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customXml/itemProps9.xml" ContentType="application/vnd.openxmlformats-officedocument.customXmlProperties+xml"/>
  <Override PartName="/customXml/itemProps10.xml" ContentType="application/vnd.openxmlformats-officedocument.customXmlProperties+xml"/>
  <Override PartName="/customXml/itemProps11.xml" ContentType="application/vnd.openxmlformats-officedocument.customXmlProperties+xml"/>
  <Override PartName="/customXml/itemProps12.xml" ContentType="application/vnd.openxmlformats-officedocument.customXmlProperties+xml"/>
  <Override PartName="/customXml/itemProps13.xml" ContentType="application/vnd.openxmlformats-officedocument.customXmlProperties+xml"/>
  <Override PartName="/customXml/itemProps14.xml" ContentType="application/vnd.openxmlformats-officedocument.customXmlProperties+xml"/>
  <Override PartName="/customXml/itemProps15.xml" ContentType="application/vnd.openxmlformats-officedocument.customXmlProperties+xml"/>
  <Override PartName="/customXml/itemProps16.xml" ContentType="application/vnd.openxmlformats-officedocument.customXmlProperties+xml"/>
  <Override PartName="/customXml/itemProps17.xml" ContentType="application/vnd.openxmlformats-officedocument.customXmlProperties+xml"/>
  <Override PartName="/customXml/itemProps18.xml" ContentType="application/vnd.openxmlformats-officedocument.customXmlProperties+xml"/>
  <Override PartName="/customXml/itemProps19.xml" ContentType="application/vnd.openxmlformats-officedocument.customXmlProperties+xml"/>
  <Override PartName="/customXml/itemProps20.xml" ContentType="application/vnd.openxmlformats-officedocument.customXmlProperties+xml"/>
  <Override PartName="/customXml/itemProps21.xml" ContentType="application/vnd.openxmlformats-officedocument.customXmlProperties+xml"/>
  <Override PartName="/customXml/itemProps22.xml" ContentType="application/vnd.openxmlformats-officedocument.customXmlProperties+xml"/>
  <Override PartName="/customXml/itemProps23.xml" ContentType="application/vnd.openxmlformats-officedocument.customXmlProperties+xml"/>
  <Override PartName="/customXml/itemProps24.xml" ContentType="application/vnd.openxmlformats-officedocument.customXmlProperties+xml"/>
  <Override PartName="/customXml/itemProps25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70" r:id="rId26"/>
  </p:sldMasterIdLst>
  <p:notesMasterIdLst>
    <p:notesMasterId r:id="rId56"/>
  </p:notesMasterIdLst>
  <p:sldIdLst>
    <p:sldId id="4115" r:id="rId27"/>
    <p:sldId id="4116" r:id="rId28"/>
    <p:sldId id="4114" r:id="rId29"/>
    <p:sldId id="4113" r:id="rId30"/>
    <p:sldId id="4117" r:id="rId31"/>
    <p:sldId id="4139" r:id="rId32"/>
    <p:sldId id="4141" r:id="rId33"/>
    <p:sldId id="4118" r:id="rId34"/>
    <p:sldId id="4146" r:id="rId35"/>
    <p:sldId id="4120" r:id="rId36"/>
    <p:sldId id="4133" r:id="rId37"/>
    <p:sldId id="4143" r:id="rId38"/>
    <p:sldId id="4134" r:id="rId39"/>
    <p:sldId id="4135" r:id="rId40"/>
    <p:sldId id="4136" r:id="rId41"/>
    <p:sldId id="4137" r:id="rId42"/>
    <p:sldId id="4149" r:id="rId43"/>
    <p:sldId id="4123" r:id="rId44"/>
    <p:sldId id="4121" r:id="rId45"/>
    <p:sldId id="4122" r:id="rId46"/>
    <p:sldId id="4144" r:id="rId47"/>
    <p:sldId id="4148" r:id="rId48"/>
    <p:sldId id="4145" r:id="rId49"/>
    <p:sldId id="4124" r:id="rId50"/>
    <p:sldId id="4127" r:id="rId51"/>
    <p:sldId id="4142" r:id="rId52"/>
    <p:sldId id="4130" r:id="rId53"/>
    <p:sldId id="4119" r:id="rId54"/>
    <p:sldId id="4140" r:id="rId55"/>
  </p:sldIdLst>
  <p:sldSz cx="24377650" cy="13716000"/>
  <p:notesSz cx="6858000" cy="9144000"/>
  <p:defaultTextStyle>
    <a:defPPr>
      <a:defRPr lang="en-US"/>
    </a:defPPr>
    <a:lvl1pPr marL="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21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434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2651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6868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1086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53" orient="horz" pos="480" userDrawn="1">
          <p15:clr>
            <a:srgbClr val="A4A3A4"/>
          </p15:clr>
        </p15:guide>
        <p15:guide id="55" pos="958" userDrawn="1">
          <p15:clr>
            <a:srgbClr val="A4A3A4"/>
          </p15:clr>
        </p15:guide>
        <p15:guide id="57" pos="14398" userDrawn="1">
          <p15:clr>
            <a:srgbClr val="A4A3A4"/>
          </p15:clr>
        </p15:guide>
        <p15:guide id="58" orient="horz" pos="8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1133F"/>
    <a:srgbClr val="722A0B"/>
    <a:srgbClr val="0048A3"/>
    <a:srgbClr val="004566"/>
    <a:srgbClr val="017688"/>
    <a:srgbClr val="000D20"/>
    <a:srgbClr val="013855"/>
    <a:srgbClr val="000612"/>
    <a:srgbClr val="287CC5"/>
    <a:srgbClr val="98AAB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940D4C4-AAF5-6D68-0629-CA6354D4B0C4}" v="1" dt="2025-07-25T18:41:51.447"/>
    <p1510:client id="{6EF120BD-958F-41F1-BAF7-C19FCCBCF184}" v="350" dt="2025-07-26T07:29:43.368"/>
  </p1510:revLst>
</p1510:revInfo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39" d="100"/>
          <a:sy n="39" d="100"/>
        </p:scale>
        <p:origin x="662" y="101"/>
      </p:cViewPr>
      <p:guideLst>
        <p:guide orient="horz" pos="480"/>
        <p:guide pos="958"/>
        <p:guide pos="14398"/>
        <p:guide orient="horz" pos="8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customXml" Target="../customXml/item13.xml"/><Relationship Id="rId18" Type="http://schemas.openxmlformats.org/officeDocument/2006/relationships/customXml" Target="../customXml/item18.xml"/><Relationship Id="rId26" Type="http://schemas.openxmlformats.org/officeDocument/2006/relationships/slideMaster" Target="slideMasters/slideMaster1.xml"/><Relationship Id="rId39" Type="http://schemas.openxmlformats.org/officeDocument/2006/relationships/slide" Target="slides/slide13.xml"/><Relationship Id="rId21" Type="http://schemas.openxmlformats.org/officeDocument/2006/relationships/customXml" Target="../customXml/item21.xml"/><Relationship Id="rId34" Type="http://schemas.openxmlformats.org/officeDocument/2006/relationships/slide" Target="slides/slide8.xml"/><Relationship Id="rId42" Type="http://schemas.openxmlformats.org/officeDocument/2006/relationships/slide" Target="slides/slide16.xml"/><Relationship Id="rId47" Type="http://schemas.openxmlformats.org/officeDocument/2006/relationships/slide" Target="slides/slide21.xml"/><Relationship Id="rId50" Type="http://schemas.openxmlformats.org/officeDocument/2006/relationships/slide" Target="slides/slide24.xml"/><Relationship Id="rId55" Type="http://schemas.openxmlformats.org/officeDocument/2006/relationships/slide" Target="slides/slide29.xml"/><Relationship Id="rId7" Type="http://schemas.openxmlformats.org/officeDocument/2006/relationships/customXml" Target="../customXml/item7.xml"/><Relationship Id="rId2" Type="http://schemas.openxmlformats.org/officeDocument/2006/relationships/customXml" Target="../customXml/item2.xml"/><Relationship Id="rId16" Type="http://schemas.openxmlformats.org/officeDocument/2006/relationships/customXml" Target="../customXml/item16.xml"/><Relationship Id="rId29" Type="http://schemas.openxmlformats.org/officeDocument/2006/relationships/slide" Target="slides/slide3.xml"/><Relationship Id="rId11" Type="http://schemas.openxmlformats.org/officeDocument/2006/relationships/customXml" Target="../customXml/item11.xml"/><Relationship Id="rId24" Type="http://schemas.openxmlformats.org/officeDocument/2006/relationships/customXml" Target="../customXml/item24.xml"/><Relationship Id="rId32" Type="http://schemas.openxmlformats.org/officeDocument/2006/relationships/slide" Target="slides/slide6.xml"/><Relationship Id="rId37" Type="http://schemas.openxmlformats.org/officeDocument/2006/relationships/slide" Target="slides/slide11.xml"/><Relationship Id="rId40" Type="http://schemas.openxmlformats.org/officeDocument/2006/relationships/slide" Target="slides/slide14.xml"/><Relationship Id="rId45" Type="http://schemas.openxmlformats.org/officeDocument/2006/relationships/slide" Target="slides/slide19.xml"/><Relationship Id="rId53" Type="http://schemas.openxmlformats.org/officeDocument/2006/relationships/slide" Target="slides/slide27.xml"/><Relationship Id="rId58" Type="http://schemas.openxmlformats.org/officeDocument/2006/relationships/viewProps" Target="viewProps.xml"/><Relationship Id="rId5" Type="http://schemas.openxmlformats.org/officeDocument/2006/relationships/customXml" Target="../customXml/item5.xml"/><Relationship Id="rId61" Type="http://schemas.microsoft.com/office/2015/10/relationships/revisionInfo" Target="revisionInfo.xml"/><Relationship Id="rId19" Type="http://schemas.openxmlformats.org/officeDocument/2006/relationships/customXml" Target="../customXml/item19.xml"/><Relationship Id="rId14" Type="http://schemas.openxmlformats.org/officeDocument/2006/relationships/customXml" Target="../customXml/item14.xml"/><Relationship Id="rId22" Type="http://schemas.openxmlformats.org/officeDocument/2006/relationships/customXml" Target="../customXml/item22.xml"/><Relationship Id="rId27" Type="http://schemas.openxmlformats.org/officeDocument/2006/relationships/slide" Target="slides/slide1.xml"/><Relationship Id="rId30" Type="http://schemas.openxmlformats.org/officeDocument/2006/relationships/slide" Target="slides/slide4.xml"/><Relationship Id="rId35" Type="http://schemas.openxmlformats.org/officeDocument/2006/relationships/slide" Target="slides/slide9.xml"/><Relationship Id="rId43" Type="http://schemas.openxmlformats.org/officeDocument/2006/relationships/slide" Target="slides/slide17.xml"/><Relationship Id="rId48" Type="http://schemas.openxmlformats.org/officeDocument/2006/relationships/slide" Target="slides/slide22.xml"/><Relationship Id="rId56" Type="http://schemas.openxmlformats.org/officeDocument/2006/relationships/notesMaster" Target="notesMasters/notesMaster1.xml"/><Relationship Id="rId8" Type="http://schemas.openxmlformats.org/officeDocument/2006/relationships/customXml" Target="../customXml/item8.xml"/><Relationship Id="rId51" Type="http://schemas.openxmlformats.org/officeDocument/2006/relationships/slide" Target="slides/slide25.xml"/><Relationship Id="rId3" Type="http://schemas.openxmlformats.org/officeDocument/2006/relationships/customXml" Target="../customXml/item3.xml"/><Relationship Id="rId12" Type="http://schemas.openxmlformats.org/officeDocument/2006/relationships/customXml" Target="../customXml/item12.xml"/><Relationship Id="rId17" Type="http://schemas.openxmlformats.org/officeDocument/2006/relationships/customXml" Target="../customXml/item17.xml"/><Relationship Id="rId25" Type="http://schemas.openxmlformats.org/officeDocument/2006/relationships/customXml" Target="../customXml/item25.xml"/><Relationship Id="rId33" Type="http://schemas.openxmlformats.org/officeDocument/2006/relationships/slide" Target="slides/slide7.xml"/><Relationship Id="rId38" Type="http://schemas.openxmlformats.org/officeDocument/2006/relationships/slide" Target="slides/slide12.xml"/><Relationship Id="rId46" Type="http://schemas.openxmlformats.org/officeDocument/2006/relationships/slide" Target="slides/slide20.xml"/><Relationship Id="rId59" Type="http://schemas.openxmlformats.org/officeDocument/2006/relationships/theme" Target="theme/theme1.xml"/><Relationship Id="rId20" Type="http://schemas.openxmlformats.org/officeDocument/2006/relationships/customXml" Target="../customXml/item20.xml"/><Relationship Id="rId41" Type="http://schemas.openxmlformats.org/officeDocument/2006/relationships/slide" Target="slides/slide15.xml"/><Relationship Id="rId54" Type="http://schemas.openxmlformats.org/officeDocument/2006/relationships/slide" Target="slides/slide28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15" Type="http://schemas.openxmlformats.org/officeDocument/2006/relationships/customXml" Target="../customXml/item15.xml"/><Relationship Id="rId23" Type="http://schemas.openxmlformats.org/officeDocument/2006/relationships/customXml" Target="../customXml/item23.xml"/><Relationship Id="rId28" Type="http://schemas.openxmlformats.org/officeDocument/2006/relationships/slide" Target="slides/slide2.xml"/><Relationship Id="rId36" Type="http://schemas.openxmlformats.org/officeDocument/2006/relationships/slide" Target="slides/slide10.xml"/><Relationship Id="rId49" Type="http://schemas.openxmlformats.org/officeDocument/2006/relationships/slide" Target="slides/slide23.xml"/><Relationship Id="rId57" Type="http://schemas.openxmlformats.org/officeDocument/2006/relationships/presProps" Target="presProps.xml"/><Relationship Id="rId10" Type="http://schemas.openxmlformats.org/officeDocument/2006/relationships/customXml" Target="../customXml/item10.xml"/><Relationship Id="rId31" Type="http://schemas.openxmlformats.org/officeDocument/2006/relationships/slide" Target="slides/slide5.xml"/><Relationship Id="rId44" Type="http://schemas.openxmlformats.org/officeDocument/2006/relationships/slide" Target="slides/slide18.xml"/><Relationship Id="rId52" Type="http://schemas.openxmlformats.org/officeDocument/2006/relationships/slide" Target="slides/slide26.xml"/><Relationship Id="rId60" Type="http://schemas.openxmlformats.org/officeDocument/2006/relationships/tableStyles" Target="tableStyles.xml"/><Relationship Id="rId4" Type="http://schemas.openxmlformats.org/officeDocument/2006/relationships/customXml" Target="../customXml/item4.xml"/><Relationship Id="rId9" Type="http://schemas.openxmlformats.org/officeDocument/2006/relationships/customXml" Target="../customXml/item9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77AF8A9-32BE-4B71-A661-1EFD87A68A59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119D53E-7E59-4176-BE80-5B1095DE0E93}">
      <dgm:prSet/>
      <dgm:spPr/>
      <dgm:t>
        <a:bodyPr/>
        <a:lstStyle/>
        <a:p>
          <a:pPr>
            <a:lnSpc>
              <a:spcPct val="100000"/>
            </a:lnSpc>
          </a:pPr>
          <a:r>
            <a:rPr lang="it-IT" dirty="0">
              <a:solidFill>
                <a:schemeClr val="bg1"/>
              </a:solidFill>
              <a:latin typeface="Aptos Black" panose="020B0004020202020204" pitchFamily="34" charset="0"/>
            </a:rPr>
            <a:t>Il modulo WIFI ESP8266 svolge il ruolo di interfaccia tra l’utente e il sistema di automazione domestica. È programmato per funzionare come un server web, permettendo all’utente di accedere a una pagina di controllo tramite qualsiasi dispositivo connesso alla rete Wi-Fi (smartphone, tablet, PC).</a:t>
          </a:r>
          <a:endParaRPr lang="en-US" dirty="0">
            <a:solidFill>
              <a:schemeClr val="bg1"/>
            </a:solidFill>
            <a:latin typeface="Aptos Black" panose="020B0004020202020204" pitchFamily="34" charset="0"/>
          </a:endParaRPr>
        </a:p>
      </dgm:t>
    </dgm:pt>
    <dgm:pt modelId="{841FA8F3-19CE-4533-8883-1C57AA3B62D3}" type="parTrans" cxnId="{672ADFEA-9CE9-45A1-BD9F-DF1F63DFC9A1}">
      <dgm:prSet/>
      <dgm:spPr/>
      <dgm:t>
        <a:bodyPr/>
        <a:lstStyle/>
        <a:p>
          <a:endParaRPr lang="en-US"/>
        </a:p>
      </dgm:t>
    </dgm:pt>
    <dgm:pt modelId="{65667846-BE69-43DD-BCC2-2A7B40DBBD98}" type="sibTrans" cxnId="{672ADFEA-9CE9-45A1-BD9F-DF1F63DFC9A1}">
      <dgm:prSet/>
      <dgm:spPr/>
      <dgm:t>
        <a:bodyPr/>
        <a:lstStyle/>
        <a:p>
          <a:endParaRPr lang="en-US"/>
        </a:p>
      </dgm:t>
    </dgm:pt>
    <dgm:pt modelId="{FB796C73-865C-465B-9736-D9E3A103EE8E}">
      <dgm:prSet/>
      <dgm:spPr/>
      <dgm:t>
        <a:bodyPr/>
        <a:lstStyle/>
        <a:p>
          <a:pPr>
            <a:lnSpc>
              <a:spcPct val="100000"/>
            </a:lnSpc>
          </a:pPr>
          <a:r>
            <a:rPr lang="it-IT" dirty="0">
              <a:solidFill>
                <a:schemeClr val="bg1"/>
              </a:solidFill>
              <a:latin typeface="Aptos Black" panose="020B0004020202020204" pitchFamily="34" charset="0"/>
            </a:rPr>
            <a:t>Una volta selezionato un comando (es. accendere una luce, aprire una porta), il modulo lo invia tramite comunicazione seriale</a:t>
          </a:r>
          <a:endParaRPr lang="en-US" dirty="0">
            <a:solidFill>
              <a:schemeClr val="bg1"/>
            </a:solidFill>
            <a:latin typeface="Aptos Black" panose="020B0004020202020204" pitchFamily="34" charset="0"/>
          </a:endParaRPr>
        </a:p>
      </dgm:t>
    </dgm:pt>
    <dgm:pt modelId="{1E1570C8-805A-41E8-A59F-16CCE3408739}" type="parTrans" cxnId="{C1E6BFDB-7802-4D62-B0D7-E219557502FD}">
      <dgm:prSet/>
      <dgm:spPr/>
      <dgm:t>
        <a:bodyPr/>
        <a:lstStyle/>
        <a:p>
          <a:endParaRPr lang="en-US"/>
        </a:p>
      </dgm:t>
    </dgm:pt>
    <dgm:pt modelId="{B929B60E-3174-4239-97B5-6DF2044B37A9}" type="sibTrans" cxnId="{C1E6BFDB-7802-4D62-B0D7-E219557502FD}">
      <dgm:prSet/>
      <dgm:spPr/>
      <dgm:t>
        <a:bodyPr/>
        <a:lstStyle/>
        <a:p>
          <a:endParaRPr lang="en-US"/>
        </a:p>
      </dgm:t>
    </dgm:pt>
    <dgm:pt modelId="{B71E7D61-16F8-4CAD-A288-6C47993C2272}">
      <dgm:prSet/>
      <dgm:spPr/>
      <dgm:t>
        <a:bodyPr/>
        <a:lstStyle/>
        <a:p>
          <a:pPr>
            <a:lnSpc>
              <a:spcPct val="100000"/>
            </a:lnSpc>
          </a:pPr>
          <a:r>
            <a:rPr lang="it-IT" dirty="0">
              <a:solidFill>
                <a:schemeClr val="bg1"/>
              </a:solidFill>
              <a:latin typeface="Aptos Black" panose="020B0004020202020204" pitchFamily="34" charset="0"/>
            </a:rPr>
            <a:t>(UART) alla scheda STM32F3DISCOVERY, che esegue l’azione richiesta.</a:t>
          </a:r>
          <a:endParaRPr lang="en-US" dirty="0">
            <a:solidFill>
              <a:schemeClr val="bg1"/>
            </a:solidFill>
            <a:latin typeface="Aptos Black" panose="020B0004020202020204" pitchFamily="34" charset="0"/>
          </a:endParaRPr>
        </a:p>
      </dgm:t>
    </dgm:pt>
    <dgm:pt modelId="{9F0E688B-87AA-4183-B15B-CFAF26113A8C}" type="parTrans" cxnId="{B383C184-98DB-4D0D-9DF6-9193805FFC26}">
      <dgm:prSet/>
      <dgm:spPr/>
      <dgm:t>
        <a:bodyPr/>
        <a:lstStyle/>
        <a:p>
          <a:endParaRPr lang="en-US"/>
        </a:p>
      </dgm:t>
    </dgm:pt>
    <dgm:pt modelId="{78B6CC4D-D8C5-49E6-9B55-4761B2D6FC6A}" type="sibTrans" cxnId="{B383C184-98DB-4D0D-9DF6-9193805FFC26}">
      <dgm:prSet/>
      <dgm:spPr/>
      <dgm:t>
        <a:bodyPr/>
        <a:lstStyle/>
        <a:p>
          <a:endParaRPr lang="en-US"/>
        </a:p>
      </dgm:t>
    </dgm:pt>
    <dgm:pt modelId="{96A251AE-DF81-4A09-AAF1-61D9DBE672F2}" type="pres">
      <dgm:prSet presAssocID="{377AF8A9-32BE-4B71-A661-1EFD87A68A59}" presName="root" presStyleCnt="0">
        <dgm:presLayoutVars>
          <dgm:dir/>
          <dgm:resizeHandles val="exact"/>
        </dgm:presLayoutVars>
      </dgm:prSet>
      <dgm:spPr/>
    </dgm:pt>
    <dgm:pt modelId="{5B98C104-9625-4484-85E6-655803246EE6}" type="pres">
      <dgm:prSet presAssocID="{2119D53E-7E59-4176-BE80-5B1095DE0E93}" presName="compNode" presStyleCnt="0"/>
      <dgm:spPr/>
    </dgm:pt>
    <dgm:pt modelId="{8026E6A8-7C91-4DB4-8DFB-F8713362004D}" type="pres">
      <dgm:prSet presAssocID="{2119D53E-7E59-4176-BE80-5B1095DE0E93}" presName="bgRect" presStyleLbl="bgShp" presStyleIdx="0" presStyleCnt="3"/>
      <dgm:spPr>
        <a:solidFill>
          <a:srgbClr val="11133F"/>
        </a:solidFill>
        <a:ln>
          <a:solidFill>
            <a:schemeClr val="bg1"/>
          </a:solidFill>
        </a:ln>
      </dgm:spPr>
    </dgm:pt>
    <dgm:pt modelId="{3CB2D827-55F6-4F63-9EAB-BF7229B84116}" type="pres">
      <dgm:prSet presAssocID="{2119D53E-7E59-4176-BE80-5B1095DE0E93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cessore"/>
        </a:ext>
      </dgm:extLst>
    </dgm:pt>
    <dgm:pt modelId="{ED6354A0-7554-4D04-9E6C-275304716B62}" type="pres">
      <dgm:prSet presAssocID="{2119D53E-7E59-4176-BE80-5B1095DE0E93}" presName="spaceRect" presStyleCnt="0"/>
      <dgm:spPr/>
    </dgm:pt>
    <dgm:pt modelId="{047366C6-F4F9-4022-B26A-B1CD6B82DC2F}" type="pres">
      <dgm:prSet presAssocID="{2119D53E-7E59-4176-BE80-5B1095DE0E93}" presName="parTx" presStyleLbl="revTx" presStyleIdx="0" presStyleCnt="3">
        <dgm:presLayoutVars>
          <dgm:chMax val="0"/>
          <dgm:chPref val="0"/>
        </dgm:presLayoutVars>
      </dgm:prSet>
      <dgm:spPr/>
    </dgm:pt>
    <dgm:pt modelId="{EEA2054C-0449-4C5A-871B-1A0E1C7311C6}" type="pres">
      <dgm:prSet presAssocID="{65667846-BE69-43DD-BCC2-2A7B40DBBD98}" presName="sibTrans" presStyleCnt="0"/>
      <dgm:spPr/>
    </dgm:pt>
    <dgm:pt modelId="{9512DF4B-81B9-48F0-AB75-30242B1A7DE5}" type="pres">
      <dgm:prSet presAssocID="{FB796C73-865C-465B-9736-D9E3A103EE8E}" presName="compNode" presStyleCnt="0"/>
      <dgm:spPr/>
    </dgm:pt>
    <dgm:pt modelId="{805FBA21-A1A3-459F-BF4E-04CD8CDA0504}" type="pres">
      <dgm:prSet presAssocID="{FB796C73-865C-465B-9736-D9E3A103EE8E}" presName="bgRect" presStyleLbl="bgShp" presStyleIdx="1" presStyleCnt="3"/>
      <dgm:spPr>
        <a:solidFill>
          <a:srgbClr val="11133F"/>
        </a:solidFill>
        <a:ln>
          <a:solidFill>
            <a:schemeClr val="bg1"/>
          </a:solidFill>
        </a:ln>
      </dgm:spPr>
    </dgm:pt>
    <dgm:pt modelId="{A828A2D1-6B9F-4A49-8846-28CF8FDC60D2}" type="pres">
      <dgm:prSet presAssocID="{FB796C73-865C-465B-9736-D9E3A103EE8E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outer wireless con riempimento a tinta unita"/>
        </a:ext>
      </dgm:extLst>
    </dgm:pt>
    <dgm:pt modelId="{F1A40E76-D2D1-44E4-8753-7A597E481507}" type="pres">
      <dgm:prSet presAssocID="{FB796C73-865C-465B-9736-D9E3A103EE8E}" presName="spaceRect" presStyleCnt="0"/>
      <dgm:spPr/>
    </dgm:pt>
    <dgm:pt modelId="{5C8EF9E4-896C-4B18-A1A4-041BC83EF76B}" type="pres">
      <dgm:prSet presAssocID="{FB796C73-865C-465B-9736-D9E3A103EE8E}" presName="parTx" presStyleLbl="revTx" presStyleIdx="1" presStyleCnt="3">
        <dgm:presLayoutVars>
          <dgm:chMax val="0"/>
          <dgm:chPref val="0"/>
        </dgm:presLayoutVars>
      </dgm:prSet>
      <dgm:spPr/>
    </dgm:pt>
    <dgm:pt modelId="{AA73E457-99EB-468D-B745-9043C376A027}" type="pres">
      <dgm:prSet presAssocID="{B929B60E-3174-4239-97B5-6DF2044B37A9}" presName="sibTrans" presStyleCnt="0"/>
      <dgm:spPr/>
    </dgm:pt>
    <dgm:pt modelId="{27426541-4BC4-46D5-B4C6-423C241D2743}" type="pres">
      <dgm:prSet presAssocID="{B71E7D61-16F8-4CAD-A288-6C47993C2272}" presName="compNode" presStyleCnt="0"/>
      <dgm:spPr/>
    </dgm:pt>
    <dgm:pt modelId="{ADB295F2-2D91-482A-BACA-F4074760C3DE}" type="pres">
      <dgm:prSet presAssocID="{B71E7D61-16F8-4CAD-A288-6C47993C2272}" presName="bgRect" presStyleLbl="bgShp" presStyleIdx="2" presStyleCnt="3"/>
      <dgm:spPr>
        <a:solidFill>
          <a:srgbClr val="11133F"/>
        </a:solidFill>
        <a:ln>
          <a:solidFill>
            <a:schemeClr val="bg1"/>
          </a:solidFill>
        </a:ln>
      </dgm:spPr>
    </dgm:pt>
    <dgm:pt modelId="{7C4DD187-C801-4D94-AB9E-79B2F44B29A6}" type="pres">
      <dgm:prSet presAssocID="{B71E7D61-16F8-4CAD-A288-6C47993C2272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iagramma di flusso"/>
        </a:ext>
      </dgm:extLst>
    </dgm:pt>
    <dgm:pt modelId="{04F1A2BB-04DC-41D3-9B88-20F1588A5D49}" type="pres">
      <dgm:prSet presAssocID="{B71E7D61-16F8-4CAD-A288-6C47993C2272}" presName="spaceRect" presStyleCnt="0"/>
      <dgm:spPr/>
    </dgm:pt>
    <dgm:pt modelId="{D9F73445-56D2-4A85-BD3D-87D23BEB63F5}" type="pres">
      <dgm:prSet presAssocID="{B71E7D61-16F8-4CAD-A288-6C47993C2272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21777C14-72D0-48B1-B442-AD0D4353618B}" type="presOf" srcId="{B71E7D61-16F8-4CAD-A288-6C47993C2272}" destId="{D9F73445-56D2-4A85-BD3D-87D23BEB63F5}" srcOrd="0" destOrd="0" presId="urn:microsoft.com/office/officeart/2018/2/layout/IconVerticalSolidList"/>
    <dgm:cxn modelId="{B383C184-98DB-4D0D-9DF6-9193805FFC26}" srcId="{377AF8A9-32BE-4B71-A661-1EFD87A68A59}" destId="{B71E7D61-16F8-4CAD-A288-6C47993C2272}" srcOrd="2" destOrd="0" parTransId="{9F0E688B-87AA-4183-B15B-CFAF26113A8C}" sibTransId="{78B6CC4D-D8C5-49E6-9B55-4761B2D6FC6A}"/>
    <dgm:cxn modelId="{608981D2-2181-47CB-A4A4-C35CDDE77B8A}" type="presOf" srcId="{FB796C73-865C-465B-9736-D9E3A103EE8E}" destId="{5C8EF9E4-896C-4B18-A1A4-041BC83EF76B}" srcOrd="0" destOrd="0" presId="urn:microsoft.com/office/officeart/2018/2/layout/IconVerticalSolidList"/>
    <dgm:cxn modelId="{C1E6BFDB-7802-4D62-B0D7-E219557502FD}" srcId="{377AF8A9-32BE-4B71-A661-1EFD87A68A59}" destId="{FB796C73-865C-465B-9736-D9E3A103EE8E}" srcOrd="1" destOrd="0" parTransId="{1E1570C8-805A-41E8-A59F-16CCE3408739}" sibTransId="{B929B60E-3174-4239-97B5-6DF2044B37A9}"/>
    <dgm:cxn modelId="{486CA1E3-CA3C-46F3-9741-619DBAFF2973}" type="presOf" srcId="{377AF8A9-32BE-4B71-A661-1EFD87A68A59}" destId="{96A251AE-DF81-4A09-AAF1-61D9DBE672F2}" srcOrd="0" destOrd="0" presId="urn:microsoft.com/office/officeart/2018/2/layout/IconVerticalSolidList"/>
    <dgm:cxn modelId="{672ADFEA-9CE9-45A1-BD9F-DF1F63DFC9A1}" srcId="{377AF8A9-32BE-4B71-A661-1EFD87A68A59}" destId="{2119D53E-7E59-4176-BE80-5B1095DE0E93}" srcOrd="0" destOrd="0" parTransId="{841FA8F3-19CE-4533-8883-1C57AA3B62D3}" sibTransId="{65667846-BE69-43DD-BCC2-2A7B40DBBD98}"/>
    <dgm:cxn modelId="{784DA8F2-2460-4621-8788-32539A1E4E76}" type="presOf" srcId="{2119D53E-7E59-4176-BE80-5B1095DE0E93}" destId="{047366C6-F4F9-4022-B26A-B1CD6B82DC2F}" srcOrd="0" destOrd="0" presId="urn:microsoft.com/office/officeart/2018/2/layout/IconVerticalSolidList"/>
    <dgm:cxn modelId="{73D15088-9F29-4F6C-A54B-95685F6F9737}" type="presParOf" srcId="{96A251AE-DF81-4A09-AAF1-61D9DBE672F2}" destId="{5B98C104-9625-4484-85E6-655803246EE6}" srcOrd="0" destOrd="0" presId="urn:microsoft.com/office/officeart/2018/2/layout/IconVerticalSolidList"/>
    <dgm:cxn modelId="{ACA18C5A-E30D-4573-804F-15B0B5B09D4B}" type="presParOf" srcId="{5B98C104-9625-4484-85E6-655803246EE6}" destId="{8026E6A8-7C91-4DB4-8DFB-F8713362004D}" srcOrd="0" destOrd="0" presId="urn:microsoft.com/office/officeart/2018/2/layout/IconVerticalSolidList"/>
    <dgm:cxn modelId="{AA6C730D-94C9-4B30-B5D1-CEF00D7AAFF2}" type="presParOf" srcId="{5B98C104-9625-4484-85E6-655803246EE6}" destId="{3CB2D827-55F6-4F63-9EAB-BF7229B84116}" srcOrd="1" destOrd="0" presId="urn:microsoft.com/office/officeart/2018/2/layout/IconVerticalSolidList"/>
    <dgm:cxn modelId="{CD7F30B3-A15B-4518-A0D2-FEF19A36A0B7}" type="presParOf" srcId="{5B98C104-9625-4484-85E6-655803246EE6}" destId="{ED6354A0-7554-4D04-9E6C-275304716B62}" srcOrd="2" destOrd="0" presId="urn:microsoft.com/office/officeart/2018/2/layout/IconVerticalSolidList"/>
    <dgm:cxn modelId="{304971BD-9A73-4DA0-9FBB-E4A302EFA1D0}" type="presParOf" srcId="{5B98C104-9625-4484-85E6-655803246EE6}" destId="{047366C6-F4F9-4022-B26A-B1CD6B82DC2F}" srcOrd="3" destOrd="0" presId="urn:microsoft.com/office/officeart/2018/2/layout/IconVerticalSolidList"/>
    <dgm:cxn modelId="{6E8E5FC3-81A7-463A-8D08-1DCFED84D268}" type="presParOf" srcId="{96A251AE-DF81-4A09-AAF1-61D9DBE672F2}" destId="{EEA2054C-0449-4C5A-871B-1A0E1C7311C6}" srcOrd="1" destOrd="0" presId="urn:microsoft.com/office/officeart/2018/2/layout/IconVerticalSolidList"/>
    <dgm:cxn modelId="{DB477ED6-3336-4391-A890-8B551A36668B}" type="presParOf" srcId="{96A251AE-DF81-4A09-AAF1-61D9DBE672F2}" destId="{9512DF4B-81B9-48F0-AB75-30242B1A7DE5}" srcOrd="2" destOrd="0" presId="urn:microsoft.com/office/officeart/2018/2/layout/IconVerticalSolidList"/>
    <dgm:cxn modelId="{45D26BB5-9087-4A9B-A3EF-72A35598D2B1}" type="presParOf" srcId="{9512DF4B-81B9-48F0-AB75-30242B1A7DE5}" destId="{805FBA21-A1A3-459F-BF4E-04CD8CDA0504}" srcOrd="0" destOrd="0" presId="urn:microsoft.com/office/officeart/2018/2/layout/IconVerticalSolidList"/>
    <dgm:cxn modelId="{D22DC9A8-7E27-456F-AD32-D5EB292F2F0D}" type="presParOf" srcId="{9512DF4B-81B9-48F0-AB75-30242B1A7DE5}" destId="{A828A2D1-6B9F-4A49-8846-28CF8FDC60D2}" srcOrd="1" destOrd="0" presId="urn:microsoft.com/office/officeart/2018/2/layout/IconVerticalSolidList"/>
    <dgm:cxn modelId="{3FC24CB1-7F5A-4765-8FC4-F600BCB888FE}" type="presParOf" srcId="{9512DF4B-81B9-48F0-AB75-30242B1A7DE5}" destId="{F1A40E76-D2D1-44E4-8753-7A597E481507}" srcOrd="2" destOrd="0" presId="urn:microsoft.com/office/officeart/2018/2/layout/IconVerticalSolidList"/>
    <dgm:cxn modelId="{72C1EAE9-AF5B-466F-9A43-0C153DE203A5}" type="presParOf" srcId="{9512DF4B-81B9-48F0-AB75-30242B1A7DE5}" destId="{5C8EF9E4-896C-4B18-A1A4-041BC83EF76B}" srcOrd="3" destOrd="0" presId="urn:microsoft.com/office/officeart/2018/2/layout/IconVerticalSolidList"/>
    <dgm:cxn modelId="{1607E749-75E5-44EB-A0FD-997C22D3575E}" type="presParOf" srcId="{96A251AE-DF81-4A09-AAF1-61D9DBE672F2}" destId="{AA73E457-99EB-468D-B745-9043C376A027}" srcOrd="3" destOrd="0" presId="urn:microsoft.com/office/officeart/2018/2/layout/IconVerticalSolidList"/>
    <dgm:cxn modelId="{FA937AF3-A42A-4EAC-A319-DF4B308B2282}" type="presParOf" srcId="{96A251AE-DF81-4A09-AAF1-61D9DBE672F2}" destId="{27426541-4BC4-46D5-B4C6-423C241D2743}" srcOrd="4" destOrd="0" presId="urn:microsoft.com/office/officeart/2018/2/layout/IconVerticalSolidList"/>
    <dgm:cxn modelId="{C43BB8DA-9804-44D7-90C0-B2C21595B5CE}" type="presParOf" srcId="{27426541-4BC4-46D5-B4C6-423C241D2743}" destId="{ADB295F2-2D91-482A-BACA-F4074760C3DE}" srcOrd="0" destOrd="0" presId="urn:microsoft.com/office/officeart/2018/2/layout/IconVerticalSolidList"/>
    <dgm:cxn modelId="{B09F1558-E77D-4E4F-AABC-63A0D94049B1}" type="presParOf" srcId="{27426541-4BC4-46D5-B4C6-423C241D2743}" destId="{7C4DD187-C801-4D94-AB9E-79B2F44B29A6}" srcOrd="1" destOrd="0" presId="urn:microsoft.com/office/officeart/2018/2/layout/IconVerticalSolidList"/>
    <dgm:cxn modelId="{DFC3DB45-65E6-42CB-8333-7EEBEC31E8B8}" type="presParOf" srcId="{27426541-4BC4-46D5-B4C6-423C241D2743}" destId="{04F1A2BB-04DC-41D3-9B88-20F1588A5D49}" srcOrd="2" destOrd="0" presId="urn:microsoft.com/office/officeart/2018/2/layout/IconVerticalSolidList"/>
    <dgm:cxn modelId="{7B6253CD-DAC5-4011-B857-C3A7EFECAD72}" type="presParOf" srcId="{27426541-4BC4-46D5-B4C6-423C241D2743}" destId="{D9F73445-56D2-4A85-BD3D-87D23BEB63F5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0EE8F54-D2BD-4A86-92C2-B6C710837EC9}" type="doc">
      <dgm:prSet loTypeId="urn:microsoft.com/office/officeart/2005/8/layout/cycle2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7562DD4-0785-4FD2-A680-5B828A328B81}">
      <dgm:prSet custT="1"/>
      <dgm:spPr>
        <a:solidFill>
          <a:srgbClr val="11133F"/>
        </a:solidFill>
        <a:ln>
          <a:solidFill>
            <a:schemeClr val="bg1"/>
          </a:solidFill>
        </a:ln>
      </dgm:spPr>
      <dgm:t>
        <a:bodyPr/>
        <a:lstStyle/>
        <a:p>
          <a:r>
            <a:rPr lang="it-IT" sz="3200" dirty="0">
              <a:solidFill>
                <a:schemeClr val="bg1"/>
              </a:solidFill>
              <a:latin typeface="Aptos Black" panose="020B0004020202020204" pitchFamily="34" charset="0"/>
            </a:rPr>
            <a:t>Nel progetto, la System </a:t>
          </a:r>
          <a:r>
            <a:rPr lang="it-IT" sz="3200" dirty="0" err="1">
              <a:solidFill>
                <a:schemeClr val="bg1"/>
              </a:solidFill>
              <a:latin typeface="Aptos Black" panose="020B0004020202020204" pitchFamily="34" charset="0"/>
            </a:rPr>
            <a:t>View</a:t>
          </a:r>
          <a:r>
            <a:rPr lang="it-IT" sz="3200" dirty="0">
              <a:solidFill>
                <a:schemeClr val="bg1"/>
              </a:solidFill>
              <a:latin typeface="Aptos Black" panose="020B0004020202020204" pitchFamily="34" charset="0"/>
            </a:rPr>
            <a:t> di STM32CubeMX rappresenta graficamente tutte le periferiche attivate nel microcontrollore STM32F3.</a:t>
          </a:r>
          <a:br>
            <a:rPr lang="it-IT" sz="3200" dirty="0">
              <a:solidFill>
                <a:schemeClr val="bg1"/>
              </a:solidFill>
              <a:latin typeface="Aptos Black" panose="020B0004020202020204" pitchFamily="34" charset="0"/>
            </a:rPr>
          </a:br>
          <a:r>
            <a:rPr lang="it-IT" sz="3200" dirty="0">
              <a:solidFill>
                <a:schemeClr val="bg1"/>
              </a:solidFill>
              <a:latin typeface="Aptos Black" panose="020B0004020202020204" pitchFamily="34" charset="0"/>
            </a:rPr>
            <a:t>Questa visualizzazione fornisce una panoramica completa del sistema, utile per comprendere le connessioni tra periferiche, clock, timer, bus I2C, protocollo SPI e GPIO configurati.</a:t>
          </a:r>
          <a:endParaRPr lang="en-US" sz="3200" dirty="0">
            <a:solidFill>
              <a:schemeClr val="bg1"/>
            </a:solidFill>
            <a:latin typeface="Aptos Black" panose="020B0004020202020204" pitchFamily="34" charset="0"/>
          </a:endParaRPr>
        </a:p>
      </dgm:t>
    </dgm:pt>
    <dgm:pt modelId="{CE25B445-8261-4EEC-A1B7-EFF952DA1AB3}" type="parTrans" cxnId="{5A0CB181-EE59-415E-B13A-5DF5F865FED2}">
      <dgm:prSet/>
      <dgm:spPr/>
      <dgm:t>
        <a:bodyPr/>
        <a:lstStyle/>
        <a:p>
          <a:endParaRPr lang="en-US"/>
        </a:p>
      </dgm:t>
    </dgm:pt>
    <dgm:pt modelId="{18B57F8C-8D7A-4CE3-B7F1-8C9181EE94D8}" type="sibTrans" cxnId="{5A0CB181-EE59-415E-B13A-5DF5F865FED2}">
      <dgm:prSet/>
      <dgm:spPr>
        <a:solidFill>
          <a:srgbClr val="11133F"/>
        </a:solidFill>
        <a:ln>
          <a:solidFill>
            <a:schemeClr val="bg1"/>
          </a:solidFill>
        </a:ln>
      </dgm:spPr>
      <dgm:t>
        <a:bodyPr/>
        <a:lstStyle/>
        <a:p>
          <a:endParaRPr lang="en-US"/>
        </a:p>
      </dgm:t>
    </dgm:pt>
    <dgm:pt modelId="{49956552-3379-4C82-8C0D-D00302CE6087}">
      <dgm:prSet custT="1"/>
      <dgm:spPr>
        <a:solidFill>
          <a:srgbClr val="11133F"/>
        </a:solidFill>
        <a:ln>
          <a:solidFill>
            <a:schemeClr val="bg1"/>
          </a:solidFill>
        </a:ln>
      </dgm:spPr>
      <dgm:t>
        <a:bodyPr/>
        <a:lstStyle/>
        <a:p>
          <a:r>
            <a:rPr lang="it-IT" sz="3000" dirty="0">
              <a:solidFill>
                <a:schemeClr val="bg1"/>
              </a:solidFill>
              <a:latin typeface="Aptos Black" panose="020B0004020202020204" pitchFamily="34" charset="0"/>
            </a:rPr>
            <a:t>Attraverso questo schema è possibile identificare:</a:t>
          </a:r>
          <a:endParaRPr lang="en-US" sz="3000" dirty="0">
            <a:solidFill>
              <a:schemeClr val="bg1"/>
            </a:solidFill>
            <a:latin typeface="Aptos Black" panose="020B0004020202020204" pitchFamily="34" charset="0"/>
          </a:endParaRPr>
        </a:p>
      </dgm:t>
    </dgm:pt>
    <dgm:pt modelId="{0C430B70-B7BD-478E-89AB-83567FBE0F4C}" type="parTrans" cxnId="{908E9BB4-6257-4D85-A342-32EB3487F303}">
      <dgm:prSet/>
      <dgm:spPr/>
      <dgm:t>
        <a:bodyPr/>
        <a:lstStyle/>
        <a:p>
          <a:endParaRPr lang="en-US"/>
        </a:p>
      </dgm:t>
    </dgm:pt>
    <dgm:pt modelId="{FDD6F422-134E-4432-B2E3-EB2467CFEEC5}" type="sibTrans" cxnId="{908E9BB4-6257-4D85-A342-32EB3487F303}">
      <dgm:prSet/>
      <dgm:spPr>
        <a:solidFill>
          <a:srgbClr val="11133F"/>
        </a:solidFill>
        <a:ln>
          <a:solidFill>
            <a:schemeClr val="bg1"/>
          </a:solidFill>
        </a:ln>
      </dgm:spPr>
      <dgm:t>
        <a:bodyPr/>
        <a:lstStyle/>
        <a:p>
          <a:endParaRPr lang="en-US"/>
        </a:p>
      </dgm:t>
    </dgm:pt>
    <dgm:pt modelId="{527EBEB1-A84C-486C-BB30-C7CEDBB72FDC}">
      <dgm:prSet custT="1"/>
      <dgm:spPr>
        <a:solidFill>
          <a:srgbClr val="11133F"/>
        </a:solidFill>
        <a:ln>
          <a:solidFill>
            <a:schemeClr val="bg1"/>
          </a:solidFill>
        </a:ln>
      </dgm:spPr>
      <dgm:t>
        <a:bodyPr/>
        <a:lstStyle/>
        <a:p>
          <a:r>
            <a:rPr lang="it-IT" sz="3000" dirty="0">
              <a:solidFill>
                <a:schemeClr val="bg1"/>
              </a:solidFill>
              <a:latin typeface="Aptos Black" panose="020B0004020202020204" pitchFamily="34" charset="0"/>
            </a:rPr>
            <a:t>le risorse hardware attive, come TIM3 per il controllo del servomotore, TIM4 per la gestione del sensore HC-SR04, I2C1 per la comunicazione con il display, e i GPIO utilizzati per i LED;</a:t>
          </a:r>
          <a:endParaRPr lang="en-US" sz="3000" dirty="0">
            <a:solidFill>
              <a:schemeClr val="bg1"/>
            </a:solidFill>
            <a:latin typeface="Aptos Black" panose="020B0004020202020204" pitchFamily="34" charset="0"/>
          </a:endParaRPr>
        </a:p>
      </dgm:t>
    </dgm:pt>
    <dgm:pt modelId="{AE69A5C0-023F-46FD-B135-C9FD4454FEE3}" type="parTrans" cxnId="{672BA227-4D58-4D75-A4CE-62EF2387E07E}">
      <dgm:prSet/>
      <dgm:spPr/>
      <dgm:t>
        <a:bodyPr/>
        <a:lstStyle/>
        <a:p>
          <a:endParaRPr lang="en-US"/>
        </a:p>
      </dgm:t>
    </dgm:pt>
    <dgm:pt modelId="{9B7C907B-227A-4F8B-85CC-6FE468908A60}" type="sibTrans" cxnId="{672BA227-4D58-4D75-A4CE-62EF2387E07E}">
      <dgm:prSet/>
      <dgm:spPr/>
      <dgm:t>
        <a:bodyPr/>
        <a:lstStyle/>
        <a:p>
          <a:endParaRPr lang="en-US"/>
        </a:p>
      </dgm:t>
    </dgm:pt>
    <dgm:pt modelId="{7B1C7458-D76F-47E2-8038-1D9CD0FFEEB0}">
      <dgm:prSet custT="1"/>
      <dgm:spPr>
        <a:solidFill>
          <a:srgbClr val="11133F"/>
        </a:solidFill>
        <a:ln>
          <a:solidFill>
            <a:schemeClr val="bg1"/>
          </a:solidFill>
        </a:ln>
      </dgm:spPr>
      <dgm:t>
        <a:bodyPr/>
        <a:lstStyle/>
        <a:p>
          <a:r>
            <a:rPr lang="it-IT" sz="3000" dirty="0">
              <a:solidFill>
                <a:schemeClr val="bg1"/>
              </a:solidFill>
              <a:latin typeface="Aptos Black" panose="020B0004020202020204" pitchFamily="34" charset="0"/>
            </a:rPr>
            <a:t>le relazioni tra i moduli logici, come l’uso dei timer per generare segnali PWM, la gestione del display tramite I2C;</a:t>
          </a:r>
          <a:endParaRPr lang="en-US" sz="3000" dirty="0">
            <a:solidFill>
              <a:schemeClr val="bg1"/>
            </a:solidFill>
            <a:latin typeface="Aptos Black" panose="020B0004020202020204" pitchFamily="34" charset="0"/>
          </a:endParaRPr>
        </a:p>
      </dgm:t>
    </dgm:pt>
    <dgm:pt modelId="{E003D05A-5992-42D3-8182-6BF6BF3F304F}" type="parTrans" cxnId="{71809250-349F-42E4-BE22-E87C2F54CF42}">
      <dgm:prSet/>
      <dgm:spPr/>
      <dgm:t>
        <a:bodyPr/>
        <a:lstStyle/>
        <a:p>
          <a:endParaRPr lang="en-US"/>
        </a:p>
      </dgm:t>
    </dgm:pt>
    <dgm:pt modelId="{6D24F7D9-3FCD-4C7E-8450-1B6E37201C28}" type="sibTrans" cxnId="{71809250-349F-42E4-BE22-E87C2F54CF42}">
      <dgm:prSet/>
      <dgm:spPr/>
      <dgm:t>
        <a:bodyPr/>
        <a:lstStyle/>
        <a:p>
          <a:endParaRPr lang="en-US"/>
        </a:p>
      </dgm:t>
    </dgm:pt>
    <dgm:pt modelId="{6FF2F54B-48D9-4CBE-9751-69C04ED4324D}">
      <dgm:prSet custT="1"/>
      <dgm:spPr>
        <a:solidFill>
          <a:srgbClr val="11133F"/>
        </a:solidFill>
        <a:ln>
          <a:solidFill>
            <a:schemeClr val="bg1"/>
          </a:solidFill>
        </a:ln>
      </dgm:spPr>
      <dgm:t>
        <a:bodyPr/>
        <a:lstStyle/>
        <a:p>
          <a:r>
            <a:rPr lang="it-IT" sz="3000" dirty="0">
              <a:solidFill>
                <a:schemeClr val="bg1"/>
              </a:solidFill>
              <a:latin typeface="Aptos Black" panose="020B0004020202020204" pitchFamily="34" charset="0"/>
            </a:rPr>
            <a:t>lo stato della configurazione dei clock e dei bus del sistema.</a:t>
          </a:r>
          <a:endParaRPr lang="en-US" sz="3000" dirty="0">
            <a:solidFill>
              <a:schemeClr val="bg1"/>
            </a:solidFill>
            <a:latin typeface="Aptos Black" panose="020B0004020202020204" pitchFamily="34" charset="0"/>
          </a:endParaRPr>
        </a:p>
      </dgm:t>
    </dgm:pt>
    <dgm:pt modelId="{EF74B2ED-A486-4992-9CDE-0F5751C68681}" type="parTrans" cxnId="{6EF862C4-E836-4E87-8295-9C880C820495}">
      <dgm:prSet/>
      <dgm:spPr/>
      <dgm:t>
        <a:bodyPr/>
        <a:lstStyle/>
        <a:p>
          <a:endParaRPr lang="en-US"/>
        </a:p>
      </dgm:t>
    </dgm:pt>
    <dgm:pt modelId="{849C0F67-6A3E-4B85-B583-23ED1AF8F995}" type="sibTrans" cxnId="{6EF862C4-E836-4E87-8295-9C880C820495}">
      <dgm:prSet/>
      <dgm:spPr/>
      <dgm:t>
        <a:bodyPr/>
        <a:lstStyle/>
        <a:p>
          <a:endParaRPr lang="en-US"/>
        </a:p>
      </dgm:t>
    </dgm:pt>
    <dgm:pt modelId="{58DE2A28-3BDB-4EF0-8A27-1D8CD7338F96}" type="pres">
      <dgm:prSet presAssocID="{40EE8F54-D2BD-4A86-92C2-B6C710837EC9}" presName="cycle" presStyleCnt="0">
        <dgm:presLayoutVars>
          <dgm:dir/>
          <dgm:resizeHandles val="exact"/>
        </dgm:presLayoutVars>
      </dgm:prSet>
      <dgm:spPr/>
    </dgm:pt>
    <dgm:pt modelId="{84BBB42C-C13F-489D-BB4D-DB7ABB733716}" type="pres">
      <dgm:prSet presAssocID="{C7562DD4-0785-4FD2-A680-5B828A328B81}" presName="node" presStyleLbl="node1" presStyleIdx="0" presStyleCnt="2" custScaleX="109619" custScaleY="92703" custRadScaleRad="118400" custRadScaleInc="5858">
        <dgm:presLayoutVars>
          <dgm:bulletEnabled val="1"/>
        </dgm:presLayoutVars>
      </dgm:prSet>
      <dgm:spPr/>
    </dgm:pt>
    <dgm:pt modelId="{0B7AA08D-6C6F-4378-B6DB-43CB9A0CB53B}" type="pres">
      <dgm:prSet presAssocID="{18B57F8C-8D7A-4CE3-B7F1-8C9181EE94D8}" presName="sibTrans" presStyleLbl="sibTrans2D1" presStyleIdx="0" presStyleCnt="2" custAng="272663" custScaleX="54566" custScaleY="42171" custLinFactNeighborX="7627" custLinFactNeighborY="66487"/>
      <dgm:spPr/>
    </dgm:pt>
    <dgm:pt modelId="{60DDA7F5-9CFA-454D-A6B0-463DAB1915E3}" type="pres">
      <dgm:prSet presAssocID="{18B57F8C-8D7A-4CE3-B7F1-8C9181EE94D8}" presName="connectorText" presStyleLbl="sibTrans2D1" presStyleIdx="0" presStyleCnt="2"/>
      <dgm:spPr/>
    </dgm:pt>
    <dgm:pt modelId="{2A0E2F47-6AC0-486A-8A1F-FBFCE382B1C3}" type="pres">
      <dgm:prSet presAssocID="{49956552-3379-4C82-8C0D-D00302CE6087}" presName="node" presStyleLbl="node1" presStyleIdx="1" presStyleCnt="2" custScaleX="140169" custScaleY="100057" custRadScaleRad="98983" custRadScaleInc="-3591">
        <dgm:presLayoutVars>
          <dgm:bulletEnabled val="1"/>
        </dgm:presLayoutVars>
      </dgm:prSet>
      <dgm:spPr/>
    </dgm:pt>
    <dgm:pt modelId="{6161F0A7-9A3F-450D-A179-0443BC6BFF4F}" type="pres">
      <dgm:prSet presAssocID="{FDD6F422-134E-4432-B2E3-EB2467CFEEC5}" presName="sibTrans" presStyleLbl="sibTrans2D1" presStyleIdx="1" presStyleCnt="2" custAng="21172652" custScaleX="57534" custScaleY="41884" custLinFactNeighborX="-4177" custLinFactNeighborY="-76815"/>
      <dgm:spPr/>
    </dgm:pt>
    <dgm:pt modelId="{D68ACFAF-1E8A-49A4-BF19-A34E46681E19}" type="pres">
      <dgm:prSet presAssocID="{FDD6F422-134E-4432-B2E3-EB2467CFEEC5}" presName="connectorText" presStyleLbl="sibTrans2D1" presStyleIdx="1" presStyleCnt="2"/>
      <dgm:spPr/>
    </dgm:pt>
  </dgm:ptLst>
  <dgm:cxnLst>
    <dgm:cxn modelId="{672BA227-4D58-4D75-A4CE-62EF2387E07E}" srcId="{49956552-3379-4C82-8C0D-D00302CE6087}" destId="{527EBEB1-A84C-486C-BB30-C7CEDBB72FDC}" srcOrd="0" destOrd="0" parTransId="{AE69A5C0-023F-46FD-B135-C9FD4454FEE3}" sibTransId="{9B7C907B-227A-4F8B-85CC-6FE468908A60}"/>
    <dgm:cxn modelId="{F33CF82F-C723-4E8E-A79D-F0241AA2A5A7}" type="presOf" srcId="{18B57F8C-8D7A-4CE3-B7F1-8C9181EE94D8}" destId="{60DDA7F5-9CFA-454D-A6B0-463DAB1915E3}" srcOrd="1" destOrd="0" presId="urn:microsoft.com/office/officeart/2005/8/layout/cycle2"/>
    <dgm:cxn modelId="{E4F26B5B-B2F3-45E9-BAC3-E0829CD0923A}" type="presOf" srcId="{40EE8F54-D2BD-4A86-92C2-B6C710837EC9}" destId="{58DE2A28-3BDB-4EF0-8A27-1D8CD7338F96}" srcOrd="0" destOrd="0" presId="urn:microsoft.com/office/officeart/2005/8/layout/cycle2"/>
    <dgm:cxn modelId="{DA6EC543-857E-4B4E-B5AA-FDB7BC5FA8D4}" type="presOf" srcId="{527EBEB1-A84C-486C-BB30-C7CEDBB72FDC}" destId="{2A0E2F47-6AC0-486A-8A1F-FBFCE382B1C3}" srcOrd="0" destOrd="1" presId="urn:microsoft.com/office/officeart/2005/8/layout/cycle2"/>
    <dgm:cxn modelId="{D8617566-AB4D-440D-A4BF-4A9970316B33}" type="presOf" srcId="{18B57F8C-8D7A-4CE3-B7F1-8C9181EE94D8}" destId="{0B7AA08D-6C6F-4378-B6DB-43CB9A0CB53B}" srcOrd="0" destOrd="0" presId="urn:microsoft.com/office/officeart/2005/8/layout/cycle2"/>
    <dgm:cxn modelId="{CB894B47-9775-4669-A840-1A60A58884A6}" type="presOf" srcId="{6FF2F54B-48D9-4CBE-9751-69C04ED4324D}" destId="{2A0E2F47-6AC0-486A-8A1F-FBFCE382B1C3}" srcOrd="0" destOrd="3" presId="urn:microsoft.com/office/officeart/2005/8/layout/cycle2"/>
    <dgm:cxn modelId="{71809250-349F-42E4-BE22-E87C2F54CF42}" srcId="{49956552-3379-4C82-8C0D-D00302CE6087}" destId="{7B1C7458-D76F-47E2-8038-1D9CD0FFEEB0}" srcOrd="1" destOrd="0" parTransId="{E003D05A-5992-42D3-8182-6BF6BF3F304F}" sibTransId="{6D24F7D9-3FCD-4C7E-8450-1B6E37201C28}"/>
    <dgm:cxn modelId="{68573978-E51D-4876-93B0-DD50A853A5BD}" type="presOf" srcId="{FDD6F422-134E-4432-B2E3-EB2467CFEEC5}" destId="{6161F0A7-9A3F-450D-A179-0443BC6BFF4F}" srcOrd="0" destOrd="0" presId="urn:microsoft.com/office/officeart/2005/8/layout/cycle2"/>
    <dgm:cxn modelId="{5A0CB181-EE59-415E-B13A-5DF5F865FED2}" srcId="{40EE8F54-D2BD-4A86-92C2-B6C710837EC9}" destId="{C7562DD4-0785-4FD2-A680-5B828A328B81}" srcOrd="0" destOrd="0" parTransId="{CE25B445-8261-4EEC-A1B7-EFF952DA1AB3}" sibTransId="{18B57F8C-8D7A-4CE3-B7F1-8C9181EE94D8}"/>
    <dgm:cxn modelId="{EB49BF9F-E5AF-44CE-86C2-C2FD777060A8}" type="presOf" srcId="{49956552-3379-4C82-8C0D-D00302CE6087}" destId="{2A0E2F47-6AC0-486A-8A1F-FBFCE382B1C3}" srcOrd="0" destOrd="0" presId="urn:microsoft.com/office/officeart/2005/8/layout/cycle2"/>
    <dgm:cxn modelId="{662059B2-CAFD-46C3-81EF-730B7AA5A981}" type="presOf" srcId="{7B1C7458-D76F-47E2-8038-1D9CD0FFEEB0}" destId="{2A0E2F47-6AC0-486A-8A1F-FBFCE382B1C3}" srcOrd="0" destOrd="2" presId="urn:microsoft.com/office/officeart/2005/8/layout/cycle2"/>
    <dgm:cxn modelId="{908E9BB4-6257-4D85-A342-32EB3487F303}" srcId="{40EE8F54-D2BD-4A86-92C2-B6C710837EC9}" destId="{49956552-3379-4C82-8C0D-D00302CE6087}" srcOrd="1" destOrd="0" parTransId="{0C430B70-B7BD-478E-89AB-83567FBE0F4C}" sibTransId="{FDD6F422-134E-4432-B2E3-EB2467CFEEC5}"/>
    <dgm:cxn modelId="{6EF862C4-E836-4E87-8295-9C880C820495}" srcId="{49956552-3379-4C82-8C0D-D00302CE6087}" destId="{6FF2F54B-48D9-4CBE-9751-69C04ED4324D}" srcOrd="2" destOrd="0" parTransId="{EF74B2ED-A486-4992-9CDE-0F5751C68681}" sibTransId="{849C0F67-6A3E-4B85-B583-23ED1AF8F995}"/>
    <dgm:cxn modelId="{BC95BDC5-BF84-43C6-BBEA-3878AAE3FF06}" type="presOf" srcId="{FDD6F422-134E-4432-B2E3-EB2467CFEEC5}" destId="{D68ACFAF-1E8A-49A4-BF19-A34E46681E19}" srcOrd="1" destOrd="0" presId="urn:microsoft.com/office/officeart/2005/8/layout/cycle2"/>
    <dgm:cxn modelId="{95BDD7CE-DB60-4485-8F46-45F4A52939FE}" type="presOf" srcId="{C7562DD4-0785-4FD2-A680-5B828A328B81}" destId="{84BBB42C-C13F-489D-BB4D-DB7ABB733716}" srcOrd="0" destOrd="0" presId="urn:microsoft.com/office/officeart/2005/8/layout/cycle2"/>
    <dgm:cxn modelId="{94855619-83DF-4D3E-8E8C-1485FD520791}" type="presParOf" srcId="{58DE2A28-3BDB-4EF0-8A27-1D8CD7338F96}" destId="{84BBB42C-C13F-489D-BB4D-DB7ABB733716}" srcOrd="0" destOrd="0" presId="urn:microsoft.com/office/officeart/2005/8/layout/cycle2"/>
    <dgm:cxn modelId="{0C8CE6F0-5077-48C6-B1C9-9728A4BDA86D}" type="presParOf" srcId="{58DE2A28-3BDB-4EF0-8A27-1D8CD7338F96}" destId="{0B7AA08D-6C6F-4378-B6DB-43CB9A0CB53B}" srcOrd="1" destOrd="0" presId="urn:microsoft.com/office/officeart/2005/8/layout/cycle2"/>
    <dgm:cxn modelId="{06C406D0-36F0-4A03-A768-869CC75E9BFD}" type="presParOf" srcId="{0B7AA08D-6C6F-4378-B6DB-43CB9A0CB53B}" destId="{60DDA7F5-9CFA-454D-A6B0-463DAB1915E3}" srcOrd="0" destOrd="0" presId="urn:microsoft.com/office/officeart/2005/8/layout/cycle2"/>
    <dgm:cxn modelId="{3F8EC70C-0608-4939-9E09-02DEE37B3D22}" type="presParOf" srcId="{58DE2A28-3BDB-4EF0-8A27-1D8CD7338F96}" destId="{2A0E2F47-6AC0-486A-8A1F-FBFCE382B1C3}" srcOrd="2" destOrd="0" presId="urn:microsoft.com/office/officeart/2005/8/layout/cycle2"/>
    <dgm:cxn modelId="{95CEB551-280D-44E8-9755-F88FECA3EEE1}" type="presParOf" srcId="{58DE2A28-3BDB-4EF0-8A27-1D8CD7338F96}" destId="{6161F0A7-9A3F-450D-A179-0443BC6BFF4F}" srcOrd="3" destOrd="0" presId="urn:microsoft.com/office/officeart/2005/8/layout/cycle2"/>
    <dgm:cxn modelId="{282EC61D-1374-44D4-8D48-4A67D53967E3}" type="presParOf" srcId="{6161F0A7-9A3F-450D-A179-0443BC6BFF4F}" destId="{D68ACFAF-1E8A-49A4-BF19-A34E46681E19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0EE8F54-D2BD-4A86-92C2-B6C710837EC9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7562DD4-0785-4FD2-A680-5B828A328B81}">
      <dgm:prSet custT="1"/>
      <dgm:spPr>
        <a:solidFill>
          <a:srgbClr val="11133F"/>
        </a:solidFill>
        <a:ln>
          <a:solidFill>
            <a:schemeClr val="bg1"/>
          </a:solidFill>
        </a:ln>
      </dgm:spPr>
      <dgm:t>
        <a:bodyPr/>
        <a:lstStyle/>
        <a:p>
          <a:r>
            <a:rPr lang="it-IT" sz="3200" dirty="0">
              <a:solidFill>
                <a:schemeClr val="bg1"/>
              </a:solidFill>
              <a:latin typeface="Aptos Black"/>
            </a:rPr>
            <a:t>Il sensore HC-SR04 è un modulo ad ultrasuoni composto da:</a:t>
          </a:r>
          <a:endParaRPr lang="it-IT" sz="3200" dirty="0">
            <a:solidFill>
              <a:schemeClr val="bg1"/>
            </a:solidFill>
            <a:latin typeface="Aptos Black" panose="020B0004020202020204" pitchFamily="34" charset="0"/>
          </a:endParaRPr>
        </a:p>
        <a:p>
          <a:pPr>
            <a:buFont typeface="Arial" panose="020B0604020202020204" pitchFamily="34" charset="0"/>
            <a:buChar char="•"/>
          </a:pPr>
          <a:r>
            <a:rPr lang="it-IT" sz="3200" dirty="0">
              <a:solidFill>
                <a:schemeClr val="bg1"/>
              </a:solidFill>
              <a:latin typeface="Aptos Black"/>
            </a:rPr>
            <a:t>Trasmettitore (TRIG): emette un breve impulso ultrasonico a 40 kHz</a:t>
          </a:r>
        </a:p>
        <a:p>
          <a:pPr>
            <a:buFont typeface="Arial" panose="020B0604020202020204" pitchFamily="34" charset="0"/>
            <a:buChar char="•"/>
          </a:pPr>
          <a:r>
            <a:rPr lang="it-IT" sz="3200" dirty="0">
              <a:solidFill>
                <a:schemeClr val="bg1"/>
              </a:solidFill>
              <a:latin typeface="Aptos Black"/>
            </a:rPr>
            <a:t>Ricevitore (ECHO): ascolta il segnale riflesso quando rimbalza contro un oggetto</a:t>
          </a:r>
          <a:endParaRPr lang="en-US" sz="3200" dirty="0">
            <a:solidFill>
              <a:schemeClr val="bg1"/>
            </a:solidFill>
            <a:latin typeface="Aptos Black" panose="020B0004020202020204" pitchFamily="34" charset="0"/>
          </a:endParaRPr>
        </a:p>
      </dgm:t>
    </dgm:pt>
    <dgm:pt modelId="{CE25B445-8261-4EEC-A1B7-EFF952DA1AB3}" type="parTrans" cxnId="{5A0CB181-EE59-415E-B13A-5DF5F865FED2}">
      <dgm:prSet/>
      <dgm:spPr/>
      <dgm:t>
        <a:bodyPr/>
        <a:lstStyle/>
        <a:p>
          <a:endParaRPr lang="en-US"/>
        </a:p>
      </dgm:t>
    </dgm:pt>
    <dgm:pt modelId="{18B57F8C-8D7A-4CE3-B7F1-8C9181EE94D8}" type="sibTrans" cxnId="{5A0CB181-EE59-415E-B13A-5DF5F865FED2}">
      <dgm:prSet/>
      <dgm:spPr>
        <a:solidFill>
          <a:srgbClr val="11133F"/>
        </a:solidFill>
        <a:ln>
          <a:solidFill>
            <a:schemeClr val="bg1"/>
          </a:solidFill>
        </a:ln>
      </dgm:spPr>
      <dgm:t>
        <a:bodyPr/>
        <a:lstStyle/>
        <a:p>
          <a:endParaRPr lang="en-US"/>
        </a:p>
      </dgm:t>
    </dgm:pt>
    <dgm:pt modelId="{49956552-3379-4C82-8C0D-D00302CE6087}">
      <dgm:prSet custT="1"/>
      <dgm:spPr>
        <a:solidFill>
          <a:srgbClr val="11133F"/>
        </a:solidFill>
        <a:ln>
          <a:solidFill>
            <a:schemeClr val="bg1"/>
          </a:solidFill>
        </a:ln>
      </dgm:spPr>
      <dgm:t>
        <a:bodyPr/>
        <a:lstStyle/>
        <a:p>
          <a:r>
            <a:rPr lang="it-IT" sz="3200" dirty="0">
              <a:solidFill>
                <a:schemeClr val="bg1"/>
              </a:solidFill>
              <a:latin typeface="Aptos Black" panose="020B0004020202020204" pitchFamily="34" charset="0"/>
            </a:rPr>
            <a:t>Funzionamento base: </a:t>
          </a:r>
        </a:p>
        <a:p>
          <a:pPr>
            <a:buFont typeface="+mj-lt"/>
            <a:buAutoNum type="arabicPeriod"/>
          </a:pPr>
          <a:r>
            <a:rPr lang="it-IT" sz="3200" dirty="0">
              <a:solidFill>
                <a:schemeClr val="bg1"/>
              </a:solidFill>
              <a:latin typeface="Aptos Black" panose="020B0004020202020204" pitchFamily="34" charset="0"/>
            </a:rPr>
            <a:t>Si invia un impulso HIGH di 10 </a:t>
          </a:r>
          <a:r>
            <a:rPr lang="it-IT" sz="3200" dirty="0" err="1">
              <a:solidFill>
                <a:schemeClr val="bg1"/>
              </a:solidFill>
              <a:latin typeface="Aptos Black" panose="020B0004020202020204" pitchFamily="34" charset="0"/>
            </a:rPr>
            <a:t>μs</a:t>
          </a:r>
          <a:r>
            <a:rPr lang="it-IT" sz="3200" dirty="0">
              <a:solidFill>
                <a:schemeClr val="bg1"/>
              </a:solidFill>
              <a:latin typeface="Aptos Black" panose="020B0004020202020204" pitchFamily="34" charset="0"/>
            </a:rPr>
            <a:t> sul pin TRIG. </a:t>
          </a:r>
        </a:p>
        <a:p>
          <a:pPr>
            <a:buFont typeface="+mj-lt"/>
            <a:buAutoNum type="arabicPeriod"/>
          </a:pPr>
          <a:r>
            <a:rPr lang="it-IT" sz="3200" dirty="0">
              <a:solidFill>
                <a:schemeClr val="bg1"/>
              </a:solidFill>
              <a:latin typeface="Aptos Black" panose="020B0004020202020204" pitchFamily="34" charset="0"/>
            </a:rPr>
            <a:t>Il sensore invia un burst di 8 impulsi a 40 kHz. </a:t>
          </a:r>
        </a:p>
        <a:p>
          <a:pPr>
            <a:buFont typeface="+mj-lt"/>
            <a:buAutoNum type="arabicPeriod"/>
          </a:pPr>
          <a:r>
            <a:rPr lang="it-IT" sz="3200" dirty="0">
              <a:solidFill>
                <a:schemeClr val="bg1"/>
              </a:solidFill>
              <a:latin typeface="Aptos Black" panose="020B0004020202020204" pitchFamily="34" charset="0"/>
            </a:rPr>
            <a:t>Appena riceve il segnale riflesso, alza il pin ECHO a livello HIGH. </a:t>
          </a:r>
        </a:p>
        <a:p>
          <a:pPr>
            <a:buFont typeface="+mj-lt"/>
            <a:buAutoNum type="arabicPeriod"/>
          </a:pPr>
          <a:r>
            <a:rPr lang="it-IT" sz="3200" dirty="0">
              <a:solidFill>
                <a:schemeClr val="bg1"/>
              </a:solidFill>
              <a:latin typeface="Aptos Black" panose="020B0004020202020204" pitchFamily="34" charset="0"/>
            </a:rPr>
            <a:t>Il tempo in cui ECHO rimane alto rappresenta il tempo impiegato dall’onda per andare e tornare. </a:t>
          </a:r>
          <a:endParaRPr lang="en-US" sz="3200" dirty="0">
            <a:solidFill>
              <a:schemeClr val="bg1"/>
            </a:solidFill>
            <a:latin typeface="Aptos Black" panose="020B0004020202020204" pitchFamily="34" charset="0"/>
          </a:endParaRPr>
        </a:p>
      </dgm:t>
    </dgm:pt>
    <dgm:pt modelId="{0C430B70-B7BD-478E-89AB-83567FBE0F4C}" type="parTrans" cxnId="{908E9BB4-6257-4D85-A342-32EB3487F303}">
      <dgm:prSet/>
      <dgm:spPr/>
      <dgm:t>
        <a:bodyPr/>
        <a:lstStyle/>
        <a:p>
          <a:endParaRPr lang="en-US"/>
        </a:p>
      </dgm:t>
    </dgm:pt>
    <dgm:pt modelId="{FDD6F422-134E-4432-B2E3-EB2467CFEEC5}" type="sibTrans" cxnId="{908E9BB4-6257-4D85-A342-32EB3487F303}">
      <dgm:prSet/>
      <dgm:spPr>
        <a:solidFill>
          <a:srgbClr val="11133F"/>
        </a:solidFill>
        <a:ln>
          <a:solidFill>
            <a:schemeClr val="bg1"/>
          </a:solidFill>
        </a:ln>
      </dgm:spPr>
      <dgm:t>
        <a:bodyPr/>
        <a:lstStyle/>
        <a:p>
          <a:endParaRPr lang="en-US"/>
        </a:p>
      </dgm:t>
    </dgm:pt>
    <dgm:pt modelId="{B139A810-AEBE-4B76-8D7F-5AB63F484A9C}" type="pres">
      <dgm:prSet presAssocID="{40EE8F54-D2BD-4A86-92C2-B6C710837EC9}" presName="CompostProcess" presStyleCnt="0">
        <dgm:presLayoutVars>
          <dgm:dir/>
          <dgm:resizeHandles val="exact"/>
        </dgm:presLayoutVars>
      </dgm:prSet>
      <dgm:spPr/>
    </dgm:pt>
    <dgm:pt modelId="{8C8E8683-87BB-467A-BDA4-50382EA301A0}" type="pres">
      <dgm:prSet presAssocID="{40EE8F54-D2BD-4A86-92C2-B6C710837EC9}" presName="arrow" presStyleLbl="bgShp" presStyleIdx="0" presStyleCnt="1"/>
      <dgm:spPr/>
    </dgm:pt>
    <dgm:pt modelId="{BEFB911C-1D79-4B94-A311-8C438E1F4D1A}" type="pres">
      <dgm:prSet presAssocID="{40EE8F54-D2BD-4A86-92C2-B6C710837EC9}" presName="linearProcess" presStyleCnt="0"/>
      <dgm:spPr/>
    </dgm:pt>
    <dgm:pt modelId="{A8E6E985-788E-4502-8525-D75CDD6AB680}" type="pres">
      <dgm:prSet presAssocID="{C7562DD4-0785-4FD2-A680-5B828A328B81}" presName="textNode" presStyleLbl="node1" presStyleIdx="0" presStyleCnt="2">
        <dgm:presLayoutVars>
          <dgm:bulletEnabled val="1"/>
        </dgm:presLayoutVars>
      </dgm:prSet>
      <dgm:spPr/>
    </dgm:pt>
    <dgm:pt modelId="{F816FA3F-2999-4CE2-BABF-C4A27A416416}" type="pres">
      <dgm:prSet presAssocID="{18B57F8C-8D7A-4CE3-B7F1-8C9181EE94D8}" presName="sibTrans" presStyleCnt="0"/>
      <dgm:spPr/>
    </dgm:pt>
    <dgm:pt modelId="{15612319-A4E7-4462-AB9B-C8811FB70BE3}" type="pres">
      <dgm:prSet presAssocID="{49956552-3379-4C82-8C0D-D00302CE6087}" presName="textNode" presStyleLbl="node1" presStyleIdx="1" presStyleCnt="2" custScaleY="127040">
        <dgm:presLayoutVars>
          <dgm:bulletEnabled val="1"/>
        </dgm:presLayoutVars>
      </dgm:prSet>
      <dgm:spPr/>
    </dgm:pt>
  </dgm:ptLst>
  <dgm:cxnLst>
    <dgm:cxn modelId="{C73DD30B-4D2A-4D73-878D-710E7D0999DF}" type="presOf" srcId="{C7562DD4-0785-4FD2-A680-5B828A328B81}" destId="{A8E6E985-788E-4502-8525-D75CDD6AB680}" srcOrd="0" destOrd="0" presId="urn:microsoft.com/office/officeart/2005/8/layout/hProcess9"/>
    <dgm:cxn modelId="{70F65B25-7966-4213-B76E-47DA89A2C2B9}" type="presOf" srcId="{49956552-3379-4C82-8C0D-D00302CE6087}" destId="{15612319-A4E7-4462-AB9B-C8811FB70BE3}" srcOrd="0" destOrd="0" presId="urn:microsoft.com/office/officeart/2005/8/layout/hProcess9"/>
    <dgm:cxn modelId="{5A0CB181-EE59-415E-B13A-5DF5F865FED2}" srcId="{40EE8F54-D2BD-4A86-92C2-B6C710837EC9}" destId="{C7562DD4-0785-4FD2-A680-5B828A328B81}" srcOrd="0" destOrd="0" parTransId="{CE25B445-8261-4EEC-A1B7-EFF952DA1AB3}" sibTransId="{18B57F8C-8D7A-4CE3-B7F1-8C9181EE94D8}"/>
    <dgm:cxn modelId="{908E9BB4-6257-4D85-A342-32EB3487F303}" srcId="{40EE8F54-D2BD-4A86-92C2-B6C710837EC9}" destId="{49956552-3379-4C82-8C0D-D00302CE6087}" srcOrd="1" destOrd="0" parTransId="{0C430B70-B7BD-478E-89AB-83567FBE0F4C}" sibTransId="{FDD6F422-134E-4432-B2E3-EB2467CFEEC5}"/>
    <dgm:cxn modelId="{C5FD42EA-689D-4DBC-83A3-F7654DDB9304}" type="presOf" srcId="{40EE8F54-D2BD-4A86-92C2-B6C710837EC9}" destId="{B139A810-AEBE-4B76-8D7F-5AB63F484A9C}" srcOrd="0" destOrd="0" presId="urn:microsoft.com/office/officeart/2005/8/layout/hProcess9"/>
    <dgm:cxn modelId="{12134D6A-1310-4DA2-A1CF-4BF4CF155AB3}" type="presParOf" srcId="{B139A810-AEBE-4B76-8D7F-5AB63F484A9C}" destId="{8C8E8683-87BB-467A-BDA4-50382EA301A0}" srcOrd="0" destOrd="0" presId="urn:microsoft.com/office/officeart/2005/8/layout/hProcess9"/>
    <dgm:cxn modelId="{BBF2A6ED-BCFE-4D04-B76F-154A73A785C8}" type="presParOf" srcId="{B139A810-AEBE-4B76-8D7F-5AB63F484A9C}" destId="{BEFB911C-1D79-4B94-A311-8C438E1F4D1A}" srcOrd="1" destOrd="0" presId="urn:microsoft.com/office/officeart/2005/8/layout/hProcess9"/>
    <dgm:cxn modelId="{043E9C0C-4AFB-4302-BD6B-7556FD17294B}" type="presParOf" srcId="{BEFB911C-1D79-4B94-A311-8C438E1F4D1A}" destId="{A8E6E985-788E-4502-8525-D75CDD6AB680}" srcOrd="0" destOrd="0" presId="urn:microsoft.com/office/officeart/2005/8/layout/hProcess9"/>
    <dgm:cxn modelId="{7E2269DA-7A61-4831-B472-9DAF3E48D4FF}" type="presParOf" srcId="{BEFB911C-1D79-4B94-A311-8C438E1F4D1A}" destId="{F816FA3F-2999-4CE2-BABF-C4A27A416416}" srcOrd="1" destOrd="0" presId="urn:microsoft.com/office/officeart/2005/8/layout/hProcess9"/>
    <dgm:cxn modelId="{DFDBCB47-4541-45CA-A064-38D7171E28BC}" type="presParOf" srcId="{BEFB911C-1D79-4B94-A311-8C438E1F4D1A}" destId="{15612319-A4E7-4462-AB9B-C8811FB70BE3}" srcOrd="2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8663ED4-A799-493B-850C-51A6EF0E7310}" type="doc">
      <dgm:prSet loTypeId="urn:microsoft.com/office/officeart/2005/8/layout/process4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43D6AF2-F312-4205-9119-8058FECFC54B}">
      <dgm:prSet custT="1"/>
      <dgm:spPr>
        <a:solidFill>
          <a:srgbClr val="11133F"/>
        </a:solidFill>
        <a:ln>
          <a:solidFill>
            <a:schemeClr val="bg1"/>
          </a:solidFill>
        </a:ln>
      </dgm:spPr>
      <dgm:t>
        <a:bodyPr/>
        <a:lstStyle/>
        <a:p>
          <a:r>
            <a:rPr lang="it-IT" sz="3600" dirty="0">
              <a:latin typeface="Aptos Black" panose="020B0004020202020204" pitchFamily="34" charset="0"/>
            </a:rPr>
            <a:t>In questa schermata di STM32CubeMX sono messi in evidenza i pin configurati per il corretto funzionamento dei sensori HC-SR04.</a:t>
          </a:r>
          <a:br>
            <a:rPr lang="it-IT" sz="3600" dirty="0">
              <a:latin typeface="Aptos Black" panose="020B0004020202020204" pitchFamily="34" charset="0"/>
            </a:rPr>
          </a:br>
          <a:r>
            <a:rPr lang="it-IT" sz="3600" dirty="0">
              <a:latin typeface="Aptos Black" panose="020B0004020202020204" pitchFamily="34" charset="0"/>
            </a:rPr>
            <a:t>Nello specifico, i pin associati al segnale TRIG sono impostati come GPIO in output </a:t>
          </a:r>
          <a:r>
            <a:rPr lang="it-IT" sz="3600" dirty="0" err="1">
              <a:latin typeface="Aptos Black" panose="020B0004020202020204" pitchFamily="34" charset="0"/>
            </a:rPr>
            <a:t>push</a:t>
          </a:r>
          <a:r>
            <a:rPr lang="it-IT" sz="3600" dirty="0">
              <a:latin typeface="Aptos Black" panose="020B0004020202020204" pitchFamily="34" charset="0"/>
            </a:rPr>
            <a:t>-pull, mentre quelli collegati al segnale ECHO sono configurati come input .</a:t>
          </a:r>
          <a:endParaRPr lang="en-US" sz="3600" dirty="0">
            <a:latin typeface="Aptos Black" panose="020B0004020202020204" pitchFamily="34" charset="0"/>
          </a:endParaRPr>
        </a:p>
      </dgm:t>
    </dgm:pt>
    <dgm:pt modelId="{6470249E-E163-4F26-8FFF-324E50486BC2}" type="parTrans" cxnId="{61605A02-79DA-4A2B-9BD3-4DAABCE7D619}">
      <dgm:prSet/>
      <dgm:spPr/>
      <dgm:t>
        <a:bodyPr/>
        <a:lstStyle/>
        <a:p>
          <a:endParaRPr lang="en-US"/>
        </a:p>
      </dgm:t>
    </dgm:pt>
    <dgm:pt modelId="{7650D3FC-12F3-48E9-A1B1-05D1D27C7D9F}" type="sibTrans" cxnId="{61605A02-79DA-4A2B-9BD3-4DAABCE7D619}">
      <dgm:prSet/>
      <dgm:spPr/>
      <dgm:t>
        <a:bodyPr/>
        <a:lstStyle/>
        <a:p>
          <a:endParaRPr lang="en-US"/>
        </a:p>
      </dgm:t>
    </dgm:pt>
    <dgm:pt modelId="{2CD55EAD-A092-4364-8225-E48465328042}">
      <dgm:prSet custT="1"/>
      <dgm:spPr>
        <a:solidFill>
          <a:srgbClr val="11133F"/>
        </a:solidFill>
        <a:ln>
          <a:solidFill>
            <a:schemeClr val="bg1"/>
          </a:solidFill>
        </a:ln>
      </dgm:spPr>
      <dgm:t>
        <a:bodyPr/>
        <a:lstStyle/>
        <a:p>
          <a:r>
            <a:rPr lang="it-IT" sz="3600" dirty="0">
              <a:latin typeface="Aptos Black" panose="020B0004020202020204" pitchFamily="34" charset="0"/>
            </a:rPr>
            <a:t>Questa configurazione permette di rilevare il tempo di ritorno dell’onda ultrasonica tramite interrupt, migliorando l’efficienza nell’utilizzo della CPU.</a:t>
          </a:r>
          <a:endParaRPr lang="en-US" sz="3600" dirty="0">
            <a:latin typeface="Aptos Black" panose="020B0004020202020204" pitchFamily="34" charset="0"/>
          </a:endParaRPr>
        </a:p>
      </dgm:t>
    </dgm:pt>
    <dgm:pt modelId="{4F1D2C51-F7DD-40FC-A040-D134DD8F01DD}" type="parTrans" cxnId="{400194A6-DAAD-43C4-8681-823F821C5363}">
      <dgm:prSet/>
      <dgm:spPr/>
      <dgm:t>
        <a:bodyPr/>
        <a:lstStyle/>
        <a:p>
          <a:endParaRPr lang="en-US"/>
        </a:p>
      </dgm:t>
    </dgm:pt>
    <dgm:pt modelId="{E88C671C-59E0-4714-B429-F5261AC04638}" type="sibTrans" cxnId="{400194A6-DAAD-43C4-8681-823F821C5363}">
      <dgm:prSet/>
      <dgm:spPr/>
      <dgm:t>
        <a:bodyPr/>
        <a:lstStyle/>
        <a:p>
          <a:endParaRPr lang="en-US"/>
        </a:p>
      </dgm:t>
    </dgm:pt>
    <dgm:pt modelId="{9E23A18A-E8C7-46E2-AC79-99FE12100F7E}" type="pres">
      <dgm:prSet presAssocID="{98663ED4-A799-493B-850C-51A6EF0E7310}" presName="Name0" presStyleCnt="0">
        <dgm:presLayoutVars>
          <dgm:dir/>
          <dgm:animLvl val="lvl"/>
          <dgm:resizeHandles val="exact"/>
        </dgm:presLayoutVars>
      </dgm:prSet>
      <dgm:spPr/>
    </dgm:pt>
    <dgm:pt modelId="{F5D0B81A-D1DC-4EC8-A5F2-12ADA329584F}" type="pres">
      <dgm:prSet presAssocID="{2CD55EAD-A092-4364-8225-E48465328042}" presName="boxAndChildren" presStyleCnt="0"/>
      <dgm:spPr/>
    </dgm:pt>
    <dgm:pt modelId="{429495B8-637B-44C9-AA5F-4D16C34509F0}" type="pres">
      <dgm:prSet presAssocID="{2CD55EAD-A092-4364-8225-E48465328042}" presName="parentTextBox" presStyleLbl="node1" presStyleIdx="0" presStyleCnt="2"/>
      <dgm:spPr/>
    </dgm:pt>
    <dgm:pt modelId="{F71A6482-C694-42E7-BC7F-432E51842298}" type="pres">
      <dgm:prSet presAssocID="{7650D3FC-12F3-48E9-A1B1-05D1D27C7D9F}" presName="sp" presStyleCnt="0"/>
      <dgm:spPr/>
    </dgm:pt>
    <dgm:pt modelId="{CE230A74-80E3-400E-81D9-997517BC851E}" type="pres">
      <dgm:prSet presAssocID="{843D6AF2-F312-4205-9119-8058FECFC54B}" presName="arrowAndChildren" presStyleCnt="0"/>
      <dgm:spPr/>
    </dgm:pt>
    <dgm:pt modelId="{D41CB96B-2E29-472C-BAF9-61F99ACC4B6F}" type="pres">
      <dgm:prSet presAssocID="{843D6AF2-F312-4205-9119-8058FECFC54B}" presName="parentTextArrow" presStyleLbl="node1" presStyleIdx="1" presStyleCnt="2"/>
      <dgm:spPr/>
    </dgm:pt>
  </dgm:ptLst>
  <dgm:cxnLst>
    <dgm:cxn modelId="{61605A02-79DA-4A2B-9BD3-4DAABCE7D619}" srcId="{98663ED4-A799-493B-850C-51A6EF0E7310}" destId="{843D6AF2-F312-4205-9119-8058FECFC54B}" srcOrd="0" destOrd="0" parTransId="{6470249E-E163-4F26-8FFF-324E50486BC2}" sibTransId="{7650D3FC-12F3-48E9-A1B1-05D1D27C7D9F}"/>
    <dgm:cxn modelId="{32A57338-A636-4EB6-9226-B4C557B5DB2E}" type="presOf" srcId="{2CD55EAD-A092-4364-8225-E48465328042}" destId="{429495B8-637B-44C9-AA5F-4D16C34509F0}" srcOrd="0" destOrd="0" presId="urn:microsoft.com/office/officeart/2005/8/layout/process4"/>
    <dgm:cxn modelId="{809E3D7E-789C-47DD-915E-B5761C0098DE}" type="presOf" srcId="{98663ED4-A799-493B-850C-51A6EF0E7310}" destId="{9E23A18A-E8C7-46E2-AC79-99FE12100F7E}" srcOrd="0" destOrd="0" presId="urn:microsoft.com/office/officeart/2005/8/layout/process4"/>
    <dgm:cxn modelId="{400194A6-DAAD-43C4-8681-823F821C5363}" srcId="{98663ED4-A799-493B-850C-51A6EF0E7310}" destId="{2CD55EAD-A092-4364-8225-E48465328042}" srcOrd="1" destOrd="0" parTransId="{4F1D2C51-F7DD-40FC-A040-D134DD8F01DD}" sibTransId="{E88C671C-59E0-4714-B429-F5261AC04638}"/>
    <dgm:cxn modelId="{7D9EE5E4-C881-4261-B7AE-5753BD6E9918}" type="presOf" srcId="{843D6AF2-F312-4205-9119-8058FECFC54B}" destId="{D41CB96B-2E29-472C-BAF9-61F99ACC4B6F}" srcOrd="0" destOrd="0" presId="urn:microsoft.com/office/officeart/2005/8/layout/process4"/>
    <dgm:cxn modelId="{741F44BE-84E8-46CB-8202-D45684440DA1}" type="presParOf" srcId="{9E23A18A-E8C7-46E2-AC79-99FE12100F7E}" destId="{F5D0B81A-D1DC-4EC8-A5F2-12ADA329584F}" srcOrd="0" destOrd="0" presId="urn:microsoft.com/office/officeart/2005/8/layout/process4"/>
    <dgm:cxn modelId="{D31204B1-6EC1-46F5-A114-2F1D07A0C5F8}" type="presParOf" srcId="{F5D0B81A-D1DC-4EC8-A5F2-12ADA329584F}" destId="{429495B8-637B-44C9-AA5F-4D16C34509F0}" srcOrd="0" destOrd="0" presId="urn:microsoft.com/office/officeart/2005/8/layout/process4"/>
    <dgm:cxn modelId="{140600CE-653E-49D0-AB8D-83E41F821A4A}" type="presParOf" srcId="{9E23A18A-E8C7-46E2-AC79-99FE12100F7E}" destId="{F71A6482-C694-42E7-BC7F-432E51842298}" srcOrd="1" destOrd="0" presId="urn:microsoft.com/office/officeart/2005/8/layout/process4"/>
    <dgm:cxn modelId="{55070B0D-1F6C-439D-843C-5490D4131638}" type="presParOf" srcId="{9E23A18A-E8C7-46E2-AC79-99FE12100F7E}" destId="{CE230A74-80E3-400E-81D9-997517BC851E}" srcOrd="2" destOrd="0" presId="urn:microsoft.com/office/officeart/2005/8/layout/process4"/>
    <dgm:cxn modelId="{42DA8CB8-9AFE-42E4-B1E8-1B7CA93B315E}" type="presParOf" srcId="{CE230A74-80E3-400E-81D9-997517BC851E}" destId="{D41CB96B-2E29-472C-BAF9-61F99ACC4B6F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8663ED4-A799-493B-850C-51A6EF0E7310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43D6AF2-F312-4205-9119-8058FECFC54B}">
      <dgm:prSet custT="1"/>
      <dgm:spPr>
        <a:solidFill>
          <a:srgbClr val="11133F"/>
        </a:solidFill>
        <a:ln>
          <a:solidFill>
            <a:schemeClr val="bg1"/>
          </a:solidFill>
        </a:ln>
      </dgm:spPr>
      <dgm:t>
        <a:bodyPr/>
        <a:lstStyle/>
        <a:p>
          <a:r>
            <a:rPr lang="it-IT" sz="2400" dirty="0">
              <a:solidFill>
                <a:schemeClr val="bg1"/>
              </a:solidFill>
              <a:latin typeface="Aptos Black"/>
            </a:rPr>
            <a:t>Per mostrare informazioni sul display OLED, abbiamo utilizzato la libreria ssd1306.h, che semplifica enormemente la gestione del display I2C. </a:t>
          </a:r>
          <a:br>
            <a:rPr lang="it-IT" sz="2400" dirty="0">
              <a:solidFill>
                <a:schemeClr val="bg1"/>
              </a:solidFill>
              <a:latin typeface="Aptos Black"/>
            </a:rPr>
          </a:br>
          <a:endParaRPr lang="en-US" sz="2400" dirty="0">
            <a:latin typeface="Aptos Black" panose="020B0004020202020204" pitchFamily="34" charset="0"/>
          </a:endParaRPr>
        </a:p>
      </dgm:t>
    </dgm:pt>
    <dgm:pt modelId="{6470249E-E163-4F26-8FFF-324E50486BC2}" type="parTrans" cxnId="{61605A02-79DA-4A2B-9BD3-4DAABCE7D619}">
      <dgm:prSet/>
      <dgm:spPr/>
      <dgm:t>
        <a:bodyPr/>
        <a:lstStyle/>
        <a:p>
          <a:endParaRPr lang="en-US"/>
        </a:p>
      </dgm:t>
    </dgm:pt>
    <dgm:pt modelId="{7650D3FC-12F3-48E9-A1B1-05D1D27C7D9F}" type="sibTrans" cxnId="{61605A02-79DA-4A2B-9BD3-4DAABCE7D619}">
      <dgm:prSet/>
      <dgm:spPr/>
      <dgm:t>
        <a:bodyPr/>
        <a:lstStyle/>
        <a:p>
          <a:endParaRPr lang="en-US"/>
        </a:p>
      </dgm:t>
    </dgm:pt>
    <dgm:pt modelId="{2CD55EAD-A092-4364-8225-E48465328042}">
      <dgm:prSet custT="1"/>
      <dgm:spPr>
        <a:solidFill>
          <a:srgbClr val="11133F"/>
        </a:solidFill>
        <a:ln>
          <a:solidFill>
            <a:schemeClr val="bg1"/>
          </a:solidFill>
        </a:ln>
      </dgm:spPr>
      <dgm:t>
        <a:bodyPr/>
        <a:lstStyle/>
        <a:p>
          <a:r>
            <a:rPr lang="it-IT" sz="2400" dirty="0">
              <a:solidFill>
                <a:schemeClr val="bg1"/>
              </a:solidFill>
              <a:latin typeface="Aptos Black"/>
            </a:rPr>
            <a:t> </a:t>
          </a:r>
        </a:p>
        <a:p>
          <a:r>
            <a:rPr lang="it-IT" sz="2400" dirty="0">
              <a:solidFill>
                <a:schemeClr val="bg1"/>
              </a:solidFill>
              <a:latin typeface="Aptos Black"/>
            </a:rPr>
            <a:t>Nello specifico, il display viene inizializzato all'avvio tramite ssd1306_Init(), dopodiché usiamo ssd1306_SetCursor() per posizionare il testo, e ssd1306_WriteString() per scrivere caratteri o numeri. </a:t>
          </a:r>
          <a:br>
            <a:rPr lang="it-IT" sz="2400" dirty="0">
              <a:solidFill>
                <a:schemeClr val="bg1"/>
              </a:solidFill>
              <a:latin typeface="Aptos Black"/>
            </a:rPr>
          </a:br>
          <a:endParaRPr lang="en-US" sz="2400" dirty="0">
            <a:latin typeface="Aptos Black" panose="020B0004020202020204" pitchFamily="34" charset="0"/>
          </a:endParaRPr>
        </a:p>
      </dgm:t>
    </dgm:pt>
    <dgm:pt modelId="{4F1D2C51-F7DD-40FC-A040-D134DD8F01DD}" type="parTrans" cxnId="{400194A6-DAAD-43C4-8681-823F821C5363}">
      <dgm:prSet/>
      <dgm:spPr/>
      <dgm:t>
        <a:bodyPr/>
        <a:lstStyle/>
        <a:p>
          <a:endParaRPr lang="en-US"/>
        </a:p>
      </dgm:t>
    </dgm:pt>
    <dgm:pt modelId="{E88C671C-59E0-4714-B429-F5261AC04638}" type="sibTrans" cxnId="{400194A6-DAAD-43C4-8681-823F821C5363}">
      <dgm:prSet/>
      <dgm:spPr/>
      <dgm:t>
        <a:bodyPr/>
        <a:lstStyle/>
        <a:p>
          <a:endParaRPr lang="en-US"/>
        </a:p>
      </dgm:t>
    </dgm:pt>
    <dgm:pt modelId="{2D2EABF6-C588-4676-A545-147F6B1C8BD2}">
      <dgm:prSet custT="1"/>
      <dgm:spPr>
        <a:solidFill>
          <a:srgbClr val="11133F"/>
        </a:solidFill>
        <a:ln>
          <a:solidFill>
            <a:schemeClr val="bg1"/>
          </a:solidFill>
        </a:ln>
      </dgm:spPr>
      <dgm:t>
        <a:bodyPr/>
        <a:lstStyle/>
        <a:p>
          <a:r>
            <a:rPr lang="it-IT" sz="2800" dirty="0">
              <a:solidFill>
                <a:schemeClr val="bg1"/>
              </a:solidFill>
              <a:latin typeface="Aptos Black"/>
            </a:rPr>
            <a:t>Nel progetto è stato impiegato un display OLED con risoluzione 128x64 pixel, basato sul controller SSD1306 e comunicante tramite il protocollo I2C.</a:t>
          </a:r>
          <a:endParaRPr lang="it-IT" sz="2800" dirty="0"/>
        </a:p>
      </dgm:t>
    </dgm:pt>
    <dgm:pt modelId="{2D5CFDA5-D29F-45EC-ADD7-28B087037F09}" type="parTrans" cxnId="{BC0701E9-B419-406F-8916-4EF1ACCD0E36}">
      <dgm:prSet/>
      <dgm:spPr/>
      <dgm:t>
        <a:bodyPr/>
        <a:lstStyle/>
        <a:p>
          <a:endParaRPr lang="it-IT"/>
        </a:p>
      </dgm:t>
    </dgm:pt>
    <dgm:pt modelId="{3975F3C7-DA2E-46F4-9E55-167DC240247F}" type="sibTrans" cxnId="{BC0701E9-B419-406F-8916-4EF1ACCD0E36}">
      <dgm:prSet/>
      <dgm:spPr/>
      <dgm:t>
        <a:bodyPr/>
        <a:lstStyle/>
        <a:p>
          <a:endParaRPr lang="it-IT"/>
        </a:p>
      </dgm:t>
    </dgm:pt>
    <dgm:pt modelId="{4C257A60-C1D7-4D92-ABF2-A2B07FA4CFC4}">
      <dgm:prSet/>
      <dgm:spPr>
        <a:solidFill>
          <a:srgbClr val="11133F"/>
        </a:solidFill>
        <a:ln>
          <a:solidFill>
            <a:schemeClr val="bg1"/>
          </a:solidFill>
        </a:ln>
      </dgm:spPr>
      <dgm:t>
        <a:bodyPr/>
        <a:lstStyle/>
        <a:p>
          <a:r>
            <a:rPr lang="it-IT" dirty="0">
              <a:solidFill>
                <a:schemeClr val="bg1"/>
              </a:solidFill>
              <a:latin typeface="Aptos Black"/>
            </a:rPr>
            <a:t>Ogni aggiornamento dello schermo viene confermato con ssd1306_UpdateScreen(), che invia effettivamente i dati al display. </a:t>
          </a:r>
          <a:endParaRPr lang="it-IT" dirty="0"/>
        </a:p>
      </dgm:t>
    </dgm:pt>
    <dgm:pt modelId="{9A3A8915-5FA9-4F71-BD92-BF734BD08602}" type="parTrans" cxnId="{B9A31CED-ED68-4DF6-9659-B696B81A2969}">
      <dgm:prSet/>
      <dgm:spPr/>
      <dgm:t>
        <a:bodyPr/>
        <a:lstStyle/>
        <a:p>
          <a:endParaRPr lang="it-IT"/>
        </a:p>
      </dgm:t>
    </dgm:pt>
    <dgm:pt modelId="{596E6505-DCA8-448E-ACF6-2447C4343015}" type="sibTrans" cxnId="{B9A31CED-ED68-4DF6-9659-B696B81A2969}">
      <dgm:prSet/>
      <dgm:spPr/>
      <dgm:t>
        <a:bodyPr/>
        <a:lstStyle/>
        <a:p>
          <a:endParaRPr lang="it-IT"/>
        </a:p>
      </dgm:t>
    </dgm:pt>
    <dgm:pt modelId="{B5BF6202-6004-4C88-B620-CCBB60EFD0FD}" type="pres">
      <dgm:prSet presAssocID="{98663ED4-A799-493B-850C-51A6EF0E7310}" presName="Name0" presStyleCnt="0">
        <dgm:presLayoutVars>
          <dgm:dir/>
          <dgm:resizeHandles val="exact"/>
        </dgm:presLayoutVars>
      </dgm:prSet>
      <dgm:spPr/>
    </dgm:pt>
    <dgm:pt modelId="{FFE45D5D-AFD6-4C22-B2F8-7A1823933D7F}" type="pres">
      <dgm:prSet presAssocID="{2D2EABF6-C588-4676-A545-147F6B1C8BD2}" presName="parTxOnly" presStyleLbl="node1" presStyleIdx="0" presStyleCnt="4">
        <dgm:presLayoutVars>
          <dgm:bulletEnabled val="1"/>
        </dgm:presLayoutVars>
      </dgm:prSet>
      <dgm:spPr/>
    </dgm:pt>
    <dgm:pt modelId="{A26BF6A9-3FD0-487B-9757-006F1AFC72E1}" type="pres">
      <dgm:prSet presAssocID="{3975F3C7-DA2E-46F4-9E55-167DC240247F}" presName="parSpace" presStyleCnt="0"/>
      <dgm:spPr/>
    </dgm:pt>
    <dgm:pt modelId="{B62D7A1D-273F-4EB2-A988-5DB2E4F4F6B6}" type="pres">
      <dgm:prSet presAssocID="{843D6AF2-F312-4205-9119-8058FECFC54B}" presName="parTxOnly" presStyleLbl="node1" presStyleIdx="1" presStyleCnt="4">
        <dgm:presLayoutVars>
          <dgm:bulletEnabled val="1"/>
        </dgm:presLayoutVars>
      </dgm:prSet>
      <dgm:spPr/>
    </dgm:pt>
    <dgm:pt modelId="{E0D4E3B8-F386-49CD-A223-40C747D29A8C}" type="pres">
      <dgm:prSet presAssocID="{7650D3FC-12F3-48E9-A1B1-05D1D27C7D9F}" presName="parSpace" presStyleCnt="0"/>
      <dgm:spPr/>
    </dgm:pt>
    <dgm:pt modelId="{C1780AD2-D7D4-499F-A9ED-088AD454B74E}" type="pres">
      <dgm:prSet presAssocID="{2CD55EAD-A092-4364-8225-E48465328042}" presName="parTxOnly" presStyleLbl="node1" presStyleIdx="2" presStyleCnt="4">
        <dgm:presLayoutVars>
          <dgm:bulletEnabled val="1"/>
        </dgm:presLayoutVars>
      </dgm:prSet>
      <dgm:spPr/>
    </dgm:pt>
    <dgm:pt modelId="{68BF1482-E12E-45CA-8B4F-9968257C21B4}" type="pres">
      <dgm:prSet presAssocID="{E88C671C-59E0-4714-B429-F5261AC04638}" presName="parSpace" presStyleCnt="0"/>
      <dgm:spPr/>
    </dgm:pt>
    <dgm:pt modelId="{39A4239E-0D28-4C0F-B88A-D6E0F210E177}" type="pres">
      <dgm:prSet presAssocID="{4C257A60-C1D7-4D92-ABF2-A2B07FA4CFC4}" presName="parTxOnly" presStyleLbl="node1" presStyleIdx="3" presStyleCnt="4">
        <dgm:presLayoutVars>
          <dgm:bulletEnabled val="1"/>
        </dgm:presLayoutVars>
      </dgm:prSet>
      <dgm:spPr/>
    </dgm:pt>
  </dgm:ptLst>
  <dgm:cxnLst>
    <dgm:cxn modelId="{80FE1701-4711-416A-9FD8-D655D3F62A4C}" type="presOf" srcId="{843D6AF2-F312-4205-9119-8058FECFC54B}" destId="{B62D7A1D-273F-4EB2-A988-5DB2E4F4F6B6}" srcOrd="0" destOrd="0" presId="urn:microsoft.com/office/officeart/2005/8/layout/hChevron3"/>
    <dgm:cxn modelId="{61605A02-79DA-4A2B-9BD3-4DAABCE7D619}" srcId="{98663ED4-A799-493B-850C-51A6EF0E7310}" destId="{843D6AF2-F312-4205-9119-8058FECFC54B}" srcOrd="1" destOrd="0" parTransId="{6470249E-E163-4F26-8FFF-324E50486BC2}" sibTransId="{7650D3FC-12F3-48E9-A1B1-05D1D27C7D9F}"/>
    <dgm:cxn modelId="{916D8423-0E1B-4917-B58A-679DFD61026E}" type="presOf" srcId="{98663ED4-A799-493B-850C-51A6EF0E7310}" destId="{B5BF6202-6004-4C88-B620-CCBB60EFD0FD}" srcOrd="0" destOrd="0" presId="urn:microsoft.com/office/officeart/2005/8/layout/hChevron3"/>
    <dgm:cxn modelId="{2A57B558-4B8C-4A1A-96B9-383408D7FFAA}" type="presOf" srcId="{2D2EABF6-C588-4676-A545-147F6B1C8BD2}" destId="{FFE45D5D-AFD6-4C22-B2F8-7A1823933D7F}" srcOrd="0" destOrd="0" presId="urn:microsoft.com/office/officeart/2005/8/layout/hChevron3"/>
    <dgm:cxn modelId="{400194A6-DAAD-43C4-8681-823F821C5363}" srcId="{98663ED4-A799-493B-850C-51A6EF0E7310}" destId="{2CD55EAD-A092-4364-8225-E48465328042}" srcOrd="2" destOrd="0" parTransId="{4F1D2C51-F7DD-40FC-A040-D134DD8F01DD}" sibTransId="{E88C671C-59E0-4714-B429-F5261AC04638}"/>
    <dgm:cxn modelId="{C3DB26C2-444B-4CFF-8AA7-49D7FDFDBA1C}" type="presOf" srcId="{2CD55EAD-A092-4364-8225-E48465328042}" destId="{C1780AD2-D7D4-499F-A9ED-088AD454B74E}" srcOrd="0" destOrd="0" presId="urn:microsoft.com/office/officeart/2005/8/layout/hChevron3"/>
    <dgm:cxn modelId="{F94C04E3-1C3A-4EEC-94B3-3AB5F1936AA2}" type="presOf" srcId="{4C257A60-C1D7-4D92-ABF2-A2B07FA4CFC4}" destId="{39A4239E-0D28-4C0F-B88A-D6E0F210E177}" srcOrd="0" destOrd="0" presId="urn:microsoft.com/office/officeart/2005/8/layout/hChevron3"/>
    <dgm:cxn modelId="{BC0701E9-B419-406F-8916-4EF1ACCD0E36}" srcId="{98663ED4-A799-493B-850C-51A6EF0E7310}" destId="{2D2EABF6-C588-4676-A545-147F6B1C8BD2}" srcOrd="0" destOrd="0" parTransId="{2D5CFDA5-D29F-45EC-ADD7-28B087037F09}" sibTransId="{3975F3C7-DA2E-46F4-9E55-167DC240247F}"/>
    <dgm:cxn modelId="{B9A31CED-ED68-4DF6-9659-B696B81A2969}" srcId="{98663ED4-A799-493B-850C-51A6EF0E7310}" destId="{4C257A60-C1D7-4D92-ABF2-A2B07FA4CFC4}" srcOrd="3" destOrd="0" parTransId="{9A3A8915-5FA9-4F71-BD92-BF734BD08602}" sibTransId="{596E6505-DCA8-448E-ACF6-2447C4343015}"/>
    <dgm:cxn modelId="{B69E4D4F-2B8C-47B3-8E2D-7806BC53D363}" type="presParOf" srcId="{B5BF6202-6004-4C88-B620-CCBB60EFD0FD}" destId="{FFE45D5D-AFD6-4C22-B2F8-7A1823933D7F}" srcOrd="0" destOrd="0" presId="urn:microsoft.com/office/officeart/2005/8/layout/hChevron3"/>
    <dgm:cxn modelId="{0F935084-4F69-4BAC-BCB4-5CA923AD55F1}" type="presParOf" srcId="{B5BF6202-6004-4C88-B620-CCBB60EFD0FD}" destId="{A26BF6A9-3FD0-487B-9757-006F1AFC72E1}" srcOrd="1" destOrd="0" presId="urn:microsoft.com/office/officeart/2005/8/layout/hChevron3"/>
    <dgm:cxn modelId="{5C5D5632-0CC4-4916-B5CF-6824B7C20B4C}" type="presParOf" srcId="{B5BF6202-6004-4C88-B620-CCBB60EFD0FD}" destId="{B62D7A1D-273F-4EB2-A988-5DB2E4F4F6B6}" srcOrd="2" destOrd="0" presId="urn:microsoft.com/office/officeart/2005/8/layout/hChevron3"/>
    <dgm:cxn modelId="{144C6D08-29C3-4788-80CF-A1EEB1EFEA86}" type="presParOf" srcId="{B5BF6202-6004-4C88-B620-CCBB60EFD0FD}" destId="{E0D4E3B8-F386-49CD-A223-40C747D29A8C}" srcOrd="3" destOrd="0" presId="urn:microsoft.com/office/officeart/2005/8/layout/hChevron3"/>
    <dgm:cxn modelId="{B706CB17-6B04-46E8-969E-93489DE5F50B}" type="presParOf" srcId="{B5BF6202-6004-4C88-B620-CCBB60EFD0FD}" destId="{C1780AD2-D7D4-499F-A9ED-088AD454B74E}" srcOrd="4" destOrd="0" presId="urn:microsoft.com/office/officeart/2005/8/layout/hChevron3"/>
    <dgm:cxn modelId="{018C9686-87BA-46CC-8C6F-82F7D124C65B}" type="presParOf" srcId="{B5BF6202-6004-4C88-B620-CCBB60EFD0FD}" destId="{68BF1482-E12E-45CA-8B4F-9968257C21B4}" srcOrd="5" destOrd="0" presId="urn:microsoft.com/office/officeart/2005/8/layout/hChevron3"/>
    <dgm:cxn modelId="{5BB7997E-70A1-431D-9302-48ADC94755C4}" type="presParOf" srcId="{B5BF6202-6004-4C88-B620-CCBB60EFD0FD}" destId="{39A4239E-0D28-4C0F-B88A-D6E0F210E177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6E7433C9-144E-45C2-A448-D69157F4B08D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DC46AA4-B320-4A34-BDA4-E1D163B2253E}">
      <dgm:prSet custT="1"/>
      <dgm:spPr/>
      <dgm:t>
        <a:bodyPr/>
        <a:lstStyle/>
        <a:p>
          <a:r>
            <a:rPr lang="it-IT" sz="3600" dirty="0">
              <a:solidFill>
                <a:schemeClr val="bg1"/>
              </a:solidFill>
              <a:latin typeface="Aptos Black" panose="020B0004020202020204" pitchFamily="34" charset="0"/>
            </a:rPr>
            <a:t>SDA (Serial </a:t>
          </a:r>
          <a:r>
            <a:rPr lang="it-IT" sz="3600" dirty="0" err="1">
              <a:solidFill>
                <a:schemeClr val="bg1"/>
              </a:solidFill>
              <a:latin typeface="Aptos Black" panose="020B0004020202020204" pitchFamily="34" charset="0"/>
            </a:rPr>
            <a:t>DAta</a:t>
          </a:r>
          <a:r>
            <a:rPr lang="it-IT" sz="3600" dirty="0">
              <a:solidFill>
                <a:schemeClr val="bg1"/>
              </a:solidFill>
              <a:latin typeface="Aptos Black" panose="020B0004020202020204" pitchFamily="34" charset="0"/>
            </a:rPr>
            <a:t>) - per la trasmissione dati</a:t>
          </a:r>
          <a:endParaRPr lang="en-US" sz="3600" dirty="0">
            <a:solidFill>
              <a:schemeClr val="bg1"/>
            </a:solidFill>
            <a:latin typeface="Aptos Black" panose="020B0004020202020204" pitchFamily="34" charset="0"/>
          </a:endParaRPr>
        </a:p>
      </dgm:t>
    </dgm:pt>
    <dgm:pt modelId="{DF770E83-717C-4591-A1C3-2784C4431903}" type="parTrans" cxnId="{E33D737F-26C7-4A13-B35C-4086787BEAFE}">
      <dgm:prSet/>
      <dgm:spPr/>
      <dgm:t>
        <a:bodyPr/>
        <a:lstStyle/>
        <a:p>
          <a:endParaRPr lang="en-US"/>
        </a:p>
      </dgm:t>
    </dgm:pt>
    <dgm:pt modelId="{655E5CCF-DFF8-4CA9-ACE6-37A71D926BEF}" type="sibTrans" cxnId="{E33D737F-26C7-4A13-B35C-4086787BEAFE}">
      <dgm:prSet/>
      <dgm:spPr/>
      <dgm:t>
        <a:bodyPr/>
        <a:lstStyle/>
        <a:p>
          <a:endParaRPr lang="en-US"/>
        </a:p>
      </dgm:t>
    </dgm:pt>
    <dgm:pt modelId="{0DB55C7A-DD73-4D63-89EF-E44E3C3AB974}">
      <dgm:prSet custT="1"/>
      <dgm:spPr/>
      <dgm:t>
        <a:bodyPr/>
        <a:lstStyle/>
        <a:p>
          <a:r>
            <a:rPr lang="it-IT" sz="3600" dirty="0">
              <a:solidFill>
                <a:schemeClr val="bg1"/>
              </a:solidFill>
              <a:latin typeface="Aptos Black" panose="020B0004020202020204" pitchFamily="34" charset="0"/>
            </a:rPr>
            <a:t>SCL (Serial Clock) - per la sincronizzazione</a:t>
          </a:r>
          <a:endParaRPr lang="en-US" sz="3600" dirty="0">
            <a:solidFill>
              <a:schemeClr val="bg1"/>
            </a:solidFill>
            <a:latin typeface="Aptos Black" panose="020B0004020202020204" pitchFamily="34" charset="0"/>
          </a:endParaRPr>
        </a:p>
      </dgm:t>
    </dgm:pt>
    <dgm:pt modelId="{3DA87407-05A7-4904-A458-9DE0E786A484}" type="sibTrans" cxnId="{D1553391-EBB5-4F76-A0E7-0AFFC8C54952}">
      <dgm:prSet/>
      <dgm:spPr/>
      <dgm:t>
        <a:bodyPr/>
        <a:lstStyle/>
        <a:p>
          <a:endParaRPr lang="en-US"/>
        </a:p>
      </dgm:t>
    </dgm:pt>
    <dgm:pt modelId="{7EDD5C5E-45EC-402A-AD37-8D6496ED64A5}" type="parTrans" cxnId="{D1553391-EBB5-4F76-A0E7-0AFFC8C54952}">
      <dgm:prSet/>
      <dgm:spPr/>
      <dgm:t>
        <a:bodyPr/>
        <a:lstStyle/>
        <a:p>
          <a:endParaRPr lang="en-US"/>
        </a:p>
      </dgm:t>
    </dgm:pt>
    <dgm:pt modelId="{B075ED12-D3B1-425A-8F03-1A4D03AD2294}">
      <dgm:prSet custT="1"/>
      <dgm:spPr/>
      <dgm:t>
        <a:bodyPr/>
        <a:lstStyle/>
        <a:p>
          <a:r>
            <a:rPr lang="it-IT" sz="3600" dirty="0">
              <a:solidFill>
                <a:schemeClr val="bg1"/>
              </a:solidFill>
              <a:latin typeface="Aptos Black" panose="020B0004020202020204" pitchFamily="34" charset="0"/>
            </a:rPr>
            <a:t>VCC – connessa a SDA ed SCL </a:t>
          </a:r>
          <a:br>
            <a:rPr lang="it-IT" sz="3600" dirty="0">
              <a:solidFill>
                <a:schemeClr val="bg1"/>
              </a:solidFill>
              <a:latin typeface="Aptos Black" panose="020B0004020202020204" pitchFamily="34" charset="0"/>
            </a:rPr>
          </a:br>
          <a:r>
            <a:rPr lang="it-IT" sz="3600" dirty="0">
              <a:solidFill>
                <a:schemeClr val="bg1"/>
              </a:solidFill>
              <a:latin typeface="Aptos Black" panose="020B0004020202020204" pitchFamily="34" charset="0"/>
            </a:rPr>
            <a:t>tramite resistori pull-up</a:t>
          </a:r>
          <a:endParaRPr lang="en-US" sz="3600" dirty="0">
            <a:solidFill>
              <a:schemeClr val="bg1"/>
            </a:solidFill>
            <a:latin typeface="Aptos Black" panose="020B0004020202020204" pitchFamily="34" charset="0"/>
          </a:endParaRPr>
        </a:p>
      </dgm:t>
    </dgm:pt>
    <dgm:pt modelId="{7BF5E46E-F618-4518-819E-8024B88EC03A}" type="sibTrans" cxnId="{1DF606F0-2F54-4212-AB54-610BBC31FE33}">
      <dgm:prSet/>
      <dgm:spPr/>
      <dgm:t>
        <a:bodyPr/>
        <a:lstStyle/>
        <a:p>
          <a:endParaRPr lang="en-US"/>
        </a:p>
      </dgm:t>
    </dgm:pt>
    <dgm:pt modelId="{CDF35306-1BF5-4E25-A8F1-8E2457FA2D22}" type="parTrans" cxnId="{1DF606F0-2F54-4212-AB54-610BBC31FE33}">
      <dgm:prSet/>
      <dgm:spPr/>
      <dgm:t>
        <a:bodyPr/>
        <a:lstStyle/>
        <a:p>
          <a:endParaRPr lang="en-US"/>
        </a:p>
      </dgm:t>
    </dgm:pt>
    <dgm:pt modelId="{37F36FC4-C233-48D8-B135-47663DC31B46}">
      <dgm:prSet custT="1"/>
      <dgm:spPr/>
      <dgm:t>
        <a:bodyPr/>
        <a:lstStyle/>
        <a:p>
          <a:r>
            <a:rPr lang="it-IT" sz="3600" dirty="0">
              <a:solidFill>
                <a:schemeClr val="bg1"/>
              </a:solidFill>
              <a:latin typeface="Aptos Black" panose="020B0004020202020204" pitchFamily="34" charset="0"/>
            </a:rPr>
            <a:t>GND – in comune tra i device</a:t>
          </a:r>
          <a:endParaRPr lang="en-US" sz="3600" dirty="0">
            <a:solidFill>
              <a:schemeClr val="bg1"/>
            </a:solidFill>
            <a:latin typeface="Aptos Black" panose="020B0004020202020204" pitchFamily="34" charset="0"/>
          </a:endParaRPr>
        </a:p>
      </dgm:t>
    </dgm:pt>
    <dgm:pt modelId="{DF24F08C-7B5B-444D-82E6-8B9B56D1296F}" type="sibTrans" cxnId="{BA8A170D-5A2D-449B-B3BA-7BDC489ED98F}">
      <dgm:prSet/>
      <dgm:spPr/>
      <dgm:t>
        <a:bodyPr/>
        <a:lstStyle/>
        <a:p>
          <a:endParaRPr lang="en-US"/>
        </a:p>
      </dgm:t>
    </dgm:pt>
    <dgm:pt modelId="{CA3B16CD-2B16-4ADF-B630-0BDE70EFE45D}" type="parTrans" cxnId="{BA8A170D-5A2D-449B-B3BA-7BDC489ED98F}">
      <dgm:prSet/>
      <dgm:spPr/>
      <dgm:t>
        <a:bodyPr/>
        <a:lstStyle/>
        <a:p>
          <a:endParaRPr lang="en-US"/>
        </a:p>
      </dgm:t>
    </dgm:pt>
    <dgm:pt modelId="{8BD3DFF8-44D7-424F-8C3A-40247F1D111A}">
      <dgm:prSet custT="1"/>
      <dgm:spPr>
        <a:solidFill>
          <a:srgbClr val="11133F"/>
        </a:solidFill>
        <a:ln>
          <a:solidFill>
            <a:schemeClr val="bg1"/>
          </a:solidFill>
        </a:ln>
      </dgm:spPr>
      <dgm:t>
        <a:bodyPr/>
        <a:lstStyle/>
        <a:p>
          <a:r>
            <a:rPr lang="it-IT" sz="3600" dirty="0">
              <a:latin typeface="Aptos Black" panose="020B0004020202020204" pitchFamily="34" charset="0"/>
            </a:rPr>
            <a:t>I2C è un protocollo di comunicazione seriale sincrona per i circuiti integrati. </a:t>
          </a:r>
          <a:br>
            <a:rPr lang="it-IT" sz="3600" dirty="0">
              <a:latin typeface="Aptos Black" panose="020B0004020202020204" pitchFamily="34" charset="0"/>
            </a:rPr>
          </a:br>
          <a:r>
            <a:rPr lang="it-IT" sz="3600" dirty="0">
              <a:latin typeface="Aptos Black" panose="020B0004020202020204" pitchFamily="34" charset="0"/>
            </a:rPr>
            <a:t>Prevede due linee di comunicazioni seriali ,VCC e GND:</a:t>
          </a:r>
          <a:endParaRPr lang="en-US" sz="3600" dirty="0">
            <a:latin typeface="Aptos Black" panose="020B0004020202020204" pitchFamily="34" charset="0"/>
          </a:endParaRPr>
        </a:p>
      </dgm:t>
    </dgm:pt>
    <dgm:pt modelId="{6ADEB1A6-31DC-47A5-A890-A811D55CE017}" type="sibTrans" cxnId="{C795ECEF-C3C1-4DF1-8865-ACCD24E42DB7}">
      <dgm:prSet/>
      <dgm:spPr/>
      <dgm:t>
        <a:bodyPr/>
        <a:lstStyle/>
        <a:p>
          <a:endParaRPr lang="en-US"/>
        </a:p>
      </dgm:t>
    </dgm:pt>
    <dgm:pt modelId="{D972C36E-C35F-409D-933C-6ED6D54A1138}" type="parTrans" cxnId="{C795ECEF-C3C1-4DF1-8865-ACCD24E42DB7}">
      <dgm:prSet/>
      <dgm:spPr/>
      <dgm:t>
        <a:bodyPr/>
        <a:lstStyle/>
        <a:p>
          <a:endParaRPr lang="en-US"/>
        </a:p>
      </dgm:t>
    </dgm:pt>
    <dgm:pt modelId="{0412C41A-10AD-48C9-B844-A0903726AA95}" type="pres">
      <dgm:prSet presAssocID="{6E7433C9-144E-45C2-A448-D69157F4B08D}" presName="linear" presStyleCnt="0">
        <dgm:presLayoutVars>
          <dgm:animLvl val="lvl"/>
          <dgm:resizeHandles val="exact"/>
        </dgm:presLayoutVars>
      </dgm:prSet>
      <dgm:spPr/>
    </dgm:pt>
    <dgm:pt modelId="{BB1516A5-8352-4B6E-BD12-8E6285B52244}" type="pres">
      <dgm:prSet presAssocID="{8BD3DFF8-44D7-424F-8C3A-40247F1D111A}" presName="parentText" presStyleLbl="node1" presStyleIdx="0" presStyleCnt="1" custLinFactNeighborX="4008" custLinFactNeighborY="-9302">
        <dgm:presLayoutVars>
          <dgm:chMax val="0"/>
          <dgm:bulletEnabled val="1"/>
        </dgm:presLayoutVars>
      </dgm:prSet>
      <dgm:spPr/>
    </dgm:pt>
    <dgm:pt modelId="{4AE83294-E56A-4BEF-9B33-EADCA5482854}" type="pres">
      <dgm:prSet presAssocID="{8BD3DFF8-44D7-424F-8C3A-40247F1D111A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BA8A170D-5A2D-449B-B3BA-7BDC489ED98F}" srcId="{8BD3DFF8-44D7-424F-8C3A-40247F1D111A}" destId="{37F36FC4-C233-48D8-B135-47663DC31B46}" srcOrd="3" destOrd="0" parTransId="{CA3B16CD-2B16-4ADF-B630-0BDE70EFE45D}" sibTransId="{DF24F08C-7B5B-444D-82E6-8B9B56D1296F}"/>
    <dgm:cxn modelId="{DFF65225-9502-41D9-A277-AF32EC642977}" type="presOf" srcId="{B075ED12-D3B1-425A-8F03-1A4D03AD2294}" destId="{4AE83294-E56A-4BEF-9B33-EADCA5482854}" srcOrd="0" destOrd="2" presId="urn:microsoft.com/office/officeart/2005/8/layout/vList2"/>
    <dgm:cxn modelId="{05DEDF44-4076-4658-AD12-653715C56CBA}" type="presOf" srcId="{FDC46AA4-B320-4A34-BDA4-E1D163B2253E}" destId="{4AE83294-E56A-4BEF-9B33-EADCA5482854}" srcOrd="0" destOrd="0" presId="urn:microsoft.com/office/officeart/2005/8/layout/vList2"/>
    <dgm:cxn modelId="{E33D737F-26C7-4A13-B35C-4086787BEAFE}" srcId="{8BD3DFF8-44D7-424F-8C3A-40247F1D111A}" destId="{FDC46AA4-B320-4A34-BDA4-E1D163B2253E}" srcOrd="0" destOrd="0" parTransId="{DF770E83-717C-4591-A1C3-2784C4431903}" sibTransId="{655E5CCF-DFF8-4CA9-ACE6-37A71D926BEF}"/>
    <dgm:cxn modelId="{D1553391-EBB5-4F76-A0E7-0AFFC8C54952}" srcId="{8BD3DFF8-44D7-424F-8C3A-40247F1D111A}" destId="{0DB55C7A-DD73-4D63-89EF-E44E3C3AB974}" srcOrd="1" destOrd="0" parTransId="{7EDD5C5E-45EC-402A-AD37-8D6496ED64A5}" sibTransId="{3DA87407-05A7-4904-A458-9DE0E786A484}"/>
    <dgm:cxn modelId="{833B659E-06AE-43BD-93BA-AE5B6A415095}" type="presOf" srcId="{8BD3DFF8-44D7-424F-8C3A-40247F1D111A}" destId="{BB1516A5-8352-4B6E-BD12-8E6285B52244}" srcOrd="0" destOrd="0" presId="urn:microsoft.com/office/officeart/2005/8/layout/vList2"/>
    <dgm:cxn modelId="{3AB17CD0-224D-4E88-912F-37BB69EBECC4}" type="presOf" srcId="{37F36FC4-C233-48D8-B135-47663DC31B46}" destId="{4AE83294-E56A-4BEF-9B33-EADCA5482854}" srcOrd="0" destOrd="3" presId="urn:microsoft.com/office/officeart/2005/8/layout/vList2"/>
    <dgm:cxn modelId="{F7DD10D2-2351-4132-AED0-967960865401}" type="presOf" srcId="{6E7433C9-144E-45C2-A448-D69157F4B08D}" destId="{0412C41A-10AD-48C9-B844-A0903726AA95}" srcOrd="0" destOrd="0" presId="urn:microsoft.com/office/officeart/2005/8/layout/vList2"/>
    <dgm:cxn modelId="{815696E2-1CA3-4506-9354-88DDBE1A421A}" type="presOf" srcId="{0DB55C7A-DD73-4D63-89EF-E44E3C3AB974}" destId="{4AE83294-E56A-4BEF-9B33-EADCA5482854}" srcOrd="0" destOrd="1" presId="urn:microsoft.com/office/officeart/2005/8/layout/vList2"/>
    <dgm:cxn modelId="{C795ECEF-C3C1-4DF1-8865-ACCD24E42DB7}" srcId="{6E7433C9-144E-45C2-A448-D69157F4B08D}" destId="{8BD3DFF8-44D7-424F-8C3A-40247F1D111A}" srcOrd="0" destOrd="0" parTransId="{D972C36E-C35F-409D-933C-6ED6D54A1138}" sibTransId="{6ADEB1A6-31DC-47A5-A890-A811D55CE017}"/>
    <dgm:cxn modelId="{1DF606F0-2F54-4212-AB54-610BBC31FE33}" srcId="{8BD3DFF8-44D7-424F-8C3A-40247F1D111A}" destId="{B075ED12-D3B1-425A-8F03-1A4D03AD2294}" srcOrd="2" destOrd="0" parTransId="{CDF35306-1BF5-4E25-A8F1-8E2457FA2D22}" sibTransId="{7BF5E46E-F618-4518-819E-8024B88EC03A}"/>
    <dgm:cxn modelId="{2E1E60A8-DBA1-49F8-95DE-007171EB5FEC}" type="presParOf" srcId="{0412C41A-10AD-48C9-B844-A0903726AA95}" destId="{BB1516A5-8352-4B6E-BD12-8E6285B52244}" srcOrd="0" destOrd="0" presId="urn:microsoft.com/office/officeart/2005/8/layout/vList2"/>
    <dgm:cxn modelId="{CE88CE94-D163-4E73-A043-556CE969AF4E}" type="presParOf" srcId="{0412C41A-10AD-48C9-B844-A0903726AA95}" destId="{4AE83294-E56A-4BEF-9B33-EADCA5482854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A6E3FCF1-F939-44BF-A24D-50DC11F009FB}" type="doc">
      <dgm:prSet loTypeId="urn:microsoft.com/office/officeart/2005/8/layout/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825A03D-0DA8-4610-AB07-879016A65D46}">
      <dgm:prSet/>
      <dgm:spPr/>
      <dgm:t>
        <a:bodyPr/>
        <a:lstStyle/>
        <a:p>
          <a:r>
            <a:rPr lang="it-IT" dirty="0">
              <a:latin typeface="Aptos Black" panose="020B0004020202020204" pitchFamily="34" charset="0"/>
            </a:rPr>
            <a:t>É il master che, ricevendo informazioni, vuole scrivere sullo slave:</a:t>
          </a:r>
          <a:endParaRPr lang="en-US" dirty="0">
            <a:latin typeface="Aptos Black" panose="020B0004020202020204" pitchFamily="34" charset="0"/>
          </a:endParaRPr>
        </a:p>
      </dgm:t>
    </dgm:pt>
    <dgm:pt modelId="{0915847D-E185-4B24-9F6D-5FFB8D829D16}" type="parTrans" cxnId="{97064293-ECF7-4EB0-B983-22C234E3E6E2}">
      <dgm:prSet/>
      <dgm:spPr/>
      <dgm:t>
        <a:bodyPr/>
        <a:lstStyle/>
        <a:p>
          <a:endParaRPr lang="en-US"/>
        </a:p>
      </dgm:t>
    </dgm:pt>
    <dgm:pt modelId="{BEEB319A-23B3-4BEA-8E45-A1CC365E0303}" type="sibTrans" cxnId="{97064293-ECF7-4EB0-B983-22C234E3E6E2}">
      <dgm:prSet/>
      <dgm:spPr>
        <a:solidFill>
          <a:srgbClr val="11133F"/>
        </a:solidFill>
        <a:ln>
          <a:solidFill>
            <a:schemeClr val="bg1"/>
          </a:solidFill>
        </a:ln>
      </dgm:spPr>
      <dgm:t>
        <a:bodyPr/>
        <a:lstStyle/>
        <a:p>
          <a:endParaRPr lang="en-US"/>
        </a:p>
      </dgm:t>
    </dgm:pt>
    <dgm:pt modelId="{C250E7C6-27A3-4909-8C48-1022BFCED1D1}">
      <dgm:prSet/>
      <dgm:spPr/>
      <dgm:t>
        <a:bodyPr/>
        <a:lstStyle/>
        <a:p>
          <a:r>
            <a:rPr lang="it-IT">
              <a:latin typeface="Aptos Black" panose="020B0004020202020204" pitchFamily="34" charset="0"/>
            </a:rPr>
            <a:t>Master - modalità trasmissione in cui invia ripetutamente un byte</a:t>
          </a:r>
          <a:endParaRPr lang="en-US">
            <a:latin typeface="Aptos Black" panose="020B0004020202020204" pitchFamily="34" charset="0"/>
          </a:endParaRPr>
        </a:p>
      </dgm:t>
    </dgm:pt>
    <dgm:pt modelId="{0072B771-F713-456D-8300-E0B3C9C08365}" type="parTrans" cxnId="{7A587EEE-25C3-4645-847E-D50C0DD8DDDA}">
      <dgm:prSet/>
      <dgm:spPr/>
      <dgm:t>
        <a:bodyPr/>
        <a:lstStyle/>
        <a:p>
          <a:endParaRPr lang="en-US"/>
        </a:p>
      </dgm:t>
    </dgm:pt>
    <dgm:pt modelId="{A52CE42D-9775-42E5-BCB8-66369E564AD3}" type="sibTrans" cxnId="{7A587EEE-25C3-4645-847E-D50C0DD8DDDA}">
      <dgm:prSet/>
      <dgm:spPr/>
      <dgm:t>
        <a:bodyPr/>
        <a:lstStyle/>
        <a:p>
          <a:endParaRPr lang="en-US"/>
        </a:p>
      </dgm:t>
    </dgm:pt>
    <dgm:pt modelId="{42E373E1-8C39-4A94-90D2-C981947D2529}">
      <dgm:prSet/>
      <dgm:spPr/>
      <dgm:t>
        <a:bodyPr/>
        <a:lstStyle/>
        <a:p>
          <a:r>
            <a:rPr lang="it-IT" dirty="0">
              <a:latin typeface="Aptos Black" panose="020B0004020202020204" pitchFamily="34" charset="0"/>
            </a:rPr>
            <a:t>Slave - modalità ricezione in cui invia un bit ACK ad ogni bite</a:t>
          </a:r>
          <a:endParaRPr lang="en-US" dirty="0">
            <a:latin typeface="Aptos Black" panose="020B0004020202020204" pitchFamily="34" charset="0"/>
          </a:endParaRPr>
        </a:p>
      </dgm:t>
    </dgm:pt>
    <dgm:pt modelId="{6A1B1D12-C8A9-4737-85CB-C1D2D645388D}" type="parTrans" cxnId="{66314AC7-C877-4230-A78C-DBD511AF6AF4}">
      <dgm:prSet/>
      <dgm:spPr/>
      <dgm:t>
        <a:bodyPr/>
        <a:lstStyle/>
        <a:p>
          <a:endParaRPr lang="en-US"/>
        </a:p>
      </dgm:t>
    </dgm:pt>
    <dgm:pt modelId="{D7FDCD1A-1ADA-44C0-9688-89D4332A0A6A}" type="sibTrans" cxnId="{66314AC7-C877-4230-A78C-DBD511AF6AF4}">
      <dgm:prSet/>
      <dgm:spPr/>
      <dgm:t>
        <a:bodyPr/>
        <a:lstStyle/>
        <a:p>
          <a:endParaRPr lang="en-US"/>
        </a:p>
      </dgm:t>
    </dgm:pt>
    <dgm:pt modelId="{198A52E1-5C73-4D16-B3A2-276312CFFBD9}">
      <dgm:prSet/>
      <dgm:spPr/>
      <dgm:t>
        <a:bodyPr/>
        <a:lstStyle/>
        <a:p>
          <a:r>
            <a:rPr lang="it-IT" dirty="0">
              <a:latin typeface="Aptos Black" panose="020B0004020202020204" pitchFamily="34" charset="0"/>
            </a:rPr>
            <a:t>Siccome il paradigma da noi realizzato prevede un singolo master e un singolo slave non ci sono contese del bus, quindi il protocollo di arbitraggio di I2C non viene interpellato.</a:t>
          </a:r>
          <a:endParaRPr lang="en-US" dirty="0">
            <a:latin typeface="Aptos Black" panose="020B0004020202020204" pitchFamily="34" charset="0"/>
          </a:endParaRPr>
        </a:p>
      </dgm:t>
    </dgm:pt>
    <dgm:pt modelId="{25D8C504-010C-47A6-B796-D874665CDA07}" type="parTrans" cxnId="{B0F5CD9C-367E-4C0C-A2B3-712BC28297BA}">
      <dgm:prSet/>
      <dgm:spPr/>
      <dgm:t>
        <a:bodyPr/>
        <a:lstStyle/>
        <a:p>
          <a:endParaRPr lang="en-US"/>
        </a:p>
      </dgm:t>
    </dgm:pt>
    <dgm:pt modelId="{B8AC7FF2-4C8B-4AAA-8017-461390D37FF9}" type="sibTrans" cxnId="{B0F5CD9C-367E-4C0C-A2B3-712BC28297BA}">
      <dgm:prSet/>
      <dgm:spPr/>
      <dgm:t>
        <a:bodyPr/>
        <a:lstStyle/>
        <a:p>
          <a:endParaRPr lang="en-US"/>
        </a:p>
      </dgm:t>
    </dgm:pt>
    <dgm:pt modelId="{664A0689-600A-4A80-84B1-16694A41AAF2}" type="pres">
      <dgm:prSet presAssocID="{A6E3FCF1-F939-44BF-A24D-50DC11F009FB}" presName="diagram" presStyleCnt="0">
        <dgm:presLayoutVars>
          <dgm:dir/>
          <dgm:resizeHandles val="exact"/>
        </dgm:presLayoutVars>
      </dgm:prSet>
      <dgm:spPr/>
    </dgm:pt>
    <dgm:pt modelId="{837C2A3B-7EDE-4E2C-893F-AD39A3A3F897}" type="pres">
      <dgm:prSet presAssocID="{9825A03D-0DA8-4610-AB07-879016A65D46}" presName="node" presStyleLbl="node1" presStyleIdx="0" presStyleCnt="2">
        <dgm:presLayoutVars>
          <dgm:bulletEnabled val="1"/>
        </dgm:presLayoutVars>
      </dgm:prSet>
      <dgm:spPr>
        <a:solidFill>
          <a:srgbClr val="11133F"/>
        </a:solidFill>
      </dgm:spPr>
    </dgm:pt>
    <dgm:pt modelId="{6BA237A8-D91F-4404-9B19-7A19DA7CB7B7}" type="pres">
      <dgm:prSet presAssocID="{BEEB319A-23B3-4BEA-8E45-A1CC365E0303}" presName="sibTrans" presStyleLbl="sibTrans2D1" presStyleIdx="0" presStyleCnt="1"/>
      <dgm:spPr/>
    </dgm:pt>
    <dgm:pt modelId="{221CA4F4-CC2A-40B8-ABDA-BC5F612CF504}" type="pres">
      <dgm:prSet presAssocID="{BEEB319A-23B3-4BEA-8E45-A1CC365E0303}" presName="connectorText" presStyleLbl="sibTrans2D1" presStyleIdx="0" presStyleCnt="1"/>
      <dgm:spPr/>
    </dgm:pt>
    <dgm:pt modelId="{1B36C9A9-C3AC-4F45-B6B8-CF8036223C75}" type="pres">
      <dgm:prSet presAssocID="{198A52E1-5C73-4D16-B3A2-276312CFFBD9}" presName="node" presStyleLbl="node1" presStyleIdx="1" presStyleCnt="2">
        <dgm:presLayoutVars>
          <dgm:bulletEnabled val="1"/>
        </dgm:presLayoutVars>
      </dgm:prSet>
      <dgm:spPr>
        <a:solidFill>
          <a:srgbClr val="11133F"/>
        </a:solidFill>
      </dgm:spPr>
    </dgm:pt>
  </dgm:ptLst>
  <dgm:cxnLst>
    <dgm:cxn modelId="{BF9AAC2A-6B01-4418-9CED-937BF5C267F3}" type="presOf" srcId="{A6E3FCF1-F939-44BF-A24D-50DC11F009FB}" destId="{664A0689-600A-4A80-84B1-16694A41AAF2}" srcOrd="0" destOrd="0" presId="urn:microsoft.com/office/officeart/2005/8/layout/process5"/>
    <dgm:cxn modelId="{7B8A3E40-B90F-4BCD-BE06-7D0A31B9DFDD}" type="presOf" srcId="{BEEB319A-23B3-4BEA-8E45-A1CC365E0303}" destId="{6BA237A8-D91F-4404-9B19-7A19DA7CB7B7}" srcOrd="0" destOrd="0" presId="urn:microsoft.com/office/officeart/2005/8/layout/process5"/>
    <dgm:cxn modelId="{E423C351-631A-4583-8CAC-B03518D37CE6}" type="presOf" srcId="{C250E7C6-27A3-4909-8C48-1022BFCED1D1}" destId="{837C2A3B-7EDE-4E2C-893F-AD39A3A3F897}" srcOrd="0" destOrd="1" presId="urn:microsoft.com/office/officeart/2005/8/layout/process5"/>
    <dgm:cxn modelId="{4B7F607E-C82D-45CD-AEBB-3C6532AA4F8F}" type="presOf" srcId="{198A52E1-5C73-4D16-B3A2-276312CFFBD9}" destId="{1B36C9A9-C3AC-4F45-B6B8-CF8036223C75}" srcOrd="0" destOrd="0" presId="urn:microsoft.com/office/officeart/2005/8/layout/process5"/>
    <dgm:cxn modelId="{97064293-ECF7-4EB0-B983-22C234E3E6E2}" srcId="{A6E3FCF1-F939-44BF-A24D-50DC11F009FB}" destId="{9825A03D-0DA8-4610-AB07-879016A65D46}" srcOrd="0" destOrd="0" parTransId="{0915847D-E185-4B24-9F6D-5FFB8D829D16}" sibTransId="{BEEB319A-23B3-4BEA-8E45-A1CC365E0303}"/>
    <dgm:cxn modelId="{B0F5CD9C-367E-4C0C-A2B3-712BC28297BA}" srcId="{A6E3FCF1-F939-44BF-A24D-50DC11F009FB}" destId="{198A52E1-5C73-4D16-B3A2-276312CFFBD9}" srcOrd="1" destOrd="0" parTransId="{25D8C504-010C-47A6-B796-D874665CDA07}" sibTransId="{B8AC7FF2-4C8B-4AAA-8017-461390D37FF9}"/>
    <dgm:cxn modelId="{A7CA54BE-9617-42DF-A8F6-AA36952A8705}" type="presOf" srcId="{BEEB319A-23B3-4BEA-8E45-A1CC365E0303}" destId="{221CA4F4-CC2A-40B8-ABDA-BC5F612CF504}" srcOrd="1" destOrd="0" presId="urn:microsoft.com/office/officeart/2005/8/layout/process5"/>
    <dgm:cxn modelId="{66314AC7-C877-4230-A78C-DBD511AF6AF4}" srcId="{9825A03D-0DA8-4610-AB07-879016A65D46}" destId="{42E373E1-8C39-4A94-90D2-C981947D2529}" srcOrd="1" destOrd="0" parTransId="{6A1B1D12-C8A9-4737-85CB-C1D2D645388D}" sibTransId="{D7FDCD1A-1ADA-44C0-9688-89D4332A0A6A}"/>
    <dgm:cxn modelId="{CF7CF6DB-4EA0-4C65-A534-628395A15AEB}" type="presOf" srcId="{9825A03D-0DA8-4610-AB07-879016A65D46}" destId="{837C2A3B-7EDE-4E2C-893F-AD39A3A3F897}" srcOrd="0" destOrd="0" presId="urn:microsoft.com/office/officeart/2005/8/layout/process5"/>
    <dgm:cxn modelId="{7A587EEE-25C3-4645-847E-D50C0DD8DDDA}" srcId="{9825A03D-0DA8-4610-AB07-879016A65D46}" destId="{C250E7C6-27A3-4909-8C48-1022BFCED1D1}" srcOrd="0" destOrd="0" parTransId="{0072B771-F713-456D-8300-E0B3C9C08365}" sibTransId="{A52CE42D-9775-42E5-BCB8-66369E564AD3}"/>
    <dgm:cxn modelId="{8B211EF7-71AC-41D4-9D99-B589B3001754}" type="presOf" srcId="{42E373E1-8C39-4A94-90D2-C981947D2529}" destId="{837C2A3B-7EDE-4E2C-893F-AD39A3A3F897}" srcOrd="0" destOrd="2" presId="urn:microsoft.com/office/officeart/2005/8/layout/process5"/>
    <dgm:cxn modelId="{73F8392E-630C-4F30-86B2-66A0093A92B8}" type="presParOf" srcId="{664A0689-600A-4A80-84B1-16694A41AAF2}" destId="{837C2A3B-7EDE-4E2C-893F-AD39A3A3F897}" srcOrd="0" destOrd="0" presId="urn:microsoft.com/office/officeart/2005/8/layout/process5"/>
    <dgm:cxn modelId="{0E22B36F-5713-4136-99BA-D1F0774508B4}" type="presParOf" srcId="{664A0689-600A-4A80-84B1-16694A41AAF2}" destId="{6BA237A8-D91F-4404-9B19-7A19DA7CB7B7}" srcOrd="1" destOrd="0" presId="urn:microsoft.com/office/officeart/2005/8/layout/process5"/>
    <dgm:cxn modelId="{D572607D-1E1D-4212-956A-74F009BEAADD}" type="presParOf" srcId="{6BA237A8-D91F-4404-9B19-7A19DA7CB7B7}" destId="{221CA4F4-CC2A-40B8-ABDA-BC5F612CF504}" srcOrd="0" destOrd="0" presId="urn:microsoft.com/office/officeart/2005/8/layout/process5"/>
    <dgm:cxn modelId="{7A9B8809-21BD-4A1D-8127-11ED1FFC3385}" type="presParOf" srcId="{664A0689-600A-4A80-84B1-16694A41AAF2}" destId="{1B36C9A9-C3AC-4F45-B6B8-CF8036223C75}" srcOrd="2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26E6A8-7C91-4DB4-8DFB-F8713362004D}">
      <dsp:nvSpPr>
        <dsp:cNvPr id="0" name=""/>
        <dsp:cNvSpPr/>
      </dsp:nvSpPr>
      <dsp:spPr>
        <a:xfrm>
          <a:off x="0" y="1044"/>
          <a:ext cx="15587308" cy="2444753"/>
        </a:xfrm>
        <a:prstGeom prst="roundRect">
          <a:avLst>
            <a:gd name="adj" fmla="val 10000"/>
          </a:avLst>
        </a:prstGeom>
        <a:solidFill>
          <a:srgbClr val="11133F"/>
        </a:solidFill>
        <a:ln>
          <a:solidFill>
            <a:schemeClr val="bg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CB2D827-55F6-4F63-9EAB-BF7229B84116}">
      <dsp:nvSpPr>
        <dsp:cNvPr id="0" name=""/>
        <dsp:cNvSpPr/>
      </dsp:nvSpPr>
      <dsp:spPr>
        <a:xfrm>
          <a:off x="739537" y="551114"/>
          <a:ext cx="1344614" cy="134461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7366C6-F4F9-4022-B26A-B1CD6B82DC2F}">
      <dsp:nvSpPr>
        <dsp:cNvPr id="0" name=""/>
        <dsp:cNvSpPr/>
      </dsp:nvSpPr>
      <dsp:spPr>
        <a:xfrm>
          <a:off x="2823690" y="1044"/>
          <a:ext cx="12763617" cy="24447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8736" tIns="258736" rIns="258736" bIns="258736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500" kern="1200" dirty="0">
              <a:solidFill>
                <a:schemeClr val="bg1"/>
              </a:solidFill>
              <a:latin typeface="Aptos Black" panose="020B0004020202020204" pitchFamily="34" charset="0"/>
            </a:rPr>
            <a:t>Il modulo WIFI ESP8266 svolge il ruolo di interfaccia tra l’utente e il sistema di automazione domestica. È programmato per funzionare come un server web, permettendo all’utente di accedere a una pagina di controllo tramite qualsiasi dispositivo connesso alla rete Wi-Fi (smartphone, tablet, PC).</a:t>
          </a:r>
          <a:endParaRPr lang="en-US" sz="2500" kern="1200" dirty="0">
            <a:solidFill>
              <a:schemeClr val="bg1"/>
            </a:solidFill>
            <a:latin typeface="Aptos Black" panose="020B0004020202020204" pitchFamily="34" charset="0"/>
          </a:endParaRPr>
        </a:p>
      </dsp:txBody>
      <dsp:txXfrm>
        <a:off x="2823690" y="1044"/>
        <a:ext cx="12763617" cy="2444753"/>
      </dsp:txXfrm>
    </dsp:sp>
    <dsp:sp modelId="{805FBA21-A1A3-459F-BF4E-04CD8CDA0504}">
      <dsp:nvSpPr>
        <dsp:cNvPr id="0" name=""/>
        <dsp:cNvSpPr/>
      </dsp:nvSpPr>
      <dsp:spPr>
        <a:xfrm>
          <a:off x="0" y="3056986"/>
          <a:ext cx="15587308" cy="2444753"/>
        </a:xfrm>
        <a:prstGeom prst="roundRect">
          <a:avLst>
            <a:gd name="adj" fmla="val 10000"/>
          </a:avLst>
        </a:prstGeom>
        <a:solidFill>
          <a:srgbClr val="11133F"/>
        </a:solidFill>
        <a:ln>
          <a:solidFill>
            <a:schemeClr val="bg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828A2D1-6B9F-4A49-8846-28CF8FDC60D2}">
      <dsp:nvSpPr>
        <dsp:cNvPr id="0" name=""/>
        <dsp:cNvSpPr/>
      </dsp:nvSpPr>
      <dsp:spPr>
        <a:xfrm>
          <a:off x="739537" y="3607056"/>
          <a:ext cx="1344614" cy="134461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C8EF9E4-896C-4B18-A1A4-041BC83EF76B}">
      <dsp:nvSpPr>
        <dsp:cNvPr id="0" name=""/>
        <dsp:cNvSpPr/>
      </dsp:nvSpPr>
      <dsp:spPr>
        <a:xfrm>
          <a:off x="2823690" y="3056986"/>
          <a:ext cx="12763617" cy="24447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8736" tIns="258736" rIns="258736" bIns="258736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500" kern="1200" dirty="0">
              <a:solidFill>
                <a:schemeClr val="bg1"/>
              </a:solidFill>
              <a:latin typeface="Aptos Black" panose="020B0004020202020204" pitchFamily="34" charset="0"/>
            </a:rPr>
            <a:t>Una volta selezionato un comando (es. accendere una luce, aprire una porta), il modulo lo invia tramite comunicazione seriale</a:t>
          </a:r>
          <a:endParaRPr lang="en-US" sz="2500" kern="1200" dirty="0">
            <a:solidFill>
              <a:schemeClr val="bg1"/>
            </a:solidFill>
            <a:latin typeface="Aptos Black" panose="020B0004020202020204" pitchFamily="34" charset="0"/>
          </a:endParaRPr>
        </a:p>
      </dsp:txBody>
      <dsp:txXfrm>
        <a:off x="2823690" y="3056986"/>
        <a:ext cx="12763617" cy="2444753"/>
      </dsp:txXfrm>
    </dsp:sp>
    <dsp:sp modelId="{ADB295F2-2D91-482A-BACA-F4074760C3DE}">
      <dsp:nvSpPr>
        <dsp:cNvPr id="0" name=""/>
        <dsp:cNvSpPr/>
      </dsp:nvSpPr>
      <dsp:spPr>
        <a:xfrm>
          <a:off x="0" y="6112928"/>
          <a:ext cx="15587308" cy="2444753"/>
        </a:xfrm>
        <a:prstGeom prst="roundRect">
          <a:avLst>
            <a:gd name="adj" fmla="val 10000"/>
          </a:avLst>
        </a:prstGeom>
        <a:solidFill>
          <a:srgbClr val="11133F"/>
        </a:solidFill>
        <a:ln>
          <a:solidFill>
            <a:schemeClr val="bg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4DD187-C801-4D94-AB9E-79B2F44B29A6}">
      <dsp:nvSpPr>
        <dsp:cNvPr id="0" name=""/>
        <dsp:cNvSpPr/>
      </dsp:nvSpPr>
      <dsp:spPr>
        <a:xfrm>
          <a:off x="739537" y="6662998"/>
          <a:ext cx="1344614" cy="134461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9F73445-56D2-4A85-BD3D-87D23BEB63F5}">
      <dsp:nvSpPr>
        <dsp:cNvPr id="0" name=""/>
        <dsp:cNvSpPr/>
      </dsp:nvSpPr>
      <dsp:spPr>
        <a:xfrm>
          <a:off x="2823690" y="6112928"/>
          <a:ext cx="12763617" cy="24447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8736" tIns="258736" rIns="258736" bIns="258736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500" kern="1200" dirty="0">
              <a:solidFill>
                <a:schemeClr val="bg1"/>
              </a:solidFill>
              <a:latin typeface="Aptos Black" panose="020B0004020202020204" pitchFamily="34" charset="0"/>
            </a:rPr>
            <a:t>(UART) alla scheda STM32F3DISCOVERY, che esegue l’azione richiesta.</a:t>
          </a:r>
          <a:endParaRPr lang="en-US" sz="2500" kern="1200" dirty="0">
            <a:solidFill>
              <a:schemeClr val="bg1"/>
            </a:solidFill>
            <a:latin typeface="Aptos Black" panose="020B0004020202020204" pitchFamily="34" charset="0"/>
          </a:endParaRPr>
        </a:p>
      </dsp:txBody>
      <dsp:txXfrm>
        <a:off x="2823690" y="6112928"/>
        <a:ext cx="12763617" cy="244475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BBB42C-C13F-489D-BB4D-DB7ABB733716}">
      <dsp:nvSpPr>
        <dsp:cNvPr id="0" name=""/>
        <dsp:cNvSpPr/>
      </dsp:nvSpPr>
      <dsp:spPr>
        <a:xfrm>
          <a:off x="-1024573" y="0"/>
          <a:ext cx="9035088" cy="7640827"/>
        </a:xfrm>
        <a:prstGeom prst="ellipse">
          <a:avLst/>
        </a:prstGeom>
        <a:solidFill>
          <a:srgbClr val="11133F"/>
        </a:solidFill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200" kern="1200" dirty="0">
              <a:solidFill>
                <a:schemeClr val="bg1"/>
              </a:solidFill>
              <a:latin typeface="Aptos Black" panose="020B0004020202020204" pitchFamily="34" charset="0"/>
            </a:rPr>
            <a:t>Nel progetto, la System </a:t>
          </a:r>
          <a:r>
            <a:rPr lang="it-IT" sz="3200" kern="1200" dirty="0" err="1">
              <a:solidFill>
                <a:schemeClr val="bg1"/>
              </a:solidFill>
              <a:latin typeface="Aptos Black" panose="020B0004020202020204" pitchFamily="34" charset="0"/>
            </a:rPr>
            <a:t>View</a:t>
          </a:r>
          <a:r>
            <a:rPr lang="it-IT" sz="3200" kern="1200" dirty="0">
              <a:solidFill>
                <a:schemeClr val="bg1"/>
              </a:solidFill>
              <a:latin typeface="Aptos Black" panose="020B0004020202020204" pitchFamily="34" charset="0"/>
            </a:rPr>
            <a:t> di STM32CubeMX rappresenta graficamente tutte le periferiche attivate nel microcontrollore STM32F3.</a:t>
          </a:r>
          <a:br>
            <a:rPr lang="it-IT" sz="3200" kern="1200" dirty="0">
              <a:solidFill>
                <a:schemeClr val="bg1"/>
              </a:solidFill>
              <a:latin typeface="Aptos Black" panose="020B0004020202020204" pitchFamily="34" charset="0"/>
            </a:rPr>
          </a:br>
          <a:r>
            <a:rPr lang="it-IT" sz="3200" kern="1200" dirty="0">
              <a:solidFill>
                <a:schemeClr val="bg1"/>
              </a:solidFill>
              <a:latin typeface="Aptos Black" panose="020B0004020202020204" pitchFamily="34" charset="0"/>
            </a:rPr>
            <a:t>Questa visualizzazione fornisce una panoramica completa del sistema, utile per comprendere le connessioni tra periferiche, clock, timer, bus I2C, protocollo SPI e GPIO configurati.</a:t>
          </a:r>
          <a:endParaRPr lang="en-US" sz="3200" kern="1200" dirty="0">
            <a:solidFill>
              <a:schemeClr val="bg1"/>
            </a:solidFill>
            <a:latin typeface="Aptos Black" panose="020B0004020202020204" pitchFamily="34" charset="0"/>
          </a:endParaRPr>
        </a:p>
      </dsp:txBody>
      <dsp:txXfrm>
        <a:off x="298585" y="1118973"/>
        <a:ext cx="6388772" cy="5402881"/>
      </dsp:txXfrm>
    </dsp:sp>
    <dsp:sp modelId="{0B7AA08D-6C6F-4378-B6DB-43CB9A0CB53B}">
      <dsp:nvSpPr>
        <dsp:cNvPr id="0" name=""/>
        <dsp:cNvSpPr/>
      </dsp:nvSpPr>
      <dsp:spPr>
        <a:xfrm>
          <a:off x="8726868" y="525363"/>
          <a:ext cx="2716435" cy="1173097"/>
        </a:xfrm>
        <a:prstGeom prst="rightArrow">
          <a:avLst>
            <a:gd name="adj1" fmla="val 60000"/>
            <a:gd name="adj2" fmla="val 50000"/>
          </a:avLst>
        </a:prstGeom>
        <a:solidFill>
          <a:srgbClr val="11133F"/>
        </a:solidFill>
        <a:ln>
          <a:solidFill>
            <a:schemeClr val="bg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0" kern="1200"/>
        </a:p>
      </dsp:txBody>
      <dsp:txXfrm>
        <a:off x="8726868" y="759982"/>
        <a:ext cx="2364506" cy="703859"/>
      </dsp:txXfrm>
    </dsp:sp>
    <dsp:sp modelId="{2A0E2F47-6AC0-486A-8A1F-FBFCE382B1C3}">
      <dsp:nvSpPr>
        <dsp:cNvPr id="0" name=""/>
        <dsp:cNvSpPr/>
      </dsp:nvSpPr>
      <dsp:spPr>
        <a:xfrm>
          <a:off x="11172838" y="0"/>
          <a:ext cx="11553100" cy="8246963"/>
        </a:xfrm>
        <a:prstGeom prst="ellipse">
          <a:avLst/>
        </a:prstGeom>
        <a:solidFill>
          <a:srgbClr val="11133F"/>
        </a:solidFill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000" kern="1200" dirty="0">
              <a:solidFill>
                <a:schemeClr val="bg1"/>
              </a:solidFill>
              <a:latin typeface="Aptos Black" panose="020B0004020202020204" pitchFamily="34" charset="0"/>
            </a:rPr>
            <a:t>Attraverso questo schema è possibile identificare:</a:t>
          </a:r>
          <a:endParaRPr lang="en-US" sz="3000" kern="1200" dirty="0">
            <a:solidFill>
              <a:schemeClr val="bg1"/>
            </a:solidFill>
            <a:latin typeface="Aptos Black" panose="020B0004020202020204" pitchFamily="34" charset="0"/>
          </a:endParaRPr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3000" kern="1200" dirty="0">
              <a:solidFill>
                <a:schemeClr val="bg1"/>
              </a:solidFill>
              <a:latin typeface="Aptos Black" panose="020B0004020202020204" pitchFamily="34" charset="0"/>
            </a:rPr>
            <a:t>le risorse hardware attive, come TIM3 per il controllo del servomotore, TIM4 per la gestione del sensore HC-SR04, I2C1 per la comunicazione con il display, e i GPIO utilizzati per i LED;</a:t>
          </a:r>
          <a:endParaRPr lang="en-US" sz="3000" kern="1200" dirty="0">
            <a:solidFill>
              <a:schemeClr val="bg1"/>
            </a:solidFill>
            <a:latin typeface="Aptos Black" panose="020B0004020202020204" pitchFamily="34" charset="0"/>
          </a:endParaRPr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3000" kern="1200" dirty="0">
              <a:solidFill>
                <a:schemeClr val="bg1"/>
              </a:solidFill>
              <a:latin typeface="Aptos Black" panose="020B0004020202020204" pitchFamily="34" charset="0"/>
            </a:rPr>
            <a:t>le relazioni tra i moduli logici, come l’uso dei timer per generare segnali PWM, la gestione del display tramite I2C;</a:t>
          </a:r>
          <a:endParaRPr lang="en-US" sz="3000" kern="1200" dirty="0">
            <a:solidFill>
              <a:schemeClr val="bg1"/>
            </a:solidFill>
            <a:latin typeface="Aptos Black" panose="020B0004020202020204" pitchFamily="34" charset="0"/>
          </a:endParaRPr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3000" kern="1200" dirty="0">
              <a:solidFill>
                <a:schemeClr val="bg1"/>
              </a:solidFill>
              <a:latin typeface="Aptos Black" panose="020B0004020202020204" pitchFamily="34" charset="0"/>
            </a:rPr>
            <a:t>lo stato della configurazione dei clock e dei bus del sistema.</a:t>
          </a:r>
          <a:endParaRPr lang="en-US" sz="3000" kern="1200" dirty="0">
            <a:solidFill>
              <a:schemeClr val="bg1"/>
            </a:solidFill>
            <a:latin typeface="Aptos Black" panose="020B0004020202020204" pitchFamily="34" charset="0"/>
          </a:endParaRPr>
        </a:p>
      </dsp:txBody>
      <dsp:txXfrm>
        <a:off x="12864750" y="1207740"/>
        <a:ext cx="8169276" cy="5831483"/>
      </dsp:txXfrm>
    </dsp:sp>
    <dsp:sp modelId="{6161F0A7-9A3F-450D-A179-0443BC6BFF4F}">
      <dsp:nvSpPr>
        <dsp:cNvPr id="0" name=""/>
        <dsp:cNvSpPr/>
      </dsp:nvSpPr>
      <dsp:spPr>
        <a:xfrm rot="10800000">
          <a:off x="8084671" y="6060795"/>
          <a:ext cx="2999370" cy="1165114"/>
        </a:xfrm>
        <a:prstGeom prst="rightArrow">
          <a:avLst>
            <a:gd name="adj1" fmla="val 60000"/>
            <a:gd name="adj2" fmla="val 50000"/>
          </a:avLst>
        </a:prstGeom>
        <a:solidFill>
          <a:srgbClr val="11133F"/>
        </a:solidFill>
        <a:ln>
          <a:solidFill>
            <a:schemeClr val="bg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0" kern="1200"/>
        </a:p>
      </dsp:txBody>
      <dsp:txXfrm rot="10800000">
        <a:off x="8434205" y="6293818"/>
        <a:ext cx="2649836" cy="69906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8E8683-87BB-467A-BDA4-50382EA301A0}">
      <dsp:nvSpPr>
        <dsp:cNvPr id="0" name=""/>
        <dsp:cNvSpPr/>
      </dsp:nvSpPr>
      <dsp:spPr>
        <a:xfrm>
          <a:off x="1633563" y="0"/>
          <a:ext cx="18513723" cy="8257587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8E6E985-788E-4502-8525-D75CDD6AB680}">
      <dsp:nvSpPr>
        <dsp:cNvPr id="0" name=""/>
        <dsp:cNvSpPr/>
      </dsp:nvSpPr>
      <dsp:spPr>
        <a:xfrm>
          <a:off x="8258" y="2477276"/>
          <a:ext cx="10449314" cy="3303034"/>
        </a:xfrm>
        <a:prstGeom prst="roundRect">
          <a:avLst/>
        </a:prstGeom>
        <a:solidFill>
          <a:srgbClr val="11133F"/>
        </a:solidFill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200" kern="1200" dirty="0">
              <a:solidFill>
                <a:schemeClr val="bg1"/>
              </a:solidFill>
              <a:latin typeface="Aptos Black"/>
            </a:rPr>
            <a:t>Il sensore HC-SR04 è un modulo ad ultrasuoni composto da:</a:t>
          </a:r>
          <a:endParaRPr lang="it-IT" sz="3200" kern="1200" dirty="0">
            <a:solidFill>
              <a:schemeClr val="bg1"/>
            </a:solidFill>
            <a:latin typeface="Aptos Black" panose="020B0004020202020204" pitchFamily="34" charset="0"/>
          </a:endParaRPr>
        </a:p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it-IT" sz="3200" kern="1200" dirty="0">
              <a:solidFill>
                <a:schemeClr val="bg1"/>
              </a:solidFill>
              <a:latin typeface="Aptos Black"/>
            </a:rPr>
            <a:t>Trasmettitore (TRIG): emette un breve impulso ultrasonico a 40 kHz</a:t>
          </a:r>
        </a:p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it-IT" sz="3200" kern="1200" dirty="0">
              <a:solidFill>
                <a:schemeClr val="bg1"/>
              </a:solidFill>
              <a:latin typeface="Aptos Black"/>
            </a:rPr>
            <a:t>Ricevitore (ECHO): ascolta il segnale riflesso quando rimbalza contro un oggetto</a:t>
          </a:r>
          <a:endParaRPr lang="en-US" sz="3200" kern="1200" dirty="0">
            <a:solidFill>
              <a:schemeClr val="bg1"/>
            </a:solidFill>
            <a:latin typeface="Aptos Black" panose="020B0004020202020204" pitchFamily="34" charset="0"/>
          </a:endParaRPr>
        </a:p>
      </dsp:txBody>
      <dsp:txXfrm>
        <a:off x="169499" y="2638517"/>
        <a:ext cx="10126832" cy="2980552"/>
      </dsp:txXfrm>
    </dsp:sp>
    <dsp:sp modelId="{15612319-A4E7-4462-AB9B-C8811FB70BE3}">
      <dsp:nvSpPr>
        <dsp:cNvPr id="0" name=""/>
        <dsp:cNvSpPr/>
      </dsp:nvSpPr>
      <dsp:spPr>
        <a:xfrm>
          <a:off x="11323277" y="2030705"/>
          <a:ext cx="10449314" cy="4196175"/>
        </a:xfrm>
        <a:prstGeom prst="roundRect">
          <a:avLst/>
        </a:prstGeom>
        <a:solidFill>
          <a:srgbClr val="11133F"/>
        </a:solidFill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200" kern="1200" dirty="0">
              <a:solidFill>
                <a:schemeClr val="bg1"/>
              </a:solidFill>
              <a:latin typeface="Aptos Black" panose="020B0004020202020204" pitchFamily="34" charset="0"/>
            </a:rPr>
            <a:t>Funzionamento base: </a:t>
          </a:r>
        </a:p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it-IT" sz="3200" kern="1200" dirty="0">
              <a:solidFill>
                <a:schemeClr val="bg1"/>
              </a:solidFill>
              <a:latin typeface="Aptos Black" panose="020B0004020202020204" pitchFamily="34" charset="0"/>
            </a:rPr>
            <a:t>Si invia un impulso HIGH di 10 </a:t>
          </a:r>
          <a:r>
            <a:rPr lang="it-IT" sz="3200" kern="1200" dirty="0" err="1">
              <a:solidFill>
                <a:schemeClr val="bg1"/>
              </a:solidFill>
              <a:latin typeface="Aptos Black" panose="020B0004020202020204" pitchFamily="34" charset="0"/>
            </a:rPr>
            <a:t>μs</a:t>
          </a:r>
          <a:r>
            <a:rPr lang="it-IT" sz="3200" kern="1200" dirty="0">
              <a:solidFill>
                <a:schemeClr val="bg1"/>
              </a:solidFill>
              <a:latin typeface="Aptos Black" panose="020B0004020202020204" pitchFamily="34" charset="0"/>
            </a:rPr>
            <a:t> sul pin TRIG. </a:t>
          </a:r>
        </a:p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it-IT" sz="3200" kern="1200" dirty="0">
              <a:solidFill>
                <a:schemeClr val="bg1"/>
              </a:solidFill>
              <a:latin typeface="Aptos Black" panose="020B0004020202020204" pitchFamily="34" charset="0"/>
            </a:rPr>
            <a:t>Il sensore invia un burst di 8 impulsi a 40 kHz. </a:t>
          </a:r>
        </a:p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it-IT" sz="3200" kern="1200" dirty="0">
              <a:solidFill>
                <a:schemeClr val="bg1"/>
              </a:solidFill>
              <a:latin typeface="Aptos Black" panose="020B0004020202020204" pitchFamily="34" charset="0"/>
            </a:rPr>
            <a:t>Appena riceve il segnale riflesso, alza il pin ECHO a livello HIGH. </a:t>
          </a:r>
        </a:p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it-IT" sz="3200" kern="1200" dirty="0">
              <a:solidFill>
                <a:schemeClr val="bg1"/>
              </a:solidFill>
              <a:latin typeface="Aptos Black" panose="020B0004020202020204" pitchFamily="34" charset="0"/>
            </a:rPr>
            <a:t>Il tempo in cui ECHO rimane alto rappresenta il tempo impiegato dall’onda per andare e tornare. </a:t>
          </a:r>
          <a:endParaRPr lang="en-US" sz="3200" kern="1200" dirty="0">
            <a:solidFill>
              <a:schemeClr val="bg1"/>
            </a:solidFill>
            <a:latin typeface="Aptos Black" panose="020B0004020202020204" pitchFamily="34" charset="0"/>
          </a:endParaRPr>
        </a:p>
      </dsp:txBody>
      <dsp:txXfrm>
        <a:off x="11528117" y="2235545"/>
        <a:ext cx="10039634" cy="378649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9495B8-637B-44C9-AA5F-4D16C34509F0}">
      <dsp:nvSpPr>
        <dsp:cNvPr id="0" name=""/>
        <dsp:cNvSpPr/>
      </dsp:nvSpPr>
      <dsp:spPr>
        <a:xfrm>
          <a:off x="0" y="3450640"/>
          <a:ext cx="22812079" cy="2263994"/>
        </a:xfrm>
        <a:prstGeom prst="rect">
          <a:avLst/>
        </a:prstGeom>
        <a:solidFill>
          <a:srgbClr val="11133F"/>
        </a:solidFill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6032" tIns="256032" rIns="256032" bIns="256032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600" kern="1200" dirty="0">
              <a:latin typeface="Aptos Black" panose="020B0004020202020204" pitchFamily="34" charset="0"/>
            </a:rPr>
            <a:t>Questa configurazione permette di rilevare il tempo di ritorno dell’onda ultrasonica tramite interrupt, migliorando l’efficienza nell’utilizzo della CPU.</a:t>
          </a:r>
          <a:endParaRPr lang="en-US" sz="3600" kern="1200" dirty="0">
            <a:latin typeface="Aptos Black" panose="020B0004020202020204" pitchFamily="34" charset="0"/>
          </a:endParaRPr>
        </a:p>
      </dsp:txBody>
      <dsp:txXfrm>
        <a:off x="0" y="3450640"/>
        <a:ext cx="22812079" cy="2263994"/>
      </dsp:txXfrm>
    </dsp:sp>
    <dsp:sp modelId="{D41CB96B-2E29-472C-BAF9-61F99ACC4B6F}">
      <dsp:nvSpPr>
        <dsp:cNvPr id="0" name=""/>
        <dsp:cNvSpPr/>
      </dsp:nvSpPr>
      <dsp:spPr>
        <a:xfrm rot="10800000">
          <a:off x="0" y="2578"/>
          <a:ext cx="22812079" cy="3482022"/>
        </a:xfrm>
        <a:prstGeom prst="upArrowCallout">
          <a:avLst/>
        </a:prstGeom>
        <a:solidFill>
          <a:srgbClr val="11133F"/>
        </a:solidFill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6032" tIns="256032" rIns="256032" bIns="256032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600" kern="1200" dirty="0">
              <a:latin typeface="Aptos Black" panose="020B0004020202020204" pitchFamily="34" charset="0"/>
            </a:rPr>
            <a:t>In questa schermata di STM32CubeMX sono messi in evidenza i pin configurati per il corretto funzionamento dei sensori HC-SR04.</a:t>
          </a:r>
          <a:br>
            <a:rPr lang="it-IT" sz="3600" kern="1200" dirty="0">
              <a:latin typeface="Aptos Black" panose="020B0004020202020204" pitchFamily="34" charset="0"/>
            </a:rPr>
          </a:br>
          <a:r>
            <a:rPr lang="it-IT" sz="3600" kern="1200" dirty="0">
              <a:latin typeface="Aptos Black" panose="020B0004020202020204" pitchFamily="34" charset="0"/>
            </a:rPr>
            <a:t>Nello specifico, i pin associati al segnale TRIG sono impostati come GPIO in output </a:t>
          </a:r>
          <a:r>
            <a:rPr lang="it-IT" sz="3600" kern="1200" dirty="0" err="1">
              <a:latin typeface="Aptos Black" panose="020B0004020202020204" pitchFamily="34" charset="0"/>
            </a:rPr>
            <a:t>push</a:t>
          </a:r>
          <a:r>
            <a:rPr lang="it-IT" sz="3600" kern="1200" dirty="0">
              <a:latin typeface="Aptos Black" panose="020B0004020202020204" pitchFamily="34" charset="0"/>
            </a:rPr>
            <a:t>-pull, mentre quelli collegati al segnale ECHO sono configurati come input .</a:t>
          </a:r>
          <a:endParaRPr lang="en-US" sz="3600" kern="1200" dirty="0">
            <a:latin typeface="Aptos Black" panose="020B0004020202020204" pitchFamily="34" charset="0"/>
          </a:endParaRPr>
        </a:p>
      </dsp:txBody>
      <dsp:txXfrm rot="10800000">
        <a:off x="0" y="2578"/>
        <a:ext cx="22812079" cy="226251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FE45D5D-AFD6-4C22-B2F8-7A1823933D7F}">
      <dsp:nvSpPr>
        <dsp:cNvPr id="0" name=""/>
        <dsp:cNvSpPr/>
      </dsp:nvSpPr>
      <dsp:spPr>
        <a:xfrm>
          <a:off x="6910" y="1706707"/>
          <a:ext cx="6933745" cy="2773498"/>
        </a:xfrm>
        <a:prstGeom prst="homePlate">
          <a:avLst/>
        </a:prstGeom>
        <a:solidFill>
          <a:srgbClr val="11133F"/>
        </a:solidFill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74676" rIns="37338" bIns="7467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800" kern="1200" dirty="0">
              <a:solidFill>
                <a:schemeClr val="bg1"/>
              </a:solidFill>
              <a:latin typeface="Aptos Black"/>
            </a:rPr>
            <a:t>Nel progetto è stato impiegato un display OLED con risoluzione 128x64 pixel, basato sul controller SSD1306 e comunicante tramite il protocollo I2C.</a:t>
          </a:r>
          <a:endParaRPr lang="it-IT" sz="2800" kern="1200" dirty="0"/>
        </a:p>
      </dsp:txBody>
      <dsp:txXfrm>
        <a:off x="6910" y="1706707"/>
        <a:ext cx="6240371" cy="2773498"/>
      </dsp:txXfrm>
    </dsp:sp>
    <dsp:sp modelId="{B62D7A1D-273F-4EB2-A988-5DB2E4F4F6B6}">
      <dsp:nvSpPr>
        <dsp:cNvPr id="0" name=""/>
        <dsp:cNvSpPr/>
      </dsp:nvSpPr>
      <dsp:spPr>
        <a:xfrm>
          <a:off x="5553907" y="1706707"/>
          <a:ext cx="6933745" cy="2773498"/>
        </a:xfrm>
        <a:prstGeom prst="chevron">
          <a:avLst/>
        </a:prstGeom>
        <a:solidFill>
          <a:srgbClr val="11133F"/>
        </a:solidFill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64008" rIns="32004" bIns="6400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dirty="0">
              <a:solidFill>
                <a:schemeClr val="bg1"/>
              </a:solidFill>
              <a:latin typeface="Aptos Black"/>
            </a:rPr>
            <a:t>Per mostrare informazioni sul display OLED, abbiamo utilizzato la libreria ssd1306.h, che semplifica enormemente la gestione del display I2C. </a:t>
          </a:r>
          <a:br>
            <a:rPr lang="it-IT" sz="2400" kern="1200" dirty="0">
              <a:solidFill>
                <a:schemeClr val="bg1"/>
              </a:solidFill>
              <a:latin typeface="Aptos Black"/>
            </a:rPr>
          </a:br>
          <a:endParaRPr lang="en-US" sz="2400" kern="1200" dirty="0">
            <a:latin typeface="Aptos Black" panose="020B0004020202020204" pitchFamily="34" charset="0"/>
          </a:endParaRPr>
        </a:p>
      </dsp:txBody>
      <dsp:txXfrm>
        <a:off x="6940656" y="1706707"/>
        <a:ext cx="4160247" cy="2773498"/>
      </dsp:txXfrm>
    </dsp:sp>
    <dsp:sp modelId="{C1780AD2-D7D4-499F-A9ED-088AD454B74E}">
      <dsp:nvSpPr>
        <dsp:cNvPr id="0" name=""/>
        <dsp:cNvSpPr/>
      </dsp:nvSpPr>
      <dsp:spPr>
        <a:xfrm>
          <a:off x="11100903" y="1706707"/>
          <a:ext cx="6933745" cy="2773498"/>
        </a:xfrm>
        <a:prstGeom prst="chevron">
          <a:avLst/>
        </a:prstGeom>
        <a:solidFill>
          <a:srgbClr val="11133F"/>
        </a:solidFill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64008" rIns="32004" bIns="6400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dirty="0">
              <a:solidFill>
                <a:schemeClr val="bg1"/>
              </a:solidFill>
              <a:latin typeface="Aptos Black"/>
            </a:rPr>
            <a:t> 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dirty="0">
              <a:solidFill>
                <a:schemeClr val="bg1"/>
              </a:solidFill>
              <a:latin typeface="Aptos Black"/>
            </a:rPr>
            <a:t>Nello specifico, il display viene inizializzato all'avvio tramite ssd1306_Init(), dopodiché usiamo ssd1306_SetCursor() per posizionare il testo, e ssd1306_WriteString() per scrivere caratteri o numeri. </a:t>
          </a:r>
          <a:br>
            <a:rPr lang="it-IT" sz="2400" kern="1200" dirty="0">
              <a:solidFill>
                <a:schemeClr val="bg1"/>
              </a:solidFill>
              <a:latin typeface="Aptos Black"/>
            </a:rPr>
          </a:br>
          <a:endParaRPr lang="en-US" sz="2400" kern="1200" dirty="0">
            <a:latin typeface="Aptos Black" panose="020B0004020202020204" pitchFamily="34" charset="0"/>
          </a:endParaRPr>
        </a:p>
      </dsp:txBody>
      <dsp:txXfrm>
        <a:off x="12487652" y="1706707"/>
        <a:ext cx="4160247" cy="2773498"/>
      </dsp:txXfrm>
    </dsp:sp>
    <dsp:sp modelId="{39A4239E-0D28-4C0F-B88A-D6E0F210E177}">
      <dsp:nvSpPr>
        <dsp:cNvPr id="0" name=""/>
        <dsp:cNvSpPr/>
      </dsp:nvSpPr>
      <dsp:spPr>
        <a:xfrm>
          <a:off x="16647899" y="1706707"/>
          <a:ext cx="6933745" cy="2773498"/>
        </a:xfrm>
        <a:prstGeom prst="chevron">
          <a:avLst/>
        </a:prstGeom>
        <a:solidFill>
          <a:srgbClr val="11133F"/>
        </a:solidFill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0013" tIns="66675" rIns="33338" bIns="666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500" kern="1200" dirty="0">
              <a:solidFill>
                <a:schemeClr val="bg1"/>
              </a:solidFill>
              <a:latin typeface="Aptos Black"/>
            </a:rPr>
            <a:t>Ogni aggiornamento dello schermo viene confermato con ssd1306_UpdateScreen(), che invia effettivamente i dati al display. </a:t>
          </a:r>
          <a:endParaRPr lang="it-IT" sz="2500" kern="1200" dirty="0"/>
        </a:p>
      </dsp:txBody>
      <dsp:txXfrm>
        <a:off x="18034648" y="1706707"/>
        <a:ext cx="4160247" cy="277349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1516A5-8352-4B6E-BD12-8E6285B52244}">
      <dsp:nvSpPr>
        <dsp:cNvPr id="0" name=""/>
        <dsp:cNvSpPr/>
      </dsp:nvSpPr>
      <dsp:spPr>
        <a:xfrm>
          <a:off x="0" y="667867"/>
          <a:ext cx="15733344" cy="2015325"/>
        </a:xfrm>
        <a:prstGeom prst="roundRect">
          <a:avLst/>
        </a:prstGeom>
        <a:solidFill>
          <a:srgbClr val="11133F"/>
        </a:solidFill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600" kern="1200" dirty="0">
              <a:latin typeface="Aptos Black" panose="020B0004020202020204" pitchFamily="34" charset="0"/>
            </a:rPr>
            <a:t>I2C è un protocollo di comunicazione seriale sincrona per i circuiti integrati. </a:t>
          </a:r>
          <a:br>
            <a:rPr lang="it-IT" sz="3600" kern="1200" dirty="0">
              <a:latin typeface="Aptos Black" panose="020B0004020202020204" pitchFamily="34" charset="0"/>
            </a:rPr>
          </a:br>
          <a:r>
            <a:rPr lang="it-IT" sz="3600" kern="1200" dirty="0">
              <a:latin typeface="Aptos Black" panose="020B0004020202020204" pitchFamily="34" charset="0"/>
            </a:rPr>
            <a:t>Prevede due linee di comunicazioni seriali ,VCC e GND:</a:t>
          </a:r>
          <a:endParaRPr lang="en-US" sz="3600" kern="1200" dirty="0">
            <a:latin typeface="Aptos Black" panose="020B0004020202020204" pitchFamily="34" charset="0"/>
          </a:endParaRPr>
        </a:p>
      </dsp:txBody>
      <dsp:txXfrm>
        <a:off x="98380" y="766247"/>
        <a:ext cx="15536584" cy="1818565"/>
      </dsp:txXfrm>
    </dsp:sp>
    <dsp:sp modelId="{4AE83294-E56A-4BEF-9B33-EADCA5482854}">
      <dsp:nvSpPr>
        <dsp:cNvPr id="0" name=""/>
        <dsp:cNvSpPr/>
      </dsp:nvSpPr>
      <dsp:spPr>
        <a:xfrm>
          <a:off x="0" y="2958541"/>
          <a:ext cx="15733344" cy="29600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9534" tIns="45720" rIns="256032" bIns="45720" numCol="1" spcCol="1270" anchor="t" anchorCtr="0">
          <a:noAutofit/>
        </a:bodyPr>
        <a:lstStyle/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it-IT" sz="3600" kern="1200" dirty="0">
              <a:solidFill>
                <a:schemeClr val="bg1"/>
              </a:solidFill>
              <a:latin typeface="Aptos Black" panose="020B0004020202020204" pitchFamily="34" charset="0"/>
            </a:rPr>
            <a:t>SDA (Serial </a:t>
          </a:r>
          <a:r>
            <a:rPr lang="it-IT" sz="3600" kern="1200" dirty="0" err="1">
              <a:solidFill>
                <a:schemeClr val="bg1"/>
              </a:solidFill>
              <a:latin typeface="Aptos Black" panose="020B0004020202020204" pitchFamily="34" charset="0"/>
            </a:rPr>
            <a:t>DAta</a:t>
          </a:r>
          <a:r>
            <a:rPr lang="it-IT" sz="3600" kern="1200" dirty="0">
              <a:solidFill>
                <a:schemeClr val="bg1"/>
              </a:solidFill>
              <a:latin typeface="Aptos Black" panose="020B0004020202020204" pitchFamily="34" charset="0"/>
            </a:rPr>
            <a:t>) - per la trasmissione dati</a:t>
          </a:r>
          <a:endParaRPr lang="en-US" sz="3600" kern="1200" dirty="0">
            <a:solidFill>
              <a:schemeClr val="bg1"/>
            </a:solidFill>
            <a:latin typeface="Aptos Black" panose="020B0004020202020204" pitchFamily="34" charset="0"/>
          </a:endParaRPr>
        </a:p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it-IT" sz="3600" kern="1200" dirty="0">
              <a:solidFill>
                <a:schemeClr val="bg1"/>
              </a:solidFill>
              <a:latin typeface="Aptos Black" panose="020B0004020202020204" pitchFamily="34" charset="0"/>
            </a:rPr>
            <a:t>SCL (Serial Clock) - per la sincronizzazione</a:t>
          </a:r>
          <a:endParaRPr lang="en-US" sz="3600" kern="1200" dirty="0">
            <a:solidFill>
              <a:schemeClr val="bg1"/>
            </a:solidFill>
            <a:latin typeface="Aptos Black" panose="020B0004020202020204" pitchFamily="34" charset="0"/>
          </a:endParaRPr>
        </a:p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it-IT" sz="3600" kern="1200" dirty="0">
              <a:solidFill>
                <a:schemeClr val="bg1"/>
              </a:solidFill>
              <a:latin typeface="Aptos Black" panose="020B0004020202020204" pitchFamily="34" charset="0"/>
            </a:rPr>
            <a:t>VCC – connessa a SDA ed SCL </a:t>
          </a:r>
          <a:br>
            <a:rPr lang="it-IT" sz="3600" kern="1200" dirty="0">
              <a:solidFill>
                <a:schemeClr val="bg1"/>
              </a:solidFill>
              <a:latin typeface="Aptos Black" panose="020B0004020202020204" pitchFamily="34" charset="0"/>
            </a:rPr>
          </a:br>
          <a:r>
            <a:rPr lang="it-IT" sz="3600" kern="1200" dirty="0">
              <a:solidFill>
                <a:schemeClr val="bg1"/>
              </a:solidFill>
              <a:latin typeface="Aptos Black" panose="020B0004020202020204" pitchFamily="34" charset="0"/>
            </a:rPr>
            <a:t>tramite resistori pull-up</a:t>
          </a:r>
          <a:endParaRPr lang="en-US" sz="3600" kern="1200" dirty="0">
            <a:solidFill>
              <a:schemeClr val="bg1"/>
            </a:solidFill>
            <a:latin typeface="Aptos Black" panose="020B0004020202020204" pitchFamily="34" charset="0"/>
          </a:endParaRPr>
        </a:p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it-IT" sz="3600" kern="1200" dirty="0">
              <a:solidFill>
                <a:schemeClr val="bg1"/>
              </a:solidFill>
              <a:latin typeface="Aptos Black" panose="020B0004020202020204" pitchFamily="34" charset="0"/>
            </a:rPr>
            <a:t>GND – in comune tra i device</a:t>
          </a:r>
          <a:endParaRPr lang="en-US" sz="3600" kern="1200" dirty="0">
            <a:solidFill>
              <a:schemeClr val="bg1"/>
            </a:solidFill>
            <a:latin typeface="Aptos Black" panose="020B0004020202020204" pitchFamily="34" charset="0"/>
          </a:endParaRPr>
        </a:p>
      </dsp:txBody>
      <dsp:txXfrm>
        <a:off x="0" y="2958541"/>
        <a:ext cx="15733344" cy="2960099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7C2A3B-7EDE-4E2C-893F-AD39A3A3F897}">
      <dsp:nvSpPr>
        <dsp:cNvPr id="0" name=""/>
        <dsp:cNvSpPr/>
      </dsp:nvSpPr>
      <dsp:spPr>
        <a:xfrm>
          <a:off x="3973897" y="3065"/>
          <a:ext cx="6289379" cy="3773627"/>
        </a:xfrm>
        <a:prstGeom prst="roundRect">
          <a:avLst>
            <a:gd name="adj" fmla="val 10000"/>
          </a:avLst>
        </a:prstGeom>
        <a:solidFill>
          <a:srgbClr val="11133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300" kern="1200" dirty="0">
              <a:latin typeface="Aptos Black" panose="020B0004020202020204" pitchFamily="34" charset="0"/>
            </a:rPr>
            <a:t>É il master che, ricevendo informazioni, vuole scrivere sullo slave:</a:t>
          </a:r>
          <a:endParaRPr lang="en-US" sz="3300" kern="1200" dirty="0">
            <a:latin typeface="Aptos Black" panose="020B0004020202020204" pitchFamily="34" charset="0"/>
          </a:endParaRP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2600" kern="1200">
              <a:latin typeface="Aptos Black" panose="020B0004020202020204" pitchFamily="34" charset="0"/>
            </a:rPr>
            <a:t>Master - modalità trasmissione in cui invia ripetutamente un byte</a:t>
          </a:r>
          <a:endParaRPr lang="en-US" sz="2600" kern="1200">
            <a:latin typeface="Aptos Black" panose="020B0004020202020204" pitchFamily="34" charset="0"/>
          </a:endParaRP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2600" kern="1200" dirty="0">
              <a:latin typeface="Aptos Black" panose="020B0004020202020204" pitchFamily="34" charset="0"/>
            </a:rPr>
            <a:t>Slave - modalità ricezione in cui invia un bit ACK ad ogni bite</a:t>
          </a:r>
          <a:endParaRPr lang="en-US" sz="2600" kern="1200" dirty="0">
            <a:latin typeface="Aptos Black" panose="020B0004020202020204" pitchFamily="34" charset="0"/>
          </a:endParaRPr>
        </a:p>
      </dsp:txBody>
      <dsp:txXfrm>
        <a:off x="4084423" y="113591"/>
        <a:ext cx="6068327" cy="3552575"/>
      </dsp:txXfrm>
    </dsp:sp>
    <dsp:sp modelId="{6BA237A8-D91F-4404-9B19-7A19DA7CB7B7}">
      <dsp:nvSpPr>
        <dsp:cNvPr id="0" name=""/>
        <dsp:cNvSpPr/>
      </dsp:nvSpPr>
      <dsp:spPr>
        <a:xfrm>
          <a:off x="10816742" y="1109995"/>
          <a:ext cx="1333348" cy="1559766"/>
        </a:xfrm>
        <a:prstGeom prst="rightArrow">
          <a:avLst>
            <a:gd name="adj1" fmla="val 60000"/>
            <a:gd name="adj2" fmla="val 50000"/>
          </a:avLst>
        </a:prstGeom>
        <a:solidFill>
          <a:srgbClr val="11133F"/>
        </a:solidFill>
        <a:ln>
          <a:solidFill>
            <a:schemeClr val="bg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/>
        </a:p>
      </dsp:txBody>
      <dsp:txXfrm>
        <a:off x="10816742" y="1421948"/>
        <a:ext cx="933344" cy="935860"/>
      </dsp:txXfrm>
    </dsp:sp>
    <dsp:sp modelId="{1B36C9A9-C3AC-4F45-B6B8-CF8036223C75}">
      <dsp:nvSpPr>
        <dsp:cNvPr id="0" name=""/>
        <dsp:cNvSpPr/>
      </dsp:nvSpPr>
      <dsp:spPr>
        <a:xfrm>
          <a:off x="12779028" y="3065"/>
          <a:ext cx="6289379" cy="3773627"/>
        </a:xfrm>
        <a:prstGeom prst="roundRect">
          <a:avLst>
            <a:gd name="adj" fmla="val 10000"/>
          </a:avLst>
        </a:prstGeom>
        <a:solidFill>
          <a:srgbClr val="11133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300" kern="1200" dirty="0">
              <a:latin typeface="Aptos Black" panose="020B0004020202020204" pitchFamily="34" charset="0"/>
            </a:rPr>
            <a:t>Siccome il paradigma da noi realizzato prevede un singolo master e un singolo slave non ci sono contese del bus, quindi il protocollo di arbitraggio di I2C non viene interpellato.</a:t>
          </a:r>
          <a:endParaRPr lang="en-US" sz="3300" kern="1200" dirty="0">
            <a:latin typeface="Aptos Black" panose="020B0004020202020204" pitchFamily="34" charset="0"/>
          </a:endParaRPr>
        </a:p>
      </dsp:txBody>
      <dsp:txXfrm>
        <a:off x="12889554" y="113591"/>
        <a:ext cx="6068327" cy="355257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Lato Light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Lato Light" panose="020F0502020204030203" pitchFamily="34" charset="0"/>
              </a:defRPr>
            </a:lvl1pPr>
          </a:lstStyle>
          <a:p>
            <a:fld id="{EFC10EE1-B198-C942-8235-326C972CBB30}" type="datetimeFigureOut">
              <a:rPr lang="en-US" smtClean="0"/>
              <a:pPr/>
              <a:t>8/5/2025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Lato Light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Lato Light" panose="020F0502020204030203" pitchFamily="34" charset="0"/>
              </a:defRPr>
            </a:lvl1pPr>
          </a:lstStyle>
          <a:p>
            <a:fld id="{006BE02D-20C0-F840-AFAC-BEA99C74FDC2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289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17" rtl="0" eaLnBrk="1" latinLnBrk="0" hangingPunct="1">
      <a:defRPr sz="2400" b="0" i="0" kern="1200">
        <a:solidFill>
          <a:schemeClr val="tx1"/>
        </a:solidFill>
        <a:latin typeface="Lato Light" panose="020F0502020204030203" pitchFamily="34" charset="0"/>
        <a:ea typeface="+mn-ea"/>
        <a:cs typeface="+mn-cs"/>
      </a:defRPr>
    </a:lvl1pPr>
    <a:lvl2pPr marL="914217" algn="l" defTabSz="914217" rtl="0" eaLnBrk="1" latinLnBrk="0" hangingPunct="1">
      <a:defRPr sz="2400" b="0" i="0" kern="1200">
        <a:solidFill>
          <a:schemeClr val="tx1"/>
        </a:solidFill>
        <a:latin typeface="Lato Light" panose="020F0502020204030203" pitchFamily="34" charset="0"/>
        <a:ea typeface="+mn-ea"/>
        <a:cs typeface="+mn-cs"/>
      </a:defRPr>
    </a:lvl2pPr>
    <a:lvl3pPr marL="1828434" algn="l" defTabSz="914217" rtl="0" eaLnBrk="1" latinLnBrk="0" hangingPunct="1">
      <a:defRPr sz="2400" b="0" i="0" kern="1200">
        <a:solidFill>
          <a:schemeClr val="tx1"/>
        </a:solidFill>
        <a:latin typeface="Lato Light" panose="020F0502020204030203" pitchFamily="34" charset="0"/>
        <a:ea typeface="+mn-ea"/>
        <a:cs typeface="+mn-cs"/>
      </a:defRPr>
    </a:lvl3pPr>
    <a:lvl4pPr marL="2742651" algn="l" defTabSz="914217" rtl="0" eaLnBrk="1" latinLnBrk="0" hangingPunct="1">
      <a:defRPr sz="2400" b="0" i="0" kern="1200">
        <a:solidFill>
          <a:schemeClr val="tx1"/>
        </a:solidFill>
        <a:latin typeface="Lato Light" panose="020F0502020204030203" pitchFamily="34" charset="0"/>
        <a:ea typeface="+mn-ea"/>
        <a:cs typeface="+mn-cs"/>
      </a:defRPr>
    </a:lvl4pPr>
    <a:lvl5pPr marL="3656868" algn="l" defTabSz="914217" rtl="0" eaLnBrk="1" latinLnBrk="0" hangingPunct="1">
      <a:defRPr sz="2400" b="0" i="0" kern="1200">
        <a:solidFill>
          <a:schemeClr val="tx1"/>
        </a:solidFill>
        <a:latin typeface="Lato Light" panose="020F0502020204030203" pitchFamily="34" charset="0"/>
        <a:ea typeface="+mn-ea"/>
        <a:cs typeface="+mn-cs"/>
      </a:defRPr>
    </a:lvl5pPr>
    <a:lvl6pPr marL="4571086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C170E1-9C1B-4CB3-23C7-5ACF7F4640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2420" y="273943"/>
            <a:ext cx="23622618" cy="1069260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7200">
                <a:solidFill>
                  <a:srgbClr val="11133F"/>
                </a:solidFill>
                <a:latin typeface="Poppins" panose="00000500000000000000" pitchFamily="2" charset="0"/>
                <a:ea typeface="Segoe UI Black" panose="020B0A02040204020203" pitchFamily="34" charset="0"/>
                <a:cs typeface="Poppins" panose="00000500000000000000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F9DDCD-97B8-AA32-60EA-BCB73987EA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2420" y="1343203"/>
            <a:ext cx="23622618" cy="755679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3600">
                <a:solidFill>
                  <a:srgbClr val="11133F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287005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5964" y="730251"/>
            <a:ext cx="21025723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5964" y="3651250"/>
            <a:ext cx="21025723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31059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8" r:id="rId1"/>
  </p:sldLayoutIdLst>
  <p:hf hdr="0" ftr="0" dt="0"/>
  <p:txStyles>
    <p:titleStyle>
      <a:lvl1pPr algn="l" defTabSz="1828343" rtl="0" eaLnBrk="1" latinLnBrk="0" hangingPunct="1">
        <a:lnSpc>
          <a:spcPct val="90000"/>
        </a:lnSpc>
        <a:spcBef>
          <a:spcPct val="0"/>
        </a:spcBef>
        <a:buNone/>
        <a:defRPr sz="8798" b="1" i="0" kern="1200">
          <a:solidFill>
            <a:schemeClr val="tx2"/>
          </a:solidFill>
          <a:latin typeface="Poppins" panose="00000500000000000000" pitchFamily="2" charset="0"/>
          <a:ea typeface="Segoe UI Black" panose="020B0A02040204020203" pitchFamily="34" charset="0"/>
          <a:cs typeface="Poppins" panose="00000500000000000000" pitchFamily="2" charset="0"/>
        </a:defRPr>
      </a:lvl1pPr>
    </p:titleStyle>
    <p:bodyStyle>
      <a:lvl1pPr marL="0" indent="0" algn="l" defTabSz="1828343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None/>
        <a:defRPr sz="5599" b="0" i="0" kern="1200">
          <a:solidFill>
            <a:schemeClr val="tx1"/>
          </a:solidFill>
          <a:latin typeface="Poppins" panose="00000500000000000000" pitchFamily="2" charset="0"/>
          <a:ea typeface="+mn-ea"/>
          <a:cs typeface="Poppins" panose="00000500000000000000" pitchFamily="2" charset="0"/>
        </a:defRPr>
      </a:lvl1pPr>
      <a:lvl2pPr marL="914171" indent="0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4799" b="0" i="0" kern="1200">
          <a:solidFill>
            <a:schemeClr val="tx1"/>
          </a:solidFill>
          <a:latin typeface="Poppins" panose="00000500000000000000" pitchFamily="2" charset="0"/>
          <a:ea typeface="+mn-ea"/>
          <a:cs typeface="Poppins" panose="00000500000000000000" pitchFamily="2" charset="0"/>
        </a:defRPr>
      </a:lvl2pPr>
      <a:lvl3pPr marL="1828343" indent="0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3999" b="0" i="0" kern="1200">
          <a:solidFill>
            <a:schemeClr val="tx1"/>
          </a:solidFill>
          <a:latin typeface="Poppins" panose="00000500000000000000" pitchFamily="2" charset="0"/>
          <a:ea typeface="+mn-ea"/>
          <a:cs typeface="Poppins" panose="00000500000000000000" pitchFamily="2" charset="0"/>
        </a:defRPr>
      </a:lvl3pPr>
      <a:lvl4pPr marL="2742514" indent="0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3599" b="0" i="0" kern="1200">
          <a:solidFill>
            <a:schemeClr val="tx1"/>
          </a:solidFill>
          <a:latin typeface="Poppins" panose="00000500000000000000" pitchFamily="2" charset="0"/>
          <a:ea typeface="+mn-ea"/>
          <a:cs typeface="Poppins" panose="00000500000000000000" pitchFamily="2" charset="0"/>
        </a:defRPr>
      </a:lvl4pPr>
      <a:lvl5pPr marL="3656685" indent="0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3599" b="0" i="0" kern="1200">
          <a:solidFill>
            <a:schemeClr val="tx1"/>
          </a:solidFill>
          <a:latin typeface="Poppins" panose="00000500000000000000" pitchFamily="2" charset="0"/>
          <a:ea typeface="+mn-ea"/>
          <a:cs typeface="Poppins" panose="00000500000000000000" pitchFamily="2" charset="0"/>
        </a:defRPr>
      </a:lvl5pPr>
      <a:lvl6pPr marL="5027943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6pPr>
      <a:lvl7pPr marL="5942114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7pPr>
      <a:lvl8pPr marL="6856286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8pPr>
      <a:lvl9pPr marL="7770457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1pPr>
      <a:lvl2pPr marL="914171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2pPr>
      <a:lvl3pPr marL="1828343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3pPr>
      <a:lvl4pPr marL="2742514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4pPr>
      <a:lvl5pPr marL="3656686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5pPr>
      <a:lvl6pPr marL="4570857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6pPr>
      <a:lvl7pPr marL="5485028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7pPr>
      <a:lvl8pPr marL="6399200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8pPr>
      <a:lvl9pPr marL="7313371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21.png"/><Relationship Id="rId7" Type="http://schemas.openxmlformats.org/officeDocument/2006/relationships/diagramColors" Target="../diagrams/colors4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image" Target="../media/image29.png"/><Relationship Id="rId7" Type="http://schemas.openxmlformats.org/officeDocument/2006/relationships/diagramColors" Target="../diagrams/colors5.xm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Relationship Id="rId9" Type="http://schemas.openxmlformats.org/officeDocument/2006/relationships/image" Target="../media/image30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01187F7A-920C-B377-65E8-1CF4CBCE3C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4377650" cy="13716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7D6CA561-CAA4-825B-C594-FA1EFBD09A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" y="10730190"/>
            <a:ext cx="14401365" cy="23573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4000" b="0">
                <a:solidFill>
                  <a:srgbClr val="287CC5"/>
                </a:solidFill>
                <a:latin typeface="Aptos Black" panose="020F0502020204030204" pitchFamily="34" charset="0"/>
                <a:ea typeface="+mj-ea"/>
                <a:cs typeface="+mj-cs"/>
              </a:rPr>
              <a:t>GRUPPO 37:</a:t>
            </a:r>
            <a:br>
              <a:rPr lang="en-US" sz="4000" b="0">
                <a:solidFill>
                  <a:srgbClr val="287CC5"/>
                </a:solidFill>
                <a:latin typeface="Aptos Black" panose="020F0502020204030204" pitchFamily="34" charset="0"/>
                <a:ea typeface="+mj-ea"/>
                <a:cs typeface="+mj-cs"/>
              </a:rPr>
            </a:br>
            <a:r>
              <a:rPr lang="en-US" sz="4000" b="0">
                <a:solidFill>
                  <a:srgbClr val="287CC5"/>
                </a:solidFill>
                <a:latin typeface="Aptos Black" panose="020F0502020204030204" pitchFamily="34" charset="0"/>
                <a:ea typeface="+mj-ea"/>
                <a:cs typeface="+mj-cs"/>
              </a:rPr>
              <a:t>Conte Pietro </a:t>
            </a:r>
            <a:r>
              <a:rPr lang="en-US" sz="4000" b="0">
                <a:solidFill>
                  <a:srgbClr val="24BEAD"/>
                </a:solidFill>
                <a:latin typeface="Aptos Black" panose="020F0502020204030204" pitchFamily="34" charset="0"/>
                <a:ea typeface="+mj-ea"/>
                <a:cs typeface="+mj-cs"/>
              </a:rPr>
              <a:t>M63001868</a:t>
            </a:r>
            <a:br>
              <a:rPr lang="en-US" sz="4000" b="0">
                <a:solidFill>
                  <a:schemeClr val="tx1"/>
                </a:solidFill>
                <a:latin typeface="Aptos Black" panose="020F0502020204030204" pitchFamily="34" charset="0"/>
                <a:ea typeface="+mj-ea"/>
                <a:cs typeface="+mj-cs"/>
              </a:rPr>
            </a:br>
            <a:r>
              <a:rPr lang="en-US" sz="4000" b="0">
                <a:solidFill>
                  <a:srgbClr val="287CC5"/>
                </a:solidFill>
                <a:latin typeface="Aptos Black" panose="020F0502020204030204" pitchFamily="34" charset="0"/>
                <a:ea typeface="+mj-ea"/>
                <a:cs typeface="+mj-cs"/>
              </a:rPr>
              <a:t>Castaldo Luigi Pio </a:t>
            </a:r>
            <a:r>
              <a:rPr lang="en-US" sz="4000" b="0">
                <a:solidFill>
                  <a:srgbClr val="24BEAD"/>
                </a:solidFill>
                <a:latin typeface="Aptos Black" panose="020F0502020204030204" pitchFamily="34" charset="0"/>
                <a:ea typeface="+mj-ea"/>
                <a:cs typeface="+mj-cs"/>
              </a:rPr>
              <a:t>M63001874</a:t>
            </a:r>
            <a:br>
              <a:rPr lang="en-US" sz="4000" b="0">
                <a:solidFill>
                  <a:schemeClr val="tx1"/>
                </a:solidFill>
                <a:latin typeface="Aptos Black" panose="020F0502020204030204" pitchFamily="34" charset="0"/>
                <a:ea typeface="+mj-ea"/>
                <a:cs typeface="+mj-cs"/>
              </a:rPr>
            </a:br>
            <a:r>
              <a:rPr lang="en-US" sz="4000" b="0">
                <a:solidFill>
                  <a:srgbClr val="287CC5"/>
                </a:solidFill>
                <a:latin typeface="Aptos Black" panose="020F0502020204030204" pitchFamily="34" charset="0"/>
                <a:ea typeface="+mj-ea"/>
                <a:cs typeface="+mj-cs"/>
              </a:rPr>
              <a:t>Marino Rita </a:t>
            </a:r>
            <a:r>
              <a:rPr lang="en-US" sz="4000" b="0">
                <a:solidFill>
                  <a:srgbClr val="24BEAD"/>
                </a:solidFill>
                <a:latin typeface="Aptos Black" panose="020F0502020204030204" pitchFamily="34" charset="0"/>
                <a:ea typeface="+mj-ea"/>
                <a:cs typeface="+mj-cs"/>
              </a:rPr>
              <a:t>M63001705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1169DD8E-2E90-DE32-F8B1-06DD0BC7B3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620245" y="10587700"/>
            <a:ext cx="8564702" cy="23573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lnSpc>
                <a:spcPct val="120000"/>
              </a:lnSpc>
              <a:spcBef>
                <a:spcPts val="1000"/>
              </a:spcBef>
            </a:pPr>
            <a:r>
              <a:rPr lang="en-US" sz="4400" err="1">
                <a:solidFill>
                  <a:srgbClr val="24BEAD"/>
                </a:solidFill>
                <a:latin typeface="Aptos Black" panose="020B0004020202020204" pitchFamily="34" charset="0"/>
                <a:cs typeface="+mn-cs"/>
              </a:rPr>
              <a:t>Professore</a:t>
            </a:r>
            <a:r>
              <a:rPr lang="en-US" sz="4400">
                <a:solidFill>
                  <a:schemeClr val="tx1"/>
                </a:solidFill>
                <a:latin typeface="Aptos Black" panose="020B0004020202020204" pitchFamily="34" charset="0"/>
                <a:cs typeface="+mn-cs"/>
              </a:rPr>
              <a:t>: </a:t>
            </a:r>
            <a:r>
              <a:rPr lang="en-US" sz="4400">
                <a:solidFill>
                  <a:srgbClr val="287CC5"/>
                </a:solidFill>
                <a:latin typeface="Aptos Black" panose="020B0004020202020204" pitchFamily="34" charset="0"/>
                <a:cs typeface="+mn-cs"/>
              </a:rPr>
              <a:t>Nicola Mazzocca</a:t>
            </a:r>
            <a:br>
              <a:rPr lang="en-US" sz="4400">
                <a:solidFill>
                  <a:schemeClr val="tx1"/>
                </a:solidFill>
                <a:latin typeface="Aptos Black" panose="020B0004020202020204" pitchFamily="34" charset="0"/>
                <a:cs typeface="+mn-cs"/>
              </a:rPr>
            </a:br>
            <a:r>
              <a:rPr lang="en-US" sz="4400" err="1">
                <a:solidFill>
                  <a:srgbClr val="24BEAD"/>
                </a:solidFill>
                <a:latin typeface="Aptos Black" panose="020B0004020202020204" pitchFamily="34" charset="0"/>
                <a:cs typeface="+mn-cs"/>
              </a:rPr>
              <a:t>Referente</a:t>
            </a:r>
            <a:r>
              <a:rPr lang="en-US" sz="4400">
                <a:solidFill>
                  <a:schemeClr val="tx1"/>
                </a:solidFill>
                <a:latin typeface="Aptos Black" panose="020B0004020202020204" pitchFamily="34" charset="0"/>
                <a:cs typeface="+mn-cs"/>
              </a:rPr>
              <a:t>: </a:t>
            </a:r>
            <a:r>
              <a:rPr lang="en-US" sz="4400">
                <a:solidFill>
                  <a:srgbClr val="287CC5"/>
                </a:solidFill>
                <a:latin typeface="Aptos Black" panose="020B0004020202020204" pitchFamily="34" charset="0"/>
                <a:cs typeface="+mn-cs"/>
              </a:rPr>
              <a:t>Antonio Emmanuele</a:t>
            </a:r>
          </a:p>
        </p:txBody>
      </p:sp>
      <p:pic>
        <p:nvPicPr>
          <p:cNvPr id="5" name="Immagine 4" descr="Immagine che contiene testo, grafica, Elementi grafici, schermata&#10;&#10;Il contenuto generato dall'IA potrebbe non essere corretto.">
            <a:extLst>
              <a:ext uri="{FF2B5EF4-FFF2-40B4-BE49-F238E27FC236}">
                <a16:creationId xmlns:a16="http://schemas.microsoft.com/office/drawing/2014/main" id="{AF06CE16-C56F-F63E-CAA4-B10303F020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95" b="3639"/>
          <a:stretch>
            <a:fillRect/>
          </a:stretch>
        </p:blipFill>
        <p:spPr>
          <a:xfrm>
            <a:off x="-16021" y="10"/>
            <a:ext cx="24377630" cy="9816760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F9772EAF-DD23-DA68-D968-BB221CEF4A58}"/>
              </a:ext>
            </a:extLst>
          </p:cNvPr>
          <p:cNvSpPr txBox="1"/>
          <p:nvPr/>
        </p:nvSpPr>
        <p:spPr>
          <a:xfrm>
            <a:off x="7906473" y="10118611"/>
            <a:ext cx="85647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>
                <a:solidFill>
                  <a:srgbClr val="722A0B"/>
                </a:solidFill>
                <a:latin typeface="Aptos Black" panose="020B0004020202020204" pitchFamily="34" charset="0"/>
              </a:rPr>
              <a:t>Architettura e Progetto dei Calcolatori</a:t>
            </a:r>
          </a:p>
        </p:txBody>
      </p:sp>
      <p:pic>
        <p:nvPicPr>
          <p:cNvPr id="9" name="Immagine 8" descr="Immagine che contiene testo, Carattere, emblema, logo&#10;&#10;Il contenuto generato dall'IA potrebbe non essere corretto.">
            <a:extLst>
              <a:ext uri="{FF2B5EF4-FFF2-40B4-BE49-F238E27FC236}">
                <a16:creationId xmlns:a16="http://schemas.microsoft.com/office/drawing/2014/main" id="{AAD11EE0-8A6F-5E22-A4E9-4759DFEF4E3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9260" y="10970014"/>
            <a:ext cx="3479129" cy="2431769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62842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1" name="Google Shape;736;p8">
            <a:extLst>
              <a:ext uri="{FF2B5EF4-FFF2-40B4-BE49-F238E27FC236}">
                <a16:creationId xmlns:a16="http://schemas.microsoft.com/office/drawing/2014/main" id="{EB6AE60D-046B-94DB-AADB-CAA2E25C6011}"/>
              </a:ext>
            </a:extLst>
          </p:cNvPr>
          <p:cNvSpPr/>
          <p:nvPr/>
        </p:nvSpPr>
        <p:spPr>
          <a:xfrm>
            <a:off x="28248" y="28222"/>
            <a:ext cx="24386216" cy="13716000"/>
          </a:xfrm>
          <a:custGeom>
            <a:avLst/>
            <a:gdLst/>
            <a:ahLst/>
            <a:cxnLst/>
            <a:rect l="l" t="t" r="r" b="b"/>
            <a:pathLst>
              <a:path w="19569" h="11007" extrusionOk="0">
                <a:moveTo>
                  <a:pt x="0" y="11007"/>
                </a:moveTo>
                <a:lnTo>
                  <a:pt x="19569" y="11007"/>
                </a:lnTo>
                <a:lnTo>
                  <a:pt x="19569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4">
                  <a:lumMod val="75000"/>
                </a:schemeClr>
              </a:gs>
              <a:gs pos="50000">
                <a:schemeClr val="accent3">
                  <a:lumMod val="75000"/>
                </a:schemeClr>
              </a:gs>
              <a:gs pos="100000">
                <a:schemeClr val="accent3"/>
              </a:gs>
            </a:gsLst>
            <a:lin ang="0" scaled="1"/>
          </a:gra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1A3BF09-4D48-75CC-8D9D-074A858FE1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24713" y="503147"/>
            <a:ext cx="24377650" cy="1069260"/>
          </a:xfrm>
        </p:spPr>
        <p:txBody>
          <a:bodyPr/>
          <a:lstStyle/>
          <a:p>
            <a:r>
              <a:rPr lang="it-IT">
                <a:solidFill>
                  <a:srgbClr val="002060"/>
                </a:solidFill>
              </a:rPr>
              <a:t>Collegamenti</a:t>
            </a:r>
            <a:br>
              <a:rPr lang="it-IT">
                <a:solidFill>
                  <a:srgbClr val="002060"/>
                </a:solidFill>
              </a:rPr>
            </a:br>
            <a:r>
              <a:rPr lang="it-IT" sz="4800">
                <a:solidFill>
                  <a:schemeClr val="bg1"/>
                </a:solidFill>
                <a:latin typeface="Aptos Black" panose="020B0004020202020204"/>
              </a:rPr>
              <a:t>ESP8266 e STM32F3</a:t>
            </a:r>
            <a:endParaRPr lang="en-US">
              <a:solidFill>
                <a:srgbClr val="002060"/>
              </a:solidFill>
            </a:endParaRPr>
          </a:p>
        </p:txBody>
      </p:sp>
      <p:grpSp>
        <p:nvGrpSpPr>
          <p:cNvPr id="2217" name="Group 2216">
            <a:extLst>
              <a:ext uri="{FF2B5EF4-FFF2-40B4-BE49-F238E27FC236}">
                <a16:creationId xmlns:a16="http://schemas.microsoft.com/office/drawing/2014/main" id="{1C05B012-C237-D54E-DE0D-F522ED0C58A4}"/>
              </a:ext>
            </a:extLst>
          </p:cNvPr>
          <p:cNvGrpSpPr>
            <a:grpSpLocks noChangeAspect="1"/>
          </p:cNvGrpSpPr>
          <p:nvPr/>
        </p:nvGrpSpPr>
        <p:grpSpPr>
          <a:xfrm>
            <a:off x="164681" y="11094344"/>
            <a:ext cx="2164337" cy="2021720"/>
            <a:chOff x="283127" y="2190496"/>
            <a:chExt cx="528608" cy="493776"/>
          </a:xfrm>
          <a:solidFill>
            <a:schemeClr val="bg1"/>
          </a:solidFill>
        </p:grpSpPr>
        <p:sp>
          <p:nvSpPr>
            <p:cNvPr id="2220" name="New shape">
              <a:extLst>
                <a:ext uri="{FF2B5EF4-FFF2-40B4-BE49-F238E27FC236}">
                  <a16:creationId xmlns:a16="http://schemas.microsoft.com/office/drawing/2014/main" id="{89CE42AA-888B-30F5-4499-8149663F77CF}"/>
                </a:ext>
              </a:extLst>
            </p:cNvPr>
            <p:cNvSpPr/>
            <p:nvPr/>
          </p:nvSpPr>
          <p:spPr>
            <a:xfrm>
              <a:off x="411469" y="2190496"/>
              <a:ext cx="271925" cy="493776"/>
            </a:xfrm>
            <a:custGeom>
              <a:avLst/>
              <a:gdLst/>
              <a:ahLst/>
              <a:cxnLst/>
              <a:rect l="l" t="t" r="r" b="b"/>
              <a:pathLst>
                <a:path w="271924" h="493775">
                  <a:moveTo>
                    <a:pt x="239470" y="0"/>
                  </a:moveTo>
                  <a:cubicBezTo>
                    <a:pt x="221286" y="0"/>
                    <a:pt x="51422" y="0"/>
                    <a:pt x="32443" y="0"/>
                  </a:cubicBezTo>
                  <a:cubicBezTo>
                    <a:pt x="14552" y="0"/>
                    <a:pt x="0" y="14556"/>
                    <a:pt x="0" y="32446"/>
                  </a:cubicBezTo>
                  <a:lnTo>
                    <a:pt x="0" y="331695"/>
                  </a:lnTo>
                  <a:cubicBezTo>
                    <a:pt x="0" y="335715"/>
                    <a:pt x="3258" y="338977"/>
                    <a:pt x="7282" y="338977"/>
                  </a:cubicBezTo>
                  <a:cubicBezTo>
                    <a:pt x="11301" y="338977"/>
                    <a:pt x="14560" y="335715"/>
                    <a:pt x="14560" y="331695"/>
                  </a:cubicBezTo>
                  <a:lnTo>
                    <a:pt x="14560" y="32446"/>
                  </a:lnTo>
                  <a:cubicBezTo>
                    <a:pt x="14560" y="22584"/>
                    <a:pt x="22584" y="14564"/>
                    <a:pt x="32443" y="14564"/>
                  </a:cubicBezTo>
                  <a:lnTo>
                    <a:pt x="60064" y="14564"/>
                  </a:lnTo>
                  <a:lnTo>
                    <a:pt x="66235" y="46152"/>
                  </a:lnTo>
                  <a:cubicBezTo>
                    <a:pt x="67448" y="52319"/>
                    <a:pt x="72888" y="56794"/>
                    <a:pt x="79167" y="56794"/>
                  </a:cubicBezTo>
                  <a:lnTo>
                    <a:pt x="193619" y="56794"/>
                  </a:lnTo>
                  <a:cubicBezTo>
                    <a:pt x="200054" y="56794"/>
                    <a:pt x="205512" y="52194"/>
                    <a:pt x="206601" y="45858"/>
                  </a:cubicBezTo>
                  <a:lnTo>
                    <a:pt x="211996" y="14564"/>
                  </a:lnTo>
                  <a:lnTo>
                    <a:pt x="239470" y="14564"/>
                  </a:lnTo>
                  <a:cubicBezTo>
                    <a:pt x="249336" y="14564"/>
                    <a:pt x="257360" y="22584"/>
                    <a:pt x="257360" y="32446"/>
                  </a:cubicBezTo>
                  <a:lnTo>
                    <a:pt x="257360" y="461328"/>
                  </a:lnTo>
                  <a:cubicBezTo>
                    <a:pt x="257360" y="471191"/>
                    <a:pt x="249336" y="479211"/>
                    <a:pt x="239470" y="479211"/>
                  </a:cubicBezTo>
                  <a:lnTo>
                    <a:pt x="32443" y="479211"/>
                  </a:lnTo>
                  <a:cubicBezTo>
                    <a:pt x="22584" y="479211"/>
                    <a:pt x="14560" y="471191"/>
                    <a:pt x="14560" y="461328"/>
                  </a:cubicBezTo>
                  <a:lnTo>
                    <a:pt x="14560" y="360819"/>
                  </a:lnTo>
                  <a:cubicBezTo>
                    <a:pt x="14560" y="356800"/>
                    <a:pt x="11301" y="353537"/>
                    <a:pt x="7282" y="353537"/>
                  </a:cubicBezTo>
                  <a:cubicBezTo>
                    <a:pt x="3258" y="353537"/>
                    <a:pt x="0" y="356800"/>
                    <a:pt x="0" y="360819"/>
                  </a:cubicBezTo>
                  <a:lnTo>
                    <a:pt x="0" y="461328"/>
                  </a:lnTo>
                  <a:cubicBezTo>
                    <a:pt x="0" y="479219"/>
                    <a:pt x="14552" y="493775"/>
                    <a:pt x="32443" y="493775"/>
                  </a:cubicBezTo>
                  <a:lnTo>
                    <a:pt x="239470" y="493775"/>
                  </a:lnTo>
                  <a:cubicBezTo>
                    <a:pt x="257364" y="493775"/>
                    <a:pt x="271924" y="479219"/>
                    <a:pt x="271924" y="461328"/>
                  </a:cubicBezTo>
                  <a:lnTo>
                    <a:pt x="271924" y="32446"/>
                  </a:lnTo>
                  <a:cubicBezTo>
                    <a:pt x="271924" y="14556"/>
                    <a:pt x="257364" y="0"/>
                    <a:pt x="239470" y="0"/>
                  </a:cubicBezTo>
                  <a:close/>
                  <a:moveTo>
                    <a:pt x="192451" y="42230"/>
                  </a:moveTo>
                  <a:lnTo>
                    <a:pt x="80309" y="42230"/>
                  </a:lnTo>
                  <a:lnTo>
                    <a:pt x="74903" y="14564"/>
                  </a:lnTo>
                  <a:lnTo>
                    <a:pt x="197217" y="14564"/>
                  </a:lnTo>
                  <a:close/>
                </a:path>
              </a:pathLst>
            </a:custGeom>
            <a:grpFill/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2221" name="New shape">
              <a:extLst>
                <a:ext uri="{FF2B5EF4-FFF2-40B4-BE49-F238E27FC236}">
                  <a16:creationId xmlns:a16="http://schemas.microsoft.com/office/drawing/2014/main" id="{667C3C9B-7D23-F35C-51A1-056F1DBA5551}"/>
                </a:ext>
              </a:extLst>
            </p:cNvPr>
            <p:cNvSpPr/>
            <p:nvPr/>
          </p:nvSpPr>
          <p:spPr>
            <a:xfrm>
              <a:off x="437723" y="2257292"/>
              <a:ext cx="219414" cy="400959"/>
            </a:xfrm>
            <a:custGeom>
              <a:avLst/>
              <a:gdLst/>
              <a:ahLst/>
              <a:cxnLst/>
              <a:rect l="l" t="t" r="r" b="b"/>
              <a:pathLst>
                <a:path w="219413" h="400959">
                  <a:moveTo>
                    <a:pt x="147976" y="0"/>
                  </a:moveTo>
                  <a:lnTo>
                    <a:pt x="19785" y="0"/>
                  </a:lnTo>
                  <a:cubicBezTo>
                    <a:pt x="8875" y="0"/>
                    <a:pt x="0" y="8871"/>
                    <a:pt x="0" y="19781"/>
                  </a:cubicBezTo>
                  <a:lnTo>
                    <a:pt x="0" y="381177"/>
                  </a:lnTo>
                  <a:cubicBezTo>
                    <a:pt x="0" y="392083"/>
                    <a:pt x="8875" y="400959"/>
                    <a:pt x="19785" y="400959"/>
                  </a:cubicBezTo>
                  <a:lnTo>
                    <a:pt x="199632" y="400959"/>
                  </a:lnTo>
                  <a:cubicBezTo>
                    <a:pt x="210538" y="400959"/>
                    <a:pt x="219413" y="392083"/>
                    <a:pt x="219413" y="381177"/>
                  </a:cubicBezTo>
                  <a:lnTo>
                    <a:pt x="219413" y="19781"/>
                  </a:lnTo>
                  <a:cubicBezTo>
                    <a:pt x="219413" y="8875"/>
                    <a:pt x="210538" y="0"/>
                    <a:pt x="199632" y="0"/>
                  </a:cubicBezTo>
                  <a:lnTo>
                    <a:pt x="174188" y="0"/>
                  </a:lnTo>
                  <a:cubicBezTo>
                    <a:pt x="170164" y="0"/>
                    <a:pt x="166906" y="3258"/>
                    <a:pt x="166906" y="7282"/>
                  </a:cubicBezTo>
                  <a:cubicBezTo>
                    <a:pt x="166906" y="11301"/>
                    <a:pt x="170164" y="14560"/>
                    <a:pt x="174188" y="14560"/>
                  </a:cubicBezTo>
                  <a:lnTo>
                    <a:pt x="199632" y="14560"/>
                  </a:lnTo>
                  <a:cubicBezTo>
                    <a:pt x="202510" y="14560"/>
                    <a:pt x="204849" y="16903"/>
                    <a:pt x="204849" y="19781"/>
                  </a:cubicBezTo>
                  <a:lnTo>
                    <a:pt x="204849" y="381177"/>
                  </a:lnTo>
                  <a:cubicBezTo>
                    <a:pt x="204849" y="384055"/>
                    <a:pt x="202510" y="386399"/>
                    <a:pt x="199632" y="386399"/>
                  </a:cubicBezTo>
                  <a:lnTo>
                    <a:pt x="19785" y="386399"/>
                  </a:lnTo>
                  <a:cubicBezTo>
                    <a:pt x="16907" y="386399"/>
                    <a:pt x="14564" y="384055"/>
                    <a:pt x="14564" y="381177"/>
                  </a:cubicBezTo>
                  <a:lnTo>
                    <a:pt x="14564" y="19781"/>
                  </a:lnTo>
                  <a:cubicBezTo>
                    <a:pt x="14564" y="16903"/>
                    <a:pt x="16907" y="14560"/>
                    <a:pt x="19785" y="14560"/>
                  </a:cubicBezTo>
                  <a:lnTo>
                    <a:pt x="147976" y="14560"/>
                  </a:lnTo>
                  <a:cubicBezTo>
                    <a:pt x="151995" y="14560"/>
                    <a:pt x="155254" y="11301"/>
                    <a:pt x="155254" y="7282"/>
                  </a:cubicBezTo>
                  <a:cubicBezTo>
                    <a:pt x="155254" y="3258"/>
                    <a:pt x="151995" y="0"/>
                    <a:pt x="147976" y="0"/>
                  </a:cubicBezTo>
                  <a:close/>
                </a:path>
              </a:pathLst>
            </a:custGeom>
            <a:grpFill/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2222" name="New shape">
              <a:extLst>
                <a:ext uri="{FF2B5EF4-FFF2-40B4-BE49-F238E27FC236}">
                  <a16:creationId xmlns:a16="http://schemas.microsoft.com/office/drawing/2014/main" id="{A35D398A-3640-0815-F796-D99E4159C879}"/>
                </a:ext>
              </a:extLst>
            </p:cNvPr>
            <p:cNvSpPr/>
            <p:nvPr/>
          </p:nvSpPr>
          <p:spPr>
            <a:xfrm>
              <a:off x="578658" y="2211905"/>
              <a:ext cx="14560" cy="14560"/>
            </a:xfrm>
            <a:custGeom>
              <a:avLst/>
              <a:gdLst/>
              <a:ahLst/>
              <a:cxnLst/>
              <a:rect l="l" t="t" r="r" b="b"/>
              <a:pathLst>
                <a:path w="14560" h="14560">
                  <a:moveTo>
                    <a:pt x="14560" y="7278"/>
                  </a:moveTo>
                  <a:cubicBezTo>
                    <a:pt x="14560" y="11301"/>
                    <a:pt x="11301" y="14560"/>
                    <a:pt x="7278" y="14560"/>
                  </a:cubicBezTo>
                  <a:cubicBezTo>
                    <a:pt x="3258" y="14560"/>
                    <a:pt x="0" y="11301"/>
                    <a:pt x="0" y="7278"/>
                  </a:cubicBezTo>
                  <a:cubicBezTo>
                    <a:pt x="0" y="3258"/>
                    <a:pt x="3258" y="0"/>
                    <a:pt x="7278" y="0"/>
                  </a:cubicBezTo>
                  <a:cubicBezTo>
                    <a:pt x="11301" y="0"/>
                    <a:pt x="14560" y="3258"/>
                    <a:pt x="14560" y="7278"/>
                  </a:cubicBezTo>
                  <a:close/>
                </a:path>
              </a:pathLst>
            </a:custGeom>
            <a:grpFill/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2223" name="New shape">
              <a:extLst>
                <a:ext uri="{FF2B5EF4-FFF2-40B4-BE49-F238E27FC236}">
                  <a16:creationId xmlns:a16="http://schemas.microsoft.com/office/drawing/2014/main" id="{760A9F51-90F1-EEEA-C5A3-262323F35BF0}"/>
                </a:ext>
              </a:extLst>
            </p:cNvPr>
            <p:cNvSpPr/>
            <p:nvPr/>
          </p:nvSpPr>
          <p:spPr>
            <a:xfrm>
              <a:off x="499335" y="2211283"/>
              <a:ext cx="62897" cy="14560"/>
            </a:xfrm>
            <a:custGeom>
              <a:avLst/>
              <a:gdLst/>
              <a:ahLst/>
              <a:cxnLst/>
              <a:rect l="l" t="t" r="r" b="b"/>
              <a:pathLst>
                <a:path w="62896" h="14560">
                  <a:moveTo>
                    <a:pt x="7282" y="14560"/>
                  </a:moveTo>
                  <a:lnTo>
                    <a:pt x="55615" y="14560"/>
                  </a:lnTo>
                  <a:cubicBezTo>
                    <a:pt x="59638" y="14560"/>
                    <a:pt x="62897" y="11301"/>
                    <a:pt x="62897" y="7278"/>
                  </a:cubicBezTo>
                  <a:cubicBezTo>
                    <a:pt x="62897" y="3258"/>
                    <a:pt x="59638" y="0"/>
                    <a:pt x="55615" y="0"/>
                  </a:cubicBezTo>
                  <a:lnTo>
                    <a:pt x="7282" y="0"/>
                  </a:lnTo>
                  <a:cubicBezTo>
                    <a:pt x="3262" y="0"/>
                    <a:pt x="0" y="3258"/>
                    <a:pt x="0" y="7278"/>
                  </a:cubicBezTo>
                  <a:cubicBezTo>
                    <a:pt x="0" y="11301"/>
                    <a:pt x="3262" y="14560"/>
                    <a:pt x="7282" y="14560"/>
                  </a:cubicBezTo>
                  <a:close/>
                </a:path>
              </a:pathLst>
            </a:custGeom>
            <a:grpFill/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2224" name="New shape">
              <a:extLst>
                <a:ext uri="{FF2B5EF4-FFF2-40B4-BE49-F238E27FC236}">
                  <a16:creationId xmlns:a16="http://schemas.microsoft.com/office/drawing/2014/main" id="{12FE720E-3B35-6601-016C-A9C479F0137F}"/>
                </a:ext>
              </a:extLst>
            </p:cNvPr>
            <p:cNvSpPr/>
            <p:nvPr/>
          </p:nvSpPr>
          <p:spPr>
            <a:xfrm>
              <a:off x="449849" y="2365581"/>
              <a:ext cx="193767" cy="225803"/>
            </a:xfrm>
            <a:custGeom>
              <a:avLst/>
              <a:gdLst/>
              <a:ahLst/>
              <a:cxnLst/>
              <a:rect l="l" t="t" r="r" b="b"/>
              <a:pathLst>
                <a:path w="193766" h="225802">
                  <a:moveTo>
                    <a:pt x="95431" y="1457"/>
                  </a:moveTo>
                  <a:cubicBezTo>
                    <a:pt x="31757" y="2964"/>
                    <a:pt x="0" y="80094"/>
                    <a:pt x="44287" y="125998"/>
                  </a:cubicBezTo>
                  <a:cubicBezTo>
                    <a:pt x="58030" y="140245"/>
                    <a:pt x="57061" y="158226"/>
                    <a:pt x="57114" y="158501"/>
                  </a:cubicBezTo>
                  <a:cubicBezTo>
                    <a:pt x="57114" y="166303"/>
                    <a:pt x="62079" y="172952"/>
                    <a:pt x="69007" y="175503"/>
                  </a:cubicBezTo>
                  <a:lnTo>
                    <a:pt x="69007" y="197609"/>
                  </a:lnTo>
                  <a:cubicBezTo>
                    <a:pt x="69007" y="213156"/>
                    <a:pt x="81654" y="225802"/>
                    <a:pt x="97201" y="225802"/>
                  </a:cubicBezTo>
                  <a:cubicBezTo>
                    <a:pt x="112748" y="225802"/>
                    <a:pt x="125399" y="213156"/>
                    <a:pt x="125399" y="197609"/>
                  </a:cubicBezTo>
                  <a:lnTo>
                    <a:pt x="125399" y="175243"/>
                  </a:lnTo>
                  <a:cubicBezTo>
                    <a:pt x="132360" y="172421"/>
                    <a:pt x="137292" y="165599"/>
                    <a:pt x="137292" y="157635"/>
                  </a:cubicBezTo>
                  <a:cubicBezTo>
                    <a:pt x="137401" y="156433"/>
                    <a:pt x="137021" y="149984"/>
                    <a:pt x="140298" y="141503"/>
                  </a:cubicBezTo>
                  <a:cubicBezTo>
                    <a:pt x="141748" y="137751"/>
                    <a:pt x="139884" y="133536"/>
                    <a:pt x="136131" y="132085"/>
                  </a:cubicBezTo>
                  <a:cubicBezTo>
                    <a:pt x="132383" y="130635"/>
                    <a:pt x="128164" y="132504"/>
                    <a:pt x="126717" y="136252"/>
                  </a:cubicBezTo>
                  <a:cubicBezTo>
                    <a:pt x="124476" y="142046"/>
                    <a:pt x="123180" y="148051"/>
                    <a:pt x="122833" y="154127"/>
                  </a:cubicBezTo>
                  <a:cubicBezTo>
                    <a:pt x="119183" y="151019"/>
                    <a:pt x="118542" y="153001"/>
                    <a:pt x="76286" y="152391"/>
                  </a:cubicBezTo>
                  <a:cubicBezTo>
                    <a:pt x="74470" y="152391"/>
                    <a:pt x="72808" y="153061"/>
                    <a:pt x="71531" y="154161"/>
                  </a:cubicBezTo>
                  <a:cubicBezTo>
                    <a:pt x="70608" y="139703"/>
                    <a:pt x="64743" y="126227"/>
                    <a:pt x="54767" y="115886"/>
                  </a:cubicBezTo>
                  <a:cubicBezTo>
                    <a:pt x="19265" y="79088"/>
                    <a:pt x="44709" y="17223"/>
                    <a:pt x="95766" y="16018"/>
                  </a:cubicBezTo>
                  <a:cubicBezTo>
                    <a:pt x="146634" y="14850"/>
                    <a:pt x="174580" y="74206"/>
                    <a:pt x="142517" y="112677"/>
                  </a:cubicBezTo>
                  <a:cubicBezTo>
                    <a:pt x="139944" y="115766"/>
                    <a:pt x="140362" y="120358"/>
                    <a:pt x="143447" y="122931"/>
                  </a:cubicBezTo>
                  <a:cubicBezTo>
                    <a:pt x="146540" y="125508"/>
                    <a:pt x="151129" y="125090"/>
                    <a:pt x="153706" y="122001"/>
                  </a:cubicBezTo>
                  <a:cubicBezTo>
                    <a:pt x="193766" y="73935"/>
                    <a:pt x="158693" y="0"/>
                    <a:pt x="95431" y="1457"/>
                  </a:cubicBezTo>
                  <a:close/>
                  <a:moveTo>
                    <a:pt x="84351" y="202110"/>
                  </a:moveTo>
                  <a:lnTo>
                    <a:pt x="110055" y="202110"/>
                  </a:lnTo>
                  <a:cubicBezTo>
                    <a:pt x="105798" y="214237"/>
                    <a:pt x="88623" y="214271"/>
                    <a:pt x="84351" y="202110"/>
                  </a:cubicBezTo>
                  <a:close/>
                  <a:moveTo>
                    <a:pt x="83571" y="176633"/>
                  </a:moveTo>
                  <a:lnTo>
                    <a:pt x="110835" y="176633"/>
                  </a:lnTo>
                  <a:lnTo>
                    <a:pt x="110835" y="187546"/>
                  </a:lnTo>
                  <a:lnTo>
                    <a:pt x="83571" y="187546"/>
                  </a:lnTo>
                  <a:close/>
                </a:path>
              </a:pathLst>
            </a:custGeom>
            <a:grpFill/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2225" name="New shape">
              <a:extLst>
                <a:ext uri="{FF2B5EF4-FFF2-40B4-BE49-F238E27FC236}">
                  <a16:creationId xmlns:a16="http://schemas.microsoft.com/office/drawing/2014/main" id="{B98D8438-7F22-9C10-D589-59450ECF81C6}"/>
                </a:ext>
              </a:extLst>
            </p:cNvPr>
            <p:cNvSpPr/>
            <p:nvPr/>
          </p:nvSpPr>
          <p:spPr>
            <a:xfrm>
              <a:off x="539773" y="2332184"/>
              <a:ext cx="14560" cy="27463"/>
            </a:xfrm>
            <a:custGeom>
              <a:avLst/>
              <a:gdLst/>
              <a:ahLst/>
              <a:cxnLst/>
              <a:rect l="l" t="t" r="r" b="b"/>
              <a:pathLst>
                <a:path w="14560" h="27462">
                  <a:moveTo>
                    <a:pt x="14560" y="20180"/>
                  </a:moveTo>
                  <a:lnTo>
                    <a:pt x="14560" y="7282"/>
                  </a:lnTo>
                  <a:cubicBezTo>
                    <a:pt x="14560" y="3262"/>
                    <a:pt x="11301" y="0"/>
                    <a:pt x="7282" y="0"/>
                  </a:cubicBezTo>
                  <a:cubicBezTo>
                    <a:pt x="3258" y="0"/>
                    <a:pt x="0" y="3262"/>
                    <a:pt x="0" y="7282"/>
                  </a:cubicBezTo>
                  <a:lnTo>
                    <a:pt x="0" y="20180"/>
                  </a:lnTo>
                  <a:cubicBezTo>
                    <a:pt x="0" y="24200"/>
                    <a:pt x="3258" y="27462"/>
                    <a:pt x="7282" y="27462"/>
                  </a:cubicBezTo>
                  <a:cubicBezTo>
                    <a:pt x="11301" y="27462"/>
                    <a:pt x="14560" y="24200"/>
                    <a:pt x="14560" y="20180"/>
                  </a:cubicBezTo>
                  <a:close/>
                </a:path>
              </a:pathLst>
            </a:custGeom>
            <a:grpFill/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2226" name="New shape">
              <a:extLst>
                <a:ext uri="{FF2B5EF4-FFF2-40B4-BE49-F238E27FC236}">
                  <a16:creationId xmlns:a16="http://schemas.microsoft.com/office/drawing/2014/main" id="{9CAF95EF-A846-4A74-0BCC-725D0B4E529B}"/>
                </a:ext>
              </a:extLst>
            </p:cNvPr>
            <p:cNvSpPr/>
            <p:nvPr/>
          </p:nvSpPr>
          <p:spPr>
            <a:xfrm>
              <a:off x="501592" y="2337153"/>
              <a:ext cx="20844" cy="28555"/>
            </a:xfrm>
            <a:custGeom>
              <a:avLst/>
              <a:gdLst/>
              <a:ahLst/>
              <a:cxnLst/>
              <a:rect l="l" t="t" r="r" b="b"/>
              <a:pathLst>
                <a:path w="20843" h="28555">
                  <a:moveTo>
                    <a:pt x="15117" y="27180"/>
                  </a:moveTo>
                  <a:cubicBezTo>
                    <a:pt x="18896" y="25805"/>
                    <a:pt x="20843" y="21627"/>
                    <a:pt x="19468" y="17849"/>
                  </a:cubicBezTo>
                  <a:lnTo>
                    <a:pt x="15057" y="5726"/>
                  </a:lnTo>
                  <a:cubicBezTo>
                    <a:pt x="13682" y="1947"/>
                    <a:pt x="9504" y="0"/>
                    <a:pt x="5726" y="1375"/>
                  </a:cubicBezTo>
                  <a:cubicBezTo>
                    <a:pt x="1947" y="2750"/>
                    <a:pt x="0" y="6927"/>
                    <a:pt x="1375" y="10706"/>
                  </a:cubicBezTo>
                  <a:lnTo>
                    <a:pt x="5786" y="22829"/>
                  </a:lnTo>
                  <a:cubicBezTo>
                    <a:pt x="7161" y="26600"/>
                    <a:pt x="11335" y="28555"/>
                    <a:pt x="15117" y="27180"/>
                  </a:cubicBezTo>
                  <a:close/>
                </a:path>
              </a:pathLst>
            </a:custGeom>
            <a:grpFill/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2227" name="New shape">
              <a:extLst>
                <a:ext uri="{FF2B5EF4-FFF2-40B4-BE49-F238E27FC236}">
                  <a16:creationId xmlns:a16="http://schemas.microsoft.com/office/drawing/2014/main" id="{86B373B2-BE6F-F148-348D-6F231634787C}"/>
                </a:ext>
              </a:extLst>
            </p:cNvPr>
            <p:cNvSpPr/>
            <p:nvPr/>
          </p:nvSpPr>
          <p:spPr>
            <a:xfrm>
              <a:off x="468666" y="2355492"/>
              <a:ext cx="24619" cy="26216"/>
            </a:xfrm>
            <a:custGeom>
              <a:avLst/>
              <a:gdLst/>
              <a:ahLst/>
              <a:cxnLst/>
              <a:rect l="l" t="t" r="r" b="b"/>
              <a:pathLst>
                <a:path w="24618" h="26216">
                  <a:moveTo>
                    <a:pt x="21134" y="23624"/>
                  </a:moveTo>
                  <a:cubicBezTo>
                    <a:pt x="24215" y="21039"/>
                    <a:pt x="24618" y="16443"/>
                    <a:pt x="22030" y="13366"/>
                  </a:cubicBezTo>
                  <a:lnTo>
                    <a:pt x="13739" y="3484"/>
                  </a:lnTo>
                  <a:cubicBezTo>
                    <a:pt x="11154" y="403"/>
                    <a:pt x="6562" y="0"/>
                    <a:pt x="3480" y="2588"/>
                  </a:cubicBezTo>
                  <a:cubicBezTo>
                    <a:pt x="403" y="5172"/>
                    <a:pt x="0" y="9764"/>
                    <a:pt x="2584" y="12846"/>
                  </a:cubicBezTo>
                  <a:lnTo>
                    <a:pt x="10875" y="22727"/>
                  </a:lnTo>
                  <a:cubicBezTo>
                    <a:pt x="13452" y="25797"/>
                    <a:pt x="18044" y="26216"/>
                    <a:pt x="21134" y="23624"/>
                  </a:cubicBezTo>
                  <a:close/>
                </a:path>
              </a:pathLst>
            </a:custGeom>
            <a:grpFill/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2228" name="New shape">
              <a:extLst>
                <a:ext uri="{FF2B5EF4-FFF2-40B4-BE49-F238E27FC236}">
                  <a16:creationId xmlns:a16="http://schemas.microsoft.com/office/drawing/2014/main" id="{24F1E09B-EA60-3AD4-4F1C-8EA70688E041}"/>
                </a:ext>
              </a:extLst>
            </p:cNvPr>
            <p:cNvSpPr/>
            <p:nvPr/>
          </p:nvSpPr>
          <p:spPr>
            <a:xfrm>
              <a:off x="572423" y="2337153"/>
              <a:ext cx="20848" cy="28559"/>
            </a:xfrm>
            <a:custGeom>
              <a:avLst/>
              <a:gdLst/>
              <a:ahLst/>
              <a:cxnLst/>
              <a:rect l="l" t="t" r="r" b="b"/>
              <a:pathLst>
                <a:path w="20847" h="28558">
                  <a:moveTo>
                    <a:pt x="15061" y="22829"/>
                  </a:moveTo>
                  <a:lnTo>
                    <a:pt x="19472" y="10706"/>
                  </a:lnTo>
                  <a:cubicBezTo>
                    <a:pt x="20847" y="6927"/>
                    <a:pt x="18900" y="2750"/>
                    <a:pt x="15117" y="1375"/>
                  </a:cubicBezTo>
                  <a:cubicBezTo>
                    <a:pt x="11343" y="0"/>
                    <a:pt x="7161" y="1947"/>
                    <a:pt x="5786" y="5726"/>
                  </a:cubicBezTo>
                  <a:lnTo>
                    <a:pt x="1375" y="17849"/>
                  </a:lnTo>
                  <a:cubicBezTo>
                    <a:pt x="0" y="21627"/>
                    <a:pt x="1947" y="25805"/>
                    <a:pt x="5726" y="27180"/>
                  </a:cubicBezTo>
                  <a:cubicBezTo>
                    <a:pt x="9515" y="28559"/>
                    <a:pt x="13690" y="26596"/>
                    <a:pt x="15061" y="22829"/>
                  </a:cubicBezTo>
                  <a:close/>
                </a:path>
              </a:pathLst>
            </a:custGeom>
            <a:grpFill/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2229" name="New shape">
              <a:extLst>
                <a:ext uri="{FF2B5EF4-FFF2-40B4-BE49-F238E27FC236}">
                  <a16:creationId xmlns:a16="http://schemas.microsoft.com/office/drawing/2014/main" id="{3AE472DC-142F-C30D-4A40-6AB9F3DD473C}"/>
                </a:ext>
              </a:extLst>
            </p:cNvPr>
            <p:cNvSpPr/>
            <p:nvPr/>
          </p:nvSpPr>
          <p:spPr>
            <a:xfrm>
              <a:off x="601577" y="2355492"/>
              <a:ext cx="24615" cy="26224"/>
            </a:xfrm>
            <a:custGeom>
              <a:avLst/>
              <a:gdLst/>
              <a:ahLst/>
              <a:cxnLst/>
              <a:rect l="l" t="t" r="r" b="b"/>
              <a:pathLst>
                <a:path w="24614" h="26223">
                  <a:moveTo>
                    <a:pt x="21134" y="2588"/>
                  </a:moveTo>
                  <a:cubicBezTo>
                    <a:pt x="18056" y="0"/>
                    <a:pt x="13460" y="403"/>
                    <a:pt x="10875" y="3484"/>
                  </a:cubicBezTo>
                  <a:lnTo>
                    <a:pt x="2584" y="13366"/>
                  </a:lnTo>
                  <a:cubicBezTo>
                    <a:pt x="0" y="16443"/>
                    <a:pt x="403" y="21039"/>
                    <a:pt x="3484" y="23624"/>
                  </a:cubicBezTo>
                  <a:cubicBezTo>
                    <a:pt x="6581" y="26223"/>
                    <a:pt x="11173" y="25786"/>
                    <a:pt x="13742" y="22727"/>
                  </a:cubicBezTo>
                  <a:lnTo>
                    <a:pt x="22030" y="12846"/>
                  </a:lnTo>
                  <a:cubicBezTo>
                    <a:pt x="24614" y="9764"/>
                    <a:pt x="24215" y="5172"/>
                    <a:pt x="21134" y="2588"/>
                  </a:cubicBezTo>
                  <a:close/>
                </a:path>
              </a:pathLst>
            </a:custGeom>
            <a:grpFill/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2230" name="New shape">
              <a:extLst>
                <a:ext uri="{FF2B5EF4-FFF2-40B4-BE49-F238E27FC236}">
                  <a16:creationId xmlns:a16="http://schemas.microsoft.com/office/drawing/2014/main" id="{58DAE147-8E08-EBF4-0532-94DEB3A35DFA}"/>
                </a:ext>
              </a:extLst>
            </p:cNvPr>
            <p:cNvSpPr/>
            <p:nvPr/>
          </p:nvSpPr>
          <p:spPr>
            <a:xfrm>
              <a:off x="460055" y="2597091"/>
              <a:ext cx="174753" cy="36892"/>
            </a:xfrm>
            <a:custGeom>
              <a:avLst/>
              <a:gdLst/>
              <a:ahLst/>
              <a:cxnLst/>
              <a:rect l="l" t="t" r="r" b="b"/>
              <a:pathLst>
                <a:path w="174753" h="36892">
                  <a:moveTo>
                    <a:pt x="167471" y="36892"/>
                  </a:moveTo>
                  <a:cubicBezTo>
                    <a:pt x="171491" y="36892"/>
                    <a:pt x="174753" y="33629"/>
                    <a:pt x="174753" y="29610"/>
                  </a:cubicBezTo>
                  <a:lnTo>
                    <a:pt x="174753" y="7278"/>
                  </a:lnTo>
                  <a:cubicBezTo>
                    <a:pt x="174753" y="3258"/>
                    <a:pt x="171491" y="0"/>
                    <a:pt x="167471" y="0"/>
                  </a:cubicBezTo>
                  <a:cubicBezTo>
                    <a:pt x="163451" y="0"/>
                    <a:pt x="160189" y="3258"/>
                    <a:pt x="160189" y="7278"/>
                  </a:cubicBezTo>
                  <a:lnTo>
                    <a:pt x="160189" y="11162"/>
                  </a:lnTo>
                  <a:lnTo>
                    <a:pt x="14564" y="11162"/>
                  </a:lnTo>
                  <a:lnTo>
                    <a:pt x="14564" y="7278"/>
                  </a:lnTo>
                  <a:cubicBezTo>
                    <a:pt x="14564" y="3258"/>
                    <a:pt x="11301" y="0"/>
                    <a:pt x="7282" y="0"/>
                  </a:cubicBezTo>
                  <a:cubicBezTo>
                    <a:pt x="3258" y="0"/>
                    <a:pt x="0" y="3258"/>
                    <a:pt x="0" y="7278"/>
                  </a:cubicBezTo>
                  <a:lnTo>
                    <a:pt x="0" y="29610"/>
                  </a:lnTo>
                  <a:cubicBezTo>
                    <a:pt x="0" y="33629"/>
                    <a:pt x="3258" y="36892"/>
                    <a:pt x="7282" y="36892"/>
                  </a:cubicBezTo>
                  <a:cubicBezTo>
                    <a:pt x="11301" y="36892"/>
                    <a:pt x="14564" y="33629"/>
                    <a:pt x="14564" y="29610"/>
                  </a:cubicBezTo>
                  <a:lnTo>
                    <a:pt x="14564" y="25726"/>
                  </a:lnTo>
                  <a:lnTo>
                    <a:pt x="160189" y="25726"/>
                  </a:lnTo>
                  <a:lnTo>
                    <a:pt x="160189" y="29610"/>
                  </a:lnTo>
                  <a:cubicBezTo>
                    <a:pt x="160189" y="33629"/>
                    <a:pt x="163451" y="36892"/>
                    <a:pt x="167471" y="36892"/>
                  </a:cubicBezTo>
                  <a:close/>
                </a:path>
              </a:pathLst>
            </a:custGeom>
            <a:grpFill/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2231" name="New shape">
              <a:extLst>
                <a:ext uri="{FF2B5EF4-FFF2-40B4-BE49-F238E27FC236}">
                  <a16:creationId xmlns:a16="http://schemas.microsoft.com/office/drawing/2014/main" id="{09CD749B-D8A9-4713-7E69-827CB90C501D}"/>
                </a:ext>
              </a:extLst>
            </p:cNvPr>
            <p:cNvSpPr/>
            <p:nvPr/>
          </p:nvSpPr>
          <p:spPr>
            <a:xfrm>
              <a:off x="283127" y="2346353"/>
              <a:ext cx="83798" cy="182058"/>
            </a:xfrm>
            <a:custGeom>
              <a:avLst/>
              <a:gdLst/>
              <a:ahLst/>
              <a:cxnLst/>
              <a:rect l="l" t="t" r="r" b="b"/>
              <a:pathLst>
                <a:path w="83797" h="182058">
                  <a:moveTo>
                    <a:pt x="76323" y="167437"/>
                  </a:moveTo>
                  <a:cubicBezTo>
                    <a:pt x="17106" y="133265"/>
                    <a:pt x="18293" y="46984"/>
                    <a:pt x="78900" y="14744"/>
                  </a:cubicBezTo>
                  <a:cubicBezTo>
                    <a:pt x="82449" y="12857"/>
                    <a:pt x="83797" y="8446"/>
                    <a:pt x="81906" y="4897"/>
                  </a:cubicBezTo>
                  <a:cubicBezTo>
                    <a:pt x="80019" y="1348"/>
                    <a:pt x="75611" y="0"/>
                    <a:pt x="72059" y="1887"/>
                  </a:cubicBezTo>
                  <a:cubicBezTo>
                    <a:pt x="1310" y="39525"/>
                    <a:pt x="0" y="140204"/>
                    <a:pt x="69041" y="180053"/>
                  </a:cubicBezTo>
                  <a:cubicBezTo>
                    <a:pt x="72522" y="182058"/>
                    <a:pt x="76975" y="180875"/>
                    <a:pt x="78990" y="177386"/>
                  </a:cubicBezTo>
                  <a:cubicBezTo>
                    <a:pt x="80998" y="173902"/>
                    <a:pt x="79804" y="169449"/>
                    <a:pt x="76323" y="167437"/>
                  </a:cubicBezTo>
                  <a:close/>
                </a:path>
              </a:pathLst>
            </a:custGeom>
            <a:grpFill/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2232" name="New shape">
              <a:extLst>
                <a:ext uri="{FF2B5EF4-FFF2-40B4-BE49-F238E27FC236}">
                  <a16:creationId xmlns:a16="http://schemas.microsoft.com/office/drawing/2014/main" id="{F91A6B48-EC62-7F17-AD10-5CDA1D7CB52A}"/>
                </a:ext>
              </a:extLst>
            </p:cNvPr>
            <p:cNvSpPr/>
            <p:nvPr/>
          </p:nvSpPr>
          <p:spPr>
            <a:xfrm>
              <a:off x="330270" y="2367001"/>
              <a:ext cx="54636" cy="141538"/>
            </a:xfrm>
            <a:custGeom>
              <a:avLst/>
              <a:gdLst/>
              <a:ahLst/>
              <a:cxnLst/>
              <a:rect l="l" t="t" r="r" b="b"/>
              <a:pathLst>
                <a:path w="54635" h="141537">
                  <a:moveTo>
                    <a:pt x="47772" y="126800"/>
                  </a:moveTo>
                  <a:cubicBezTo>
                    <a:pt x="2825" y="102551"/>
                    <a:pt x="3639" y="37739"/>
                    <a:pt x="49576" y="14827"/>
                  </a:cubicBezTo>
                  <a:cubicBezTo>
                    <a:pt x="53177" y="13030"/>
                    <a:pt x="54635" y="8660"/>
                    <a:pt x="52842" y="5063"/>
                  </a:cubicBezTo>
                  <a:cubicBezTo>
                    <a:pt x="51049" y="1465"/>
                    <a:pt x="46675" y="0"/>
                    <a:pt x="43078" y="1796"/>
                  </a:cubicBezTo>
                  <a:cubicBezTo>
                    <a:pt x="16507" y="15050"/>
                    <a:pt x="0" y="41672"/>
                    <a:pt x="0" y="71279"/>
                  </a:cubicBezTo>
                  <a:cubicBezTo>
                    <a:pt x="0" y="99834"/>
                    <a:pt x="15656" y="126020"/>
                    <a:pt x="40859" y="139616"/>
                  </a:cubicBezTo>
                  <a:cubicBezTo>
                    <a:pt x="44419" y="141537"/>
                    <a:pt x="48826" y="140181"/>
                    <a:pt x="50721" y="136663"/>
                  </a:cubicBezTo>
                  <a:cubicBezTo>
                    <a:pt x="52631" y="133125"/>
                    <a:pt x="51313" y="128706"/>
                    <a:pt x="47772" y="126800"/>
                  </a:cubicBezTo>
                  <a:close/>
                </a:path>
              </a:pathLst>
            </a:custGeom>
            <a:grpFill/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2233" name="New shape">
              <a:extLst>
                <a:ext uri="{FF2B5EF4-FFF2-40B4-BE49-F238E27FC236}">
                  <a16:creationId xmlns:a16="http://schemas.microsoft.com/office/drawing/2014/main" id="{06D4866C-DF78-E1C5-1B8F-0823E0133E36}"/>
                </a:ext>
              </a:extLst>
            </p:cNvPr>
            <p:cNvSpPr/>
            <p:nvPr/>
          </p:nvSpPr>
          <p:spPr>
            <a:xfrm>
              <a:off x="350240" y="2388214"/>
              <a:ext cx="53121" cy="99748"/>
            </a:xfrm>
            <a:custGeom>
              <a:avLst/>
              <a:gdLst/>
              <a:ahLst/>
              <a:cxnLst/>
              <a:rect l="l" t="t" r="r" b="b"/>
              <a:pathLst>
                <a:path w="53120" h="99748">
                  <a:moveTo>
                    <a:pt x="47881" y="14906"/>
                  </a:moveTo>
                  <a:cubicBezTo>
                    <a:pt x="51531" y="13219"/>
                    <a:pt x="53121" y="8890"/>
                    <a:pt x="51433" y="5243"/>
                  </a:cubicBezTo>
                  <a:cubicBezTo>
                    <a:pt x="49746" y="1593"/>
                    <a:pt x="45417" y="0"/>
                    <a:pt x="41770" y="1687"/>
                  </a:cubicBezTo>
                  <a:cubicBezTo>
                    <a:pt x="1382" y="20361"/>
                    <a:pt x="0" y="77924"/>
                    <a:pt x="40505" y="97973"/>
                  </a:cubicBezTo>
                  <a:cubicBezTo>
                    <a:pt x="44091" y="99748"/>
                    <a:pt x="48468" y="98297"/>
                    <a:pt x="50262" y="94677"/>
                  </a:cubicBezTo>
                  <a:cubicBezTo>
                    <a:pt x="52044" y="91076"/>
                    <a:pt x="50567" y="86706"/>
                    <a:pt x="46965" y="84920"/>
                  </a:cubicBezTo>
                  <a:cubicBezTo>
                    <a:pt x="17483" y="70330"/>
                    <a:pt x="18504" y="28491"/>
                    <a:pt x="47881" y="14906"/>
                  </a:cubicBezTo>
                  <a:close/>
                </a:path>
              </a:pathLst>
            </a:custGeom>
            <a:grpFill/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2234" name="New shape">
              <a:extLst>
                <a:ext uri="{FF2B5EF4-FFF2-40B4-BE49-F238E27FC236}">
                  <a16:creationId xmlns:a16="http://schemas.microsoft.com/office/drawing/2014/main" id="{13EB57C0-7932-34AF-CCB3-E77332460536}"/>
                </a:ext>
              </a:extLst>
            </p:cNvPr>
            <p:cNvSpPr/>
            <p:nvPr/>
          </p:nvSpPr>
          <p:spPr>
            <a:xfrm>
              <a:off x="727937" y="2346353"/>
              <a:ext cx="83798" cy="182062"/>
            </a:xfrm>
            <a:custGeom>
              <a:avLst/>
              <a:gdLst/>
              <a:ahLst/>
              <a:cxnLst/>
              <a:rect l="l" t="t" r="r" b="b"/>
              <a:pathLst>
                <a:path w="83797" h="182061">
                  <a:moveTo>
                    <a:pt x="14756" y="2007"/>
                  </a:moveTo>
                  <a:cubicBezTo>
                    <a:pt x="11271" y="0"/>
                    <a:pt x="6818" y="1194"/>
                    <a:pt x="4806" y="4675"/>
                  </a:cubicBezTo>
                  <a:cubicBezTo>
                    <a:pt x="2799" y="8159"/>
                    <a:pt x="3993" y="12612"/>
                    <a:pt x="7474" y="14624"/>
                  </a:cubicBezTo>
                  <a:cubicBezTo>
                    <a:pt x="66690" y="48796"/>
                    <a:pt x="65504" y="135077"/>
                    <a:pt x="4897" y="167316"/>
                  </a:cubicBezTo>
                  <a:cubicBezTo>
                    <a:pt x="1348" y="169204"/>
                    <a:pt x="0" y="173615"/>
                    <a:pt x="1891" y="177164"/>
                  </a:cubicBezTo>
                  <a:cubicBezTo>
                    <a:pt x="3778" y="180713"/>
                    <a:pt x="8186" y="182061"/>
                    <a:pt x="11738" y="180174"/>
                  </a:cubicBezTo>
                  <a:cubicBezTo>
                    <a:pt x="82486" y="142539"/>
                    <a:pt x="83797" y="41857"/>
                    <a:pt x="14756" y="2007"/>
                  </a:cubicBezTo>
                  <a:close/>
                </a:path>
              </a:pathLst>
            </a:custGeom>
            <a:grpFill/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2235" name="New shape">
              <a:extLst>
                <a:ext uri="{FF2B5EF4-FFF2-40B4-BE49-F238E27FC236}">
                  <a16:creationId xmlns:a16="http://schemas.microsoft.com/office/drawing/2014/main" id="{F046B41F-8C62-A774-72C7-6A03D70CDF22}"/>
                </a:ext>
              </a:extLst>
            </p:cNvPr>
            <p:cNvSpPr/>
            <p:nvPr/>
          </p:nvSpPr>
          <p:spPr>
            <a:xfrm>
              <a:off x="709952" y="2366240"/>
              <a:ext cx="69094" cy="141527"/>
            </a:xfrm>
            <a:custGeom>
              <a:avLst/>
              <a:gdLst/>
              <a:ahLst/>
              <a:cxnLst/>
              <a:rect l="l" t="t" r="r" b="b"/>
              <a:pathLst>
                <a:path w="69094" h="141526">
                  <a:moveTo>
                    <a:pt x="13780" y="1913"/>
                  </a:moveTo>
                  <a:cubicBezTo>
                    <a:pt x="10239" y="0"/>
                    <a:pt x="5824" y="1326"/>
                    <a:pt x="3914" y="4863"/>
                  </a:cubicBezTo>
                  <a:cubicBezTo>
                    <a:pt x="2004" y="8404"/>
                    <a:pt x="3326" y="12819"/>
                    <a:pt x="6867" y="14729"/>
                  </a:cubicBezTo>
                  <a:cubicBezTo>
                    <a:pt x="51814" y="38975"/>
                    <a:pt x="51000" y="103790"/>
                    <a:pt x="5059" y="126702"/>
                  </a:cubicBezTo>
                  <a:cubicBezTo>
                    <a:pt x="1461" y="128495"/>
                    <a:pt x="0" y="132869"/>
                    <a:pt x="1796" y="136467"/>
                  </a:cubicBezTo>
                  <a:cubicBezTo>
                    <a:pt x="3593" y="140072"/>
                    <a:pt x="7967" y="141526"/>
                    <a:pt x="11561" y="139733"/>
                  </a:cubicBezTo>
                  <a:cubicBezTo>
                    <a:pt x="68062" y="111550"/>
                    <a:pt x="69094" y="31753"/>
                    <a:pt x="13780" y="1913"/>
                  </a:cubicBezTo>
                  <a:close/>
                </a:path>
              </a:pathLst>
            </a:custGeom>
            <a:grpFill/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2236" name="New shape">
              <a:extLst>
                <a:ext uri="{FF2B5EF4-FFF2-40B4-BE49-F238E27FC236}">
                  <a16:creationId xmlns:a16="http://schemas.microsoft.com/office/drawing/2014/main" id="{AF4BD04C-3C26-26E0-5802-13980B6F1E53}"/>
                </a:ext>
              </a:extLst>
            </p:cNvPr>
            <p:cNvSpPr/>
            <p:nvPr/>
          </p:nvSpPr>
          <p:spPr>
            <a:xfrm>
              <a:off x="691501" y="2386794"/>
              <a:ext cx="53121" cy="99767"/>
            </a:xfrm>
            <a:custGeom>
              <a:avLst/>
              <a:gdLst/>
              <a:ahLst/>
              <a:cxnLst/>
              <a:rect l="l" t="t" r="r" b="b"/>
              <a:pathLst>
                <a:path w="53120" h="99767">
                  <a:moveTo>
                    <a:pt x="12616" y="1785"/>
                  </a:moveTo>
                  <a:cubicBezTo>
                    <a:pt x="9011" y="0"/>
                    <a:pt x="4644" y="1476"/>
                    <a:pt x="2859" y="5081"/>
                  </a:cubicBezTo>
                  <a:cubicBezTo>
                    <a:pt x="1077" y="8687"/>
                    <a:pt x="2550" y="13053"/>
                    <a:pt x="6155" y="14839"/>
                  </a:cubicBezTo>
                  <a:cubicBezTo>
                    <a:pt x="35637" y="29429"/>
                    <a:pt x="34616" y="71271"/>
                    <a:pt x="5240" y="84852"/>
                  </a:cubicBezTo>
                  <a:cubicBezTo>
                    <a:pt x="1589" y="86540"/>
                    <a:pt x="0" y="90868"/>
                    <a:pt x="1687" y="94519"/>
                  </a:cubicBezTo>
                  <a:cubicBezTo>
                    <a:pt x="3367" y="98158"/>
                    <a:pt x="7692" y="99767"/>
                    <a:pt x="11350" y="98071"/>
                  </a:cubicBezTo>
                  <a:cubicBezTo>
                    <a:pt x="51738" y="79397"/>
                    <a:pt x="53121" y="21834"/>
                    <a:pt x="12616" y="1785"/>
                  </a:cubicBezTo>
                  <a:close/>
                </a:path>
              </a:pathLst>
            </a:custGeom>
            <a:grpFill/>
          </p:spPr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D3D4E97E-9AE6-1430-DE0D-E81FB2EEA874}"/>
              </a:ext>
            </a:extLst>
          </p:cNvPr>
          <p:cNvSpPr txBox="1"/>
          <p:nvPr/>
        </p:nvSpPr>
        <p:spPr>
          <a:xfrm>
            <a:off x="11571328" y="3422791"/>
            <a:ext cx="11099244" cy="6231493"/>
          </a:xfrm>
          <a:prstGeom prst="roundRect">
            <a:avLst/>
          </a:prstGeom>
          <a:solidFill>
            <a:srgbClr val="11133F"/>
          </a:solidFill>
          <a:ln>
            <a:solidFill>
              <a:schemeClr val="bg1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bg1"/>
                </a:solidFill>
                <a:latin typeface="Aptos Black"/>
              </a:rPr>
              <a:t>Il modulo ESP8266 è un modulo WiFi semplice che opera come un trasmettitore.</a:t>
            </a:r>
            <a:br>
              <a:rPr lang="it-IT" dirty="0">
                <a:latin typeface="Aptos Black" panose="020B0004020202020204" pitchFamily="34" charset="0"/>
              </a:rPr>
            </a:br>
            <a:r>
              <a:rPr lang="it-IT" dirty="0">
                <a:solidFill>
                  <a:schemeClr val="bg1"/>
                </a:solidFill>
                <a:latin typeface="Aptos Black"/>
              </a:rPr>
              <a:t>In particolare 3 PIN sono stati collegati alla nostra scheda STM32F03_DISCOVERY: due utilizzati per la trasmissione seriale dei dati ricevuti, ed uno per la massa comune.</a:t>
            </a:r>
          </a:p>
          <a:p>
            <a:pPr algn="ctr"/>
            <a:br>
              <a:rPr lang="it-IT" dirty="0">
                <a:latin typeface="Aptos Black" panose="020B0004020202020204" pitchFamily="34" charset="0"/>
              </a:rPr>
            </a:br>
            <a:r>
              <a:rPr lang="it-IT" dirty="0">
                <a:solidFill>
                  <a:schemeClr val="bg1"/>
                </a:solidFill>
                <a:latin typeface="Aptos Black"/>
              </a:rPr>
              <a:t>TX -&gt; PA2</a:t>
            </a:r>
            <a:br>
              <a:rPr lang="it-IT" dirty="0">
                <a:latin typeface="Aptos Black" panose="020B0004020202020204" pitchFamily="34" charset="0"/>
              </a:rPr>
            </a:br>
            <a:r>
              <a:rPr lang="it-IT" dirty="0">
                <a:solidFill>
                  <a:schemeClr val="bg1"/>
                </a:solidFill>
                <a:latin typeface="Aptos Black"/>
              </a:rPr>
              <a:t>RX -&gt; PA3</a:t>
            </a:r>
            <a:br>
              <a:rPr lang="it-IT" dirty="0">
                <a:latin typeface="Aptos Black" panose="020B0004020202020204" pitchFamily="34" charset="0"/>
              </a:rPr>
            </a:br>
            <a:r>
              <a:rPr lang="it-IT" dirty="0">
                <a:solidFill>
                  <a:schemeClr val="bg1"/>
                </a:solidFill>
                <a:latin typeface="Aptos Black"/>
              </a:rPr>
              <a:t>GND -&gt; GND</a:t>
            </a:r>
          </a:p>
        </p:txBody>
      </p:sp>
      <p:pic>
        <p:nvPicPr>
          <p:cNvPr id="5" name="Immagine 4" descr="Immagine che contiene testo, schermata, design&#10;&#10;Il contenuto generato dall'IA potrebbe non essere corretto.">
            <a:extLst>
              <a:ext uri="{FF2B5EF4-FFF2-40B4-BE49-F238E27FC236}">
                <a16:creationId xmlns:a16="http://schemas.microsoft.com/office/drawing/2014/main" id="{0B3A5BE2-C924-8491-1090-F208CE7BAD6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4482" y="2240721"/>
            <a:ext cx="6827269" cy="1024090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Immagine 6" descr="Immagine che contiene schermata, cartone animato, Elementi grafici&#10;&#10;Il contenuto generato dall'IA potrebbe non essere corretto.">
            <a:extLst>
              <a:ext uri="{FF2B5EF4-FFF2-40B4-BE49-F238E27FC236}">
                <a16:creationId xmlns:a16="http://schemas.microsoft.com/office/drawing/2014/main" id="{A8A5D43E-A019-3301-43FE-597AFADA7F8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4551" y="3674096"/>
            <a:ext cx="699122" cy="699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799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C03BFD-BE98-B136-3343-7FB98D90CF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1" name="Google Shape;736;p8">
            <a:extLst>
              <a:ext uri="{FF2B5EF4-FFF2-40B4-BE49-F238E27FC236}">
                <a16:creationId xmlns:a16="http://schemas.microsoft.com/office/drawing/2014/main" id="{EC5A8CBA-1B9F-A3FD-41B8-ACD1F7314689}"/>
              </a:ext>
            </a:extLst>
          </p:cNvPr>
          <p:cNvSpPr/>
          <p:nvPr/>
        </p:nvSpPr>
        <p:spPr>
          <a:xfrm>
            <a:off x="0" y="0"/>
            <a:ext cx="24386216" cy="13716000"/>
          </a:xfrm>
          <a:custGeom>
            <a:avLst/>
            <a:gdLst/>
            <a:ahLst/>
            <a:cxnLst/>
            <a:rect l="l" t="t" r="r" b="b"/>
            <a:pathLst>
              <a:path w="19569" h="11007" extrusionOk="0">
                <a:moveTo>
                  <a:pt x="0" y="11007"/>
                </a:moveTo>
                <a:lnTo>
                  <a:pt x="19569" y="11007"/>
                </a:lnTo>
                <a:lnTo>
                  <a:pt x="19569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4">
                  <a:lumMod val="75000"/>
                </a:schemeClr>
              </a:gs>
              <a:gs pos="50000">
                <a:schemeClr val="accent3">
                  <a:lumMod val="75000"/>
                </a:schemeClr>
              </a:gs>
              <a:gs pos="100000">
                <a:schemeClr val="accent3"/>
              </a:gs>
            </a:gsLst>
            <a:lin ang="0" scaled="1"/>
          </a:gra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B1F8CCE-DE4B-D7D2-EF20-B37C392E40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73943"/>
            <a:ext cx="24377650" cy="1069260"/>
          </a:xfrm>
        </p:spPr>
        <p:txBody>
          <a:bodyPr/>
          <a:lstStyle/>
          <a:p>
            <a:r>
              <a:rPr lang="it-IT">
                <a:solidFill>
                  <a:srgbClr val="002060"/>
                </a:solidFill>
              </a:rPr>
              <a:t>Sensore HC-SR04</a:t>
            </a:r>
            <a:endParaRPr lang="en-US">
              <a:solidFill>
                <a:srgbClr val="002060"/>
              </a:solidFill>
            </a:endParaRPr>
          </a:p>
        </p:txBody>
      </p:sp>
      <p:grpSp>
        <p:nvGrpSpPr>
          <p:cNvPr id="2217" name="Group 2216">
            <a:extLst>
              <a:ext uri="{FF2B5EF4-FFF2-40B4-BE49-F238E27FC236}">
                <a16:creationId xmlns:a16="http://schemas.microsoft.com/office/drawing/2014/main" id="{BFDF91E5-A801-9FD6-D868-2C93BA9D4A9D}"/>
              </a:ext>
            </a:extLst>
          </p:cNvPr>
          <p:cNvGrpSpPr>
            <a:grpSpLocks noChangeAspect="1"/>
          </p:cNvGrpSpPr>
          <p:nvPr/>
        </p:nvGrpSpPr>
        <p:grpSpPr>
          <a:xfrm>
            <a:off x="164681" y="11094344"/>
            <a:ext cx="2164337" cy="2021720"/>
            <a:chOff x="283127" y="2190496"/>
            <a:chExt cx="528608" cy="493776"/>
          </a:xfrm>
          <a:solidFill>
            <a:schemeClr val="bg1"/>
          </a:solidFill>
        </p:grpSpPr>
        <p:sp>
          <p:nvSpPr>
            <p:cNvPr id="2220" name="New shape">
              <a:extLst>
                <a:ext uri="{FF2B5EF4-FFF2-40B4-BE49-F238E27FC236}">
                  <a16:creationId xmlns:a16="http://schemas.microsoft.com/office/drawing/2014/main" id="{A373F8C1-7C08-EFD7-65E0-B28BD1226822}"/>
                </a:ext>
              </a:extLst>
            </p:cNvPr>
            <p:cNvSpPr/>
            <p:nvPr/>
          </p:nvSpPr>
          <p:spPr>
            <a:xfrm>
              <a:off x="411469" y="2190496"/>
              <a:ext cx="271925" cy="493776"/>
            </a:xfrm>
            <a:custGeom>
              <a:avLst/>
              <a:gdLst/>
              <a:ahLst/>
              <a:cxnLst/>
              <a:rect l="l" t="t" r="r" b="b"/>
              <a:pathLst>
                <a:path w="271924" h="493775">
                  <a:moveTo>
                    <a:pt x="239470" y="0"/>
                  </a:moveTo>
                  <a:cubicBezTo>
                    <a:pt x="221286" y="0"/>
                    <a:pt x="51422" y="0"/>
                    <a:pt x="32443" y="0"/>
                  </a:cubicBezTo>
                  <a:cubicBezTo>
                    <a:pt x="14552" y="0"/>
                    <a:pt x="0" y="14556"/>
                    <a:pt x="0" y="32446"/>
                  </a:cubicBezTo>
                  <a:lnTo>
                    <a:pt x="0" y="331695"/>
                  </a:lnTo>
                  <a:cubicBezTo>
                    <a:pt x="0" y="335715"/>
                    <a:pt x="3258" y="338977"/>
                    <a:pt x="7282" y="338977"/>
                  </a:cubicBezTo>
                  <a:cubicBezTo>
                    <a:pt x="11301" y="338977"/>
                    <a:pt x="14560" y="335715"/>
                    <a:pt x="14560" y="331695"/>
                  </a:cubicBezTo>
                  <a:lnTo>
                    <a:pt x="14560" y="32446"/>
                  </a:lnTo>
                  <a:cubicBezTo>
                    <a:pt x="14560" y="22584"/>
                    <a:pt x="22584" y="14564"/>
                    <a:pt x="32443" y="14564"/>
                  </a:cubicBezTo>
                  <a:lnTo>
                    <a:pt x="60064" y="14564"/>
                  </a:lnTo>
                  <a:lnTo>
                    <a:pt x="66235" y="46152"/>
                  </a:lnTo>
                  <a:cubicBezTo>
                    <a:pt x="67448" y="52319"/>
                    <a:pt x="72888" y="56794"/>
                    <a:pt x="79167" y="56794"/>
                  </a:cubicBezTo>
                  <a:lnTo>
                    <a:pt x="193619" y="56794"/>
                  </a:lnTo>
                  <a:cubicBezTo>
                    <a:pt x="200054" y="56794"/>
                    <a:pt x="205512" y="52194"/>
                    <a:pt x="206601" y="45858"/>
                  </a:cubicBezTo>
                  <a:lnTo>
                    <a:pt x="211996" y="14564"/>
                  </a:lnTo>
                  <a:lnTo>
                    <a:pt x="239470" y="14564"/>
                  </a:lnTo>
                  <a:cubicBezTo>
                    <a:pt x="249336" y="14564"/>
                    <a:pt x="257360" y="22584"/>
                    <a:pt x="257360" y="32446"/>
                  </a:cubicBezTo>
                  <a:lnTo>
                    <a:pt x="257360" y="461328"/>
                  </a:lnTo>
                  <a:cubicBezTo>
                    <a:pt x="257360" y="471191"/>
                    <a:pt x="249336" y="479211"/>
                    <a:pt x="239470" y="479211"/>
                  </a:cubicBezTo>
                  <a:lnTo>
                    <a:pt x="32443" y="479211"/>
                  </a:lnTo>
                  <a:cubicBezTo>
                    <a:pt x="22584" y="479211"/>
                    <a:pt x="14560" y="471191"/>
                    <a:pt x="14560" y="461328"/>
                  </a:cubicBezTo>
                  <a:lnTo>
                    <a:pt x="14560" y="360819"/>
                  </a:lnTo>
                  <a:cubicBezTo>
                    <a:pt x="14560" y="356800"/>
                    <a:pt x="11301" y="353537"/>
                    <a:pt x="7282" y="353537"/>
                  </a:cubicBezTo>
                  <a:cubicBezTo>
                    <a:pt x="3258" y="353537"/>
                    <a:pt x="0" y="356800"/>
                    <a:pt x="0" y="360819"/>
                  </a:cubicBezTo>
                  <a:lnTo>
                    <a:pt x="0" y="461328"/>
                  </a:lnTo>
                  <a:cubicBezTo>
                    <a:pt x="0" y="479219"/>
                    <a:pt x="14552" y="493775"/>
                    <a:pt x="32443" y="493775"/>
                  </a:cubicBezTo>
                  <a:lnTo>
                    <a:pt x="239470" y="493775"/>
                  </a:lnTo>
                  <a:cubicBezTo>
                    <a:pt x="257364" y="493775"/>
                    <a:pt x="271924" y="479219"/>
                    <a:pt x="271924" y="461328"/>
                  </a:cubicBezTo>
                  <a:lnTo>
                    <a:pt x="271924" y="32446"/>
                  </a:lnTo>
                  <a:cubicBezTo>
                    <a:pt x="271924" y="14556"/>
                    <a:pt x="257364" y="0"/>
                    <a:pt x="239470" y="0"/>
                  </a:cubicBezTo>
                  <a:close/>
                  <a:moveTo>
                    <a:pt x="192451" y="42230"/>
                  </a:moveTo>
                  <a:lnTo>
                    <a:pt x="80309" y="42230"/>
                  </a:lnTo>
                  <a:lnTo>
                    <a:pt x="74903" y="14564"/>
                  </a:lnTo>
                  <a:lnTo>
                    <a:pt x="197217" y="14564"/>
                  </a:lnTo>
                  <a:close/>
                </a:path>
              </a:pathLst>
            </a:custGeom>
            <a:grpFill/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2221" name="New shape">
              <a:extLst>
                <a:ext uri="{FF2B5EF4-FFF2-40B4-BE49-F238E27FC236}">
                  <a16:creationId xmlns:a16="http://schemas.microsoft.com/office/drawing/2014/main" id="{6039CAFA-EC99-9291-77DD-80B783410CC0}"/>
                </a:ext>
              </a:extLst>
            </p:cNvPr>
            <p:cNvSpPr/>
            <p:nvPr/>
          </p:nvSpPr>
          <p:spPr>
            <a:xfrm>
              <a:off x="437723" y="2257292"/>
              <a:ext cx="219414" cy="400959"/>
            </a:xfrm>
            <a:custGeom>
              <a:avLst/>
              <a:gdLst/>
              <a:ahLst/>
              <a:cxnLst/>
              <a:rect l="l" t="t" r="r" b="b"/>
              <a:pathLst>
                <a:path w="219413" h="400959">
                  <a:moveTo>
                    <a:pt x="147976" y="0"/>
                  </a:moveTo>
                  <a:lnTo>
                    <a:pt x="19785" y="0"/>
                  </a:lnTo>
                  <a:cubicBezTo>
                    <a:pt x="8875" y="0"/>
                    <a:pt x="0" y="8871"/>
                    <a:pt x="0" y="19781"/>
                  </a:cubicBezTo>
                  <a:lnTo>
                    <a:pt x="0" y="381177"/>
                  </a:lnTo>
                  <a:cubicBezTo>
                    <a:pt x="0" y="392083"/>
                    <a:pt x="8875" y="400959"/>
                    <a:pt x="19785" y="400959"/>
                  </a:cubicBezTo>
                  <a:lnTo>
                    <a:pt x="199632" y="400959"/>
                  </a:lnTo>
                  <a:cubicBezTo>
                    <a:pt x="210538" y="400959"/>
                    <a:pt x="219413" y="392083"/>
                    <a:pt x="219413" y="381177"/>
                  </a:cubicBezTo>
                  <a:lnTo>
                    <a:pt x="219413" y="19781"/>
                  </a:lnTo>
                  <a:cubicBezTo>
                    <a:pt x="219413" y="8875"/>
                    <a:pt x="210538" y="0"/>
                    <a:pt x="199632" y="0"/>
                  </a:cubicBezTo>
                  <a:lnTo>
                    <a:pt x="174188" y="0"/>
                  </a:lnTo>
                  <a:cubicBezTo>
                    <a:pt x="170164" y="0"/>
                    <a:pt x="166906" y="3258"/>
                    <a:pt x="166906" y="7282"/>
                  </a:cubicBezTo>
                  <a:cubicBezTo>
                    <a:pt x="166906" y="11301"/>
                    <a:pt x="170164" y="14560"/>
                    <a:pt x="174188" y="14560"/>
                  </a:cubicBezTo>
                  <a:lnTo>
                    <a:pt x="199632" y="14560"/>
                  </a:lnTo>
                  <a:cubicBezTo>
                    <a:pt x="202510" y="14560"/>
                    <a:pt x="204849" y="16903"/>
                    <a:pt x="204849" y="19781"/>
                  </a:cubicBezTo>
                  <a:lnTo>
                    <a:pt x="204849" y="381177"/>
                  </a:lnTo>
                  <a:cubicBezTo>
                    <a:pt x="204849" y="384055"/>
                    <a:pt x="202510" y="386399"/>
                    <a:pt x="199632" y="386399"/>
                  </a:cubicBezTo>
                  <a:lnTo>
                    <a:pt x="19785" y="386399"/>
                  </a:lnTo>
                  <a:cubicBezTo>
                    <a:pt x="16907" y="386399"/>
                    <a:pt x="14564" y="384055"/>
                    <a:pt x="14564" y="381177"/>
                  </a:cubicBezTo>
                  <a:lnTo>
                    <a:pt x="14564" y="19781"/>
                  </a:lnTo>
                  <a:cubicBezTo>
                    <a:pt x="14564" y="16903"/>
                    <a:pt x="16907" y="14560"/>
                    <a:pt x="19785" y="14560"/>
                  </a:cubicBezTo>
                  <a:lnTo>
                    <a:pt x="147976" y="14560"/>
                  </a:lnTo>
                  <a:cubicBezTo>
                    <a:pt x="151995" y="14560"/>
                    <a:pt x="155254" y="11301"/>
                    <a:pt x="155254" y="7282"/>
                  </a:cubicBezTo>
                  <a:cubicBezTo>
                    <a:pt x="155254" y="3258"/>
                    <a:pt x="151995" y="0"/>
                    <a:pt x="147976" y="0"/>
                  </a:cubicBezTo>
                  <a:close/>
                </a:path>
              </a:pathLst>
            </a:custGeom>
            <a:grpFill/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2222" name="New shape">
              <a:extLst>
                <a:ext uri="{FF2B5EF4-FFF2-40B4-BE49-F238E27FC236}">
                  <a16:creationId xmlns:a16="http://schemas.microsoft.com/office/drawing/2014/main" id="{5F5DA966-FFC2-717F-AA07-F2E9A35D5A1B}"/>
                </a:ext>
              </a:extLst>
            </p:cNvPr>
            <p:cNvSpPr/>
            <p:nvPr/>
          </p:nvSpPr>
          <p:spPr>
            <a:xfrm>
              <a:off x="578658" y="2211905"/>
              <a:ext cx="14560" cy="14560"/>
            </a:xfrm>
            <a:custGeom>
              <a:avLst/>
              <a:gdLst/>
              <a:ahLst/>
              <a:cxnLst/>
              <a:rect l="l" t="t" r="r" b="b"/>
              <a:pathLst>
                <a:path w="14560" h="14560">
                  <a:moveTo>
                    <a:pt x="14560" y="7278"/>
                  </a:moveTo>
                  <a:cubicBezTo>
                    <a:pt x="14560" y="11301"/>
                    <a:pt x="11301" y="14560"/>
                    <a:pt x="7278" y="14560"/>
                  </a:cubicBezTo>
                  <a:cubicBezTo>
                    <a:pt x="3258" y="14560"/>
                    <a:pt x="0" y="11301"/>
                    <a:pt x="0" y="7278"/>
                  </a:cubicBezTo>
                  <a:cubicBezTo>
                    <a:pt x="0" y="3258"/>
                    <a:pt x="3258" y="0"/>
                    <a:pt x="7278" y="0"/>
                  </a:cubicBezTo>
                  <a:cubicBezTo>
                    <a:pt x="11301" y="0"/>
                    <a:pt x="14560" y="3258"/>
                    <a:pt x="14560" y="7278"/>
                  </a:cubicBezTo>
                  <a:close/>
                </a:path>
              </a:pathLst>
            </a:custGeom>
            <a:grpFill/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2223" name="New shape">
              <a:extLst>
                <a:ext uri="{FF2B5EF4-FFF2-40B4-BE49-F238E27FC236}">
                  <a16:creationId xmlns:a16="http://schemas.microsoft.com/office/drawing/2014/main" id="{DF5937C9-B958-0AA9-2600-8C0B839046B5}"/>
                </a:ext>
              </a:extLst>
            </p:cNvPr>
            <p:cNvSpPr/>
            <p:nvPr/>
          </p:nvSpPr>
          <p:spPr>
            <a:xfrm>
              <a:off x="499335" y="2211283"/>
              <a:ext cx="62897" cy="14560"/>
            </a:xfrm>
            <a:custGeom>
              <a:avLst/>
              <a:gdLst/>
              <a:ahLst/>
              <a:cxnLst/>
              <a:rect l="l" t="t" r="r" b="b"/>
              <a:pathLst>
                <a:path w="62896" h="14560">
                  <a:moveTo>
                    <a:pt x="7282" y="14560"/>
                  </a:moveTo>
                  <a:lnTo>
                    <a:pt x="55615" y="14560"/>
                  </a:lnTo>
                  <a:cubicBezTo>
                    <a:pt x="59638" y="14560"/>
                    <a:pt x="62897" y="11301"/>
                    <a:pt x="62897" y="7278"/>
                  </a:cubicBezTo>
                  <a:cubicBezTo>
                    <a:pt x="62897" y="3258"/>
                    <a:pt x="59638" y="0"/>
                    <a:pt x="55615" y="0"/>
                  </a:cubicBezTo>
                  <a:lnTo>
                    <a:pt x="7282" y="0"/>
                  </a:lnTo>
                  <a:cubicBezTo>
                    <a:pt x="3262" y="0"/>
                    <a:pt x="0" y="3258"/>
                    <a:pt x="0" y="7278"/>
                  </a:cubicBezTo>
                  <a:cubicBezTo>
                    <a:pt x="0" y="11301"/>
                    <a:pt x="3262" y="14560"/>
                    <a:pt x="7282" y="14560"/>
                  </a:cubicBezTo>
                  <a:close/>
                </a:path>
              </a:pathLst>
            </a:custGeom>
            <a:grpFill/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2224" name="New shape">
              <a:extLst>
                <a:ext uri="{FF2B5EF4-FFF2-40B4-BE49-F238E27FC236}">
                  <a16:creationId xmlns:a16="http://schemas.microsoft.com/office/drawing/2014/main" id="{8522EF10-B88B-05F9-2B74-FDD9E3A55CAD}"/>
                </a:ext>
              </a:extLst>
            </p:cNvPr>
            <p:cNvSpPr/>
            <p:nvPr/>
          </p:nvSpPr>
          <p:spPr>
            <a:xfrm>
              <a:off x="449849" y="2365581"/>
              <a:ext cx="193767" cy="225803"/>
            </a:xfrm>
            <a:custGeom>
              <a:avLst/>
              <a:gdLst/>
              <a:ahLst/>
              <a:cxnLst/>
              <a:rect l="l" t="t" r="r" b="b"/>
              <a:pathLst>
                <a:path w="193766" h="225802">
                  <a:moveTo>
                    <a:pt x="95431" y="1457"/>
                  </a:moveTo>
                  <a:cubicBezTo>
                    <a:pt x="31757" y="2964"/>
                    <a:pt x="0" y="80094"/>
                    <a:pt x="44287" y="125998"/>
                  </a:cubicBezTo>
                  <a:cubicBezTo>
                    <a:pt x="58030" y="140245"/>
                    <a:pt x="57061" y="158226"/>
                    <a:pt x="57114" y="158501"/>
                  </a:cubicBezTo>
                  <a:cubicBezTo>
                    <a:pt x="57114" y="166303"/>
                    <a:pt x="62079" y="172952"/>
                    <a:pt x="69007" y="175503"/>
                  </a:cubicBezTo>
                  <a:lnTo>
                    <a:pt x="69007" y="197609"/>
                  </a:lnTo>
                  <a:cubicBezTo>
                    <a:pt x="69007" y="213156"/>
                    <a:pt x="81654" y="225802"/>
                    <a:pt x="97201" y="225802"/>
                  </a:cubicBezTo>
                  <a:cubicBezTo>
                    <a:pt x="112748" y="225802"/>
                    <a:pt x="125399" y="213156"/>
                    <a:pt x="125399" y="197609"/>
                  </a:cubicBezTo>
                  <a:lnTo>
                    <a:pt x="125399" y="175243"/>
                  </a:lnTo>
                  <a:cubicBezTo>
                    <a:pt x="132360" y="172421"/>
                    <a:pt x="137292" y="165599"/>
                    <a:pt x="137292" y="157635"/>
                  </a:cubicBezTo>
                  <a:cubicBezTo>
                    <a:pt x="137401" y="156433"/>
                    <a:pt x="137021" y="149984"/>
                    <a:pt x="140298" y="141503"/>
                  </a:cubicBezTo>
                  <a:cubicBezTo>
                    <a:pt x="141748" y="137751"/>
                    <a:pt x="139884" y="133536"/>
                    <a:pt x="136131" y="132085"/>
                  </a:cubicBezTo>
                  <a:cubicBezTo>
                    <a:pt x="132383" y="130635"/>
                    <a:pt x="128164" y="132504"/>
                    <a:pt x="126717" y="136252"/>
                  </a:cubicBezTo>
                  <a:cubicBezTo>
                    <a:pt x="124476" y="142046"/>
                    <a:pt x="123180" y="148051"/>
                    <a:pt x="122833" y="154127"/>
                  </a:cubicBezTo>
                  <a:cubicBezTo>
                    <a:pt x="119183" y="151019"/>
                    <a:pt x="118542" y="153001"/>
                    <a:pt x="76286" y="152391"/>
                  </a:cubicBezTo>
                  <a:cubicBezTo>
                    <a:pt x="74470" y="152391"/>
                    <a:pt x="72808" y="153061"/>
                    <a:pt x="71531" y="154161"/>
                  </a:cubicBezTo>
                  <a:cubicBezTo>
                    <a:pt x="70608" y="139703"/>
                    <a:pt x="64743" y="126227"/>
                    <a:pt x="54767" y="115886"/>
                  </a:cubicBezTo>
                  <a:cubicBezTo>
                    <a:pt x="19265" y="79088"/>
                    <a:pt x="44709" y="17223"/>
                    <a:pt x="95766" y="16018"/>
                  </a:cubicBezTo>
                  <a:cubicBezTo>
                    <a:pt x="146634" y="14850"/>
                    <a:pt x="174580" y="74206"/>
                    <a:pt x="142517" y="112677"/>
                  </a:cubicBezTo>
                  <a:cubicBezTo>
                    <a:pt x="139944" y="115766"/>
                    <a:pt x="140362" y="120358"/>
                    <a:pt x="143447" y="122931"/>
                  </a:cubicBezTo>
                  <a:cubicBezTo>
                    <a:pt x="146540" y="125508"/>
                    <a:pt x="151129" y="125090"/>
                    <a:pt x="153706" y="122001"/>
                  </a:cubicBezTo>
                  <a:cubicBezTo>
                    <a:pt x="193766" y="73935"/>
                    <a:pt x="158693" y="0"/>
                    <a:pt x="95431" y="1457"/>
                  </a:cubicBezTo>
                  <a:close/>
                  <a:moveTo>
                    <a:pt x="84351" y="202110"/>
                  </a:moveTo>
                  <a:lnTo>
                    <a:pt x="110055" y="202110"/>
                  </a:lnTo>
                  <a:cubicBezTo>
                    <a:pt x="105798" y="214237"/>
                    <a:pt x="88623" y="214271"/>
                    <a:pt x="84351" y="202110"/>
                  </a:cubicBezTo>
                  <a:close/>
                  <a:moveTo>
                    <a:pt x="83571" y="176633"/>
                  </a:moveTo>
                  <a:lnTo>
                    <a:pt x="110835" y="176633"/>
                  </a:lnTo>
                  <a:lnTo>
                    <a:pt x="110835" y="187546"/>
                  </a:lnTo>
                  <a:lnTo>
                    <a:pt x="83571" y="187546"/>
                  </a:lnTo>
                  <a:close/>
                </a:path>
              </a:pathLst>
            </a:custGeom>
            <a:grpFill/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2225" name="New shape">
              <a:extLst>
                <a:ext uri="{FF2B5EF4-FFF2-40B4-BE49-F238E27FC236}">
                  <a16:creationId xmlns:a16="http://schemas.microsoft.com/office/drawing/2014/main" id="{5DCBD12E-B3DE-E014-AD0F-14CB35909204}"/>
                </a:ext>
              </a:extLst>
            </p:cNvPr>
            <p:cNvSpPr/>
            <p:nvPr/>
          </p:nvSpPr>
          <p:spPr>
            <a:xfrm>
              <a:off x="539773" y="2332184"/>
              <a:ext cx="14560" cy="27463"/>
            </a:xfrm>
            <a:custGeom>
              <a:avLst/>
              <a:gdLst/>
              <a:ahLst/>
              <a:cxnLst/>
              <a:rect l="l" t="t" r="r" b="b"/>
              <a:pathLst>
                <a:path w="14560" h="27462">
                  <a:moveTo>
                    <a:pt x="14560" y="20180"/>
                  </a:moveTo>
                  <a:lnTo>
                    <a:pt x="14560" y="7282"/>
                  </a:lnTo>
                  <a:cubicBezTo>
                    <a:pt x="14560" y="3262"/>
                    <a:pt x="11301" y="0"/>
                    <a:pt x="7282" y="0"/>
                  </a:cubicBezTo>
                  <a:cubicBezTo>
                    <a:pt x="3258" y="0"/>
                    <a:pt x="0" y="3262"/>
                    <a:pt x="0" y="7282"/>
                  </a:cubicBezTo>
                  <a:lnTo>
                    <a:pt x="0" y="20180"/>
                  </a:lnTo>
                  <a:cubicBezTo>
                    <a:pt x="0" y="24200"/>
                    <a:pt x="3258" y="27462"/>
                    <a:pt x="7282" y="27462"/>
                  </a:cubicBezTo>
                  <a:cubicBezTo>
                    <a:pt x="11301" y="27462"/>
                    <a:pt x="14560" y="24200"/>
                    <a:pt x="14560" y="20180"/>
                  </a:cubicBezTo>
                  <a:close/>
                </a:path>
              </a:pathLst>
            </a:custGeom>
            <a:grpFill/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2226" name="New shape">
              <a:extLst>
                <a:ext uri="{FF2B5EF4-FFF2-40B4-BE49-F238E27FC236}">
                  <a16:creationId xmlns:a16="http://schemas.microsoft.com/office/drawing/2014/main" id="{681975E2-C420-2006-13E1-DB9732FDA560}"/>
                </a:ext>
              </a:extLst>
            </p:cNvPr>
            <p:cNvSpPr/>
            <p:nvPr/>
          </p:nvSpPr>
          <p:spPr>
            <a:xfrm>
              <a:off x="501592" y="2337153"/>
              <a:ext cx="20844" cy="28555"/>
            </a:xfrm>
            <a:custGeom>
              <a:avLst/>
              <a:gdLst/>
              <a:ahLst/>
              <a:cxnLst/>
              <a:rect l="l" t="t" r="r" b="b"/>
              <a:pathLst>
                <a:path w="20843" h="28555">
                  <a:moveTo>
                    <a:pt x="15117" y="27180"/>
                  </a:moveTo>
                  <a:cubicBezTo>
                    <a:pt x="18896" y="25805"/>
                    <a:pt x="20843" y="21627"/>
                    <a:pt x="19468" y="17849"/>
                  </a:cubicBezTo>
                  <a:lnTo>
                    <a:pt x="15057" y="5726"/>
                  </a:lnTo>
                  <a:cubicBezTo>
                    <a:pt x="13682" y="1947"/>
                    <a:pt x="9504" y="0"/>
                    <a:pt x="5726" y="1375"/>
                  </a:cubicBezTo>
                  <a:cubicBezTo>
                    <a:pt x="1947" y="2750"/>
                    <a:pt x="0" y="6927"/>
                    <a:pt x="1375" y="10706"/>
                  </a:cubicBezTo>
                  <a:lnTo>
                    <a:pt x="5786" y="22829"/>
                  </a:lnTo>
                  <a:cubicBezTo>
                    <a:pt x="7161" y="26600"/>
                    <a:pt x="11335" y="28555"/>
                    <a:pt x="15117" y="27180"/>
                  </a:cubicBezTo>
                  <a:close/>
                </a:path>
              </a:pathLst>
            </a:custGeom>
            <a:grpFill/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2227" name="New shape">
              <a:extLst>
                <a:ext uri="{FF2B5EF4-FFF2-40B4-BE49-F238E27FC236}">
                  <a16:creationId xmlns:a16="http://schemas.microsoft.com/office/drawing/2014/main" id="{25B8B86A-F046-1143-6E9B-F69F60BCB5F5}"/>
                </a:ext>
              </a:extLst>
            </p:cNvPr>
            <p:cNvSpPr/>
            <p:nvPr/>
          </p:nvSpPr>
          <p:spPr>
            <a:xfrm>
              <a:off x="468666" y="2355492"/>
              <a:ext cx="24619" cy="26216"/>
            </a:xfrm>
            <a:custGeom>
              <a:avLst/>
              <a:gdLst/>
              <a:ahLst/>
              <a:cxnLst/>
              <a:rect l="l" t="t" r="r" b="b"/>
              <a:pathLst>
                <a:path w="24618" h="26216">
                  <a:moveTo>
                    <a:pt x="21134" y="23624"/>
                  </a:moveTo>
                  <a:cubicBezTo>
                    <a:pt x="24215" y="21039"/>
                    <a:pt x="24618" y="16443"/>
                    <a:pt x="22030" y="13366"/>
                  </a:cubicBezTo>
                  <a:lnTo>
                    <a:pt x="13739" y="3484"/>
                  </a:lnTo>
                  <a:cubicBezTo>
                    <a:pt x="11154" y="403"/>
                    <a:pt x="6562" y="0"/>
                    <a:pt x="3480" y="2588"/>
                  </a:cubicBezTo>
                  <a:cubicBezTo>
                    <a:pt x="403" y="5172"/>
                    <a:pt x="0" y="9764"/>
                    <a:pt x="2584" y="12846"/>
                  </a:cubicBezTo>
                  <a:lnTo>
                    <a:pt x="10875" y="22727"/>
                  </a:lnTo>
                  <a:cubicBezTo>
                    <a:pt x="13452" y="25797"/>
                    <a:pt x="18044" y="26216"/>
                    <a:pt x="21134" y="23624"/>
                  </a:cubicBezTo>
                  <a:close/>
                </a:path>
              </a:pathLst>
            </a:custGeom>
            <a:grpFill/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2228" name="New shape">
              <a:extLst>
                <a:ext uri="{FF2B5EF4-FFF2-40B4-BE49-F238E27FC236}">
                  <a16:creationId xmlns:a16="http://schemas.microsoft.com/office/drawing/2014/main" id="{F4B1FD79-75E4-AB9D-B124-969F7731B30C}"/>
                </a:ext>
              </a:extLst>
            </p:cNvPr>
            <p:cNvSpPr/>
            <p:nvPr/>
          </p:nvSpPr>
          <p:spPr>
            <a:xfrm>
              <a:off x="572423" y="2337153"/>
              <a:ext cx="20848" cy="28559"/>
            </a:xfrm>
            <a:custGeom>
              <a:avLst/>
              <a:gdLst/>
              <a:ahLst/>
              <a:cxnLst/>
              <a:rect l="l" t="t" r="r" b="b"/>
              <a:pathLst>
                <a:path w="20847" h="28558">
                  <a:moveTo>
                    <a:pt x="15061" y="22829"/>
                  </a:moveTo>
                  <a:lnTo>
                    <a:pt x="19472" y="10706"/>
                  </a:lnTo>
                  <a:cubicBezTo>
                    <a:pt x="20847" y="6927"/>
                    <a:pt x="18900" y="2750"/>
                    <a:pt x="15117" y="1375"/>
                  </a:cubicBezTo>
                  <a:cubicBezTo>
                    <a:pt x="11343" y="0"/>
                    <a:pt x="7161" y="1947"/>
                    <a:pt x="5786" y="5726"/>
                  </a:cubicBezTo>
                  <a:lnTo>
                    <a:pt x="1375" y="17849"/>
                  </a:lnTo>
                  <a:cubicBezTo>
                    <a:pt x="0" y="21627"/>
                    <a:pt x="1947" y="25805"/>
                    <a:pt x="5726" y="27180"/>
                  </a:cubicBezTo>
                  <a:cubicBezTo>
                    <a:pt x="9515" y="28559"/>
                    <a:pt x="13690" y="26596"/>
                    <a:pt x="15061" y="22829"/>
                  </a:cubicBezTo>
                  <a:close/>
                </a:path>
              </a:pathLst>
            </a:custGeom>
            <a:grpFill/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2229" name="New shape">
              <a:extLst>
                <a:ext uri="{FF2B5EF4-FFF2-40B4-BE49-F238E27FC236}">
                  <a16:creationId xmlns:a16="http://schemas.microsoft.com/office/drawing/2014/main" id="{42B4D1F4-3484-005D-9DB6-EDE42260E742}"/>
                </a:ext>
              </a:extLst>
            </p:cNvPr>
            <p:cNvSpPr/>
            <p:nvPr/>
          </p:nvSpPr>
          <p:spPr>
            <a:xfrm>
              <a:off x="601577" y="2355492"/>
              <a:ext cx="24615" cy="26224"/>
            </a:xfrm>
            <a:custGeom>
              <a:avLst/>
              <a:gdLst/>
              <a:ahLst/>
              <a:cxnLst/>
              <a:rect l="l" t="t" r="r" b="b"/>
              <a:pathLst>
                <a:path w="24614" h="26223">
                  <a:moveTo>
                    <a:pt x="21134" y="2588"/>
                  </a:moveTo>
                  <a:cubicBezTo>
                    <a:pt x="18056" y="0"/>
                    <a:pt x="13460" y="403"/>
                    <a:pt x="10875" y="3484"/>
                  </a:cubicBezTo>
                  <a:lnTo>
                    <a:pt x="2584" y="13366"/>
                  </a:lnTo>
                  <a:cubicBezTo>
                    <a:pt x="0" y="16443"/>
                    <a:pt x="403" y="21039"/>
                    <a:pt x="3484" y="23624"/>
                  </a:cubicBezTo>
                  <a:cubicBezTo>
                    <a:pt x="6581" y="26223"/>
                    <a:pt x="11173" y="25786"/>
                    <a:pt x="13742" y="22727"/>
                  </a:cubicBezTo>
                  <a:lnTo>
                    <a:pt x="22030" y="12846"/>
                  </a:lnTo>
                  <a:cubicBezTo>
                    <a:pt x="24614" y="9764"/>
                    <a:pt x="24215" y="5172"/>
                    <a:pt x="21134" y="2588"/>
                  </a:cubicBezTo>
                  <a:close/>
                </a:path>
              </a:pathLst>
            </a:custGeom>
            <a:grpFill/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2230" name="New shape">
              <a:extLst>
                <a:ext uri="{FF2B5EF4-FFF2-40B4-BE49-F238E27FC236}">
                  <a16:creationId xmlns:a16="http://schemas.microsoft.com/office/drawing/2014/main" id="{40134F21-D78E-8717-7DC8-51010A5D9016}"/>
                </a:ext>
              </a:extLst>
            </p:cNvPr>
            <p:cNvSpPr/>
            <p:nvPr/>
          </p:nvSpPr>
          <p:spPr>
            <a:xfrm>
              <a:off x="460055" y="2597091"/>
              <a:ext cx="174753" cy="36892"/>
            </a:xfrm>
            <a:custGeom>
              <a:avLst/>
              <a:gdLst/>
              <a:ahLst/>
              <a:cxnLst/>
              <a:rect l="l" t="t" r="r" b="b"/>
              <a:pathLst>
                <a:path w="174753" h="36892">
                  <a:moveTo>
                    <a:pt x="167471" y="36892"/>
                  </a:moveTo>
                  <a:cubicBezTo>
                    <a:pt x="171491" y="36892"/>
                    <a:pt x="174753" y="33629"/>
                    <a:pt x="174753" y="29610"/>
                  </a:cubicBezTo>
                  <a:lnTo>
                    <a:pt x="174753" y="7278"/>
                  </a:lnTo>
                  <a:cubicBezTo>
                    <a:pt x="174753" y="3258"/>
                    <a:pt x="171491" y="0"/>
                    <a:pt x="167471" y="0"/>
                  </a:cubicBezTo>
                  <a:cubicBezTo>
                    <a:pt x="163451" y="0"/>
                    <a:pt x="160189" y="3258"/>
                    <a:pt x="160189" y="7278"/>
                  </a:cubicBezTo>
                  <a:lnTo>
                    <a:pt x="160189" y="11162"/>
                  </a:lnTo>
                  <a:lnTo>
                    <a:pt x="14564" y="11162"/>
                  </a:lnTo>
                  <a:lnTo>
                    <a:pt x="14564" y="7278"/>
                  </a:lnTo>
                  <a:cubicBezTo>
                    <a:pt x="14564" y="3258"/>
                    <a:pt x="11301" y="0"/>
                    <a:pt x="7282" y="0"/>
                  </a:cubicBezTo>
                  <a:cubicBezTo>
                    <a:pt x="3258" y="0"/>
                    <a:pt x="0" y="3258"/>
                    <a:pt x="0" y="7278"/>
                  </a:cubicBezTo>
                  <a:lnTo>
                    <a:pt x="0" y="29610"/>
                  </a:lnTo>
                  <a:cubicBezTo>
                    <a:pt x="0" y="33629"/>
                    <a:pt x="3258" y="36892"/>
                    <a:pt x="7282" y="36892"/>
                  </a:cubicBezTo>
                  <a:cubicBezTo>
                    <a:pt x="11301" y="36892"/>
                    <a:pt x="14564" y="33629"/>
                    <a:pt x="14564" y="29610"/>
                  </a:cubicBezTo>
                  <a:lnTo>
                    <a:pt x="14564" y="25726"/>
                  </a:lnTo>
                  <a:lnTo>
                    <a:pt x="160189" y="25726"/>
                  </a:lnTo>
                  <a:lnTo>
                    <a:pt x="160189" y="29610"/>
                  </a:lnTo>
                  <a:cubicBezTo>
                    <a:pt x="160189" y="33629"/>
                    <a:pt x="163451" y="36892"/>
                    <a:pt x="167471" y="36892"/>
                  </a:cubicBezTo>
                  <a:close/>
                </a:path>
              </a:pathLst>
            </a:custGeom>
            <a:grpFill/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2231" name="New shape">
              <a:extLst>
                <a:ext uri="{FF2B5EF4-FFF2-40B4-BE49-F238E27FC236}">
                  <a16:creationId xmlns:a16="http://schemas.microsoft.com/office/drawing/2014/main" id="{D0493573-2E6D-F87F-FFDF-9812263117ED}"/>
                </a:ext>
              </a:extLst>
            </p:cNvPr>
            <p:cNvSpPr/>
            <p:nvPr/>
          </p:nvSpPr>
          <p:spPr>
            <a:xfrm>
              <a:off x="283127" y="2346353"/>
              <a:ext cx="83798" cy="182058"/>
            </a:xfrm>
            <a:custGeom>
              <a:avLst/>
              <a:gdLst/>
              <a:ahLst/>
              <a:cxnLst/>
              <a:rect l="l" t="t" r="r" b="b"/>
              <a:pathLst>
                <a:path w="83797" h="182058">
                  <a:moveTo>
                    <a:pt x="76323" y="167437"/>
                  </a:moveTo>
                  <a:cubicBezTo>
                    <a:pt x="17106" y="133265"/>
                    <a:pt x="18293" y="46984"/>
                    <a:pt x="78900" y="14744"/>
                  </a:cubicBezTo>
                  <a:cubicBezTo>
                    <a:pt x="82449" y="12857"/>
                    <a:pt x="83797" y="8446"/>
                    <a:pt x="81906" y="4897"/>
                  </a:cubicBezTo>
                  <a:cubicBezTo>
                    <a:pt x="80019" y="1348"/>
                    <a:pt x="75611" y="0"/>
                    <a:pt x="72059" y="1887"/>
                  </a:cubicBezTo>
                  <a:cubicBezTo>
                    <a:pt x="1310" y="39525"/>
                    <a:pt x="0" y="140204"/>
                    <a:pt x="69041" y="180053"/>
                  </a:cubicBezTo>
                  <a:cubicBezTo>
                    <a:pt x="72522" y="182058"/>
                    <a:pt x="76975" y="180875"/>
                    <a:pt x="78990" y="177386"/>
                  </a:cubicBezTo>
                  <a:cubicBezTo>
                    <a:pt x="80998" y="173902"/>
                    <a:pt x="79804" y="169449"/>
                    <a:pt x="76323" y="167437"/>
                  </a:cubicBezTo>
                  <a:close/>
                </a:path>
              </a:pathLst>
            </a:custGeom>
            <a:grpFill/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2232" name="New shape">
              <a:extLst>
                <a:ext uri="{FF2B5EF4-FFF2-40B4-BE49-F238E27FC236}">
                  <a16:creationId xmlns:a16="http://schemas.microsoft.com/office/drawing/2014/main" id="{651CBD6A-A8CF-886B-7509-812EA5FB1C57}"/>
                </a:ext>
              </a:extLst>
            </p:cNvPr>
            <p:cNvSpPr/>
            <p:nvPr/>
          </p:nvSpPr>
          <p:spPr>
            <a:xfrm>
              <a:off x="330270" y="2367001"/>
              <a:ext cx="54636" cy="141538"/>
            </a:xfrm>
            <a:custGeom>
              <a:avLst/>
              <a:gdLst/>
              <a:ahLst/>
              <a:cxnLst/>
              <a:rect l="l" t="t" r="r" b="b"/>
              <a:pathLst>
                <a:path w="54635" h="141537">
                  <a:moveTo>
                    <a:pt x="47772" y="126800"/>
                  </a:moveTo>
                  <a:cubicBezTo>
                    <a:pt x="2825" y="102551"/>
                    <a:pt x="3639" y="37739"/>
                    <a:pt x="49576" y="14827"/>
                  </a:cubicBezTo>
                  <a:cubicBezTo>
                    <a:pt x="53177" y="13030"/>
                    <a:pt x="54635" y="8660"/>
                    <a:pt x="52842" y="5063"/>
                  </a:cubicBezTo>
                  <a:cubicBezTo>
                    <a:pt x="51049" y="1465"/>
                    <a:pt x="46675" y="0"/>
                    <a:pt x="43078" y="1796"/>
                  </a:cubicBezTo>
                  <a:cubicBezTo>
                    <a:pt x="16507" y="15050"/>
                    <a:pt x="0" y="41672"/>
                    <a:pt x="0" y="71279"/>
                  </a:cubicBezTo>
                  <a:cubicBezTo>
                    <a:pt x="0" y="99834"/>
                    <a:pt x="15656" y="126020"/>
                    <a:pt x="40859" y="139616"/>
                  </a:cubicBezTo>
                  <a:cubicBezTo>
                    <a:pt x="44419" y="141537"/>
                    <a:pt x="48826" y="140181"/>
                    <a:pt x="50721" y="136663"/>
                  </a:cubicBezTo>
                  <a:cubicBezTo>
                    <a:pt x="52631" y="133125"/>
                    <a:pt x="51313" y="128706"/>
                    <a:pt x="47772" y="126800"/>
                  </a:cubicBezTo>
                  <a:close/>
                </a:path>
              </a:pathLst>
            </a:custGeom>
            <a:grpFill/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2233" name="New shape">
              <a:extLst>
                <a:ext uri="{FF2B5EF4-FFF2-40B4-BE49-F238E27FC236}">
                  <a16:creationId xmlns:a16="http://schemas.microsoft.com/office/drawing/2014/main" id="{59A35AAD-E7AC-B8ED-3E56-B8DB6DDBF47D}"/>
                </a:ext>
              </a:extLst>
            </p:cNvPr>
            <p:cNvSpPr/>
            <p:nvPr/>
          </p:nvSpPr>
          <p:spPr>
            <a:xfrm>
              <a:off x="350240" y="2388214"/>
              <a:ext cx="53121" cy="99748"/>
            </a:xfrm>
            <a:custGeom>
              <a:avLst/>
              <a:gdLst/>
              <a:ahLst/>
              <a:cxnLst/>
              <a:rect l="l" t="t" r="r" b="b"/>
              <a:pathLst>
                <a:path w="53120" h="99748">
                  <a:moveTo>
                    <a:pt x="47881" y="14906"/>
                  </a:moveTo>
                  <a:cubicBezTo>
                    <a:pt x="51531" y="13219"/>
                    <a:pt x="53121" y="8890"/>
                    <a:pt x="51433" y="5243"/>
                  </a:cubicBezTo>
                  <a:cubicBezTo>
                    <a:pt x="49746" y="1593"/>
                    <a:pt x="45417" y="0"/>
                    <a:pt x="41770" y="1687"/>
                  </a:cubicBezTo>
                  <a:cubicBezTo>
                    <a:pt x="1382" y="20361"/>
                    <a:pt x="0" y="77924"/>
                    <a:pt x="40505" y="97973"/>
                  </a:cubicBezTo>
                  <a:cubicBezTo>
                    <a:pt x="44091" y="99748"/>
                    <a:pt x="48468" y="98297"/>
                    <a:pt x="50262" y="94677"/>
                  </a:cubicBezTo>
                  <a:cubicBezTo>
                    <a:pt x="52044" y="91076"/>
                    <a:pt x="50567" y="86706"/>
                    <a:pt x="46965" y="84920"/>
                  </a:cubicBezTo>
                  <a:cubicBezTo>
                    <a:pt x="17483" y="70330"/>
                    <a:pt x="18504" y="28491"/>
                    <a:pt x="47881" y="14906"/>
                  </a:cubicBezTo>
                  <a:close/>
                </a:path>
              </a:pathLst>
            </a:custGeom>
            <a:grpFill/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2234" name="New shape">
              <a:extLst>
                <a:ext uri="{FF2B5EF4-FFF2-40B4-BE49-F238E27FC236}">
                  <a16:creationId xmlns:a16="http://schemas.microsoft.com/office/drawing/2014/main" id="{A12617BF-A490-2525-AFCC-F194FA15AC6A}"/>
                </a:ext>
              </a:extLst>
            </p:cNvPr>
            <p:cNvSpPr/>
            <p:nvPr/>
          </p:nvSpPr>
          <p:spPr>
            <a:xfrm>
              <a:off x="727937" y="2346353"/>
              <a:ext cx="83798" cy="182062"/>
            </a:xfrm>
            <a:custGeom>
              <a:avLst/>
              <a:gdLst/>
              <a:ahLst/>
              <a:cxnLst/>
              <a:rect l="l" t="t" r="r" b="b"/>
              <a:pathLst>
                <a:path w="83797" h="182061">
                  <a:moveTo>
                    <a:pt x="14756" y="2007"/>
                  </a:moveTo>
                  <a:cubicBezTo>
                    <a:pt x="11271" y="0"/>
                    <a:pt x="6818" y="1194"/>
                    <a:pt x="4806" y="4675"/>
                  </a:cubicBezTo>
                  <a:cubicBezTo>
                    <a:pt x="2799" y="8159"/>
                    <a:pt x="3993" y="12612"/>
                    <a:pt x="7474" y="14624"/>
                  </a:cubicBezTo>
                  <a:cubicBezTo>
                    <a:pt x="66690" y="48796"/>
                    <a:pt x="65504" y="135077"/>
                    <a:pt x="4897" y="167316"/>
                  </a:cubicBezTo>
                  <a:cubicBezTo>
                    <a:pt x="1348" y="169204"/>
                    <a:pt x="0" y="173615"/>
                    <a:pt x="1891" y="177164"/>
                  </a:cubicBezTo>
                  <a:cubicBezTo>
                    <a:pt x="3778" y="180713"/>
                    <a:pt x="8186" y="182061"/>
                    <a:pt x="11738" y="180174"/>
                  </a:cubicBezTo>
                  <a:cubicBezTo>
                    <a:pt x="82486" y="142539"/>
                    <a:pt x="83797" y="41857"/>
                    <a:pt x="14756" y="2007"/>
                  </a:cubicBezTo>
                  <a:close/>
                </a:path>
              </a:pathLst>
            </a:custGeom>
            <a:grpFill/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2235" name="New shape">
              <a:extLst>
                <a:ext uri="{FF2B5EF4-FFF2-40B4-BE49-F238E27FC236}">
                  <a16:creationId xmlns:a16="http://schemas.microsoft.com/office/drawing/2014/main" id="{041C95A5-F67E-B8AA-AC09-89ED15CE24C6}"/>
                </a:ext>
              </a:extLst>
            </p:cNvPr>
            <p:cNvSpPr/>
            <p:nvPr/>
          </p:nvSpPr>
          <p:spPr>
            <a:xfrm>
              <a:off x="709952" y="2366240"/>
              <a:ext cx="69094" cy="141527"/>
            </a:xfrm>
            <a:custGeom>
              <a:avLst/>
              <a:gdLst/>
              <a:ahLst/>
              <a:cxnLst/>
              <a:rect l="l" t="t" r="r" b="b"/>
              <a:pathLst>
                <a:path w="69094" h="141526">
                  <a:moveTo>
                    <a:pt x="13780" y="1913"/>
                  </a:moveTo>
                  <a:cubicBezTo>
                    <a:pt x="10239" y="0"/>
                    <a:pt x="5824" y="1326"/>
                    <a:pt x="3914" y="4863"/>
                  </a:cubicBezTo>
                  <a:cubicBezTo>
                    <a:pt x="2004" y="8404"/>
                    <a:pt x="3326" y="12819"/>
                    <a:pt x="6867" y="14729"/>
                  </a:cubicBezTo>
                  <a:cubicBezTo>
                    <a:pt x="51814" y="38975"/>
                    <a:pt x="51000" y="103790"/>
                    <a:pt x="5059" y="126702"/>
                  </a:cubicBezTo>
                  <a:cubicBezTo>
                    <a:pt x="1461" y="128495"/>
                    <a:pt x="0" y="132869"/>
                    <a:pt x="1796" y="136467"/>
                  </a:cubicBezTo>
                  <a:cubicBezTo>
                    <a:pt x="3593" y="140072"/>
                    <a:pt x="7967" y="141526"/>
                    <a:pt x="11561" y="139733"/>
                  </a:cubicBezTo>
                  <a:cubicBezTo>
                    <a:pt x="68062" y="111550"/>
                    <a:pt x="69094" y="31753"/>
                    <a:pt x="13780" y="1913"/>
                  </a:cubicBezTo>
                  <a:close/>
                </a:path>
              </a:pathLst>
            </a:custGeom>
            <a:grpFill/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2236" name="New shape">
              <a:extLst>
                <a:ext uri="{FF2B5EF4-FFF2-40B4-BE49-F238E27FC236}">
                  <a16:creationId xmlns:a16="http://schemas.microsoft.com/office/drawing/2014/main" id="{D800AAD8-36F1-CA6C-4817-FD0B4D0AAEF3}"/>
                </a:ext>
              </a:extLst>
            </p:cNvPr>
            <p:cNvSpPr/>
            <p:nvPr/>
          </p:nvSpPr>
          <p:spPr>
            <a:xfrm>
              <a:off x="691501" y="2386794"/>
              <a:ext cx="53121" cy="99767"/>
            </a:xfrm>
            <a:custGeom>
              <a:avLst/>
              <a:gdLst/>
              <a:ahLst/>
              <a:cxnLst/>
              <a:rect l="l" t="t" r="r" b="b"/>
              <a:pathLst>
                <a:path w="53120" h="99767">
                  <a:moveTo>
                    <a:pt x="12616" y="1785"/>
                  </a:moveTo>
                  <a:cubicBezTo>
                    <a:pt x="9011" y="0"/>
                    <a:pt x="4644" y="1476"/>
                    <a:pt x="2859" y="5081"/>
                  </a:cubicBezTo>
                  <a:cubicBezTo>
                    <a:pt x="1077" y="8687"/>
                    <a:pt x="2550" y="13053"/>
                    <a:pt x="6155" y="14839"/>
                  </a:cubicBezTo>
                  <a:cubicBezTo>
                    <a:pt x="35637" y="29429"/>
                    <a:pt x="34616" y="71271"/>
                    <a:pt x="5240" y="84852"/>
                  </a:cubicBezTo>
                  <a:cubicBezTo>
                    <a:pt x="1589" y="86540"/>
                    <a:pt x="0" y="90868"/>
                    <a:pt x="1687" y="94519"/>
                  </a:cubicBezTo>
                  <a:cubicBezTo>
                    <a:pt x="3367" y="98158"/>
                    <a:pt x="7692" y="99767"/>
                    <a:pt x="11350" y="98071"/>
                  </a:cubicBezTo>
                  <a:cubicBezTo>
                    <a:pt x="51738" y="79397"/>
                    <a:pt x="53121" y="21834"/>
                    <a:pt x="12616" y="1785"/>
                  </a:cubicBezTo>
                  <a:close/>
                </a:path>
              </a:pathLst>
            </a:custGeom>
            <a:grpFill/>
          </p:spPr>
          <p:txBody>
            <a:bodyPr rtlCol="0" anchor="ctr"/>
            <a:lstStyle/>
            <a:p>
              <a:pPr algn="ctr"/>
              <a:endParaRPr/>
            </a:p>
          </p:txBody>
        </p:sp>
      </p:grpSp>
      <p:pic>
        <p:nvPicPr>
          <p:cNvPr id="5" name="Immagine 4" descr="Immagine che contiene elettronica, cerchio, altoparlante&#10;&#10;Il contenuto generato dall&amp;#39;IA potrebbe non essere corretto.">
            <a:extLst>
              <a:ext uri="{FF2B5EF4-FFF2-40B4-BE49-F238E27FC236}">
                <a16:creationId xmlns:a16="http://schemas.microsoft.com/office/drawing/2014/main" id="{CA6FF5F3-54A1-9ECB-34E0-EA7C2518A3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9278" y="8903476"/>
            <a:ext cx="7288948" cy="438173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aphicFrame>
        <p:nvGraphicFramePr>
          <p:cNvPr id="6" name="CasellaDiTesto 1">
            <a:extLst>
              <a:ext uri="{FF2B5EF4-FFF2-40B4-BE49-F238E27FC236}">
                <a16:creationId xmlns:a16="http://schemas.microsoft.com/office/drawing/2014/main" id="{5CD87867-9F8A-53EB-5671-2F5AF7CB041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51611562"/>
              </p:ext>
            </p:extLst>
          </p:nvPr>
        </p:nvGraphicFramePr>
        <p:xfrm>
          <a:off x="1101838" y="1010672"/>
          <a:ext cx="21780851" cy="82575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008154344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76DB08-B035-DB5B-3B26-8F48C1E6D0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1" name="Google Shape;736;p8">
            <a:extLst>
              <a:ext uri="{FF2B5EF4-FFF2-40B4-BE49-F238E27FC236}">
                <a16:creationId xmlns:a16="http://schemas.microsoft.com/office/drawing/2014/main" id="{B069D335-9CD2-227E-A55E-7C02419BD0A5}"/>
              </a:ext>
            </a:extLst>
          </p:cNvPr>
          <p:cNvSpPr/>
          <p:nvPr/>
        </p:nvSpPr>
        <p:spPr>
          <a:xfrm>
            <a:off x="28248" y="-19878"/>
            <a:ext cx="24386216" cy="13716000"/>
          </a:xfrm>
          <a:custGeom>
            <a:avLst/>
            <a:gdLst/>
            <a:ahLst/>
            <a:cxnLst/>
            <a:rect l="l" t="t" r="r" b="b"/>
            <a:pathLst>
              <a:path w="19569" h="11007" extrusionOk="0">
                <a:moveTo>
                  <a:pt x="0" y="11007"/>
                </a:moveTo>
                <a:lnTo>
                  <a:pt x="19569" y="11007"/>
                </a:lnTo>
                <a:lnTo>
                  <a:pt x="19569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4">
                  <a:lumMod val="75000"/>
                </a:schemeClr>
              </a:gs>
              <a:gs pos="50000">
                <a:schemeClr val="accent3">
                  <a:lumMod val="75000"/>
                </a:schemeClr>
              </a:gs>
              <a:gs pos="100000">
                <a:schemeClr val="accent3"/>
              </a:gs>
            </a:gsLst>
            <a:lin ang="0" scaled="1"/>
          </a:gra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B3FC7B-C91B-D62C-338F-0E2B4A14E8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78225"/>
            <a:ext cx="24377650" cy="1069260"/>
          </a:xfrm>
        </p:spPr>
        <p:txBody>
          <a:bodyPr/>
          <a:lstStyle/>
          <a:p>
            <a:br>
              <a:rPr lang="it-IT">
                <a:solidFill>
                  <a:srgbClr val="002060"/>
                </a:solidFill>
              </a:rPr>
            </a:br>
            <a:r>
              <a:rPr lang="it-IT">
                <a:solidFill>
                  <a:srgbClr val="002060"/>
                </a:solidFill>
              </a:rPr>
              <a:t>Sensore HC-SR04</a:t>
            </a:r>
            <a:br>
              <a:rPr lang="it-IT">
                <a:solidFill>
                  <a:srgbClr val="002060"/>
                </a:solidFill>
              </a:rPr>
            </a:br>
            <a:endParaRPr lang="en-US">
              <a:solidFill>
                <a:srgbClr val="002060"/>
              </a:solidFill>
            </a:endParaRPr>
          </a:p>
        </p:txBody>
      </p:sp>
      <p:grpSp>
        <p:nvGrpSpPr>
          <p:cNvPr id="2217" name="Group 2216">
            <a:extLst>
              <a:ext uri="{FF2B5EF4-FFF2-40B4-BE49-F238E27FC236}">
                <a16:creationId xmlns:a16="http://schemas.microsoft.com/office/drawing/2014/main" id="{1C9C4225-B9F2-B313-5C8B-9FAAA24569D7}"/>
              </a:ext>
            </a:extLst>
          </p:cNvPr>
          <p:cNvGrpSpPr>
            <a:grpSpLocks noChangeAspect="1"/>
          </p:cNvGrpSpPr>
          <p:nvPr/>
        </p:nvGrpSpPr>
        <p:grpSpPr>
          <a:xfrm>
            <a:off x="164681" y="11094344"/>
            <a:ext cx="2164337" cy="2021720"/>
            <a:chOff x="283127" y="2190496"/>
            <a:chExt cx="528608" cy="493776"/>
          </a:xfrm>
          <a:solidFill>
            <a:schemeClr val="bg1"/>
          </a:solidFill>
        </p:grpSpPr>
        <p:sp>
          <p:nvSpPr>
            <p:cNvPr id="2220" name="New shape">
              <a:extLst>
                <a:ext uri="{FF2B5EF4-FFF2-40B4-BE49-F238E27FC236}">
                  <a16:creationId xmlns:a16="http://schemas.microsoft.com/office/drawing/2014/main" id="{75A7DC33-6A53-0DBD-37E3-6CF63CE3CA5C}"/>
                </a:ext>
              </a:extLst>
            </p:cNvPr>
            <p:cNvSpPr/>
            <p:nvPr/>
          </p:nvSpPr>
          <p:spPr>
            <a:xfrm>
              <a:off x="411469" y="2190496"/>
              <a:ext cx="271925" cy="493776"/>
            </a:xfrm>
            <a:custGeom>
              <a:avLst/>
              <a:gdLst/>
              <a:ahLst/>
              <a:cxnLst/>
              <a:rect l="l" t="t" r="r" b="b"/>
              <a:pathLst>
                <a:path w="271924" h="493775">
                  <a:moveTo>
                    <a:pt x="239470" y="0"/>
                  </a:moveTo>
                  <a:cubicBezTo>
                    <a:pt x="221286" y="0"/>
                    <a:pt x="51422" y="0"/>
                    <a:pt x="32443" y="0"/>
                  </a:cubicBezTo>
                  <a:cubicBezTo>
                    <a:pt x="14552" y="0"/>
                    <a:pt x="0" y="14556"/>
                    <a:pt x="0" y="32446"/>
                  </a:cubicBezTo>
                  <a:lnTo>
                    <a:pt x="0" y="331695"/>
                  </a:lnTo>
                  <a:cubicBezTo>
                    <a:pt x="0" y="335715"/>
                    <a:pt x="3258" y="338977"/>
                    <a:pt x="7282" y="338977"/>
                  </a:cubicBezTo>
                  <a:cubicBezTo>
                    <a:pt x="11301" y="338977"/>
                    <a:pt x="14560" y="335715"/>
                    <a:pt x="14560" y="331695"/>
                  </a:cubicBezTo>
                  <a:lnTo>
                    <a:pt x="14560" y="32446"/>
                  </a:lnTo>
                  <a:cubicBezTo>
                    <a:pt x="14560" y="22584"/>
                    <a:pt x="22584" y="14564"/>
                    <a:pt x="32443" y="14564"/>
                  </a:cubicBezTo>
                  <a:lnTo>
                    <a:pt x="60064" y="14564"/>
                  </a:lnTo>
                  <a:lnTo>
                    <a:pt x="66235" y="46152"/>
                  </a:lnTo>
                  <a:cubicBezTo>
                    <a:pt x="67448" y="52319"/>
                    <a:pt x="72888" y="56794"/>
                    <a:pt x="79167" y="56794"/>
                  </a:cubicBezTo>
                  <a:lnTo>
                    <a:pt x="193619" y="56794"/>
                  </a:lnTo>
                  <a:cubicBezTo>
                    <a:pt x="200054" y="56794"/>
                    <a:pt x="205512" y="52194"/>
                    <a:pt x="206601" y="45858"/>
                  </a:cubicBezTo>
                  <a:lnTo>
                    <a:pt x="211996" y="14564"/>
                  </a:lnTo>
                  <a:lnTo>
                    <a:pt x="239470" y="14564"/>
                  </a:lnTo>
                  <a:cubicBezTo>
                    <a:pt x="249336" y="14564"/>
                    <a:pt x="257360" y="22584"/>
                    <a:pt x="257360" y="32446"/>
                  </a:cubicBezTo>
                  <a:lnTo>
                    <a:pt x="257360" y="461328"/>
                  </a:lnTo>
                  <a:cubicBezTo>
                    <a:pt x="257360" y="471191"/>
                    <a:pt x="249336" y="479211"/>
                    <a:pt x="239470" y="479211"/>
                  </a:cubicBezTo>
                  <a:lnTo>
                    <a:pt x="32443" y="479211"/>
                  </a:lnTo>
                  <a:cubicBezTo>
                    <a:pt x="22584" y="479211"/>
                    <a:pt x="14560" y="471191"/>
                    <a:pt x="14560" y="461328"/>
                  </a:cubicBezTo>
                  <a:lnTo>
                    <a:pt x="14560" y="360819"/>
                  </a:lnTo>
                  <a:cubicBezTo>
                    <a:pt x="14560" y="356800"/>
                    <a:pt x="11301" y="353537"/>
                    <a:pt x="7282" y="353537"/>
                  </a:cubicBezTo>
                  <a:cubicBezTo>
                    <a:pt x="3258" y="353537"/>
                    <a:pt x="0" y="356800"/>
                    <a:pt x="0" y="360819"/>
                  </a:cubicBezTo>
                  <a:lnTo>
                    <a:pt x="0" y="461328"/>
                  </a:lnTo>
                  <a:cubicBezTo>
                    <a:pt x="0" y="479219"/>
                    <a:pt x="14552" y="493775"/>
                    <a:pt x="32443" y="493775"/>
                  </a:cubicBezTo>
                  <a:lnTo>
                    <a:pt x="239470" y="493775"/>
                  </a:lnTo>
                  <a:cubicBezTo>
                    <a:pt x="257364" y="493775"/>
                    <a:pt x="271924" y="479219"/>
                    <a:pt x="271924" y="461328"/>
                  </a:cubicBezTo>
                  <a:lnTo>
                    <a:pt x="271924" y="32446"/>
                  </a:lnTo>
                  <a:cubicBezTo>
                    <a:pt x="271924" y="14556"/>
                    <a:pt x="257364" y="0"/>
                    <a:pt x="239470" y="0"/>
                  </a:cubicBezTo>
                  <a:close/>
                  <a:moveTo>
                    <a:pt x="192451" y="42230"/>
                  </a:moveTo>
                  <a:lnTo>
                    <a:pt x="80309" y="42230"/>
                  </a:lnTo>
                  <a:lnTo>
                    <a:pt x="74903" y="14564"/>
                  </a:lnTo>
                  <a:lnTo>
                    <a:pt x="197217" y="14564"/>
                  </a:lnTo>
                  <a:close/>
                </a:path>
              </a:pathLst>
            </a:custGeom>
            <a:grpFill/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2221" name="New shape">
              <a:extLst>
                <a:ext uri="{FF2B5EF4-FFF2-40B4-BE49-F238E27FC236}">
                  <a16:creationId xmlns:a16="http://schemas.microsoft.com/office/drawing/2014/main" id="{2C612274-28B0-E4F5-5BF2-4263553BA3CD}"/>
                </a:ext>
              </a:extLst>
            </p:cNvPr>
            <p:cNvSpPr/>
            <p:nvPr/>
          </p:nvSpPr>
          <p:spPr>
            <a:xfrm>
              <a:off x="437723" y="2257292"/>
              <a:ext cx="219414" cy="400959"/>
            </a:xfrm>
            <a:custGeom>
              <a:avLst/>
              <a:gdLst/>
              <a:ahLst/>
              <a:cxnLst/>
              <a:rect l="l" t="t" r="r" b="b"/>
              <a:pathLst>
                <a:path w="219413" h="400959">
                  <a:moveTo>
                    <a:pt x="147976" y="0"/>
                  </a:moveTo>
                  <a:lnTo>
                    <a:pt x="19785" y="0"/>
                  </a:lnTo>
                  <a:cubicBezTo>
                    <a:pt x="8875" y="0"/>
                    <a:pt x="0" y="8871"/>
                    <a:pt x="0" y="19781"/>
                  </a:cubicBezTo>
                  <a:lnTo>
                    <a:pt x="0" y="381177"/>
                  </a:lnTo>
                  <a:cubicBezTo>
                    <a:pt x="0" y="392083"/>
                    <a:pt x="8875" y="400959"/>
                    <a:pt x="19785" y="400959"/>
                  </a:cubicBezTo>
                  <a:lnTo>
                    <a:pt x="199632" y="400959"/>
                  </a:lnTo>
                  <a:cubicBezTo>
                    <a:pt x="210538" y="400959"/>
                    <a:pt x="219413" y="392083"/>
                    <a:pt x="219413" y="381177"/>
                  </a:cubicBezTo>
                  <a:lnTo>
                    <a:pt x="219413" y="19781"/>
                  </a:lnTo>
                  <a:cubicBezTo>
                    <a:pt x="219413" y="8875"/>
                    <a:pt x="210538" y="0"/>
                    <a:pt x="199632" y="0"/>
                  </a:cubicBezTo>
                  <a:lnTo>
                    <a:pt x="174188" y="0"/>
                  </a:lnTo>
                  <a:cubicBezTo>
                    <a:pt x="170164" y="0"/>
                    <a:pt x="166906" y="3258"/>
                    <a:pt x="166906" y="7282"/>
                  </a:cubicBezTo>
                  <a:cubicBezTo>
                    <a:pt x="166906" y="11301"/>
                    <a:pt x="170164" y="14560"/>
                    <a:pt x="174188" y="14560"/>
                  </a:cubicBezTo>
                  <a:lnTo>
                    <a:pt x="199632" y="14560"/>
                  </a:lnTo>
                  <a:cubicBezTo>
                    <a:pt x="202510" y="14560"/>
                    <a:pt x="204849" y="16903"/>
                    <a:pt x="204849" y="19781"/>
                  </a:cubicBezTo>
                  <a:lnTo>
                    <a:pt x="204849" y="381177"/>
                  </a:lnTo>
                  <a:cubicBezTo>
                    <a:pt x="204849" y="384055"/>
                    <a:pt x="202510" y="386399"/>
                    <a:pt x="199632" y="386399"/>
                  </a:cubicBezTo>
                  <a:lnTo>
                    <a:pt x="19785" y="386399"/>
                  </a:lnTo>
                  <a:cubicBezTo>
                    <a:pt x="16907" y="386399"/>
                    <a:pt x="14564" y="384055"/>
                    <a:pt x="14564" y="381177"/>
                  </a:cubicBezTo>
                  <a:lnTo>
                    <a:pt x="14564" y="19781"/>
                  </a:lnTo>
                  <a:cubicBezTo>
                    <a:pt x="14564" y="16903"/>
                    <a:pt x="16907" y="14560"/>
                    <a:pt x="19785" y="14560"/>
                  </a:cubicBezTo>
                  <a:lnTo>
                    <a:pt x="147976" y="14560"/>
                  </a:lnTo>
                  <a:cubicBezTo>
                    <a:pt x="151995" y="14560"/>
                    <a:pt x="155254" y="11301"/>
                    <a:pt x="155254" y="7282"/>
                  </a:cubicBezTo>
                  <a:cubicBezTo>
                    <a:pt x="155254" y="3258"/>
                    <a:pt x="151995" y="0"/>
                    <a:pt x="147976" y="0"/>
                  </a:cubicBezTo>
                  <a:close/>
                </a:path>
              </a:pathLst>
            </a:custGeom>
            <a:grpFill/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2222" name="New shape">
              <a:extLst>
                <a:ext uri="{FF2B5EF4-FFF2-40B4-BE49-F238E27FC236}">
                  <a16:creationId xmlns:a16="http://schemas.microsoft.com/office/drawing/2014/main" id="{3C290B9F-0220-8A15-1729-B5802CBCB862}"/>
                </a:ext>
              </a:extLst>
            </p:cNvPr>
            <p:cNvSpPr/>
            <p:nvPr/>
          </p:nvSpPr>
          <p:spPr>
            <a:xfrm>
              <a:off x="578658" y="2211905"/>
              <a:ext cx="14560" cy="14560"/>
            </a:xfrm>
            <a:custGeom>
              <a:avLst/>
              <a:gdLst/>
              <a:ahLst/>
              <a:cxnLst/>
              <a:rect l="l" t="t" r="r" b="b"/>
              <a:pathLst>
                <a:path w="14560" h="14560">
                  <a:moveTo>
                    <a:pt x="14560" y="7278"/>
                  </a:moveTo>
                  <a:cubicBezTo>
                    <a:pt x="14560" y="11301"/>
                    <a:pt x="11301" y="14560"/>
                    <a:pt x="7278" y="14560"/>
                  </a:cubicBezTo>
                  <a:cubicBezTo>
                    <a:pt x="3258" y="14560"/>
                    <a:pt x="0" y="11301"/>
                    <a:pt x="0" y="7278"/>
                  </a:cubicBezTo>
                  <a:cubicBezTo>
                    <a:pt x="0" y="3258"/>
                    <a:pt x="3258" y="0"/>
                    <a:pt x="7278" y="0"/>
                  </a:cubicBezTo>
                  <a:cubicBezTo>
                    <a:pt x="11301" y="0"/>
                    <a:pt x="14560" y="3258"/>
                    <a:pt x="14560" y="7278"/>
                  </a:cubicBezTo>
                  <a:close/>
                </a:path>
              </a:pathLst>
            </a:custGeom>
            <a:grpFill/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2223" name="New shape">
              <a:extLst>
                <a:ext uri="{FF2B5EF4-FFF2-40B4-BE49-F238E27FC236}">
                  <a16:creationId xmlns:a16="http://schemas.microsoft.com/office/drawing/2014/main" id="{EE5D1CD8-028E-09A3-F760-9FF49CBB5FDE}"/>
                </a:ext>
              </a:extLst>
            </p:cNvPr>
            <p:cNvSpPr/>
            <p:nvPr/>
          </p:nvSpPr>
          <p:spPr>
            <a:xfrm>
              <a:off x="499335" y="2211283"/>
              <a:ext cx="62897" cy="14560"/>
            </a:xfrm>
            <a:custGeom>
              <a:avLst/>
              <a:gdLst/>
              <a:ahLst/>
              <a:cxnLst/>
              <a:rect l="l" t="t" r="r" b="b"/>
              <a:pathLst>
                <a:path w="62896" h="14560">
                  <a:moveTo>
                    <a:pt x="7282" y="14560"/>
                  </a:moveTo>
                  <a:lnTo>
                    <a:pt x="55615" y="14560"/>
                  </a:lnTo>
                  <a:cubicBezTo>
                    <a:pt x="59638" y="14560"/>
                    <a:pt x="62897" y="11301"/>
                    <a:pt x="62897" y="7278"/>
                  </a:cubicBezTo>
                  <a:cubicBezTo>
                    <a:pt x="62897" y="3258"/>
                    <a:pt x="59638" y="0"/>
                    <a:pt x="55615" y="0"/>
                  </a:cubicBezTo>
                  <a:lnTo>
                    <a:pt x="7282" y="0"/>
                  </a:lnTo>
                  <a:cubicBezTo>
                    <a:pt x="3262" y="0"/>
                    <a:pt x="0" y="3258"/>
                    <a:pt x="0" y="7278"/>
                  </a:cubicBezTo>
                  <a:cubicBezTo>
                    <a:pt x="0" y="11301"/>
                    <a:pt x="3262" y="14560"/>
                    <a:pt x="7282" y="14560"/>
                  </a:cubicBezTo>
                  <a:close/>
                </a:path>
              </a:pathLst>
            </a:custGeom>
            <a:grpFill/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2224" name="New shape">
              <a:extLst>
                <a:ext uri="{FF2B5EF4-FFF2-40B4-BE49-F238E27FC236}">
                  <a16:creationId xmlns:a16="http://schemas.microsoft.com/office/drawing/2014/main" id="{1DC1EC07-F1CD-C7AD-B504-51439C30BC7F}"/>
                </a:ext>
              </a:extLst>
            </p:cNvPr>
            <p:cNvSpPr/>
            <p:nvPr/>
          </p:nvSpPr>
          <p:spPr>
            <a:xfrm>
              <a:off x="449849" y="2365581"/>
              <a:ext cx="193767" cy="225803"/>
            </a:xfrm>
            <a:custGeom>
              <a:avLst/>
              <a:gdLst/>
              <a:ahLst/>
              <a:cxnLst/>
              <a:rect l="l" t="t" r="r" b="b"/>
              <a:pathLst>
                <a:path w="193766" h="225802">
                  <a:moveTo>
                    <a:pt x="95431" y="1457"/>
                  </a:moveTo>
                  <a:cubicBezTo>
                    <a:pt x="31757" y="2964"/>
                    <a:pt x="0" y="80094"/>
                    <a:pt x="44287" y="125998"/>
                  </a:cubicBezTo>
                  <a:cubicBezTo>
                    <a:pt x="58030" y="140245"/>
                    <a:pt x="57061" y="158226"/>
                    <a:pt x="57114" y="158501"/>
                  </a:cubicBezTo>
                  <a:cubicBezTo>
                    <a:pt x="57114" y="166303"/>
                    <a:pt x="62079" y="172952"/>
                    <a:pt x="69007" y="175503"/>
                  </a:cubicBezTo>
                  <a:lnTo>
                    <a:pt x="69007" y="197609"/>
                  </a:lnTo>
                  <a:cubicBezTo>
                    <a:pt x="69007" y="213156"/>
                    <a:pt x="81654" y="225802"/>
                    <a:pt x="97201" y="225802"/>
                  </a:cubicBezTo>
                  <a:cubicBezTo>
                    <a:pt x="112748" y="225802"/>
                    <a:pt x="125399" y="213156"/>
                    <a:pt x="125399" y="197609"/>
                  </a:cubicBezTo>
                  <a:lnTo>
                    <a:pt x="125399" y="175243"/>
                  </a:lnTo>
                  <a:cubicBezTo>
                    <a:pt x="132360" y="172421"/>
                    <a:pt x="137292" y="165599"/>
                    <a:pt x="137292" y="157635"/>
                  </a:cubicBezTo>
                  <a:cubicBezTo>
                    <a:pt x="137401" y="156433"/>
                    <a:pt x="137021" y="149984"/>
                    <a:pt x="140298" y="141503"/>
                  </a:cubicBezTo>
                  <a:cubicBezTo>
                    <a:pt x="141748" y="137751"/>
                    <a:pt x="139884" y="133536"/>
                    <a:pt x="136131" y="132085"/>
                  </a:cubicBezTo>
                  <a:cubicBezTo>
                    <a:pt x="132383" y="130635"/>
                    <a:pt x="128164" y="132504"/>
                    <a:pt x="126717" y="136252"/>
                  </a:cubicBezTo>
                  <a:cubicBezTo>
                    <a:pt x="124476" y="142046"/>
                    <a:pt x="123180" y="148051"/>
                    <a:pt x="122833" y="154127"/>
                  </a:cubicBezTo>
                  <a:cubicBezTo>
                    <a:pt x="119183" y="151019"/>
                    <a:pt x="118542" y="153001"/>
                    <a:pt x="76286" y="152391"/>
                  </a:cubicBezTo>
                  <a:cubicBezTo>
                    <a:pt x="74470" y="152391"/>
                    <a:pt x="72808" y="153061"/>
                    <a:pt x="71531" y="154161"/>
                  </a:cubicBezTo>
                  <a:cubicBezTo>
                    <a:pt x="70608" y="139703"/>
                    <a:pt x="64743" y="126227"/>
                    <a:pt x="54767" y="115886"/>
                  </a:cubicBezTo>
                  <a:cubicBezTo>
                    <a:pt x="19265" y="79088"/>
                    <a:pt x="44709" y="17223"/>
                    <a:pt x="95766" y="16018"/>
                  </a:cubicBezTo>
                  <a:cubicBezTo>
                    <a:pt x="146634" y="14850"/>
                    <a:pt x="174580" y="74206"/>
                    <a:pt x="142517" y="112677"/>
                  </a:cubicBezTo>
                  <a:cubicBezTo>
                    <a:pt x="139944" y="115766"/>
                    <a:pt x="140362" y="120358"/>
                    <a:pt x="143447" y="122931"/>
                  </a:cubicBezTo>
                  <a:cubicBezTo>
                    <a:pt x="146540" y="125508"/>
                    <a:pt x="151129" y="125090"/>
                    <a:pt x="153706" y="122001"/>
                  </a:cubicBezTo>
                  <a:cubicBezTo>
                    <a:pt x="193766" y="73935"/>
                    <a:pt x="158693" y="0"/>
                    <a:pt x="95431" y="1457"/>
                  </a:cubicBezTo>
                  <a:close/>
                  <a:moveTo>
                    <a:pt x="84351" y="202110"/>
                  </a:moveTo>
                  <a:lnTo>
                    <a:pt x="110055" y="202110"/>
                  </a:lnTo>
                  <a:cubicBezTo>
                    <a:pt x="105798" y="214237"/>
                    <a:pt x="88623" y="214271"/>
                    <a:pt x="84351" y="202110"/>
                  </a:cubicBezTo>
                  <a:close/>
                  <a:moveTo>
                    <a:pt x="83571" y="176633"/>
                  </a:moveTo>
                  <a:lnTo>
                    <a:pt x="110835" y="176633"/>
                  </a:lnTo>
                  <a:lnTo>
                    <a:pt x="110835" y="187546"/>
                  </a:lnTo>
                  <a:lnTo>
                    <a:pt x="83571" y="187546"/>
                  </a:lnTo>
                  <a:close/>
                </a:path>
              </a:pathLst>
            </a:custGeom>
            <a:grpFill/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2225" name="New shape">
              <a:extLst>
                <a:ext uri="{FF2B5EF4-FFF2-40B4-BE49-F238E27FC236}">
                  <a16:creationId xmlns:a16="http://schemas.microsoft.com/office/drawing/2014/main" id="{4441BA27-09C1-C007-A350-FAE88C93181A}"/>
                </a:ext>
              </a:extLst>
            </p:cNvPr>
            <p:cNvSpPr/>
            <p:nvPr/>
          </p:nvSpPr>
          <p:spPr>
            <a:xfrm>
              <a:off x="539773" y="2332184"/>
              <a:ext cx="14560" cy="27463"/>
            </a:xfrm>
            <a:custGeom>
              <a:avLst/>
              <a:gdLst/>
              <a:ahLst/>
              <a:cxnLst/>
              <a:rect l="l" t="t" r="r" b="b"/>
              <a:pathLst>
                <a:path w="14560" h="27462">
                  <a:moveTo>
                    <a:pt x="14560" y="20180"/>
                  </a:moveTo>
                  <a:lnTo>
                    <a:pt x="14560" y="7282"/>
                  </a:lnTo>
                  <a:cubicBezTo>
                    <a:pt x="14560" y="3262"/>
                    <a:pt x="11301" y="0"/>
                    <a:pt x="7282" y="0"/>
                  </a:cubicBezTo>
                  <a:cubicBezTo>
                    <a:pt x="3258" y="0"/>
                    <a:pt x="0" y="3262"/>
                    <a:pt x="0" y="7282"/>
                  </a:cubicBezTo>
                  <a:lnTo>
                    <a:pt x="0" y="20180"/>
                  </a:lnTo>
                  <a:cubicBezTo>
                    <a:pt x="0" y="24200"/>
                    <a:pt x="3258" y="27462"/>
                    <a:pt x="7282" y="27462"/>
                  </a:cubicBezTo>
                  <a:cubicBezTo>
                    <a:pt x="11301" y="27462"/>
                    <a:pt x="14560" y="24200"/>
                    <a:pt x="14560" y="20180"/>
                  </a:cubicBezTo>
                  <a:close/>
                </a:path>
              </a:pathLst>
            </a:custGeom>
            <a:grpFill/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2226" name="New shape">
              <a:extLst>
                <a:ext uri="{FF2B5EF4-FFF2-40B4-BE49-F238E27FC236}">
                  <a16:creationId xmlns:a16="http://schemas.microsoft.com/office/drawing/2014/main" id="{9FA57E6C-28D3-C7BC-67AC-2E47CCA67002}"/>
                </a:ext>
              </a:extLst>
            </p:cNvPr>
            <p:cNvSpPr/>
            <p:nvPr/>
          </p:nvSpPr>
          <p:spPr>
            <a:xfrm>
              <a:off x="501592" y="2337153"/>
              <a:ext cx="20844" cy="28555"/>
            </a:xfrm>
            <a:custGeom>
              <a:avLst/>
              <a:gdLst/>
              <a:ahLst/>
              <a:cxnLst/>
              <a:rect l="l" t="t" r="r" b="b"/>
              <a:pathLst>
                <a:path w="20843" h="28555">
                  <a:moveTo>
                    <a:pt x="15117" y="27180"/>
                  </a:moveTo>
                  <a:cubicBezTo>
                    <a:pt x="18896" y="25805"/>
                    <a:pt x="20843" y="21627"/>
                    <a:pt x="19468" y="17849"/>
                  </a:cubicBezTo>
                  <a:lnTo>
                    <a:pt x="15057" y="5726"/>
                  </a:lnTo>
                  <a:cubicBezTo>
                    <a:pt x="13682" y="1947"/>
                    <a:pt x="9504" y="0"/>
                    <a:pt x="5726" y="1375"/>
                  </a:cubicBezTo>
                  <a:cubicBezTo>
                    <a:pt x="1947" y="2750"/>
                    <a:pt x="0" y="6927"/>
                    <a:pt x="1375" y="10706"/>
                  </a:cubicBezTo>
                  <a:lnTo>
                    <a:pt x="5786" y="22829"/>
                  </a:lnTo>
                  <a:cubicBezTo>
                    <a:pt x="7161" y="26600"/>
                    <a:pt x="11335" y="28555"/>
                    <a:pt x="15117" y="27180"/>
                  </a:cubicBezTo>
                  <a:close/>
                </a:path>
              </a:pathLst>
            </a:custGeom>
            <a:grpFill/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2227" name="New shape">
              <a:extLst>
                <a:ext uri="{FF2B5EF4-FFF2-40B4-BE49-F238E27FC236}">
                  <a16:creationId xmlns:a16="http://schemas.microsoft.com/office/drawing/2014/main" id="{BD5434D5-9F43-CAF7-1BC2-421868612177}"/>
                </a:ext>
              </a:extLst>
            </p:cNvPr>
            <p:cNvSpPr/>
            <p:nvPr/>
          </p:nvSpPr>
          <p:spPr>
            <a:xfrm>
              <a:off x="468666" y="2355492"/>
              <a:ext cx="24619" cy="26216"/>
            </a:xfrm>
            <a:custGeom>
              <a:avLst/>
              <a:gdLst/>
              <a:ahLst/>
              <a:cxnLst/>
              <a:rect l="l" t="t" r="r" b="b"/>
              <a:pathLst>
                <a:path w="24618" h="26216">
                  <a:moveTo>
                    <a:pt x="21134" y="23624"/>
                  </a:moveTo>
                  <a:cubicBezTo>
                    <a:pt x="24215" y="21039"/>
                    <a:pt x="24618" y="16443"/>
                    <a:pt x="22030" y="13366"/>
                  </a:cubicBezTo>
                  <a:lnTo>
                    <a:pt x="13739" y="3484"/>
                  </a:lnTo>
                  <a:cubicBezTo>
                    <a:pt x="11154" y="403"/>
                    <a:pt x="6562" y="0"/>
                    <a:pt x="3480" y="2588"/>
                  </a:cubicBezTo>
                  <a:cubicBezTo>
                    <a:pt x="403" y="5172"/>
                    <a:pt x="0" y="9764"/>
                    <a:pt x="2584" y="12846"/>
                  </a:cubicBezTo>
                  <a:lnTo>
                    <a:pt x="10875" y="22727"/>
                  </a:lnTo>
                  <a:cubicBezTo>
                    <a:pt x="13452" y="25797"/>
                    <a:pt x="18044" y="26216"/>
                    <a:pt x="21134" y="23624"/>
                  </a:cubicBezTo>
                  <a:close/>
                </a:path>
              </a:pathLst>
            </a:custGeom>
            <a:grpFill/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2228" name="New shape">
              <a:extLst>
                <a:ext uri="{FF2B5EF4-FFF2-40B4-BE49-F238E27FC236}">
                  <a16:creationId xmlns:a16="http://schemas.microsoft.com/office/drawing/2014/main" id="{AB870345-7829-7DD3-8EE9-109BC6686DAE}"/>
                </a:ext>
              </a:extLst>
            </p:cNvPr>
            <p:cNvSpPr/>
            <p:nvPr/>
          </p:nvSpPr>
          <p:spPr>
            <a:xfrm>
              <a:off x="572423" y="2337153"/>
              <a:ext cx="20848" cy="28559"/>
            </a:xfrm>
            <a:custGeom>
              <a:avLst/>
              <a:gdLst/>
              <a:ahLst/>
              <a:cxnLst/>
              <a:rect l="l" t="t" r="r" b="b"/>
              <a:pathLst>
                <a:path w="20847" h="28558">
                  <a:moveTo>
                    <a:pt x="15061" y="22829"/>
                  </a:moveTo>
                  <a:lnTo>
                    <a:pt x="19472" y="10706"/>
                  </a:lnTo>
                  <a:cubicBezTo>
                    <a:pt x="20847" y="6927"/>
                    <a:pt x="18900" y="2750"/>
                    <a:pt x="15117" y="1375"/>
                  </a:cubicBezTo>
                  <a:cubicBezTo>
                    <a:pt x="11343" y="0"/>
                    <a:pt x="7161" y="1947"/>
                    <a:pt x="5786" y="5726"/>
                  </a:cubicBezTo>
                  <a:lnTo>
                    <a:pt x="1375" y="17849"/>
                  </a:lnTo>
                  <a:cubicBezTo>
                    <a:pt x="0" y="21627"/>
                    <a:pt x="1947" y="25805"/>
                    <a:pt x="5726" y="27180"/>
                  </a:cubicBezTo>
                  <a:cubicBezTo>
                    <a:pt x="9515" y="28559"/>
                    <a:pt x="13690" y="26596"/>
                    <a:pt x="15061" y="22829"/>
                  </a:cubicBezTo>
                  <a:close/>
                </a:path>
              </a:pathLst>
            </a:custGeom>
            <a:grpFill/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2229" name="New shape">
              <a:extLst>
                <a:ext uri="{FF2B5EF4-FFF2-40B4-BE49-F238E27FC236}">
                  <a16:creationId xmlns:a16="http://schemas.microsoft.com/office/drawing/2014/main" id="{E4CABB67-0034-D284-2DA7-610C1616F81D}"/>
                </a:ext>
              </a:extLst>
            </p:cNvPr>
            <p:cNvSpPr/>
            <p:nvPr/>
          </p:nvSpPr>
          <p:spPr>
            <a:xfrm>
              <a:off x="601577" y="2355492"/>
              <a:ext cx="24615" cy="26224"/>
            </a:xfrm>
            <a:custGeom>
              <a:avLst/>
              <a:gdLst/>
              <a:ahLst/>
              <a:cxnLst/>
              <a:rect l="l" t="t" r="r" b="b"/>
              <a:pathLst>
                <a:path w="24614" h="26223">
                  <a:moveTo>
                    <a:pt x="21134" y="2588"/>
                  </a:moveTo>
                  <a:cubicBezTo>
                    <a:pt x="18056" y="0"/>
                    <a:pt x="13460" y="403"/>
                    <a:pt x="10875" y="3484"/>
                  </a:cubicBezTo>
                  <a:lnTo>
                    <a:pt x="2584" y="13366"/>
                  </a:lnTo>
                  <a:cubicBezTo>
                    <a:pt x="0" y="16443"/>
                    <a:pt x="403" y="21039"/>
                    <a:pt x="3484" y="23624"/>
                  </a:cubicBezTo>
                  <a:cubicBezTo>
                    <a:pt x="6581" y="26223"/>
                    <a:pt x="11173" y="25786"/>
                    <a:pt x="13742" y="22727"/>
                  </a:cubicBezTo>
                  <a:lnTo>
                    <a:pt x="22030" y="12846"/>
                  </a:lnTo>
                  <a:cubicBezTo>
                    <a:pt x="24614" y="9764"/>
                    <a:pt x="24215" y="5172"/>
                    <a:pt x="21134" y="2588"/>
                  </a:cubicBezTo>
                  <a:close/>
                </a:path>
              </a:pathLst>
            </a:custGeom>
            <a:grpFill/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2230" name="New shape">
              <a:extLst>
                <a:ext uri="{FF2B5EF4-FFF2-40B4-BE49-F238E27FC236}">
                  <a16:creationId xmlns:a16="http://schemas.microsoft.com/office/drawing/2014/main" id="{F6494689-5313-E1A9-2EA4-6F5F434B25A9}"/>
                </a:ext>
              </a:extLst>
            </p:cNvPr>
            <p:cNvSpPr/>
            <p:nvPr/>
          </p:nvSpPr>
          <p:spPr>
            <a:xfrm>
              <a:off x="460055" y="2597091"/>
              <a:ext cx="174753" cy="36892"/>
            </a:xfrm>
            <a:custGeom>
              <a:avLst/>
              <a:gdLst/>
              <a:ahLst/>
              <a:cxnLst/>
              <a:rect l="l" t="t" r="r" b="b"/>
              <a:pathLst>
                <a:path w="174753" h="36892">
                  <a:moveTo>
                    <a:pt x="167471" y="36892"/>
                  </a:moveTo>
                  <a:cubicBezTo>
                    <a:pt x="171491" y="36892"/>
                    <a:pt x="174753" y="33629"/>
                    <a:pt x="174753" y="29610"/>
                  </a:cubicBezTo>
                  <a:lnTo>
                    <a:pt x="174753" y="7278"/>
                  </a:lnTo>
                  <a:cubicBezTo>
                    <a:pt x="174753" y="3258"/>
                    <a:pt x="171491" y="0"/>
                    <a:pt x="167471" y="0"/>
                  </a:cubicBezTo>
                  <a:cubicBezTo>
                    <a:pt x="163451" y="0"/>
                    <a:pt x="160189" y="3258"/>
                    <a:pt x="160189" y="7278"/>
                  </a:cubicBezTo>
                  <a:lnTo>
                    <a:pt x="160189" y="11162"/>
                  </a:lnTo>
                  <a:lnTo>
                    <a:pt x="14564" y="11162"/>
                  </a:lnTo>
                  <a:lnTo>
                    <a:pt x="14564" y="7278"/>
                  </a:lnTo>
                  <a:cubicBezTo>
                    <a:pt x="14564" y="3258"/>
                    <a:pt x="11301" y="0"/>
                    <a:pt x="7282" y="0"/>
                  </a:cubicBezTo>
                  <a:cubicBezTo>
                    <a:pt x="3258" y="0"/>
                    <a:pt x="0" y="3258"/>
                    <a:pt x="0" y="7278"/>
                  </a:cubicBezTo>
                  <a:lnTo>
                    <a:pt x="0" y="29610"/>
                  </a:lnTo>
                  <a:cubicBezTo>
                    <a:pt x="0" y="33629"/>
                    <a:pt x="3258" y="36892"/>
                    <a:pt x="7282" y="36892"/>
                  </a:cubicBezTo>
                  <a:cubicBezTo>
                    <a:pt x="11301" y="36892"/>
                    <a:pt x="14564" y="33629"/>
                    <a:pt x="14564" y="29610"/>
                  </a:cubicBezTo>
                  <a:lnTo>
                    <a:pt x="14564" y="25726"/>
                  </a:lnTo>
                  <a:lnTo>
                    <a:pt x="160189" y="25726"/>
                  </a:lnTo>
                  <a:lnTo>
                    <a:pt x="160189" y="29610"/>
                  </a:lnTo>
                  <a:cubicBezTo>
                    <a:pt x="160189" y="33629"/>
                    <a:pt x="163451" y="36892"/>
                    <a:pt x="167471" y="36892"/>
                  </a:cubicBezTo>
                  <a:close/>
                </a:path>
              </a:pathLst>
            </a:custGeom>
            <a:grpFill/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2231" name="New shape">
              <a:extLst>
                <a:ext uri="{FF2B5EF4-FFF2-40B4-BE49-F238E27FC236}">
                  <a16:creationId xmlns:a16="http://schemas.microsoft.com/office/drawing/2014/main" id="{13A589A6-445F-E92F-63CB-AB8DB0984322}"/>
                </a:ext>
              </a:extLst>
            </p:cNvPr>
            <p:cNvSpPr/>
            <p:nvPr/>
          </p:nvSpPr>
          <p:spPr>
            <a:xfrm>
              <a:off x="283127" y="2346353"/>
              <a:ext cx="83798" cy="182058"/>
            </a:xfrm>
            <a:custGeom>
              <a:avLst/>
              <a:gdLst/>
              <a:ahLst/>
              <a:cxnLst/>
              <a:rect l="l" t="t" r="r" b="b"/>
              <a:pathLst>
                <a:path w="83797" h="182058">
                  <a:moveTo>
                    <a:pt x="76323" y="167437"/>
                  </a:moveTo>
                  <a:cubicBezTo>
                    <a:pt x="17106" y="133265"/>
                    <a:pt x="18293" y="46984"/>
                    <a:pt x="78900" y="14744"/>
                  </a:cubicBezTo>
                  <a:cubicBezTo>
                    <a:pt x="82449" y="12857"/>
                    <a:pt x="83797" y="8446"/>
                    <a:pt x="81906" y="4897"/>
                  </a:cubicBezTo>
                  <a:cubicBezTo>
                    <a:pt x="80019" y="1348"/>
                    <a:pt x="75611" y="0"/>
                    <a:pt x="72059" y="1887"/>
                  </a:cubicBezTo>
                  <a:cubicBezTo>
                    <a:pt x="1310" y="39525"/>
                    <a:pt x="0" y="140204"/>
                    <a:pt x="69041" y="180053"/>
                  </a:cubicBezTo>
                  <a:cubicBezTo>
                    <a:pt x="72522" y="182058"/>
                    <a:pt x="76975" y="180875"/>
                    <a:pt x="78990" y="177386"/>
                  </a:cubicBezTo>
                  <a:cubicBezTo>
                    <a:pt x="80998" y="173902"/>
                    <a:pt x="79804" y="169449"/>
                    <a:pt x="76323" y="167437"/>
                  </a:cubicBezTo>
                  <a:close/>
                </a:path>
              </a:pathLst>
            </a:custGeom>
            <a:grpFill/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2232" name="New shape">
              <a:extLst>
                <a:ext uri="{FF2B5EF4-FFF2-40B4-BE49-F238E27FC236}">
                  <a16:creationId xmlns:a16="http://schemas.microsoft.com/office/drawing/2014/main" id="{5EBF3B76-8401-6456-F9B2-D684859037B8}"/>
                </a:ext>
              </a:extLst>
            </p:cNvPr>
            <p:cNvSpPr/>
            <p:nvPr/>
          </p:nvSpPr>
          <p:spPr>
            <a:xfrm>
              <a:off x="330270" y="2367001"/>
              <a:ext cx="54636" cy="141538"/>
            </a:xfrm>
            <a:custGeom>
              <a:avLst/>
              <a:gdLst/>
              <a:ahLst/>
              <a:cxnLst/>
              <a:rect l="l" t="t" r="r" b="b"/>
              <a:pathLst>
                <a:path w="54635" h="141537">
                  <a:moveTo>
                    <a:pt x="47772" y="126800"/>
                  </a:moveTo>
                  <a:cubicBezTo>
                    <a:pt x="2825" y="102551"/>
                    <a:pt x="3639" y="37739"/>
                    <a:pt x="49576" y="14827"/>
                  </a:cubicBezTo>
                  <a:cubicBezTo>
                    <a:pt x="53177" y="13030"/>
                    <a:pt x="54635" y="8660"/>
                    <a:pt x="52842" y="5063"/>
                  </a:cubicBezTo>
                  <a:cubicBezTo>
                    <a:pt x="51049" y="1465"/>
                    <a:pt x="46675" y="0"/>
                    <a:pt x="43078" y="1796"/>
                  </a:cubicBezTo>
                  <a:cubicBezTo>
                    <a:pt x="16507" y="15050"/>
                    <a:pt x="0" y="41672"/>
                    <a:pt x="0" y="71279"/>
                  </a:cubicBezTo>
                  <a:cubicBezTo>
                    <a:pt x="0" y="99834"/>
                    <a:pt x="15656" y="126020"/>
                    <a:pt x="40859" y="139616"/>
                  </a:cubicBezTo>
                  <a:cubicBezTo>
                    <a:pt x="44419" y="141537"/>
                    <a:pt x="48826" y="140181"/>
                    <a:pt x="50721" y="136663"/>
                  </a:cubicBezTo>
                  <a:cubicBezTo>
                    <a:pt x="52631" y="133125"/>
                    <a:pt x="51313" y="128706"/>
                    <a:pt x="47772" y="126800"/>
                  </a:cubicBezTo>
                  <a:close/>
                </a:path>
              </a:pathLst>
            </a:custGeom>
            <a:grpFill/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2233" name="New shape">
              <a:extLst>
                <a:ext uri="{FF2B5EF4-FFF2-40B4-BE49-F238E27FC236}">
                  <a16:creationId xmlns:a16="http://schemas.microsoft.com/office/drawing/2014/main" id="{B79F8085-012D-287A-FC93-02045062C26A}"/>
                </a:ext>
              </a:extLst>
            </p:cNvPr>
            <p:cNvSpPr/>
            <p:nvPr/>
          </p:nvSpPr>
          <p:spPr>
            <a:xfrm>
              <a:off x="350240" y="2388214"/>
              <a:ext cx="53121" cy="99748"/>
            </a:xfrm>
            <a:custGeom>
              <a:avLst/>
              <a:gdLst/>
              <a:ahLst/>
              <a:cxnLst/>
              <a:rect l="l" t="t" r="r" b="b"/>
              <a:pathLst>
                <a:path w="53120" h="99748">
                  <a:moveTo>
                    <a:pt x="47881" y="14906"/>
                  </a:moveTo>
                  <a:cubicBezTo>
                    <a:pt x="51531" y="13219"/>
                    <a:pt x="53121" y="8890"/>
                    <a:pt x="51433" y="5243"/>
                  </a:cubicBezTo>
                  <a:cubicBezTo>
                    <a:pt x="49746" y="1593"/>
                    <a:pt x="45417" y="0"/>
                    <a:pt x="41770" y="1687"/>
                  </a:cubicBezTo>
                  <a:cubicBezTo>
                    <a:pt x="1382" y="20361"/>
                    <a:pt x="0" y="77924"/>
                    <a:pt x="40505" y="97973"/>
                  </a:cubicBezTo>
                  <a:cubicBezTo>
                    <a:pt x="44091" y="99748"/>
                    <a:pt x="48468" y="98297"/>
                    <a:pt x="50262" y="94677"/>
                  </a:cubicBezTo>
                  <a:cubicBezTo>
                    <a:pt x="52044" y="91076"/>
                    <a:pt x="50567" y="86706"/>
                    <a:pt x="46965" y="84920"/>
                  </a:cubicBezTo>
                  <a:cubicBezTo>
                    <a:pt x="17483" y="70330"/>
                    <a:pt x="18504" y="28491"/>
                    <a:pt x="47881" y="14906"/>
                  </a:cubicBezTo>
                  <a:close/>
                </a:path>
              </a:pathLst>
            </a:custGeom>
            <a:grpFill/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2234" name="New shape">
              <a:extLst>
                <a:ext uri="{FF2B5EF4-FFF2-40B4-BE49-F238E27FC236}">
                  <a16:creationId xmlns:a16="http://schemas.microsoft.com/office/drawing/2014/main" id="{5D55A4B0-E541-F78B-384A-B0F675AA5138}"/>
                </a:ext>
              </a:extLst>
            </p:cNvPr>
            <p:cNvSpPr/>
            <p:nvPr/>
          </p:nvSpPr>
          <p:spPr>
            <a:xfrm>
              <a:off x="727937" y="2346353"/>
              <a:ext cx="83798" cy="182062"/>
            </a:xfrm>
            <a:custGeom>
              <a:avLst/>
              <a:gdLst/>
              <a:ahLst/>
              <a:cxnLst/>
              <a:rect l="l" t="t" r="r" b="b"/>
              <a:pathLst>
                <a:path w="83797" h="182061">
                  <a:moveTo>
                    <a:pt x="14756" y="2007"/>
                  </a:moveTo>
                  <a:cubicBezTo>
                    <a:pt x="11271" y="0"/>
                    <a:pt x="6818" y="1194"/>
                    <a:pt x="4806" y="4675"/>
                  </a:cubicBezTo>
                  <a:cubicBezTo>
                    <a:pt x="2799" y="8159"/>
                    <a:pt x="3993" y="12612"/>
                    <a:pt x="7474" y="14624"/>
                  </a:cubicBezTo>
                  <a:cubicBezTo>
                    <a:pt x="66690" y="48796"/>
                    <a:pt x="65504" y="135077"/>
                    <a:pt x="4897" y="167316"/>
                  </a:cubicBezTo>
                  <a:cubicBezTo>
                    <a:pt x="1348" y="169204"/>
                    <a:pt x="0" y="173615"/>
                    <a:pt x="1891" y="177164"/>
                  </a:cubicBezTo>
                  <a:cubicBezTo>
                    <a:pt x="3778" y="180713"/>
                    <a:pt x="8186" y="182061"/>
                    <a:pt x="11738" y="180174"/>
                  </a:cubicBezTo>
                  <a:cubicBezTo>
                    <a:pt x="82486" y="142539"/>
                    <a:pt x="83797" y="41857"/>
                    <a:pt x="14756" y="2007"/>
                  </a:cubicBezTo>
                  <a:close/>
                </a:path>
              </a:pathLst>
            </a:custGeom>
            <a:grpFill/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2235" name="New shape">
              <a:extLst>
                <a:ext uri="{FF2B5EF4-FFF2-40B4-BE49-F238E27FC236}">
                  <a16:creationId xmlns:a16="http://schemas.microsoft.com/office/drawing/2014/main" id="{A8C37442-DDE0-F384-6DAE-BDC525363AC7}"/>
                </a:ext>
              </a:extLst>
            </p:cNvPr>
            <p:cNvSpPr/>
            <p:nvPr/>
          </p:nvSpPr>
          <p:spPr>
            <a:xfrm>
              <a:off x="709952" y="2366240"/>
              <a:ext cx="69094" cy="141527"/>
            </a:xfrm>
            <a:custGeom>
              <a:avLst/>
              <a:gdLst/>
              <a:ahLst/>
              <a:cxnLst/>
              <a:rect l="l" t="t" r="r" b="b"/>
              <a:pathLst>
                <a:path w="69094" h="141526">
                  <a:moveTo>
                    <a:pt x="13780" y="1913"/>
                  </a:moveTo>
                  <a:cubicBezTo>
                    <a:pt x="10239" y="0"/>
                    <a:pt x="5824" y="1326"/>
                    <a:pt x="3914" y="4863"/>
                  </a:cubicBezTo>
                  <a:cubicBezTo>
                    <a:pt x="2004" y="8404"/>
                    <a:pt x="3326" y="12819"/>
                    <a:pt x="6867" y="14729"/>
                  </a:cubicBezTo>
                  <a:cubicBezTo>
                    <a:pt x="51814" y="38975"/>
                    <a:pt x="51000" y="103790"/>
                    <a:pt x="5059" y="126702"/>
                  </a:cubicBezTo>
                  <a:cubicBezTo>
                    <a:pt x="1461" y="128495"/>
                    <a:pt x="0" y="132869"/>
                    <a:pt x="1796" y="136467"/>
                  </a:cubicBezTo>
                  <a:cubicBezTo>
                    <a:pt x="3593" y="140072"/>
                    <a:pt x="7967" y="141526"/>
                    <a:pt x="11561" y="139733"/>
                  </a:cubicBezTo>
                  <a:cubicBezTo>
                    <a:pt x="68062" y="111550"/>
                    <a:pt x="69094" y="31753"/>
                    <a:pt x="13780" y="1913"/>
                  </a:cubicBezTo>
                  <a:close/>
                </a:path>
              </a:pathLst>
            </a:custGeom>
            <a:grpFill/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2236" name="New shape">
              <a:extLst>
                <a:ext uri="{FF2B5EF4-FFF2-40B4-BE49-F238E27FC236}">
                  <a16:creationId xmlns:a16="http://schemas.microsoft.com/office/drawing/2014/main" id="{F9A156C4-AFFC-4B24-AA59-BF5623F6518F}"/>
                </a:ext>
              </a:extLst>
            </p:cNvPr>
            <p:cNvSpPr/>
            <p:nvPr/>
          </p:nvSpPr>
          <p:spPr>
            <a:xfrm>
              <a:off x="691501" y="2386794"/>
              <a:ext cx="53121" cy="99767"/>
            </a:xfrm>
            <a:custGeom>
              <a:avLst/>
              <a:gdLst/>
              <a:ahLst/>
              <a:cxnLst/>
              <a:rect l="l" t="t" r="r" b="b"/>
              <a:pathLst>
                <a:path w="53120" h="99767">
                  <a:moveTo>
                    <a:pt x="12616" y="1785"/>
                  </a:moveTo>
                  <a:cubicBezTo>
                    <a:pt x="9011" y="0"/>
                    <a:pt x="4644" y="1476"/>
                    <a:pt x="2859" y="5081"/>
                  </a:cubicBezTo>
                  <a:cubicBezTo>
                    <a:pt x="1077" y="8687"/>
                    <a:pt x="2550" y="13053"/>
                    <a:pt x="6155" y="14839"/>
                  </a:cubicBezTo>
                  <a:cubicBezTo>
                    <a:pt x="35637" y="29429"/>
                    <a:pt x="34616" y="71271"/>
                    <a:pt x="5240" y="84852"/>
                  </a:cubicBezTo>
                  <a:cubicBezTo>
                    <a:pt x="1589" y="86540"/>
                    <a:pt x="0" y="90868"/>
                    <a:pt x="1687" y="94519"/>
                  </a:cubicBezTo>
                  <a:cubicBezTo>
                    <a:pt x="3367" y="98158"/>
                    <a:pt x="7692" y="99767"/>
                    <a:pt x="11350" y="98071"/>
                  </a:cubicBezTo>
                  <a:cubicBezTo>
                    <a:pt x="51738" y="79397"/>
                    <a:pt x="53121" y="21834"/>
                    <a:pt x="12616" y="1785"/>
                  </a:cubicBezTo>
                  <a:close/>
                </a:path>
              </a:pathLst>
            </a:custGeom>
            <a:grpFill/>
          </p:spPr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C374F0C2-5778-0847-C8C9-E17571F00A0E}"/>
              </a:ext>
            </a:extLst>
          </p:cNvPr>
          <p:cNvSpPr txBox="1"/>
          <p:nvPr/>
        </p:nvSpPr>
        <p:spPr>
          <a:xfrm>
            <a:off x="899677" y="1948671"/>
            <a:ext cx="22812079" cy="6844427"/>
          </a:xfrm>
          <a:prstGeom prst="roundRect">
            <a:avLst/>
          </a:prstGeom>
          <a:solidFill>
            <a:srgbClr val="11133F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Aptos Black" panose="020B0004020202020204" pitchFamily="34" charset="0"/>
              </a:rPr>
              <a:t>Il sensore HC-SR04 calcola la distanza di un oggetto inviando un impulso a ultrasuoni e misurando il tempo impiegato perché l’eco ritorni al sensore. </a:t>
            </a:r>
            <a:br>
              <a:rPr lang="it-IT" dirty="0">
                <a:solidFill>
                  <a:schemeClr val="bg1"/>
                </a:solidFill>
                <a:latin typeface="Aptos Black" panose="020B0004020202020204" pitchFamily="34" charset="0"/>
              </a:rPr>
            </a:br>
            <a:r>
              <a:rPr lang="it-IT" dirty="0">
                <a:solidFill>
                  <a:schemeClr val="bg1"/>
                </a:solidFill>
                <a:latin typeface="Aptos Black" panose="020B0004020202020204" pitchFamily="34" charset="0"/>
              </a:rPr>
              <a:t>Questo impulso percorre due volte la distanza da misurare: una volta all’andata e una volta al ritorno.</a:t>
            </a:r>
          </a:p>
          <a:p>
            <a:r>
              <a:rPr lang="it-IT" dirty="0">
                <a:solidFill>
                  <a:schemeClr val="bg1"/>
                </a:solidFill>
                <a:latin typeface="Aptos Black" panose="020B0004020202020204" pitchFamily="34" charset="0"/>
              </a:rPr>
              <a:t>È possibile calcolare la distanza con la formula:</a:t>
            </a:r>
            <a:br>
              <a:rPr lang="it-IT" dirty="0">
                <a:solidFill>
                  <a:schemeClr val="bg1"/>
                </a:solidFill>
                <a:latin typeface="Aptos Black" panose="020B0004020202020204" pitchFamily="34" charset="0"/>
              </a:rPr>
            </a:br>
            <a:endParaRPr lang="it-IT" b="1" dirty="0">
              <a:solidFill>
                <a:schemeClr val="bg1"/>
              </a:solidFill>
              <a:latin typeface="Aptos Black" panose="020B0004020202020204" pitchFamily="34" charset="0"/>
            </a:endParaRPr>
          </a:p>
          <a:p>
            <a:endParaRPr lang="it-IT" b="1" dirty="0">
              <a:solidFill>
                <a:schemeClr val="bg1"/>
              </a:solidFill>
              <a:latin typeface="Aptos Black" panose="020B0004020202020204" pitchFamily="34" charset="0"/>
            </a:endParaRPr>
          </a:p>
          <a:p>
            <a:endParaRPr lang="it-IT" dirty="0">
              <a:solidFill>
                <a:schemeClr val="bg1"/>
              </a:solidFill>
              <a:latin typeface="Aptos Black" panose="020B0004020202020204" pitchFamily="34" charset="0"/>
            </a:endParaRPr>
          </a:p>
          <a:p>
            <a:br>
              <a:rPr lang="it-IT" dirty="0">
                <a:solidFill>
                  <a:schemeClr val="bg1"/>
                </a:solidFill>
                <a:latin typeface="Aptos Black" panose="020B0004020202020204" pitchFamily="34" charset="0"/>
              </a:rPr>
            </a:br>
            <a:r>
              <a:rPr lang="it-IT" dirty="0">
                <a:solidFill>
                  <a:schemeClr val="bg1"/>
                </a:solidFill>
                <a:latin typeface="Aptos Black" panose="020B0004020202020204" pitchFamily="34" charset="0"/>
              </a:rPr>
              <a:t>È importante notare che questo tipo di sensore non garantisce una precisione elevata. Le onde ultrasoniche possono facilmente deviare se colpiscono superfici irregolari, morbide o organiche (come una mano), causando letture errate o nessun ritorno dell’eco.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D6FBFF79-DCBA-3E14-0D86-751840AF70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0366" y="4907815"/>
            <a:ext cx="6400632" cy="926137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3C360AFD-AC5A-C72E-C5AF-0ED47CC99140}"/>
              </a:ext>
            </a:extLst>
          </p:cNvPr>
          <p:cNvSpPr txBox="1"/>
          <p:nvPr/>
        </p:nvSpPr>
        <p:spPr>
          <a:xfrm>
            <a:off x="15210466" y="4706871"/>
            <a:ext cx="5461068" cy="1328023"/>
          </a:xfrm>
          <a:prstGeom prst="roundRect">
            <a:avLst/>
          </a:prstGeom>
          <a:solidFill>
            <a:srgbClr val="11133F"/>
          </a:solidFill>
        </p:spPr>
        <p:txBody>
          <a:bodyPr wrap="square" rtlCol="0">
            <a:spAutoFit/>
          </a:bodyPr>
          <a:lstStyle/>
          <a:p>
            <a:r>
              <a:rPr lang="it-IT">
                <a:solidFill>
                  <a:schemeClr val="bg1"/>
                </a:solidFill>
                <a:latin typeface="Aptos Black" panose="020B0004020202020204" pitchFamily="34" charset="0"/>
              </a:rPr>
              <a:t>0.034 cm/</a:t>
            </a:r>
            <a:r>
              <a:rPr lang="it-IT" err="1">
                <a:solidFill>
                  <a:schemeClr val="bg1"/>
                </a:solidFill>
                <a:latin typeface="Aptos Black" panose="020B0004020202020204" pitchFamily="34" charset="0"/>
              </a:rPr>
              <a:t>μs</a:t>
            </a:r>
            <a:r>
              <a:rPr lang="it-IT">
                <a:solidFill>
                  <a:schemeClr val="bg1"/>
                </a:solidFill>
                <a:latin typeface="Aptos Black" panose="020B0004020202020204" pitchFamily="34" charset="0"/>
              </a:rPr>
              <a:t> è la velocità del suono. </a:t>
            </a:r>
          </a:p>
        </p:txBody>
      </p:sp>
      <p:sp>
        <p:nvSpPr>
          <p:cNvPr id="7" name="Freccia a destra 6">
            <a:extLst>
              <a:ext uri="{FF2B5EF4-FFF2-40B4-BE49-F238E27FC236}">
                <a16:creationId xmlns:a16="http://schemas.microsoft.com/office/drawing/2014/main" id="{5436F313-5263-F086-ABBB-2F54B7EAF64A}"/>
              </a:ext>
            </a:extLst>
          </p:cNvPr>
          <p:cNvSpPr/>
          <p:nvPr/>
        </p:nvSpPr>
        <p:spPr>
          <a:xfrm>
            <a:off x="14098227" y="5082647"/>
            <a:ext cx="819061" cy="576470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DED4BD1D-EA68-E729-A36A-895A7BAFCC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76101" y="9594284"/>
            <a:ext cx="6115904" cy="3096057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53C43C93-837B-CEEE-C542-98BB22107C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9216" y="8933361"/>
            <a:ext cx="6268987" cy="4622497"/>
          </a:xfrm>
          <a:prstGeom prst="rect">
            <a:avLst/>
          </a:prstGeom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3E6EB27A-C645-F6A3-4B98-69EC78B92E09}"/>
              </a:ext>
            </a:extLst>
          </p:cNvPr>
          <p:cNvSpPr txBox="1"/>
          <p:nvPr/>
        </p:nvSpPr>
        <p:spPr>
          <a:xfrm>
            <a:off x="7373052" y="1087806"/>
            <a:ext cx="100035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>
                <a:solidFill>
                  <a:schemeClr val="bg1"/>
                </a:solidFill>
                <a:latin typeface="Aptos Black" panose="020B0004020202020204"/>
              </a:rPr>
              <a:t>Calcolo della distanza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6458000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2DE306-B15C-EB08-672E-9B3DFBFC3E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1" name="Google Shape;736;p8">
            <a:extLst>
              <a:ext uri="{FF2B5EF4-FFF2-40B4-BE49-F238E27FC236}">
                <a16:creationId xmlns:a16="http://schemas.microsoft.com/office/drawing/2014/main" id="{ACC9A1EB-589E-692D-220B-4CB244C556EE}"/>
              </a:ext>
            </a:extLst>
          </p:cNvPr>
          <p:cNvSpPr/>
          <p:nvPr/>
        </p:nvSpPr>
        <p:spPr>
          <a:xfrm>
            <a:off x="28248" y="0"/>
            <a:ext cx="24386216" cy="13716000"/>
          </a:xfrm>
          <a:custGeom>
            <a:avLst/>
            <a:gdLst/>
            <a:ahLst/>
            <a:cxnLst/>
            <a:rect l="l" t="t" r="r" b="b"/>
            <a:pathLst>
              <a:path w="19569" h="11007" extrusionOk="0">
                <a:moveTo>
                  <a:pt x="0" y="11007"/>
                </a:moveTo>
                <a:lnTo>
                  <a:pt x="19569" y="11007"/>
                </a:lnTo>
                <a:lnTo>
                  <a:pt x="19569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4">
                  <a:lumMod val="75000"/>
                </a:schemeClr>
              </a:gs>
              <a:gs pos="50000">
                <a:schemeClr val="accent3">
                  <a:lumMod val="75000"/>
                </a:schemeClr>
              </a:gs>
              <a:gs pos="100000">
                <a:schemeClr val="accent3"/>
              </a:gs>
            </a:gsLst>
            <a:lin ang="0" scaled="1"/>
          </a:gra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DAB85E7-6A17-AB3B-6537-E3769534DF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73943"/>
            <a:ext cx="24377650" cy="1069260"/>
          </a:xfrm>
        </p:spPr>
        <p:txBody>
          <a:bodyPr/>
          <a:lstStyle/>
          <a:p>
            <a:r>
              <a:rPr lang="it-IT">
                <a:solidFill>
                  <a:srgbClr val="002060"/>
                </a:solidFill>
              </a:rPr>
              <a:t>Sensore HC-SR04</a:t>
            </a:r>
            <a:endParaRPr lang="en-US">
              <a:solidFill>
                <a:srgbClr val="002060"/>
              </a:solidFill>
            </a:endParaRPr>
          </a:p>
        </p:txBody>
      </p:sp>
      <p:grpSp>
        <p:nvGrpSpPr>
          <p:cNvPr id="2217" name="Group 2216">
            <a:extLst>
              <a:ext uri="{FF2B5EF4-FFF2-40B4-BE49-F238E27FC236}">
                <a16:creationId xmlns:a16="http://schemas.microsoft.com/office/drawing/2014/main" id="{7EB48936-BC79-894C-A644-0CA5E20A3BB0}"/>
              </a:ext>
            </a:extLst>
          </p:cNvPr>
          <p:cNvGrpSpPr>
            <a:grpSpLocks noChangeAspect="1"/>
          </p:cNvGrpSpPr>
          <p:nvPr/>
        </p:nvGrpSpPr>
        <p:grpSpPr>
          <a:xfrm>
            <a:off x="164681" y="11094344"/>
            <a:ext cx="2164337" cy="2021720"/>
            <a:chOff x="283127" y="2190496"/>
            <a:chExt cx="528608" cy="493776"/>
          </a:xfrm>
          <a:solidFill>
            <a:schemeClr val="bg1"/>
          </a:solidFill>
        </p:grpSpPr>
        <p:sp>
          <p:nvSpPr>
            <p:cNvPr id="2220" name="New shape">
              <a:extLst>
                <a:ext uri="{FF2B5EF4-FFF2-40B4-BE49-F238E27FC236}">
                  <a16:creationId xmlns:a16="http://schemas.microsoft.com/office/drawing/2014/main" id="{7F5F2A5A-20BD-3FED-08E4-05687F300680}"/>
                </a:ext>
              </a:extLst>
            </p:cNvPr>
            <p:cNvSpPr/>
            <p:nvPr/>
          </p:nvSpPr>
          <p:spPr>
            <a:xfrm>
              <a:off x="411469" y="2190496"/>
              <a:ext cx="271925" cy="493776"/>
            </a:xfrm>
            <a:custGeom>
              <a:avLst/>
              <a:gdLst/>
              <a:ahLst/>
              <a:cxnLst/>
              <a:rect l="l" t="t" r="r" b="b"/>
              <a:pathLst>
                <a:path w="271924" h="493775">
                  <a:moveTo>
                    <a:pt x="239470" y="0"/>
                  </a:moveTo>
                  <a:cubicBezTo>
                    <a:pt x="221286" y="0"/>
                    <a:pt x="51422" y="0"/>
                    <a:pt x="32443" y="0"/>
                  </a:cubicBezTo>
                  <a:cubicBezTo>
                    <a:pt x="14552" y="0"/>
                    <a:pt x="0" y="14556"/>
                    <a:pt x="0" y="32446"/>
                  </a:cubicBezTo>
                  <a:lnTo>
                    <a:pt x="0" y="331695"/>
                  </a:lnTo>
                  <a:cubicBezTo>
                    <a:pt x="0" y="335715"/>
                    <a:pt x="3258" y="338977"/>
                    <a:pt x="7282" y="338977"/>
                  </a:cubicBezTo>
                  <a:cubicBezTo>
                    <a:pt x="11301" y="338977"/>
                    <a:pt x="14560" y="335715"/>
                    <a:pt x="14560" y="331695"/>
                  </a:cubicBezTo>
                  <a:lnTo>
                    <a:pt x="14560" y="32446"/>
                  </a:lnTo>
                  <a:cubicBezTo>
                    <a:pt x="14560" y="22584"/>
                    <a:pt x="22584" y="14564"/>
                    <a:pt x="32443" y="14564"/>
                  </a:cubicBezTo>
                  <a:lnTo>
                    <a:pt x="60064" y="14564"/>
                  </a:lnTo>
                  <a:lnTo>
                    <a:pt x="66235" y="46152"/>
                  </a:lnTo>
                  <a:cubicBezTo>
                    <a:pt x="67448" y="52319"/>
                    <a:pt x="72888" y="56794"/>
                    <a:pt x="79167" y="56794"/>
                  </a:cubicBezTo>
                  <a:lnTo>
                    <a:pt x="193619" y="56794"/>
                  </a:lnTo>
                  <a:cubicBezTo>
                    <a:pt x="200054" y="56794"/>
                    <a:pt x="205512" y="52194"/>
                    <a:pt x="206601" y="45858"/>
                  </a:cubicBezTo>
                  <a:lnTo>
                    <a:pt x="211996" y="14564"/>
                  </a:lnTo>
                  <a:lnTo>
                    <a:pt x="239470" y="14564"/>
                  </a:lnTo>
                  <a:cubicBezTo>
                    <a:pt x="249336" y="14564"/>
                    <a:pt x="257360" y="22584"/>
                    <a:pt x="257360" y="32446"/>
                  </a:cubicBezTo>
                  <a:lnTo>
                    <a:pt x="257360" y="461328"/>
                  </a:lnTo>
                  <a:cubicBezTo>
                    <a:pt x="257360" y="471191"/>
                    <a:pt x="249336" y="479211"/>
                    <a:pt x="239470" y="479211"/>
                  </a:cubicBezTo>
                  <a:lnTo>
                    <a:pt x="32443" y="479211"/>
                  </a:lnTo>
                  <a:cubicBezTo>
                    <a:pt x="22584" y="479211"/>
                    <a:pt x="14560" y="471191"/>
                    <a:pt x="14560" y="461328"/>
                  </a:cubicBezTo>
                  <a:lnTo>
                    <a:pt x="14560" y="360819"/>
                  </a:lnTo>
                  <a:cubicBezTo>
                    <a:pt x="14560" y="356800"/>
                    <a:pt x="11301" y="353537"/>
                    <a:pt x="7282" y="353537"/>
                  </a:cubicBezTo>
                  <a:cubicBezTo>
                    <a:pt x="3258" y="353537"/>
                    <a:pt x="0" y="356800"/>
                    <a:pt x="0" y="360819"/>
                  </a:cubicBezTo>
                  <a:lnTo>
                    <a:pt x="0" y="461328"/>
                  </a:lnTo>
                  <a:cubicBezTo>
                    <a:pt x="0" y="479219"/>
                    <a:pt x="14552" y="493775"/>
                    <a:pt x="32443" y="493775"/>
                  </a:cubicBezTo>
                  <a:lnTo>
                    <a:pt x="239470" y="493775"/>
                  </a:lnTo>
                  <a:cubicBezTo>
                    <a:pt x="257364" y="493775"/>
                    <a:pt x="271924" y="479219"/>
                    <a:pt x="271924" y="461328"/>
                  </a:cubicBezTo>
                  <a:lnTo>
                    <a:pt x="271924" y="32446"/>
                  </a:lnTo>
                  <a:cubicBezTo>
                    <a:pt x="271924" y="14556"/>
                    <a:pt x="257364" y="0"/>
                    <a:pt x="239470" y="0"/>
                  </a:cubicBezTo>
                  <a:close/>
                  <a:moveTo>
                    <a:pt x="192451" y="42230"/>
                  </a:moveTo>
                  <a:lnTo>
                    <a:pt x="80309" y="42230"/>
                  </a:lnTo>
                  <a:lnTo>
                    <a:pt x="74903" y="14564"/>
                  </a:lnTo>
                  <a:lnTo>
                    <a:pt x="197217" y="14564"/>
                  </a:lnTo>
                  <a:close/>
                </a:path>
              </a:pathLst>
            </a:custGeom>
            <a:grpFill/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2221" name="New shape">
              <a:extLst>
                <a:ext uri="{FF2B5EF4-FFF2-40B4-BE49-F238E27FC236}">
                  <a16:creationId xmlns:a16="http://schemas.microsoft.com/office/drawing/2014/main" id="{1EB72948-4851-CFE7-4E14-46C9B3CF70F5}"/>
                </a:ext>
              </a:extLst>
            </p:cNvPr>
            <p:cNvSpPr/>
            <p:nvPr/>
          </p:nvSpPr>
          <p:spPr>
            <a:xfrm>
              <a:off x="437723" y="2257292"/>
              <a:ext cx="219414" cy="400959"/>
            </a:xfrm>
            <a:custGeom>
              <a:avLst/>
              <a:gdLst/>
              <a:ahLst/>
              <a:cxnLst/>
              <a:rect l="l" t="t" r="r" b="b"/>
              <a:pathLst>
                <a:path w="219413" h="400959">
                  <a:moveTo>
                    <a:pt x="147976" y="0"/>
                  </a:moveTo>
                  <a:lnTo>
                    <a:pt x="19785" y="0"/>
                  </a:lnTo>
                  <a:cubicBezTo>
                    <a:pt x="8875" y="0"/>
                    <a:pt x="0" y="8871"/>
                    <a:pt x="0" y="19781"/>
                  </a:cubicBezTo>
                  <a:lnTo>
                    <a:pt x="0" y="381177"/>
                  </a:lnTo>
                  <a:cubicBezTo>
                    <a:pt x="0" y="392083"/>
                    <a:pt x="8875" y="400959"/>
                    <a:pt x="19785" y="400959"/>
                  </a:cubicBezTo>
                  <a:lnTo>
                    <a:pt x="199632" y="400959"/>
                  </a:lnTo>
                  <a:cubicBezTo>
                    <a:pt x="210538" y="400959"/>
                    <a:pt x="219413" y="392083"/>
                    <a:pt x="219413" y="381177"/>
                  </a:cubicBezTo>
                  <a:lnTo>
                    <a:pt x="219413" y="19781"/>
                  </a:lnTo>
                  <a:cubicBezTo>
                    <a:pt x="219413" y="8875"/>
                    <a:pt x="210538" y="0"/>
                    <a:pt x="199632" y="0"/>
                  </a:cubicBezTo>
                  <a:lnTo>
                    <a:pt x="174188" y="0"/>
                  </a:lnTo>
                  <a:cubicBezTo>
                    <a:pt x="170164" y="0"/>
                    <a:pt x="166906" y="3258"/>
                    <a:pt x="166906" y="7282"/>
                  </a:cubicBezTo>
                  <a:cubicBezTo>
                    <a:pt x="166906" y="11301"/>
                    <a:pt x="170164" y="14560"/>
                    <a:pt x="174188" y="14560"/>
                  </a:cubicBezTo>
                  <a:lnTo>
                    <a:pt x="199632" y="14560"/>
                  </a:lnTo>
                  <a:cubicBezTo>
                    <a:pt x="202510" y="14560"/>
                    <a:pt x="204849" y="16903"/>
                    <a:pt x="204849" y="19781"/>
                  </a:cubicBezTo>
                  <a:lnTo>
                    <a:pt x="204849" y="381177"/>
                  </a:lnTo>
                  <a:cubicBezTo>
                    <a:pt x="204849" y="384055"/>
                    <a:pt x="202510" y="386399"/>
                    <a:pt x="199632" y="386399"/>
                  </a:cubicBezTo>
                  <a:lnTo>
                    <a:pt x="19785" y="386399"/>
                  </a:lnTo>
                  <a:cubicBezTo>
                    <a:pt x="16907" y="386399"/>
                    <a:pt x="14564" y="384055"/>
                    <a:pt x="14564" y="381177"/>
                  </a:cubicBezTo>
                  <a:lnTo>
                    <a:pt x="14564" y="19781"/>
                  </a:lnTo>
                  <a:cubicBezTo>
                    <a:pt x="14564" y="16903"/>
                    <a:pt x="16907" y="14560"/>
                    <a:pt x="19785" y="14560"/>
                  </a:cubicBezTo>
                  <a:lnTo>
                    <a:pt x="147976" y="14560"/>
                  </a:lnTo>
                  <a:cubicBezTo>
                    <a:pt x="151995" y="14560"/>
                    <a:pt x="155254" y="11301"/>
                    <a:pt x="155254" y="7282"/>
                  </a:cubicBezTo>
                  <a:cubicBezTo>
                    <a:pt x="155254" y="3258"/>
                    <a:pt x="151995" y="0"/>
                    <a:pt x="147976" y="0"/>
                  </a:cubicBezTo>
                  <a:close/>
                </a:path>
              </a:pathLst>
            </a:custGeom>
            <a:grpFill/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2222" name="New shape">
              <a:extLst>
                <a:ext uri="{FF2B5EF4-FFF2-40B4-BE49-F238E27FC236}">
                  <a16:creationId xmlns:a16="http://schemas.microsoft.com/office/drawing/2014/main" id="{A4FC4074-F9E8-E738-7DAE-8CF51ABF7997}"/>
                </a:ext>
              </a:extLst>
            </p:cNvPr>
            <p:cNvSpPr/>
            <p:nvPr/>
          </p:nvSpPr>
          <p:spPr>
            <a:xfrm>
              <a:off x="578658" y="2211905"/>
              <a:ext cx="14560" cy="14560"/>
            </a:xfrm>
            <a:custGeom>
              <a:avLst/>
              <a:gdLst/>
              <a:ahLst/>
              <a:cxnLst/>
              <a:rect l="l" t="t" r="r" b="b"/>
              <a:pathLst>
                <a:path w="14560" h="14560">
                  <a:moveTo>
                    <a:pt x="14560" y="7278"/>
                  </a:moveTo>
                  <a:cubicBezTo>
                    <a:pt x="14560" y="11301"/>
                    <a:pt x="11301" y="14560"/>
                    <a:pt x="7278" y="14560"/>
                  </a:cubicBezTo>
                  <a:cubicBezTo>
                    <a:pt x="3258" y="14560"/>
                    <a:pt x="0" y="11301"/>
                    <a:pt x="0" y="7278"/>
                  </a:cubicBezTo>
                  <a:cubicBezTo>
                    <a:pt x="0" y="3258"/>
                    <a:pt x="3258" y="0"/>
                    <a:pt x="7278" y="0"/>
                  </a:cubicBezTo>
                  <a:cubicBezTo>
                    <a:pt x="11301" y="0"/>
                    <a:pt x="14560" y="3258"/>
                    <a:pt x="14560" y="7278"/>
                  </a:cubicBezTo>
                  <a:close/>
                </a:path>
              </a:pathLst>
            </a:custGeom>
            <a:grpFill/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2223" name="New shape">
              <a:extLst>
                <a:ext uri="{FF2B5EF4-FFF2-40B4-BE49-F238E27FC236}">
                  <a16:creationId xmlns:a16="http://schemas.microsoft.com/office/drawing/2014/main" id="{68A02632-B1C1-8B93-5F4B-FE63215B3B24}"/>
                </a:ext>
              </a:extLst>
            </p:cNvPr>
            <p:cNvSpPr/>
            <p:nvPr/>
          </p:nvSpPr>
          <p:spPr>
            <a:xfrm>
              <a:off x="499335" y="2211283"/>
              <a:ext cx="62897" cy="14560"/>
            </a:xfrm>
            <a:custGeom>
              <a:avLst/>
              <a:gdLst/>
              <a:ahLst/>
              <a:cxnLst/>
              <a:rect l="l" t="t" r="r" b="b"/>
              <a:pathLst>
                <a:path w="62896" h="14560">
                  <a:moveTo>
                    <a:pt x="7282" y="14560"/>
                  </a:moveTo>
                  <a:lnTo>
                    <a:pt x="55615" y="14560"/>
                  </a:lnTo>
                  <a:cubicBezTo>
                    <a:pt x="59638" y="14560"/>
                    <a:pt x="62897" y="11301"/>
                    <a:pt x="62897" y="7278"/>
                  </a:cubicBezTo>
                  <a:cubicBezTo>
                    <a:pt x="62897" y="3258"/>
                    <a:pt x="59638" y="0"/>
                    <a:pt x="55615" y="0"/>
                  </a:cubicBezTo>
                  <a:lnTo>
                    <a:pt x="7282" y="0"/>
                  </a:lnTo>
                  <a:cubicBezTo>
                    <a:pt x="3262" y="0"/>
                    <a:pt x="0" y="3258"/>
                    <a:pt x="0" y="7278"/>
                  </a:cubicBezTo>
                  <a:cubicBezTo>
                    <a:pt x="0" y="11301"/>
                    <a:pt x="3262" y="14560"/>
                    <a:pt x="7282" y="14560"/>
                  </a:cubicBezTo>
                  <a:close/>
                </a:path>
              </a:pathLst>
            </a:custGeom>
            <a:grpFill/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2224" name="New shape">
              <a:extLst>
                <a:ext uri="{FF2B5EF4-FFF2-40B4-BE49-F238E27FC236}">
                  <a16:creationId xmlns:a16="http://schemas.microsoft.com/office/drawing/2014/main" id="{646333C6-757A-8DA5-00AD-BDB0794BE523}"/>
                </a:ext>
              </a:extLst>
            </p:cNvPr>
            <p:cNvSpPr/>
            <p:nvPr/>
          </p:nvSpPr>
          <p:spPr>
            <a:xfrm>
              <a:off x="449849" y="2365581"/>
              <a:ext cx="193767" cy="225803"/>
            </a:xfrm>
            <a:custGeom>
              <a:avLst/>
              <a:gdLst/>
              <a:ahLst/>
              <a:cxnLst/>
              <a:rect l="l" t="t" r="r" b="b"/>
              <a:pathLst>
                <a:path w="193766" h="225802">
                  <a:moveTo>
                    <a:pt x="95431" y="1457"/>
                  </a:moveTo>
                  <a:cubicBezTo>
                    <a:pt x="31757" y="2964"/>
                    <a:pt x="0" y="80094"/>
                    <a:pt x="44287" y="125998"/>
                  </a:cubicBezTo>
                  <a:cubicBezTo>
                    <a:pt x="58030" y="140245"/>
                    <a:pt x="57061" y="158226"/>
                    <a:pt x="57114" y="158501"/>
                  </a:cubicBezTo>
                  <a:cubicBezTo>
                    <a:pt x="57114" y="166303"/>
                    <a:pt x="62079" y="172952"/>
                    <a:pt x="69007" y="175503"/>
                  </a:cubicBezTo>
                  <a:lnTo>
                    <a:pt x="69007" y="197609"/>
                  </a:lnTo>
                  <a:cubicBezTo>
                    <a:pt x="69007" y="213156"/>
                    <a:pt x="81654" y="225802"/>
                    <a:pt x="97201" y="225802"/>
                  </a:cubicBezTo>
                  <a:cubicBezTo>
                    <a:pt x="112748" y="225802"/>
                    <a:pt x="125399" y="213156"/>
                    <a:pt x="125399" y="197609"/>
                  </a:cubicBezTo>
                  <a:lnTo>
                    <a:pt x="125399" y="175243"/>
                  </a:lnTo>
                  <a:cubicBezTo>
                    <a:pt x="132360" y="172421"/>
                    <a:pt x="137292" y="165599"/>
                    <a:pt x="137292" y="157635"/>
                  </a:cubicBezTo>
                  <a:cubicBezTo>
                    <a:pt x="137401" y="156433"/>
                    <a:pt x="137021" y="149984"/>
                    <a:pt x="140298" y="141503"/>
                  </a:cubicBezTo>
                  <a:cubicBezTo>
                    <a:pt x="141748" y="137751"/>
                    <a:pt x="139884" y="133536"/>
                    <a:pt x="136131" y="132085"/>
                  </a:cubicBezTo>
                  <a:cubicBezTo>
                    <a:pt x="132383" y="130635"/>
                    <a:pt x="128164" y="132504"/>
                    <a:pt x="126717" y="136252"/>
                  </a:cubicBezTo>
                  <a:cubicBezTo>
                    <a:pt x="124476" y="142046"/>
                    <a:pt x="123180" y="148051"/>
                    <a:pt x="122833" y="154127"/>
                  </a:cubicBezTo>
                  <a:cubicBezTo>
                    <a:pt x="119183" y="151019"/>
                    <a:pt x="118542" y="153001"/>
                    <a:pt x="76286" y="152391"/>
                  </a:cubicBezTo>
                  <a:cubicBezTo>
                    <a:pt x="74470" y="152391"/>
                    <a:pt x="72808" y="153061"/>
                    <a:pt x="71531" y="154161"/>
                  </a:cubicBezTo>
                  <a:cubicBezTo>
                    <a:pt x="70608" y="139703"/>
                    <a:pt x="64743" y="126227"/>
                    <a:pt x="54767" y="115886"/>
                  </a:cubicBezTo>
                  <a:cubicBezTo>
                    <a:pt x="19265" y="79088"/>
                    <a:pt x="44709" y="17223"/>
                    <a:pt x="95766" y="16018"/>
                  </a:cubicBezTo>
                  <a:cubicBezTo>
                    <a:pt x="146634" y="14850"/>
                    <a:pt x="174580" y="74206"/>
                    <a:pt x="142517" y="112677"/>
                  </a:cubicBezTo>
                  <a:cubicBezTo>
                    <a:pt x="139944" y="115766"/>
                    <a:pt x="140362" y="120358"/>
                    <a:pt x="143447" y="122931"/>
                  </a:cubicBezTo>
                  <a:cubicBezTo>
                    <a:pt x="146540" y="125508"/>
                    <a:pt x="151129" y="125090"/>
                    <a:pt x="153706" y="122001"/>
                  </a:cubicBezTo>
                  <a:cubicBezTo>
                    <a:pt x="193766" y="73935"/>
                    <a:pt x="158693" y="0"/>
                    <a:pt x="95431" y="1457"/>
                  </a:cubicBezTo>
                  <a:close/>
                  <a:moveTo>
                    <a:pt x="84351" y="202110"/>
                  </a:moveTo>
                  <a:lnTo>
                    <a:pt x="110055" y="202110"/>
                  </a:lnTo>
                  <a:cubicBezTo>
                    <a:pt x="105798" y="214237"/>
                    <a:pt x="88623" y="214271"/>
                    <a:pt x="84351" y="202110"/>
                  </a:cubicBezTo>
                  <a:close/>
                  <a:moveTo>
                    <a:pt x="83571" y="176633"/>
                  </a:moveTo>
                  <a:lnTo>
                    <a:pt x="110835" y="176633"/>
                  </a:lnTo>
                  <a:lnTo>
                    <a:pt x="110835" y="187546"/>
                  </a:lnTo>
                  <a:lnTo>
                    <a:pt x="83571" y="187546"/>
                  </a:lnTo>
                  <a:close/>
                </a:path>
              </a:pathLst>
            </a:custGeom>
            <a:grpFill/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2225" name="New shape">
              <a:extLst>
                <a:ext uri="{FF2B5EF4-FFF2-40B4-BE49-F238E27FC236}">
                  <a16:creationId xmlns:a16="http://schemas.microsoft.com/office/drawing/2014/main" id="{2133CAD5-17AE-C977-562F-99079E312C0B}"/>
                </a:ext>
              </a:extLst>
            </p:cNvPr>
            <p:cNvSpPr/>
            <p:nvPr/>
          </p:nvSpPr>
          <p:spPr>
            <a:xfrm>
              <a:off x="539773" y="2332184"/>
              <a:ext cx="14560" cy="27463"/>
            </a:xfrm>
            <a:custGeom>
              <a:avLst/>
              <a:gdLst/>
              <a:ahLst/>
              <a:cxnLst/>
              <a:rect l="l" t="t" r="r" b="b"/>
              <a:pathLst>
                <a:path w="14560" h="27462">
                  <a:moveTo>
                    <a:pt x="14560" y="20180"/>
                  </a:moveTo>
                  <a:lnTo>
                    <a:pt x="14560" y="7282"/>
                  </a:lnTo>
                  <a:cubicBezTo>
                    <a:pt x="14560" y="3262"/>
                    <a:pt x="11301" y="0"/>
                    <a:pt x="7282" y="0"/>
                  </a:cubicBezTo>
                  <a:cubicBezTo>
                    <a:pt x="3258" y="0"/>
                    <a:pt x="0" y="3262"/>
                    <a:pt x="0" y="7282"/>
                  </a:cubicBezTo>
                  <a:lnTo>
                    <a:pt x="0" y="20180"/>
                  </a:lnTo>
                  <a:cubicBezTo>
                    <a:pt x="0" y="24200"/>
                    <a:pt x="3258" y="27462"/>
                    <a:pt x="7282" y="27462"/>
                  </a:cubicBezTo>
                  <a:cubicBezTo>
                    <a:pt x="11301" y="27462"/>
                    <a:pt x="14560" y="24200"/>
                    <a:pt x="14560" y="20180"/>
                  </a:cubicBezTo>
                  <a:close/>
                </a:path>
              </a:pathLst>
            </a:custGeom>
            <a:grpFill/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2226" name="New shape">
              <a:extLst>
                <a:ext uri="{FF2B5EF4-FFF2-40B4-BE49-F238E27FC236}">
                  <a16:creationId xmlns:a16="http://schemas.microsoft.com/office/drawing/2014/main" id="{4944D477-2D38-9A7C-5C03-21DA007F12F5}"/>
                </a:ext>
              </a:extLst>
            </p:cNvPr>
            <p:cNvSpPr/>
            <p:nvPr/>
          </p:nvSpPr>
          <p:spPr>
            <a:xfrm>
              <a:off x="501592" y="2337153"/>
              <a:ext cx="20844" cy="28555"/>
            </a:xfrm>
            <a:custGeom>
              <a:avLst/>
              <a:gdLst/>
              <a:ahLst/>
              <a:cxnLst/>
              <a:rect l="l" t="t" r="r" b="b"/>
              <a:pathLst>
                <a:path w="20843" h="28555">
                  <a:moveTo>
                    <a:pt x="15117" y="27180"/>
                  </a:moveTo>
                  <a:cubicBezTo>
                    <a:pt x="18896" y="25805"/>
                    <a:pt x="20843" y="21627"/>
                    <a:pt x="19468" y="17849"/>
                  </a:cubicBezTo>
                  <a:lnTo>
                    <a:pt x="15057" y="5726"/>
                  </a:lnTo>
                  <a:cubicBezTo>
                    <a:pt x="13682" y="1947"/>
                    <a:pt x="9504" y="0"/>
                    <a:pt x="5726" y="1375"/>
                  </a:cubicBezTo>
                  <a:cubicBezTo>
                    <a:pt x="1947" y="2750"/>
                    <a:pt x="0" y="6927"/>
                    <a:pt x="1375" y="10706"/>
                  </a:cubicBezTo>
                  <a:lnTo>
                    <a:pt x="5786" y="22829"/>
                  </a:lnTo>
                  <a:cubicBezTo>
                    <a:pt x="7161" y="26600"/>
                    <a:pt x="11335" y="28555"/>
                    <a:pt x="15117" y="27180"/>
                  </a:cubicBezTo>
                  <a:close/>
                </a:path>
              </a:pathLst>
            </a:custGeom>
            <a:grpFill/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2227" name="New shape">
              <a:extLst>
                <a:ext uri="{FF2B5EF4-FFF2-40B4-BE49-F238E27FC236}">
                  <a16:creationId xmlns:a16="http://schemas.microsoft.com/office/drawing/2014/main" id="{6C721247-B751-57F3-81B6-19AB38338135}"/>
                </a:ext>
              </a:extLst>
            </p:cNvPr>
            <p:cNvSpPr/>
            <p:nvPr/>
          </p:nvSpPr>
          <p:spPr>
            <a:xfrm>
              <a:off x="468666" y="2355492"/>
              <a:ext cx="24619" cy="26216"/>
            </a:xfrm>
            <a:custGeom>
              <a:avLst/>
              <a:gdLst/>
              <a:ahLst/>
              <a:cxnLst/>
              <a:rect l="l" t="t" r="r" b="b"/>
              <a:pathLst>
                <a:path w="24618" h="26216">
                  <a:moveTo>
                    <a:pt x="21134" y="23624"/>
                  </a:moveTo>
                  <a:cubicBezTo>
                    <a:pt x="24215" y="21039"/>
                    <a:pt x="24618" y="16443"/>
                    <a:pt x="22030" y="13366"/>
                  </a:cubicBezTo>
                  <a:lnTo>
                    <a:pt x="13739" y="3484"/>
                  </a:lnTo>
                  <a:cubicBezTo>
                    <a:pt x="11154" y="403"/>
                    <a:pt x="6562" y="0"/>
                    <a:pt x="3480" y="2588"/>
                  </a:cubicBezTo>
                  <a:cubicBezTo>
                    <a:pt x="403" y="5172"/>
                    <a:pt x="0" y="9764"/>
                    <a:pt x="2584" y="12846"/>
                  </a:cubicBezTo>
                  <a:lnTo>
                    <a:pt x="10875" y="22727"/>
                  </a:lnTo>
                  <a:cubicBezTo>
                    <a:pt x="13452" y="25797"/>
                    <a:pt x="18044" y="26216"/>
                    <a:pt x="21134" y="23624"/>
                  </a:cubicBezTo>
                  <a:close/>
                </a:path>
              </a:pathLst>
            </a:custGeom>
            <a:grpFill/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2228" name="New shape">
              <a:extLst>
                <a:ext uri="{FF2B5EF4-FFF2-40B4-BE49-F238E27FC236}">
                  <a16:creationId xmlns:a16="http://schemas.microsoft.com/office/drawing/2014/main" id="{3A26763A-3589-03DF-634F-5BA780FE9016}"/>
                </a:ext>
              </a:extLst>
            </p:cNvPr>
            <p:cNvSpPr/>
            <p:nvPr/>
          </p:nvSpPr>
          <p:spPr>
            <a:xfrm>
              <a:off x="572423" y="2337153"/>
              <a:ext cx="20848" cy="28559"/>
            </a:xfrm>
            <a:custGeom>
              <a:avLst/>
              <a:gdLst/>
              <a:ahLst/>
              <a:cxnLst/>
              <a:rect l="l" t="t" r="r" b="b"/>
              <a:pathLst>
                <a:path w="20847" h="28558">
                  <a:moveTo>
                    <a:pt x="15061" y="22829"/>
                  </a:moveTo>
                  <a:lnTo>
                    <a:pt x="19472" y="10706"/>
                  </a:lnTo>
                  <a:cubicBezTo>
                    <a:pt x="20847" y="6927"/>
                    <a:pt x="18900" y="2750"/>
                    <a:pt x="15117" y="1375"/>
                  </a:cubicBezTo>
                  <a:cubicBezTo>
                    <a:pt x="11343" y="0"/>
                    <a:pt x="7161" y="1947"/>
                    <a:pt x="5786" y="5726"/>
                  </a:cubicBezTo>
                  <a:lnTo>
                    <a:pt x="1375" y="17849"/>
                  </a:lnTo>
                  <a:cubicBezTo>
                    <a:pt x="0" y="21627"/>
                    <a:pt x="1947" y="25805"/>
                    <a:pt x="5726" y="27180"/>
                  </a:cubicBezTo>
                  <a:cubicBezTo>
                    <a:pt x="9515" y="28559"/>
                    <a:pt x="13690" y="26596"/>
                    <a:pt x="15061" y="22829"/>
                  </a:cubicBezTo>
                  <a:close/>
                </a:path>
              </a:pathLst>
            </a:custGeom>
            <a:grpFill/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2229" name="New shape">
              <a:extLst>
                <a:ext uri="{FF2B5EF4-FFF2-40B4-BE49-F238E27FC236}">
                  <a16:creationId xmlns:a16="http://schemas.microsoft.com/office/drawing/2014/main" id="{68B743EB-9E52-3354-1706-95650EA45706}"/>
                </a:ext>
              </a:extLst>
            </p:cNvPr>
            <p:cNvSpPr/>
            <p:nvPr/>
          </p:nvSpPr>
          <p:spPr>
            <a:xfrm>
              <a:off x="601577" y="2355492"/>
              <a:ext cx="24615" cy="26224"/>
            </a:xfrm>
            <a:custGeom>
              <a:avLst/>
              <a:gdLst/>
              <a:ahLst/>
              <a:cxnLst/>
              <a:rect l="l" t="t" r="r" b="b"/>
              <a:pathLst>
                <a:path w="24614" h="26223">
                  <a:moveTo>
                    <a:pt x="21134" y="2588"/>
                  </a:moveTo>
                  <a:cubicBezTo>
                    <a:pt x="18056" y="0"/>
                    <a:pt x="13460" y="403"/>
                    <a:pt x="10875" y="3484"/>
                  </a:cubicBezTo>
                  <a:lnTo>
                    <a:pt x="2584" y="13366"/>
                  </a:lnTo>
                  <a:cubicBezTo>
                    <a:pt x="0" y="16443"/>
                    <a:pt x="403" y="21039"/>
                    <a:pt x="3484" y="23624"/>
                  </a:cubicBezTo>
                  <a:cubicBezTo>
                    <a:pt x="6581" y="26223"/>
                    <a:pt x="11173" y="25786"/>
                    <a:pt x="13742" y="22727"/>
                  </a:cubicBezTo>
                  <a:lnTo>
                    <a:pt x="22030" y="12846"/>
                  </a:lnTo>
                  <a:cubicBezTo>
                    <a:pt x="24614" y="9764"/>
                    <a:pt x="24215" y="5172"/>
                    <a:pt x="21134" y="2588"/>
                  </a:cubicBezTo>
                  <a:close/>
                </a:path>
              </a:pathLst>
            </a:custGeom>
            <a:grpFill/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2230" name="New shape">
              <a:extLst>
                <a:ext uri="{FF2B5EF4-FFF2-40B4-BE49-F238E27FC236}">
                  <a16:creationId xmlns:a16="http://schemas.microsoft.com/office/drawing/2014/main" id="{D781425F-42E2-37BD-0CBC-35844E5E8B70}"/>
                </a:ext>
              </a:extLst>
            </p:cNvPr>
            <p:cNvSpPr/>
            <p:nvPr/>
          </p:nvSpPr>
          <p:spPr>
            <a:xfrm>
              <a:off x="460055" y="2597091"/>
              <a:ext cx="174753" cy="36892"/>
            </a:xfrm>
            <a:custGeom>
              <a:avLst/>
              <a:gdLst/>
              <a:ahLst/>
              <a:cxnLst/>
              <a:rect l="l" t="t" r="r" b="b"/>
              <a:pathLst>
                <a:path w="174753" h="36892">
                  <a:moveTo>
                    <a:pt x="167471" y="36892"/>
                  </a:moveTo>
                  <a:cubicBezTo>
                    <a:pt x="171491" y="36892"/>
                    <a:pt x="174753" y="33629"/>
                    <a:pt x="174753" y="29610"/>
                  </a:cubicBezTo>
                  <a:lnTo>
                    <a:pt x="174753" y="7278"/>
                  </a:lnTo>
                  <a:cubicBezTo>
                    <a:pt x="174753" y="3258"/>
                    <a:pt x="171491" y="0"/>
                    <a:pt x="167471" y="0"/>
                  </a:cubicBezTo>
                  <a:cubicBezTo>
                    <a:pt x="163451" y="0"/>
                    <a:pt x="160189" y="3258"/>
                    <a:pt x="160189" y="7278"/>
                  </a:cubicBezTo>
                  <a:lnTo>
                    <a:pt x="160189" y="11162"/>
                  </a:lnTo>
                  <a:lnTo>
                    <a:pt x="14564" y="11162"/>
                  </a:lnTo>
                  <a:lnTo>
                    <a:pt x="14564" y="7278"/>
                  </a:lnTo>
                  <a:cubicBezTo>
                    <a:pt x="14564" y="3258"/>
                    <a:pt x="11301" y="0"/>
                    <a:pt x="7282" y="0"/>
                  </a:cubicBezTo>
                  <a:cubicBezTo>
                    <a:pt x="3258" y="0"/>
                    <a:pt x="0" y="3258"/>
                    <a:pt x="0" y="7278"/>
                  </a:cubicBezTo>
                  <a:lnTo>
                    <a:pt x="0" y="29610"/>
                  </a:lnTo>
                  <a:cubicBezTo>
                    <a:pt x="0" y="33629"/>
                    <a:pt x="3258" y="36892"/>
                    <a:pt x="7282" y="36892"/>
                  </a:cubicBezTo>
                  <a:cubicBezTo>
                    <a:pt x="11301" y="36892"/>
                    <a:pt x="14564" y="33629"/>
                    <a:pt x="14564" y="29610"/>
                  </a:cubicBezTo>
                  <a:lnTo>
                    <a:pt x="14564" y="25726"/>
                  </a:lnTo>
                  <a:lnTo>
                    <a:pt x="160189" y="25726"/>
                  </a:lnTo>
                  <a:lnTo>
                    <a:pt x="160189" y="29610"/>
                  </a:lnTo>
                  <a:cubicBezTo>
                    <a:pt x="160189" y="33629"/>
                    <a:pt x="163451" y="36892"/>
                    <a:pt x="167471" y="36892"/>
                  </a:cubicBezTo>
                  <a:close/>
                </a:path>
              </a:pathLst>
            </a:custGeom>
            <a:grpFill/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2231" name="New shape">
              <a:extLst>
                <a:ext uri="{FF2B5EF4-FFF2-40B4-BE49-F238E27FC236}">
                  <a16:creationId xmlns:a16="http://schemas.microsoft.com/office/drawing/2014/main" id="{12B9C6CA-2950-F1ED-52B7-A39A8859BD7F}"/>
                </a:ext>
              </a:extLst>
            </p:cNvPr>
            <p:cNvSpPr/>
            <p:nvPr/>
          </p:nvSpPr>
          <p:spPr>
            <a:xfrm>
              <a:off x="283127" y="2346353"/>
              <a:ext cx="83798" cy="182058"/>
            </a:xfrm>
            <a:custGeom>
              <a:avLst/>
              <a:gdLst/>
              <a:ahLst/>
              <a:cxnLst/>
              <a:rect l="l" t="t" r="r" b="b"/>
              <a:pathLst>
                <a:path w="83797" h="182058">
                  <a:moveTo>
                    <a:pt x="76323" y="167437"/>
                  </a:moveTo>
                  <a:cubicBezTo>
                    <a:pt x="17106" y="133265"/>
                    <a:pt x="18293" y="46984"/>
                    <a:pt x="78900" y="14744"/>
                  </a:cubicBezTo>
                  <a:cubicBezTo>
                    <a:pt x="82449" y="12857"/>
                    <a:pt x="83797" y="8446"/>
                    <a:pt x="81906" y="4897"/>
                  </a:cubicBezTo>
                  <a:cubicBezTo>
                    <a:pt x="80019" y="1348"/>
                    <a:pt x="75611" y="0"/>
                    <a:pt x="72059" y="1887"/>
                  </a:cubicBezTo>
                  <a:cubicBezTo>
                    <a:pt x="1310" y="39525"/>
                    <a:pt x="0" y="140204"/>
                    <a:pt x="69041" y="180053"/>
                  </a:cubicBezTo>
                  <a:cubicBezTo>
                    <a:pt x="72522" y="182058"/>
                    <a:pt x="76975" y="180875"/>
                    <a:pt x="78990" y="177386"/>
                  </a:cubicBezTo>
                  <a:cubicBezTo>
                    <a:pt x="80998" y="173902"/>
                    <a:pt x="79804" y="169449"/>
                    <a:pt x="76323" y="167437"/>
                  </a:cubicBezTo>
                  <a:close/>
                </a:path>
              </a:pathLst>
            </a:custGeom>
            <a:grpFill/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2232" name="New shape">
              <a:extLst>
                <a:ext uri="{FF2B5EF4-FFF2-40B4-BE49-F238E27FC236}">
                  <a16:creationId xmlns:a16="http://schemas.microsoft.com/office/drawing/2014/main" id="{166291DF-142A-5AEC-1866-419A8617C40E}"/>
                </a:ext>
              </a:extLst>
            </p:cNvPr>
            <p:cNvSpPr/>
            <p:nvPr/>
          </p:nvSpPr>
          <p:spPr>
            <a:xfrm>
              <a:off x="330270" y="2367001"/>
              <a:ext cx="54636" cy="141538"/>
            </a:xfrm>
            <a:custGeom>
              <a:avLst/>
              <a:gdLst/>
              <a:ahLst/>
              <a:cxnLst/>
              <a:rect l="l" t="t" r="r" b="b"/>
              <a:pathLst>
                <a:path w="54635" h="141537">
                  <a:moveTo>
                    <a:pt x="47772" y="126800"/>
                  </a:moveTo>
                  <a:cubicBezTo>
                    <a:pt x="2825" y="102551"/>
                    <a:pt x="3639" y="37739"/>
                    <a:pt x="49576" y="14827"/>
                  </a:cubicBezTo>
                  <a:cubicBezTo>
                    <a:pt x="53177" y="13030"/>
                    <a:pt x="54635" y="8660"/>
                    <a:pt x="52842" y="5063"/>
                  </a:cubicBezTo>
                  <a:cubicBezTo>
                    <a:pt x="51049" y="1465"/>
                    <a:pt x="46675" y="0"/>
                    <a:pt x="43078" y="1796"/>
                  </a:cubicBezTo>
                  <a:cubicBezTo>
                    <a:pt x="16507" y="15050"/>
                    <a:pt x="0" y="41672"/>
                    <a:pt x="0" y="71279"/>
                  </a:cubicBezTo>
                  <a:cubicBezTo>
                    <a:pt x="0" y="99834"/>
                    <a:pt x="15656" y="126020"/>
                    <a:pt x="40859" y="139616"/>
                  </a:cubicBezTo>
                  <a:cubicBezTo>
                    <a:pt x="44419" y="141537"/>
                    <a:pt x="48826" y="140181"/>
                    <a:pt x="50721" y="136663"/>
                  </a:cubicBezTo>
                  <a:cubicBezTo>
                    <a:pt x="52631" y="133125"/>
                    <a:pt x="51313" y="128706"/>
                    <a:pt x="47772" y="126800"/>
                  </a:cubicBezTo>
                  <a:close/>
                </a:path>
              </a:pathLst>
            </a:custGeom>
            <a:grpFill/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2233" name="New shape">
              <a:extLst>
                <a:ext uri="{FF2B5EF4-FFF2-40B4-BE49-F238E27FC236}">
                  <a16:creationId xmlns:a16="http://schemas.microsoft.com/office/drawing/2014/main" id="{FC92F9B6-3449-88BD-243B-E01B4F054C79}"/>
                </a:ext>
              </a:extLst>
            </p:cNvPr>
            <p:cNvSpPr/>
            <p:nvPr/>
          </p:nvSpPr>
          <p:spPr>
            <a:xfrm>
              <a:off x="350240" y="2388214"/>
              <a:ext cx="53121" cy="99748"/>
            </a:xfrm>
            <a:custGeom>
              <a:avLst/>
              <a:gdLst/>
              <a:ahLst/>
              <a:cxnLst/>
              <a:rect l="l" t="t" r="r" b="b"/>
              <a:pathLst>
                <a:path w="53120" h="99748">
                  <a:moveTo>
                    <a:pt x="47881" y="14906"/>
                  </a:moveTo>
                  <a:cubicBezTo>
                    <a:pt x="51531" y="13219"/>
                    <a:pt x="53121" y="8890"/>
                    <a:pt x="51433" y="5243"/>
                  </a:cubicBezTo>
                  <a:cubicBezTo>
                    <a:pt x="49746" y="1593"/>
                    <a:pt x="45417" y="0"/>
                    <a:pt x="41770" y="1687"/>
                  </a:cubicBezTo>
                  <a:cubicBezTo>
                    <a:pt x="1382" y="20361"/>
                    <a:pt x="0" y="77924"/>
                    <a:pt x="40505" y="97973"/>
                  </a:cubicBezTo>
                  <a:cubicBezTo>
                    <a:pt x="44091" y="99748"/>
                    <a:pt x="48468" y="98297"/>
                    <a:pt x="50262" y="94677"/>
                  </a:cubicBezTo>
                  <a:cubicBezTo>
                    <a:pt x="52044" y="91076"/>
                    <a:pt x="50567" y="86706"/>
                    <a:pt x="46965" y="84920"/>
                  </a:cubicBezTo>
                  <a:cubicBezTo>
                    <a:pt x="17483" y="70330"/>
                    <a:pt x="18504" y="28491"/>
                    <a:pt x="47881" y="14906"/>
                  </a:cubicBezTo>
                  <a:close/>
                </a:path>
              </a:pathLst>
            </a:custGeom>
            <a:grpFill/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2234" name="New shape">
              <a:extLst>
                <a:ext uri="{FF2B5EF4-FFF2-40B4-BE49-F238E27FC236}">
                  <a16:creationId xmlns:a16="http://schemas.microsoft.com/office/drawing/2014/main" id="{CC0BCB9F-0F40-70B1-73D7-A5AF9BB7441A}"/>
                </a:ext>
              </a:extLst>
            </p:cNvPr>
            <p:cNvSpPr/>
            <p:nvPr/>
          </p:nvSpPr>
          <p:spPr>
            <a:xfrm>
              <a:off x="727937" y="2346353"/>
              <a:ext cx="83798" cy="182062"/>
            </a:xfrm>
            <a:custGeom>
              <a:avLst/>
              <a:gdLst/>
              <a:ahLst/>
              <a:cxnLst/>
              <a:rect l="l" t="t" r="r" b="b"/>
              <a:pathLst>
                <a:path w="83797" h="182061">
                  <a:moveTo>
                    <a:pt x="14756" y="2007"/>
                  </a:moveTo>
                  <a:cubicBezTo>
                    <a:pt x="11271" y="0"/>
                    <a:pt x="6818" y="1194"/>
                    <a:pt x="4806" y="4675"/>
                  </a:cubicBezTo>
                  <a:cubicBezTo>
                    <a:pt x="2799" y="8159"/>
                    <a:pt x="3993" y="12612"/>
                    <a:pt x="7474" y="14624"/>
                  </a:cubicBezTo>
                  <a:cubicBezTo>
                    <a:pt x="66690" y="48796"/>
                    <a:pt x="65504" y="135077"/>
                    <a:pt x="4897" y="167316"/>
                  </a:cubicBezTo>
                  <a:cubicBezTo>
                    <a:pt x="1348" y="169204"/>
                    <a:pt x="0" y="173615"/>
                    <a:pt x="1891" y="177164"/>
                  </a:cubicBezTo>
                  <a:cubicBezTo>
                    <a:pt x="3778" y="180713"/>
                    <a:pt x="8186" y="182061"/>
                    <a:pt x="11738" y="180174"/>
                  </a:cubicBezTo>
                  <a:cubicBezTo>
                    <a:pt x="82486" y="142539"/>
                    <a:pt x="83797" y="41857"/>
                    <a:pt x="14756" y="2007"/>
                  </a:cubicBezTo>
                  <a:close/>
                </a:path>
              </a:pathLst>
            </a:custGeom>
            <a:grpFill/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2235" name="New shape">
              <a:extLst>
                <a:ext uri="{FF2B5EF4-FFF2-40B4-BE49-F238E27FC236}">
                  <a16:creationId xmlns:a16="http://schemas.microsoft.com/office/drawing/2014/main" id="{C7B88671-50F1-1C42-7C8E-5D3031362005}"/>
                </a:ext>
              </a:extLst>
            </p:cNvPr>
            <p:cNvSpPr/>
            <p:nvPr/>
          </p:nvSpPr>
          <p:spPr>
            <a:xfrm>
              <a:off x="709952" y="2366240"/>
              <a:ext cx="69094" cy="141527"/>
            </a:xfrm>
            <a:custGeom>
              <a:avLst/>
              <a:gdLst/>
              <a:ahLst/>
              <a:cxnLst/>
              <a:rect l="l" t="t" r="r" b="b"/>
              <a:pathLst>
                <a:path w="69094" h="141526">
                  <a:moveTo>
                    <a:pt x="13780" y="1913"/>
                  </a:moveTo>
                  <a:cubicBezTo>
                    <a:pt x="10239" y="0"/>
                    <a:pt x="5824" y="1326"/>
                    <a:pt x="3914" y="4863"/>
                  </a:cubicBezTo>
                  <a:cubicBezTo>
                    <a:pt x="2004" y="8404"/>
                    <a:pt x="3326" y="12819"/>
                    <a:pt x="6867" y="14729"/>
                  </a:cubicBezTo>
                  <a:cubicBezTo>
                    <a:pt x="51814" y="38975"/>
                    <a:pt x="51000" y="103790"/>
                    <a:pt x="5059" y="126702"/>
                  </a:cubicBezTo>
                  <a:cubicBezTo>
                    <a:pt x="1461" y="128495"/>
                    <a:pt x="0" y="132869"/>
                    <a:pt x="1796" y="136467"/>
                  </a:cubicBezTo>
                  <a:cubicBezTo>
                    <a:pt x="3593" y="140072"/>
                    <a:pt x="7967" y="141526"/>
                    <a:pt x="11561" y="139733"/>
                  </a:cubicBezTo>
                  <a:cubicBezTo>
                    <a:pt x="68062" y="111550"/>
                    <a:pt x="69094" y="31753"/>
                    <a:pt x="13780" y="1913"/>
                  </a:cubicBezTo>
                  <a:close/>
                </a:path>
              </a:pathLst>
            </a:custGeom>
            <a:grpFill/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2236" name="New shape">
              <a:extLst>
                <a:ext uri="{FF2B5EF4-FFF2-40B4-BE49-F238E27FC236}">
                  <a16:creationId xmlns:a16="http://schemas.microsoft.com/office/drawing/2014/main" id="{C2C00502-EF28-C44E-CA2C-0CCA390D8B03}"/>
                </a:ext>
              </a:extLst>
            </p:cNvPr>
            <p:cNvSpPr/>
            <p:nvPr/>
          </p:nvSpPr>
          <p:spPr>
            <a:xfrm>
              <a:off x="691501" y="2386794"/>
              <a:ext cx="53121" cy="99767"/>
            </a:xfrm>
            <a:custGeom>
              <a:avLst/>
              <a:gdLst/>
              <a:ahLst/>
              <a:cxnLst/>
              <a:rect l="l" t="t" r="r" b="b"/>
              <a:pathLst>
                <a:path w="53120" h="99767">
                  <a:moveTo>
                    <a:pt x="12616" y="1785"/>
                  </a:moveTo>
                  <a:cubicBezTo>
                    <a:pt x="9011" y="0"/>
                    <a:pt x="4644" y="1476"/>
                    <a:pt x="2859" y="5081"/>
                  </a:cubicBezTo>
                  <a:cubicBezTo>
                    <a:pt x="1077" y="8687"/>
                    <a:pt x="2550" y="13053"/>
                    <a:pt x="6155" y="14839"/>
                  </a:cubicBezTo>
                  <a:cubicBezTo>
                    <a:pt x="35637" y="29429"/>
                    <a:pt x="34616" y="71271"/>
                    <a:pt x="5240" y="84852"/>
                  </a:cubicBezTo>
                  <a:cubicBezTo>
                    <a:pt x="1589" y="86540"/>
                    <a:pt x="0" y="90868"/>
                    <a:pt x="1687" y="94519"/>
                  </a:cubicBezTo>
                  <a:cubicBezTo>
                    <a:pt x="3367" y="98158"/>
                    <a:pt x="7692" y="99767"/>
                    <a:pt x="11350" y="98071"/>
                  </a:cubicBezTo>
                  <a:cubicBezTo>
                    <a:pt x="51738" y="79397"/>
                    <a:pt x="53121" y="21834"/>
                    <a:pt x="12616" y="1785"/>
                  </a:cubicBezTo>
                  <a:close/>
                </a:path>
              </a:pathLst>
            </a:custGeom>
            <a:grpFill/>
          </p:spPr>
          <p:txBody>
            <a:bodyPr rtlCol="0" anchor="ctr"/>
            <a:lstStyle/>
            <a:p>
              <a:pPr algn="ctr"/>
              <a:endParaRPr/>
            </a:p>
          </p:txBody>
        </p:sp>
      </p:grpSp>
      <p:pic>
        <p:nvPicPr>
          <p:cNvPr id="6" name="Immagine 5" descr="Immagine che contiene testo, schermata, Carattere, numero&#10;&#10;Il contenuto generato dall'IA potrebbe non essere corretto.">
            <a:extLst>
              <a:ext uri="{FF2B5EF4-FFF2-40B4-BE49-F238E27FC236}">
                <a16:creationId xmlns:a16="http://schemas.microsoft.com/office/drawing/2014/main" id="{8B3B5214-9B99-CC66-6746-01BE621937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3881054" y="8280026"/>
            <a:ext cx="2157236" cy="4018380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A1305A27-FCDD-1258-11E5-426364BE79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5806" y="9909164"/>
            <a:ext cx="15822374" cy="849412"/>
          </a:xfrm>
          <a:prstGeom prst="rect">
            <a:avLst/>
          </a:prstGeom>
        </p:spPr>
      </p:pic>
      <p:graphicFrame>
        <p:nvGraphicFramePr>
          <p:cNvPr id="5253" name="CasellaDiTesto 1">
            <a:extLst>
              <a:ext uri="{FF2B5EF4-FFF2-40B4-BE49-F238E27FC236}">
                <a16:creationId xmlns:a16="http://schemas.microsoft.com/office/drawing/2014/main" id="{9CB2C727-CCF9-BB20-F89E-B60E2953688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87405680"/>
              </p:ext>
            </p:extLst>
          </p:nvPr>
        </p:nvGraphicFramePr>
        <p:xfrm>
          <a:off x="812009" y="2083939"/>
          <a:ext cx="22812079" cy="57172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20187180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96C0BF-87E8-27BF-0F76-1944F32F5D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1" name="Google Shape;736;p8">
            <a:extLst>
              <a:ext uri="{FF2B5EF4-FFF2-40B4-BE49-F238E27FC236}">
                <a16:creationId xmlns:a16="http://schemas.microsoft.com/office/drawing/2014/main" id="{CA2270AC-6C58-9E0B-FE0E-05CF7775A10C}"/>
              </a:ext>
            </a:extLst>
          </p:cNvPr>
          <p:cNvSpPr/>
          <p:nvPr/>
        </p:nvSpPr>
        <p:spPr>
          <a:xfrm>
            <a:off x="0" y="0"/>
            <a:ext cx="24386216" cy="13716000"/>
          </a:xfrm>
          <a:custGeom>
            <a:avLst/>
            <a:gdLst/>
            <a:ahLst/>
            <a:cxnLst/>
            <a:rect l="l" t="t" r="r" b="b"/>
            <a:pathLst>
              <a:path w="19569" h="11007" extrusionOk="0">
                <a:moveTo>
                  <a:pt x="0" y="11007"/>
                </a:moveTo>
                <a:lnTo>
                  <a:pt x="19569" y="11007"/>
                </a:lnTo>
                <a:lnTo>
                  <a:pt x="19569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4">
                  <a:lumMod val="75000"/>
                </a:schemeClr>
              </a:gs>
              <a:gs pos="50000">
                <a:schemeClr val="accent3">
                  <a:lumMod val="75000"/>
                </a:schemeClr>
              </a:gs>
              <a:gs pos="100000">
                <a:schemeClr val="accent3"/>
              </a:gs>
            </a:gsLst>
            <a:lin ang="0" scaled="1"/>
          </a:gra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1F264A4-8163-D45E-09A8-3800435841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73943"/>
            <a:ext cx="24377650" cy="1069260"/>
          </a:xfrm>
        </p:spPr>
        <p:txBody>
          <a:bodyPr/>
          <a:lstStyle/>
          <a:p>
            <a:r>
              <a:rPr lang="it-IT">
                <a:solidFill>
                  <a:srgbClr val="002060"/>
                </a:solidFill>
              </a:rPr>
              <a:t>LED RGB</a:t>
            </a:r>
            <a:endParaRPr lang="en-US">
              <a:solidFill>
                <a:srgbClr val="002060"/>
              </a:solidFill>
            </a:endParaRPr>
          </a:p>
        </p:txBody>
      </p:sp>
      <p:grpSp>
        <p:nvGrpSpPr>
          <p:cNvPr id="2217" name="Group 2216">
            <a:extLst>
              <a:ext uri="{FF2B5EF4-FFF2-40B4-BE49-F238E27FC236}">
                <a16:creationId xmlns:a16="http://schemas.microsoft.com/office/drawing/2014/main" id="{BA7250CC-0DD9-7253-64F9-7AE7F7A04434}"/>
              </a:ext>
            </a:extLst>
          </p:cNvPr>
          <p:cNvGrpSpPr>
            <a:grpSpLocks noChangeAspect="1"/>
          </p:cNvGrpSpPr>
          <p:nvPr/>
        </p:nvGrpSpPr>
        <p:grpSpPr>
          <a:xfrm>
            <a:off x="164681" y="11094344"/>
            <a:ext cx="2164337" cy="2021720"/>
            <a:chOff x="283127" y="2190496"/>
            <a:chExt cx="528608" cy="493776"/>
          </a:xfrm>
          <a:solidFill>
            <a:schemeClr val="bg1"/>
          </a:solidFill>
        </p:grpSpPr>
        <p:sp>
          <p:nvSpPr>
            <p:cNvPr id="2220" name="New shape">
              <a:extLst>
                <a:ext uri="{FF2B5EF4-FFF2-40B4-BE49-F238E27FC236}">
                  <a16:creationId xmlns:a16="http://schemas.microsoft.com/office/drawing/2014/main" id="{A3EB0DDA-068D-3105-EC21-5D502CDDB868}"/>
                </a:ext>
              </a:extLst>
            </p:cNvPr>
            <p:cNvSpPr/>
            <p:nvPr/>
          </p:nvSpPr>
          <p:spPr>
            <a:xfrm>
              <a:off x="411469" y="2190496"/>
              <a:ext cx="271925" cy="493776"/>
            </a:xfrm>
            <a:custGeom>
              <a:avLst/>
              <a:gdLst/>
              <a:ahLst/>
              <a:cxnLst/>
              <a:rect l="l" t="t" r="r" b="b"/>
              <a:pathLst>
                <a:path w="271924" h="493775">
                  <a:moveTo>
                    <a:pt x="239470" y="0"/>
                  </a:moveTo>
                  <a:cubicBezTo>
                    <a:pt x="221286" y="0"/>
                    <a:pt x="51422" y="0"/>
                    <a:pt x="32443" y="0"/>
                  </a:cubicBezTo>
                  <a:cubicBezTo>
                    <a:pt x="14552" y="0"/>
                    <a:pt x="0" y="14556"/>
                    <a:pt x="0" y="32446"/>
                  </a:cubicBezTo>
                  <a:lnTo>
                    <a:pt x="0" y="331695"/>
                  </a:lnTo>
                  <a:cubicBezTo>
                    <a:pt x="0" y="335715"/>
                    <a:pt x="3258" y="338977"/>
                    <a:pt x="7282" y="338977"/>
                  </a:cubicBezTo>
                  <a:cubicBezTo>
                    <a:pt x="11301" y="338977"/>
                    <a:pt x="14560" y="335715"/>
                    <a:pt x="14560" y="331695"/>
                  </a:cubicBezTo>
                  <a:lnTo>
                    <a:pt x="14560" y="32446"/>
                  </a:lnTo>
                  <a:cubicBezTo>
                    <a:pt x="14560" y="22584"/>
                    <a:pt x="22584" y="14564"/>
                    <a:pt x="32443" y="14564"/>
                  </a:cubicBezTo>
                  <a:lnTo>
                    <a:pt x="60064" y="14564"/>
                  </a:lnTo>
                  <a:lnTo>
                    <a:pt x="66235" y="46152"/>
                  </a:lnTo>
                  <a:cubicBezTo>
                    <a:pt x="67448" y="52319"/>
                    <a:pt x="72888" y="56794"/>
                    <a:pt x="79167" y="56794"/>
                  </a:cubicBezTo>
                  <a:lnTo>
                    <a:pt x="193619" y="56794"/>
                  </a:lnTo>
                  <a:cubicBezTo>
                    <a:pt x="200054" y="56794"/>
                    <a:pt x="205512" y="52194"/>
                    <a:pt x="206601" y="45858"/>
                  </a:cubicBezTo>
                  <a:lnTo>
                    <a:pt x="211996" y="14564"/>
                  </a:lnTo>
                  <a:lnTo>
                    <a:pt x="239470" y="14564"/>
                  </a:lnTo>
                  <a:cubicBezTo>
                    <a:pt x="249336" y="14564"/>
                    <a:pt x="257360" y="22584"/>
                    <a:pt x="257360" y="32446"/>
                  </a:cubicBezTo>
                  <a:lnTo>
                    <a:pt x="257360" y="461328"/>
                  </a:lnTo>
                  <a:cubicBezTo>
                    <a:pt x="257360" y="471191"/>
                    <a:pt x="249336" y="479211"/>
                    <a:pt x="239470" y="479211"/>
                  </a:cubicBezTo>
                  <a:lnTo>
                    <a:pt x="32443" y="479211"/>
                  </a:lnTo>
                  <a:cubicBezTo>
                    <a:pt x="22584" y="479211"/>
                    <a:pt x="14560" y="471191"/>
                    <a:pt x="14560" y="461328"/>
                  </a:cubicBezTo>
                  <a:lnTo>
                    <a:pt x="14560" y="360819"/>
                  </a:lnTo>
                  <a:cubicBezTo>
                    <a:pt x="14560" y="356800"/>
                    <a:pt x="11301" y="353537"/>
                    <a:pt x="7282" y="353537"/>
                  </a:cubicBezTo>
                  <a:cubicBezTo>
                    <a:pt x="3258" y="353537"/>
                    <a:pt x="0" y="356800"/>
                    <a:pt x="0" y="360819"/>
                  </a:cubicBezTo>
                  <a:lnTo>
                    <a:pt x="0" y="461328"/>
                  </a:lnTo>
                  <a:cubicBezTo>
                    <a:pt x="0" y="479219"/>
                    <a:pt x="14552" y="493775"/>
                    <a:pt x="32443" y="493775"/>
                  </a:cubicBezTo>
                  <a:lnTo>
                    <a:pt x="239470" y="493775"/>
                  </a:lnTo>
                  <a:cubicBezTo>
                    <a:pt x="257364" y="493775"/>
                    <a:pt x="271924" y="479219"/>
                    <a:pt x="271924" y="461328"/>
                  </a:cubicBezTo>
                  <a:lnTo>
                    <a:pt x="271924" y="32446"/>
                  </a:lnTo>
                  <a:cubicBezTo>
                    <a:pt x="271924" y="14556"/>
                    <a:pt x="257364" y="0"/>
                    <a:pt x="239470" y="0"/>
                  </a:cubicBezTo>
                  <a:close/>
                  <a:moveTo>
                    <a:pt x="192451" y="42230"/>
                  </a:moveTo>
                  <a:lnTo>
                    <a:pt x="80309" y="42230"/>
                  </a:lnTo>
                  <a:lnTo>
                    <a:pt x="74903" y="14564"/>
                  </a:lnTo>
                  <a:lnTo>
                    <a:pt x="197217" y="14564"/>
                  </a:lnTo>
                  <a:close/>
                </a:path>
              </a:pathLst>
            </a:custGeom>
            <a:grpFill/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2221" name="New shape">
              <a:extLst>
                <a:ext uri="{FF2B5EF4-FFF2-40B4-BE49-F238E27FC236}">
                  <a16:creationId xmlns:a16="http://schemas.microsoft.com/office/drawing/2014/main" id="{6600EDA9-74CC-81E5-98D5-E2E79A1403D7}"/>
                </a:ext>
              </a:extLst>
            </p:cNvPr>
            <p:cNvSpPr/>
            <p:nvPr/>
          </p:nvSpPr>
          <p:spPr>
            <a:xfrm>
              <a:off x="437723" y="2257292"/>
              <a:ext cx="219414" cy="400959"/>
            </a:xfrm>
            <a:custGeom>
              <a:avLst/>
              <a:gdLst/>
              <a:ahLst/>
              <a:cxnLst/>
              <a:rect l="l" t="t" r="r" b="b"/>
              <a:pathLst>
                <a:path w="219413" h="400959">
                  <a:moveTo>
                    <a:pt x="147976" y="0"/>
                  </a:moveTo>
                  <a:lnTo>
                    <a:pt x="19785" y="0"/>
                  </a:lnTo>
                  <a:cubicBezTo>
                    <a:pt x="8875" y="0"/>
                    <a:pt x="0" y="8871"/>
                    <a:pt x="0" y="19781"/>
                  </a:cubicBezTo>
                  <a:lnTo>
                    <a:pt x="0" y="381177"/>
                  </a:lnTo>
                  <a:cubicBezTo>
                    <a:pt x="0" y="392083"/>
                    <a:pt x="8875" y="400959"/>
                    <a:pt x="19785" y="400959"/>
                  </a:cubicBezTo>
                  <a:lnTo>
                    <a:pt x="199632" y="400959"/>
                  </a:lnTo>
                  <a:cubicBezTo>
                    <a:pt x="210538" y="400959"/>
                    <a:pt x="219413" y="392083"/>
                    <a:pt x="219413" y="381177"/>
                  </a:cubicBezTo>
                  <a:lnTo>
                    <a:pt x="219413" y="19781"/>
                  </a:lnTo>
                  <a:cubicBezTo>
                    <a:pt x="219413" y="8875"/>
                    <a:pt x="210538" y="0"/>
                    <a:pt x="199632" y="0"/>
                  </a:cubicBezTo>
                  <a:lnTo>
                    <a:pt x="174188" y="0"/>
                  </a:lnTo>
                  <a:cubicBezTo>
                    <a:pt x="170164" y="0"/>
                    <a:pt x="166906" y="3258"/>
                    <a:pt x="166906" y="7282"/>
                  </a:cubicBezTo>
                  <a:cubicBezTo>
                    <a:pt x="166906" y="11301"/>
                    <a:pt x="170164" y="14560"/>
                    <a:pt x="174188" y="14560"/>
                  </a:cubicBezTo>
                  <a:lnTo>
                    <a:pt x="199632" y="14560"/>
                  </a:lnTo>
                  <a:cubicBezTo>
                    <a:pt x="202510" y="14560"/>
                    <a:pt x="204849" y="16903"/>
                    <a:pt x="204849" y="19781"/>
                  </a:cubicBezTo>
                  <a:lnTo>
                    <a:pt x="204849" y="381177"/>
                  </a:lnTo>
                  <a:cubicBezTo>
                    <a:pt x="204849" y="384055"/>
                    <a:pt x="202510" y="386399"/>
                    <a:pt x="199632" y="386399"/>
                  </a:cubicBezTo>
                  <a:lnTo>
                    <a:pt x="19785" y="386399"/>
                  </a:lnTo>
                  <a:cubicBezTo>
                    <a:pt x="16907" y="386399"/>
                    <a:pt x="14564" y="384055"/>
                    <a:pt x="14564" y="381177"/>
                  </a:cubicBezTo>
                  <a:lnTo>
                    <a:pt x="14564" y="19781"/>
                  </a:lnTo>
                  <a:cubicBezTo>
                    <a:pt x="14564" y="16903"/>
                    <a:pt x="16907" y="14560"/>
                    <a:pt x="19785" y="14560"/>
                  </a:cubicBezTo>
                  <a:lnTo>
                    <a:pt x="147976" y="14560"/>
                  </a:lnTo>
                  <a:cubicBezTo>
                    <a:pt x="151995" y="14560"/>
                    <a:pt x="155254" y="11301"/>
                    <a:pt x="155254" y="7282"/>
                  </a:cubicBezTo>
                  <a:cubicBezTo>
                    <a:pt x="155254" y="3258"/>
                    <a:pt x="151995" y="0"/>
                    <a:pt x="147976" y="0"/>
                  </a:cubicBezTo>
                  <a:close/>
                </a:path>
              </a:pathLst>
            </a:custGeom>
            <a:grpFill/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2222" name="New shape">
              <a:extLst>
                <a:ext uri="{FF2B5EF4-FFF2-40B4-BE49-F238E27FC236}">
                  <a16:creationId xmlns:a16="http://schemas.microsoft.com/office/drawing/2014/main" id="{97B5625A-A040-1579-0B42-85A273D17EE8}"/>
                </a:ext>
              </a:extLst>
            </p:cNvPr>
            <p:cNvSpPr/>
            <p:nvPr/>
          </p:nvSpPr>
          <p:spPr>
            <a:xfrm>
              <a:off x="578658" y="2211905"/>
              <a:ext cx="14560" cy="14560"/>
            </a:xfrm>
            <a:custGeom>
              <a:avLst/>
              <a:gdLst/>
              <a:ahLst/>
              <a:cxnLst/>
              <a:rect l="l" t="t" r="r" b="b"/>
              <a:pathLst>
                <a:path w="14560" h="14560">
                  <a:moveTo>
                    <a:pt x="14560" y="7278"/>
                  </a:moveTo>
                  <a:cubicBezTo>
                    <a:pt x="14560" y="11301"/>
                    <a:pt x="11301" y="14560"/>
                    <a:pt x="7278" y="14560"/>
                  </a:cubicBezTo>
                  <a:cubicBezTo>
                    <a:pt x="3258" y="14560"/>
                    <a:pt x="0" y="11301"/>
                    <a:pt x="0" y="7278"/>
                  </a:cubicBezTo>
                  <a:cubicBezTo>
                    <a:pt x="0" y="3258"/>
                    <a:pt x="3258" y="0"/>
                    <a:pt x="7278" y="0"/>
                  </a:cubicBezTo>
                  <a:cubicBezTo>
                    <a:pt x="11301" y="0"/>
                    <a:pt x="14560" y="3258"/>
                    <a:pt x="14560" y="7278"/>
                  </a:cubicBezTo>
                  <a:close/>
                </a:path>
              </a:pathLst>
            </a:custGeom>
            <a:grpFill/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2223" name="New shape">
              <a:extLst>
                <a:ext uri="{FF2B5EF4-FFF2-40B4-BE49-F238E27FC236}">
                  <a16:creationId xmlns:a16="http://schemas.microsoft.com/office/drawing/2014/main" id="{057B0D0A-25FD-E63E-38D3-032E4E411B06}"/>
                </a:ext>
              </a:extLst>
            </p:cNvPr>
            <p:cNvSpPr/>
            <p:nvPr/>
          </p:nvSpPr>
          <p:spPr>
            <a:xfrm>
              <a:off x="499335" y="2211283"/>
              <a:ext cx="62897" cy="14560"/>
            </a:xfrm>
            <a:custGeom>
              <a:avLst/>
              <a:gdLst/>
              <a:ahLst/>
              <a:cxnLst/>
              <a:rect l="l" t="t" r="r" b="b"/>
              <a:pathLst>
                <a:path w="62896" h="14560">
                  <a:moveTo>
                    <a:pt x="7282" y="14560"/>
                  </a:moveTo>
                  <a:lnTo>
                    <a:pt x="55615" y="14560"/>
                  </a:lnTo>
                  <a:cubicBezTo>
                    <a:pt x="59638" y="14560"/>
                    <a:pt x="62897" y="11301"/>
                    <a:pt x="62897" y="7278"/>
                  </a:cubicBezTo>
                  <a:cubicBezTo>
                    <a:pt x="62897" y="3258"/>
                    <a:pt x="59638" y="0"/>
                    <a:pt x="55615" y="0"/>
                  </a:cubicBezTo>
                  <a:lnTo>
                    <a:pt x="7282" y="0"/>
                  </a:lnTo>
                  <a:cubicBezTo>
                    <a:pt x="3262" y="0"/>
                    <a:pt x="0" y="3258"/>
                    <a:pt x="0" y="7278"/>
                  </a:cubicBezTo>
                  <a:cubicBezTo>
                    <a:pt x="0" y="11301"/>
                    <a:pt x="3262" y="14560"/>
                    <a:pt x="7282" y="14560"/>
                  </a:cubicBezTo>
                  <a:close/>
                </a:path>
              </a:pathLst>
            </a:custGeom>
            <a:grpFill/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2224" name="New shape">
              <a:extLst>
                <a:ext uri="{FF2B5EF4-FFF2-40B4-BE49-F238E27FC236}">
                  <a16:creationId xmlns:a16="http://schemas.microsoft.com/office/drawing/2014/main" id="{A430D88D-9FE3-B3EF-DB22-A8303DEA39D2}"/>
                </a:ext>
              </a:extLst>
            </p:cNvPr>
            <p:cNvSpPr/>
            <p:nvPr/>
          </p:nvSpPr>
          <p:spPr>
            <a:xfrm>
              <a:off x="449849" y="2365581"/>
              <a:ext cx="193767" cy="225803"/>
            </a:xfrm>
            <a:custGeom>
              <a:avLst/>
              <a:gdLst/>
              <a:ahLst/>
              <a:cxnLst/>
              <a:rect l="l" t="t" r="r" b="b"/>
              <a:pathLst>
                <a:path w="193766" h="225802">
                  <a:moveTo>
                    <a:pt x="95431" y="1457"/>
                  </a:moveTo>
                  <a:cubicBezTo>
                    <a:pt x="31757" y="2964"/>
                    <a:pt x="0" y="80094"/>
                    <a:pt x="44287" y="125998"/>
                  </a:cubicBezTo>
                  <a:cubicBezTo>
                    <a:pt x="58030" y="140245"/>
                    <a:pt x="57061" y="158226"/>
                    <a:pt x="57114" y="158501"/>
                  </a:cubicBezTo>
                  <a:cubicBezTo>
                    <a:pt x="57114" y="166303"/>
                    <a:pt x="62079" y="172952"/>
                    <a:pt x="69007" y="175503"/>
                  </a:cubicBezTo>
                  <a:lnTo>
                    <a:pt x="69007" y="197609"/>
                  </a:lnTo>
                  <a:cubicBezTo>
                    <a:pt x="69007" y="213156"/>
                    <a:pt x="81654" y="225802"/>
                    <a:pt x="97201" y="225802"/>
                  </a:cubicBezTo>
                  <a:cubicBezTo>
                    <a:pt x="112748" y="225802"/>
                    <a:pt x="125399" y="213156"/>
                    <a:pt x="125399" y="197609"/>
                  </a:cubicBezTo>
                  <a:lnTo>
                    <a:pt x="125399" y="175243"/>
                  </a:lnTo>
                  <a:cubicBezTo>
                    <a:pt x="132360" y="172421"/>
                    <a:pt x="137292" y="165599"/>
                    <a:pt x="137292" y="157635"/>
                  </a:cubicBezTo>
                  <a:cubicBezTo>
                    <a:pt x="137401" y="156433"/>
                    <a:pt x="137021" y="149984"/>
                    <a:pt x="140298" y="141503"/>
                  </a:cubicBezTo>
                  <a:cubicBezTo>
                    <a:pt x="141748" y="137751"/>
                    <a:pt x="139884" y="133536"/>
                    <a:pt x="136131" y="132085"/>
                  </a:cubicBezTo>
                  <a:cubicBezTo>
                    <a:pt x="132383" y="130635"/>
                    <a:pt x="128164" y="132504"/>
                    <a:pt x="126717" y="136252"/>
                  </a:cubicBezTo>
                  <a:cubicBezTo>
                    <a:pt x="124476" y="142046"/>
                    <a:pt x="123180" y="148051"/>
                    <a:pt x="122833" y="154127"/>
                  </a:cubicBezTo>
                  <a:cubicBezTo>
                    <a:pt x="119183" y="151019"/>
                    <a:pt x="118542" y="153001"/>
                    <a:pt x="76286" y="152391"/>
                  </a:cubicBezTo>
                  <a:cubicBezTo>
                    <a:pt x="74470" y="152391"/>
                    <a:pt x="72808" y="153061"/>
                    <a:pt x="71531" y="154161"/>
                  </a:cubicBezTo>
                  <a:cubicBezTo>
                    <a:pt x="70608" y="139703"/>
                    <a:pt x="64743" y="126227"/>
                    <a:pt x="54767" y="115886"/>
                  </a:cubicBezTo>
                  <a:cubicBezTo>
                    <a:pt x="19265" y="79088"/>
                    <a:pt x="44709" y="17223"/>
                    <a:pt x="95766" y="16018"/>
                  </a:cubicBezTo>
                  <a:cubicBezTo>
                    <a:pt x="146634" y="14850"/>
                    <a:pt x="174580" y="74206"/>
                    <a:pt x="142517" y="112677"/>
                  </a:cubicBezTo>
                  <a:cubicBezTo>
                    <a:pt x="139944" y="115766"/>
                    <a:pt x="140362" y="120358"/>
                    <a:pt x="143447" y="122931"/>
                  </a:cubicBezTo>
                  <a:cubicBezTo>
                    <a:pt x="146540" y="125508"/>
                    <a:pt x="151129" y="125090"/>
                    <a:pt x="153706" y="122001"/>
                  </a:cubicBezTo>
                  <a:cubicBezTo>
                    <a:pt x="193766" y="73935"/>
                    <a:pt x="158693" y="0"/>
                    <a:pt x="95431" y="1457"/>
                  </a:cubicBezTo>
                  <a:close/>
                  <a:moveTo>
                    <a:pt x="84351" y="202110"/>
                  </a:moveTo>
                  <a:lnTo>
                    <a:pt x="110055" y="202110"/>
                  </a:lnTo>
                  <a:cubicBezTo>
                    <a:pt x="105798" y="214237"/>
                    <a:pt x="88623" y="214271"/>
                    <a:pt x="84351" y="202110"/>
                  </a:cubicBezTo>
                  <a:close/>
                  <a:moveTo>
                    <a:pt x="83571" y="176633"/>
                  </a:moveTo>
                  <a:lnTo>
                    <a:pt x="110835" y="176633"/>
                  </a:lnTo>
                  <a:lnTo>
                    <a:pt x="110835" y="187546"/>
                  </a:lnTo>
                  <a:lnTo>
                    <a:pt x="83571" y="187546"/>
                  </a:lnTo>
                  <a:close/>
                </a:path>
              </a:pathLst>
            </a:custGeom>
            <a:grpFill/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2225" name="New shape">
              <a:extLst>
                <a:ext uri="{FF2B5EF4-FFF2-40B4-BE49-F238E27FC236}">
                  <a16:creationId xmlns:a16="http://schemas.microsoft.com/office/drawing/2014/main" id="{C9795B7C-C1D9-E413-A412-8D4F223309E3}"/>
                </a:ext>
              </a:extLst>
            </p:cNvPr>
            <p:cNvSpPr/>
            <p:nvPr/>
          </p:nvSpPr>
          <p:spPr>
            <a:xfrm>
              <a:off x="539773" y="2332184"/>
              <a:ext cx="14560" cy="27463"/>
            </a:xfrm>
            <a:custGeom>
              <a:avLst/>
              <a:gdLst/>
              <a:ahLst/>
              <a:cxnLst/>
              <a:rect l="l" t="t" r="r" b="b"/>
              <a:pathLst>
                <a:path w="14560" h="27462">
                  <a:moveTo>
                    <a:pt x="14560" y="20180"/>
                  </a:moveTo>
                  <a:lnTo>
                    <a:pt x="14560" y="7282"/>
                  </a:lnTo>
                  <a:cubicBezTo>
                    <a:pt x="14560" y="3262"/>
                    <a:pt x="11301" y="0"/>
                    <a:pt x="7282" y="0"/>
                  </a:cubicBezTo>
                  <a:cubicBezTo>
                    <a:pt x="3258" y="0"/>
                    <a:pt x="0" y="3262"/>
                    <a:pt x="0" y="7282"/>
                  </a:cubicBezTo>
                  <a:lnTo>
                    <a:pt x="0" y="20180"/>
                  </a:lnTo>
                  <a:cubicBezTo>
                    <a:pt x="0" y="24200"/>
                    <a:pt x="3258" y="27462"/>
                    <a:pt x="7282" y="27462"/>
                  </a:cubicBezTo>
                  <a:cubicBezTo>
                    <a:pt x="11301" y="27462"/>
                    <a:pt x="14560" y="24200"/>
                    <a:pt x="14560" y="20180"/>
                  </a:cubicBezTo>
                  <a:close/>
                </a:path>
              </a:pathLst>
            </a:custGeom>
            <a:grpFill/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2226" name="New shape">
              <a:extLst>
                <a:ext uri="{FF2B5EF4-FFF2-40B4-BE49-F238E27FC236}">
                  <a16:creationId xmlns:a16="http://schemas.microsoft.com/office/drawing/2014/main" id="{04228CE9-FB47-BB63-3286-689AD41E951E}"/>
                </a:ext>
              </a:extLst>
            </p:cNvPr>
            <p:cNvSpPr/>
            <p:nvPr/>
          </p:nvSpPr>
          <p:spPr>
            <a:xfrm>
              <a:off x="501592" y="2337153"/>
              <a:ext cx="20844" cy="28555"/>
            </a:xfrm>
            <a:custGeom>
              <a:avLst/>
              <a:gdLst/>
              <a:ahLst/>
              <a:cxnLst/>
              <a:rect l="l" t="t" r="r" b="b"/>
              <a:pathLst>
                <a:path w="20843" h="28555">
                  <a:moveTo>
                    <a:pt x="15117" y="27180"/>
                  </a:moveTo>
                  <a:cubicBezTo>
                    <a:pt x="18896" y="25805"/>
                    <a:pt x="20843" y="21627"/>
                    <a:pt x="19468" y="17849"/>
                  </a:cubicBezTo>
                  <a:lnTo>
                    <a:pt x="15057" y="5726"/>
                  </a:lnTo>
                  <a:cubicBezTo>
                    <a:pt x="13682" y="1947"/>
                    <a:pt x="9504" y="0"/>
                    <a:pt x="5726" y="1375"/>
                  </a:cubicBezTo>
                  <a:cubicBezTo>
                    <a:pt x="1947" y="2750"/>
                    <a:pt x="0" y="6927"/>
                    <a:pt x="1375" y="10706"/>
                  </a:cubicBezTo>
                  <a:lnTo>
                    <a:pt x="5786" y="22829"/>
                  </a:lnTo>
                  <a:cubicBezTo>
                    <a:pt x="7161" y="26600"/>
                    <a:pt x="11335" y="28555"/>
                    <a:pt x="15117" y="27180"/>
                  </a:cubicBezTo>
                  <a:close/>
                </a:path>
              </a:pathLst>
            </a:custGeom>
            <a:grpFill/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2227" name="New shape">
              <a:extLst>
                <a:ext uri="{FF2B5EF4-FFF2-40B4-BE49-F238E27FC236}">
                  <a16:creationId xmlns:a16="http://schemas.microsoft.com/office/drawing/2014/main" id="{37D92F61-5007-8C7A-4770-FCC73EBF5293}"/>
                </a:ext>
              </a:extLst>
            </p:cNvPr>
            <p:cNvSpPr/>
            <p:nvPr/>
          </p:nvSpPr>
          <p:spPr>
            <a:xfrm>
              <a:off x="468666" y="2355492"/>
              <a:ext cx="24619" cy="26216"/>
            </a:xfrm>
            <a:custGeom>
              <a:avLst/>
              <a:gdLst/>
              <a:ahLst/>
              <a:cxnLst/>
              <a:rect l="l" t="t" r="r" b="b"/>
              <a:pathLst>
                <a:path w="24618" h="26216">
                  <a:moveTo>
                    <a:pt x="21134" y="23624"/>
                  </a:moveTo>
                  <a:cubicBezTo>
                    <a:pt x="24215" y="21039"/>
                    <a:pt x="24618" y="16443"/>
                    <a:pt x="22030" y="13366"/>
                  </a:cubicBezTo>
                  <a:lnTo>
                    <a:pt x="13739" y="3484"/>
                  </a:lnTo>
                  <a:cubicBezTo>
                    <a:pt x="11154" y="403"/>
                    <a:pt x="6562" y="0"/>
                    <a:pt x="3480" y="2588"/>
                  </a:cubicBezTo>
                  <a:cubicBezTo>
                    <a:pt x="403" y="5172"/>
                    <a:pt x="0" y="9764"/>
                    <a:pt x="2584" y="12846"/>
                  </a:cubicBezTo>
                  <a:lnTo>
                    <a:pt x="10875" y="22727"/>
                  </a:lnTo>
                  <a:cubicBezTo>
                    <a:pt x="13452" y="25797"/>
                    <a:pt x="18044" y="26216"/>
                    <a:pt x="21134" y="23624"/>
                  </a:cubicBezTo>
                  <a:close/>
                </a:path>
              </a:pathLst>
            </a:custGeom>
            <a:grpFill/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2228" name="New shape">
              <a:extLst>
                <a:ext uri="{FF2B5EF4-FFF2-40B4-BE49-F238E27FC236}">
                  <a16:creationId xmlns:a16="http://schemas.microsoft.com/office/drawing/2014/main" id="{03EF1838-5E34-1283-4F4F-907D42E1F87E}"/>
                </a:ext>
              </a:extLst>
            </p:cNvPr>
            <p:cNvSpPr/>
            <p:nvPr/>
          </p:nvSpPr>
          <p:spPr>
            <a:xfrm>
              <a:off x="572423" y="2337153"/>
              <a:ext cx="20848" cy="28559"/>
            </a:xfrm>
            <a:custGeom>
              <a:avLst/>
              <a:gdLst/>
              <a:ahLst/>
              <a:cxnLst/>
              <a:rect l="l" t="t" r="r" b="b"/>
              <a:pathLst>
                <a:path w="20847" h="28558">
                  <a:moveTo>
                    <a:pt x="15061" y="22829"/>
                  </a:moveTo>
                  <a:lnTo>
                    <a:pt x="19472" y="10706"/>
                  </a:lnTo>
                  <a:cubicBezTo>
                    <a:pt x="20847" y="6927"/>
                    <a:pt x="18900" y="2750"/>
                    <a:pt x="15117" y="1375"/>
                  </a:cubicBezTo>
                  <a:cubicBezTo>
                    <a:pt x="11343" y="0"/>
                    <a:pt x="7161" y="1947"/>
                    <a:pt x="5786" y="5726"/>
                  </a:cubicBezTo>
                  <a:lnTo>
                    <a:pt x="1375" y="17849"/>
                  </a:lnTo>
                  <a:cubicBezTo>
                    <a:pt x="0" y="21627"/>
                    <a:pt x="1947" y="25805"/>
                    <a:pt x="5726" y="27180"/>
                  </a:cubicBezTo>
                  <a:cubicBezTo>
                    <a:pt x="9515" y="28559"/>
                    <a:pt x="13690" y="26596"/>
                    <a:pt x="15061" y="22829"/>
                  </a:cubicBezTo>
                  <a:close/>
                </a:path>
              </a:pathLst>
            </a:custGeom>
            <a:grpFill/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2229" name="New shape">
              <a:extLst>
                <a:ext uri="{FF2B5EF4-FFF2-40B4-BE49-F238E27FC236}">
                  <a16:creationId xmlns:a16="http://schemas.microsoft.com/office/drawing/2014/main" id="{F83F1C38-8DBB-4BD0-F311-A3DE3B5C9188}"/>
                </a:ext>
              </a:extLst>
            </p:cNvPr>
            <p:cNvSpPr/>
            <p:nvPr/>
          </p:nvSpPr>
          <p:spPr>
            <a:xfrm>
              <a:off x="601577" y="2355492"/>
              <a:ext cx="24615" cy="26224"/>
            </a:xfrm>
            <a:custGeom>
              <a:avLst/>
              <a:gdLst/>
              <a:ahLst/>
              <a:cxnLst/>
              <a:rect l="l" t="t" r="r" b="b"/>
              <a:pathLst>
                <a:path w="24614" h="26223">
                  <a:moveTo>
                    <a:pt x="21134" y="2588"/>
                  </a:moveTo>
                  <a:cubicBezTo>
                    <a:pt x="18056" y="0"/>
                    <a:pt x="13460" y="403"/>
                    <a:pt x="10875" y="3484"/>
                  </a:cubicBezTo>
                  <a:lnTo>
                    <a:pt x="2584" y="13366"/>
                  </a:lnTo>
                  <a:cubicBezTo>
                    <a:pt x="0" y="16443"/>
                    <a:pt x="403" y="21039"/>
                    <a:pt x="3484" y="23624"/>
                  </a:cubicBezTo>
                  <a:cubicBezTo>
                    <a:pt x="6581" y="26223"/>
                    <a:pt x="11173" y="25786"/>
                    <a:pt x="13742" y="22727"/>
                  </a:cubicBezTo>
                  <a:lnTo>
                    <a:pt x="22030" y="12846"/>
                  </a:lnTo>
                  <a:cubicBezTo>
                    <a:pt x="24614" y="9764"/>
                    <a:pt x="24215" y="5172"/>
                    <a:pt x="21134" y="2588"/>
                  </a:cubicBezTo>
                  <a:close/>
                </a:path>
              </a:pathLst>
            </a:custGeom>
            <a:grpFill/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2230" name="New shape">
              <a:extLst>
                <a:ext uri="{FF2B5EF4-FFF2-40B4-BE49-F238E27FC236}">
                  <a16:creationId xmlns:a16="http://schemas.microsoft.com/office/drawing/2014/main" id="{94CC7663-0A51-AC40-E4BC-4FD8E044FB31}"/>
                </a:ext>
              </a:extLst>
            </p:cNvPr>
            <p:cNvSpPr/>
            <p:nvPr/>
          </p:nvSpPr>
          <p:spPr>
            <a:xfrm>
              <a:off x="460055" y="2597091"/>
              <a:ext cx="174753" cy="36892"/>
            </a:xfrm>
            <a:custGeom>
              <a:avLst/>
              <a:gdLst/>
              <a:ahLst/>
              <a:cxnLst/>
              <a:rect l="l" t="t" r="r" b="b"/>
              <a:pathLst>
                <a:path w="174753" h="36892">
                  <a:moveTo>
                    <a:pt x="167471" y="36892"/>
                  </a:moveTo>
                  <a:cubicBezTo>
                    <a:pt x="171491" y="36892"/>
                    <a:pt x="174753" y="33629"/>
                    <a:pt x="174753" y="29610"/>
                  </a:cubicBezTo>
                  <a:lnTo>
                    <a:pt x="174753" y="7278"/>
                  </a:lnTo>
                  <a:cubicBezTo>
                    <a:pt x="174753" y="3258"/>
                    <a:pt x="171491" y="0"/>
                    <a:pt x="167471" y="0"/>
                  </a:cubicBezTo>
                  <a:cubicBezTo>
                    <a:pt x="163451" y="0"/>
                    <a:pt x="160189" y="3258"/>
                    <a:pt x="160189" y="7278"/>
                  </a:cubicBezTo>
                  <a:lnTo>
                    <a:pt x="160189" y="11162"/>
                  </a:lnTo>
                  <a:lnTo>
                    <a:pt x="14564" y="11162"/>
                  </a:lnTo>
                  <a:lnTo>
                    <a:pt x="14564" y="7278"/>
                  </a:lnTo>
                  <a:cubicBezTo>
                    <a:pt x="14564" y="3258"/>
                    <a:pt x="11301" y="0"/>
                    <a:pt x="7282" y="0"/>
                  </a:cubicBezTo>
                  <a:cubicBezTo>
                    <a:pt x="3258" y="0"/>
                    <a:pt x="0" y="3258"/>
                    <a:pt x="0" y="7278"/>
                  </a:cubicBezTo>
                  <a:lnTo>
                    <a:pt x="0" y="29610"/>
                  </a:lnTo>
                  <a:cubicBezTo>
                    <a:pt x="0" y="33629"/>
                    <a:pt x="3258" y="36892"/>
                    <a:pt x="7282" y="36892"/>
                  </a:cubicBezTo>
                  <a:cubicBezTo>
                    <a:pt x="11301" y="36892"/>
                    <a:pt x="14564" y="33629"/>
                    <a:pt x="14564" y="29610"/>
                  </a:cubicBezTo>
                  <a:lnTo>
                    <a:pt x="14564" y="25726"/>
                  </a:lnTo>
                  <a:lnTo>
                    <a:pt x="160189" y="25726"/>
                  </a:lnTo>
                  <a:lnTo>
                    <a:pt x="160189" y="29610"/>
                  </a:lnTo>
                  <a:cubicBezTo>
                    <a:pt x="160189" y="33629"/>
                    <a:pt x="163451" y="36892"/>
                    <a:pt x="167471" y="36892"/>
                  </a:cubicBezTo>
                  <a:close/>
                </a:path>
              </a:pathLst>
            </a:custGeom>
            <a:grpFill/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2231" name="New shape">
              <a:extLst>
                <a:ext uri="{FF2B5EF4-FFF2-40B4-BE49-F238E27FC236}">
                  <a16:creationId xmlns:a16="http://schemas.microsoft.com/office/drawing/2014/main" id="{A4884C6C-54A3-3A41-BDCD-B2755DDCEC8A}"/>
                </a:ext>
              </a:extLst>
            </p:cNvPr>
            <p:cNvSpPr/>
            <p:nvPr/>
          </p:nvSpPr>
          <p:spPr>
            <a:xfrm>
              <a:off x="283127" y="2346353"/>
              <a:ext cx="83798" cy="182058"/>
            </a:xfrm>
            <a:custGeom>
              <a:avLst/>
              <a:gdLst/>
              <a:ahLst/>
              <a:cxnLst/>
              <a:rect l="l" t="t" r="r" b="b"/>
              <a:pathLst>
                <a:path w="83797" h="182058">
                  <a:moveTo>
                    <a:pt x="76323" y="167437"/>
                  </a:moveTo>
                  <a:cubicBezTo>
                    <a:pt x="17106" y="133265"/>
                    <a:pt x="18293" y="46984"/>
                    <a:pt x="78900" y="14744"/>
                  </a:cubicBezTo>
                  <a:cubicBezTo>
                    <a:pt x="82449" y="12857"/>
                    <a:pt x="83797" y="8446"/>
                    <a:pt x="81906" y="4897"/>
                  </a:cubicBezTo>
                  <a:cubicBezTo>
                    <a:pt x="80019" y="1348"/>
                    <a:pt x="75611" y="0"/>
                    <a:pt x="72059" y="1887"/>
                  </a:cubicBezTo>
                  <a:cubicBezTo>
                    <a:pt x="1310" y="39525"/>
                    <a:pt x="0" y="140204"/>
                    <a:pt x="69041" y="180053"/>
                  </a:cubicBezTo>
                  <a:cubicBezTo>
                    <a:pt x="72522" y="182058"/>
                    <a:pt x="76975" y="180875"/>
                    <a:pt x="78990" y="177386"/>
                  </a:cubicBezTo>
                  <a:cubicBezTo>
                    <a:pt x="80998" y="173902"/>
                    <a:pt x="79804" y="169449"/>
                    <a:pt x="76323" y="167437"/>
                  </a:cubicBezTo>
                  <a:close/>
                </a:path>
              </a:pathLst>
            </a:custGeom>
            <a:grpFill/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2232" name="New shape">
              <a:extLst>
                <a:ext uri="{FF2B5EF4-FFF2-40B4-BE49-F238E27FC236}">
                  <a16:creationId xmlns:a16="http://schemas.microsoft.com/office/drawing/2014/main" id="{07C72C73-855A-8D30-2429-D6DBB04ABF74}"/>
                </a:ext>
              </a:extLst>
            </p:cNvPr>
            <p:cNvSpPr/>
            <p:nvPr/>
          </p:nvSpPr>
          <p:spPr>
            <a:xfrm>
              <a:off x="330270" y="2367001"/>
              <a:ext cx="54636" cy="141538"/>
            </a:xfrm>
            <a:custGeom>
              <a:avLst/>
              <a:gdLst/>
              <a:ahLst/>
              <a:cxnLst/>
              <a:rect l="l" t="t" r="r" b="b"/>
              <a:pathLst>
                <a:path w="54635" h="141537">
                  <a:moveTo>
                    <a:pt x="47772" y="126800"/>
                  </a:moveTo>
                  <a:cubicBezTo>
                    <a:pt x="2825" y="102551"/>
                    <a:pt x="3639" y="37739"/>
                    <a:pt x="49576" y="14827"/>
                  </a:cubicBezTo>
                  <a:cubicBezTo>
                    <a:pt x="53177" y="13030"/>
                    <a:pt x="54635" y="8660"/>
                    <a:pt x="52842" y="5063"/>
                  </a:cubicBezTo>
                  <a:cubicBezTo>
                    <a:pt x="51049" y="1465"/>
                    <a:pt x="46675" y="0"/>
                    <a:pt x="43078" y="1796"/>
                  </a:cubicBezTo>
                  <a:cubicBezTo>
                    <a:pt x="16507" y="15050"/>
                    <a:pt x="0" y="41672"/>
                    <a:pt x="0" y="71279"/>
                  </a:cubicBezTo>
                  <a:cubicBezTo>
                    <a:pt x="0" y="99834"/>
                    <a:pt x="15656" y="126020"/>
                    <a:pt x="40859" y="139616"/>
                  </a:cubicBezTo>
                  <a:cubicBezTo>
                    <a:pt x="44419" y="141537"/>
                    <a:pt x="48826" y="140181"/>
                    <a:pt x="50721" y="136663"/>
                  </a:cubicBezTo>
                  <a:cubicBezTo>
                    <a:pt x="52631" y="133125"/>
                    <a:pt x="51313" y="128706"/>
                    <a:pt x="47772" y="126800"/>
                  </a:cubicBezTo>
                  <a:close/>
                </a:path>
              </a:pathLst>
            </a:custGeom>
            <a:grpFill/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2233" name="New shape">
              <a:extLst>
                <a:ext uri="{FF2B5EF4-FFF2-40B4-BE49-F238E27FC236}">
                  <a16:creationId xmlns:a16="http://schemas.microsoft.com/office/drawing/2014/main" id="{B0774956-E483-0D6A-ABAD-A86D8D65AA22}"/>
                </a:ext>
              </a:extLst>
            </p:cNvPr>
            <p:cNvSpPr/>
            <p:nvPr/>
          </p:nvSpPr>
          <p:spPr>
            <a:xfrm>
              <a:off x="350240" y="2388214"/>
              <a:ext cx="53121" cy="99748"/>
            </a:xfrm>
            <a:custGeom>
              <a:avLst/>
              <a:gdLst/>
              <a:ahLst/>
              <a:cxnLst/>
              <a:rect l="l" t="t" r="r" b="b"/>
              <a:pathLst>
                <a:path w="53120" h="99748">
                  <a:moveTo>
                    <a:pt x="47881" y="14906"/>
                  </a:moveTo>
                  <a:cubicBezTo>
                    <a:pt x="51531" y="13219"/>
                    <a:pt x="53121" y="8890"/>
                    <a:pt x="51433" y="5243"/>
                  </a:cubicBezTo>
                  <a:cubicBezTo>
                    <a:pt x="49746" y="1593"/>
                    <a:pt x="45417" y="0"/>
                    <a:pt x="41770" y="1687"/>
                  </a:cubicBezTo>
                  <a:cubicBezTo>
                    <a:pt x="1382" y="20361"/>
                    <a:pt x="0" y="77924"/>
                    <a:pt x="40505" y="97973"/>
                  </a:cubicBezTo>
                  <a:cubicBezTo>
                    <a:pt x="44091" y="99748"/>
                    <a:pt x="48468" y="98297"/>
                    <a:pt x="50262" y="94677"/>
                  </a:cubicBezTo>
                  <a:cubicBezTo>
                    <a:pt x="52044" y="91076"/>
                    <a:pt x="50567" y="86706"/>
                    <a:pt x="46965" y="84920"/>
                  </a:cubicBezTo>
                  <a:cubicBezTo>
                    <a:pt x="17483" y="70330"/>
                    <a:pt x="18504" y="28491"/>
                    <a:pt x="47881" y="14906"/>
                  </a:cubicBezTo>
                  <a:close/>
                </a:path>
              </a:pathLst>
            </a:custGeom>
            <a:grpFill/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2234" name="New shape">
              <a:extLst>
                <a:ext uri="{FF2B5EF4-FFF2-40B4-BE49-F238E27FC236}">
                  <a16:creationId xmlns:a16="http://schemas.microsoft.com/office/drawing/2014/main" id="{285842E9-F6AA-1AFC-3C31-A3E657037301}"/>
                </a:ext>
              </a:extLst>
            </p:cNvPr>
            <p:cNvSpPr/>
            <p:nvPr/>
          </p:nvSpPr>
          <p:spPr>
            <a:xfrm>
              <a:off x="727937" y="2346353"/>
              <a:ext cx="83798" cy="182062"/>
            </a:xfrm>
            <a:custGeom>
              <a:avLst/>
              <a:gdLst/>
              <a:ahLst/>
              <a:cxnLst/>
              <a:rect l="l" t="t" r="r" b="b"/>
              <a:pathLst>
                <a:path w="83797" h="182061">
                  <a:moveTo>
                    <a:pt x="14756" y="2007"/>
                  </a:moveTo>
                  <a:cubicBezTo>
                    <a:pt x="11271" y="0"/>
                    <a:pt x="6818" y="1194"/>
                    <a:pt x="4806" y="4675"/>
                  </a:cubicBezTo>
                  <a:cubicBezTo>
                    <a:pt x="2799" y="8159"/>
                    <a:pt x="3993" y="12612"/>
                    <a:pt x="7474" y="14624"/>
                  </a:cubicBezTo>
                  <a:cubicBezTo>
                    <a:pt x="66690" y="48796"/>
                    <a:pt x="65504" y="135077"/>
                    <a:pt x="4897" y="167316"/>
                  </a:cubicBezTo>
                  <a:cubicBezTo>
                    <a:pt x="1348" y="169204"/>
                    <a:pt x="0" y="173615"/>
                    <a:pt x="1891" y="177164"/>
                  </a:cubicBezTo>
                  <a:cubicBezTo>
                    <a:pt x="3778" y="180713"/>
                    <a:pt x="8186" y="182061"/>
                    <a:pt x="11738" y="180174"/>
                  </a:cubicBezTo>
                  <a:cubicBezTo>
                    <a:pt x="82486" y="142539"/>
                    <a:pt x="83797" y="41857"/>
                    <a:pt x="14756" y="2007"/>
                  </a:cubicBezTo>
                  <a:close/>
                </a:path>
              </a:pathLst>
            </a:custGeom>
            <a:grpFill/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2235" name="New shape">
              <a:extLst>
                <a:ext uri="{FF2B5EF4-FFF2-40B4-BE49-F238E27FC236}">
                  <a16:creationId xmlns:a16="http://schemas.microsoft.com/office/drawing/2014/main" id="{7A7FB27B-4FAC-1D29-C104-BA6876D1E7A3}"/>
                </a:ext>
              </a:extLst>
            </p:cNvPr>
            <p:cNvSpPr/>
            <p:nvPr/>
          </p:nvSpPr>
          <p:spPr>
            <a:xfrm>
              <a:off x="709952" y="2366240"/>
              <a:ext cx="69094" cy="141527"/>
            </a:xfrm>
            <a:custGeom>
              <a:avLst/>
              <a:gdLst/>
              <a:ahLst/>
              <a:cxnLst/>
              <a:rect l="l" t="t" r="r" b="b"/>
              <a:pathLst>
                <a:path w="69094" h="141526">
                  <a:moveTo>
                    <a:pt x="13780" y="1913"/>
                  </a:moveTo>
                  <a:cubicBezTo>
                    <a:pt x="10239" y="0"/>
                    <a:pt x="5824" y="1326"/>
                    <a:pt x="3914" y="4863"/>
                  </a:cubicBezTo>
                  <a:cubicBezTo>
                    <a:pt x="2004" y="8404"/>
                    <a:pt x="3326" y="12819"/>
                    <a:pt x="6867" y="14729"/>
                  </a:cubicBezTo>
                  <a:cubicBezTo>
                    <a:pt x="51814" y="38975"/>
                    <a:pt x="51000" y="103790"/>
                    <a:pt x="5059" y="126702"/>
                  </a:cubicBezTo>
                  <a:cubicBezTo>
                    <a:pt x="1461" y="128495"/>
                    <a:pt x="0" y="132869"/>
                    <a:pt x="1796" y="136467"/>
                  </a:cubicBezTo>
                  <a:cubicBezTo>
                    <a:pt x="3593" y="140072"/>
                    <a:pt x="7967" y="141526"/>
                    <a:pt x="11561" y="139733"/>
                  </a:cubicBezTo>
                  <a:cubicBezTo>
                    <a:pt x="68062" y="111550"/>
                    <a:pt x="69094" y="31753"/>
                    <a:pt x="13780" y="1913"/>
                  </a:cubicBezTo>
                  <a:close/>
                </a:path>
              </a:pathLst>
            </a:custGeom>
            <a:grpFill/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2236" name="New shape">
              <a:extLst>
                <a:ext uri="{FF2B5EF4-FFF2-40B4-BE49-F238E27FC236}">
                  <a16:creationId xmlns:a16="http://schemas.microsoft.com/office/drawing/2014/main" id="{78544ACA-F6B2-4909-B959-BF0DFB61DC1A}"/>
                </a:ext>
              </a:extLst>
            </p:cNvPr>
            <p:cNvSpPr/>
            <p:nvPr/>
          </p:nvSpPr>
          <p:spPr>
            <a:xfrm>
              <a:off x="691501" y="2386794"/>
              <a:ext cx="53121" cy="99767"/>
            </a:xfrm>
            <a:custGeom>
              <a:avLst/>
              <a:gdLst/>
              <a:ahLst/>
              <a:cxnLst/>
              <a:rect l="l" t="t" r="r" b="b"/>
              <a:pathLst>
                <a:path w="53120" h="99767">
                  <a:moveTo>
                    <a:pt x="12616" y="1785"/>
                  </a:moveTo>
                  <a:cubicBezTo>
                    <a:pt x="9011" y="0"/>
                    <a:pt x="4644" y="1476"/>
                    <a:pt x="2859" y="5081"/>
                  </a:cubicBezTo>
                  <a:cubicBezTo>
                    <a:pt x="1077" y="8687"/>
                    <a:pt x="2550" y="13053"/>
                    <a:pt x="6155" y="14839"/>
                  </a:cubicBezTo>
                  <a:cubicBezTo>
                    <a:pt x="35637" y="29429"/>
                    <a:pt x="34616" y="71271"/>
                    <a:pt x="5240" y="84852"/>
                  </a:cubicBezTo>
                  <a:cubicBezTo>
                    <a:pt x="1589" y="86540"/>
                    <a:pt x="0" y="90868"/>
                    <a:pt x="1687" y="94519"/>
                  </a:cubicBezTo>
                  <a:cubicBezTo>
                    <a:pt x="3367" y="98158"/>
                    <a:pt x="7692" y="99767"/>
                    <a:pt x="11350" y="98071"/>
                  </a:cubicBezTo>
                  <a:cubicBezTo>
                    <a:pt x="51738" y="79397"/>
                    <a:pt x="53121" y="21834"/>
                    <a:pt x="12616" y="1785"/>
                  </a:cubicBezTo>
                  <a:close/>
                </a:path>
              </a:pathLst>
            </a:custGeom>
            <a:grpFill/>
          </p:spPr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6C9E15B2-2B4A-988D-E4E5-0409E1E9488B}"/>
              </a:ext>
            </a:extLst>
          </p:cNvPr>
          <p:cNvSpPr txBox="1"/>
          <p:nvPr/>
        </p:nvSpPr>
        <p:spPr>
          <a:xfrm>
            <a:off x="7012073" y="2617742"/>
            <a:ext cx="16195202" cy="4392692"/>
          </a:xfrm>
          <a:prstGeom prst="roundRect">
            <a:avLst/>
          </a:prstGeom>
          <a:solidFill>
            <a:srgbClr val="11133F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it-IT">
                <a:solidFill>
                  <a:schemeClr val="bg1"/>
                </a:solidFill>
                <a:latin typeface="Aptos Black" panose="020B0004020202020204" pitchFamily="34" charset="0"/>
              </a:rPr>
              <a:t>Nel progetto, il LED RGB è stato utilizzato per simulare la luce di casa. Combinando i tre colori fondamentali — rosso, verde e blu — è possibile ottenere la luce bianca, che rappresenta l’illuminazione domestica.</a:t>
            </a:r>
            <a:br>
              <a:rPr lang="it-IT">
                <a:solidFill>
                  <a:schemeClr val="bg1"/>
                </a:solidFill>
                <a:latin typeface="Aptos Black" panose="020B0004020202020204" pitchFamily="34" charset="0"/>
              </a:rPr>
            </a:br>
            <a:r>
              <a:rPr lang="it-IT">
                <a:solidFill>
                  <a:schemeClr val="bg1"/>
                </a:solidFill>
                <a:latin typeface="Aptos Black" panose="020B0004020202020204" pitchFamily="34" charset="0"/>
              </a:rPr>
              <a:t>Per pilotare il LED sono stati impiegati i pin PE8, PE13 e PE15, ciascuno collegato a uno dei tre canali di colore.</a:t>
            </a:r>
            <a:br>
              <a:rPr lang="it-IT">
                <a:solidFill>
                  <a:schemeClr val="bg1"/>
                </a:solidFill>
                <a:latin typeface="Aptos Black" panose="020B0004020202020204" pitchFamily="34" charset="0"/>
              </a:rPr>
            </a:br>
            <a:r>
              <a:rPr lang="it-IT">
                <a:solidFill>
                  <a:schemeClr val="bg1"/>
                </a:solidFill>
                <a:latin typeface="Aptos Black" panose="020B0004020202020204" pitchFamily="34" charset="0"/>
              </a:rPr>
              <a:t> Attraverso la regolazione dell’intensità di ciascun colore, è stato possibile ottenere l’effetto desiderato di luce bianca.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2E3E60D2-A6F3-4174-016B-A6F1DA3C92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3495332" y="8402054"/>
            <a:ext cx="4803706" cy="4624314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E0338E30-B4CB-1197-E3B8-64272C56BA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7751" y="9739795"/>
            <a:ext cx="14565020" cy="1959254"/>
          </a:xfrm>
          <a:prstGeom prst="rect">
            <a:avLst/>
          </a:prstGeom>
        </p:spPr>
      </p:pic>
      <p:pic>
        <p:nvPicPr>
          <p:cNvPr id="5" name="Immagine 4" descr="Immagine che contiene Componente di circuito, Componente elettrico, Componente di circuito passivo, elettronica&#10;&#10;Descrizione generata automaticamente">
            <a:extLst>
              <a:ext uri="{FF2B5EF4-FFF2-40B4-BE49-F238E27FC236}">
                <a16:creationId xmlns:a16="http://schemas.microsoft.com/office/drawing/2014/main" id="{F7A195BA-62D9-1C05-40A8-3B5EB5457865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795" b="49060"/>
          <a:stretch>
            <a:fillRect/>
          </a:stretch>
        </p:blipFill>
        <p:spPr>
          <a:xfrm>
            <a:off x="1225037" y="2161523"/>
            <a:ext cx="5311161" cy="527628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682820480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4CC587-B252-7545-3A81-0257AFE468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1" name="Google Shape;736;p8">
            <a:extLst>
              <a:ext uri="{FF2B5EF4-FFF2-40B4-BE49-F238E27FC236}">
                <a16:creationId xmlns:a16="http://schemas.microsoft.com/office/drawing/2014/main" id="{839042D3-0101-794E-1EB5-E3541F08BF41}"/>
              </a:ext>
            </a:extLst>
          </p:cNvPr>
          <p:cNvSpPr/>
          <p:nvPr/>
        </p:nvSpPr>
        <p:spPr>
          <a:xfrm>
            <a:off x="0" y="0"/>
            <a:ext cx="24386216" cy="13716000"/>
          </a:xfrm>
          <a:custGeom>
            <a:avLst/>
            <a:gdLst/>
            <a:ahLst/>
            <a:cxnLst/>
            <a:rect l="l" t="t" r="r" b="b"/>
            <a:pathLst>
              <a:path w="19569" h="11007" extrusionOk="0">
                <a:moveTo>
                  <a:pt x="0" y="11007"/>
                </a:moveTo>
                <a:lnTo>
                  <a:pt x="19569" y="11007"/>
                </a:lnTo>
                <a:lnTo>
                  <a:pt x="19569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4">
                  <a:lumMod val="75000"/>
                </a:schemeClr>
              </a:gs>
              <a:gs pos="50000">
                <a:schemeClr val="accent3">
                  <a:lumMod val="75000"/>
                </a:schemeClr>
              </a:gs>
              <a:gs pos="100000">
                <a:schemeClr val="accent3"/>
              </a:gs>
            </a:gsLst>
            <a:lin ang="0" scaled="1"/>
          </a:gra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lang="it-IT" sz="1800" b="0" i="0" u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A567440-2020-3CEB-3D64-399AE5BC7E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73943"/>
            <a:ext cx="24377650" cy="1069260"/>
          </a:xfrm>
        </p:spPr>
        <p:txBody>
          <a:bodyPr/>
          <a:lstStyle/>
          <a:p>
            <a:r>
              <a:rPr lang="it-IT">
                <a:solidFill>
                  <a:srgbClr val="002060"/>
                </a:solidFill>
              </a:rPr>
              <a:t>SERVO sg90</a:t>
            </a:r>
            <a:endParaRPr lang="en-US">
              <a:solidFill>
                <a:srgbClr val="002060"/>
              </a:solidFill>
            </a:endParaRPr>
          </a:p>
        </p:txBody>
      </p:sp>
      <p:grpSp>
        <p:nvGrpSpPr>
          <p:cNvPr id="2217" name="Group 2216">
            <a:extLst>
              <a:ext uri="{FF2B5EF4-FFF2-40B4-BE49-F238E27FC236}">
                <a16:creationId xmlns:a16="http://schemas.microsoft.com/office/drawing/2014/main" id="{9456C3BF-D5F8-63C0-B077-16A4BC306DB9}"/>
              </a:ext>
            </a:extLst>
          </p:cNvPr>
          <p:cNvGrpSpPr>
            <a:grpSpLocks noChangeAspect="1"/>
          </p:cNvGrpSpPr>
          <p:nvPr/>
        </p:nvGrpSpPr>
        <p:grpSpPr>
          <a:xfrm>
            <a:off x="-4803" y="11545900"/>
            <a:ext cx="2164338" cy="2021720"/>
            <a:chOff x="283127" y="2190496"/>
            <a:chExt cx="528608" cy="493776"/>
          </a:xfrm>
          <a:solidFill>
            <a:schemeClr val="bg1"/>
          </a:solidFill>
        </p:grpSpPr>
        <p:sp>
          <p:nvSpPr>
            <p:cNvPr id="2220" name="New shape">
              <a:extLst>
                <a:ext uri="{FF2B5EF4-FFF2-40B4-BE49-F238E27FC236}">
                  <a16:creationId xmlns:a16="http://schemas.microsoft.com/office/drawing/2014/main" id="{5C8DA510-2D7D-5A83-4B20-08440551893B}"/>
                </a:ext>
              </a:extLst>
            </p:cNvPr>
            <p:cNvSpPr/>
            <p:nvPr/>
          </p:nvSpPr>
          <p:spPr>
            <a:xfrm>
              <a:off x="411469" y="2190496"/>
              <a:ext cx="271925" cy="493776"/>
            </a:xfrm>
            <a:custGeom>
              <a:avLst/>
              <a:gdLst/>
              <a:ahLst/>
              <a:cxnLst/>
              <a:rect l="l" t="t" r="r" b="b"/>
              <a:pathLst>
                <a:path w="271924" h="493775">
                  <a:moveTo>
                    <a:pt x="239470" y="0"/>
                  </a:moveTo>
                  <a:cubicBezTo>
                    <a:pt x="221286" y="0"/>
                    <a:pt x="51422" y="0"/>
                    <a:pt x="32443" y="0"/>
                  </a:cubicBezTo>
                  <a:cubicBezTo>
                    <a:pt x="14552" y="0"/>
                    <a:pt x="0" y="14556"/>
                    <a:pt x="0" y="32446"/>
                  </a:cubicBezTo>
                  <a:lnTo>
                    <a:pt x="0" y="331695"/>
                  </a:lnTo>
                  <a:cubicBezTo>
                    <a:pt x="0" y="335715"/>
                    <a:pt x="3258" y="338977"/>
                    <a:pt x="7282" y="338977"/>
                  </a:cubicBezTo>
                  <a:cubicBezTo>
                    <a:pt x="11301" y="338977"/>
                    <a:pt x="14560" y="335715"/>
                    <a:pt x="14560" y="331695"/>
                  </a:cubicBezTo>
                  <a:lnTo>
                    <a:pt x="14560" y="32446"/>
                  </a:lnTo>
                  <a:cubicBezTo>
                    <a:pt x="14560" y="22584"/>
                    <a:pt x="22584" y="14564"/>
                    <a:pt x="32443" y="14564"/>
                  </a:cubicBezTo>
                  <a:lnTo>
                    <a:pt x="60064" y="14564"/>
                  </a:lnTo>
                  <a:lnTo>
                    <a:pt x="66235" y="46152"/>
                  </a:lnTo>
                  <a:cubicBezTo>
                    <a:pt x="67448" y="52319"/>
                    <a:pt x="72888" y="56794"/>
                    <a:pt x="79167" y="56794"/>
                  </a:cubicBezTo>
                  <a:lnTo>
                    <a:pt x="193619" y="56794"/>
                  </a:lnTo>
                  <a:cubicBezTo>
                    <a:pt x="200054" y="56794"/>
                    <a:pt x="205512" y="52194"/>
                    <a:pt x="206601" y="45858"/>
                  </a:cubicBezTo>
                  <a:lnTo>
                    <a:pt x="211996" y="14564"/>
                  </a:lnTo>
                  <a:lnTo>
                    <a:pt x="239470" y="14564"/>
                  </a:lnTo>
                  <a:cubicBezTo>
                    <a:pt x="249336" y="14564"/>
                    <a:pt x="257360" y="22584"/>
                    <a:pt x="257360" y="32446"/>
                  </a:cubicBezTo>
                  <a:lnTo>
                    <a:pt x="257360" y="461328"/>
                  </a:lnTo>
                  <a:cubicBezTo>
                    <a:pt x="257360" y="471191"/>
                    <a:pt x="249336" y="479211"/>
                    <a:pt x="239470" y="479211"/>
                  </a:cubicBezTo>
                  <a:lnTo>
                    <a:pt x="32443" y="479211"/>
                  </a:lnTo>
                  <a:cubicBezTo>
                    <a:pt x="22584" y="479211"/>
                    <a:pt x="14560" y="471191"/>
                    <a:pt x="14560" y="461328"/>
                  </a:cubicBezTo>
                  <a:lnTo>
                    <a:pt x="14560" y="360819"/>
                  </a:lnTo>
                  <a:cubicBezTo>
                    <a:pt x="14560" y="356800"/>
                    <a:pt x="11301" y="353537"/>
                    <a:pt x="7282" y="353537"/>
                  </a:cubicBezTo>
                  <a:cubicBezTo>
                    <a:pt x="3258" y="353537"/>
                    <a:pt x="0" y="356800"/>
                    <a:pt x="0" y="360819"/>
                  </a:cubicBezTo>
                  <a:lnTo>
                    <a:pt x="0" y="461328"/>
                  </a:lnTo>
                  <a:cubicBezTo>
                    <a:pt x="0" y="479219"/>
                    <a:pt x="14552" y="493775"/>
                    <a:pt x="32443" y="493775"/>
                  </a:cubicBezTo>
                  <a:lnTo>
                    <a:pt x="239470" y="493775"/>
                  </a:lnTo>
                  <a:cubicBezTo>
                    <a:pt x="257364" y="493775"/>
                    <a:pt x="271924" y="479219"/>
                    <a:pt x="271924" y="461328"/>
                  </a:cubicBezTo>
                  <a:lnTo>
                    <a:pt x="271924" y="32446"/>
                  </a:lnTo>
                  <a:cubicBezTo>
                    <a:pt x="271924" y="14556"/>
                    <a:pt x="257364" y="0"/>
                    <a:pt x="239470" y="0"/>
                  </a:cubicBezTo>
                  <a:close/>
                  <a:moveTo>
                    <a:pt x="192451" y="42230"/>
                  </a:moveTo>
                  <a:lnTo>
                    <a:pt x="80309" y="42230"/>
                  </a:lnTo>
                  <a:lnTo>
                    <a:pt x="74903" y="14564"/>
                  </a:lnTo>
                  <a:lnTo>
                    <a:pt x="197217" y="14564"/>
                  </a:lnTo>
                  <a:close/>
                </a:path>
              </a:pathLst>
            </a:custGeom>
            <a:grpFill/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2221" name="New shape">
              <a:extLst>
                <a:ext uri="{FF2B5EF4-FFF2-40B4-BE49-F238E27FC236}">
                  <a16:creationId xmlns:a16="http://schemas.microsoft.com/office/drawing/2014/main" id="{F73B6B17-9D9B-B586-A3C6-685EBF79C27E}"/>
                </a:ext>
              </a:extLst>
            </p:cNvPr>
            <p:cNvSpPr/>
            <p:nvPr/>
          </p:nvSpPr>
          <p:spPr>
            <a:xfrm>
              <a:off x="437723" y="2257292"/>
              <a:ext cx="219414" cy="400959"/>
            </a:xfrm>
            <a:custGeom>
              <a:avLst/>
              <a:gdLst/>
              <a:ahLst/>
              <a:cxnLst/>
              <a:rect l="l" t="t" r="r" b="b"/>
              <a:pathLst>
                <a:path w="219413" h="400959">
                  <a:moveTo>
                    <a:pt x="147976" y="0"/>
                  </a:moveTo>
                  <a:lnTo>
                    <a:pt x="19785" y="0"/>
                  </a:lnTo>
                  <a:cubicBezTo>
                    <a:pt x="8875" y="0"/>
                    <a:pt x="0" y="8871"/>
                    <a:pt x="0" y="19781"/>
                  </a:cubicBezTo>
                  <a:lnTo>
                    <a:pt x="0" y="381177"/>
                  </a:lnTo>
                  <a:cubicBezTo>
                    <a:pt x="0" y="392083"/>
                    <a:pt x="8875" y="400959"/>
                    <a:pt x="19785" y="400959"/>
                  </a:cubicBezTo>
                  <a:lnTo>
                    <a:pt x="199632" y="400959"/>
                  </a:lnTo>
                  <a:cubicBezTo>
                    <a:pt x="210538" y="400959"/>
                    <a:pt x="219413" y="392083"/>
                    <a:pt x="219413" y="381177"/>
                  </a:cubicBezTo>
                  <a:lnTo>
                    <a:pt x="219413" y="19781"/>
                  </a:lnTo>
                  <a:cubicBezTo>
                    <a:pt x="219413" y="8875"/>
                    <a:pt x="210538" y="0"/>
                    <a:pt x="199632" y="0"/>
                  </a:cubicBezTo>
                  <a:lnTo>
                    <a:pt x="174188" y="0"/>
                  </a:lnTo>
                  <a:cubicBezTo>
                    <a:pt x="170164" y="0"/>
                    <a:pt x="166906" y="3258"/>
                    <a:pt x="166906" y="7282"/>
                  </a:cubicBezTo>
                  <a:cubicBezTo>
                    <a:pt x="166906" y="11301"/>
                    <a:pt x="170164" y="14560"/>
                    <a:pt x="174188" y="14560"/>
                  </a:cubicBezTo>
                  <a:lnTo>
                    <a:pt x="199632" y="14560"/>
                  </a:lnTo>
                  <a:cubicBezTo>
                    <a:pt x="202510" y="14560"/>
                    <a:pt x="204849" y="16903"/>
                    <a:pt x="204849" y="19781"/>
                  </a:cubicBezTo>
                  <a:lnTo>
                    <a:pt x="204849" y="381177"/>
                  </a:lnTo>
                  <a:cubicBezTo>
                    <a:pt x="204849" y="384055"/>
                    <a:pt x="202510" y="386399"/>
                    <a:pt x="199632" y="386399"/>
                  </a:cubicBezTo>
                  <a:lnTo>
                    <a:pt x="19785" y="386399"/>
                  </a:lnTo>
                  <a:cubicBezTo>
                    <a:pt x="16907" y="386399"/>
                    <a:pt x="14564" y="384055"/>
                    <a:pt x="14564" y="381177"/>
                  </a:cubicBezTo>
                  <a:lnTo>
                    <a:pt x="14564" y="19781"/>
                  </a:lnTo>
                  <a:cubicBezTo>
                    <a:pt x="14564" y="16903"/>
                    <a:pt x="16907" y="14560"/>
                    <a:pt x="19785" y="14560"/>
                  </a:cubicBezTo>
                  <a:lnTo>
                    <a:pt x="147976" y="14560"/>
                  </a:lnTo>
                  <a:cubicBezTo>
                    <a:pt x="151995" y="14560"/>
                    <a:pt x="155254" y="11301"/>
                    <a:pt x="155254" y="7282"/>
                  </a:cubicBezTo>
                  <a:cubicBezTo>
                    <a:pt x="155254" y="3258"/>
                    <a:pt x="151995" y="0"/>
                    <a:pt x="147976" y="0"/>
                  </a:cubicBezTo>
                  <a:close/>
                </a:path>
              </a:pathLst>
            </a:custGeom>
            <a:grpFill/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2222" name="New shape">
              <a:extLst>
                <a:ext uri="{FF2B5EF4-FFF2-40B4-BE49-F238E27FC236}">
                  <a16:creationId xmlns:a16="http://schemas.microsoft.com/office/drawing/2014/main" id="{D4650C91-2EE8-355B-2D0E-486D2827EF23}"/>
                </a:ext>
              </a:extLst>
            </p:cNvPr>
            <p:cNvSpPr/>
            <p:nvPr/>
          </p:nvSpPr>
          <p:spPr>
            <a:xfrm>
              <a:off x="578658" y="2211905"/>
              <a:ext cx="14560" cy="14560"/>
            </a:xfrm>
            <a:custGeom>
              <a:avLst/>
              <a:gdLst/>
              <a:ahLst/>
              <a:cxnLst/>
              <a:rect l="l" t="t" r="r" b="b"/>
              <a:pathLst>
                <a:path w="14560" h="14560">
                  <a:moveTo>
                    <a:pt x="14560" y="7278"/>
                  </a:moveTo>
                  <a:cubicBezTo>
                    <a:pt x="14560" y="11301"/>
                    <a:pt x="11301" y="14560"/>
                    <a:pt x="7278" y="14560"/>
                  </a:cubicBezTo>
                  <a:cubicBezTo>
                    <a:pt x="3258" y="14560"/>
                    <a:pt x="0" y="11301"/>
                    <a:pt x="0" y="7278"/>
                  </a:cubicBezTo>
                  <a:cubicBezTo>
                    <a:pt x="0" y="3258"/>
                    <a:pt x="3258" y="0"/>
                    <a:pt x="7278" y="0"/>
                  </a:cubicBezTo>
                  <a:cubicBezTo>
                    <a:pt x="11301" y="0"/>
                    <a:pt x="14560" y="3258"/>
                    <a:pt x="14560" y="7278"/>
                  </a:cubicBezTo>
                  <a:close/>
                </a:path>
              </a:pathLst>
            </a:custGeom>
            <a:grpFill/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2223" name="New shape">
              <a:extLst>
                <a:ext uri="{FF2B5EF4-FFF2-40B4-BE49-F238E27FC236}">
                  <a16:creationId xmlns:a16="http://schemas.microsoft.com/office/drawing/2014/main" id="{F630F547-C2E6-3C6B-D938-AE3061FA4BC7}"/>
                </a:ext>
              </a:extLst>
            </p:cNvPr>
            <p:cNvSpPr/>
            <p:nvPr/>
          </p:nvSpPr>
          <p:spPr>
            <a:xfrm>
              <a:off x="499335" y="2211283"/>
              <a:ext cx="62897" cy="14560"/>
            </a:xfrm>
            <a:custGeom>
              <a:avLst/>
              <a:gdLst/>
              <a:ahLst/>
              <a:cxnLst/>
              <a:rect l="l" t="t" r="r" b="b"/>
              <a:pathLst>
                <a:path w="62896" h="14560">
                  <a:moveTo>
                    <a:pt x="7282" y="14560"/>
                  </a:moveTo>
                  <a:lnTo>
                    <a:pt x="55615" y="14560"/>
                  </a:lnTo>
                  <a:cubicBezTo>
                    <a:pt x="59638" y="14560"/>
                    <a:pt x="62897" y="11301"/>
                    <a:pt x="62897" y="7278"/>
                  </a:cubicBezTo>
                  <a:cubicBezTo>
                    <a:pt x="62897" y="3258"/>
                    <a:pt x="59638" y="0"/>
                    <a:pt x="55615" y="0"/>
                  </a:cubicBezTo>
                  <a:lnTo>
                    <a:pt x="7282" y="0"/>
                  </a:lnTo>
                  <a:cubicBezTo>
                    <a:pt x="3262" y="0"/>
                    <a:pt x="0" y="3258"/>
                    <a:pt x="0" y="7278"/>
                  </a:cubicBezTo>
                  <a:cubicBezTo>
                    <a:pt x="0" y="11301"/>
                    <a:pt x="3262" y="14560"/>
                    <a:pt x="7282" y="14560"/>
                  </a:cubicBezTo>
                  <a:close/>
                </a:path>
              </a:pathLst>
            </a:custGeom>
            <a:grpFill/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2224" name="New shape">
              <a:extLst>
                <a:ext uri="{FF2B5EF4-FFF2-40B4-BE49-F238E27FC236}">
                  <a16:creationId xmlns:a16="http://schemas.microsoft.com/office/drawing/2014/main" id="{7F47E67D-E3C0-E952-3D3B-0C9451FEC723}"/>
                </a:ext>
              </a:extLst>
            </p:cNvPr>
            <p:cNvSpPr/>
            <p:nvPr/>
          </p:nvSpPr>
          <p:spPr>
            <a:xfrm>
              <a:off x="449849" y="2365581"/>
              <a:ext cx="193767" cy="225803"/>
            </a:xfrm>
            <a:custGeom>
              <a:avLst/>
              <a:gdLst/>
              <a:ahLst/>
              <a:cxnLst/>
              <a:rect l="l" t="t" r="r" b="b"/>
              <a:pathLst>
                <a:path w="193766" h="225802">
                  <a:moveTo>
                    <a:pt x="95431" y="1457"/>
                  </a:moveTo>
                  <a:cubicBezTo>
                    <a:pt x="31757" y="2964"/>
                    <a:pt x="0" y="80094"/>
                    <a:pt x="44287" y="125998"/>
                  </a:cubicBezTo>
                  <a:cubicBezTo>
                    <a:pt x="58030" y="140245"/>
                    <a:pt x="57061" y="158226"/>
                    <a:pt x="57114" y="158501"/>
                  </a:cubicBezTo>
                  <a:cubicBezTo>
                    <a:pt x="57114" y="166303"/>
                    <a:pt x="62079" y="172952"/>
                    <a:pt x="69007" y="175503"/>
                  </a:cubicBezTo>
                  <a:lnTo>
                    <a:pt x="69007" y="197609"/>
                  </a:lnTo>
                  <a:cubicBezTo>
                    <a:pt x="69007" y="213156"/>
                    <a:pt x="81654" y="225802"/>
                    <a:pt x="97201" y="225802"/>
                  </a:cubicBezTo>
                  <a:cubicBezTo>
                    <a:pt x="112748" y="225802"/>
                    <a:pt x="125399" y="213156"/>
                    <a:pt x="125399" y="197609"/>
                  </a:cubicBezTo>
                  <a:lnTo>
                    <a:pt x="125399" y="175243"/>
                  </a:lnTo>
                  <a:cubicBezTo>
                    <a:pt x="132360" y="172421"/>
                    <a:pt x="137292" y="165599"/>
                    <a:pt x="137292" y="157635"/>
                  </a:cubicBezTo>
                  <a:cubicBezTo>
                    <a:pt x="137401" y="156433"/>
                    <a:pt x="137021" y="149984"/>
                    <a:pt x="140298" y="141503"/>
                  </a:cubicBezTo>
                  <a:cubicBezTo>
                    <a:pt x="141748" y="137751"/>
                    <a:pt x="139884" y="133536"/>
                    <a:pt x="136131" y="132085"/>
                  </a:cubicBezTo>
                  <a:cubicBezTo>
                    <a:pt x="132383" y="130635"/>
                    <a:pt x="128164" y="132504"/>
                    <a:pt x="126717" y="136252"/>
                  </a:cubicBezTo>
                  <a:cubicBezTo>
                    <a:pt x="124476" y="142046"/>
                    <a:pt x="123180" y="148051"/>
                    <a:pt x="122833" y="154127"/>
                  </a:cubicBezTo>
                  <a:cubicBezTo>
                    <a:pt x="119183" y="151019"/>
                    <a:pt x="118542" y="153001"/>
                    <a:pt x="76286" y="152391"/>
                  </a:cubicBezTo>
                  <a:cubicBezTo>
                    <a:pt x="74470" y="152391"/>
                    <a:pt x="72808" y="153061"/>
                    <a:pt x="71531" y="154161"/>
                  </a:cubicBezTo>
                  <a:cubicBezTo>
                    <a:pt x="70608" y="139703"/>
                    <a:pt x="64743" y="126227"/>
                    <a:pt x="54767" y="115886"/>
                  </a:cubicBezTo>
                  <a:cubicBezTo>
                    <a:pt x="19265" y="79088"/>
                    <a:pt x="44709" y="17223"/>
                    <a:pt x="95766" y="16018"/>
                  </a:cubicBezTo>
                  <a:cubicBezTo>
                    <a:pt x="146634" y="14850"/>
                    <a:pt x="174580" y="74206"/>
                    <a:pt x="142517" y="112677"/>
                  </a:cubicBezTo>
                  <a:cubicBezTo>
                    <a:pt x="139944" y="115766"/>
                    <a:pt x="140362" y="120358"/>
                    <a:pt x="143447" y="122931"/>
                  </a:cubicBezTo>
                  <a:cubicBezTo>
                    <a:pt x="146540" y="125508"/>
                    <a:pt x="151129" y="125090"/>
                    <a:pt x="153706" y="122001"/>
                  </a:cubicBezTo>
                  <a:cubicBezTo>
                    <a:pt x="193766" y="73935"/>
                    <a:pt x="158693" y="0"/>
                    <a:pt x="95431" y="1457"/>
                  </a:cubicBezTo>
                  <a:close/>
                  <a:moveTo>
                    <a:pt x="84351" y="202110"/>
                  </a:moveTo>
                  <a:lnTo>
                    <a:pt x="110055" y="202110"/>
                  </a:lnTo>
                  <a:cubicBezTo>
                    <a:pt x="105798" y="214237"/>
                    <a:pt x="88623" y="214271"/>
                    <a:pt x="84351" y="202110"/>
                  </a:cubicBezTo>
                  <a:close/>
                  <a:moveTo>
                    <a:pt x="83571" y="176633"/>
                  </a:moveTo>
                  <a:lnTo>
                    <a:pt x="110835" y="176633"/>
                  </a:lnTo>
                  <a:lnTo>
                    <a:pt x="110835" y="187546"/>
                  </a:lnTo>
                  <a:lnTo>
                    <a:pt x="83571" y="187546"/>
                  </a:lnTo>
                  <a:close/>
                </a:path>
              </a:pathLst>
            </a:custGeom>
            <a:grpFill/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2225" name="New shape">
              <a:extLst>
                <a:ext uri="{FF2B5EF4-FFF2-40B4-BE49-F238E27FC236}">
                  <a16:creationId xmlns:a16="http://schemas.microsoft.com/office/drawing/2014/main" id="{2771A4CB-2E3D-F393-42C7-763273412A1C}"/>
                </a:ext>
              </a:extLst>
            </p:cNvPr>
            <p:cNvSpPr/>
            <p:nvPr/>
          </p:nvSpPr>
          <p:spPr>
            <a:xfrm>
              <a:off x="539773" y="2332184"/>
              <a:ext cx="14560" cy="27463"/>
            </a:xfrm>
            <a:custGeom>
              <a:avLst/>
              <a:gdLst/>
              <a:ahLst/>
              <a:cxnLst/>
              <a:rect l="l" t="t" r="r" b="b"/>
              <a:pathLst>
                <a:path w="14560" h="27462">
                  <a:moveTo>
                    <a:pt x="14560" y="20180"/>
                  </a:moveTo>
                  <a:lnTo>
                    <a:pt x="14560" y="7282"/>
                  </a:lnTo>
                  <a:cubicBezTo>
                    <a:pt x="14560" y="3262"/>
                    <a:pt x="11301" y="0"/>
                    <a:pt x="7282" y="0"/>
                  </a:cubicBezTo>
                  <a:cubicBezTo>
                    <a:pt x="3258" y="0"/>
                    <a:pt x="0" y="3262"/>
                    <a:pt x="0" y="7282"/>
                  </a:cubicBezTo>
                  <a:lnTo>
                    <a:pt x="0" y="20180"/>
                  </a:lnTo>
                  <a:cubicBezTo>
                    <a:pt x="0" y="24200"/>
                    <a:pt x="3258" y="27462"/>
                    <a:pt x="7282" y="27462"/>
                  </a:cubicBezTo>
                  <a:cubicBezTo>
                    <a:pt x="11301" y="27462"/>
                    <a:pt x="14560" y="24200"/>
                    <a:pt x="14560" y="20180"/>
                  </a:cubicBezTo>
                  <a:close/>
                </a:path>
              </a:pathLst>
            </a:custGeom>
            <a:grpFill/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2226" name="New shape">
              <a:extLst>
                <a:ext uri="{FF2B5EF4-FFF2-40B4-BE49-F238E27FC236}">
                  <a16:creationId xmlns:a16="http://schemas.microsoft.com/office/drawing/2014/main" id="{26CAFFD7-F1F0-6124-EB4F-1957FB7E1114}"/>
                </a:ext>
              </a:extLst>
            </p:cNvPr>
            <p:cNvSpPr/>
            <p:nvPr/>
          </p:nvSpPr>
          <p:spPr>
            <a:xfrm>
              <a:off x="501592" y="2337153"/>
              <a:ext cx="20844" cy="28555"/>
            </a:xfrm>
            <a:custGeom>
              <a:avLst/>
              <a:gdLst/>
              <a:ahLst/>
              <a:cxnLst/>
              <a:rect l="l" t="t" r="r" b="b"/>
              <a:pathLst>
                <a:path w="20843" h="28555">
                  <a:moveTo>
                    <a:pt x="15117" y="27180"/>
                  </a:moveTo>
                  <a:cubicBezTo>
                    <a:pt x="18896" y="25805"/>
                    <a:pt x="20843" y="21627"/>
                    <a:pt x="19468" y="17849"/>
                  </a:cubicBezTo>
                  <a:lnTo>
                    <a:pt x="15057" y="5726"/>
                  </a:lnTo>
                  <a:cubicBezTo>
                    <a:pt x="13682" y="1947"/>
                    <a:pt x="9504" y="0"/>
                    <a:pt x="5726" y="1375"/>
                  </a:cubicBezTo>
                  <a:cubicBezTo>
                    <a:pt x="1947" y="2750"/>
                    <a:pt x="0" y="6927"/>
                    <a:pt x="1375" y="10706"/>
                  </a:cubicBezTo>
                  <a:lnTo>
                    <a:pt x="5786" y="22829"/>
                  </a:lnTo>
                  <a:cubicBezTo>
                    <a:pt x="7161" y="26600"/>
                    <a:pt x="11335" y="28555"/>
                    <a:pt x="15117" y="27180"/>
                  </a:cubicBezTo>
                  <a:close/>
                </a:path>
              </a:pathLst>
            </a:custGeom>
            <a:grpFill/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2227" name="New shape">
              <a:extLst>
                <a:ext uri="{FF2B5EF4-FFF2-40B4-BE49-F238E27FC236}">
                  <a16:creationId xmlns:a16="http://schemas.microsoft.com/office/drawing/2014/main" id="{1FC43E9B-4353-7F2A-18D3-F19A1F334BE2}"/>
                </a:ext>
              </a:extLst>
            </p:cNvPr>
            <p:cNvSpPr/>
            <p:nvPr/>
          </p:nvSpPr>
          <p:spPr>
            <a:xfrm>
              <a:off x="468666" y="2355492"/>
              <a:ext cx="24619" cy="26216"/>
            </a:xfrm>
            <a:custGeom>
              <a:avLst/>
              <a:gdLst/>
              <a:ahLst/>
              <a:cxnLst/>
              <a:rect l="l" t="t" r="r" b="b"/>
              <a:pathLst>
                <a:path w="24618" h="26216">
                  <a:moveTo>
                    <a:pt x="21134" y="23624"/>
                  </a:moveTo>
                  <a:cubicBezTo>
                    <a:pt x="24215" y="21039"/>
                    <a:pt x="24618" y="16443"/>
                    <a:pt x="22030" y="13366"/>
                  </a:cubicBezTo>
                  <a:lnTo>
                    <a:pt x="13739" y="3484"/>
                  </a:lnTo>
                  <a:cubicBezTo>
                    <a:pt x="11154" y="403"/>
                    <a:pt x="6562" y="0"/>
                    <a:pt x="3480" y="2588"/>
                  </a:cubicBezTo>
                  <a:cubicBezTo>
                    <a:pt x="403" y="5172"/>
                    <a:pt x="0" y="9764"/>
                    <a:pt x="2584" y="12846"/>
                  </a:cubicBezTo>
                  <a:lnTo>
                    <a:pt x="10875" y="22727"/>
                  </a:lnTo>
                  <a:cubicBezTo>
                    <a:pt x="13452" y="25797"/>
                    <a:pt x="18044" y="26216"/>
                    <a:pt x="21134" y="23624"/>
                  </a:cubicBezTo>
                  <a:close/>
                </a:path>
              </a:pathLst>
            </a:custGeom>
            <a:grpFill/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2228" name="New shape">
              <a:extLst>
                <a:ext uri="{FF2B5EF4-FFF2-40B4-BE49-F238E27FC236}">
                  <a16:creationId xmlns:a16="http://schemas.microsoft.com/office/drawing/2014/main" id="{CCF66BEC-474D-9028-35ED-02B47E4E5F5E}"/>
                </a:ext>
              </a:extLst>
            </p:cNvPr>
            <p:cNvSpPr/>
            <p:nvPr/>
          </p:nvSpPr>
          <p:spPr>
            <a:xfrm>
              <a:off x="572423" y="2337153"/>
              <a:ext cx="20848" cy="28559"/>
            </a:xfrm>
            <a:custGeom>
              <a:avLst/>
              <a:gdLst/>
              <a:ahLst/>
              <a:cxnLst/>
              <a:rect l="l" t="t" r="r" b="b"/>
              <a:pathLst>
                <a:path w="20847" h="28558">
                  <a:moveTo>
                    <a:pt x="15061" y="22829"/>
                  </a:moveTo>
                  <a:lnTo>
                    <a:pt x="19472" y="10706"/>
                  </a:lnTo>
                  <a:cubicBezTo>
                    <a:pt x="20847" y="6927"/>
                    <a:pt x="18900" y="2750"/>
                    <a:pt x="15117" y="1375"/>
                  </a:cubicBezTo>
                  <a:cubicBezTo>
                    <a:pt x="11343" y="0"/>
                    <a:pt x="7161" y="1947"/>
                    <a:pt x="5786" y="5726"/>
                  </a:cubicBezTo>
                  <a:lnTo>
                    <a:pt x="1375" y="17849"/>
                  </a:lnTo>
                  <a:cubicBezTo>
                    <a:pt x="0" y="21627"/>
                    <a:pt x="1947" y="25805"/>
                    <a:pt x="5726" y="27180"/>
                  </a:cubicBezTo>
                  <a:cubicBezTo>
                    <a:pt x="9515" y="28559"/>
                    <a:pt x="13690" y="26596"/>
                    <a:pt x="15061" y="22829"/>
                  </a:cubicBezTo>
                  <a:close/>
                </a:path>
              </a:pathLst>
            </a:custGeom>
            <a:grpFill/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2229" name="New shape">
              <a:extLst>
                <a:ext uri="{FF2B5EF4-FFF2-40B4-BE49-F238E27FC236}">
                  <a16:creationId xmlns:a16="http://schemas.microsoft.com/office/drawing/2014/main" id="{1D69BDB3-C851-B51B-C027-4D2CF12BC07F}"/>
                </a:ext>
              </a:extLst>
            </p:cNvPr>
            <p:cNvSpPr/>
            <p:nvPr/>
          </p:nvSpPr>
          <p:spPr>
            <a:xfrm>
              <a:off x="601577" y="2355492"/>
              <a:ext cx="24615" cy="26224"/>
            </a:xfrm>
            <a:custGeom>
              <a:avLst/>
              <a:gdLst/>
              <a:ahLst/>
              <a:cxnLst/>
              <a:rect l="l" t="t" r="r" b="b"/>
              <a:pathLst>
                <a:path w="24614" h="26223">
                  <a:moveTo>
                    <a:pt x="21134" y="2588"/>
                  </a:moveTo>
                  <a:cubicBezTo>
                    <a:pt x="18056" y="0"/>
                    <a:pt x="13460" y="403"/>
                    <a:pt x="10875" y="3484"/>
                  </a:cubicBezTo>
                  <a:lnTo>
                    <a:pt x="2584" y="13366"/>
                  </a:lnTo>
                  <a:cubicBezTo>
                    <a:pt x="0" y="16443"/>
                    <a:pt x="403" y="21039"/>
                    <a:pt x="3484" y="23624"/>
                  </a:cubicBezTo>
                  <a:cubicBezTo>
                    <a:pt x="6581" y="26223"/>
                    <a:pt x="11173" y="25786"/>
                    <a:pt x="13742" y="22727"/>
                  </a:cubicBezTo>
                  <a:lnTo>
                    <a:pt x="22030" y="12846"/>
                  </a:lnTo>
                  <a:cubicBezTo>
                    <a:pt x="24614" y="9764"/>
                    <a:pt x="24215" y="5172"/>
                    <a:pt x="21134" y="2588"/>
                  </a:cubicBezTo>
                  <a:close/>
                </a:path>
              </a:pathLst>
            </a:custGeom>
            <a:grpFill/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2230" name="New shape">
              <a:extLst>
                <a:ext uri="{FF2B5EF4-FFF2-40B4-BE49-F238E27FC236}">
                  <a16:creationId xmlns:a16="http://schemas.microsoft.com/office/drawing/2014/main" id="{48086207-B3C3-A2B7-7DFE-CD5F226E9A01}"/>
                </a:ext>
              </a:extLst>
            </p:cNvPr>
            <p:cNvSpPr/>
            <p:nvPr/>
          </p:nvSpPr>
          <p:spPr>
            <a:xfrm>
              <a:off x="460055" y="2597091"/>
              <a:ext cx="174753" cy="36892"/>
            </a:xfrm>
            <a:custGeom>
              <a:avLst/>
              <a:gdLst/>
              <a:ahLst/>
              <a:cxnLst/>
              <a:rect l="l" t="t" r="r" b="b"/>
              <a:pathLst>
                <a:path w="174753" h="36892">
                  <a:moveTo>
                    <a:pt x="167471" y="36892"/>
                  </a:moveTo>
                  <a:cubicBezTo>
                    <a:pt x="171491" y="36892"/>
                    <a:pt x="174753" y="33629"/>
                    <a:pt x="174753" y="29610"/>
                  </a:cubicBezTo>
                  <a:lnTo>
                    <a:pt x="174753" y="7278"/>
                  </a:lnTo>
                  <a:cubicBezTo>
                    <a:pt x="174753" y="3258"/>
                    <a:pt x="171491" y="0"/>
                    <a:pt x="167471" y="0"/>
                  </a:cubicBezTo>
                  <a:cubicBezTo>
                    <a:pt x="163451" y="0"/>
                    <a:pt x="160189" y="3258"/>
                    <a:pt x="160189" y="7278"/>
                  </a:cubicBezTo>
                  <a:lnTo>
                    <a:pt x="160189" y="11162"/>
                  </a:lnTo>
                  <a:lnTo>
                    <a:pt x="14564" y="11162"/>
                  </a:lnTo>
                  <a:lnTo>
                    <a:pt x="14564" y="7278"/>
                  </a:lnTo>
                  <a:cubicBezTo>
                    <a:pt x="14564" y="3258"/>
                    <a:pt x="11301" y="0"/>
                    <a:pt x="7282" y="0"/>
                  </a:cubicBezTo>
                  <a:cubicBezTo>
                    <a:pt x="3258" y="0"/>
                    <a:pt x="0" y="3258"/>
                    <a:pt x="0" y="7278"/>
                  </a:cubicBezTo>
                  <a:lnTo>
                    <a:pt x="0" y="29610"/>
                  </a:lnTo>
                  <a:cubicBezTo>
                    <a:pt x="0" y="33629"/>
                    <a:pt x="3258" y="36892"/>
                    <a:pt x="7282" y="36892"/>
                  </a:cubicBezTo>
                  <a:cubicBezTo>
                    <a:pt x="11301" y="36892"/>
                    <a:pt x="14564" y="33629"/>
                    <a:pt x="14564" y="29610"/>
                  </a:cubicBezTo>
                  <a:lnTo>
                    <a:pt x="14564" y="25726"/>
                  </a:lnTo>
                  <a:lnTo>
                    <a:pt x="160189" y="25726"/>
                  </a:lnTo>
                  <a:lnTo>
                    <a:pt x="160189" y="29610"/>
                  </a:lnTo>
                  <a:cubicBezTo>
                    <a:pt x="160189" y="33629"/>
                    <a:pt x="163451" y="36892"/>
                    <a:pt x="167471" y="36892"/>
                  </a:cubicBezTo>
                  <a:close/>
                </a:path>
              </a:pathLst>
            </a:custGeom>
            <a:grpFill/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2231" name="New shape">
              <a:extLst>
                <a:ext uri="{FF2B5EF4-FFF2-40B4-BE49-F238E27FC236}">
                  <a16:creationId xmlns:a16="http://schemas.microsoft.com/office/drawing/2014/main" id="{5AC2F28E-707A-A7F6-6671-7A3DACAF6444}"/>
                </a:ext>
              </a:extLst>
            </p:cNvPr>
            <p:cNvSpPr/>
            <p:nvPr/>
          </p:nvSpPr>
          <p:spPr>
            <a:xfrm>
              <a:off x="283127" y="2346353"/>
              <a:ext cx="83798" cy="182058"/>
            </a:xfrm>
            <a:custGeom>
              <a:avLst/>
              <a:gdLst/>
              <a:ahLst/>
              <a:cxnLst/>
              <a:rect l="l" t="t" r="r" b="b"/>
              <a:pathLst>
                <a:path w="83797" h="182058">
                  <a:moveTo>
                    <a:pt x="76323" y="167437"/>
                  </a:moveTo>
                  <a:cubicBezTo>
                    <a:pt x="17106" y="133265"/>
                    <a:pt x="18293" y="46984"/>
                    <a:pt x="78900" y="14744"/>
                  </a:cubicBezTo>
                  <a:cubicBezTo>
                    <a:pt x="82449" y="12857"/>
                    <a:pt x="83797" y="8446"/>
                    <a:pt x="81906" y="4897"/>
                  </a:cubicBezTo>
                  <a:cubicBezTo>
                    <a:pt x="80019" y="1348"/>
                    <a:pt x="75611" y="0"/>
                    <a:pt x="72059" y="1887"/>
                  </a:cubicBezTo>
                  <a:cubicBezTo>
                    <a:pt x="1310" y="39525"/>
                    <a:pt x="0" y="140204"/>
                    <a:pt x="69041" y="180053"/>
                  </a:cubicBezTo>
                  <a:cubicBezTo>
                    <a:pt x="72522" y="182058"/>
                    <a:pt x="76975" y="180875"/>
                    <a:pt x="78990" y="177386"/>
                  </a:cubicBezTo>
                  <a:cubicBezTo>
                    <a:pt x="80998" y="173902"/>
                    <a:pt x="79804" y="169449"/>
                    <a:pt x="76323" y="167437"/>
                  </a:cubicBezTo>
                  <a:close/>
                </a:path>
              </a:pathLst>
            </a:custGeom>
            <a:grpFill/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2232" name="New shape">
              <a:extLst>
                <a:ext uri="{FF2B5EF4-FFF2-40B4-BE49-F238E27FC236}">
                  <a16:creationId xmlns:a16="http://schemas.microsoft.com/office/drawing/2014/main" id="{BFABAA16-A3EA-D219-2F3E-0C2DC550EC4A}"/>
                </a:ext>
              </a:extLst>
            </p:cNvPr>
            <p:cNvSpPr/>
            <p:nvPr/>
          </p:nvSpPr>
          <p:spPr>
            <a:xfrm>
              <a:off x="330270" y="2367001"/>
              <a:ext cx="54636" cy="141538"/>
            </a:xfrm>
            <a:custGeom>
              <a:avLst/>
              <a:gdLst/>
              <a:ahLst/>
              <a:cxnLst/>
              <a:rect l="l" t="t" r="r" b="b"/>
              <a:pathLst>
                <a:path w="54635" h="141537">
                  <a:moveTo>
                    <a:pt x="47772" y="126800"/>
                  </a:moveTo>
                  <a:cubicBezTo>
                    <a:pt x="2825" y="102551"/>
                    <a:pt x="3639" y="37739"/>
                    <a:pt x="49576" y="14827"/>
                  </a:cubicBezTo>
                  <a:cubicBezTo>
                    <a:pt x="53177" y="13030"/>
                    <a:pt x="54635" y="8660"/>
                    <a:pt x="52842" y="5063"/>
                  </a:cubicBezTo>
                  <a:cubicBezTo>
                    <a:pt x="51049" y="1465"/>
                    <a:pt x="46675" y="0"/>
                    <a:pt x="43078" y="1796"/>
                  </a:cubicBezTo>
                  <a:cubicBezTo>
                    <a:pt x="16507" y="15050"/>
                    <a:pt x="0" y="41672"/>
                    <a:pt x="0" y="71279"/>
                  </a:cubicBezTo>
                  <a:cubicBezTo>
                    <a:pt x="0" y="99834"/>
                    <a:pt x="15656" y="126020"/>
                    <a:pt x="40859" y="139616"/>
                  </a:cubicBezTo>
                  <a:cubicBezTo>
                    <a:pt x="44419" y="141537"/>
                    <a:pt x="48826" y="140181"/>
                    <a:pt x="50721" y="136663"/>
                  </a:cubicBezTo>
                  <a:cubicBezTo>
                    <a:pt x="52631" y="133125"/>
                    <a:pt x="51313" y="128706"/>
                    <a:pt x="47772" y="126800"/>
                  </a:cubicBezTo>
                  <a:close/>
                </a:path>
              </a:pathLst>
            </a:custGeom>
            <a:grpFill/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2233" name="New shape">
              <a:extLst>
                <a:ext uri="{FF2B5EF4-FFF2-40B4-BE49-F238E27FC236}">
                  <a16:creationId xmlns:a16="http://schemas.microsoft.com/office/drawing/2014/main" id="{F8AAA95B-3ED1-B034-B217-28D7881A272F}"/>
                </a:ext>
              </a:extLst>
            </p:cNvPr>
            <p:cNvSpPr/>
            <p:nvPr/>
          </p:nvSpPr>
          <p:spPr>
            <a:xfrm>
              <a:off x="350240" y="2388214"/>
              <a:ext cx="53121" cy="99748"/>
            </a:xfrm>
            <a:custGeom>
              <a:avLst/>
              <a:gdLst/>
              <a:ahLst/>
              <a:cxnLst/>
              <a:rect l="l" t="t" r="r" b="b"/>
              <a:pathLst>
                <a:path w="53120" h="99748">
                  <a:moveTo>
                    <a:pt x="47881" y="14906"/>
                  </a:moveTo>
                  <a:cubicBezTo>
                    <a:pt x="51531" y="13219"/>
                    <a:pt x="53121" y="8890"/>
                    <a:pt x="51433" y="5243"/>
                  </a:cubicBezTo>
                  <a:cubicBezTo>
                    <a:pt x="49746" y="1593"/>
                    <a:pt x="45417" y="0"/>
                    <a:pt x="41770" y="1687"/>
                  </a:cubicBezTo>
                  <a:cubicBezTo>
                    <a:pt x="1382" y="20361"/>
                    <a:pt x="0" y="77924"/>
                    <a:pt x="40505" y="97973"/>
                  </a:cubicBezTo>
                  <a:cubicBezTo>
                    <a:pt x="44091" y="99748"/>
                    <a:pt x="48468" y="98297"/>
                    <a:pt x="50262" y="94677"/>
                  </a:cubicBezTo>
                  <a:cubicBezTo>
                    <a:pt x="52044" y="91076"/>
                    <a:pt x="50567" y="86706"/>
                    <a:pt x="46965" y="84920"/>
                  </a:cubicBezTo>
                  <a:cubicBezTo>
                    <a:pt x="17483" y="70330"/>
                    <a:pt x="18504" y="28491"/>
                    <a:pt x="47881" y="14906"/>
                  </a:cubicBezTo>
                  <a:close/>
                </a:path>
              </a:pathLst>
            </a:custGeom>
            <a:grpFill/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2234" name="New shape">
              <a:extLst>
                <a:ext uri="{FF2B5EF4-FFF2-40B4-BE49-F238E27FC236}">
                  <a16:creationId xmlns:a16="http://schemas.microsoft.com/office/drawing/2014/main" id="{0F06C762-4AC3-A96D-0E04-A1B569B3229D}"/>
                </a:ext>
              </a:extLst>
            </p:cNvPr>
            <p:cNvSpPr/>
            <p:nvPr/>
          </p:nvSpPr>
          <p:spPr>
            <a:xfrm>
              <a:off x="727937" y="2346353"/>
              <a:ext cx="83798" cy="182062"/>
            </a:xfrm>
            <a:custGeom>
              <a:avLst/>
              <a:gdLst/>
              <a:ahLst/>
              <a:cxnLst/>
              <a:rect l="l" t="t" r="r" b="b"/>
              <a:pathLst>
                <a:path w="83797" h="182061">
                  <a:moveTo>
                    <a:pt x="14756" y="2007"/>
                  </a:moveTo>
                  <a:cubicBezTo>
                    <a:pt x="11271" y="0"/>
                    <a:pt x="6818" y="1194"/>
                    <a:pt x="4806" y="4675"/>
                  </a:cubicBezTo>
                  <a:cubicBezTo>
                    <a:pt x="2799" y="8159"/>
                    <a:pt x="3993" y="12612"/>
                    <a:pt x="7474" y="14624"/>
                  </a:cubicBezTo>
                  <a:cubicBezTo>
                    <a:pt x="66690" y="48796"/>
                    <a:pt x="65504" y="135077"/>
                    <a:pt x="4897" y="167316"/>
                  </a:cubicBezTo>
                  <a:cubicBezTo>
                    <a:pt x="1348" y="169204"/>
                    <a:pt x="0" y="173615"/>
                    <a:pt x="1891" y="177164"/>
                  </a:cubicBezTo>
                  <a:cubicBezTo>
                    <a:pt x="3778" y="180713"/>
                    <a:pt x="8186" y="182061"/>
                    <a:pt x="11738" y="180174"/>
                  </a:cubicBezTo>
                  <a:cubicBezTo>
                    <a:pt x="82486" y="142539"/>
                    <a:pt x="83797" y="41857"/>
                    <a:pt x="14756" y="2007"/>
                  </a:cubicBezTo>
                  <a:close/>
                </a:path>
              </a:pathLst>
            </a:custGeom>
            <a:grpFill/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2235" name="New shape">
              <a:extLst>
                <a:ext uri="{FF2B5EF4-FFF2-40B4-BE49-F238E27FC236}">
                  <a16:creationId xmlns:a16="http://schemas.microsoft.com/office/drawing/2014/main" id="{B1EAF4C2-85FF-814A-A3E6-6022132F5FCA}"/>
                </a:ext>
              </a:extLst>
            </p:cNvPr>
            <p:cNvSpPr/>
            <p:nvPr/>
          </p:nvSpPr>
          <p:spPr>
            <a:xfrm>
              <a:off x="709952" y="2366240"/>
              <a:ext cx="69094" cy="141527"/>
            </a:xfrm>
            <a:custGeom>
              <a:avLst/>
              <a:gdLst/>
              <a:ahLst/>
              <a:cxnLst/>
              <a:rect l="l" t="t" r="r" b="b"/>
              <a:pathLst>
                <a:path w="69094" h="141526">
                  <a:moveTo>
                    <a:pt x="13780" y="1913"/>
                  </a:moveTo>
                  <a:cubicBezTo>
                    <a:pt x="10239" y="0"/>
                    <a:pt x="5824" y="1326"/>
                    <a:pt x="3914" y="4863"/>
                  </a:cubicBezTo>
                  <a:cubicBezTo>
                    <a:pt x="2004" y="8404"/>
                    <a:pt x="3326" y="12819"/>
                    <a:pt x="6867" y="14729"/>
                  </a:cubicBezTo>
                  <a:cubicBezTo>
                    <a:pt x="51814" y="38975"/>
                    <a:pt x="51000" y="103790"/>
                    <a:pt x="5059" y="126702"/>
                  </a:cubicBezTo>
                  <a:cubicBezTo>
                    <a:pt x="1461" y="128495"/>
                    <a:pt x="0" y="132869"/>
                    <a:pt x="1796" y="136467"/>
                  </a:cubicBezTo>
                  <a:cubicBezTo>
                    <a:pt x="3593" y="140072"/>
                    <a:pt x="7967" y="141526"/>
                    <a:pt x="11561" y="139733"/>
                  </a:cubicBezTo>
                  <a:cubicBezTo>
                    <a:pt x="68062" y="111550"/>
                    <a:pt x="69094" y="31753"/>
                    <a:pt x="13780" y="1913"/>
                  </a:cubicBezTo>
                  <a:close/>
                </a:path>
              </a:pathLst>
            </a:custGeom>
            <a:grpFill/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2236" name="New shape">
              <a:extLst>
                <a:ext uri="{FF2B5EF4-FFF2-40B4-BE49-F238E27FC236}">
                  <a16:creationId xmlns:a16="http://schemas.microsoft.com/office/drawing/2014/main" id="{637200F5-9A92-001C-C16A-3D0A0FAB50B3}"/>
                </a:ext>
              </a:extLst>
            </p:cNvPr>
            <p:cNvSpPr/>
            <p:nvPr/>
          </p:nvSpPr>
          <p:spPr>
            <a:xfrm>
              <a:off x="691501" y="2386794"/>
              <a:ext cx="53121" cy="99767"/>
            </a:xfrm>
            <a:custGeom>
              <a:avLst/>
              <a:gdLst/>
              <a:ahLst/>
              <a:cxnLst/>
              <a:rect l="l" t="t" r="r" b="b"/>
              <a:pathLst>
                <a:path w="53120" h="99767">
                  <a:moveTo>
                    <a:pt x="12616" y="1785"/>
                  </a:moveTo>
                  <a:cubicBezTo>
                    <a:pt x="9011" y="0"/>
                    <a:pt x="4644" y="1476"/>
                    <a:pt x="2859" y="5081"/>
                  </a:cubicBezTo>
                  <a:cubicBezTo>
                    <a:pt x="1077" y="8687"/>
                    <a:pt x="2550" y="13053"/>
                    <a:pt x="6155" y="14839"/>
                  </a:cubicBezTo>
                  <a:cubicBezTo>
                    <a:pt x="35637" y="29429"/>
                    <a:pt x="34616" y="71271"/>
                    <a:pt x="5240" y="84852"/>
                  </a:cubicBezTo>
                  <a:cubicBezTo>
                    <a:pt x="1589" y="86540"/>
                    <a:pt x="0" y="90868"/>
                    <a:pt x="1687" y="94519"/>
                  </a:cubicBezTo>
                  <a:cubicBezTo>
                    <a:pt x="3367" y="98158"/>
                    <a:pt x="7692" y="99767"/>
                    <a:pt x="11350" y="98071"/>
                  </a:cubicBezTo>
                  <a:cubicBezTo>
                    <a:pt x="51738" y="79397"/>
                    <a:pt x="53121" y="21834"/>
                    <a:pt x="12616" y="1785"/>
                  </a:cubicBezTo>
                  <a:close/>
                </a:path>
              </a:pathLst>
            </a:custGeom>
            <a:grpFill/>
          </p:spPr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6C264EE3-EBDD-18D7-9CCF-50A1DA6B0726}"/>
              </a:ext>
            </a:extLst>
          </p:cNvPr>
          <p:cNvSpPr txBox="1"/>
          <p:nvPr/>
        </p:nvSpPr>
        <p:spPr>
          <a:xfrm>
            <a:off x="515132" y="1629964"/>
            <a:ext cx="23313588" cy="9296162"/>
          </a:xfrm>
          <a:prstGeom prst="roundRect">
            <a:avLst/>
          </a:prstGeom>
          <a:solidFill>
            <a:srgbClr val="11133F"/>
          </a:solidFill>
          <a:ln>
            <a:solidFill>
              <a:schemeClr val="bg1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Aptos Black"/>
              </a:rPr>
              <a:t>Nel progetto, il movimento della porta di casa è stato controllato tramite servo motore, pilotato da un (</a:t>
            </a:r>
            <a:r>
              <a:rPr lang="it-IT" dirty="0" err="1">
                <a:solidFill>
                  <a:schemeClr val="bg1"/>
                </a:solidFill>
                <a:latin typeface="Aptos Black"/>
              </a:rPr>
              <a:t>Pulse</a:t>
            </a:r>
            <a:r>
              <a:rPr lang="it-IT" dirty="0">
                <a:solidFill>
                  <a:schemeClr val="bg1"/>
                </a:solidFill>
                <a:latin typeface="Aptos Black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Aptos Black"/>
              </a:rPr>
              <a:t>Width</a:t>
            </a:r>
            <a:r>
              <a:rPr lang="it-IT" dirty="0">
                <a:solidFill>
                  <a:schemeClr val="bg1"/>
                </a:solidFill>
                <a:latin typeface="Aptos Black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Aptos Black"/>
              </a:rPr>
              <a:t>Modulation</a:t>
            </a:r>
            <a:r>
              <a:rPr lang="it-IT" dirty="0">
                <a:solidFill>
                  <a:schemeClr val="bg1"/>
                </a:solidFill>
                <a:latin typeface="Aptos Black"/>
              </a:rPr>
              <a:t>) generato dal timer TIM4: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bg1"/>
                </a:solidFill>
                <a:latin typeface="Aptos Black"/>
              </a:rPr>
              <a:t>angle: è l’angolo desiderato da impostare sulla porta (ad esempio 0° per abbassarla, 90° per alzarla);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it-IT" dirty="0" err="1">
                <a:solidFill>
                  <a:schemeClr val="bg1"/>
                </a:solidFill>
                <a:latin typeface="Aptos Black"/>
              </a:rPr>
              <a:t>pulse</a:t>
            </a:r>
            <a:r>
              <a:rPr lang="it-IT" dirty="0">
                <a:solidFill>
                  <a:schemeClr val="bg1"/>
                </a:solidFill>
                <a:latin typeface="Aptos Black"/>
              </a:rPr>
              <a:t>: è il valore di duty </a:t>
            </a:r>
            <a:r>
              <a:rPr lang="it-IT" dirty="0" err="1">
                <a:solidFill>
                  <a:schemeClr val="bg1"/>
                </a:solidFill>
                <a:latin typeface="Aptos Black"/>
              </a:rPr>
              <a:t>cycle</a:t>
            </a:r>
            <a:r>
              <a:rPr lang="it-IT" dirty="0">
                <a:solidFill>
                  <a:schemeClr val="bg1"/>
                </a:solidFill>
                <a:latin typeface="Aptos Black"/>
              </a:rPr>
              <a:t> da impostare per ottenere quell’angolo;</a:t>
            </a:r>
          </a:p>
          <a:p>
            <a:endParaRPr lang="it-IT" dirty="0">
              <a:solidFill>
                <a:schemeClr val="bg1"/>
              </a:solidFill>
              <a:latin typeface="Aptos Black"/>
            </a:endParaRPr>
          </a:p>
          <a:p>
            <a:r>
              <a:rPr lang="it-IT" dirty="0">
                <a:solidFill>
                  <a:schemeClr val="bg1"/>
                </a:solidFill>
                <a:latin typeface="Aptos Black"/>
              </a:rPr>
              <a:t>Servo motori tipo SG90 si comandano con impulsi da circa:</a:t>
            </a:r>
            <a:endParaRPr lang="it-IT" dirty="0">
              <a:solidFill>
                <a:schemeClr val="bg1"/>
              </a:solidFill>
              <a:latin typeface="Aptos Black" panose="020B0004020202020204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bg1"/>
                </a:solidFill>
                <a:latin typeface="Aptos Black"/>
              </a:rPr>
              <a:t>1ms (1000µs) → 0°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bg1"/>
                </a:solidFill>
                <a:latin typeface="Aptos Black"/>
              </a:rPr>
              <a:t>2ms (2000µs) → 180°</a:t>
            </a:r>
          </a:p>
          <a:p>
            <a:endParaRPr lang="it-IT" dirty="0">
              <a:solidFill>
                <a:schemeClr val="bg1"/>
              </a:solidFill>
              <a:latin typeface="Aptos Black"/>
            </a:endParaRPr>
          </a:p>
          <a:p>
            <a:r>
              <a:rPr lang="it-IT" dirty="0">
                <a:solidFill>
                  <a:schemeClr val="bg1"/>
                </a:solidFill>
                <a:latin typeface="Aptos Black"/>
              </a:rPr>
              <a:t>Il nostro timer (TIM4) ha: </a:t>
            </a:r>
            <a:endParaRPr lang="it-IT" dirty="0">
              <a:solidFill>
                <a:schemeClr val="bg1"/>
              </a:solidFill>
              <a:latin typeface="Aptos Black" panose="020B0004020202020204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it-IT" dirty="0" err="1">
                <a:solidFill>
                  <a:schemeClr val="bg1"/>
                </a:solidFill>
                <a:latin typeface="Aptos Black"/>
              </a:rPr>
              <a:t>Prescaler</a:t>
            </a:r>
            <a:r>
              <a:rPr lang="it-IT" dirty="0">
                <a:solidFill>
                  <a:schemeClr val="bg1"/>
                </a:solidFill>
                <a:latin typeface="Aptos Black"/>
              </a:rPr>
              <a:t> = 71 ⇒ 1 tick = 1µs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it-IT" dirty="0" err="1">
                <a:solidFill>
                  <a:schemeClr val="bg1"/>
                </a:solidFill>
                <a:latin typeface="Aptos Black"/>
              </a:rPr>
              <a:t>Period</a:t>
            </a:r>
            <a:r>
              <a:rPr lang="it-IT" dirty="0">
                <a:solidFill>
                  <a:schemeClr val="bg1"/>
                </a:solidFill>
                <a:latin typeface="Aptos Black"/>
              </a:rPr>
              <a:t> = 19999 ⇒ ciclo completo di 20ms = 50Hz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it-IT" dirty="0">
              <a:solidFill>
                <a:schemeClr val="bg1"/>
              </a:solidFill>
              <a:latin typeface="Aptos Black" panose="020B0004020202020204" pitchFamily="34" charset="0"/>
            </a:endParaRPr>
          </a:p>
          <a:p>
            <a:r>
              <a:rPr lang="it-IT" dirty="0">
                <a:solidFill>
                  <a:schemeClr val="bg1"/>
                </a:solidFill>
                <a:latin typeface="Aptos Black"/>
              </a:rPr>
              <a:t> L’impulso viene calcolato con la formula: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it-IT" dirty="0" err="1">
                <a:solidFill>
                  <a:schemeClr val="bg1"/>
                </a:solidFill>
                <a:latin typeface="Aptos Black"/>
              </a:rPr>
              <a:t>pulse</a:t>
            </a:r>
            <a:r>
              <a:rPr lang="it-IT" dirty="0">
                <a:solidFill>
                  <a:schemeClr val="bg1"/>
                </a:solidFill>
                <a:latin typeface="Aptos Black"/>
              </a:rPr>
              <a:t> = 900 + (angle * 2200) / 180; </a:t>
            </a:r>
          </a:p>
        </p:txBody>
      </p:sp>
      <p:pic>
        <p:nvPicPr>
          <p:cNvPr id="6" name="Immagine 5" descr="Immagine che contiene cavo&#10;&#10;Il contenuto generato dall&amp;#39;IA potrebbe non essere corretto.">
            <a:extLst>
              <a:ext uri="{FF2B5EF4-FFF2-40B4-BE49-F238E27FC236}">
                <a16:creationId xmlns:a16="http://schemas.microsoft.com/office/drawing/2014/main" id="{4A6F8676-1C1F-ED64-4A19-CE5CFB258B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80762" y="5785907"/>
            <a:ext cx="7242324" cy="471240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7272B057-822D-60FD-F995-869066F88279}"/>
              </a:ext>
            </a:extLst>
          </p:cNvPr>
          <p:cNvSpPr txBox="1"/>
          <p:nvPr/>
        </p:nvSpPr>
        <p:spPr>
          <a:xfrm>
            <a:off x="4233307" y="11909777"/>
            <a:ext cx="15896460" cy="1328023"/>
          </a:xfrm>
          <a:prstGeom prst="roundRect">
            <a:avLst/>
          </a:prstGeom>
          <a:solidFill>
            <a:srgbClr val="11133F"/>
          </a:solidFill>
          <a:ln>
            <a:solidFill>
              <a:schemeClr val="bg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Aptos Black"/>
                <a:ea typeface="Calibri"/>
                <a:cs typeface="Calibri"/>
              </a:rPr>
              <a:t>__HAL_TIM_SET_COMPARE(...): scrive quel valore nel registro CCR1, che regola il PWM sul canale 1 di TIM4</a:t>
            </a:r>
          </a:p>
        </p:txBody>
      </p:sp>
    </p:spTree>
    <p:extLst>
      <p:ext uri="{BB962C8B-B14F-4D97-AF65-F5344CB8AC3E}">
        <p14:creationId xmlns:p14="http://schemas.microsoft.com/office/powerpoint/2010/main" val="3594525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68597D-5356-583B-4C11-16CB2D4118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1" name="Google Shape;736;p8">
            <a:extLst>
              <a:ext uri="{FF2B5EF4-FFF2-40B4-BE49-F238E27FC236}">
                <a16:creationId xmlns:a16="http://schemas.microsoft.com/office/drawing/2014/main" id="{FFAEA601-322F-8F14-B558-150755E64021}"/>
              </a:ext>
            </a:extLst>
          </p:cNvPr>
          <p:cNvSpPr/>
          <p:nvPr/>
        </p:nvSpPr>
        <p:spPr>
          <a:xfrm>
            <a:off x="-8566" y="0"/>
            <a:ext cx="24386216" cy="13716000"/>
          </a:xfrm>
          <a:custGeom>
            <a:avLst/>
            <a:gdLst/>
            <a:ahLst/>
            <a:cxnLst/>
            <a:rect l="l" t="t" r="r" b="b"/>
            <a:pathLst>
              <a:path w="19569" h="11007" extrusionOk="0">
                <a:moveTo>
                  <a:pt x="0" y="11007"/>
                </a:moveTo>
                <a:lnTo>
                  <a:pt x="19569" y="11007"/>
                </a:lnTo>
                <a:lnTo>
                  <a:pt x="19569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4">
                  <a:lumMod val="75000"/>
                </a:schemeClr>
              </a:gs>
              <a:gs pos="50000">
                <a:schemeClr val="accent3">
                  <a:lumMod val="75000"/>
                </a:schemeClr>
              </a:gs>
              <a:gs pos="100000">
                <a:schemeClr val="accent3"/>
              </a:gs>
            </a:gsLst>
            <a:lin ang="0" scaled="1"/>
          </a:gra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9FC2E42-650F-B109-B0C8-DE5DEE22EF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73943"/>
            <a:ext cx="24377650" cy="1069260"/>
          </a:xfrm>
        </p:spPr>
        <p:txBody>
          <a:bodyPr/>
          <a:lstStyle/>
          <a:p>
            <a:r>
              <a:rPr lang="it-IT">
                <a:solidFill>
                  <a:srgbClr val="002060"/>
                </a:solidFill>
              </a:rPr>
              <a:t>SERVO sg90</a:t>
            </a:r>
            <a:endParaRPr lang="en-US">
              <a:solidFill>
                <a:srgbClr val="002060"/>
              </a:solidFill>
            </a:endParaRPr>
          </a:p>
        </p:txBody>
      </p:sp>
      <p:grpSp>
        <p:nvGrpSpPr>
          <p:cNvPr id="2217" name="Group 2216">
            <a:extLst>
              <a:ext uri="{FF2B5EF4-FFF2-40B4-BE49-F238E27FC236}">
                <a16:creationId xmlns:a16="http://schemas.microsoft.com/office/drawing/2014/main" id="{693B24B0-01A9-3587-4298-4C451660BD86}"/>
              </a:ext>
            </a:extLst>
          </p:cNvPr>
          <p:cNvGrpSpPr>
            <a:grpSpLocks noChangeAspect="1"/>
          </p:cNvGrpSpPr>
          <p:nvPr/>
        </p:nvGrpSpPr>
        <p:grpSpPr>
          <a:xfrm>
            <a:off x="164681" y="11094344"/>
            <a:ext cx="2164337" cy="2021720"/>
            <a:chOff x="283127" y="2190496"/>
            <a:chExt cx="528608" cy="493776"/>
          </a:xfrm>
          <a:solidFill>
            <a:schemeClr val="bg1"/>
          </a:solidFill>
        </p:grpSpPr>
        <p:sp>
          <p:nvSpPr>
            <p:cNvPr id="2220" name="New shape">
              <a:extLst>
                <a:ext uri="{FF2B5EF4-FFF2-40B4-BE49-F238E27FC236}">
                  <a16:creationId xmlns:a16="http://schemas.microsoft.com/office/drawing/2014/main" id="{F28B27C8-90F2-590F-34C0-CA9F042FCCFE}"/>
                </a:ext>
              </a:extLst>
            </p:cNvPr>
            <p:cNvSpPr/>
            <p:nvPr/>
          </p:nvSpPr>
          <p:spPr>
            <a:xfrm>
              <a:off x="411469" y="2190496"/>
              <a:ext cx="271925" cy="493776"/>
            </a:xfrm>
            <a:custGeom>
              <a:avLst/>
              <a:gdLst/>
              <a:ahLst/>
              <a:cxnLst/>
              <a:rect l="l" t="t" r="r" b="b"/>
              <a:pathLst>
                <a:path w="271924" h="493775">
                  <a:moveTo>
                    <a:pt x="239470" y="0"/>
                  </a:moveTo>
                  <a:cubicBezTo>
                    <a:pt x="221286" y="0"/>
                    <a:pt x="51422" y="0"/>
                    <a:pt x="32443" y="0"/>
                  </a:cubicBezTo>
                  <a:cubicBezTo>
                    <a:pt x="14552" y="0"/>
                    <a:pt x="0" y="14556"/>
                    <a:pt x="0" y="32446"/>
                  </a:cubicBezTo>
                  <a:lnTo>
                    <a:pt x="0" y="331695"/>
                  </a:lnTo>
                  <a:cubicBezTo>
                    <a:pt x="0" y="335715"/>
                    <a:pt x="3258" y="338977"/>
                    <a:pt x="7282" y="338977"/>
                  </a:cubicBezTo>
                  <a:cubicBezTo>
                    <a:pt x="11301" y="338977"/>
                    <a:pt x="14560" y="335715"/>
                    <a:pt x="14560" y="331695"/>
                  </a:cubicBezTo>
                  <a:lnTo>
                    <a:pt x="14560" y="32446"/>
                  </a:lnTo>
                  <a:cubicBezTo>
                    <a:pt x="14560" y="22584"/>
                    <a:pt x="22584" y="14564"/>
                    <a:pt x="32443" y="14564"/>
                  </a:cubicBezTo>
                  <a:lnTo>
                    <a:pt x="60064" y="14564"/>
                  </a:lnTo>
                  <a:lnTo>
                    <a:pt x="66235" y="46152"/>
                  </a:lnTo>
                  <a:cubicBezTo>
                    <a:pt x="67448" y="52319"/>
                    <a:pt x="72888" y="56794"/>
                    <a:pt x="79167" y="56794"/>
                  </a:cubicBezTo>
                  <a:lnTo>
                    <a:pt x="193619" y="56794"/>
                  </a:lnTo>
                  <a:cubicBezTo>
                    <a:pt x="200054" y="56794"/>
                    <a:pt x="205512" y="52194"/>
                    <a:pt x="206601" y="45858"/>
                  </a:cubicBezTo>
                  <a:lnTo>
                    <a:pt x="211996" y="14564"/>
                  </a:lnTo>
                  <a:lnTo>
                    <a:pt x="239470" y="14564"/>
                  </a:lnTo>
                  <a:cubicBezTo>
                    <a:pt x="249336" y="14564"/>
                    <a:pt x="257360" y="22584"/>
                    <a:pt x="257360" y="32446"/>
                  </a:cubicBezTo>
                  <a:lnTo>
                    <a:pt x="257360" y="461328"/>
                  </a:lnTo>
                  <a:cubicBezTo>
                    <a:pt x="257360" y="471191"/>
                    <a:pt x="249336" y="479211"/>
                    <a:pt x="239470" y="479211"/>
                  </a:cubicBezTo>
                  <a:lnTo>
                    <a:pt x="32443" y="479211"/>
                  </a:lnTo>
                  <a:cubicBezTo>
                    <a:pt x="22584" y="479211"/>
                    <a:pt x="14560" y="471191"/>
                    <a:pt x="14560" y="461328"/>
                  </a:cubicBezTo>
                  <a:lnTo>
                    <a:pt x="14560" y="360819"/>
                  </a:lnTo>
                  <a:cubicBezTo>
                    <a:pt x="14560" y="356800"/>
                    <a:pt x="11301" y="353537"/>
                    <a:pt x="7282" y="353537"/>
                  </a:cubicBezTo>
                  <a:cubicBezTo>
                    <a:pt x="3258" y="353537"/>
                    <a:pt x="0" y="356800"/>
                    <a:pt x="0" y="360819"/>
                  </a:cubicBezTo>
                  <a:lnTo>
                    <a:pt x="0" y="461328"/>
                  </a:lnTo>
                  <a:cubicBezTo>
                    <a:pt x="0" y="479219"/>
                    <a:pt x="14552" y="493775"/>
                    <a:pt x="32443" y="493775"/>
                  </a:cubicBezTo>
                  <a:lnTo>
                    <a:pt x="239470" y="493775"/>
                  </a:lnTo>
                  <a:cubicBezTo>
                    <a:pt x="257364" y="493775"/>
                    <a:pt x="271924" y="479219"/>
                    <a:pt x="271924" y="461328"/>
                  </a:cubicBezTo>
                  <a:lnTo>
                    <a:pt x="271924" y="32446"/>
                  </a:lnTo>
                  <a:cubicBezTo>
                    <a:pt x="271924" y="14556"/>
                    <a:pt x="257364" y="0"/>
                    <a:pt x="239470" y="0"/>
                  </a:cubicBezTo>
                  <a:close/>
                  <a:moveTo>
                    <a:pt x="192451" y="42230"/>
                  </a:moveTo>
                  <a:lnTo>
                    <a:pt x="80309" y="42230"/>
                  </a:lnTo>
                  <a:lnTo>
                    <a:pt x="74903" y="14564"/>
                  </a:lnTo>
                  <a:lnTo>
                    <a:pt x="197217" y="14564"/>
                  </a:lnTo>
                  <a:close/>
                </a:path>
              </a:pathLst>
            </a:custGeom>
            <a:grpFill/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2221" name="New shape">
              <a:extLst>
                <a:ext uri="{FF2B5EF4-FFF2-40B4-BE49-F238E27FC236}">
                  <a16:creationId xmlns:a16="http://schemas.microsoft.com/office/drawing/2014/main" id="{A4888849-820F-5C9C-12EA-151BB20F2104}"/>
                </a:ext>
              </a:extLst>
            </p:cNvPr>
            <p:cNvSpPr/>
            <p:nvPr/>
          </p:nvSpPr>
          <p:spPr>
            <a:xfrm>
              <a:off x="437723" y="2257292"/>
              <a:ext cx="219414" cy="400959"/>
            </a:xfrm>
            <a:custGeom>
              <a:avLst/>
              <a:gdLst/>
              <a:ahLst/>
              <a:cxnLst/>
              <a:rect l="l" t="t" r="r" b="b"/>
              <a:pathLst>
                <a:path w="219413" h="400959">
                  <a:moveTo>
                    <a:pt x="147976" y="0"/>
                  </a:moveTo>
                  <a:lnTo>
                    <a:pt x="19785" y="0"/>
                  </a:lnTo>
                  <a:cubicBezTo>
                    <a:pt x="8875" y="0"/>
                    <a:pt x="0" y="8871"/>
                    <a:pt x="0" y="19781"/>
                  </a:cubicBezTo>
                  <a:lnTo>
                    <a:pt x="0" y="381177"/>
                  </a:lnTo>
                  <a:cubicBezTo>
                    <a:pt x="0" y="392083"/>
                    <a:pt x="8875" y="400959"/>
                    <a:pt x="19785" y="400959"/>
                  </a:cubicBezTo>
                  <a:lnTo>
                    <a:pt x="199632" y="400959"/>
                  </a:lnTo>
                  <a:cubicBezTo>
                    <a:pt x="210538" y="400959"/>
                    <a:pt x="219413" y="392083"/>
                    <a:pt x="219413" y="381177"/>
                  </a:cubicBezTo>
                  <a:lnTo>
                    <a:pt x="219413" y="19781"/>
                  </a:lnTo>
                  <a:cubicBezTo>
                    <a:pt x="219413" y="8875"/>
                    <a:pt x="210538" y="0"/>
                    <a:pt x="199632" y="0"/>
                  </a:cubicBezTo>
                  <a:lnTo>
                    <a:pt x="174188" y="0"/>
                  </a:lnTo>
                  <a:cubicBezTo>
                    <a:pt x="170164" y="0"/>
                    <a:pt x="166906" y="3258"/>
                    <a:pt x="166906" y="7282"/>
                  </a:cubicBezTo>
                  <a:cubicBezTo>
                    <a:pt x="166906" y="11301"/>
                    <a:pt x="170164" y="14560"/>
                    <a:pt x="174188" y="14560"/>
                  </a:cubicBezTo>
                  <a:lnTo>
                    <a:pt x="199632" y="14560"/>
                  </a:lnTo>
                  <a:cubicBezTo>
                    <a:pt x="202510" y="14560"/>
                    <a:pt x="204849" y="16903"/>
                    <a:pt x="204849" y="19781"/>
                  </a:cubicBezTo>
                  <a:lnTo>
                    <a:pt x="204849" y="381177"/>
                  </a:lnTo>
                  <a:cubicBezTo>
                    <a:pt x="204849" y="384055"/>
                    <a:pt x="202510" y="386399"/>
                    <a:pt x="199632" y="386399"/>
                  </a:cubicBezTo>
                  <a:lnTo>
                    <a:pt x="19785" y="386399"/>
                  </a:lnTo>
                  <a:cubicBezTo>
                    <a:pt x="16907" y="386399"/>
                    <a:pt x="14564" y="384055"/>
                    <a:pt x="14564" y="381177"/>
                  </a:cubicBezTo>
                  <a:lnTo>
                    <a:pt x="14564" y="19781"/>
                  </a:lnTo>
                  <a:cubicBezTo>
                    <a:pt x="14564" y="16903"/>
                    <a:pt x="16907" y="14560"/>
                    <a:pt x="19785" y="14560"/>
                  </a:cubicBezTo>
                  <a:lnTo>
                    <a:pt x="147976" y="14560"/>
                  </a:lnTo>
                  <a:cubicBezTo>
                    <a:pt x="151995" y="14560"/>
                    <a:pt x="155254" y="11301"/>
                    <a:pt x="155254" y="7282"/>
                  </a:cubicBezTo>
                  <a:cubicBezTo>
                    <a:pt x="155254" y="3258"/>
                    <a:pt x="151995" y="0"/>
                    <a:pt x="147976" y="0"/>
                  </a:cubicBezTo>
                  <a:close/>
                </a:path>
              </a:pathLst>
            </a:custGeom>
            <a:grpFill/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2222" name="New shape">
              <a:extLst>
                <a:ext uri="{FF2B5EF4-FFF2-40B4-BE49-F238E27FC236}">
                  <a16:creationId xmlns:a16="http://schemas.microsoft.com/office/drawing/2014/main" id="{F1E0AB5E-0210-9BA7-4417-FF3E6F0AB82B}"/>
                </a:ext>
              </a:extLst>
            </p:cNvPr>
            <p:cNvSpPr/>
            <p:nvPr/>
          </p:nvSpPr>
          <p:spPr>
            <a:xfrm>
              <a:off x="578658" y="2211905"/>
              <a:ext cx="14560" cy="14560"/>
            </a:xfrm>
            <a:custGeom>
              <a:avLst/>
              <a:gdLst/>
              <a:ahLst/>
              <a:cxnLst/>
              <a:rect l="l" t="t" r="r" b="b"/>
              <a:pathLst>
                <a:path w="14560" h="14560">
                  <a:moveTo>
                    <a:pt x="14560" y="7278"/>
                  </a:moveTo>
                  <a:cubicBezTo>
                    <a:pt x="14560" y="11301"/>
                    <a:pt x="11301" y="14560"/>
                    <a:pt x="7278" y="14560"/>
                  </a:cubicBezTo>
                  <a:cubicBezTo>
                    <a:pt x="3258" y="14560"/>
                    <a:pt x="0" y="11301"/>
                    <a:pt x="0" y="7278"/>
                  </a:cubicBezTo>
                  <a:cubicBezTo>
                    <a:pt x="0" y="3258"/>
                    <a:pt x="3258" y="0"/>
                    <a:pt x="7278" y="0"/>
                  </a:cubicBezTo>
                  <a:cubicBezTo>
                    <a:pt x="11301" y="0"/>
                    <a:pt x="14560" y="3258"/>
                    <a:pt x="14560" y="7278"/>
                  </a:cubicBezTo>
                  <a:close/>
                </a:path>
              </a:pathLst>
            </a:custGeom>
            <a:grpFill/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2223" name="New shape">
              <a:extLst>
                <a:ext uri="{FF2B5EF4-FFF2-40B4-BE49-F238E27FC236}">
                  <a16:creationId xmlns:a16="http://schemas.microsoft.com/office/drawing/2014/main" id="{6BD1E79C-1F8B-CDCA-1880-847229F72672}"/>
                </a:ext>
              </a:extLst>
            </p:cNvPr>
            <p:cNvSpPr/>
            <p:nvPr/>
          </p:nvSpPr>
          <p:spPr>
            <a:xfrm>
              <a:off x="499335" y="2211283"/>
              <a:ext cx="62897" cy="14560"/>
            </a:xfrm>
            <a:custGeom>
              <a:avLst/>
              <a:gdLst/>
              <a:ahLst/>
              <a:cxnLst/>
              <a:rect l="l" t="t" r="r" b="b"/>
              <a:pathLst>
                <a:path w="62896" h="14560">
                  <a:moveTo>
                    <a:pt x="7282" y="14560"/>
                  </a:moveTo>
                  <a:lnTo>
                    <a:pt x="55615" y="14560"/>
                  </a:lnTo>
                  <a:cubicBezTo>
                    <a:pt x="59638" y="14560"/>
                    <a:pt x="62897" y="11301"/>
                    <a:pt x="62897" y="7278"/>
                  </a:cubicBezTo>
                  <a:cubicBezTo>
                    <a:pt x="62897" y="3258"/>
                    <a:pt x="59638" y="0"/>
                    <a:pt x="55615" y="0"/>
                  </a:cubicBezTo>
                  <a:lnTo>
                    <a:pt x="7282" y="0"/>
                  </a:lnTo>
                  <a:cubicBezTo>
                    <a:pt x="3262" y="0"/>
                    <a:pt x="0" y="3258"/>
                    <a:pt x="0" y="7278"/>
                  </a:cubicBezTo>
                  <a:cubicBezTo>
                    <a:pt x="0" y="11301"/>
                    <a:pt x="3262" y="14560"/>
                    <a:pt x="7282" y="14560"/>
                  </a:cubicBezTo>
                  <a:close/>
                </a:path>
              </a:pathLst>
            </a:custGeom>
            <a:grpFill/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2224" name="New shape">
              <a:extLst>
                <a:ext uri="{FF2B5EF4-FFF2-40B4-BE49-F238E27FC236}">
                  <a16:creationId xmlns:a16="http://schemas.microsoft.com/office/drawing/2014/main" id="{724ADF19-6D45-737B-E57A-B6AECB8C9241}"/>
                </a:ext>
              </a:extLst>
            </p:cNvPr>
            <p:cNvSpPr/>
            <p:nvPr/>
          </p:nvSpPr>
          <p:spPr>
            <a:xfrm>
              <a:off x="449849" y="2365581"/>
              <a:ext cx="193767" cy="225803"/>
            </a:xfrm>
            <a:custGeom>
              <a:avLst/>
              <a:gdLst/>
              <a:ahLst/>
              <a:cxnLst/>
              <a:rect l="l" t="t" r="r" b="b"/>
              <a:pathLst>
                <a:path w="193766" h="225802">
                  <a:moveTo>
                    <a:pt x="95431" y="1457"/>
                  </a:moveTo>
                  <a:cubicBezTo>
                    <a:pt x="31757" y="2964"/>
                    <a:pt x="0" y="80094"/>
                    <a:pt x="44287" y="125998"/>
                  </a:cubicBezTo>
                  <a:cubicBezTo>
                    <a:pt x="58030" y="140245"/>
                    <a:pt x="57061" y="158226"/>
                    <a:pt x="57114" y="158501"/>
                  </a:cubicBezTo>
                  <a:cubicBezTo>
                    <a:pt x="57114" y="166303"/>
                    <a:pt x="62079" y="172952"/>
                    <a:pt x="69007" y="175503"/>
                  </a:cubicBezTo>
                  <a:lnTo>
                    <a:pt x="69007" y="197609"/>
                  </a:lnTo>
                  <a:cubicBezTo>
                    <a:pt x="69007" y="213156"/>
                    <a:pt x="81654" y="225802"/>
                    <a:pt x="97201" y="225802"/>
                  </a:cubicBezTo>
                  <a:cubicBezTo>
                    <a:pt x="112748" y="225802"/>
                    <a:pt x="125399" y="213156"/>
                    <a:pt x="125399" y="197609"/>
                  </a:cubicBezTo>
                  <a:lnTo>
                    <a:pt x="125399" y="175243"/>
                  </a:lnTo>
                  <a:cubicBezTo>
                    <a:pt x="132360" y="172421"/>
                    <a:pt x="137292" y="165599"/>
                    <a:pt x="137292" y="157635"/>
                  </a:cubicBezTo>
                  <a:cubicBezTo>
                    <a:pt x="137401" y="156433"/>
                    <a:pt x="137021" y="149984"/>
                    <a:pt x="140298" y="141503"/>
                  </a:cubicBezTo>
                  <a:cubicBezTo>
                    <a:pt x="141748" y="137751"/>
                    <a:pt x="139884" y="133536"/>
                    <a:pt x="136131" y="132085"/>
                  </a:cubicBezTo>
                  <a:cubicBezTo>
                    <a:pt x="132383" y="130635"/>
                    <a:pt x="128164" y="132504"/>
                    <a:pt x="126717" y="136252"/>
                  </a:cubicBezTo>
                  <a:cubicBezTo>
                    <a:pt x="124476" y="142046"/>
                    <a:pt x="123180" y="148051"/>
                    <a:pt x="122833" y="154127"/>
                  </a:cubicBezTo>
                  <a:cubicBezTo>
                    <a:pt x="119183" y="151019"/>
                    <a:pt x="118542" y="153001"/>
                    <a:pt x="76286" y="152391"/>
                  </a:cubicBezTo>
                  <a:cubicBezTo>
                    <a:pt x="74470" y="152391"/>
                    <a:pt x="72808" y="153061"/>
                    <a:pt x="71531" y="154161"/>
                  </a:cubicBezTo>
                  <a:cubicBezTo>
                    <a:pt x="70608" y="139703"/>
                    <a:pt x="64743" y="126227"/>
                    <a:pt x="54767" y="115886"/>
                  </a:cubicBezTo>
                  <a:cubicBezTo>
                    <a:pt x="19265" y="79088"/>
                    <a:pt x="44709" y="17223"/>
                    <a:pt x="95766" y="16018"/>
                  </a:cubicBezTo>
                  <a:cubicBezTo>
                    <a:pt x="146634" y="14850"/>
                    <a:pt x="174580" y="74206"/>
                    <a:pt x="142517" y="112677"/>
                  </a:cubicBezTo>
                  <a:cubicBezTo>
                    <a:pt x="139944" y="115766"/>
                    <a:pt x="140362" y="120358"/>
                    <a:pt x="143447" y="122931"/>
                  </a:cubicBezTo>
                  <a:cubicBezTo>
                    <a:pt x="146540" y="125508"/>
                    <a:pt x="151129" y="125090"/>
                    <a:pt x="153706" y="122001"/>
                  </a:cubicBezTo>
                  <a:cubicBezTo>
                    <a:pt x="193766" y="73935"/>
                    <a:pt x="158693" y="0"/>
                    <a:pt x="95431" y="1457"/>
                  </a:cubicBezTo>
                  <a:close/>
                  <a:moveTo>
                    <a:pt x="84351" y="202110"/>
                  </a:moveTo>
                  <a:lnTo>
                    <a:pt x="110055" y="202110"/>
                  </a:lnTo>
                  <a:cubicBezTo>
                    <a:pt x="105798" y="214237"/>
                    <a:pt x="88623" y="214271"/>
                    <a:pt x="84351" y="202110"/>
                  </a:cubicBezTo>
                  <a:close/>
                  <a:moveTo>
                    <a:pt x="83571" y="176633"/>
                  </a:moveTo>
                  <a:lnTo>
                    <a:pt x="110835" y="176633"/>
                  </a:lnTo>
                  <a:lnTo>
                    <a:pt x="110835" y="187546"/>
                  </a:lnTo>
                  <a:lnTo>
                    <a:pt x="83571" y="187546"/>
                  </a:lnTo>
                  <a:close/>
                </a:path>
              </a:pathLst>
            </a:custGeom>
            <a:grpFill/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2225" name="New shape">
              <a:extLst>
                <a:ext uri="{FF2B5EF4-FFF2-40B4-BE49-F238E27FC236}">
                  <a16:creationId xmlns:a16="http://schemas.microsoft.com/office/drawing/2014/main" id="{C5F8CD66-4194-AC4B-57EE-AEEF08A41C89}"/>
                </a:ext>
              </a:extLst>
            </p:cNvPr>
            <p:cNvSpPr/>
            <p:nvPr/>
          </p:nvSpPr>
          <p:spPr>
            <a:xfrm>
              <a:off x="539773" y="2332184"/>
              <a:ext cx="14560" cy="27463"/>
            </a:xfrm>
            <a:custGeom>
              <a:avLst/>
              <a:gdLst/>
              <a:ahLst/>
              <a:cxnLst/>
              <a:rect l="l" t="t" r="r" b="b"/>
              <a:pathLst>
                <a:path w="14560" h="27462">
                  <a:moveTo>
                    <a:pt x="14560" y="20180"/>
                  </a:moveTo>
                  <a:lnTo>
                    <a:pt x="14560" y="7282"/>
                  </a:lnTo>
                  <a:cubicBezTo>
                    <a:pt x="14560" y="3262"/>
                    <a:pt x="11301" y="0"/>
                    <a:pt x="7282" y="0"/>
                  </a:cubicBezTo>
                  <a:cubicBezTo>
                    <a:pt x="3258" y="0"/>
                    <a:pt x="0" y="3262"/>
                    <a:pt x="0" y="7282"/>
                  </a:cubicBezTo>
                  <a:lnTo>
                    <a:pt x="0" y="20180"/>
                  </a:lnTo>
                  <a:cubicBezTo>
                    <a:pt x="0" y="24200"/>
                    <a:pt x="3258" y="27462"/>
                    <a:pt x="7282" y="27462"/>
                  </a:cubicBezTo>
                  <a:cubicBezTo>
                    <a:pt x="11301" y="27462"/>
                    <a:pt x="14560" y="24200"/>
                    <a:pt x="14560" y="20180"/>
                  </a:cubicBezTo>
                  <a:close/>
                </a:path>
              </a:pathLst>
            </a:custGeom>
            <a:grpFill/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2226" name="New shape">
              <a:extLst>
                <a:ext uri="{FF2B5EF4-FFF2-40B4-BE49-F238E27FC236}">
                  <a16:creationId xmlns:a16="http://schemas.microsoft.com/office/drawing/2014/main" id="{24D32947-0B9A-F2F6-A96D-285961BCC8BF}"/>
                </a:ext>
              </a:extLst>
            </p:cNvPr>
            <p:cNvSpPr/>
            <p:nvPr/>
          </p:nvSpPr>
          <p:spPr>
            <a:xfrm>
              <a:off x="501592" y="2337153"/>
              <a:ext cx="20844" cy="28555"/>
            </a:xfrm>
            <a:custGeom>
              <a:avLst/>
              <a:gdLst/>
              <a:ahLst/>
              <a:cxnLst/>
              <a:rect l="l" t="t" r="r" b="b"/>
              <a:pathLst>
                <a:path w="20843" h="28555">
                  <a:moveTo>
                    <a:pt x="15117" y="27180"/>
                  </a:moveTo>
                  <a:cubicBezTo>
                    <a:pt x="18896" y="25805"/>
                    <a:pt x="20843" y="21627"/>
                    <a:pt x="19468" y="17849"/>
                  </a:cubicBezTo>
                  <a:lnTo>
                    <a:pt x="15057" y="5726"/>
                  </a:lnTo>
                  <a:cubicBezTo>
                    <a:pt x="13682" y="1947"/>
                    <a:pt x="9504" y="0"/>
                    <a:pt x="5726" y="1375"/>
                  </a:cubicBezTo>
                  <a:cubicBezTo>
                    <a:pt x="1947" y="2750"/>
                    <a:pt x="0" y="6927"/>
                    <a:pt x="1375" y="10706"/>
                  </a:cubicBezTo>
                  <a:lnTo>
                    <a:pt x="5786" y="22829"/>
                  </a:lnTo>
                  <a:cubicBezTo>
                    <a:pt x="7161" y="26600"/>
                    <a:pt x="11335" y="28555"/>
                    <a:pt x="15117" y="27180"/>
                  </a:cubicBezTo>
                  <a:close/>
                </a:path>
              </a:pathLst>
            </a:custGeom>
            <a:grpFill/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2227" name="New shape">
              <a:extLst>
                <a:ext uri="{FF2B5EF4-FFF2-40B4-BE49-F238E27FC236}">
                  <a16:creationId xmlns:a16="http://schemas.microsoft.com/office/drawing/2014/main" id="{C272BA94-2D16-E7EC-7D51-EAF8E4F60365}"/>
                </a:ext>
              </a:extLst>
            </p:cNvPr>
            <p:cNvSpPr/>
            <p:nvPr/>
          </p:nvSpPr>
          <p:spPr>
            <a:xfrm>
              <a:off x="468666" y="2355492"/>
              <a:ext cx="24619" cy="26216"/>
            </a:xfrm>
            <a:custGeom>
              <a:avLst/>
              <a:gdLst/>
              <a:ahLst/>
              <a:cxnLst/>
              <a:rect l="l" t="t" r="r" b="b"/>
              <a:pathLst>
                <a:path w="24618" h="26216">
                  <a:moveTo>
                    <a:pt x="21134" y="23624"/>
                  </a:moveTo>
                  <a:cubicBezTo>
                    <a:pt x="24215" y="21039"/>
                    <a:pt x="24618" y="16443"/>
                    <a:pt x="22030" y="13366"/>
                  </a:cubicBezTo>
                  <a:lnTo>
                    <a:pt x="13739" y="3484"/>
                  </a:lnTo>
                  <a:cubicBezTo>
                    <a:pt x="11154" y="403"/>
                    <a:pt x="6562" y="0"/>
                    <a:pt x="3480" y="2588"/>
                  </a:cubicBezTo>
                  <a:cubicBezTo>
                    <a:pt x="403" y="5172"/>
                    <a:pt x="0" y="9764"/>
                    <a:pt x="2584" y="12846"/>
                  </a:cubicBezTo>
                  <a:lnTo>
                    <a:pt x="10875" y="22727"/>
                  </a:lnTo>
                  <a:cubicBezTo>
                    <a:pt x="13452" y="25797"/>
                    <a:pt x="18044" y="26216"/>
                    <a:pt x="21134" y="23624"/>
                  </a:cubicBezTo>
                  <a:close/>
                </a:path>
              </a:pathLst>
            </a:custGeom>
            <a:grpFill/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2228" name="New shape">
              <a:extLst>
                <a:ext uri="{FF2B5EF4-FFF2-40B4-BE49-F238E27FC236}">
                  <a16:creationId xmlns:a16="http://schemas.microsoft.com/office/drawing/2014/main" id="{9D5186C3-F681-5512-F012-A55B7AA213DA}"/>
                </a:ext>
              </a:extLst>
            </p:cNvPr>
            <p:cNvSpPr/>
            <p:nvPr/>
          </p:nvSpPr>
          <p:spPr>
            <a:xfrm>
              <a:off x="572423" y="2337153"/>
              <a:ext cx="20848" cy="28559"/>
            </a:xfrm>
            <a:custGeom>
              <a:avLst/>
              <a:gdLst/>
              <a:ahLst/>
              <a:cxnLst/>
              <a:rect l="l" t="t" r="r" b="b"/>
              <a:pathLst>
                <a:path w="20847" h="28558">
                  <a:moveTo>
                    <a:pt x="15061" y="22829"/>
                  </a:moveTo>
                  <a:lnTo>
                    <a:pt x="19472" y="10706"/>
                  </a:lnTo>
                  <a:cubicBezTo>
                    <a:pt x="20847" y="6927"/>
                    <a:pt x="18900" y="2750"/>
                    <a:pt x="15117" y="1375"/>
                  </a:cubicBezTo>
                  <a:cubicBezTo>
                    <a:pt x="11343" y="0"/>
                    <a:pt x="7161" y="1947"/>
                    <a:pt x="5786" y="5726"/>
                  </a:cubicBezTo>
                  <a:lnTo>
                    <a:pt x="1375" y="17849"/>
                  </a:lnTo>
                  <a:cubicBezTo>
                    <a:pt x="0" y="21627"/>
                    <a:pt x="1947" y="25805"/>
                    <a:pt x="5726" y="27180"/>
                  </a:cubicBezTo>
                  <a:cubicBezTo>
                    <a:pt x="9515" y="28559"/>
                    <a:pt x="13690" y="26596"/>
                    <a:pt x="15061" y="22829"/>
                  </a:cubicBezTo>
                  <a:close/>
                </a:path>
              </a:pathLst>
            </a:custGeom>
            <a:grpFill/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2229" name="New shape">
              <a:extLst>
                <a:ext uri="{FF2B5EF4-FFF2-40B4-BE49-F238E27FC236}">
                  <a16:creationId xmlns:a16="http://schemas.microsoft.com/office/drawing/2014/main" id="{91FDC4AC-AD03-C429-ADDC-DDB59AB632A0}"/>
                </a:ext>
              </a:extLst>
            </p:cNvPr>
            <p:cNvSpPr/>
            <p:nvPr/>
          </p:nvSpPr>
          <p:spPr>
            <a:xfrm>
              <a:off x="601577" y="2355492"/>
              <a:ext cx="24615" cy="26224"/>
            </a:xfrm>
            <a:custGeom>
              <a:avLst/>
              <a:gdLst/>
              <a:ahLst/>
              <a:cxnLst/>
              <a:rect l="l" t="t" r="r" b="b"/>
              <a:pathLst>
                <a:path w="24614" h="26223">
                  <a:moveTo>
                    <a:pt x="21134" y="2588"/>
                  </a:moveTo>
                  <a:cubicBezTo>
                    <a:pt x="18056" y="0"/>
                    <a:pt x="13460" y="403"/>
                    <a:pt x="10875" y="3484"/>
                  </a:cubicBezTo>
                  <a:lnTo>
                    <a:pt x="2584" y="13366"/>
                  </a:lnTo>
                  <a:cubicBezTo>
                    <a:pt x="0" y="16443"/>
                    <a:pt x="403" y="21039"/>
                    <a:pt x="3484" y="23624"/>
                  </a:cubicBezTo>
                  <a:cubicBezTo>
                    <a:pt x="6581" y="26223"/>
                    <a:pt x="11173" y="25786"/>
                    <a:pt x="13742" y="22727"/>
                  </a:cubicBezTo>
                  <a:lnTo>
                    <a:pt x="22030" y="12846"/>
                  </a:lnTo>
                  <a:cubicBezTo>
                    <a:pt x="24614" y="9764"/>
                    <a:pt x="24215" y="5172"/>
                    <a:pt x="21134" y="2588"/>
                  </a:cubicBezTo>
                  <a:close/>
                </a:path>
              </a:pathLst>
            </a:custGeom>
            <a:grpFill/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2230" name="New shape">
              <a:extLst>
                <a:ext uri="{FF2B5EF4-FFF2-40B4-BE49-F238E27FC236}">
                  <a16:creationId xmlns:a16="http://schemas.microsoft.com/office/drawing/2014/main" id="{0B5CE7AB-717B-F8CB-0890-7B67CFC522A4}"/>
                </a:ext>
              </a:extLst>
            </p:cNvPr>
            <p:cNvSpPr/>
            <p:nvPr/>
          </p:nvSpPr>
          <p:spPr>
            <a:xfrm>
              <a:off x="460055" y="2597091"/>
              <a:ext cx="174753" cy="36892"/>
            </a:xfrm>
            <a:custGeom>
              <a:avLst/>
              <a:gdLst/>
              <a:ahLst/>
              <a:cxnLst/>
              <a:rect l="l" t="t" r="r" b="b"/>
              <a:pathLst>
                <a:path w="174753" h="36892">
                  <a:moveTo>
                    <a:pt x="167471" y="36892"/>
                  </a:moveTo>
                  <a:cubicBezTo>
                    <a:pt x="171491" y="36892"/>
                    <a:pt x="174753" y="33629"/>
                    <a:pt x="174753" y="29610"/>
                  </a:cubicBezTo>
                  <a:lnTo>
                    <a:pt x="174753" y="7278"/>
                  </a:lnTo>
                  <a:cubicBezTo>
                    <a:pt x="174753" y="3258"/>
                    <a:pt x="171491" y="0"/>
                    <a:pt x="167471" y="0"/>
                  </a:cubicBezTo>
                  <a:cubicBezTo>
                    <a:pt x="163451" y="0"/>
                    <a:pt x="160189" y="3258"/>
                    <a:pt x="160189" y="7278"/>
                  </a:cubicBezTo>
                  <a:lnTo>
                    <a:pt x="160189" y="11162"/>
                  </a:lnTo>
                  <a:lnTo>
                    <a:pt x="14564" y="11162"/>
                  </a:lnTo>
                  <a:lnTo>
                    <a:pt x="14564" y="7278"/>
                  </a:lnTo>
                  <a:cubicBezTo>
                    <a:pt x="14564" y="3258"/>
                    <a:pt x="11301" y="0"/>
                    <a:pt x="7282" y="0"/>
                  </a:cubicBezTo>
                  <a:cubicBezTo>
                    <a:pt x="3258" y="0"/>
                    <a:pt x="0" y="3258"/>
                    <a:pt x="0" y="7278"/>
                  </a:cubicBezTo>
                  <a:lnTo>
                    <a:pt x="0" y="29610"/>
                  </a:lnTo>
                  <a:cubicBezTo>
                    <a:pt x="0" y="33629"/>
                    <a:pt x="3258" y="36892"/>
                    <a:pt x="7282" y="36892"/>
                  </a:cubicBezTo>
                  <a:cubicBezTo>
                    <a:pt x="11301" y="36892"/>
                    <a:pt x="14564" y="33629"/>
                    <a:pt x="14564" y="29610"/>
                  </a:cubicBezTo>
                  <a:lnTo>
                    <a:pt x="14564" y="25726"/>
                  </a:lnTo>
                  <a:lnTo>
                    <a:pt x="160189" y="25726"/>
                  </a:lnTo>
                  <a:lnTo>
                    <a:pt x="160189" y="29610"/>
                  </a:lnTo>
                  <a:cubicBezTo>
                    <a:pt x="160189" y="33629"/>
                    <a:pt x="163451" y="36892"/>
                    <a:pt x="167471" y="36892"/>
                  </a:cubicBezTo>
                  <a:close/>
                </a:path>
              </a:pathLst>
            </a:custGeom>
            <a:grpFill/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2231" name="New shape">
              <a:extLst>
                <a:ext uri="{FF2B5EF4-FFF2-40B4-BE49-F238E27FC236}">
                  <a16:creationId xmlns:a16="http://schemas.microsoft.com/office/drawing/2014/main" id="{9CA0D1E7-5AAA-0C32-86B4-DA57F5E4E30F}"/>
                </a:ext>
              </a:extLst>
            </p:cNvPr>
            <p:cNvSpPr/>
            <p:nvPr/>
          </p:nvSpPr>
          <p:spPr>
            <a:xfrm>
              <a:off x="283127" y="2346353"/>
              <a:ext cx="83798" cy="182058"/>
            </a:xfrm>
            <a:custGeom>
              <a:avLst/>
              <a:gdLst/>
              <a:ahLst/>
              <a:cxnLst/>
              <a:rect l="l" t="t" r="r" b="b"/>
              <a:pathLst>
                <a:path w="83797" h="182058">
                  <a:moveTo>
                    <a:pt x="76323" y="167437"/>
                  </a:moveTo>
                  <a:cubicBezTo>
                    <a:pt x="17106" y="133265"/>
                    <a:pt x="18293" y="46984"/>
                    <a:pt x="78900" y="14744"/>
                  </a:cubicBezTo>
                  <a:cubicBezTo>
                    <a:pt x="82449" y="12857"/>
                    <a:pt x="83797" y="8446"/>
                    <a:pt x="81906" y="4897"/>
                  </a:cubicBezTo>
                  <a:cubicBezTo>
                    <a:pt x="80019" y="1348"/>
                    <a:pt x="75611" y="0"/>
                    <a:pt x="72059" y="1887"/>
                  </a:cubicBezTo>
                  <a:cubicBezTo>
                    <a:pt x="1310" y="39525"/>
                    <a:pt x="0" y="140204"/>
                    <a:pt x="69041" y="180053"/>
                  </a:cubicBezTo>
                  <a:cubicBezTo>
                    <a:pt x="72522" y="182058"/>
                    <a:pt x="76975" y="180875"/>
                    <a:pt x="78990" y="177386"/>
                  </a:cubicBezTo>
                  <a:cubicBezTo>
                    <a:pt x="80998" y="173902"/>
                    <a:pt x="79804" y="169449"/>
                    <a:pt x="76323" y="167437"/>
                  </a:cubicBezTo>
                  <a:close/>
                </a:path>
              </a:pathLst>
            </a:custGeom>
            <a:grpFill/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2232" name="New shape">
              <a:extLst>
                <a:ext uri="{FF2B5EF4-FFF2-40B4-BE49-F238E27FC236}">
                  <a16:creationId xmlns:a16="http://schemas.microsoft.com/office/drawing/2014/main" id="{4DFEDB4D-F74A-FF91-5D2D-2EA07BF0FA5E}"/>
                </a:ext>
              </a:extLst>
            </p:cNvPr>
            <p:cNvSpPr/>
            <p:nvPr/>
          </p:nvSpPr>
          <p:spPr>
            <a:xfrm>
              <a:off x="330270" y="2367001"/>
              <a:ext cx="54636" cy="141538"/>
            </a:xfrm>
            <a:custGeom>
              <a:avLst/>
              <a:gdLst/>
              <a:ahLst/>
              <a:cxnLst/>
              <a:rect l="l" t="t" r="r" b="b"/>
              <a:pathLst>
                <a:path w="54635" h="141537">
                  <a:moveTo>
                    <a:pt x="47772" y="126800"/>
                  </a:moveTo>
                  <a:cubicBezTo>
                    <a:pt x="2825" y="102551"/>
                    <a:pt x="3639" y="37739"/>
                    <a:pt x="49576" y="14827"/>
                  </a:cubicBezTo>
                  <a:cubicBezTo>
                    <a:pt x="53177" y="13030"/>
                    <a:pt x="54635" y="8660"/>
                    <a:pt x="52842" y="5063"/>
                  </a:cubicBezTo>
                  <a:cubicBezTo>
                    <a:pt x="51049" y="1465"/>
                    <a:pt x="46675" y="0"/>
                    <a:pt x="43078" y="1796"/>
                  </a:cubicBezTo>
                  <a:cubicBezTo>
                    <a:pt x="16507" y="15050"/>
                    <a:pt x="0" y="41672"/>
                    <a:pt x="0" y="71279"/>
                  </a:cubicBezTo>
                  <a:cubicBezTo>
                    <a:pt x="0" y="99834"/>
                    <a:pt x="15656" y="126020"/>
                    <a:pt x="40859" y="139616"/>
                  </a:cubicBezTo>
                  <a:cubicBezTo>
                    <a:pt x="44419" y="141537"/>
                    <a:pt x="48826" y="140181"/>
                    <a:pt x="50721" y="136663"/>
                  </a:cubicBezTo>
                  <a:cubicBezTo>
                    <a:pt x="52631" y="133125"/>
                    <a:pt x="51313" y="128706"/>
                    <a:pt x="47772" y="126800"/>
                  </a:cubicBezTo>
                  <a:close/>
                </a:path>
              </a:pathLst>
            </a:custGeom>
            <a:grpFill/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2233" name="New shape">
              <a:extLst>
                <a:ext uri="{FF2B5EF4-FFF2-40B4-BE49-F238E27FC236}">
                  <a16:creationId xmlns:a16="http://schemas.microsoft.com/office/drawing/2014/main" id="{3496733B-16AB-1761-31E2-0AD309703935}"/>
                </a:ext>
              </a:extLst>
            </p:cNvPr>
            <p:cNvSpPr/>
            <p:nvPr/>
          </p:nvSpPr>
          <p:spPr>
            <a:xfrm>
              <a:off x="350240" y="2388214"/>
              <a:ext cx="53121" cy="99748"/>
            </a:xfrm>
            <a:custGeom>
              <a:avLst/>
              <a:gdLst/>
              <a:ahLst/>
              <a:cxnLst/>
              <a:rect l="l" t="t" r="r" b="b"/>
              <a:pathLst>
                <a:path w="53120" h="99748">
                  <a:moveTo>
                    <a:pt x="47881" y="14906"/>
                  </a:moveTo>
                  <a:cubicBezTo>
                    <a:pt x="51531" y="13219"/>
                    <a:pt x="53121" y="8890"/>
                    <a:pt x="51433" y="5243"/>
                  </a:cubicBezTo>
                  <a:cubicBezTo>
                    <a:pt x="49746" y="1593"/>
                    <a:pt x="45417" y="0"/>
                    <a:pt x="41770" y="1687"/>
                  </a:cubicBezTo>
                  <a:cubicBezTo>
                    <a:pt x="1382" y="20361"/>
                    <a:pt x="0" y="77924"/>
                    <a:pt x="40505" y="97973"/>
                  </a:cubicBezTo>
                  <a:cubicBezTo>
                    <a:pt x="44091" y="99748"/>
                    <a:pt x="48468" y="98297"/>
                    <a:pt x="50262" y="94677"/>
                  </a:cubicBezTo>
                  <a:cubicBezTo>
                    <a:pt x="52044" y="91076"/>
                    <a:pt x="50567" y="86706"/>
                    <a:pt x="46965" y="84920"/>
                  </a:cubicBezTo>
                  <a:cubicBezTo>
                    <a:pt x="17483" y="70330"/>
                    <a:pt x="18504" y="28491"/>
                    <a:pt x="47881" y="14906"/>
                  </a:cubicBezTo>
                  <a:close/>
                </a:path>
              </a:pathLst>
            </a:custGeom>
            <a:grpFill/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2234" name="New shape">
              <a:extLst>
                <a:ext uri="{FF2B5EF4-FFF2-40B4-BE49-F238E27FC236}">
                  <a16:creationId xmlns:a16="http://schemas.microsoft.com/office/drawing/2014/main" id="{C4156622-E47B-E271-8EED-89C2C7AEF38D}"/>
                </a:ext>
              </a:extLst>
            </p:cNvPr>
            <p:cNvSpPr/>
            <p:nvPr/>
          </p:nvSpPr>
          <p:spPr>
            <a:xfrm>
              <a:off x="727937" y="2346353"/>
              <a:ext cx="83798" cy="182062"/>
            </a:xfrm>
            <a:custGeom>
              <a:avLst/>
              <a:gdLst/>
              <a:ahLst/>
              <a:cxnLst/>
              <a:rect l="l" t="t" r="r" b="b"/>
              <a:pathLst>
                <a:path w="83797" h="182061">
                  <a:moveTo>
                    <a:pt x="14756" y="2007"/>
                  </a:moveTo>
                  <a:cubicBezTo>
                    <a:pt x="11271" y="0"/>
                    <a:pt x="6818" y="1194"/>
                    <a:pt x="4806" y="4675"/>
                  </a:cubicBezTo>
                  <a:cubicBezTo>
                    <a:pt x="2799" y="8159"/>
                    <a:pt x="3993" y="12612"/>
                    <a:pt x="7474" y="14624"/>
                  </a:cubicBezTo>
                  <a:cubicBezTo>
                    <a:pt x="66690" y="48796"/>
                    <a:pt x="65504" y="135077"/>
                    <a:pt x="4897" y="167316"/>
                  </a:cubicBezTo>
                  <a:cubicBezTo>
                    <a:pt x="1348" y="169204"/>
                    <a:pt x="0" y="173615"/>
                    <a:pt x="1891" y="177164"/>
                  </a:cubicBezTo>
                  <a:cubicBezTo>
                    <a:pt x="3778" y="180713"/>
                    <a:pt x="8186" y="182061"/>
                    <a:pt x="11738" y="180174"/>
                  </a:cubicBezTo>
                  <a:cubicBezTo>
                    <a:pt x="82486" y="142539"/>
                    <a:pt x="83797" y="41857"/>
                    <a:pt x="14756" y="2007"/>
                  </a:cubicBezTo>
                  <a:close/>
                </a:path>
              </a:pathLst>
            </a:custGeom>
            <a:grpFill/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2235" name="New shape">
              <a:extLst>
                <a:ext uri="{FF2B5EF4-FFF2-40B4-BE49-F238E27FC236}">
                  <a16:creationId xmlns:a16="http://schemas.microsoft.com/office/drawing/2014/main" id="{FEBC6A03-8925-42C1-69E9-64DC0C7162A5}"/>
                </a:ext>
              </a:extLst>
            </p:cNvPr>
            <p:cNvSpPr/>
            <p:nvPr/>
          </p:nvSpPr>
          <p:spPr>
            <a:xfrm>
              <a:off x="709952" y="2366240"/>
              <a:ext cx="69094" cy="141527"/>
            </a:xfrm>
            <a:custGeom>
              <a:avLst/>
              <a:gdLst/>
              <a:ahLst/>
              <a:cxnLst/>
              <a:rect l="l" t="t" r="r" b="b"/>
              <a:pathLst>
                <a:path w="69094" h="141526">
                  <a:moveTo>
                    <a:pt x="13780" y="1913"/>
                  </a:moveTo>
                  <a:cubicBezTo>
                    <a:pt x="10239" y="0"/>
                    <a:pt x="5824" y="1326"/>
                    <a:pt x="3914" y="4863"/>
                  </a:cubicBezTo>
                  <a:cubicBezTo>
                    <a:pt x="2004" y="8404"/>
                    <a:pt x="3326" y="12819"/>
                    <a:pt x="6867" y="14729"/>
                  </a:cubicBezTo>
                  <a:cubicBezTo>
                    <a:pt x="51814" y="38975"/>
                    <a:pt x="51000" y="103790"/>
                    <a:pt x="5059" y="126702"/>
                  </a:cubicBezTo>
                  <a:cubicBezTo>
                    <a:pt x="1461" y="128495"/>
                    <a:pt x="0" y="132869"/>
                    <a:pt x="1796" y="136467"/>
                  </a:cubicBezTo>
                  <a:cubicBezTo>
                    <a:pt x="3593" y="140072"/>
                    <a:pt x="7967" y="141526"/>
                    <a:pt x="11561" y="139733"/>
                  </a:cubicBezTo>
                  <a:cubicBezTo>
                    <a:pt x="68062" y="111550"/>
                    <a:pt x="69094" y="31753"/>
                    <a:pt x="13780" y="1913"/>
                  </a:cubicBezTo>
                  <a:close/>
                </a:path>
              </a:pathLst>
            </a:custGeom>
            <a:grpFill/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2236" name="New shape">
              <a:extLst>
                <a:ext uri="{FF2B5EF4-FFF2-40B4-BE49-F238E27FC236}">
                  <a16:creationId xmlns:a16="http://schemas.microsoft.com/office/drawing/2014/main" id="{7EE8FF8D-B744-8424-7F6B-3983841FEAAA}"/>
                </a:ext>
              </a:extLst>
            </p:cNvPr>
            <p:cNvSpPr/>
            <p:nvPr/>
          </p:nvSpPr>
          <p:spPr>
            <a:xfrm>
              <a:off x="691501" y="2386794"/>
              <a:ext cx="53121" cy="99767"/>
            </a:xfrm>
            <a:custGeom>
              <a:avLst/>
              <a:gdLst/>
              <a:ahLst/>
              <a:cxnLst/>
              <a:rect l="l" t="t" r="r" b="b"/>
              <a:pathLst>
                <a:path w="53120" h="99767">
                  <a:moveTo>
                    <a:pt x="12616" y="1785"/>
                  </a:moveTo>
                  <a:cubicBezTo>
                    <a:pt x="9011" y="0"/>
                    <a:pt x="4644" y="1476"/>
                    <a:pt x="2859" y="5081"/>
                  </a:cubicBezTo>
                  <a:cubicBezTo>
                    <a:pt x="1077" y="8687"/>
                    <a:pt x="2550" y="13053"/>
                    <a:pt x="6155" y="14839"/>
                  </a:cubicBezTo>
                  <a:cubicBezTo>
                    <a:pt x="35637" y="29429"/>
                    <a:pt x="34616" y="71271"/>
                    <a:pt x="5240" y="84852"/>
                  </a:cubicBezTo>
                  <a:cubicBezTo>
                    <a:pt x="1589" y="86540"/>
                    <a:pt x="0" y="90868"/>
                    <a:pt x="1687" y="94519"/>
                  </a:cubicBezTo>
                  <a:cubicBezTo>
                    <a:pt x="3367" y="98158"/>
                    <a:pt x="7692" y="99767"/>
                    <a:pt x="11350" y="98071"/>
                  </a:cubicBezTo>
                  <a:cubicBezTo>
                    <a:pt x="51738" y="79397"/>
                    <a:pt x="53121" y="21834"/>
                    <a:pt x="12616" y="1785"/>
                  </a:cubicBezTo>
                  <a:close/>
                </a:path>
              </a:pathLst>
            </a:custGeom>
            <a:grpFill/>
          </p:spPr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75FE3F71-0736-1D31-4076-3508FFF97C92}"/>
              </a:ext>
            </a:extLst>
          </p:cNvPr>
          <p:cNvSpPr txBox="1"/>
          <p:nvPr/>
        </p:nvSpPr>
        <p:spPr>
          <a:xfrm>
            <a:off x="4034587" y="1955823"/>
            <a:ext cx="18511503" cy="3779758"/>
          </a:xfrm>
          <a:prstGeom prst="roundRect">
            <a:avLst/>
          </a:prstGeom>
          <a:solidFill>
            <a:srgbClr val="11133F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Aptos Black" panose="020B0004020202020204" pitchFamily="34" charset="0"/>
              </a:rPr>
              <a:t>Utilizziamo quindi la configurazione del Timer TIM4 per il pilotaggio PWM del micro servo SG90. Il canale configurato è il Channel 1, abilitato in modalità PWM Generation CH1. </a:t>
            </a:r>
          </a:p>
          <a:p>
            <a:r>
              <a:rPr lang="it-IT" dirty="0">
                <a:solidFill>
                  <a:schemeClr val="bg1"/>
                </a:solidFill>
                <a:latin typeface="Aptos Black" panose="020B0004020202020204" pitchFamily="34" charset="0"/>
              </a:rPr>
              <a:t>Sono stati settati i valori di </a:t>
            </a:r>
            <a:r>
              <a:rPr lang="it-IT" dirty="0" err="1">
                <a:solidFill>
                  <a:schemeClr val="bg1"/>
                </a:solidFill>
                <a:latin typeface="Aptos Black" panose="020B0004020202020204" pitchFamily="34" charset="0"/>
              </a:rPr>
              <a:t>Prescaler</a:t>
            </a:r>
            <a:r>
              <a:rPr lang="it-IT" dirty="0">
                <a:solidFill>
                  <a:schemeClr val="bg1"/>
                </a:solidFill>
                <a:latin typeface="Aptos Black" panose="020B0004020202020204" pitchFamily="34" charset="0"/>
              </a:rPr>
              <a:t> e ARR per ottenere una frequenza di 50 Hz (periodo di 20 </a:t>
            </a:r>
            <a:r>
              <a:rPr lang="it-IT" dirty="0" err="1">
                <a:solidFill>
                  <a:schemeClr val="bg1"/>
                </a:solidFill>
                <a:latin typeface="Aptos Black" panose="020B0004020202020204" pitchFamily="34" charset="0"/>
              </a:rPr>
              <a:t>ms</a:t>
            </a:r>
            <a:r>
              <a:rPr lang="it-IT" dirty="0">
                <a:solidFill>
                  <a:schemeClr val="bg1"/>
                </a:solidFill>
                <a:latin typeface="Aptos Black" panose="020B0004020202020204" pitchFamily="34" charset="0"/>
              </a:rPr>
              <a:t>), compatibile con il range operativo del servo. Questo timer controlla direttamente l’angolo della porta.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D946193-D92A-50D4-6CC1-F542B89C92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637" y="4465684"/>
            <a:ext cx="2900761" cy="5944182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8510BDA3-C9C4-8104-DCEC-F59C64B789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9420" y="6460340"/>
            <a:ext cx="5198810" cy="1069261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4F6CE8EA-F4E5-D262-584B-C287F26B90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2076" y="10434424"/>
            <a:ext cx="13570052" cy="2245118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F4B98F1-69D2-7907-58DA-A972A98BD1E3}"/>
              </a:ext>
            </a:extLst>
          </p:cNvPr>
          <p:cNvSpPr txBox="1"/>
          <p:nvPr/>
        </p:nvSpPr>
        <p:spPr>
          <a:xfrm>
            <a:off x="5200704" y="8254360"/>
            <a:ext cx="14292795" cy="1328023"/>
          </a:xfrm>
          <a:prstGeom prst="roundRect">
            <a:avLst/>
          </a:prstGeom>
          <a:solidFill>
            <a:srgbClr val="11133F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Aptos Black" panose="020B0004020202020204" pitchFamily="34" charset="0"/>
              </a:rPr>
              <a:t>La funzione </a:t>
            </a:r>
            <a:r>
              <a:rPr lang="it-IT" dirty="0" err="1">
                <a:solidFill>
                  <a:schemeClr val="bg1"/>
                </a:solidFill>
                <a:latin typeface="Aptos Black" panose="020B0004020202020204" pitchFamily="34" charset="0"/>
              </a:rPr>
              <a:t>SetServoAngle</a:t>
            </a:r>
            <a:r>
              <a:rPr lang="it-IT" dirty="0">
                <a:solidFill>
                  <a:schemeClr val="bg1"/>
                </a:solidFill>
                <a:latin typeface="Aptos Black" panose="020B0004020202020204" pitchFamily="34" charset="0"/>
              </a:rPr>
              <a:t>() converte un angolo (in gradi) in un duty </a:t>
            </a:r>
            <a:r>
              <a:rPr lang="it-IT" dirty="0" err="1">
                <a:solidFill>
                  <a:schemeClr val="bg1"/>
                </a:solidFill>
                <a:latin typeface="Aptos Black" panose="020B0004020202020204" pitchFamily="34" charset="0"/>
              </a:rPr>
              <a:t>cycle</a:t>
            </a:r>
            <a:r>
              <a:rPr lang="it-IT" dirty="0">
                <a:solidFill>
                  <a:schemeClr val="bg1"/>
                </a:solidFill>
                <a:latin typeface="Aptos Black" panose="020B0004020202020204" pitchFamily="34" charset="0"/>
              </a:rPr>
              <a:t> compatibile con il servo (tra ~900µs e 3100µs)</a:t>
            </a:r>
          </a:p>
        </p:txBody>
      </p:sp>
    </p:spTree>
    <p:extLst>
      <p:ext uri="{BB962C8B-B14F-4D97-AF65-F5344CB8AC3E}">
        <p14:creationId xmlns:p14="http://schemas.microsoft.com/office/powerpoint/2010/main" val="645907147"/>
      </p:ext>
    </p:extLst>
  </p:cSld>
  <p:clrMapOvr>
    <a:masterClrMapping/>
  </p:clrMapOvr>
  <p:transition spd="slow">
    <p:comb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4B01A1-82FC-1D29-10CB-81D013A3A0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1" name="Google Shape;736;p8">
            <a:extLst>
              <a:ext uri="{FF2B5EF4-FFF2-40B4-BE49-F238E27FC236}">
                <a16:creationId xmlns:a16="http://schemas.microsoft.com/office/drawing/2014/main" id="{8A880AB5-D681-7EAF-5B8A-F1FD50704D0C}"/>
              </a:ext>
            </a:extLst>
          </p:cNvPr>
          <p:cNvSpPr/>
          <p:nvPr/>
        </p:nvSpPr>
        <p:spPr>
          <a:xfrm>
            <a:off x="0" y="0"/>
            <a:ext cx="24386216" cy="13716000"/>
          </a:xfrm>
          <a:custGeom>
            <a:avLst/>
            <a:gdLst/>
            <a:ahLst/>
            <a:cxnLst/>
            <a:rect l="l" t="t" r="r" b="b"/>
            <a:pathLst>
              <a:path w="19569" h="11007" extrusionOk="0">
                <a:moveTo>
                  <a:pt x="0" y="11007"/>
                </a:moveTo>
                <a:lnTo>
                  <a:pt x="19569" y="11007"/>
                </a:lnTo>
                <a:lnTo>
                  <a:pt x="19569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4">
                  <a:lumMod val="75000"/>
                </a:schemeClr>
              </a:gs>
              <a:gs pos="50000">
                <a:schemeClr val="accent3">
                  <a:lumMod val="75000"/>
                </a:schemeClr>
              </a:gs>
              <a:gs pos="100000">
                <a:schemeClr val="accent3"/>
              </a:gs>
            </a:gsLst>
            <a:lin ang="0" scaled="1"/>
          </a:gra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6BE1D22-9E2C-5881-1756-30C3C9DAF1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73943"/>
            <a:ext cx="24377650" cy="1069260"/>
          </a:xfrm>
        </p:spPr>
        <p:txBody>
          <a:bodyPr/>
          <a:lstStyle/>
          <a:p>
            <a:r>
              <a:rPr lang="it-IT">
                <a:solidFill>
                  <a:srgbClr val="002060"/>
                </a:solidFill>
              </a:rPr>
              <a:t>DISPLAY OLED SSD13006</a:t>
            </a:r>
            <a:endParaRPr lang="en-US">
              <a:solidFill>
                <a:srgbClr val="002060"/>
              </a:solidFill>
            </a:endParaRPr>
          </a:p>
        </p:txBody>
      </p:sp>
      <p:grpSp>
        <p:nvGrpSpPr>
          <p:cNvPr id="2217" name="Group 2216">
            <a:extLst>
              <a:ext uri="{FF2B5EF4-FFF2-40B4-BE49-F238E27FC236}">
                <a16:creationId xmlns:a16="http://schemas.microsoft.com/office/drawing/2014/main" id="{3B008651-9C67-C82F-58A4-F527A1F2F780}"/>
              </a:ext>
            </a:extLst>
          </p:cNvPr>
          <p:cNvGrpSpPr>
            <a:grpSpLocks noChangeAspect="1"/>
          </p:cNvGrpSpPr>
          <p:nvPr/>
        </p:nvGrpSpPr>
        <p:grpSpPr>
          <a:xfrm>
            <a:off x="164681" y="11094344"/>
            <a:ext cx="2164337" cy="2021720"/>
            <a:chOff x="283127" y="2190496"/>
            <a:chExt cx="528608" cy="493776"/>
          </a:xfrm>
          <a:solidFill>
            <a:schemeClr val="bg1"/>
          </a:solidFill>
        </p:grpSpPr>
        <p:sp>
          <p:nvSpPr>
            <p:cNvPr id="2220" name="New shape">
              <a:extLst>
                <a:ext uri="{FF2B5EF4-FFF2-40B4-BE49-F238E27FC236}">
                  <a16:creationId xmlns:a16="http://schemas.microsoft.com/office/drawing/2014/main" id="{2664654E-CD19-17F1-9F4C-81EC37271547}"/>
                </a:ext>
              </a:extLst>
            </p:cNvPr>
            <p:cNvSpPr/>
            <p:nvPr/>
          </p:nvSpPr>
          <p:spPr>
            <a:xfrm>
              <a:off x="411469" y="2190496"/>
              <a:ext cx="271925" cy="493776"/>
            </a:xfrm>
            <a:custGeom>
              <a:avLst/>
              <a:gdLst/>
              <a:ahLst/>
              <a:cxnLst/>
              <a:rect l="l" t="t" r="r" b="b"/>
              <a:pathLst>
                <a:path w="271924" h="493775">
                  <a:moveTo>
                    <a:pt x="239470" y="0"/>
                  </a:moveTo>
                  <a:cubicBezTo>
                    <a:pt x="221286" y="0"/>
                    <a:pt x="51422" y="0"/>
                    <a:pt x="32443" y="0"/>
                  </a:cubicBezTo>
                  <a:cubicBezTo>
                    <a:pt x="14552" y="0"/>
                    <a:pt x="0" y="14556"/>
                    <a:pt x="0" y="32446"/>
                  </a:cubicBezTo>
                  <a:lnTo>
                    <a:pt x="0" y="331695"/>
                  </a:lnTo>
                  <a:cubicBezTo>
                    <a:pt x="0" y="335715"/>
                    <a:pt x="3258" y="338977"/>
                    <a:pt x="7282" y="338977"/>
                  </a:cubicBezTo>
                  <a:cubicBezTo>
                    <a:pt x="11301" y="338977"/>
                    <a:pt x="14560" y="335715"/>
                    <a:pt x="14560" y="331695"/>
                  </a:cubicBezTo>
                  <a:lnTo>
                    <a:pt x="14560" y="32446"/>
                  </a:lnTo>
                  <a:cubicBezTo>
                    <a:pt x="14560" y="22584"/>
                    <a:pt x="22584" y="14564"/>
                    <a:pt x="32443" y="14564"/>
                  </a:cubicBezTo>
                  <a:lnTo>
                    <a:pt x="60064" y="14564"/>
                  </a:lnTo>
                  <a:lnTo>
                    <a:pt x="66235" y="46152"/>
                  </a:lnTo>
                  <a:cubicBezTo>
                    <a:pt x="67448" y="52319"/>
                    <a:pt x="72888" y="56794"/>
                    <a:pt x="79167" y="56794"/>
                  </a:cubicBezTo>
                  <a:lnTo>
                    <a:pt x="193619" y="56794"/>
                  </a:lnTo>
                  <a:cubicBezTo>
                    <a:pt x="200054" y="56794"/>
                    <a:pt x="205512" y="52194"/>
                    <a:pt x="206601" y="45858"/>
                  </a:cubicBezTo>
                  <a:lnTo>
                    <a:pt x="211996" y="14564"/>
                  </a:lnTo>
                  <a:lnTo>
                    <a:pt x="239470" y="14564"/>
                  </a:lnTo>
                  <a:cubicBezTo>
                    <a:pt x="249336" y="14564"/>
                    <a:pt x="257360" y="22584"/>
                    <a:pt x="257360" y="32446"/>
                  </a:cubicBezTo>
                  <a:lnTo>
                    <a:pt x="257360" y="461328"/>
                  </a:lnTo>
                  <a:cubicBezTo>
                    <a:pt x="257360" y="471191"/>
                    <a:pt x="249336" y="479211"/>
                    <a:pt x="239470" y="479211"/>
                  </a:cubicBezTo>
                  <a:lnTo>
                    <a:pt x="32443" y="479211"/>
                  </a:lnTo>
                  <a:cubicBezTo>
                    <a:pt x="22584" y="479211"/>
                    <a:pt x="14560" y="471191"/>
                    <a:pt x="14560" y="461328"/>
                  </a:cubicBezTo>
                  <a:lnTo>
                    <a:pt x="14560" y="360819"/>
                  </a:lnTo>
                  <a:cubicBezTo>
                    <a:pt x="14560" y="356800"/>
                    <a:pt x="11301" y="353537"/>
                    <a:pt x="7282" y="353537"/>
                  </a:cubicBezTo>
                  <a:cubicBezTo>
                    <a:pt x="3258" y="353537"/>
                    <a:pt x="0" y="356800"/>
                    <a:pt x="0" y="360819"/>
                  </a:cubicBezTo>
                  <a:lnTo>
                    <a:pt x="0" y="461328"/>
                  </a:lnTo>
                  <a:cubicBezTo>
                    <a:pt x="0" y="479219"/>
                    <a:pt x="14552" y="493775"/>
                    <a:pt x="32443" y="493775"/>
                  </a:cubicBezTo>
                  <a:lnTo>
                    <a:pt x="239470" y="493775"/>
                  </a:lnTo>
                  <a:cubicBezTo>
                    <a:pt x="257364" y="493775"/>
                    <a:pt x="271924" y="479219"/>
                    <a:pt x="271924" y="461328"/>
                  </a:cubicBezTo>
                  <a:lnTo>
                    <a:pt x="271924" y="32446"/>
                  </a:lnTo>
                  <a:cubicBezTo>
                    <a:pt x="271924" y="14556"/>
                    <a:pt x="257364" y="0"/>
                    <a:pt x="239470" y="0"/>
                  </a:cubicBezTo>
                  <a:close/>
                  <a:moveTo>
                    <a:pt x="192451" y="42230"/>
                  </a:moveTo>
                  <a:lnTo>
                    <a:pt x="80309" y="42230"/>
                  </a:lnTo>
                  <a:lnTo>
                    <a:pt x="74903" y="14564"/>
                  </a:lnTo>
                  <a:lnTo>
                    <a:pt x="197217" y="14564"/>
                  </a:lnTo>
                  <a:close/>
                </a:path>
              </a:pathLst>
            </a:custGeom>
            <a:grpFill/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2221" name="New shape">
              <a:extLst>
                <a:ext uri="{FF2B5EF4-FFF2-40B4-BE49-F238E27FC236}">
                  <a16:creationId xmlns:a16="http://schemas.microsoft.com/office/drawing/2014/main" id="{BF491BDC-ED70-5ED2-0EE0-DC44D761B50D}"/>
                </a:ext>
              </a:extLst>
            </p:cNvPr>
            <p:cNvSpPr/>
            <p:nvPr/>
          </p:nvSpPr>
          <p:spPr>
            <a:xfrm>
              <a:off x="437723" y="2257292"/>
              <a:ext cx="219414" cy="400959"/>
            </a:xfrm>
            <a:custGeom>
              <a:avLst/>
              <a:gdLst/>
              <a:ahLst/>
              <a:cxnLst/>
              <a:rect l="l" t="t" r="r" b="b"/>
              <a:pathLst>
                <a:path w="219413" h="400959">
                  <a:moveTo>
                    <a:pt x="147976" y="0"/>
                  </a:moveTo>
                  <a:lnTo>
                    <a:pt x="19785" y="0"/>
                  </a:lnTo>
                  <a:cubicBezTo>
                    <a:pt x="8875" y="0"/>
                    <a:pt x="0" y="8871"/>
                    <a:pt x="0" y="19781"/>
                  </a:cubicBezTo>
                  <a:lnTo>
                    <a:pt x="0" y="381177"/>
                  </a:lnTo>
                  <a:cubicBezTo>
                    <a:pt x="0" y="392083"/>
                    <a:pt x="8875" y="400959"/>
                    <a:pt x="19785" y="400959"/>
                  </a:cubicBezTo>
                  <a:lnTo>
                    <a:pt x="199632" y="400959"/>
                  </a:lnTo>
                  <a:cubicBezTo>
                    <a:pt x="210538" y="400959"/>
                    <a:pt x="219413" y="392083"/>
                    <a:pt x="219413" y="381177"/>
                  </a:cubicBezTo>
                  <a:lnTo>
                    <a:pt x="219413" y="19781"/>
                  </a:lnTo>
                  <a:cubicBezTo>
                    <a:pt x="219413" y="8875"/>
                    <a:pt x="210538" y="0"/>
                    <a:pt x="199632" y="0"/>
                  </a:cubicBezTo>
                  <a:lnTo>
                    <a:pt x="174188" y="0"/>
                  </a:lnTo>
                  <a:cubicBezTo>
                    <a:pt x="170164" y="0"/>
                    <a:pt x="166906" y="3258"/>
                    <a:pt x="166906" y="7282"/>
                  </a:cubicBezTo>
                  <a:cubicBezTo>
                    <a:pt x="166906" y="11301"/>
                    <a:pt x="170164" y="14560"/>
                    <a:pt x="174188" y="14560"/>
                  </a:cubicBezTo>
                  <a:lnTo>
                    <a:pt x="199632" y="14560"/>
                  </a:lnTo>
                  <a:cubicBezTo>
                    <a:pt x="202510" y="14560"/>
                    <a:pt x="204849" y="16903"/>
                    <a:pt x="204849" y="19781"/>
                  </a:cubicBezTo>
                  <a:lnTo>
                    <a:pt x="204849" y="381177"/>
                  </a:lnTo>
                  <a:cubicBezTo>
                    <a:pt x="204849" y="384055"/>
                    <a:pt x="202510" y="386399"/>
                    <a:pt x="199632" y="386399"/>
                  </a:cubicBezTo>
                  <a:lnTo>
                    <a:pt x="19785" y="386399"/>
                  </a:lnTo>
                  <a:cubicBezTo>
                    <a:pt x="16907" y="386399"/>
                    <a:pt x="14564" y="384055"/>
                    <a:pt x="14564" y="381177"/>
                  </a:cubicBezTo>
                  <a:lnTo>
                    <a:pt x="14564" y="19781"/>
                  </a:lnTo>
                  <a:cubicBezTo>
                    <a:pt x="14564" y="16903"/>
                    <a:pt x="16907" y="14560"/>
                    <a:pt x="19785" y="14560"/>
                  </a:cubicBezTo>
                  <a:lnTo>
                    <a:pt x="147976" y="14560"/>
                  </a:lnTo>
                  <a:cubicBezTo>
                    <a:pt x="151995" y="14560"/>
                    <a:pt x="155254" y="11301"/>
                    <a:pt x="155254" y="7282"/>
                  </a:cubicBezTo>
                  <a:cubicBezTo>
                    <a:pt x="155254" y="3258"/>
                    <a:pt x="151995" y="0"/>
                    <a:pt x="147976" y="0"/>
                  </a:cubicBezTo>
                  <a:close/>
                </a:path>
              </a:pathLst>
            </a:custGeom>
            <a:grpFill/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2222" name="New shape">
              <a:extLst>
                <a:ext uri="{FF2B5EF4-FFF2-40B4-BE49-F238E27FC236}">
                  <a16:creationId xmlns:a16="http://schemas.microsoft.com/office/drawing/2014/main" id="{8ED92BC9-E793-DD0C-453C-1BEC38F09EDE}"/>
                </a:ext>
              </a:extLst>
            </p:cNvPr>
            <p:cNvSpPr/>
            <p:nvPr/>
          </p:nvSpPr>
          <p:spPr>
            <a:xfrm>
              <a:off x="578658" y="2211905"/>
              <a:ext cx="14560" cy="14560"/>
            </a:xfrm>
            <a:custGeom>
              <a:avLst/>
              <a:gdLst/>
              <a:ahLst/>
              <a:cxnLst/>
              <a:rect l="l" t="t" r="r" b="b"/>
              <a:pathLst>
                <a:path w="14560" h="14560">
                  <a:moveTo>
                    <a:pt x="14560" y="7278"/>
                  </a:moveTo>
                  <a:cubicBezTo>
                    <a:pt x="14560" y="11301"/>
                    <a:pt x="11301" y="14560"/>
                    <a:pt x="7278" y="14560"/>
                  </a:cubicBezTo>
                  <a:cubicBezTo>
                    <a:pt x="3258" y="14560"/>
                    <a:pt x="0" y="11301"/>
                    <a:pt x="0" y="7278"/>
                  </a:cubicBezTo>
                  <a:cubicBezTo>
                    <a:pt x="0" y="3258"/>
                    <a:pt x="3258" y="0"/>
                    <a:pt x="7278" y="0"/>
                  </a:cubicBezTo>
                  <a:cubicBezTo>
                    <a:pt x="11301" y="0"/>
                    <a:pt x="14560" y="3258"/>
                    <a:pt x="14560" y="7278"/>
                  </a:cubicBezTo>
                  <a:close/>
                </a:path>
              </a:pathLst>
            </a:custGeom>
            <a:grpFill/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2223" name="New shape">
              <a:extLst>
                <a:ext uri="{FF2B5EF4-FFF2-40B4-BE49-F238E27FC236}">
                  <a16:creationId xmlns:a16="http://schemas.microsoft.com/office/drawing/2014/main" id="{BA8F3CBE-9F42-002F-538A-1D27B511D327}"/>
                </a:ext>
              </a:extLst>
            </p:cNvPr>
            <p:cNvSpPr/>
            <p:nvPr/>
          </p:nvSpPr>
          <p:spPr>
            <a:xfrm>
              <a:off x="499335" y="2211283"/>
              <a:ext cx="62897" cy="14560"/>
            </a:xfrm>
            <a:custGeom>
              <a:avLst/>
              <a:gdLst/>
              <a:ahLst/>
              <a:cxnLst/>
              <a:rect l="l" t="t" r="r" b="b"/>
              <a:pathLst>
                <a:path w="62896" h="14560">
                  <a:moveTo>
                    <a:pt x="7282" y="14560"/>
                  </a:moveTo>
                  <a:lnTo>
                    <a:pt x="55615" y="14560"/>
                  </a:lnTo>
                  <a:cubicBezTo>
                    <a:pt x="59638" y="14560"/>
                    <a:pt x="62897" y="11301"/>
                    <a:pt x="62897" y="7278"/>
                  </a:cubicBezTo>
                  <a:cubicBezTo>
                    <a:pt x="62897" y="3258"/>
                    <a:pt x="59638" y="0"/>
                    <a:pt x="55615" y="0"/>
                  </a:cubicBezTo>
                  <a:lnTo>
                    <a:pt x="7282" y="0"/>
                  </a:lnTo>
                  <a:cubicBezTo>
                    <a:pt x="3262" y="0"/>
                    <a:pt x="0" y="3258"/>
                    <a:pt x="0" y="7278"/>
                  </a:cubicBezTo>
                  <a:cubicBezTo>
                    <a:pt x="0" y="11301"/>
                    <a:pt x="3262" y="14560"/>
                    <a:pt x="7282" y="14560"/>
                  </a:cubicBezTo>
                  <a:close/>
                </a:path>
              </a:pathLst>
            </a:custGeom>
            <a:grpFill/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2224" name="New shape">
              <a:extLst>
                <a:ext uri="{FF2B5EF4-FFF2-40B4-BE49-F238E27FC236}">
                  <a16:creationId xmlns:a16="http://schemas.microsoft.com/office/drawing/2014/main" id="{ECABB030-96CB-36CA-AC53-5DDED0FC755C}"/>
                </a:ext>
              </a:extLst>
            </p:cNvPr>
            <p:cNvSpPr/>
            <p:nvPr/>
          </p:nvSpPr>
          <p:spPr>
            <a:xfrm>
              <a:off x="449849" y="2365581"/>
              <a:ext cx="193767" cy="225803"/>
            </a:xfrm>
            <a:custGeom>
              <a:avLst/>
              <a:gdLst/>
              <a:ahLst/>
              <a:cxnLst/>
              <a:rect l="l" t="t" r="r" b="b"/>
              <a:pathLst>
                <a:path w="193766" h="225802">
                  <a:moveTo>
                    <a:pt x="95431" y="1457"/>
                  </a:moveTo>
                  <a:cubicBezTo>
                    <a:pt x="31757" y="2964"/>
                    <a:pt x="0" y="80094"/>
                    <a:pt x="44287" y="125998"/>
                  </a:cubicBezTo>
                  <a:cubicBezTo>
                    <a:pt x="58030" y="140245"/>
                    <a:pt x="57061" y="158226"/>
                    <a:pt x="57114" y="158501"/>
                  </a:cubicBezTo>
                  <a:cubicBezTo>
                    <a:pt x="57114" y="166303"/>
                    <a:pt x="62079" y="172952"/>
                    <a:pt x="69007" y="175503"/>
                  </a:cubicBezTo>
                  <a:lnTo>
                    <a:pt x="69007" y="197609"/>
                  </a:lnTo>
                  <a:cubicBezTo>
                    <a:pt x="69007" y="213156"/>
                    <a:pt x="81654" y="225802"/>
                    <a:pt x="97201" y="225802"/>
                  </a:cubicBezTo>
                  <a:cubicBezTo>
                    <a:pt x="112748" y="225802"/>
                    <a:pt x="125399" y="213156"/>
                    <a:pt x="125399" y="197609"/>
                  </a:cubicBezTo>
                  <a:lnTo>
                    <a:pt x="125399" y="175243"/>
                  </a:lnTo>
                  <a:cubicBezTo>
                    <a:pt x="132360" y="172421"/>
                    <a:pt x="137292" y="165599"/>
                    <a:pt x="137292" y="157635"/>
                  </a:cubicBezTo>
                  <a:cubicBezTo>
                    <a:pt x="137401" y="156433"/>
                    <a:pt x="137021" y="149984"/>
                    <a:pt x="140298" y="141503"/>
                  </a:cubicBezTo>
                  <a:cubicBezTo>
                    <a:pt x="141748" y="137751"/>
                    <a:pt x="139884" y="133536"/>
                    <a:pt x="136131" y="132085"/>
                  </a:cubicBezTo>
                  <a:cubicBezTo>
                    <a:pt x="132383" y="130635"/>
                    <a:pt x="128164" y="132504"/>
                    <a:pt x="126717" y="136252"/>
                  </a:cubicBezTo>
                  <a:cubicBezTo>
                    <a:pt x="124476" y="142046"/>
                    <a:pt x="123180" y="148051"/>
                    <a:pt x="122833" y="154127"/>
                  </a:cubicBezTo>
                  <a:cubicBezTo>
                    <a:pt x="119183" y="151019"/>
                    <a:pt x="118542" y="153001"/>
                    <a:pt x="76286" y="152391"/>
                  </a:cubicBezTo>
                  <a:cubicBezTo>
                    <a:pt x="74470" y="152391"/>
                    <a:pt x="72808" y="153061"/>
                    <a:pt x="71531" y="154161"/>
                  </a:cubicBezTo>
                  <a:cubicBezTo>
                    <a:pt x="70608" y="139703"/>
                    <a:pt x="64743" y="126227"/>
                    <a:pt x="54767" y="115886"/>
                  </a:cubicBezTo>
                  <a:cubicBezTo>
                    <a:pt x="19265" y="79088"/>
                    <a:pt x="44709" y="17223"/>
                    <a:pt x="95766" y="16018"/>
                  </a:cubicBezTo>
                  <a:cubicBezTo>
                    <a:pt x="146634" y="14850"/>
                    <a:pt x="174580" y="74206"/>
                    <a:pt x="142517" y="112677"/>
                  </a:cubicBezTo>
                  <a:cubicBezTo>
                    <a:pt x="139944" y="115766"/>
                    <a:pt x="140362" y="120358"/>
                    <a:pt x="143447" y="122931"/>
                  </a:cubicBezTo>
                  <a:cubicBezTo>
                    <a:pt x="146540" y="125508"/>
                    <a:pt x="151129" y="125090"/>
                    <a:pt x="153706" y="122001"/>
                  </a:cubicBezTo>
                  <a:cubicBezTo>
                    <a:pt x="193766" y="73935"/>
                    <a:pt x="158693" y="0"/>
                    <a:pt x="95431" y="1457"/>
                  </a:cubicBezTo>
                  <a:close/>
                  <a:moveTo>
                    <a:pt x="84351" y="202110"/>
                  </a:moveTo>
                  <a:lnTo>
                    <a:pt x="110055" y="202110"/>
                  </a:lnTo>
                  <a:cubicBezTo>
                    <a:pt x="105798" y="214237"/>
                    <a:pt x="88623" y="214271"/>
                    <a:pt x="84351" y="202110"/>
                  </a:cubicBezTo>
                  <a:close/>
                  <a:moveTo>
                    <a:pt x="83571" y="176633"/>
                  </a:moveTo>
                  <a:lnTo>
                    <a:pt x="110835" y="176633"/>
                  </a:lnTo>
                  <a:lnTo>
                    <a:pt x="110835" y="187546"/>
                  </a:lnTo>
                  <a:lnTo>
                    <a:pt x="83571" y="187546"/>
                  </a:lnTo>
                  <a:close/>
                </a:path>
              </a:pathLst>
            </a:custGeom>
            <a:grpFill/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2225" name="New shape">
              <a:extLst>
                <a:ext uri="{FF2B5EF4-FFF2-40B4-BE49-F238E27FC236}">
                  <a16:creationId xmlns:a16="http://schemas.microsoft.com/office/drawing/2014/main" id="{899D4A17-5C57-3DAD-2D4D-06E5EC38C713}"/>
                </a:ext>
              </a:extLst>
            </p:cNvPr>
            <p:cNvSpPr/>
            <p:nvPr/>
          </p:nvSpPr>
          <p:spPr>
            <a:xfrm>
              <a:off x="539773" y="2332184"/>
              <a:ext cx="14560" cy="27463"/>
            </a:xfrm>
            <a:custGeom>
              <a:avLst/>
              <a:gdLst/>
              <a:ahLst/>
              <a:cxnLst/>
              <a:rect l="l" t="t" r="r" b="b"/>
              <a:pathLst>
                <a:path w="14560" h="27462">
                  <a:moveTo>
                    <a:pt x="14560" y="20180"/>
                  </a:moveTo>
                  <a:lnTo>
                    <a:pt x="14560" y="7282"/>
                  </a:lnTo>
                  <a:cubicBezTo>
                    <a:pt x="14560" y="3262"/>
                    <a:pt x="11301" y="0"/>
                    <a:pt x="7282" y="0"/>
                  </a:cubicBezTo>
                  <a:cubicBezTo>
                    <a:pt x="3258" y="0"/>
                    <a:pt x="0" y="3262"/>
                    <a:pt x="0" y="7282"/>
                  </a:cubicBezTo>
                  <a:lnTo>
                    <a:pt x="0" y="20180"/>
                  </a:lnTo>
                  <a:cubicBezTo>
                    <a:pt x="0" y="24200"/>
                    <a:pt x="3258" y="27462"/>
                    <a:pt x="7282" y="27462"/>
                  </a:cubicBezTo>
                  <a:cubicBezTo>
                    <a:pt x="11301" y="27462"/>
                    <a:pt x="14560" y="24200"/>
                    <a:pt x="14560" y="20180"/>
                  </a:cubicBezTo>
                  <a:close/>
                </a:path>
              </a:pathLst>
            </a:custGeom>
            <a:grpFill/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2226" name="New shape">
              <a:extLst>
                <a:ext uri="{FF2B5EF4-FFF2-40B4-BE49-F238E27FC236}">
                  <a16:creationId xmlns:a16="http://schemas.microsoft.com/office/drawing/2014/main" id="{30A875B5-0D9D-E5B4-B3C0-A0770265338A}"/>
                </a:ext>
              </a:extLst>
            </p:cNvPr>
            <p:cNvSpPr/>
            <p:nvPr/>
          </p:nvSpPr>
          <p:spPr>
            <a:xfrm>
              <a:off x="501592" y="2337153"/>
              <a:ext cx="20844" cy="28555"/>
            </a:xfrm>
            <a:custGeom>
              <a:avLst/>
              <a:gdLst/>
              <a:ahLst/>
              <a:cxnLst/>
              <a:rect l="l" t="t" r="r" b="b"/>
              <a:pathLst>
                <a:path w="20843" h="28555">
                  <a:moveTo>
                    <a:pt x="15117" y="27180"/>
                  </a:moveTo>
                  <a:cubicBezTo>
                    <a:pt x="18896" y="25805"/>
                    <a:pt x="20843" y="21627"/>
                    <a:pt x="19468" y="17849"/>
                  </a:cubicBezTo>
                  <a:lnTo>
                    <a:pt x="15057" y="5726"/>
                  </a:lnTo>
                  <a:cubicBezTo>
                    <a:pt x="13682" y="1947"/>
                    <a:pt x="9504" y="0"/>
                    <a:pt x="5726" y="1375"/>
                  </a:cubicBezTo>
                  <a:cubicBezTo>
                    <a:pt x="1947" y="2750"/>
                    <a:pt x="0" y="6927"/>
                    <a:pt x="1375" y="10706"/>
                  </a:cubicBezTo>
                  <a:lnTo>
                    <a:pt x="5786" y="22829"/>
                  </a:lnTo>
                  <a:cubicBezTo>
                    <a:pt x="7161" y="26600"/>
                    <a:pt x="11335" y="28555"/>
                    <a:pt x="15117" y="27180"/>
                  </a:cubicBezTo>
                  <a:close/>
                </a:path>
              </a:pathLst>
            </a:custGeom>
            <a:grpFill/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2227" name="New shape">
              <a:extLst>
                <a:ext uri="{FF2B5EF4-FFF2-40B4-BE49-F238E27FC236}">
                  <a16:creationId xmlns:a16="http://schemas.microsoft.com/office/drawing/2014/main" id="{DACBFE19-0431-36E5-FFF8-F26052FBCB73}"/>
                </a:ext>
              </a:extLst>
            </p:cNvPr>
            <p:cNvSpPr/>
            <p:nvPr/>
          </p:nvSpPr>
          <p:spPr>
            <a:xfrm>
              <a:off x="468666" y="2355492"/>
              <a:ext cx="24619" cy="26216"/>
            </a:xfrm>
            <a:custGeom>
              <a:avLst/>
              <a:gdLst/>
              <a:ahLst/>
              <a:cxnLst/>
              <a:rect l="l" t="t" r="r" b="b"/>
              <a:pathLst>
                <a:path w="24618" h="26216">
                  <a:moveTo>
                    <a:pt x="21134" y="23624"/>
                  </a:moveTo>
                  <a:cubicBezTo>
                    <a:pt x="24215" y="21039"/>
                    <a:pt x="24618" y="16443"/>
                    <a:pt x="22030" y="13366"/>
                  </a:cubicBezTo>
                  <a:lnTo>
                    <a:pt x="13739" y="3484"/>
                  </a:lnTo>
                  <a:cubicBezTo>
                    <a:pt x="11154" y="403"/>
                    <a:pt x="6562" y="0"/>
                    <a:pt x="3480" y="2588"/>
                  </a:cubicBezTo>
                  <a:cubicBezTo>
                    <a:pt x="403" y="5172"/>
                    <a:pt x="0" y="9764"/>
                    <a:pt x="2584" y="12846"/>
                  </a:cubicBezTo>
                  <a:lnTo>
                    <a:pt x="10875" y="22727"/>
                  </a:lnTo>
                  <a:cubicBezTo>
                    <a:pt x="13452" y="25797"/>
                    <a:pt x="18044" y="26216"/>
                    <a:pt x="21134" y="23624"/>
                  </a:cubicBezTo>
                  <a:close/>
                </a:path>
              </a:pathLst>
            </a:custGeom>
            <a:grpFill/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2228" name="New shape">
              <a:extLst>
                <a:ext uri="{FF2B5EF4-FFF2-40B4-BE49-F238E27FC236}">
                  <a16:creationId xmlns:a16="http://schemas.microsoft.com/office/drawing/2014/main" id="{B5341F2E-ADEF-C7A3-A88D-DCB633F202AC}"/>
                </a:ext>
              </a:extLst>
            </p:cNvPr>
            <p:cNvSpPr/>
            <p:nvPr/>
          </p:nvSpPr>
          <p:spPr>
            <a:xfrm>
              <a:off x="572423" y="2337153"/>
              <a:ext cx="20848" cy="28559"/>
            </a:xfrm>
            <a:custGeom>
              <a:avLst/>
              <a:gdLst/>
              <a:ahLst/>
              <a:cxnLst/>
              <a:rect l="l" t="t" r="r" b="b"/>
              <a:pathLst>
                <a:path w="20847" h="28558">
                  <a:moveTo>
                    <a:pt x="15061" y="22829"/>
                  </a:moveTo>
                  <a:lnTo>
                    <a:pt x="19472" y="10706"/>
                  </a:lnTo>
                  <a:cubicBezTo>
                    <a:pt x="20847" y="6927"/>
                    <a:pt x="18900" y="2750"/>
                    <a:pt x="15117" y="1375"/>
                  </a:cubicBezTo>
                  <a:cubicBezTo>
                    <a:pt x="11343" y="0"/>
                    <a:pt x="7161" y="1947"/>
                    <a:pt x="5786" y="5726"/>
                  </a:cubicBezTo>
                  <a:lnTo>
                    <a:pt x="1375" y="17849"/>
                  </a:lnTo>
                  <a:cubicBezTo>
                    <a:pt x="0" y="21627"/>
                    <a:pt x="1947" y="25805"/>
                    <a:pt x="5726" y="27180"/>
                  </a:cubicBezTo>
                  <a:cubicBezTo>
                    <a:pt x="9515" y="28559"/>
                    <a:pt x="13690" y="26596"/>
                    <a:pt x="15061" y="22829"/>
                  </a:cubicBezTo>
                  <a:close/>
                </a:path>
              </a:pathLst>
            </a:custGeom>
            <a:grpFill/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2229" name="New shape">
              <a:extLst>
                <a:ext uri="{FF2B5EF4-FFF2-40B4-BE49-F238E27FC236}">
                  <a16:creationId xmlns:a16="http://schemas.microsoft.com/office/drawing/2014/main" id="{2C886E37-5C16-857C-86DB-8353457581AC}"/>
                </a:ext>
              </a:extLst>
            </p:cNvPr>
            <p:cNvSpPr/>
            <p:nvPr/>
          </p:nvSpPr>
          <p:spPr>
            <a:xfrm>
              <a:off x="601577" y="2355492"/>
              <a:ext cx="24615" cy="26224"/>
            </a:xfrm>
            <a:custGeom>
              <a:avLst/>
              <a:gdLst/>
              <a:ahLst/>
              <a:cxnLst/>
              <a:rect l="l" t="t" r="r" b="b"/>
              <a:pathLst>
                <a:path w="24614" h="26223">
                  <a:moveTo>
                    <a:pt x="21134" y="2588"/>
                  </a:moveTo>
                  <a:cubicBezTo>
                    <a:pt x="18056" y="0"/>
                    <a:pt x="13460" y="403"/>
                    <a:pt x="10875" y="3484"/>
                  </a:cubicBezTo>
                  <a:lnTo>
                    <a:pt x="2584" y="13366"/>
                  </a:lnTo>
                  <a:cubicBezTo>
                    <a:pt x="0" y="16443"/>
                    <a:pt x="403" y="21039"/>
                    <a:pt x="3484" y="23624"/>
                  </a:cubicBezTo>
                  <a:cubicBezTo>
                    <a:pt x="6581" y="26223"/>
                    <a:pt x="11173" y="25786"/>
                    <a:pt x="13742" y="22727"/>
                  </a:cubicBezTo>
                  <a:lnTo>
                    <a:pt x="22030" y="12846"/>
                  </a:lnTo>
                  <a:cubicBezTo>
                    <a:pt x="24614" y="9764"/>
                    <a:pt x="24215" y="5172"/>
                    <a:pt x="21134" y="2588"/>
                  </a:cubicBezTo>
                  <a:close/>
                </a:path>
              </a:pathLst>
            </a:custGeom>
            <a:grpFill/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2230" name="New shape">
              <a:extLst>
                <a:ext uri="{FF2B5EF4-FFF2-40B4-BE49-F238E27FC236}">
                  <a16:creationId xmlns:a16="http://schemas.microsoft.com/office/drawing/2014/main" id="{BC6D2A09-35FC-DB17-7397-1ABF95D3FFD5}"/>
                </a:ext>
              </a:extLst>
            </p:cNvPr>
            <p:cNvSpPr/>
            <p:nvPr/>
          </p:nvSpPr>
          <p:spPr>
            <a:xfrm>
              <a:off x="460055" y="2597091"/>
              <a:ext cx="174753" cy="36892"/>
            </a:xfrm>
            <a:custGeom>
              <a:avLst/>
              <a:gdLst/>
              <a:ahLst/>
              <a:cxnLst/>
              <a:rect l="l" t="t" r="r" b="b"/>
              <a:pathLst>
                <a:path w="174753" h="36892">
                  <a:moveTo>
                    <a:pt x="167471" y="36892"/>
                  </a:moveTo>
                  <a:cubicBezTo>
                    <a:pt x="171491" y="36892"/>
                    <a:pt x="174753" y="33629"/>
                    <a:pt x="174753" y="29610"/>
                  </a:cubicBezTo>
                  <a:lnTo>
                    <a:pt x="174753" y="7278"/>
                  </a:lnTo>
                  <a:cubicBezTo>
                    <a:pt x="174753" y="3258"/>
                    <a:pt x="171491" y="0"/>
                    <a:pt x="167471" y="0"/>
                  </a:cubicBezTo>
                  <a:cubicBezTo>
                    <a:pt x="163451" y="0"/>
                    <a:pt x="160189" y="3258"/>
                    <a:pt x="160189" y="7278"/>
                  </a:cubicBezTo>
                  <a:lnTo>
                    <a:pt x="160189" y="11162"/>
                  </a:lnTo>
                  <a:lnTo>
                    <a:pt x="14564" y="11162"/>
                  </a:lnTo>
                  <a:lnTo>
                    <a:pt x="14564" y="7278"/>
                  </a:lnTo>
                  <a:cubicBezTo>
                    <a:pt x="14564" y="3258"/>
                    <a:pt x="11301" y="0"/>
                    <a:pt x="7282" y="0"/>
                  </a:cubicBezTo>
                  <a:cubicBezTo>
                    <a:pt x="3258" y="0"/>
                    <a:pt x="0" y="3258"/>
                    <a:pt x="0" y="7278"/>
                  </a:cubicBezTo>
                  <a:lnTo>
                    <a:pt x="0" y="29610"/>
                  </a:lnTo>
                  <a:cubicBezTo>
                    <a:pt x="0" y="33629"/>
                    <a:pt x="3258" y="36892"/>
                    <a:pt x="7282" y="36892"/>
                  </a:cubicBezTo>
                  <a:cubicBezTo>
                    <a:pt x="11301" y="36892"/>
                    <a:pt x="14564" y="33629"/>
                    <a:pt x="14564" y="29610"/>
                  </a:cubicBezTo>
                  <a:lnTo>
                    <a:pt x="14564" y="25726"/>
                  </a:lnTo>
                  <a:lnTo>
                    <a:pt x="160189" y="25726"/>
                  </a:lnTo>
                  <a:lnTo>
                    <a:pt x="160189" y="29610"/>
                  </a:lnTo>
                  <a:cubicBezTo>
                    <a:pt x="160189" y="33629"/>
                    <a:pt x="163451" y="36892"/>
                    <a:pt x="167471" y="36892"/>
                  </a:cubicBezTo>
                  <a:close/>
                </a:path>
              </a:pathLst>
            </a:custGeom>
            <a:grpFill/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2231" name="New shape">
              <a:extLst>
                <a:ext uri="{FF2B5EF4-FFF2-40B4-BE49-F238E27FC236}">
                  <a16:creationId xmlns:a16="http://schemas.microsoft.com/office/drawing/2014/main" id="{CF4C07F4-7C2A-D575-2EF9-462548D3B5C5}"/>
                </a:ext>
              </a:extLst>
            </p:cNvPr>
            <p:cNvSpPr/>
            <p:nvPr/>
          </p:nvSpPr>
          <p:spPr>
            <a:xfrm>
              <a:off x="283127" y="2346353"/>
              <a:ext cx="83798" cy="182058"/>
            </a:xfrm>
            <a:custGeom>
              <a:avLst/>
              <a:gdLst/>
              <a:ahLst/>
              <a:cxnLst/>
              <a:rect l="l" t="t" r="r" b="b"/>
              <a:pathLst>
                <a:path w="83797" h="182058">
                  <a:moveTo>
                    <a:pt x="76323" y="167437"/>
                  </a:moveTo>
                  <a:cubicBezTo>
                    <a:pt x="17106" y="133265"/>
                    <a:pt x="18293" y="46984"/>
                    <a:pt x="78900" y="14744"/>
                  </a:cubicBezTo>
                  <a:cubicBezTo>
                    <a:pt x="82449" y="12857"/>
                    <a:pt x="83797" y="8446"/>
                    <a:pt x="81906" y="4897"/>
                  </a:cubicBezTo>
                  <a:cubicBezTo>
                    <a:pt x="80019" y="1348"/>
                    <a:pt x="75611" y="0"/>
                    <a:pt x="72059" y="1887"/>
                  </a:cubicBezTo>
                  <a:cubicBezTo>
                    <a:pt x="1310" y="39525"/>
                    <a:pt x="0" y="140204"/>
                    <a:pt x="69041" y="180053"/>
                  </a:cubicBezTo>
                  <a:cubicBezTo>
                    <a:pt x="72522" y="182058"/>
                    <a:pt x="76975" y="180875"/>
                    <a:pt x="78990" y="177386"/>
                  </a:cubicBezTo>
                  <a:cubicBezTo>
                    <a:pt x="80998" y="173902"/>
                    <a:pt x="79804" y="169449"/>
                    <a:pt x="76323" y="167437"/>
                  </a:cubicBezTo>
                  <a:close/>
                </a:path>
              </a:pathLst>
            </a:custGeom>
            <a:grpFill/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2232" name="New shape">
              <a:extLst>
                <a:ext uri="{FF2B5EF4-FFF2-40B4-BE49-F238E27FC236}">
                  <a16:creationId xmlns:a16="http://schemas.microsoft.com/office/drawing/2014/main" id="{9995E7B5-5CF6-62C0-B3E3-F5A6059D5080}"/>
                </a:ext>
              </a:extLst>
            </p:cNvPr>
            <p:cNvSpPr/>
            <p:nvPr/>
          </p:nvSpPr>
          <p:spPr>
            <a:xfrm>
              <a:off x="330270" y="2367001"/>
              <a:ext cx="54636" cy="141538"/>
            </a:xfrm>
            <a:custGeom>
              <a:avLst/>
              <a:gdLst/>
              <a:ahLst/>
              <a:cxnLst/>
              <a:rect l="l" t="t" r="r" b="b"/>
              <a:pathLst>
                <a:path w="54635" h="141537">
                  <a:moveTo>
                    <a:pt x="47772" y="126800"/>
                  </a:moveTo>
                  <a:cubicBezTo>
                    <a:pt x="2825" y="102551"/>
                    <a:pt x="3639" y="37739"/>
                    <a:pt x="49576" y="14827"/>
                  </a:cubicBezTo>
                  <a:cubicBezTo>
                    <a:pt x="53177" y="13030"/>
                    <a:pt x="54635" y="8660"/>
                    <a:pt x="52842" y="5063"/>
                  </a:cubicBezTo>
                  <a:cubicBezTo>
                    <a:pt x="51049" y="1465"/>
                    <a:pt x="46675" y="0"/>
                    <a:pt x="43078" y="1796"/>
                  </a:cubicBezTo>
                  <a:cubicBezTo>
                    <a:pt x="16507" y="15050"/>
                    <a:pt x="0" y="41672"/>
                    <a:pt x="0" y="71279"/>
                  </a:cubicBezTo>
                  <a:cubicBezTo>
                    <a:pt x="0" y="99834"/>
                    <a:pt x="15656" y="126020"/>
                    <a:pt x="40859" y="139616"/>
                  </a:cubicBezTo>
                  <a:cubicBezTo>
                    <a:pt x="44419" y="141537"/>
                    <a:pt x="48826" y="140181"/>
                    <a:pt x="50721" y="136663"/>
                  </a:cubicBezTo>
                  <a:cubicBezTo>
                    <a:pt x="52631" y="133125"/>
                    <a:pt x="51313" y="128706"/>
                    <a:pt x="47772" y="126800"/>
                  </a:cubicBezTo>
                  <a:close/>
                </a:path>
              </a:pathLst>
            </a:custGeom>
            <a:grpFill/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2233" name="New shape">
              <a:extLst>
                <a:ext uri="{FF2B5EF4-FFF2-40B4-BE49-F238E27FC236}">
                  <a16:creationId xmlns:a16="http://schemas.microsoft.com/office/drawing/2014/main" id="{D073941B-FFF9-D640-042B-1219323521E5}"/>
                </a:ext>
              </a:extLst>
            </p:cNvPr>
            <p:cNvSpPr/>
            <p:nvPr/>
          </p:nvSpPr>
          <p:spPr>
            <a:xfrm>
              <a:off x="350240" y="2388214"/>
              <a:ext cx="53121" cy="99748"/>
            </a:xfrm>
            <a:custGeom>
              <a:avLst/>
              <a:gdLst/>
              <a:ahLst/>
              <a:cxnLst/>
              <a:rect l="l" t="t" r="r" b="b"/>
              <a:pathLst>
                <a:path w="53120" h="99748">
                  <a:moveTo>
                    <a:pt x="47881" y="14906"/>
                  </a:moveTo>
                  <a:cubicBezTo>
                    <a:pt x="51531" y="13219"/>
                    <a:pt x="53121" y="8890"/>
                    <a:pt x="51433" y="5243"/>
                  </a:cubicBezTo>
                  <a:cubicBezTo>
                    <a:pt x="49746" y="1593"/>
                    <a:pt x="45417" y="0"/>
                    <a:pt x="41770" y="1687"/>
                  </a:cubicBezTo>
                  <a:cubicBezTo>
                    <a:pt x="1382" y="20361"/>
                    <a:pt x="0" y="77924"/>
                    <a:pt x="40505" y="97973"/>
                  </a:cubicBezTo>
                  <a:cubicBezTo>
                    <a:pt x="44091" y="99748"/>
                    <a:pt x="48468" y="98297"/>
                    <a:pt x="50262" y="94677"/>
                  </a:cubicBezTo>
                  <a:cubicBezTo>
                    <a:pt x="52044" y="91076"/>
                    <a:pt x="50567" y="86706"/>
                    <a:pt x="46965" y="84920"/>
                  </a:cubicBezTo>
                  <a:cubicBezTo>
                    <a:pt x="17483" y="70330"/>
                    <a:pt x="18504" y="28491"/>
                    <a:pt x="47881" y="14906"/>
                  </a:cubicBezTo>
                  <a:close/>
                </a:path>
              </a:pathLst>
            </a:custGeom>
            <a:grpFill/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2234" name="New shape">
              <a:extLst>
                <a:ext uri="{FF2B5EF4-FFF2-40B4-BE49-F238E27FC236}">
                  <a16:creationId xmlns:a16="http://schemas.microsoft.com/office/drawing/2014/main" id="{7BF4407F-ABF4-6CD9-9F4A-A1E6CB94BDE3}"/>
                </a:ext>
              </a:extLst>
            </p:cNvPr>
            <p:cNvSpPr/>
            <p:nvPr/>
          </p:nvSpPr>
          <p:spPr>
            <a:xfrm>
              <a:off x="727937" y="2346353"/>
              <a:ext cx="83798" cy="182062"/>
            </a:xfrm>
            <a:custGeom>
              <a:avLst/>
              <a:gdLst/>
              <a:ahLst/>
              <a:cxnLst/>
              <a:rect l="l" t="t" r="r" b="b"/>
              <a:pathLst>
                <a:path w="83797" h="182061">
                  <a:moveTo>
                    <a:pt x="14756" y="2007"/>
                  </a:moveTo>
                  <a:cubicBezTo>
                    <a:pt x="11271" y="0"/>
                    <a:pt x="6818" y="1194"/>
                    <a:pt x="4806" y="4675"/>
                  </a:cubicBezTo>
                  <a:cubicBezTo>
                    <a:pt x="2799" y="8159"/>
                    <a:pt x="3993" y="12612"/>
                    <a:pt x="7474" y="14624"/>
                  </a:cubicBezTo>
                  <a:cubicBezTo>
                    <a:pt x="66690" y="48796"/>
                    <a:pt x="65504" y="135077"/>
                    <a:pt x="4897" y="167316"/>
                  </a:cubicBezTo>
                  <a:cubicBezTo>
                    <a:pt x="1348" y="169204"/>
                    <a:pt x="0" y="173615"/>
                    <a:pt x="1891" y="177164"/>
                  </a:cubicBezTo>
                  <a:cubicBezTo>
                    <a:pt x="3778" y="180713"/>
                    <a:pt x="8186" y="182061"/>
                    <a:pt x="11738" y="180174"/>
                  </a:cubicBezTo>
                  <a:cubicBezTo>
                    <a:pt x="82486" y="142539"/>
                    <a:pt x="83797" y="41857"/>
                    <a:pt x="14756" y="2007"/>
                  </a:cubicBezTo>
                  <a:close/>
                </a:path>
              </a:pathLst>
            </a:custGeom>
            <a:grpFill/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2235" name="New shape">
              <a:extLst>
                <a:ext uri="{FF2B5EF4-FFF2-40B4-BE49-F238E27FC236}">
                  <a16:creationId xmlns:a16="http://schemas.microsoft.com/office/drawing/2014/main" id="{1AF86766-5654-282A-83EC-1FB73ED944BE}"/>
                </a:ext>
              </a:extLst>
            </p:cNvPr>
            <p:cNvSpPr/>
            <p:nvPr/>
          </p:nvSpPr>
          <p:spPr>
            <a:xfrm>
              <a:off x="709952" y="2366240"/>
              <a:ext cx="69094" cy="141527"/>
            </a:xfrm>
            <a:custGeom>
              <a:avLst/>
              <a:gdLst/>
              <a:ahLst/>
              <a:cxnLst/>
              <a:rect l="l" t="t" r="r" b="b"/>
              <a:pathLst>
                <a:path w="69094" h="141526">
                  <a:moveTo>
                    <a:pt x="13780" y="1913"/>
                  </a:moveTo>
                  <a:cubicBezTo>
                    <a:pt x="10239" y="0"/>
                    <a:pt x="5824" y="1326"/>
                    <a:pt x="3914" y="4863"/>
                  </a:cubicBezTo>
                  <a:cubicBezTo>
                    <a:pt x="2004" y="8404"/>
                    <a:pt x="3326" y="12819"/>
                    <a:pt x="6867" y="14729"/>
                  </a:cubicBezTo>
                  <a:cubicBezTo>
                    <a:pt x="51814" y="38975"/>
                    <a:pt x="51000" y="103790"/>
                    <a:pt x="5059" y="126702"/>
                  </a:cubicBezTo>
                  <a:cubicBezTo>
                    <a:pt x="1461" y="128495"/>
                    <a:pt x="0" y="132869"/>
                    <a:pt x="1796" y="136467"/>
                  </a:cubicBezTo>
                  <a:cubicBezTo>
                    <a:pt x="3593" y="140072"/>
                    <a:pt x="7967" y="141526"/>
                    <a:pt x="11561" y="139733"/>
                  </a:cubicBezTo>
                  <a:cubicBezTo>
                    <a:pt x="68062" y="111550"/>
                    <a:pt x="69094" y="31753"/>
                    <a:pt x="13780" y="1913"/>
                  </a:cubicBezTo>
                  <a:close/>
                </a:path>
              </a:pathLst>
            </a:custGeom>
            <a:grpFill/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2236" name="New shape">
              <a:extLst>
                <a:ext uri="{FF2B5EF4-FFF2-40B4-BE49-F238E27FC236}">
                  <a16:creationId xmlns:a16="http://schemas.microsoft.com/office/drawing/2014/main" id="{B6DF22E8-7587-55D2-426C-5BB4F06BA08E}"/>
                </a:ext>
              </a:extLst>
            </p:cNvPr>
            <p:cNvSpPr/>
            <p:nvPr/>
          </p:nvSpPr>
          <p:spPr>
            <a:xfrm>
              <a:off x="691501" y="2386794"/>
              <a:ext cx="53121" cy="99767"/>
            </a:xfrm>
            <a:custGeom>
              <a:avLst/>
              <a:gdLst/>
              <a:ahLst/>
              <a:cxnLst/>
              <a:rect l="l" t="t" r="r" b="b"/>
              <a:pathLst>
                <a:path w="53120" h="99767">
                  <a:moveTo>
                    <a:pt x="12616" y="1785"/>
                  </a:moveTo>
                  <a:cubicBezTo>
                    <a:pt x="9011" y="0"/>
                    <a:pt x="4644" y="1476"/>
                    <a:pt x="2859" y="5081"/>
                  </a:cubicBezTo>
                  <a:cubicBezTo>
                    <a:pt x="1077" y="8687"/>
                    <a:pt x="2550" y="13053"/>
                    <a:pt x="6155" y="14839"/>
                  </a:cubicBezTo>
                  <a:cubicBezTo>
                    <a:pt x="35637" y="29429"/>
                    <a:pt x="34616" y="71271"/>
                    <a:pt x="5240" y="84852"/>
                  </a:cubicBezTo>
                  <a:cubicBezTo>
                    <a:pt x="1589" y="86540"/>
                    <a:pt x="0" y="90868"/>
                    <a:pt x="1687" y="94519"/>
                  </a:cubicBezTo>
                  <a:cubicBezTo>
                    <a:pt x="3367" y="98158"/>
                    <a:pt x="7692" y="99767"/>
                    <a:pt x="11350" y="98071"/>
                  </a:cubicBezTo>
                  <a:cubicBezTo>
                    <a:pt x="51738" y="79397"/>
                    <a:pt x="53121" y="21834"/>
                    <a:pt x="12616" y="1785"/>
                  </a:cubicBezTo>
                  <a:close/>
                </a:path>
              </a:pathLst>
            </a:custGeom>
            <a:grpFill/>
          </p:spPr>
          <p:txBody>
            <a:bodyPr rtlCol="0" anchor="ctr"/>
            <a:lstStyle/>
            <a:p>
              <a:pPr algn="ctr"/>
              <a:endParaRPr/>
            </a:p>
          </p:txBody>
        </p:sp>
      </p:grpSp>
      <p:pic>
        <p:nvPicPr>
          <p:cNvPr id="6" name="Immagine 5">
            <a:extLst>
              <a:ext uri="{FF2B5EF4-FFF2-40B4-BE49-F238E27FC236}">
                <a16:creationId xmlns:a16="http://schemas.microsoft.com/office/drawing/2014/main" id="{543BB9B7-A5BA-4736-4602-A8DCAAF6DC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3967627" y="6595263"/>
            <a:ext cx="1265651" cy="3106312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E44B3A2A-38B3-2CBC-8561-C38AE86AC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3626" y="11034874"/>
            <a:ext cx="18498588" cy="1577399"/>
          </a:xfrm>
          <a:prstGeom prst="rect">
            <a:avLst/>
          </a:prstGeom>
        </p:spPr>
      </p:pic>
      <p:graphicFrame>
        <p:nvGraphicFramePr>
          <p:cNvPr id="4" name="CasellaDiTesto 1">
            <a:extLst>
              <a:ext uri="{FF2B5EF4-FFF2-40B4-BE49-F238E27FC236}">
                <a16:creationId xmlns:a16="http://schemas.microsoft.com/office/drawing/2014/main" id="{9DE8E92D-4D47-1D79-795D-68A96039582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42411055"/>
              </p:ext>
            </p:extLst>
          </p:nvPr>
        </p:nvGraphicFramePr>
        <p:xfrm>
          <a:off x="789094" y="881554"/>
          <a:ext cx="23588556" cy="61869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5" name="Immagine 4" descr="Immagine che contiene Componente di circuito, Componente elettrico, Componente di circuito passivo, elettronica&#10;&#10;Descrizione generata automaticamente">
            <a:extLst>
              <a:ext uri="{FF2B5EF4-FFF2-40B4-BE49-F238E27FC236}">
                <a16:creationId xmlns:a16="http://schemas.microsoft.com/office/drawing/2014/main" id="{3F32F4D8-B450-DA42-2ADA-2E9DF980B177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98" r="31638" b="48941"/>
          <a:stretch>
            <a:fillRect/>
          </a:stretch>
        </p:blipFill>
        <p:spPr>
          <a:xfrm>
            <a:off x="6913557" y="6151162"/>
            <a:ext cx="4122323" cy="404571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93128345"/>
      </p:ext>
    </p:extLst>
  </p:cSld>
  <p:clrMapOvr>
    <a:masterClrMapping/>
  </p:clrMapOvr>
  <p:transition spd="slow">
    <p:comb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964D16-22F6-3F46-C1CD-5CBE6EB5EF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1" name="Google Shape;736;p8">
            <a:extLst>
              <a:ext uri="{FF2B5EF4-FFF2-40B4-BE49-F238E27FC236}">
                <a16:creationId xmlns:a16="http://schemas.microsoft.com/office/drawing/2014/main" id="{6E75335A-ED0F-8675-EFAA-3D838746EED6}"/>
              </a:ext>
            </a:extLst>
          </p:cNvPr>
          <p:cNvSpPr/>
          <p:nvPr/>
        </p:nvSpPr>
        <p:spPr>
          <a:xfrm>
            <a:off x="-8566" y="0"/>
            <a:ext cx="24386216" cy="13716000"/>
          </a:xfrm>
          <a:custGeom>
            <a:avLst/>
            <a:gdLst/>
            <a:ahLst/>
            <a:cxnLst/>
            <a:rect l="l" t="t" r="r" b="b"/>
            <a:pathLst>
              <a:path w="19569" h="11007" extrusionOk="0">
                <a:moveTo>
                  <a:pt x="0" y="11007"/>
                </a:moveTo>
                <a:lnTo>
                  <a:pt x="19569" y="11007"/>
                </a:lnTo>
                <a:lnTo>
                  <a:pt x="19569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4">
                  <a:lumMod val="75000"/>
                </a:schemeClr>
              </a:gs>
              <a:gs pos="50000">
                <a:schemeClr val="accent3">
                  <a:lumMod val="75000"/>
                </a:schemeClr>
              </a:gs>
              <a:gs pos="100000">
                <a:schemeClr val="accent3"/>
              </a:gs>
            </a:gsLst>
            <a:lin ang="0" scaled="1"/>
          </a:gra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77B96973-5002-2E16-D086-A957DBF07A76}"/>
              </a:ext>
            </a:extLst>
          </p:cNvPr>
          <p:cNvSpPr txBox="1"/>
          <p:nvPr/>
        </p:nvSpPr>
        <p:spPr>
          <a:xfrm>
            <a:off x="6858710" y="386362"/>
            <a:ext cx="1066022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6000" b="1">
                <a:solidFill>
                  <a:srgbClr val="002060"/>
                </a:solidFill>
                <a:latin typeface="Poppins"/>
              </a:rPr>
              <a:t>Architettura del progetto</a:t>
            </a:r>
            <a:endParaRPr lang="it-IT" b="1">
              <a:solidFill>
                <a:srgbClr val="002060"/>
              </a:solidFill>
              <a:latin typeface="Poppins"/>
            </a:endParaRPr>
          </a:p>
        </p:txBody>
      </p:sp>
      <p:pic>
        <p:nvPicPr>
          <p:cNvPr id="6" name="Immagine 5" descr="Immagine che contiene testo, diagramma, linea, Carattere&#10;&#10;Il contenuto generato dall'IA potrebbe non essere corretto.">
            <a:extLst>
              <a:ext uri="{FF2B5EF4-FFF2-40B4-BE49-F238E27FC236}">
                <a16:creationId xmlns:a16="http://schemas.microsoft.com/office/drawing/2014/main" id="{0B0F518F-B32D-71DE-7E8B-A66222DDB6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1820" y="2031183"/>
            <a:ext cx="16624106" cy="11082737"/>
          </a:xfrm>
          <a:prstGeom prst="rect">
            <a:avLst/>
          </a:prstGeom>
        </p:spPr>
      </p:pic>
      <p:grpSp>
        <p:nvGrpSpPr>
          <p:cNvPr id="2" name="Group 47">
            <a:extLst>
              <a:ext uri="{FF2B5EF4-FFF2-40B4-BE49-F238E27FC236}">
                <a16:creationId xmlns:a16="http://schemas.microsoft.com/office/drawing/2014/main" id="{F07D03EE-FE53-7F5E-BC5B-B406C63B138C}"/>
              </a:ext>
            </a:extLst>
          </p:cNvPr>
          <p:cNvGrpSpPr>
            <a:grpSpLocks noChangeAspect="1"/>
          </p:cNvGrpSpPr>
          <p:nvPr/>
        </p:nvGrpSpPr>
        <p:grpSpPr>
          <a:xfrm>
            <a:off x="324056" y="11236866"/>
            <a:ext cx="2101092" cy="2090399"/>
            <a:chOff x="5107432" y="838428"/>
            <a:chExt cx="493776" cy="491263"/>
          </a:xfrm>
          <a:solidFill>
            <a:schemeClr val="bg1"/>
          </a:solidFill>
        </p:grpSpPr>
        <p:sp>
          <p:nvSpPr>
            <p:cNvPr id="3" name="New shape">
              <a:extLst>
                <a:ext uri="{FF2B5EF4-FFF2-40B4-BE49-F238E27FC236}">
                  <a16:creationId xmlns:a16="http://schemas.microsoft.com/office/drawing/2014/main" id="{53095002-6A68-4732-4B5C-911C2F0795AC}"/>
                </a:ext>
              </a:extLst>
            </p:cNvPr>
            <p:cNvSpPr/>
            <p:nvPr/>
          </p:nvSpPr>
          <p:spPr>
            <a:xfrm>
              <a:off x="5107432" y="838428"/>
              <a:ext cx="493776" cy="491263"/>
            </a:xfrm>
            <a:custGeom>
              <a:avLst/>
              <a:gdLst/>
              <a:ahLst/>
              <a:cxnLst/>
              <a:rect l="l" t="t" r="r" b="b"/>
              <a:pathLst>
                <a:path w="493775" h="491263">
                  <a:moveTo>
                    <a:pt x="482172" y="454540"/>
                  </a:moveTo>
                  <a:lnTo>
                    <a:pt x="477851" y="454540"/>
                  </a:lnTo>
                  <a:cubicBezTo>
                    <a:pt x="478522" y="441310"/>
                    <a:pt x="470249" y="429786"/>
                    <a:pt x="458518" y="425514"/>
                  </a:cubicBezTo>
                  <a:lnTo>
                    <a:pt x="458518" y="251419"/>
                  </a:lnTo>
                  <a:lnTo>
                    <a:pt x="481155" y="251419"/>
                  </a:lnTo>
                  <a:cubicBezTo>
                    <a:pt x="488904" y="251419"/>
                    <a:pt x="493538" y="242744"/>
                    <a:pt x="489213" y="236317"/>
                  </a:cubicBezTo>
                  <a:lnTo>
                    <a:pt x="426847" y="143402"/>
                  </a:lnTo>
                  <a:cubicBezTo>
                    <a:pt x="425039" y="140712"/>
                    <a:pt x="422036" y="139108"/>
                    <a:pt x="418789" y="139108"/>
                  </a:cubicBezTo>
                  <a:lnTo>
                    <a:pt x="317003" y="139108"/>
                  </a:lnTo>
                  <a:lnTo>
                    <a:pt x="303803" y="125911"/>
                  </a:lnTo>
                  <a:cubicBezTo>
                    <a:pt x="296291" y="118395"/>
                    <a:pt x="284066" y="118395"/>
                    <a:pt x="276551" y="125911"/>
                  </a:cubicBezTo>
                  <a:lnTo>
                    <a:pt x="263354" y="139108"/>
                  </a:lnTo>
                  <a:lnTo>
                    <a:pt x="194000" y="139108"/>
                  </a:lnTo>
                  <a:lnTo>
                    <a:pt x="194000" y="27609"/>
                  </a:lnTo>
                  <a:cubicBezTo>
                    <a:pt x="194000" y="12390"/>
                    <a:pt x="181617" y="0"/>
                    <a:pt x="166390" y="0"/>
                  </a:cubicBezTo>
                  <a:lnTo>
                    <a:pt x="27621" y="0"/>
                  </a:lnTo>
                  <a:cubicBezTo>
                    <a:pt x="12390" y="0"/>
                    <a:pt x="0" y="12394"/>
                    <a:pt x="0" y="27609"/>
                  </a:cubicBezTo>
                  <a:lnTo>
                    <a:pt x="0" y="335293"/>
                  </a:lnTo>
                  <a:cubicBezTo>
                    <a:pt x="0" y="350512"/>
                    <a:pt x="12390" y="362906"/>
                    <a:pt x="27621" y="362906"/>
                  </a:cubicBezTo>
                  <a:lnTo>
                    <a:pt x="121835" y="362906"/>
                  </a:lnTo>
                  <a:lnTo>
                    <a:pt x="121835" y="425514"/>
                  </a:lnTo>
                  <a:cubicBezTo>
                    <a:pt x="110055" y="429763"/>
                    <a:pt x="101854" y="441392"/>
                    <a:pt x="102502" y="454536"/>
                  </a:cubicBezTo>
                  <a:lnTo>
                    <a:pt x="98188" y="454536"/>
                  </a:lnTo>
                  <a:cubicBezTo>
                    <a:pt x="91791" y="454536"/>
                    <a:pt x="86585" y="459743"/>
                    <a:pt x="86585" y="466139"/>
                  </a:cubicBezTo>
                  <a:lnTo>
                    <a:pt x="86585" y="479660"/>
                  </a:lnTo>
                  <a:cubicBezTo>
                    <a:pt x="86585" y="486056"/>
                    <a:pt x="91791" y="491263"/>
                    <a:pt x="98188" y="491263"/>
                  </a:cubicBezTo>
                  <a:lnTo>
                    <a:pt x="161447" y="491263"/>
                  </a:lnTo>
                  <a:cubicBezTo>
                    <a:pt x="165471" y="491263"/>
                    <a:pt x="168737" y="488000"/>
                    <a:pt x="168737" y="483973"/>
                  </a:cubicBezTo>
                  <a:cubicBezTo>
                    <a:pt x="168737" y="479946"/>
                    <a:pt x="165471" y="476684"/>
                    <a:pt x="161447" y="476684"/>
                  </a:cubicBezTo>
                  <a:lnTo>
                    <a:pt x="101164" y="476684"/>
                  </a:lnTo>
                  <a:lnTo>
                    <a:pt x="101164" y="469115"/>
                  </a:lnTo>
                  <a:lnTo>
                    <a:pt x="479196" y="469115"/>
                  </a:lnTo>
                  <a:lnTo>
                    <a:pt x="479196" y="476684"/>
                  </a:lnTo>
                  <a:lnTo>
                    <a:pt x="190605" y="476684"/>
                  </a:lnTo>
                  <a:cubicBezTo>
                    <a:pt x="186578" y="476684"/>
                    <a:pt x="183316" y="479946"/>
                    <a:pt x="183316" y="483973"/>
                  </a:cubicBezTo>
                  <a:cubicBezTo>
                    <a:pt x="183316" y="488000"/>
                    <a:pt x="186578" y="491263"/>
                    <a:pt x="190605" y="491263"/>
                  </a:cubicBezTo>
                  <a:lnTo>
                    <a:pt x="482172" y="491263"/>
                  </a:lnTo>
                  <a:cubicBezTo>
                    <a:pt x="488569" y="491263"/>
                    <a:pt x="493775" y="486056"/>
                    <a:pt x="493775" y="479660"/>
                  </a:cubicBezTo>
                  <a:lnTo>
                    <a:pt x="493775" y="466139"/>
                  </a:lnTo>
                  <a:cubicBezTo>
                    <a:pt x="493775" y="459743"/>
                    <a:pt x="488569" y="454540"/>
                    <a:pt x="482172" y="454540"/>
                  </a:cubicBezTo>
                  <a:close/>
                  <a:moveTo>
                    <a:pt x="472009" y="236840"/>
                  </a:moveTo>
                  <a:cubicBezTo>
                    <a:pt x="465732" y="236840"/>
                    <a:pt x="421863" y="236840"/>
                    <a:pt x="414551" y="236840"/>
                  </a:cubicBezTo>
                  <a:cubicBezTo>
                    <a:pt x="413413" y="235379"/>
                    <a:pt x="413820" y="235981"/>
                    <a:pt x="396920" y="219025"/>
                  </a:cubicBezTo>
                  <a:lnTo>
                    <a:pt x="460055" y="219025"/>
                  </a:lnTo>
                  <a:close/>
                  <a:moveTo>
                    <a:pt x="400936" y="271480"/>
                  </a:moveTo>
                  <a:cubicBezTo>
                    <a:pt x="407284" y="269438"/>
                    <a:pt x="409778" y="265238"/>
                    <a:pt x="413086" y="262314"/>
                  </a:cubicBezTo>
                  <a:cubicBezTo>
                    <a:pt x="416137" y="259263"/>
                    <a:pt x="417953" y="255413"/>
                    <a:pt x="418507" y="251419"/>
                  </a:cubicBezTo>
                  <a:lnTo>
                    <a:pt x="443943" y="251419"/>
                  </a:lnTo>
                  <a:lnTo>
                    <a:pt x="443943" y="424165"/>
                  </a:lnTo>
                  <a:cubicBezTo>
                    <a:pt x="441920" y="424485"/>
                    <a:pt x="439946" y="425020"/>
                    <a:pt x="438043" y="425758"/>
                  </a:cubicBezTo>
                  <a:cubicBezTo>
                    <a:pt x="436156" y="420013"/>
                    <a:pt x="432939" y="414785"/>
                    <a:pt x="428595" y="410433"/>
                  </a:cubicBezTo>
                  <a:cubicBezTo>
                    <a:pt x="416194" y="398043"/>
                    <a:pt x="401332" y="399121"/>
                    <a:pt x="400936" y="399041"/>
                  </a:cubicBezTo>
                  <a:cubicBezTo>
                    <a:pt x="400936" y="398925"/>
                    <a:pt x="400936" y="281678"/>
                    <a:pt x="400936" y="271480"/>
                  </a:cubicBezTo>
                  <a:close/>
                  <a:moveTo>
                    <a:pt x="416194" y="153687"/>
                  </a:moveTo>
                  <a:lnTo>
                    <a:pt x="427770" y="170925"/>
                  </a:lnTo>
                  <a:lnTo>
                    <a:pt x="411997" y="170925"/>
                  </a:lnTo>
                  <a:cubicBezTo>
                    <a:pt x="407962" y="170925"/>
                    <a:pt x="404707" y="174192"/>
                    <a:pt x="404707" y="178215"/>
                  </a:cubicBezTo>
                  <a:cubicBezTo>
                    <a:pt x="404707" y="182238"/>
                    <a:pt x="407962" y="185505"/>
                    <a:pt x="411997" y="185505"/>
                  </a:cubicBezTo>
                  <a:lnTo>
                    <a:pt x="437557" y="185505"/>
                  </a:lnTo>
                  <a:lnTo>
                    <a:pt x="450268" y="204446"/>
                  </a:lnTo>
                  <a:lnTo>
                    <a:pt x="382341" y="204446"/>
                  </a:lnTo>
                  <a:lnTo>
                    <a:pt x="363400" y="185505"/>
                  </a:lnTo>
                  <a:lnTo>
                    <a:pt x="382839" y="185505"/>
                  </a:lnTo>
                  <a:cubicBezTo>
                    <a:pt x="386862" y="185505"/>
                    <a:pt x="390128" y="182238"/>
                    <a:pt x="390128" y="178215"/>
                  </a:cubicBezTo>
                  <a:cubicBezTo>
                    <a:pt x="390128" y="174192"/>
                    <a:pt x="386862" y="170925"/>
                    <a:pt x="382839" y="170925"/>
                  </a:cubicBezTo>
                  <a:lnTo>
                    <a:pt x="348821" y="170925"/>
                  </a:lnTo>
                  <a:lnTo>
                    <a:pt x="331582" y="153687"/>
                  </a:lnTo>
                  <a:close/>
                  <a:moveTo>
                    <a:pt x="194000" y="153687"/>
                  </a:moveTo>
                  <a:lnTo>
                    <a:pt x="248775" y="153687"/>
                  </a:lnTo>
                  <a:lnTo>
                    <a:pt x="231532" y="170925"/>
                  </a:lnTo>
                  <a:lnTo>
                    <a:pt x="194000" y="170925"/>
                  </a:lnTo>
                  <a:close/>
                  <a:moveTo>
                    <a:pt x="194000" y="185505"/>
                  </a:moveTo>
                  <a:lnTo>
                    <a:pt x="216957" y="185505"/>
                  </a:lnTo>
                  <a:lnTo>
                    <a:pt x="198023" y="204450"/>
                  </a:lnTo>
                  <a:lnTo>
                    <a:pt x="194000" y="204450"/>
                  </a:lnTo>
                  <a:close/>
                  <a:moveTo>
                    <a:pt x="194000" y="229084"/>
                  </a:moveTo>
                  <a:cubicBezTo>
                    <a:pt x="201786" y="221297"/>
                    <a:pt x="275458" y="147625"/>
                    <a:pt x="286865" y="136222"/>
                  </a:cubicBezTo>
                  <a:cubicBezTo>
                    <a:pt x="288662" y="134421"/>
                    <a:pt x="291702" y="134421"/>
                    <a:pt x="293503" y="136222"/>
                  </a:cubicBezTo>
                  <a:cubicBezTo>
                    <a:pt x="328749" y="171468"/>
                    <a:pt x="371432" y="214150"/>
                    <a:pt x="402771" y="245490"/>
                  </a:cubicBezTo>
                  <a:cubicBezTo>
                    <a:pt x="404387" y="247102"/>
                    <a:pt x="404549" y="249622"/>
                    <a:pt x="403268" y="251419"/>
                  </a:cubicBezTo>
                  <a:cubicBezTo>
                    <a:pt x="402997" y="251845"/>
                    <a:pt x="403020" y="251747"/>
                    <a:pt x="398303" y="256483"/>
                  </a:cubicBezTo>
                  <a:cubicBezTo>
                    <a:pt x="396502" y="258280"/>
                    <a:pt x="393579" y="258280"/>
                    <a:pt x="391778" y="256483"/>
                  </a:cubicBezTo>
                  <a:cubicBezTo>
                    <a:pt x="288120" y="152824"/>
                    <a:pt x="294535" y="158859"/>
                    <a:pt x="292211" y="158185"/>
                  </a:cubicBezTo>
                  <a:cubicBezTo>
                    <a:pt x="289687" y="157431"/>
                    <a:pt x="286907" y="158155"/>
                    <a:pt x="285027" y="160031"/>
                  </a:cubicBezTo>
                  <a:cubicBezTo>
                    <a:pt x="268440" y="176621"/>
                    <a:pt x="212809" y="232248"/>
                    <a:pt x="194000" y="251058"/>
                  </a:cubicBezTo>
                  <a:close/>
                  <a:moveTo>
                    <a:pt x="375884" y="293725"/>
                  </a:moveTo>
                  <a:lnTo>
                    <a:pt x="375884" y="284356"/>
                  </a:lnTo>
                  <a:lnTo>
                    <a:pt x="386357" y="284356"/>
                  </a:lnTo>
                  <a:lnTo>
                    <a:pt x="386357" y="293725"/>
                  </a:lnTo>
                  <a:close/>
                  <a:moveTo>
                    <a:pt x="386357" y="308304"/>
                  </a:moveTo>
                  <a:lnTo>
                    <a:pt x="386357" y="317673"/>
                  </a:lnTo>
                  <a:lnTo>
                    <a:pt x="359297" y="317673"/>
                  </a:lnTo>
                  <a:lnTo>
                    <a:pt x="359297" y="308304"/>
                  </a:lnTo>
                  <a:close/>
                  <a:moveTo>
                    <a:pt x="151072" y="14579"/>
                  </a:moveTo>
                  <a:lnTo>
                    <a:pt x="144310" y="43854"/>
                  </a:lnTo>
                  <a:lnTo>
                    <a:pt x="49689" y="43854"/>
                  </a:lnTo>
                  <a:lnTo>
                    <a:pt x="42927" y="14579"/>
                  </a:lnTo>
                  <a:close/>
                  <a:moveTo>
                    <a:pt x="27621" y="348327"/>
                  </a:moveTo>
                  <a:cubicBezTo>
                    <a:pt x="20429" y="348327"/>
                    <a:pt x="14579" y="342477"/>
                    <a:pt x="14579" y="335293"/>
                  </a:cubicBezTo>
                  <a:lnTo>
                    <a:pt x="14579" y="27609"/>
                  </a:lnTo>
                  <a:cubicBezTo>
                    <a:pt x="14579" y="20429"/>
                    <a:pt x="20429" y="14579"/>
                    <a:pt x="27621" y="14579"/>
                  </a:cubicBezTo>
                  <a:lnTo>
                    <a:pt x="27967" y="14579"/>
                  </a:lnTo>
                  <a:lnTo>
                    <a:pt x="35735" y="48209"/>
                  </a:lnTo>
                  <a:cubicBezTo>
                    <a:pt x="37125" y="54229"/>
                    <a:pt x="42411" y="58433"/>
                    <a:pt x="48589" y="58433"/>
                  </a:cubicBezTo>
                  <a:lnTo>
                    <a:pt x="145414" y="58433"/>
                  </a:lnTo>
                  <a:cubicBezTo>
                    <a:pt x="151592" y="58433"/>
                    <a:pt x="156877" y="54229"/>
                    <a:pt x="158268" y="48209"/>
                  </a:cubicBezTo>
                  <a:lnTo>
                    <a:pt x="166036" y="14579"/>
                  </a:lnTo>
                  <a:lnTo>
                    <a:pt x="166390" y="14579"/>
                  </a:lnTo>
                  <a:cubicBezTo>
                    <a:pt x="173570" y="14579"/>
                    <a:pt x="179421" y="20429"/>
                    <a:pt x="179421" y="27613"/>
                  </a:cubicBezTo>
                  <a:lnTo>
                    <a:pt x="179421" y="335293"/>
                  </a:lnTo>
                  <a:cubicBezTo>
                    <a:pt x="179421" y="342477"/>
                    <a:pt x="173570" y="348327"/>
                    <a:pt x="166390" y="348327"/>
                  </a:cubicBezTo>
                  <a:cubicBezTo>
                    <a:pt x="115747" y="348327"/>
                    <a:pt x="73995" y="348327"/>
                    <a:pt x="27621" y="348327"/>
                  </a:cubicBezTo>
                  <a:close/>
                  <a:moveTo>
                    <a:pt x="179421" y="359629"/>
                  </a:moveTo>
                  <a:lnTo>
                    <a:pt x="179421" y="403355"/>
                  </a:lnTo>
                  <a:cubicBezTo>
                    <a:pt x="165663" y="396231"/>
                    <a:pt x="148661" y="397949"/>
                    <a:pt x="136414" y="408361"/>
                  </a:cubicBezTo>
                  <a:lnTo>
                    <a:pt x="136414" y="362906"/>
                  </a:lnTo>
                  <a:cubicBezTo>
                    <a:pt x="162920" y="362100"/>
                    <a:pt x="169550" y="364937"/>
                    <a:pt x="179421" y="359629"/>
                  </a:cubicBezTo>
                  <a:close/>
                  <a:moveTo>
                    <a:pt x="223749" y="454536"/>
                  </a:moveTo>
                  <a:cubicBezTo>
                    <a:pt x="200445" y="454536"/>
                    <a:pt x="141074" y="454536"/>
                    <a:pt x="117115" y="454536"/>
                  </a:cubicBezTo>
                  <a:cubicBezTo>
                    <a:pt x="116331" y="446712"/>
                    <a:pt x="121918" y="439588"/>
                    <a:pt x="129708" y="438510"/>
                  </a:cubicBezTo>
                  <a:cubicBezTo>
                    <a:pt x="133841" y="437930"/>
                    <a:pt x="137111" y="435018"/>
                    <a:pt x="138260" y="431142"/>
                  </a:cubicBezTo>
                  <a:cubicBezTo>
                    <a:pt x="143534" y="412961"/>
                    <a:pt x="166846" y="407627"/>
                    <a:pt x="179421" y="421404"/>
                  </a:cubicBezTo>
                  <a:cubicBezTo>
                    <a:pt x="187946" y="430550"/>
                    <a:pt x="183029" y="437599"/>
                    <a:pt x="191558" y="441366"/>
                  </a:cubicBezTo>
                  <a:cubicBezTo>
                    <a:pt x="194599" y="442715"/>
                    <a:pt x="198268" y="442538"/>
                    <a:pt x="201297" y="440628"/>
                  </a:cubicBezTo>
                  <a:cubicBezTo>
                    <a:pt x="211498" y="434167"/>
                    <a:pt x="224951" y="442266"/>
                    <a:pt x="223749" y="454536"/>
                  </a:cubicBezTo>
                  <a:close/>
                  <a:moveTo>
                    <a:pt x="341998" y="454536"/>
                  </a:moveTo>
                  <a:lnTo>
                    <a:pt x="338661" y="454536"/>
                  </a:lnTo>
                  <a:lnTo>
                    <a:pt x="338661" y="384153"/>
                  </a:lnTo>
                  <a:cubicBezTo>
                    <a:pt x="338661" y="380130"/>
                    <a:pt x="335398" y="376864"/>
                    <a:pt x="331371" y="376864"/>
                  </a:cubicBezTo>
                  <a:cubicBezTo>
                    <a:pt x="327344" y="376864"/>
                    <a:pt x="324081" y="380130"/>
                    <a:pt x="324081" y="384153"/>
                  </a:cubicBezTo>
                  <a:lnTo>
                    <a:pt x="324081" y="453515"/>
                  </a:lnTo>
                  <a:lnTo>
                    <a:pt x="256279" y="453515"/>
                  </a:lnTo>
                  <a:lnTo>
                    <a:pt x="256279" y="320216"/>
                  </a:lnTo>
                  <a:lnTo>
                    <a:pt x="324081" y="320216"/>
                  </a:lnTo>
                  <a:lnTo>
                    <a:pt x="324081" y="354999"/>
                  </a:lnTo>
                  <a:cubicBezTo>
                    <a:pt x="324081" y="359026"/>
                    <a:pt x="327344" y="362288"/>
                    <a:pt x="331371" y="362288"/>
                  </a:cubicBezTo>
                  <a:cubicBezTo>
                    <a:pt x="335398" y="362288"/>
                    <a:pt x="338661" y="359026"/>
                    <a:pt x="338661" y="354999"/>
                  </a:cubicBezTo>
                  <a:lnTo>
                    <a:pt x="338661" y="318559"/>
                  </a:lnTo>
                  <a:cubicBezTo>
                    <a:pt x="338661" y="311435"/>
                    <a:pt x="332863" y="305637"/>
                    <a:pt x="325735" y="305637"/>
                  </a:cubicBezTo>
                  <a:lnTo>
                    <a:pt x="254625" y="305637"/>
                  </a:lnTo>
                  <a:cubicBezTo>
                    <a:pt x="247498" y="305637"/>
                    <a:pt x="241700" y="311435"/>
                    <a:pt x="241700" y="318559"/>
                  </a:cubicBezTo>
                  <a:lnTo>
                    <a:pt x="241700" y="454536"/>
                  </a:lnTo>
                  <a:lnTo>
                    <a:pt x="238359" y="454536"/>
                  </a:lnTo>
                  <a:cubicBezTo>
                    <a:pt x="239549" y="433888"/>
                    <a:pt x="218528" y="417994"/>
                    <a:pt x="198539" y="425758"/>
                  </a:cubicBezTo>
                  <a:cubicBezTo>
                    <a:pt x="197450" y="422455"/>
                    <a:pt x="195932" y="419317"/>
                    <a:pt x="194000" y="416420"/>
                  </a:cubicBezTo>
                  <a:lnTo>
                    <a:pt x="194000" y="408591"/>
                  </a:lnTo>
                  <a:lnTo>
                    <a:pt x="211766" y="408591"/>
                  </a:lnTo>
                  <a:cubicBezTo>
                    <a:pt x="215793" y="408591"/>
                    <a:pt x="219055" y="405329"/>
                    <a:pt x="219055" y="401302"/>
                  </a:cubicBezTo>
                  <a:lnTo>
                    <a:pt x="219055" y="384643"/>
                  </a:lnTo>
                  <a:lnTo>
                    <a:pt x="228353" y="384643"/>
                  </a:lnTo>
                  <a:cubicBezTo>
                    <a:pt x="232376" y="384643"/>
                    <a:pt x="235639" y="381381"/>
                    <a:pt x="235639" y="377354"/>
                  </a:cubicBezTo>
                  <a:lnTo>
                    <a:pt x="235639" y="353409"/>
                  </a:lnTo>
                  <a:cubicBezTo>
                    <a:pt x="235639" y="349382"/>
                    <a:pt x="232376" y="346120"/>
                    <a:pt x="228353" y="346120"/>
                  </a:cubicBezTo>
                  <a:lnTo>
                    <a:pt x="194000" y="346120"/>
                  </a:lnTo>
                  <a:cubicBezTo>
                    <a:pt x="194000" y="329819"/>
                    <a:pt x="194000" y="286131"/>
                    <a:pt x="194000" y="270323"/>
                  </a:cubicBezTo>
                  <a:cubicBezTo>
                    <a:pt x="197349" y="268647"/>
                    <a:pt x="189215" y="276456"/>
                    <a:pt x="290177" y="175495"/>
                  </a:cubicBezTo>
                  <a:cubicBezTo>
                    <a:pt x="389974" y="275289"/>
                    <a:pt x="382289" y="267995"/>
                    <a:pt x="385370" y="269777"/>
                  </a:cubicBezTo>
                  <a:lnTo>
                    <a:pt x="368595" y="269777"/>
                  </a:lnTo>
                  <a:cubicBezTo>
                    <a:pt x="364568" y="269777"/>
                    <a:pt x="361305" y="273043"/>
                    <a:pt x="361305" y="277067"/>
                  </a:cubicBezTo>
                  <a:lnTo>
                    <a:pt x="361305" y="293725"/>
                  </a:lnTo>
                  <a:lnTo>
                    <a:pt x="352008" y="293725"/>
                  </a:lnTo>
                  <a:cubicBezTo>
                    <a:pt x="347984" y="293725"/>
                    <a:pt x="344718" y="296988"/>
                    <a:pt x="344718" y="301015"/>
                  </a:cubicBezTo>
                  <a:lnTo>
                    <a:pt x="344718" y="324963"/>
                  </a:lnTo>
                  <a:cubicBezTo>
                    <a:pt x="344718" y="328986"/>
                    <a:pt x="347984" y="332253"/>
                    <a:pt x="352008" y="332253"/>
                  </a:cubicBezTo>
                  <a:lnTo>
                    <a:pt x="386357" y="332253"/>
                  </a:lnTo>
                  <a:lnTo>
                    <a:pt x="386357" y="401976"/>
                  </a:lnTo>
                  <a:cubicBezTo>
                    <a:pt x="376434" y="406075"/>
                    <a:pt x="368388" y="414201"/>
                    <a:pt x="364586" y="424553"/>
                  </a:cubicBezTo>
                  <a:cubicBezTo>
                    <a:pt x="350719" y="427781"/>
                    <a:pt x="341173" y="440771"/>
                    <a:pt x="341998" y="454536"/>
                  </a:cubicBezTo>
                  <a:close/>
                  <a:moveTo>
                    <a:pt x="204476" y="384643"/>
                  </a:moveTo>
                  <a:lnTo>
                    <a:pt x="204476" y="394012"/>
                  </a:lnTo>
                  <a:lnTo>
                    <a:pt x="194000" y="394012"/>
                  </a:lnTo>
                  <a:lnTo>
                    <a:pt x="194000" y="384643"/>
                  </a:lnTo>
                  <a:close/>
                  <a:moveTo>
                    <a:pt x="194000" y="370068"/>
                  </a:moveTo>
                  <a:lnTo>
                    <a:pt x="194000" y="360699"/>
                  </a:lnTo>
                  <a:lnTo>
                    <a:pt x="221063" y="360699"/>
                  </a:lnTo>
                  <a:lnTo>
                    <a:pt x="221063" y="370068"/>
                  </a:lnTo>
                  <a:cubicBezTo>
                    <a:pt x="211739" y="370068"/>
                    <a:pt x="203421" y="370068"/>
                    <a:pt x="194000" y="370068"/>
                  </a:cubicBezTo>
                  <a:close/>
                  <a:moveTo>
                    <a:pt x="463242" y="454536"/>
                  </a:moveTo>
                  <a:cubicBezTo>
                    <a:pt x="439121" y="454536"/>
                    <a:pt x="380002" y="454536"/>
                    <a:pt x="356615" y="454536"/>
                  </a:cubicBezTo>
                  <a:cubicBezTo>
                    <a:pt x="355813" y="446516"/>
                    <a:pt x="361599" y="439554"/>
                    <a:pt x="369213" y="438510"/>
                  </a:cubicBezTo>
                  <a:cubicBezTo>
                    <a:pt x="373266" y="437945"/>
                    <a:pt x="376619" y="435060"/>
                    <a:pt x="377757" y="431142"/>
                  </a:cubicBezTo>
                  <a:cubicBezTo>
                    <a:pt x="382767" y="413865"/>
                    <a:pt x="404922" y="407408"/>
                    <a:pt x="418284" y="420744"/>
                  </a:cubicBezTo>
                  <a:cubicBezTo>
                    <a:pt x="427619" y="430076"/>
                    <a:pt x="422379" y="437535"/>
                    <a:pt x="431055" y="441366"/>
                  </a:cubicBezTo>
                  <a:cubicBezTo>
                    <a:pt x="437053" y="444014"/>
                    <a:pt x="440662" y="440232"/>
                    <a:pt x="443943" y="439132"/>
                  </a:cubicBezTo>
                  <a:cubicBezTo>
                    <a:pt x="453862" y="435753"/>
                    <a:pt x="464297" y="443773"/>
                    <a:pt x="463242" y="454536"/>
                  </a:cubicBezTo>
                  <a:close/>
                </a:path>
              </a:pathLst>
            </a:custGeom>
            <a:grpFill/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4" name="New shape">
              <a:extLst>
                <a:ext uri="{FF2B5EF4-FFF2-40B4-BE49-F238E27FC236}">
                  <a16:creationId xmlns:a16="http://schemas.microsoft.com/office/drawing/2014/main" id="{9AA020D5-83FC-273B-206D-F085A4B8F90F}"/>
                </a:ext>
              </a:extLst>
            </p:cNvPr>
            <p:cNvSpPr/>
            <p:nvPr/>
          </p:nvSpPr>
          <p:spPr>
            <a:xfrm>
              <a:off x="5373800" y="1208496"/>
              <a:ext cx="14579" cy="31995"/>
            </a:xfrm>
            <a:custGeom>
              <a:avLst/>
              <a:gdLst/>
              <a:ahLst/>
              <a:cxnLst/>
              <a:rect l="l" t="t" r="r" b="b"/>
              <a:pathLst>
                <a:path w="14579" h="31994">
                  <a:moveTo>
                    <a:pt x="7289" y="0"/>
                  </a:moveTo>
                  <a:cubicBezTo>
                    <a:pt x="3266" y="0"/>
                    <a:pt x="0" y="3262"/>
                    <a:pt x="0" y="7285"/>
                  </a:cubicBezTo>
                  <a:lnTo>
                    <a:pt x="0" y="24705"/>
                  </a:lnTo>
                  <a:cubicBezTo>
                    <a:pt x="0" y="28728"/>
                    <a:pt x="3266" y="31994"/>
                    <a:pt x="7289" y="31994"/>
                  </a:cubicBezTo>
                  <a:cubicBezTo>
                    <a:pt x="11316" y="31994"/>
                    <a:pt x="14579" y="28728"/>
                    <a:pt x="14579" y="24705"/>
                  </a:cubicBezTo>
                  <a:lnTo>
                    <a:pt x="14579" y="7285"/>
                  </a:lnTo>
                  <a:cubicBezTo>
                    <a:pt x="14579" y="3262"/>
                    <a:pt x="11316" y="0"/>
                    <a:pt x="7289" y="0"/>
                  </a:cubicBezTo>
                  <a:close/>
                </a:path>
              </a:pathLst>
            </a:custGeom>
            <a:grpFill/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7" name="New shape">
              <a:extLst>
                <a:ext uri="{FF2B5EF4-FFF2-40B4-BE49-F238E27FC236}">
                  <a16:creationId xmlns:a16="http://schemas.microsoft.com/office/drawing/2014/main" id="{572AF6F8-63B7-60BB-8528-F0CA42CB1FD2}"/>
                </a:ext>
              </a:extLst>
            </p:cNvPr>
            <p:cNvSpPr/>
            <p:nvPr/>
          </p:nvSpPr>
          <p:spPr>
            <a:xfrm>
              <a:off x="5161597" y="859920"/>
              <a:ext cx="59691" cy="14579"/>
            </a:xfrm>
            <a:custGeom>
              <a:avLst/>
              <a:gdLst/>
              <a:ahLst/>
              <a:cxnLst/>
              <a:rect l="l" t="t" r="r" b="b"/>
              <a:pathLst>
                <a:path w="59691" h="14579">
                  <a:moveTo>
                    <a:pt x="7289" y="14579"/>
                  </a:moveTo>
                  <a:lnTo>
                    <a:pt x="52401" y="14579"/>
                  </a:lnTo>
                  <a:cubicBezTo>
                    <a:pt x="56425" y="14579"/>
                    <a:pt x="59691" y="11316"/>
                    <a:pt x="59691" y="7289"/>
                  </a:cubicBezTo>
                  <a:cubicBezTo>
                    <a:pt x="59691" y="3266"/>
                    <a:pt x="56425" y="0"/>
                    <a:pt x="52401" y="0"/>
                  </a:cubicBezTo>
                  <a:lnTo>
                    <a:pt x="7289" y="0"/>
                  </a:lnTo>
                  <a:cubicBezTo>
                    <a:pt x="3266" y="0"/>
                    <a:pt x="0" y="3266"/>
                    <a:pt x="0" y="7289"/>
                  </a:cubicBezTo>
                  <a:cubicBezTo>
                    <a:pt x="0" y="11316"/>
                    <a:pt x="3266" y="14579"/>
                    <a:pt x="7289" y="14579"/>
                  </a:cubicBezTo>
                  <a:close/>
                </a:path>
              </a:pathLst>
            </a:custGeom>
            <a:grpFill/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8" name="New shape">
              <a:extLst>
                <a:ext uri="{FF2B5EF4-FFF2-40B4-BE49-F238E27FC236}">
                  <a16:creationId xmlns:a16="http://schemas.microsoft.com/office/drawing/2014/main" id="{CA6FD229-322D-F5E1-256D-4032EEC8FC4D}"/>
                </a:ext>
              </a:extLst>
            </p:cNvPr>
            <p:cNvSpPr/>
            <p:nvPr/>
          </p:nvSpPr>
          <p:spPr>
            <a:xfrm>
              <a:off x="5226581" y="860512"/>
              <a:ext cx="13400" cy="13400"/>
            </a:xfrm>
            <a:custGeom>
              <a:avLst/>
              <a:gdLst/>
              <a:ahLst/>
              <a:cxnLst/>
              <a:rect l="l" t="t" r="r" b="b"/>
              <a:pathLst>
                <a:path w="13399" h="13399">
                  <a:moveTo>
                    <a:pt x="13399" y="6698"/>
                  </a:moveTo>
                  <a:cubicBezTo>
                    <a:pt x="13399" y="10401"/>
                    <a:pt x="10397" y="13399"/>
                    <a:pt x="6698" y="13399"/>
                  </a:cubicBezTo>
                  <a:cubicBezTo>
                    <a:pt x="2998" y="13399"/>
                    <a:pt x="0" y="10401"/>
                    <a:pt x="0" y="6698"/>
                  </a:cubicBezTo>
                  <a:cubicBezTo>
                    <a:pt x="0" y="2998"/>
                    <a:pt x="2998" y="0"/>
                    <a:pt x="6698" y="0"/>
                  </a:cubicBezTo>
                  <a:cubicBezTo>
                    <a:pt x="10397" y="0"/>
                    <a:pt x="13399" y="2998"/>
                    <a:pt x="13399" y="6698"/>
                  </a:cubicBezTo>
                  <a:close/>
                </a:path>
              </a:pathLst>
            </a:custGeom>
            <a:grpFill/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9" name="New shape">
              <a:extLst>
                <a:ext uri="{FF2B5EF4-FFF2-40B4-BE49-F238E27FC236}">
                  <a16:creationId xmlns:a16="http://schemas.microsoft.com/office/drawing/2014/main" id="{48E0089C-CFE9-5149-4178-DB910DFAC6F8}"/>
                </a:ext>
              </a:extLst>
            </p:cNvPr>
            <p:cNvSpPr/>
            <p:nvPr/>
          </p:nvSpPr>
          <p:spPr>
            <a:xfrm>
              <a:off x="5129561" y="907010"/>
              <a:ext cx="149747" cy="266485"/>
            </a:xfrm>
            <a:custGeom>
              <a:avLst/>
              <a:gdLst/>
              <a:ahLst/>
              <a:cxnLst/>
              <a:rect l="l" t="t" r="r" b="b"/>
              <a:pathLst>
                <a:path w="149746" h="266485">
                  <a:moveTo>
                    <a:pt x="149746" y="258257"/>
                  </a:moveTo>
                  <a:lnTo>
                    <a:pt x="149746" y="8223"/>
                  </a:lnTo>
                  <a:cubicBezTo>
                    <a:pt x="149746" y="3688"/>
                    <a:pt x="146058" y="0"/>
                    <a:pt x="141522" y="0"/>
                  </a:cubicBezTo>
                  <a:lnTo>
                    <a:pt x="8223" y="0"/>
                  </a:lnTo>
                  <a:cubicBezTo>
                    <a:pt x="3688" y="0"/>
                    <a:pt x="0" y="3688"/>
                    <a:pt x="0" y="8223"/>
                  </a:cubicBezTo>
                  <a:lnTo>
                    <a:pt x="0" y="258261"/>
                  </a:lnTo>
                  <a:cubicBezTo>
                    <a:pt x="0" y="262796"/>
                    <a:pt x="3691" y="266485"/>
                    <a:pt x="8223" y="266485"/>
                  </a:cubicBezTo>
                  <a:lnTo>
                    <a:pt x="141522" y="266485"/>
                  </a:lnTo>
                  <a:cubicBezTo>
                    <a:pt x="146058" y="266485"/>
                    <a:pt x="149746" y="262796"/>
                    <a:pt x="149746" y="258257"/>
                  </a:cubicBezTo>
                  <a:close/>
                  <a:moveTo>
                    <a:pt x="135167" y="251905"/>
                  </a:moveTo>
                  <a:lnTo>
                    <a:pt x="14579" y="251905"/>
                  </a:lnTo>
                  <a:lnTo>
                    <a:pt x="14579" y="14579"/>
                  </a:lnTo>
                  <a:lnTo>
                    <a:pt x="135167" y="14579"/>
                  </a:lnTo>
                  <a:close/>
                </a:path>
              </a:pathLst>
            </a:custGeom>
            <a:grpFill/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New shape">
              <a:extLst>
                <a:ext uri="{FF2B5EF4-FFF2-40B4-BE49-F238E27FC236}">
                  <a16:creationId xmlns:a16="http://schemas.microsoft.com/office/drawing/2014/main" id="{79E4E815-A5F0-3934-506C-F57CAF4F9640}"/>
                </a:ext>
              </a:extLst>
            </p:cNvPr>
            <p:cNvSpPr/>
            <p:nvPr/>
          </p:nvSpPr>
          <p:spPr>
            <a:xfrm>
              <a:off x="5143291" y="969222"/>
              <a:ext cx="122287" cy="59631"/>
            </a:xfrm>
            <a:custGeom>
              <a:avLst/>
              <a:gdLst/>
              <a:ahLst/>
              <a:cxnLst/>
              <a:rect l="l" t="t" r="r" b="b"/>
              <a:pathLst>
                <a:path w="122287" h="59631">
                  <a:moveTo>
                    <a:pt x="4678" y="55833"/>
                  </a:moveTo>
                  <a:cubicBezTo>
                    <a:pt x="8167" y="57841"/>
                    <a:pt x="12623" y="56647"/>
                    <a:pt x="14639" y="53162"/>
                  </a:cubicBezTo>
                  <a:cubicBezTo>
                    <a:pt x="35426" y="17140"/>
                    <a:pt x="87911" y="17864"/>
                    <a:pt x="107523" y="54730"/>
                  </a:cubicBezTo>
                  <a:cubicBezTo>
                    <a:pt x="109414" y="58282"/>
                    <a:pt x="113830" y="59631"/>
                    <a:pt x="117382" y="57740"/>
                  </a:cubicBezTo>
                  <a:cubicBezTo>
                    <a:pt x="120938" y="55848"/>
                    <a:pt x="122287" y="51433"/>
                    <a:pt x="120396" y="47881"/>
                  </a:cubicBezTo>
                  <a:cubicBezTo>
                    <a:pt x="95385" y="874"/>
                    <a:pt x="28487" y="0"/>
                    <a:pt x="2011" y="45877"/>
                  </a:cubicBezTo>
                  <a:cubicBezTo>
                    <a:pt x="0" y="49361"/>
                    <a:pt x="1194" y="53818"/>
                    <a:pt x="4678" y="55833"/>
                  </a:cubicBezTo>
                  <a:close/>
                </a:path>
              </a:pathLst>
            </a:custGeom>
            <a:grpFill/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New shape">
              <a:extLst>
                <a:ext uri="{FF2B5EF4-FFF2-40B4-BE49-F238E27FC236}">
                  <a16:creationId xmlns:a16="http://schemas.microsoft.com/office/drawing/2014/main" id="{839D0EB9-80E0-514B-0AB0-460DFBD216F8}"/>
                </a:ext>
              </a:extLst>
            </p:cNvPr>
            <p:cNvSpPr/>
            <p:nvPr/>
          </p:nvSpPr>
          <p:spPr>
            <a:xfrm>
              <a:off x="5155991" y="994006"/>
              <a:ext cx="96399" cy="50213"/>
            </a:xfrm>
            <a:custGeom>
              <a:avLst/>
              <a:gdLst/>
              <a:ahLst/>
              <a:cxnLst/>
              <a:rect l="l" t="t" r="r" b="b"/>
              <a:pathLst>
                <a:path w="96399" h="50213">
                  <a:moveTo>
                    <a:pt x="1909" y="37152"/>
                  </a:moveTo>
                  <a:cubicBezTo>
                    <a:pt x="0" y="40697"/>
                    <a:pt x="1322" y="45116"/>
                    <a:pt x="4867" y="47029"/>
                  </a:cubicBezTo>
                  <a:cubicBezTo>
                    <a:pt x="8408" y="48939"/>
                    <a:pt x="12831" y="47617"/>
                    <a:pt x="14744" y="44072"/>
                  </a:cubicBezTo>
                  <a:cubicBezTo>
                    <a:pt x="29210" y="17250"/>
                    <a:pt x="67881" y="17736"/>
                    <a:pt x="81556" y="45153"/>
                  </a:cubicBezTo>
                  <a:cubicBezTo>
                    <a:pt x="83357" y="48759"/>
                    <a:pt x="87738" y="50213"/>
                    <a:pt x="91332" y="48419"/>
                  </a:cubicBezTo>
                  <a:cubicBezTo>
                    <a:pt x="94937" y="46623"/>
                    <a:pt x="96399" y="42245"/>
                    <a:pt x="94602" y="38644"/>
                  </a:cubicBezTo>
                  <a:cubicBezTo>
                    <a:pt x="75630" y="614"/>
                    <a:pt x="21955" y="0"/>
                    <a:pt x="1909" y="37152"/>
                  </a:cubicBezTo>
                  <a:close/>
                </a:path>
              </a:pathLst>
            </a:custGeom>
            <a:grpFill/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New shape">
              <a:extLst>
                <a:ext uri="{FF2B5EF4-FFF2-40B4-BE49-F238E27FC236}">
                  <a16:creationId xmlns:a16="http://schemas.microsoft.com/office/drawing/2014/main" id="{D642F922-761F-3DA3-1105-242AC6B1FB92}"/>
                </a:ext>
              </a:extLst>
            </p:cNvPr>
            <p:cNvSpPr/>
            <p:nvPr/>
          </p:nvSpPr>
          <p:spPr>
            <a:xfrm>
              <a:off x="5169120" y="1019789"/>
              <a:ext cx="70277" cy="39420"/>
            </a:xfrm>
            <a:custGeom>
              <a:avLst/>
              <a:gdLst/>
              <a:ahLst/>
              <a:cxnLst/>
              <a:rect l="l" t="t" r="r" b="b"/>
              <a:pathLst>
                <a:path w="70277" h="39420">
                  <a:moveTo>
                    <a:pt x="1785" y="27869"/>
                  </a:moveTo>
                  <a:cubicBezTo>
                    <a:pt x="0" y="31478"/>
                    <a:pt x="1476" y="35848"/>
                    <a:pt x="5085" y="37634"/>
                  </a:cubicBezTo>
                  <a:cubicBezTo>
                    <a:pt x="8690" y="39420"/>
                    <a:pt x="13064" y="37943"/>
                    <a:pt x="14850" y="34334"/>
                  </a:cubicBezTo>
                  <a:cubicBezTo>
                    <a:pt x="23175" y="17510"/>
                    <a:pt x="47044" y="18093"/>
                    <a:pt x="54797" y="34857"/>
                  </a:cubicBezTo>
                  <a:cubicBezTo>
                    <a:pt x="56029" y="37521"/>
                    <a:pt x="58663" y="39088"/>
                    <a:pt x="61416" y="39088"/>
                  </a:cubicBezTo>
                  <a:cubicBezTo>
                    <a:pt x="66679" y="39088"/>
                    <a:pt x="70277" y="33603"/>
                    <a:pt x="68028" y="28740"/>
                  </a:cubicBezTo>
                  <a:cubicBezTo>
                    <a:pt x="55185" y="956"/>
                    <a:pt x="15577" y="0"/>
                    <a:pt x="1785" y="27869"/>
                  </a:cubicBezTo>
                  <a:close/>
                </a:path>
              </a:pathLst>
            </a:custGeom>
            <a:grpFill/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3" name="New shape">
              <a:extLst>
                <a:ext uri="{FF2B5EF4-FFF2-40B4-BE49-F238E27FC236}">
                  <a16:creationId xmlns:a16="http://schemas.microsoft.com/office/drawing/2014/main" id="{0497B961-241E-565E-0D89-4DA99E885A2A}"/>
                </a:ext>
              </a:extLst>
            </p:cNvPr>
            <p:cNvSpPr/>
            <p:nvPr/>
          </p:nvSpPr>
          <p:spPr>
            <a:xfrm>
              <a:off x="5185018" y="1050017"/>
              <a:ext cx="37604" cy="37604"/>
            </a:xfrm>
            <a:custGeom>
              <a:avLst/>
              <a:gdLst/>
              <a:ahLst/>
              <a:cxnLst/>
              <a:rect l="l" t="t" r="r" b="b"/>
              <a:pathLst>
                <a:path w="37604" h="37604">
                  <a:moveTo>
                    <a:pt x="18802" y="0"/>
                  </a:moveTo>
                  <a:cubicBezTo>
                    <a:pt x="8434" y="0"/>
                    <a:pt x="0" y="8434"/>
                    <a:pt x="0" y="18802"/>
                  </a:cubicBezTo>
                  <a:cubicBezTo>
                    <a:pt x="0" y="29169"/>
                    <a:pt x="8434" y="37604"/>
                    <a:pt x="18802" y="37604"/>
                  </a:cubicBezTo>
                  <a:cubicBezTo>
                    <a:pt x="29169" y="37604"/>
                    <a:pt x="37604" y="29169"/>
                    <a:pt x="37604" y="18802"/>
                  </a:cubicBezTo>
                  <a:cubicBezTo>
                    <a:pt x="37604" y="8434"/>
                    <a:pt x="29169" y="0"/>
                    <a:pt x="18802" y="0"/>
                  </a:cubicBezTo>
                  <a:close/>
                  <a:moveTo>
                    <a:pt x="18802" y="23025"/>
                  </a:moveTo>
                  <a:cubicBezTo>
                    <a:pt x="16474" y="23025"/>
                    <a:pt x="14579" y="21130"/>
                    <a:pt x="14579" y="18802"/>
                  </a:cubicBezTo>
                  <a:cubicBezTo>
                    <a:pt x="14579" y="16474"/>
                    <a:pt x="16474" y="14579"/>
                    <a:pt x="18802" y="14579"/>
                  </a:cubicBezTo>
                  <a:cubicBezTo>
                    <a:pt x="21130" y="14579"/>
                    <a:pt x="23025" y="16474"/>
                    <a:pt x="23025" y="18802"/>
                  </a:cubicBezTo>
                  <a:cubicBezTo>
                    <a:pt x="23025" y="21130"/>
                    <a:pt x="21130" y="23025"/>
                    <a:pt x="18802" y="23025"/>
                  </a:cubicBezTo>
                  <a:close/>
                </a:path>
              </a:pathLst>
            </a:custGeom>
            <a:grpFill/>
          </p:spPr>
          <p:txBody>
            <a:bodyPr rtlCol="0" anchor="ctr"/>
            <a:lstStyle/>
            <a:p>
              <a:pPr algn="ctr"/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217892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1" name="Google Shape;736;p8">
            <a:extLst>
              <a:ext uri="{FF2B5EF4-FFF2-40B4-BE49-F238E27FC236}">
                <a16:creationId xmlns:a16="http://schemas.microsoft.com/office/drawing/2014/main" id="{EB6AE60D-046B-94DB-AADB-CAA2E25C6011}"/>
              </a:ext>
            </a:extLst>
          </p:cNvPr>
          <p:cNvSpPr/>
          <p:nvPr/>
        </p:nvSpPr>
        <p:spPr>
          <a:xfrm>
            <a:off x="0" y="0"/>
            <a:ext cx="24386216" cy="13716000"/>
          </a:xfrm>
          <a:custGeom>
            <a:avLst/>
            <a:gdLst/>
            <a:ahLst/>
            <a:cxnLst/>
            <a:rect l="l" t="t" r="r" b="b"/>
            <a:pathLst>
              <a:path w="19569" h="11007" extrusionOk="0">
                <a:moveTo>
                  <a:pt x="0" y="11007"/>
                </a:moveTo>
                <a:lnTo>
                  <a:pt x="19569" y="11007"/>
                </a:lnTo>
                <a:lnTo>
                  <a:pt x="19569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4">
                  <a:lumMod val="75000"/>
                </a:schemeClr>
              </a:gs>
              <a:gs pos="50000">
                <a:schemeClr val="accent3">
                  <a:lumMod val="75000"/>
                </a:schemeClr>
              </a:gs>
              <a:gs pos="100000">
                <a:schemeClr val="accent3"/>
              </a:gs>
            </a:gsLst>
            <a:lin ang="0" scaled="1"/>
          </a:gra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EDA4D4B9-952B-4042-8E48-0818DAE34D5B}"/>
              </a:ext>
            </a:extLst>
          </p:cNvPr>
          <p:cNvSpPr txBox="1"/>
          <p:nvPr/>
        </p:nvSpPr>
        <p:spPr>
          <a:xfrm>
            <a:off x="357703" y="5611505"/>
            <a:ext cx="5688533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>
                <a:solidFill>
                  <a:schemeClr val="bg1"/>
                </a:solidFill>
                <a:latin typeface="Aptos Black" panose="020B0004020202020204"/>
              </a:rPr>
              <a:t>Automa a stati finiti</a:t>
            </a:r>
            <a:r>
              <a:rPr lang="it-IT" b="1">
                <a:latin typeface="Aptos Black" panose="020B0004020202020204"/>
              </a:rPr>
              <a:t> </a:t>
            </a:r>
            <a:r>
              <a:rPr lang="it-IT" sz="6000" b="1">
                <a:solidFill>
                  <a:srgbClr val="002060"/>
                </a:solidFill>
                <a:latin typeface="Poppins"/>
              </a:rPr>
              <a:t>Trasmettitore ESP8266</a:t>
            </a:r>
            <a:endParaRPr lang="it-IT" b="1">
              <a:solidFill>
                <a:srgbClr val="002060"/>
              </a:solidFill>
              <a:latin typeface="Poppins"/>
            </a:endParaRPr>
          </a:p>
        </p:txBody>
      </p:sp>
      <p:pic>
        <p:nvPicPr>
          <p:cNvPr id="4" name="Immagine 3" descr="Immagine che contiene testo, schermata, cerchio, Carattere&#10;&#10;Il contenuto generato dall&amp;#39;IA potrebbe non essere corretto.">
            <a:extLst>
              <a:ext uri="{FF2B5EF4-FFF2-40B4-BE49-F238E27FC236}">
                <a16:creationId xmlns:a16="http://schemas.microsoft.com/office/drawing/2014/main" id="{97816FF3-431A-F198-8C4E-7AB579F511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7935" y="1798815"/>
            <a:ext cx="17604234" cy="10146592"/>
          </a:xfrm>
          <a:prstGeom prst="rect">
            <a:avLst/>
          </a:prstGeom>
        </p:spPr>
      </p:pic>
      <p:grpSp>
        <p:nvGrpSpPr>
          <p:cNvPr id="2" name="Group 47">
            <a:extLst>
              <a:ext uri="{FF2B5EF4-FFF2-40B4-BE49-F238E27FC236}">
                <a16:creationId xmlns:a16="http://schemas.microsoft.com/office/drawing/2014/main" id="{7381583B-6DB6-BB33-EFF4-57DF51563EAE}"/>
              </a:ext>
            </a:extLst>
          </p:cNvPr>
          <p:cNvGrpSpPr>
            <a:grpSpLocks noChangeAspect="1"/>
          </p:cNvGrpSpPr>
          <p:nvPr/>
        </p:nvGrpSpPr>
        <p:grpSpPr>
          <a:xfrm>
            <a:off x="324056" y="11236866"/>
            <a:ext cx="2101092" cy="2090399"/>
            <a:chOff x="5107432" y="838428"/>
            <a:chExt cx="493776" cy="491263"/>
          </a:xfrm>
          <a:solidFill>
            <a:schemeClr val="bg1"/>
          </a:solidFill>
        </p:grpSpPr>
        <p:sp>
          <p:nvSpPr>
            <p:cNvPr id="3" name="New shape">
              <a:extLst>
                <a:ext uri="{FF2B5EF4-FFF2-40B4-BE49-F238E27FC236}">
                  <a16:creationId xmlns:a16="http://schemas.microsoft.com/office/drawing/2014/main" id="{9BB4BA46-3671-3E03-00F2-5AF1EA556A68}"/>
                </a:ext>
              </a:extLst>
            </p:cNvPr>
            <p:cNvSpPr/>
            <p:nvPr/>
          </p:nvSpPr>
          <p:spPr>
            <a:xfrm>
              <a:off x="5107432" y="838428"/>
              <a:ext cx="493776" cy="491263"/>
            </a:xfrm>
            <a:custGeom>
              <a:avLst/>
              <a:gdLst/>
              <a:ahLst/>
              <a:cxnLst/>
              <a:rect l="l" t="t" r="r" b="b"/>
              <a:pathLst>
                <a:path w="493775" h="491263">
                  <a:moveTo>
                    <a:pt x="482172" y="454540"/>
                  </a:moveTo>
                  <a:lnTo>
                    <a:pt x="477851" y="454540"/>
                  </a:lnTo>
                  <a:cubicBezTo>
                    <a:pt x="478522" y="441310"/>
                    <a:pt x="470249" y="429786"/>
                    <a:pt x="458518" y="425514"/>
                  </a:cubicBezTo>
                  <a:lnTo>
                    <a:pt x="458518" y="251419"/>
                  </a:lnTo>
                  <a:lnTo>
                    <a:pt x="481155" y="251419"/>
                  </a:lnTo>
                  <a:cubicBezTo>
                    <a:pt x="488904" y="251419"/>
                    <a:pt x="493538" y="242744"/>
                    <a:pt x="489213" y="236317"/>
                  </a:cubicBezTo>
                  <a:lnTo>
                    <a:pt x="426847" y="143402"/>
                  </a:lnTo>
                  <a:cubicBezTo>
                    <a:pt x="425039" y="140712"/>
                    <a:pt x="422036" y="139108"/>
                    <a:pt x="418789" y="139108"/>
                  </a:cubicBezTo>
                  <a:lnTo>
                    <a:pt x="317003" y="139108"/>
                  </a:lnTo>
                  <a:lnTo>
                    <a:pt x="303803" y="125911"/>
                  </a:lnTo>
                  <a:cubicBezTo>
                    <a:pt x="296291" y="118395"/>
                    <a:pt x="284066" y="118395"/>
                    <a:pt x="276551" y="125911"/>
                  </a:cubicBezTo>
                  <a:lnTo>
                    <a:pt x="263354" y="139108"/>
                  </a:lnTo>
                  <a:lnTo>
                    <a:pt x="194000" y="139108"/>
                  </a:lnTo>
                  <a:lnTo>
                    <a:pt x="194000" y="27609"/>
                  </a:lnTo>
                  <a:cubicBezTo>
                    <a:pt x="194000" y="12390"/>
                    <a:pt x="181617" y="0"/>
                    <a:pt x="166390" y="0"/>
                  </a:cubicBezTo>
                  <a:lnTo>
                    <a:pt x="27621" y="0"/>
                  </a:lnTo>
                  <a:cubicBezTo>
                    <a:pt x="12390" y="0"/>
                    <a:pt x="0" y="12394"/>
                    <a:pt x="0" y="27609"/>
                  </a:cubicBezTo>
                  <a:lnTo>
                    <a:pt x="0" y="335293"/>
                  </a:lnTo>
                  <a:cubicBezTo>
                    <a:pt x="0" y="350512"/>
                    <a:pt x="12390" y="362906"/>
                    <a:pt x="27621" y="362906"/>
                  </a:cubicBezTo>
                  <a:lnTo>
                    <a:pt x="121835" y="362906"/>
                  </a:lnTo>
                  <a:lnTo>
                    <a:pt x="121835" y="425514"/>
                  </a:lnTo>
                  <a:cubicBezTo>
                    <a:pt x="110055" y="429763"/>
                    <a:pt x="101854" y="441392"/>
                    <a:pt x="102502" y="454536"/>
                  </a:cubicBezTo>
                  <a:lnTo>
                    <a:pt x="98188" y="454536"/>
                  </a:lnTo>
                  <a:cubicBezTo>
                    <a:pt x="91791" y="454536"/>
                    <a:pt x="86585" y="459743"/>
                    <a:pt x="86585" y="466139"/>
                  </a:cubicBezTo>
                  <a:lnTo>
                    <a:pt x="86585" y="479660"/>
                  </a:lnTo>
                  <a:cubicBezTo>
                    <a:pt x="86585" y="486056"/>
                    <a:pt x="91791" y="491263"/>
                    <a:pt x="98188" y="491263"/>
                  </a:cubicBezTo>
                  <a:lnTo>
                    <a:pt x="161447" y="491263"/>
                  </a:lnTo>
                  <a:cubicBezTo>
                    <a:pt x="165471" y="491263"/>
                    <a:pt x="168737" y="488000"/>
                    <a:pt x="168737" y="483973"/>
                  </a:cubicBezTo>
                  <a:cubicBezTo>
                    <a:pt x="168737" y="479946"/>
                    <a:pt x="165471" y="476684"/>
                    <a:pt x="161447" y="476684"/>
                  </a:cubicBezTo>
                  <a:lnTo>
                    <a:pt x="101164" y="476684"/>
                  </a:lnTo>
                  <a:lnTo>
                    <a:pt x="101164" y="469115"/>
                  </a:lnTo>
                  <a:lnTo>
                    <a:pt x="479196" y="469115"/>
                  </a:lnTo>
                  <a:lnTo>
                    <a:pt x="479196" y="476684"/>
                  </a:lnTo>
                  <a:lnTo>
                    <a:pt x="190605" y="476684"/>
                  </a:lnTo>
                  <a:cubicBezTo>
                    <a:pt x="186578" y="476684"/>
                    <a:pt x="183316" y="479946"/>
                    <a:pt x="183316" y="483973"/>
                  </a:cubicBezTo>
                  <a:cubicBezTo>
                    <a:pt x="183316" y="488000"/>
                    <a:pt x="186578" y="491263"/>
                    <a:pt x="190605" y="491263"/>
                  </a:cubicBezTo>
                  <a:lnTo>
                    <a:pt x="482172" y="491263"/>
                  </a:lnTo>
                  <a:cubicBezTo>
                    <a:pt x="488569" y="491263"/>
                    <a:pt x="493775" y="486056"/>
                    <a:pt x="493775" y="479660"/>
                  </a:cubicBezTo>
                  <a:lnTo>
                    <a:pt x="493775" y="466139"/>
                  </a:lnTo>
                  <a:cubicBezTo>
                    <a:pt x="493775" y="459743"/>
                    <a:pt x="488569" y="454540"/>
                    <a:pt x="482172" y="454540"/>
                  </a:cubicBezTo>
                  <a:close/>
                  <a:moveTo>
                    <a:pt x="472009" y="236840"/>
                  </a:moveTo>
                  <a:cubicBezTo>
                    <a:pt x="465732" y="236840"/>
                    <a:pt x="421863" y="236840"/>
                    <a:pt x="414551" y="236840"/>
                  </a:cubicBezTo>
                  <a:cubicBezTo>
                    <a:pt x="413413" y="235379"/>
                    <a:pt x="413820" y="235981"/>
                    <a:pt x="396920" y="219025"/>
                  </a:cubicBezTo>
                  <a:lnTo>
                    <a:pt x="460055" y="219025"/>
                  </a:lnTo>
                  <a:close/>
                  <a:moveTo>
                    <a:pt x="400936" y="271480"/>
                  </a:moveTo>
                  <a:cubicBezTo>
                    <a:pt x="407284" y="269438"/>
                    <a:pt x="409778" y="265238"/>
                    <a:pt x="413086" y="262314"/>
                  </a:cubicBezTo>
                  <a:cubicBezTo>
                    <a:pt x="416137" y="259263"/>
                    <a:pt x="417953" y="255413"/>
                    <a:pt x="418507" y="251419"/>
                  </a:cubicBezTo>
                  <a:lnTo>
                    <a:pt x="443943" y="251419"/>
                  </a:lnTo>
                  <a:lnTo>
                    <a:pt x="443943" y="424165"/>
                  </a:lnTo>
                  <a:cubicBezTo>
                    <a:pt x="441920" y="424485"/>
                    <a:pt x="439946" y="425020"/>
                    <a:pt x="438043" y="425758"/>
                  </a:cubicBezTo>
                  <a:cubicBezTo>
                    <a:pt x="436156" y="420013"/>
                    <a:pt x="432939" y="414785"/>
                    <a:pt x="428595" y="410433"/>
                  </a:cubicBezTo>
                  <a:cubicBezTo>
                    <a:pt x="416194" y="398043"/>
                    <a:pt x="401332" y="399121"/>
                    <a:pt x="400936" y="399041"/>
                  </a:cubicBezTo>
                  <a:cubicBezTo>
                    <a:pt x="400936" y="398925"/>
                    <a:pt x="400936" y="281678"/>
                    <a:pt x="400936" y="271480"/>
                  </a:cubicBezTo>
                  <a:close/>
                  <a:moveTo>
                    <a:pt x="416194" y="153687"/>
                  </a:moveTo>
                  <a:lnTo>
                    <a:pt x="427770" y="170925"/>
                  </a:lnTo>
                  <a:lnTo>
                    <a:pt x="411997" y="170925"/>
                  </a:lnTo>
                  <a:cubicBezTo>
                    <a:pt x="407962" y="170925"/>
                    <a:pt x="404707" y="174192"/>
                    <a:pt x="404707" y="178215"/>
                  </a:cubicBezTo>
                  <a:cubicBezTo>
                    <a:pt x="404707" y="182238"/>
                    <a:pt x="407962" y="185505"/>
                    <a:pt x="411997" y="185505"/>
                  </a:cubicBezTo>
                  <a:lnTo>
                    <a:pt x="437557" y="185505"/>
                  </a:lnTo>
                  <a:lnTo>
                    <a:pt x="450268" y="204446"/>
                  </a:lnTo>
                  <a:lnTo>
                    <a:pt x="382341" y="204446"/>
                  </a:lnTo>
                  <a:lnTo>
                    <a:pt x="363400" y="185505"/>
                  </a:lnTo>
                  <a:lnTo>
                    <a:pt x="382839" y="185505"/>
                  </a:lnTo>
                  <a:cubicBezTo>
                    <a:pt x="386862" y="185505"/>
                    <a:pt x="390128" y="182238"/>
                    <a:pt x="390128" y="178215"/>
                  </a:cubicBezTo>
                  <a:cubicBezTo>
                    <a:pt x="390128" y="174192"/>
                    <a:pt x="386862" y="170925"/>
                    <a:pt x="382839" y="170925"/>
                  </a:cubicBezTo>
                  <a:lnTo>
                    <a:pt x="348821" y="170925"/>
                  </a:lnTo>
                  <a:lnTo>
                    <a:pt x="331582" y="153687"/>
                  </a:lnTo>
                  <a:close/>
                  <a:moveTo>
                    <a:pt x="194000" y="153687"/>
                  </a:moveTo>
                  <a:lnTo>
                    <a:pt x="248775" y="153687"/>
                  </a:lnTo>
                  <a:lnTo>
                    <a:pt x="231532" y="170925"/>
                  </a:lnTo>
                  <a:lnTo>
                    <a:pt x="194000" y="170925"/>
                  </a:lnTo>
                  <a:close/>
                  <a:moveTo>
                    <a:pt x="194000" y="185505"/>
                  </a:moveTo>
                  <a:lnTo>
                    <a:pt x="216957" y="185505"/>
                  </a:lnTo>
                  <a:lnTo>
                    <a:pt x="198023" y="204450"/>
                  </a:lnTo>
                  <a:lnTo>
                    <a:pt x="194000" y="204450"/>
                  </a:lnTo>
                  <a:close/>
                  <a:moveTo>
                    <a:pt x="194000" y="229084"/>
                  </a:moveTo>
                  <a:cubicBezTo>
                    <a:pt x="201786" y="221297"/>
                    <a:pt x="275458" y="147625"/>
                    <a:pt x="286865" y="136222"/>
                  </a:cubicBezTo>
                  <a:cubicBezTo>
                    <a:pt x="288662" y="134421"/>
                    <a:pt x="291702" y="134421"/>
                    <a:pt x="293503" y="136222"/>
                  </a:cubicBezTo>
                  <a:cubicBezTo>
                    <a:pt x="328749" y="171468"/>
                    <a:pt x="371432" y="214150"/>
                    <a:pt x="402771" y="245490"/>
                  </a:cubicBezTo>
                  <a:cubicBezTo>
                    <a:pt x="404387" y="247102"/>
                    <a:pt x="404549" y="249622"/>
                    <a:pt x="403268" y="251419"/>
                  </a:cubicBezTo>
                  <a:cubicBezTo>
                    <a:pt x="402997" y="251845"/>
                    <a:pt x="403020" y="251747"/>
                    <a:pt x="398303" y="256483"/>
                  </a:cubicBezTo>
                  <a:cubicBezTo>
                    <a:pt x="396502" y="258280"/>
                    <a:pt x="393579" y="258280"/>
                    <a:pt x="391778" y="256483"/>
                  </a:cubicBezTo>
                  <a:cubicBezTo>
                    <a:pt x="288120" y="152824"/>
                    <a:pt x="294535" y="158859"/>
                    <a:pt x="292211" y="158185"/>
                  </a:cubicBezTo>
                  <a:cubicBezTo>
                    <a:pt x="289687" y="157431"/>
                    <a:pt x="286907" y="158155"/>
                    <a:pt x="285027" y="160031"/>
                  </a:cubicBezTo>
                  <a:cubicBezTo>
                    <a:pt x="268440" y="176621"/>
                    <a:pt x="212809" y="232248"/>
                    <a:pt x="194000" y="251058"/>
                  </a:cubicBezTo>
                  <a:close/>
                  <a:moveTo>
                    <a:pt x="375884" y="293725"/>
                  </a:moveTo>
                  <a:lnTo>
                    <a:pt x="375884" y="284356"/>
                  </a:lnTo>
                  <a:lnTo>
                    <a:pt x="386357" y="284356"/>
                  </a:lnTo>
                  <a:lnTo>
                    <a:pt x="386357" y="293725"/>
                  </a:lnTo>
                  <a:close/>
                  <a:moveTo>
                    <a:pt x="386357" y="308304"/>
                  </a:moveTo>
                  <a:lnTo>
                    <a:pt x="386357" y="317673"/>
                  </a:lnTo>
                  <a:lnTo>
                    <a:pt x="359297" y="317673"/>
                  </a:lnTo>
                  <a:lnTo>
                    <a:pt x="359297" y="308304"/>
                  </a:lnTo>
                  <a:close/>
                  <a:moveTo>
                    <a:pt x="151072" y="14579"/>
                  </a:moveTo>
                  <a:lnTo>
                    <a:pt x="144310" y="43854"/>
                  </a:lnTo>
                  <a:lnTo>
                    <a:pt x="49689" y="43854"/>
                  </a:lnTo>
                  <a:lnTo>
                    <a:pt x="42927" y="14579"/>
                  </a:lnTo>
                  <a:close/>
                  <a:moveTo>
                    <a:pt x="27621" y="348327"/>
                  </a:moveTo>
                  <a:cubicBezTo>
                    <a:pt x="20429" y="348327"/>
                    <a:pt x="14579" y="342477"/>
                    <a:pt x="14579" y="335293"/>
                  </a:cubicBezTo>
                  <a:lnTo>
                    <a:pt x="14579" y="27609"/>
                  </a:lnTo>
                  <a:cubicBezTo>
                    <a:pt x="14579" y="20429"/>
                    <a:pt x="20429" y="14579"/>
                    <a:pt x="27621" y="14579"/>
                  </a:cubicBezTo>
                  <a:lnTo>
                    <a:pt x="27967" y="14579"/>
                  </a:lnTo>
                  <a:lnTo>
                    <a:pt x="35735" y="48209"/>
                  </a:lnTo>
                  <a:cubicBezTo>
                    <a:pt x="37125" y="54229"/>
                    <a:pt x="42411" y="58433"/>
                    <a:pt x="48589" y="58433"/>
                  </a:cubicBezTo>
                  <a:lnTo>
                    <a:pt x="145414" y="58433"/>
                  </a:lnTo>
                  <a:cubicBezTo>
                    <a:pt x="151592" y="58433"/>
                    <a:pt x="156877" y="54229"/>
                    <a:pt x="158268" y="48209"/>
                  </a:cubicBezTo>
                  <a:lnTo>
                    <a:pt x="166036" y="14579"/>
                  </a:lnTo>
                  <a:lnTo>
                    <a:pt x="166390" y="14579"/>
                  </a:lnTo>
                  <a:cubicBezTo>
                    <a:pt x="173570" y="14579"/>
                    <a:pt x="179421" y="20429"/>
                    <a:pt x="179421" y="27613"/>
                  </a:cubicBezTo>
                  <a:lnTo>
                    <a:pt x="179421" y="335293"/>
                  </a:lnTo>
                  <a:cubicBezTo>
                    <a:pt x="179421" y="342477"/>
                    <a:pt x="173570" y="348327"/>
                    <a:pt x="166390" y="348327"/>
                  </a:cubicBezTo>
                  <a:cubicBezTo>
                    <a:pt x="115747" y="348327"/>
                    <a:pt x="73995" y="348327"/>
                    <a:pt x="27621" y="348327"/>
                  </a:cubicBezTo>
                  <a:close/>
                  <a:moveTo>
                    <a:pt x="179421" y="359629"/>
                  </a:moveTo>
                  <a:lnTo>
                    <a:pt x="179421" y="403355"/>
                  </a:lnTo>
                  <a:cubicBezTo>
                    <a:pt x="165663" y="396231"/>
                    <a:pt x="148661" y="397949"/>
                    <a:pt x="136414" y="408361"/>
                  </a:cubicBezTo>
                  <a:lnTo>
                    <a:pt x="136414" y="362906"/>
                  </a:lnTo>
                  <a:cubicBezTo>
                    <a:pt x="162920" y="362100"/>
                    <a:pt x="169550" y="364937"/>
                    <a:pt x="179421" y="359629"/>
                  </a:cubicBezTo>
                  <a:close/>
                  <a:moveTo>
                    <a:pt x="223749" y="454536"/>
                  </a:moveTo>
                  <a:cubicBezTo>
                    <a:pt x="200445" y="454536"/>
                    <a:pt x="141074" y="454536"/>
                    <a:pt x="117115" y="454536"/>
                  </a:cubicBezTo>
                  <a:cubicBezTo>
                    <a:pt x="116331" y="446712"/>
                    <a:pt x="121918" y="439588"/>
                    <a:pt x="129708" y="438510"/>
                  </a:cubicBezTo>
                  <a:cubicBezTo>
                    <a:pt x="133841" y="437930"/>
                    <a:pt x="137111" y="435018"/>
                    <a:pt x="138260" y="431142"/>
                  </a:cubicBezTo>
                  <a:cubicBezTo>
                    <a:pt x="143534" y="412961"/>
                    <a:pt x="166846" y="407627"/>
                    <a:pt x="179421" y="421404"/>
                  </a:cubicBezTo>
                  <a:cubicBezTo>
                    <a:pt x="187946" y="430550"/>
                    <a:pt x="183029" y="437599"/>
                    <a:pt x="191558" y="441366"/>
                  </a:cubicBezTo>
                  <a:cubicBezTo>
                    <a:pt x="194599" y="442715"/>
                    <a:pt x="198268" y="442538"/>
                    <a:pt x="201297" y="440628"/>
                  </a:cubicBezTo>
                  <a:cubicBezTo>
                    <a:pt x="211498" y="434167"/>
                    <a:pt x="224951" y="442266"/>
                    <a:pt x="223749" y="454536"/>
                  </a:cubicBezTo>
                  <a:close/>
                  <a:moveTo>
                    <a:pt x="341998" y="454536"/>
                  </a:moveTo>
                  <a:lnTo>
                    <a:pt x="338661" y="454536"/>
                  </a:lnTo>
                  <a:lnTo>
                    <a:pt x="338661" y="384153"/>
                  </a:lnTo>
                  <a:cubicBezTo>
                    <a:pt x="338661" y="380130"/>
                    <a:pt x="335398" y="376864"/>
                    <a:pt x="331371" y="376864"/>
                  </a:cubicBezTo>
                  <a:cubicBezTo>
                    <a:pt x="327344" y="376864"/>
                    <a:pt x="324081" y="380130"/>
                    <a:pt x="324081" y="384153"/>
                  </a:cubicBezTo>
                  <a:lnTo>
                    <a:pt x="324081" y="453515"/>
                  </a:lnTo>
                  <a:lnTo>
                    <a:pt x="256279" y="453515"/>
                  </a:lnTo>
                  <a:lnTo>
                    <a:pt x="256279" y="320216"/>
                  </a:lnTo>
                  <a:lnTo>
                    <a:pt x="324081" y="320216"/>
                  </a:lnTo>
                  <a:lnTo>
                    <a:pt x="324081" y="354999"/>
                  </a:lnTo>
                  <a:cubicBezTo>
                    <a:pt x="324081" y="359026"/>
                    <a:pt x="327344" y="362288"/>
                    <a:pt x="331371" y="362288"/>
                  </a:cubicBezTo>
                  <a:cubicBezTo>
                    <a:pt x="335398" y="362288"/>
                    <a:pt x="338661" y="359026"/>
                    <a:pt x="338661" y="354999"/>
                  </a:cubicBezTo>
                  <a:lnTo>
                    <a:pt x="338661" y="318559"/>
                  </a:lnTo>
                  <a:cubicBezTo>
                    <a:pt x="338661" y="311435"/>
                    <a:pt x="332863" y="305637"/>
                    <a:pt x="325735" y="305637"/>
                  </a:cubicBezTo>
                  <a:lnTo>
                    <a:pt x="254625" y="305637"/>
                  </a:lnTo>
                  <a:cubicBezTo>
                    <a:pt x="247498" y="305637"/>
                    <a:pt x="241700" y="311435"/>
                    <a:pt x="241700" y="318559"/>
                  </a:cubicBezTo>
                  <a:lnTo>
                    <a:pt x="241700" y="454536"/>
                  </a:lnTo>
                  <a:lnTo>
                    <a:pt x="238359" y="454536"/>
                  </a:lnTo>
                  <a:cubicBezTo>
                    <a:pt x="239549" y="433888"/>
                    <a:pt x="218528" y="417994"/>
                    <a:pt x="198539" y="425758"/>
                  </a:cubicBezTo>
                  <a:cubicBezTo>
                    <a:pt x="197450" y="422455"/>
                    <a:pt x="195932" y="419317"/>
                    <a:pt x="194000" y="416420"/>
                  </a:cubicBezTo>
                  <a:lnTo>
                    <a:pt x="194000" y="408591"/>
                  </a:lnTo>
                  <a:lnTo>
                    <a:pt x="211766" y="408591"/>
                  </a:lnTo>
                  <a:cubicBezTo>
                    <a:pt x="215793" y="408591"/>
                    <a:pt x="219055" y="405329"/>
                    <a:pt x="219055" y="401302"/>
                  </a:cubicBezTo>
                  <a:lnTo>
                    <a:pt x="219055" y="384643"/>
                  </a:lnTo>
                  <a:lnTo>
                    <a:pt x="228353" y="384643"/>
                  </a:lnTo>
                  <a:cubicBezTo>
                    <a:pt x="232376" y="384643"/>
                    <a:pt x="235639" y="381381"/>
                    <a:pt x="235639" y="377354"/>
                  </a:cubicBezTo>
                  <a:lnTo>
                    <a:pt x="235639" y="353409"/>
                  </a:lnTo>
                  <a:cubicBezTo>
                    <a:pt x="235639" y="349382"/>
                    <a:pt x="232376" y="346120"/>
                    <a:pt x="228353" y="346120"/>
                  </a:cubicBezTo>
                  <a:lnTo>
                    <a:pt x="194000" y="346120"/>
                  </a:lnTo>
                  <a:cubicBezTo>
                    <a:pt x="194000" y="329819"/>
                    <a:pt x="194000" y="286131"/>
                    <a:pt x="194000" y="270323"/>
                  </a:cubicBezTo>
                  <a:cubicBezTo>
                    <a:pt x="197349" y="268647"/>
                    <a:pt x="189215" y="276456"/>
                    <a:pt x="290177" y="175495"/>
                  </a:cubicBezTo>
                  <a:cubicBezTo>
                    <a:pt x="389974" y="275289"/>
                    <a:pt x="382289" y="267995"/>
                    <a:pt x="385370" y="269777"/>
                  </a:cubicBezTo>
                  <a:lnTo>
                    <a:pt x="368595" y="269777"/>
                  </a:lnTo>
                  <a:cubicBezTo>
                    <a:pt x="364568" y="269777"/>
                    <a:pt x="361305" y="273043"/>
                    <a:pt x="361305" y="277067"/>
                  </a:cubicBezTo>
                  <a:lnTo>
                    <a:pt x="361305" y="293725"/>
                  </a:lnTo>
                  <a:lnTo>
                    <a:pt x="352008" y="293725"/>
                  </a:lnTo>
                  <a:cubicBezTo>
                    <a:pt x="347984" y="293725"/>
                    <a:pt x="344718" y="296988"/>
                    <a:pt x="344718" y="301015"/>
                  </a:cubicBezTo>
                  <a:lnTo>
                    <a:pt x="344718" y="324963"/>
                  </a:lnTo>
                  <a:cubicBezTo>
                    <a:pt x="344718" y="328986"/>
                    <a:pt x="347984" y="332253"/>
                    <a:pt x="352008" y="332253"/>
                  </a:cubicBezTo>
                  <a:lnTo>
                    <a:pt x="386357" y="332253"/>
                  </a:lnTo>
                  <a:lnTo>
                    <a:pt x="386357" y="401976"/>
                  </a:lnTo>
                  <a:cubicBezTo>
                    <a:pt x="376434" y="406075"/>
                    <a:pt x="368388" y="414201"/>
                    <a:pt x="364586" y="424553"/>
                  </a:cubicBezTo>
                  <a:cubicBezTo>
                    <a:pt x="350719" y="427781"/>
                    <a:pt x="341173" y="440771"/>
                    <a:pt x="341998" y="454536"/>
                  </a:cubicBezTo>
                  <a:close/>
                  <a:moveTo>
                    <a:pt x="204476" y="384643"/>
                  </a:moveTo>
                  <a:lnTo>
                    <a:pt x="204476" y="394012"/>
                  </a:lnTo>
                  <a:lnTo>
                    <a:pt x="194000" y="394012"/>
                  </a:lnTo>
                  <a:lnTo>
                    <a:pt x="194000" y="384643"/>
                  </a:lnTo>
                  <a:close/>
                  <a:moveTo>
                    <a:pt x="194000" y="370068"/>
                  </a:moveTo>
                  <a:lnTo>
                    <a:pt x="194000" y="360699"/>
                  </a:lnTo>
                  <a:lnTo>
                    <a:pt x="221063" y="360699"/>
                  </a:lnTo>
                  <a:lnTo>
                    <a:pt x="221063" y="370068"/>
                  </a:lnTo>
                  <a:cubicBezTo>
                    <a:pt x="211739" y="370068"/>
                    <a:pt x="203421" y="370068"/>
                    <a:pt x="194000" y="370068"/>
                  </a:cubicBezTo>
                  <a:close/>
                  <a:moveTo>
                    <a:pt x="463242" y="454536"/>
                  </a:moveTo>
                  <a:cubicBezTo>
                    <a:pt x="439121" y="454536"/>
                    <a:pt x="380002" y="454536"/>
                    <a:pt x="356615" y="454536"/>
                  </a:cubicBezTo>
                  <a:cubicBezTo>
                    <a:pt x="355813" y="446516"/>
                    <a:pt x="361599" y="439554"/>
                    <a:pt x="369213" y="438510"/>
                  </a:cubicBezTo>
                  <a:cubicBezTo>
                    <a:pt x="373266" y="437945"/>
                    <a:pt x="376619" y="435060"/>
                    <a:pt x="377757" y="431142"/>
                  </a:cubicBezTo>
                  <a:cubicBezTo>
                    <a:pt x="382767" y="413865"/>
                    <a:pt x="404922" y="407408"/>
                    <a:pt x="418284" y="420744"/>
                  </a:cubicBezTo>
                  <a:cubicBezTo>
                    <a:pt x="427619" y="430076"/>
                    <a:pt x="422379" y="437535"/>
                    <a:pt x="431055" y="441366"/>
                  </a:cubicBezTo>
                  <a:cubicBezTo>
                    <a:pt x="437053" y="444014"/>
                    <a:pt x="440662" y="440232"/>
                    <a:pt x="443943" y="439132"/>
                  </a:cubicBezTo>
                  <a:cubicBezTo>
                    <a:pt x="453862" y="435753"/>
                    <a:pt x="464297" y="443773"/>
                    <a:pt x="463242" y="454536"/>
                  </a:cubicBezTo>
                  <a:close/>
                </a:path>
              </a:pathLst>
            </a:custGeom>
            <a:grpFill/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6" name="New shape">
              <a:extLst>
                <a:ext uri="{FF2B5EF4-FFF2-40B4-BE49-F238E27FC236}">
                  <a16:creationId xmlns:a16="http://schemas.microsoft.com/office/drawing/2014/main" id="{AE580C51-1444-124F-BAB7-81161D94249F}"/>
                </a:ext>
              </a:extLst>
            </p:cNvPr>
            <p:cNvSpPr/>
            <p:nvPr/>
          </p:nvSpPr>
          <p:spPr>
            <a:xfrm>
              <a:off x="5373800" y="1208496"/>
              <a:ext cx="14579" cy="31995"/>
            </a:xfrm>
            <a:custGeom>
              <a:avLst/>
              <a:gdLst/>
              <a:ahLst/>
              <a:cxnLst/>
              <a:rect l="l" t="t" r="r" b="b"/>
              <a:pathLst>
                <a:path w="14579" h="31994">
                  <a:moveTo>
                    <a:pt x="7289" y="0"/>
                  </a:moveTo>
                  <a:cubicBezTo>
                    <a:pt x="3266" y="0"/>
                    <a:pt x="0" y="3262"/>
                    <a:pt x="0" y="7285"/>
                  </a:cubicBezTo>
                  <a:lnTo>
                    <a:pt x="0" y="24705"/>
                  </a:lnTo>
                  <a:cubicBezTo>
                    <a:pt x="0" y="28728"/>
                    <a:pt x="3266" y="31994"/>
                    <a:pt x="7289" y="31994"/>
                  </a:cubicBezTo>
                  <a:cubicBezTo>
                    <a:pt x="11316" y="31994"/>
                    <a:pt x="14579" y="28728"/>
                    <a:pt x="14579" y="24705"/>
                  </a:cubicBezTo>
                  <a:lnTo>
                    <a:pt x="14579" y="7285"/>
                  </a:lnTo>
                  <a:cubicBezTo>
                    <a:pt x="14579" y="3262"/>
                    <a:pt x="11316" y="0"/>
                    <a:pt x="7289" y="0"/>
                  </a:cubicBezTo>
                  <a:close/>
                </a:path>
              </a:pathLst>
            </a:custGeom>
            <a:grpFill/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7" name="New shape">
              <a:extLst>
                <a:ext uri="{FF2B5EF4-FFF2-40B4-BE49-F238E27FC236}">
                  <a16:creationId xmlns:a16="http://schemas.microsoft.com/office/drawing/2014/main" id="{33A9E8EE-CFE5-A836-A903-E4C0E740A8AB}"/>
                </a:ext>
              </a:extLst>
            </p:cNvPr>
            <p:cNvSpPr/>
            <p:nvPr/>
          </p:nvSpPr>
          <p:spPr>
            <a:xfrm>
              <a:off x="5161597" y="859920"/>
              <a:ext cx="59691" cy="14579"/>
            </a:xfrm>
            <a:custGeom>
              <a:avLst/>
              <a:gdLst/>
              <a:ahLst/>
              <a:cxnLst/>
              <a:rect l="l" t="t" r="r" b="b"/>
              <a:pathLst>
                <a:path w="59691" h="14579">
                  <a:moveTo>
                    <a:pt x="7289" y="14579"/>
                  </a:moveTo>
                  <a:lnTo>
                    <a:pt x="52401" y="14579"/>
                  </a:lnTo>
                  <a:cubicBezTo>
                    <a:pt x="56425" y="14579"/>
                    <a:pt x="59691" y="11316"/>
                    <a:pt x="59691" y="7289"/>
                  </a:cubicBezTo>
                  <a:cubicBezTo>
                    <a:pt x="59691" y="3266"/>
                    <a:pt x="56425" y="0"/>
                    <a:pt x="52401" y="0"/>
                  </a:cubicBezTo>
                  <a:lnTo>
                    <a:pt x="7289" y="0"/>
                  </a:lnTo>
                  <a:cubicBezTo>
                    <a:pt x="3266" y="0"/>
                    <a:pt x="0" y="3266"/>
                    <a:pt x="0" y="7289"/>
                  </a:cubicBezTo>
                  <a:cubicBezTo>
                    <a:pt x="0" y="11316"/>
                    <a:pt x="3266" y="14579"/>
                    <a:pt x="7289" y="14579"/>
                  </a:cubicBezTo>
                  <a:close/>
                </a:path>
              </a:pathLst>
            </a:custGeom>
            <a:grpFill/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8" name="New shape">
              <a:extLst>
                <a:ext uri="{FF2B5EF4-FFF2-40B4-BE49-F238E27FC236}">
                  <a16:creationId xmlns:a16="http://schemas.microsoft.com/office/drawing/2014/main" id="{FCEC3E9A-838A-0560-989F-75AFAF0F2B9D}"/>
                </a:ext>
              </a:extLst>
            </p:cNvPr>
            <p:cNvSpPr/>
            <p:nvPr/>
          </p:nvSpPr>
          <p:spPr>
            <a:xfrm>
              <a:off x="5226581" y="860512"/>
              <a:ext cx="13400" cy="13400"/>
            </a:xfrm>
            <a:custGeom>
              <a:avLst/>
              <a:gdLst/>
              <a:ahLst/>
              <a:cxnLst/>
              <a:rect l="l" t="t" r="r" b="b"/>
              <a:pathLst>
                <a:path w="13399" h="13399">
                  <a:moveTo>
                    <a:pt x="13399" y="6698"/>
                  </a:moveTo>
                  <a:cubicBezTo>
                    <a:pt x="13399" y="10401"/>
                    <a:pt x="10397" y="13399"/>
                    <a:pt x="6698" y="13399"/>
                  </a:cubicBezTo>
                  <a:cubicBezTo>
                    <a:pt x="2998" y="13399"/>
                    <a:pt x="0" y="10401"/>
                    <a:pt x="0" y="6698"/>
                  </a:cubicBezTo>
                  <a:cubicBezTo>
                    <a:pt x="0" y="2998"/>
                    <a:pt x="2998" y="0"/>
                    <a:pt x="6698" y="0"/>
                  </a:cubicBezTo>
                  <a:cubicBezTo>
                    <a:pt x="10397" y="0"/>
                    <a:pt x="13399" y="2998"/>
                    <a:pt x="13399" y="6698"/>
                  </a:cubicBezTo>
                  <a:close/>
                </a:path>
              </a:pathLst>
            </a:custGeom>
            <a:grpFill/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9" name="New shape">
              <a:extLst>
                <a:ext uri="{FF2B5EF4-FFF2-40B4-BE49-F238E27FC236}">
                  <a16:creationId xmlns:a16="http://schemas.microsoft.com/office/drawing/2014/main" id="{90244639-60AA-3F77-E4CE-1169665921C7}"/>
                </a:ext>
              </a:extLst>
            </p:cNvPr>
            <p:cNvSpPr/>
            <p:nvPr/>
          </p:nvSpPr>
          <p:spPr>
            <a:xfrm>
              <a:off x="5129561" y="907010"/>
              <a:ext cx="149747" cy="266485"/>
            </a:xfrm>
            <a:custGeom>
              <a:avLst/>
              <a:gdLst/>
              <a:ahLst/>
              <a:cxnLst/>
              <a:rect l="l" t="t" r="r" b="b"/>
              <a:pathLst>
                <a:path w="149746" h="266485">
                  <a:moveTo>
                    <a:pt x="149746" y="258257"/>
                  </a:moveTo>
                  <a:lnTo>
                    <a:pt x="149746" y="8223"/>
                  </a:lnTo>
                  <a:cubicBezTo>
                    <a:pt x="149746" y="3688"/>
                    <a:pt x="146058" y="0"/>
                    <a:pt x="141522" y="0"/>
                  </a:cubicBezTo>
                  <a:lnTo>
                    <a:pt x="8223" y="0"/>
                  </a:lnTo>
                  <a:cubicBezTo>
                    <a:pt x="3688" y="0"/>
                    <a:pt x="0" y="3688"/>
                    <a:pt x="0" y="8223"/>
                  </a:cubicBezTo>
                  <a:lnTo>
                    <a:pt x="0" y="258261"/>
                  </a:lnTo>
                  <a:cubicBezTo>
                    <a:pt x="0" y="262796"/>
                    <a:pt x="3691" y="266485"/>
                    <a:pt x="8223" y="266485"/>
                  </a:cubicBezTo>
                  <a:lnTo>
                    <a:pt x="141522" y="266485"/>
                  </a:lnTo>
                  <a:cubicBezTo>
                    <a:pt x="146058" y="266485"/>
                    <a:pt x="149746" y="262796"/>
                    <a:pt x="149746" y="258257"/>
                  </a:cubicBezTo>
                  <a:close/>
                  <a:moveTo>
                    <a:pt x="135167" y="251905"/>
                  </a:moveTo>
                  <a:lnTo>
                    <a:pt x="14579" y="251905"/>
                  </a:lnTo>
                  <a:lnTo>
                    <a:pt x="14579" y="14579"/>
                  </a:lnTo>
                  <a:lnTo>
                    <a:pt x="135167" y="14579"/>
                  </a:lnTo>
                  <a:close/>
                </a:path>
              </a:pathLst>
            </a:custGeom>
            <a:grpFill/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New shape">
              <a:extLst>
                <a:ext uri="{FF2B5EF4-FFF2-40B4-BE49-F238E27FC236}">
                  <a16:creationId xmlns:a16="http://schemas.microsoft.com/office/drawing/2014/main" id="{36928964-EB36-888C-C3B0-EFADAC4A3ED7}"/>
                </a:ext>
              </a:extLst>
            </p:cNvPr>
            <p:cNvSpPr/>
            <p:nvPr/>
          </p:nvSpPr>
          <p:spPr>
            <a:xfrm>
              <a:off x="5143291" y="969222"/>
              <a:ext cx="122287" cy="59631"/>
            </a:xfrm>
            <a:custGeom>
              <a:avLst/>
              <a:gdLst/>
              <a:ahLst/>
              <a:cxnLst/>
              <a:rect l="l" t="t" r="r" b="b"/>
              <a:pathLst>
                <a:path w="122287" h="59631">
                  <a:moveTo>
                    <a:pt x="4678" y="55833"/>
                  </a:moveTo>
                  <a:cubicBezTo>
                    <a:pt x="8167" y="57841"/>
                    <a:pt x="12623" y="56647"/>
                    <a:pt x="14639" y="53162"/>
                  </a:cubicBezTo>
                  <a:cubicBezTo>
                    <a:pt x="35426" y="17140"/>
                    <a:pt x="87911" y="17864"/>
                    <a:pt x="107523" y="54730"/>
                  </a:cubicBezTo>
                  <a:cubicBezTo>
                    <a:pt x="109414" y="58282"/>
                    <a:pt x="113830" y="59631"/>
                    <a:pt x="117382" y="57740"/>
                  </a:cubicBezTo>
                  <a:cubicBezTo>
                    <a:pt x="120938" y="55848"/>
                    <a:pt x="122287" y="51433"/>
                    <a:pt x="120396" y="47881"/>
                  </a:cubicBezTo>
                  <a:cubicBezTo>
                    <a:pt x="95385" y="874"/>
                    <a:pt x="28487" y="0"/>
                    <a:pt x="2011" y="45877"/>
                  </a:cubicBezTo>
                  <a:cubicBezTo>
                    <a:pt x="0" y="49361"/>
                    <a:pt x="1194" y="53818"/>
                    <a:pt x="4678" y="55833"/>
                  </a:cubicBezTo>
                  <a:close/>
                </a:path>
              </a:pathLst>
            </a:custGeom>
            <a:grpFill/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New shape">
              <a:extLst>
                <a:ext uri="{FF2B5EF4-FFF2-40B4-BE49-F238E27FC236}">
                  <a16:creationId xmlns:a16="http://schemas.microsoft.com/office/drawing/2014/main" id="{90DCFB01-DAB3-E31A-8D41-B47F9FA2C794}"/>
                </a:ext>
              </a:extLst>
            </p:cNvPr>
            <p:cNvSpPr/>
            <p:nvPr/>
          </p:nvSpPr>
          <p:spPr>
            <a:xfrm>
              <a:off x="5155991" y="994006"/>
              <a:ext cx="96399" cy="50213"/>
            </a:xfrm>
            <a:custGeom>
              <a:avLst/>
              <a:gdLst/>
              <a:ahLst/>
              <a:cxnLst/>
              <a:rect l="l" t="t" r="r" b="b"/>
              <a:pathLst>
                <a:path w="96399" h="50213">
                  <a:moveTo>
                    <a:pt x="1909" y="37152"/>
                  </a:moveTo>
                  <a:cubicBezTo>
                    <a:pt x="0" y="40697"/>
                    <a:pt x="1322" y="45116"/>
                    <a:pt x="4867" y="47029"/>
                  </a:cubicBezTo>
                  <a:cubicBezTo>
                    <a:pt x="8408" y="48939"/>
                    <a:pt x="12831" y="47617"/>
                    <a:pt x="14744" y="44072"/>
                  </a:cubicBezTo>
                  <a:cubicBezTo>
                    <a:pt x="29210" y="17250"/>
                    <a:pt x="67881" y="17736"/>
                    <a:pt x="81556" y="45153"/>
                  </a:cubicBezTo>
                  <a:cubicBezTo>
                    <a:pt x="83357" y="48759"/>
                    <a:pt x="87738" y="50213"/>
                    <a:pt x="91332" y="48419"/>
                  </a:cubicBezTo>
                  <a:cubicBezTo>
                    <a:pt x="94937" y="46623"/>
                    <a:pt x="96399" y="42245"/>
                    <a:pt x="94602" y="38644"/>
                  </a:cubicBezTo>
                  <a:cubicBezTo>
                    <a:pt x="75630" y="614"/>
                    <a:pt x="21955" y="0"/>
                    <a:pt x="1909" y="37152"/>
                  </a:cubicBezTo>
                  <a:close/>
                </a:path>
              </a:pathLst>
            </a:custGeom>
            <a:grpFill/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New shape">
              <a:extLst>
                <a:ext uri="{FF2B5EF4-FFF2-40B4-BE49-F238E27FC236}">
                  <a16:creationId xmlns:a16="http://schemas.microsoft.com/office/drawing/2014/main" id="{6C39C06E-FA6C-B75B-424B-A0C4D95C40F4}"/>
                </a:ext>
              </a:extLst>
            </p:cNvPr>
            <p:cNvSpPr/>
            <p:nvPr/>
          </p:nvSpPr>
          <p:spPr>
            <a:xfrm>
              <a:off x="5169120" y="1019789"/>
              <a:ext cx="70277" cy="39420"/>
            </a:xfrm>
            <a:custGeom>
              <a:avLst/>
              <a:gdLst/>
              <a:ahLst/>
              <a:cxnLst/>
              <a:rect l="l" t="t" r="r" b="b"/>
              <a:pathLst>
                <a:path w="70277" h="39420">
                  <a:moveTo>
                    <a:pt x="1785" y="27869"/>
                  </a:moveTo>
                  <a:cubicBezTo>
                    <a:pt x="0" y="31478"/>
                    <a:pt x="1476" y="35848"/>
                    <a:pt x="5085" y="37634"/>
                  </a:cubicBezTo>
                  <a:cubicBezTo>
                    <a:pt x="8690" y="39420"/>
                    <a:pt x="13064" y="37943"/>
                    <a:pt x="14850" y="34334"/>
                  </a:cubicBezTo>
                  <a:cubicBezTo>
                    <a:pt x="23175" y="17510"/>
                    <a:pt x="47044" y="18093"/>
                    <a:pt x="54797" y="34857"/>
                  </a:cubicBezTo>
                  <a:cubicBezTo>
                    <a:pt x="56029" y="37521"/>
                    <a:pt x="58663" y="39088"/>
                    <a:pt x="61416" y="39088"/>
                  </a:cubicBezTo>
                  <a:cubicBezTo>
                    <a:pt x="66679" y="39088"/>
                    <a:pt x="70277" y="33603"/>
                    <a:pt x="68028" y="28740"/>
                  </a:cubicBezTo>
                  <a:cubicBezTo>
                    <a:pt x="55185" y="956"/>
                    <a:pt x="15577" y="0"/>
                    <a:pt x="1785" y="27869"/>
                  </a:cubicBezTo>
                  <a:close/>
                </a:path>
              </a:pathLst>
            </a:custGeom>
            <a:grpFill/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3" name="New shape">
              <a:extLst>
                <a:ext uri="{FF2B5EF4-FFF2-40B4-BE49-F238E27FC236}">
                  <a16:creationId xmlns:a16="http://schemas.microsoft.com/office/drawing/2014/main" id="{2505B994-B89A-F828-4364-59E55E03EA1F}"/>
                </a:ext>
              </a:extLst>
            </p:cNvPr>
            <p:cNvSpPr/>
            <p:nvPr/>
          </p:nvSpPr>
          <p:spPr>
            <a:xfrm>
              <a:off x="5185018" y="1050017"/>
              <a:ext cx="37604" cy="37604"/>
            </a:xfrm>
            <a:custGeom>
              <a:avLst/>
              <a:gdLst/>
              <a:ahLst/>
              <a:cxnLst/>
              <a:rect l="l" t="t" r="r" b="b"/>
              <a:pathLst>
                <a:path w="37604" h="37604">
                  <a:moveTo>
                    <a:pt x="18802" y="0"/>
                  </a:moveTo>
                  <a:cubicBezTo>
                    <a:pt x="8434" y="0"/>
                    <a:pt x="0" y="8434"/>
                    <a:pt x="0" y="18802"/>
                  </a:cubicBezTo>
                  <a:cubicBezTo>
                    <a:pt x="0" y="29169"/>
                    <a:pt x="8434" y="37604"/>
                    <a:pt x="18802" y="37604"/>
                  </a:cubicBezTo>
                  <a:cubicBezTo>
                    <a:pt x="29169" y="37604"/>
                    <a:pt x="37604" y="29169"/>
                    <a:pt x="37604" y="18802"/>
                  </a:cubicBezTo>
                  <a:cubicBezTo>
                    <a:pt x="37604" y="8434"/>
                    <a:pt x="29169" y="0"/>
                    <a:pt x="18802" y="0"/>
                  </a:cubicBezTo>
                  <a:close/>
                  <a:moveTo>
                    <a:pt x="18802" y="23025"/>
                  </a:moveTo>
                  <a:cubicBezTo>
                    <a:pt x="16474" y="23025"/>
                    <a:pt x="14579" y="21130"/>
                    <a:pt x="14579" y="18802"/>
                  </a:cubicBezTo>
                  <a:cubicBezTo>
                    <a:pt x="14579" y="16474"/>
                    <a:pt x="16474" y="14579"/>
                    <a:pt x="18802" y="14579"/>
                  </a:cubicBezTo>
                  <a:cubicBezTo>
                    <a:pt x="21130" y="14579"/>
                    <a:pt x="23025" y="16474"/>
                    <a:pt x="23025" y="18802"/>
                  </a:cubicBezTo>
                  <a:cubicBezTo>
                    <a:pt x="23025" y="21130"/>
                    <a:pt x="21130" y="23025"/>
                    <a:pt x="18802" y="23025"/>
                  </a:cubicBezTo>
                  <a:close/>
                </a:path>
              </a:pathLst>
            </a:custGeom>
            <a:grpFill/>
          </p:spPr>
          <p:txBody>
            <a:bodyPr rtlCol="0" anchor="ctr"/>
            <a:lstStyle/>
            <a:p>
              <a:pPr algn="ctr"/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817489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C2D464-2335-0CD8-E90F-B885B50D27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1" name="Google Shape;736;p8">
            <a:extLst>
              <a:ext uri="{FF2B5EF4-FFF2-40B4-BE49-F238E27FC236}">
                <a16:creationId xmlns:a16="http://schemas.microsoft.com/office/drawing/2014/main" id="{4EF67118-8B55-B589-E52B-2849F27875A3}"/>
              </a:ext>
            </a:extLst>
          </p:cNvPr>
          <p:cNvSpPr/>
          <p:nvPr/>
        </p:nvSpPr>
        <p:spPr>
          <a:xfrm>
            <a:off x="-4282" y="0"/>
            <a:ext cx="24386216" cy="13716000"/>
          </a:xfrm>
          <a:custGeom>
            <a:avLst/>
            <a:gdLst/>
            <a:ahLst/>
            <a:cxnLst/>
            <a:rect l="l" t="t" r="r" b="b"/>
            <a:pathLst>
              <a:path w="19569" h="11007" extrusionOk="0">
                <a:moveTo>
                  <a:pt x="0" y="11007"/>
                </a:moveTo>
                <a:lnTo>
                  <a:pt x="19569" y="11007"/>
                </a:lnTo>
                <a:lnTo>
                  <a:pt x="19569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4">
                  <a:lumMod val="75000"/>
                </a:schemeClr>
              </a:gs>
              <a:gs pos="50000">
                <a:schemeClr val="accent3">
                  <a:lumMod val="75000"/>
                </a:schemeClr>
              </a:gs>
              <a:gs pos="100000">
                <a:schemeClr val="accent3"/>
              </a:gs>
            </a:gsLst>
            <a:lin ang="0" scaled="1"/>
          </a:gra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F7AB04B-F948-BD13-8501-4439BD071E5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/>
              <a:t>INDICE</a:t>
            </a:r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8" name="Graphic 4">
            <a:extLst>
              <a:ext uri="{FF2B5EF4-FFF2-40B4-BE49-F238E27FC236}">
                <a16:creationId xmlns:a16="http://schemas.microsoft.com/office/drawing/2014/main" id="{B05E8584-6C07-0362-E071-3B3331FB6847}"/>
              </a:ext>
            </a:extLst>
          </p:cNvPr>
          <p:cNvGrpSpPr>
            <a:grpSpLocks noChangeAspect="1"/>
          </p:cNvGrpSpPr>
          <p:nvPr/>
        </p:nvGrpSpPr>
        <p:grpSpPr>
          <a:xfrm>
            <a:off x="5293180" y="2176084"/>
            <a:ext cx="14196194" cy="11178280"/>
            <a:chOff x="7463471" y="3072516"/>
            <a:chExt cx="9696192" cy="7634915"/>
          </a:xfrm>
        </p:grpSpPr>
        <p:grpSp>
          <p:nvGrpSpPr>
            <p:cNvPr id="9" name="Graphic 4">
              <a:extLst>
                <a:ext uri="{FF2B5EF4-FFF2-40B4-BE49-F238E27FC236}">
                  <a16:creationId xmlns:a16="http://schemas.microsoft.com/office/drawing/2014/main" id="{22269C33-349A-3BAE-6A53-073A97B6EB70}"/>
                </a:ext>
              </a:extLst>
            </p:cNvPr>
            <p:cNvGrpSpPr/>
            <p:nvPr/>
          </p:nvGrpSpPr>
          <p:grpSpPr>
            <a:xfrm>
              <a:off x="7594859" y="4615185"/>
              <a:ext cx="9564805" cy="6092247"/>
              <a:chOff x="7594859" y="4615185"/>
              <a:chExt cx="9564805" cy="6092247"/>
            </a:xfrm>
          </p:grpSpPr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12646A9E-E61A-63B2-4EAD-9D6ADE3CA92E}"/>
                  </a:ext>
                </a:extLst>
              </p:cNvPr>
              <p:cNvSpPr/>
              <p:nvPr/>
            </p:nvSpPr>
            <p:spPr>
              <a:xfrm>
                <a:off x="15926463" y="5838014"/>
                <a:ext cx="1233201" cy="656939"/>
              </a:xfrm>
              <a:custGeom>
                <a:avLst/>
                <a:gdLst>
                  <a:gd name="connsiteX0" fmla="*/ 0 w 1233201"/>
                  <a:gd name="connsiteY0" fmla="*/ 118710 h 656939"/>
                  <a:gd name="connsiteX1" fmla="*/ 931240 w 1233201"/>
                  <a:gd name="connsiteY1" fmla="*/ 638499 h 656939"/>
                  <a:gd name="connsiteX2" fmla="*/ 1233202 w 1233201"/>
                  <a:gd name="connsiteY2" fmla="*/ 656939 h 656939"/>
                  <a:gd name="connsiteX3" fmla="*/ 67999 w 1233201"/>
                  <a:gd name="connsiteY3" fmla="*/ 0 h 656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33201" h="656939">
                    <a:moveTo>
                      <a:pt x="0" y="118710"/>
                    </a:moveTo>
                    <a:lnTo>
                      <a:pt x="931240" y="638499"/>
                    </a:lnTo>
                    <a:lnTo>
                      <a:pt x="1233202" y="656939"/>
                    </a:lnTo>
                    <a:lnTo>
                      <a:pt x="67999" y="0"/>
                    </a:lnTo>
                    <a:close/>
                  </a:path>
                </a:pathLst>
              </a:custGeom>
              <a:gradFill>
                <a:gsLst>
                  <a:gs pos="0">
                    <a:srgbClr val="BCDFFD"/>
                  </a:gs>
                  <a:gs pos="50000">
                    <a:srgbClr val="BBDEFC">
                      <a:alpha val="49804"/>
                    </a:srgbClr>
                  </a:gs>
                  <a:gs pos="100000">
                    <a:srgbClr val="BBDEFC">
                      <a:alpha val="0"/>
                    </a:srgbClr>
                  </a:gs>
                </a:gsLst>
                <a:lin ang="3599998" scaled="1"/>
              </a:gradFill>
              <a:ln w="115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3998AB1C-7F10-5912-481A-02B0BEC08DCA}"/>
                  </a:ext>
                </a:extLst>
              </p:cNvPr>
              <p:cNvSpPr/>
              <p:nvPr/>
            </p:nvSpPr>
            <p:spPr>
              <a:xfrm>
                <a:off x="14981392" y="5931368"/>
                <a:ext cx="1762211" cy="1047645"/>
              </a:xfrm>
              <a:custGeom>
                <a:avLst/>
                <a:gdLst>
                  <a:gd name="connsiteX0" fmla="*/ 0 w 1762211"/>
                  <a:gd name="connsiteY0" fmla="*/ 527856 h 1047645"/>
                  <a:gd name="connsiteX1" fmla="*/ 932393 w 1762211"/>
                  <a:gd name="connsiteY1" fmla="*/ 1047645 h 1047645"/>
                  <a:gd name="connsiteX2" fmla="*/ 1762211 w 1762211"/>
                  <a:gd name="connsiteY2" fmla="*/ 656939 h 1047645"/>
                  <a:gd name="connsiteX3" fmla="*/ 597008 w 1762211"/>
                  <a:gd name="connsiteY3" fmla="*/ 0 h 10476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62211" h="1047645">
                    <a:moveTo>
                      <a:pt x="0" y="527856"/>
                    </a:moveTo>
                    <a:lnTo>
                      <a:pt x="932393" y="1047645"/>
                    </a:lnTo>
                    <a:lnTo>
                      <a:pt x="1762211" y="656939"/>
                    </a:lnTo>
                    <a:lnTo>
                      <a:pt x="597008" y="0"/>
                    </a:lnTo>
                    <a:close/>
                  </a:path>
                </a:pathLst>
              </a:custGeom>
              <a:gradFill>
                <a:gsLst>
                  <a:gs pos="0">
                    <a:srgbClr val="BCDFFD"/>
                  </a:gs>
                  <a:gs pos="50000">
                    <a:srgbClr val="BBDEFC">
                      <a:alpha val="49804"/>
                    </a:srgbClr>
                  </a:gs>
                  <a:gs pos="100000">
                    <a:srgbClr val="BBDEFC">
                      <a:alpha val="0"/>
                    </a:srgbClr>
                  </a:gs>
                </a:gsLst>
                <a:lin ang="3600001" scaled="1"/>
              </a:gradFill>
              <a:ln w="115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41307783-5919-4236-3550-058587DCD74A}"/>
                  </a:ext>
                </a:extLst>
              </p:cNvPr>
              <p:cNvSpPr/>
              <p:nvPr/>
            </p:nvSpPr>
            <p:spPr>
              <a:xfrm>
                <a:off x="8686301" y="5500324"/>
                <a:ext cx="1963902" cy="1067237"/>
              </a:xfrm>
              <a:custGeom>
                <a:avLst/>
                <a:gdLst>
                  <a:gd name="connsiteX0" fmla="*/ 1963903 w 1963902"/>
                  <a:gd name="connsiteY0" fmla="*/ 299657 h 1067237"/>
                  <a:gd name="connsiteX1" fmla="*/ 565890 w 1963902"/>
                  <a:gd name="connsiteY1" fmla="*/ 1067238 h 1067237"/>
                  <a:gd name="connsiteX2" fmla="*/ 0 w 1963902"/>
                  <a:gd name="connsiteY2" fmla="*/ 760667 h 1067237"/>
                  <a:gd name="connsiteX3" fmla="*/ 1362284 w 1963902"/>
                  <a:gd name="connsiteY3" fmla="*/ 0 h 10672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63902" h="1067237">
                    <a:moveTo>
                      <a:pt x="1963903" y="299657"/>
                    </a:moveTo>
                    <a:lnTo>
                      <a:pt x="565890" y="1067238"/>
                    </a:lnTo>
                    <a:lnTo>
                      <a:pt x="0" y="760667"/>
                    </a:lnTo>
                    <a:lnTo>
                      <a:pt x="1362284" y="0"/>
                    </a:lnTo>
                    <a:close/>
                  </a:path>
                </a:pathLst>
              </a:custGeom>
              <a:gradFill>
                <a:gsLst>
                  <a:gs pos="0">
                    <a:srgbClr val="BCDFFD"/>
                  </a:gs>
                  <a:gs pos="50000">
                    <a:srgbClr val="BBDEFC">
                      <a:alpha val="49804"/>
                    </a:srgbClr>
                  </a:gs>
                  <a:gs pos="100000">
                    <a:srgbClr val="BBDEFC">
                      <a:alpha val="0"/>
                    </a:srgbClr>
                  </a:gs>
                </a:gsLst>
                <a:lin ang="3600002" scaled="1"/>
              </a:gradFill>
              <a:ln w="115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7C0DF11F-9026-A414-1FBC-A5101DE131C2}"/>
                  </a:ext>
                </a:extLst>
              </p:cNvPr>
              <p:cNvSpPr/>
              <p:nvPr/>
            </p:nvSpPr>
            <p:spPr>
              <a:xfrm>
                <a:off x="13321756" y="4615185"/>
                <a:ext cx="836733" cy="507111"/>
              </a:xfrm>
              <a:custGeom>
                <a:avLst/>
                <a:gdLst>
                  <a:gd name="connsiteX0" fmla="*/ 0 w 836733"/>
                  <a:gd name="connsiteY0" fmla="*/ 252403 h 507111"/>
                  <a:gd name="connsiteX1" fmla="*/ 472535 w 836733"/>
                  <a:gd name="connsiteY1" fmla="*/ 507111 h 507111"/>
                  <a:gd name="connsiteX2" fmla="*/ 836734 w 836733"/>
                  <a:gd name="connsiteY2" fmla="*/ 308877 h 507111"/>
                  <a:gd name="connsiteX3" fmla="*/ 266234 w 836733"/>
                  <a:gd name="connsiteY3" fmla="*/ 0 h 5071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36733" h="507111">
                    <a:moveTo>
                      <a:pt x="0" y="252403"/>
                    </a:moveTo>
                    <a:lnTo>
                      <a:pt x="472535" y="507111"/>
                    </a:lnTo>
                    <a:lnTo>
                      <a:pt x="836734" y="308877"/>
                    </a:lnTo>
                    <a:lnTo>
                      <a:pt x="266234" y="0"/>
                    </a:lnTo>
                    <a:close/>
                  </a:path>
                </a:pathLst>
              </a:custGeom>
              <a:gradFill>
                <a:gsLst>
                  <a:gs pos="0">
                    <a:srgbClr val="BCDFFD"/>
                  </a:gs>
                  <a:gs pos="50000">
                    <a:srgbClr val="BBDEFC">
                      <a:alpha val="49804"/>
                    </a:srgbClr>
                  </a:gs>
                  <a:gs pos="100000">
                    <a:srgbClr val="BBDEFC">
                      <a:alpha val="0"/>
                    </a:srgbClr>
                  </a:gs>
                </a:gsLst>
                <a:lin ang="3599997" scaled="1"/>
              </a:gradFill>
              <a:ln w="115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E07456B3-F315-534C-788C-281C4BAA055D}"/>
                  </a:ext>
                </a:extLst>
              </p:cNvPr>
              <p:cNvSpPr/>
              <p:nvPr/>
            </p:nvSpPr>
            <p:spPr>
              <a:xfrm>
                <a:off x="10352852" y="5298632"/>
                <a:ext cx="455247" cy="194776"/>
              </a:xfrm>
              <a:custGeom>
                <a:avLst/>
                <a:gdLst>
                  <a:gd name="connsiteX0" fmla="*/ 0 w 455247"/>
                  <a:gd name="connsiteY0" fmla="*/ 39186 h 194776"/>
                  <a:gd name="connsiteX1" fmla="*/ 229352 w 455247"/>
                  <a:gd name="connsiteY1" fmla="*/ 180946 h 194776"/>
                  <a:gd name="connsiteX2" fmla="*/ 455247 w 455247"/>
                  <a:gd name="connsiteY2" fmla="*/ 194777 h 194776"/>
                  <a:gd name="connsiteX3" fmla="*/ 73762 w 455247"/>
                  <a:gd name="connsiteY3" fmla="*/ 0 h 1947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55247" h="194776">
                    <a:moveTo>
                      <a:pt x="0" y="39186"/>
                    </a:moveTo>
                    <a:lnTo>
                      <a:pt x="229352" y="180946"/>
                    </a:lnTo>
                    <a:lnTo>
                      <a:pt x="455247" y="194777"/>
                    </a:lnTo>
                    <a:lnTo>
                      <a:pt x="73762" y="0"/>
                    </a:lnTo>
                    <a:close/>
                  </a:path>
                </a:pathLst>
              </a:custGeom>
              <a:gradFill>
                <a:gsLst>
                  <a:gs pos="0">
                    <a:srgbClr val="BCDFFD"/>
                  </a:gs>
                  <a:gs pos="50000">
                    <a:srgbClr val="BBDEFC">
                      <a:alpha val="49804"/>
                    </a:srgbClr>
                  </a:gs>
                  <a:gs pos="100000">
                    <a:srgbClr val="BBDEFC">
                      <a:alpha val="0"/>
                    </a:srgbClr>
                  </a:gs>
                </a:gsLst>
                <a:lin ang="3599989" scaled="1"/>
              </a:gradFill>
              <a:ln w="115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B92E548C-C6B5-97CC-7556-BBD6C2EC5F50}"/>
                  </a:ext>
                </a:extLst>
              </p:cNvPr>
              <p:cNvSpPr/>
              <p:nvPr/>
            </p:nvSpPr>
            <p:spPr>
              <a:xfrm>
                <a:off x="12299466" y="8004761"/>
                <a:ext cx="3276629" cy="1842887"/>
              </a:xfrm>
              <a:custGeom>
                <a:avLst/>
                <a:gdLst>
                  <a:gd name="connsiteX0" fmla="*/ 3276629 w 3276629"/>
                  <a:gd name="connsiteY0" fmla="*/ 462162 h 1842887"/>
                  <a:gd name="connsiteX1" fmla="*/ 815988 w 3276629"/>
                  <a:gd name="connsiteY1" fmla="*/ 1842888 h 1842887"/>
                  <a:gd name="connsiteX2" fmla="*/ 0 w 3276629"/>
                  <a:gd name="connsiteY2" fmla="*/ 1373810 h 1842887"/>
                  <a:gd name="connsiteX3" fmla="*/ 2417998 w 3276629"/>
                  <a:gd name="connsiteY3" fmla="*/ 0 h 1842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276629" h="1842887">
                    <a:moveTo>
                      <a:pt x="3276629" y="462162"/>
                    </a:moveTo>
                    <a:lnTo>
                      <a:pt x="815988" y="1842888"/>
                    </a:lnTo>
                    <a:lnTo>
                      <a:pt x="0" y="1373810"/>
                    </a:lnTo>
                    <a:lnTo>
                      <a:pt x="2417998" y="0"/>
                    </a:lnTo>
                    <a:close/>
                  </a:path>
                </a:pathLst>
              </a:custGeom>
              <a:gradFill>
                <a:gsLst>
                  <a:gs pos="0">
                    <a:srgbClr val="BCDFFD"/>
                  </a:gs>
                  <a:gs pos="50000">
                    <a:srgbClr val="BBDEFC">
                      <a:alpha val="49804"/>
                    </a:srgbClr>
                  </a:gs>
                  <a:gs pos="100000">
                    <a:srgbClr val="BBDEFC">
                      <a:alpha val="0"/>
                    </a:srgbClr>
                  </a:gs>
                </a:gsLst>
                <a:lin ang="3600000" scaled="1"/>
              </a:gradFill>
              <a:ln w="115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5C402B54-0E2C-0F77-A1D5-F56802F5AF1A}"/>
                  </a:ext>
                </a:extLst>
              </p:cNvPr>
              <p:cNvSpPr/>
              <p:nvPr/>
            </p:nvSpPr>
            <p:spPr>
              <a:xfrm>
                <a:off x="7594859" y="7261382"/>
                <a:ext cx="1173270" cy="595855"/>
              </a:xfrm>
              <a:custGeom>
                <a:avLst/>
                <a:gdLst>
                  <a:gd name="connsiteX0" fmla="*/ 1173271 w 1173270"/>
                  <a:gd name="connsiteY0" fmla="*/ 299657 h 595855"/>
                  <a:gd name="connsiteX1" fmla="*/ 542839 w 1173270"/>
                  <a:gd name="connsiteY1" fmla="*/ 595856 h 595855"/>
                  <a:gd name="connsiteX2" fmla="*/ 0 w 1173270"/>
                  <a:gd name="connsiteY2" fmla="*/ 290436 h 595855"/>
                  <a:gd name="connsiteX3" fmla="*/ 590093 w 1173270"/>
                  <a:gd name="connsiteY3" fmla="*/ 0 h 5958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73270" h="595855">
                    <a:moveTo>
                      <a:pt x="1173271" y="299657"/>
                    </a:moveTo>
                    <a:lnTo>
                      <a:pt x="542839" y="595856"/>
                    </a:lnTo>
                    <a:lnTo>
                      <a:pt x="0" y="290436"/>
                    </a:lnTo>
                    <a:lnTo>
                      <a:pt x="5900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BCDFFD"/>
                  </a:gs>
                  <a:gs pos="50000">
                    <a:srgbClr val="BBDEFC">
                      <a:alpha val="49804"/>
                    </a:srgbClr>
                  </a:gs>
                  <a:gs pos="100000">
                    <a:srgbClr val="BBDEFC">
                      <a:alpha val="0"/>
                    </a:srgbClr>
                  </a:gs>
                </a:gsLst>
                <a:lin ang="3599999" scaled="1"/>
              </a:gradFill>
              <a:ln w="115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DF574CF7-315B-7162-7762-8353A495C6C6}"/>
                  </a:ext>
                </a:extLst>
              </p:cNvPr>
              <p:cNvSpPr/>
              <p:nvPr/>
            </p:nvSpPr>
            <p:spPr>
              <a:xfrm>
                <a:off x="12722443" y="10083916"/>
                <a:ext cx="1191711" cy="605075"/>
              </a:xfrm>
              <a:custGeom>
                <a:avLst/>
                <a:gdLst>
                  <a:gd name="connsiteX0" fmla="*/ 1191711 w 1191711"/>
                  <a:gd name="connsiteY0" fmla="*/ 304266 h 605075"/>
                  <a:gd name="connsiteX1" fmla="*/ 550907 w 1191711"/>
                  <a:gd name="connsiteY1" fmla="*/ 605076 h 605075"/>
                  <a:gd name="connsiteX2" fmla="*/ 0 w 1191711"/>
                  <a:gd name="connsiteY2" fmla="*/ 295046 h 605075"/>
                  <a:gd name="connsiteX3" fmla="*/ 599313 w 1191711"/>
                  <a:gd name="connsiteY3" fmla="*/ 0 h 6050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1711" h="605075">
                    <a:moveTo>
                      <a:pt x="1191711" y="304266"/>
                    </a:moveTo>
                    <a:lnTo>
                      <a:pt x="550907" y="605076"/>
                    </a:lnTo>
                    <a:lnTo>
                      <a:pt x="0" y="295046"/>
                    </a:lnTo>
                    <a:lnTo>
                      <a:pt x="599313" y="0"/>
                    </a:lnTo>
                    <a:close/>
                  </a:path>
                </a:pathLst>
              </a:custGeom>
              <a:gradFill>
                <a:gsLst>
                  <a:gs pos="0">
                    <a:srgbClr val="BCDFFD"/>
                  </a:gs>
                  <a:gs pos="50000">
                    <a:srgbClr val="BBDEFC">
                      <a:alpha val="49804"/>
                    </a:srgbClr>
                  </a:gs>
                  <a:gs pos="100000">
                    <a:srgbClr val="BBDEFC">
                      <a:alpha val="0"/>
                    </a:srgbClr>
                  </a:gs>
                </a:gsLst>
                <a:lin ang="3600000" scaled="1"/>
              </a:gradFill>
              <a:ln w="115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E597AB08-8442-32AE-F850-D6E401DFC271}"/>
                  </a:ext>
                </a:extLst>
              </p:cNvPr>
              <p:cNvSpPr/>
              <p:nvPr/>
            </p:nvSpPr>
            <p:spPr>
              <a:xfrm>
                <a:off x="15449318" y="9917952"/>
                <a:ext cx="1484452" cy="789479"/>
              </a:xfrm>
              <a:custGeom>
                <a:avLst/>
                <a:gdLst>
                  <a:gd name="connsiteX0" fmla="*/ 1484452 w 1484452"/>
                  <a:gd name="connsiteY0" fmla="*/ 357283 h 789479"/>
                  <a:gd name="connsiteX1" fmla="*/ 673074 w 1484452"/>
                  <a:gd name="connsiteY1" fmla="*/ 789480 h 789479"/>
                  <a:gd name="connsiteX2" fmla="*/ 0 w 1484452"/>
                  <a:gd name="connsiteY2" fmla="*/ 426434 h 789479"/>
                  <a:gd name="connsiteX3" fmla="*/ 769887 w 1484452"/>
                  <a:gd name="connsiteY3" fmla="*/ 0 h 7894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84452" h="789479">
                    <a:moveTo>
                      <a:pt x="1484452" y="357283"/>
                    </a:moveTo>
                    <a:lnTo>
                      <a:pt x="673074" y="789480"/>
                    </a:lnTo>
                    <a:lnTo>
                      <a:pt x="0" y="426434"/>
                    </a:lnTo>
                    <a:lnTo>
                      <a:pt x="769887" y="0"/>
                    </a:lnTo>
                    <a:close/>
                  </a:path>
                </a:pathLst>
              </a:custGeom>
              <a:gradFill>
                <a:gsLst>
                  <a:gs pos="0">
                    <a:srgbClr val="BCDFFD"/>
                  </a:gs>
                  <a:gs pos="50000">
                    <a:srgbClr val="BBDEFC">
                      <a:alpha val="49804"/>
                    </a:srgbClr>
                  </a:gs>
                  <a:gs pos="100000">
                    <a:srgbClr val="BBDEFC">
                      <a:alpha val="0"/>
                    </a:srgbClr>
                  </a:gs>
                </a:gsLst>
                <a:lin ang="3600004" scaled="1"/>
              </a:gradFill>
              <a:ln w="115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66BEEFEE-2001-4E8C-102D-26FB7EA07BC3}"/>
                  </a:ext>
                </a:extLst>
              </p:cNvPr>
              <p:cNvSpPr/>
              <p:nvPr/>
            </p:nvSpPr>
            <p:spPr>
              <a:xfrm>
                <a:off x="15173864" y="6054688"/>
                <a:ext cx="568194" cy="291589"/>
              </a:xfrm>
              <a:custGeom>
                <a:avLst/>
                <a:gdLst>
                  <a:gd name="connsiteX0" fmla="*/ 0 w 568194"/>
                  <a:gd name="connsiteY0" fmla="*/ 82982 h 291589"/>
                  <a:gd name="connsiteX1" fmla="*/ 367656 w 568194"/>
                  <a:gd name="connsiteY1" fmla="*/ 291589 h 291589"/>
                  <a:gd name="connsiteX2" fmla="*/ 568195 w 568194"/>
                  <a:gd name="connsiteY2" fmla="*/ 223590 h 291589"/>
                  <a:gd name="connsiteX3" fmla="*/ 130235 w 568194"/>
                  <a:gd name="connsiteY3" fmla="*/ 0 h 2915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68194" h="291589">
                    <a:moveTo>
                      <a:pt x="0" y="82982"/>
                    </a:moveTo>
                    <a:lnTo>
                      <a:pt x="367656" y="291589"/>
                    </a:lnTo>
                    <a:lnTo>
                      <a:pt x="568195" y="223590"/>
                    </a:lnTo>
                    <a:lnTo>
                      <a:pt x="130235" y="0"/>
                    </a:lnTo>
                    <a:close/>
                  </a:path>
                </a:pathLst>
              </a:custGeom>
              <a:gradFill>
                <a:gsLst>
                  <a:gs pos="0">
                    <a:srgbClr val="BCDFFD"/>
                  </a:gs>
                  <a:gs pos="50000">
                    <a:srgbClr val="BBDEFC">
                      <a:alpha val="49804"/>
                    </a:srgbClr>
                  </a:gs>
                  <a:gs pos="100000">
                    <a:srgbClr val="BBDEFC">
                      <a:alpha val="0"/>
                    </a:srgbClr>
                  </a:gs>
                </a:gsLst>
                <a:lin ang="3600001" scaled="1"/>
              </a:gradFill>
              <a:ln w="115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D7556E1D-C204-C47A-6AFE-5D52A6D8B937}"/>
                  </a:ext>
                </a:extLst>
              </p:cNvPr>
              <p:cNvSpPr/>
              <p:nvPr/>
            </p:nvSpPr>
            <p:spPr>
              <a:xfrm>
                <a:off x="9649812" y="10000934"/>
                <a:ext cx="1129474" cy="618906"/>
              </a:xfrm>
              <a:custGeom>
                <a:avLst/>
                <a:gdLst>
                  <a:gd name="connsiteX0" fmla="*/ 1129475 w 1129474"/>
                  <a:gd name="connsiteY0" fmla="*/ 342300 h 618906"/>
                  <a:gd name="connsiteX1" fmla="*/ 598160 w 1129474"/>
                  <a:gd name="connsiteY1" fmla="*/ 618906 h 618906"/>
                  <a:gd name="connsiteX2" fmla="*/ 0 w 1129474"/>
                  <a:gd name="connsiteY2" fmla="*/ 270843 h 618906"/>
                  <a:gd name="connsiteX3" fmla="*/ 485213 w 1129474"/>
                  <a:gd name="connsiteY3" fmla="*/ 0 h 618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29474" h="618906">
                    <a:moveTo>
                      <a:pt x="1129475" y="342300"/>
                    </a:moveTo>
                    <a:lnTo>
                      <a:pt x="598160" y="618906"/>
                    </a:lnTo>
                    <a:lnTo>
                      <a:pt x="0" y="270843"/>
                    </a:lnTo>
                    <a:lnTo>
                      <a:pt x="485213" y="0"/>
                    </a:lnTo>
                    <a:close/>
                  </a:path>
                </a:pathLst>
              </a:custGeom>
              <a:gradFill>
                <a:gsLst>
                  <a:gs pos="0">
                    <a:srgbClr val="BCDFFD"/>
                  </a:gs>
                  <a:gs pos="50000">
                    <a:srgbClr val="BBDEFC">
                      <a:alpha val="49804"/>
                    </a:srgbClr>
                  </a:gs>
                  <a:gs pos="100000">
                    <a:srgbClr val="BBDEFC">
                      <a:alpha val="0"/>
                    </a:srgbClr>
                  </a:gs>
                </a:gsLst>
                <a:lin ang="3600003" scaled="1"/>
              </a:gradFill>
              <a:ln w="115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76" name="Freeform: Shape 2175">
                <a:extLst>
                  <a:ext uri="{FF2B5EF4-FFF2-40B4-BE49-F238E27FC236}">
                    <a16:creationId xmlns:a16="http://schemas.microsoft.com/office/drawing/2014/main" id="{B82F0EDC-47FD-F345-7473-22CFDEF6DE9A}"/>
                  </a:ext>
                </a:extLst>
              </p:cNvPr>
              <p:cNvSpPr/>
              <p:nvPr/>
            </p:nvSpPr>
            <p:spPr>
              <a:xfrm>
                <a:off x="8984804" y="10110424"/>
                <a:ext cx="632736" cy="346909"/>
              </a:xfrm>
              <a:custGeom>
                <a:avLst/>
                <a:gdLst>
                  <a:gd name="connsiteX0" fmla="*/ 632736 w 632736"/>
                  <a:gd name="connsiteY0" fmla="*/ 258165 h 346909"/>
                  <a:gd name="connsiteX1" fmla="*/ 462163 w 632736"/>
                  <a:gd name="connsiteY1" fmla="*/ 346910 h 346909"/>
                  <a:gd name="connsiteX2" fmla="*/ 0 w 632736"/>
                  <a:gd name="connsiteY2" fmla="*/ 47253 h 346909"/>
                  <a:gd name="connsiteX3" fmla="*/ 82982 w 632736"/>
                  <a:gd name="connsiteY3" fmla="*/ 0 h 3469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32736" h="346909">
                    <a:moveTo>
                      <a:pt x="632736" y="258165"/>
                    </a:moveTo>
                    <a:lnTo>
                      <a:pt x="462163" y="346910"/>
                    </a:lnTo>
                    <a:lnTo>
                      <a:pt x="0" y="47253"/>
                    </a:lnTo>
                    <a:lnTo>
                      <a:pt x="82982" y="0"/>
                    </a:lnTo>
                    <a:close/>
                  </a:path>
                </a:pathLst>
              </a:custGeom>
              <a:gradFill>
                <a:gsLst>
                  <a:gs pos="0">
                    <a:srgbClr val="BCDFFD"/>
                  </a:gs>
                  <a:gs pos="50000">
                    <a:srgbClr val="BBDEFC">
                      <a:alpha val="49804"/>
                    </a:srgbClr>
                  </a:gs>
                  <a:gs pos="100000">
                    <a:srgbClr val="BBDEFC">
                      <a:alpha val="0"/>
                    </a:srgbClr>
                  </a:gs>
                </a:gsLst>
                <a:lin ang="3600002" scaled="1"/>
              </a:gradFill>
              <a:ln w="115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77" name="Freeform: Shape 2176">
                <a:extLst>
                  <a:ext uri="{FF2B5EF4-FFF2-40B4-BE49-F238E27FC236}">
                    <a16:creationId xmlns:a16="http://schemas.microsoft.com/office/drawing/2014/main" id="{FC147A0F-C0CB-1D43-2121-F107092AF7DC}"/>
                  </a:ext>
                </a:extLst>
              </p:cNvPr>
              <p:cNvSpPr/>
              <p:nvPr/>
            </p:nvSpPr>
            <p:spPr>
              <a:xfrm>
                <a:off x="8090445" y="9711650"/>
                <a:ext cx="735311" cy="393011"/>
              </a:xfrm>
              <a:custGeom>
                <a:avLst/>
                <a:gdLst>
                  <a:gd name="connsiteX0" fmla="*/ 735311 w 735311"/>
                  <a:gd name="connsiteY0" fmla="*/ 258166 h 393011"/>
                  <a:gd name="connsiteX1" fmla="*/ 463315 w 735311"/>
                  <a:gd name="connsiteY1" fmla="*/ 393011 h 393011"/>
                  <a:gd name="connsiteX2" fmla="*/ 0 w 735311"/>
                  <a:gd name="connsiteY2" fmla="*/ 92202 h 393011"/>
                  <a:gd name="connsiteX3" fmla="*/ 185557 w 735311"/>
                  <a:gd name="connsiteY3" fmla="*/ 0 h 3930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5311" h="393011">
                    <a:moveTo>
                      <a:pt x="735311" y="258166"/>
                    </a:moveTo>
                    <a:lnTo>
                      <a:pt x="463315" y="393011"/>
                    </a:lnTo>
                    <a:lnTo>
                      <a:pt x="0" y="92202"/>
                    </a:lnTo>
                    <a:lnTo>
                      <a:pt x="185557" y="0"/>
                    </a:lnTo>
                    <a:close/>
                  </a:path>
                </a:pathLst>
              </a:custGeom>
              <a:gradFill>
                <a:gsLst>
                  <a:gs pos="0">
                    <a:srgbClr val="BCDFFD"/>
                  </a:gs>
                  <a:gs pos="50000">
                    <a:srgbClr val="BBDEFC">
                      <a:alpha val="49804"/>
                    </a:srgbClr>
                  </a:gs>
                  <a:gs pos="100000">
                    <a:srgbClr val="BBDEFC">
                      <a:alpha val="0"/>
                    </a:srgbClr>
                  </a:gs>
                </a:gsLst>
                <a:lin ang="3600001" scaled="1"/>
              </a:gradFill>
              <a:ln w="115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178" name="Freeform: Shape 2177">
              <a:extLst>
                <a:ext uri="{FF2B5EF4-FFF2-40B4-BE49-F238E27FC236}">
                  <a16:creationId xmlns:a16="http://schemas.microsoft.com/office/drawing/2014/main" id="{20529C31-2A73-2CCD-DB3C-912192E75034}"/>
                </a:ext>
              </a:extLst>
            </p:cNvPr>
            <p:cNvSpPr/>
            <p:nvPr/>
          </p:nvSpPr>
          <p:spPr>
            <a:xfrm>
              <a:off x="13760868" y="8806918"/>
              <a:ext cx="1724177" cy="1779498"/>
            </a:xfrm>
            <a:custGeom>
              <a:avLst/>
              <a:gdLst>
                <a:gd name="connsiteX0" fmla="*/ 1172117 w 1724177"/>
                <a:gd name="connsiteY0" fmla="*/ 1779499 h 1779498"/>
                <a:gd name="connsiteX1" fmla="*/ 1054560 w 1724177"/>
                <a:gd name="connsiteY1" fmla="*/ 1747228 h 1779498"/>
                <a:gd name="connsiteX2" fmla="*/ 139455 w 1724177"/>
                <a:gd name="connsiteY2" fmla="*/ 1213609 h 1779498"/>
                <a:gd name="connsiteX3" fmla="*/ 94506 w 1724177"/>
                <a:gd name="connsiteY3" fmla="*/ 1135237 h 1779498"/>
                <a:gd name="connsiteX4" fmla="*/ 140607 w 1724177"/>
                <a:gd name="connsiteY4" fmla="*/ 1056866 h 1779498"/>
                <a:gd name="connsiteX5" fmla="*/ 870156 w 1724177"/>
                <a:gd name="connsiteY5" fmla="*/ 640804 h 1779498"/>
                <a:gd name="connsiteX6" fmla="*/ 904732 w 1724177"/>
                <a:gd name="connsiteY6" fmla="*/ 582025 h 1779498"/>
                <a:gd name="connsiteX7" fmla="*/ 871309 w 1724177"/>
                <a:gd name="connsiteY7" fmla="*/ 523247 h 1779498"/>
                <a:gd name="connsiteX8" fmla="*/ 0 w 1724177"/>
                <a:gd name="connsiteY8" fmla="*/ 12678 h 1779498"/>
                <a:gd name="connsiteX9" fmla="*/ 6915 w 1724177"/>
                <a:gd name="connsiteY9" fmla="*/ 0 h 1779498"/>
                <a:gd name="connsiteX10" fmla="*/ 878224 w 1724177"/>
                <a:gd name="connsiteY10" fmla="*/ 510569 h 1779498"/>
                <a:gd name="connsiteX11" fmla="*/ 918562 w 1724177"/>
                <a:gd name="connsiteY11" fmla="*/ 582025 h 1779498"/>
                <a:gd name="connsiteX12" fmla="*/ 877071 w 1724177"/>
                <a:gd name="connsiteY12" fmla="*/ 652330 h 1779498"/>
                <a:gd name="connsiteX13" fmla="*/ 147523 w 1724177"/>
                <a:gd name="connsiteY13" fmla="*/ 1068391 h 1779498"/>
                <a:gd name="connsiteX14" fmla="*/ 109490 w 1724177"/>
                <a:gd name="connsiteY14" fmla="*/ 1135237 h 1779498"/>
                <a:gd name="connsiteX15" fmla="*/ 147523 w 1724177"/>
                <a:gd name="connsiteY15" fmla="*/ 1202084 h 1779498"/>
                <a:gd name="connsiteX16" fmla="*/ 1062628 w 1724177"/>
                <a:gd name="connsiteY16" fmla="*/ 1735703 h 1779498"/>
                <a:gd name="connsiteX17" fmla="*/ 1287370 w 1724177"/>
                <a:gd name="connsiteY17" fmla="*/ 1733398 h 1779498"/>
                <a:gd name="connsiteX18" fmla="*/ 1717262 w 1724177"/>
                <a:gd name="connsiteY18" fmla="*/ 1470622 h 1779498"/>
                <a:gd name="connsiteX19" fmla="*/ 1724177 w 1724177"/>
                <a:gd name="connsiteY19" fmla="*/ 1482148 h 1779498"/>
                <a:gd name="connsiteX20" fmla="*/ 1294286 w 1724177"/>
                <a:gd name="connsiteY20" fmla="*/ 1744923 h 1779498"/>
                <a:gd name="connsiteX21" fmla="*/ 1172117 w 1724177"/>
                <a:gd name="connsiteY21" fmla="*/ 1779499 h 1779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724177" h="1779498">
                  <a:moveTo>
                    <a:pt x="1172117" y="1779499"/>
                  </a:moveTo>
                  <a:cubicBezTo>
                    <a:pt x="1131779" y="1779499"/>
                    <a:pt x="1091441" y="1769126"/>
                    <a:pt x="1054560" y="1747228"/>
                  </a:cubicBezTo>
                  <a:lnTo>
                    <a:pt x="139455" y="1213609"/>
                  </a:lnTo>
                  <a:cubicBezTo>
                    <a:pt x="110642" y="1197474"/>
                    <a:pt x="94506" y="1167508"/>
                    <a:pt x="94506" y="1135237"/>
                  </a:cubicBezTo>
                  <a:cubicBezTo>
                    <a:pt x="94506" y="1102967"/>
                    <a:pt x="111794" y="1073001"/>
                    <a:pt x="140607" y="1056866"/>
                  </a:cubicBezTo>
                  <a:lnTo>
                    <a:pt x="870156" y="640804"/>
                  </a:lnTo>
                  <a:cubicBezTo>
                    <a:pt x="890902" y="628126"/>
                    <a:pt x="904732" y="606229"/>
                    <a:pt x="904732" y="582025"/>
                  </a:cubicBezTo>
                  <a:cubicBezTo>
                    <a:pt x="904732" y="557822"/>
                    <a:pt x="892054" y="535924"/>
                    <a:pt x="871309" y="523247"/>
                  </a:cubicBezTo>
                  <a:lnTo>
                    <a:pt x="0" y="12678"/>
                  </a:lnTo>
                  <a:lnTo>
                    <a:pt x="6915" y="0"/>
                  </a:lnTo>
                  <a:lnTo>
                    <a:pt x="878224" y="510569"/>
                  </a:lnTo>
                  <a:cubicBezTo>
                    <a:pt x="903579" y="525552"/>
                    <a:pt x="918562" y="552060"/>
                    <a:pt x="918562" y="582025"/>
                  </a:cubicBezTo>
                  <a:cubicBezTo>
                    <a:pt x="918562" y="611991"/>
                    <a:pt x="903579" y="638499"/>
                    <a:pt x="877071" y="652330"/>
                  </a:cubicBezTo>
                  <a:lnTo>
                    <a:pt x="147523" y="1068391"/>
                  </a:lnTo>
                  <a:cubicBezTo>
                    <a:pt x="123320" y="1082221"/>
                    <a:pt x="109490" y="1106424"/>
                    <a:pt x="109490" y="1135237"/>
                  </a:cubicBezTo>
                  <a:cubicBezTo>
                    <a:pt x="109490" y="1162898"/>
                    <a:pt x="123320" y="1188254"/>
                    <a:pt x="147523" y="1202084"/>
                  </a:cubicBezTo>
                  <a:lnTo>
                    <a:pt x="1062628" y="1735703"/>
                  </a:lnTo>
                  <a:cubicBezTo>
                    <a:pt x="1132932" y="1776042"/>
                    <a:pt x="1218218" y="1774889"/>
                    <a:pt x="1287370" y="1733398"/>
                  </a:cubicBezTo>
                  <a:lnTo>
                    <a:pt x="1717262" y="1470622"/>
                  </a:lnTo>
                  <a:lnTo>
                    <a:pt x="1724177" y="1482148"/>
                  </a:lnTo>
                  <a:lnTo>
                    <a:pt x="1294286" y="1744923"/>
                  </a:lnTo>
                  <a:cubicBezTo>
                    <a:pt x="1257405" y="1767974"/>
                    <a:pt x="1214761" y="1779499"/>
                    <a:pt x="1172117" y="1779499"/>
                  </a:cubicBezTo>
                  <a:close/>
                </a:path>
              </a:pathLst>
            </a:custGeom>
            <a:solidFill>
              <a:srgbClr val="AAD8FC"/>
            </a:solidFill>
            <a:ln w="115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79" name="Freeform: Shape 2178">
              <a:extLst>
                <a:ext uri="{FF2B5EF4-FFF2-40B4-BE49-F238E27FC236}">
                  <a16:creationId xmlns:a16="http://schemas.microsoft.com/office/drawing/2014/main" id="{B6D96EF0-E221-09BE-CE21-9B7A75ED9413}"/>
                </a:ext>
              </a:extLst>
            </p:cNvPr>
            <p:cNvSpPr/>
            <p:nvPr/>
          </p:nvSpPr>
          <p:spPr>
            <a:xfrm>
              <a:off x="9949468" y="8375874"/>
              <a:ext cx="1924716" cy="2105663"/>
            </a:xfrm>
            <a:custGeom>
              <a:avLst/>
              <a:gdLst>
                <a:gd name="connsiteX0" fmla="*/ 601618 w 1924716"/>
                <a:gd name="connsiteY0" fmla="*/ 2105663 h 2105663"/>
                <a:gd name="connsiteX1" fmla="*/ 507111 w 1924716"/>
                <a:gd name="connsiteY1" fmla="*/ 2080308 h 2105663"/>
                <a:gd name="connsiteX2" fmla="*/ 0 w 1924716"/>
                <a:gd name="connsiteY2" fmla="*/ 1782956 h 2105663"/>
                <a:gd name="connsiteX3" fmla="*/ 6915 w 1924716"/>
                <a:gd name="connsiteY3" fmla="*/ 1770278 h 2105663"/>
                <a:gd name="connsiteX4" fmla="*/ 514026 w 1924716"/>
                <a:gd name="connsiteY4" fmla="*/ 2067630 h 2105663"/>
                <a:gd name="connsiteX5" fmla="*/ 689210 w 1924716"/>
                <a:gd name="connsiteY5" fmla="*/ 2067630 h 2105663"/>
                <a:gd name="connsiteX6" fmla="*/ 1872853 w 1924716"/>
                <a:gd name="connsiteY6" fmla="*/ 1364589 h 2105663"/>
                <a:gd name="connsiteX7" fmla="*/ 1910886 w 1924716"/>
                <a:gd name="connsiteY7" fmla="*/ 1296591 h 2105663"/>
                <a:gd name="connsiteX8" fmla="*/ 1871700 w 1924716"/>
                <a:gd name="connsiteY8" fmla="*/ 1229744 h 2105663"/>
                <a:gd name="connsiteX9" fmla="*/ 479450 w 1924716"/>
                <a:gd name="connsiteY9" fmla="*/ 437960 h 2105663"/>
                <a:gd name="connsiteX10" fmla="*/ 442570 w 1924716"/>
                <a:gd name="connsiteY10" fmla="*/ 374571 h 2105663"/>
                <a:gd name="connsiteX11" fmla="*/ 479450 w 1924716"/>
                <a:gd name="connsiteY11" fmla="*/ 311182 h 2105663"/>
                <a:gd name="connsiteX12" fmla="*/ 1026900 w 1924716"/>
                <a:gd name="connsiteY12" fmla="*/ 0 h 2105663"/>
                <a:gd name="connsiteX13" fmla="*/ 1033815 w 1924716"/>
                <a:gd name="connsiteY13" fmla="*/ 12677 h 2105663"/>
                <a:gd name="connsiteX14" fmla="*/ 486365 w 1924716"/>
                <a:gd name="connsiteY14" fmla="*/ 323859 h 2105663"/>
                <a:gd name="connsiteX15" fmla="*/ 456400 w 1924716"/>
                <a:gd name="connsiteY15" fmla="*/ 374571 h 2105663"/>
                <a:gd name="connsiteX16" fmla="*/ 486365 w 1924716"/>
                <a:gd name="connsiteY16" fmla="*/ 425281 h 2105663"/>
                <a:gd name="connsiteX17" fmla="*/ 1878616 w 1924716"/>
                <a:gd name="connsiteY17" fmla="*/ 1217066 h 2105663"/>
                <a:gd name="connsiteX18" fmla="*/ 1924717 w 1924716"/>
                <a:gd name="connsiteY18" fmla="*/ 1296591 h 2105663"/>
                <a:gd name="connsiteX19" fmla="*/ 1879768 w 1924716"/>
                <a:gd name="connsiteY19" fmla="*/ 1377267 h 2105663"/>
                <a:gd name="connsiteX20" fmla="*/ 696125 w 1924716"/>
                <a:gd name="connsiteY20" fmla="*/ 2080308 h 2105663"/>
                <a:gd name="connsiteX21" fmla="*/ 601618 w 1924716"/>
                <a:gd name="connsiteY21" fmla="*/ 2105663 h 2105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924716" h="2105663">
                  <a:moveTo>
                    <a:pt x="601618" y="2105663"/>
                  </a:moveTo>
                  <a:cubicBezTo>
                    <a:pt x="569347" y="2105663"/>
                    <a:pt x="535924" y="2097596"/>
                    <a:pt x="507111" y="2080308"/>
                  </a:cubicBezTo>
                  <a:lnTo>
                    <a:pt x="0" y="1782956"/>
                  </a:lnTo>
                  <a:lnTo>
                    <a:pt x="6915" y="1770278"/>
                  </a:lnTo>
                  <a:lnTo>
                    <a:pt x="514026" y="2067630"/>
                  </a:lnTo>
                  <a:cubicBezTo>
                    <a:pt x="568195" y="2099901"/>
                    <a:pt x="635041" y="2098748"/>
                    <a:pt x="689210" y="2067630"/>
                  </a:cubicBezTo>
                  <a:lnTo>
                    <a:pt x="1872853" y="1364589"/>
                  </a:lnTo>
                  <a:cubicBezTo>
                    <a:pt x="1897056" y="1350760"/>
                    <a:pt x="1910886" y="1325404"/>
                    <a:pt x="1910886" y="1296591"/>
                  </a:cubicBezTo>
                  <a:cubicBezTo>
                    <a:pt x="1910886" y="1268930"/>
                    <a:pt x="1895904" y="1243574"/>
                    <a:pt x="1871700" y="1229744"/>
                  </a:cubicBezTo>
                  <a:lnTo>
                    <a:pt x="479450" y="437960"/>
                  </a:lnTo>
                  <a:cubicBezTo>
                    <a:pt x="456400" y="425281"/>
                    <a:pt x="442570" y="401079"/>
                    <a:pt x="442570" y="374571"/>
                  </a:cubicBezTo>
                  <a:cubicBezTo>
                    <a:pt x="442570" y="348063"/>
                    <a:pt x="456400" y="325012"/>
                    <a:pt x="479450" y="311182"/>
                  </a:cubicBezTo>
                  <a:lnTo>
                    <a:pt x="1026900" y="0"/>
                  </a:lnTo>
                  <a:lnTo>
                    <a:pt x="1033815" y="12677"/>
                  </a:lnTo>
                  <a:lnTo>
                    <a:pt x="486365" y="323859"/>
                  </a:lnTo>
                  <a:cubicBezTo>
                    <a:pt x="467925" y="334232"/>
                    <a:pt x="456400" y="352672"/>
                    <a:pt x="456400" y="374571"/>
                  </a:cubicBezTo>
                  <a:cubicBezTo>
                    <a:pt x="456400" y="395316"/>
                    <a:pt x="467925" y="414909"/>
                    <a:pt x="486365" y="425281"/>
                  </a:cubicBezTo>
                  <a:lnTo>
                    <a:pt x="1878616" y="1217066"/>
                  </a:lnTo>
                  <a:cubicBezTo>
                    <a:pt x="1907429" y="1233202"/>
                    <a:pt x="1924717" y="1263167"/>
                    <a:pt x="1924717" y="1296591"/>
                  </a:cubicBezTo>
                  <a:cubicBezTo>
                    <a:pt x="1924717" y="1330014"/>
                    <a:pt x="1908581" y="1359980"/>
                    <a:pt x="1879768" y="1377267"/>
                  </a:cubicBezTo>
                  <a:lnTo>
                    <a:pt x="696125" y="2080308"/>
                  </a:lnTo>
                  <a:cubicBezTo>
                    <a:pt x="667312" y="2097596"/>
                    <a:pt x="635041" y="2105663"/>
                    <a:pt x="601618" y="2105663"/>
                  </a:cubicBezTo>
                  <a:close/>
                </a:path>
              </a:pathLst>
            </a:custGeom>
            <a:solidFill>
              <a:srgbClr val="AAD8FC"/>
            </a:solidFill>
            <a:ln w="115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180" name="Graphic 4">
              <a:extLst>
                <a:ext uri="{FF2B5EF4-FFF2-40B4-BE49-F238E27FC236}">
                  <a16:creationId xmlns:a16="http://schemas.microsoft.com/office/drawing/2014/main" id="{D6696B7D-1BA0-B60D-086D-5CDD1A92648E}"/>
                </a:ext>
              </a:extLst>
            </p:cNvPr>
            <p:cNvGrpSpPr/>
            <p:nvPr/>
          </p:nvGrpSpPr>
          <p:grpSpPr>
            <a:xfrm>
              <a:off x="14569364" y="5686886"/>
              <a:ext cx="1485028" cy="938025"/>
              <a:chOff x="14569364" y="5686886"/>
              <a:chExt cx="1485028" cy="938025"/>
            </a:xfrm>
          </p:grpSpPr>
          <p:sp>
            <p:nvSpPr>
              <p:cNvPr id="2181" name="Freeform: Shape 2180">
                <a:extLst>
                  <a:ext uri="{FF2B5EF4-FFF2-40B4-BE49-F238E27FC236}">
                    <a16:creationId xmlns:a16="http://schemas.microsoft.com/office/drawing/2014/main" id="{89AFEDB4-3F13-A752-5DFA-0AFF21A37AEA}"/>
                  </a:ext>
                </a:extLst>
              </p:cNvPr>
              <p:cNvSpPr/>
              <p:nvPr/>
            </p:nvSpPr>
            <p:spPr>
              <a:xfrm>
                <a:off x="14570229" y="5787156"/>
                <a:ext cx="1483587" cy="837755"/>
              </a:xfrm>
              <a:custGeom>
                <a:avLst/>
                <a:gdLst>
                  <a:gd name="connsiteX0" fmla="*/ 1457656 w 1483587"/>
                  <a:gd name="connsiteY0" fmla="*/ 375870 h 837755"/>
                  <a:gd name="connsiteX1" fmla="*/ 797259 w 1483587"/>
                  <a:gd name="connsiteY1" fmla="*/ 16282 h 837755"/>
                  <a:gd name="connsiteX2" fmla="*/ 668176 w 1483587"/>
                  <a:gd name="connsiteY2" fmla="*/ 17435 h 837755"/>
                  <a:gd name="connsiteX3" fmla="*/ 25067 w 1483587"/>
                  <a:gd name="connsiteY3" fmla="*/ 375870 h 837755"/>
                  <a:gd name="connsiteX4" fmla="*/ 25067 w 1483587"/>
                  <a:gd name="connsiteY4" fmla="*/ 462309 h 837755"/>
                  <a:gd name="connsiteX5" fmla="*/ 668176 w 1483587"/>
                  <a:gd name="connsiteY5" fmla="*/ 820744 h 837755"/>
                  <a:gd name="connsiteX6" fmla="*/ 797259 w 1483587"/>
                  <a:gd name="connsiteY6" fmla="*/ 821897 h 837755"/>
                  <a:gd name="connsiteX7" fmla="*/ 1457656 w 1483587"/>
                  <a:gd name="connsiteY7" fmla="*/ 462309 h 837755"/>
                  <a:gd name="connsiteX8" fmla="*/ 1457656 w 1483587"/>
                  <a:gd name="connsiteY8" fmla="*/ 375870 h 8377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483587" h="837755">
                    <a:moveTo>
                      <a:pt x="1457656" y="375870"/>
                    </a:moveTo>
                    <a:lnTo>
                      <a:pt x="797259" y="16282"/>
                    </a:lnTo>
                    <a:cubicBezTo>
                      <a:pt x="756921" y="-5616"/>
                      <a:pt x="707362" y="-5616"/>
                      <a:pt x="668176" y="17435"/>
                    </a:cubicBezTo>
                    <a:lnTo>
                      <a:pt x="25067" y="375870"/>
                    </a:lnTo>
                    <a:cubicBezTo>
                      <a:pt x="-8356" y="394310"/>
                      <a:pt x="-8356" y="443869"/>
                      <a:pt x="25067" y="462309"/>
                    </a:cubicBezTo>
                    <a:lnTo>
                      <a:pt x="668176" y="820744"/>
                    </a:lnTo>
                    <a:cubicBezTo>
                      <a:pt x="708514" y="842643"/>
                      <a:pt x="756921" y="843795"/>
                      <a:pt x="797259" y="821897"/>
                    </a:cubicBezTo>
                    <a:lnTo>
                      <a:pt x="1457656" y="462309"/>
                    </a:lnTo>
                    <a:cubicBezTo>
                      <a:pt x="1492231" y="443869"/>
                      <a:pt x="1492231" y="394310"/>
                      <a:pt x="1457656" y="375870"/>
                    </a:cubicBezTo>
                    <a:close/>
                  </a:path>
                </a:pathLst>
              </a:custGeom>
              <a:gradFill>
                <a:gsLst>
                  <a:gs pos="0">
                    <a:srgbClr val="D7E5FB"/>
                  </a:gs>
                  <a:gs pos="50000">
                    <a:srgbClr val="A8CAFD"/>
                  </a:gs>
                  <a:gs pos="100000">
                    <a:srgbClr val="7AAFFF"/>
                  </a:gs>
                </a:gsLst>
                <a:lin ang="0" scaled="1"/>
              </a:gradFill>
              <a:ln w="115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82" name="Freeform: Shape 2181">
                <a:extLst>
                  <a:ext uri="{FF2B5EF4-FFF2-40B4-BE49-F238E27FC236}">
                    <a16:creationId xmlns:a16="http://schemas.microsoft.com/office/drawing/2014/main" id="{4D9015D9-0D4C-5E21-8A72-FC95EFEE3C2F}"/>
                  </a:ext>
                </a:extLst>
              </p:cNvPr>
              <p:cNvSpPr/>
              <p:nvPr/>
            </p:nvSpPr>
            <p:spPr>
              <a:xfrm>
                <a:off x="14569941" y="6113467"/>
                <a:ext cx="1484452" cy="95659"/>
              </a:xfrm>
              <a:custGeom>
                <a:avLst/>
                <a:gdLst>
                  <a:gd name="connsiteX0" fmla="*/ 0 w 1484452"/>
                  <a:gd name="connsiteY0" fmla="*/ 0 h 95659"/>
                  <a:gd name="connsiteX1" fmla="*/ 1484452 w 1484452"/>
                  <a:gd name="connsiteY1" fmla="*/ 0 h 95659"/>
                  <a:gd name="connsiteX2" fmla="*/ 1484452 w 1484452"/>
                  <a:gd name="connsiteY2" fmla="*/ 95659 h 95659"/>
                  <a:gd name="connsiteX3" fmla="*/ 0 w 1484452"/>
                  <a:gd name="connsiteY3" fmla="*/ 95659 h 95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84452" h="95659">
                    <a:moveTo>
                      <a:pt x="0" y="0"/>
                    </a:moveTo>
                    <a:lnTo>
                      <a:pt x="1484452" y="0"/>
                    </a:lnTo>
                    <a:lnTo>
                      <a:pt x="1484452" y="95659"/>
                    </a:lnTo>
                    <a:lnTo>
                      <a:pt x="0" y="95659"/>
                    </a:lnTo>
                    <a:close/>
                  </a:path>
                </a:pathLst>
              </a:custGeom>
              <a:gradFill>
                <a:gsLst>
                  <a:gs pos="0">
                    <a:srgbClr val="D7E5FB"/>
                  </a:gs>
                  <a:gs pos="50000">
                    <a:srgbClr val="A8CAFD"/>
                  </a:gs>
                  <a:gs pos="100000">
                    <a:srgbClr val="7AAFFF"/>
                  </a:gs>
                </a:gsLst>
                <a:lin ang="0" scaled="1"/>
              </a:gradFill>
              <a:ln w="115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83" name="Freeform: Shape 2182">
                <a:extLst>
                  <a:ext uri="{FF2B5EF4-FFF2-40B4-BE49-F238E27FC236}">
                    <a16:creationId xmlns:a16="http://schemas.microsoft.com/office/drawing/2014/main" id="{5A122EA4-EDFA-E50D-5C98-12E47CB3CD33}"/>
                  </a:ext>
                </a:extLst>
              </p:cNvPr>
              <p:cNvSpPr/>
              <p:nvPr/>
            </p:nvSpPr>
            <p:spPr>
              <a:xfrm>
                <a:off x="14569364" y="5686886"/>
                <a:ext cx="1484452" cy="838908"/>
              </a:xfrm>
              <a:custGeom>
                <a:avLst/>
                <a:gdLst>
                  <a:gd name="connsiteX0" fmla="*/ 25932 w 1484452"/>
                  <a:gd name="connsiteY0" fmla="*/ 463462 h 838908"/>
                  <a:gd name="connsiteX1" fmla="*/ 263352 w 1484452"/>
                  <a:gd name="connsiteY1" fmla="*/ 596002 h 838908"/>
                  <a:gd name="connsiteX2" fmla="*/ 669041 w 1484452"/>
                  <a:gd name="connsiteY2" fmla="*/ 821897 h 838908"/>
                  <a:gd name="connsiteX3" fmla="*/ 798124 w 1484452"/>
                  <a:gd name="connsiteY3" fmla="*/ 823050 h 838908"/>
                  <a:gd name="connsiteX4" fmla="*/ 1223406 w 1484452"/>
                  <a:gd name="connsiteY4" fmla="*/ 591392 h 838908"/>
                  <a:gd name="connsiteX5" fmla="*/ 1408962 w 1484452"/>
                  <a:gd name="connsiteY5" fmla="*/ 489970 h 838908"/>
                  <a:gd name="connsiteX6" fmla="*/ 1458520 w 1484452"/>
                  <a:gd name="connsiteY6" fmla="*/ 463462 h 838908"/>
                  <a:gd name="connsiteX7" fmla="*/ 1458520 w 1484452"/>
                  <a:gd name="connsiteY7" fmla="*/ 375870 h 838908"/>
                  <a:gd name="connsiteX8" fmla="*/ 798124 w 1484452"/>
                  <a:gd name="connsiteY8" fmla="*/ 16282 h 838908"/>
                  <a:gd name="connsiteX9" fmla="*/ 669041 w 1484452"/>
                  <a:gd name="connsiteY9" fmla="*/ 17435 h 838908"/>
                  <a:gd name="connsiteX10" fmla="*/ 250674 w 1484452"/>
                  <a:gd name="connsiteY10" fmla="*/ 250245 h 838908"/>
                  <a:gd name="connsiteX11" fmla="*/ 25932 w 1484452"/>
                  <a:gd name="connsiteY11" fmla="*/ 375870 h 838908"/>
                  <a:gd name="connsiteX12" fmla="*/ 25932 w 1484452"/>
                  <a:gd name="connsiteY12" fmla="*/ 463462 h 8389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484452" h="838908">
                    <a:moveTo>
                      <a:pt x="25932" y="463462"/>
                    </a:moveTo>
                    <a:lnTo>
                      <a:pt x="263352" y="596002"/>
                    </a:lnTo>
                    <a:lnTo>
                      <a:pt x="669041" y="821897"/>
                    </a:lnTo>
                    <a:cubicBezTo>
                      <a:pt x="709379" y="843795"/>
                      <a:pt x="757785" y="844948"/>
                      <a:pt x="798124" y="823050"/>
                    </a:cubicBezTo>
                    <a:lnTo>
                      <a:pt x="1223406" y="591392"/>
                    </a:lnTo>
                    <a:lnTo>
                      <a:pt x="1408962" y="489970"/>
                    </a:lnTo>
                    <a:lnTo>
                      <a:pt x="1458520" y="463462"/>
                    </a:lnTo>
                    <a:cubicBezTo>
                      <a:pt x="1493096" y="445022"/>
                      <a:pt x="1493096" y="395463"/>
                      <a:pt x="1458520" y="375870"/>
                    </a:cubicBezTo>
                    <a:lnTo>
                      <a:pt x="798124" y="16282"/>
                    </a:lnTo>
                    <a:cubicBezTo>
                      <a:pt x="757785" y="-5616"/>
                      <a:pt x="709379" y="-5616"/>
                      <a:pt x="669041" y="17435"/>
                    </a:cubicBezTo>
                    <a:lnTo>
                      <a:pt x="250674" y="250245"/>
                    </a:lnTo>
                    <a:lnTo>
                      <a:pt x="25932" y="375870"/>
                    </a:lnTo>
                    <a:cubicBezTo>
                      <a:pt x="-8644" y="395463"/>
                      <a:pt x="-8644" y="443869"/>
                      <a:pt x="25932" y="463462"/>
                    </a:cubicBezTo>
                    <a:close/>
                  </a:path>
                </a:pathLst>
              </a:custGeom>
              <a:solidFill>
                <a:srgbClr val="E9F1FA"/>
              </a:solidFill>
              <a:ln w="115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184" name="Graphic 4">
              <a:extLst>
                <a:ext uri="{FF2B5EF4-FFF2-40B4-BE49-F238E27FC236}">
                  <a16:creationId xmlns:a16="http://schemas.microsoft.com/office/drawing/2014/main" id="{B825A8A5-A07B-5C34-7BE1-D1118BBD964A}"/>
                </a:ext>
              </a:extLst>
            </p:cNvPr>
            <p:cNvGrpSpPr/>
            <p:nvPr/>
          </p:nvGrpSpPr>
          <p:grpSpPr>
            <a:xfrm>
              <a:off x="8153834" y="5140736"/>
              <a:ext cx="773344" cy="800716"/>
              <a:chOff x="8153834" y="5140736"/>
              <a:chExt cx="773344" cy="800716"/>
            </a:xfrm>
          </p:grpSpPr>
          <p:sp>
            <p:nvSpPr>
              <p:cNvPr id="2185" name="Freeform: Shape 2184">
                <a:extLst>
                  <a:ext uri="{FF2B5EF4-FFF2-40B4-BE49-F238E27FC236}">
                    <a16:creationId xmlns:a16="http://schemas.microsoft.com/office/drawing/2014/main" id="{9A1190DC-8311-3069-E058-D29344E7C26A}"/>
                  </a:ext>
                </a:extLst>
              </p:cNvPr>
              <p:cNvSpPr/>
              <p:nvPr/>
            </p:nvSpPr>
            <p:spPr>
              <a:xfrm>
                <a:off x="8153834" y="5357411"/>
                <a:ext cx="773344" cy="584042"/>
              </a:xfrm>
              <a:custGeom>
                <a:avLst/>
                <a:gdLst>
                  <a:gd name="connsiteX0" fmla="*/ 754904 w 773344"/>
                  <a:gd name="connsiteY0" fmla="*/ 47253 h 584042"/>
                  <a:gd name="connsiteX1" fmla="*/ 406842 w 773344"/>
                  <a:gd name="connsiteY1" fmla="*/ 92202 h 584042"/>
                  <a:gd name="connsiteX2" fmla="*/ 381486 w 773344"/>
                  <a:gd name="connsiteY2" fmla="*/ 92202 h 584042"/>
                  <a:gd name="connsiteX3" fmla="*/ 19593 w 773344"/>
                  <a:gd name="connsiteY3" fmla="*/ 39186 h 584042"/>
                  <a:gd name="connsiteX4" fmla="*/ 10373 w 773344"/>
                  <a:gd name="connsiteY4" fmla="*/ 0 h 584042"/>
                  <a:gd name="connsiteX5" fmla="*/ 0 w 773344"/>
                  <a:gd name="connsiteY5" fmla="*/ 20745 h 584042"/>
                  <a:gd name="connsiteX6" fmla="*/ 0 w 773344"/>
                  <a:gd name="connsiteY6" fmla="*/ 341147 h 584042"/>
                  <a:gd name="connsiteX7" fmla="*/ 19593 w 773344"/>
                  <a:gd name="connsiteY7" fmla="*/ 375723 h 584042"/>
                  <a:gd name="connsiteX8" fmla="*/ 372266 w 773344"/>
                  <a:gd name="connsiteY8" fmla="*/ 579720 h 584042"/>
                  <a:gd name="connsiteX9" fmla="*/ 407994 w 773344"/>
                  <a:gd name="connsiteY9" fmla="*/ 579720 h 584042"/>
                  <a:gd name="connsiteX10" fmla="*/ 753751 w 773344"/>
                  <a:gd name="connsiteY10" fmla="*/ 380333 h 584042"/>
                  <a:gd name="connsiteX11" fmla="*/ 773344 w 773344"/>
                  <a:gd name="connsiteY11" fmla="*/ 346910 h 584042"/>
                  <a:gd name="connsiteX12" fmla="*/ 773344 w 773344"/>
                  <a:gd name="connsiteY12" fmla="*/ 34576 h 584042"/>
                  <a:gd name="connsiteX13" fmla="*/ 761819 w 773344"/>
                  <a:gd name="connsiteY13" fmla="*/ 6915 h 584042"/>
                  <a:gd name="connsiteX14" fmla="*/ 754904 w 773344"/>
                  <a:gd name="connsiteY14" fmla="*/ 47253 h 584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773344" h="584042">
                    <a:moveTo>
                      <a:pt x="754904" y="47253"/>
                    </a:moveTo>
                    <a:lnTo>
                      <a:pt x="406842" y="92202"/>
                    </a:lnTo>
                    <a:cubicBezTo>
                      <a:pt x="398774" y="96812"/>
                      <a:pt x="389554" y="96812"/>
                      <a:pt x="381486" y="92202"/>
                    </a:cubicBezTo>
                    <a:lnTo>
                      <a:pt x="19593" y="39186"/>
                    </a:lnTo>
                    <a:cubicBezTo>
                      <a:pt x="4610" y="31118"/>
                      <a:pt x="2305" y="12678"/>
                      <a:pt x="10373" y="0"/>
                    </a:cubicBezTo>
                    <a:cubicBezTo>
                      <a:pt x="3458" y="4610"/>
                      <a:pt x="0" y="11525"/>
                      <a:pt x="0" y="20745"/>
                    </a:cubicBezTo>
                    <a:lnTo>
                      <a:pt x="0" y="341147"/>
                    </a:lnTo>
                    <a:cubicBezTo>
                      <a:pt x="0" y="354978"/>
                      <a:pt x="8068" y="368808"/>
                      <a:pt x="19593" y="375723"/>
                    </a:cubicBezTo>
                    <a:lnTo>
                      <a:pt x="372266" y="579720"/>
                    </a:lnTo>
                    <a:cubicBezTo>
                      <a:pt x="383791" y="585483"/>
                      <a:pt x="397621" y="585483"/>
                      <a:pt x="407994" y="579720"/>
                    </a:cubicBezTo>
                    <a:lnTo>
                      <a:pt x="753751" y="380333"/>
                    </a:lnTo>
                    <a:cubicBezTo>
                      <a:pt x="765277" y="373418"/>
                      <a:pt x="773344" y="360740"/>
                      <a:pt x="773344" y="346910"/>
                    </a:cubicBezTo>
                    <a:lnTo>
                      <a:pt x="773344" y="34576"/>
                    </a:lnTo>
                    <a:cubicBezTo>
                      <a:pt x="773344" y="24203"/>
                      <a:pt x="768734" y="13830"/>
                      <a:pt x="761819" y="6915"/>
                    </a:cubicBezTo>
                    <a:cubicBezTo>
                      <a:pt x="773344" y="17288"/>
                      <a:pt x="771039" y="38033"/>
                      <a:pt x="754904" y="47253"/>
                    </a:cubicBezTo>
                    <a:close/>
                  </a:path>
                </a:pathLst>
              </a:custGeom>
              <a:gradFill>
                <a:gsLst>
                  <a:gs pos="0">
                    <a:srgbClr val="D7E5FB"/>
                  </a:gs>
                  <a:gs pos="50000">
                    <a:srgbClr val="A8CAFD"/>
                  </a:gs>
                  <a:gs pos="100000">
                    <a:srgbClr val="7AAFFF"/>
                  </a:gs>
                </a:gsLst>
                <a:lin ang="0" scaled="1"/>
              </a:gradFill>
              <a:ln w="115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86" name="Freeform: Shape 2185">
                <a:extLst>
                  <a:ext uri="{FF2B5EF4-FFF2-40B4-BE49-F238E27FC236}">
                    <a16:creationId xmlns:a16="http://schemas.microsoft.com/office/drawing/2014/main" id="{AEB5A303-F9EF-5A65-D10B-69702C5CBCA2}"/>
                  </a:ext>
                </a:extLst>
              </p:cNvPr>
              <p:cNvSpPr/>
              <p:nvPr/>
            </p:nvSpPr>
            <p:spPr>
              <a:xfrm>
                <a:off x="8154986" y="5498019"/>
                <a:ext cx="771039" cy="296198"/>
              </a:xfrm>
              <a:custGeom>
                <a:avLst/>
                <a:gdLst>
                  <a:gd name="connsiteX0" fmla="*/ 389553 w 771039"/>
                  <a:gd name="connsiteY0" fmla="*/ 224742 h 296198"/>
                  <a:gd name="connsiteX1" fmla="*/ 0 w 771039"/>
                  <a:gd name="connsiteY1" fmla="*/ 0 h 296198"/>
                  <a:gd name="connsiteX2" fmla="*/ 0 w 771039"/>
                  <a:gd name="connsiteY2" fmla="*/ 67999 h 296198"/>
                  <a:gd name="connsiteX3" fmla="*/ 389553 w 771039"/>
                  <a:gd name="connsiteY3" fmla="*/ 292741 h 296198"/>
                  <a:gd name="connsiteX4" fmla="*/ 418366 w 771039"/>
                  <a:gd name="connsiteY4" fmla="*/ 292741 h 296198"/>
                  <a:gd name="connsiteX5" fmla="*/ 771039 w 771039"/>
                  <a:gd name="connsiteY5" fmla="*/ 88745 h 296198"/>
                  <a:gd name="connsiteX6" fmla="*/ 771039 w 771039"/>
                  <a:gd name="connsiteY6" fmla="*/ 20745 h 296198"/>
                  <a:gd name="connsiteX7" fmla="*/ 418366 w 771039"/>
                  <a:gd name="connsiteY7" fmla="*/ 224742 h 296198"/>
                  <a:gd name="connsiteX8" fmla="*/ 389553 w 771039"/>
                  <a:gd name="connsiteY8" fmla="*/ 224742 h 2961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71039" h="296198">
                    <a:moveTo>
                      <a:pt x="389553" y="224742"/>
                    </a:moveTo>
                    <a:lnTo>
                      <a:pt x="0" y="0"/>
                    </a:lnTo>
                    <a:lnTo>
                      <a:pt x="0" y="67999"/>
                    </a:lnTo>
                    <a:lnTo>
                      <a:pt x="389553" y="292741"/>
                    </a:lnTo>
                    <a:cubicBezTo>
                      <a:pt x="398774" y="297351"/>
                      <a:pt x="409146" y="297351"/>
                      <a:pt x="418366" y="292741"/>
                    </a:cubicBezTo>
                    <a:lnTo>
                      <a:pt x="771039" y="88745"/>
                    </a:lnTo>
                    <a:lnTo>
                      <a:pt x="771039" y="20745"/>
                    </a:lnTo>
                    <a:lnTo>
                      <a:pt x="418366" y="224742"/>
                    </a:lnTo>
                    <a:cubicBezTo>
                      <a:pt x="409146" y="229352"/>
                      <a:pt x="398774" y="230505"/>
                      <a:pt x="389553" y="224742"/>
                    </a:cubicBezTo>
                    <a:close/>
                  </a:path>
                </a:pathLst>
              </a:custGeom>
              <a:gradFill>
                <a:gsLst>
                  <a:gs pos="0">
                    <a:srgbClr val="75AFF7"/>
                  </a:gs>
                  <a:gs pos="50000">
                    <a:srgbClr val="4292FB"/>
                  </a:gs>
                  <a:gs pos="100000">
                    <a:srgbClr val="1075FF"/>
                  </a:gs>
                </a:gsLst>
                <a:lin ang="10800000" scaled="1"/>
              </a:gradFill>
              <a:ln w="115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87" name="Freeform: Shape 2186">
                <a:extLst>
                  <a:ext uri="{FF2B5EF4-FFF2-40B4-BE49-F238E27FC236}">
                    <a16:creationId xmlns:a16="http://schemas.microsoft.com/office/drawing/2014/main" id="{5E0DAD9E-C6BE-4AD0-F344-E74191338764}"/>
                  </a:ext>
                </a:extLst>
              </p:cNvPr>
              <p:cNvSpPr/>
              <p:nvPr/>
            </p:nvSpPr>
            <p:spPr>
              <a:xfrm>
                <a:off x="8160461" y="5140736"/>
                <a:ext cx="762107" cy="469077"/>
              </a:xfrm>
              <a:custGeom>
                <a:avLst/>
                <a:gdLst>
                  <a:gd name="connsiteX0" fmla="*/ 386384 w 762107"/>
                  <a:gd name="connsiteY0" fmla="*/ 3458 h 469077"/>
                  <a:gd name="connsiteX1" fmla="*/ 361028 w 762107"/>
                  <a:gd name="connsiteY1" fmla="*/ 3458 h 469077"/>
                  <a:gd name="connsiteX2" fmla="*/ 12966 w 762107"/>
                  <a:gd name="connsiteY2" fmla="*/ 208607 h 469077"/>
                  <a:gd name="connsiteX3" fmla="*/ 12966 w 762107"/>
                  <a:gd name="connsiteY3" fmla="*/ 255861 h 469077"/>
                  <a:gd name="connsiteX4" fmla="*/ 374859 w 762107"/>
                  <a:gd name="connsiteY4" fmla="*/ 465620 h 469077"/>
                  <a:gd name="connsiteX5" fmla="*/ 400214 w 762107"/>
                  <a:gd name="connsiteY5" fmla="*/ 465620 h 469077"/>
                  <a:gd name="connsiteX6" fmla="*/ 748277 w 762107"/>
                  <a:gd name="connsiteY6" fmla="*/ 265081 h 469077"/>
                  <a:gd name="connsiteX7" fmla="*/ 748277 w 762107"/>
                  <a:gd name="connsiteY7" fmla="*/ 217827 h 469077"/>
                  <a:gd name="connsiteX8" fmla="*/ 386384 w 762107"/>
                  <a:gd name="connsiteY8" fmla="*/ 3458 h 4690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62107" h="469077">
                    <a:moveTo>
                      <a:pt x="386384" y="3458"/>
                    </a:moveTo>
                    <a:cubicBezTo>
                      <a:pt x="378316" y="-1153"/>
                      <a:pt x="369096" y="-1153"/>
                      <a:pt x="361028" y="3458"/>
                    </a:cubicBezTo>
                    <a:lnTo>
                      <a:pt x="12966" y="208607"/>
                    </a:lnTo>
                    <a:cubicBezTo>
                      <a:pt x="-4322" y="218980"/>
                      <a:pt x="-4322" y="245488"/>
                      <a:pt x="12966" y="255861"/>
                    </a:cubicBezTo>
                    <a:lnTo>
                      <a:pt x="374859" y="465620"/>
                    </a:lnTo>
                    <a:cubicBezTo>
                      <a:pt x="382927" y="470230"/>
                      <a:pt x="392147" y="470230"/>
                      <a:pt x="400214" y="465620"/>
                    </a:cubicBezTo>
                    <a:lnTo>
                      <a:pt x="748277" y="265081"/>
                    </a:lnTo>
                    <a:cubicBezTo>
                      <a:pt x="766717" y="254708"/>
                      <a:pt x="766717" y="228200"/>
                      <a:pt x="748277" y="217827"/>
                    </a:cubicBezTo>
                    <a:lnTo>
                      <a:pt x="386384" y="3458"/>
                    </a:lnTo>
                    <a:close/>
                  </a:path>
                </a:pathLst>
              </a:custGeom>
              <a:solidFill>
                <a:srgbClr val="E9F1FA"/>
              </a:solidFill>
              <a:ln w="115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188" name="Graphic 4">
              <a:extLst>
                <a:ext uri="{FF2B5EF4-FFF2-40B4-BE49-F238E27FC236}">
                  <a16:creationId xmlns:a16="http://schemas.microsoft.com/office/drawing/2014/main" id="{3B16EF97-34FA-8683-44E3-22185CB7D52C}"/>
                </a:ext>
              </a:extLst>
            </p:cNvPr>
            <p:cNvGrpSpPr/>
            <p:nvPr/>
          </p:nvGrpSpPr>
          <p:grpSpPr>
            <a:xfrm>
              <a:off x="8886840" y="4779996"/>
              <a:ext cx="773344" cy="800716"/>
              <a:chOff x="8886840" y="4779996"/>
              <a:chExt cx="773344" cy="800716"/>
            </a:xfrm>
          </p:grpSpPr>
          <p:sp>
            <p:nvSpPr>
              <p:cNvPr id="2189" name="Freeform: Shape 2188">
                <a:extLst>
                  <a:ext uri="{FF2B5EF4-FFF2-40B4-BE49-F238E27FC236}">
                    <a16:creationId xmlns:a16="http://schemas.microsoft.com/office/drawing/2014/main" id="{9485E71D-4A26-5016-8D4D-8A637C2C3543}"/>
                  </a:ext>
                </a:extLst>
              </p:cNvPr>
              <p:cNvSpPr/>
              <p:nvPr/>
            </p:nvSpPr>
            <p:spPr>
              <a:xfrm>
                <a:off x="8886840" y="4996671"/>
                <a:ext cx="773344" cy="584041"/>
              </a:xfrm>
              <a:custGeom>
                <a:avLst/>
                <a:gdLst>
                  <a:gd name="connsiteX0" fmla="*/ 754904 w 773344"/>
                  <a:gd name="connsiteY0" fmla="*/ 47254 h 584041"/>
                  <a:gd name="connsiteX1" fmla="*/ 406841 w 773344"/>
                  <a:gd name="connsiteY1" fmla="*/ 92202 h 584041"/>
                  <a:gd name="connsiteX2" fmla="*/ 381486 w 773344"/>
                  <a:gd name="connsiteY2" fmla="*/ 92202 h 584041"/>
                  <a:gd name="connsiteX3" fmla="*/ 19593 w 773344"/>
                  <a:gd name="connsiteY3" fmla="*/ 39186 h 584041"/>
                  <a:gd name="connsiteX4" fmla="*/ 10373 w 773344"/>
                  <a:gd name="connsiteY4" fmla="*/ 0 h 584041"/>
                  <a:gd name="connsiteX5" fmla="*/ 0 w 773344"/>
                  <a:gd name="connsiteY5" fmla="*/ 20745 h 584041"/>
                  <a:gd name="connsiteX6" fmla="*/ 0 w 773344"/>
                  <a:gd name="connsiteY6" fmla="*/ 341147 h 584041"/>
                  <a:gd name="connsiteX7" fmla="*/ 19593 w 773344"/>
                  <a:gd name="connsiteY7" fmla="*/ 375723 h 584041"/>
                  <a:gd name="connsiteX8" fmla="*/ 372265 w 773344"/>
                  <a:gd name="connsiteY8" fmla="*/ 579720 h 584041"/>
                  <a:gd name="connsiteX9" fmla="*/ 407994 w 773344"/>
                  <a:gd name="connsiteY9" fmla="*/ 579720 h 584041"/>
                  <a:gd name="connsiteX10" fmla="*/ 753751 w 773344"/>
                  <a:gd name="connsiteY10" fmla="*/ 380333 h 584041"/>
                  <a:gd name="connsiteX11" fmla="*/ 773344 w 773344"/>
                  <a:gd name="connsiteY11" fmla="*/ 346910 h 584041"/>
                  <a:gd name="connsiteX12" fmla="*/ 773344 w 773344"/>
                  <a:gd name="connsiteY12" fmla="*/ 34576 h 584041"/>
                  <a:gd name="connsiteX13" fmla="*/ 761819 w 773344"/>
                  <a:gd name="connsiteY13" fmla="*/ 6915 h 584041"/>
                  <a:gd name="connsiteX14" fmla="*/ 754904 w 773344"/>
                  <a:gd name="connsiteY14" fmla="*/ 47254 h 5840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773344" h="584041">
                    <a:moveTo>
                      <a:pt x="754904" y="47254"/>
                    </a:moveTo>
                    <a:lnTo>
                      <a:pt x="406841" y="92202"/>
                    </a:lnTo>
                    <a:cubicBezTo>
                      <a:pt x="398774" y="96812"/>
                      <a:pt x="389553" y="96812"/>
                      <a:pt x="381486" y="92202"/>
                    </a:cubicBezTo>
                    <a:lnTo>
                      <a:pt x="19593" y="39186"/>
                    </a:lnTo>
                    <a:cubicBezTo>
                      <a:pt x="4610" y="31118"/>
                      <a:pt x="2305" y="12678"/>
                      <a:pt x="10373" y="0"/>
                    </a:cubicBezTo>
                    <a:cubicBezTo>
                      <a:pt x="3457" y="4610"/>
                      <a:pt x="0" y="11525"/>
                      <a:pt x="0" y="20745"/>
                    </a:cubicBezTo>
                    <a:lnTo>
                      <a:pt x="0" y="341147"/>
                    </a:lnTo>
                    <a:cubicBezTo>
                      <a:pt x="0" y="354978"/>
                      <a:pt x="8068" y="368808"/>
                      <a:pt x="19593" y="375723"/>
                    </a:cubicBezTo>
                    <a:lnTo>
                      <a:pt x="372265" y="579720"/>
                    </a:lnTo>
                    <a:cubicBezTo>
                      <a:pt x="383791" y="585483"/>
                      <a:pt x="397621" y="585483"/>
                      <a:pt x="407994" y="579720"/>
                    </a:cubicBezTo>
                    <a:lnTo>
                      <a:pt x="753751" y="380333"/>
                    </a:lnTo>
                    <a:cubicBezTo>
                      <a:pt x="765277" y="373418"/>
                      <a:pt x="773344" y="360740"/>
                      <a:pt x="773344" y="346910"/>
                    </a:cubicBezTo>
                    <a:lnTo>
                      <a:pt x="773344" y="34576"/>
                    </a:lnTo>
                    <a:cubicBezTo>
                      <a:pt x="773344" y="24203"/>
                      <a:pt x="768734" y="13830"/>
                      <a:pt x="761819" y="6915"/>
                    </a:cubicBezTo>
                    <a:cubicBezTo>
                      <a:pt x="772192" y="18440"/>
                      <a:pt x="771039" y="39186"/>
                      <a:pt x="754904" y="47254"/>
                    </a:cubicBezTo>
                    <a:close/>
                  </a:path>
                </a:pathLst>
              </a:custGeom>
              <a:gradFill>
                <a:gsLst>
                  <a:gs pos="0">
                    <a:srgbClr val="D7E5FB"/>
                  </a:gs>
                  <a:gs pos="50000">
                    <a:srgbClr val="A8CAFD"/>
                  </a:gs>
                  <a:gs pos="100000">
                    <a:srgbClr val="7AAFFF"/>
                  </a:gs>
                </a:gsLst>
                <a:lin ang="0" scaled="1"/>
              </a:gradFill>
              <a:ln w="115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90" name="Freeform: Shape 2189">
                <a:extLst>
                  <a:ext uri="{FF2B5EF4-FFF2-40B4-BE49-F238E27FC236}">
                    <a16:creationId xmlns:a16="http://schemas.microsoft.com/office/drawing/2014/main" id="{87477267-0817-E2AF-7C91-5B0E0FF6C05D}"/>
                  </a:ext>
                </a:extLst>
              </p:cNvPr>
              <p:cNvSpPr/>
              <p:nvPr/>
            </p:nvSpPr>
            <p:spPr>
              <a:xfrm>
                <a:off x="8887992" y="5138431"/>
                <a:ext cx="771039" cy="296198"/>
              </a:xfrm>
              <a:custGeom>
                <a:avLst/>
                <a:gdLst>
                  <a:gd name="connsiteX0" fmla="*/ 389553 w 771039"/>
                  <a:gd name="connsiteY0" fmla="*/ 224742 h 296198"/>
                  <a:gd name="connsiteX1" fmla="*/ 0 w 771039"/>
                  <a:gd name="connsiteY1" fmla="*/ 0 h 296198"/>
                  <a:gd name="connsiteX2" fmla="*/ 0 w 771039"/>
                  <a:gd name="connsiteY2" fmla="*/ 67999 h 296198"/>
                  <a:gd name="connsiteX3" fmla="*/ 389553 w 771039"/>
                  <a:gd name="connsiteY3" fmla="*/ 292741 h 296198"/>
                  <a:gd name="connsiteX4" fmla="*/ 418366 w 771039"/>
                  <a:gd name="connsiteY4" fmla="*/ 292741 h 296198"/>
                  <a:gd name="connsiteX5" fmla="*/ 771039 w 771039"/>
                  <a:gd name="connsiteY5" fmla="*/ 88744 h 296198"/>
                  <a:gd name="connsiteX6" fmla="*/ 771039 w 771039"/>
                  <a:gd name="connsiteY6" fmla="*/ 20745 h 296198"/>
                  <a:gd name="connsiteX7" fmla="*/ 418366 w 771039"/>
                  <a:gd name="connsiteY7" fmla="*/ 224742 h 296198"/>
                  <a:gd name="connsiteX8" fmla="*/ 389553 w 771039"/>
                  <a:gd name="connsiteY8" fmla="*/ 224742 h 2961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71039" h="296198">
                    <a:moveTo>
                      <a:pt x="389553" y="224742"/>
                    </a:moveTo>
                    <a:lnTo>
                      <a:pt x="0" y="0"/>
                    </a:lnTo>
                    <a:lnTo>
                      <a:pt x="0" y="67999"/>
                    </a:lnTo>
                    <a:lnTo>
                      <a:pt x="389553" y="292741"/>
                    </a:lnTo>
                    <a:cubicBezTo>
                      <a:pt x="398774" y="297352"/>
                      <a:pt x="409146" y="297352"/>
                      <a:pt x="418366" y="292741"/>
                    </a:cubicBezTo>
                    <a:lnTo>
                      <a:pt x="771039" y="88744"/>
                    </a:lnTo>
                    <a:lnTo>
                      <a:pt x="771039" y="20745"/>
                    </a:lnTo>
                    <a:lnTo>
                      <a:pt x="418366" y="224742"/>
                    </a:lnTo>
                    <a:cubicBezTo>
                      <a:pt x="409146" y="229353"/>
                      <a:pt x="398774" y="229353"/>
                      <a:pt x="389553" y="224742"/>
                    </a:cubicBezTo>
                    <a:close/>
                  </a:path>
                </a:pathLst>
              </a:custGeom>
              <a:solidFill>
                <a:srgbClr val="8AF2EA"/>
              </a:solidFill>
              <a:ln w="115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91" name="Freeform: Shape 2190">
                <a:extLst>
                  <a:ext uri="{FF2B5EF4-FFF2-40B4-BE49-F238E27FC236}">
                    <a16:creationId xmlns:a16="http://schemas.microsoft.com/office/drawing/2014/main" id="{2136B58F-7507-A693-69D3-D78E7A067954}"/>
                  </a:ext>
                </a:extLst>
              </p:cNvPr>
              <p:cNvSpPr/>
              <p:nvPr/>
            </p:nvSpPr>
            <p:spPr>
              <a:xfrm>
                <a:off x="8893467" y="4779996"/>
                <a:ext cx="762107" cy="469077"/>
              </a:xfrm>
              <a:custGeom>
                <a:avLst/>
                <a:gdLst>
                  <a:gd name="connsiteX0" fmla="*/ 386384 w 762107"/>
                  <a:gd name="connsiteY0" fmla="*/ 3458 h 469077"/>
                  <a:gd name="connsiteX1" fmla="*/ 361028 w 762107"/>
                  <a:gd name="connsiteY1" fmla="*/ 3458 h 469077"/>
                  <a:gd name="connsiteX2" fmla="*/ 12966 w 762107"/>
                  <a:gd name="connsiteY2" fmla="*/ 208607 h 469077"/>
                  <a:gd name="connsiteX3" fmla="*/ 12966 w 762107"/>
                  <a:gd name="connsiteY3" fmla="*/ 255860 h 469077"/>
                  <a:gd name="connsiteX4" fmla="*/ 374859 w 762107"/>
                  <a:gd name="connsiteY4" fmla="*/ 465620 h 469077"/>
                  <a:gd name="connsiteX5" fmla="*/ 400214 w 762107"/>
                  <a:gd name="connsiteY5" fmla="*/ 465620 h 469077"/>
                  <a:gd name="connsiteX6" fmla="*/ 748277 w 762107"/>
                  <a:gd name="connsiteY6" fmla="*/ 265081 h 469077"/>
                  <a:gd name="connsiteX7" fmla="*/ 748277 w 762107"/>
                  <a:gd name="connsiteY7" fmla="*/ 217827 h 469077"/>
                  <a:gd name="connsiteX8" fmla="*/ 386384 w 762107"/>
                  <a:gd name="connsiteY8" fmla="*/ 3458 h 4690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62107" h="469077">
                    <a:moveTo>
                      <a:pt x="386384" y="3458"/>
                    </a:moveTo>
                    <a:cubicBezTo>
                      <a:pt x="378316" y="-1153"/>
                      <a:pt x="369096" y="-1153"/>
                      <a:pt x="361028" y="3458"/>
                    </a:cubicBezTo>
                    <a:lnTo>
                      <a:pt x="12966" y="208607"/>
                    </a:lnTo>
                    <a:cubicBezTo>
                      <a:pt x="-4322" y="218980"/>
                      <a:pt x="-4322" y="245488"/>
                      <a:pt x="12966" y="255860"/>
                    </a:cubicBezTo>
                    <a:lnTo>
                      <a:pt x="374859" y="465620"/>
                    </a:lnTo>
                    <a:cubicBezTo>
                      <a:pt x="382926" y="470230"/>
                      <a:pt x="392147" y="470230"/>
                      <a:pt x="400214" y="465620"/>
                    </a:cubicBezTo>
                    <a:lnTo>
                      <a:pt x="748277" y="265081"/>
                    </a:lnTo>
                    <a:cubicBezTo>
                      <a:pt x="766717" y="254708"/>
                      <a:pt x="766717" y="228200"/>
                      <a:pt x="748277" y="217827"/>
                    </a:cubicBezTo>
                    <a:lnTo>
                      <a:pt x="386384" y="3458"/>
                    </a:lnTo>
                    <a:close/>
                  </a:path>
                </a:pathLst>
              </a:custGeom>
              <a:solidFill>
                <a:srgbClr val="E9F1FA"/>
              </a:solidFill>
              <a:ln w="115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192" name="Graphic 4">
              <a:extLst>
                <a:ext uri="{FF2B5EF4-FFF2-40B4-BE49-F238E27FC236}">
                  <a16:creationId xmlns:a16="http://schemas.microsoft.com/office/drawing/2014/main" id="{A3185D59-21D1-1BA1-11E1-5661058A4AF1}"/>
                </a:ext>
              </a:extLst>
            </p:cNvPr>
            <p:cNvGrpSpPr/>
            <p:nvPr/>
          </p:nvGrpSpPr>
          <p:grpSpPr>
            <a:xfrm>
              <a:off x="9034363" y="4286820"/>
              <a:ext cx="759404" cy="1354135"/>
              <a:chOff x="9034363" y="4286820"/>
              <a:chExt cx="759404" cy="1354135"/>
            </a:xfrm>
          </p:grpSpPr>
          <p:sp>
            <p:nvSpPr>
              <p:cNvPr id="2193" name="Freeform: Shape 2192">
                <a:extLst>
                  <a:ext uri="{FF2B5EF4-FFF2-40B4-BE49-F238E27FC236}">
                    <a16:creationId xmlns:a16="http://schemas.microsoft.com/office/drawing/2014/main" id="{0062FF71-4F8A-C4C9-5B46-B1BFBE3C2AAC}"/>
                  </a:ext>
                </a:extLst>
              </p:cNvPr>
              <p:cNvSpPr/>
              <p:nvPr/>
            </p:nvSpPr>
            <p:spPr>
              <a:xfrm>
                <a:off x="9035846" y="4286820"/>
                <a:ext cx="173700" cy="179689"/>
              </a:xfrm>
              <a:custGeom>
                <a:avLst/>
                <a:gdLst>
                  <a:gd name="connsiteX0" fmla="*/ 117227 w 173700"/>
                  <a:gd name="connsiteY0" fmla="*/ 4506 h 179689"/>
                  <a:gd name="connsiteX1" fmla="*/ 75736 w 173700"/>
                  <a:gd name="connsiteY1" fmla="*/ 63284 h 179689"/>
                  <a:gd name="connsiteX2" fmla="*/ 22720 w 173700"/>
                  <a:gd name="connsiteY2" fmla="*/ 80572 h 179689"/>
                  <a:gd name="connsiteX3" fmla="*/ 6585 w 173700"/>
                  <a:gd name="connsiteY3" fmla="*/ 179690 h 179689"/>
                  <a:gd name="connsiteX4" fmla="*/ 64211 w 173700"/>
                  <a:gd name="connsiteY4" fmla="*/ 128978 h 179689"/>
                  <a:gd name="connsiteX5" fmla="*/ 133362 w 173700"/>
                  <a:gd name="connsiteY5" fmla="*/ 105928 h 179689"/>
                  <a:gd name="connsiteX6" fmla="*/ 155260 w 173700"/>
                  <a:gd name="connsiteY6" fmla="*/ 41387 h 179689"/>
                  <a:gd name="connsiteX7" fmla="*/ 173701 w 173700"/>
                  <a:gd name="connsiteY7" fmla="*/ 25251 h 179689"/>
                  <a:gd name="connsiteX8" fmla="*/ 117227 w 173700"/>
                  <a:gd name="connsiteY8" fmla="*/ 4506 h 1796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73700" h="179689">
                    <a:moveTo>
                      <a:pt x="117227" y="4506"/>
                    </a:moveTo>
                    <a:cubicBezTo>
                      <a:pt x="82651" y="21794"/>
                      <a:pt x="89567" y="49454"/>
                      <a:pt x="75736" y="63284"/>
                    </a:cubicBezTo>
                    <a:cubicBezTo>
                      <a:pt x="63058" y="75962"/>
                      <a:pt x="40008" y="64437"/>
                      <a:pt x="22720" y="80572"/>
                    </a:cubicBezTo>
                    <a:cubicBezTo>
                      <a:pt x="-331" y="104775"/>
                      <a:pt x="-6093" y="120911"/>
                      <a:pt x="6585" y="179690"/>
                    </a:cubicBezTo>
                    <a:cubicBezTo>
                      <a:pt x="6585" y="179690"/>
                      <a:pt x="33093" y="125521"/>
                      <a:pt x="64211" y="128978"/>
                    </a:cubicBezTo>
                    <a:cubicBezTo>
                      <a:pt x="84956" y="131284"/>
                      <a:pt x="113769" y="137046"/>
                      <a:pt x="133362" y="105928"/>
                    </a:cubicBezTo>
                    <a:cubicBezTo>
                      <a:pt x="143735" y="88640"/>
                      <a:pt x="147193" y="58674"/>
                      <a:pt x="155260" y="41387"/>
                    </a:cubicBezTo>
                    <a:cubicBezTo>
                      <a:pt x="162175" y="27556"/>
                      <a:pt x="173701" y="25251"/>
                      <a:pt x="173701" y="25251"/>
                    </a:cubicBezTo>
                    <a:cubicBezTo>
                      <a:pt x="173701" y="25251"/>
                      <a:pt x="151803" y="-12782"/>
                      <a:pt x="117227" y="4506"/>
                    </a:cubicBezTo>
                    <a:close/>
                  </a:path>
                </a:pathLst>
              </a:custGeom>
              <a:solidFill>
                <a:srgbClr val="003480"/>
              </a:solidFill>
              <a:ln w="115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94" name="Freeform: Shape 2193">
                <a:extLst>
                  <a:ext uri="{FF2B5EF4-FFF2-40B4-BE49-F238E27FC236}">
                    <a16:creationId xmlns:a16="http://schemas.microsoft.com/office/drawing/2014/main" id="{A42B2C3C-2D23-077F-C734-9819B8652FA0}"/>
                  </a:ext>
                </a:extLst>
              </p:cNvPr>
              <p:cNvSpPr/>
              <p:nvPr/>
            </p:nvSpPr>
            <p:spPr>
              <a:xfrm>
                <a:off x="9034363" y="4313178"/>
                <a:ext cx="280103" cy="513566"/>
              </a:xfrm>
              <a:custGeom>
                <a:avLst/>
                <a:gdLst>
                  <a:gd name="connsiteX0" fmla="*/ 252403 w 280103"/>
                  <a:gd name="connsiteY0" fmla="*/ 189059 h 513566"/>
                  <a:gd name="connsiteX1" fmla="*/ 267386 w 280103"/>
                  <a:gd name="connsiteY1" fmla="*/ 84179 h 513566"/>
                  <a:gd name="connsiteX2" fmla="*/ 184404 w 280103"/>
                  <a:gd name="connsiteY2" fmla="*/ 1197 h 513566"/>
                  <a:gd name="connsiteX3" fmla="*/ 93355 w 280103"/>
                  <a:gd name="connsiteY3" fmla="*/ 69196 h 513566"/>
                  <a:gd name="connsiteX4" fmla="*/ 25356 w 280103"/>
                  <a:gd name="connsiteY4" fmla="*/ 166009 h 513566"/>
                  <a:gd name="connsiteX5" fmla="*/ 35728 w 280103"/>
                  <a:gd name="connsiteY5" fmla="*/ 261668 h 513566"/>
                  <a:gd name="connsiteX6" fmla="*/ 44949 w 280103"/>
                  <a:gd name="connsiteY6" fmla="*/ 412649 h 513566"/>
                  <a:gd name="connsiteX7" fmla="*/ 0 w 280103"/>
                  <a:gd name="connsiteY7" fmla="*/ 512918 h 513566"/>
                  <a:gd name="connsiteX8" fmla="*/ 267386 w 280103"/>
                  <a:gd name="connsiteY8" fmla="*/ 356175 h 513566"/>
                  <a:gd name="connsiteX9" fmla="*/ 252403 w 280103"/>
                  <a:gd name="connsiteY9" fmla="*/ 189059 h 5135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80103" h="513566">
                    <a:moveTo>
                      <a:pt x="252403" y="189059"/>
                    </a:moveTo>
                    <a:cubicBezTo>
                      <a:pt x="274301" y="162551"/>
                      <a:pt x="284674" y="112992"/>
                      <a:pt x="267386" y="84179"/>
                    </a:cubicBezTo>
                    <a:cubicBezTo>
                      <a:pt x="243183" y="41536"/>
                      <a:pt x="239725" y="10418"/>
                      <a:pt x="184404" y="1197"/>
                    </a:cubicBezTo>
                    <a:cubicBezTo>
                      <a:pt x="150981" y="-4565"/>
                      <a:pt x="104880" y="9265"/>
                      <a:pt x="93355" y="69196"/>
                    </a:cubicBezTo>
                    <a:cubicBezTo>
                      <a:pt x="81829" y="129128"/>
                      <a:pt x="44949" y="112992"/>
                      <a:pt x="25356" y="166009"/>
                    </a:cubicBezTo>
                    <a:cubicBezTo>
                      <a:pt x="16136" y="191364"/>
                      <a:pt x="39186" y="232855"/>
                      <a:pt x="35728" y="261668"/>
                    </a:cubicBezTo>
                    <a:cubicBezTo>
                      <a:pt x="27661" y="314684"/>
                      <a:pt x="-23051" y="322752"/>
                      <a:pt x="44949" y="412649"/>
                    </a:cubicBezTo>
                    <a:cubicBezTo>
                      <a:pt x="58779" y="431089"/>
                      <a:pt x="0" y="512918"/>
                      <a:pt x="0" y="512918"/>
                    </a:cubicBezTo>
                    <a:cubicBezTo>
                      <a:pt x="0" y="512918"/>
                      <a:pt x="183252" y="532511"/>
                      <a:pt x="267386" y="356175"/>
                    </a:cubicBezTo>
                    <a:cubicBezTo>
                      <a:pt x="308877" y="267431"/>
                      <a:pt x="233963" y="210957"/>
                      <a:pt x="252403" y="189059"/>
                    </a:cubicBezTo>
                    <a:close/>
                  </a:path>
                </a:pathLst>
              </a:custGeom>
              <a:solidFill>
                <a:srgbClr val="003480"/>
              </a:solidFill>
              <a:ln w="115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95" name="Freeform: Shape 2194">
                <a:extLst>
                  <a:ext uri="{FF2B5EF4-FFF2-40B4-BE49-F238E27FC236}">
                    <a16:creationId xmlns:a16="http://schemas.microsoft.com/office/drawing/2014/main" id="{614B9AB8-F8B4-E413-24CD-34C6B541E908}"/>
                  </a:ext>
                </a:extLst>
              </p:cNvPr>
              <p:cNvSpPr/>
              <p:nvPr/>
            </p:nvSpPr>
            <p:spPr>
              <a:xfrm>
                <a:off x="9098367" y="4878992"/>
                <a:ext cx="522588" cy="248078"/>
              </a:xfrm>
              <a:custGeom>
                <a:avLst/>
                <a:gdLst>
                  <a:gd name="connsiteX0" fmla="*/ 475378 w 522588"/>
                  <a:gd name="connsiteY0" fmla="*/ 105001 h 248078"/>
                  <a:gd name="connsiteX1" fmla="*/ 84672 w 522588"/>
                  <a:gd name="connsiteY1" fmla="*/ 121 h 248078"/>
                  <a:gd name="connsiteX2" fmla="*/ 40876 w 522588"/>
                  <a:gd name="connsiteY2" fmla="*/ 185678 h 248078"/>
                  <a:gd name="connsiteX3" fmla="*/ 465006 w 522588"/>
                  <a:gd name="connsiteY3" fmla="*/ 240999 h 248078"/>
                  <a:gd name="connsiteX4" fmla="*/ 475378 w 522588"/>
                  <a:gd name="connsiteY4" fmla="*/ 105001 h 2480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2588" h="248078">
                    <a:moveTo>
                      <a:pt x="475378" y="105001"/>
                    </a:moveTo>
                    <a:cubicBezTo>
                      <a:pt x="390091" y="68120"/>
                      <a:pt x="125011" y="-3337"/>
                      <a:pt x="84672" y="121"/>
                    </a:cubicBezTo>
                    <a:cubicBezTo>
                      <a:pt x="44334" y="3579"/>
                      <a:pt x="-55936" y="93475"/>
                      <a:pt x="40876" y="185678"/>
                    </a:cubicBezTo>
                    <a:cubicBezTo>
                      <a:pt x="99655" y="242151"/>
                      <a:pt x="391244" y="259439"/>
                      <a:pt x="465006" y="240999"/>
                    </a:cubicBezTo>
                    <a:cubicBezTo>
                      <a:pt x="524937" y="224863"/>
                      <a:pt x="552597" y="139576"/>
                      <a:pt x="475378" y="105001"/>
                    </a:cubicBezTo>
                    <a:close/>
                  </a:path>
                </a:pathLst>
              </a:custGeom>
              <a:solidFill>
                <a:srgbClr val="226EFF"/>
              </a:solidFill>
              <a:ln w="115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96" name="Freeform: Shape 2195">
                <a:extLst>
                  <a:ext uri="{FF2B5EF4-FFF2-40B4-BE49-F238E27FC236}">
                    <a16:creationId xmlns:a16="http://schemas.microsoft.com/office/drawing/2014/main" id="{1AD86426-0C51-446E-429A-8C3124F0EA2E}"/>
                  </a:ext>
                </a:extLst>
              </p:cNvPr>
              <p:cNvSpPr/>
              <p:nvPr/>
            </p:nvSpPr>
            <p:spPr>
              <a:xfrm>
                <a:off x="9493843" y="4994803"/>
                <a:ext cx="195363" cy="412243"/>
              </a:xfrm>
              <a:custGeom>
                <a:avLst/>
                <a:gdLst>
                  <a:gd name="connsiteX0" fmla="*/ 114478 w 195363"/>
                  <a:gd name="connsiteY0" fmla="*/ 36444 h 412243"/>
                  <a:gd name="connsiteX1" fmla="*/ 378 w 195363"/>
                  <a:gd name="connsiteY1" fmla="*/ 64104 h 412243"/>
                  <a:gd name="connsiteX2" fmla="*/ 145596 w 195363"/>
                  <a:gd name="connsiteY2" fmla="*/ 394879 h 412243"/>
                  <a:gd name="connsiteX3" fmla="*/ 195155 w 195363"/>
                  <a:gd name="connsiteY3" fmla="*/ 391421 h 412243"/>
                  <a:gd name="connsiteX4" fmla="*/ 157121 w 195363"/>
                  <a:gd name="connsiteY4" fmla="*/ 213932 h 412243"/>
                  <a:gd name="connsiteX5" fmla="*/ 114478 w 195363"/>
                  <a:gd name="connsiteY5" fmla="*/ 36444 h 4122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95363" h="412243">
                    <a:moveTo>
                      <a:pt x="114478" y="36444"/>
                    </a:moveTo>
                    <a:cubicBezTo>
                      <a:pt x="83359" y="-47691"/>
                      <a:pt x="-6537" y="36444"/>
                      <a:pt x="378" y="64104"/>
                    </a:cubicBezTo>
                    <a:cubicBezTo>
                      <a:pt x="19971" y="137866"/>
                      <a:pt x="131766" y="359151"/>
                      <a:pt x="145596" y="394879"/>
                    </a:cubicBezTo>
                    <a:cubicBezTo>
                      <a:pt x="158274" y="430607"/>
                      <a:pt x="198612" y="401794"/>
                      <a:pt x="195155" y="391421"/>
                    </a:cubicBezTo>
                    <a:cubicBezTo>
                      <a:pt x="191697" y="382201"/>
                      <a:pt x="174409" y="307287"/>
                      <a:pt x="157121" y="213932"/>
                    </a:cubicBezTo>
                    <a:cubicBezTo>
                      <a:pt x="137528" y="119425"/>
                      <a:pt x="129460" y="74477"/>
                      <a:pt x="114478" y="364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A696"/>
                  </a:gs>
                  <a:gs pos="50000">
                    <a:srgbClr val="F6978C"/>
                  </a:gs>
                  <a:gs pos="100000">
                    <a:srgbClr val="EE8883"/>
                  </a:gs>
                </a:gsLst>
                <a:lin ang="10800000" scaled="1"/>
              </a:gradFill>
              <a:ln w="115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97" name="Freeform: Shape 2196">
                <a:extLst>
                  <a:ext uri="{FF2B5EF4-FFF2-40B4-BE49-F238E27FC236}">
                    <a16:creationId xmlns:a16="http://schemas.microsoft.com/office/drawing/2014/main" id="{C183FFFF-8933-EFB2-D464-219D82A5B232}"/>
                  </a:ext>
                </a:extLst>
              </p:cNvPr>
              <p:cNvSpPr/>
              <p:nvPr/>
            </p:nvSpPr>
            <p:spPr>
              <a:xfrm>
                <a:off x="9479315" y="4990295"/>
                <a:ext cx="178564" cy="229543"/>
              </a:xfrm>
              <a:custGeom>
                <a:avLst/>
                <a:gdLst>
                  <a:gd name="connsiteX0" fmla="*/ 2228 w 178564"/>
                  <a:gd name="connsiteY0" fmla="*/ 78985 h 229543"/>
                  <a:gd name="connsiteX1" fmla="*/ 73685 w 178564"/>
                  <a:gd name="connsiteY1" fmla="*/ 228813 h 229543"/>
                  <a:gd name="connsiteX2" fmla="*/ 178564 w 178564"/>
                  <a:gd name="connsiteY2" fmla="*/ 196542 h 229543"/>
                  <a:gd name="connsiteX3" fmla="*/ 139379 w 178564"/>
                  <a:gd name="connsiteY3" fmla="*/ 39799 h 229543"/>
                  <a:gd name="connsiteX4" fmla="*/ 2228 w 178564"/>
                  <a:gd name="connsiteY4" fmla="*/ 78985 h 2295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8564" h="229543">
                    <a:moveTo>
                      <a:pt x="2228" y="78985"/>
                    </a:moveTo>
                    <a:cubicBezTo>
                      <a:pt x="12601" y="107798"/>
                      <a:pt x="49482" y="186170"/>
                      <a:pt x="73685" y="228813"/>
                    </a:cubicBezTo>
                    <a:cubicBezTo>
                      <a:pt x="123243" y="234576"/>
                      <a:pt x="172802" y="204610"/>
                      <a:pt x="178564" y="196542"/>
                    </a:cubicBezTo>
                    <a:cubicBezTo>
                      <a:pt x="168192" y="149289"/>
                      <a:pt x="149751" y="68612"/>
                      <a:pt x="139379" y="39799"/>
                    </a:cubicBezTo>
                    <a:cubicBezTo>
                      <a:pt x="111718" y="-44335"/>
                      <a:pt x="-18517" y="22511"/>
                      <a:pt x="2228" y="78985"/>
                    </a:cubicBezTo>
                    <a:close/>
                  </a:path>
                </a:pathLst>
              </a:custGeom>
              <a:gradFill>
                <a:gsLst>
                  <a:gs pos="0">
                    <a:srgbClr val="D3D8EB"/>
                  </a:gs>
                  <a:gs pos="50000">
                    <a:srgbClr val="A9B1DA"/>
                  </a:gs>
                  <a:gs pos="100000">
                    <a:srgbClr val="7F8BC9"/>
                  </a:gs>
                </a:gsLst>
                <a:lin ang="1766725" scaled="1"/>
              </a:gradFill>
              <a:ln w="115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98" name="Freeform: Shape 2197">
                <a:extLst>
                  <a:ext uri="{FF2B5EF4-FFF2-40B4-BE49-F238E27FC236}">
                    <a16:creationId xmlns:a16="http://schemas.microsoft.com/office/drawing/2014/main" id="{48E2EED3-DC92-3E80-3C52-443CD8B0B4E0}"/>
                  </a:ext>
                </a:extLst>
              </p:cNvPr>
              <p:cNvSpPr/>
              <p:nvPr/>
            </p:nvSpPr>
            <p:spPr>
              <a:xfrm>
                <a:off x="9631371" y="5426562"/>
                <a:ext cx="162396" cy="55668"/>
              </a:xfrm>
              <a:custGeom>
                <a:avLst/>
                <a:gdLst>
                  <a:gd name="connsiteX0" fmla="*/ 159048 w 162396"/>
                  <a:gd name="connsiteY0" fmla="*/ 12678 h 55668"/>
                  <a:gd name="connsiteX1" fmla="*/ 153286 w 162396"/>
                  <a:gd name="connsiteY1" fmla="*/ 10373 h 55668"/>
                  <a:gd name="connsiteX2" fmla="*/ 101422 w 162396"/>
                  <a:gd name="connsiteY2" fmla="*/ 31118 h 55668"/>
                  <a:gd name="connsiteX3" fmla="*/ 18440 w 162396"/>
                  <a:gd name="connsiteY3" fmla="*/ 14983 h 55668"/>
                  <a:gd name="connsiteX4" fmla="*/ 0 w 162396"/>
                  <a:gd name="connsiteY4" fmla="*/ 0 h 55668"/>
                  <a:gd name="connsiteX5" fmla="*/ 11525 w 162396"/>
                  <a:gd name="connsiteY5" fmla="*/ 33424 h 55668"/>
                  <a:gd name="connsiteX6" fmla="*/ 36881 w 162396"/>
                  <a:gd name="connsiteY6" fmla="*/ 47254 h 55668"/>
                  <a:gd name="connsiteX7" fmla="*/ 29966 w 162396"/>
                  <a:gd name="connsiteY7" fmla="*/ 29966 h 55668"/>
                  <a:gd name="connsiteX8" fmla="*/ 56474 w 162396"/>
                  <a:gd name="connsiteY8" fmla="*/ 48406 h 55668"/>
                  <a:gd name="connsiteX9" fmla="*/ 140608 w 162396"/>
                  <a:gd name="connsiteY9" fmla="*/ 36881 h 55668"/>
                  <a:gd name="connsiteX10" fmla="*/ 159048 w 162396"/>
                  <a:gd name="connsiteY10" fmla="*/ 12678 h 556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62396" h="55668">
                    <a:moveTo>
                      <a:pt x="159048" y="12678"/>
                    </a:moveTo>
                    <a:cubicBezTo>
                      <a:pt x="159048" y="12678"/>
                      <a:pt x="156743" y="11525"/>
                      <a:pt x="153286" y="10373"/>
                    </a:cubicBezTo>
                    <a:cubicBezTo>
                      <a:pt x="147523" y="13830"/>
                      <a:pt x="114100" y="28813"/>
                      <a:pt x="101422" y="31118"/>
                    </a:cubicBezTo>
                    <a:cubicBezTo>
                      <a:pt x="73762" y="38034"/>
                      <a:pt x="40338" y="36881"/>
                      <a:pt x="18440" y="14983"/>
                    </a:cubicBezTo>
                    <a:cubicBezTo>
                      <a:pt x="14983" y="11525"/>
                      <a:pt x="0" y="0"/>
                      <a:pt x="0" y="0"/>
                    </a:cubicBezTo>
                    <a:cubicBezTo>
                      <a:pt x="0" y="0"/>
                      <a:pt x="5763" y="19593"/>
                      <a:pt x="11525" y="33424"/>
                    </a:cubicBezTo>
                    <a:cubicBezTo>
                      <a:pt x="16135" y="47254"/>
                      <a:pt x="36881" y="47254"/>
                      <a:pt x="36881" y="47254"/>
                    </a:cubicBezTo>
                    <a:lnTo>
                      <a:pt x="29966" y="29966"/>
                    </a:lnTo>
                    <a:cubicBezTo>
                      <a:pt x="29966" y="29966"/>
                      <a:pt x="38033" y="32271"/>
                      <a:pt x="56474" y="48406"/>
                    </a:cubicBezTo>
                    <a:cubicBezTo>
                      <a:pt x="65694" y="56474"/>
                      <a:pt x="87592" y="63389"/>
                      <a:pt x="140608" y="36881"/>
                    </a:cubicBezTo>
                    <a:cubicBezTo>
                      <a:pt x="174031" y="23051"/>
                      <a:pt x="159048" y="12678"/>
                      <a:pt x="159048" y="1267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15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99" name="Freeform: Shape 2198">
                <a:extLst>
                  <a:ext uri="{FF2B5EF4-FFF2-40B4-BE49-F238E27FC236}">
                    <a16:creationId xmlns:a16="http://schemas.microsoft.com/office/drawing/2014/main" id="{920E7D66-8388-86B5-4B15-192902661A07}"/>
                  </a:ext>
                </a:extLst>
              </p:cNvPr>
              <p:cNvSpPr/>
              <p:nvPr/>
            </p:nvSpPr>
            <p:spPr>
              <a:xfrm>
                <a:off x="9623303" y="5344733"/>
                <a:ext cx="167815" cy="131903"/>
              </a:xfrm>
              <a:custGeom>
                <a:avLst/>
                <a:gdLst>
                  <a:gd name="connsiteX0" fmla="*/ 110642 w 167815"/>
                  <a:gd name="connsiteY0" fmla="*/ 80677 h 131903"/>
                  <a:gd name="connsiteX1" fmla="*/ 57626 w 167815"/>
                  <a:gd name="connsiteY1" fmla="*/ 0 h 131903"/>
                  <a:gd name="connsiteX2" fmla="*/ 0 w 167815"/>
                  <a:gd name="connsiteY2" fmla="*/ 14983 h 131903"/>
                  <a:gd name="connsiteX3" fmla="*/ 5763 w 167815"/>
                  <a:gd name="connsiteY3" fmla="*/ 40339 h 131903"/>
                  <a:gd name="connsiteX4" fmla="*/ 9220 w 167815"/>
                  <a:gd name="connsiteY4" fmla="*/ 85287 h 131903"/>
                  <a:gd name="connsiteX5" fmla="*/ 59931 w 167815"/>
                  <a:gd name="connsiteY5" fmla="*/ 123320 h 131903"/>
                  <a:gd name="connsiteX6" fmla="*/ 146371 w 167815"/>
                  <a:gd name="connsiteY6" fmla="*/ 111795 h 131903"/>
                  <a:gd name="connsiteX7" fmla="*/ 110642 w 167815"/>
                  <a:gd name="connsiteY7" fmla="*/ 80677 h 1319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67815" h="131903">
                    <a:moveTo>
                      <a:pt x="110642" y="80677"/>
                    </a:moveTo>
                    <a:cubicBezTo>
                      <a:pt x="82982" y="65694"/>
                      <a:pt x="77219" y="53016"/>
                      <a:pt x="57626" y="0"/>
                    </a:cubicBezTo>
                    <a:cubicBezTo>
                      <a:pt x="57626" y="0"/>
                      <a:pt x="34576" y="19593"/>
                      <a:pt x="0" y="14983"/>
                    </a:cubicBezTo>
                    <a:cubicBezTo>
                      <a:pt x="0" y="14983"/>
                      <a:pt x="3458" y="26508"/>
                      <a:pt x="5763" y="40339"/>
                    </a:cubicBezTo>
                    <a:cubicBezTo>
                      <a:pt x="8068" y="54169"/>
                      <a:pt x="1153" y="64541"/>
                      <a:pt x="9220" y="85287"/>
                    </a:cubicBezTo>
                    <a:cubicBezTo>
                      <a:pt x="16135" y="102575"/>
                      <a:pt x="42644" y="103727"/>
                      <a:pt x="59931" y="123320"/>
                    </a:cubicBezTo>
                    <a:cubicBezTo>
                      <a:pt x="69152" y="133693"/>
                      <a:pt x="94507" y="139455"/>
                      <a:pt x="146371" y="111795"/>
                    </a:cubicBezTo>
                    <a:cubicBezTo>
                      <a:pt x="200539" y="84134"/>
                      <a:pt x="138303" y="94507"/>
                      <a:pt x="110642" y="80677"/>
                    </a:cubicBezTo>
                    <a:close/>
                  </a:path>
                </a:pathLst>
              </a:custGeom>
              <a:gradFill>
                <a:gsLst>
                  <a:gs pos="0">
                    <a:srgbClr val="60BAE4"/>
                  </a:gs>
                  <a:gs pos="50000">
                    <a:srgbClr val="5195CA"/>
                  </a:gs>
                  <a:gs pos="100000">
                    <a:srgbClr val="4371B0"/>
                  </a:gs>
                </a:gsLst>
                <a:lin ang="0" scaled="1"/>
              </a:gradFill>
              <a:ln w="115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00" name="Freeform: Shape 2199">
                <a:extLst>
                  <a:ext uri="{FF2B5EF4-FFF2-40B4-BE49-F238E27FC236}">
                    <a16:creationId xmlns:a16="http://schemas.microsoft.com/office/drawing/2014/main" id="{D375BCA4-2F40-38FC-8E69-6897E735A72C}"/>
                  </a:ext>
                </a:extLst>
              </p:cNvPr>
              <p:cNvSpPr/>
              <p:nvPr/>
            </p:nvSpPr>
            <p:spPr>
              <a:xfrm>
                <a:off x="9226090" y="4521203"/>
                <a:ext cx="97453" cy="296534"/>
              </a:xfrm>
              <a:custGeom>
                <a:avLst/>
                <a:gdLst>
                  <a:gd name="connsiteX0" fmla="*/ 42236 w 97453"/>
                  <a:gd name="connsiteY0" fmla="*/ 627 h 296534"/>
                  <a:gd name="connsiteX1" fmla="*/ 5355 w 97453"/>
                  <a:gd name="connsiteY1" fmla="*/ 117032 h 296534"/>
                  <a:gd name="connsiteX2" fmla="*/ 28405 w 97453"/>
                  <a:gd name="connsiteY2" fmla="*/ 258793 h 296534"/>
                  <a:gd name="connsiteX3" fmla="*/ 96404 w 97453"/>
                  <a:gd name="connsiteY3" fmla="*/ 249573 h 296534"/>
                  <a:gd name="connsiteX4" fmla="*/ 89489 w 97453"/>
                  <a:gd name="connsiteY4" fmla="*/ 88219 h 296534"/>
                  <a:gd name="connsiteX5" fmla="*/ 42236 w 97453"/>
                  <a:gd name="connsiteY5" fmla="*/ 627 h 2965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7453" h="296534">
                    <a:moveTo>
                      <a:pt x="42236" y="627"/>
                    </a:moveTo>
                    <a:cubicBezTo>
                      <a:pt x="-10780" y="-7440"/>
                      <a:pt x="-1560" y="64016"/>
                      <a:pt x="5355" y="117032"/>
                    </a:cubicBezTo>
                    <a:cubicBezTo>
                      <a:pt x="12270" y="170048"/>
                      <a:pt x="21490" y="235742"/>
                      <a:pt x="28405" y="258793"/>
                    </a:cubicBezTo>
                    <a:cubicBezTo>
                      <a:pt x="46846" y="321029"/>
                      <a:pt x="94099" y="297979"/>
                      <a:pt x="96404" y="249573"/>
                    </a:cubicBezTo>
                    <a:cubicBezTo>
                      <a:pt x="98710" y="200014"/>
                      <a:pt x="97557" y="143540"/>
                      <a:pt x="89489" y="88219"/>
                    </a:cubicBezTo>
                    <a:cubicBezTo>
                      <a:pt x="79116" y="13305"/>
                      <a:pt x="65286" y="4085"/>
                      <a:pt x="42236" y="627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A696"/>
                  </a:gs>
                  <a:gs pos="50000">
                    <a:srgbClr val="F6978C"/>
                  </a:gs>
                  <a:gs pos="100000">
                    <a:srgbClr val="EE8883"/>
                  </a:gs>
                </a:gsLst>
                <a:lin ang="10800000" scaled="1"/>
              </a:gradFill>
              <a:ln w="115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01" name="Freeform: Shape 2200">
                <a:extLst>
                  <a:ext uri="{FF2B5EF4-FFF2-40B4-BE49-F238E27FC236}">
                    <a16:creationId xmlns:a16="http://schemas.microsoft.com/office/drawing/2014/main" id="{F6E5B9BC-C04B-A38A-65C8-7BC94D6E4437}"/>
                  </a:ext>
                </a:extLst>
              </p:cNvPr>
              <p:cNvSpPr/>
              <p:nvPr/>
            </p:nvSpPr>
            <p:spPr>
              <a:xfrm>
                <a:off x="9226090" y="4521611"/>
                <a:ext cx="96404" cy="193605"/>
              </a:xfrm>
              <a:custGeom>
                <a:avLst/>
                <a:gdLst>
                  <a:gd name="connsiteX0" fmla="*/ 42236 w 96404"/>
                  <a:gd name="connsiteY0" fmla="*/ 219 h 193605"/>
                  <a:gd name="connsiteX1" fmla="*/ 5355 w 96404"/>
                  <a:gd name="connsiteY1" fmla="*/ 117776 h 193605"/>
                  <a:gd name="connsiteX2" fmla="*/ 15728 w 96404"/>
                  <a:gd name="connsiteY2" fmla="*/ 191538 h 193605"/>
                  <a:gd name="connsiteX3" fmla="*/ 96404 w 96404"/>
                  <a:gd name="connsiteY3" fmla="*/ 173098 h 193605"/>
                  <a:gd name="connsiteX4" fmla="*/ 92947 w 96404"/>
                  <a:gd name="connsiteY4" fmla="*/ 83201 h 193605"/>
                  <a:gd name="connsiteX5" fmla="*/ 42236 w 96404"/>
                  <a:gd name="connsiteY5" fmla="*/ 219 h 1936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6404" h="193605">
                    <a:moveTo>
                      <a:pt x="42236" y="219"/>
                    </a:moveTo>
                    <a:cubicBezTo>
                      <a:pt x="-10780" y="-4391"/>
                      <a:pt x="-1560" y="64760"/>
                      <a:pt x="5355" y="117776"/>
                    </a:cubicBezTo>
                    <a:cubicBezTo>
                      <a:pt x="8813" y="140827"/>
                      <a:pt x="12270" y="167335"/>
                      <a:pt x="15728" y="191538"/>
                    </a:cubicBezTo>
                    <a:cubicBezTo>
                      <a:pt x="45693" y="198453"/>
                      <a:pt x="80269" y="186928"/>
                      <a:pt x="96404" y="173098"/>
                    </a:cubicBezTo>
                    <a:cubicBezTo>
                      <a:pt x="95252" y="145437"/>
                      <a:pt x="97557" y="112014"/>
                      <a:pt x="92947" y="83201"/>
                    </a:cubicBezTo>
                    <a:cubicBezTo>
                      <a:pt x="83727" y="8287"/>
                      <a:pt x="66439" y="1371"/>
                      <a:pt x="42236" y="219"/>
                    </a:cubicBezTo>
                    <a:close/>
                  </a:path>
                </a:pathLst>
              </a:custGeom>
              <a:gradFill>
                <a:gsLst>
                  <a:gs pos="0">
                    <a:srgbClr val="36D7E2"/>
                  </a:gs>
                  <a:gs pos="50000">
                    <a:srgbClr val="2CCCDD"/>
                  </a:gs>
                  <a:gs pos="100000">
                    <a:srgbClr val="23C1D9"/>
                  </a:gs>
                </a:gsLst>
                <a:lin ang="14303553" scaled="1"/>
              </a:gradFill>
              <a:ln w="115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02" name="Freeform: Shape 2201">
                <a:extLst>
                  <a:ext uri="{FF2B5EF4-FFF2-40B4-BE49-F238E27FC236}">
                    <a16:creationId xmlns:a16="http://schemas.microsoft.com/office/drawing/2014/main" id="{1482798B-F2A1-C34C-915C-94B58A35C1E3}"/>
                  </a:ext>
                </a:extLst>
              </p:cNvPr>
              <p:cNvSpPr/>
              <p:nvPr/>
            </p:nvSpPr>
            <p:spPr>
              <a:xfrm>
                <a:off x="9257041" y="4749882"/>
                <a:ext cx="266121" cy="243031"/>
              </a:xfrm>
              <a:custGeom>
                <a:avLst/>
                <a:gdLst>
                  <a:gd name="connsiteX0" fmla="*/ 259077 w 266121"/>
                  <a:gd name="connsiteY0" fmla="*/ 192620 h 243031"/>
                  <a:gd name="connsiteX1" fmla="*/ 203756 w 266121"/>
                  <a:gd name="connsiteY1" fmla="*/ 149977 h 243031"/>
                  <a:gd name="connsiteX2" fmla="*/ 52775 w 266121"/>
                  <a:gd name="connsiteY2" fmla="*/ 7064 h 243031"/>
                  <a:gd name="connsiteX3" fmla="*/ 14742 w 266121"/>
                  <a:gd name="connsiteY3" fmla="*/ 64690 h 243031"/>
                  <a:gd name="connsiteX4" fmla="*/ 177248 w 266121"/>
                  <a:gd name="connsiteY4" fmla="*/ 170722 h 243031"/>
                  <a:gd name="connsiteX5" fmla="*/ 201451 w 266121"/>
                  <a:gd name="connsiteY5" fmla="*/ 198383 h 243031"/>
                  <a:gd name="connsiteX6" fmla="*/ 221044 w 266121"/>
                  <a:gd name="connsiteY6" fmla="*/ 216823 h 243031"/>
                  <a:gd name="connsiteX7" fmla="*/ 215281 w 266121"/>
                  <a:gd name="connsiteY7" fmla="*/ 190315 h 243031"/>
                  <a:gd name="connsiteX8" fmla="*/ 246399 w 266121"/>
                  <a:gd name="connsiteY8" fmla="*/ 223738 h 243031"/>
                  <a:gd name="connsiteX9" fmla="*/ 259077 w 266121"/>
                  <a:gd name="connsiteY9" fmla="*/ 239874 h 243031"/>
                  <a:gd name="connsiteX10" fmla="*/ 265992 w 266121"/>
                  <a:gd name="connsiteY10" fmla="*/ 211061 h 243031"/>
                  <a:gd name="connsiteX11" fmla="*/ 259077 w 266121"/>
                  <a:gd name="connsiteY11" fmla="*/ 192620 h 2430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66121" h="243031">
                    <a:moveTo>
                      <a:pt x="259077" y="192620"/>
                    </a:moveTo>
                    <a:cubicBezTo>
                      <a:pt x="261382" y="188010"/>
                      <a:pt x="225654" y="164960"/>
                      <a:pt x="203756" y="149977"/>
                    </a:cubicBezTo>
                    <a:cubicBezTo>
                      <a:pt x="181858" y="134994"/>
                      <a:pt x="119622" y="49707"/>
                      <a:pt x="52775" y="7064"/>
                    </a:cubicBezTo>
                    <a:cubicBezTo>
                      <a:pt x="14742" y="-17139"/>
                      <a:pt x="-20987" y="25504"/>
                      <a:pt x="14742" y="64690"/>
                    </a:cubicBezTo>
                    <a:cubicBezTo>
                      <a:pt x="52775" y="106181"/>
                      <a:pt x="142672" y="149977"/>
                      <a:pt x="177248" y="170722"/>
                    </a:cubicBezTo>
                    <a:cubicBezTo>
                      <a:pt x="188773" y="177637"/>
                      <a:pt x="176095" y="181095"/>
                      <a:pt x="201451" y="198383"/>
                    </a:cubicBezTo>
                    <a:cubicBezTo>
                      <a:pt x="215281" y="207603"/>
                      <a:pt x="217586" y="220281"/>
                      <a:pt x="221044" y="216823"/>
                    </a:cubicBezTo>
                    <a:cubicBezTo>
                      <a:pt x="231417" y="204146"/>
                      <a:pt x="204908" y="183400"/>
                      <a:pt x="215281" y="190315"/>
                    </a:cubicBezTo>
                    <a:cubicBezTo>
                      <a:pt x="225654" y="197230"/>
                      <a:pt x="245247" y="209908"/>
                      <a:pt x="246399" y="223738"/>
                    </a:cubicBezTo>
                    <a:cubicBezTo>
                      <a:pt x="247552" y="236416"/>
                      <a:pt x="257925" y="249094"/>
                      <a:pt x="259077" y="239874"/>
                    </a:cubicBezTo>
                    <a:cubicBezTo>
                      <a:pt x="260230" y="230654"/>
                      <a:pt x="267145" y="216823"/>
                      <a:pt x="265992" y="211061"/>
                    </a:cubicBezTo>
                    <a:cubicBezTo>
                      <a:pt x="263687" y="202993"/>
                      <a:pt x="255619" y="197230"/>
                      <a:pt x="259077" y="19262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A696"/>
                  </a:gs>
                  <a:gs pos="50000">
                    <a:srgbClr val="F6978C"/>
                  </a:gs>
                  <a:gs pos="100000">
                    <a:srgbClr val="EE8883"/>
                  </a:gs>
                </a:gsLst>
                <a:lin ang="10800000" scaled="1"/>
              </a:gradFill>
              <a:ln w="115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03" name="Freeform: Shape 2202">
                <a:extLst>
                  <a:ext uri="{FF2B5EF4-FFF2-40B4-BE49-F238E27FC236}">
                    <a16:creationId xmlns:a16="http://schemas.microsoft.com/office/drawing/2014/main" id="{A1366375-129B-9D96-E5D6-D8E7F2AFB5CD}"/>
                  </a:ext>
                </a:extLst>
              </p:cNvPr>
              <p:cNvSpPr/>
              <p:nvPr/>
            </p:nvSpPr>
            <p:spPr>
              <a:xfrm>
                <a:off x="9045228" y="4891672"/>
                <a:ext cx="481422" cy="350698"/>
              </a:xfrm>
              <a:custGeom>
                <a:avLst/>
                <a:gdLst>
                  <a:gd name="connsiteX0" fmla="*/ 118218 w 481422"/>
                  <a:gd name="connsiteY0" fmla="*/ 1272 h 350698"/>
                  <a:gd name="connsiteX1" fmla="*/ 16796 w 481422"/>
                  <a:gd name="connsiteY1" fmla="*/ 162625 h 350698"/>
                  <a:gd name="connsiteX2" fmla="*/ 400586 w 481422"/>
                  <a:gd name="connsiteY2" fmla="*/ 350487 h 350698"/>
                  <a:gd name="connsiteX3" fmla="*/ 453603 w 481422"/>
                  <a:gd name="connsiteY3" fmla="*/ 226014 h 350698"/>
                  <a:gd name="connsiteX4" fmla="*/ 118218 w 481422"/>
                  <a:gd name="connsiteY4" fmla="*/ 1272 h 350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1422" h="350698">
                    <a:moveTo>
                      <a:pt x="118218" y="1272"/>
                    </a:moveTo>
                    <a:cubicBezTo>
                      <a:pt x="77879" y="-9101"/>
                      <a:pt x="-44288" y="43915"/>
                      <a:pt x="16796" y="162625"/>
                    </a:cubicBezTo>
                    <a:cubicBezTo>
                      <a:pt x="54829" y="234082"/>
                      <a:pt x="325672" y="344724"/>
                      <a:pt x="400586" y="350487"/>
                    </a:cubicBezTo>
                    <a:cubicBezTo>
                      <a:pt x="462823" y="355097"/>
                      <a:pt x="515839" y="283640"/>
                      <a:pt x="453603" y="226014"/>
                    </a:cubicBezTo>
                    <a:cubicBezTo>
                      <a:pt x="385604" y="163778"/>
                      <a:pt x="157404" y="11644"/>
                      <a:pt x="118218" y="1272"/>
                    </a:cubicBezTo>
                    <a:close/>
                  </a:path>
                </a:pathLst>
              </a:custGeom>
              <a:solidFill>
                <a:srgbClr val="226EFF"/>
              </a:solidFill>
              <a:ln w="115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04" name="Freeform: Shape 2203">
                <a:extLst>
                  <a:ext uri="{FF2B5EF4-FFF2-40B4-BE49-F238E27FC236}">
                    <a16:creationId xmlns:a16="http://schemas.microsoft.com/office/drawing/2014/main" id="{E2957344-2CC5-CEF6-B7E1-FE2D1A3CFD8A}"/>
                  </a:ext>
                </a:extLst>
              </p:cNvPr>
              <p:cNvSpPr/>
              <p:nvPr/>
            </p:nvSpPr>
            <p:spPr>
              <a:xfrm>
                <a:off x="9326831" y="5132795"/>
                <a:ext cx="190465" cy="399980"/>
              </a:xfrm>
              <a:custGeom>
                <a:avLst/>
                <a:gdLst>
                  <a:gd name="connsiteX0" fmla="*/ 80950 w 190465"/>
                  <a:gd name="connsiteY0" fmla="*/ 24077 h 399980"/>
                  <a:gd name="connsiteX1" fmla="*/ 1425 w 190465"/>
                  <a:gd name="connsiteY1" fmla="*/ 367529 h 399980"/>
                  <a:gd name="connsiteX2" fmla="*/ 42916 w 190465"/>
                  <a:gd name="connsiteY2" fmla="*/ 394037 h 399980"/>
                  <a:gd name="connsiteX3" fmla="*/ 116678 w 190465"/>
                  <a:gd name="connsiteY3" fmla="*/ 228074 h 399980"/>
                  <a:gd name="connsiteX4" fmla="*/ 186982 w 190465"/>
                  <a:gd name="connsiteY4" fmla="*/ 60958 h 399980"/>
                  <a:gd name="connsiteX5" fmla="*/ 80950 w 190465"/>
                  <a:gd name="connsiteY5" fmla="*/ 24077 h 3999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90465" h="399980">
                    <a:moveTo>
                      <a:pt x="80950" y="24077"/>
                    </a:moveTo>
                    <a:cubicBezTo>
                      <a:pt x="53289" y="95533"/>
                      <a:pt x="12951" y="330648"/>
                      <a:pt x="1425" y="367529"/>
                    </a:cubicBezTo>
                    <a:cubicBezTo>
                      <a:pt x="-8947" y="404410"/>
                      <a:pt x="40612" y="404410"/>
                      <a:pt x="42916" y="394037"/>
                    </a:cubicBezTo>
                    <a:cubicBezTo>
                      <a:pt x="45222" y="384817"/>
                      <a:pt x="76340" y="314513"/>
                      <a:pt x="116678" y="228074"/>
                    </a:cubicBezTo>
                    <a:cubicBezTo>
                      <a:pt x="157016" y="141634"/>
                      <a:pt x="176609" y="100143"/>
                      <a:pt x="186982" y="60958"/>
                    </a:cubicBezTo>
                    <a:cubicBezTo>
                      <a:pt x="212338" y="-25482"/>
                      <a:pt x="91323" y="-2431"/>
                      <a:pt x="80950" y="24077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A696"/>
                  </a:gs>
                  <a:gs pos="50000">
                    <a:srgbClr val="F6978C"/>
                  </a:gs>
                  <a:gs pos="100000">
                    <a:srgbClr val="EE8883"/>
                  </a:gs>
                </a:gsLst>
                <a:lin ang="10800000" scaled="1"/>
              </a:gradFill>
              <a:ln w="115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05" name="Freeform: Shape 2204">
                <a:extLst>
                  <a:ext uri="{FF2B5EF4-FFF2-40B4-BE49-F238E27FC236}">
                    <a16:creationId xmlns:a16="http://schemas.microsoft.com/office/drawing/2014/main" id="{B8857EB3-6509-3E94-27A3-68D07AD17AB5}"/>
                  </a:ext>
                </a:extLst>
              </p:cNvPr>
              <p:cNvSpPr/>
              <p:nvPr/>
            </p:nvSpPr>
            <p:spPr>
              <a:xfrm>
                <a:off x="9360528" y="5121941"/>
                <a:ext cx="168057" cy="225659"/>
              </a:xfrm>
              <a:custGeom>
                <a:avLst/>
                <a:gdLst>
                  <a:gd name="connsiteX0" fmla="*/ 31118 w 168057"/>
                  <a:gd name="connsiteY0" fmla="*/ 34930 h 225659"/>
                  <a:gd name="connsiteX1" fmla="*/ 0 w 168057"/>
                  <a:gd name="connsiteY1" fmla="*/ 189369 h 225659"/>
                  <a:gd name="connsiteX2" fmla="*/ 103727 w 168057"/>
                  <a:gd name="connsiteY2" fmla="*/ 225097 h 225659"/>
                  <a:gd name="connsiteX3" fmla="*/ 164811 w 168057"/>
                  <a:gd name="connsiteY3" fmla="*/ 75269 h 225659"/>
                  <a:gd name="connsiteX4" fmla="*/ 31118 w 168057"/>
                  <a:gd name="connsiteY4" fmla="*/ 34930 h 225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8057" h="225659">
                    <a:moveTo>
                      <a:pt x="31118" y="34930"/>
                    </a:moveTo>
                    <a:cubicBezTo>
                      <a:pt x="21898" y="63744"/>
                      <a:pt x="4610" y="140963"/>
                      <a:pt x="0" y="189369"/>
                    </a:cubicBezTo>
                    <a:cubicBezTo>
                      <a:pt x="36881" y="223945"/>
                      <a:pt x="94507" y="227402"/>
                      <a:pt x="103727" y="225097"/>
                    </a:cubicBezTo>
                    <a:cubicBezTo>
                      <a:pt x="123320" y="180149"/>
                      <a:pt x="155591" y="105235"/>
                      <a:pt x="164811" y="75269"/>
                    </a:cubicBezTo>
                    <a:cubicBezTo>
                      <a:pt x="191319" y="-8865"/>
                      <a:pt x="47254" y="-22696"/>
                      <a:pt x="31118" y="34930"/>
                    </a:cubicBezTo>
                    <a:close/>
                  </a:path>
                </a:pathLst>
              </a:custGeom>
              <a:gradFill>
                <a:gsLst>
                  <a:gs pos="0">
                    <a:srgbClr val="D3D8EB"/>
                  </a:gs>
                  <a:gs pos="50000">
                    <a:srgbClr val="A9B1DA"/>
                  </a:gs>
                  <a:gs pos="100000">
                    <a:srgbClr val="7F8BC9"/>
                  </a:gs>
                </a:gsLst>
                <a:lin ang="16200000" scaled="1"/>
              </a:gradFill>
              <a:ln w="115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06" name="Freeform: Shape 2205">
                <a:extLst>
                  <a:ext uri="{FF2B5EF4-FFF2-40B4-BE49-F238E27FC236}">
                    <a16:creationId xmlns:a16="http://schemas.microsoft.com/office/drawing/2014/main" id="{C52BBD2F-1C70-D272-B50E-E71E1172BBC3}"/>
                  </a:ext>
                </a:extLst>
              </p:cNvPr>
              <p:cNvSpPr/>
              <p:nvPr/>
            </p:nvSpPr>
            <p:spPr>
              <a:xfrm>
                <a:off x="9051651" y="4512678"/>
                <a:ext cx="282096" cy="467804"/>
              </a:xfrm>
              <a:custGeom>
                <a:avLst/>
                <a:gdLst>
                  <a:gd name="connsiteX0" fmla="*/ 277759 w 282096"/>
                  <a:gd name="connsiteY0" fmla="*/ 117490 h 467804"/>
                  <a:gd name="connsiteX1" fmla="*/ 230505 w 282096"/>
                  <a:gd name="connsiteY1" fmla="*/ 27593 h 467804"/>
                  <a:gd name="connsiteX2" fmla="*/ 199387 w 282096"/>
                  <a:gd name="connsiteY2" fmla="*/ 5695 h 467804"/>
                  <a:gd name="connsiteX3" fmla="*/ 178641 w 282096"/>
                  <a:gd name="connsiteY3" fmla="*/ 1085 h 467804"/>
                  <a:gd name="connsiteX4" fmla="*/ 39186 w 282096"/>
                  <a:gd name="connsiteY4" fmla="*/ 70236 h 467804"/>
                  <a:gd name="connsiteX5" fmla="*/ 29966 w 282096"/>
                  <a:gd name="connsiteY5" fmla="*/ 217759 h 467804"/>
                  <a:gd name="connsiteX6" fmla="*/ 0 w 282096"/>
                  <a:gd name="connsiteY6" fmla="*/ 443654 h 467804"/>
                  <a:gd name="connsiteX7" fmla="*/ 262776 w 282096"/>
                  <a:gd name="connsiteY7" fmla="*/ 391791 h 467804"/>
                  <a:gd name="connsiteX8" fmla="*/ 246641 w 282096"/>
                  <a:gd name="connsiteY8" fmla="*/ 235047 h 467804"/>
                  <a:gd name="connsiteX9" fmla="*/ 277759 w 282096"/>
                  <a:gd name="connsiteY9" fmla="*/ 117490 h 4678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82096" h="467804">
                    <a:moveTo>
                      <a:pt x="277759" y="117490"/>
                    </a:moveTo>
                    <a:cubicBezTo>
                      <a:pt x="263929" y="87524"/>
                      <a:pt x="243183" y="47186"/>
                      <a:pt x="230505" y="27593"/>
                    </a:cubicBezTo>
                    <a:cubicBezTo>
                      <a:pt x="223590" y="16068"/>
                      <a:pt x="212065" y="8000"/>
                      <a:pt x="199387" y="5695"/>
                    </a:cubicBezTo>
                    <a:cubicBezTo>
                      <a:pt x="191319" y="3390"/>
                      <a:pt x="183252" y="2237"/>
                      <a:pt x="178641" y="1085"/>
                    </a:cubicBezTo>
                    <a:cubicBezTo>
                      <a:pt x="142913" y="-5830"/>
                      <a:pt x="58779" y="20678"/>
                      <a:pt x="39186" y="70236"/>
                    </a:cubicBezTo>
                    <a:cubicBezTo>
                      <a:pt x="19593" y="119795"/>
                      <a:pt x="29966" y="188946"/>
                      <a:pt x="29966" y="217759"/>
                    </a:cubicBezTo>
                    <a:cubicBezTo>
                      <a:pt x="29966" y="330707"/>
                      <a:pt x="17288" y="358368"/>
                      <a:pt x="0" y="443654"/>
                    </a:cubicBezTo>
                    <a:cubicBezTo>
                      <a:pt x="161354" y="519721"/>
                      <a:pt x="262776" y="391791"/>
                      <a:pt x="262776" y="391791"/>
                    </a:cubicBezTo>
                    <a:cubicBezTo>
                      <a:pt x="262776" y="326097"/>
                      <a:pt x="240878" y="281148"/>
                      <a:pt x="246641" y="235047"/>
                    </a:cubicBezTo>
                    <a:cubicBezTo>
                      <a:pt x="250098" y="200472"/>
                      <a:pt x="296199" y="157828"/>
                      <a:pt x="277759" y="117490"/>
                    </a:cubicBezTo>
                    <a:close/>
                  </a:path>
                </a:pathLst>
              </a:custGeom>
              <a:gradFill>
                <a:gsLst>
                  <a:gs pos="0">
                    <a:srgbClr val="36D7E2"/>
                  </a:gs>
                  <a:gs pos="50000">
                    <a:srgbClr val="2CCCDD"/>
                  </a:gs>
                  <a:gs pos="100000">
                    <a:srgbClr val="23C1D9"/>
                  </a:gs>
                </a:gsLst>
                <a:lin ang="14303553" scaled="1"/>
              </a:gradFill>
              <a:ln w="115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07" name="Freeform: Shape 2206">
                <a:extLst>
                  <a:ext uri="{FF2B5EF4-FFF2-40B4-BE49-F238E27FC236}">
                    <a16:creationId xmlns:a16="http://schemas.microsoft.com/office/drawing/2014/main" id="{E89B16AB-294C-35C9-237E-E75832DCAF94}"/>
                  </a:ext>
                </a:extLst>
              </p:cNvPr>
              <p:cNvSpPr/>
              <p:nvPr/>
            </p:nvSpPr>
            <p:spPr>
              <a:xfrm>
                <a:off x="9290890" y="5525679"/>
                <a:ext cx="132233" cy="115275"/>
              </a:xfrm>
              <a:custGeom>
                <a:avLst/>
                <a:gdLst>
                  <a:gd name="connsiteX0" fmla="*/ 128416 w 132233"/>
                  <a:gd name="connsiteY0" fmla="*/ 97965 h 115275"/>
                  <a:gd name="connsiteX1" fmla="*/ 74247 w 132233"/>
                  <a:gd name="connsiteY1" fmla="*/ 85287 h 115275"/>
                  <a:gd name="connsiteX2" fmla="*/ 16621 w 132233"/>
                  <a:gd name="connsiteY2" fmla="*/ 23051 h 115275"/>
                  <a:gd name="connsiteX3" fmla="*/ 10858 w 132233"/>
                  <a:gd name="connsiteY3" fmla="*/ 0 h 115275"/>
                  <a:gd name="connsiteX4" fmla="*/ 486 w 132233"/>
                  <a:gd name="connsiteY4" fmla="*/ 33423 h 115275"/>
                  <a:gd name="connsiteX5" fmla="*/ 13164 w 132233"/>
                  <a:gd name="connsiteY5" fmla="*/ 59931 h 115275"/>
                  <a:gd name="connsiteX6" fmla="*/ 17774 w 132233"/>
                  <a:gd name="connsiteY6" fmla="*/ 42644 h 115275"/>
                  <a:gd name="connsiteX7" fmla="*/ 28146 w 132233"/>
                  <a:gd name="connsiteY7" fmla="*/ 73762 h 115275"/>
                  <a:gd name="connsiteX8" fmla="*/ 103060 w 132233"/>
                  <a:gd name="connsiteY8" fmla="*/ 114100 h 115275"/>
                  <a:gd name="connsiteX9" fmla="*/ 131874 w 132233"/>
                  <a:gd name="connsiteY9" fmla="*/ 102575 h 115275"/>
                  <a:gd name="connsiteX10" fmla="*/ 128416 w 132233"/>
                  <a:gd name="connsiteY10" fmla="*/ 97965 h 115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32233" h="115275">
                    <a:moveTo>
                      <a:pt x="128416" y="97965"/>
                    </a:moveTo>
                    <a:cubicBezTo>
                      <a:pt x="121501" y="96812"/>
                      <a:pt x="85773" y="89897"/>
                      <a:pt x="74247" y="85287"/>
                    </a:cubicBezTo>
                    <a:cubicBezTo>
                      <a:pt x="47739" y="74914"/>
                      <a:pt x="21231" y="53016"/>
                      <a:pt x="16621" y="23051"/>
                    </a:cubicBezTo>
                    <a:cubicBezTo>
                      <a:pt x="15468" y="18440"/>
                      <a:pt x="10858" y="0"/>
                      <a:pt x="10858" y="0"/>
                    </a:cubicBezTo>
                    <a:cubicBezTo>
                      <a:pt x="10858" y="0"/>
                      <a:pt x="3943" y="19593"/>
                      <a:pt x="486" y="33423"/>
                    </a:cubicBezTo>
                    <a:cubicBezTo>
                      <a:pt x="-2972" y="47254"/>
                      <a:pt x="13164" y="59931"/>
                      <a:pt x="13164" y="59931"/>
                    </a:cubicBezTo>
                    <a:lnTo>
                      <a:pt x="17774" y="42644"/>
                    </a:lnTo>
                    <a:cubicBezTo>
                      <a:pt x="17774" y="42644"/>
                      <a:pt x="23536" y="49559"/>
                      <a:pt x="28146" y="73762"/>
                    </a:cubicBezTo>
                    <a:cubicBezTo>
                      <a:pt x="30451" y="86439"/>
                      <a:pt x="44282" y="103727"/>
                      <a:pt x="103060" y="114100"/>
                    </a:cubicBezTo>
                    <a:cubicBezTo>
                      <a:pt x="137636" y="119863"/>
                      <a:pt x="131874" y="102575"/>
                      <a:pt x="131874" y="102575"/>
                    </a:cubicBezTo>
                    <a:cubicBezTo>
                      <a:pt x="131874" y="102575"/>
                      <a:pt x="129568" y="101422"/>
                      <a:pt x="128416" y="97965"/>
                    </a:cubicBezTo>
                    <a:close/>
                  </a:path>
                </a:pathLst>
              </a:custGeom>
              <a:solidFill>
                <a:srgbClr val="FFFFFF"/>
              </a:solidFill>
              <a:ln w="115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08" name="Freeform: Shape 2207">
                <a:extLst>
                  <a:ext uri="{FF2B5EF4-FFF2-40B4-BE49-F238E27FC236}">
                    <a16:creationId xmlns:a16="http://schemas.microsoft.com/office/drawing/2014/main" id="{ADE2F08A-3FE0-707E-0644-121AF928255B}"/>
                  </a:ext>
                </a:extLst>
              </p:cNvPr>
              <p:cNvSpPr/>
              <p:nvPr/>
            </p:nvSpPr>
            <p:spPr>
              <a:xfrm>
                <a:off x="9298777" y="5465748"/>
                <a:ext cx="123346" cy="167386"/>
              </a:xfrm>
              <a:custGeom>
                <a:avLst/>
                <a:gdLst>
                  <a:gd name="connsiteX0" fmla="*/ 85953 w 123346"/>
                  <a:gd name="connsiteY0" fmla="*/ 118710 h 167386"/>
                  <a:gd name="connsiteX1" fmla="*/ 90563 w 123346"/>
                  <a:gd name="connsiteY1" fmla="*/ 21898 h 167386"/>
                  <a:gd name="connsiteX2" fmla="*/ 35242 w 123346"/>
                  <a:gd name="connsiteY2" fmla="*/ 0 h 167386"/>
                  <a:gd name="connsiteX3" fmla="*/ 24869 w 123346"/>
                  <a:gd name="connsiteY3" fmla="*/ 24203 h 167386"/>
                  <a:gd name="connsiteX4" fmla="*/ 666 w 123346"/>
                  <a:gd name="connsiteY4" fmla="*/ 63389 h 167386"/>
                  <a:gd name="connsiteX5" fmla="*/ 19107 w 123346"/>
                  <a:gd name="connsiteY5" fmla="*/ 124473 h 167386"/>
                  <a:gd name="connsiteX6" fmla="*/ 96326 w 123346"/>
                  <a:gd name="connsiteY6" fmla="*/ 165964 h 167386"/>
                  <a:gd name="connsiteX7" fmla="*/ 85953 w 123346"/>
                  <a:gd name="connsiteY7" fmla="*/ 118710 h 1673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3346" h="167386">
                    <a:moveTo>
                      <a:pt x="85953" y="118710"/>
                    </a:moveTo>
                    <a:cubicBezTo>
                      <a:pt x="72123" y="91049"/>
                      <a:pt x="75580" y="77219"/>
                      <a:pt x="90563" y="21898"/>
                    </a:cubicBezTo>
                    <a:cubicBezTo>
                      <a:pt x="90563" y="21898"/>
                      <a:pt x="60598" y="24203"/>
                      <a:pt x="35242" y="0"/>
                    </a:cubicBezTo>
                    <a:cubicBezTo>
                      <a:pt x="35242" y="0"/>
                      <a:pt x="31784" y="11525"/>
                      <a:pt x="24869" y="24203"/>
                    </a:cubicBezTo>
                    <a:cubicBezTo>
                      <a:pt x="19107" y="36881"/>
                      <a:pt x="7581" y="41491"/>
                      <a:pt x="666" y="63389"/>
                    </a:cubicBezTo>
                    <a:cubicBezTo>
                      <a:pt x="-3944" y="81829"/>
                      <a:pt x="16802" y="97965"/>
                      <a:pt x="19107" y="124473"/>
                    </a:cubicBezTo>
                    <a:cubicBezTo>
                      <a:pt x="20259" y="138303"/>
                      <a:pt x="36395" y="157896"/>
                      <a:pt x="96326" y="165964"/>
                    </a:cubicBezTo>
                    <a:cubicBezTo>
                      <a:pt x="156257" y="174031"/>
                      <a:pt x="99783" y="146370"/>
                      <a:pt x="85953" y="118710"/>
                    </a:cubicBezTo>
                    <a:close/>
                  </a:path>
                </a:pathLst>
              </a:custGeom>
              <a:gradFill>
                <a:gsLst>
                  <a:gs pos="0">
                    <a:srgbClr val="60BAE4"/>
                  </a:gs>
                  <a:gs pos="50000">
                    <a:srgbClr val="5195CA"/>
                  </a:gs>
                  <a:gs pos="100000">
                    <a:srgbClr val="4371B0"/>
                  </a:gs>
                </a:gsLst>
                <a:lin ang="0" scaled="1"/>
              </a:gradFill>
              <a:ln w="115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09" name="Freeform: Shape 2208">
                <a:extLst>
                  <a:ext uri="{FF2B5EF4-FFF2-40B4-BE49-F238E27FC236}">
                    <a16:creationId xmlns:a16="http://schemas.microsoft.com/office/drawing/2014/main" id="{1D21B0F3-6B8B-F624-E81E-EDD3AF4DD4AF}"/>
                  </a:ext>
                </a:extLst>
              </p:cNvPr>
              <p:cNvSpPr/>
              <p:nvPr/>
            </p:nvSpPr>
            <p:spPr>
              <a:xfrm>
                <a:off x="9053619" y="4551796"/>
                <a:ext cx="121994" cy="275368"/>
              </a:xfrm>
              <a:custGeom>
                <a:avLst/>
                <a:gdLst>
                  <a:gd name="connsiteX0" fmla="*/ 84471 w 121994"/>
                  <a:gd name="connsiteY0" fmla="*/ 0 h 275368"/>
                  <a:gd name="connsiteX1" fmla="*/ 22235 w 121994"/>
                  <a:gd name="connsiteY1" fmla="*/ 80677 h 275368"/>
                  <a:gd name="connsiteX2" fmla="*/ 337 w 121994"/>
                  <a:gd name="connsiteY2" fmla="*/ 239725 h 275368"/>
                  <a:gd name="connsiteX3" fmla="*/ 64878 w 121994"/>
                  <a:gd name="connsiteY3" fmla="*/ 233963 h 275368"/>
                  <a:gd name="connsiteX4" fmla="*/ 107522 w 121994"/>
                  <a:gd name="connsiteY4" fmla="*/ 121015 h 275368"/>
                  <a:gd name="connsiteX5" fmla="*/ 84471 w 121994"/>
                  <a:gd name="connsiteY5" fmla="*/ 0 h 2753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1994" h="275368">
                    <a:moveTo>
                      <a:pt x="84471" y="0"/>
                    </a:moveTo>
                    <a:cubicBezTo>
                      <a:pt x="61421" y="0"/>
                      <a:pt x="36065" y="6915"/>
                      <a:pt x="22235" y="80677"/>
                    </a:cubicBezTo>
                    <a:cubicBezTo>
                      <a:pt x="9557" y="146371"/>
                      <a:pt x="4947" y="190167"/>
                      <a:pt x="337" y="239725"/>
                    </a:cubicBezTo>
                    <a:cubicBezTo>
                      <a:pt x="-4273" y="289284"/>
                      <a:pt x="39523" y="286979"/>
                      <a:pt x="64878" y="233963"/>
                    </a:cubicBezTo>
                    <a:cubicBezTo>
                      <a:pt x="75251" y="213217"/>
                      <a:pt x="93691" y="167116"/>
                      <a:pt x="107522" y="121015"/>
                    </a:cubicBezTo>
                    <a:cubicBezTo>
                      <a:pt x="122505" y="72609"/>
                      <a:pt x="138640" y="0"/>
                      <a:pt x="84471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A696"/>
                  </a:gs>
                  <a:gs pos="50000">
                    <a:srgbClr val="F6978C"/>
                  </a:gs>
                  <a:gs pos="100000">
                    <a:srgbClr val="EE8883"/>
                  </a:gs>
                </a:gsLst>
                <a:lin ang="10800000" scaled="1"/>
              </a:gradFill>
              <a:ln w="115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10" name="Freeform: Shape 2209">
                <a:extLst>
                  <a:ext uri="{FF2B5EF4-FFF2-40B4-BE49-F238E27FC236}">
                    <a16:creationId xmlns:a16="http://schemas.microsoft.com/office/drawing/2014/main" id="{87A5DDE6-963C-B3F7-2A6E-02330D5C9F0F}"/>
                  </a:ext>
                </a:extLst>
              </p:cNvPr>
              <p:cNvSpPr/>
              <p:nvPr/>
            </p:nvSpPr>
            <p:spPr>
              <a:xfrm>
                <a:off x="9064329" y="4551796"/>
                <a:ext cx="111284" cy="167260"/>
              </a:xfrm>
              <a:custGeom>
                <a:avLst/>
                <a:gdLst>
                  <a:gd name="connsiteX0" fmla="*/ 73762 w 111284"/>
                  <a:gd name="connsiteY0" fmla="*/ 0 h 167260"/>
                  <a:gd name="connsiteX1" fmla="*/ 11525 w 111284"/>
                  <a:gd name="connsiteY1" fmla="*/ 80677 h 167260"/>
                  <a:gd name="connsiteX2" fmla="*/ 0 w 111284"/>
                  <a:gd name="connsiteY2" fmla="*/ 150981 h 167260"/>
                  <a:gd name="connsiteX3" fmla="*/ 81829 w 111284"/>
                  <a:gd name="connsiteY3" fmla="*/ 167116 h 167260"/>
                  <a:gd name="connsiteX4" fmla="*/ 96812 w 111284"/>
                  <a:gd name="connsiteY4" fmla="*/ 121015 h 167260"/>
                  <a:gd name="connsiteX5" fmla="*/ 73762 w 111284"/>
                  <a:gd name="connsiteY5" fmla="*/ 0 h 1672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1284" h="167260">
                    <a:moveTo>
                      <a:pt x="73762" y="0"/>
                    </a:moveTo>
                    <a:cubicBezTo>
                      <a:pt x="50711" y="0"/>
                      <a:pt x="25356" y="6915"/>
                      <a:pt x="11525" y="80677"/>
                    </a:cubicBezTo>
                    <a:cubicBezTo>
                      <a:pt x="5763" y="111795"/>
                      <a:pt x="2305" y="123320"/>
                      <a:pt x="0" y="150981"/>
                    </a:cubicBezTo>
                    <a:cubicBezTo>
                      <a:pt x="16135" y="162506"/>
                      <a:pt x="54169" y="168269"/>
                      <a:pt x="81829" y="167116"/>
                    </a:cubicBezTo>
                    <a:cubicBezTo>
                      <a:pt x="87592" y="152133"/>
                      <a:pt x="92202" y="137151"/>
                      <a:pt x="96812" y="121015"/>
                    </a:cubicBezTo>
                    <a:cubicBezTo>
                      <a:pt x="111795" y="72609"/>
                      <a:pt x="127930" y="0"/>
                      <a:pt x="73762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36D7E2"/>
                  </a:gs>
                  <a:gs pos="50000">
                    <a:srgbClr val="2CCCDD"/>
                  </a:gs>
                  <a:gs pos="100000">
                    <a:srgbClr val="23C1D9"/>
                  </a:gs>
                </a:gsLst>
                <a:lin ang="14303557" scaled="1"/>
              </a:gradFill>
              <a:ln w="115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11" name="Freeform: Shape 2210">
                <a:extLst>
                  <a:ext uri="{FF2B5EF4-FFF2-40B4-BE49-F238E27FC236}">
                    <a16:creationId xmlns:a16="http://schemas.microsoft.com/office/drawing/2014/main" id="{6BA5894B-0982-C673-47A7-840F7006EBEA}"/>
                  </a:ext>
                </a:extLst>
              </p:cNvPr>
              <p:cNvSpPr/>
              <p:nvPr/>
            </p:nvSpPr>
            <p:spPr>
              <a:xfrm>
                <a:off x="9145005" y="4439972"/>
                <a:ext cx="116958" cy="142941"/>
              </a:xfrm>
              <a:custGeom>
                <a:avLst/>
                <a:gdLst>
                  <a:gd name="connsiteX0" fmla="*/ 81829 w 116958"/>
                  <a:gd name="connsiteY0" fmla="*/ 34604 h 142941"/>
                  <a:gd name="connsiteX1" fmla="*/ 29966 w 116958"/>
                  <a:gd name="connsiteY1" fmla="*/ 28 h 142941"/>
                  <a:gd name="connsiteX2" fmla="*/ 0 w 116958"/>
                  <a:gd name="connsiteY2" fmla="*/ 93383 h 142941"/>
                  <a:gd name="connsiteX3" fmla="*/ 49559 w 116958"/>
                  <a:gd name="connsiteY3" fmla="*/ 111823 h 142941"/>
                  <a:gd name="connsiteX4" fmla="*/ 116405 w 116958"/>
                  <a:gd name="connsiteY4" fmla="*/ 142942 h 142941"/>
                  <a:gd name="connsiteX5" fmla="*/ 109490 w 116958"/>
                  <a:gd name="connsiteY5" fmla="*/ 87620 h 142941"/>
                  <a:gd name="connsiteX6" fmla="*/ 81829 w 116958"/>
                  <a:gd name="connsiteY6" fmla="*/ 34604 h 1429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6958" h="142941">
                    <a:moveTo>
                      <a:pt x="81829" y="34604"/>
                    </a:moveTo>
                    <a:cubicBezTo>
                      <a:pt x="81829" y="-2277"/>
                      <a:pt x="29966" y="28"/>
                      <a:pt x="29966" y="28"/>
                    </a:cubicBezTo>
                    <a:cubicBezTo>
                      <a:pt x="29966" y="28"/>
                      <a:pt x="34576" y="79553"/>
                      <a:pt x="0" y="93383"/>
                    </a:cubicBezTo>
                    <a:cubicBezTo>
                      <a:pt x="0" y="93383"/>
                      <a:pt x="29966" y="95688"/>
                      <a:pt x="49559" y="111823"/>
                    </a:cubicBezTo>
                    <a:cubicBezTo>
                      <a:pt x="78372" y="136026"/>
                      <a:pt x="116405" y="142942"/>
                      <a:pt x="116405" y="142942"/>
                    </a:cubicBezTo>
                    <a:cubicBezTo>
                      <a:pt x="116405" y="142942"/>
                      <a:pt x="119863" y="92230"/>
                      <a:pt x="109490" y="87620"/>
                    </a:cubicBezTo>
                    <a:cubicBezTo>
                      <a:pt x="84135" y="76095"/>
                      <a:pt x="81829" y="62265"/>
                      <a:pt x="81829" y="34604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A696"/>
                  </a:gs>
                  <a:gs pos="50000">
                    <a:srgbClr val="F6978C"/>
                  </a:gs>
                  <a:gs pos="100000">
                    <a:srgbClr val="EE8883"/>
                  </a:gs>
                </a:gsLst>
                <a:lin ang="10800000" scaled="1"/>
              </a:gradFill>
              <a:ln w="115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12" name="Freeform: Shape 2211">
                <a:extLst>
                  <a:ext uri="{FF2B5EF4-FFF2-40B4-BE49-F238E27FC236}">
                    <a16:creationId xmlns:a16="http://schemas.microsoft.com/office/drawing/2014/main" id="{52B41DC4-25E1-4FD9-497F-20AC729002BF}"/>
                  </a:ext>
                </a:extLst>
              </p:cNvPr>
              <p:cNvSpPr/>
              <p:nvPr/>
            </p:nvSpPr>
            <p:spPr>
              <a:xfrm>
                <a:off x="9162293" y="4356060"/>
                <a:ext cx="121148" cy="139172"/>
              </a:xfrm>
              <a:custGeom>
                <a:avLst/>
                <a:gdLst>
                  <a:gd name="connsiteX0" fmla="*/ 39186 w 121148"/>
                  <a:gd name="connsiteY0" fmla="*/ 10179 h 139172"/>
                  <a:gd name="connsiteX1" fmla="*/ 18440 w 121148"/>
                  <a:gd name="connsiteY1" fmla="*/ 53975 h 139172"/>
                  <a:gd name="connsiteX2" fmla="*/ 0 w 121148"/>
                  <a:gd name="connsiteY2" fmla="*/ 64348 h 139172"/>
                  <a:gd name="connsiteX3" fmla="*/ 14983 w 121148"/>
                  <a:gd name="connsiteY3" fmla="*/ 88551 h 139172"/>
                  <a:gd name="connsiteX4" fmla="*/ 39186 w 121148"/>
                  <a:gd name="connsiteY4" fmla="*/ 124279 h 139172"/>
                  <a:gd name="connsiteX5" fmla="*/ 96812 w 121148"/>
                  <a:gd name="connsiteY5" fmla="*/ 134652 h 139172"/>
                  <a:gd name="connsiteX6" fmla="*/ 119863 w 121148"/>
                  <a:gd name="connsiteY6" fmla="*/ 74721 h 139172"/>
                  <a:gd name="connsiteX7" fmla="*/ 118710 w 121148"/>
                  <a:gd name="connsiteY7" fmla="*/ 27467 h 139172"/>
                  <a:gd name="connsiteX8" fmla="*/ 39186 w 121148"/>
                  <a:gd name="connsiteY8" fmla="*/ 10179 h 139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1148" h="139172">
                    <a:moveTo>
                      <a:pt x="39186" y="10179"/>
                    </a:moveTo>
                    <a:cubicBezTo>
                      <a:pt x="17288" y="28620"/>
                      <a:pt x="18440" y="53975"/>
                      <a:pt x="18440" y="53975"/>
                    </a:cubicBezTo>
                    <a:cubicBezTo>
                      <a:pt x="18440" y="53975"/>
                      <a:pt x="0" y="33230"/>
                      <a:pt x="0" y="64348"/>
                    </a:cubicBezTo>
                    <a:cubicBezTo>
                      <a:pt x="0" y="95466"/>
                      <a:pt x="16135" y="80483"/>
                      <a:pt x="14983" y="88551"/>
                    </a:cubicBezTo>
                    <a:cubicBezTo>
                      <a:pt x="13830" y="96619"/>
                      <a:pt x="18440" y="106991"/>
                      <a:pt x="39186" y="124279"/>
                    </a:cubicBezTo>
                    <a:cubicBezTo>
                      <a:pt x="59931" y="140415"/>
                      <a:pt x="93355" y="142720"/>
                      <a:pt x="96812" y="134652"/>
                    </a:cubicBezTo>
                    <a:cubicBezTo>
                      <a:pt x="100270" y="125432"/>
                      <a:pt x="117558" y="88551"/>
                      <a:pt x="119863" y="74721"/>
                    </a:cubicBezTo>
                    <a:cubicBezTo>
                      <a:pt x="123320" y="60890"/>
                      <a:pt x="118710" y="52823"/>
                      <a:pt x="118710" y="27467"/>
                    </a:cubicBezTo>
                    <a:cubicBezTo>
                      <a:pt x="118710" y="-4803"/>
                      <a:pt x="58779" y="-5956"/>
                      <a:pt x="39186" y="10179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A696"/>
                  </a:gs>
                  <a:gs pos="50000">
                    <a:srgbClr val="F6978C"/>
                  </a:gs>
                  <a:gs pos="100000">
                    <a:srgbClr val="EE8883"/>
                  </a:gs>
                </a:gsLst>
                <a:lin ang="10800000" scaled="1"/>
              </a:gradFill>
              <a:ln w="115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13" name="Freeform: Shape 2212">
                <a:extLst>
                  <a:ext uri="{FF2B5EF4-FFF2-40B4-BE49-F238E27FC236}">
                    <a16:creationId xmlns:a16="http://schemas.microsoft.com/office/drawing/2014/main" id="{CB40A17B-5987-2F75-9D6F-E4BF25B551C1}"/>
                  </a:ext>
                </a:extLst>
              </p:cNvPr>
              <p:cNvSpPr/>
              <p:nvPr/>
            </p:nvSpPr>
            <p:spPr>
              <a:xfrm>
                <a:off x="9054587" y="4771861"/>
                <a:ext cx="284126" cy="203127"/>
              </a:xfrm>
              <a:custGeom>
                <a:avLst/>
                <a:gdLst>
                  <a:gd name="connsiteX0" fmla="*/ 262144 w 284126"/>
                  <a:gd name="connsiteY0" fmla="*/ 175251 h 203127"/>
                  <a:gd name="connsiteX1" fmla="*/ 227568 w 284126"/>
                  <a:gd name="connsiteY1" fmla="*/ 159116 h 203127"/>
                  <a:gd name="connsiteX2" fmla="*/ 255229 w 284126"/>
                  <a:gd name="connsiteY2" fmla="*/ 157963 h 203127"/>
                  <a:gd name="connsiteX3" fmla="*/ 232179 w 284126"/>
                  <a:gd name="connsiteY3" fmla="*/ 144133 h 203127"/>
                  <a:gd name="connsiteX4" fmla="*/ 184925 w 284126"/>
                  <a:gd name="connsiteY4" fmla="*/ 121083 h 203127"/>
                  <a:gd name="connsiteX5" fmla="*/ 51232 w 284126"/>
                  <a:gd name="connsiteY5" fmla="*/ 5830 h 203127"/>
                  <a:gd name="connsiteX6" fmla="*/ 10894 w 284126"/>
                  <a:gd name="connsiteY6" fmla="*/ 55389 h 203127"/>
                  <a:gd name="connsiteX7" fmla="*/ 212586 w 284126"/>
                  <a:gd name="connsiteY7" fmla="*/ 185624 h 203127"/>
                  <a:gd name="connsiteX8" fmla="*/ 242551 w 284126"/>
                  <a:gd name="connsiteY8" fmla="*/ 201759 h 203127"/>
                  <a:gd name="connsiteX9" fmla="*/ 260992 w 284126"/>
                  <a:gd name="connsiteY9" fmla="*/ 202912 h 203127"/>
                  <a:gd name="connsiteX10" fmla="*/ 281737 w 284126"/>
                  <a:gd name="connsiteY10" fmla="*/ 183319 h 203127"/>
                  <a:gd name="connsiteX11" fmla="*/ 262144 w 284126"/>
                  <a:gd name="connsiteY11" fmla="*/ 175251 h 2031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84126" h="203127">
                    <a:moveTo>
                      <a:pt x="262144" y="175251"/>
                    </a:moveTo>
                    <a:cubicBezTo>
                      <a:pt x="249467" y="177556"/>
                      <a:pt x="236789" y="167184"/>
                      <a:pt x="227568" y="159116"/>
                    </a:cubicBezTo>
                    <a:cubicBezTo>
                      <a:pt x="218348" y="151048"/>
                      <a:pt x="244856" y="171794"/>
                      <a:pt x="255229" y="157963"/>
                    </a:cubicBezTo>
                    <a:cubicBezTo>
                      <a:pt x="257534" y="154506"/>
                      <a:pt x="244856" y="154506"/>
                      <a:pt x="232179" y="144133"/>
                    </a:cubicBezTo>
                    <a:cubicBezTo>
                      <a:pt x="209128" y="124540"/>
                      <a:pt x="212586" y="146438"/>
                      <a:pt x="184925" y="121083"/>
                    </a:cubicBezTo>
                    <a:cubicBezTo>
                      <a:pt x="153807" y="94574"/>
                      <a:pt x="99638" y="27728"/>
                      <a:pt x="51232" y="5830"/>
                    </a:cubicBezTo>
                    <a:cubicBezTo>
                      <a:pt x="3979" y="-16068"/>
                      <a:pt x="-13309" y="28880"/>
                      <a:pt x="10894" y="55389"/>
                    </a:cubicBezTo>
                    <a:cubicBezTo>
                      <a:pt x="56995" y="106100"/>
                      <a:pt x="191840" y="168336"/>
                      <a:pt x="212586" y="185624"/>
                    </a:cubicBezTo>
                    <a:cubicBezTo>
                      <a:pt x="233331" y="202912"/>
                      <a:pt x="237941" y="205217"/>
                      <a:pt x="242551" y="201759"/>
                    </a:cubicBezTo>
                    <a:cubicBezTo>
                      <a:pt x="246009" y="198302"/>
                      <a:pt x="254077" y="204064"/>
                      <a:pt x="260992" y="202912"/>
                    </a:cubicBezTo>
                    <a:cubicBezTo>
                      <a:pt x="267907" y="201759"/>
                      <a:pt x="272517" y="186776"/>
                      <a:pt x="281737" y="183319"/>
                    </a:cubicBezTo>
                    <a:cubicBezTo>
                      <a:pt x="289805" y="179861"/>
                      <a:pt x="275975" y="172946"/>
                      <a:pt x="262144" y="17525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A696"/>
                  </a:gs>
                  <a:gs pos="50000">
                    <a:srgbClr val="F6978C"/>
                  </a:gs>
                  <a:gs pos="100000">
                    <a:srgbClr val="EE8883"/>
                  </a:gs>
                </a:gsLst>
                <a:lin ang="10800000" scaled="1"/>
              </a:gradFill>
              <a:ln w="115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214" name="Graphic 4">
              <a:extLst>
                <a:ext uri="{FF2B5EF4-FFF2-40B4-BE49-F238E27FC236}">
                  <a16:creationId xmlns:a16="http://schemas.microsoft.com/office/drawing/2014/main" id="{03B88DE6-D61C-674B-BD3F-B04BA5E51A83}"/>
                </a:ext>
              </a:extLst>
            </p:cNvPr>
            <p:cNvGrpSpPr/>
            <p:nvPr/>
          </p:nvGrpSpPr>
          <p:grpSpPr>
            <a:xfrm>
              <a:off x="8326346" y="4718967"/>
              <a:ext cx="723089" cy="1291550"/>
              <a:chOff x="8326346" y="4718967"/>
              <a:chExt cx="723089" cy="1291550"/>
            </a:xfrm>
          </p:grpSpPr>
          <p:sp>
            <p:nvSpPr>
              <p:cNvPr id="2215" name="Freeform: Shape 2214">
                <a:extLst>
                  <a:ext uri="{FF2B5EF4-FFF2-40B4-BE49-F238E27FC236}">
                    <a16:creationId xmlns:a16="http://schemas.microsoft.com/office/drawing/2014/main" id="{5DFBDF1C-AC4C-E3D0-A6AE-3894FD15A1FB}"/>
                  </a:ext>
                </a:extLst>
              </p:cNvPr>
              <p:cNvSpPr/>
              <p:nvPr/>
            </p:nvSpPr>
            <p:spPr>
              <a:xfrm>
                <a:off x="8851111" y="5767710"/>
                <a:ext cx="198324" cy="93631"/>
              </a:xfrm>
              <a:custGeom>
                <a:avLst/>
                <a:gdLst>
                  <a:gd name="connsiteX0" fmla="*/ 81829 w 198324"/>
                  <a:gd name="connsiteY0" fmla="*/ 27661 h 93631"/>
                  <a:gd name="connsiteX1" fmla="*/ 72609 w 198324"/>
                  <a:gd name="connsiteY1" fmla="*/ 0 h 93631"/>
                  <a:gd name="connsiteX2" fmla="*/ 0 w 198324"/>
                  <a:gd name="connsiteY2" fmla="*/ 23051 h 93631"/>
                  <a:gd name="connsiteX3" fmla="*/ 2305 w 198324"/>
                  <a:gd name="connsiteY3" fmla="*/ 61084 h 93631"/>
                  <a:gd name="connsiteX4" fmla="*/ 34576 w 198324"/>
                  <a:gd name="connsiteY4" fmla="*/ 87592 h 93631"/>
                  <a:gd name="connsiteX5" fmla="*/ 107185 w 198324"/>
                  <a:gd name="connsiteY5" fmla="*/ 89897 h 93631"/>
                  <a:gd name="connsiteX6" fmla="*/ 162506 w 198324"/>
                  <a:gd name="connsiteY6" fmla="*/ 91049 h 93631"/>
                  <a:gd name="connsiteX7" fmla="*/ 191319 w 198324"/>
                  <a:gd name="connsiteY7" fmla="*/ 51864 h 93631"/>
                  <a:gd name="connsiteX8" fmla="*/ 81829 w 198324"/>
                  <a:gd name="connsiteY8" fmla="*/ 27661 h 936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98324" h="93631">
                    <a:moveTo>
                      <a:pt x="81829" y="27661"/>
                    </a:moveTo>
                    <a:cubicBezTo>
                      <a:pt x="71457" y="24203"/>
                      <a:pt x="72609" y="0"/>
                      <a:pt x="72609" y="0"/>
                    </a:cubicBezTo>
                    <a:lnTo>
                      <a:pt x="0" y="23051"/>
                    </a:lnTo>
                    <a:cubicBezTo>
                      <a:pt x="0" y="23051"/>
                      <a:pt x="1153" y="50711"/>
                      <a:pt x="2305" y="61084"/>
                    </a:cubicBezTo>
                    <a:cubicBezTo>
                      <a:pt x="3458" y="70304"/>
                      <a:pt x="8068" y="93355"/>
                      <a:pt x="34576" y="87592"/>
                    </a:cubicBezTo>
                    <a:cubicBezTo>
                      <a:pt x="67999" y="80677"/>
                      <a:pt x="96812" y="86439"/>
                      <a:pt x="107185" y="89897"/>
                    </a:cubicBezTo>
                    <a:cubicBezTo>
                      <a:pt x="117558" y="93355"/>
                      <a:pt x="138303" y="95660"/>
                      <a:pt x="162506" y="91049"/>
                    </a:cubicBezTo>
                    <a:cubicBezTo>
                      <a:pt x="185557" y="86439"/>
                      <a:pt x="210912" y="69152"/>
                      <a:pt x="191319" y="51864"/>
                    </a:cubicBezTo>
                    <a:cubicBezTo>
                      <a:pt x="170574" y="34576"/>
                      <a:pt x="104880" y="36881"/>
                      <a:pt x="81829" y="27661"/>
                    </a:cubicBezTo>
                    <a:close/>
                  </a:path>
                </a:pathLst>
              </a:custGeom>
              <a:gradFill>
                <a:gsLst>
                  <a:gs pos="0">
                    <a:srgbClr val="60BAE4"/>
                  </a:gs>
                  <a:gs pos="50000">
                    <a:srgbClr val="5195CA"/>
                  </a:gs>
                  <a:gs pos="100000">
                    <a:srgbClr val="4371B0"/>
                  </a:gs>
                </a:gsLst>
                <a:lin ang="0" scaled="1"/>
              </a:gradFill>
              <a:ln w="115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5" name="Freeform: Shape 474">
                <a:extLst>
                  <a:ext uri="{FF2B5EF4-FFF2-40B4-BE49-F238E27FC236}">
                    <a16:creationId xmlns:a16="http://schemas.microsoft.com/office/drawing/2014/main" id="{67C55EE4-DC96-5CAA-6B55-021E2C9F4665}"/>
                  </a:ext>
                </a:extLst>
              </p:cNvPr>
              <p:cNvSpPr/>
              <p:nvPr/>
            </p:nvSpPr>
            <p:spPr>
              <a:xfrm>
                <a:off x="8791180" y="5396777"/>
                <a:ext cx="141804" cy="404651"/>
              </a:xfrm>
              <a:custGeom>
                <a:avLst/>
                <a:gdLst>
                  <a:gd name="connsiteX0" fmla="*/ 0 w 141804"/>
                  <a:gd name="connsiteY0" fmla="*/ 55141 h 404651"/>
                  <a:gd name="connsiteX1" fmla="*/ 46101 w 141804"/>
                  <a:gd name="connsiteY1" fmla="*/ 384763 h 404651"/>
                  <a:gd name="connsiteX2" fmla="*/ 141760 w 141804"/>
                  <a:gd name="connsiteY2" fmla="*/ 374390 h 404651"/>
                  <a:gd name="connsiteX3" fmla="*/ 108337 w 141804"/>
                  <a:gd name="connsiteY3" fmla="*/ 25175 h 404651"/>
                  <a:gd name="connsiteX4" fmla="*/ 0 w 141804"/>
                  <a:gd name="connsiteY4" fmla="*/ 55141 h 4046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804" h="404651">
                    <a:moveTo>
                      <a:pt x="0" y="55141"/>
                    </a:moveTo>
                    <a:cubicBezTo>
                      <a:pt x="0" y="73581"/>
                      <a:pt x="20745" y="244155"/>
                      <a:pt x="46101" y="384763"/>
                    </a:cubicBezTo>
                    <a:cubicBezTo>
                      <a:pt x="53016" y="426254"/>
                      <a:pt x="141760" y="392831"/>
                      <a:pt x="141760" y="374390"/>
                    </a:cubicBezTo>
                    <a:cubicBezTo>
                      <a:pt x="142913" y="339815"/>
                      <a:pt x="121015" y="95479"/>
                      <a:pt x="108337" y="25175"/>
                    </a:cubicBezTo>
                    <a:cubicBezTo>
                      <a:pt x="100269" y="-19773"/>
                      <a:pt x="0" y="-1333"/>
                      <a:pt x="0" y="55141"/>
                    </a:cubicBezTo>
                    <a:close/>
                  </a:path>
                </a:pathLst>
              </a:custGeom>
              <a:solidFill>
                <a:srgbClr val="10417C"/>
              </a:solidFill>
              <a:ln w="115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6" name="Freeform: Shape 475">
                <a:extLst>
                  <a:ext uri="{FF2B5EF4-FFF2-40B4-BE49-F238E27FC236}">
                    <a16:creationId xmlns:a16="http://schemas.microsoft.com/office/drawing/2014/main" id="{33055359-2FF0-FB9C-D903-CF8405B6BE77}"/>
                  </a:ext>
                </a:extLst>
              </p:cNvPr>
              <p:cNvSpPr/>
              <p:nvPr/>
            </p:nvSpPr>
            <p:spPr>
              <a:xfrm>
                <a:off x="8446404" y="5281902"/>
                <a:ext cx="454181" cy="216131"/>
              </a:xfrm>
              <a:custGeom>
                <a:avLst/>
                <a:gdLst>
                  <a:gd name="connsiteX0" fmla="*/ 425454 w 454181"/>
                  <a:gd name="connsiteY0" fmla="*/ 103170 h 216131"/>
                  <a:gd name="connsiteX1" fmla="*/ 114272 w 454181"/>
                  <a:gd name="connsiteY1" fmla="*/ 595 h 216131"/>
                  <a:gd name="connsiteX2" fmla="*/ 64713 w 454181"/>
                  <a:gd name="connsiteY2" fmla="*/ 176931 h 216131"/>
                  <a:gd name="connsiteX3" fmla="*/ 392030 w 454181"/>
                  <a:gd name="connsiteY3" fmla="*/ 216117 h 216131"/>
                  <a:gd name="connsiteX4" fmla="*/ 425454 w 454181"/>
                  <a:gd name="connsiteY4" fmla="*/ 103170 h 2161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54181" h="216131">
                    <a:moveTo>
                      <a:pt x="425454" y="103170"/>
                    </a:moveTo>
                    <a:cubicBezTo>
                      <a:pt x="409318" y="91644"/>
                      <a:pt x="257185" y="13273"/>
                      <a:pt x="114272" y="595"/>
                    </a:cubicBezTo>
                    <a:cubicBezTo>
                      <a:pt x="172" y="-9778"/>
                      <a:pt x="-49387" y="118152"/>
                      <a:pt x="64713" y="176931"/>
                    </a:cubicBezTo>
                    <a:cubicBezTo>
                      <a:pt x="95831" y="193067"/>
                      <a:pt x="357454" y="213812"/>
                      <a:pt x="392030" y="216117"/>
                    </a:cubicBezTo>
                    <a:cubicBezTo>
                      <a:pt x="435826" y="217270"/>
                      <a:pt x="487690" y="149271"/>
                      <a:pt x="425454" y="103170"/>
                    </a:cubicBezTo>
                    <a:close/>
                  </a:path>
                </a:pathLst>
              </a:custGeom>
              <a:gradFill>
                <a:gsLst>
                  <a:gs pos="0">
                    <a:srgbClr val="0366FE"/>
                  </a:gs>
                  <a:gs pos="50000">
                    <a:srgbClr val="0451E5"/>
                  </a:gs>
                  <a:gs pos="100000">
                    <a:srgbClr val="063CCC"/>
                  </a:gs>
                </a:gsLst>
                <a:lin ang="0" scaled="1"/>
              </a:gradFill>
              <a:ln w="115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7" name="Freeform: Shape 476">
                <a:extLst>
                  <a:ext uri="{FF2B5EF4-FFF2-40B4-BE49-F238E27FC236}">
                    <a16:creationId xmlns:a16="http://schemas.microsoft.com/office/drawing/2014/main" id="{48260287-4066-BFF4-764B-16E827238FD8}"/>
                  </a:ext>
                </a:extLst>
              </p:cNvPr>
              <p:cNvSpPr/>
              <p:nvPr/>
            </p:nvSpPr>
            <p:spPr>
              <a:xfrm>
                <a:off x="8672046" y="5858759"/>
                <a:ext cx="90392" cy="151757"/>
              </a:xfrm>
              <a:custGeom>
                <a:avLst/>
                <a:gdLst>
                  <a:gd name="connsiteX0" fmla="*/ 82254 w 90392"/>
                  <a:gd name="connsiteY0" fmla="*/ 26508 h 151757"/>
                  <a:gd name="connsiteX1" fmla="*/ 79949 w 90392"/>
                  <a:gd name="connsiteY1" fmla="*/ 12678 h 151757"/>
                  <a:gd name="connsiteX2" fmla="*/ 13102 w 90392"/>
                  <a:gd name="connsiteY2" fmla="*/ 0 h 151757"/>
                  <a:gd name="connsiteX3" fmla="*/ 6187 w 90392"/>
                  <a:gd name="connsiteY3" fmla="*/ 24203 h 151757"/>
                  <a:gd name="connsiteX4" fmla="*/ 425 w 90392"/>
                  <a:gd name="connsiteY4" fmla="*/ 77219 h 151757"/>
                  <a:gd name="connsiteX5" fmla="*/ 16560 w 90392"/>
                  <a:gd name="connsiteY5" fmla="*/ 127930 h 151757"/>
                  <a:gd name="connsiteX6" fmla="*/ 68423 w 90392"/>
                  <a:gd name="connsiteY6" fmla="*/ 148676 h 151757"/>
                  <a:gd name="connsiteX7" fmla="*/ 88017 w 90392"/>
                  <a:gd name="connsiteY7" fmla="*/ 87592 h 151757"/>
                  <a:gd name="connsiteX8" fmla="*/ 82254 w 90392"/>
                  <a:gd name="connsiteY8" fmla="*/ 26508 h 1517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0392" h="151757">
                    <a:moveTo>
                      <a:pt x="82254" y="26508"/>
                    </a:moveTo>
                    <a:cubicBezTo>
                      <a:pt x="82254" y="21898"/>
                      <a:pt x="79949" y="12678"/>
                      <a:pt x="79949" y="12678"/>
                    </a:cubicBezTo>
                    <a:lnTo>
                      <a:pt x="13102" y="0"/>
                    </a:lnTo>
                    <a:cubicBezTo>
                      <a:pt x="13102" y="0"/>
                      <a:pt x="7340" y="10373"/>
                      <a:pt x="6187" y="24203"/>
                    </a:cubicBezTo>
                    <a:cubicBezTo>
                      <a:pt x="5035" y="38034"/>
                      <a:pt x="1577" y="67999"/>
                      <a:pt x="425" y="77219"/>
                    </a:cubicBezTo>
                    <a:cubicBezTo>
                      <a:pt x="-728" y="86439"/>
                      <a:pt x="-728" y="107185"/>
                      <a:pt x="16560" y="127930"/>
                    </a:cubicBezTo>
                    <a:cubicBezTo>
                      <a:pt x="35000" y="148676"/>
                      <a:pt x="44221" y="156743"/>
                      <a:pt x="68423" y="148676"/>
                    </a:cubicBezTo>
                    <a:cubicBezTo>
                      <a:pt x="92627" y="140608"/>
                      <a:pt x="92627" y="106032"/>
                      <a:pt x="88017" y="87592"/>
                    </a:cubicBezTo>
                    <a:cubicBezTo>
                      <a:pt x="85711" y="70304"/>
                      <a:pt x="82254" y="31118"/>
                      <a:pt x="82254" y="26508"/>
                    </a:cubicBezTo>
                    <a:close/>
                  </a:path>
                </a:pathLst>
              </a:custGeom>
              <a:gradFill>
                <a:gsLst>
                  <a:gs pos="0">
                    <a:srgbClr val="60BAE4"/>
                  </a:gs>
                  <a:gs pos="50000">
                    <a:srgbClr val="5195CA"/>
                  </a:gs>
                  <a:gs pos="100000">
                    <a:srgbClr val="4371B0"/>
                  </a:gs>
                </a:gsLst>
                <a:lin ang="0" scaled="1"/>
              </a:gradFill>
              <a:ln w="115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8" name="Freeform: Shape 477">
                <a:extLst>
                  <a:ext uri="{FF2B5EF4-FFF2-40B4-BE49-F238E27FC236}">
                    <a16:creationId xmlns:a16="http://schemas.microsoft.com/office/drawing/2014/main" id="{8366FAFE-8DDD-3421-24F9-4EEF59D24E19}"/>
                  </a:ext>
                </a:extLst>
              </p:cNvPr>
              <p:cNvSpPr/>
              <p:nvPr/>
            </p:nvSpPr>
            <p:spPr>
              <a:xfrm>
                <a:off x="8673623" y="5478406"/>
                <a:ext cx="124472" cy="405267"/>
              </a:xfrm>
              <a:custGeom>
                <a:avLst/>
                <a:gdLst>
                  <a:gd name="connsiteX0" fmla="*/ 4610 w 124472"/>
                  <a:gd name="connsiteY0" fmla="*/ 41511 h 405267"/>
                  <a:gd name="connsiteX1" fmla="*/ 0 w 124472"/>
                  <a:gd name="connsiteY1" fmla="*/ 374590 h 405267"/>
                  <a:gd name="connsiteX2" fmla="*/ 91049 w 124472"/>
                  <a:gd name="connsiteY2" fmla="*/ 390726 h 405267"/>
                  <a:gd name="connsiteX3" fmla="*/ 124473 w 124472"/>
                  <a:gd name="connsiteY3" fmla="*/ 34595 h 405267"/>
                  <a:gd name="connsiteX4" fmla="*/ 4610 w 124472"/>
                  <a:gd name="connsiteY4" fmla="*/ 41511 h 4052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4472" h="405267">
                    <a:moveTo>
                      <a:pt x="4610" y="41511"/>
                    </a:moveTo>
                    <a:cubicBezTo>
                      <a:pt x="1153" y="59951"/>
                      <a:pt x="0" y="230525"/>
                      <a:pt x="0" y="374590"/>
                    </a:cubicBezTo>
                    <a:cubicBezTo>
                      <a:pt x="0" y="416081"/>
                      <a:pt x="87592" y="409166"/>
                      <a:pt x="91049" y="390726"/>
                    </a:cubicBezTo>
                    <a:cubicBezTo>
                      <a:pt x="97965" y="356150"/>
                      <a:pt x="124473" y="106052"/>
                      <a:pt x="124473" y="34595"/>
                    </a:cubicBezTo>
                    <a:cubicBezTo>
                      <a:pt x="124473" y="-11506"/>
                      <a:pt x="13830" y="-13811"/>
                      <a:pt x="4610" y="41511"/>
                    </a:cubicBezTo>
                    <a:close/>
                  </a:path>
                </a:pathLst>
              </a:custGeom>
              <a:solidFill>
                <a:srgbClr val="10417C"/>
              </a:solidFill>
              <a:ln w="115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9" name="Freeform: Shape 478">
                <a:extLst>
                  <a:ext uri="{FF2B5EF4-FFF2-40B4-BE49-F238E27FC236}">
                    <a16:creationId xmlns:a16="http://schemas.microsoft.com/office/drawing/2014/main" id="{45E90FEC-DAE1-D59D-5B21-34AAB8A00389}"/>
                  </a:ext>
                </a:extLst>
              </p:cNvPr>
              <p:cNvSpPr/>
              <p:nvPr/>
            </p:nvSpPr>
            <p:spPr>
              <a:xfrm>
                <a:off x="8838434" y="5322725"/>
                <a:ext cx="125648" cy="107073"/>
              </a:xfrm>
              <a:custGeom>
                <a:avLst/>
                <a:gdLst>
                  <a:gd name="connsiteX0" fmla="*/ 88745 w 125648"/>
                  <a:gd name="connsiteY0" fmla="*/ 46211 h 107073"/>
                  <a:gd name="connsiteX1" fmla="*/ 111795 w 125648"/>
                  <a:gd name="connsiteY1" fmla="*/ 48516 h 107073"/>
                  <a:gd name="connsiteX2" fmla="*/ 86439 w 125648"/>
                  <a:gd name="connsiteY2" fmla="*/ 26618 h 107073"/>
                  <a:gd name="connsiteX3" fmla="*/ 56474 w 125648"/>
                  <a:gd name="connsiteY3" fmla="*/ 15093 h 107073"/>
                  <a:gd name="connsiteX4" fmla="*/ 26508 w 125648"/>
                  <a:gd name="connsiteY4" fmla="*/ 110 h 107073"/>
                  <a:gd name="connsiteX5" fmla="*/ 0 w 125648"/>
                  <a:gd name="connsiteY5" fmla="*/ 32381 h 107073"/>
                  <a:gd name="connsiteX6" fmla="*/ 33424 w 125648"/>
                  <a:gd name="connsiteY6" fmla="*/ 60042 h 107073"/>
                  <a:gd name="connsiteX7" fmla="*/ 71457 w 125648"/>
                  <a:gd name="connsiteY7" fmla="*/ 102685 h 107073"/>
                  <a:gd name="connsiteX8" fmla="*/ 115253 w 125648"/>
                  <a:gd name="connsiteY8" fmla="*/ 104990 h 107073"/>
                  <a:gd name="connsiteX9" fmla="*/ 125626 w 125648"/>
                  <a:gd name="connsiteY9" fmla="*/ 103837 h 107073"/>
                  <a:gd name="connsiteX10" fmla="*/ 82982 w 125648"/>
                  <a:gd name="connsiteY10" fmla="*/ 48516 h 107073"/>
                  <a:gd name="connsiteX11" fmla="*/ 88745 w 125648"/>
                  <a:gd name="connsiteY11" fmla="*/ 46211 h 1070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25648" h="107073">
                    <a:moveTo>
                      <a:pt x="88745" y="46211"/>
                    </a:moveTo>
                    <a:cubicBezTo>
                      <a:pt x="94507" y="48516"/>
                      <a:pt x="106032" y="54279"/>
                      <a:pt x="111795" y="48516"/>
                    </a:cubicBezTo>
                    <a:cubicBezTo>
                      <a:pt x="118710" y="40449"/>
                      <a:pt x="97965" y="39296"/>
                      <a:pt x="86439" y="26618"/>
                    </a:cubicBezTo>
                    <a:cubicBezTo>
                      <a:pt x="82982" y="23161"/>
                      <a:pt x="64541" y="15093"/>
                      <a:pt x="56474" y="15093"/>
                    </a:cubicBezTo>
                    <a:cubicBezTo>
                      <a:pt x="48406" y="15093"/>
                      <a:pt x="28813" y="2415"/>
                      <a:pt x="26508" y="110"/>
                    </a:cubicBezTo>
                    <a:cubicBezTo>
                      <a:pt x="23051" y="-2195"/>
                      <a:pt x="0" y="32381"/>
                      <a:pt x="0" y="32381"/>
                    </a:cubicBezTo>
                    <a:cubicBezTo>
                      <a:pt x="0" y="32381"/>
                      <a:pt x="28813" y="53126"/>
                      <a:pt x="33424" y="60042"/>
                    </a:cubicBezTo>
                    <a:cubicBezTo>
                      <a:pt x="38034" y="66957"/>
                      <a:pt x="56474" y="92312"/>
                      <a:pt x="71457" y="102685"/>
                    </a:cubicBezTo>
                    <a:cubicBezTo>
                      <a:pt x="87592" y="114210"/>
                      <a:pt x="99117" y="98075"/>
                      <a:pt x="115253" y="104990"/>
                    </a:cubicBezTo>
                    <a:cubicBezTo>
                      <a:pt x="117558" y="106143"/>
                      <a:pt x="123320" y="109600"/>
                      <a:pt x="125626" y="103837"/>
                    </a:cubicBezTo>
                    <a:cubicBezTo>
                      <a:pt x="126778" y="98075"/>
                      <a:pt x="84135" y="61194"/>
                      <a:pt x="82982" y="48516"/>
                    </a:cubicBezTo>
                    <a:cubicBezTo>
                      <a:pt x="80677" y="41601"/>
                      <a:pt x="86439" y="45059"/>
                      <a:pt x="88745" y="4621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A696"/>
                  </a:gs>
                  <a:gs pos="50000">
                    <a:srgbClr val="F6978C"/>
                  </a:gs>
                  <a:gs pos="100000">
                    <a:srgbClr val="EE8883"/>
                  </a:gs>
                </a:gsLst>
                <a:lin ang="10800000" scaled="1"/>
              </a:gradFill>
              <a:ln w="115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0" name="Freeform: Shape 479">
                <a:extLst>
                  <a:ext uri="{FF2B5EF4-FFF2-40B4-BE49-F238E27FC236}">
                    <a16:creationId xmlns:a16="http://schemas.microsoft.com/office/drawing/2014/main" id="{8DA503AD-2B42-1EA3-10A8-200FA816F477}"/>
                  </a:ext>
                </a:extLst>
              </p:cNvPr>
              <p:cNvSpPr/>
              <p:nvPr/>
            </p:nvSpPr>
            <p:spPr>
              <a:xfrm>
                <a:off x="8622063" y="4926643"/>
                <a:ext cx="137124" cy="312057"/>
              </a:xfrm>
              <a:custGeom>
                <a:avLst/>
                <a:gdLst>
                  <a:gd name="connsiteX0" fmla="*/ 88441 w 137124"/>
                  <a:gd name="connsiteY0" fmla="*/ 48129 h 312057"/>
                  <a:gd name="connsiteX1" fmla="*/ 8916 w 137124"/>
                  <a:gd name="connsiteY1" fmla="*/ 11248 h 312057"/>
                  <a:gd name="connsiteX2" fmla="*/ 94203 w 137124"/>
                  <a:gd name="connsiteY2" fmla="*/ 312058 h 312057"/>
                  <a:gd name="connsiteX3" fmla="*/ 131084 w 137124"/>
                  <a:gd name="connsiteY3" fmla="*/ 225618 h 312057"/>
                  <a:gd name="connsiteX4" fmla="*/ 88441 w 137124"/>
                  <a:gd name="connsiteY4" fmla="*/ 48129 h 3120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7124" h="312057">
                    <a:moveTo>
                      <a:pt x="88441" y="48129"/>
                    </a:moveTo>
                    <a:cubicBezTo>
                      <a:pt x="70000" y="-6039"/>
                      <a:pt x="25052" y="-8344"/>
                      <a:pt x="8916" y="11248"/>
                    </a:cubicBezTo>
                    <a:cubicBezTo>
                      <a:pt x="-16439" y="42367"/>
                      <a:pt x="12374" y="312058"/>
                      <a:pt x="94203" y="312058"/>
                    </a:cubicBezTo>
                    <a:cubicBezTo>
                      <a:pt x="118406" y="312058"/>
                      <a:pt x="150677" y="300532"/>
                      <a:pt x="131084" y="225618"/>
                    </a:cubicBezTo>
                    <a:cubicBezTo>
                      <a:pt x="112643" y="150704"/>
                      <a:pt x="93051" y="59655"/>
                      <a:pt x="88441" y="48129"/>
                    </a:cubicBezTo>
                    <a:close/>
                  </a:path>
                </a:pathLst>
              </a:custGeom>
              <a:gradFill>
                <a:gsLst>
                  <a:gs pos="0">
                    <a:srgbClr val="0366FE"/>
                  </a:gs>
                  <a:gs pos="50000">
                    <a:srgbClr val="0451E5"/>
                  </a:gs>
                  <a:gs pos="100000">
                    <a:srgbClr val="063CCC"/>
                  </a:gs>
                </a:gsLst>
                <a:lin ang="17752218" scaled="1"/>
              </a:gradFill>
              <a:ln w="115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1" name="Freeform: Shape 480">
                <a:extLst>
                  <a:ext uri="{FF2B5EF4-FFF2-40B4-BE49-F238E27FC236}">
                    <a16:creationId xmlns:a16="http://schemas.microsoft.com/office/drawing/2014/main" id="{E14688FB-FE1D-C5C8-70C8-DF985CC9DD4C}"/>
                  </a:ext>
                </a:extLst>
              </p:cNvPr>
              <p:cNvSpPr/>
              <p:nvPr/>
            </p:nvSpPr>
            <p:spPr>
              <a:xfrm>
                <a:off x="8672204" y="5156960"/>
                <a:ext cx="212389" cy="217738"/>
              </a:xfrm>
              <a:custGeom>
                <a:avLst/>
                <a:gdLst>
                  <a:gd name="connsiteX0" fmla="*/ 84401 w 212389"/>
                  <a:gd name="connsiteY0" fmla="*/ 12589 h 217738"/>
                  <a:gd name="connsiteX1" fmla="*/ 15249 w 212389"/>
                  <a:gd name="connsiteY1" fmla="*/ 71368 h 217738"/>
                  <a:gd name="connsiteX2" fmla="*/ 169687 w 212389"/>
                  <a:gd name="connsiteY2" fmla="*/ 217738 h 217738"/>
                  <a:gd name="connsiteX3" fmla="*/ 212331 w 212389"/>
                  <a:gd name="connsiteY3" fmla="*/ 165875 h 217738"/>
                  <a:gd name="connsiteX4" fmla="*/ 84401 w 212389"/>
                  <a:gd name="connsiteY4" fmla="*/ 12589 h 217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2389" h="217738">
                    <a:moveTo>
                      <a:pt x="84401" y="12589"/>
                    </a:moveTo>
                    <a:cubicBezTo>
                      <a:pt x="49825" y="-19682"/>
                      <a:pt x="-34310" y="13742"/>
                      <a:pt x="15249" y="71368"/>
                    </a:cubicBezTo>
                    <a:cubicBezTo>
                      <a:pt x="64807" y="128994"/>
                      <a:pt x="169687" y="217738"/>
                      <a:pt x="169687" y="217738"/>
                    </a:cubicBezTo>
                    <a:cubicBezTo>
                      <a:pt x="215788" y="205061"/>
                      <a:pt x="212331" y="165875"/>
                      <a:pt x="212331" y="165875"/>
                    </a:cubicBezTo>
                    <a:cubicBezTo>
                      <a:pt x="212331" y="165875"/>
                      <a:pt x="152399" y="75978"/>
                      <a:pt x="84401" y="12589"/>
                    </a:cubicBezTo>
                    <a:close/>
                  </a:path>
                </a:pathLst>
              </a:custGeom>
              <a:gradFill>
                <a:gsLst>
                  <a:gs pos="0">
                    <a:srgbClr val="0366FE"/>
                  </a:gs>
                  <a:gs pos="50000">
                    <a:srgbClr val="0451E5"/>
                  </a:gs>
                  <a:gs pos="100000">
                    <a:srgbClr val="063CCC"/>
                  </a:gs>
                </a:gsLst>
                <a:lin ang="17752209" scaled="1"/>
              </a:gradFill>
              <a:ln w="115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2" name="Freeform: Shape 481">
                <a:extLst>
                  <a:ext uri="{FF2B5EF4-FFF2-40B4-BE49-F238E27FC236}">
                    <a16:creationId xmlns:a16="http://schemas.microsoft.com/office/drawing/2014/main" id="{BCABC486-748B-60D2-086F-88EAF11D79C6}"/>
                  </a:ext>
                </a:extLst>
              </p:cNvPr>
              <p:cNvSpPr/>
              <p:nvPr/>
            </p:nvSpPr>
            <p:spPr>
              <a:xfrm>
                <a:off x="8365587" y="5321524"/>
                <a:ext cx="432286" cy="260391"/>
              </a:xfrm>
              <a:custGeom>
                <a:avLst/>
                <a:gdLst>
                  <a:gd name="connsiteX0" fmla="*/ 127089 w 432286"/>
                  <a:gd name="connsiteY0" fmla="*/ 3616 h 260391"/>
                  <a:gd name="connsiteX1" fmla="*/ 51022 w 432286"/>
                  <a:gd name="connsiteY1" fmla="*/ 170732 h 260391"/>
                  <a:gd name="connsiteX2" fmla="*/ 367967 w 432286"/>
                  <a:gd name="connsiteY2" fmla="*/ 259477 h 260391"/>
                  <a:gd name="connsiteX3" fmla="*/ 408305 w 432286"/>
                  <a:gd name="connsiteY3" fmla="*/ 151139 h 260391"/>
                  <a:gd name="connsiteX4" fmla="*/ 127089 w 432286"/>
                  <a:gd name="connsiteY4" fmla="*/ 3616 h 2603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32286" h="260391">
                    <a:moveTo>
                      <a:pt x="127089" y="3616"/>
                    </a:moveTo>
                    <a:cubicBezTo>
                      <a:pt x="16447" y="-24044"/>
                      <a:pt x="-52705" y="114259"/>
                      <a:pt x="51022" y="170732"/>
                    </a:cubicBezTo>
                    <a:cubicBezTo>
                      <a:pt x="82140" y="186868"/>
                      <a:pt x="334543" y="252562"/>
                      <a:pt x="367967" y="259477"/>
                    </a:cubicBezTo>
                    <a:cubicBezTo>
                      <a:pt x="411763" y="268697"/>
                      <a:pt x="463626" y="206461"/>
                      <a:pt x="408305" y="151139"/>
                    </a:cubicBezTo>
                    <a:cubicBezTo>
                      <a:pt x="393322" y="136157"/>
                      <a:pt x="266544" y="38192"/>
                      <a:pt x="127089" y="3616"/>
                    </a:cubicBezTo>
                    <a:close/>
                  </a:path>
                </a:pathLst>
              </a:custGeom>
              <a:gradFill>
                <a:gsLst>
                  <a:gs pos="0">
                    <a:srgbClr val="0366FE"/>
                  </a:gs>
                  <a:gs pos="50000">
                    <a:srgbClr val="0451E5"/>
                  </a:gs>
                  <a:gs pos="100000">
                    <a:srgbClr val="063CCC"/>
                  </a:gs>
                </a:gsLst>
                <a:lin ang="10800000" scaled="1"/>
              </a:gradFill>
              <a:ln w="115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3" name="Freeform: Shape 482">
                <a:extLst>
                  <a:ext uri="{FF2B5EF4-FFF2-40B4-BE49-F238E27FC236}">
                    <a16:creationId xmlns:a16="http://schemas.microsoft.com/office/drawing/2014/main" id="{8E320934-CCBC-40B3-1125-E1D2A020E62A}"/>
                  </a:ext>
                </a:extLst>
              </p:cNvPr>
              <p:cNvSpPr/>
              <p:nvPr/>
            </p:nvSpPr>
            <p:spPr>
              <a:xfrm>
                <a:off x="8355143" y="4888518"/>
                <a:ext cx="348445" cy="578240"/>
              </a:xfrm>
              <a:custGeom>
                <a:avLst/>
                <a:gdLst>
                  <a:gd name="connsiteX0" fmla="*/ 205533 w 348445"/>
                  <a:gd name="connsiteY0" fmla="*/ 4426 h 578240"/>
                  <a:gd name="connsiteX1" fmla="*/ 138686 w 348445"/>
                  <a:gd name="connsiteY1" fmla="*/ 968 h 578240"/>
                  <a:gd name="connsiteX2" fmla="*/ 107568 w 348445"/>
                  <a:gd name="connsiteY2" fmla="*/ 32086 h 578240"/>
                  <a:gd name="connsiteX3" fmla="*/ 33806 w 348445"/>
                  <a:gd name="connsiteY3" fmla="*/ 89713 h 578240"/>
                  <a:gd name="connsiteX4" fmla="*/ 10756 w 348445"/>
                  <a:gd name="connsiteY4" fmla="*/ 573773 h 578240"/>
                  <a:gd name="connsiteX5" fmla="*/ 252786 w 348445"/>
                  <a:gd name="connsiteY5" fmla="*/ 479266 h 578240"/>
                  <a:gd name="connsiteX6" fmla="*/ 249328 w 348445"/>
                  <a:gd name="connsiteY6" fmla="*/ 440080 h 578240"/>
                  <a:gd name="connsiteX7" fmla="*/ 296582 w 348445"/>
                  <a:gd name="connsiteY7" fmla="*/ 468893 h 578240"/>
                  <a:gd name="connsiteX8" fmla="*/ 348446 w 348445"/>
                  <a:gd name="connsiteY8" fmla="*/ 422792 h 578240"/>
                  <a:gd name="connsiteX9" fmla="*/ 310412 w 348445"/>
                  <a:gd name="connsiteY9" fmla="*/ 37849 h 578240"/>
                  <a:gd name="connsiteX10" fmla="*/ 205533 w 348445"/>
                  <a:gd name="connsiteY10" fmla="*/ 4426 h 5782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48445" h="578240">
                    <a:moveTo>
                      <a:pt x="205533" y="4426"/>
                    </a:moveTo>
                    <a:cubicBezTo>
                      <a:pt x="172109" y="4426"/>
                      <a:pt x="139839" y="-2489"/>
                      <a:pt x="138686" y="968"/>
                    </a:cubicBezTo>
                    <a:cubicBezTo>
                      <a:pt x="132923" y="10188"/>
                      <a:pt x="116788" y="26324"/>
                      <a:pt x="107568" y="32086"/>
                    </a:cubicBezTo>
                    <a:cubicBezTo>
                      <a:pt x="107568" y="32086"/>
                      <a:pt x="44179" y="72425"/>
                      <a:pt x="33806" y="89713"/>
                    </a:cubicBezTo>
                    <a:cubicBezTo>
                      <a:pt x="-24973" y="186525"/>
                      <a:pt x="10756" y="573773"/>
                      <a:pt x="10756" y="573773"/>
                    </a:cubicBezTo>
                    <a:cubicBezTo>
                      <a:pt x="68382" y="602586"/>
                      <a:pt x="175567" y="482724"/>
                      <a:pt x="252786" y="479266"/>
                    </a:cubicBezTo>
                    <a:lnTo>
                      <a:pt x="249328" y="440080"/>
                    </a:lnTo>
                    <a:lnTo>
                      <a:pt x="296582" y="468893"/>
                    </a:lnTo>
                    <a:cubicBezTo>
                      <a:pt x="347293" y="463131"/>
                      <a:pt x="326548" y="427402"/>
                      <a:pt x="348446" y="422792"/>
                    </a:cubicBezTo>
                    <a:cubicBezTo>
                      <a:pt x="324243" y="337505"/>
                      <a:pt x="331158" y="42459"/>
                      <a:pt x="310412" y="37849"/>
                    </a:cubicBezTo>
                    <a:cubicBezTo>
                      <a:pt x="268921" y="29781"/>
                      <a:pt x="235498" y="4426"/>
                      <a:pt x="205533" y="4426"/>
                    </a:cubicBezTo>
                    <a:close/>
                  </a:path>
                </a:pathLst>
              </a:custGeom>
              <a:gradFill>
                <a:gsLst>
                  <a:gs pos="0">
                    <a:srgbClr val="0366FE"/>
                  </a:gs>
                  <a:gs pos="50000">
                    <a:srgbClr val="0451E5"/>
                  </a:gs>
                  <a:gs pos="100000">
                    <a:srgbClr val="063CCC"/>
                  </a:gs>
                </a:gsLst>
                <a:lin ang="10800000" scaled="1"/>
              </a:gradFill>
              <a:ln w="115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4" name="Freeform: Shape 483">
                <a:extLst>
                  <a:ext uri="{FF2B5EF4-FFF2-40B4-BE49-F238E27FC236}">
                    <a16:creationId xmlns:a16="http://schemas.microsoft.com/office/drawing/2014/main" id="{A20C7A16-9F2F-3E81-545B-5BF7079ECF36}"/>
                  </a:ext>
                </a:extLst>
              </p:cNvPr>
              <p:cNvSpPr/>
              <p:nvPr/>
            </p:nvSpPr>
            <p:spPr>
              <a:xfrm>
                <a:off x="8583357" y="4901011"/>
                <a:ext cx="60299" cy="223589"/>
              </a:xfrm>
              <a:custGeom>
                <a:avLst/>
                <a:gdLst>
                  <a:gd name="connsiteX0" fmla="*/ 369 w 60299"/>
                  <a:gd name="connsiteY0" fmla="*/ 0 h 223589"/>
                  <a:gd name="connsiteX1" fmla="*/ 15352 w 60299"/>
                  <a:gd name="connsiteY1" fmla="*/ 50711 h 223589"/>
                  <a:gd name="connsiteX2" fmla="*/ 4979 w 60299"/>
                  <a:gd name="connsiteY2" fmla="*/ 108337 h 223589"/>
                  <a:gd name="connsiteX3" fmla="*/ 369 w 60299"/>
                  <a:gd name="connsiteY3" fmla="*/ 223590 h 223589"/>
                  <a:gd name="connsiteX4" fmla="*/ 53385 w 60299"/>
                  <a:gd name="connsiteY4" fmla="*/ 123320 h 223589"/>
                  <a:gd name="connsiteX5" fmla="*/ 38402 w 60299"/>
                  <a:gd name="connsiteY5" fmla="*/ 102575 h 223589"/>
                  <a:gd name="connsiteX6" fmla="*/ 60300 w 60299"/>
                  <a:gd name="connsiteY6" fmla="*/ 92202 h 223589"/>
                  <a:gd name="connsiteX7" fmla="*/ 369 w 60299"/>
                  <a:gd name="connsiteY7" fmla="*/ 0 h 2235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0299" h="223589">
                    <a:moveTo>
                      <a:pt x="369" y="0"/>
                    </a:moveTo>
                    <a:cubicBezTo>
                      <a:pt x="369" y="0"/>
                      <a:pt x="24572" y="18440"/>
                      <a:pt x="15352" y="50711"/>
                    </a:cubicBezTo>
                    <a:cubicBezTo>
                      <a:pt x="11894" y="63389"/>
                      <a:pt x="10742" y="84134"/>
                      <a:pt x="4979" y="108337"/>
                    </a:cubicBezTo>
                    <a:cubicBezTo>
                      <a:pt x="-1936" y="134845"/>
                      <a:pt x="369" y="223590"/>
                      <a:pt x="369" y="223590"/>
                    </a:cubicBezTo>
                    <a:lnTo>
                      <a:pt x="53385" y="123320"/>
                    </a:lnTo>
                    <a:lnTo>
                      <a:pt x="38402" y="102575"/>
                    </a:lnTo>
                    <a:lnTo>
                      <a:pt x="60300" y="92202"/>
                    </a:lnTo>
                    <a:cubicBezTo>
                      <a:pt x="60300" y="92202"/>
                      <a:pt x="44165" y="0"/>
                      <a:pt x="369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0366FE"/>
                  </a:gs>
                  <a:gs pos="50000">
                    <a:srgbClr val="0451E5"/>
                  </a:gs>
                  <a:gs pos="100000">
                    <a:srgbClr val="063CCC"/>
                  </a:gs>
                </a:gsLst>
                <a:lin ang="4927327" scaled="1"/>
              </a:gradFill>
              <a:ln w="115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5" name="Freeform: Shape 484">
                <a:extLst>
                  <a:ext uri="{FF2B5EF4-FFF2-40B4-BE49-F238E27FC236}">
                    <a16:creationId xmlns:a16="http://schemas.microsoft.com/office/drawing/2014/main" id="{77BB74F2-D4A4-1EA2-1282-E9FE7687D6CA}"/>
                  </a:ext>
                </a:extLst>
              </p:cNvPr>
              <p:cNvSpPr/>
              <p:nvPr/>
            </p:nvSpPr>
            <p:spPr>
              <a:xfrm>
                <a:off x="8500866" y="4868810"/>
                <a:ext cx="103884" cy="238502"/>
              </a:xfrm>
              <a:custGeom>
                <a:avLst/>
                <a:gdLst>
                  <a:gd name="connsiteX0" fmla="*/ 12556 w 103884"/>
                  <a:gd name="connsiteY0" fmla="*/ 4540 h 238502"/>
                  <a:gd name="connsiteX1" fmla="*/ 11403 w 103884"/>
                  <a:gd name="connsiteY1" fmla="*/ 58709 h 238502"/>
                  <a:gd name="connsiteX2" fmla="*/ 41369 w 103884"/>
                  <a:gd name="connsiteY2" fmla="*/ 122098 h 238502"/>
                  <a:gd name="connsiteX3" fmla="*/ 84012 w 103884"/>
                  <a:gd name="connsiteY3" fmla="*/ 238503 h 238502"/>
                  <a:gd name="connsiteX4" fmla="*/ 92080 w 103884"/>
                  <a:gd name="connsiteY4" fmla="*/ 191249 h 238502"/>
                  <a:gd name="connsiteX5" fmla="*/ 103605 w 103884"/>
                  <a:gd name="connsiteY5" fmla="*/ 80607 h 238502"/>
                  <a:gd name="connsiteX6" fmla="*/ 12556 w 103884"/>
                  <a:gd name="connsiteY6" fmla="*/ 4540 h 2385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3884" h="238502">
                    <a:moveTo>
                      <a:pt x="12556" y="4540"/>
                    </a:moveTo>
                    <a:cubicBezTo>
                      <a:pt x="1031" y="10303"/>
                      <a:pt x="-8190" y="24133"/>
                      <a:pt x="11403" y="58709"/>
                    </a:cubicBezTo>
                    <a:cubicBezTo>
                      <a:pt x="19471" y="72539"/>
                      <a:pt x="29844" y="95589"/>
                      <a:pt x="41369" y="122098"/>
                    </a:cubicBezTo>
                    <a:cubicBezTo>
                      <a:pt x="47132" y="137080"/>
                      <a:pt x="80555" y="217757"/>
                      <a:pt x="84012" y="238503"/>
                    </a:cubicBezTo>
                    <a:cubicBezTo>
                      <a:pt x="84012" y="238503"/>
                      <a:pt x="87470" y="220062"/>
                      <a:pt x="92080" y="191249"/>
                    </a:cubicBezTo>
                    <a:cubicBezTo>
                      <a:pt x="93233" y="184334"/>
                      <a:pt x="105911" y="101352"/>
                      <a:pt x="103605" y="80607"/>
                    </a:cubicBezTo>
                    <a:cubicBezTo>
                      <a:pt x="97843" y="32201"/>
                      <a:pt x="47132" y="-15053"/>
                      <a:pt x="12556" y="454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15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6" name="Freeform: Shape 485">
                <a:extLst>
                  <a:ext uri="{FF2B5EF4-FFF2-40B4-BE49-F238E27FC236}">
                    <a16:creationId xmlns:a16="http://schemas.microsoft.com/office/drawing/2014/main" id="{B7891302-1008-9BF7-F0B7-B23EA5F9C173}"/>
                  </a:ext>
                </a:extLst>
              </p:cNvPr>
              <p:cNvSpPr/>
              <p:nvPr/>
            </p:nvSpPr>
            <p:spPr>
              <a:xfrm>
                <a:off x="8542235" y="4963247"/>
                <a:ext cx="62236" cy="122167"/>
              </a:xfrm>
              <a:custGeom>
                <a:avLst/>
                <a:gdLst>
                  <a:gd name="connsiteX0" fmla="*/ 0 w 62236"/>
                  <a:gd name="connsiteY0" fmla="*/ 28813 h 122167"/>
                  <a:gd name="connsiteX1" fmla="*/ 18440 w 62236"/>
                  <a:gd name="connsiteY1" fmla="*/ 76067 h 122167"/>
                  <a:gd name="connsiteX2" fmla="*/ 39186 w 62236"/>
                  <a:gd name="connsiteY2" fmla="*/ 122168 h 122167"/>
                  <a:gd name="connsiteX3" fmla="*/ 51864 w 62236"/>
                  <a:gd name="connsiteY3" fmla="*/ 97965 h 122167"/>
                  <a:gd name="connsiteX4" fmla="*/ 55321 w 62236"/>
                  <a:gd name="connsiteY4" fmla="*/ 77219 h 122167"/>
                  <a:gd name="connsiteX5" fmla="*/ 62236 w 62236"/>
                  <a:gd name="connsiteY5" fmla="*/ 11525 h 122167"/>
                  <a:gd name="connsiteX6" fmla="*/ 32271 w 62236"/>
                  <a:gd name="connsiteY6" fmla="*/ 0 h 122167"/>
                  <a:gd name="connsiteX7" fmla="*/ 0 w 62236"/>
                  <a:gd name="connsiteY7" fmla="*/ 28813 h 1221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2236" h="122167">
                    <a:moveTo>
                      <a:pt x="0" y="28813"/>
                    </a:moveTo>
                    <a:cubicBezTo>
                      <a:pt x="5763" y="43796"/>
                      <a:pt x="12678" y="59931"/>
                      <a:pt x="18440" y="76067"/>
                    </a:cubicBezTo>
                    <a:cubicBezTo>
                      <a:pt x="19593" y="79524"/>
                      <a:pt x="39186" y="122168"/>
                      <a:pt x="39186" y="122168"/>
                    </a:cubicBezTo>
                    <a:lnTo>
                      <a:pt x="51864" y="97965"/>
                    </a:lnTo>
                    <a:cubicBezTo>
                      <a:pt x="53016" y="91049"/>
                      <a:pt x="54168" y="84134"/>
                      <a:pt x="55321" y="77219"/>
                    </a:cubicBezTo>
                    <a:cubicBezTo>
                      <a:pt x="59931" y="53016"/>
                      <a:pt x="61084" y="28813"/>
                      <a:pt x="62236" y="11525"/>
                    </a:cubicBezTo>
                    <a:lnTo>
                      <a:pt x="32271" y="0"/>
                    </a:lnTo>
                    <a:lnTo>
                      <a:pt x="0" y="28813"/>
                    </a:lnTo>
                    <a:close/>
                  </a:path>
                </a:pathLst>
              </a:custGeom>
              <a:gradFill>
                <a:gsLst>
                  <a:gs pos="0">
                    <a:srgbClr val="FFFFFF"/>
                  </a:gs>
                  <a:gs pos="50000">
                    <a:srgbClr val="E6E8EE"/>
                  </a:gs>
                  <a:gs pos="100000">
                    <a:srgbClr val="CED2DE"/>
                  </a:gs>
                </a:gsLst>
                <a:lin ang="15283359" scaled="1"/>
              </a:gradFill>
              <a:ln w="115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7" name="Freeform: Shape 486">
                <a:extLst>
                  <a:ext uri="{FF2B5EF4-FFF2-40B4-BE49-F238E27FC236}">
                    <a16:creationId xmlns:a16="http://schemas.microsoft.com/office/drawing/2014/main" id="{C47F30A4-5F58-40EE-654A-4E2883194CF8}"/>
                  </a:ext>
                </a:extLst>
              </p:cNvPr>
              <p:cNvSpPr/>
              <p:nvPr/>
            </p:nvSpPr>
            <p:spPr>
              <a:xfrm>
                <a:off x="8509388" y="4849147"/>
                <a:ext cx="77931" cy="95659"/>
              </a:xfrm>
              <a:custGeom>
                <a:avLst/>
                <a:gdLst>
                  <a:gd name="connsiteX0" fmla="*/ 17864 w 77931"/>
                  <a:gd name="connsiteY0" fmla="*/ 0 h 95659"/>
                  <a:gd name="connsiteX1" fmla="*/ 1729 w 77931"/>
                  <a:gd name="connsiteY1" fmla="*/ 36881 h 95659"/>
                  <a:gd name="connsiteX2" fmla="*/ 1729 w 77931"/>
                  <a:gd name="connsiteY2" fmla="*/ 47254 h 95659"/>
                  <a:gd name="connsiteX3" fmla="*/ 54745 w 77931"/>
                  <a:gd name="connsiteY3" fmla="*/ 95660 h 95659"/>
                  <a:gd name="connsiteX4" fmla="*/ 77795 w 77931"/>
                  <a:gd name="connsiteY4" fmla="*/ 66846 h 95659"/>
                  <a:gd name="connsiteX5" fmla="*/ 17864 w 77931"/>
                  <a:gd name="connsiteY5" fmla="*/ 0 h 95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7931" h="95659">
                    <a:moveTo>
                      <a:pt x="17864" y="0"/>
                    </a:moveTo>
                    <a:cubicBezTo>
                      <a:pt x="17864" y="0"/>
                      <a:pt x="14406" y="13830"/>
                      <a:pt x="1729" y="36881"/>
                    </a:cubicBezTo>
                    <a:cubicBezTo>
                      <a:pt x="-576" y="40338"/>
                      <a:pt x="-576" y="43796"/>
                      <a:pt x="1729" y="47254"/>
                    </a:cubicBezTo>
                    <a:cubicBezTo>
                      <a:pt x="8644" y="59931"/>
                      <a:pt x="29389" y="91050"/>
                      <a:pt x="54745" y="95660"/>
                    </a:cubicBezTo>
                    <a:cubicBezTo>
                      <a:pt x="54745" y="95660"/>
                      <a:pt x="75490" y="84134"/>
                      <a:pt x="77795" y="66846"/>
                    </a:cubicBezTo>
                    <a:cubicBezTo>
                      <a:pt x="81253" y="49559"/>
                      <a:pt x="17864" y="0"/>
                      <a:pt x="1786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A696"/>
                  </a:gs>
                  <a:gs pos="50000">
                    <a:srgbClr val="F6978C"/>
                  </a:gs>
                  <a:gs pos="100000">
                    <a:srgbClr val="EE8883"/>
                  </a:gs>
                </a:gsLst>
                <a:lin ang="10800000" scaled="1"/>
              </a:gradFill>
              <a:ln w="115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8" name="Freeform: Shape 487">
                <a:extLst>
                  <a:ext uri="{FF2B5EF4-FFF2-40B4-BE49-F238E27FC236}">
                    <a16:creationId xmlns:a16="http://schemas.microsoft.com/office/drawing/2014/main" id="{C408A9BE-58E8-08F9-5D3E-46F2FF2C8F06}"/>
                  </a:ext>
                </a:extLst>
              </p:cNvPr>
              <p:cNvSpPr/>
              <p:nvPr/>
            </p:nvSpPr>
            <p:spPr>
              <a:xfrm>
                <a:off x="8511799" y="4723870"/>
                <a:ext cx="136527" cy="194757"/>
              </a:xfrm>
              <a:custGeom>
                <a:avLst/>
                <a:gdLst>
                  <a:gd name="connsiteX0" fmla="*/ 77690 w 136527"/>
                  <a:gd name="connsiteY0" fmla="*/ 805 h 194757"/>
                  <a:gd name="connsiteX1" fmla="*/ 5080 w 136527"/>
                  <a:gd name="connsiteY1" fmla="*/ 83786 h 194757"/>
                  <a:gd name="connsiteX2" fmla="*/ 470 w 136527"/>
                  <a:gd name="connsiteY2" fmla="*/ 97617 h 194757"/>
                  <a:gd name="connsiteX3" fmla="*/ 2776 w 136527"/>
                  <a:gd name="connsiteY3" fmla="*/ 117210 h 194757"/>
                  <a:gd name="connsiteX4" fmla="*/ 14301 w 136527"/>
                  <a:gd name="connsiteY4" fmla="*/ 133345 h 194757"/>
                  <a:gd name="connsiteX5" fmla="*/ 71927 w 136527"/>
                  <a:gd name="connsiteY5" fmla="*/ 192124 h 194757"/>
                  <a:gd name="connsiteX6" fmla="*/ 97283 w 136527"/>
                  <a:gd name="connsiteY6" fmla="*/ 186361 h 194757"/>
                  <a:gd name="connsiteX7" fmla="*/ 127248 w 136527"/>
                  <a:gd name="connsiteY7" fmla="*/ 132192 h 194757"/>
                  <a:gd name="connsiteX8" fmla="*/ 129553 w 136527"/>
                  <a:gd name="connsiteY8" fmla="*/ 109142 h 194757"/>
                  <a:gd name="connsiteX9" fmla="*/ 77690 w 136527"/>
                  <a:gd name="connsiteY9" fmla="*/ 805 h 1947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6527" h="194757">
                    <a:moveTo>
                      <a:pt x="77690" y="805"/>
                    </a:moveTo>
                    <a:cubicBezTo>
                      <a:pt x="-2987" y="-9568"/>
                      <a:pt x="5080" y="83786"/>
                      <a:pt x="5080" y="83786"/>
                    </a:cubicBezTo>
                    <a:cubicBezTo>
                      <a:pt x="5080" y="83786"/>
                      <a:pt x="-1835" y="86091"/>
                      <a:pt x="470" y="97617"/>
                    </a:cubicBezTo>
                    <a:cubicBezTo>
                      <a:pt x="1623" y="109142"/>
                      <a:pt x="2776" y="111447"/>
                      <a:pt x="2776" y="117210"/>
                    </a:cubicBezTo>
                    <a:cubicBezTo>
                      <a:pt x="3928" y="122972"/>
                      <a:pt x="6233" y="134498"/>
                      <a:pt x="14301" y="133345"/>
                    </a:cubicBezTo>
                    <a:cubicBezTo>
                      <a:pt x="14301" y="133345"/>
                      <a:pt x="21216" y="165616"/>
                      <a:pt x="71927" y="192124"/>
                    </a:cubicBezTo>
                    <a:cubicBezTo>
                      <a:pt x="81147" y="196734"/>
                      <a:pt x="92672" y="195581"/>
                      <a:pt x="97283" y="186361"/>
                    </a:cubicBezTo>
                    <a:cubicBezTo>
                      <a:pt x="100740" y="177141"/>
                      <a:pt x="122638" y="152938"/>
                      <a:pt x="127248" y="132192"/>
                    </a:cubicBezTo>
                    <a:cubicBezTo>
                      <a:pt x="130706" y="116057"/>
                      <a:pt x="123791" y="117210"/>
                      <a:pt x="129553" y="109142"/>
                    </a:cubicBezTo>
                    <a:cubicBezTo>
                      <a:pt x="134163" y="99922"/>
                      <a:pt x="158367" y="11177"/>
                      <a:pt x="77690" y="805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A696"/>
                  </a:gs>
                  <a:gs pos="50000">
                    <a:srgbClr val="F6978C"/>
                  </a:gs>
                  <a:gs pos="100000">
                    <a:srgbClr val="EE8883"/>
                  </a:gs>
                </a:gsLst>
                <a:lin ang="10800000" scaled="1"/>
              </a:gradFill>
              <a:ln w="115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9" name="Freeform: Shape 488">
                <a:extLst>
                  <a:ext uri="{FF2B5EF4-FFF2-40B4-BE49-F238E27FC236}">
                    <a16:creationId xmlns:a16="http://schemas.microsoft.com/office/drawing/2014/main" id="{33B0C9AD-C542-2AE8-4684-EBA9972C32BE}"/>
                  </a:ext>
                </a:extLst>
              </p:cNvPr>
              <p:cNvSpPr/>
              <p:nvPr/>
            </p:nvSpPr>
            <p:spPr>
              <a:xfrm>
                <a:off x="8508515" y="4718967"/>
                <a:ext cx="145741" cy="126723"/>
              </a:xfrm>
              <a:custGeom>
                <a:avLst/>
                <a:gdLst>
                  <a:gd name="connsiteX0" fmla="*/ 86736 w 145741"/>
                  <a:gd name="connsiteY0" fmla="*/ 1098 h 126723"/>
                  <a:gd name="connsiteX1" fmla="*/ 3754 w 145741"/>
                  <a:gd name="connsiteY1" fmla="*/ 95605 h 126723"/>
                  <a:gd name="connsiteX2" fmla="*/ 25652 w 145741"/>
                  <a:gd name="connsiteY2" fmla="*/ 108283 h 126723"/>
                  <a:gd name="connsiteX3" fmla="*/ 31415 w 145741"/>
                  <a:gd name="connsiteY3" fmla="*/ 126723 h 126723"/>
                  <a:gd name="connsiteX4" fmla="*/ 38330 w 145741"/>
                  <a:gd name="connsiteY4" fmla="*/ 114045 h 126723"/>
                  <a:gd name="connsiteX5" fmla="*/ 52160 w 145741"/>
                  <a:gd name="connsiteY5" fmla="*/ 58724 h 126723"/>
                  <a:gd name="connsiteX6" fmla="*/ 127075 w 145741"/>
                  <a:gd name="connsiteY6" fmla="*/ 95605 h 126723"/>
                  <a:gd name="connsiteX7" fmla="*/ 86736 w 145741"/>
                  <a:gd name="connsiteY7" fmla="*/ 1098 h 126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45741" h="126723">
                    <a:moveTo>
                      <a:pt x="86736" y="1098"/>
                    </a:moveTo>
                    <a:cubicBezTo>
                      <a:pt x="31415" y="-6970"/>
                      <a:pt x="-13534" y="29911"/>
                      <a:pt x="3754" y="95605"/>
                    </a:cubicBezTo>
                    <a:cubicBezTo>
                      <a:pt x="16432" y="81775"/>
                      <a:pt x="24500" y="102520"/>
                      <a:pt x="25652" y="108283"/>
                    </a:cubicBezTo>
                    <a:cubicBezTo>
                      <a:pt x="25652" y="111740"/>
                      <a:pt x="26805" y="125571"/>
                      <a:pt x="31415" y="126723"/>
                    </a:cubicBezTo>
                    <a:cubicBezTo>
                      <a:pt x="34873" y="126723"/>
                      <a:pt x="38330" y="114045"/>
                      <a:pt x="38330" y="114045"/>
                    </a:cubicBezTo>
                    <a:cubicBezTo>
                      <a:pt x="44093" y="77165"/>
                      <a:pt x="31415" y="64487"/>
                      <a:pt x="52160" y="58724"/>
                    </a:cubicBezTo>
                    <a:cubicBezTo>
                      <a:pt x="69448" y="54114"/>
                      <a:pt x="95956" y="90995"/>
                      <a:pt x="127075" y="95605"/>
                    </a:cubicBezTo>
                    <a:cubicBezTo>
                      <a:pt x="154735" y="99063"/>
                      <a:pt x="159345" y="11471"/>
                      <a:pt x="86736" y="1098"/>
                    </a:cubicBezTo>
                    <a:close/>
                  </a:path>
                </a:pathLst>
              </a:custGeom>
              <a:solidFill>
                <a:srgbClr val="003480"/>
              </a:solidFill>
              <a:ln w="115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0" name="Freeform: Shape 489">
                <a:extLst>
                  <a:ext uri="{FF2B5EF4-FFF2-40B4-BE49-F238E27FC236}">
                    <a16:creationId xmlns:a16="http://schemas.microsoft.com/office/drawing/2014/main" id="{3536FF84-123E-019E-7915-74C316D7831D}"/>
                  </a:ext>
                </a:extLst>
              </p:cNvPr>
              <p:cNvSpPr/>
              <p:nvPr/>
            </p:nvSpPr>
            <p:spPr>
              <a:xfrm>
                <a:off x="8557218" y="4963247"/>
                <a:ext cx="40338" cy="161353"/>
              </a:xfrm>
              <a:custGeom>
                <a:avLst/>
                <a:gdLst>
                  <a:gd name="connsiteX0" fmla="*/ 36881 w 40338"/>
                  <a:gd name="connsiteY0" fmla="*/ 6915 h 161353"/>
                  <a:gd name="connsiteX1" fmla="*/ 16135 w 40338"/>
                  <a:gd name="connsiteY1" fmla="*/ 0 h 161353"/>
                  <a:gd name="connsiteX2" fmla="*/ 0 w 40338"/>
                  <a:gd name="connsiteY2" fmla="*/ 14983 h 161353"/>
                  <a:gd name="connsiteX3" fmla="*/ 11525 w 40338"/>
                  <a:gd name="connsiteY3" fmla="*/ 38033 h 161353"/>
                  <a:gd name="connsiteX4" fmla="*/ 2305 w 40338"/>
                  <a:gd name="connsiteY4" fmla="*/ 76067 h 161353"/>
                  <a:gd name="connsiteX5" fmla="*/ 26508 w 40338"/>
                  <a:gd name="connsiteY5" fmla="*/ 161354 h 161353"/>
                  <a:gd name="connsiteX6" fmla="*/ 40338 w 40338"/>
                  <a:gd name="connsiteY6" fmla="*/ 73762 h 161353"/>
                  <a:gd name="connsiteX7" fmla="*/ 32271 w 40338"/>
                  <a:gd name="connsiteY7" fmla="*/ 35728 h 161353"/>
                  <a:gd name="connsiteX8" fmla="*/ 36881 w 40338"/>
                  <a:gd name="connsiteY8" fmla="*/ 6915 h 1613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0338" h="161353">
                    <a:moveTo>
                      <a:pt x="36881" y="6915"/>
                    </a:moveTo>
                    <a:lnTo>
                      <a:pt x="16135" y="0"/>
                    </a:lnTo>
                    <a:lnTo>
                      <a:pt x="0" y="14983"/>
                    </a:lnTo>
                    <a:cubicBezTo>
                      <a:pt x="0" y="14983"/>
                      <a:pt x="2305" y="24203"/>
                      <a:pt x="11525" y="38033"/>
                    </a:cubicBezTo>
                    <a:cubicBezTo>
                      <a:pt x="8068" y="42643"/>
                      <a:pt x="4610" y="54169"/>
                      <a:pt x="2305" y="76067"/>
                    </a:cubicBezTo>
                    <a:cubicBezTo>
                      <a:pt x="6915" y="89897"/>
                      <a:pt x="26508" y="161354"/>
                      <a:pt x="26508" y="161354"/>
                    </a:cubicBezTo>
                    <a:lnTo>
                      <a:pt x="40338" y="73762"/>
                    </a:lnTo>
                    <a:cubicBezTo>
                      <a:pt x="40338" y="53016"/>
                      <a:pt x="38034" y="47253"/>
                      <a:pt x="32271" y="35728"/>
                    </a:cubicBezTo>
                    <a:lnTo>
                      <a:pt x="36881" y="6915"/>
                    </a:lnTo>
                    <a:close/>
                  </a:path>
                </a:pathLst>
              </a:custGeom>
              <a:solidFill>
                <a:srgbClr val="8AF2EA"/>
              </a:solidFill>
              <a:ln w="115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1" name="Freeform: Shape 490">
                <a:extLst>
                  <a:ext uri="{FF2B5EF4-FFF2-40B4-BE49-F238E27FC236}">
                    <a16:creationId xmlns:a16="http://schemas.microsoft.com/office/drawing/2014/main" id="{EE0E5847-4FF7-8E41-7B49-BFDC38A86331}"/>
                  </a:ext>
                </a:extLst>
              </p:cNvPr>
              <p:cNvSpPr/>
              <p:nvPr/>
            </p:nvSpPr>
            <p:spPr>
              <a:xfrm>
                <a:off x="8481151" y="4874503"/>
                <a:ext cx="103727" cy="251250"/>
              </a:xfrm>
              <a:custGeom>
                <a:avLst/>
                <a:gdLst>
                  <a:gd name="connsiteX0" fmla="*/ 31118 w 103727"/>
                  <a:gd name="connsiteY0" fmla="*/ 54169 h 251250"/>
                  <a:gd name="connsiteX1" fmla="*/ 32271 w 103727"/>
                  <a:gd name="connsiteY1" fmla="*/ 0 h 251250"/>
                  <a:gd name="connsiteX2" fmla="*/ 6915 w 103727"/>
                  <a:gd name="connsiteY2" fmla="*/ 21898 h 251250"/>
                  <a:gd name="connsiteX3" fmla="*/ 0 w 103727"/>
                  <a:gd name="connsiteY3" fmla="*/ 53016 h 251250"/>
                  <a:gd name="connsiteX4" fmla="*/ 4610 w 103727"/>
                  <a:gd name="connsiteY4" fmla="*/ 121015 h 251250"/>
                  <a:gd name="connsiteX5" fmla="*/ 20746 w 103727"/>
                  <a:gd name="connsiteY5" fmla="*/ 122168 h 251250"/>
                  <a:gd name="connsiteX6" fmla="*/ 13830 w 103727"/>
                  <a:gd name="connsiteY6" fmla="*/ 138303 h 251250"/>
                  <a:gd name="connsiteX7" fmla="*/ 103727 w 103727"/>
                  <a:gd name="connsiteY7" fmla="*/ 251251 h 251250"/>
                  <a:gd name="connsiteX8" fmla="*/ 62237 w 103727"/>
                  <a:gd name="connsiteY8" fmla="*/ 118710 h 251250"/>
                  <a:gd name="connsiteX9" fmla="*/ 31118 w 103727"/>
                  <a:gd name="connsiteY9" fmla="*/ 54169 h 251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3727" h="251250">
                    <a:moveTo>
                      <a:pt x="31118" y="54169"/>
                    </a:moveTo>
                    <a:cubicBezTo>
                      <a:pt x="11525" y="19593"/>
                      <a:pt x="32271" y="0"/>
                      <a:pt x="32271" y="0"/>
                    </a:cubicBezTo>
                    <a:cubicBezTo>
                      <a:pt x="20746" y="1153"/>
                      <a:pt x="11525" y="11525"/>
                      <a:pt x="6915" y="21898"/>
                    </a:cubicBezTo>
                    <a:cubicBezTo>
                      <a:pt x="2305" y="31118"/>
                      <a:pt x="0" y="42644"/>
                      <a:pt x="0" y="53016"/>
                    </a:cubicBezTo>
                    <a:lnTo>
                      <a:pt x="4610" y="121015"/>
                    </a:lnTo>
                    <a:lnTo>
                      <a:pt x="20746" y="122168"/>
                    </a:lnTo>
                    <a:lnTo>
                      <a:pt x="13830" y="138303"/>
                    </a:lnTo>
                    <a:lnTo>
                      <a:pt x="103727" y="251251"/>
                    </a:lnTo>
                    <a:cubicBezTo>
                      <a:pt x="103727" y="251251"/>
                      <a:pt x="77219" y="147523"/>
                      <a:pt x="62237" y="118710"/>
                    </a:cubicBezTo>
                    <a:cubicBezTo>
                      <a:pt x="47254" y="92202"/>
                      <a:pt x="39186" y="66846"/>
                      <a:pt x="31118" y="54169"/>
                    </a:cubicBezTo>
                    <a:close/>
                  </a:path>
                </a:pathLst>
              </a:custGeom>
              <a:gradFill>
                <a:gsLst>
                  <a:gs pos="0">
                    <a:srgbClr val="0366FE"/>
                  </a:gs>
                  <a:gs pos="50000">
                    <a:srgbClr val="0451E5"/>
                  </a:gs>
                  <a:gs pos="100000">
                    <a:srgbClr val="063CCC"/>
                  </a:gs>
                </a:gsLst>
                <a:lin ang="3066155" scaled="1"/>
              </a:gradFill>
              <a:ln w="115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492" name="Graphic 4">
                <a:extLst>
                  <a:ext uri="{FF2B5EF4-FFF2-40B4-BE49-F238E27FC236}">
                    <a16:creationId xmlns:a16="http://schemas.microsoft.com/office/drawing/2014/main" id="{DA7C4CFF-269C-3C9D-59E7-051EE9E71324}"/>
                  </a:ext>
                </a:extLst>
              </p:cNvPr>
              <p:cNvGrpSpPr/>
              <p:nvPr/>
            </p:nvGrpSpPr>
            <p:grpSpPr>
              <a:xfrm>
                <a:off x="8326346" y="4968125"/>
                <a:ext cx="303504" cy="526215"/>
                <a:chOff x="8326346" y="4968125"/>
                <a:chExt cx="303504" cy="526215"/>
              </a:xfrm>
            </p:grpSpPr>
            <p:sp>
              <p:nvSpPr>
                <p:cNvPr id="493" name="Freeform: Shape 492">
                  <a:extLst>
                    <a:ext uri="{FF2B5EF4-FFF2-40B4-BE49-F238E27FC236}">
                      <a16:creationId xmlns:a16="http://schemas.microsoft.com/office/drawing/2014/main" id="{3019439B-C153-B2FE-9E6E-76250122DDB0}"/>
                    </a:ext>
                  </a:extLst>
                </p:cNvPr>
                <p:cNvSpPr/>
                <p:nvPr/>
              </p:nvSpPr>
              <p:spPr>
                <a:xfrm>
                  <a:off x="8505354" y="5386110"/>
                  <a:ext cx="124496" cy="108229"/>
                </a:xfrm>
                <a:custGeom>
                  <a:avLst/>
                  <a:gdLst>
                    <a:gd name="connsiteX0" fmla="*/ 89897 w 124496"/>
                    <a:gd name="connsiteY0" fmla="*/ 49673 h 108229"/>
                    <a:gd name="connsiteX1" fmla="*/ 112948 w 124496"/>
                    <a:gd name="connsiteY1" fmla="*/ 51978 h 108229"/>
                    <a:gd name="connsiteX2" fmla="*/ 87592 w 124496"/>
                    <a:gd name="connsiteY2" fmla="*/ 28927 h 108229"/>
                    <a:gd name="connsiteX3" fmla="*/ 57626 w 124496"/>
                    <a:gd name="connsiteY3" fmla="*/ 16250 h 108229"/>
                    <a:gd name="connsiteX4" fmla="*/ 27661 w 124496"/>
                    <a:gd name="connsiteY4" fmla="*/ 114 h 108229"/>
                    <a:gd name="connsiteX5" fmla="*/ 0 w 124496"/>
                    <a:gd name="connsiteY5" fmla="*/ 31232 h 108229"/>
                    <a:gd name="connsiteX6" fmla="*/ 33423 w 124496"/>
                    <a:gd name="connsiteY6" fmla="*/ 58893 h 108229"/>
                    <a:gd name="connsiteX7" fmla="*/ 70304 w 124496"/>
                    <a:gd name="connsiteY7" fmla="*/ 102689 h 108229"/>
                    <a:gd name="connsiteX8" fmla="*/ 114100 w 124496"/>
                    <a:gd name="connsiteY8" fmla="*/ 106146 h 108229"/>
                    <a:gd name="connsiteX9" fmla="*/ 124473 w 124496"/>
                    <a:gd name="connsiteY9" fmla="*/ 104994 h 108229"/>
                    <a:gd name="connsiteX10" fmla="*/ 82982 w 124496"/>
                    <a:gd name="connsiteY10" fmla="*/ 48520 h 108229"/>
                    <a:gd name="connsiteX11" fmla="*/ 89897 w 124496"/>
                    <a:gd name="connsiteY11" fmla="*/ 49673 h 1082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24496" h="108229">
                      <a:moveTo>
                        <a:pt x="89897" y="49673"/>
                      </a:moveTo>
                      <a:cubicBezTo>
                        <a:pt x="95660" y="51978"/>
                        <a:pt x="107185" y="58893"/>
                        <a:pt x="112948" y="51978"/>
                      </a:cubicBezTo>
                      <a:cubicBezTo>
                        <a:pt x="119863" y="43910"/>
                        <a:pt x="100270" y="42758"/>
                        <a:pt x="87592" y="28927"/>
                      </a:cubicBezTo>
                      <a:cubicBezTo>
                        <a:pt x="84135" y="25470"/>
                        <a:pt x="65694" y="16250"/>
                        <a:pt x="57626" y="16250"/>
                      </a:cubicBezTo>
                      <a:cubicBezTo>
                        <a:pt x="49559" y="16250"/>
                        <a:pt x="31118" y="2419"/>
                        <a:pt x="27661" y="114"/>
                      </a:cubicBezTo>
                      <a:cubicBezTo>
                        <a:pt x="24203" y="-2191"/>
                        <a:pt x="0" y="31232"/>
                        <a:pt x="0" y="31232"/>
                      </a:cubicBezTo>
                      <a:cubicBezTo>
                        <a:pt x="0" y="31232"/>
                        <a:pt x="27661" y="51978"/>
                        <a:pt x="33423" y="58893"/>
                      </a:cubicBezTo>
                      <a:cubicBezTo>
                        <a:pt x="38034" y="65808"/>
                        <a:pt x="56474" y="92316"/>
                        <a:pt x="70304" y="102689"/>
                      </a:cubicBezTo>
                      <a:cubicBezTo>
                        <a:pt x="86439" y="114214"/>
                        <a:pt x="97965" y="99231"/>
                        <a:pt x="114100" y="106146"/>
                      </a:cubicBezTo>
                      <a:cubicBezTo>
                        <a:pt x="116405" y="107299"/>
                        <a:pt x="122168" y="110756"/>
                        <a:pt x="124473" y="104994"/>
                      </a:cubicBezTo>
                      <a:cubicBezTo>
                        <a:pt x="125625" y="99231"/>
                        <a:pt x="84135" y="61198"/>
                        <a:pt x="82982" y="48520"/>
                      </a:cubicBezTo>
                      <a:cubicBezTo>
                        <a:pt x="82982" y="45063"/>
                        <a:pt x="87592" y="48520"/>
                        <a:pt x="89897" y="49673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FFA696"/>
                    </a:gs>
                    <a:gs pos="50000">
                      <a:srgbClr val="F6978C"/>
                    </a:gs>
                    <a:gs pos="100000">
                      <a:srgbClr val="EE8883"/>
                    </a:gs>
                  </a:gsLst>
                  <a:lin ang="10800000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94" name="Freeform: Shape 493">
                  <a:extLst>
                    <a:ext uri="{FF2B5EF4-FFF2-40B4-BE49-F238E27FC236}">
                      <a16:creationId xmlns:a16="http://schemas.microsoft.com/office/drawing/2014/main" id="{AE103ADA-6288-DAA4-2AD0-146078ACBF0F}"/>
                    </a:ext>
                  </a:extLst>
                </p:cNvPr>
                <p:cNvSpPr/>
                <p:nvPr/>
              </p:nvSpPr>
              <p:spPr>
                <a:xfrm>
                  <a:off x="8326346" y="4968125"/>
                  <a:ext cx="132354" cy="319161"/>
                </a:xfrm>
                <a:custGeom>
                  <a:avLst/>
                  <a:gdLst>
                    <a:gd name="connsiteX0" fmla="*/ 78738 w 132354"/>
                    <a:gd name="connsiteY0" fmla="*/ 2038 h 319161"/>
                    <a:gd name="connsiteX1" fmla="*/ 10739 w 132354"/>
                    <a:gd name="connsiteY1" fmla="*/ 149561 h 319161"/>
                    <a:gd name="connsiteX2" fmla="*/ 9586 w 132354"/>
                    <a:gd name="connsiteY2" fmla="*/ 309762 h 319161"/>
                    <a:gd name="connsiteX3" fmla="*/ 90263 w 132354"/>
                    <a:gd name="connsiteY3" fmla="*/ 252136 h 319161"/>
                    <a:gd name="connsiteX4" fmla="*/ 130602 w 132354"/>
                    <a:gd name="connsiteY4" fmla="*/ 71189 h 319161"/>
                    <a:gd name="connsiteX5" fmla="*/ 78738 w 132354"/>
                    <a:gd name="connsiteY5" fmla="*/ 2038 h 3191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32354" h="319161">
                      <a:moveTo>
                        <a:pt x="78738" y="2038"/>
                      </a:moveTo>
                      <a:cubicBezTo>
                        <a:pt x="40705" y="17021"/>
                        <a:pt x="21112" y="57359"/>
                        <a:pt x="10739" y="149561"/>
                      </a:cubicBezTo>
                      <a:cubicBezTo>
                        <a:pt x="366" y="242916"/>
                        <a:pt x="-6549" y="293627"/>
                        <a:pt x="9586" y="309762"/>
                      </a:cubicBezTo>
                      <a:cubicBezTo>
                        <a:pt x="26874" y="327050"/>
                        <a:pt x="71823" y="327050"/>
                        <a:pt x="90263" y="252136"/>
                      </a:cubicBezTo>
                      <a:cubicBezTo>
                        <a:pt x="108704" y="177222"/>
                        <a:pt x="128297" y="82715"/>
                        <a:pt x="130602" y="71189"/>
                      </a:cubicBezTo>
                      <a:cubicBezTo>
                        <a:pt x="140974" y="14716"/>
                        <a:pt x="102941" y="-7182"/>
                        <a:pt x="78738" y="2038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17007801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95" name="Freeform: Shape 494">
                  <a:extLst>
                    <a:ext uri="{FF2B5EF4-FFF2-40B4-BE49-F238E27FC236}">
                      <a16:creationId xmlns:a16="http://schemas.microsoft.com/office/drawing/2014/main" id="{0E47FD04-002A-6AB3-B0B8-88AA1E4DCF14}"/>
                    </a:ext>
                  </a:extLst>
                </p:cNvPr>
                <p:cNvSpPr/>
                <p:nvPr/>
              </p:nvSpPr>
              <p:spPr>
                <a:xfrm>
                  <a:off x="8327524" y="5211062"/>
                  <a:ext cx="217383" cy="227025"/>
                </a:xfrm>
                <a:custGeom>
                  <a:avLst/>
                  <a:gdLst>
                    <a:gd name="connsiteX0" fmla="*/ 78712 w 217383"/>
                    <a:gd name="connsiteY0" fmla="*/ 13808 h 227025"/>
                    <a:gd name="connsiteX1" fmla="*/ 14171 w 217383"/>
                    <a:gd name="connsiteY1" fmla="*/ 77197 h 227025"/>
                    <a:gd name="connsiteX2" fmla="*/ 177829 w 217383"/>
                    <a:gd name="connsiteY2" fmla="*/ 227025 h 227025"/>
                    <a:gd name="connsiteX3" fmla="*/ 217015 w 217383"/>
                    <a:gd name="connsiteY3" fmla="*/ 172857 h 227025"/>
                    <a:gd name="connsiteX4" fmla="*/ 78712 w 217383"/>
                    <a:gd name="connsiteY4" fmla="*/ 13808 h 2270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7383" h="227025">
                      <a:moveTo>
                        <a:pt x="78712" y="13808"/>
                      </a:moveTo>
                      <a:cubicBezTo>
                        <a:pt x="46442" y="-21920"/>
                        <a:pt x="-31930" y="16113"/>
                        <a:pt x="14171" y="77197"/>
                      </a:cubicBezTo>
                      <a:cubicBezTo>
                        <a:pt x="60272" y="138281"/>
                        <a:pt x="177829" y="227025"/>
                        <a:pt x="177829" y="227025"/>
                      </a:cubicBezTo>
                      <a:cubicBezTo>
                        <a:pt x="223930" y="212043"/>
                        <a:pt x="217015" y="172857"/>
                        <a:pt x="217015" y="172857"/>
                      </a:cubicBezTo>
                      <a:cubicBezTo>
                        <a:pt x="217015" y="172857"/>
                        <a:pt x="140949" y="82960"/>
                        <a:pt x="78712" y="13808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17007794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D9B8B1CB-43CD-7C1D-7C07-8FDCB38FB0D3}"/>
                </a:ext>
              </a:extLst>
            </p:cNvPr>
            <p:cNvSpPr/>
            <p:nvPr/>
          </p:nvSpPr>
          <p:spPr>
            <a:xfrm>
              <a:off x="9064329" y="5917538"/>
              <a:ext cx="996934" cy="1456791"/>
            </a:xfrm>
            <a:custGeom>
              <a:avLst/>
              <a:gdLst>
                <a:gd name="connsiteX0" fmla="*/ 523246 w 996934"/>
                <a:gd name="connsiteY0" fmla="*/ 1456792 h 1456791"/>
                <a:gd name="connsiteX1" fmla="*/ 67999 w 996934"/>
                <a:gd name="connsiteY1" fmla="*/ 1204389 h 1456791"/>
                <a:gd name="connsiteX2" fmla="*/ 0 w 996934"/>
                <a:gd name="connsiteY2" fmla="*/ 1091441 h 1456791"/>
                <a:gd name="connsiteX3" fmla="*/ 64541 w 996934"/>
                <a:gd name="connsiteY3" fmla="*/ 977341 h 1456791"/>
                <a:gd name="connsiteX4" fmla="*/ 951986 w 996934"/>
                <a:gd name="connsiteY4" fmla="*/ 457553 h 1456791"/>
                <a:gd name="connsiteX5" fmla="*/ 983104 w 996934"/>
                <a:gd name="connsiteY5" fmla="*/ 402231 h 1456791"/>
                <a:gd name="connsiteX6" fmla="*/ 951986 w 996934"/>
                <a:gd name="connsiteY6" fmla="*/ 346910 h 1456791"/>
                <a:gd name="connsiteX7" fmla="*/ 390706 w 996934"/>
                <a:gd name="connsiteY7" fmla="*/ 12678 h 1456791"/>
                <a:gd name="connsiteX8" fmla="*/ 397621 w 996934"/>
                <a:gd name="connsiteY8" fmla="*/ 0 h 1456791"/>
                <a:gd name="connsiteX9" fmla="*/ 958901 w 996934"/>
                <a:gd name="connsiteY9" fmla="*/ 333080 h 1456791"/>
                <a:gd name="connsiteX10" fmla="*/ 996934 w 996934"/>
                <a:gd name="connsiteY10" fmla="*/ 399926 h 1456791"/>
                <a:gd name="connsiteX11" fmla="*/ 958901 w 996934"/>
                <a:gd name="connsiteY11" fmla="*/ 466773 h 1456791"/>
                <a:gd name="connsiteX12" fmla="*/ 71457 w 996934"/>
                <a:gd name="connsiteY12" fmla="*/ 986562 h 1456791"/>
                <a:gd name="connsiteX13" fmla="*/ 13830 w 996934"/>
                <a:gd name="connsiteY13" fmla="*/ 1089136 h 1456791"/>
                <a:gd name="connsiteX14" fmla="*/ 73762 w 996934"/>
                <a:gd name="connsiteY14" fmla="*/ 1190559 h 1456791"/>
                <a:gd name="connsiteX15" fmla="*/ 529009 w 996934"/>
                <a:gd name="connsiteY15" fmla="*/ 1442962 h 1456791"/>
                <a:gd name="connsiteX16" fmla="*/ 523246 w 996934"/>
                <a:gd name="connsiteY16" fmla="*/ 1456792 h 1456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96934" h="1456791">
                  <a:moveTo>
                    <a:pt x="523246" y="1456792"/>
                  </a:moveTo>
                  <a:lnTo>
                    <a:pt x="67999" y="1204389"/>
                  </a:lnTo>
                  <a:cubicBezTo>
                    <a:pt x="26508" y="1181338"/>
                    <a:pt x="1153" y="1138695"/>
                    <a:pt x="0" y="1091441"/>
                  </a:cubicBezTo>
                  <a:cubicBezTo>
                    <a:pt x="0" y="1044188"/>
                    <a:pt x="24203" y="1000392"/>
                    <a:pt x="64541" y="977341"/>
                  </a:cubicBezTo>
                  <a:lnTo>
                    <a:pt x="951986" y="457553"/>
                  </a:lnTo>
                  <a:cubicBezTo>
                    <a:pt x="971579" y="446027"/>
                    <a:pt x="983104" y="425282"/>
                    <a:pt x="983104" y="402231"/>
                  </a:cubicBezTo>
                  <a:cubicBezTo>
                    <a:pt x="983104" y="379181"/>
                    <a:pt x="971579" y="358435"/>
                    <a:pt x="951986" y="346910"/>
                  </a:cubicBezTo>
                  <a:lnTo>
                    <a:pt x="390706" y="12678"/>
                  </a:lnTo>
                  <a:lnTo>
                    <a:pt x="397621" y="0"/>
                  </a:lnTo>
                  <a:lnTo>
                    <a:pt x="958901" y="333080"/>
                  </a:lnTo>
                  <a:cubicBezTo>
                    <a:pt x="983104" y="346910"/>
                    <a:pt x="996934" y="372266"/>
                    <a:pt x="996934" y="399926"/>
                  </a:cubicBezTo>
                  <a:cubicBezTo>
                    <a:pt x="996934" y="427587"/>
                    <a:pt x="981951" y="452943"/>
                    <a:pt x="958901" y="466773"/>
                  </a:cubicBezTo>
                  <a:lnTo>
                    <a:pt x="71457" y="986562"/>
                  </a:lnTo>
                  <a:cubicBezTo>
                    <a:pt x="34576" y="1008459"/>
                    <a:pt x="12678" y="1046493"/>
                    <a:pt x="13830" y="1089136"/>
                  </a:cubicBezTo>
                  <a:cubicBezTo>
                    <a:pt x="13830" y="1131780"/>
                    <a:pt x="36881" y="1169813"/>
                    <a:pt x="73762" y="1190559"/>
                  </a:cubicBezTo>
                  <a:lnTo>
                    <a:pt x="529009" y="1442962"/>
                  </a:lnTo>
                  <a:lnTo>
                    <a:pt x="523246" y="1456792"/>
                  </a:lnTo>
                  <a:close/>
                </a:path>
              </a:pathLst>
            </a:custGeom>
            <a:solidFill>
              <a:srgbClr val="AAD8FC"/>
            </a:solidFill>
            <a:ln w="115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0C2EED67-CE8E-20FE-C3B8-65AC51954109}"/>
                </a:ext>
              </a:extLst>
            </p:cNvPr>
            <p:cNvSpPr/>
            <p:nvPr/>
          </p:nvSpPr>
          <p:spPr>
            <a:xfrm>
              <a:off x="14014424" y="6494953"/>
              <a:ext cx="1167507" cy="996934"/>
            </a:xfrm>
            <a:custGeom>
              <a:avLst/>
              <a:gdLst>
                <a:gd name="connsiteX0" fmla="*/ 6915 w 1167507"/>
                <a:gd name="connsiteY0" fmla="*/ 996934 h 996934"/>
                <a:gd name="connsiteX1" fmla="*/ 0 w 1167507"/>
                <a:gd name="connsiteY1" fmla="*/ 984256 h 996934"/>
                <a:gd name="connsiteX2" fmla="*/ 615448 w 1167507"/>
                <a:gd name="connsiteY2" fmla="*/ 653482 h 996934"/>
                <a:gd name="connsiteX3" fmla="*/ 635041 w 1167507"/>
                <a:gd name="connsiteY3" fmla="*/ 620058 h 996934"/>
                <a:gd name="connsiteX4" fmla="*/ 615448 w 1167507"/>
                <a:gd name="connsiteY4" fmla="*/ 586635 h 996934"/>
                <a:gd name="connsiteX5" fmla="*/ 463315 w 1167507"/>
                <a:gd name="connsiteY5" fmla="*/ 501348 h 996934"/>
                <a:gd name="connsiteX6" fmla="*/ 432197 w 1167507"/>
                <a:gd name="connsiteY6" fmla="*/ 448332 h 996934"/>
                <a:gd name="connsiteX7" fmla="*/ 463315 w 1167507"/>
                <a:gd name="connsiteY7" fmla="*/ 394164 h 996934"/>
                <a:gd name="connsiteX8" fmla="*/ 1160592 w 1167507"/>
                <a:gd name="connsiteY8" fmla="*/ 0 h 996934"/>
                <a:gd name="connsiteX9" fmla="*/ 1167508 w 1167507"/>
                <a:gd name="connsiteY9" fmla="*/ 12678 h 996934"/>
                <a:gd name="connsiteX10" fmla="*/ 470230 w 1167507"/>
                <a:gd name="connsiteY10" fmla="*/ 406841 h 996934"/>
                <a:gd name="connsiteX11" fmla="*/ 446027 w 1167507"/>
                <a:gd name="connsiteY11" fmla="*/ 448332 h 996934"/>
                <a:gd name="connsiteX12" fmla="*/ 470230 w 1167507"/>
                <a:gd name="connsiteY12" fmla="*/ 489823 h 996934"/>
                <a:gd name="connsiteX13" fmla="*/ 622364 w 1167507"/>
                <a:gd name="connsiteY13" fmla="*/ 575110 h 996934"/>
                <a:gd name="connsiteX14" fmla="*/ 648871 w 1167507"/>
                <a:gd name="connsiteY14" fmla="*/ 621211 h 996934"/>
                <a:gd name="connsiteX15" fmla="*/ 621211 w 1167507"/>
                <a:gd name="connsiteY15" fmla="*/ 666159 h 996934"/>
                <a:gd name="connsiteX16" fmla="*/ 6915 w 1167507"/>
                <a:gd name="connsiteY16" fmla="*/ 996934 h 996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67507" h="996934">
                  <a:moveTo>
                    <a:pt x="6915" y="996934"/>
                  </a:moveTo>
                  <a:lnTo>
                    <a:pt x="0" y="984256"/>
                  </a:lnTo>
                  <a:lnTo>
                    <a:pt x="615448" y="653482"/>
                  </a:lnTo>
                  <a:cubicBezTo>
                    <a:pt x="628126" y="646567"/>
                    <a:pt x="635041" y="635041"/>
                    <a:pt x="635041" y="620058"/>
                  </a:cubicBezTo>
                  <a:cubicBezTo>
                    <a:pt x="635041" y="606228"/>
                    <a:pt x="628126" y="593550"/>
                    <a:pt x="615448" y="586635"/>
                  </a:cubicBezTo>
                  <a:lnTo>
                    <a:pt x="463315" y="501348"/>
                  </a:lnTo>
                  <a:cubicBezTo>
                    <a:pt x="443722" y="489823"/>
                    <a:pt x="432197" y="470230"/>
                    <a:pt x="432197" y="448332"/>
                  </a:cubicBezTo>
                  <a:cubicBezTo>
                    <a:pt x="432197" y="425282"/>
                    <a:pt x="443722" y="405689"/>
                    <a:pt x="463315" y="394164"/>
                  </a:cubicBezTo>
                  <a:lnTo>
                    <a:pt x="1160592" y="0"/>
                  </a:lnTo>
                  <a:lnTo>
                    <a:pt x="1167508" y="12678"/>
                  </a:lnTo>
                  <a:lnTo>
                    <a:pt x="470230" y="406841"/>
                  </a:lnTo>
                  <a:cubicBezTo>
                    <a:pt x="455247" y="414909"/>
                    <a:pt x="446027" y="431044"/>
                    <a:pt x="446027" y="448332"/>
                  </a:cubicBezTo>
                  <a:cubicBezTo>
                    <a:pt x="446027" y="465620"/>
                    <a:pt x="455247" y="480603"/>
                    <a:pt x="470230" y="489823"/>
                  </a:cubicBezTo>
                  <a:lnTo>
                    <a:pt x="622364" y="575110"/>
                  </a:lnTo>
                  <a:cubicBezTo>
                    <a:pt x="638498" y="584330"/>
                    <a:pt x="648871" y="601618"/>
                    <a:pt x="648871" y="621211"/>
                  </a:cubicBezTo>
                  <a:cubicBezTo>
                    <a:pt x="648871" y="640804"/>
                    <a:pt x="638498" y="656939"/>
                    <a:pt x="621211" y="666159"/>
                  </a:cubicBezTo>
                  <a:lnTo>
                    <a:pt x="6915" y="996934"/>
                  </a:lnTo>
                  <a:close/>
                </a:path>
              </a:pathLst>
            </a:custGeom>
            <a:solidFill>
              <a:srgbClr val="AAD8FC"/>
            </a:solidFill>
            <a:ln w="115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498" name="Graphic 4">
              <a:extLst>
                <a:ext uri="{FF2B5EF4-FFF2-40B4-BE49-F238E27FC236}">
                  <a16:creationId xmlns:a16="http://schemas.microsoft.com/office/drawing/2014/main" id="{313AC826-D84A-B899-E291-37E965EC2258}"/>
                </a:ext>
              </a:extLst>
            </p:cNvPr>
            <p:cNvGrpSpPr/>
            <p:nvPr/>
          </p:nvGrpSpPr>
          <p:grpSpPr>
            <a:xfrm>
              <a:off x="8448880" y="4836470"/>
              <a:ext cx="1731092" cy="1492231"/>
              <a:chOff x="8448880" y="4836470"/>
              <a:chExt cx="1731092" cy="1492231"/>
            </a:xfrm>
          </p:grpSpPr>
          <p:sp>
            <p:nvSpPr>
              <p:cNvPr id="499" name="Freeform: Shape 498">
                <a:extLst>
                  <a:ext uri="{FF2B5EF4-FFF2-40B4-BE49-F238E27FC236}">
                    <a16:creationId xmlns:a16="http://schemas.microsoft.com/office/drawing/2014/main" id="{98A15E76-16F9-80D2-A785-910405A3ADA9}"/>
                  </a:ext>
                </a:extLst>
              </p:cNvPr>
              <p:cNvSpPr/>
              <p:nvPr/>
            </p:nvSpPr>
            <p:spPr>
              <a:xfrm>
                <a:off x="8448880" y="5040467"/>
                <a:ext cx="1731092" cy="1288234"/>
              </a:xfrm>
              <a:custGeom>
                <a:avLst/>
                <a:gdLst>
                  <a:gd name="connsiteX0" fmla="*/ 17288 w 1731092"/>
                  <a:gd name="connsiteY0" fmla="*/ 583178 h 1288234"/>
                  <a:gd name="connsiteX1" fmla="*/ 343452 w 1731092"/>
                  <a:gd name="connsiteY1" fmla="*/ 771039 h 1288234"/>
                  <a:gd name="connsiteX2" fmla="*/ 367655 w 1731092"/>
                  <a:gd name="connsiteY2" fmla="*/ 771039 h 1288234"/>
                  <a:gd name="connsiteX3" fmla="*/ 1712652 w 1731092"/>
                  <a:gd name="connsiteY3" fmla="*/ 36881 h 1288234"/>
                  <a:gd name="connsiteX4" fmla="*/ 1720720 w 1731092"/>
                  <a:gd name="connsiteY4" fmla="*/ 0 h 1288234"/>
                  <a:gd name="connsiteX5" fmla="*/ 1731093 w 1731092"/>
                  <a:gd name="connsiteY5" fmla="*/ 19593 h 1288234"/>
                  <a:gd name="connsiteX6" fmla="*/ 1731093 w 1731092"/>
                  <a:gd name="connsiteY6" fmla="*/ 522094 h 1288234"/>
                  <a:gd name="connsiteX7" fmla="*/ 1712652 w 1731092"/>
                  <a:gd name="connsiteY7" fmla="*/ 554364 h 1288234"/>
                  <a:gd name="connsiteX8" fmla="*/ 376876 w 1731092"/>
                  <a:gd name="connsiteY8" fmla="*/ 1283913 h 1288234"/>
                  <a:gd name="connsiteX9" fmla="*/ 342300 w 1731092"/>
                  <a:gd name="connsiteY9" fmla="*/ 1283913 h 1288234"/>
                  <a:gd name="connsiteX10" fmla="*/ 18440 w 1731092"/>
                  <a:gd name="connsiteY10" fmla="*/ 1097204 h 1288234"/>
                  <a:gd name="connsiteX11" fmla="*/ 0 w 1731092"/>
                  <a:gd name="connsiteY11" fmla="*/ 1066086 h 1288234"/>
                  <a:gd name="connsiteX12" fmla="*/ 0 w 1731092"/>
                  <a:gd name="connsiteY12" fmla="*/ 570500 h 1288234"/>
                  <a:gd name="connsiteX13" fmla="*/ 10373 w 1731092"/>
                  <a:gd name="connsiteY13" fmla="*/ 545144 h 1288234"/>
                  <a:gd name="connsiteX14" fmla="*/ 17288 w 1731092"/>
                  <a:gd name="connsiteY14" fmla="*/ 583178 h 12882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731092" h="1288234">
                    <a:moveTo>
                      <a:pt x="17288" y="583178"/>
                    </a:moveTo>
                    <a:lnTo>
                      <a:pt x="343452" y="771039"/>
                    </a:lnTo>
                    <a:cubicBezTo>
                      <a:pt x="350368" y="775649"/>
                      <a:pt x="359588" y="775649"/>
                      <a:pt x="367655" y="771039"/>
                    </a:cubicBezTo>
                    <a:lnTo>
                      <a:pt x="1712652" y="36881"/>
                    </a:lnTo>
                    <a:cubicBezTo>
                      <a:pt x="1726482" y="28813"/>
                      <a:pt x="1728788" y="11525"/>
                      <a:pt x="1720720" y="0"/>
                    </a:cubicBezTo>
                    <a:cubicBezTo>
                      <a:pt x="1726482" y="4610"/>
                      <a:pt x="1731093" y="11525"/>
                      <a:pt x="1731093" y="19593"/>
                    </a:cubicBezTo>
                    <a:lnTo>
                      <a:pt x="1731093" y="522094"/>
                    </a:lnTo>
                    <a:cubicBezTo>
                      <a:pt x="1731093" y="535924"/>
                      <a:pt x="1724178" y="547449"/>
                      <a:pt x="1712652" y="554364"/>
                    </a:cubicBezTo>
                    <a:lnTo>
                      <a:pt x="376876" y="1283913"/>
                    </a:lnTo>
                    <a:cubicBezTo>
                      <a:pt x="366503" y="1289676"/>
                      <a:pt x="353825" y="1289676"/>
                      <a:pt x="342300" y="1283913"/>
                    </a:cubicBezTo>
                    <a:lnTo>
                      <a:pt x="18440" y="1097204"/>
                    </a:lnTo>
                    <a:cubicBezTo>
                      <a:pt x="6915" y="1091441"/>
                      <a:pt x="0" y="1078763"/>
                      <a:pt x="0" y="1066086"/>
                    </a:cubicBezTo>
                    <a:lnTo>
                      <a:pt x="0" y="570500"/>
                    </a:lnTo>
                    <a:cubicBezTo>
                      <a:pt x="0" y="560127"/>
                      <a:pt x="4610" y="550907"/>
                      <a:pt x="10373" y="545144"/>
                    </a:cubicBezTo>
                    <a:cubicBezTo>
                      <a:pt x="1153" y="555517"/>
                      <a:pt x="3458" y="575110"/>
                      <a:pt x="17288" y="583178"/>
                    </a:cubicBezTo>
                    <a:close/>
                  </a:path>
                </a:pathLst>
              </a:custGeom>
              <a:gradFill>
                <a:gsLst>
                  <a:gs pos="0">
                    <a:srgbClr val="D7E5FB"/>
                  </a:gs>
                  <a:gs pos="50000">
                    <a:srgbClr val="A8CAFD"/>
                  </a:gs>
                  <a:gs pos="100000">
                    <a:srgbClr val="7AAFFF"/>
                  </a:gs>
                </a:gsLst>
                <a:lin ang="10800000" scaled="1"/>
              </a:gradFill>
              <a:ln w="115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0" name="Freeform: Shape 499">
                <a:extLst>
                  <a:ext uri="{FF2B5EF4-FFF2-40B4-BE49-F238E27FC236}">
                    <a16:creationId xmlns:a16="http://schemas.microsoft.com/office/drawing/2014/main" id="{942DD217-B439-316E-4E74-4EC969F0AA87}"/>
                  </a:ext>
                </a:extLst>
              </p:cNvPr>
              <p:cNvSpPr/>
              <p:nvPr/>
            </p:nvSpPr>
            <p:spPr>
              <a:xfrm>
                <a:off x="8448880" y="5171854"/>
                <a:ext cx="1728787" cy="817140"/>
              </a:xfrm>
              <a:custGeom>
                <a:avLst/>
                <a:gdLst>
                  <a:gd name="connsiteX0" fmla="*/ 358435 w 1728787"/>
                  <a:gd name="connsiteY0" fmla="*/ 750294 h 817140"/>
                  <a:gd name="connsiteX1" fmla="*/ 1728788 w 1728787"/>
                  <a:gd name="connsiteY1" fmla="*/ 0 h 817140"/>
                  <a:gd name="connsiteX2" fmla="*/ 1728788 w 1728787"/>
                  <a:gd name="connsiteY2" fmla="*/ 63389 h 817140"/>
                  <a:gd name="connsiteX3" fmla="*/ 358435 w 1728787"/>
                  <a:gd name="connsiteY3" fmla="*/ 813683 h 817140"/>
                  <a:gd name="connsiteX4" fmla="*/ 330775 w 1728787"/>
                  <a:gd name="connsiteY4" fmla="*/ 813683 h 817140"/>
                  <a:gd name="connsiteX5" fmla="*/ 0 w 1728787"/>
                  <a:gd name="connsiteY5" fmla="*/ 623516 h 817140"/>
                  <a:gd name="connsiteX6" fmla="*/ 0 w 1728787"/>
                  <a:gd name="connsiteY6" fmla="*/ 560127 h 817140"/>
                  <a:gd name="connsiteX7" fmla="*/ 330775 w 1728787"/>
                  <a:gd name="connsiteY7" fmla="*/ 750294 h 817140"/>
                  <a:gd name="connsiteX8" fmla="*/ 358435 w 1728787"/>
                  <a:gd name="connsiteY8" fmla="*/ 750294 h 8171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728787" h="817140">
                    <a:moveTo>
                      <a:pt x="358435" y="750294"/>
                    </a:moveTo>
                    <a:lnTo>
                      <a:pt x="1728788" y="0"/>
                    </a:lnTo>
                    <a:lnTo>
                      <a:pt x="1728788" y="63389"/>
                    </a:lnTo>
                    <a:lnTo>
                      <a:pt x="358435" y="813683"/>
                    </a:lnTo>
                    <a:cubicBezTo>
                      <a:pt x="350368" y="818293"/>
                      <a:pt x="339995" y="818293"/>
                      <a:pt x="330775" y="813683"/>
                    </a:cubicBezTo>
                    <a:lnTo>
                      <a:pt x="0" y="623516"/>
                    </a:lnTo>
                    <a:lnTo>
                      <a:pt x="0" y="560127"/>
                    </a:lnTo>
                    <a:lnTo>
                      <a:pt x="330775" y="750294"/>
                    </a:lnTo>
                    <a:cubicBezTo>
                      <a:pt x="339995" y="754904"/>
                      <a:pt x="350368" y="754904"/>
                      <a:pt x="358435" y="750294"/>
                    </a:cubicBezTo>
                    <a:close/>
                  </a:path>
                </a:pathLst>
              </a:custGeom>
              <a:solidFill>
                <a:srgbClr val="8AF2EA"/>
              </a:solidFill>
              <a:ln w="115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1" name="Freeform: Shape 500">
                <a:extLst>
                  <a:ext uri="{FF2B5EF4-FFF2-40B4-BE49-F238E27FC236}">
                    <a16:creationId xmlns:a16="http://schemas.microsoft.com/office/drawing/2014/main" id="{BB5BFFB8-B065-346B-6765-E70DAF2B99CC}"/>
                  </a:ext>
                </a:extLst>
              </p:cNvPr>
              <p:cNvSpPr/>
              <p:nvPr/>
            </p:nvSpPr>
            <p:spPr>
              <a:xfrm>
                <a:off x="8448880" y="5394292"/>
                <a:ext cx="1728787" cy="817140"/>
              </a:xfrm>
              <a:custGeom>
                <a:avLst/>
                <a:gdLst>
                  <a:gd name="connsiteX0" fmla="*/ 358435 w 1728787"/>
                  <a:gd name="connsiteY0" fmla="*/ 750294 h 817140"/>
                  <a:gd name="connsiteX1" fmla="*/ 1728788 w 1728787"/>
                  <a:gd name="connsiteY1" fmla="*/ 0 h 817140"/>
                  <a:gd name="connsiteX2" fmla="*/ 1728788 w 1728787"/>
                  <a:gd name="connsiteY2" fmla="*/ 63389 h 817140"/>
                  <a:gd name="connsiteX3" fmla="*/ 358435 w 1728787"/>
                  <a:gd name="connsiteY3" fmla="*/ 813683 h 817140"/>
                  <a:gd name="connsiteX4" fmla="*/ 330775 w 1728787"/>
                  <a:gd name="connsiteY4" fmla="*/ 813683 h 817140"/>
                  <a:gd name="connsiteX5" fmla="*/ 0 w 1728787"/>
                  <a:gd name="connsiteY5" fmla="*/ 623516 h 817140"/>
                  <a:gd name="connsiteX6" fmla="*/ 0 w 1728787"/>
                  <a:gd name="connsiteY6" fmla="*/ 560127 h 817140"/>
                  <a:gd name="connsiteX7" fmla="*/ 330775 w 1728787"/>
                  <a:gd name="connsiteY7" fmla="*/ 750294 h 817140"/>
                  <a:gd name="connsiteX8" fmla="*/ 358435 w 1728787"/>
                  <a:gd name="connsiteY8" fmla="*/ 750294 h 8171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728787" h="817140">
                    <a:moveTo>
                      <a:pt x="358435" y="750294"/>
                    </a:moveTo>
                    <a:lnTo>
                      <a:pt x="1728788" y="0"/>
                    </a:lnTo>
                    <a:lnTo>
                      <a:pt x="1728788" y="63389"/>
                    </a:lnTo>
                    <a:lnTo>
                      <a:pt x="358435" y="813683"/>
                    </a:lnTo>
                    <a:cubicBezTo>
                      <a:pt x="350368" y="818293"/>
                      <a:pt x="339995" y="818293"/>
                      <a:pt x="330775" y="813683"/>
                    </a:cubicBezTo>
                    <a:lnTo>
                      <a:pt x="0" y="623516"/>
                    </a:lnTo>
                    <a:lnTo>
                      <a:pt x="0" y="560127"/>
                    </a:lnTo>
                    <a:lnTo>
                      <a:pt x="330775" y="750294"/>
                    </a:lnTo>
                    <a:cubicBezTo>
                      <a:pt x="339995" y="754904"/>
                      <a:pt x="350368" y="754904"/>
                      <a:pt x="358435" y="750294"/>
                    </a:cubicBezTo>
                    <a:close/>
                  </a:path>
                </a:pathLst>
              </a:custGeom>
              <a:solidFill>
                <a:srgbClr val="8AF2EA"/>
              </a:solidFill>
              <a:ln w="115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2" name="Freeform: Shape 501">
                <a:extLst>
                  <a:ext uri="{FF2B5EF4-FFF2-40B4-BE49-F238E27FC236}">
                    <a16:creationId xmlns:a16="http://schemas.microsoft.com/office/drawing/2014/main" id="{2C10CEE8-536F-8ED9-FA46-798876F7D760}"/>
                  </a:ext>
                </a:extLst>
              </p:cNvPr>
              <p:cNvSpPr/>
              <p:nvPr/>
            </p:nvSpPr>
            <p:spPr>
              <a:xfrm>
                <a:off x="8453202" y="4836470"/>
                <a:ext cx="1720867" cy="979646"/>
              </a:xfrm>
              <a:custGeom>
                <a:avLst/>
                <a:gdLst>
                  <a:gd name="connsiteX0" fmla="*/ 1357963 w 1720867"/>
                  <a:gd name="connsiteY0" fmla="*/ 3458 h 979646"/>
                  <a:gd name="connsiteX1" fmla="*/ 1382166 w 1720867"/>
                  <a:gd name="connsiteY1" fmla="*/ 3458 h 979646"/>
                  <a:gd name="connsiteX2" fmla="*/ 1708330 w 1720867"/>
                  <a:gd name="connsiteY2" fmla="*/ 195929 h 979646"/>
                  <a:gd name="connsiteX3" fmla="*/ 1708330 w 1720867"/>
                  <a:gd name="connsiteY3" fmla="*/ 240878 h 979646"/>
                  <a:gd name="connsiteX4" fmla="*/ 363333 w 1720867"/>
                  <a:gd name="connsiteY4" fmla="*/ 976189 h 979646"/>
                  <a:gd name="connsiteX5" fmla="*/ 339130 w 1720867"/>
                  <a:gd name="connsiteY5" fmla="*/ 976189 h 979646"/>
                  <a:gd name="connsiteX6" fmla="*/ 12966 w 1720867"/>
                  <a:gd name="connsiteY6" fmla="*/ 788327 h 979646"/>
                  <a:gd name="connsiteX7" fmla="*/ 12966 w 1720867"/>
                  <a:gd name="connsiteY7" fmla="*/ 743379 h 979646"/>
                  <a:gd name="connsiteX8" fmla="*/ 1357963 w 1720867"/>
                  <a:gd name="connsiteY8" fmla="*/ 3458 h 979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720867" h="979646">
                    <a:moveTo>
                      <a:pt x="1357963" y="3458"/>
                    </a:moveTo>
                    <a:cubicBezTo>
                      <a:pt x="1364878" y="-1153"/>
                      <a:pt x="1374098" y="-1153"/>
                      <a:pt x="1382166" y="3458"/>
                    </a:cubicBezTo>
                    <a:lnTo>
                      <a:pt x="1708330" y="195929"/>
                    </a:lnTo>
                    <a:cubicBezTo>
                      <a:pt x="1725618" y="206302"/>
                      <a:pt x="1724466" y="230505"/>
                      <a:pt x="1708330" y="240878"/>
                    </a:cubicBezTo>
                    <a:lnTo>
                      <a:pt x="363333" y="976189"/>
                    </a:lnTo>
                    <a:cubicBezTo>
                      <a:pt x="356418" y="980799"/>
                      <a:pt x="347198" y="980799"/>
                      <a:pt x="339130" y="976189"/>
                    </a:cubicBezTo>
                    <a:lnTo>
                      <a:pt x="12966" y="788327"/>
                    </a:lnTo>
                    <a:cubicBezTo>
                      <a:pt x="-4322" y="779107"/>
                      <a:pt x="-4322" y="753751"/>
                      <a:pt x="12966" y="743379"/>
                    </a:cubicBezTo>
                    <a:lnTo>
                      <a:pt x="1357963" y="3458"/>
                    </a:lnTo>
                    <a:close/>
                  </a:path>
                </a:pathLst>
              </a:custGeom>
              <a:solidFill>
                <a:srgbClr val="E9F1FA"/>
              </a:solidFill>
              <a:ln w="115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503" name="Graphic 4">
              <a:extLst>
                <a:ext uri="{FF2B5EF4-FFF2-40B4-BE49-F238E27FC236}">
                  <a16:creationId xmlns:a16="http://schemas.microsoft.com/office/drawing/2014/main" id="{8BCEA660-BE86-C77E-1683-430DEDFCFC79}"/>
                </a:ext>
              </a:extLst>
            </p:cNvPr>
            <p:cNvGrpSpPr/>
            <p:nvPr/>
          </p:nvGrpSpPr>
          <p:grpSpPr>
            <a:xfrm>
              <a:off x="13123522" y="4201140"/>
              <a:ext cx="620059" cy="697565"/>
              <a:chOff x="13123522" y="4201140"/>
              <a:chExt cx="620059" cy="697565"/>
            </a:xfrm>
          </p:grpSpPr>
          <p:sp>
            <p:nvSpPr>
              <p:cNvPr id="504" name="Freeform: Shape 503">
                <a:extLst>
                  <a:ext uri="{FF2B5EF4-FFF2-40B4-BE49-F238E27FC236}">
                    <a16:creationId xmlns:a16="http://schemas.microsoft.com/office/drawing/2014/main" id="{408EEF83-DB5F-A022-1250-F746CAC21466}"/>
                  </a:ext>
                </a:extLst>
              </p:cNvPr>
              <p:cNvSpPr/>
              <p:nvPr/>
            </p:nvSpPr>
            <p:spPr>
              <a:xfrm>
                <a:off x="13123522" y="4348952"/>
                <a:ext cx="618906" cy="549754"/>
              </a:xfrm>
              <a:custGeom>
                <a:avLst/>
                <a:gdLst>
                  <a:gd name="connsiteX0" fmla="*/ 607381 w 618906"/>
                  <a:gd name="connsiteY0" fmla="*/ 25356 h 549754"/>
                  <a:gd name="connsiteX1" fmla="*/ 265081 w 618906"/>
                  <a:gd name="connsiteY1" fmla="*/ 217827 h 549754"/>
                  <a:gd name="connsiteX2" fmla="*/ 247793 w 618906"/>
                  <a:gd name="connsiteY2" fmla="*/ 217827 h 549754"/>
                  <a:gd name="connsiteX3" fmla="*/ 12678 w 618906"/>
                  <a:gd name="connsiteY3" fmla="*/ 82982 h 549754"/>
                  <a:gd name="connsiteX4" fmla="*/ 8068 w 618906"/>
                  <a:gd name="connsiteY4" fmla="*/ 54169 h 549754"/>
                  <a:gd name="connsiteX5" fmla="*/ 0 w 618906"/>
                  <a:gd name="connsiteY5" fmla="*/ 72609 h 549754"/>
                  <a:gd name="connsiteX6" fmla="*/ 0 w 618906"/>
                  <a:gd name="connsiteY6" fmla="*/ 388401 h 549754"/>
                  <a:gd name="connsiteX7" fmla="*/ 12678 w 618906"/>
                  <a:gd name="connsiteY7" fmla="*/ 411451 h 549754"/>
                  <a:gd name="connsiteX8" fmla="*/ 246641 w 618906"/>
                  <a:gd name="connsiteY8" fmla="*/ 546297 h 549754"/>
                  <a:gd name="connsiteX9" fmla="*/ 270843 w 618906"/>
                  <a:gd name="connsiteY9" fmla="*/ 546297 h 549754"/>
                  <a:gd name="connsiteX10" fmla="*/ 606229 w 618906"/>
                  <a:gd name="connsiteY10" fmla="*/ 357283 h 549754"/>
                  <a:gd name="connsiteX11" fmla="*/ 618906 w 618906"/>
                  <a:gd name="connsiteY11" fmla="*/ 334232 h 549754"/>
                  <a:gd name="connsiteX12" fmla="*/ 618906 w 618906"/>
                  <a:gd name="connsiteY12" fmla="*/ 13830 h 549754"/>
                  <a:gd name="connsiteX13" fmla="*/ 611991 w 618906"/>
                  <a:gd name="connsiteY13" fmla="*/ 0 h 549754"/>
                  <a:gd name="connsiteX14" fmla="*/ 607381 w 618906"/>
                  <a:gd name="connsiteY14" fmla="*/ 25356 h 5497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618906" h="549754">
                    <a:moveTo>
                      <a:pt x="607381" y="25356"/>
                    </a:moveTo>
                    <a:lnTo>
                      <a:pt x="265081" y="217827"/>
                    </a:lnTo>
                    <a:cubicBezTo>
                      <a:pt x="259318" y="221285"/>
                      <a:pt x="253556" y="220132"/>
                      <a:pt x="247793" y="217827"/>
                    </a:cubicBezTo>
                    <a:lnTo>
                      <a:pt x="12678" y="82982"/>
                    </a:lnTo>
                    <a:cubicBezTo>
                      <a:pt x="2305" y="77219"/>
                      <a:pt x="1153" y="63389"/>
                      <a:pt x="8068" y="54169"/>
                    </a:cubicBezTo>
                    <a:cubicBezTo>
                      <a:pt x="3458" y="58779"/>
                      <a:pt x="0" y="65694"/>
                      <a:pt x="0" y="72609"/>
                    </a:cubicBezTo>
                    <a:lnTo>
                      <a:pt x="0" y="388401"/>
                    </a:lnTo>
                    <a:cubicBezTo>
                      <a:pt x="0" y="397621"/>
                      <a:pt x="4610" y="406841"/>
                      <a:pt x="12678" y="411451"/>
                    </a:cubicBezTo>
                    <a:lnTo>
                      <a:pt x="246641" y="546297"/>
                    </a:lnTo>
                    <a:cubicBezTo>
                      <a:pt x="254708" y="550907"/>
                      <a:pt x="263929" y="550907"/>
                      <a:pt x="270843" y="546297"/>
                    </a:cubicBezTo>
                    <a:lnTo>
                      <a:pt x="606229" y="357283"/>
                    </a:lnTo>
                    <a:cubicBezTo>
                      <a:pt x="614296" y="352673"/>
                      <a:pt x="618906" y="343453"/>
                      <a:pt x="618906" y="334232"/>
                    </a:cubicBezTo>
                    <a:lnTo>
                      <a:pt x="618906" y="13830"/>
                    </a:lnTo>
                    <a:cubicBezTo>
                      <a:pt x="618906" y="8068"/>
                      <a:pt x="615449" y="2305"/>
                      <a:pt x="611991" y="0"/>
                    </a:cubicBezTo>
                    <a:cubicBezTo>
                      <a:pt x="618906" y="8068"/>
                      <a:pt x="616601" y="19593"/>
                      <a:pt x="607381" y="25356"/>
                    </a:cubicBezTo>
                    <a:close/>
                  </a:path>
                </a:pathLst>
              </a:custGeom>
              <a:gradFill>
                <a:gsLst>
                  <a:gs pos="0">
                    <a:srgbClr val="D7E5FB"/>
                  </a:gs>
                  <a:gs pos="50000">
                    <a:srgbClr val="A8CAFD"/>
                  </a:gs>
                  <a:gs pos="100000">
                    <a:srgbClr val="7AAFFF"/>
                  </a:gs>
                </a:gsLst>
                <a:lin ang="10800000" scaled="1"/>
              </a:gradFill>
              <a:ln w="115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5" name="Freeform: Shape 504">
                <a:extLst>
                  <a:ext uri="{FF2B5EF4-FFF2-40B4-BE49-F238E27FC236}">
                    <a16:creationId xmlns:a16="http://schemas.microsoft.com/office/drawing/2014/main" id="{B0ED239B-F7FD-57CE-618A-836ECA2D9DB9}"/>
                  </a:ext>
                </a:extLst>
              </p:cNvPr>
              <p:cNvSpPr/>
              <p:nvPr/>
            </p:nvSpPr>
            <p:spPr>
              <a:xfrm>
                <a:off x="13124674" y="4443459"/>
                <a:ext cx="618906" cy="251538"/>
              </a:xfrm>
              <a:custGeom>
                <a:avLst/>
                <a:gdLst>
                  <a:gd name="connsiteX0" fmla="*/ 238573 w 618906"/>
                  <a:gd name="connsiteY0" fmla="*/ 202844 h 251538"/>
                  <a:gd name="connsiteX1" fmla="*/ 0 w 618906"/>
                  <a:gd name="connsiteY1" fmla="*/ 65694 h 251538"/>
                  <a:gd name="connsiteX2" fmla="*/ 0 w 618906"/>
                  <a:gd name="connsiteY2" fmla="*/ 111795 h 251538"/>
                  <a:gd name="connsiteX3" fmla="*/ 238573 w 618906"/>
                  <a:gd name="connsiteY3" fmla="*/ 248945 h 251538"/>
                  <a:gd name="connsiteX4" fmla="*/ 258165 w 618906"/>
                  <a:gd name="connsiteY4" fmla="*/ 248945 h 251538"/>
                  <a:gd name="connsiteX5" fmla="*/ 618906 w 618906"/>
                  <a:gd name="connsiteY5" fmla="*/ 46101 h 251538"/>
                  <a:gd name="connsiteX6" fmla="*/ 618906 w 618906"/>
                  <a:gd name="connsiteY6" fmla="*/ 0 h 251538"/>
                  <a:gd name="connsiteX7" fmla="*/ 257013 w 618906"/>
                  <a:gd name="connsiteY7" fmla="*/ 202844 h 251538"/>
                  <a:gd name="connsiteX8" fmla="*/ 238573 w 618906"/>
                  <a:gd name="connsiteY8" fmla="*/ 202844 h 2515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8906" h="251538">
                    <a:moveTo>
                      <a:pt x="238573" y="202844"/>
                    </a:moveTo>
                    <a:lnTo>
                      <a:pt x="0" y="65694"/>
                    </a:lnTo>
                    <a:lnTo>
                      <a:pt x="0" y="111795"/>
                    </a:lnTo>
                    <a:lnTo>
                      <a:pt x="238573" y="248945"/>
                    </a:lnTo>
                    <a:cubicBezTo>
                      <a:pt x="244335" y="252403"/>
                      <a:pt x="252403" y="252403"/>
                      <a:pt x="258165" y="248945"/>
                    </a:cubicBezTo>
                    <a:lnTo>
                      <a:pt x="618906" y="46101"/>
                    </a:lnTo>
                    <a:lnTo>
                      <a:pt x="618906" y="0"/>
                    </a:lnTo>
                    <a:lnTo>
                      <a:pt x="257013" y="202844"/>
                    </a:lnTo>
                    <a:cubicBezTo>
                      <a:pt x="251250" y="206302"/>
                      <a:pt x="244335" y="206302"/>
                      <a:pt x="238573" y="2028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36D7E2"/>
                  </a:gs>
                  <a:gs pos="50000">
                    <a:srgbClr val="2CCCDD"/>
                  </a:gs>
                  <a:gs pos="100000">
                    <a:srgbClr val="23C1D9"/>
                  </a:gs>
                </a:gsLst>
                <a:lin ang="0" scaled="1"/>
              </a:gradFill>
              <a:ln w="115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6" name="Freeform: Shape 505">
                <a:extLst>
                  <a:ext uri="{FF2B5EF4-FFF2-40B4-BE49-F238E27FC236}">
                    <a16:creationId xmlns:a16="http://schemas.microsoft.com/office/drawing/2014/main" id="{5A7DC218-7C25-96C9-0F24-5C56319128EC}"/>
                  </a:ext>
                </a:extLst>
              </p:cNvPr>
              <p:cNvSpPr/>
              <p:nvPr/>
            </p:nvSpPr>
            <p:spPr>
              <a:xfrm>
                <a:off x="13124674" y="4563321"/>
                <a:ext cx="618906" cy="251538"/>
              </a:xfrm>
              <a:custGeom>
                <a:avLst/>
                <a:gdLst>
                  <a:gd name="connsiteX0" fmla="*/ 238573 w 618906"/>
                  <a:gd name="connsiteY0" fmla="*/ 202844 h 251538"/>
                  <a:gd name="connsiteX1" fmla="*/ 0 w 618906"/>
                  <a:gd name="connsiteY1" fmla="*/ 65694 h 251538"/>
                  <a:gd name="connsiteX2" fmla="*/ 0 w 618906"/>
                  <a:gd name="connsiteY2" fmla="*/ 111795 h 251538"/>
                  <a:gd name="connsiteX3" fmla="*/ 238573 w 618906"/>
                  <a:gd name="connsiteY3" fmla="*/ 248945 h 251538"/>
                  <a:gd name="connsiteX4" fmla="*/ 258165 w 618906"/>
                  <a:gd name="connsiteY4" fmla="*/ 248945 h 251538"/>
                  <a:gd name="connsiteX5" fmla="*/ 618906 w 618906"/>
                  <a:gd name="connsiteY5" fmla="*/ 46101 h 251538"/>
                  <a:gd name="connsiteX6" fmla="*/ 618906 w 618906"/>
                  <a:gd name="connsiteY6" fmla="*/ 0 h 251538"/>
                  <a:gd name="connsiteX7" fmla="*/ 257013 w 618906"/>
                  <a:gd name="connsiteY7" fmla="*/ 202844 h 251538"/>
                  <a:gd name="connsiteX8" fmla="*/ 238573 w 618906"/>
                  <a:gd name="connsiteY8" fmla="*/ 202844 h 2515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8906" h="251538">
                    <a:moveTo>
                      <a:pt x="238573" y="202844"/>
                    </a:moveTo>
                    <a:lnTo>
                      <a:pt x="0" y="65694"/>
                    </a:lnTo>
                    <a:lnTo>
                      <a:pt x="0" y="111795"/>
                    </a:lnTo>
                    <a:lnTo>
                      <a:pt x="238573" y="248945"/>
                    </a:lnTo>
                    <a:cubicBezTo>
                      <a:pt x="244335" y="252403"/>
                      <a:pt x="252403" y="252403"/>
                      <a:pt x="258165" y="248945"/>
                    </a:cubicBezTo>
                    <a:lnTo>
                      <a:pt x="618906" y="46101"/>
                    </a:lnTo>
                    <a:lnTo>
                      <a:pt x="618906" y="0"/>
                    </a:lnTo>
                    <a:lnTo>
                      <a:pt x="257013" y="202844"/>
                    </a:lnTo>
                    <a:cubicBezTo>
                      <a:pt x="251250" y="206302"/>
                      <a:pt x="244335" y="206302"/>
                      <a:pt x="238573" y="2028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36D7E2"/>
                  </a:gs>
                  <a:gs pos="50000">
                    <a:srgbClr val="2CCCDD"/>
                  </a:gs>
                  <a:gs pos="100000">
                    <a:srgbClr val="23C1D9"/>
                  </a:gs>
                </a:gsLst>
                <a:lin ang="0" scaled="1"/>
              </a:gradFill>
              <a:ln w="115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7" name="Freeform: Shape 506">
                <a:extLst>
                  <a:ext uri="{FF2B5EF4-FFF2-40B4-BE49-F238E27FC236}">
                    <a16:creationId xmlns:a16="http://schemas.microsoft.com/office/drawing/2014/main" id="{54787FB3-E5D5-00EB-58EF-7747ECB12648}"/>
                  </a:ext>
                </a:extLst>
              </p:cNvPr>
              <p:cNvSpPr/>
              <p:nvPr/>
            </p:nvSpPr>
            <p:spPr>
              <a:xfrm>
                <a:off x="13126691" y="4201140"/>
                <a:ext cx="613719" cy="369384"/>
              </a:xfrm>
              <a:custGeom>
                <a:avLst/>
                <a:gdLst>
                  <a:gd name="connsiteX0" fmla="*/ 369097 w 613719"/>
                  <a:gd name="connsiteY0" fmla="*/ 2593 h 369384"/>
                  <a:gd name="connsiteX1" fmla="*/ 351809 w 613719"/>
                  <a:gd name="connsiteY1" fmla="*/ 2593 h 369384"/>
                  <a:gd name="connsiteX2" fmla="*/ 9509 w 613719"/>
                  <a:gd name="connsiteY2" fmla="*/ 198522 h 369384"/>
                  <a:gd name="connsiteX3" fmla="*/ 9509 w 613719"/>
                  <a:gd name="connsiteY3" fmla="*/ 230793 h 369384"/>
                  <a:gd name="connsiteX4" fmla="*/ 244623 w 613719"/>
                  <a:gd name="connsiteY4" fmla="*/ 366791 h 369384"/>
                  <a:gd name="connsiteX5" fmla="*/ 261911 w 613719"/>
                  <a:gd name="connsiteY5" fmla="*/ 366791 h 369384"/>
                  <a:gd name="connsiteX6" fmla="*/ 604211 w 613719"/>
                  <a:gd name="connsiteY6" fmla="*/ 174320 h 369384"/>
                  <a:gd name="connsiteX7" fmla="*/ 604211 w 613719"/>
                  <a:gd name="connsiteY7" fmla="*/ 142049 h 369384"/>
                  <a:gd name="connsiteX8" fmla="*/ 369097 w 613719"/>
                  <a:gd name="connsiteY8" fmla="*/ 2593 h 3693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3719" h="369384">
                    <a:moveTo>
                      <a:pt x="369097" y="2593"/>
                    </a:moveTo>
                    <a:cubicBezTo>
                      <a:pt x="363334" y="-864"/>
                      <a:pt x="357571" y="-864"/>
                      <a:pt x="351809" y="2593"/>
                    </a:cubicBezTo>
                    <a:lnTo>
                      <a:pt x="9509" y="198522"/>
                    </a:lnTo>
                    <a:cubicBezTo>
                      <a:pt x="-3170" y="205438"/>
                      <a:pt x="-3170" y="223878"/>
                      <a:pt x="9509" y="230793"/>
                    </a:cubicBezTo>
                    <a:lnTo>
                      <a:pt x="244623" y="366791"/>
                    </a:lnTo>
                    <a:cubicBezTo>
                      <a:pt x="250386" y="370249"/>
                      <a:pt x="256149" y="370249"/>
                      <a:pt x="261911" y="366791"/>
                    </a:cubicBezTo>
                    <a:lnTo>
                      <a:pt x="604211" y="174320"/>
                    </a:lnTo>
                    <a:cubicBezTo>
                      <a:pt x="616890" y="167404"/>
                      <a:pt x="616890" y="148964"/>
                      <a:pt x="604211" y="142049"/>
                    </a:cubicBezTo>
                    <a:lnTo>
                      <a:pt x="369097" y="2593"/>
                    </a:lnTo>
                    <a:close/>
                  </a:path>
                </a:pathLst>
              </a:custGeom>
              <a:solidFill>
                <a:srgbClr val="E9F1FA"/>
              </a:solidFill>
              <a:ln w="115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8" name="Freeform: Shape 507">
                <a:extLst>
                  <a:ext uri="{FF2B5EF4-FFF2-40B4-BE49-F238E27FC236}">
                    <a16:creationId xmlns:a16="http://schemas.microsoft.com/office/drawing/2014/main" id="{65632825-791B-CF86-F22F-28675F9DFD59}"/>
                  </a:ext>
                </a:extLst>
              </p:cNvPr>
              <p:cNvSpPr/>
              <p:nvPr/>
            </p:nvSpPr>
            <p:spPr>
              <a:xfrm>
                <a:off x="13279112" y="4297088"/>
                <a:ext cx="308877" cy="176336"/>
              </a:xfrm>
              <a:custGeom>
                <a:avLst/>
                <a:gdLst>
                  <a:gd name="connsiteX0" fmla="*/ 0 w 308877"/>
                  <a:gd name="connsiteY0" fmla="*/ 110642 h 176336"/>
                  <a:gd name="connsiteX1" fmla="*/ 114100 w 308877"/>
                  <a:gd name="connsiteY1" fmla="*/ 176336 h 176336"/>
                  <a:gd name="connsiteX2" fmla="*/ 308877 w 308877"/>
                  <a:gd name="connsiteY2" fmla="*/ 67999 h 176336"/>
                  <a:gd name="connsiteX3" fmla="*/ 193625 w 308877"/>
                  <a:gd name="connsiteY3" fmla="*/ 0 h 176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8877" h="176336">
                    <a:moveTo>
                      <a:pt x="0" y="110642"/>
                    </a:moveTo>
                    <a:lnTo>
                      <a:pt x="114100" y="176336"/>
                    </a:lnTo>
                    <a:lnTo>
                      <a:pt x="308877" y="67999"/>
                    </a:lnTo>
                    <a:lnTo>
                      <a:pt x="193625" y="0"/>
                    </a:lnTo>
                    <a:close/>
                  </a:path>
                </a:pathLst>
              </a:custGeom>
              <a:gradFill>
                <a:gsLst>
                  <a:gs pos="0">
                    <a:srgbClr val="75AFF7"/>
                  </a:gs>
                  <a:gs pos="50000">
                    <a:srgbClr val="4292FB"/>
                  </a:gs>
                  <a:gs pos="100000">
                    <a:srgbClr val="1075FF"/>
                  </a:gs>
                </a:gsLst>
                <a:lin ang="0" scaled="1"/>
              </a:gradFill>
              <a:ln w="115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9" name="Freeform: Shape 508">
                <a:extLst>
                  <a:ext uri="{FF2B5EF4-FFF2-40B4-BE49-F238E27FC236}">
                    <a16:creationId xmlns:a16="http://schemas.microsoft.com/office/drawing/2014/main" id="{5549562C-714C-0FB6-110B-9044D810992A}"/>
                  </a:ext>
                </a:extLst>
              </p:cNvPr>
              <p:cNvSpPr/>
              <p:nvPr/>
            </p:nvSpPr>
            <p:spPr>
              <a:xfrm>
                <a:off x="13472737" y="4297088"/>
                <a:ext cx="115252" cy="132540"/>
              </a:xfrm>
              <a:custGeom>
                <a:avLst/>
                <a:gdLst>
                  <a:gd name="connsiteX0" fmla="*/ 0 w 115252"/>
                  <a:gd name="connsiteY0" fmla="*/ 0 h 132540"/>
                  <a:gd name="connsiteX1" fmla="*/ 0 w 115252"/>
                  <a:gd name="connsiteY1" fmla="*/ 132540 h 132540"/>
                  <a:gd name="connsiteX2" fmla="*/ 115253 w 115252"/>
                  <a:gd name="connsiteY2" fmla="*/ 67999 h 132540"/>
                  <a:gd name="connsiteX3" fmla="*/ 0 w 115252"/>
                  <a:gd name="connsiteY3" fmla="*/ 0 h 132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5252" h="132540">
                    <a:moveTo>
                      <a:pt x="0" y="0"/>
                    </a:moveTo>
                    <a:lnTo>
                      <a:pt x="0" y="132540"/>
                    </a:lnTo>
                    <a:lnTo>
                      <a:pt x="115253" y="67999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0366FE"/>
                  </a:gs>
                  <a:gs pos="50000">
                    <a:srgbClr val="0451E5"/>
                  </a:gs>
                  <a:gs pos="100000">
                    <a:srgbClr val="063CCC"/>
                  </a:gs>
                </a:gsLst>
                <a:lin ang="10800000" scaled="1"/>
              </a:gradFill>
              <a:ln w="115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510" name="Graphic 4">
              <a:extLst>
                <a:ext uri="{FF2B5EF4-FFF2-40B4-BE49-F238E27FC236}">
                  <a16:creationId xmlns:a16="http://schemas.microsoft.com/office/drawing/2014/main" id="{70E447B8-24EF-D575-9958-795AD75C5DCC}"/>
                </a:ext>
              </a:extLst>
            </p:cNvPr>
            <p:cNvGrpSpPr/>
            <p:nvPr/>
          </p:nvGrpSpPr>
          <p:grpSpPr>
            <a:xfrm>
              <a:off x="9317020" y="4768471"/>
              <a:ext cx="726023" cy="552059"/>
              <a:chOff x="9317020" y="4768471"/>
              <a:chExt cx="726023" cy="552059"/>
            </a:xfrm>
          </p:grpSpPr>
          <p:sp>
            <p:nvSpPr>
              <p:cNvPr id="511" name="Freeform: Shape 510">
                <a:extLst>
                  <a:ext uri="{FF2B5EF4-FFF2-40B4-BE49-F238E27FC236}">
                    <a16:creationId xmlns:a16="http://schemas.microsoft.com/office/drawing/2014/main" id="{C72E9728-2ED6-DB8C-88D6-886F37DAEAA2}"/>
                  </a:ext>
                </a:extLst>
              </p:cNvPr>
              <p:cNvSpPr/>
              <p:nvPr/>
            </p:nvSpPr>
            <p:spPr>
              <a:xfrm>
                <a:off x="9668252" y="5129910"/>
                <a:ext cx="140608" cy="83889"/>
              </a:xfrm>
              <a:custGeom>
                <a:avLst/>
                <a:gdLst>
                  <a:gd name="connsiteX0" fmla="*/ 3458 w 140608"/>
                  <a:gd name="connsiteY0" fmla="*/ 38487 h 83889"/>
                  <a:gd name="connsiteX1" fmla="*/ 69151 w 140608"/>
                  <a:gd name="connsiteY1" fmla="*/ 1606 h 83889"/>
                  <a:gd name="connsiteX2" fmla="*/ 86439 w 140608"/>
                  <a:gd name="connsiteY2" fmla="*/ 2759 h 83889"/>
                  <a:gd name="connsiteX3" fmla="*/ 137151 w 140608"/>
                  <a:gd name="connsiteY3" fmla="*/ 35030 h 83889"/>
                  <a:gd name="connsiteX4" fmla="*/ 137151 w 140608"/>
                  <a:gd name="connsiteY4" fmla="*/ 45402 h 83889"/>
                  <a:gd name="connsiteX5" fmla="*/ 71456 w 140608"/>
                  <a:gd name="connsiteY5" fmla="*/ 82283 h 83889"/>
                  <a:gd name="connsiteX6" fmla="*/ 54169 w 140608"/>
                  <a:gd name="connsiteY6" fmla="*/ 81131 h 83889"/>
                  <a:gd name="connsiteX7" fmla="*/ 3458 w 140608"/>
                  <a:gd name="connsiteY7" fmla="*/ 48860 h 83889"/>
                  <a:gd name="connsiteX8" fmla="*/ 3458 w 140608"/>
                  <a:gd name="connsiteY8" fmla="*/ 38487 h 838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40608" h="83889">
                    <a:moveTo>
                      <a:pt x="3458" y="38487"/>
                    </a:moveTo>
                    <a:lnTo>
                      <a:pt x="69151" y="1606"/>
                    </a:lnTo>
                    <a:cubicBezTo>
                      <a:pt x="73762" y="-699"/>
                      <a:pt x="81829" y="-699"/>
                      <a:pt x="86439" y="2759"/>
                    </a:cubicBezTo>
                    <a:lnTo>
                      <a:pt x="137151" y="35030"/>
                    </a:lnTo>
                    <a:cubicBezTo>
                      <a:pt x="141761" y="38487"/>
                      <a:pt x="141761" y="43097"/>
                      <a:pt x="137151" y="45402"/>
                    </a:cubicBezTo>
                    <a:lnTo>
                      <a:pt x="71456" y="82283"/>
                    </a:lnTo>
                    <a:cubicBezTo>
                      <a:pt x="66846" y="84588"/>
                      <a:pt x="58779" y="84588"/>
                      <a:pt x="54169" y="81131"/>
                    </a:cubicBezTo>
                    <a:lnTo>
                      <a:pt x="3458" y="48860"/>
                    </a:lnTo>
                    <a:cubicBezTo>
                      <a:pt x="-1153" y="45402"/>
                      <a:pt x="-1153" y="40792"/>
                      <a:pt x="3458" y="38487"/>
                    </a:cubicBezTo>
                    <a:close/>
                  </a:path>
                </a:pathLst>
              </a:custGeom>
              <a:solidFill>
                <a:srgbClr val="FFFFFF"/>
              </a:solidFill>
              <a:ln w="115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74" name="Freeform: Shape 3473">
                <a:extLst>
                  <a:ext uri="{FF2B5EF4-FFF2-40B4-BE49-F238E27FC236}">
                    <a16:creationId xmlns:a16="http://schemas.microsoft.com/office/drawing/2014/main" id="{AA80FCBB-5639-EF43-2A56-E7354B2696C7}"/>
                  </a:ext>
                </a:extLst>
              </p:cNvPr>
              <p:cNvSpPr/>
              <p:nvPr/>
            </p:nvSpPr>
            <p:spPr>
              <a:xfrm>
                <a:off x="9317020" y="4920821"/>
                <a:ext cx="671345" cy="392576"/>
              </a:xfrm>
              <a:custGeom>
                <a:avLst/>
                <a:gdLst>
                  <a:gd name="connsiteX0" fmla="*/ 4322 w 671345"/>
                  <a:gd name="connsiteY0" fmla="*/ 214152 h 392576"/>
                  <a:gd name="connsiteX1" fmla="*/ 386960 w 671345"/>
                  <a:gd name="connsiteY1" fmla="*/ 2088 h 392576"/>
                  <a:gd name="connsiteX2" fmla="*/ 406553 w 671345"/>
                  <a:gd name="connsiteY2" fmla="*/ 3240 h 392576"/>
                  <a:gd name="connsiteX3" fmla="*/ 667024 w 671345"/>
                  <a:gd name="connsiteY3" fmla="*/ 166899 h 392576"/>
                  <a:gd name="connsiteX4" fmla="*/ 667024 w 671345"/>
                  <a:gd name="connsiteY4" fmla="*/ 178424 h 392576"/>
                  <a:gd name="connsiteX5" fmla="*/ 284385 w 671345"/>
                  <a:gd name="connsiteY5" fmla="*/ 390489 h 392576"/>
                  <a:gd name="connsiteX6" fmla="*/ 264792 w 671345"/>
                  <a:gd name="connsiteY6" fmla="*/ 389336 h 392576"/>
                  <a:gd name="connsiteX7" fmla="*/ 4322 w 671345"/>
                  <a:gd name="connsiteY7" fmla="*/ 225678 h 392576"/>
                  <a:gd name="connsiteX8" fmla="*/ 4322 w 671345"/>
                  <a:gd name="connsiteY8" fmla="*/ 214152 h 3925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71345" h="392576">
                    <a:moveTo>
                      <a:pt x="4322" y="214152"/>
                    </a:moveTo>
                    <a:lnTo>
                      <a:pt x="386960" y="2088"/>
                    </a:lnTo>
                    <a:cubicBezTo>
                      <a:pt x="392723" y="-1370"/>
                      <a:pt x="400791" y="-217"/>
                      <a:pt x="406553" y="3240"/>
                    </a:cubicBezTo>
                    <a:lnTo>
                      <a:pt x="667024" y="166899"/>
                    </a:lnTo>
                    <a:cubicBezTo>
                      <a:pt x="672787" y="170356"/>
                      <a:pt x="672787" y="176119"/>
                      <a:pt x="667024" y="178424"/>
                    </a:cubicBezTo>
                    <a:lnTo>
                      <a:pt x="284385" y="390489"/>
                    </a:lnTo>
                    <a:cubicBezTo>
                      <a:pt x="278623" y="393946"/>
                      <a:pt x="270555" y="392794"/>
                      <a:pt x="264792" y="389336"/>
                    </a:cubicBezTo>
                    <a:lnTo>
                      <a:pt x="4322" y="225678"/>
                    </a:lnTo>
                    <a:cubicBezTo>
                      <a:pt x="-1441" y="222220"/>
                      <a:pt x="-1441" y="216457"/>
                      <a:pt x="4322" y="214152"/>
                    </a:cubicBezTo>
                    <a:close/>
                  </a:path>
                </a:pathLst>
              </a:custGeom>
              <a:gradFill>
                <a:gsLst>
                  <a:gs pos="0">
                    <a:srgbClr val="D7E5FB"/>
                  </a:gs>
                  <a:gs pos="50000">
                    <a:srgbClr val="A8CAFD"/>
                  </a:gs>
                  <a:gs pos="100000">
                    <a:srgbClr val="7AAFFF"/>
                  </a:gs>
                </a:gsLst>
                <a:lin ang="127915" scaled="1"/>
              </a:gradFill>
              <a:ln w="115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75" name="Freeform: Shape 3474">
                <a:extLst>
                  <a:ext uri="{FF2B5EF4-FFF2-40B4-BE49-F238E27FC236}">
                    <a16:creationId xmlns:a16="http://schemas.microsoft.com/office/drawing/2014/main" id="{9F6AE87B-269E-46A1-9798-70048481C51A}"/>
                  </a:ext>
                </a:extLst>
              </p:cNvPr>
              <p:cNvSpPr/>
              <p:nvPr/>
            </p:nvSpPr>
            <p:spPr>
              <a:xfrm>
                <a:off x="9446967" y="4982840"/>
                <a:ext cx="230793" cy="135709"/>
              </a:xfrm>
              <a:custGeom>
                <a:avLst/>
                <a:gdLst>
                  <a:gd name="connsiteX0" fmla="*/ 228200 w 230793"/>
                  <a:gd name="connsiteY0" fmla="*/ 46101 h 135709"/>
                  <a:gd name="connsiteX1" fmla="*/ 228200 w 230793"/>
                  <a:gd name="connsiteY1" fmla="*/ 56474 h 135709"/>
                  <a:gd name="connsiteX2" fmla="*/ 88744 w 230793"/>
                  <a:gd name="connsiteY2" fmla="*/ 134845 h 135709"/>
                  <a:gd name="connsiteX3" fmla="*/ 82982 w 230793"/>
                  <a:gd name="connsiteY3" fmla="*/ 134845 h 135709"/>
                  <a:gd name="connsiteX4" fmla="*/ 0 w 230793"/>
                  <a:gd name="connsiteY4" fmla="*/ 81829 h 135709"/>
                  <a:gd name="connsiteX5" fmla="*/ 146370 w 230793"/>
                  <a:gd name="connsiteY5" fmla="*/ 0 h 135709"/>
                  <a:gd name="connsiteX6" fmla="*/ 228200 w 230793"/>
                  <a:gd name="connsiteY6" fmla="*/ 46101 h 1357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30793" h="135709">
                    <a:moveTo>
                      <a:pt x="228200" y="46101"/>
                    </a:moveTo>
                    <a:cubicBezTo>
                      <a:pt x="231658" y="48406"/>
                      <a:pt x="231658" y="54169"/>
                      <a:pt x="228200" y="56474"/>
                    </a:cubicBezTo>
                    <a:lnTo>
                      <a:pt x="88744" y="134845"/>
                    </a:lnTo>
                    <a:cubicBezTo>
                      <a:pt x="86439" y="135998"/>
                      <a:pt x="84134" y="135998"/>
                      <a:pt x="82982" y="134845"/>
                    </a:cubicBezTo>
                    <a:lnTo>
                      <a:pt x="0" y="81829"/>
                    </a:lnTo>
                    <a:lnTo>
                      <a:pt x="146370" y="0"/>
                    </a:lnTo>
                    <a:lnTo>
                      <a:pt x="228200" y="46101"/>
                    </a:lnTo>
                    <a:close/>
                  </a:path>
                </a:pathLst>
              </a:custGeom>
              <a:solidFill>
                <a:srgbClr val="E9F1FA"/>
              </a:solidFill>
              <a:ln w="115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76" name="Freeform: Shape 3475">
                <a:extLst>
                  <a:ext uri="{FF2B5EF4-FFF2-40B4-BE49-F238E27FC236}">
                    <a16:creationId xmlns:a16="http://schemas.microsoft.com/office/drawing/2014/main" id="{C23E7597-4085-8B5E-E238-333B4E5F2CC8}"/>
                  </a:ext>
                </a:extLst>
              </p:cNvPr>
              <p:cNvSpPr/>
              <p:nvPr/>
            </p:nvSpPr>
            <p:spPr>
              <a:xfrm>
                <a:off x="9527644" y="4983993"/>
                <a:ext cx="150116" cy="135709"/>
              </a:xfrm>
              <a:custGeom>
                <a:avLst/>
                <a:gdLst>
                  <a:gd name="connsiteX0" fmla="*/ 137150 w 150116"/>
                  <a:gd name="connsiteY0" fmla="*/ 44949 h 135709"/>
                  <a:gd name="connsiteX1" fmla="*/ 61084 w 150116"/>
                  <a:gd name="connsiteY1" fmla="*/ 2305 h 135709"/>
                  <a:gd name="connsiteX2" fmla="*/ 65694 w 150116"/>
                  <a:gd name="connsiteY2" fmla="*/ 0 h 135709"/>
                  <a:gd name="connsiteX3" fmla="*/ 147523 w 150116"/>
                  <a:gd name="connsiteY3" fmla="*/ 46101 h 135709"/>
                  <a:gd name="connsiteX4" fmla="*/ 147523 w 150116"/>
                  <a:gd name="connsiteY4" fmla="*/ 56474 h 135709"/>
                  <a:gd name="connsiteX5" fmla="*/ 8067 w 150116"/>
                  <a:gd name="connsiteY5" fmla="*/ 134846 h 135709"/>
                  <a:gd name="connsiteX6" fmla="*/ 2305 w 150116"/>
                  <a:gd name="connsiteY6" fmla="*/ 134846 h 135709"/>
                  <a:gd name="connsiteX7" fmla="*/ 0 w 150116"/>
                  <a:gd name="connsiteY7" fmla="*/ 133693 h 135709"/>
                  <a:gd name="connsiteX8" fmla="*/ 137150 w 150116"/>
                  <a:gd name="connsiteY8" fmla="*/ 56474 h 135709"/>
                  <a:gd name="connsiteX9" fmla="*/ 137150 w 150116"/>
                  <a:gd name="connsiteY9" fmla="*/ 44949 h 1357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0116" h="135709">
                    <a:moveTo>
                      <a:pt x="137150" y="44949"/>
                    </a:moveTo>
                    <a:lnTo>
                      <a:pt x="61084" y="2305"/>
                    </a:lnTo>
                    <a:lnTo>
                      <a:pt x="65694" y="0"/>
                    </a:lnTo>
                    <a:lnTo>
                      <a:pt x="147523" y="46101"/>
                    </a:lnTo>
                    <a:cubicBezTo>
                      <a:pt x="150981" y="48406"/>
                      <a:pt x="150981" y="54169"/>
                      <a:pt x="147523" y="56474"/>
                    </a:cubicBezTo>
                    <a:lnTo>
                      <a:pt x="8067" y="134846"/>
                    </a:lnTo>
                    <a:cubicBezTo>
                      <a:pt x="5763" y="135998"/>
                      <a:pt x="3457" y="135998"/>
                      <a:pt x="2305" y="134846"/>
                    </a:cubicBezTo>
                    <a:lnTo>
                      <a:pt x="0" y="133693"/>
                    </a:lnTo>
                    <a:lnTo>
                      <a:pt x="137150" y="56474"/>
                    </a:lnTo>
                    <a:cubicBezTo>
                      <a:pt x="141760" y="53016"/>
                      <a:pt x="141760" y="47254"/>
                      <a:pt x="137150" y="44949"/>
                    </a:cubicBezTo>
                    <a:close/>
                  </a:path>
                </a:pathLst>
              </a:custGeom>
              <a:gradFill>
                <a:gsLst>
                  <a:gs pos="0">
                    <a:srgbClr val="7AAFFF"/>
                  </a:gs>
                  <a:gs pos="50000">
                    <a:srgbClr val="A8CAFD"/>
                  </a:gs>
                  <a:gs pos="100000">
                    <a:srgbClr val="D7E5FB"/>
                  </a:gs>
                </a:gsLst>
                <a:lin ang="1941721" scaled="1"/>
              </a:gradFill>
              <a:ln w="115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77" name="Freeform: Shape 3476">
                <a:extLst>
                  <a:ext uri="{FF2B5EF4-FFF2-40B4-BE49-F238E27FC236}">
                    <a16:creationId xmlns:a16="http://schemas.microsoft.com/office/drawing/2014/main" id="{EBECA5E4-C776-4D96-64D3-5E2B6EB4066E}"/>
                  </a:ext>
                </a:extLst>
              </p:cNvPr>
              <p:cNvSpPr/>
              <p:nvPr/>
            </p:nvSpPr>
            <p:spPr>
              <a:xfrm>
                <a:off x="9318301" y="5093483"/>
                <a:ext cx="668047" cy="227047"/>
              </a:xfrm>
              <a:custGeom>
                <a:avLst/>
                <a:gdLst>
                  <a:gd name="connsiteX0" fmla="*/ 3041 w 668047"/>
                  <a:gd name="connsiteY0" fmla="*/ 53016 h 227047"/>
                  <a:gd name="connsiteX1" fmla="*/ 263511 w 668047"/>
                  <a:gd name="connsiteY1" fmla="*/ 216675 h 227047"/>
                  <a:gd name="connsiteX2" fmla="*/ 265816 w 668047"/>
                  <a:gd name="connsiteY2" fmla="*/ 217827 h 227047"/>
                  <a:gd name="connsiteX3" fmla="*/ 265816 w 668047"/>
                  <a:gd name="connsiteY3" fmla="*/ 217827 h 227047"/>
                  <a:gd name="connsiteX4" fmla="*/ 268122 w 668047"/>
                  <a:gd name="connsiteY4" fmla="*/ 218980 h 227047"/>
                  <a:gd name="connsiteX5" fmla="*/ 268122 w 668047"/>
                  <a:gd name="connsiteY5" fmla="*/ 218980 h 227047"/>
                  <a:gd name="connsiteX6" fmla="*/ 270426 w 668047"/>
                  <a:gd name="connsiteY6" fmla="*/ 218980 h 227047"/>
                  <a:gd name="connsiteX7" fmla="*/ 270426 w 668047"/>
                  <a:gd name="connsiteY7" fmla="*/ 218980 h 227047"/>
                  <a:gd name="connsiteX8" fmla="*/ 272732 w 668047"/>
                  <a:gd name="connsiteY8" fmla="*/ 218980 h 227047"/>
                  <a:gd name="connsiteX9" fmla="*/ 272732 w 668047"/>
                  <a:gd name="connsiteY9" fmla="*/ 218980 h 227047"/>
                  <a:gd name="connsiteX10" fmla="*/ 275036 w 668047"/>
                  <a:gd name="connsiteY10" fmla="*/ 218980 h 227047"/>
                  <a:gd name="connsiteX11" fmla="*/ 275036 w 668047"/>
                  <a:gd name="connsiteY11" fmla="*/ 218980 h 227047"/>
                  <a:gd name="connsiteX12" fmla="*/ 276189 w 668047"/>
                  <a:gd name="connsiteY12" fmla="*/ 218980 h 227047"/>
                  <a:gd name="connsiteX13" fmla="*/ 277342 w 668047"/>
                  <a:gd name="connsiteY13" fmla="*/ 218980 h 227047"/>
                  <a:gd name="connsiteX14" fmla="*/ 278494 w 668047"/>
                  <a:gd name="connsiteY14" fmla="*/ 218980 h 227047"/>
                  <a:gd name="connsiteX15" fmla="*/ 280799 w 668047"/>
                  <a:gd name="connsiteY15" fmla="*/ 217827 h 227047"/>
                  <a:gd name="connsiteX16" fmla="*/ 663438 w 668047"/>
                  <a:gd name="connsiteY16" fmla="*/ 5763 h 227047"/>
                  <a:gd name="connsiteX17" fmla="*/ 664590 w 668047"/>
                  <a:gd name="connsiteY17" fmla="*/ 4610 h 227047"/>
                  <a:gd name="connsiteX18" fmla="*/ 665743 w 668047"/>
                  <a:gd name="connsiteY18" fmla="*/ 3458 h 227047"/>
                  <a:gd name="connsiteX19" fmla="*/ 666895 w 668047"/>
                  <a:gd name="connsiteY19" fmla="*/ 2305 h 227047"/>
                  <a:gd name="connsiteX20" fmla="*/ 666895 w 668047"/>
                  <a:gd name="connsiteY20" fmla="*/ 2305 h 227047"/>
                  <a:gd name="connsiteX21" fmla="*/ 668048 w 668047"/>
                  <a:gd name="connsiteY21" fmla="*/ 1153 h 227047"/>
                  <a:gd name="connsiteX22" fmla="*/ 668048 w 668047"/>
                  <a:gd name="connsiteY22" fmla="*/ 1153 h 227047"/>
                  <a:gd name="connsiteX23" fmla="*/ 668048 w 668047"/>
                  <a:gd name="connsiteY23" fmla="*/ 0 h 227047"/>
                  <a:gd name="connsiteX24" fmla="*/ 668048 w 668047"/>
                  <a:gd name="connsiteY24" fmla="*/ 8068 h 227047"/>
                  <a:gd name="connsiteX25" fmla="*/ 668048 w 668047"/>
                  <a:gd name="connsiteY25" fmla="*/ 8068 h 227047"/>
                  <a:gd name="connsiteX26" fmla="*/ 668048 w 668047"/>
                  <a:gd name="connsiteY26" fmla="*/ 9220 h 227047"/>
                  <a:gd name="connsiteX27" fmla="*/ 668048 w 668047"/>
                  <a:gd name="connsiteY27" fmla="*/ 9220 h 227047"/>
                  <a:gd name="connsiteX28" fmla="*/ 668048 w 668047"/>
                  <a:gd name="connsiteY28" fmla="*/ 9220 h 227047"/>
                  <a:gd name="connsiteX29" fmla="*/ 668048 w 668047"/>
                  <a:gd name="connsiteY29" fmla="*/ 9220 h 227047"/>
                  <a:gd name="connsiteX30" fmla="*/ 668048 w 668047"/>
                  <a:gd name="connsiteY30" fmla="*/ 10373 h 227047"/>
                  <a:gd name="connsiteX31" fmla="*/ 668048 w 668047"/>
                  <a:gd name="connsiteY31" fmla="*/ 10373 h 227047"/>
                  <a:gd name="connsiteX32" fmla="*/ 668048 w 668047"/>
                  <a:gd name="connsiteY32" fmla="*/ 10373 h 227047"/>
                  <a:gd name="connsiteX33" fmla="*/ 668048 w 668047"/>
                  <a:gd name="connsiteY33" fmla="*/ 10373 h 227047"/>
                  <a:gd name="connsiteX34" fmla="*/ 666895 w 668047"/>
                  <a:gd name="connsiteY34" fmla="*/ 11525 h 227047"/>
                  <a:gd name="connsiteX35" fmla="*/ 666895 w 668047"/>
                  <a:gd name="connsiteY35" fmla="*/ 11525 h 227047"/>
                  <a:gd name="connsiteX36" fmla="*/ 665743 w 668047"/>
                  <a:gd name="connsiteY36" fmla="*/ 12678 h 227047"/>
                  <a:gd name="connsiteX37" fmla="*/ 664590 w 668047"/>
                  <a:gd name="connsiteY37" fmla="*/ 12678 h 227047"/>
                  <a:gd name="connsiteX38" fmla="*/ 664590 w 668047"/>
                  <a:gd name="connsiteY38" fmla="*/ 12678 h 227047"/>
                  <a:gd name="connsiteX39" fmla="*/ 283104 w 668047"/>
                  <a:gd name="connsiteY39" fmla="*/ 225895 h 227047"/>
                  <a:gd name="connsiteX40" fmla="*/ 280799 w 668047"/>
                  <a:gd name="connsiteY40" fmla="*/ 227048 h 227047"/>
                  <a:gd name="connsiteX41" fmla="*/ 280799 w 668047"/>
                  <a:gd name="connsiteY41" fmla="*/ 227048 h 227047"/>
                  <a:gd name="connsiteX42" fmla="*/ 279647 w 668047"/>
                  <a:gd name="connsiteY42" fmla="*/ 227048 h 227047"/>
                  <a:gd name="connsiteX43" fmla="*/ 278494 w 668047"/>
                  <a:gd name="connsiteY43" fmla="*/ 227048 h 227047"/>
                  <a:gd name="connsiteX44" fmla="*/ 278494 w 668047"/>
                  <a:gd name="connsiteY44" fmla="*/ 227048 h 227047"/>
                  <a:gd name="connsiteX45" fmla="*/ 277342 w 668047"/>
                  <a:gd name="connsiteY45" fmla="*/ 227048 h 227047"/>
                  <a:gd name="connsiteX46" fmla="*/ 277342 w 668047"/>
                  <a:gd name="connsiteY46" fmla="*/ 227048 h 227047"/>
                  <a:gd name="connsiteX47" fmla="*/ 277342 w 668047"/>
                  <a:gd name="connsiteY47" fmla="*/ 227048 h 227047"/>
                  <a:gd name="connsiteX48" fmla="*/ 276189 w 668047"/>
                  <a:gd name="connsiteY48" fmla="*/ 227048 h 227047"/>
                  <a:gd name="connsiteX49" fmla="*/ 275036 w 668047"/>
                  <a:gd name="connsiteY49" fmla="*/ 227048 h 227047"/>
                  <a:gd name="connsiteX50" fmla="*/ 275036 w 668047"/>
                  <a:gd name="connsiteY50" fmla="*/ 227048 h 227047"/>
                  <a:gd name="connsiteX51" fmla="*/ 275036 w 668047"/>
                  <a:gd name="connsiteY51" fmla="*/ 227048 h 227047"/>
                  <a:gd name="connsiteX52" fmla="*/ 273884 w 668047"/>
                  <a:gd name="connsiteY52" fmla="*/ 227048 h 227047"/>
                  <a:gd name="connsiteX53" fmla="*/ 273884 w 668047"/>
                  <a:gd name="connsiteY53" fmla="*/ 227048 h 227047"/>
                  <a:gd name="connsiteX54" fmla="*/ 273884 w 668047"/>
                  <a:gd name="connsiteY54" fmla="*/ 227048 h 227047"/>
                  <a:gd name="connsiteX55" fmla="*/ 273884 w 668047"/>
                  <a:gd name="connsiteY55" fmla="*/ 227048 h 227047"/>
                  <a:gd name="connsiteX56" fmla="*/ 272732 w 668047"/>
                  <a:gd name="connsiteY56" fmla="*/ 227048 h 227047"/>
                  <a:gd name="connsiteX57" fmla="*/ 272732 w 668047"/>
                  <a:gd name="connsiteY57" fmla="*/ 227048 h 227047"/>
                  <a:gd name="connsiteX58" fmla="*/ 272732 w 668047"/>
                  <a:gd name="connsiteY58" fmla="*/ 227048 h 227047"/>
                  <a:gd name="connsiteX59" fmla="*/ 271579 w 668047"/>
                  <a:gd name="connsiteY59" fmla="*/ 227048 h 227047"/>
                  <a:gd name="connsiteX60" fmla="*/ 270426 w 668047"/>
                  <a:gd name="connsiteY60" fmla="*/ 227048 h 227047"/>
                  <a:gd name="connsiteX61" fmla="*/ 270426 w 668047"/>
                  <a:gd name="connsiteY61" fmla="*/ 227048 h 227047"/>
                  <a:gd name="connsiteX62" fmla="*/ 270426 w 668047"/>
                  <a:gd name="connsiteY62" fmla="*/ 227048 h 227047"/>
                  <a:gd name="connsiteX63" fmla="*/ 268122 w 668047"/>
                  <a:gd name="connsiteY63" fmla="*/ 225895 h 227047"/>
                  <a:gd name="connsiteX64" fmla="*/ 7651 w 668047"/>
                  <a:gd name="connsiteY64" fmla="*/ 62236 h 227047"/>
                  <a:gd name="connsiteX65" fmla="*/ 3041 w 668047"/>
                  <a:gd name="connsiteY65" fmla="*/ 56474 h 227047"/>
                  <a:gd name="connsiteX66" fmla="*/ 3041 w 668047"/>
                  <a:gd name="connsiteY66" fmla="*/ 48406 h 227047"/>
                  <a:gd name="connsiteX67" fmla="*/ 3041 w 668047"/>
                  <a:gd name="connsiteY67" fmla="*/ 53016 h 227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</a:cxnLst>
                <a:rect l="l" t="t" r="r" b="b"/>
                <a:pathLst>
                  <a:path w="668047" h="227047">
                    <a:moveTo>
                      <a:pt x="3041" y="53016"/>
                    </a:moveTo>
                    <a:lnTo>
                      <a:pt x="263511" y="216675"/>
                    </a:lnTo>
                    <a:cubicBezTo>
                      <a:pt x="264664" y="216675"/>
                      <a:pt x="264664" y="217827"/>
                      <a:pt x="265816" y="217827"/>
                    </a:cubicBezTo>
                    <a:cubicBezTo>
                      <a:pt x="265816" y="217827"/>
                      <a:pt x="265816" y="217827"/>
                      <a:pt x="265816" y="217827"/>
                    </a:cubicBezTo>
                    <a:cubicBezTo>
                      <a:pt x="266969" y="217827"/>
                      <a:pt x="266969" y="217827"/>
                      <a:pt x="268122" y="218980"/>
                    </a:cubicBezTo>
                    <a:cubicBezTo>
                      <a:pt x="268122" y="218980"/>
                      <a:pt x="268122" y="218980"/>
                      <a:pt x="268122" y="218980"/>
                    </a:cubicBezTo>
                    <a:cubicBezTo>
                      <a:pt x="269274" y="218980"/>
                      <a:pt x="269274" y="218980"/>
                      <a:pt x="270426" y="218980"/>
                    </a:cubicBezTo>
                    <a:cubicBezTo>
                      <a:pt x="270426" y="218980"/>
                      <a:pt x="270426" y="218980"/>
                      <a:pt x="270426" y="218980"/>
                    </a:cubicBezTo>
                    <a:cubicBezTo>
                      <a:pt x="271579" y="218980"/>
                      <a:pt x="271579" y="218980"/>
                      <a:pt x="272732" y="218980"/>
                    </a:cubicBezTo>
                    <a:cubicBezTo>
                      <a:pt x="272732" y="218980"/>
                      <a:pt x="272732" y="218980"/>
                      <a:pt x="272732" y="218980"/>
                    </a:cubicBezTo>
                    <a:cubicBezTo>
                      <a:pt x="273884" y="218980"/>
                      <a:pt x="273884" y="218980"/>
                      <a:pt x="275036" y="218980"/>
                    </a:cubicBezTo>
                    <a:cubicBezTo>
                      <a:pt x="275036" y="218980"/>
                      <a:pt x="275036" y="218980"/>
                      <a:pt x="275036" y="218980"/>
                    </a:cubicBezTo>
                    <a:cubicBezTo>
                      <a:pt x="276189" y="218980"/>
                      <a:pt x="276189" y="218980"/>
                      <a:pt x="276189" y="218980"/>
                    </a:cubicBezTo>
                    <a:cubicBezTo>
                      <a:pt x="276189" y="218980"/>
                      <a:pt x="277342" y="218980"/>
                      <a:pt x="277342" y="218980"/>
                    </a:cubicBezTo>
                    <a:cubicBezTo>
                      <a:pt x="277342" y="218980"/>
                      <a:pt x="278494" y="218980"/>
                      <a:pt x="278494" y="218980"/>
                    </a:cubicBezTo>
                    <a:cubicBezTo>
                      <a:pt x="279647" y="218980"/>
                      <a:pt x="280799" y="217827"/>
                      <a:pt x="280799" y="217827"/>
                    </a:cubicBezTo>
                    <a:lnTo>
                      <a:pt x="663438" y="5763"/>
                    </a:lnTo>
                    <a:cubicBezTo>
                      <a:pt x="663438" y="5763"/>
                      <a:pt x="664590" y="5763"/>
                      <a:pt x="664590" y="4610"/>
                    </a:cubicBezTo>
                    <a:cubicBezTo>
                      <a:pt x="664590" y="4610"/>
                      <a:pt x="665743" y="4610"/>
                      <a:pt x="665743" y="3458"/>
                    </a:cubicBezTo>
                    <a:cubicBezTo>
                      <a:pt x="665743" y="3458"/>
                      <a:pt x="666895" y="2305"/>
                      <a:pt x="666895" y="2305"/>
                    </a:cubicBezTo>
                    <a:cubicBezTo>
                      <a:pt x="666895" y="2305"/>
                      <a:pt x="666895" y="2305"/>
                      <a:pt x="666895" y="2305"/>
                    </a:cubicBezTo>
                    <a:cubicBezTo>
                      <a:pt x="666895" y="2305"/>
                      <a:pt x="666895" y="1153"/>
                      <a:pt x="668048" y="1153"/>
                    </a:cubicBezTo>
                    <a:cubicBezTo>
                      <a:pt x="668048" y="1153"/>
                      <a:pt x="668048" y="1153"/>
                      <a:pt x="668048" y="1153"/>
                    </a:cubicBezTo>
                    <a:cubicBezTo>
                      <a:pt x="668048" y="1153"/>
                      <a:pt x="668048" y="0"/>
                      <a:pt x="668048" y="0"/>
                    </a:cubicBezTo>
                    <a:lnTo>
                      <a:pt x="668048" y="8068"/>
                    </a:lnTo>
                    <a:lnTo>
                      <a:pt x="668048" y="8068"/>
                    </a:lnTo>
                    <a:cubicBezTo>
                      <a:pt x="668048" y="8068"/>
                      <a:pt x="668048" y="8068"/>
                      <a:pt x="668048" y="9220"/>
                    </a:cubicBezTo>
                    <a:cubicBezTo>
                      <a:pt x="668048" y="9220"/>
                      <a:pt x="668048" y="9220"/>
                      <a:pt x="668048" y="9220"/>
                    </a:cubicBezTo>
                    <a:cubicBezTo>
                      <a:pt x="668048" y="9220"/>
                      <a:pt x="668048" y="9220"/>
                      <a:pt x="668048" y="9220"/>
                    </a:cubicBezTo>
                    <a:cubicBezTo>
                      <a:pt x="668048" y="9220"/>
                      <a:pt x="668048" y="9220"/>
                      <a:pt x="668048" y="9220"/>
                    </a:cubicBezTo>
                    <a:cubicBezTo>
                      <a:pt x="668048" y="9220"/>
                      <a:pt x="668048" y="9220"/>
                      <a:pt x="668048" y="10373"/>
                    </a:cubicBezTo>
                    <a:cubicBezTo>
                      <a:pt x="668048" y="10373"/>
                      <a:pt x="668048" y="10373"/>
                      <a:pt x="668048" y="10373"/>
                    </a:cubicBezTo>
                    <a:cubicBezTo>
                      <a:pt x="668048" y="10373"/>
                      <a:pt x="668048" y="10373"/>
                      <a:pt x="668048" y="10373"/>
                    </a:cubicBezTo>
                    <a:cubicBezTo>
                      <a:pt x="668048" y="10373"/>
                      <a:pt x="668048" y="10373"/>
                      <a:pt x="668048" y="10373"/>
                    </a:cubicBezTo>
                    <a:cubicBezTo>
                      <a:pt x="668048" y="10373"/>
                      <a:pt x="668048" y="11525"/>
                      <a:pt x="666895" y="11525"/>
                    </a:cubicBezTo>
                    <a:cubicBezTo>
                      <a:pt x="666895" y="11525"/>
                      <a:pt x="666895" y="11525"/>
                      <a:pt x="666895" y="11525"/>
                    </a:cubicBezTo>
                    <a:cubicBezTo>
                      <a:pt x="666895" y="11525"/>
                      <a:pt x="665743" y="11525"/>
                      <a:pt x="665743" y="12678"/>
                    </a:cubicBezTo>
                    <a:cubicBezTo>
                      <a:pt x="665743" y="12678"/>
                      <a:pt x="665743" y="12678"/>
                      <a:pt x="664590" y="12678"/>
                    </a:cubicBezTo>
                    <a:cubicBezTo>
                      <a:pt x="664590" y="12678"/>
                      <a:pt x="664590" y="12678"/>
                      <a:pt x="664590" y="12678"/>
                    </a:cubicBezTo>
                    <a:lnTo>
                      <a:pt x="283104" y="225895"/>
                    </a:lnTo>
                    <a:cubicBezTo>
                      <a:pt x="281952" y="225895"/>
                      <a:pt x="280799" y="227048"/>
                      <a:pt x="280799" y="227048"/>
                    </a:cubicBezTo>
                    <a:cubicBezTo>
                      <a:pt x="280799" y="227048"/>
                      <a:pt x="280799" y="227048"/>
                      <a:pt x="280799" y="227048"/>
                    </a:cubicBezTo>
                    <a:cubicBezTo>
                      <a:pt x="280799" y="227048"/>
                      <a:pt x="280799" y="227048"/>
                      <a:pt x="279647" y="227048"/>
                    </a:cubicBezTo>
                    <a:cubicBezTo>
                      <a:pt x="279647" y="227048"/>
                      <a:pt x="278494" y="227048"/>
                      <a:pt x="278494" y="227048"/>
                    </a:cubicBezTo>
                    <a:cubicBezTo>
                      <a:pt x="278494" y="227048"/>
                      <a:pt x="278494" y="227048"/>
                      <a:pt x="278494" y="227048"/>
                    </a:cubicBezTo>
                    <a:cubicBezTo>
                      <a:pt x="278494" y="227048"/>
                      <a:pt x="277342" y="227048"/>
                      <a:pt x="277342" y="227048"/>
                    </a:cubicBezTo>
                    <a:cubicBezTo>
                      <a:pt x="277342" y="227048"/>
                      <a:pt x="277342" y="227048"/>
                      <a:pt x="277342" y="227048"/>
                    </a:cubicBezTo>
                    <a:lnTo>
                      <a:pt x="277342" y="227048"/>
                    </a:lnTo>
                    <a:cubicBezTo>
                      <a:pt x="277342" y="227048"/>
                      <a:pt x="276189" y="227048"/>
                      <a:pt x="276189" y="227048"/>
                    </a:cubicBezTo>
                    <a:cubicBezTo>
                      <a:pt x="276189" y="227048"/>
                      <a:pt x="276189" y="227048"/>
                      <a:pt x="275036" y="227048"/>
                    </a:cubicBezTo>
                    <a:cubicBezTo>
                      <a:pt x="275036" y="227048"/>
                      <a:pt x="275036" y="227048"/>
                      <a:pt x="275036" y="227048"/>
                    </a:cubicBezTo>
                    <a:cubicBezTo>
                      <a:pt x="275036" y="227048"/>
                      <a:pt x="275036" y="227048"/>
                      <a:pt x="275036" y="227048"/>
                    </a:cubicBezTo>
                    <a:cubicBezTo>
                      <a:pt x="275036" y="227048"/>
                      <a:pt x="273884" y="227048"/>
                      <a:pt x="273884" y="227048"/>
                    </a:cubicBezTo>
                    <a:cubicBezTo>
                      <a:pt x="273884" y="227048"/>
                      <a:pt x="273884" y="227048"/>
                      <a:pt x="273884" y="227048"/>
                    </a:cubicBezTo>
                    <a:cubicBezTo>
                      <a:pt x="273884" y="227048"/>
                      <a:pt x="273884" y="227048"/>
                      <a:pt x="273884" y="227048"/>
                    </a:cubicBezTo>
                    <a:cubicBezTo>
                      <a:pt x="273884" y="227048"/>
                      <a:pt x="273884" y="227048"/>
                      <a:pt x="273884" y="227048"/>
                    </a:cubicBezTo>
                    <a:cubicBezTo>
                      <a:pt x="273884" y="227048"/>
                      <a:pt x="272732" y="227048"/>
                      <a:pt x="272732" y="227048"/>
                    </a:cubicBezTo>
                    <a:cubicBezTo>
                      <a:pt x="272732" y="227048"/>
                      <a:pt x="272732" y="227048"/>
                      <a:pt x="272732" y="227048"/>
                    </a:cubicBezTo>
                    <a:cubicBezTo>
                      <a:pt x="272732" y="227048"/>
                      <a:pt x="272732" y="227048"/>
                      <a:pt x="272732" y="227048"/>
                    </a:cubicBezTo>
                    <a:cubicBezTo>
                      <a:pt x="272732" y="227048"/>
                      <a:pt x="272732" y="227048"/>
                      <a:pt x="271579" y="227048"/>
                    </a:cubicBezTo>
                    <a:cubicBezTo>
                      <a:pt x="271579" y="227048"/>
                      <a:pt x="270426" y="227048"/>
                      <a:pt x="270426" y="227048"/>
                    </a:cubicBezTo>
                    <a:cubicBezTo>
                      <a:pt x="270426" y="227048"/>
                      <a:pt x="270426" y="227048"/>
                      <a:pt x="270426" y="227048"/>
                    </a:cubicBezTo>
                    <a:cubicBezTo>
                      <a:pt x="270426" y="227048"/>
                      <a:pt x="270426" y="227048"/>
                      <a:pt x="270426" y="227048"/>
                    </a:cubicBezTo>
                    <a:cubicBezTo>
                      <a:pt x="269274" y="227048"/>
                      <a:pt x="269274" y="225895"/>
                      <a:pt x="268122" y="225895"/>
                    </a:cubicBezTo>
                    <a:lnTo>
                      <a:pt x="7651" y="62236"/>
                    </a:lnTo>
                    <a:cubicBezTo>
                      <a:pt x="5346" y="59931"/>
                      <a:pt x="3041" y="58779"/>
                      <a:pt x="3041" y="56474"/>
                    </a:cubicBezTo>
                    <a:lnTo>
                      <a:pt x="3041" y="48406"/>
                    </a:lnTo>
                    <a:cubicBezTo>
                      <a:pt x="-1570" y="48406"/>
                      <a:pt x="-417" y="50711"/>
                      <a:pt x="3041" y="53016"/>
                    </a:cubicBezTo>
                    <a:close/>
                  </a:path>
                </a:pathLst>
              </a:custGeom>
              <a:gradFill>
                <a:gsLst>
                  <a:gs pos="0">
                    <a:srgbClr val="D7E5FB"/>
                  </a:gs>
                  <a:gs pos="50000">
                    <a:srgbClr val="A8CAFD"/>
                  </a:gs>
                  <a:gs pos="100000">
                    <a:srgbClr val="7AAFFF"/>
                  </a:gs>
                </a:gsLst>
                <a:lin ang="10927915" scaled="1"/>
              </a:gradFill>
              <a:ln w="115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3478" name="Graphic 4">
                <a:extLst>
                  <a:ext uri="{FF2B5EF4-FFF2-40B4-BE49-F238E27FC236}">
                    <a16:creationId xmlns:a16="http://schemas.microsoft.com/office/drawing/2014/main" id="{7A74E836-A6E5-F62E-7147-7C5AF779206A}"/>
                  </a:ext>
                </a:extLst>
              </p:cNvPr>
              <p:cNvGrpSpPr/>
              <p:nvPr/>
            </p:nvGrpSpPr>
            <p:grpSpPr>
              <a:xfrm>
                <a:off x="9361680" y="4988891"/>
                <a:ext cx="573669" cy="286690"/>
                <a:chOff x="9361680" y="4988891"/>
                <a:chExt cx="573669" cy="286690"/>
              </a:xfrm>
            </p:grpSpPr>
            <p:sp>
              <p:nvSpPr>
                <p:cNvPr id="3479" name="Freeform: Shape 3478">
                  <a:extLst>
                    <a:ext uri="{FF2B5EF4-FFF2-40B4-BE49-F238E27FC236}">
                      <a16:creationId xmlns:a16="http://schemas.microsoft.com/office/drawing/2014/main" id="{18D87FD4-38C8-B9A7-0159-B04FC4681081}"/>
                    </a:ext>
                  </a:extLst>
                </p:cNvPr>
                <p:cNvSpPr/>
                <p:nvPr/>
              </p:nvSpPr>
              <p:spPr>
                <a:xfrm>
                  <a:off x="9361680" y="5037009"/>
                  <a:ext cx="486365" cy="238572"/>
                </a:xfrm>
                <a:custGeom>
                  <a:avLst/>
                  <a:gdLst>
                    <a:gd name="connsiteX0" fmla="*/ 85287 w 486365"/>
                    <a:gd name="connsiteY0" fmla="*/ 148676 h 238572"/>
                    <a:gd name="connsiteX1" fmla="*/ 85287 w 486365"/>
                    <a:gd name="connsiteY1" fmla="*/ 153286 h 238572"/>
                    <a:gd name="connsiteX2" fmla="*/ 86439 w 486365"/>
                    <a:gd name="connsiteY2" fmla="*/ 154438 h 238572"/>
                    <a:gd name="connsiteX3" fmla="*/ 99117 w 486365"/>
                    <a:gd name="connsiteY3" fmla="*/ 162506 h 238572"/>
                    <a:gd name="connsiteX4" fmla="*/ 99117 w 486365"/>
                    <a:gd name="connsiteY4" fmla="*/ 162506 h 238572"/>
                    <a:gd name="connsiteX5" fmla="*/ 99117 w 486365"/>
                    <a:gd name="connsiteY5" fmla="*/ 162506 h 238572"/>
                    <a:gd name="connsiteX6" fmla="*/ 99117 w 486365"/>
                    <a:gd name="connsiteY6" fmla="*/ 162506 h 238572"/>
                    <a:gd name="connsiteX7" fmla="*/ 99117 w 486365"/>
                    <a:gd name="connsiteY7" fmla="*/ 162506 h 238572"/>
                    <a:gd name="connsiteX8" fmla="*/ 99117 w 486365"/>
                    <a:gd name="connsiteY8" fmla="*/ 162506 h 238572"/>
                    <a:gd name="connsiteX9" fmla="*/ 99117 w 486365"/>
                    <a:gd name="connsiteY9" fmla="*/ 162506 h 238572"/>
                    <a:gd name="connsiteX10" fmla="*/ 99117 w 486365"/>
                    <a:gd name="connsiteY10" fmla="*/ 162506 h 238572"/>
                    <a:gd name="connsiteX11" fmla="*/ 99117 w 486365"/>
                    <a:gd name="connsiteY11" fmla="*/ 162506 h 238572"/>
                    <a:gd name="connsiteX12" fmla="*/ 99117 w 486365"/>
                    <a:gd name="connsiteY12" fmla="*/ 162506 h 238572"/>
                    <a:gd name="connsiteX13" fmla="*/ 99117 w 486365"/>
                    <a:gd name="connsiteY13" fmla="*/ 162506 h 238572"/>
                    <a:gd name="connsiteX14" fmla="*/ 99117 w 486365"/>
                    <a:gd name="connsiteY14" fmla="*/ 162506 h 238572"/>
                    <a:gd name="connsiteX15" fmla="*/ 99117 w 486365"/>
                    <a:gd name="connsiteY15" fmla="*/ 162506 h 238572"/>
                    <a:gd name="connsiteX16" fmla="*/ 99117 w 486365"/>
                    <a:gd name="connsiteY16" fmla="*/ 162506 h 238572"/>
                    <a:gd name="connsiteX17" fmla="*/ 99117 w 486365"/>
                    <a:gd name="connsiteY17" fmla="*/ 162506 h 238572"/>
                    <a:gd name="connsiteX18" fmla="*/ 99117 w 486365"/>
                    <a:gd name="connsiteY18" fmla="*/ 162506 h 238572"/>
                    <a:gd name="connsiteX19" fmla="*/ 100269 w 486365"/>
                    <a:gd name="connsiteY19" fmla="*/ 162506 h 238572"/>
                    <a:gd name="connsiteX20" fmla="*/ 109490 w 486365"/>
                    <a:gd name="connsiteY20" fmla="*/ 157896 h 238572"/>
                    <a:gd name="connsiteX21" fmla="*/ 109490 w 486365"/>
                    <a:gd name="connsiteY21" fmla="*/ 161354 h 238572"/>
                    <a:gd name="connsiteX22" fmla="*/ 110642 w 486365"/>
                    <a:gd name="connsiteY22" fmla="*/ 162506 h 238572"/>
                    <a:gd name="connsiteX23" fmla="*/ 123320 w 486365"/>
                    <a:gd name="connsiteY23" fmla="*/ 170574 h 238572"/>
                    <a:gd name="connsiteX24" fmla="*/ 123320 w 486365"/>
                    <a:gd name="connsiteY24" fmla="*/ 170574 h 238572"/>
                    <a:gd name="connsiteX25" fmla="*/ 123320 w 486365"/>
                    <a:gd name="connsiteY25" fmla="*/ 170574 h 238572"/>
                    <a:gd name="connsiteX26" fmla="*/ 123320 w 486365"/>
                    <a:gd name="connsiteY26" fmla="*/ 170574 h 238572"/>
                    <a:gd name="connsiteX27" fmla="*/ 123320 w 486365"/>
                    <a:gd name="connsiteY27" fmla="*/ 170574 h 238572"/>
                    <a:gd name="connsiteX28" fmla="*/ 123320 w 486365"/>
                    <a:gd name="connsiteY28" fmla="*/ 170574 h 238572"/>
                    <a:gd name="connsiteX29" fmla="*/ 123320 w 486365"/>
                    <a:gd name="connsiteY29" fmla="*/ 170574 h 238572"/>
                    <a:gd name="connsiteX30" fmla="*/ 123320 w 486365"/>
                    <a:gd name="connsiteY30" fmla="*/ 170574 h 238572"/>
                    <a:gd name="connsiteX31" fmla="*/ 123320 w 486365"/>
                    <a:gd name="connsiteY31" fmla="*/ 170574 h 238572"/>
                    <a:gd name="connsiteX32" fmla="*/ 123320 w 486365"/>
                    <a:gd name="connsiteY32" fmla="*/ 170574 h 238572"/>
                    <a:gd name="connsiteX33" fmla="*/ 123320 w 486365"/>
                    <a:gd name="connsiteY33" fmla="*/ 170574 h 238572"/>
                    <a:gd name="connsiteX34" fmla="*/ 123320 w 486365"/>
                    <a:gd name="connsiteY34" fmla="*/ 170574 h 238572"/>
                    <a:gd name="connsiteX35" fmla="*/ 123320 w 486365"/>
                    <a:gd name="connsiteY35" fmla="*/ 170574 h 238572"/>
                    <a:gd name="connsiteX36" fmla="*/ 123320 w 486365"/>
                    <a:gd name="connsiteY36" fmla="*/ 170574 h 238572"/>
                    <a:gd name="connsiteX37" fmla="*/ 123320 w 486365"/>
                    <a:gd name="connsiteY37" fmla="*/ 170574 h 238572"/>
                    <a:gd name="connsiteX38" fmla="*/ 123320 w 486365"/>
                    <a:gd name="connsiteY38" fmla="*/ 170574 h 238572"/>
                    <a:gd name="connsiteX39" fmla="*/ 124473 w 486365"/>
                    <a:gd name="connsiteY39" fmla="*/ 170574 h 238572"/>
                    <a:gd name="connsiteX40" fmla="*/ 140608 w 486365"/>
                    <a:gd name="connsiteY40" fmla="*/ 161354 h 238572"/>
                    <a:gd name="connsiteX41" fmla="*/ 140608 w 486365"/>
                    <a:gd name="connsiteY41" fmla="*/ 161354 h 238572"/>
                    <a:gd name="connsiteX42" fmla="*/ 140608 w 486365"/>
                    <a:gd name="connsiteY42" fmla="*/ 161354 h 238572"/>
                    <a:gd name="connsiteX43" fmla="*/ 140608 w 486365"/>
                    <a:gd name="connsiteY43" fmla="*/ 161354 h 238572"/>
                    <a:gd name="connsiteX44" fmla="*/ 140608 w 486365"/>
                    <a:gd name="connsiteY44" fmla="*/ 161354 h 238572"/>
                    <a:gd name="connsiteX45" fmla="*/ 140608 w 486365"/>
                    <a:gd name="connsiteY45" fmla="*/ 161354 h 238572"/>
                    <a:gd name="connsiteX46" fmla="*/ 140608 w 486365"/>
                    <a:gd name="connsiteY46" fmla="*/ 161354 h 238572"/>
                    <a:gd name="connsiteX47" fmla="*/ 140608 w 486365"/>
                    <a:gd name="connsiteY47" fmla="*/ 161354 h 238572"/>
                    <a:gd name="connsiteX48" fmla="*/ 140608 w 486365"/>
                    <a:gd name="connsiteY48" fmla="*/ 161354 h 238572"/>
                    <a:gd name="connsiteX49" fmla="*/ 140608 w 486365"/>
                    <a:gd name="connsiteY49" fmla="*/ 161354 h 238572"/>
                    <a:gd name="connsiteX50" fmla="*/ 140608 w 486365"/>
                    <a:gd name="connsiteY50" fmla="*/ 157896 h 238572"/>
                    <a:gd name="connsiteX51" fmla="*/ 141760 w 486365"/>
                    <a:gd name="connsiteY51" fmla="*/ 159048 h 238572"/>
                    <a:gd name="connsiteX52" fmla="*/ 141760 w 486365"/>
                    <a:gd name="connsiteY52" fmla="*/ 159048 h 238572"/>
                    <a:gd name="connsiteX53" fmla="*/ 141760 w 486365"/>
                    <a:gd name="connsiteY53" fmla="*/ 159048 h 238572"/>
                    <a:gd name="connsiteX54" fmla="*/ 141760 w 486365"/>
                    <a:gd name="connsiteY54" fmla="*/ 159048 h 238572"/>
                    <a:gd name="connsiteX55" fmla="*/ 141760 w 486365"/>
                    <a:gd name="connsiteY55" fmla="*/ 159048 h 238572"/>
                    <a:gd name="connsiteX56" fmla="*/ 141760 w 486365"/>
                    <a:gd name="connsiteY56" fmla="*/ 159048 h 238572"/>
                    <a:gd name="connsiteX57" fmla="*/ 141760 w 486365"/>
                    <a:gd name="connsiteY57" fmla="*/ 159048 h 238572"/>
                    <a:gd name="connsiteX58" fmla="*/ 141760 w 486365"/>
                    <a:gd name="connsiteY58" fmla="*/ 159048 h 238572"/>
                    <a:gd name="connsiteX59" fmla="*/ 141760 w 486365"/>
                    <a:gd name="connsiteY59" fmla="*/ 159048 h 238572"/>
                    <a:gd name="connsiteX60" fmla="*/ 141760 w 486365"/>
                    <a:gd name="connsiteY60" fmla="*/ 159048 h 238572"/>
                    <a:gd name="connsiteX61" fmla="*/ 141760 w 486365"/>
                    <a:gd name="connsiteY61" fmla="*/ 159048 h 238572"/>
                    <a:gd name="connsiteX62" fmla="*/ 141760 w 486365"/>
                    <a:gd name="connsiteY62" fmla="*/ 159048 h 238572"/>
                    <a:gd name="connsiteX63" fmla="*/ 141760 w 486365"/>
                    <a:gd name="connsiteY63" fmla="*/ 159048 h 238572"/>
                    <a:gd name="connsiteX64" fmla="*/ 141760 w 486365"/>
                    <a:gd name="connsiteY64" fmla="*/ 159048 h 238572"/>
                    <a:gd name="connsiteX65" fmla="*/ 141760 w 486365"/>
                    <a:gd name="connsiteY65" fmla="*/ 159048 h 238572"/>
                    <a:gd name="connsiteX66" fmla="*/ 141760 w 486365"/>
                    <a:gd name="connsiteY66" fmla="*/ 159048 h 238572"/>
                    <a:gd name="connsiteX67" fmla="*/ 142913 w 486365"/>
                    <a:gd name="connsiteY67" fmla="*/ 159048 h 238572"/>
                    <a:gd name="connsiteX68" fmla="*/ 156743 w 486365"/>
                    <a:gd name="connsiteY68" fmla="*/ 152133 h 238572"/>
                    <a:gd name="connsiteX69" fmla="*/ 156743 w 486365"/>
                    <a:gd name="connsiteY69" fmla="*/ 155591 h 238572"/>
                    <a:gd name="connsiteX70" fmla="*/ 157896 w 486365"/>
                    <a:gd name="connsiteY70" fmla="*/ 156743 h 238572"/>
                    <a:gd name="connsiteX71" fmla="*/ 169421 w 486365"/>
                    <a:gd name="connsiteY71" fmla="*/ 163659 h 238572"/>
                    <a:gd name="connsiteX72" fmla="*/ 169421 w 486365"/>
                    <a:gd name="connsiteY72" fmla="*/ 163659 h 238572"/>
                    <a:gd name="connsiteX73" fmla="*/ 169421 w 486365"/>
                    <a:gd name="connsiteY73" fmla="*/ 163659 h 238572"/>
                    <a:gd name="connsiteX74" fmla="*/ 168268 w 486365"/>
                    <a:gd name="connsiteY74" fmla="*/ 164811 h 238572"/>
                    <a:gd name="connsiteX75" fmla="*/ 131388 w 486365"/>
                    <a:gd name="connsiteY75" fmla="*/ 185557 h 238572"/>
                    <a:gd name="connsiteX76" fmla="*/ 130235 w 486365"/>
                    <a:gd name="connsiteY76" fmla="*/ 185557 h 238572"/>
                    <a:gd name="connsiteX77" fmla="*/ 130235 w 486365"/>
                    <a:gd name="connsiteY77" fmla="*/ 185557 h 238572"/>
                    <a:gd name="connsiteX78" fmla="*/ 129083 w 486365"/>
                    <a:gd name="connsiteY78" fmla="*/ 185557 h 238572"/>
                    <a:gd name="connsiteX79" fmla="*/ 129083 w 486365"/>
                    <a:gd name="connsiteY79" fmla="*/ 185557 h 238572"/>
                    <a:gd name="connsiteX80" fmla="*/ 127930 w 486365"/>
                    <a:gd name="connsiteY80" fmla="*/ 185557 h 238572"/>
                    <a:gd name="connsiteX81" fmla="*/ 127930 w 486365"/>
                    <a:gd name="connsiteY81" fmla="*/ 185557 h 238572"/>
                    <a:gd name="connsiteX82" fmla="*/ 126778 w 486365"/>
                    <a:gd name="connsiteY82" fmla="*/ 185557 h 238572"/>
                    <a:gd name="connsiteX83" fmla="*/ 114100 w 486365"/>
                    <a:gd name="connsiteY83" fmla="*/ 177489 h 238572"/>
                    <a:gd name="connsiteX84" fmla="*/ 112947 w 486365"/>
                    <a:gd name="connsiteY84" fmla="*/ 176336 h 238572"/>
                    <a:gd name="connsiteX85" fmla="*/ 112947 w 486365"/>
                    <a:gd name="connsiteY85" fmla="*/ 180946 h 238572"/>
                    <a:gd name="connsiteX86" fmla="*/ 114100 w 486365"/>
                    <a:gd name="connsiteY86" fmla="*/ 182099 h 238572"/>
                    <a:gd name="connsiteX87" fmla="*/ 126778 w 486365"/>
                    <a:gd name="connsiteY87" fmla="*/ 190167 h 238572"/>
                    <a:gd name="connsiteX88" fmla="*/ 126778 w 486365"/>
                    <a:gd name="connsiteY88" fmla="*/ 190167 h 238572"/>
                    <a:gd name="connsiteX89" fmla="*/ 126778 w 486365"/>
                    <a:gd name="connsiteY89" fmla="*/ 190167 h 238572"/>
                    <a:gd name="connsiteX90" fmla="*/ 126778 w 486365"/>
                    <a:gd name="connsiteY90" fmla="*/ 190167 h 238572"/>
                    <a:gd name="connsiteX91" fmla="*/ 126778 w 486365"/>
                    <a:gd name="connsiteY91" fmla="*/ 190167 h 238572"/>
                    <a:gd name="connsiteX92" fmla="*/ 126778 w 486365"/>
                    <a:gd name="connsiteY92" fmla="*/ 190167 h 238572"/>
                    <a:gd name="connsiteX93" fmla="*/ 126778 w 486365"/>
                    <a:gd name="connsiteY93" fmla="*/ 190167 h 238572"/>
                    <a:gd name="connsiteX94" fmla="*/ 126778 w 486365"/>
                    <a:gd name="connsiteY94" fmla="*/ 190167 h 238572"/>
                    <a:gd name="connsiteX95" fmla="*/ 126778 w 486365"/>
                    <a:gd name="connsiteY95" fmla="*/ 190167 h 238572"/>
                    <a:gd name="connsiteX96" fmla="*/ 126778 w 486365"/>
                    <a:gd name="connsiteY96" fmla="*/ 190167 h 238572"/>
                    <a:gd name="connsiteX97" fmla="*/ 126778 w 486365"/>
                    <a:gd name="connsiteY97" fmla="*/ 190167 h 238572"/>
                    <a:gd name="connsiteX98" fmla="*/ 126778 w 486365"/>
                    <a:gd name="connsiteY98" fmla="*/ 190167 h 238572"/>
                    <a:gd name="connsiteX99" fmla="*/ 126778 w 486365"/>
                    <a:gd name="connsiteY99" fmla="*/ 190167 h 238572"/>
                    <a:gd name="connsiteX100" fmla="*/ 126778 w 486365"/>
                    <a:gd name="connsiteY100" fmla="*/ 190167 h 238572"/>
                    <a:gd name="connsiteX101" fmla="*/ 126778 w 486365"/>
                    <a:gd name="connsiteY101" fmla="*/ 190167 h 238572"/>
                    <a:gd name="connsiteX102" fmla="*/ 126778 w 486365"/>
                    <a:gd name="connsiteY102" fmla="*/ 190167 h 238572"/>
                    <a:gd name="connsiteX103" fmla="*/ 126778 w 486365"/>
                    <a:gd name="connsiteY103" fmla="*/ 190167 h 238572"/>
                    <a:gd name="connsiteX104" fmla="*/ 127930 w 486365"/>
                    <a:gd name="connsiteY104" fmla="*/ 190167 h 238572"/>
                    <a:gd name="connsiteX105" fmla="*/ 129083 w 486365"/>
                    <a:gd name="connsiteY105" fmla="*/ 190167 h 238572"/>
                    <a:gd name="connsiteX106" fmla="*/ 129083 w 486365"/>
                    <a:gd name="connsiteY106" fmla="*/ 193624 h 238572"/>
                    <a:gd name="connsiteX107" fmla="*/ 130235 w 486365"/>
                    <a:gd name="connsiteY107" fmla="*/ 194777 h 238572"/>
                    <a:gd name="connsiteX108" fmla="*/ 142913 w 486365"/>
                    <a:gd name="connsiteY108" fmla="*/ 202844 h 238572"/>
                    <a:gd name="connsiteX109" fmla="*/ 142913 w 486365"/>
                    <a:gd name="connsiteY109" fmla="*/ 202844 h 238572"/>
                    <a:gd name="connsiteX110" fmla="*/ 142913 w 486365"/>
                    <a:gd name="connsiteY110" fmla="*/ 202844 h 238572"/>
                    <a:gd name="connsiteX111" fmla="*/ 142913 w 486365"/>
                    <a:gd name="connsiteY111" fmla="*/ 202844 h 238572"/>
                    <a:gd name="connsiteX112" fmla="*/ 142913 w 486365"/>
                    <a:gd name="connsiteY112" fmla="*/ 202844 h 238572"/>
                    <a:gd name="connsiteX113" fmla="*/ 142913 w 486365"/>
                    <a:gd name="connsiteY113" fmla="*/ 202844 h 238572"/>
                    <a:gd name="connsiteX114" fmla="*/ 142913 w 486365"/>
                    <a:gd name="connsiteY114" fmla="*/ 202844 h 238572"/>
                    <a:gd name="connsiteX115" fmla="*/ 142913 w 486365"/>
                    <a:gd name="connsiteY115" fmla="*/ 202844 h 238572"/>
                    <a:gd name="connsiteX116" fmla="*/ 142913 w 486365"/>
                    <a:gd name="connsiteY116" fmla="*/ 202844 h 238572"/>
                    <a:gd name="connsiteX117" fmla="*/ 142913 w 486365"/>
                    <a:gd name="connsiteY117" fmla="*/ 202844 h 238572"/>
                    <a:gd name="connsiteX118" fmla="*/ 142913 w 486365"/>
                    <a:gd name="connsiteY118" fmla="*/ 202844 h 238572"/>
                    <a:gd name="connsiteX119" fmla="*/ 142913 w 486365"/>
                    <a:gd name="connsiteY119" fmla="*/ 202844 h 238572"/>
                    <a:gd name="connsiteX120" fmla="*/ 142913 w 486365"/>
                    <a:gd name="connsiteY120" fmla="*/ 202844 h 238572"/>
                    <a:gd name="connsiteX121" fmla="*/ 142913 w 486365"/>
                    <a:gd name="connsiteY121" fmla="*/ 202844 h 238572"/>
                    <a:gd name="connsiteX122" fmla="*/ 142913 w 486365"/>
                    <a:gd name="connsiteY122" fmla="*/ 202844 h 238572"/>
                    <a:gd name="connsiteX123" fmla="*/ 142913 w 486365"/>
                    <a:gd name="connsiteY123" fmla="*/ 202844 h 238572"/>
                    <a:gd name="connsiteX124" fmla="*/ 142913 w 486365"/>
                    <a:gd name="connsiteY124" fmla="*/ 202844 h 238572"/>
                    <a:gd name="connsiteX125" fmla="*/ 144066 w 486365"/>
                    <a:gd name="connsiteY125" fmla="*/ 202844 h 238572"/>
                    <a:gd name="connsiteX126" fmla="*/ 145218 w 486365"/>
                    <a:gd name="connsiteY126" fmla="*/ 202844 h 238572"/>
                    <a:gd name="connsiteX127" fmla="*/ 145218 w 486365"/>
                    <a:gd name="connsiteY127" fmla="*/ 206302 h 238572"/>
                    <a:gd name="connsiteX128" fmla="*/ 146370 w 486365"/>
                    <a:gd name="connsiteY128" fmla="*/ 207455 h 238572"/>
                    <a:gd name="connsiteX129" fmla="*/ 159048 w 486365"/>
                    <a:gd name="connsiteY129" fmla="*/ 215522 h 238572"/>
                    <a:gd name="connsiteX130" fmla="*/ 159048 w 486365"/>
                    <a:gd name="connsiteY130" fmla="*/ 215522 h 238572"/>
                    <a:gd name="connsiteX131" fmla="*/ 159048 w 486365"/>
                    <a:gd name="connsiteY131" fmla="*/ 215522 h 238572"/>
                    <a:gd name="connsiteX132" fmla="*/ 159048 w 486365"/>
                    <a:gd name="connsiteY132" fmla="*/ 215522 h 238572"/>
                    <a:gd name="connsiteX133" fmla="*/ 159048 w 486365"/>
                    <a:gd name="connsiteY133" fmla="*/ 215522 h 238572"/>
                    <a:gd name="connsiteX134" fmla="*/ 159048 w 486365"/>
                    <a:gd name="connsiteY134" fmla="*/ 215522 h 238572"/>
                    <a:gd name="connsiteX135" fmla="*/ 159048 w 486365"/>
                    <a:gd name="connsiteY135" fmla="*/ 215522 h 238572"/>
                    <a:gd name="connsiteX136" fmla="*/ 159048 w 486365"/>
                    <a:gd name="connsiteY136" fmla="*/ 215522 h 238572"/>
                    <a:gd name="connsiteX137" fmla="*/ 159048 w 486365"/>
                    <a:gd name="connsiteY137" fmla="*/ 215522 h 238572"/>
                    <a:gd name="connsiteX138" fmla="*/ 159048 w 486365"/>
                    <a:gd name="connsiteY138" fmla="*/ 215522 h 238572"/>
                    <a:gd name="connsiteX139" fmla="*/ 159048 w 486365"/>
                    <a:gd name="connsiteY139" fmla="*/ 215522 h 238572"/>
                    <a:gd name="connsiteX140" fmla="*/ 159048 w 486365"/>
                    <a:gd name="connsiteY140" fmla="*/ 215522 h 238572"/>
                    <a:gd name="connsiteX141" fmla="*/ 159048 w 486365"/>
                    <a:gd name="connsiteY141" fmla="*/ 215522 h 238572"/>
                    <a:gd name="connsiteX142" fmla="*/ 159048 w 486365"/>
                    <a:gd name="connsiteY142" fmla="*/ 215522 h 238572"/>
                    <a:gd name="connsiteX143" fmla="*/ 159048 w 486365"/>
                    <a:gd name="connsiteY143" fmla="*/ 215522 h 238572"/>
                    <a:gd name="connsiteX144" fmla="*/ 160201 w 486365"/>
                    <a:gd name="connsiteY144" fmla="*/ 215522 h 238572"/>
                    <a:gd name="connsiteX145" fmla="*/ 165964 w 486365"/>
                    <a:gd name="connsiteY145" fmla="*/ 212065 h 238572"/>
                    <a:gd name="connsiteX146" fmla="*/ 165964 w 486365"/>
                    <a:gd name="connsiteY146" fmla="*/ 215522 h 238572"/>
                    <a:gd name="connsiteX147" fmla="*/ 167116 w 486365"/>
                    <a:gd name="connsiteY147" fmla="*/ 216675 h 238572"/>
                    <a:gd name="connsiteX148" fmla="*/ 179794 w 486365"/>
                    <a:gd name="connsiteY148" fmla="*/ 224742 h 238572"/>
                    <a:gd name="connsiteX149" fmla="*/ 179794 w 486365"/>
                    <a:gd name="connsiteY149" fmla="*/ 224742 h 238572"/>
                    <a:gd name="connsiteX150" fmla="*/ 179794 w 486365"/>
                    <a:gd name="connsiteY150" fmla="*/ 224742 h 238572"/>
                    <a:gd name="connsiteX151" fmla="*/ 179794 w 486365"/>
                    <a:gd name="connsiteY151" fmla="*/ 224742 h 238572"/>
                    <a:gd name="connsiteX152" fmla="*/ 179794 w 486365"/>
                    <a:gd name="connsiteY152" fmla="*/ 224742 h 238572"/>
                    <a:gd name="connsiteX153" fmla="*/ 179794 w 486365"/>
                    <a:gd name="connsiteY153" fmla="*/ 224742 h 238572"/>
                    <a:gd name="connsiteX154" fmla="*/ 179794 w 486365"/>
                    <a:gd name="connsiteY154" fmla="*/ 224742 h 238572"/>
                    <a:gd name="connsiteX155" fmla="*/ 179794 w 486365"/>
                    <a:gd name="connsiteY155" fmla="*/ 224742 h 238572"/>
                    <a:gd name="connsiteX156" fmla="*/ 179794 w 486365"/>
                    <a:gd name="connsiteY156" fmla="*/ 229352 h 238572"/>
                    <a:gd name="connsiteX157" fmla="*/ 180946 w 486365"/>
                    <a:gd name="connsiteY157" fmla="*/ 230505 h 238572"/>
                    <a:gd name="connsiteX158" fmla="*/ 193624 w 486365"/>
                    <a:gd name="connsiteY158" fmla="*/ 238573 h 238572"/>
                    <a:gd name="connsiteX159" fmla="*/ 193624 w 486365"/>
                    <a:gd name="connsiteY159" fmla="*/ 238573 h 238572"/>
                    <a:gd name="connsiteX160" fmla="*/ 193624 w 486365"/>
                    <a:gd name="connsiteY160" fmla="*/ 238573 h 238572"/>
                    <a:gd name="connsiteX161" fmla="*/ 193624 w 486365"/>
                    <a:gd name="connsiteY161" fmla="*/ 238573 h 238572"/>
                    <a:gd name="connsiteX162" fmla="*/ 193624 w 486365"/>
                    <a:gd name="connsiteY162" fmla="*/ 238573 h 238572"/>
                    <a:gd name="connsiteX163" fmla="*/ 193624 w 486365"/>
                    <a:gd name="connsiteY163" fmla="*/ 238573 h 238572"/>
                    <a:gd name="connsiteX164" fmla="*/ 193624 w 486365"/>
                    <a:gd name="connsiteY164" fmla="*/ 238573 h 238572"/>
                    <a:gd name="connsiteX165" fmla="*/ 193624 w 486365"/>
                    <a:gd name="connsiteY165" fmla="*/ 238573 h 238572"/>
                    <a:gd name="connsiteX166" fmla="*/ 193624 w 486365"/>
                    <a:gd name="connsiteY166" fmla="*/ 238573 h 238572"/>
                    <a:gd name="connsiteX167" fmla="*/ 193624 w 486365"/>
                    <a:gd name="connsiteY167" fmla="*/ 238573 h 238572"/>
                    <a:gd name="connsiteX168" fmla="*/ 193624 w 486365"/>
                    <a:gd name="connsiteY168" fmla="*/ 238573 h 238572"/>
                    <a:gd name="connsiteX169" fmla="*/ 193624 w 486365"/>
                    <a:gd name="connsiteY169" fmla="*/ 238573 h 238572"/>
                    <a:gd name="connsiteX170" fmla="*/ 193624 w 486365"/>
                    <a:gd name="connsiteY170" fmla="*/ 238573 h 238572"/>
                    <a:gd name="connsiteX171" fmla="*/ 193624 w 486365"/>
                    <a:gd name="connsiteY171" fmla="*/ 238573 h 238572"/>
                    <a:gd name="connsiteX172" fmla="*/ 193624 w 486365"/>
                    <a:gd name="connsiteY172" fmla="*/ 238573 h 238572"/>
                    <a:gd name="connsiteX173" fmla="*/ 193624 w 486365"/>
                    <a:gd name="connsiteY173" fmla="*/ 238573 h 238572"/>
                    <a:gd name="connsiteX174" fmla="*/ 194777 w 486365"/>
                    <a:gd name="connsiteY174" fmla="*/ 238573 h 238572"/>
                    <a:gd name="connsiteX175" fmla="*/ 207455 w 486365"/>
                    <a:gd name="connsiteY175" fmla="*/ 231658 h 238572"/>
                    <a:gd name="connsiteX176" fmla="*/ 207455 w 486365"/>
                    <a:gd name="connsiteY176" fmla="*/ 231658 h 238572"/>
                    <a:gd name="connsiteX177" fmla="*/ 207455 w 486365"/>
                    <a:gd name="connsiteY177" fmla="*/ 231658 h 238572"/>
                    <a:gd name="connsiteX178" fmla="*/ 207455 w 486365"/>
                    <a:gd name="connsiteY178" fmla="*/ 231658 h 238572"/>
                    <a:gd name="connsiteX179" fmla="*/ 207455 w 486365"/>
                    <a:gd name="connsiteY179" fmla="*/ 231658 h 238572"/>
                    <a:gd name="connsiteX180" fmla="*/ 207455 w 486365"/>
                    <a:gd name="connsiteY180" fmla="*/ 231658 h 238572"/>
                    <a:gd name="connsiteX181" fmla="*/ 207455 w 486365"/>
                    <a:gd name="connsiteY181" fmla="*/ 231658 h 238572"/>
                    <a:gd name="connsiteX182" fmla="*/ 207455 w 486365"/>
                    <a:gd name="connsiteY182" fmla="*/ 231658 h 238572"/>
                    <a:gd name="connsiteX183" fmla="*/ 207455 w 486365"/>
                    <a:gd name="connsiteY183" fmla="*/ 231658 h 238572"/>
                    <a:gd name="connsiteX184" fmla="*/ 207455 w 486365"/>
                    <a:gd name="connsiteY184" fmla="*/ 231658 h 238572"/>
                    <a:gd name="connsiteX185" fmla="*/ 207455 w 486365"/>
                    <a:gd name="connsiteY185" fmla="*/ 228200 h 238572"/>
                    <a:gd name="connsiteX186" fmla="*/ 208607 w 486365"/>
                    <a:gd name="connsiteY186" fmla="*/ 229352 h 238572"/>
                    <a:gd name="connsiteX187" fmla="*/ 208607 w 486365"/>
                    <a:gd name="connsiteY187" fmla="*/ 229352 h 238572"/>
                    <a:gd name="connsiteX188" fmla="*/ 208607 w 486365"/>
                    <a:gd name="connsiteY188" fmla="*/ 229352 h 238572"/>
                    <a:gd name="connsiteX189" fmla="*/ 208607 w 486365"/>
                    <a:gd name="connsiteY189" fmla="*/ 229352 h 238572"/>
                    <a:gd name="connsiteX190" fmla="*/ 208607 w 486365"/>
                    <a:gd name="connsiteY190" fmla="*/ 229352 h 238572"/>
                    <a:gd name="connsiteX191" fmla="*/ 208607 w 486365"/>
                    <a:gd name="connsiteY191" fmla="*/ 229352 h 238572"/>
                    <a:gd name="connsiteX192" fmla="*/ 208607 w 486365"/>
                    <a:gd name="connsiteY192" fmla="*/ 229352 h 238572"/>
                    <a:gd name="connsiteX193" fmla="*/ 208607 w 486365"/>
                    <a:gd name="connsiteY193" fmla="*/ 229352 h 238572"/>
                    <a:gd name="connsiteX194" fmla="*/ 209759 w 486365"/>
                    <a:gd name="connsiteY194" fmla="*/ 229352 h 238572"/>
                    <a:gd name="connsiteX195" fmla="*/ 209759 w 486365"/>
                    <a:gd name="connsiteY195" fmla="*/ 229352 h 238572"/>
                    <a:gd name="connsiteX196" fmla="*/ 209759 w 486365"/>
                    <a:gd name="connsiteY196" fmla="*/ 229352 h 238572"/>
                    <a:gd name="connsiteX197" fmla="*/ 209759 w 486365"/>
                    <a:gd name="connsiteY197" fmla="*/ 229352 h 238572"/>
                    <a:gd name="connsiteX198" fmla="*/ 209759 w 486365"/>
                    <a:gd name="connsiteY198" fmla="*/ 229352 h 238572"/>
                    <a:gd name="connsiteX199" fmla="*/ 209759 w 486365"/>
                    <a:gd name="connsiteY199" fmla="*/ 229352 h 238572"/>
                    <a:gd name="connsiteX200" fmla="*/ 210912 w 486365"/>
                    <a:gd name="connsiteY200" fmla="*/ 229352 h 238572"/>
                    <a:gd name="connsiteX201" fmla="*/ 227047 w 486365"/>
                    <a:gd name="connsiteY201" fmla="*/ 220132 h 238572"/>
                    <a:gd name="connsiteX202" fmla="*/ 227047 w 486365"/>
                    <a:gd name="connsiteY202" fmla="*/ 220132 h 238572"/>
                    <a:gd name="connsiteX203" fmla="*/ 227047 w 486365"/>
                    <a:gd name="connsiteY203" fmla="*/ 220132 h 238572"/>
                    <a:gd name="connsiteX204" fmla="*/ 227047 w 486365"/>
                    <a:gd name="connsiteY204" fmla="*/ 220132 h 238572"/>
                    <a:gd name="connsiteX205" fmla="*/ 227047 w 486365"/>
                    <a:gd name="connsiteY205" fmla="*/ 220132 h 238572"/>
                    <a:gd name="connsiteX206" fmla="*/ 227047 w 486365"/>
                    <a:gd name="connsiteY206" fmla="*/ 220132 h 238572"/>
                    <a:gd name="connsiteX207" fmla="*/ 227047 w 486365"/>
                    <a:gd name="connsiteY207" fmla="*/ 220132 h 238572"/>
                    <a:gd name="connsiteX208" fmla="*/ 227047 w 486365"/>
                    <a:gd name="connsiteY208" fmla="*/ 220132 h 238572"/>
                    <a:gd name="connsiteX209" fmla="*/ 227047 w 486365"/>
                    <a:gd name="connsiteY209" fmla="*/ 220132 h 238572"/>
                    <a:gd name="connsiteX210" fmla="*/ 227047 w 486365"/>
                    <a:gd name="connsiteY210" fmla="*/ 220132 h 238572"/>
                    <a:gd name="connsiteX211" fmla="*/ 227047 w 486365"/>
                    <a:gd name="connsiteY211" fmla="*/ 216675 h 238572"/>
                    <a:gd name="connsiteX212" fmla="*/ 228200 w 486365"/>
                    <a:gd name="connsiteY212" fmla="*/ 217827 h 238572"/>
                    <a:gd name="connsiteX213" fmla="*/ 228200 w 486365"/>
                    <a:gd name="connsiteY213" fmla="*/ 217827 h 238572"/>
                    <a:gd name="connsiteX214" fmla="*/ 228200 w 486365"/>
                    <a:gd name="connsiteY214" fmla="*/ 217827 h 238572"/>
                    <a:gd name="connsiteX215" fmla="*/ 228200 w 486365"/>
                    <a:gd name="connsiteY215" fmla="*/ 217827 h 238572"/>
                    <a:gd name="connsiteX216" fmla="*/ 228200 w 486365"/>
                    <a:gd name="connsiteY216" fmla="*/ 217827 h 238572"/>
                    <a:gd name="connsiteX217" fmla="*/ 228200 w 486365"/>
                    <a:gd name="connsiteY217" fmla="*/ 217827 h 238572"/>
                    <a:gd name="connsiteX218" fmla="*/ 228200 w 486365"/>
                    <a:gd name="connsiteY218" fmla="*/ 217827 h 238572"/>
                    <a:gd name="connsiteX219" fmla="*/ 228200 w 486365"/>
                    <a:gd name="connsiteY219" fmla="*/ 217827 h 238572"/>
                    <a:gd name="connsiteX220" fmla="*/ 228200 w 486365"/>
                    <a:gd name="connsiteY220" fmla="*/ 217827 h 238572"/>
                    <a:gd name="connsiteX221" fmla="*/ 228200 w 486365"/>
                    <a:gd name="connsiteY221" fmla="*/ 217827 h 238572"/>
                    <a:gd name="connsiteX222" fmla="*/ 228200 w 486365"/>
                    <a:gd name="connsiteY222" fmla="*/ 217827 h 238572"/>
                    <a:gd name="connsiteX223" fmla="*/ 228200 w 486365"/>
                    <a:gd name="connsiteY223" fmla="*/ 217827 h 238572"/>
                    <a:gd name="connsiteX224" fmla="*/ 228200 w 486365"/>
                    <a:gd name="connsiteY224" fmla="*/ 217827 h 238572"/>
                    <a:gd name="connsiteX225" fmla="*/ 228200 w 486365"/>
                    <a:gd name="connsiteY225" fmla="*/ 217827 h 238572"/>
                    <a:gd name="connsiteX226" fmla="*/ 228200 w 486365"/>
                    <a:gd name="connsiteY226" fmla="*/ 217827 h 238572"/>
                    <a:gd name="connsiteX227" fmla="*/ 229352 w 486365"/>
                    <a:gd name="connsiteY227" fmla="*/ 217827 h 238572"/>
                    <a:gd name="connsiteX228" fmla="*/ 245488 w 486365"/>
                    <a:gd name="connsiteY228" fmla="*/ 208607 h 238572"/>
                    <a:gd name="connsiteX229" fmla="*/ 245488 w 486365"/>
                    <a:gd name="connsiteY229" fmla="*/ 208607 h 238572"/>
                    <a:gd name="connsiteX230" fmla="*/ 245488 w 486365"/>
                    <a:gd name="connsiteY230" fmla="*/ 208607 h 238572"/>
                    <a:gd name="connsiteX231" fmla="*/ 245488 w 486365"/>
                    <a:gd name="connsiteY231" fmla="*/ 208607 h 238572"/>
                    <a:gd name="connsiteX232" fmla="*/ 245488 w 486365"/>
                    <a:gd name="connsiteY232" fmla="*/ 208607 h 238572"/>
                    <a:gd name="connsiteX233" fmla="*/ 245488 w 486365"/>
                    <a:gd name="connsiteY233" fmla="*/ 208607 h 238572"/>
                    <a:gd name="connsiteX234" fmla="*/ 245488 w 486365"/>
                    <a:gd name="connsiteY234" fmla="*/ 208607 h 238572"/>
                    <a:gd name="connsiteX235" fmla="*/ 245488 w 486365"/>
                    <a:gd name="connsiteY235" fmla="*/ 208607 h 238572"/>
                    <a:gd name="connsiteX236" fmla="*/ 245488 w 486365"/>
                    <a:gd name="connsiteY236" fmla="*/ 208607 h 238572"/>
                    <a:gd name="connsiteX237" fmla="*/ 245488 w 486365"/>
                    <a:gd name="connsiteY237" fmla="*/ 208607 h 238572"/>
                    <a:gd name="connsiteX238" fmla="*/ 245488 w 486365"/>
                    <a:gd name="connsiteY238" fmla="*/ 208607 h 238572"/>
                    <a:gd name="connsiteX239" fmla="*/ 245488 w 486365"/>
                    <a:gd name="connsiteY239" fmla="*/ 205149 h 238572"/>
                    <a:gd name="connsiteX240" fmla="*/ 246640 w 486365"/>
                    <a:gd name="connsiteY240" fmla="*/ 206302 h 238572"/>
                    <a:gd name="connsiteX241" fmla="*/ 246640 w 486365"/>
                    <a:gd name="connsiteY241" fmla="*/ 206302 h 238572"/>
                    <a:gd name="connsiteX242" fmla="*/ 246640 w 486365"/>
                    <a:gd name="connsiteY242" fmla="*/ 206302 h 238572"/>
                    <a:gd name="connsiteX243" fmla="*/ 246640 w 486365"/>
                    <a:gd name="connsiteY243" fmla="*/ 206302 h 238572"/>
                    <a:gd name="connsiteX244" fmla="*/ 246640 w 486365"/>
                    <a:gd name="connsiteY244" fmla="*/ 206302 h 238572"/>
                    <a:gd name="connsiteX245" fmla="*/ 246640 w 486365"/>
                    <a:gd name="connsiteY245" fmla="*/ 206302 h 238572"/>
                    <a:gd name="connsiteX246" fmla="*/ 246640 w 486365"/>
                    <a:gd name="connsiteY246" fmla="*/ 206302 h 238572"/>
                    <a:gd name="connsiteX247" fmla="*/ 246640 w 486365"/>
                    <a:gd name="connsiteY247" fmla="*/ 206302 h 238572"/>
                    <a:gd name="connsiteX248" fmla="*/ 246640 w 486365"/>
                    <a:gd name="connsiteY248" fmla="*/ 206302 h 238572"/>
                    <a:gd name="connsiteX249" fmla="*/ 246640 w 486365"/>
                    <a:gd name="connsiteY249" fmla="*/ 206302 h 238572"/>
                    <a:gd name="connsiteX250" fmla="*/ 246640 w 486365"/>
                    <a:gd name="connsiteY250" fmla="*/ 206302 h 238572"/>
                    <a:gd name="connsiteX251" fmla="*/ 246640 w 486365"/>
                    <a:gd name="connsiteY251" fmla="*/ 206302 h 238572"/>
                    <a:gd name="connsiteX252" fmla="*/ 246640 w 486365"/>
                    <a:gd name="connsiteY252" fmla="*/ 206302 h 238572"/>
                    <a:gd name="connsiteX253" fmla="*/ 246640 w 486365"/>
                    <a:gd name="connsiteY253" fmla="*/ 206302 h 238572"/>
                    <a:gd name="connsiteX254" fmla="*/ 246640 w 486365"/>
                    <a:gd name="connsiteY254" fmla="*/ 206302 h 238572"/>
                    <a:gd name="connsiteX255" fmla="*/ 246640 w 486365"/>
                    <a:gd name="connsiteY255" fmla="*/ 206302 h 238572"/>
                    <a:gd name="connsiteX256" fmla="*/ 246640 w 486365"/>
                    <a:gd name="connsiteY256" fmla="*/ 206302 h 238572"/>
                    <a:gd name="connsiteX257" fmla="*/ 247793 w 486365"/>
                    <a:gd name="connsiteY257" fmla="*/ 206302 h 238572"/>
                    <a:gd name="connsiteX258" fmla="*/ 263928 w 486365"/>
                    <a:gd name="connsiteY258" fmla="*/ 197082 h 238572"/>
                    <a:gd name="connsiteX259" fmla="*/ 263928 w 486365"/>
                    <a:gd name="connsiteY259" fmla="*/ 197082 h 238572"/>
                    <a:gd name="connsiteX260" fmla="*/ 263928 w 486365"/>
                    <a:gd name="connsiteY260" fmla="*/ 197082 h 238572"/>
                    <a:gd name="connsiteX261" fmla="*/ 263928 w 486365"/>
                    <a:gd name="connsiteY261" fmla="*/ 197082 h 238572"/>
                    <a:gd name="connsiteX262" fmla="*/ 263928 w 486365"/>
                    <a:gd name="connsiteY262" fmla="*/ 197082 h 238572"/>
                    <a:gd name="connsiteX263" fmla="*/ 263928 w 486365"/>
                    <a:gd name="connsiteY263" fmla="*/ 197082 h 238572"/>
                    <a:gd name="connsiteX264" fmla="*/ 263928 w 486365"/>
                    <a:gd name="connsiteY264" fmla="*/ 197082 h 238572"/>
                    <a:gd name="connsiteX265" fmla="*/ 263928 w 486365"/>
                    <a:gd name="connsiteY265" fmla="*/ 197082 h 238572"/>
                    <a:gd name="connsiteX266" fmla="*/ 263928 w 486365"/>
                    <a:gd name="connsiteY266" fmla="*/ 197082 h 238572"/>
                    <a:gd name="connsiteX267" fmla="*/ 263928 w 486365"/>
                    <a:gd name="connsiteY267" fmla="*/ 197082 h 238572"/>
                    <a:gd name="connsiteX268" fmla="*/ 263928 w 486365"/>
                    <a:gd name="connsiteY268" fmla="*/ 197082 h 238572"/>
                    <a:gd name="connsiteX269" fmla="*/ 263928 w 486365"/>
                    <a:gd name="connsiteY269" fmla="*/ 193624 h 238572"/>
                    <a:gd name="connsiteX270" fmla="*/ 265081 w 486365"/>
                    <a:gd name="connsiteY270" fmla="*/ 194777 h 238572"/>
                    <a:gd name="connsiteX271" fmla="*/ 265081 w 486365"/>
                    <a:gd name="connsiteY271" fmla="*/ 194777 h 238572"/>
                    <a:gd name="connsiteX272" fmla="*/ 265081 w 486365"/>
                    <a:gd name="connsiteY272" fmla="*/ 194777 h 238572"/>
                    <a:gd name="connsiteX273" fmla="*/ 265081 w 486365"/>
                    <a:gd name="connsiteY273" fmla="*/ 194777 h 238572"/>
                    <a:gd name="connsiteX274" fmla="*/ 265081 w 486365"/>
                    <a:gd name="connsiteY274" fmla="*/ 194777 h 238572"/>
                    <a:gd name="connsiteX275" fmla="*/ 265081 w 486365"/>
                    <a:gd name="connsiteY275" fmla="*/ 194777 h 238572"/>
                    <a:gd name="connsiteX276" fmla="*/ 265081 w 486365"/>
                    <a:gd name="connsiteY276" fmla="*/ 194777 h 238572"/>
                    <a:gd name="connsiteX277" fmla="*/ 265081 w 486365"/>
                    <a:gd name="connsiteY277" fmla="*/ 194777 h 238572"/>
                    <a:gd name="connsiteX278" fmla="*/ 265081 w 486365"/>
                    <a:gd name="connsiteY278" fmla="*/ 194777 h 238572"/>
                    <a:gd name="connsiteX279" fmla="*/ 265081 w 486365"/>
                    <a:gd name="connsiteY279" fmla="*/ 194777 h 238572"/>
                    <a:gd name="connsiteX280" fmla="*/ 265081 w 486365"/>
                    <a:gd name="connsiteY280" fmla="*/ 194777 h 238572"/>
                    <a:gd name="connsiteX281" fmla="*/ 265081 w 486365"/>
                    <a:gd name="connsiteY281" fmla="*/ 194777 h 238572"/>
                    <a:gd name="connsiteX282" fmla="*/ 265081 w 486365"/>
                    <a:gd name="connsiteY282" fmla="*/ 194777 h 238572"/>
                    <a:gd name="connsiteX283" fmla="*/ 265081 w 486365"/>
                    <a:gd name="connsiteY283" fmla="*/ 194777 h 238572"/>
                    <a:gd name="connsiteX284" fmla="*/ 265081 w 486365"/>
                    <a:gd name="connsiteY284" fmla="*/ 194777 h 238572"/>
                    <a:gd name="connsiteX285" fmla="*/ 265081 w 486365"/>
                    <a:gd name="connsiteY285" fmla="*/ 194777 h 238572"/>
                    <a:gd name="connsiteX286" fmla="*/ 266233 w 486365"/>
                    <a:gd name="connsiteY286" fmla="*/ 194777 h 238572"/>
                    <a:gd name="connsiteX287" fmla="*/ 282369 w 486365"/>
                    <a:gd name="connsiteY287" fmla="*/ 185557 h 238572"/>
                    <a:gd name="connsiteX288" fmla="*/ 282369 w 486365"/>
                    <a:gd name="connsiteY288" fmla="*/ 185557 h 238572"/>
                    <a:gd name="connsiteX289" fmla="*/ 282369 w 486365"/>
                    <a:gd name="connsiteY289" fmla="*/ 185557 h 238572"/>
                    <a:gd name="connsiteX290" fmla="*/ 282369 w 486365"/>
                    <a:gd name="connsiteY290" fmla="*/ 185557 h 238572"/>
                    <a:gd name="connsiteX291" fmla="*/ 282369 w 486365"/>
                    <a:gd name="connsiteY291" fmla="*/ 185557 h 238572"/>
                    <a:gd name="connsiteX292" fmla="*/ 282369 w 486365"/>
                    <a:gd name="connsiteY292" fmla="*/ 185557 h 238572"/>
                    <a:gd name="connsiteX293" fmla="*/ 282369 w 486365"/>
                    <a:gd name="connsiteY293" fmla="*/ 185557 h 238572"/>
                    <a:gd name="connsiteX294" fmla="*/ 282369 w 486365"/>
                    <a:gd name="connsiteY294" fmla="*/ 185557 h 238572"/>
                    <a:gd name="connsiteX295" fmla="*/ 282369 w 486365"/>
                    <a:gd name="connsiteY295" fmla="*/ 185557 h 238572"/>
                    <a:gd name="connsiteX296" fmla="*/ 282369 w 486365"/>
                    <a:gd name="connsiteY296" fmla="*/ 185557 h 238572"/>
                    <a:gd name="connsiteX297" fmla="*/ 282369 w 486365"/>
                    <a:gd name="connsiteY297" fmla="*/ 182099 h 238572"/>
                    <a:gd name="connsiteX298" fmla="*/ 283521 w 486365"/>
                    <a:gd name="connsiteY298" fmla="*/ 183251 h 238572"/>
                    <a:gd name="connsiteX299" fmla="*/ 283521 w 486365"/>
                    <a:gd name="connsiteY299" fmla="*/ 183251 h 238572"/>
                    <a:gd name="connsiteX300" fmla="*/ 283521 w 486365"/>
                    <a:gd name="connsiteY300" fmla="*/ 183251 h 238572"/>
                    <a:gd name="connsiteX301" fmla="*/ 283521 w 486365"/>
                    <a:gd name="connsiteY301" fmla="*/ 183251 h 238572"/>
                    <a:gd name="connsiteX302" fmla="*/ 283521 w 486365"/>
                    <a:gd name="connsiteY302" fmla="*/ 183251 h 238572"/>
                    <a:gd name="connsiteX303" fmla="*/ 283521 w 486365"/>
                    <a:gd name="connsiteY303" fmla="*/ 183251 h 238572"/>
                    <a:gd name="connsiteX304" fmla="*/ 283521 w 486365"/>
                    <a:gd name="connsiteY304" fmla="*/ 183251 h 238572"/>
                    <a:gd name="connsiteX305" fmla="*/ 283521 w 486365"/>
                    <a:gd name="connsiteY305" fmla="*/ 183251 h 238572"/>
                    <a:gd name="connsiteX306" fmla="*/ 283521 w 486365"/>
                    <a:gd name="connsiteY306" fmla="*/ 183251 h 238572"/>
                    <a:gd name="connsiteX307" fmla="*/ 283521 w 486365"/>
                    <a:gd name="connsiteY307" fmla="*/ 183251 h 238572"/>
                    <a:gd name="connsiteX308" fmla="*/ 283521 w 486365"/>
                    <a:gd name="connsiteY308" fmla="*/ 183251 h 238572"/>
                    <a:gd name="connsiteX309" fmla="*/ 283521 w 486365"/>
                    <a:gd name="connsiteY309" fmla="*/ 183251 h 238572"/>
                    <a:gd name="connsiteX310" fmla="*/ 283521 w 486365"/>
                    <a:gd name="connsiteY310" fmla="*/ 183251 h 238572"/>
                    <a:gd name="connsiteX311" fmla="*/ 283521 w 486365"/>
                    <a:gd name="connsiteY311" fmla="*/ 183251 h 238572"/>
                    <a:gd name="connsiteX312" fmla="*/ 283521 w 486365"/>
                    <a:gd name="connsiteY312" fmla="*/ 183251 h 238572"/>
                    <a:gd name="connsiteX313" fmla="*/ 284673 w 486365"/>
                    <a:gd name="connsiteY313" fmla="*/ 183251 h 238572"/>
                    <a:gd name="connsiteX314" fmla="*/ 396469 w 486365"/>
                    <a:gd name="connsiteY314" fmla="*/ 121015 h 238572"/>
                    <a:gd name="connsiteX315" fmla="*/ 396469 w 486365"/>
                    <a:gd name="connsiteY315" fmla="*/ 121015 h 238572"/>
                    <a:gd name="connsiteX316" fmla="*/ 396469 w 486365"/>
                    <a:gd name="connsiteY316" fmla="*/ 121015 h 238572"/>
                    <a:gd name="connsiteX317" fmla="*/ 396469 w 486365"/>
                    <a:gd name="connsiteY317" fmla="*/ 121015 h 238572"/>
                    <a:gd name="connsiteX318" fmla="*/ 396469 w 486365"/>
                    <a:gd name="connsiteY318" fmla="*/ 121015 h 238572"/>
                    <a:gd name="connsiteX319" fmla="*/ 396469 w 486365"/>
                    <a:gd name="connsiteY319" fmla="*/ 121015 h 238572"/>
                    <a:gd name="connsiteX320" fmla="*/ 396469 w 486365"/>
                    <a:gd name="connsiteY320" fmla="*/ 121015 h 238572"/>
                    <a:gd name="connsiteX321" fmla="*/ 396469 w 486365"/>
                    <a:gd name="connsiteY321" fmla="*/ 121015 h 238572"/>
                    <a:gd name="connsiteX322" fmla="*/ 396469 w 486365"/>
                    <a:gd name="connsiteY322" fmla="*/ 121015 h 238572"/>
                    <a:gd name="connsiteX323" fmla="*/ 396469 w 486365"/>
                    <a:gd name="connsiteY323" fmla="*/ 121015 h 238572"/>
                    <a:gd name="connsiteX324" fmla="*/ 396469 w 486365"/>
                    <a:gd name="connsiteY324" fmla="*/ 121015 h 238572"/>
                    <a:gd name="connsiteX325" fmla="*/ 396469 w 486365"/>
                    <a:gd name="connsiteY325" fmla="*/ 117558 h 238572"/>
                    <a:gd name="connsiteX326" fmla="*/ 397621 w 486365"/>
                    <a:gd name="connsiteY326" fmla="*/ 118710 h 238572"/>
                    <a:gd name="connsiteX327" fmla="*/ 397621 w 486365"/>
                    <a:gd name="connsiteY327" fmla="*/ 118710 h 238572"/>
                    <a:gd name="connsiteX328" fmla="*/ 397621 w 486365"/>
                    <a:gd name="connsiteY328" fmla="*/ 118710 h 238572"/>
                    <a:gd name="connsiteX329" fmla="*/ 397621 w 486365"/>
                    <a:gd name="connsiteY329" fmla="*/ 118710 h 238572"/>
                    <a:gd name="connsiteX330" fmla="*/ 397621 w 486365"/>
                    <a:gd name="connsiteY330" fmla="*/ 118710 h 238572"/>
                    <a:gd name="connsiteX331" fmla="*/ 397621 w 486365"/>
                    <a:gd name="connsiteY331" fmla="*/ 118710 h 238572"/>
                    <a:gd name="connsiteX332" fmla="*/ 397621 w 486365"/>
                    <a:gd name="connsiteY332" fmla="*/ 118710 h 238572"/>
                    <a:gd name="connsiteX333" fmla="*/ 397621 w 486365"/>
                    <a:gd name="connsiteY333" fmla="*/ 118710 h 238572"/>
                    <a:gd name="connsiteX334" fmla="*/ 397621 w 486365"/>
                    <a:gd name="connsiteY334" fmla="*/ 118710 h 238572"/>
                    <a:gd name="connsiteX335" fmla="*/ 397621 w 486365"/>
                    <a:gd name="connsiteY335" fmla="*/ 118710 h 238572"/>
                    <a:gd name="connsiteX336" fmla="*/ 397621 w 486365"/>
                    <a:gd name="connsiteY336" fmla="*/ 118710 h 238572"/>
                    <a:gd name="connsiteX337" fmla="*/ 397621 w 486365"/>
                    <a:gd name="connsiteY337" fmla="*/ 118710 h 238572"/>
                    <a:gd name="connsiteX338" fmla="*/ 397621 w 486365"/>
                    <a:gd name="connsiteY338" fmla="*/ 118710 h 238572"/>
                    <a:gd name="connsiteX339" fmla="*/ 397621 w 486365"/>
                    <a:gd name="connsiteY339" fmla="*/ 118710 h 238572"/>
                    <a:gd name="connsiteX340" fmla="*/ 397621 w 486365"/>
                    <a:gd name="connsiteY340" fmla="*/ 118710 h 238572"/>
                    <a:gd name="connsiteX341" fmla="*/ 397621 w 486365"/>
                    <a:gd name="connsiteY341" fmla="*/ 118710 h 238572"/>
                    <a:gd name="connsiteX342" fmla="*/ 397621 w 486365"/>
                    <a:gd name="connsiteY342" fmla="*/ 118710 h 238572"/>
                    <a:gd name="connsiteX343" fmla="*/ 398773 w 486365"/>
                    <a:gd name="connsiteY343" fmla="*/ 118710 h 238572"/>
                    <a:gd name="connsiteX344" fmla="*/ 414909 w 486365"/>
                    <a:gd name="connsiteY344" fmla="*/ 109490 h 238572"/>
                    <a:gd name="connsiteX345" fmla="*/ 414909 w 486365"/>
                    <a:gd name="connsiteY345" fmla="*/ 109490 h 238572"/>
                    <a:gd name="connsiteX346" fmla="*/ 414909 w 486365"/>
                    <a:gd name="connsiteY346" fmla="*/ 109490 h 238572"/>
                    <a:gd name="connsiteX347" fmla="*/ 414909 w 486365"/>
                    <a:gd name="connsiteY347" fmla="*/ 109490 h 238572"/>
                    <a:gd name="connsiteX348" fmla="*/ 414909 w 486365"/>
                    <a:gd name="connsiteY348" fmla="*/ 109490 h 238572"/>
                    <a:gd name="connsiteX349" fmla="*/ 414909 w 486365"/>
                    <a:gd name="connsiteY349" fmla="*/ 109490 h 238572"/>
                    <a:gd name="connsiteX350" fmla="*/ 414909 w 486365"/>
                    <a:gd name="connsiteY350" fmla="*/ 109490 h 238572"/>
                    <a:gd name="connsiteX351" fmla="*/ 414909 w 486365"/>
                    <a:gd name="connsiteY351" fmla="*/ 109490 h 238572"/>
                    <a:gd name="connsiteX352" fmla="*/ 414909 w 486365"/>
                    <a:gd name="connsiteY352" fmla="*/ 109490 h 238572"/>
                    <a:gd name="connsiteX353" fmla="*/ 414909 w 486365"/>
                    <a:gd name="connsiteY353" fmla="*/ 109490 h 238572"/>
                    <a:gd name="connsiteX354" fmla="*/ 414909 w 486365"/>
                    <a:gd name="connsiteY354" fmla="*/ 109490 h 238572"/>
                    <a:gd name="connsiteX355" fmla="*/ 414909 w 486365"/>
                    <a:gd name="connsiteY355" fmla="*/ 106032 h 238572"/>
                    <a:gd name="connsiteX356" fmla="*/ 416061 w 486365"/>
                    <a:gd name="connsiteY356" fmla="*/ 107185 h 238572"/>
                    <a:gd name="connsiteX357" fmla="*/ 416061 w 486365"/>
                    <a:gd name="connsiteY357" fmla="*/ 107185 h 238572"/>
                    <a:gd name="connsiteX358" fmla="*/ 416061 w 486365"/>
                    <a:gd name="connsiteY358" fmla="*/ 107185 h 238572"/>
                    <a:gd name="connsiteX359" fmla="*/ 416061 w 486365"/>
                    <a:gd name="connsiteY359" fmla="*/ 107185 h 238572"/>
                    <a:gd name="connsiteX360" fmla="*/ 416061 w 486365"/>
                    <a:gd name="connsiteY360" fmla="*/ 107185 h 238572"/>
                    <a:gd name="connsiteX361" fmla="*/ 416061 w 486365"/>
                    <a:gd name="connsiteY361" fmla="*/ 107185 h 238572"/>
                    <a:gd name="connsiteX362" fmla="*/ 416061 w 486365"/>
                    <a:gd name="connsiteY362" fmla="*/ 107185 h 238572"/>
                    <a:gd name="connsiteX363" fmla="*/ 416061 w 486365"/>
                    <a:gd name="connsiteY363" fmla="*/ 107185 h 238572"/>
                    <a:gd name="connsiteX364" fmla="*/ 416061 w 486365"/>
                    <a:gd name="connsiteY364" fmla="*/ 107185 h 238572"/>
                    <a:gd name="connsiteX365" fmla="*/ 416061 w 486365"/>
                    <a:gd name="connsiteY365" fmla="*/ 107185 h 238572"/>
                    <a:gd name="connsiteX366" fmla="*/ 416061 w 486365"/>
                    <a:gd name="connsiteY366" fmla="*/ 107185 h 238572"/>
                    <a:gd name="connsiteX367" fmla="*/ 416061 w 486365"/>
                    <a:gd name="connsiteY367" fmla="*/ 107185 h 238572"/>
                    <a:gd name="connsiteX368" fmla="*/ 416061 w 486365"/>
                    <a:gd name="connsiteY368" fmla="*/ 107185 h 238572"/>
                    <a:gd name="connsiteX369" fmla="*/ 416061 w 486365"/>
                    <a:gd name="connsiteY369" fmla="*/ 107185 h 238572"/>
                    <a:gd name="connsiteX370" fmla="*/ 416061 w 486365"/>
                    <a:gd name="connsiteY370" fmla="*/ 107185 h 238572"/>
                    <a:gd name="connsiteX371" fmla="*/ 417214 w 486365"/>
                    <a:gd name="connsiteY371" fmla="*/ 107185 h 238572"/>
                    <a:gd name="connsiteX372" fmla="*/ 433349 w 486365"/>
                    <a:gd name="connsiteY372" fmla="*/ 97965 h 238572"/>
                    <a:gd name="connsiteX373" fmla="*/ 433349 w 486365"/>
                    <a:gd name="connsiteY373" fmla="*/ 97965 h 238572"/>
                    <a:gd name="connsiteX374" fmla="*/ 433349 w 486365"/>
                    <a:gd name="connsiteY374" fmla="*/ 97965 h 238572"/>
                    <a:gd name="connsiteX375" fmla="*/ 433349 w 486365"/>
                    <a:gd name="connsiteY375" fmla="*/ 97965 h 238572"/>
                    <a:gd name="connsiteX376" fmla="*/ 433349 w 486365"/>
                    <a:gd name="connsiteY376" fmla="*/ 97965 h 238572"/>
                    <a:gd name="connsiteX377" fmla="*/ 433349 w 486365"/>
                    <a:gd name="connsiteY377" fmla="*/ 97965 h 238572"/>
                    <a:gd name="connsiteX378" fmla="*/ 433349 w 486365"/>
                    <a:gd name="connsiteY378" fmla="*/ 97965 h 238572"/>
                    <a:gd name="connsiteX379" fmla="*/ 433349 w 486365"/>
                    <a:gd name="connsiteY379" fmla="*/ 97965 h 238572"/>
                    <a:gd name="connsiteX380" fmla="*/ 433349 w 486365"/>
                    <a:gd name="connsiteY380" fmla="*/ 97965 h 238572"/>
                    <a:gd name="connsiteX381" fmla="*/ 433349 w 486365"/>
                    <a:gd name="connsiteY381" fmla="*/ 97965 h 238572"/>
                    <a:gd name="connsiteX382" fmla="*/ 433349 w 486365"/>
                    <a:gd name="connsiteY382" fmla="*/ 94507 h 238572"/>
                    <a:gd name="connsiteX383" fmla="*/ 434502 w 486365"/>
                    <a:gd name="connsiteY383" fmla="*/ 95660 h 238572"/>
                    <a:gd name="connsiteX384" fmla="*/ 434502 w 486365"/>
                    <a:gd name="connsiteY384" fmla="*/ 95660 h 238572"/>
                    <a:gd name="connsiteX385" fmla="*/ 434502 w 486365"/>
                    <a:gd name="connsiteY385" fmla="*/ 95660 h 238572"/>
                    <a:gd name="connsiteX386" fmla="*/ 434502 w 486365"/>
                    <a:gd name="connsiteY386" fmla="*/ 95660 h 238572"/>
                    <a:gd name="connsiteX387" fmla="*/ 434502 w 486365"/>
                    <a:gd name="connsiteY387" fmla="*/ 95660 h 238572"/>
                    <a:gd name="connsiteX388" fmla="*/ 434502 w 486365"/>
                    <a:gd name="connsiteY388" fmla="*/ 95660 h 238572"/>
                    <a:gd name="connsiteX389" fmla="*/ 434502 w 486365"/>
                    <a:gd name="connsiteY389" fmla="*/ 95660 h 238572"/>
                    <a:gd name="connsiteX390" fmla="*/ 434502 w 486365"/>
                    <a:gd name="connsiteY390" fmla="*/ 95660 h 238572"/>
                    <a:gd name="connsiteX391" fmla="*/ 434502 w 486365"/>
                    <a:gd name="connsiteY391" fmla="*/ 95660 h 238572"/>
                    <a:gd name="connsiteX392" fmla="*/ 434502 w 486365"/>
                    <a:gd name="connsiteY392" fmla="*/ 95660 h 238572"/>
                    <a:gd name="connsiteX393" fmla="*/ 434502 w 486365"/>
                    <a:gd name="connsiteY393" fmla="*/ 95660 h 238572"/>
                    <a:gd name="connsiteX394" fmla="*/ 434502 w 486365"/>
                    <a:gd name="connsiteY394" fmla="*/ 95660 h 238572"/>
                    <a:gd name="connsiteX395" fmla="*/ 434502 w 486365"/>
                    <a:gd name="connsiteY395" fmla="*/ 95660 h 238572"/>
                    <a:gd name="connsiteX396" fmla="*/ 434502 w 486365"/>
                    <a:gd name="connsiteY396" fmla="*/ 95660 h 238572"/>
                    <a:gd name="connsiteX397" fmla="*/ 434502 w 486365"/>
                    <a:gd name="connsiteY397" fmla="*/ 95660 h 238572"/>
                    <a:gd name="connsiteX398" fmla="*/ 434502 w 486365"/>
                    <a:gd name="connsiteY398" fmla="*/ 95660 h 238572"/>
                    <a:gd name="connsiteX399" fmla="*/ 434502 w 486365"/>
                    <a:gd name="connsiteY399" fmla="*/ 95660 h 238572"/>
                    <a:gd name="connsiteX400" fmla="*/ 435654 w 486365"/>
                    <a:gd name="connsiteY400" fmla="*/ 95660 h 238572"/>
                    <a:gd name="connsiteX401" fmla="*/ 451790 w 486365"/>
                    <a:gd name="connsiteY401" fmla="*/ 86439 h 238572"/>
                    <a:gd name="connsiteX402" fmla="*/ 451790 w 486365"/>
                    <a:gd name="connsiteY402" fmla="*/ 86439 h 238572"/>
                    <a:gd name="connsiteX403" fmla="*/ 451790 w 486365"/>
                    <a:gd name="connsiteY403" fmla="*/ 86439 h 238572"/>
                    <a:gd name="connsiteX404" fmla="*/ 451790 w 486365"/>
                    <a:gd name="connsiteY404" fmla="*/ 86439 h 238572"/>
                    <a:gd name="connsiteX405" fmla="*/ 451790 w 486365"/>
                    <a:gd name="connsiteY405" fmla="*/ 86439 h 238572"/>
                    <a:gd name="connsiteX406" fmla="*/ 451790 w 486365"/>
                    <a:gd name="connsiteY406" fmla="*/ 86439 h 238572"/>
                    <a:gd name="connsiteX407" fmla="*/ 451790 w 486365"/>
                    <a:gd name="connsiteY407" fmla="*/ 86439 h 238572"/>
                    <a:gd name="connsiteX408" fmla="*/ 451790 w 486365"/>
                    <a:gd name="connsiteY408" fmla="*/ 86439 h 238572"/>
                    <a:gd name="connsiteX409" fmla="*/ 451790 w 486365"/>
                    <a:gd name="connsiteY409" fmla="*/ 86439 h 238572"/>
                    <a:gd name="connsiteX410" fmla="*/ 451790 w 486365"/>
                    <a:gd name="connsiteY410" fmla="*/ 86439 h 238572"/>
                    <a:gd name="connsiteX411" fmla="*/ 451790 w 486365"/>
                    <a:gd name="connsiteY411" fmla="*/ 86439 h 238572"/>
                    <a:gd name="connsiteX412" fmla="*/ 451790 w 486365"/>
                    <a:gd name="connsiteY412" fmla="*/ 82982 h 238572"/>
                    <a:gd name="connsiteX413" fmla="*/ 452942 w 486365"/>
                    <a:gd name="connsiteY413" fmla="*/ 84134 h 238572"/>
                    <a:gd name="connsiteX414" fmla="*/ 452942 w 486365"/>
                    <a:gd name="connsiteY414" fmla="*/ 84134 h 238572"/>
                    <a:gd name="connsiteX415" fmla="*/ 452942 w 486365"/>
                    <a:gd name="connsiteY415" fmla="*/ 84134 h 238572"/>
                    <a:gd name="connsiteX416" fmla="*/ 452942 w 486365"/>
                    <a:gd name="connsiteY416" fmla="*/ 84134 h 238572"/>
                    <a:gd name="connsiteX417" fmla="*/ 452942 w 486365"/>
                    <a:gd name="connsiteY417" fmla="*/ 84134 h 238572"/>
                    <a:gd name="connsiteX418" fmla="*/ 452942 w 486365"/>
                    <a:gd name="connsiteY418" fmla="*/ 84134 h 238572"/>
                    <a:gd name="connsiteX419" fmla="*/ 452942 w 486365"/>
                    <a:gd name="connsiteY419" fmla="*/ 84134 h 238572"/>
                    <a:gd name="connsiteX420" fmla="*/ 452942 w 486365"/>
                    <a:gd name="connsiteY420" fmla="*/ 84134 h 238572"/>
                    <a:gd name="connsiteX421" fmla="*/ 452942 w 486365"/>
                    <a:gd name="connsiteY421" fmla="*/ 84134 h 238572"/>
                    <a:gd name="connsiteX422" fmla="*/ 452942 w 486365"/>
                    <a:gd name="connsiteY422" fmla="*/ 84134 h 238572"/>
                    <a:gd name="connsiteX423" fmla="*/ 452942 w 486365"/>
                    <a:gd name="connsiteY423" fmla="*/ 84134 h 238572"/>
                    <a:gd name="connsiteX424" fmla="*/ 452942 w 486365"/>
                    <a:gd name="connsiteY424" fmla="*/ 84134 h 238572"/>
                    <a:gd name="connsiteX425" fmla="*/ 452942 w 486365"/>
                    <a:gd name="connsiteY425" fmla="*/ 84134 h 238572"/>
                    <a:gd name="connsiteX426" fmla="*/ 452942 w 486365"/>
                    <a:gd name="connsiteY426" fmla="*/ 84134 h 238572"/>
                    <a:gd name="connsiteX427" fmla="*/ 452942 w 486365"/>
                    <a:gd name="connsiteY427" fmla="*/ 84134 h 238572"/>
                    <a:gd name="connsiteX428" fmla="*/ 454095 w 486365"/>
                    <a:gd name="connsiteY428" fmla="*/ 84134 h 238572"/>
                    <a:gd name="connsiteX429" fmla="*/ 470230 w 486365"/>
                    <a:gd name="connsiteY429" fmla="*/ 74914 h 238572"/>
                    <a:gd name="connsiteX430" fmla="*/ 470230 w 486365"/>
                    <a:gd name="connsiteY430" fmla="*/ 74914 h 238572"/>
                    <a:gd name="connsiteX431" fmla="*/ 470230 w 486365"/>
                    <a:gd name="connsiteY431" fmla="*/ 74914 h 238572"/>
                    <a:gd name="connsiteX432" fmla="*/ 470230 w 486365"/>
                    <a:gd name="connsiteY432" fmla="*/ 74914 h 238572"/>
                    <a:gd name="connsiteX433" fmla="*/ 470230 w 486365"/>
                    <a:gd name="connsiteY433" fmla="*/ 74914 h 238572"/>
                    <a:gd name="connsiteX434" fmla="*/ 470230 w 486365"/>
                    <a:gd name="connsiteY434" fmla="*/ 74914 h 238572"/>
                    <a:gd name="connsiteX435" fmla="*/ 470230 w 486365"/>
                    <a:gd name="connsiteY435" fmla="*/ 74914 h 238572"/>
                    <a:gd name="connsiteX436" fmla="*/ 470230 w 486365"/>
                    <a:gd name="connsiteY436" fmla="*/ 74914 h 238572"/>
                    <a:gd name="connsiteX437" fmla="*/ 470230 w 486365"/>
                    <a:gd name="connsiteY437" fmla="*/ 74914 h 238572"/>
                    <a:gd name="connsiteX438" fmla="*/ 470230 w 486365"/>
                    <a:gd name="connsiteY438" fmla="*/ 74914 h 238572"/>
                    <a:gd name="connsiteX439" fmla="*/ 470230 w 486365"/>
                    <a:gd name="connsiteY439" fmla="*/ 70304 h 238572"/>
                    <a:gd name="connsiteX440" fmla="*/ 470230 w 486365"/>
                    <a:gd name="connsiteY440" fmla="*/ 71457 h 238572"/>
                    <a:gd name="connsiteX441" fmla="*/ 470230 w 486365"/>
                    <a:gd name="connsiteY441" fmla="*/ 71457 h 238572"/>
                    <a:gd name="connsiteX442" fmla="*/ 469077 w 486365"/>
                    <a:gd name="connsiteY442" fmla="*/ 72609 h 238572"/>
                    <a:gd name="connsiteX443" fmla="*/ 452942 w 486365"/>
                    <a:gd name="connsiteY443" fmla="*/ 81829 h 238572"/>
                    <a:gd name="connsiteX444" fmla="*/ 451790 w 486365"/>
                    <a:gd name="connsiteY444" fmla="*/ 81829 h 238572"/>
                    <a:gd name="connsiteX445" fmla="*/ 451790 w 486365"/>
                    <a:gd name="connsiteY445" fmla="*/ 81829 h 238572"/>
                    <a:gd name="connsiteX446" fmla="*/ 450637 w 486365"/>
                    <a:gd name="connsiteY446" fmla="*/ 81829 h 238572"/>
                    <a:gd name="connsiteX447" fmla="*/ 450637 w 486365"/>
                    <a:gd name="connsiteY447" fmla="*/ 81829 h 238572"/>
                    <a:gd name="connsiteX448" fmla="*/ 449485 w 486365"/>
                    <a:gd name="connsiteY448" fmla="*/ 81829 h 238572"/>
                    <a:gd name="connsiteX449" fmla="*/ 449485 w 486365"/>
                    <a:gd name="connsiteY449" fmla="*/ 81829 h 238572"/>
                    <a:gd name="connsiteX450" fmla="*/ 448332 w 486365"/>
                    <a:gd name="connsiteY450" fmla="*/ 81829 h 238572"/>
                    <a:gd name="connsiteX451" fmla="*/ 435654 w 486365"/>
                    <a:gd name="connsiteY451" fmla="*/ 73762 h 238572"/>
                    <a:gd name="connsiteX452" fmla="*/ 434502 w 486365"/>
                    <a:gd name="connsiteY452" fmla="*/ 72609 h 238572"/>
                    <a:gd name="connsiteX453" fmla="*/ 434502 w 486365"/>
                    <a:gd name="connsiteY453" fmla="*/ 77219 h 238572"/>
                    <a:gd name="connsiteX454" fmla="*/ 435654 w 486365"/>
                    <a:gd name="connsiteY454" fmla="*/ 78372 h 238572"/>
                    <a:gd name="connsiteX455" fmla="*/ 447180 w 486365"/>
                    <a:gd name="connsiteY455" fmla="*/ 85287 h 238572"/>
                    <a:gd name="connsiteX456" fmla="*/ 446027 w 486365"/>
                    <a:gd name="connsiteY456" fmla="*/ 85287 h 238572"/>
                    <a:gd name="connsiteX457" fmla="*/ 429892 w 486365"/>
                    <a:gd name="connsiteY457" fmla="*/ 94507 h 238572"/>
                    <a:gd name="connsiteX458" fmla="*/ 428739 w 486365"/>
                    <a:gd name="connsiteY458" fmla="*/ 94507 h 238572"/>
                    <a:gd name="connsiteX459" fmla="*/ 428739 w 486365"/>
                    <a:gd name="connsiteY459" fmla="*/ 94507 h 238572"/>
                    <a:gd name="connsiteX460" fmla="*/ 427587 w 486365"/>
                    <a:gd name="connsiteY460" fmla="*/ 94507 h 238572"/>
                    <a:gd name="connsiteX461" fmla="*/ 427587 w 486365"/>
                    <a:gd name="connsiteY461" fmla="*/ 94507 h 238572"/>
                    <a:gd name="connsiteX462" fmla="*/ 426434 w 486365"/>
                    <a:gd name="connsiteY462" fmla="*/ 94507 h 238572"/>
                    <a:gd name="connsiteX463" fmla="*/ 426434 w 486365"/>
                    <a:gd name="connsiteY463" fmla="*/ 94507 h 238572"/>
                    <a:gd name="connsiteX464" fmla="*/ 425282 w 486365"/>
                    <a:gd name="connsiteY464" fmla="*/ 94507 h 238572"/>
                    <a:gd name="connsiteX465" fmla="*/ 412604 w 486365"/>
                    <a:gd name="connsiteY465" fmla="*/ 86439 h 238572"/>
                    <a:gd name="connsiteX466" fmla="*/ 412604 w 486365"/>
                    <a:gd name="connsiteY466" fmla="*/ 86439 h 238572"/>
                    <a:gd name="connsiteX467" fmla="*/ 416061 w 486365"/>
                    <a:gd name="connsiteY467" fmla="*/ 85287 h 238572"/>
                    <a:gd name="connsiteX468" fmla="*/ 416061 w 486365"/>
                    <a:gd name="connsiteY468" fmla="*/ 85287 h 238572"/>
                    <a:gd name="connsiteX469" fmla="*/ 416061 w 486365"/>
                    <a:gd name="connsiteY469" fmla="*/ 85287 h 238572"/>
                    <a:gd name="connsiteX470" fmla="*/ 416061 w 486365"/>
                    <a:gd name="connsiteY470" fmla="*/ 85287 h 238572"/>
                    <a:gd name="connsiteX471" fmla="*/ 416061 w 486365"/>
                    <a:gd name="connsiteY471" fmla="*/ 85287 h 238572"/>
                    <a:gd name="connsiteX472" fmla="*/ 416061 w 486365"/>
                    <a:gd name="connsiteY472" fmla="*/ 85287 h 238572"/>
                    <a:gd name="connsiteX473" fmla="*/ 416061 w 486365"/>
                    <a:gd name="connsiteY473" fmla="*/ 85287 h 238572"/>
                    <a:gd name="connsiteX474" fmla="*/ 416061 w 486365"/>
                    <a:gd name="connsiteY474" fmla="*/ 85287 h 238572"/>
                    <a:gd name="connsiteX475" fmla="*/ 416061 w 486365"/>
                    <a:gd name="connsiteY475" fmla="*/ 85287 h 238572"/>
                    <a:gd name="connsiteX476" fmla="*/ 416061 w 486365"/>
                    <a:gd name="connsiteY476" fmla="*/ 85287 h 238572"/>
                    <a:gd name="connsiteX477" fmla="*/ 416061 w 486365"/>
                    <a:gd name="connsiteY477" fmla="*/ 85287 h 238572"/>
                    <a:gd name="connsiteX478" fmla="*/ 416061 w 486365"/>
                    <a:gd name="connsiteY478" fmla="*/ 80677 h 238572"/>
                    <a:gd name="connsiteX479" fmla="*/ 418366 w 486365"/>
                    <a:gd name="connsiteY479" fmla="*/ 81829 h 238572"/>
                    <a:gd name="connsiteX480" fmla="*/ 418366 w 486365"/>
                    <a:gd name="connsiteY480" fmla="*/ 81829 h 238572"/>
                    <a:gd name="connsiteX481" fmla="*/ 418366 w 486365"/>
                    <a:gd name="connsiteY481" fmla="*/ 81829 h 238572"/>
                    <a:gd name="connsiteX482" fmla="*/ 418366 w 486365"/>
                    <a:gd name="connsiteY482" fmla="*/ 81829 h 238572"/>
                    <a:gd name="connsiteX483" fmla="*/ 418366 w 486365"/>
                    <a:gd name="connsiteY483" fmla="*/ 81829 h 238572"/>
                    <a:gd name="connsiteX484" fmla="*/ 418366 w 486365"/>
                    <a:gd name="connsiteY484" fmla="*/ 81829 h 238572"/>
                    <a:gd name="connsiteX485" fmla="*/ 418366 w 486365"/>
                    <a:gd name="connsiteY485" fmla="*/ 81829 h 238572"/>
                    <a:gd name="connsiteX486" fmla="*/ 418366 w 486365"/>
                    <a:gd name="connsiteY486" fmla="*/ 81829 h 238572"/>
                    <a:gd name="connsiteX487" fmla="*/ 418366 w 486365"/>
                    <a:gd name="connsiteY487" fmla="*/ 81829 h 238572"/>
                    <a:gd name="connsiteX488" fmla="*/ 418366 w 486365"/>
                    <a:gd name="connsiteY488" fmla="*/ 81829 h 238572"/>
                    <a:gd name="connsiteX489" fmla="*/ 418366 w 486365"/>
                    <a:gd name="connsiteY489" fmla="*/ 81829 h 238572"/>
                    <a:gd name="connsiteX490" fmla="*/ 418366 w 486365"/>
                    <a:gd name="connsiteY490" fmla="*/ 81829 h 238572"/>
                    <a:gd name="connsiteX491" fmla="*/ 418366 w 486365"/>
                    <a:gd name="connsiteY491" fmla="*/ 81829 h 238572"/>
                    <a:gd name="connsiteX492" fmla="*/ 418366 w 486365"/>
                    <a:gd name="connsiteY492" fmla="*/ 81829 h 238572"/>
                    <a:gd name="connsiteX493" fmla="*/ 418366 w 486365"/>
                    <a:gd name="connsiteY493" fmla="*/ 81829 h 238572"/>
                    <a:gd name="connsiteX494" fmla="*/ 419519 w 486365"/>
                    <a:gd name="connsiteY494" fmla="*/ 81829 h 238572"/>
                    <a:gd name="connsiteX495" fmla="*/ 428739 w 486365"/>
                    <a:gd name="connsiteY495" fmla="*/ 76067 h 238572"/>
                    <a:gd name="connsiteX496" fmla="*/ 428739 w 486365"/>
                    <a:gd name="connsiteY496" fmla="*/ 76067 h 238572"/>
                    <a:gd name="connsiteX497" fmla="*/ 428739 w 486365"/>
                    <a:gd name="connsiteY497" fmla="*/ 76067 h 238572"/>
                    <a:gd name="connsiteX498" fmla="*/ 428739 w 486365"/>
                    <a:gd name="connsiteY498" fmla="*/ 76067 h 238572"/>
                    <a:gd name="connsiteX499" fmla="*/ 428739 w 486365"/>
                    <a:gd name="connsiteY499" fmla="*/ 76067 h 238572"/>
                    <a:gd name="connsiteX500" fmla="*/ 428739 w 486365"/>
                    <a:gd name="connsiteY500" fmla="*/ 76067 h 238572"/>
                    <a:gd name="connsiteX501" fmla="*/ 428739 w 486365"/>
                    <a:gd name="connsiteY501" fmla="*/ 76067 h 238572"/>
                    <a:gd name="connsiteX502" fmla="*/ 428739 w 486365"/>
                    <a:gd name="connsiteY502" fmla="*/ 76067 h 238572"/>
                    <a:gd name="connsiteX503" fmla="*/ 428739 w 486365"/>
                    <a:gd name="connsiteY503" fmla="*/ 76067 h 238572"/>
                    <a:gd name="connsiteX504" fmla="*/ 428739 w 486365"/>
                    <a:gd name="connsiteY504" fmla="*/ 76067 h 238572"/>
                    <a:gd name="connsiteX505" fmla="*/ 428739 w 486365"/>
                    <a:gd name="connsiteY505" fmla="*/ 76067 h 238572"/>
                    <a:gd name="connsiteX506" fmla="*/ 428739 w 486365"/>
                    <a:gd name="connsiteY506" fmla="*/ 72609 h 238572"/>
                    <a:gd name="connsiteX507" fmla="*/ 429892 w 486365"/>
                    <a:gd name="connsiteY507" fmla="*/ 73762 h 238572"/>
                    <a:gd name="connsiteX508" fmla="*/ 429892 w 486365"/>
                    <a:gd name="connsiteY508" fmla="*/ 73762 h 238572"/>
                    <a:gd name="connsiteX509" fmla="*/ 429892 w 486365"/>
                    <a:gd name="connsiteY509" fmla="*/ 73762 h 238572"/>
                    <a:gd name="connsiteX510" fmla="*/ 429892 w 486365"/>
                    <a:gd name="connsiteY510" fmla="*/ 73762 h 238572"/>
                    <a:gd name="connsiteX511" fmla="*/ 429892 w 486365"/>
                    <a:gd name="connsiteY511" fmla="*/ 73762 h 238572"/>
                    <a:gd name="connsiteX512" fmla="*/ 429892 w 486365"/>
                    <a:gd name="connsiteY512" fmla="*/ 73762 h 238572"/>
                    <a:gd name="connsiteX513" fmla="*/ 429892 w 486365"/>
                    <a:gd name="connsiteY513" fmla="*/ 73762 h 238572"/>
                    <a:gd name="connsiteX514" fmla="*/ 429892 w 486365"/>
                    <a:gd name="connsiteY514" fmla="*/ 73762 h 238572"/>
                    <a:gd name="connsiteX515" fmla="*/ 429892 w 486365"/>
                    <a:gd name="connsiteY515" fmla="*/ 73762 h 238572"/>
                    <a:gd name="connsiteX516" fmla="*/ 429892 w 486365"/>
                    <a:gd name="connsiteY516" fmla="*/ 73762 h 238572"/>
                    <a:gd name="connsiteX517" fmla="*/ 429892 w 486365"/>
                    <a:gd name="connsiteY517" fmla="*/ 73762 h 238572"/>
                    <a:gd name="connsiteX518" fmla="*/ 429892 w 486365"/>
                    <a:gd name="connsiteY518" fmla="*/ 73762 h 238572"/>
                    <a:gd name="connsiteX519" fmla="*/ 429892 w 486365"/>
                    <a:gd name="connsiteY519" fmla="*/ 73762 h 238572"/>
                    <a:gd name="connsiteX520" fmla="*/ 429892 w 486365"/>
                    <a:gd name="connsiteY520" fmla="*/ 73762 h 238572"/>
                    <a:gd name="connsiteX521" fmla="*/ 429892 w 486365"/>
                    <a:gd name="connsiteY521" fmla="*/ 73762 h 238572"/>
                    <a:gd name="connsiteX522" fmla="*/ 429892 w 486365"/>
                    <a:gd name="connsiteY522" fmla="*/ 73762 h 238572"/>
                    <a:gd name="connsiteX523" fmla="*/ 429892 w 486365"/>
                    <a:gd name="connsiteY523" fmla="*/ 73762 h 238572"/>
                    <a:gd name="connsiteX524" fmla="*/ 431044 w 486365"/>
                    <a:gd name="connsiteY524" fmla="*/ 73762 h 238572"/>
                    <a:gd name="connsiteX525" fmla="*/ 450637 w 486365"/>
                    <a:gd name="connsiteY525" fmla="*/ 63389 h 238572"/>
                    <a:gd name="connsiteX526" fmla="*/ 450637 w 486365"/>
                    <a:gd name="connsiteY526" fmla="*/ 63389 h 238572"/>
                    <a:gd name="connsiteX527" fmla="*/ 450637 w 486365"/>
                    <a:gd name="connsiteY527" fmla="*/ 63389 h 238572"/>
                    <a:gd name="connsiteX528" fmla="*/ 450637 w 486365"/>
                    <a:gd name="connsiteY528" fmla="*/ 63389 h 238572"/>
                    <a:gd name="connsiteX529" fmla="*/ 450637 w 486365"/>
                    <a:gd name="connsiteY529" fmla="*/ 63389 h 238572"/>
                    <a:gd name="connsiteX530" fmla="*/ 450637 w 486365"/>
                    <a:gd name="connsiteY530" fmla="*/ 63389 h 238572"/>
                    <a:gd name="connsiteX531" fmla="*/ 450637 w 486365"/>
                    <a:gd name="connsiteY531" fmla="*/ 63389 h 238572"/>
                    <a:gd name="connsiteX532" fmla="*/ 450637 w 486365"/>
                    <a:gd name="connsiteY532" fmla="*/ 63389 h 238572"/>
                    <a:gd name="connsiteX533" fmla="*/ 450637 w 486365"/>
                    <a:gd name="connsiteY533" fmla="*/ 63389 h 238572"/>
                    <a:gd name="connsiteX534" fmla="*/ 450637 w 486365"/>
                    <a:gd name="connsiteY534" fmla="*/ 63389 h 238572"/>
                    <a:gd name="connsiteX535" fmla="*/ 450637 w 486365"/>
                    <a:gd name="connsiteY535" fmla="*/ 63389 h 238572"/>
                    <a:gd name="connsiteX536" fmla="*/ 450637 w 486365"/>
                    <a:gd name="connsiteY536" fmla="*/ 59931 h 238572"/>
                    <a:gd name="connsiteX537" fmla="*/ 471383 w 486365"/>
                    <a:gd name="connsiteY537" fmla="*/ 72609 h 238572"/>
                    <a:gd name="connsiteX538" fmla="*/ 471383 w 486365"/>
                    <a:gd name="connsiteY538" fmla="*/ 72609 h 238572"/>
                    <a:gd name="connsiteX539" fmla="*/ 471383 w 486365"/>
                    <a:gd name="connsiteY539" fmla="*/ 72609 h 238572"/>
                    <a:gd name="connsiteX540" fmla="*/ 471383 w 486365"/>
                    <a:gd name="connsiteY540" fmla="*/ 72609 h 238572"/>
                    <a:gd name="connsiteX541" fmla="*/ 471383 w 486365"/>
                    <a:gd name="connsiteY541" fmla="*/ 72609 h 238572"/>
                    <a:gd name="connsiteX542" fmla="*/ 471383 w 486365"/>
                    <a:gd name="connsiteY542" fmla="*/ 72609 h 238572"/>
                    <a:gd name="connsiteX543" fmla="*/ 471383 w 486365"/>
                    <a:gd name="connsiteY543" fmla="*/ 72609 h 238572"/>
                    <a:gd name="connsiteX544" fmla="*/ 471383 w 486365"/>
                    <a:gd name="connsiteY544" fmla="*/ 72609 h 238572"/>
                    <a:gd name="connsiteX545" fmla="*/ 472535 w 486365"/>
                    <a:gd name="connsiteY545" fmla="*/ 72609 h 238572"/>
                    <a:gd name="connsiteX546" fmla="*/ 472535 w 486365"/>
                    <a:gd name="connsiteY546" fmla="*/ 72609 h 238572"/>
                    <a:gd name="connsiteX547" fmla="*/ 472535 w 486365"/>
                    <a:gd name="connsiteY547" fmla="*/ 72609 h 238572"/>
                    <a:gd name="connsiteX548" fmla="*/ 472535 w 486365"/>
                    <a:gd name="connsiteY548" fmla="*/ 72609 h 238572"/>
                    <a:gd name="connsiteX549" fmla="*/ 472535 w 486365"/>
                    <a:gd name="connsiteY549" fmla="*/ 72609 h 238572"/>
                    <a:gd name="connsiteX550" fmla="*/ 472535 w 486365"/>
                    <a:gd name="connsiteY550" fmla="*/ 72609 h 238572"/>
                    <a:gd name="connsiteX551" fmla="*/ 473688 w 486365"/>
                    <a:gd name="connsiteY551" fmla="*/ 72609 h 238572"/>
                    <a:gd name="connsiteX552" fmla="*/ 486365 w 486365"/>
                    <a:gd name="connsiteY552" fmla="*/ 65694 h 238572"/>
                    <a:gd name="connsiteX553" fmla="*/ 486365 w 486365"/>
                    <a:gd name="connsiteY553" fmla="*/ 65694 h 238572"/>
                    <a:gd name="connsiteX554" fmla="*/ 486365 w 486365"/>
                    <a:gd name="connsiteY554" fmla="*/ 65694 h 238572"/>
                    <a:gd name="connsiteX555" fmla="*/ 486365 w 486365"/>
                    <a:gd name="connsiteY555" fmla="*/ 65694 h 238572"/>
                    <a:gd name="connsiteX556" fmla="*/ 486365 w 486365"/>
                    <a:gd name="connsiteY556" fmla="*/ 65694 h 238572"/>
                    <a:gd name="connsiteX557" fmla="*/ 486365 w 486365"/>
                    <a:gd name="connsiteY557" fmla="*/ 65694 h 238572"/>
                    <a:gd name="connsiteX558" fmla="*/ 486365 w 486365"/>
                    <a:gd name="connsiteY558" fmla="*/ 65694 h 238572"/>
                    <a:gd name="connsiteX559" fmla="*/ 486365 w 486365"/>
                    <a:gd name="connsiteY559" fmla="*/ 65694 h 238572"/>
                    <a:gd name="connsiteX560" fmla="*/ 486365 w 486365"/>
                    <a:gd name="connsiteY560" fmla="*/ 65694 h 238572"/>
                    <a:gd name="connsiteX561" fmla="*/ 486365 w 486365"/>
                    <a:gd name="connsiteY561" fmla="*/ 65694 h 238572"/>
                    <a:gd name="connsiteX562" fmla="*/ 486365 w 486365"/>
                    <a:gd name="connsiteY562" fmla="*/ 61084 h 238572"/>
                    <a:gd name="connsiteX563" fmla="*/ 486365 w 486365"/>
                    <a:gd name="connsiteY563" fmla="*/ 62236 h 238572"/>
                    <a:gd name="connsiteX564" fmla="*/ 486365 w 486365"/>
                    <a:gd name="connsiteY564" fmla="*/ 62236 h 238572"/>
                    <a:gd name="connsiteX565" fmla="*/ 485213 w 486365"/>
                    <a:gd name="connsiteY565" fmla="*/ 63389 h 238572"/>
                    <a:gd name="connsiteX566" fmla="*/ 472535 w 486365"/>
                    <a:gd name="connsiteY566" fmla="*/ 70304 h 238572"/>
                    <a:gd name="connsiteX567" fmla="*/ 471383 w 486365"/>
                    <a:gd name="connsiteY567" fmla="*/ 70304 h 238572"/>
                    <a:gd name="connsiteX568" fmla="*/ 471383 w 486365"/>
                    <a:gd name="connsiteY568" fmla="*/ 70304 h 238572"/>
                    <a:gd name="connsiteX569" fmla="*/ 470230 w 486365"/>
                    <a:gd name="connsiteY569" fmla="*/ 70304 h 238572"/>
                    <a:gd name="connsiteX570" fmla="*/ 470230 w 486365"/>
                    <a:gd name="connsiteY570" fmla="*/ 70304 h 238572"/>
                    <a:gd name="connsiteX571" fmla="*/ 469077 w 486365"/>
                    <a:gd name="connsiteY571" fmla="*/ 70304 h 238572"/>
                    <a:gd name="connsiteX572" fmla="*/ 469077 w 486365"/>
                    <a:gd name="connsiteY572" fmla="*/ 70304 h 238572"/>
                    <a:gd name="connsiteX573" fmla="*/ 467925 w 486365"/>
                    <a:gd name="connsiteY573" fmla="*/ 70304 h 238572"/>
                    <a:gd name="connsiteX574" fmla="*/ 435654 w 486365"/>
                    <a:gd name="connsiteY574" fmla="*/ 49559 h 238572"/>
                    <a:gd name="connsiteX575" fmla="*/ 435654 w 486365"/>
                    <a:gd name="connsiteY575" fmla="*/ 49559 h 238572"/>
                    <a:gd name="connsiteX576" fmla="*/ 447180 w 486365"/>
                    <a:gd name="connsiteY576" fmla="*/ 43796 h 238572"/>
                    <a:gd name="connsiteX577" fmla="*/ 447180 w 486365"/>
                    <a:gd name="connsiteY577" fmla="*/ 43796 h 238572"/>
                    <a:gd name="connsiteX578" fmla="*/ 447180 w 486365"/>
                    <a:gd name="connsiteY578" fmla="*/ 43796 h 238572"/>
                    <a:gd name="connsiteX579" fmla="*/ 447180 w 486365"/>
                    <a:gd name="connsiteY579" fmla="*/ 43796 h 238572"/>
                    <a:gd name="connsiteX580" fmla="*/ 447180 w 486365"/>
                    <a:gd name="connsiteY580" fmla="*/ 43796 h 238572"/>
                    <a:gd name="connsiteX581" fmla="*/ 447180 w 486365"/>
                    <a:gd name="connsiteY581" fmla="*/ 43796 h 238572"/>
                    <a:gd name="connsiteX582" fmla="*/ 447180 w 486365"/>
                    <a:gd name="connsiteY582" fmla="*/ 43796 h 238572"/>
                    <a:gd name="connsiteX583" fmla="*/ 447180 w 486365"/>
                    <a:gd name="connsiteY583" fmla="*/ 43796 h 238572"/>
                    <a:gd name="connsiteX584" fmla="*/ 447180 w 486365"/>
                    <a:gd name="connsiteY584" fmla="*/ 43796 h 238572"/>
                    <a:gd name="connsiteX585" fmla="*/ 447180 w 486365"/>
                    <a:gd name="connsiteY585" fmla="*/ 43796 h 238572"/>
                    <a:gd name="connsiteX586" fmla="*/ 447180 w 486365"/>
                    <a:gd name="connsiteY586" fmla="*/ 39186 h 238572"/>
                    <a:gd name="connsiteX587" fmla="*/ 447180 w 486365"/>
                    <a:gd name="connsiteY587" fmla="*/ 40338 h 238572"/>
                    <a:gd name="connsiteX588" fmla="*/ 447180 w 486365"/>
                    <a:gd name="connsiteY588" fmla="*/ 40338 h 238572"/>
                    <a:gd name="connsiteX589" fmla="*/ 446027 w 486365"/>
                    <a:gd name="connsiteY589" fmla="*/ 41491 h 238572"/>
                    <a:gd name="connsiteX590" fmla="*/ 433349 w 486365"/>
                    <a:gd name="connsiteY590" fmla="*/ 48406 h 238572"/>
                    <a:gd name="connsiteX591" fmla="*/ 432197 w 486365"/>
                    <a:gd name="connsiteY591" fmla="*/ 48406 h 238572"/>
                    <a:gd name="connsiteX592" fmla="*/ 432197 w 486365"/>
                    <a:gd name="connsiteY592" fmla="*/ 48406 h 238572"/>
                    <a:gd name="connsiteX593" fmla="*/ 431044 w 486365"/>
                    <a:gd name="connsiteY593" fmla="*/ 48406 h 238572"/>
                    <a:gd name="connsiteX594" fmla="*/ 431044 w 486365"/>
                    <a:gd name="connsiteY594" fmla="*/ 48406 h 238572"/>
                    <a:gd name="connsiteX595" fmla="*/ 429892 w 486365"/>
                    <a:gd name="connsiteY595" fmla="*/ 48406 h 238572"/>
                    <a:gd name="connsiteX596" fmla="*/ 429892 w 486365"/>
                    <a:gd name="connsiteY596" fmla="*/ 48406 h 238572"/>
                    <a:gd name="connsiteX597" fmla="*/ 428739 w 486365"/>
                    <a:gd name="connsiteY597" fmla="*/ 48406 h 238572"/>
                    <a:gd name="connsiteX598" fmla="*/ 396469 w 486365"/>
                    <a:gd name="connsiteY598" fmla="*/ 27661 h 238572"/>
                    <a:gd name="connsiteX599" fmla="*/ 396469 w 486365"/>
                    <a:gd name="connsiteY599" fmla="*/ 27661 h 238572"/>
                    <a:gd name="connsiteX600" fmla="*/ 407994 w 486365"/>
                    <a:gd name="connsiteY600" fmla="*/ 21898 h 238572"/>
                    <a:gd name="connsiteX601" fmla="*/ 407994 w 486365"/>
                    <a:gd name="connsiteY601" fmla="*/ 21898 h 238572"/>
                    <a:gd name="connsiteX602" fmla="*/ 407994 w 486365"/>
                    <a:gd name="connsiteY602" fmla="*/ 21898 h 238572"/>
                    <a:gd name="connsiteX603" fmla="*/ 407994 w 486365"/>
                    <a:gd name="connsiteY603" fmla="*/ 21898 h 238572"/>
                    <a:gd name="connsiteX604" fmla="*/ 407994 w 486365"/>
                    <a:gd name="connsiteY604" fmla="*/ 21898 h 238572"/>
                    <a:gd name="connsiteX605" fmla="*/ 407994 w 486365"/>
                    <a:gd name="connsiteY605" fmla="*/ 21898 h 238572"/>
                    <a:gd name="connsiteX606" fmla="*/ 407994 w 486365"/>
                    <a:gd name="connsiteY606" fmla="*/ 21898 h 238572"/>
                    <a:gd name="connsiteX607" fmla="*/ 407994 w 486365"/>
                    <a:gd name="connsiteY607" fmla="*/ 21898 h 238572"/>
                    <a:gd name="connsiteX608" fmla="*/ 407994 w 486365"/>
                    <a:gd name="connsiteY608" fmla="*/ 21898 h 238572"/>
                    <a:gd name="connsiteX609" fmla="*/ 407994 w 486365"/>
                    <a:gd name="connsiteY609" fmla="*/ 21898 h 238572"/>
                    <a:gd name="connsiteX610" fmla="*/ 407994 w 486365"/>
                    <a:gd name="connsiteY610" fmla="*/ 17288 h 238572"/>
                    <a:gd name="connsiteX611" fmla="*/ 407994 w 486365"/>
                    <a:gd name="connsiteY611" fmla="*/ 18440 h 238572"/>
                    <a:gd name="connsiteX612" fmla="*/ 407994 w 486365"/>
                    <a:gd name="connsiteY612" fmla="*/ 18440 h 238572"/>
                    <a:gd name="connsiteX613" fmla="*/ 406841 w 486365"/>
                    <a:gd name="connsiteY613" fmla="*/ 19593 h 238572"/>
                    <a:gd name="connsiteX614" fmla="*/ 388401 w 486365"/>
                    <a:gd name="connsiteY614" fmla="*/ 29966 h 238572"/>
                    <a:gd name="connsiteX615" fmla="*/ 387248 w 486365"/>
                    <a:gd name="connsiteY615" fmla="*/ 29966 h 238572"/>
                    <a:gd name="connsiteX616" fmla="*/ 387248 w 486365"/>
                    <a:gd name="connsiteY616" fmla="*/ 29966 h 238572"/>
                    <a:gd name="connsiteX617" fmla="*/ 386096 w 486365"/>
                    <a:gd name="connsiteY617" fmla="*/ 29966 h 238572"/>
                    <a:gd name="connsiteX618" fmla="*/ 386096 w 486365"/>
                    <a:gd name="connsiteY618" fmla="*/ 29966 h 238572"/>
                    <a:gd name="connsiteX619" fmla="*/ 384943 w 486365"/>
                    <a:gd name="connsiteY619" fmla="*/ 29966 h 238572"/>
                    <a:gd name="connsiteX620" fmla="*/ 384943 w 486365"/>
                    <a:gd name="connsiteY620" fmla="*/ 29966 h 238572"/>
                    <a:gd name="connsiteX621" fmla="*/ 383791 w 486365"/>
                    <a:gd name="connsiteY621" fmla="*/ 29966 h 238572"/>
                    <a:gd name="connsiteX622" fmla="*/ 371113 w 486365"/>
                    <a:gd name="connsiteY622" fmla="*/ 21898 h 238572"/>
                    <a:gd name="connsiteX623" fmla="*/ 371113 w 486365"/>
                    <a:gd name="connsiteY623" fmla="*/ 21898 h 238572"/>
                    <a:gd name="connsiteX624" fmla="*/ 387248 w 486365"/>
                    <a:gd name="connsiteY624" fmla="*/ 12678 h 238572"/>
                    <a:gd name="connsiteX625" fmla="*/ 387248 w 486365"/>
                    <a:gd name="connsiteY625" fmla="*/ 12678 h 238572"/>
                    <a:gd name="connsiteX626" fmla="*/ 387248 w 486365"/>
                    <a:gd name="connsiteY626" fmla="*/ 12678 h 238572"/>
                    <a:gd name="connsiteX627" fmla="*/ 387248 w 486365"/>
                    <a:gd name="connsiteY627" fmla="*/ 12678 h 238572"/>
                    <a:gd name="connsiteX628" fmla="*/ 387248 w 486365"/>
                    <a:gd name="connsiteY628" fmla="*/ 12678 h 238572"/>
                    <a:gd name="connsiteX629" fmla="*/ 387248 w 486365"/>
                    <a:gd name="connsiteY629" fmla="*/ 12678 h 238572"/>
                    <a:gd name="connsiteX630" fmla="*/ 387248 w 486365"/>
                    <a:gd name="connsiteY630" fmla="*/ 12678 h 238572"/>
                    <a:gd name="connsiteX631" fmla="*/ 387248 w 486365"/>
                    <a:gd name="connsiteY631" fmla="*/ 12678 h 238572"/>
                    <a:gd name="connsiteX632" fmla="*/ 387248 w 486365"/>
                    <a:gd name="connsiteY632" fmla="*/ 12678 h 238572"/>
                    <a:gd name="connsiteX633" fmla="*/ 387248 w 486365"/>
                    <a:gd name="connsiteY633" fmla="*/ 12678 h 238572"/>
                    <a:gd name="connsiteX634" fmla="*/ 387248 w 486365"/>
                    <a:gd name="connsiteY634" fmla="*/ 12678 h 238572"/>
                    <a:gd name="connsiteX635" fmla="*/ 387248 w 486365"/>
                    <a:gd name="connsiteY635" fmla="*/ 8068 h 238572"/>
                    <a:gd name="connsiteX636" fmla="*/ 387248 w 486365"/>
                    <a:gd name="connsiteY636" fmla="*/ 9220 h 238572"/>
                    <a:gd name="connsiteX637" fmla="*/ 387248 w 486365"/>
                    <a:gd name="connsiteY637" fmla="*/ 9220 h 238572"/>
                    <a:gd name="connsiteX638" fmla="*/ 386096 w 486365"/>
                    <a:gd name="connsiteY638" fmla="*/ 10373 h 238572"/>
                    <a:gd name="connsiteX639" fmla="*/ 329622 w 486365"/>
                    <a:gd name="connsiteY639" fmla="*/ 41491 h 238572"/>
                    <a:gd name="connsiteX640" fmla="*/ 328470 w 486365"/>
                    <a:gd name="connsiteY640" fmla="*/ 41491 h 238572"/>
                    <a:gd name="connsiteX641" fmla="*/ 328470 w 486365"/>
                    <a:gd name="connsiteY641" fmla="*/ 41491 h 238572"/>
                    <a:gd name="connsiteX642" fmla="*/ 327317 w 486365"/>
                    <a:gd name="connsiteY642" fmla="*/ 41491 h 238572"/>
                    <a:gd name="connsiteX643" fmla="*/ 327317 w 486365"/>
                    <a:gd name="connsiteY643" fmla="*/ 41491 h 238572"/>
                    <a:gd name="connsiteX644" fmla="*/ 326164 w 486365"/>
                    <a:gd name="connsiteY644" fmla="*/ 41491 h 238572"/>
                    <a:gd name="connsiteX645" fmla="*/ 326164 w 486365"/>
                    <a:gd name="connsiteY645" fmla="*/ 41491 h 238572"/>
                    <a:gd name="connsiteX646" fmla="*/ 325012 w 486365"/>
                    <a:gd name="connsiteY646" fmla="*/ 41491 h 238572"/>
                    <a:gd name="connsiteX647" fmla="*/ 312334 w 486365"/>
                    <a:gd name="connsiteY647" fmla="*/ 33423 h 238572"/>
                    <a:gd name="connsiteX648" fmla="*/ 312334 w 486365"/>
                    <a:gd name="connsiteY648" fmla="*/ 33423 h 238572"/>
                    <a:gd name="connsiteX649" fmla="*/ 319249 w 486365"/>
                    <a:gd name="connsiteY649" fmla="*/ 28813 h 238572"/>
                    <a:gd name="connsiteX650" fmla="*/ 319249 w 486365"/>
                    <a:gd name="connsiteY650" fmla="*/ 28813 h 238572"/>
                    <a:gd name="connsiteX651" fmla="*/ 319249 w 486365"/>
                    <a:gd name="connsiteY651" fmla="*/ 28813 h 238572"/>
                    <a:gd name="connsiteX652" fmla="*/ 319249 w 486365"/>
                    <a:gd name="connsiteY652" fmla="*/ 28813 h 238572"/>
                    <a:gd name="connsiteX653" fmla="*/ 319249 w 486365"/>
                    <a:gd name="connsiteY653" fmla="*/ 28813 h 238572"/>
                    <a:gd name="connsiteX654" fmla="*/ 319249 w 486365"/>
                    <a:gd name="connsiteY654" fmla="*/ 28813 h 238572"/>
                    <a:gd name="connsiteX655" fmla="*/ 319249 w 486365"/>
                    <a:gd name="connsiteY655" fmla="*/ 28813 h 238572"/>
                    <a:gd name="connsiteX656" fmla="*/ 319249 w 486365"/>
                    <a:gd name="connsiteY656" fmla="*/ 28813 h 238572"/>
                    <a:gd name="connsiteX657" fmla="*/ 319249 w 486365"/>
                    <a:gd name="connsiteY657" fmla="*/ 28813 h 238572"/>
                    <a:gd name="connsiteX658" fmla="*/ 319249 w 486365"/>
                    <a:gd name="connsiteY658" fmla="*/ 28813 h 238572"/>
                    <a:gd name="connsiteX659" fmla="*/ 319249 w 486365"/>
                    <a:gd name="connsiteY659" fmla="*/ 28813 h 238572"/>
                    <a:gd name="connsiteX660" fmla="*/ 319249 w 486365"/>
                    <a:gd name="connsiteY660" fmla="*/ 25356 h 238572"/>
                    <a:gd name="connsiteX661" fmla="*/ 320402 w 486365"/>
                    <a:gd name="connsiteY661" fmla="*/ 26508 h 238572"/>
                    <a:gd name="connsiteX662" fmla="*/ 320402 w 486365"/>
                    <a:gd name="connsiteY662" fmla="*/ 26508 h 238572"/>
                    <a:gd name="connsiteX663" fmla="*/ 320402 w 486365"/>
                    <a:gd name="connsiteY663" fmla="*/ 26508 h 238572"/>
                    <a:gd name="connsiteX664" fmla="*/ 320402 w 486365"/>
                    <a:gd name="connsiteY664" fmla="*/ 26508 h 238572"/>
                    <a:gd name="connsiteX665" fmla="*/ 320402 w 486365"/>
                    <a:gd name="connsiteY665" fmla="*/ 26508 h 238572"/>
                    <a:gd name="connsiteX666" fmla="*/ 320402 w 486365"/>
                    <a:gd name="connsiteY666" fmla="*/ 26508 h 238572"/>
                    <a:gd name="connsiteX667" fmla="*/ 320402 w 486365"/>
                    <a:gd name="connsiteY667" fmla="*/ 26508 h 238572"/>
                    <a:gd name="connsiteX668" fmla="*/ 320402 w 486365"/>
                    <a:gd name="connsiteY668" fmla="*/ 26508 h 238572"/>
                    <a:gd name="connsiteX669" fmla="*/ 320402 w 486365"/>
                    <a:gd name="connsiteY669" fmla="*/ 26508 h 238572"/>
                    <a:gd name="connsiteX670" fmla="*/ 320402 w 486365"/>
                    <a:gd name="connsiteY670" fmla="*/ 26508 h 238572"/>
                    <a:gd name="connsiteX671" fmla="*/ 320402 w 486365"/>
                    <a:gd name="connsiteY671" fmla="*/ 26508 h 238572"/>
                    <a:gd name="connsiteX672" fmla="*/ 320402 w 486365"/>
                    <a:gd name="connsiteY672" fmla="*/ 26508 h 238572"/>
                    <a:gd name="connsiteX673" fmla="*/ 320402 w 486365"/>
                    <a:gd name="connsiteY673" fmla="*/ 26508 h 238572"/>
                    <a:gd name="connsiteX674" fmla="*/ 320402 w 486365"/>
                    <a:gd name="connsiteY674" fmla="*/ 26508 h 238572"/>
                    <a:gd name="connsiteX675" fmla="*/ 320402 w 486365"/>
                    <a:gd name="connsiteY675" fmla="*/ 26508 h 238572"/>
                    <a:gd name="connsiteX676" fmla="*/ 320402 w 486365"/>
                    <a:gd name="connsiteY676" fmla="*/ 26508 h 238572"/>
                    <a:gd name="connsiteX677" fmla="*/ 320402 w 486365"/>
                    <a:gd name="connsiteY677" fmla="*/ 26508 h 238572"/>
                    <a:gd name="connsiteX678" fmla="*/ 321554 w 486365"/>
                    <a:gd name="connsiteY678" fmla="*/ 26508 h 238572"/>
                    <a:gd name="connsiteX679" fmla="*/ 337690 w 486365"/>
                    <a:gd name="connsiteY679" fmla="*/ 17288 h 238572"/>
                    <a:gd name="connsiteX680" fmla="*/ 337690 w 486365"/>
                    <a:gd name="connsiteY680" fmla="*/ 17288 h 238572"/>
                    <a:gd name="connsiteX681" fmla="*/ 337690 w 486365"/>
                    <a:gd name="connsiteY681" fmla="*/ 17288 h 238572"/>
                    <a:gd name="connsiteX682" fmla="*/ 337690 w 486365"/>
                    <a:gd name="connsiteY682" fmla="*/ 17288 h 238572"/>
                    <a:gd name="connsiteX683" fmla="*/ 337690 w 486365"/>
                    <a:gd name="connsiteY683" fmla="*/ 17288 h 238572"/>
                    <a:gd name="connsiteX684" fmla="*/ 337690 w 486365"/>
                    <a:gd name="connsiteY684" fmla="*/ 17288 h 238572"/>
                    <a:gd name="connsiteX685" fmla="*/ 337690 w 486365"/>
                    <a:gd name="connsiteY685" fmla="*/ 17288 h 238572"/>
                    <a:gd name="connsiteX686" fmla="*/ 337690 w 486365"/>
                    <a:gd name="connsiteY686" fmla="*/ 17288 h 238572"/>
                    <a:gd name="connsiteX687" fmla="*/ 337690 w 486365"/>
                    <a:gd name="connsiteY687" fmla="*/ 17288 h 238572"/>
                    <a:gd name="connsiteX688" fmla="*/ 337690 w 486365"/>
                    <a:gd name="connsiteY688" fmla="*/ 17288 h 238572"/>
                    <a:gd name="connsiteX689" fmla="*/ 337690 w 486365"/>
                    <a:gd name="connsiteY689" fmla="*/ 17288 h 238572"/>
                    <a:gd name="connsiteX690" fmla="*/ 337690 w 486365"/>
                    <a:gd name="connsiteY690" fmla="*/ 13830 h 238572"/>
                    <a:gd name="connsiteX691" fmla="*/ 338842 w 486365"/>
                    <a:gd name="connsiteY691" fmla="*/ 13830 h 238572"/>
                    <a:gd name="connsiteX692" fmla="*/ 338842 w 486365"/>
                    <a:gd name="connsiteY692" fmla="*/ 13830 h 238572"/>
                    <a:gd name="connsiteX693" fmla="*/ 338842 w 486365"/>
                    <a:gd name="connsiteY693" fmla="*/ 13830 h 238572"/>
                    <a:gd name="connsiteX694" fmla="*/ 338842 w 486365"/>
                    <a:gd name="connsiteY694" fmla="*/ 13830 h 238572"/>
                    <a:gd name="connsiteX695" fmla="*/ 338842 w 486365"/>
                    <a:gd name="connsiteY695" fmla="*/ 13830 h 238572"/>
                    <a:gd name="connsiteX696" fmla="*/ 338842 w 486365"/>
                    <a:gd name="connsiteY696" fmla="*/ 13830 h 238572"/>
                    <a:gd name="connsiteX697" fmla="*/ 338842 w 486365"/>
                    <a:gd name="connsiteY697" fmla="*/ 13830 h 238572"/>
                    <a:gd name="connsiteX698" fmla="*/ 338842 w 486365"/>
                    <a:gd name="connsiteY698" fmla="*/ 13830 h 238572"/>
                    <a:gd name="connsiteX699" fmla="*/ 338842 w 486365"/>
                    <a:gd name="connsiteY699" fmla="*/ 13830 h 238572"/>
                    <a:gd name="connsiteX700" fmla="*/ 338842 w 486365"/>
                    <a:gd name="connsiteY700" fmla="*/ 13830 h 238572"/>
                    <a:gd name="connsiteX701" fmla="*/ 338842 w 486365"/>
                    <a:gd name="connsiteY701" fmla="*/ 13830 h 238572"/>
                    <a:gd name="connsiteX702" fmla="*/ 338842 w 486365"/>
                    <a:gd name="connsiteY702" fmla="*/ 13830 h 238572"/>
                    <a:gd name="connsiteX703" fmla="*/ 338842 w 486365"/>
                    <a:gd name="connsiteY703" fmla="*/ 13830 h 238572"/>
                    <a:gd name="connsiteX704" fmla="*/ 338842 w 486365"/>
                    <a:gd name="connsiteY704" fmla="*/ 13830 h 238572"/>
                    <a:gd name="connsiteX705" fmla="*/ 338842 w 486365"/>
                    <a:gd name="connsiteY705" fmla="*/ 13830 h 238572"/>
                    <a:gd name="connsiteX706" fmla="*/ 339995 w 486365"/>
                    <a:gd name="connsiteY706" fmla="*/ 13830 h 238572"/>
                    <a:gd name="connsiteX707" fmla="*/ 357283 w 486365"/>
                    <a:gd name="connsiteY707" fmla="*/ 4610 h 238572"/>
                    <a:gd name="connsiteX708" fmla="*/ 357283 w 486365"/>
                    <a:gd name="connsiteY708" fmla="*/ 4610 h 238572"/>
                    <a:gd name="connsiteX709" fmla="*/ 357283 w 486365"/>
                    <a:gd name="connsiteY709" fmla="*/ 4610 h 238572"/>
                    <a:gd name="connsiteX710" fmla="*/ 357283 w 486365"/>
                    <a:gd name="connsiteY710" fmla="*/ 4610 h 238572"/>
                    <a:gd name="connsiteX711" fmla="*/ 357283 w 486365"/>
                    <a:gd name="connsiteY711" fmla="*/ 4610 h 238572"/>
                    <a:gd name="connsiteX712" fmla="*/ 357283 w 486365"/>
                    <a:gd name="connsiteY712" fmla="*/ 4610 h 238572"/>
                    <a:gd name="connsiteX713" fmla="*/ 357283 w 486365"/>
                    <a:gd name="connsiteY713" fmla="*/ 4610 h 238572"/>
                    <a:gd name="connsiteX714" fmla="*/ 357283 w 486365"/>
                    <a:gd name="connsiteY714" fmla="*/ 4610 h 238572"/>
                    <a:gd name="connsiteX715" fmla="*/ 357283 w 486365"/>
                    <a:gd name="connsiteY715" fmla="*/ 4610 h 238572"/>
                    <a:gd name="connsiteX716" fmla="*/ 357283 w 486365"/>
                    <a:gd name="connsiteY716" fmla="*/ 4610 h 238572"/>
                    <a:gd name="connsiteX717" fmla="*/ 357283 w 486365"/>
                    <a:gd name="connsiteY717" fmla="*/ 4610 h 238572"/>
                    <a:gd name="connsiteX718" fmla="*/ 357283 w 486365"/>
                    <a:gd name="connsiteY718" fmla="*/ 0 h 238572"/>
                    <a:gd name="connsiteX719" fmla="*/ 357283 w 486365"/>
                    <a:gd name="connsiteY719" fmla="*/ 1153 h 238572"/>
                    <a:gd name="connsiteX720" fmla="*/ 357283 w 486365"/>
                    <a:gd name="connsiteY720" fmla="*/ 1153 h 238572"/>
                    <a:gd name="connsiteX721" fmla="*/ 356130 w 486365"/>
                    <a:gd name="connsiteY721" fmla="*/ 2305 h 238572"/>
                    <a:gd name="connsiteX722" fmla="*/ 339995 w 486365"/>
                    <a:gd name="connsiteY722" fmla="*/ 11525 h 238572"/>
                    <a:gd name="connsiteX723" fmla="*/ 338842 w 486365"/>
                    <a:gd name="connsiteY723" fmla="*/ 11525 h 238572"/>
                    <a:gd name="connsiteX724" fmla="*/ 338842 w 486365"/>
                    <a:gd name="connsiteY724" fmla="*/ 11525 h 238572"/>
                    <a:gd name="connsiteX725" fmla="*/ 337690 w 486365"/>
                    <a:gd name="connsiteY725" fmla="*/ 11525 h 238572"/>
                    <a:gd name="connsiteX726" fmla="*/ 337690 w 486365"/>
                    <a:gd name="connsiteY726" fmla="*/ 11525 h 238572"/>
                    <a:gd name="connsiteX727" fmla="*/ 336537 w 486365"/>
                    <a:gd name="connsiteY727" fmla="*/ 11525 h 238572"/>
                    <a:gd name="connsiteX728" fmla="*/ 336537 w 486365"/>
                    <a:gd name="connsiteY728" fmla="*/ 11525 h 238572"/>
                    <a:gd name="connsiteX729" fmla="*/ 335385 w 486365"/>
                    <a:gd name="connsiteY729" fmla="*/ 11525 h 238572"/>
                    <a:gd name="connsiteX730" fmla="*/ 322707 w 486365"/>
                    <a:gd name="connsiteY730" fmla="*/ 3458 h 238572"/>
                    <a:gd name="connsiteX731" fmla="*/ 321554 w 486365"/>
                    <a:gd name="connsiteY731" fmla="*/ 2305 h 238572"/>
                    <a:gd name="connsiteX732" fmla="*/ 321554 w 486365"/>
                    <a:gd name="connsiteY732" fmla="*/ 6915 h 238572"/>
                    <a:gd name="connsiteX733" fmla="*/ 322707 w 486365"/>
                    <a:gd name="connsiteY733" fmla="*/ 8068 h 238572"/>
                    <a:gd name="connsiteX734" fmla="*/ 334232 w 486365"/>
                    <a:gd name="connsiteY734" fmla="*/ 14983 h 238572"/>
                    <a:gd name="connsiteX735" fmla="*/ 334232 w 486365"/>
                    <a:gd name="connsiteY735" fmla="*/ 14983 h 238572"/>
                    <a:gd name="connsiteX736" fmla="*/ 318097 w 486365"/>
                    <a:gd name="connsiteY736" fmla="*/ 24203 h 238572"/>
                    <a:gd name="connsiteX737" fmla="*/ 316944 w 486365"/>
                    <a:gd name="connsiteY737" fmla="*/ 24203 h 238572"/>
                    <a:gd name="connsiteX738" fmla="*/ 316944 w 486365"/>
                    <a:gd name="connsiteY738" fmla="*/ 24203 h 238572"/>
                    <a:gd name="connsiteX739" fmla="*/ 315792 w 486365"/>
                    <a:gd name="connsiteY739" fmla="*/ 24203 h 238572"/>
                    <a:gd name="connsiteX740" fmla="*/ 315792 w 486365"/>
                    <a:gd name="connsiteY740" fmla="*/ 24203 h 238572"/>
                    <a:gd name="connsiteX741" fmla="*/ 314639 w 486365"/>
                    <a:gd name="connsiteY741" fmla="*/ 24203 h 238572"/>
                    <a:gd name="connsiteX742" fmla="*/ 314639 w 486365"/>
                    <a:gd name="connsiteY742" fmla="*/ 24203 h 238572"/>
                    <a:gd name="connsiteX743" fmla="*/ 313487 w 486365"/>
                    <a:gd name="connsiteY743" fmla="*/ 24203 h 238572"/>
                    <a:gd name="connsiteX744" fmla="*/ 300809 w 486365"/>
                    <a:gd name="connsiteY744" fmla="*/ 16135 h 238572"/>
                    <a:gd name="connsiteX745" fmla="*/ 299657 w 486365"/>
                    <a:gd name="connsiteY745" fmla="*/ 14983 h 238572"/>
                    <a:gd name="connsiteX746" fmla="*/ 299657 w 486365"/>
                    <a:gd name="connsiteY746" fmla="*/ 19593 h 238572"/>
                    <a:gd name="connsiteX747" fmla="*/ 300809 w 486365"/>
                    <a:gd name="connsiteY747" fmla="*/ 20745 h 238572"/>
                    <a:gd name="connsiteX748" fmla="*/ 312334 w 486365"/>
                    <a:gd name="connsiteY748" fmla="*/ 27661 h 238572"/>
                    <a:gd name="connsiteX749" fmla="*/ 311182 w 486365"/>
                    <a:gd name="connsiteY749" fmla="*/ 27661 h 238572"/>
                    <a:gd name="connsiteX750" fmla="*/ 295046 w 486365"/>
                    <a:gd name="connsiteY750" fmla="*/ 36881 h 238572"/>
                    <a:gd name="connsiteX751" fmla="*/ 293894 w 486365"/>
                    <a:gd name="connsiteY751" fmla="*/ 36881 h 238572"/>
                    <a:gd name="connsiteX752" fmla="*/ 293894 w 486365"/>
                    <a:gd name="connsiteY752" fmla="*/ 36881 h 238572"/>
                    <a:gd name="connsiteX753" fmla="*/ 292741 w 486365"/>
                    <a:gd name="connsiteY753" fmla="*/ 36881 h 238572"/>
                    <a:gd name="connsiteX754" fmla="*/ 292741 w 486365"/>
                    <a:gd name="connsiteY754" fmla="*/ 36881 h 238572"/>
                    <a:gd name="connsiteX755" fmla="*/ 291589 w 486365"/>
                    <a:gd name="connsiteY755" fmla="*/ 36881 h 238572"/>
                    <a:gd name="connsiteX756" fmla="*/ 291589 w 486365"/>
                    <a:gd name="connsiteY756" fmla="*/ 36881 h 238572"/>
                    <a:gd name="connsiteX757" fmla="*/ 290436 w 486365"/>
                    <a:gd name="connsiteY757" fmla="*/ 36881 h 238572"/>
                    <a:gd name="connsiteX758" fmla="*/ 277758 w 486365"/>
                    <a:gd name="connsiteY758" fmla="*/ 28813 h 238572"/>
                    <a:gd name="connsiteX759" fmla="*/ 276606 w 486365"/>
                    <a:gd name="connsiteY759" fmla="*/ 27661 h 238572"/>
                    <a:gd name="connsiteX760" fmla="*/ 276606 w 486365"/>
                    <a:gd name="connsiteY760" fmla="*/ 32271 h 238572"/>
                    <a:gd name="connsiteX761" fmla="*/ 277758 w 486365"/>
                    <a:gd name="connsiteY761" fmla="*/ 33423 h 238572"/>
                    <a:gd name="connsiteX762" fmla="*/ 289284 w 486365"/>
                    <a:gd name="connsiteY762" fmla="*/ 40338 h 238572"/>
                    <a:gd name="connsiteX763" fmla="*/ 289284 w 486365"/>
                    <a:gd name="connsiteY763" fmla="*/ 40338 h 238572"/>
                    <a:gd name="connsiteX764" fmla="*/ 289284 w 486365"/>
                    <a:gd name="connsiteY764" fmla="*/ 40338 h 238572"/>
                    <a:gd name="connsiteX765" fmla="*/ 288131 w 486365"/>
                    <a:gd name="connsiteY765" fmla="*/ 41491 h 238572"/>
                    <a:gd name="connsiteX766" fmla="*/ 271996 w 486365"/>
                    <a:gd name="connsiteY766" fmla="*/ 50711 h 238572"/>
                    <a:gd name="connsiteX767" fmla="*/ 270843 w 486365"/>
                    <a:gd name="connsiteY767" fmla="*/ 50711 h 238572"/>
                    <a:gd name="connsiteX768" fmla="*/ 270843 w 486365"/>
                    <a:gd name="connsiteY768" fmla="*/ 50711 h 238572"/>
                    <a:gd name="connsiteX769" fmla="*/ 269691 w 486365"/>
                    <a:gd name="connsiteY769" fmla="*/ 50711 h 238572"/>
                    <a:gd name="connsiteX770" fmla="*/ 269691 w 486365"/>
                    <a:gd name="connsiteY770" fmla="*/ 50711 h 238572"/>
                    <a:gd name="connsiteX771" fmla="*/ 268538 w 486365"/>
                    <a:gd name="connsiteY771" fmla="*/ 50711 h 238572"/>
                    <a:gd name="connsiteX772" fmla="*/ 268538 w 486365"/>
                    <a:gd name="connsiteY772" fmla="*/ 50711 h 238572"/>
                    <a:gd name="connsiteX773" fmla="*/ 267386 w 486365"/>
                    <a:gd name="connsiteY773" fmla="*/ 50711 h 238572"/>
                    <a:gd name="connsiteX774" fmla="*/ 254708 w 486365"/>
                    <a:gd name="connsiteY774" fmla="*/ 42643 h 238572"/>
                    <a:gd name="connsiteX775" fmla="*/ 253556 w 486365"/>
                    <a:gd name="connsiteY775" fmla="*/ 41491 h 238572"/>
                    <a:gd name="connsiteX776" fmla="*/ 253556 w 486365"/>
                    <a:gd name="connsiteY776" fmla="*/ 46101 h 238572"/>
                    <a:gd name="connsiteX777" fmla="*/ 254708 w 486365"/>
                    <a:gd name="connsiteY777" fmla="*/ 47254 h 238572"/>
                    <a:gd name="connsiteX778" fmla="*/ 266233 w 486365"/>
                    <a:gd name="connsiteY778" fmla="*/ 54169 h 238572"/>
                    <a:gd name="connsiteX779" fmla="*/ 265081 w 486365"/>
                    <a:gd name="connsiteY779" fmla="*/ 54169 h 238572"/>
                    <a:gd name="connsiteX780" fmla="*/ 248945 w 486365"/>
                    <a:gd name="connsiteY780" fmla="*/ 63389 h 238572"/>
                    <a:gd name="connsiteX781" fmla="*/ 247793 w 486365"/>
                    <a:gd name="connsiteY781" fmla="*/ 63389 h 238572"/>
                    <a:gd name="connsiteX782" fmla="*/ 247793 w 486365"/>
                    <a:gd name="connsiteY782" fmla="*/ 63389 h 238572"/>
                    <a:gd name="connsiteX783" fmla="*/ 246640 w 486365"/>
                    <a:gd name="connsiteY783" fmla="*/ 63389 h 238572"/>
                    <a:gd name="connsiteX784" fmla="*/ 246640 w 486365"/>
                    <a:gd name="connsiteY784" fmla="*/ 63389 h 238572"/>
                    <a:gd name="connsiteX785" fmla="*/ 245488 w 486365"/>
                    <a:gd name="connsiteY785" fmla="*/ 63389 h 238572"/>
                    <a:gd name="connsiteX786" fmla="*/ 245488 w 486365"/>
                    <a:gd name="connsiteY786" fmla="*/ 63389 h 238572"/>
                    <a:gd name="connsiteX787" fmla="*/ 244335 w 486365"/>
                    <a:gd name="connsiteY787" fmla="*/ 63389 h 238572"/>
                    <a:gd name="connsiteX788" fmla="*/ 231657 w 486365"/>
                    <a:gd name="connsiteY788" fmla="*/ 55321 h 238572"/>
                    <a:gd name="connsiteX789" fmla="*/ 230505 w 486365"/>
                    <a:gd name="connsiteY789" fmla="*/ 54169 h 238572"/>
                    <a:gd name="connsiteX790" fmla="*/ 230505 w 486365"/>
                    <a:gd name="connsiteY790" fmla="*/ 58779 h 238572"/>
                    <a:gd name="connsiteX791" fmla="*/ 231657 w 486365"/>
                    <a:gd name="connsiteY791" fmla="*/ 59931 h 238572"/>
                    <a:gd name="connsiteX792" fmla="*/ 243183 w 486365"/>
                    <a:gd name="connsiteY792" fmla="*/ 66846 h 238572"/>
                    <a:gd name="connsiteX793" fmla="*/ 242030 w 486365"/>
                    <a:gd name="connsiteY793" fmla="*/ 66846 h 238572"/>
                    <a:gd name="connsiteX794" fmla="*/ 225895 w 486365"/>
                    <a:gd name="connsiteY794" fmla="*/ 76067 h 238572"/>
                    <a:gd name="connsiteX795" fmla="*/ 224742 w 486365"/>
                    <a:gd name="connsiteY795" fmla="*/ 76067 h 238572"/>
                    <a:gd name="connsiteX796" fmla="*/ 224742 w 486365"/>
                    <a:gd name="connsiteY796" fmla="*/ 76067 h 238572"/>
                    <a:gd name="connsiteX797" fmla="*/ 223590 w 486365"/>
                    <a:gd name="connsiteY797" fmla="*/ 76067 h 238572"/>
                    <a:gd name="connsiteX798" fmla="*/ 223590 w 486365"/>
                    <a:gd name="connsiteY798" fmla="*/ 76067 h 238572"/>
                    <a:gd name="connsiteX799" fmla="*/ 222437 w 486365"/>
                    <a:gd name="connsiteY799" fmla="*/ 76067 h 238572"/>
                    <a:gd name="connsiteX800" fmla="*/ 222437 w 486365"/>
                    <a:gd name="connsiteY800" fmla="*/ 76067 h 238572"/>
                    <a:gd name="connsiteX801" fmla="*/ 221285 w 486365"/>
                    <a:gd name="connsiteY801" fmla="*/ 76067 h 238572"/>
                    <a:gd name="connsiteX802" fmla="*/ 208607 w 486365"/>
                    <a:gd name="connsiteY802" fmla="*/ 67999 h 238572"/>
                    <a:gd name="connsiteX803" fmla="*/ 207455 w 486365"/>
                    <a:gd name="connsiteY803" fmla="*/ 66846 h 238572"/>
                    <a:gd name="connsiteX804" fmla="*/ 207455 w 486365"/>
                    <a:gd name="connsiteY804" fmla="*/ 71457 h 238572"/>
                    <a:gd name="connsiteX805" fmla="*/ 208607 w 486365"/>
                    <a:gd name="connsiteY805" fmla="*/ 72609 h 238572"/>
                    <a:gd name="connsiteX806" fmla="*/ 220132 w 486365"/>
                    <a:gd name="connsiteY806" fmla="*/ 79524 h 238572"/>
                    <a:gd name="connsiteX807" fmla="*/ 218980 w 486365"/>
                    <a:gd name="connsiteY807" fmla="*/ 79524 h 238572"/>
                    <a:gd name="connsiteX808" fmla="*/ 202844 w 486365"/>
                    <a:gd name="connsiteY808" fmla="*/ 88744 h 238572"/>
                    <a:gd name="connsiteX809" fmla="*/ 201692 w 486365"/>
                    <a:gd name="connsiteY809" fmla="*/ 88744 h 238572"/>
                    <a:gd name="connsiteX810" fmla="*/ 201692 w 486365"/>
                    <a:gd name="connsiteY810" fmla="*/ 88744 h 238572"/>
                    <a:gd name="connsiteX811" fmla="*/ 200539 w 486365"/>
                    <a:gd name="connsiteY811" fmla="*/ 88744 h 238572"/>
                    <a:gd name="connsiteX812" fmla="*/ 200539 w 486365"/>
                    <a:gd name="connsiteY812" fmla="*/ 88744 h 238572"/>
                    <a:gd name="connsiteX813" fmla="*/ 199387 w 486365"/>
                    <a:gd name="connsiteY813" fmla="*/ 88744 h 238572"/>
                    <a:gd name="connsiteX814" fmla="*/ 199387 w 486365"/>
                    <a:gd name="connsiteY814" fmla="*/ 88744 h 238572"/>
                    <a:gd name="connsiteX815" fmla="*/ 198234 w 486365"/>
                    <a:gd name="connsiteY815" fmla="*/ 88744 h 238572"/>
                    <a:gd name="connsiteX816" fmla="*/ 185556 w 486365"/>
                    <a:gd name="connsiteY816" fmla="*/ 80677 h 238572"/>
                    <a:gd name="connsiteX817" fmla="*/ 184404 w 486365"/>
                    <a:gd name="connsiteY817" fmla="*/ 79524 h 238572"/>
                    <a:gd name="connsiteX818" fmla="*/ 184404 w 486365"/>
                    <a:gd name="connsiteY818" fmla="*/ 84134 h 238572"/>
                    <a:gd name="connsiteX819" fmla="*/ 185556 w 486365"/>
                    <a:gd name="connsiteY819" fmla="*/ 85287 h 238572"/>
                    <a:gd name="connsiteX820" fmla="*/ 197082 w 486365"/>
                    <a:gd name="connsiteY820" fmla="*/ 92202 h 238572"/>
                    <a:gd name="connsiteX821" fmla="*/ 195929 w 486365"/>
                    <a:gd name="connsiteY821" fmla="*/ 92202 h 238572"/>
                    <a:gd name="connsiteX822" fmla="*/ 179794 w 486365"/>
                    <a:gd name="connsiteY822" fmla="*/ 101422 h 238572"/>
                    <a:gd name="connsiteX823" fmla="*/ 178641 w 486365"/>
                    <a:gd name="connsiteY823" fmla="*/ 101422 h 238572"/>
                    <a:gd name="connsiteX824" fmla="*/ 178641 w 486365"/>
                    <a:gd name="connsiteY824" fmla="*/ 101422 h 238572"/>
                    <a:gd name="connsiteX825" fmla="*/ 177489 w 486365"/>
                    <a:gd name="connsiteY825" fmla="*/ 101422 h 238572"/>
                    <a:gd name="connsiteX826" fmla="*/ 177489 w 486365"/>
                    <a:gd name="connsiteY826" fmla="*/ 101422 h 238572"/>
                    <a:gd name="connsiteX827" fmla="*/ 176336 w 486365"/>
                    <a:gd name="connsiteY827" fmla="*/ 101422 h 238572"/>
                    <a:gd name="connsiteX828" fmla="*/ 176336 w 486365"/>
                    <a:gd name="connsiteY828" fmla="*/ 101422 h 238572"/>
                    <a:gd name="connsiteX829" fmla="*/ 175184 w 486365"/>
                    <a:gd name="connsiteY829" fmla="*/ 101422 h 238572"/>
                    <a:gd name="connsiteX830" fmla="*/ 162506 w 486365"/>
                    <a:gd name="connsiteY830" fmla="*/ 93355 h 238572"/>
                    <a:gd name="connsiteX831" fmla="*/ 161354 w 486365"/>
                    <a:gd name="connsiteY831" fmla="*/ 92202 h 238572"/>
                    <a:gd name="connsiteX832" fmla="*/ 161354 w 486365"/>
                    <a:gd name="connsiteY832" fmla="*/ 96812 h 238572"/>
                    <a:gd name="connsiteX833" fmla="*/ 162506 w 486365"/>
                    <a:gd name="connsiteY833" fmla="*/ 97965 h 238572"/>
                    <a:gd name="connsiteX834" fmla="*/ 174031 w 486365"/>
                    <a:gd name="connsiteY834" fmla="*/ 104880 h 238572"/>
                    <a:gd name="connsiteX835" fmla="*/ 172879 w 486365"/>
                    <a:gd name="connsiteY835" fmla="*/ 104880 h 238572"/>
                    <a:gd name="connsiteX836" fmla="*/ 156743 w 486365"/>
                    <a:gd name="connsiteY836" fmla="*/ 114100 h 238572"/>
                    <a:gd name="connsiteX837" fmla="*/ 155591 w 486365"/>
                    <a:gd name="connsiteY837" fmla="*/ 114100 h 238572"/>
                    <a:gd name="connsiteX838" fmla="*/ 155591 w 486365"/>
                    <a:gd name="connsiteY838" fmla="*/ 114100 h 238572"/>
                    <a:gd name="connsiteX839" fmla="*/ 154438 w 486365"/>
                    <a:gd name="connsiteY839" fmla="*/ 114100 h 238572"/>
                    <a:gd name="connsiteX840" fmla="*/ 154438 w 486365"/>
                    <a:gd name="connsiteY840" fmla="*/ 114100 h 238572"/>
                    <a:gd name="connsiteX841" fmla="*/ 153286 w 486365"/>
                    <a:gd name="connsiteY841" fmla="*/ 114100 h 238572"/>
                    <a:gd name="connsiteX842" fmla="*/ 153286 w 486365"/>
                    <a:gd name="connsiteY842" fmla="*/ 114100 h 238572"/>
                    <a:gd name="connsiteX843" fmla="*/ 152133 w 486365"/>
                    <a:gd name="connsiteY843" fmla="*/ 114100 h 238572"/>
                    <a:gd name="connsiteX844" fmla="*/ 139455 w 486365"/>
                    <a:gd name="connsiteY844" fmla="*/ 106032 h 238572"/>
                    <a:gd name="connsiteX845" fmla="*/ 138303 w 486365"/>
                    <a:gd name="connsiteY845" fmla="*/ 104880 h 238572"/>
                    <a:gd name="connsiteX846" fmla="*/ 138303 w 486365"/>
                    <a:gd name="connsiteY846" fmla="*/ 109490 h 238572"/>
                    <a:gd name="connsiteX847" fmla="*/ 139455 w 486365"/>
                    <a:gd name="connsiteY847" fmla="*/ 110642 h 238572"/>
                    <a:gd name="connsiteX848" fmla="*/ 150981 w 486365"/>
                    <a:gd name="connsiteY848" fmla="*/ 117558 h 238572"/>
                    <a:gd name="connsiteX849" fmla="*/ 149828 w 486365"/>
                    <a:gd name="connsiteY849" fmla="*/ 118710 h 238572"/>
                    <a:gd name="connsiteX850" fmla="*/ 133693 w 486365"/>
                    <a:gd name="connsiteY850" fmla="*/ 127930 h 238572"/>
                    <a:gd name="connsiteX851" fmla="*/ 132540 w 486365"/>
                    <a:gd name="connsiteY851" fmla="*/ 127930 h 238572"/>
                    <a:gd name="connsiteX852" fmla="*/ 132540 w 486365"/>
                    <a:gd name="connsiteY852" fmla="*/ 127930 h 238572"/>
                    <a:gd name="connsiteX853" fmla="*/ 131388 w 486365"/>
                    <a:gd name="connsiteY853" fmla="*/ 127930 h 238572"/>
                    <a:gd name="connsiteX854" fmla="*/ 131388 w 486365"/>
                    <a:gd name="connsiteY854" fmla="*/ 127930 h 238572"/>
                    <a:gd name="connsiteX855" fmla="*/ 130235 w 486365"/>
                    <a:gd name="connsiteY855" fmla="*/ 127930 h 238572"/>
                    <a:gd name="connsiteX856" fmla="*/ 130235 w 486365"/>
                    <a:gd name="connsiteY856" fmla="*/ 127930 h 238572"/>
                    <a:gd name="connsiteX857" fmla="*/ 129083 w 486365"/>
                    <a:gd name="connsiteY857" fmla="*/ 127930 h 238572"/>
                    <a:gd name="connsiteX858" fmla="*/ 116405 w 486365"/>
                    <a:gd name="connsiteY858" fmla="*/ 119863 h 238572"/>
                    <a:gd name="connsiteX859" fmla="*/ 115253 w 486365"/>
                    <a:gd name="connsiteY859" fmla="*/ 118710 h 238572"/>
                    <a:gd name="connsiteX860" fmla="*/ 115253 w 486365"/>
                    <a:gd name="connsiteY860" fmla="*/ 117558 h 238572"/>
                    <a:gd name="connsiteX861" fmla="*/ 115253 w 486365"/>
                    <a:gd name="connsiteY861" fmla="*/ 122168 h 238572"/>
                    <a:gd name="connsiteX862" fmla="*/ 116405 w 486365"/>
                    <a:gd name="connsiteY862" fmla="*/ 123320 h 238572"/>
                    <a:gd name="connsiteX863" fmla="*/ 127930 w 486365"/>
                    <a:gd name="connsiteY863" fmla="*/ 130235 h 238572"/>
                    <a:gd name="connsiteX864" fmla="*/ 126778 w 486365"/>
                    <a:gd name="connsiteY864" fmla="*/ 130235 h 238572"/>
                    <a:gd name="connsiteX865" fmla="*/ 110642 w 486365"/>
                    <a:gd name="connsiteY865" fmla="*/ 139456 h 238572"/>
                    <a:gd name="connsiteX866" fmla="*/ 109490 w 486365"/>
                    <a:gd name="connsiteY866" fmla="*/ 139456 h 238572"/>
                    <a:gd name="connsiteX867" fmla="*/ 109490 w 486365"/>
                    <a:gd name="connsiteY867" fmla="*/ 139456 h 238572"/>
                    <a:gd name="connsiteX868" fmla="*/ 108337 w 486365"/>
                    <a:gd name="connsiteY868" fmla="*/ 139456 h 238572"/>
                    <a:gd name="connsiteX869" fmla="*/ 108337 w 486365"/>
                    <a:gd name="connsiteY869" fmla="*/ 139456 h 238572"/>
                    <a:gd name="connsiteX870" fmla="*/ 107185 w 486365"/>
                    <a:gd name="connsiteY870" fmla="*/ 139456 h 238572"/>
                    <a:gd name="connsiteX871" fmla="*/ 107185 w 486365"/>
                    <a:gd name="connsiteY871" fmla="*/ 139456 h 238572"/>
                    <a:gd name="connsiteX872" fmla="*/ 106032 w 486365"/>
                    <a:gd name="connsiteY872" fmla="*/ 139456 h 238572"/>
                    <a:gd name="connsiteX873" fmla="*/ 93354 w 486365"/>
                    <a:gd name="connsiteY873" fmla="*/ 131388 h 238572"/>
                    <a:gd name="connsiteX874" fmla="*/ 92202 w 486365"/>
                    <a:gd name="connsiteY874" fmla="*/ 130235 h 238572"/>
                    <a:gd name="connsiteX875" fmla="*/ 92202 w 486365"/>
                    <a:gd name="connsiteY875" fmla="*/ 129083 h 238572"/>
                    <a:gd name="connsiteX876" fmla="*/ 92202 w 486365"/>
                    <a:gd name="connsiteY876" fmla="*/ 133693 h 238572"/>
                    <a:gd name="connsiteX877" fmla="*/ 93354 w 486365"/>
                    <a:gd name="connsiteY877" fmla="*/ 134845 h 238572"/>
                    <a:gd name="connsiteX878" fmla="*/ 104879 w 486365"/>
                    <a:gd name="connsiteY878" fmla="*/ 141761 h 238572"/>
                    <a:gd name="connsiteX879" fmla="*/ 103727 w 486365"/>
                    <a:gd name="connsiteY879" fmla="*/ 141761 h 238572"/>
                    <a:gd name="connsiteX880" fmla="*/ 87592 w 486365"/>
                    <a:gd name="connsiteY880" fmla="*/ 150981 h 238572"/>
                    <a:gd name="connsiteX881" fmla="*/ 86439 w 486365"/>
                    <a:gd name="connsiteY881" fmla="*/ 150981 h 238572"/>
                    <a:gd name="connsiteX882" fmla="*/ 86439 w 486365"/>
                    <a:gd name="connsiteY882" fmla="*/ 150981 h 238572"/>
                    <a:gd name="connsiteX883" fmla="*/ 85287 w 486365"/>
                    <a:gd name="connsiteY883" fmla="*/ 150981 h 238572"/>
                    <a:gd name="connsiteX884" fmla="*/ 85287 w 486365"/>
                    <a:gd name="connsiteY884" fmla="*/ 150981 h 238572"/>
                    <a:gd name="connsiteX885" fmla="*/ 84134 w 486365"/>
                    <a:gd name="connsiteY885" fmla="*/ 150981 h 238572"/>
                    <a:gd name="connsiteX886" fmla="*/ 84134 w 486365"/>
                    <a:gd name="connsiteY886" fmla="*/ 150981 h 238572"/>
                    <a:gd name="connsiteX887" fmla="*/ 82982 w 486365"/>
                    <a:gd name="connsiteY887" fmla="*/ 150981 h 238572"/>
                    <a:gd name="connsiteX888" fmla="*/ 70304 w 486365"/>
                    <a:gd name="connsiteY888" fmla="*/ 142913 h 238572"/>
                    <a:gd name="connsiteX889" fmla="*/ 69152 w 486365"/>
                    <a:gd name="connsiteY889" fmla="*/ 141761 h 238572"/>
                    <a:gd name="connsiteX890" fmla="*/ 69152 w 486365"/>
                    <a:gd name="connsiteY890" fmla="*/ 146371 h 238572"/>
                    <a:gd name="connsiteX891" fmla="*/ 70304 w 486365"/>
                    <a:gd name="connsiteY891" fmla="*/ 147523 h 238572"/>
                    <a:gd name="connsiteX892" fmla="*/ 81829 w 486365"/>
                    <a:gd name="connsiteY892" fmla="*/ 154438 h 238572"/>
                    <a:gd name="connsiteX893" fmla="*/ 80677 w 486365"/>
                    <a:gd name="connsiteY893" fmla="*/ 154438 h 238572"/>
                    <a:gd name="connsiteX894" fmla="*/ 63389 w 486365"/>
                    <a:gd name="connsiteY894" fmla="*/ 163659 h 238572"/>
                    <a:gd name="connsiteX895" fmla="*/ 62236 w 486365"/>
                    <a:gd name="connsiteY895" fmla="*/ 163659 h 238572"/>
                    <a:gd name="connsiteX896" fmla="*/ 62236 w 486365"/>
                    <a:gd name="connsiteY896" fmla="*/ 163659 h 238572"/>
                    <a:gd name="connsiteX897" fmla="*/ 61084 w 486365"/>
                    <a:gd name="connsiteY897" fmla="*/ 163659 h 238572"/>
                    <a:gd name="connsiteX898" fmla="*/ 61084 w 486365"/>
                    <a:gd name="connsiteY898" fmla="*/ 163659 h 238572"/>
                    <a:gd name="connsiteX899" fmla="*/ 59931 w 486365"/>
                    <a:gd name="connsiteY899" fmla="*/ 163659 h 238572"/>
                    <a:gd name="connsiteX900" fmla="*/ 59931 w 486365"/>
                    <a:gd name="connsiteY900" fmla="*/ 163659 h 238572"/>
                    <a:gd name="connsiteX901" fmla="*/ 58778 w 486365"/>
                    <a:gd name="connsiteY901" fmla="*/ 163659 h 238572"/>
                    <a:gd name="connsiteX902" fmla="*/ 46101 w 486365"/>
                    <a:gd name="connsiteY902" fmla="*/ 155591 h 238572"/>
                    <a:gd name="connsiteX903" fmla="*/ 44948 w 486365"/>
                    <a:gd name="connsiteY903" fmla="*/ 154438 h 238572"/>
                    <a:gd name="connsiteX904" fmla="*/ 44948 w 486365"/>
                    <a:gd name="connsiteY904" fmla="*/ 159048 h 238572"/>
                    <a:gd name="connsiteX905" fmla="*/ 46101 w 486365"/>
                    <a:gd name="connsiteY905" fmla="*/ 160201 h 238572"/>
                    <a:gd name="connsiteX906" fmla="*/ 57626 w 486365"/>
                    <a:gd name="connsiteY906" fmla="*/ 167116 h 238572"/>
                    <a:gd name="connsiteX907" fmla="*/ 56474 w 486365"/>
                    <a:gd name="connsiteY907" fmla="*/ 167116 h 238572"/>
                    <a:gd name="connsiteX908" fmla="*/ 40338 w 486365"/>
                    <a:gd name="connsiteY908" fmla="*/ 176336 h 238572"/>
                    <a:gd name="connsiteX909" fmla="*/ 39186 w 486365"/>
                    <a:gd name="connsiteY909" fmla="*/ 176336 h 238572"/>
                    <a:gd name="connsiteX910" fmla="*/ 39186 w 486365"/>
                    <a:gd name="connsiteY910" fmla="*/ 176336 h 238572"/>
                    <a:gd name="connsiteX911" fmla="*/ 38033 w 486365"/>
                    <a:gd name="connsiteY911" fmla="*/ 176336 h 238572"/>
                    <a:gd name="connsiteX912" fmla="*/ 38033 w 486365"/>
                    <a:gd name="connsiteY912" fmla="*/ 176336 h 238572"/>
                    <a:gd name="connsiteX913" fmla="*/ 36881 w 486365"/>
                    <a:gd name="connsiteY913" fmla="*/ 176336 h 238572"/>
                    <a:gd name="connsiteX914" fmla="*/ 36881 w 486365"/>
                    <a:gd name="connsiteY914" fmla="*/ 176336 h 238572"/>
                    <a:gd name="connsiteX915" fmla="*/ 35728 w 486365"/>
                    <a:gd name="connsiteY915" fmla="*/ 176336 h 238572"/>
                    <a:gd name="connsiteX916" fmla="*/ 23051 w 486365"/>
                    <a:gd name="connsiteY916" fmla="*/ 168269 h 238572"/>
                    <a:gd name="connsiteX917" fmla="*/ 21898 w 486365"/>
                    <a:gd name="connsiteY917" fmla="*/ 167116 h 238572"/>
                    <a:gd name="connsiteX918" fmla="*/ 21898 w 486365"/>
                    <a:gd name="connsiteY918" fmla="*/ 171726 h 238572"/>
                    <a:gd name="connsiteX919" fmla="*/ 23051 w 486365"/>
                    <a:gd name="connsiteY919" fmla="*/ 172879 h 238572"/>
                    <a:gd name="connsiteX920" fmla="*/ 34576 w 486365"/>
                    <a:gd name="connsiteY920" fmla="*/ 179794 h 238572"/>
                    <a:gd name="connsiteX921" fmla="*/ 33423 w 486365"/>
                    <a:gd name="connsiteY921" fmla="*/ 179794 h 238572"/>
                    <a:gd name="connsiteX922" fmla="*/ 17288 w 486365"/>
                    <a:gd name="connsiteY922" fmla="*/ 189014 h 238572"/>
                    <a:gd name="connsiteX923" fmla="*/ 16135 w 486365"/>
                    <a:gd name="connsiteY923" fmla="*/ 189014 h 238572"/>
                    <a:gd name="connsiteX924" fmla="*/ 16135 w 486365"/>
                    <a:gd name="connsiteY924" fmla="*/ 189014 h 238572"/>
                    <a:gd name="connsiteX925" fmla="*/ 14983 w 486365"/>
                    <a:gd name="connsiteY925" fmla="*/ 189014 h 238572"/>
                    <a:gd name="connsiteX926" fmla="*/ 14983 w 486365"/>
                    <a:gd name="connsiteY926" fmla="*/ 189014 h 238572"/>
                    <a:gd name="connsiteX927" fmla="*/ 13830 w 486365"/>
                    <a:gd name="connsiteY927" fmla="*/ 189014 h 238572"/>
                    <a:gd name="connsiteX928" fmla="*/ 13830 w 486365"/>
                    <a:gd name="connsiteY928" fmla="*/ 189014 h 238572"/>
                    <a:gd name="connsiteX929" fmla="*/ 12677 w 486365"/>
                    <a:gd name="connsiteY929" fmla="*/ 189014 h 238572"/>
                    <a:gd name="connsiteX930" fmla="*/ 0 w 486365"/>
                    <a:gd name="connsiteY930" fmla="*/ 180946 h 238572"/>
                    <a:gd name="connsiteX931" fmla="*/ 85287 w 486365"/>
                    <a:gd name="connsiteY931" fmla="*/ 148676 h 238572"/>
                    <a:gd name="connsiteX932" fmla="*/ 407994 w 486365"/>
                    <a:gd name="connsiteY932" fmla="*/ 17288 h 238572"/>
                    <a:gd name="connsiteX933" fmla="*/ 410299 w 486365"/>
                    <a:gd name="connsiteY933" fmla="*/ 16135 h 238572"/>
                    <a:gd name="connsiteX934" fmla="*/ 410299 w 486365"/>
                    <a:gd name="connsiteY934" fmla="*/ 16135 h 238572"/>
                    <a:gd name="connsiteX935" fmla="*/ 410299 w 486365"/>
                    <a:gd name="connsiteY935" fmla="*/ 16135 h 238572"/>
                    <a:gd name="connsiteX936" fmla="*/ 410299 w 486365"/>
                    <a:gd name="connsiteY936" fmla="*/ 16135 h 238572"/>
                    <a:gd name="connsiteX937" fmla="*/ 410299 w 486365"/>
                    <a:gd name="connsiteY937" fmla="*/ 16135 h 238572"/>
                    <a:gd name="connsiteX938" fmla="*/ 410299 w 486365"/>
                    <a:gd name="connsiteY938" fmla="*/ 16135 h 238572"/>
                    <a:gd name="connsiteX939" fmla="*/ 410299 w 486365"/>
                    <a:gd name="connsiteY939" fmla="*/ 16135 h 238572"/>
                    <a:gd name="connsiteX940" fmla="*/ 410299 w 486365"/>
                    <a:gd name="connsiteY940" fmla="*/ 16135 h 238572"/>
                    <a:gd name="connsiteX941" fmla="*/ 410299 w 486365"/>
                    <a:gd name="connsiteY941" fmla="*/ 16135 h 238572"/>
                    <a:gd name="connsiteX942" fmla="*/ 410299 w 486365"/>
                    <a:gd name="connsiteY942" fmla="*/ 16135 h 238572"/>
                    <a:gd name="connsiteX943" fmla="*/ 410299 w 486365"/>
                    <a:gd name="connsiteY943" fmla="*/ 16135 h 238572"/>
                    <a:gd name="connsiteX944" fmla="*/ 410299 w 486365"/>
                    <a:gd name="connsiteY944" fmla="*/ 12678 h 238572"/>
                    <a:gd name="connsiteX945" fmla="*/ 411451 w 486365"/>
                    <a:gd name="connsiteY945" fmla="*/ 13830 h 238572"/>
                    <a:gd name="connsiteX946" fmla="*/ 411451 w 486365"/>
                    <a:gd name="connsiteY946" fmla="*/ 13830 h 238572"/>
                    <a:gd name="connsiteX947" fmla="*/ 411451 w 486365"/>
                    <a:gd name="connsiteY947" fmla="*/ 13830 h 238572"/>
                    <a:gd name="connsiteX948" fmla="*/ 411451 w 486365"/>
                    <a:gd name="connsiteY948" fmla="*/ 13830 h 238572"/>
                    <a:gd name="connsiteX949" fmla="*/ 411451 w 486365"/>
                    <a:gd name="connsiteY949" fmla="*/ 13830 h 238572"/>
                    <a:gd name="connsiteX950" fmla="*/ 411451 w 486365"/>
                    <a:gd name="connsiteY950" fmla="*/ 13830 h 238572"/>
                    <a:gd name="connsiteX951" fmla="*/ 411451 w 486365"/>
                    <a:gd name="connsiteY951" fmla="*/ 13830 h 238572"/>
                    <a:gd name="connsiteX952" fmla="*/ 411451 w 486365"/>
                    <a:gd name="connsiteY952" fmla="*/ 13830 h 238572"/>
                    <a:gd name="connsiteX953" fmla="*/ 412604 w 486365"/>
                    <a:gd name="connsiteY953" fmla="*/ 13830 h 238572"/>
                    <a:gd name="connsiteX954" fmla="*/ 412604 w 486365"/>
                    <a:gd name="connsiteY954" fmla="*/ 13830 h 238572"/>
                    <a:gd name="connsiteX955" fmla="*/ 412604 w 486365"/>
                    <a:gd name="connsiteY955" fmla="*/ 13830 h 238572"/>
                    <a:gd name="connsiteX956" fmla="*/ 412604 w 486365"/>
                    <a:gd name="connsiteY956" fmla="*/ 13830 h 238572"/>
                    <a:gd name="connsiteX957" fmla="*/ 412604 w 486365"/>
                    <a:gd name="connsiteY957" fmla="*/ 13830 h 238572"/>
                    <a:gd name="connsiteX958" fmla="*/ 412604 w 486365"/>
                    <a:gd name="connsiteY958" fmla="*/ 13830 h 238572"/>
                    <a:gd name="connsiteX959" fmla="*/ 413756 w 486365"/>
                    <a:gd name="connsiteY959" fmla="*/ 13830 h 238572"/>
                    <a:gd name="connsiteX960" fmla="*/ 428739 w 486365"/>
                    <a:gd name="connsiteY960" fmla="*/ 5763 h 238572"/>
                    <a:gd name="connsiteX961" fmla="*/ 428739 w 486365"/>
                    <a:gd name="connsiteY961" fmla="*/ 9220 h 238572"/>
                    <a:gd name="connsiteX962" fmla="*/ 429892 w 486365"/>
                    <a:gd name="connsiteY962" fmla="*/ 10373 h 238572"/>
                    <a:gd name="connsiteX963" fmla="*/ 442570 w 486365"/>
                    <a:gd name="connsiteY963" fmla="*/ 18440 h 238572"/>
                    <a:gd name="connsiteX964" fmla="*/ 442570 w 486365"/>
                    <a:gd name="connsiteY964" fmla="*/ 18440 h 238572"/>
                    <a:gd name="connsiteX965" fmla="*/ 442570 w 486365"/>
                    <a:gd name="connsiteY965" fmla="*/ 18440 h 238572"/>
                    <a:gd name="connsiteX966" fmla="*/ 442570 w 486365"/>
                    <a:gd name="connsiteY966" fmla="*/ 18440 h 238572"/>
                    <a:gd name="connsiteX967" fmla="*/ 442570 w 486365"/>
                    <a:gd name="connsiteY967" fmla="*/ 18440 h 238572"/>
                    <a:gd name="connsiteX968" fmla="*/ 442570 w 486365"/>
                    <a:gd name="connsiteY968" fmla="*/ 18440 h 238572"/>
                    <a:gd name="connsiteX969" fmla="*/ 442570 w 486365"/>
                    <a:gd name="connsiteY969" fmla="*/ 18440 h 238572"/>
                    <a:gd name="connsiteX970" fmla="*/ 442570 w 486365"/>
                    <a:gd name="connsiteY970" fmla="*/ 18440 h 238572"/>
                    <a:gd name="connsiteX971" fmla="*/ 442570 w 486365"/>
                    <a:gd name="connsiteY971" fmla="*/ 18440 h 238572"/>
                    <a:gd name="connsiteX972" fmla="*/ 442570 w 486365"/>
                    <a:gd name="connsiteY972" fmla="*/ 18440 h 238572"/>
                    <a:gd name="connsiteX973" fmla="*/ 442570 w 486365"/>
                    <a:gd name="connsiteY973" fmla="*/ 18440 h 238572"/>
                    <a:gd name="connsiteX974" fmla="*/ 442570 w 486365"/>
                    <a:gd name="connsiteY974" fmla="*/ 18440 h 238572"/>
                    <a:gd name="connsiteX975" fmla="*/ 442570 w 486365"/>
                    <a:gd name="connsiteY975" fmla="*/ 18440 h 238572"/>
                    <a:gd name="connsiteX976" fmla="*/ 442570 w 486365"/>
                    <a:gd name="connsiteY976" fmla="*/ 18440 h 238572"/>
                    <a:gd name="connsiteX977" fmla="*/ 442570 w 486365"/>
                    <a:gd name="connsiteY977" fmla="*/ 18440 h 238572"/>
                    <a:gd name="connsiteX978" fmla="*/ 442570 w 486365"/>
                    <a:gd name="connsiteY978" fmla="*/ 18440 h 238572"/>
                    <a:gd name="connsiteX979" fmla="*/ 442570 w 486365"/>
                    <a:gd name="connsiteY979" fmla="*/ 18440 h 238572"/>
                    <a:gd name="connsiteX980" fmla="*/ 443722 w 486365"/>
                    <a:gd name="connsiteY980" fmla="*/ 18440 h 238572"/>
                    <a:gd name="connsiteX981" fmla="*/ 449485 w 486365"/>
                    <a:gd name="connsiteY981" fmla="*/ 14983 h 238572"/>
                    <a:gd name="connsiteX982" fmla="*/ 449485 w 486365"/>
                    <a:gd name="connsiteY982" fmla="*/ 18440 h 238572"/>
                    <a:gd name="connsiteX983" fmla="*/ 450637 w 486365"/>
                    <a:gd name="connsiteY983" fmla="*/ 19593 h 238572"/>
                    <a:gd name="connsiteX984" fmla="*/ 463315 w 486365"/>
                    <a:gd name="connsiteY984" fmla="*/ 27661 h 238572"/>
                    <a:gd name="connsiteX985" fmla="*/ 463315 w 486365"/>
                    <a:gd name="connsiteY985" fmla="*/ 27661 h 238572"/>
                    <a:gd name="connsiteX986" fmla="*/ 463315 w 486365"/>
                    <a:gd name="connsiteY986" fmla="*/ 27661 h 238572"/>
                    <a:gd name="connsiteX987" fmla="*/ 463315 w 486365"/>
                    <a:gd name="connsiteY987" fmla="*/ 27661 h 238572"/>
                    <a:gd name="connsiteX988" fmla="*/ 463315 w 486365"/>
                    <a:gd name="connsiteY988" fmla="*/ 27661 h 238572"/>
                    <a:gd name="connsiteX989" fmla="*/ 463315 w 486365"/>
                    <a:gd name="connsiteY989" fmla="*/ 27661 h 238572"/>
                    <a:gd name="connsiteX990" fmla="*/ 463315 w 486365"/>
                    <a:gd name="connsiteY990" fmla="*/ 27661 h 238572"/>
                    <a:gd name="connsiteX991" fmla="*/ 463315 w 486365"/>
                    <a:gd name="connsiteY991" fmla="*/ 27661 h 238572"/>
                    <a:gd name="connsiteX992" fmla="*/ 463315 w 486365"/>
                    <a:gd name="connsiteY992" fmla="*/ 27661 h 238572"/>
                    <a:gd name="connsiteX993" fmla="*/ 463315 w 486365"/>
                    <a:gd name="connsiteY993" fmla="*/ 27661 h 238572"/>
                    <a:gd name="connsiteX994" fmla="*/ 463315 w 486365"/>
                    <a:gd name="connsiteY994" fmla="*/ 27661 h 238572"/>
                    <a:gd name="connsiteX995" fmla="*/ 463315 w 486365"/>
                    <a:gd name="connsiteY995" fmla="*/ 27661 h 238572"/>
                    <a:gd name="connsiteX996" fmla="*/ 463315 w 486365"/>
                    <a:gd name="connsiteY996" fmla="*/ 27661 h 238572"/>
                    <a:gd name="connsiteX997" fmla="*/ 463315 w 486365"/>
                    <a:gd name="connsiteY997" fmla="*/ 27661 h 238572"/>
                    <a:gd name="connsiteX998" fmla="*/ 463315 w 486365"/>
                    <a:gd name="connsiteY998" fmla="*/ 27661 h 238572"/>
                    <a:gd name="connsiteX999" fmla="*/ 464467 w 486365"/>
                    <a:gd name="connsiteY999" fmla="*/ 27661 h 238572"/>
                    <a:gd name="connsiteX1000" fmla="*/ 465620 w 486365"/>
                    <a:gd name="connsiteY1000" fmla="*/ 27661 h 238572"/>
                    <a:gd name="connsiteX1001" fmla="*/ 465620 w 486365"/>
                    <a:gd name="connsiteY1001" fmla="*/ 31118 h 238572"/>
                    <a:gd name="connsiteX1002" fmla="*/ 466773 w 486365"/>
                    <a:gd name="connsiteY1002" fmla="*/ 32271 h 238572"/>
                    <a:gd name="connsiteX1003" fmla="*/ 477145 w 486365"/>
                    <a:gd name="connsiteY1003" fmla="*/ 39186 h 238572"/>
                    <a:gd name="connsiteX1004" fmla="*/ 477145 w 486365"/>
                    <a:gd name="connsiteY1004" fmla="*/ 39186 h 238572"/>
                    <a:gd name="connsiteX1005" fmla="*/ 477145 w 486365"/>
                    <a:gd name="connsiteY1005" fmla="*/ 39186 h 238572"/>
                    <a:gd name="connsiteX1006" fmla="*/ 475993 w 486365"/>
                    <a:gd name="connsiteY1006" fmla="*/ 40338 h 238572"/>
                    <a:gd name="connsiteX1007" fmla="*/ 454095 w 486365"/>
                    <a:gd name="connsiteY1007" fmla="*/ 53016 h 238572"/>
                    <a:gd name="connsiteX1008" fmla="*/ 452942 w 486365"/>
                    <a:gd name="connsiteY1008" fmla="*/ 53016 h 238572"/>
                    <a:gd name="connsiteX1009" fmla="*/ 452942 w 486365"/>
                    <a:gd name="connsiteY1009" fmla="*/ 53016 h 238572"/>
                    <a:gd name="connsiteX1010" fmla="*/ 451790 w 486365"/>
                    <a:gd name="connsiteY1010" fmla="*/ 53016 h 238572"/>
                    <a:gd name="connsiteX1011" fmla="*/ 451790 w 486365"/>
                    <a:gd name="connsiteY1011" fmla="*/ 53016 h 238572"/>
                    <a:gd name="connsiteX1012" fmla="*/ 450637 w 486365"/>
                    <a:gd name="connsiteY1012" fmla="*/ 53016 h 238572"/>
                    <a:gd name="connsiteX1013" fmla="*/ 450637 w 486365"/>
                    <a:gd name="connsiteY1013" fmla="*/ 53016 h 238572"/>
                    <a:gd name="connsiteX1014" fmla="*/ 449485 w 486365"/>
                    <a:gd name="connsiteY1014" fmla="*/ 53016 h 238572"/>
                    <a:gd name="connsiteX1015" fmla="*/ 436807 w 486365"/>
                    <a:gd name="connsiteY1015" fmla="*/ 44948 h 238572"/>
                    <a:gd name="connsiteX1016" fmla="*/ 436807 w 486365"/>
                    <a:gd name="connsiteY1016" fmla="*/ 44948 h 238572"/>
                    <a:gd name="connsiteX1017" fmla="*/ 451790 w 486365"/>
                    <a:gd name="connsiteY1017" fmla="*/ 36881 h 238572"/>
                    <a:gd name="connsiteX1018" fmla="*/ 451790 w 486365"/>
                    <a:gd name="connsiteY1018" fmla="*/ 36881 h 238572"/>
                    <a:gd name="connsiteX1019" fmla="*/ 451790 w 486365"/>
                    <a:gd name="connsiteY1019" fmla="*/ 36881 h 238572"/>
                    <a:gd name="connsiteX1020" fmla="*/ 451790 w 486365"/>
                    <a:gd name="connsiteY1020" fmla="*/ 36881 h 238572"/>
                    <a:gd name="connsiteX1021" fmla="*/ 451790 w 486365"/>
                    <a:gd name="connsiteY1021" fmla="*/ 36881 h 238572"/>
                    <a:gd name="connsiteX1022" fmla="*/ 451790 w 486365"/>
                    <a:gd name="connsiteY1022" fmla="*/ 36881 h 238572"/>
                    <a:gd name="connsiteX1023" fmla="*/ 451790 w 486365"/>
                    <a:gd name="connsiteY1023" fmla="*/ 36881 h 238572"/>
                    <a:gd name="connsiteX1024" fmla="*/ 451790 w 486365"/>
                    <a:gd name="connsiteY1024" fmla="*/ 36881 h 238572"/>
                    <a:gd name="connsiteX1025" fmla="*/ 451790 w 486365"/>
                    <a:gd name="connsiteY1025" fmla="*/ 36881 h 238572"/>
                    <a:gd name="connsiteX1026" fmla="*/ 451790 w 486365"/>
                    <a:gd name="connsiteY1026" fmla="*/ 36881 h 238572"/>
                    <a:gd name="connsiteX1027" fmla="*/ 451790 w 486365"/>
                    <a:gd name="connsiteY1027" fmla="*/ 36881 h 238572"/>
                    <a:gd name="connsiteX1028" fmla="*/ 451790 w 486365"/>
                    <a:gd name="connsiteY1028" fmla="*/ 32271 h 238572"/>
                    <a:gd name="connsiteX1029" fmla="*/ 451790 w 486365"/>
                    <a:gd name="connsiteY1029" fmla="*/ 33423 h 238572"/>
                    <a:gd name="connsiteX1030" fmla="*/ 451790 w 486365"/>
                    <a:gd name="connsiteY1030" fmla="*/ 33423 h 238572"/>
                    <a:gd name="connsiteX1031" fmla="*/ 450637 w 486365"/>
                    <a:gd name="connsiteY1031" fmla="*/ 34576 h 238572"/>
                    <a:gd name="connsiteX1032" fmla="*/ 417214 w 486365"/>
                    <a:gd name="connsiteY1032" fmla="*/ 53016 h 238572"/>
                    <a:gd name="connsiteX1033" fmla="*/ 416061 w 486365"/>
                    <a:gd name="connsiteY1033" fmla="*/ 53016 h 238572"/>
                    <a:gd name="connsiteX1034" fmla="*/ 416061 w 486365"/>
                    <a:gd name="connsiteY1034" fmla="*/ 53016 h 238572"/>
                    <a:gd name="connsiteX1035" fmla="*/ 414909 w 486365"/>
                    <a:gd name="connsiteY1035" fmla="*/ 53016 h 238572"/>
                    <a:gd name="connsiteX1036" fmla="*/ 414909 w 486365"/>
                    <a:gd name="connsiteY1036" fmla="*/ 53016 h 238572"/>
                    <a:gd name="connsiteX1037" fmla="*/ 413756 w 486365"/>
                    <a:gd name="connsiteY1037" fmla="*/ 53016 h 238572"/>
                    <a:gd name="connsiteX1038" fmla="*/ 413756 w 486365"/>
                    <a:gd name="connsiteY1038" fmla="*/ 53016 h 238572"/>
                    <a:gd name="connsiteX1039" fmla="*/ 412604 w 486365"/>
                    <a:gd name="connsiteY1039" fmla="*/ 53016 h 238572"/>
                    <a:gd name="connsiteX1040" fmla="*/ 399926 w 486365"/>
                    <a:gd name="connsiteY1040" fmla="*/ 44948 h 238572"/>
                    <a:gd name="connsiteX1041" fmla="*/ 399926 w 486365"/>
                    <a:gd name="connsiteY1041" fmla="*/ 44948 h 238572"/>
                    <a:gd name="connsiteX1042" fmla="*/ 406841 w 486365"/>
                    <a:gd name="connsiteY1042" fmla="*/ 41491 h 238572"/>
                    <a:gd name="connsiteX1043" fmla="*/ 406841 w 486365"/>
                    <a:gd name="connsiteY1043" fmla="*/ 41491 h 238572"/>
                    <a:gd name="connsiteX1044" fmla="*/ 406841 w 486365"/>
                    <a:gd name="connsiteY1044" fmla="*/ 41491 h 238572"/>
                    <a:gd name="connsiteX1045" fmla="*/ 406841 w 486365"/>
                    <a:gd name="connsiteY1045" fmla="*/ 41491 h 238572"/>
                    <a:gd name="connsiteX1046" fmla="*/ 406841 w 486365"/>
                    <a:gd name="connsiteY1046" fmla="*/ 41491 h 238572"/>
                    <a:gd name="connsiteX1047" fmla="*/ 406841 w 486365"/>
                    <a:gd name="connsiteY1047" fmla="*/ 41491 h 238572"/>
                    <a:gd name="connsiteX1048" fmla="*/ 406841 w 486365"/>
                    <a:gd name="connsiteY1048" fmla="*/ 41491 h 238572"/>
                    <a:gd name="connsiteX1049" fmla="*/ 406841 w 486365"/>
                    <a:gd name="connsiteY1049" fmla="*/ 41491 h 238572"/>
                    <a:gd name="connsiteX1050" fmla="*/ 406841 w 486365"/>
                    <a:gd name="connsiteY1050" fmla="*/ 41491 h 238572"/>
                    <a:gd name="connsiteX1051" fmla="*/ 406841 w 486365"/>
                    <a:gd name="connsiteY1051" fmla="*/ 41491 h 238572"/>
                    <a:gd name="connsiteX1052" fmla="*/ 406841 w 486365"/>
                    <a:gd name="connsiteY1052" fmla="*/ 38033 h 238572"/>
                    <a:gd name="connsiteX1053" fmla="*/ 412604 w 486365"/>
                    <a:gd name="connsiteY1053" fmla="*/ 41491 h 238572"/>
                    <a:gd name="connsiteX1054" fmla="*/ 412604 w 486365"/>
                    <a:gd name="connsiteY1054" fmla="*/ 28813 h 238572"/>
                    <a:gd name="connsiteX1055" fmla="*/ 407994 w 486365"/>
                    <a:gd name="connsiteY1055" fmla="*/ 17288 h 238572"/>
                    <a:gd name="connsiteX1056" fmla="*/ 407994 w 486365"/>
                    <a:gd name="connsiteY1056" fmla="*/ 17288 h 2385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  <a:cxn ang="0">
                      <a:pos x="connsiteX235" y="connsiteY235"/>
                    </a:cxn>
                    <a:cxn ang="0">
                      <a:pos x="connsiteX236" y="connsiteY236"/>
                    </a:cxn>
                    <a:cxn ang="0">
                      <a:pos x="connsiteX237" y="connsiteY237"/>
                    </a:cxn>
                    <a:cxn ang="0">
                      <a:pos x="connsiteX238" y="connsiteY238"/>
                    </a:cxn>
                    <a:cxn ang="0">
                      <a:pos x="connsiteX239" y="connsiteY239"/>
                    </a:cxn>
                    <a:cxn ang="0">
                      <a:pos x="connsiteX240" y="connsiteY240"/>
                    </a:cxn>
                    <a:cxn ang="0">
                      <a:pos x="connsiteX241" y="connsiteY241"/>
                    </a:cxn>
                    <a:cxn ang="0">
                      <a:pos x="connsiteX242" y="connsiteY242"/>
                    </a:cxn>
                    <a:cxn ang="0">
                      <a:pos x="connsiteX243" y="connsiteY243"/>
                    </a:cxn>
                    <a:cxn ang="0">
                      <a:pos x="connsiteX244" y="connsiteY244"/>
                    </a:cxn>
                    <a:cxn ang="0">
                      <a:pos x="connsiteX245" y="connsiteY245"/>
                    </a:cxn>
                    <a:cxn ang="0">
                      <a:pos x="connsiteX246" y="connsiteY246"/>
                    </a:cxn>
                    <a:cxn ang="0">
                      <a:pos x="connsiteX247" y="connsiteY247"/>
                    </a:cxn>
                    <a:cxn ang="0">
                      <a:pos x="connsiteX248" y="connsiteY248"/>
                    </a:cxn>
                    <a:cxn ang="0">
                      <a:pos x="connsiteX249" y="connsiteY249"/>
                    </a:cxn>
                    <a:cxn ang="0">
                      <a:pos x="connsiteX250" y="connsiteY250"/>
                    </a:cxn>
                    <a:cxn ang="0">
                      <a:pos x="connsiteX251" y="connsiteY251"/>
                    </a:cxn>
                    <a:cxn ang="0">
                      <a:pos x="connsiteX252" y="connsiteY252"/>
                    </a:cxn>
                    <a:cxn ang="0">
                      <a:pos x="connsiteX253" y="connsiteY253"/>
                    </a:cxn>
                    <a:cxn ang="0">
                      <a:pos x="connsiteX254" y="connsiteY254"/>
                    </a:cxn>
                    <a:cxn ang="0">
                      <a:pos x="connsiteX255" y="connsiteY255"/>
                    </a:cxn>
                    <a:cxn ang="0">
                      <a:pos x="connsiteX256" y="connsiteY256"/>
                    </a:cxn>
                    <a:cxn ang="0">
                      <a:pos x="connsiteX257" y="connsiteY257"/>
                    </a:cxn>
                    <a:cxn ang="0">
                      <a:pos x="connsiteX258" y="connsiteY258"/>
                    </a:cxn>
                    <a:cxn ang="0">
                      <a:pos x="connsiteX259" y="connsiteY259"/>
                    </a:cxn>
                    <a:cxn ang="0">
                      <a:pos x="connsiteX260" y="connsiteY260"/>
                    </a:cxn>
                    <a:cxn ang="0">
                      <a:pos x="connsiteX261" y="connsiteY261"/>
                    </a:cxn>
                    <a:cxn ang="0">
                      <a:pos x="connsiteX262" y="connsiteY262"/>
                    </a:cxn>
                    <a:cxn ang="0">
                      <a:pos x="connsiteX263" y="connsiteY263"/>
                    </a:cxn>
                    <a:cxn ang="0">
                      <a:pos x="connsiteX264" y="connsiteY264"/>
                    </a:cxn>
                    <a:cxn ang="0">
                      <a:pos x="connsiteX265" y="connsiteY265"/>
                    </a:cxn>
                    <a:cxn ang="0">
                      <a:pos x="connsiteX266" y="connsiteY266"/>
                    </a:cxn>
                    <a:cxn ang="0">
                      <a:pos x="connsiteX267" y="connsiteY267"/>
                    </a:cxn>
                    <a:cxn ang="0">
                      <a:pos x="connsiteX268" y="connsiteY268"/>
                    </a:cxn>
                    <a:cxn ang="0">
                      <a:pos x="connsiteX269" y="connsiteY269"/>
                    </a:cxn>
                    <a:cxn ang="0">
                      <a:pos x="connsiteX270" y="connsiteY270"/>
                    </a:cxn>
                    <a:cxn ang="0">
                      <a:pos x="connsiteX271" y="connsiteY271"/>
                    </a:cxn>
                    <a:cxn ang="0">
                      <a:pos x="connsiteX272" y="connsiteY272"/>
                    </a:cxn>
                    <a:cxn ang="0">
                      <a:pos x="connsiteX273" y="connsiteY273"/>
                    </a:cxn>
                    <a:cxn ang="0">
                      <a:pos x="connsiteX274" y="connsiteY274"/>
                    </a:cxn>
                    <a:cxn ang="0">
                      <a:pos x="connsiteX275" y="connsiteY275"/>
                    </a:cxn>
                    <a:cxn ang="0">
                      <a:pos x="connsiteX276" y="connsiteY276"/>
                    </a:cxn>
                    <a:cxn ang="0">
                      <a:pos x="connsiteX277" y="connsiteY277"/>
                    </a:cxn>
                    <a:cxn ang="0">
                      <a:pos x="connsiteX278" y="connsiteY278"/>
                    </a:cxn>
                    <a:cxn ang="0">
                      <a:pos x="connsiteX279" y="connsiteY279"/>
                    </a:cxn>
                    <a:cxn ang="0">
                      <a:pos x="connsiteX280" y="connsiteY280"/>
                    </a:cxn>
                    <a:cxn ang="0">
                      <a:pos x="connsiteX281" y="connsiteY281"/>
                    </a:cxn>
                    <a:cxn ang="0">
                      <a:pos x="connsiteX282" y="connsiteY282"/>
                    </a:cxn>
                    <a:cxn ang="0">
                      <a:pos x="connsiteX283" y="connsiteY283"/>
                    </a:cxn>
                    <a:cxn ang="0">
                      <a:pos x="connsiteX284" y="connsiteY284"/>
                    </a:cxn>
                    <a:cxn ang="0">
                      <a:pos x="connsiteX285" y="connsiteY285"/>
                    </a:cxn>
                    <a:cxn ang="0">
                      <a:pos x="connsiteX286" y="connsiteY286"/>
                    </a:cxn>
                    <a:cxn ang="0">
                      <a:pos x="connsiteX287" y="connsiteY287"/>
                    </a:cxn>
                    <a:cxn ang="0">
                      <a:pos x="connsiteX288" y="connsiteY288"/>
                    </a:cxn>
                    <a:cxn ang="0">
                      <a:pos x="connsiteX289" y="connsiteY289"/>
                    </a:cxn>
                    <a:cxn ang="0">
                      <a:pos x="connsiteX290" y="connsiteY290"/>
                    </a:cxn>
                    <a:cxn ang="0">
                      <a:pos x="connsiteX291" y="connsiteY291"/>
                    </a:cxn>
                    <a:cxn ang="0">
                      <a:pos x="connsiteX292" y="connsiteY292"/>
                    </a:cxn>
                    <a:cxn ang="0">
                      <a:pos x="connsiteX293" y="connsiteY293"/>
                    </a:cxn>
                    <a:cxn ang="0">
                      <a:pos x="connsiteX294" y="connsiteY294"/>
                    </a:cxn>
                    <a:cxn ang="0">
                      <a:pos x="connsiteX295" y="connsiteY295"/>
                    </a:cxn>
                    <a:cxn ang="0">
                      <a:pos x="connsiteX296" y="connsiteY296"/>
                    </a:cxn>
                    <a:cxn ang="0">
                      <a:pos x="connsiteX297" y="connsiteY297"/>
                    </a:cxn>
                    <a:cxn ang="0">
                      <a:pos x="connsiteX298" y="connsiteY298"/>
                    </a:cxn>
                    <a:cxn ang="0">
                      <a:pos x="connsiteX299" y="connsiteY299"/>
                    </a:cxn>
                    <a:cxn ang="0">
                      <a:pos x="connsiteX300" y="connsiteY300"/>
                    </a:cxn>
                    <a:cxn ang="0">
                      <a:pos x="connsiteX301" y="connsiteY301"/>
                    </a:cxn>
                    <a:cxn ang="0">
                      <a:pos x="connsiteX302" y="connsiteY302"/>
                    </a:cxn>
                    <a:cxn ang="0">
                      <a:pos x="connsiteX303" y="connsiteY303"/>
                    </a:cxn>
                    <a:cxn ang="0">
                      <a:pos x="connsiteX304" y="connsiteY304"/>
                    </a:cxn>
                    <a:cxn ang="0">
                      <a:pos x="connsiteX305" y="connsiteY305"/>
                    </a:cxn>
                    <a:cxn ang="0">
                      <a:pos x="connsiteX306" y="connsiteY306"/>
                    </a:cxn>
                    <a:cxn ang="0">
                      <a:pos x="connsiteX307" y="connsiteY307"/>
                    </a:cxn>
                    <a:cxn ang="0">
                      <a:pos x="connsiteX308" y="connsiteY308"/>
                    </a:cxn>
                    <a:cxn ang="0">
                      <a:pos x="connsiteX309" y="connsiteY309"/>
                    </a:cxn>
                    <a:cxn ang="0">
                      <a:pos x="connsiteX310" y="connsiteY310"/>
                    </a:cxn>
                    <a:cxn ang="0">
                      <a:pos x="connsiteX311" y="connsiteY311"/>
                    </a:cxn>
                    <a:cxn ang="0">
                      <a:pos x="connsiteX312" y="connsiteY312"/>
                    </a:cxn>
                    <a:cxn ang="0">
                      <a:pos x="connsiteX313" y="connsiteY313"/>
                    </a:cxn>
                    <a:cxn ang="0">
                      <a:pos x="connsiteX314" y="connsiteY314"/>
                    </a:cxn>
                    <a:cxn ang="0">
                      <a:pos x="connsiteX315" y="connsiteY315"/>
                    </a:cxn>
                    <a:cxn ang="0">
                      <a:pos x="connsiteX316" y="connsiteY316"/>
                    </a:cxn>
                    <a:cxn ang="0">
                      <a:pos x="connsiteX317" y="connsiteY317"/>
                    </a:cxn>
                    <a:cxn ang="0">
                      <a:pos x="connsiteX318" y="connsiteY318"/>
                    </a:cxn>
                    <a:cxn ang="0">
                      <a:pos x="connsiteX319" y="connsiteY319"/>
                    </a:cxn>
                    <a:cxn ang="0">
                      <a:pos x="connsiteX320" y="connsiteY320"/>
                    </a:cxn>
                    <a:cxn ang="0">
                      <a:pos x="connsiteX321" y="connsiteY321"/>
                    </a:cxn>
                    <a:cxn ang="0">
                      <a:pos x="connsiteX322" y="connsiteY322"/>
                    </a:cxn>
                    <a:cxn ang="0">
                      <a:pos x="connsiteX323" y="connsiteY323"/>
                    </a:cxn>
                    <a:cxn ang="0">
                      <a:pos x="connsiteX324" y="connsiteY324"/>
                    </a:cxn>
                    <a:cxn ang="0">
                      <a:pos x="connsiteX325" y="connsiteY325"/>
                    </a:cxn>
                    <a:cxn ang="0">
                      <a:pos x="connsiteX326" y="connsiteY326"/>
                    </a:cxn>
                    <a:cxn ang="0">
                      <a:pos x="connsiteX327" y="connsiteY327"/>
                    </a:cxn>
                    <a:cxn ang="0">
                      <a:pos x="connsiteX328" y="connsiteY328"/>
                    </a:cxn>
                    <a:cxn ang="0">
                      <a:pos x="connsiteX329" y="connsiteY329"/>
                    </a:cxn>
                    <a:cxn ang="0">
                      <a:pos x="connsiteX330" y="connsiteY330"/>
                    </a:cxn>
                    <a:cxn ang="0">
                      <a:pos x="connsiteX331" y="connsiteY331"/>
                    </a:cxn>
                    <a:cxn ang="0">
                      <a:pos x="connsiteX332" y="connsiteY332"/>
                    </a:cxn>
                    <a:cxn ang="0">
                      <a:pos x="connsiteX333" y="connsiteY333"/>
                    </a:cxn>
                    <a:cxn ang="0">
                      <a:pos x="connsiteX334" y="connsiteY334"/>
                    </a:cxn>
                    <a:cxn ang="0">
                      <a:pos x="connsiteX335" y="connsiteY335"/>
                    </a:cxn>
                    <a:cxn ang="0">
                      <a:pos x="connsiteX336" y="connsiteY336"/>
                    </a:cxn>
                    <a:cxn ang="0">
                      <a:pos x="connsiteX337" y="connsiteY337"/>
                    </a:cxn>
                    <a:cxn ang="0">
                      <a:pos x="connsiteX338" y="connsiteY338"/>
                    </a:cxn>
                    <a:cxn ang="0">
                      <a:pos x="connsiteX339" y="connsiteY339"/>
                    </a:cxn>
                    <a:cxn ang="0">
                      <a:pos x="connsiteX340" y="connsiteY340"/>
                    </a:cxn>
                    <a:cxn ang="0">
                      <a:pos x="connsiteX341" y="connsiteY341"/>
                    </a:cxn>
                    <a:cxn ang="0">
                      <a:pos x="connsiteX342" y="connsiteY342"/>
                    </a:cxn>
                    <a:cxn ang="0">
                      <a:pos x="connsiteX343" y="connsiteY343"/>
                    </a:cxn>
                    <a:cxn ang="0">
                      <a:pos x="connsiteX344" y="connsiteY344"/>
                    </a:cxn>
                    <a:cxn ang="0">
                      <a:pos x="connsiteX345" y="connsiteY345"/>
                    </a:cxn>
                    <a:cxn ang="0">
                      <a:pos x="connsiteX346" y="connsiteY346"/>
                    </a:cxn>
                    <a:cxn ang="0">
                      <a:pos x="connsiteX347" y="connsiteY347"/>
                    </a:cxn>
                    <a:cxn ang="0">
                      <a:pos x="connsiteX348" y="connsiteY348"/>
                    </a:cxn>
                    <a:cxn ang="0">
                      <a:pos x="connsiteX349" y="connsiteY349"/>
                    </a:cxn>
                    <a:cxn ang="0">
                      <a:pos x="connsiteX350" y="connsiteY350"/>
                    </a:cxn>
                    <a:cxn ang="0">
                      <a:pos x="connsiteX351" y="connsiteY351"/>
                    </a:cxn>
                    <a:cxn ang="0">
                      <a:pos x="connsiteX352" y="connsiteY352"/>
                    </a:cxn>
                    <a:cxn ang="0">
                      <a:pos x="connsiteX353" y="connsiteY353"/>
                    </a:cxn>
                    <a:cxn ang="0">
                      <a:pos x="connsiteX354" y="connsiteY354"/>
                    </a:cxn>
                    <a:cxn ang="0">
                      <a:pos x="connsiteX355" y="connsiteY355"/>
                    </a:cxn>
                    <a:cxn ang="0">
                      <a:pos x="connsiteX356" y="connsiteY356"/>
                    </a:cxn>
                    <a:cxn ang="0">
                      <a:pos x="connsiteX357" y="connsiteY357"/>
                    </a:cxn>
                    <a:cxn ang="0">
                      <a:pos x="connsiteX358" y="connsiteY358"/>
                    </a:cxn>
                    <a:cxn ang="0">
                      <a:pos x="connsiteX359" y="connsiteY359"/>
                    </a:cxn>
                    <a:cxn ang="0">
                      <a:pos x="connsiteX360" y="connsiteY360"/>
                    </a:cxn>
                    <a:cxn ang="0">
                      <a:pos x="connsiteX361" y="connsiteY361"/>
                    </a:cxn>
                    <a:cxn ang="0">
                      <a:pos x="connsiteX362" y="connsiteY362"/>
                    </a:cxn>
                    <a:cxn ang="0">
                      <a:pos x="connsiteX363" y="connsiteY363"/>
                    </a:cxn>
                    <a:cxn ang="0">
                      <a:pos x="connsiteX364" y="connsiteY364"/>
                    </a:cxn>
                    <a:cxn ang="0">
                      <a:pos x="connsiteX365" y="connsiteY365"/>
                    </a:cxn>
                    <a:cxn ang="0">
                      <a:pos x="connsiteX366" y="connsiteY366"/>
                    </a:cxn>
                    <a:cxn ang="0">
                      <a:pos x="connsiteX367" y="connsiteY367"/>
                    </a:cxn>
                    <a:cxn ang="0">
                      <a:pos x="connsiteX368" y="connsiteY368"/>
                    </a:cxn>
                    <a:cxn ang="0">
                      <a:pos x="connsiteX369" y="connsiteY369"/>
                    </a:cxn>
                    <a:cxn ang="0">
                      <a:pos x="connsiteX370" y="connsiteY370"/>
                    </a:cxn>
                    <a:cxn ang="0">
                      <a:pos x="connsiteX371" y="connsiteY371"/>
                    </a:cxn>
                    <a:cxn ang="0">
                      <a:pos x="connsiteX372" y="connsiteY372"/>
                    </a:cxn>
                    <a:cxn ang="0">
                      <a:pos x="connsiteX373" y="connsiteY373"/>
                    </a:cxn>
                    <a:cxn ang="0">
                      <a:pos x="connsiteX374" y="connsiteY374"/>
                    </a:cxn>
                    <a:cxn ang="0">
                      <a:pos x="connsiteX375" y="connsiteY375"/>
                    </a:cxn>
                    <a:cxn ang="0">
                      <a:pos x="connsiteX376" y="connsiteY376"/>
                    </a:cxn>
                    <a:cxn ang="0">
                      <a:pos x="connsiteX377" y="connsiteY377"/>
                    </a:cxn>
                    <a:cxn ang="0">
                      <a:pos x="connsiteX378" y="connsiteY378"/>
                    </a:cxn>
                    <a:cxn ang="0">
                      <a:pos x="connsiteX379" y="connsiteY379"/>
                    </a:cxn>
                    <a:cxn ang="0">
                      <a:pos x="connsiteX380" y="connsiteY380"/>
                    </a:cxn>
                    <a:cxn ang="0">
                      <a:pos x="connsiteX381" y="connsiteY381"/>
                    </a:cxn>
                    <a:cxn ang="0">
                      <a:pos x="connsiteX382" y="connsiteY382"/>
                    </a:cxn>
                    <a:cxn ang="0">
                      <a:pos x="connsiteX383" y="connsiteY383"/>
                    </a:cxn>
                    <a:cxn ang="0">
                      <a:pos x="connsiteX384" y="connsiteY384"/>
                    </a:cxn>
                    <a:cxn ang="0">
                      <a:pos x="connsiteX385" y="connsiteY385"/>
                    </a:cxn>
                    <a:cxn ang="0">
                      <a:pos x="connsiteX386" y="connsiteY386"/>
                    </a:cxn>
                    <a:cxn ang="0">
                      <a:pos x="connsiteX387" y="connsiteY387"/>
                    </a:cxn>
                    <a:cxn ang="0">
                      <a:pos x="connsiteX388" y="connsiteY388"/>
                    </a:cxn>
                    <a:cxn ang="0">
                      <a:pos x="connsiteX389" y="connsiteY389"/>
                    </a:cxn>
                    <a:cxn ang="0">
                      <a:pos x="connsiteX390" y="connsiteY390"/>
                    </a:cxn>
                    <a:cxn ang="0">
                      <a:pos x="connsiteX391" y="connsiteY391"/>
                    </a:cxn>
                    <a:cxn ang="0">
                      <a:pos x="connsiteX392" y="connsiteY392"/>
                    </a:cxn>
                    <a:cxn ang="0">
                      <a:pos x="connsiteX393" y="connsiteY393"/>
                    </a:cxn>
                    <a:cxn ang="0">
                      <a:pos x="connsiteX394" y="connsiteY394"/>
                    </a:cxn>
                    <a:cxn ang="0">
                      <a:pos x="connsiteX395" y="connsiteY395"/>
                    </a:cxn>
                    <a:cxn ang="0">
                      <a:pos x="connsiteX396" y="connsiteY396"/>
                    </a:cxn>
                    <a:cxn ang="0">
                      <a:pos x="connsiteX397" y="connsiteY397"/>
                    </a:cxn>
                    <a:cxn ang="0">
                      <a:pos x="connsiteX398" y="connsiteY398"/>
                    </a:cxn>
                    <a:cxn ang="0">
                      <a:pos x="connsiteX399" y="connsiteY399"/>
                    </a:cxn>
                    <a:cxn ang="0">
                      <a:pos x="connsiteX400" y="connsiteY400"/>
                    </a:cxn>
                    <a:cxn ang="0">
                      <a:pos x="connsiteX401" y="connsiteY401"/>
                    </a:cxn>
                    <a:cxn ang="0">
                      <a:pos x="connsiteX402" y="connsiteY402"/>
                    </a:cxn>
                    <a:cxn ang="0">
                      <a:pos x="connsiteX403" y="connsiteY403"/>
                    </a:cxn>
                    <a:cxn ang="0">
                      <a:pos x="connsiteX404" y="connsiteY404"/>
                    </a:cxn>
                    <a:cxn ang="0">
                      <a:pos x="connsiteX405" y="connsiteY405"/>
                    </a:cxn>
                    <a:cxn ang="0">
                      <a:pos x="connsiteX406" y="connsiteY406"/>
                    </a:cxn>
                    <a:cxn ang="0">
                      <a:pos x="connsiteX407" y="connsiteY407"/>
                    </a:cxn>
                    <a:cxn ang="0">
                      <a:pos x="connsiteX408" y="connsiteY408"/>
                    </a:cxn>
                    <a:cxn ang="0">
                      <a:pos x="connsiteX409" y="connsiteY409"/>
                    </a:cxn>
                    <a:cxn ang="0">
                      <a:pos x="connsiteX410" y="connsiteY410"/>
                    </a:cxn>
                    <a:cxn ang="0">
                      <a:pos x="connsiteX411" y="connsiteY411"/>
                    </a:cxn>
                    <a:cxn ang="0">
                      <a:pos x="connsiteX412" y="connsiteY412"/>
                    </a:cxn>
                    <a:cxn ang="0">
                      <a:pos x="connsiteX413" y="connsiteY413"/>
                    </a:cxn>
                    <a:cxn ang="0">
                      <a:pos x="connsiteX414" y="connsiteY414"/>
                    </a:cxn>
                    <a:cxn ang="0">
                      <a:pos x="connsiteX415" y="connsiteY415"/>
                    </a:cxn>
                    <a:cxn ang="0">
                      <a:pos x="connsiteX416" y="connsiteY416"/>
                    </a:cxn>
                    <a:cxn ang="0">
                      <a:pos x="connsiteX417" y="connsiteY417"/>
                    </a:cxn>
                    <a:cxn ang="0">
                      <a:pos x="connsiteX418" y="connsiteY418"/>
                    </a:cxn>
                    <a:cxn ang="0">
                      <a:pos x="connsiteX419" y="connsiteY419"/>
                    </a:cxn>
                    <a:cxn ang="0">
                      <a:pos x="connsiteX420" y="connsiteY420"/>
                    </a:cxn>
                    <a:cxn ang="0">
                      <a:pos x="connsiteX421" y="connsiteY421"/>
                    </a:cxn>
                    <a:cxn ang="0">
                      <a:pos x="connsiteX422" y="connsiteY422"/>
                    </a:cxn>
                    <a:cxn ang="0">
                      <a:pos x="connsiteX423" y="connsiteY423"/>
                    </a:cxn>
                    <a:cxn ang="0">
                      <a:pos x="connsiteX424" y="connsiteY424"/>
                    </a:cxn>
                    <a:cxn ang="0">
                      <a:pos x="connsiteX425" y="connsiteY425"/>
                    </a:cxn>
                    <a:cxn ang="0">
                      <a:pos x="connsiteX426" y="connsiteY426"/>
                    </a:cxn>
                    <a:cxn ang="0">
                      <a:pos x="connsiteX427" y="connsiteY427"/>
                    </a:cxn>
                    <a:cxn ang="0">
                      <a:pos x="connsiteX428" y="connsiteY428"/>
                    </a:cxn>
                    <a:cxn ang="0">
                      <a:pos x="connsiteX429" y="connsiteY429"/>
                    </a:cxn>
                    <a:cxn ang="0">
                      <a:pos x="connsiteX430" y="connsiteY430"/>
                    </a:cxn>
                    <a:cxn ang="0">
                      <a:pos x="connsiteX431" y="connsiteY431"/>
                    </a:cxn>
                    <a:cxn ang="0">
                      <a:pos x="connsiteX432" y="connsiteY432"/>
                    </a:cxn>
                    <a:cxn ang="0">
                      <a:pos x="connsiteX433" y="connsiteY433"/>
                    </a:cxn>
                    <a:cxn ang="0">
                      <a:pos x="connsiteX434" y="connsiteY434"/>
                    </a:cxn>
                    <a:cxn ang="0">
                      <a:pos x="connsiteX435" y="connsiteY435"/>
                    </a:cxn>
                    <a:cxn ang="0">
                      <a:pos x="connsiteX436" y="connsiteY436"/>
                    </a:cxn>
                    <a:cxn ang="0">
                      <a:pos x="connsiteX437" y="connsiteY437"/>
                    </a:cxn>
                    <a:cxn ang="0">
                      <a:pos x="connsiteX438" y="connsiteY438"/>
                    </a:cxn>
                    <a:cxn ang="0">
                      <a:pos x="connsiteX439" y="connsiteY439"/>
                    </a:cxn>
                    <a:cxn ang="0">
                      <a:pos x="connsiteX440" y="connsiteY440"/>
                    </a:cxn>
                    <a:cxn ang="0">
                      <a:pos x="connsiteX441" y="connsiteY441"/>
                    </a:cxn>
                    <a:cxn ang="0">
                      <a:pos x="connsiteX442" y="connsiteY442"/>
                    </a:cxn>
                    <a:cxn ang="0">
                      <a:pos x="connsiteX443" y="connsiteY443"/>
                    </a:cxn>
                    <a:cxn ang="0">
                      <a:pos x="connsiteX444" y="connsiteY444"/>
                    </a:cxn>
                    <a:cxn ang="0">
                      <a:pos x="connsiteX445" y="connsiteY445"/>
                    </a:cxn>
                    <a:cxn ang="0">
                      <a:pos x="connsiteX446" y="connsiteY446"/>
                    </a:cxn>
                    <a:cxn ang="0">
                      <a:pos x="connsiteX447" y="connsiteY447"/>
                    </a:cxn>
                    <a:cxn ang="0">
                      <a:pos x="connsiteX448" y="connsiteY448"/>
                    </a:cxn>
                    <a:cxn ang="0">
                      <a:pos x="connsiteX449" y="connsiteY449"/>
                    </a:cxn>
                    <a:cxn ang="0">
                      <a:pos x="connsiteX450" y="connsiteY450"/>
                    </a:cxn>
                    <a:cxn ang="0">
                      <a:pos x="connsiteX451" y="connsiteY451"/>
                    </a:cxn>
                    <a:cxn ang="0">
                      <a:pos x="connsiteX452" y="connsiteY452"/>
                    </a:cxn>
                    <a:cxn ang="0">
                      <a:pos x="connsiteX453" y="connsiteY453"/>
                    </a:cxn>
                    <a:cxn ang="0">
                      <a:pos x="connsiteX454" y="connsiteY454"/>
                    </a:cxn>
                    <a:cxn ang="0">
                      <a:pos x="connsiteX455" y="connsiteY455"/>
                    </a:cxn>
                    <a:cxn ang="0">
                      <a:pos x="connsiteX456" y="connsiteY456"/>
                    </a:cxn>
                    <a:cxn ang="0">
                      <a:pos x="connsiteX457" y="connsiteY457"/>
                    </a:cxn>
                    <a:cxn ang="0">
                      <a:pos x="connsiteX458" y="connsiteY458"/>
                    </a:cxn>
                    <a:cxn ang="0">
                      <a:pos x="connsiteX459" y="connsiteY459"/>
                    </a:cxn>
                    <a:cxn ang="0">
                      <a:pos x="connsiteX460" y="connsiteY460"/>
                    </a:cxn>
                    <a:cxn ang="0">
                      <a:pos x="connsiteX461" y="connsiteY461"/>
                    </a:cxn>
                    <a:cxn ang="0">
                      <a:pos x="connsiteX462" y="connsiteY462"/>
                    </a:cxn>
                    <a:cxn ang="0">
                      <a:pos x="connsiteX463" y="connsiteY463"/>
                    </a:cxn>
                    <a:cxn ang="0">
                      <a:pos x="connsiteX464" y="connsiteY464"/>
                    </a:cxn>
                    <a:cxn ang="0">
                      <a:pos x="connsiteX465" y="connsiteY465"/>
                    </a:cxn>
                    <a:cxn ang="0">
                      <a:pos x="connsiteX466" y="connsiteY466"/>
                    </a:cxn>
                    <a:cxn ang="0">
                      <a:pos x="connsiteX467" y="connsiteY467"/>
                    </a:cxn>
                    <a:cxn ang="0">
                      <a:pos x="connsiteX468" y="connsiteY468"/>
                    </a:cxn>
                    <a:cxn ang="0">
                      <a:pos x="connsiteX469" y="connsiteY469"/>
                    </a:cxn>
                    <a:cxn ang="0">
                      <a:pos x="connsiteX470" y="connsiteY470"/>
                    </a:cxn>
                    <a:cxn ang="0">
                      <a:pos x="connsiteX471" y="connsiteY471"/>
                    </a:cxn>
                    <a:cxn ang="0">
                      <a:pos x="connsiteX472" y="connsiteY472"/>
                    </a:cxn>
                    <a:cxn ang="0">
                      <a:pos x="connsiteX473" y="connsiteY473"/>
                    </a:cxn>
                    <a:cxn ang="0">
                      <a:pos x="connsiteX474" y="connsiteY474"/>
                    </a:cxn>
                    <a:cxn ang="0">
                      <a:pos x="connsiteX475" y="connsiteY475"/>
                    </a:cxn>
                    <a:cxn ang="0">
                      <a:pos x="connsiteX476" y="connsiteY476"/>
                    </a:cxn>
                    <a:cxn ang="0">
                      <a:pos x="connsiteX477" y="connsiteY477"/>
                    </a:cxn>
                    <a:cxn ang="0">
                      <a:pos x="connsiteX478" y="connsiteY478"/>
                    </a:cxn>
                    <a:cxn ang="0">
                      <a:pos x="connsiteX479" y="connsiteY479"/>
                    </a:cxn>
                    <a:cxn ang="0">
                      <a:pos x="connsiteX480" y="connsiteY480"/>
                    </a:cxn>
                    <a:cxn ang="0">
                      <a:pos x="connsiteX481" y="connsiteY481"/>
                    </a:cxn>
                    <a:cxn ang="0">
                      <a:pos x="connsiteX482" y="connsiteY482"/>
                    </a:cxn>
                    <a:cxn ang="0">
                      <a:pos x="connsiteX483" y="connsiteY483"/>
                    </a:cxn>
                    <a:cxn ang="0">
                      <a:pos x="connsiteX484" y="connsiteY484"/>
                    </a:cxn>
                    <a:cxn ang="0">
                      <a:pos x="connsiteX485" y="connsiteY485"/>
                    </a:cxn>
                    <a:cxn ang="0">
                      <a:pos x="connsiteX486" y="connsiteY486"/>
                    </a:cxn>
                    <a:cxn ang="0">
                      <a:pos x="connsiteX487" y="connsiteY487"/>
                    </a:cxn>
                    <a:cxn ang="0">
                      <a:pos x="connsiteX488" y="connsiteY488"/>
                    </a:cxn>
                    <a:cxn ang="0">
                      <a:pos x="connsiteX489" y="connsiteY489"/>
                    </a:cxn>
                    <a:cxn ang="0">
                      <a:pos x="connsiteX490" y="connsiteY490"/>
                    </a:cxn>
                    <a:cxn ang="0">
                      <a:pos x="connsiteX491" y="connsiteY491"/>
                    </a:cxn>
                    <a:cxn ang="0">
                      <a:pos x="connsiteX492" y="connsiteY492"/>
                    </a:cxn>
                    <a:cxn ang="0">
                      <a:pos x="connsiteX493" y="connsiteY493"/>
                    </a:cxn>
                    <a:cxn ang="0">
                      <a:pos x="connsiteX494" y="connsiteY494"/>
                    </a:cxn>
                    <a:cxn ang="0">
                      <a:pos x="connsiteX495" y="connsiteY495"/>
                    </a:cxn>
                    <a:cxn ang="0">
                      <a:pos x="connsiteX496" y="connsiteY496"/>
                    </a:cxn>
                    <a:cxn ang="0">
                      <a:pos x="connsiteX497" y="connsiteY497"/>
                    </a:cxn>
                    <a:cxn ang="0">
                      <a:pos x="connsiteX498" y="connsiteY498"/>
                    </a:cxn>
                    <a:cxn ang="0">
                      <a:pos x="connsiteX499" y="connsiteY499"/>
                    </a:cxn>
                    <a:cxn ang="0">
                      <a:pos x="connsiteX500" y="connsiteY500"/>
                    </a:cxn>
                    <a:cxn ang="0">
                      <a:pos x="connsiteX501" y="connsiteY501"/>
                    </a:cxn>
                    <a:cxn ang="0">
                      <a:pos x="connsiteX502" y="connsiteY502"/>
                    </a:cxn>
                    <a:cxn ang="0">
                      <a:pos x="connsiteX503" y="connsiteY503"/>
                    </a:cxn>
                    <a:cxn ang="0">
                      <a:pos x="connsiteX504" y="connsiteY504"/>
                    </a:cxn>
                    <a:cxn ang="0">
                      <a:pos x="connsiteX505" y="connsiteY505"/>
                    </a:cxn>
                    <a:cxn ang="0">
                      <a:pos x="connsiteX506" y="connsiteY506"/>
                    </a:cxn>
                    <a:cxn ang="0">
                      <a:pos x="connsiteX507" y="connsiteY507"/>
                    </a:cxn>
                    <a:cxn ang="0">
                      <a:pos x="connsiteX508" y="connsiteY508"/>
                    </a:cxn>
                    <a:cxn ang="0">
                      <a:pos x="connsiteX509" y="connsiteY509"/>
                    </a:cxn>
                    <a:cxn ang="0">
                      <a:pos x="connsiteX510" y="connsiteY510"/>
                    </a:cxn>
                    <a:cxn ang="0">
                      <a:pos x="connsiteX511" y="connsiteY511"/>
                    </a:cxn>
                    <a:cxn ang="0">
                      <a:pos x="connsiteX512" y="connsiteY512"/>
                    </a:cxn>
                    <a:cxn ang="0">
                      <a:pos x="connsiteX513" y="connsiteY513"/>
                    </a:cxn>
                    <a:cxn ang="0">
                      <a:pos x="connsiteX514" y="connsiteY514"/>
                    </a:cxn>
                    <a:cxn ang="0">
                      <a:pos x="connsiteX515" y="connsiteY515"/>
                    </a:cxn>
                    <a:cxn ang="0">
                      <a:pos x="connsiteX516" y="connsiteY516"/>
                    </a:cxn>
                    <a:cxn ang="0">
                      <a:pos x="connsiteX517" y="connsiteY517"/>
                    </a:cxn>
                    <a:cxn ang="0">
                      <a:pos x="connsiteX518" y="connsiteY518"/>
                    </a:cxn>
                    <a:cxn ang="0">
                      <a:pos x="connsiteX519" y="connsiteY519"/>
                    </a:cxn>
                    <a:cxn ang="0">
                      <a:pos x="connsiteX520" y="connsiteY520"/>
                    </a:cxn>
                    <a:cxn ang="0">
                      <a:pos x="connsiteX521" y="connsiteY521"/>
                    </a:cxn>
                    <a:cxn ang="0">
                      <a:pos x="connsiteX522" y="connsiteY522"/>
                    </a:cxn>
                    <a:cxn ang="0">
                      <a:pos x="connsiteX523" y="connsiteY523"/>
                    </a:cxn>
                    <a:cxn ang="0">
                      <a:pos x="connsiteX524" y="connsiteY524"/>
                    </a:cxn>
                    <a:cxn ang="0">
                      <a:pos x="connsiteX525" y="connsiteY525"/>
                    </a:cxn>
                    <a:cxn ang="0">
                      <a:pos x="connsiteX526" y="connsiteY526"/>
                    </a:cxn>
                    <a:cxn ang="0">
                      <a:pos x="connsiteX527" y="connsiteY527"/>
                    </a:cxn>
                    <a:cxn ang="0">
                      <a:pos x="connsiteX528" y="connsiteY528"/>
                    </a:cxn>
                    <a:cxn ang="0">
                      <a:pos x="connsiteX529" y="connsiteY529"/>
                    </a:cxn>
                    <a:cxn ang="0">
                      <a:pos x="connsiteX530" y="connsiteY530"/>
                    </a:cxn>
                    <a:cxn ang="0">
                      <a:pos x="connsiteX531" y="connsiteY531"/>
                    </a:cxn>
                    <a:cxn ang="0">
                      <a:pos x="connsiteX532" y="connsiteY532"/>
                    </a:cxn>
                    <a:cxn ang="0">
                      <a:pos x="connsiteX533" y="connsiteY533"/>
                    </a:cxn>
                    <a:cxn ang="0">
                      <a:pos x="connsiteX534" y="connsiteY534"/>
                    </a:cxn>
                    <a:cxn ang="0">
                      <a:pos x="connsiteX535" y="connsiteY535"/>
                    </a:cxn>
                    <a:cxn ang="0">
                      <a:pos x="connsiteX536" y="connsiteY536"/>
                    </a:cxn>
                    <a:cxn ang="0">
                      <a:pos x="connsiteX537" y="connsiteY537"/>
                    </a:cxn>
                    <a:cxn ang="0">
                      <a:pos x="connsiteX538" y="connsiteY538"/>
                    </a:cxn>
                    <a:cxn ang="0">
                      <a:pos x="connsiteX539" y="connsiteY539"/>
                    </a:cxn>
                    <a:cxn ang="0">
                      <a:pos x="connsiteX540" y="connsiteY540"/>
                    </a:cxn>
                    <a:cxn ang="0">
                      <a:pos x="connsiteX541" y="connsiteY541"/>
                    </a:cxn>
                    <a:cxn ang="0">
                      <a:pos x="connsiteX542" y="connsiteY542"/>
                    </a:cxn>
                    <a:cxn ang="0">
                      <a:pos x="connsiteX543" y="connsiteY543"/>
                    </a:cxn>
                    <a:cxn ang="0">
                      <a:pos x="connsiteX544" y="connsiteY544"/>
                    </a:cxn>
                    <a:cxn ang="0">
                      <a:pos x="connsiteX545" y="connsiteY545"/>
                    </a:cxn>
                    <a:cxn ang="0">
                      <a:pos x="connsiteX546" y="connsiteY546"/>
                    </a:cxn>
                    <a:cxn ang="0">
                      <a:pos x="connsiteX547" y="connsiteY547"/>
                    </a:cxn>
                    <a:cxn ang="0">
                      <a:pos x="connsiteX548" y="connsiteY548"/>
                    </a:cxn>
                    <a:cxn ang="0">
                      <a:pos x="connsiteX549" y="connsiteY549"/>
                    </a:cxn>
                    <a:cxn ang="0">
                      <a:pos x="connsiteX550" y="connsiteY550"/>
                    </a:cxn>
                    <a:cxn ang="0">
                      <a:pos x="connsiteX551" y="connsiteY551"/>
                    </a:cxn>
                    <a:cxn ang="0">
                      <a:pos x="connsiteX552" y="connsiteY552"/>
                    </a:cxn>
                    <a:cxn ang="0">
                      <a:pos x="connsiteX553" y="connsiteY553"/>
                    </a:cxn>
                    <a:cxn ang="0">
                      <a:pos x="connsiteX554" y="connsiteY554"/>
                    </a:cxn>
                    <a:cxn ang="0">
                      <a:pos x="connsiteX555" y="connsiteY555"/>
                    </a:cxn>
                    <a:cxn ang="0">
                      <a:pos x="connsiteX556" y="connsiteY556"/>
                    </a:cxn>
                    <a:cxn ang="0">
                      <a:pos x="connsiteX557" y="connsiteY557"/>
                    </a:cxn>
                    <a:cxn ang="0">
                      <a:pos x="connsiteX558" y="connsiteY558"/>
                    </a:cxn>
                    <a:cxn ang="0">
                      <a:pos x="connsiteX559" y="connsiteY559"/>
                    </a:cxn>
                    <a:cxn ang="0">
                      <a:pos x="connsiteX560" y="connsiteY560"/>
                    </a:cxn>
                    <a:cxn ang="0">
                      <a:pos x="connsiteX561" y="connsiteY561"/>
                    </a:cxn>
                    <a:cxn ang="0">
                      <a:pos x="connsiteX562" y="connsiteY562"/>
                    </a:cxn>
                    <a:cxn ang="0">
                      <a:pos x="connsiteX563" y="connsiteY563"/>
                    </a:cxn>
                    <a:cxn ang="0">
                      <a:pos x="connsiteX564" y="connsiteY564"/>
                    </a:cxn>
                    <a:cxn ang="0">
                      <a:pos x="connsiteX565" y="connsiteY565"/>
                    </a:cxn>
                    <a:cxn ang="0">
                      <a:pos x="connsiteX566" y="connsiteY566"/>
                    </a:cxn>
                    <a:cxn ang="0">
                      <a:pos x="connsiteX567" y="connsiteY567"/>
                    </a:cxn>
                    <a:cxn ang="0">
                      <a:pos x="connsiteX568" y="connsiteY568"/>
                    </a:cxn>
                    <a:cxn ang="0">
                      <a:pos x="connsiteX569" y="connsiteY569"/>
                    </a:cxn>
                    <a:cxn ang="0">
                      <a:pos x="connsiteX570" y="connsiteY570"/>
                    </a:cxn>
                    <a:cxn ang="0">
                      <a:pos x="connsiteX571" y="connsiteY571"/>
                    </a:cxn>
                    <a:cxn ang="0">
                      <a:pos x="connsiteX572" y="connsiteY572"/>
                    </a:cxn>
                    <a:cxn ang="0">
                      <a:pos x="connsiteX573" y="connsiteY573"/>
                    </a:cxn>
                    <a:cxn ang="0">
                      <a:pos x="connsiteX574" y="connsiteY574"/>
                    </a:cxn>
                    <a:cxn ang="0">
                      <a:pos x="connsiteX575" y="connsiteY575"/>
                    </a:cxn>
                    <a:cxn ang="0">
                      <a:pos x="connsiteX576" y="connsiteY576"/>
                    </a:cxn>
                    <a:cxn ang="0">
                      <a:pos x="connsiteX577" y="connsiteY577"/>
                    </a:cxn>
                    <a:cxn ang="0">
                      <a:pos x="connsiteX578" y="connsiteY578"/>
                    </a:cxn>
                    <a:cxn ang="0">
                      <a:pos x="connsiteX579" y="connsiteY579"/>
                    </a:cxn>
                    <a:cxn ang="0">
                      <a:pos x="connsiteX580" y="connsiteY580"/>
                    </a:cxn>
                    <a:cxn ang="0">
                      <a:pos x="connsiteX581" y="connsiteY581"/>
                    </a:cxn>
                    <a:cxn ang="0">
                      <a:pos x="connsiteX582" y="connsiteY582"/>
                    </a:cxn>
                    <a:cxn ang="0">
                      <a:pos x="connsiteX583" y="connsiteY583"/>
                    </a:cxn>
                    <a:cxn ang="0">
                      <a:pos x="connsiteX584" y="connsiteY584"/>
                    </a:cxn>
                    <a:cxn ang="0">
                      <a:pos x="connsiteX585" y="connsiteY585"/>
                    </a:cxn>
                    <a:cxn ang="0">
                      <a:pos x="connsiteX586" y="connsiteY586"/>
                    </a:cxn>
                    <a:cxn ang="0">
                      <a:pos x="connsiteX587" y="connsiteY587"/>
                    </a:cxn>
                    <a:cxn ang="0">
                      <a:pos x="connsiteX588" y="connsiteY588"/>
                    </a:cxn>
                    <a:cxn ang="0">
                      <a:pos x="connsiteX589" y="connsiteY589"/>
                    </a:cxn>
                    <a:cxn ang="0">
                      <a:pos x="connsiteX590" y="connsiteY590"/>
                    </a:cxn>
                    <a:cxn ang="0">
                      <a:pos x="connsiteX591" y="connsiteY591"/>
                    </a:cxn>
                    <a:cxn ang="0">
                      <a:pos x="connsiteX592" y="connsiteY592"/>
                    </a:cxn>
                    <a:cxn ang="0">
                      <a:pos x="connsiteX593" y="connsiteY593"/>
                    </a:cxn>
                    <a:cxn ang="0">
                      <a:pos x="connsiteX594" y="connsiteY594"/>
                    </a:cxn>
                    <a:cxn ang="0">
                      <a:pos x="connsiteX595" y="connsiteY595"/>
                    </a:cxn>
                    <a:cxn ang="0">
                      <a:pos x="connsiteX596" y="connsiteY596"/>
                    </a:cxn>
                    <a:cxn ang="0">
                      <a:pos x="connsiteX597" y="connsiteY597"/>
                    </a:cxn>
                    <a:cxn ang="0">
                      <a:pos x="connsiteX598" y="connsiteY598"/>
                    </a:cxn>
                    <a:cxn ang="0">
                      <a:pos x="connsiteX599" y="connsiteY599"/>
                    </a:cxn>
                    <a:cxn ang="0">
                      <a:pos x="connsiteX600" y="connsiteY600"/>
                    </a:cxn>
                    <a:cxn ang="0">
                      <a:pos x="connsiteX601" y="connsiteY601"/>
                    </a:cxn>
                    <a:cxn ang="0">
                      <a:pos x="connsiteX602" y="connsiteY602"/>
                    </a:cxn>
                    <a:cxn ang="0">
                      <a:pos x="connsiteX603" y="connsiteY603"/>
                    </a:cxn>
                    <a:cxn ang="0">
                      <a:pos x="connsiteX604" y="connsiteY604"/>
                    </a:cxn>
                    <a:cxn ang="0">
                      <a:pos x="connsiteX605" y="connsiteY605"/>
                    </a:cxn>
                    <a:cxn ang="0">
                      <a:pos x="connsiteX606" y="connsiteY606"/>
                    </a:cxn>
                    <a:cxn ang="0">
                      <a:pos x="connsiteX607" y="connsiteY607"/>
                    </a:cxn>
                    <a:cxn ang="0">
                      <a:pos x="connsiteX608" y="connsiteY608"/>
                    </a:cxn>
                    <a:cxn ang="0">
                      <a:pos x="connsiteX609" y="connsiteY609"/>
                    </a:cxn>
                    <a:cxn ang="0">
                      <a:pos x="connsiteX610" y="connsiteY610"/>
                    </a:cxn>
                    <a:cxn ang="0">
                      <a:pos x="connsiteX611" y="connsiteY611"/>
                    </a:cxn>
                    <a:cxn ang="0">
                      <a:pos x="connsiteX612" y="connsiteY612"/>
                    </a:cxn>
                    <a:cxn ang="0">
                      <a:pos x="connsiteX613" y="connsiteY613"/>
                    </a:cxn>
                    <a:cxn ang="0">
                      <a:pos x="connsiteX614" y="connsiteY614"/>
                    </a:cxn>
                    <a:cxn ang="0">
                      <a:pos x="connsiteX615" y="connsiteY615"/>
                    </a:cxn>
                    <a:cxn ang="0">
                      <a:pos x="connsiteX616" y="connsiteY616"/>
                    </a:cxn>
                    <a:cxn ang="0">
                      <a:pos x="connsiteX617" y="connsiteY617"/>
                    </a:cxn>
                    <a:cxn ang="0">
                      <a:pos x="connsiteX618" y="connsiteY618"/>
                    </a:cxn>
                    <a:cxn ang="0">
                      <a:pos x="connsiteX619" y="connsiteY619"/>
                    </a:cxn>
                    <a:cxn ang="0">
                      <a:pos x="connsiteX620" y="connsiteY620"/>
                    </a:cxn>
                    <a:cxn ang="0">
                      <a:pos x="connsiteX621" y="connsiteY621"/>
                    </a:cxn>
                    <a:cxn ang="0">
                      <a:pos x="connsiteX622" y="connsiteY622"/>
                    </a:cxn>
                    <a:cxn ang="0">
                      <a:pos x="connsiteX623" y="connsiteY623"/>
                    </a:cxn>
                    <a:cxn ang="0">
                      <a:pos x="connsiteX624" y="connsiteY624"/>
                    </a:cxn>
                    <a:cxn ang="0">
                      <a:pos x="connsiteX625" y="connsiteY625"/>
                    </a:cxn>
                    <a:cxn ang="0">
                      <a:pos x="connsiteX626" y="connsiteY626"/>
                    </a:cxn>
                    <a:cxn ang="0">
                      <a:pos x="connsiteX627" y="connsiteY627"/>
                    </a:cxn>
                    <a:cxn ang="0">
                      <a:pos x="connsiteX628" y="connsiteY628"/>
                    </a:cxn>
                    <a:cxn ang="0">
                      <a:pos x="connsiteX629" y="connsiteY629"/>
                    </a:cxn>
                    <a:cxn ang="0">
                      <a:pos x="connsiteX630" y="connsiteY630"/>
                    </a:cxn>
                    <a:cxn ang="0">
                      <a:pos x="connsiteX631" y="connsiteY631"/>
                    </a:cxn>
                    <a:cxn ang="0">
                      <a:pos x="connsiteX632" y="connsiteY632"/>
                    </a:cxn>
                    <a:cxn ang="0">
                      <a:pos x="connsiteX633" y="connsiteY633"/>
                    </a:cxn>
                    <a:cxn ang="0">
                      <a:pos x="connsiteX634" y="connsiteY634"/>
                    </a:cxn>
                    <a:cxn ang="0">
                      <a:pos x="connsiteX635" y="connsiteY635"/>
                    </a:cxn>
                    <a:cxn ang="0">
                      <a:pos x="connsiteX636" y="connsiteY636"/>
                    </a:cxn>
                    <a:cxn ang="0">
                      <a:pos x="connsiteX637" y="connsiteY637"/>
                    </a:cxn>
                    <a:cxn ang="0">
                      <a:pos x="connsiteX638" y="connsiteY638"/>
                    </a:cxn>
                    <a:cxn ang="0">
                      <a:pos x="connsiteX639" y="connsiteY639"/>
                    </a:cxn>
                    <a:cxn ang="0">
                      <a:pos x="connsiteX640" y="connsiteY640"/>
                    </a:cxn>
                    <a:cxn ang="0">
                      <a:pos x="connsiteX641" y="connsiteY641"/>
                    </a:cxn>
                    <a:cxn ang="0">
                      <a:pos x="connsiteX642" y="connsiteY642"/>
                    </a:cxn>
                    <a:cxn ang="0">
                      <a:pos x="connsiteX643" y="connsiteY643"/>
                    </a:cxn>
                    <a:cxn ang="0">
                      <a:pos x="connsiteX644" y="connsiteY644"/>
                    </a:cxn>
                    <a:cxn ang="0">
                      <a:pos x="connsiteX645" y="connsiteY645"/>
                    </a:cxn>
                    <a:cxn ang="0">
                      <a:pos x="connsiteX646" y="connsiteY646"/>
                    </a:cxn>
                    <a:cxn ang="0">
                      <a:pos x="connsiteX647" y="connsiteY647"/>
                    </a:cxn>
                    <a:cxn ang="0">
                      <a:pos x="connsiteX648" y="connsiteY648"/>
                    </a:cxn>
                    <a:cxn ang="0">
                      <a:pos x="connsiteX649" y="connsiteY649"/>
                    </a:cxn>
                    <a:cxn ang="0">
                      <a:pos x="connsiteX650" y="connsiteY650"/>
                    </a:cxn>
                    <a:cxn ang="0">
                      <a:pos x="connsiteX651" y="connsiteY651"/>
                    </a:cxn>
                    <a:cxn ang="0">
                      <a:pos x="connsiteX652" y="connsiteY652"/>
                    </a:cxn>
                    <a:cxn ang="0">
                      <a:pos x="connsiteX653" y="connsiteY653"/>
                    </a:cxn>
                    <a:cxn ang="0">
                      <a:pos x="connsiteX654" y="connsiteY654"/>
                    </a:cxn>
                    <a:cxn ang="0">
                      <a:pos x="connsiteX655" y="connsiteY655"/>
                    </a:cxn>
                    <a:cxn ang="0">
                      <a:pos x="connsiteX656" y="connsiteY656"/>
                    </a:cxn>
                    <a:cxn ang="0">
                      <a:pos x="connsiteX657" y="connsiteY657"/>
                    </a:cxn>
                    <a:cxn ang="0">
                      <a:pos x="connsiteX658" y="connsiteY658"/>
                    </a:cxn>
                    <a:cxn ang="0">
                      <a:pos x="connsiteX659" y="connsiteY659"/>
                    </a:cxn>
                    <a:cxn ang="0">
                      <a:pos x="connsiteX660" y="connsiteY660"/>
                    </a:cxn>
                    <a:cxn ang="0">
                      <a:pos x="connsiteX661" y="connsiteY661"/>
                    </a:cxn>
                    <a:cxn ang="0">
                      <a:pos x="connsiteX662" y="connsiteY662"/>
                    </a:cxn>
                    <a:cxn ang="0">
                      <a:pos x="connsiteX663" y="connsiteY663"/>
                    </a:cxn>
                    <a:cxn ang="0">
                      <a:pos x="connsiteX664" y="connsiteY664"/>
                    </a:cxn>
                    <a:cxn ang="0">
                      <a:pos x="connsiteX665" y="connsiteY665"/>
                    </a:cxn>
                    <a:cxn ang="0">
                      <a:pos x="connsiteX666" y="connsiteY666"/>
                    </a:cxn>
                    <a:cxn ang="0">
                      <a:pos x="connsiteX667" y="connsiteY667"/>
                    </a:cxn>
                    <a:cxn ang="0">
                      <a:pos x="connsiteX668" y="connsiteY668"/>
                    </a:cxn>
                    <a:cxn ang="0">
                      <a:pos x="connsiteX669" y="connsiteY669"/>
                    </a:cxn>
                    <a:cxn ang="0">
                      <a:pos x="connsiteX670" y="connsiteY670"/>
                    </a:cxn>
                    <a:cxn ang="0">
                      <a:pos x="connsiteX671" y="connsiteY671"/>
                    </a:cxn>
                    <a:cxn ang="0">
                      <a:pos x="connsiteX672" y="connsiteY672"/>
                    </a:cxn>
                    <a:cxn ang="0">
                      <a:pos x="connsiteX673" y="connsiteY673"/>
                    </a:cxn>
                    <a:cxn ang="0">
                      <a:pos x="connsiteX674" y="connsiteY674"/>
                    </a:cxn>
                    <a:cxn ang="0">
                      <a:pos x="connsiteX675" y="connsiteY675"/>
                    </a:cxn>
                    <a:cxn ang="0">
                      <a:pos x="connsiteX676" y="connsiteY676"/>
                    </a:cxn>
                    <a:cxn ang="0">
                      <a:pos x="connsiteX677" y="connsiteY677"/>
                    </a:cxn>
                    <a:cxn ang="0">
                      <a:pos x="connsiteX678" y="connsiteY678"/>
                    </a:cxn>
                    <a:cxn ang="0">
                      <a:pos x="connsiteX679" y="connsiteY679"/>
                    </a:cxn>
                    <a:cxn ang="0">
                      <a:pos x="connsiteX680" y="connsiteY680"/>
                    </a:cxn>
                    <a:cxn ang="0">
                      <a:pos x="connsiteX681" y="connsiteY681"/>
                    </a:cxn>
                    <a:cxn ang="0">
                      <a:pos x="connsiteX682" y="connsiteY682"/>
                    </a:cxn>
                    <a:cxn ang="0">
                      <a:pos x="connsiteX683" y="connsiteY683"/>
                    </a:cxn>
                    <a:cxn ang="0">
                      <a:pos x="connsiteX684" y="connsiteY684"/>
                    </a:cxn>
                    <a:cxn ang="0">
                      <a:pos x="connsiteX685" y="connsiteY685"/>
                    </a:cxn>
                    <a:cxn ang="0">
                      <a:pos x="connsiteX686" y="connsiteY686"/>
                    </a:cxn>
                    <a:cxn ang="0">
                      <a:pos x="connsiteX687" y="connsiteY687"/>
                    </a:cxn>
                    <a:cxn ang="0">
                      <a:pos x="connsiteX688" y="connsiteY688"/>
                    </a:cxn>
                    <a:cxn ang="0">
                      <a:pos x="connsiteX689" y="connsiteY689"/>
                    </a:cxn>
                    <a:cxn ang="0">
                      <a:pos x="connsiteX690" y="connsiteY690"/>
                    </a:cxn>
                    <a:cxn ang="0">
                      <a:pos x="connsiteX691" y="connsiteY691"/>
                    </a:cxn>
                    <a:cxn ang="0">
                      <a:pos x="connsiteX692" y="connsiteY692"/>
                    </a:cxn>
                    <a:cxn ang="0">
                      <a:pos x="connsiteX693" y="connsiteY693"/>
                    </a:cxn>
                    <a:cxn ang="0">
                      <a:pos x="connsiteX694" y="connsiteY694"/>
                    </a:cxn>
                    <a:cxn ang="0">
                      <a:pos x="connsiteX695" y="connsiteY695"/>
                    </a:cxn>
                    <a:cxn ang="0">
                      <a:pos x="connsiteX696" y="connsiteY696"/>
                    </a:cxn>
                    <a:cxn ang="0">
                      <a:pos x="connsiteX697" y="connsiteY697"/>
                    </a:cxn>
                    <a:cxn ang="0">
                      <a:pos x="connsiteX698" y="connsiteY698"/>
                    </a:cxn>
                    <a:cxn ang="0">
                      <a:pos x="connsiteX699" y="connsiteY699"/>
                    </a:cxn>
                    <a:cxn ang="0">
                      <a:pos x="connsiteX700" y="connsiteY700"/>
                    </a:cxn>
                    <a:cxn ang="0">
                      <a:pos x="connsiteX701" y="connsiteY701"/>
                    </a:cxn>
                    <a:cxn ang="0">
                      <a:pos x="connsiteX702" y="connsiteY702"/>
                    </a:cxn>
                    <a:cxn ang="0">
                      <a:pos x="connsiteX703" y="connsiteY703"/>
                    </a:cxn>
                    <a:cxn ang="0">
                      <a:pos x="connsiteX704" y="connsiteY704"/>
                    </a:cxn>
                    <a:cxn ang="0">
                      <a:pos x="connsiteX705" y="connsiteY705"/>
                    </a:cxn>
                    <a:cxn ang="0">
                      <a:pos x="connsiteX706" y="connsiteY706"/>
                    </a:cxn>
                    <a:cxn ang="0">
                      <a:pos x="connsiteX707" y="connsiteY707"/>
                    </a:cxn>
                    <a:cxn ang="0">
                      <a:pos x="connsiteX708" y="connsiteY708"/>
                    </a:cxn>
                    <a:cxn ang="0">
                      <a:pos x="connsiteX709" y="connsiteY709"/>
                    </a:cxn>
                    <a:cxn ang="0">
                      <a:pos x="connsiteX710" y="connsiteY710"/>
                    </a:cxn>
                    <a:cxn ang="0">
                      <a:pos x="connsiteX711" y="connsiteY711"/>
                    </a:cxn>
                    <a:cxn ang="0">
                      <a:pos x="connsiteX712" y="connsiteY712"/>
                    </a:cxn>
                    <a:cxn ang="0">
                      <a:pos x="connsiteX713" y="connsiteY713"/>
                    </a:cxn>
                    <a:cxn ang="0">
                      <a:pos x="connsiteX714" y="connsiteY714"/>
                    </a:cxn>
                    <a:cxn ang="0">
                      <a:pos x="connsiteX715" y="connsiteY715"/>
                    </a:cxn>
                    <a:cxn ang="0">
                      <a:pos x="connsiteX716" y="connsiteY716"/>
                    </a:cxn>
                    <a:cxn ang="0">
                      <a:pos x="connsiteX717" y="connsiteY717"/>
                    </a:cxn>
                    <a:cxn ang="0">
                      <a:pos x="connsiteX718" y="connsiteY718"/>
                    </a:cxn>
                    <a:cxn ang="0">
                      <a:pos x="connsiteX719" y="connsiteY719"/>
                    </a:cxn>
                    <a:cxn ang="0">
                      <a:pos x="connsiteX720" y="connsiteY720"/>
                    </a:cxn>
                    <a:cxn ang="0">
                      <a:pos x="connsiteX721" y="connsiteY721"/>
                    </a:cxn>
                    <a:cxn ang="0">
                      <a:pos x="connsiteX722" y="connsiteY722"/>
                    </a:cxn>
                    <a:cxn ang="0">
                      <a:pos x="connsiteX723" y="connsiteY723"/>
                    </a:cxn>
                    <a:cxn ang="0">
                      <a:pos x="connsiteX724" y="connsiteY724"/>
                    </a:cxn>
                    <a:cxn ang="0">
                      <a:pos x="connsiteX725" y="connsiteY725"/>
                    </a:cxn>
                    <a:cxn ang="0">
                      <a:pos x="connsiteX726" y="connsiteY726"/>
                    </a:cxn>
                    <a:cxn ang="0">
                      <a:pos x="connsiteX727" y="connsiteY727"/>
                    </a:cxn>
                    <a:cxn ang="0">
                      <a:pos x="connsiteX728" y="connsiteY728"/>
                    </a:cxn>
                    <a:cxn ang="0">
                      <a:pos x="connsiteX729" y="connsiteY729"/>
                    </a:cxn>
                    <a:cxn ang="0">
                      <a:pos x="connsiteX730" y="connsiteY730"/>
                    </a:cxn>
                    <a:cxn ang="0">
                      <a:pos x="connsiteX731" y="connsiteY731"/>
                    </a:cxn>
                    <a:cxn ang="0">
                      <a:pos x="connsiteX732" y="connsiteY732"/>
                    </a:cxn>
                    <a:cxn ang="0">
                      <a:pos x="connsiteX733" y="connsiteY733"/>
                    </a:cxn>
                    <a:cxn ang="0">
                      <a:pos x="connsiteX734" y="connsiteY734"/>
                    </a:cxn>
                    <a:cxn ang="0">
                      <a:pos x="connsiteX735" y="connsiteY735"/>
                    </a:cxn>
                    <a:cxn ang="0">
                      <a:pos x="connsiteX736" y="connsiteY736"/>
                    </a:cxn>
                    <a:cxn ang="0">
                      <a:pos x="connsiteX737" y="connsiteY737"/>
                    </a:cxn>
                    <a:cxn ang="0">
                      <a:pos x="connsiteX738" y="connsiteY738"/>
                    </a:cxn>
                    <a:cxn ang="0">
                      <a:pos x="connsiteX739" y="connsiteY739"/>
                    </a:cxn>
                    <a:cxn ang="0">
                      <a:pos x="connsiteX740" y="connsiteY740"/>
                    </a:cxn>
                    <a:cxn ang="0">
                      <a:pos x="connsiteX741" y="connsiteY741"/>
                    </a:cxn>
                    <a:cxn ang="0">
                      <a:pos x="connsiteX742" y="connsiteY742"/>
                    </a:cxn>
                    <a:cxn ang="0">
                      <a:pos x="connsiteX743" y="connsiteY743"/>
                    </a:cxn>
                    <a:cxn ang="0">
                      <a:pos x="connsiteX744" y="connsiteY744"/>
                    </a:cxn>
                    <a:cxn ang="0">
                      <a:pos x="connsiteX745" y="connsiteY745"/>
                    </a:cxn>
                    <a:cxn ang="0">
                      <a:pos x="connsiteX746" y="connsiteY746"/>
                    </a:cxn>
                    <a:cxn ang="0">
                      <a:pos x="connsiteX747" y="connsiteY747"/>
                    </a:cxn>
                    <a:cxn ang="0">
                      <a:pos x="connsiteX748" y="connsiteY748"/>
                    </a:cxn>
                    <a:cxn ang="0">
                      <a:pos x="connsiteX749" y="connsiteY749"/>
                    </a:cxn>
                    <a:cxn ang="0">
                      <a:pos x="connsiteX750" y="connsiteY750"/>
                    </a:cxn>
                    <a:cxn ang="0">
                      <a:pos x="connsiteX751" y="connsiteY751"/>
                    </a:cxn>
                    <a:cxn ang="0">
                      <a:pos x="connsiteX752" y="connsiteY752"/>
                    </a:cxn>
                    <a:cxn ang="0">
                      <a:pos x="connsiteX753" y="connsiteY753"/>
                    </a:cxn>
                    <a:cxn ang="0">
                      <a:pos x="connsiteX754" y="connsiteY754"/>
                    </a:cxn>
                    <a:cxn ang="0">
                      <a:pos x="connsiteX755" y="connsiteY755"/>
                    </a:cxn>
                    <a:cxn ang="0">
                      <a:pos x="connsiteX756" y="connsiteY756"/>
                    </a:cxn>
                    <a:cxn ang="0">
                      <a:pos x="connsiteX757" y="connsiteY757"/>
                    </a:cxn>
                    <a:cxn ang="0">
                      <a:pos x="connsiteX758" y="connsiteY758"/>
                    </a:cxn>
                    <a:cxn ang="0">
                      <a:pos x="connsiteX759" y="connsiteY759"/>
                    </a:cxn>
                    <a:cxn ang="0">
                      <a:pos x="connsiteX760" y="connsiteY760"/>
                    </a:cxn>
                    <a:cxn ang="0">
                      <a:pos x="connsiteX761" y="connsiteY761"/>
                    </a:cxn>
                    <a:cxn ang="0">
                      <a:pos x="connsiteX762" y="connsiteY762"/>
                    </a:cxn>
                    <a:cxn ang="0">
                      <a:pos x="connsiteX763" y="connsiteY763"/>
                    </a:cxn>
                    <a:cxn ang="0">
                      <a:pos x="connsiteX764" y="connsiteY764"/>
                    </a:cxn>
                    <a:cxn ang="0">
                      <a:pos x="connsiteX765" y="connsiteY765"/>
                    </a:cxn>
                    <a:cxn ang="0">
                      <a:pos x="connsiteX766" y="connsiteY766"/>
                    </a:cxn>
                    <a:cxn ang="0">
                      <a:pos x="connsiteX767" y="connsiteY767"/>
                    </a:cxn>
                    <a:cxn ang="0">
                      <a:pos x="connsiteX768" y="connsiteY768"/>
                    </a:cxn>
                    <a:cxn ang="0">
                      <a:pos x="connsiteX769" y="connsiteY769"/>
                    </a:cxn>
                    <a:cxn ang="0">
                      <a:pos x="connsiteX770" y="connsiteY770"/>
                    </a:cxn>
                    <a:cxn ang="0">
                      <a:pos x="connsiteX771" y="connsiteY771"/>
                    </a:cxn>
                    <a:cxn ang="0">
                      <a:pos x="connsiteX772" y="connsiteY772"/>
                    </a:cxn>
                    <a:cxn ang="0">
                      <a:pos x="connsiteX773" y="connsiteY773"/>
                    </a:cxn>
                    <a:cxn ang="0">
                      <a:pos x="connsiteX774" y="connsiteY774"/>
                    </a:cxn>
                    <a:cxn ang="0">
                      <a:pos x="connsiteX775" y="connsiteY775"/>
                    </a:cxn>
                    <a:cxn ang="0">
                      <a:pos x="connsiteX776" y="connsiteY776"/>
                    </a:cxn>
                    <a:cxn ang="0">
                      <a:pos x="connsiteX777" y="connsiteY777"/>
                    </a:cxn>
                    <a:cxn ang="0">
                      <a:pos x="connsiteX778" y="connsiteY778"/>
                    </a:cxn>
                    <a:cxn ang="0">
                      <a:pos x="connsiteX779" y="connsiteY779"/>
                    </a:cxn>
                    <a:cxn ang="0">
                      <a:pos x="connsiteX780" y="connsiteY780"/>
                    </a:cxn>
                    <a:cxn ang="0">
                      <a:pos x="connsiteX781" y="connsiteY781"/>
                    </a:cxn>
                    <a:cxn ang="0">
                      <a:pos x="connsiteX782" y="connsiteY782"/>
                    </a:cxn>
                    <a:cxn ang="0">
                      <a:pos x="connsiteX783" y="connsiteY783"/>
                    </a:cxn>
                    <a:cxn ang="0">
                      <a:pos x="connsiteX784" y="connsiteY784"/>
                    </a:cxn>
                    <a:cxn ang="0">
                      <a:pos x="connsiteX785" y="connsiteY785"/>
                    </a:cxn>
                    <a:cxn ang="0">
                      <a:pos x="connsiteX786" y="connsiteY786"/>
                    </a:cxn>
                    <a:cxn ang="0">
                      <a:pos x="connsiteX787" y="connsiteY787"/>
                    </a:cxn>
                    <a:cxn ang="0">
                      <a:pos x="connsiteX788" y="connsiteY788"/>
                    </a:cxn>
                    <a:cxn ang="0">
                      <a:pos x="connsiteX789" y="connsiteY789"/>
                    </a:cxn>
                    <a:cxn ang="0">
                      <a:pos x="connsiteX790" y="connsiteY790"/>
                    </a:cxn>
                    <a:cxn ang="0">
                      <a:pos x="connsiteX791" y="connsiteY791"/>
                    </a:cxn>
                    <a:cxn ang="0">
                      <a:pos x="connsiteX792" y="connsiteY792"/>
                    </a:cxn>
                    <a:cxn ang="0">
                      <a:pos x="connsiteX793" y="connsiteY793"/>
                    </a:cxn>
                    <a:cxn ang="0">
                      <a:pos x="connsiteX794" y="connsiteY794"/>
                    </a:cxn>
                    <a:cxn ang="0">
                      <a:pos x="connsiteX795" y="connsiteY795"/>
                    </a:cxn>
                    <a:cxn ang="0">
                      <a:pos x="connsiteX796" y="connsiteY796"/>
                    </a:cxn>
                    <a:cxn ang="0">
                      <a:pos x="connsiteX797" y="connsiteY797"/>
                    </a:cxn>
                    <a:cxn ang="0">
                      <a:pos x="connsiteX798" y="connsiteY798"/>
                    </a:cxn>
                    <a:cxn ang="0">
                      <a:pos x="connsiteX799" y="connsiteY799"/>
                    </a:cxn>
                    <a:cxn ang="0">
                      <a:pos x="connsiteX800" y="connsiteY800"/>
                    </a:cxn>
                    <a:cxn ang="0">
                      <a:pos x="connsiteX801" y="connsiteY801"/>
                    </a:cxn>
                    <a:cxn ang="0">
                      <a:pos x="connsiteX802" y="connsiteY802"/>
                    </a:cxn>
                    <a:cxn ang="0">
                      <a:pos x="connsiteX803" y="connsiteY803"/>
                    </a:cxn>
                    <a:cxn ang="0">
                      <a:pos x="connsiteX804" y="connsiteY804"/>
                    </a:cxn>
                    <a:cxn ang="0">
                      <a:pos x="connsiteX805" y="connsiteY805"/>
                    </a:cxn>
                    <a:cxn ang="0">
                      <a:pos x="connsiteX806" y="connsiteY806"/>
                    </a:cxn>
                    <a:cxn ang="0">
                      <a:pos x="connsiteX807" y="connsiteY807"/>
                    </a:cxn>
                    <a:cxn ang="0">
                      <a:pos x="connsiteX808" y="connsiteY808"/>
                    </a:cxn>
                    <a:cxn ang="0">
                      <a:pos x="connsiteX809" y="connsiteY809"/>
                    </a:cxn>
                    <a:cxn ang="0">
                      <a:pos x="connsiteX810" y="connsiteY810"/>
                    </a:cxn>
                    <a:cxn ang="0">
                      <a:pos x="connsiteX811" y="connsiteY811"/>
                    </a:cxn>
                    <a:cxn ang="0">
                      <a:pos x="connsiteX812" y="connsiteY812"/>
                    </a:cxn>
                    <a:cxn ang="0">
                      <a:pos x="connsiteX813" y="connsiteY813"/>
                    </a:cxn>
                    <a:cxn ang="0">
                      <a:pos x="connsiteX814" y="connsiteY814"/>
                    </a:cxn>
                    <a:cxn ang="0">
                      <a:pos x="connsiteX815" y="connsiteY815"/>
                    </a:cxn>
                    <a:cxn ang="0">
                      <a:pos x="connsiteX816" y="connsiteY816"/>
                    </a:cxn>
                    <a:cxn ang="0">
                      <a:pos x="connsiteX817" y="connsiteY817"/>
                    </a:cxn>
                    <a:cxn ang="0">
                      <a:pos x="connsiteX818" y="connsiteY818"/>
                    </a:cxn>
                    <a:cxn ang="0">
                      <a:pos x="connsiteX819" y="connsiteY819"/>
                    </a:cxn>
                    <a:cxn ang="0">
                      <a:pos x="connsiteX820" y="connsiteY820"/>
                    </a:cxn>
                    <a:cxn ang="0">
                      <a:pos x="connsiteX821" y="connsiteY821"/>
                    </a:cxn>
                    <a:cxn ang="0">
                      <a:pos x="connsiteX822" y="connsiteY822"/>
                    </a:cxn>
                    <a:cxn ang="0">
                      <a:pos x="connsiteX823" y="connsiteY823"/>
                    </a:cxn>
                    <a:cxn ang="0">
                      <a:pos x="connsiteX824" y="connsiteY824"/>
                    </a:cxn>
                    <a:cxn ang="0">
                      <a:pos x="connsiteX825" y="connsiteY825"/>
                    </a:cxn>
                    <a:cxn ang="0">
                      <a:pos x="connsiteX826" y="connsiteY826"/>
                    </a:cxn>
                    <a:cxn ang="0">
                      <a:pos x="connsiteX827" y="connsiteY827"/>
                    </a:cxn>
                    <a:cxn ang="0">
                      <a:pos x="connsiteX828" y="connsiteY828"/>
                    </a:cxn>
                    <a:cxn ang="0">
                      <a:pos x="connsiteX829" y="connsiteY829"/>
                    </a:cxn>
                    <a:cxn ang="0">
                      <a:pos x="connsiteX830" y="connsiteY830"/>
                    </a:cxn>
                    <a:cxn ang="0">
                      <a:pos x="connsiteX831" y="connsiteY831"/>
                    </a:cxn>
                    <a:cxn ang="0">
                      <a:pos x="connsiteX832" y="connsiteY832"/>
                    </a:cxn>
                    <a:cxn ang="0">
                      <a:pos x="connsiteX833" y="connsiteY833"/>
                    </a:cxn>
                    <a:cxn ang="0">
                      <a:pos x="connsiteX834" y="connsiteY834"/>
                    </a:cxn>
                    <a:cxn ang="0">
                      <a:pos x="connsiteX835" y="connsiteY835"/>
                    </a:cxn>
                    <a:cxn ang="0">
                      <a:pos x="connsiteX836" y="connsiteY836"/>
                    </a:cxn>
                    <a:cxn ang="0">
                      <a:pos x="connsiteX837" y="connsiteY837"/>
                    </a:cxn>
                    <a:cxn ang="0">
                      <a:pos x="connsiteX838" y="connsiteY838"/>
                    </a:cxn>
                    <a:cxn ang="0">
                      <a:pos x="connsiteX839" y="connsiteY839"/>
                    </a:cxn>
                    <a:cxn ang="0">
                      <a:pos x="connsiteX840" y="connsiteY840"/>
                    </a:cxn>
                    <a:cxn ang="0">
                      <a:pos x="connsiteX841" y="connsiteY841"/>
                    </a:cxn>
                    <a:cxn ang="0">
                      <a:pos x="connsiteX842" y="connsiteY842"/>
                    </a:cxn>
                    <a:cxn ang="0">
                      <a:pos x="connsiteX843" y="connsiteY843"/>
                    </a:cxn>
                    <a:cxn ang="0">
                      <a:pos x="connsiteX844" y="connsiteY844"/>
                    </a:cxn>
                    <a:cxn ang="0">
                      <a:pos x="connsiteX845" y="connsiteY845"/>
                    </a:cxn>
                    <a:cxn ang="0">
                      <a:pos x="connsiteX846" y="connsiteY846"/>
                    </a:cxn>
                    <a:cxn ang="0">
                      <a:pos x="connsiteX847" y="connsiteY847"/>
                    </a:cxn>
                    <a:cxn ang="0">
                      <a:pos x="connsiteX848" y="connsiteY848"/>
                    </a:cxn>
                    <a:cxn ang="0">
                      <a:pos x="connsiteX849" y="connsiteY849"/>
                    </a:cxn>
                    <a:cxn ang="0">
                      <a:pos x="connsiteX850" y="connsiteY850"/>
                    </a:cxn>
                    <a:cxn ang="0">
                      <a:pos x="connsiteX851" y="connsiteY851"/>
                    </a:cxn>
                    <a:cxn ang="0">
                      <a:pos x="connsiteX852" y="connsiteY852"/>
                    </a:cxn>
                    <a:cxn ang="0">
                      <a:pos x="connsiteX853" y="connsiteY853"/>
                    </a:cxn>
                    <a:cxn ang="0">
                      <a:pos x="connsiteX854" y="connsiteY854"/>
                    </a:cxn>
                    <a:cxn ang="0">
                      <a:pos x="connsiteX855" y="connsiteY855"/>
                    </a:cxn>
                    <a:cxn ang="0">
                      <a:pos x="connsiteX856" y="connsiteY856"/>
                    </a:cxn>
                    <a:cxn ang="0">
                      <a:pos x="connsiteX857" y="connsiteY857"/>
                    </a:cxn>
                    <a:cxn ang="0">
                      <a:pos x="connsiteX858" y="connsiteY858"/>
                    </a:cxn>
                    <a:cxn ang="0">
                      <a:pos x="connsiteX859" y="connsiteY859"/>
                    </a:cxn>
                    <a:cxn ang="0">
                      <a:pos x="connsiteX860" y="connsiteY860"/>
                    </a:cxn>
                    <a:cxn ang="0">
                      <a:pos x="connsiteX861" y="connsiteY861"/>
                    </a:cxn>
                    <a:cxn ang="0">
                      <a:pos x="connsiteX862" y="connsiteY862"/>
                    </a:cxn>
                    <a:cxn ang="0">
                      <a:pos x="connsiteX863" y="connsiteY863"/>
                    </a:cxn>
                    <a:cxn ang="0">
                      <a:pos x="connsiteX864" y="connsiteY864"/>
                    </a:cxn>
                    <a:cxn ang="0">
                      <a:pos x="connsiteX865" y="connsiteY865"/>
                    </a:cxn>
                    <a:cxn ang="0">
                      <a:pos x="connsiteX866" y="connsiteY866"/>
                    </a:cxn>
                    <a:cxn ang="0">
                      <a:pos x="connsiteX867" y="connsiteY867"/>
                    </a:cxn>
                    <a:cxn ang="0">
                      <a:pos x="connsiteX868" y="connsiteY868"/>
                    </a:cxn>
                    <a:cxn ang="0">
                      <a:pos x="connsiteX869" y="connsiteY869"/>
                    </a:cxn>
                    <a:cxn ang="0">
                      <a:pos x="connsiteX870" y="connsiteY870"/>
                    </a:cxn>
                    <a:cxn ang="0">
                      <a:pos x="connsiteX871" y="connsiteY871"/>
                    </a:cxn>
                    <a:cxn ang="0">
                      <a:pos x="connsiteX872" y="connsiteY872"/>
                    </a:cxn>
                    <a:cxn ang="0">
                      <a:pos x="connsiteX873" y="connsiteY873"/>
                    </a:cxn>
                    <a:cxn ang="0">
                      <a:pos x="connsiteX874" y="connsiteY874"/>
                    </a:cxn>
                    <a:cxn ang="0">
                      <a:pos x="connsiteX875" y="connsiteY875"/>
                    </a:cxn>
                    <a:cxn ang="0">
                      <a:pos x="connsiteX876" y="connsiteY876"/>
                    </a:cxn>
                    <a:cxn ang="0">
                      <a:pos x="connsiteX877" y="connsiteY877"/>
                    </a:cxn>
                    <a:cxn ang="0">
                      <a:pos x="connsiteX878" y="connsiteY878"/>
                    </a:cxn>
                    <a:cxn ang="0">
                      <a:pos x="connsiteX879" y="connsiteY879"/>
                    </a:cxn>
                    <a:cxn ang="0">
                      <a:pos x="connsiteX880" y="connsiteY880"/>
                    </a:cxn>
                    <a:cxn ang="0">
                      <a:pos x="connsiteX881" y="connsiteY881"/>
                    </a:cxn>
                    <a:cxn ang="0">
                      <a:pos x="connsiteX882" y="connsiteY882"/>
                    </a:cxn>
                    <a:cxn ang="0">
                      <a:pos x="connsiteX883" y="connsiteY883"/>
                    </a:cxn>
                    <a:cxn ang="0">
                      <a:pos x="connsiteX884" y="connsiteY884"/>
                    </a:cxn>
                    <a:cxn ang="0">
                      <a:pos x="connsiteX885" y="connsiteY885"/>
                    </a:cxn>
                    <a:cxn ang="0">
                      <a:pos x="connsiteX886" y="connsiteY886"/>
                    </a:cxn>
                    <a:cxn ang="0">
                      <a:pos x="connsiteX887" y="connsiteY887"/>
                    </a:cxn>
                    <a:cxn ang="0">
                      <a:pos x="connsiteX888" y="connsiteY888"/>
                    </a:cxn>
                    <a:cxn ang="0">
                      <a:pos x="connsiteX889" y="connsiteY889"/>
                    </a:cxn>
                    <a:cxn ang="0">
                      <a:pos x="connsiteX890" y="connsiteY890"/>
                    </a:cxn>
                    <a:cxn ang="0">
                      <a:pos x="connsiteX891" y="connsiteY891"/>
                    </a:cxn>
                    <a:cxn ang="0">
                      <a:pos x="connsiteX892" y="connsiteY892"/>
                    </a:cxn>
                    <a:cxn ang="0">
                      <a:pos x="connsiteX893" y="connsiteY893"/>
                    </a:cxn>
                    <a:cxn ang="0">
                      <a:pos x="connsiteX894" y="connsiteY894"/>
                    </a:cxn>
                    <a:cxn ang="0">
                      <a:pos x="connsiteX895" y="connsiteY895"/>
                    </a:cxn>
                    <a:cxn ang="0">
                      <a:pos x="connsiteX896" y="connsiteY896"/>
                    </a:cxn>
                    <a:cxn ang="0">
                      <a:pos x="connsiteX897" y="connsiteY897"/>
                    </a:cxn>
                    <a:cxn ang="0">
                      <a:pos x="connsiteX898" y="connsiteY898"/>
                    </a:cxn>
                    <a:cxn ang="0">
                      <a:pos x="connsiteX899" y="connsiteY899"/>
                    </a:cxn>
                    <a:cxn ang="0">
                      <a:pos x="connsiteX900" y="connsiteY900"/>
                    </a:cxn>
                    <a:cxn ang="0">
                      <a:pos x="connsiteX901" y="connsiteY901"/>
                    </a:cxn>
                    <a:cxn ang="0">
                      <a:pos x="connsiteX902" y="connsiteY902"/>
                    </a:cxn>
                    <a:cxn ang="0">
                      <a:pos x="connsiteX903" y="connsiteY903"/>
                    </a:cxn>
                    <a:cxn ang="0">
                      <a:pos x="connsiteX904" y="connsiteY904"/>
                    </a:cxn>
                    <a:cxn ang="0">
                      <a:pos x="connsiteX905" y="connsiteY905"/>
                    </a:cxn>
                    <a:cxn ang="0">
                      <a:pos x="connsiteX906" y="connsiteY906"/>
                    </a:cxn>
                    <a:cxn ang="0">
                      <a:pos x="connsiteX907" y="connsiteY907"/>
                    </a:cxn>
                    <a:cxn ang="0">
                      <a:pos x="connsiteX908" y="connsiteY908"/>
                    </a:cxn>
                    <a:cxn ang="0">
                      <a:pos x="connsiteX909" y="connsiteY909"/>
                    </a:cxn>
                    <a:cxn ang="0">
                      <a:pos x="connsiteX910" y="connsiteY910"/>
                    </a:cxn>
                    <a:cxn ang="0">
                      <a:pos x="connsiteX911" y="connsiteY911"/>
                    </a:cxn>
                    <a:cxn ang="0">
                      <a:pos x="connsiteX912" y="connsiteY912"/>
                    </a:cxn>
                    <a:cxn ang="0">
                      <a:pos x="connsiteX913" y="connsiteY913"/>
                    </a:cxn>
                    <a:cxn ang="0">
                      <a:pos x="connsiteX914" y="connsiteY914"/>
                    </a:cxn>
                    <a:cxn ang="0">
                      <a:pos x="connsiteX915" y="connsiteY915"/>
                    </a:cxn>
                    <a:cxn ang="0">
                      <a:pos x="connsiteX916" y="connsiteY916"/>
                    </a:cxn>
                    <a:cxn ang="0">
                      <a:pos x="connsiteX917" y="connsiteY917"/>
                    </a:cxn>
                    <a:cxn ang="0">
                      <a:pos x="connsiteX918" y="connsiteY918"/>
                    </a:cxn>
                    <a:cxn ang="0">
                      <a:pos x="connsiteX919" y="connsiteY919"/>
                    </a:cxn>
                    <a:cxn ang="0">
                      <a:pos x="connsiteX920" y="connsiteY920"/>
                    </a:cxn>
                    <a:cxn ang="0">
                      <a:pos x="connsiteX921" y="connsiteY921"/>
                    </a:cxn>
                    <a:cxn ang="0">
                      <a:pos x="connsiteX922" y="connsiteY922"/>
                    </a:cxn>
                    <a:cxn ang="0">
                      <a:pos x="connsiteX923" y="connsiteY923"/>
                    </a:cxn>
                    <a:cxn ang="0">
                      <a:pos x="connsiteX924" y="connsiteY924"/>
                    </a:cxn>
                    <a:cxn ang="0">
                      <a:pos x="connsiteX925" y="connsiteY925"/>
                    </a:cxn>
                    <a:cxn ang="0">
                      <a:pos x="connsiteX926" y="connsiteY926"/>
                    </a:cxn>
                    <a:cxn ang="0">
                      <a:pos x="connsiteX927" y="connsiteY927"/>
                    </a:cxn>
                    <a:cxn ang="0">
                      <a:pos x="connsiteX928" y="connsiteY928"/>
                    </a:cxn>
                    <a:cxn ang="0">
                      <a:pos x="connsiteX929" y="connsiteY929"/>
                    </a:cxn>
                    <a:cxn ang="0">
                      <a:pos x="connsiteX930" y="connsiteY930"/>
                    </a:cxn>
                    <a:cxn ang="0">
                      <a:pos x="connsiteX931" y="connsiteY931"/>
                    </a:cxn>
                    <a:cxn ang="0">
                      <a:pos x="connsiteX932" y="connsiteY932"/>
                    </a:cxn>
                    <a:cxn ang="0">
                      <a:pos x="connsiteX933" y="connsiteY933"/>
                    </a:cxn>
                    <a:cxn ang="0">
                      <a:pos x="connsiteX934" y="connsiteY934"/>
                    </a:cxn>
                    <a:cxn ang="0">
                      <a:pos x="connsiteX935" y="connsiteY935"/>
                    </a:cxn>
                    <a:cxn ang="0">
                      <a:pos x="connsiteX936" y="connsiteY936"/>
                    </a:cxn>
                    <a:cxn ang="0">
                      <a:pos x="connsiteX937" y="connsiteY937"/>
                    </a:cxn>
                    <a:cxn ang="0">
                      <a:pos x="connsiteX938" y="connsiteY938"/>
                    </a:cxn>
                    <a:cxn ang="0">
                      <a:pos x="connsiteX939" y="connsiteY939"/>
                    </a:cxn>
                    <a:cxn ang="0">
                      <a:pos x="connsiteX940" y="connsiteY940"/>
                    </a:cxn>
                    <a:cxn ang="0">
                      <a:pos x="connsiteX941" y="connsiteY941"/>
                    </a:cxn>
                    <a:cxn ang="0">
                      <a:pos x="connsiteX942" y="connsiteY942"/>
                    </a:cxn>
                    <a:cxn ang="0">
                      <a:pos x="connsiteX943" y="connsiteY943"/>
                    </a:cxn>
                    <a:cxn ang="0">
                      <a:pos x="connsiteX944" y="connsiteY944"/>
                    </a:cxn>
                    <a:cxn ang="0">
                      <a:pos x="connsiteX945" y="connsiteY945"/>
                    </a:cxn>
                    <a:cxn ang="0">
                      <a:pos x="connsiteX946" y="connsiteY946"/>
                    </a:cxn>
                    <a:cxn ang="0">
                      <a:pos x="connsiteX947" y="connsiteY947"/>
                    </a:cxn>
                    <a:cxn ang="0">
                      <a:pos x="connsiteX948" y="connsiteY948"/>
                    </a:cxn>
                    <a:cxn ang="0">
                      <a:pos x="connsiteX949" y="connsiteY949"/>
                    </a:cxn>
                    <a:cxn ang="0">
                      <a:pos x="connsiteX950" y="connsiteY950"/>
                    </a:cxn>
                    <a:cxn ang="0">
                      <a:pos x="connsiteX951" y="connsiteY951"/>
                    </a:cxn>
                    <a:cxn ang="0">
                      <a:pos x="connsiteX952" y="connsiteY952"/>
                    </a:cxn>
                    <a:cxn ang="0">
                      <a:pos x="connsiteX953" y="connsiteY953"/>
                    </a:cxn>
                    <a:cxn ang="0">
                      <a:pos x="connsiteX954" y="connsiteY954"/>
                    </a:cxn>
                    <a:cxn ang="0">
                      <a:pos x="connsiteX955" y="connsiteY955"/>
                    </a:cxn>
                    <a:cxn ang="0">
                      <a:pos x="connsiteX956" y="connsiteY956"/>
                    </a:cxn>
                    <a:cxn ang="0">
                      <a:pos x="connsiteX957" y="connsiteY957"/>
                    </a:cxn>
                    <a:cxn ang="0">
                      <a:pos x="connsiteX958" y="connsiteY958"/>
                    </a:cxn>
                    <a:cxn ang="0">
                      <a:pos x="connsiteX959" y="connsiteY959"/>
                    </a:cxn>
                    <a:cxn ang="0">
                      <a:pos x="connsiteX960" y="connsiteY960"/>
                    </a:cxn>
                    <a:cxn ang="0">
                      <a:pos x="connsiteX961" y="connsiteY961"/>
                    </a:cxn>
                    <a:cxn ang="0">
                      <a:pos x="connsiteX962" y="connsiteY962"/>
                    </a:cxn>
                    <a:cxn ang="0">
                      <a:pos x="connsiteX963" y="connsiteY963"/>
                    </a:cxn>
                    <a:cxn ang="0">
                      <a:pos x="connsiteX964" y="connsiteY964"/>
                    </a:cxn>
                    <a:cxn ang="0">
                      <a:pos x="connsiteX965" y="connsiteY965"/>
                    </a:cxn>
                    <a:cxn ang="0">
                      <a:pos x="connsiteX966" y="connsiteY966"/>
                    </a:cxn>
                    <a:cxn ang="0">
                      <a:pos x="connsiteX967" y="connsiteY967"/>
                    </a:cxn>
                    <a:cxn ang="0">
                      <a:pos x="connsiteX968" y="connsiteY968"/>
                    </a:cxn>
                    <a:cxn ang="0">
                      <a:pos x="connsiteX969" y="connsiteY969"/>
                    </a:cxn>
                    <a:cxn ang="0">
                      <a:pos x="connsiteX970" y="connsiteY970"/>
                    </a:cxn>
                    <a:cxn ang="0">
                      <a:pos x="connsiteX971" y="connsiteY971"/>
                    </a:cxn>
                    <a:cxn ang="0">
                      <a:pos x="connsiteX972" y="connsiteY972"/>
                    </a:cxn>
                    <a:cxn ang="0">
                      <a:pos x="connsiteX973" y="connsiteY973"/>
                    </a:cxn>
                    <a:cxn ang="0">
                      <a:pos x="connsiteX974" y="connsiteY974"/>
                    </a:cxn>
                    <a:cxn ang="0">
                      <a:pos x="connsiteX975" y="connsiteY975"/>
                    </a:cxn>
                    <a:cxn ang="0">
                      <a:pos x="connsiteX976" y="connsiteY976"/>
                    </a:cxn>
                    <a:cxn ang="0">
                      <a:pos x="connsiteX977" y="connsiteY977"/>
                    </a:cxn>
                    <a:cxn ang="0">
                      <a:pos x="connsiteX978" y="connsiteY978"/>
                    </a:cxn>
                    <a:cxn ang="0">
                      <a:pos x="connsiteX979" y="connsiteY979"/>
                    </a:cxn>
                    <a:cxn ang="0">
                      <a:pos x="connsiteX980" y="connsiteY980"/>
                    </a:cxn>
                    <a:cxn ang="0">
                      <a:pos x="connsiteX981" y="connsiteY981"/>
                    </a:cxn>
                    <a:cxn ang="0">
                      <a:pos x="connsiteX982" y="connsiteY982"/>
                    </a:cxn>
                    <a:cxn ang="0">
                      <a:pos x="connsiteX983" y="connsiteY983"/>
                    </a:cxn>
                    <a:cxn ang="0">
                      <a:pos x="connsiteX984" y="connsiteY984"/>
                    </a:cxn>
                    <a:cxn ang="0">
                      <a:pos x="connsiteX985" y="connsiteY985"/>
                    </a:cxn>
                    <a:cxn ang="0">
                      <a:pos x="connsiteX986" y="connsiteY986"/>
                    </a:cxn>
                    <a:cxn ang="0">
                      <a:pos x="connsiteX987" y="connsiteY987"/>
                    </a:cxn>
                    <a:cxn ang="0">
                      <a:pos x="connsiteX988" y="connsiteY988"/>
                    </a:cxn>
                    <a:cxn ang="0">
                      <a:pos x="connsiteX989" y="connsiteY989"/>
                    </a:cxn>
                    <a:cxn ang="0">
                      <a:pos x="connsiteX990" y="connsiteY990"/>
                    </a:cxn>
                    <a:cxn ang="0">
                      <a:pos x="connsiteX991" y="connsiteY991"/>
                    </a:cxn>
                    <a:cxn ang="0">
                      <a:pos x="connsiteX992" y="connsiteY992"/>
                    </a:cxn>
                    <a:cxn ang="0">
                      <a:pos x="connsiteX993" y="connsiteY993"/>
                    </a:cxn>
                    <a:cxn ang="0">
                      <a:pos x="connsiteX994" y="connsiteY994"/>
                    </a:cxn>
                    <a:cxn ang="0">
                      <a:pos x="connsiteX995" y="connsiteY995"/>
                    </a:cxn>
                    <a:cxn ang="0">
                      <a:pos x="connsiteX996" y="connsiteY996"/>
                    </a:cxn>
                    <a:cxn ang="0">
                      <a:pos x="connsiteX997" y="connsiteY997"/>
                    </a:cxn>
                    <a:cxn ang="0">
                      <a:pos x="connsiteX998" y="connsiteY998"/>
                    </a:cxn>
                    <a:cxn ang="0">
                      <a:pos x="connsiteX999" y="connsiteY999"/>
                    </a:cxn>
                    <a:cxn ang="0">
                      <a:pos x="connsiteX1000" y="connsiteY1000"/>
                    </a:cxn>
                    <a:cxn ang="0">
                      <a:pos x="connsiteX1001" y="connsiteY1001"/>
                    </a:cxn>
                    <a:cxn ang="0">
                      <a:pos x="connsiteX1002" y="connsiteY1002"/>
                    </a:cxn>
                    <a:cxn ang="0">
                      <a:pos x="connsiteX1003" y="connsiteY1003"/>
                    </a:cxn>
                    <a:cxn ang="0">
                      <a:pos x="connsiteX1004" y="connsiteY1004"/>
                    </a:cxn>
                    <a:cxn ang="0">
                      <a:pos x="connsiteX1005" y="connsiteY1005"/>
                    </a:cxn>
                    <a:cxn ang="0">
                      <a:pos x="connsiteX1006" y="connsiteY1006"/>
                    </a:cxn>
                    <a:cxn ang="0">
                      <a:pos x="connsiteX1007" y="connsiteY1007"/>
                    </a:cxn>
                    <a:cxn ang="0">
                      <a:pos x="connsiteX1008" y="connsiteY1008"/>
                    </a:cxn>
                    <a:cxn ang="0">
                      <a:pos x="connsiteX1009" y="connsiteY1009"/>
                    </a:cxn>
                    <a:cxn ang="0">
                      <a:pos x="connsiteX1010" y="connsiteY1010"/>
                    </a:cxn>
                    <a:cxn ang="0">
                      <a:pos x="connsiteX1011" y="connsiteY1011"/>
                    </a:cxn>
                    <a:cxn ang="0">
                      <a:pos x="connsiteX1012" y="connsiteY1012"/>
                    </a:cxn>
                    <a:cxn ang="0">
                      <a:pos x="connsiteX1013" y="connsiteY1013"/>
                    </a:cxn>
                    <a:cxn ang="0">
                      <a:pos x="connsiteX1014" y="connsiteY1014"/>
                    </a:cxn>
                    <a:cxn ang="0">
                      <a:pos x="connsiteX1015" y="connsiteY1015"/>
                    </a:cxn>
                    <a:cxn ang="0">
                      <a:pos x="connsiteX1016" y="connsiteY1016"/>
                    </a:cxn>
                    <a:cxn ang="0">
                      <a:pos x="connsiteX1017" y="connsiteY1017"/>
                    </a:cxn>
                    <a:cxn ang="0">
                      <a:pos x="connsiteX1018" y="connsiteY1018"/>
                    </a:cxn>
                    <a:cxn ang="0">
                      <a:pos x="connsiteX1019" y="connsiteY1019"/>
                    </a:cxn>
                    <a:cxn ang="0">
                      <a:pos x="connsiteX1020" y="connsiteY1020"/>
                    </a:cxn>
                    <a:cxn ang="0">
                      <a:pos x="connsiteX1021" y="connsiteY1021"/>
                    </a:cxn>
                    <a:cxn ang="0">
                      <a:pos x="connsiteX1022" y="connsiteY1022"/>
                    </a:cxn>
                    <a:cxn ang="0">
                      <a:pos x="connsiteX1023" y="connsiteY1023"/>
                    </a:cxn>
                    <a:cxn ang="0">
                      <a:pos x="connsiteX1024" y="connsiteY1024"/>
                    </a:cxn>
                    <a:cxn ang="0">
                      <a:pos x="connsiteX1025" y="connsiteY1025"/>
                    </a:cxn>
                    <a:cxn ang="0">
                      <a:pos x="connsiteX1026" y="connsiteY1026"/>
                    </a:cxn>
                    <a:cxn ang="0">
                      <a:pos x="connsiteX1027" y="connsiteY1027"/>
                    </a:cxn>
                    <a:cxn ang="0">
                      <a:pos x="connsiteX1028" y="connsiteY1028"/>
                    </a:cxn>
                    <a:cxn ang="0">
                      <a:pos x="connsiteX1029" y="connsiteY1029"/>
                    </a:cxn>
                    <a:cxn ang="0">
                      <a:pos x="connsiteX1030" y="connsiteY1030"/>
                    </a:cxn>
                    <a:cxn ang="0">
                      <a:pos x="connsiteX1031" y="connsiteY1031"/>
                    </a:cxn>
                    <a:cxn ang="0">
                      <a:pos x="connsiteX1032" y="connsiteY1032"/>
                    </a:cxn>
                    <a:cxn ang="0">
                      <a:pos x="connsiteX1033" y="connsiteY1033"/>
                    </a:cxn>
                    <a:cxn ang="0">
                      <a:pos x="connsiteX1034" y="connsiteY1034"/>
                    </a:cxn>
                    <a:cxn ang="0">
                      <a:pos x="connsiteX1035" y="connsiteY1035"/>
                    </a:cxn>
                    <a:cxn ang="0">
                      <a:pos x="connsiteX1036" y="connsiteY1036"/>
                    </a:cxn>
                    <a:cxn ang="0">
                      <a:pos x="connsiteX1037" y="connsiteY1037"/>
                    </a:cxn>
                    <a:cxn ang="0">
                      <a:pos x="connsiteX1038" y="connsiteY1038"/>
                    </a:cxn>
                    <a:cxn ang="0">
                      <a:pos x="connsiteX1039" y="connsiteY1039"/>
                    </a:cxn>
                    <a:cxn ang="0">
                      <a:pos x="connsiteX1040" y="connsiteY1040"/>
                    </a:cxn>
                    <a:cxn ang="0">
                      <a:pos x="connsiteX1041" y="connsiteY1041"/>
                    </a:cxn>
                    <a:cxn ang="0">
                      <a:pos x="connsiteX1042" y="connsiteY1042"/>
                    </a:cxn>
                    <a:cxn ang="0">
                      <a:pos x="connsiteX1043" y="connsiteY1043"/>
                    </a:cxn>
                    <a:cxn ang="0">
                      <a:pos x="connsiteX1044" y="connsiteY1044"/>
                    </a:cxn>
                    <a:cxn ang="0">
                      <a:pos x="connsiteX1045" y="connsiteY1045"/>
                    </a:cxn>
                    <a:cxn ang="0">
                      <a:pos x="connsiteX1046" y="connsiteY1046"/>
                    </a:cxn>
                    <a:cxn ang="0">
                      <a:pos x="connsiteX1047" y="connsiteY1047"/>
                    </a:cxn>
                    <a:cxn ang="0">
                      <a:pos x="connsiteX1048" y="connsiteY1048"/>
                    </a:cxn>
                    <a:cxn ang="0">
                      <a:pos x="connsiteX1049" y="connsiteY1049"/>
                    </a:cxn>
                    <a:cxn ang="0">
                      <a:pos x="connsiteX1050" y="connsiteY1050"/>
                    </a:cxn>
                    <a:cxn ang="0">
                      <a:pos x="connsiteX1051" y="connsiteY1051"/>
                    </a:cxn>
                    <a:cxn ang="0">
                      <a:pos x="connsiteX1052" y="connsiteY1052"/>
                    </a:cxn>
                    <a:cxn ang="0">
                      <a:pos x="connsiteX1053" y="connsiteY1053"/>
                    </a:cxn>
                    <a:cxn ang="0">
                      <a:pos x="connsiteX1054" y="connsiteY1054"/>
                    </a:cxn>
                    <a:cxn ang="0">
                      <a:pos x="connsiteX1055" y="connsiteY1055"/>
                    </a:cxn>
                    <a:cxn ang="0">
                      <a:pos x="connsiteX1056" y="connsiteY1056"/>
                    </a:cxn>
                  </a:cxnLst>
                  <a:rect l="l" t="t" r="r" b="b"/>
                  <a:pathLst>
                    <a:path w="486365" h="238572">
                      <a:moveTo>
                        <a:pt x="85287" y="148676"/>
                      </a:moveTo>
                      <a:lnTo>
                        <a:pt x="85287" y="153286"/>
                      </a:lnTo>
                      <a:cubicBezTo>
                        <a:pt x="85287" y="153286"/>
                        <a:pt x="85287" y="154438"/>
                        <a:pt x="86439" y="154438"/>
                      </a:cubicBezTo>
                      <a:lnTo>
                        <a:pt x="99117" y="162506"/>
                      </a:lnTo>
                      <a:cubicBezTo>
                        <a:pt x="99117" y="162506"/>
                        <a:pt x="99117" y="162506"/>
                        <a:pt x="99117" y="162506"/>
                      </a:cubicBezTo>
                      <a:cubicBezTo>
                        <a:pt x="99117" y="162506"/>
                        <a:pt x="99117" y="162506"/>
                        <a:pt x="99117" y="162506"/>
                      </a:cubicBezTo>
                      <a:cubicBezTo>
                        <a:pt x="99117" y="162506"/>
                        <a:pt x="99117" y="162506"/>
                        <a:pt x="99117" y="162506"/>
                      </a:cubicBezTo>
                      <a:lnTo>
                        <a:pt x="99117" y="162506"/>
                      </a:lnTo>
                      <a:cubicBezTo>
                        <a:pt x="99117" y="162506"/>
                        <a:pt x="99117" y="162506"/>
                        <a:pt x="99117" y="162506"/>
                      </a:cubicBezTo>
                      <a:cubicBezTo>
                        <a:pt x="99117" y="162506"/>
                        <a:pt x="99117" y="162506"/>
                        <a:pt x="99117" y="162506"/>
                      </a:cubicBezTo>
                      <a:cubicBezTo>
                        <a:pt x="99117" y="162506"/>
                        <a:pt x="99117" y="162506"/>
                        <a:pt x="99117" y="162506"/>
                      </a:cubicBezTo>
                      <a:lnTo>
                        <a:pt x="99117" y="162506"/>
                      </a:lnTo>
                      <a:lnTo>
                        <a:pt x="99117" y="162506"/>
                      </a:lnTo>
                      <a:lnTo>
                        <a:pt x="99117" y="162506"/>
                      </a:lnTo>
                      <a:cubicBezTo>
                        <a:pt x="99117" y="162506"/>
                        <a:pt x="99117" y="162506"/>
                        <a:pt x="99117" y="162506"/>
                      </a:cubicBezTo>
                      <a:cubicBezTo>
                        <a:pt x="99117" y="162506"/>
                        <a:pt x="99117" y="162506"/>
                        <a:pt x="99117" y="162506"/>
                      </a:cubicBezTo>
                      <a:cubicBezTo>
                        <a:pt x="99117" y="162506"/>
                        <a:pt x="99117" y="162506"/>
                        <a:pt x="99117" y="162506"/>
                      </a:cubicBezTo>
                      <a:cubicBezTo>
                        <a:pt x="99117" y="162506"/>
                        <a:pt x="99117" y="162506"/>
                        <a:pt x="99117" y="162506"/>
                      </a:cubicBezTo>
                      <a:cubicBezTo>
                        <a:pt x="99117" y="162506"/>
                        <a:pt x="99117" y="162506"/>
                        <a:pt x="99117" y="162506"/>
                      </a:cubicBezTo>
                      <a:cubicBezTo>
                        <a:pt x="99117" y="162506"/>
                        <a:pt x="99117" y="162506"/>
                        <a:pt x="100269" y="162506"/>
                      </a:cubicBezTo>
                      <a:lnTo>
                        <a:pt x="109490" y="157896"/>
                      </a:lnTo>
                      <a:lnTo>
                        <a:pt x="109490" y="161354"/>
                      </a:lnTo>
                      <a:cubicBezTo>
                        <a:pt x="109490" y="161354"/>
                        <a:pt x="109490" y="162506"/>
                        <a:pt x="110642" y="162506"/>
                      </a:cubicBezTo>
                      <a:lnTo>
                        <a:pt x="123320" y="170574"/>
                      </a:lnTo>
                      <a:lnTo>
                        <a:pt x="123320" y="170574"/>
                      </a:lnTo>
                      <a:cubicBezTo>
                        <a:pt x="123320" y="170574"/>
                        <a:pt x="123320" y="170574"/>
                        <a:pt x="123320" y="170574"/>
                      </a:cubicBezTo>
                      <a:cubicBezTo>
                        <a:pt x="123320" y="170574"/>
                        <a:pt x="123320" y="170574"/>
                        <a:pt x="123320" y="170574"/>
                      </a:cubicBezTo>
                      <a:cubicBezTo>
                        <a:pt x="123320" y="170574"/>
                        <a:pt x="123320" y="170574"/>
                        <a:pt x="123320" y="170574"/>
                      </a:cubicBezTo>
                      <a:cubicBezTo>
                        <a:pt x="123320" y="170574"/>
                        <a:pt x="123320" y="170574"/>
                        <a:pt x="123320" y="170574"/>
                      </a:cubicBezTo>
                      <a:lnTo>
                        <a:pt x="123320" y="170574"/>
                      </a:lnTo>
                      <a:cubicBezTo>
                        <a:pt x="123320" y="170574"/>
                        <a:pt x="123320" y="170574"/>
                        <a:pt x="123320" y="170574"/>
                      </a:cubicBezTo>
                      <a:cubicBezTo>
                        <a:pt x="123320" y="170574"/>
                        <a:pt x="123320" y="170574"/>
                        <a:pt x="123320" y="170574"/>
                      </a:cubicBezTo>
                      <a:cubicBezTo>
                        <a:pt x="123320" y="170574"/>
                        <a:pt x="123320" y="170574"/>
                        <a:pt x="123320" y="170574"/>
                      </a:cubicBezTo>
                      <a:lnTo>
                        <a:pt x="123320" y="170574"/>
                      </a:lnTo>
                      <a:cubicBezTo>
                        <a:pt x="123320" y="170574"/>
                        <a:pt x="123320" y="170574"/>
                        <a:pt x="123320" y="170574"/>
                      </a:cubicBezTo>
                      <a:cubicBezTo>
                        <a:pt x="123320" y="170574"/>
                        <a:pt x="123320" y="170574"/>
                        <a:pt x="123320" y="170574"/>
                      </a:cubicBezTo>
                      <a:cubicBezTo>
                        <a:pt x="123320" y="170574"/>
                        <a:pt x="123320" y="170574"/>
                        <a:pt x="123320" y="170574"/>
                      </a:cubicBezTo>
                      <a:cubicBezTo>
                        <a:pt x="123320" y="170574"/>
                        <a:pt x="123320" y="170574"/>
                        <a:pt x="123320" y="170574"/>
                      </a:cubicBezTo>
                      <a:cubicBezTo>
                        <a:pt x="123320" y="170574"/>
                        <a:pt x="123320" y="170574"/>
                        <a:pt x="123320" y="170574"/>
                      </a:cubicBezTo>
                      <a:cubicBezTo>
                        <a:pt x="123320" y="170574"/>
                        <a:pt x="123320" y="170574"/>
                        <a:pt x="124473" y="170574"/>
                      </a:cubicBezTo>
                      <a:lnTo>
                        <a:pt x="140608" y="161354"/>
                      </a:lnTo>
                      <a:lnTo>
                        <a:pt x="140608" y="161354"/>
                      </a:lnTo>
                      <a:cubicBezTo>
                        <a:pt x="140608" y="161354"/>
                        <a:pt x="140608" y="161354"/>
                        <a:pt x="140608" y="161354"/>
                      </a:cubicBezTo>
                      <a:cubicBezTo>
                        <a:pt x="140608" y="161354"/>
                        <a:pt x="140608" y="161354"/>
                        <a:pt x="140608" y="161354"/>
                      </a:cubicBezTo>
                      <a:cubicBezTo>
                        <a:pt x="140608" y="161354"/>
                        <a:pt x="140608" y="161354"/>
                        <a:pt x="140608" y="161354"/>
                      </a:cubicBezTo>
                      <a:cubicBezTo>
                        <a:pt x="140608" y="161354"/>
                        <a:pt x="140608" y="161354"/>
                        <a:pt x="140608" y="161354"/>
                      </a:cubicBezTo>
                      <a:lnTo>
                        <a:pt x="140608" y="161354"/>
                      </a:lnTo>
                      <a:cubicBezTo>
                        <a:pt x="140608" y="161354"/>
                        <a:pt x="140608" y="161354"/>
                        <a:pt x="140608" y="161354"/>
                      </a:cubicBezTo>
                      <a:cubicBezTo>
                        <a:pt x="140608" y="161354"/>
                        <a:pt x="140608" y="161354"/>
                        <a:pt x="140608" y="161354"/>
                      </a:cubicBezTo>
                      <a:lnTo>
                        <a:pt x="140608" y="161354"/>
                      </a:lnTo>
                      <a:lnTo>
                        <a:pt x="140608" y="157896"/>
                      </a:lnTo>
                      <a:lnTo>
                        <a:pt x="141760" y="159048"/>
                      </a:lnTo>
                      <a:cubicBezTo>
                        <a:pt x="141760" y="159048"/>
                        <a:pt x="141760" y="159048"/>
                        <a:pt x="141760" y="159048"/>
                      </a:cubicBezTo>
                      <a:cubicBezTo>
                        <a:pt x="141760" y="159048"/>
                        <a:pt x="141760" y="159048"/>
                        <a:pt x="141760" y="159048"/>
                      </a:cubicBezTo>
                      <a:cubicBezTo>
                        <a:pt x="141760" y="159048"/>
                        <a:pt x="141760" y="159048"/>
                        <a:pt x="141760" y="159048"/>
                      </a:cubicBezTo>
                      <a:lnTo>
                        <a:pt x="141760" y="159048"/>
                      </a:lnTo>
                      <a:cubicBezTo>
                        <a:pt x="141760" y="159048"/>
                        <a:pt x="141760" y="159048"/>
                        <a:pt x="141760" y="159048"/>
                      </a:cubicBezTo>
                      <a:cubicBezTo>
                        <a:pt x="141760" y="159048"/>
                        <a:pt x="141760" y="159048"/>
                        <a:pt x="141760" y="159048"/>
                      </a:cubicBezTo>
                      <a:cubicBezTo>
                        <a:pt x="141760" y="159048"/>
                        <a:pt x="141760" y="159048"/>
                        <a:pt x="141760" y="159048"/>
                      </a:cubicBezTo>
                      <a:lnTo>
                        <a:pt x="141760" y="159048"/>
                      </a:lnTo>
                      <a:cubicBezTo>
                        <a:pt x="141760" y="159048"/>
                        <a:pt x="141760" y="159048"/>
                        <a:pt x="141760" y="159048"/>
                      </a:cubicBezTo>
                      <a:lnTo>
                        <a:pt x="141760" y="159048"/>
                      </a:lnTo>
                      <a:lnTo>
                        <a:pt x="141760" y="159048"/>
                      </a:lnTo>
                      <a:cubicBezTo>
                        <a:pt x="141760" y="159048"/>
                        <a:pt x="141760" y="159048"/>
                        <a:pt x="141760" y="159048"/>
                      </a:cubicBezTo>
                      <a:cubicBezTo>
                        <a:pt x="141760" y="159048"/>
                        <a:pt x="141760" y="159048"/>
                        <a:pt x="141760" y="159048"/>
                      </a:cubicBezTo>
                      <a:cubicBezTo>
                        <a:pt x="141760" y="159048"/>
                        <a:pt x="141760" y="159048"/>
                        <a:pt x="141760" y="159048"/>
                      </a:cubicBezTo>
                      <a:cubicBezTo>
                        <a:pt x="141760" y="159048"/>
                        <a:pt x="141760" y="159048"/>
                        <a:pt x="141760" y="159048"/>
                      </a:cubicBezTo>
                      <a:cubicBezTo>
                        <a:pt x="141760" y="159048"/>
                        <a:pt x="141760" y="159048"/>
                        <a:pt x="142913" y="159048"/>
                      </a:cubicBezTo>
                      <a:lnTo>
                        <a:pt x="156743" y="152133"/>
                      </a:lnTo>
                      <a:lnTo>
                        <a:pt x="156743" y="155591"/>
                      </a:lnTo>
                      <a:cubicBezTo>
                        <a:pt x="156743" y="155591"/>
                        <a:pt x="156743" y="156743"/>
                        <a:pt x="157896" y="156743"/>
                      </a:cubicBezTo>
                      <a:lnTo>
                        <a:pt x="169421" y="163659"/>
                      </a:lnTo>
                      <a:cubicBezTo>
                        <a:pt x="169421" y="163659"/>
                        <a:pt x="169421" y="163659"/>
                        <a:pt x="169421" y="163659"/>
                      </a:cubicBezTo>
                      <a:lnTo>
                        <a:pt x="169421" y="163659"/>
                      </a:lnTo>
                      <a:cubicBezTo>
                        <a:pt x="169421" y="163659"/>
                        <a:pt x="169421" y="163659"/>
                        <a:pt x="168268" y="164811"/>
                      </a:cubicBezTo>
                      <a:lnTo>
                        <a:pt x="131388" y="185557"/>
                      </a:lnTo>
                      <a:cubicBezTo>
                        <a:pt x="131388" y="185557"/>
                        <a:pt x="130235" y="185557"/>
                        <a:pt x="130235" y="185557"/>
                      </a:cubicBezTo>
                      <a:cubicBezTo>
                        <a:pt x="130235" y="185557"/>
                        <a:pt x="130235" y="185557"/>
                        <a:pt x="130235" y="185557"/>
                      </a:cubicBezTo>
                      <a:cubicBezTo>
                        <a:pt x="130235" y="185557"/>
                        <a:pt x="129083" y="185557"/>
                        <a:pt x="129083" y="185557"/>
                      </a:cubicBezTo>
                      <a:lnTo>
                        <a:pt x="129083" y="185557"/>
                      </a:lnTo>
                      <a:cubicBezTo>
                        <a:pt x="129083" y="185557"/>
                        <a:pt x="127930" y="185557"/>
                        <a:pt x="127930" y="185557"/>
                      </a:cubicBezTo>
                      <a:lnTo>
                        <a:pt x="127930" y="185557"/>
                      </a:lnTo>
                      <a:cubicBezTo>
                        <a:pt x="127930" y="185557"/>
                        <a:pt x="126778" y="185557"/>
                        <a:pt x="126778" y="185557"/>
                      </a:cubicBezTo>
                      <a:lnTo>
                        <a:pt x="114100" y="177489"/>
                      </a:lnTo>
                      <a:cubicBezTo>
                        <a:pt x="112947" y="177489"/>
                        <a:pt x="112947" y="176336"/>
                        <a:pt x="112947" y="176336"/>
                      </a:cubicBezTo>
                      <a:lnTo>
                        <a:pt x="112947" y="180946"/>
                      </a:lnTo>
                      <a:cubicBezTo>
                        <a:pt x="112947" y="180946"/>
                        <a:pt x="112947" y="182099"/>
                        <a:pt x="114100" y="182099"/>
                      </a:cubicBezTo>
                      <a:lnTo>
                        <a:pt x="126778" y="190167"/>
                      </a:lnTo>
                      <a:cubicBezTo>
                        <a:pt x="126778" y="190167"/>
                        <a:pt x="126778" y="190167"/>
                        <a:pt x="126778" y="190167"/>
                      </a:cubicBezTo>
                      <a:cubicBezTo>
                        <a:pt x="126778" y="190167"/>
                        <a:pt x="126778" y="190167"/>
                        <a:pt x="126778" y="190167"/>
                      </a:cubicBezTo>
                      <a:cubicBezTo>
                        <a:pt x="126778" y="190167"/>
                        <a:pt x="126778" y="190167"/>
                        <a:pt x="126778" y="190167"/>
                      </a:cubicBezTo>
                      <a:lnTo>
                        <a:pt x="126778" y="190167"/>
                      </a:lnTo>
                      <a:cubicBezTo>
                        <a:pt x="126778" y="190167"/>
                        <a:pt x="126778" y="190167"/>
                        <a:pt x="126778" y="190167"/>
                      </a:cubicBezTo>
                      <a:cubicBezTo>
                        <a:pt x="126778" y="190167"/>
                        <a:pt x="126778" y="190167"/>
                        <a:pt x="126778" y="190167"/>
                      </a:cubicBezTo>
                      <a:cubicBezTo>
                        <a:pt x="126778" y="190167"/>
                        <a:pt x="126778" y="190167"/>
                        <a:pt x="126778" y="190167"/>
                      </a:cubicBezTo>
                      <a:cubicBezTo>
                        <a:pt x="126778" y="190167"/>
                        <a:pt x="126778" y="190167"/>
                        <a:pt x="126778" y="190167"/>
                      </a:cubicBezTo>
                      <a:lnTo>
                        <a:pt x="126778" y="190167"/>
                      </a:lnTo>
                      <a:cubicBezTo>
                        <a:pt x="126778" y="190167"/>
                        <a:pt x="126778" y="190167"/>
                        <a:pt x="126778" y="190167"/>
                      </a:cubicBezTo>
                      <a:cubicBezTo>
                        <a:pt x="126778" y="190167"/>
                        <a:pt x="126778" y="190167"/>
                        <a:pt x="126778" y="190167"/>
                      </a:cubicBezTo>
                      <a:lnTo>
                        <a:pt x="126778" y="190167"/>
                      </a:lnTo>
                      <a:cubicBezTo>
                        <a:pt x="126778" y="190167"/>
                        <a:pt x="126778" y="190167"/>
                        <a:pt x="126778" y="190167"/>
                      </a:cubicBezTo>
                      <a:cubicBezTo>
                        <a:pt x="126778" y="190167"/>
                        <a:pt x="126778" y="190167"/>
                        <a:pt x="126778" y="190167"/>
                      </a:cubicBezTo>
                      <a:cubicBezTo>
                        <a:pt x="126778" y="190167"/>
                        <a:pt x="126778" y="190167"/>
                        <a:pt x="126778" y="190167"/>
                      </a:cubicBezTo>
                      <a:cubicBezTo>
                        <a:pt x="126778" y="190167"/>
                        <a:pt x="126778" y="190167"/>
                        <a:pt x="126778" y="190167"/>
                      </a:cubicBezTo>
                      <a:cubicBezTo>
                        <a:pt x="126778" y="190167"/>
                        <a:pt x="126778" y="190167"/>
                        <a:pt x="127930" y="190167"/>
                      </a:cubicBezTo>
                      <a:lnTo>
                        <a:pt x="129083" y="190167"/>
                      </a:lnTo>
                      <a:lnTo>
                        <a:pt x="129083" y="193624"/>
                      </a:lnTo>
                      <a:cubicBezTo>
                        <a:pt x="129083" y="193624"/>
                        <a:pt x="129083" y="194777"/>
                        <a:pt x="130235" y="194777"/>
                      </a:cubicBezTo>
                      <a:lnTo>
                        <a:pt x="142913" y="202844"/>
                      </a:lnTo>
                      <a:cubicBezTo>
                        <a:pt x="142913" y="202844"/>
                        <a:pt x="142913" y="202844"/>
                        <a:pt x="142913" y="202844"/>
                      </a:cubicBezTo>
                      <a:cubicBezTo>
                        <a:pt x="142913" y="202844"/>
                        <a:pt x="142913" y="202844"/>
                        <a:pt x="142913" y="202844"/>
                      </a:cubicBezTo>
                      <a:cubicBezTo>
                        <a:pt x="142913" y="202844"/>
                        <a:pt x="142913" y="202844"/>
                        <a:pt x="142913" y="202844"/>
                      </a:cubicBezTo>
                      <a:cubicBezTo>
                        <a:pt x="142913" y="202844"/>
                        <a:pt x="142913" y="202844"/>
                        <a:pt x="142913" y="202844"/>
                      </a:cubicBezTo>
                      <a:cubicBezTo>
                        <a:pt x="142913" y="202844"/>
                        <a:pt x="142913" y="202844"/>
                        <a:pt x="142913" y="202844"/>
                      </a:cubicBezTo>
                      <a:cubicBezTo>
                        <a:pt x="142913" y="202844"/>
                        <a:pt x="142913" y="202844"/>
                        <a:pt x="142913" y="202844"/>
                      </a:cubicBezTo>
                      <a:cubicBezTo>
                        <a:pt x="142913" y="202844"/>
                        <a:pt x="142913" y="202844"/>
                        <a:pt x="142913" y="202844"/>
                      </a:cubicBezTo>
                      <a:cubicBezTo>
                        <a:pt x="142913" y="202844"/>
                        <a:pt x="142913" y="202844"/>
                        <a:pt x="142913" y="202844"/>
                      </a:cubicBezTo>
                      <a:lnTo>
                        <a:pt x="142913" y="202844"/>
                      </a:lnTo>
                      <a:lnTo>
                        <a:pt x="142913" y="202844"/>
                      </a:lnTo>
                      <a:lnTo>
                        <a:pt x="142913" y="202844"/>
                      </a:lnTo>
                      <a:cubicBezTo>
                        <a:pt x="142913" y="202844"/>
                        <a:pt x="142913" y="202844"/>
                        <a:pt x="142913" y="202844"/>
                      </a:cubicBezTo>
                      <a:cubicBezTo>
                        <a:pt x="142913" y="202844"/>
                        <a:pt x="142913" y="202844"/>
                        <a:pt x="142913" y="202844"/>
                      </a:cubicBezTo>
                      <a:cubicBezTo>
                        <a:pt x="142913" y="202844"/>
                        <a:pt x="142913" y="202844"/>
                        <a:pt x="142913" y="202844"/>
                      </a:cubicBezTo>
                      <a:cubicBezTo>
                        <a:pt x="142913" y="202844"/>
                        <a:pt x="142913" y="202844"/>
                        <a:pt x="142913" y="202844"/>
                      </a:cubicBezTo>
                      <a:cubicBezTo>
                        <a:pt x="142913" y="202844"/>
                        <a:pt x="142913" y="202844"/>
                        <a:pt x="142913" y="202844"/>
                      </a:cubicBezTo>
                      <a:cubicBezTo>
                        <a:pt x="142913" y="202844"/>
                        <a:pt x="142913" y="202844"/>
                        <a:pt x="144066" y="202844"/>
                      </a:cubicBezTo>
                      <a:lnTo>
                        <a:pt x="145218" y="202844"/>
                      </a:lnTo>
                      <a:lnTo>
                        <a:pt x="145218" y="206302"/>
                      </a:lnTo>
                      <a:cubicBezTo>
                        <a:pt x="145218" y="206302"/>
                        <a:pt x="145218" y="207455"/>
                        <a:pt x="146370" y="207455"/>
                      </a:cubicBezTo>
                      <a:lnTo>
                        <a:pt x="159048" y="215522"/>
                      </a:lnTo>
                      <a:cubicBezTo>
                        <a:pt x="159048" y="215522"/>
                        <a:pt x="159048" y="215522"/>
                        <a:pt x="159048" y="215522"/>
                      </a:cubicBezTo>
                      <a:cubicBezTo>
                        <a:pt x="159048" y="215522"/>
                        <a:pt x="159048" y="215522"/>
                        <a:pt x="159048" y="215522"/>
                      </a:cubicBezTo>
                      <a:cubicBezTo>
                        <a:pt x="159048" y="215522"/>
                        <a:pt x="159048" y="215522"/>
                        <a:pt x="159048" y="215522"/>
                      </a:cubicBezTo>
                      <a:cubicBezTo>
                        <a:pt x="159048" y="215522"/>
                        <a:pt x="159048" y="215522"/>
                        <a:pt x="159048" y="215522"/>
                      </a:cubicBezTo>
                      <a:lnTo>
                        <a:pt x="159048" y="215522"/>
                      </a:lnTo>
                      <a:cubicBezTo>
                        <a:pt x="159048" y="215522"/>
                        <a:pt x="159048" y="215522"/>
                        <a:pt x="159048" y="215522"/>
                      </a:cubicBezTo>
                      <a:cubicBezTo>
                        <a:pt x="159048" y="215522"/>
                        <a:pt x="159048" y="215522"/>
                        <a:pt x="159048" y="215522"/>
                      </a:cubicBezTo>
                      <a:cubicBezTo>
                        <a:pt x="159048" y="215522"/>
                        <a:pt x="159048" y="215522"/>
                        <a:pt x="159048" y="215522"/>
                      </a:cubicBezTo>
                      <a:lnTo>
                        <a:pt x="159048" y="215522"/>
                      </a:lnTo>
                      <a:cubicBezTo>
                        <a:pt x="159048" y="215522"/>
                        <a:pt x="159048" y="215522"/>
                        <a:pt x="159048" y="215522"/>
                      </a:cubicBezTo>
                      <a:cubicBezTo>
                        <a:pt x="159048" y="215522"/>
                        <a:pt x="159048" y="215522"/>
                        <a:pt x="159048" y="215522"/>
                      </a:cubicBezTo>
                      <a:cubicBezTo>
                        <a:pt x="159048" y="215522"/>
                        <a:pt x="159048" y="215522"/>
                        <a:pt x="159048" y="215522"/>
                      </a:cubicBezTo>
                      <a:cubicBezTo>
                        <a:pt x="159048" y="215522"/>
                        <a:pt x="159048" y="215522"/>
                        <a:pt x="159048" y="215522"/>
                      </a:cubicBezTo>
                      <a:cubicBezTo>
                        <a:pt x="159048" y="215522"/>
                        <a:pt x="159048" y="215522"/>
                        <a:pt x="159048" y="215522"/>
                      </a:cubicBezTo>
                      <a:cubicBezTo>
                        <a:pt x="159048" y="215522"/>
                        <a:pt x="159048" y="215522"/>
                        <a:pt x="160201" y="215522"/>
                      </a:cubicBezTo>
                      <a:lnTo>
                        <a:pt x="165964" y="212065"/>
                      </a:lnTo>
                      <a:lnTo>
                        <a:pt x="165964" y="215522"/>
                      </a:lnTo>
                      <a:cubicBezTo>
                        <a:pt x="165964" y="215522"/>
                        <a:pt x="165964" y="216675"/>
                        <a:pt x="167116" y="216675"/>
                      </a:cubicBezTo>
                      <a:lnTo>
                        <a:pt x="179794" y="224742"/>
                      </a:lnTo>
                      <a:cubicBezTo>
                        <a:pt x="179794" y="224742"/>
                        <a:pt x="179794" y="224742"/>
                        <a:pt x="179794" y="224742"/>
                      </a:cubicBezTo>
                      <a:cubicBezTo>
                        <a:pt x="179794" y="224742"/>
                        <a:pt x="179794" y="224742"/>
                        <a:pt x="179794" y="224742"/>
                      </a:cubicBezTo>
                      <a:cubicBezTo>
                        <a:pt x="179794" y="224742"/>
                        <a:pt x="179794" y="224742"/>
                        <a:pt x="179794" y="224742"/>
                      </a:cubicBezTo>
                      <a:cubicBezTo>
                        <a:pt x="179794" y="224742"/>
                        <a:pt x="179794" y="224742"/>
                        <a:pt x="179794" y="224742"/>
                      </a:cubicBezTo>
                      <a:lnTo>
                        <a:pt x="179794" y="224742"/>
                      </a:lnTo>
                      <a:cubicBezTo>
                        <a:pt x="179794" y="224742"/>
                        <a:pt x="179794" y="224742"/>
                        <a:pt x="179794" y="224742"/>
                      </a:cubicBezTo>
                      <a:cubicBezTo>
                        <a:pt x="179794" y="224742"/>
                        <a:pt x="179794" y="224742"/>
                        <a:pt x="179794" y="224742"/>
                      </a:cubicBezTo>
                      <a:lnTo>
                        <a:pt x="179794" y="229352"/>
                      </a:lnTo>
                      <a:cubicBezTo>
                        <a:pt x="179794" y="229352"/>
                        <a:pt x="179794" y="230505"/>
                        <a:pt x="180946" y="230505"/>
                      </a:cubicBezTo>
                      <a:lnTo>
                        <a:pt x="193624" y="238573"/>
                      </a:lnTo>
                      <a:cubicBezTo>
                        <a:pt x="193624" y="238573"/>
                        <a:pt x="193624" y="238573"/>
                        <a:pt x="193624" y="238573"/>
                      </a:cubicBezTo>
                      <a:cubicBezTo>
                        <a:pt x="193624" y="238573"/>
                        <a:pt x="193624" y="238573"/>
                        <a:pt x="193624" y="238573"/>
                      </a:cubicBezTo>
                      <a:cubicBezTo>
                        <a:pt x="193624" y="238573"/>
                        <a:pt x="193624" y="238573"/>
                        <a:pt x="193624" y="238573"/>
                      </a:cubicBezTo>
                      <a:cubicBezTo>
                        <a:pt x="193624" y="238573"/>
                        <a:pt x="193624" y="238573"/>
                        <a:pt x="193624" y="238573"/>
                      </a:cubicBezTo>
                      <a:lnTo>
                        <a:pt x="193624" y="238573"/>
                      </a:lnTo>
                      <a:cubicBezTo>
                        <a:pt x="193624" y="238573"/>
                        <a:pt x="193624" y="238573"/>
                        <a:pt x="193624" y="238573"/>
                      </a:cubicBezTo>
                      <a:cubicBezTo>
                        <a:pt x="193624" y="238573"/>
                        <a:pt x="193624" y="238573"/>
                        <a:pt x="193624" y="238573"/>
                      </a:cubicBezTo>
                      <a:lnTo>
                        <a:pt x="193624" y="238573"/>
                      </a:lnTo>
                      <a:lnTo>
                        <a:pt x="193624" y="238573"/>
                      </a:lnTo>
                      <a:lnTo>
                        <a:pt x="193624" y="238573"/>
                      </a:lnTo>
                      <a:cubicBezTo>
                        <a:pt x="193624" y="238573"/>
                        <a:pt x="193624" y="238573"/>
                        <a:pt x="193624" y="238573"/>
                      </a:cubicBezTo>
                      <a:cubicBezTo>
                        <a:pt x="193624" y="238573"/>
                        <a:pt x="193624" y="238573"/>
                        <a:pt x="193624" y="238573"/>
                      </a:cubicBezTo>
                      <a:cubicBezTo>
                        <a:pt x="193624" y="238573"/>
                        <a:pt x="193624" y="238573"/>
                        <a:pt x="193624" y="238573"/>
                      </a:cubicBezTo>
                      <a:cubicBezTo>
                        <a:pt x="193624" y="238573"/>
                        <a:pt x="193624" y="238573"/>
                        <a:pt x="193624" y="238573"/>
                      </a:cubicBezTo>
                      <a:cubicBezTo>
                        <a:pt x="193624" y="238573"/>
                        <a:pt x="193624" y="238573"/>
                        <a:pt x="193624" y="238573"/>
                      </a:cubicBezTo>
                      <a:cubicBezTo>
                        <a:pt x="193624" y="238573"/>
                        <a:pt x="193624" y="238573"/>
                        <a:pt x="194777" y="238573"/>
                      </a:cubicBezTo>
                      <a:lnTo>
                        <a:pt x="207455" y="231658"/>
                      </a:lnTo>
                      <a:lnTo>
                        <a:pt x="207455" y="231658"/>
                      </a:lnTo>
                      <a:cubicBezTo>
                        <a:pt x="207455" y="231658"/>
                        <a:pt x="207455" y="231658"/>
                        <a:pt x="207455" y="231658"/>
                      </a:cubicBezTo>
                      <a:cubicBezTo>
                        <a:pt x="207455" y="231658"/>
                        <a:pt x="207455" y="231658"/>
                        <a:pt x="207455" y="231658"/>
                      </a:cubicBezTo>
                      <a:cubicBezTo>
                        <a:pt x="207455" y="231658"/>
                        <a:pt x="207455" y="231658"/>
                        <a:pt x="207455" y="231658"/>
                      </a:cubicBezTo>
                      <a:lnTo>
                        <a:pt x="207455" y="231658"/>
                      </a:lnTo>
                      <a:cubicBezTo>
                        <a:pt x="207455" y="231658"/>
                        <a:pt x="207455" y="231658"/>
                        <a:pt x="207455" y="231658"/>
                      </a:cubicBezTo>
                      <a:cubicBezTo>
                        <a:pt x="207455" y="231658"/>
                        <a:pt x="207455" y="231658"/>
                        <a:pt x="207455" y="231658"/>
                      </a:cubicBezTo>
                      <a:cubicBezTo>
                        <a:pt x="207455" y="231658"/>
                        <a:pt x="207455" y="231658"/>
                        <a:pt x="207455" y="231658"/>
                      </a:cubicBezTo>
                      <a:lnTo>
                        <a:pt x="207455" y="231658"/>
                      </a:lnTo>
                      <a:lnTo>
                        <a:pt x="207455" y="228200"/>
                      </a:lnTo>
                      <a:lnTo>
                        <a:pt x="208607" y="229352"/>
                      </a:lnTo>
                      <a:cubicBezTo>
                        <a:pt x="208607" y="229352"/>
                        <a:pt x="208607" y="229352"/>
                        <a:pt x="208607" y="229352"/>
                      </a:cubicBezTo>
                      <a:cubicBezTo>
                        <a:pt x="208607" y="229352"/>
                        <a:pt x="208607" y="229352"/>
                        <a:pt x="208607" y="229352"/>
                      </a:cubicBezTo>
                      <a:cubicBezTo>
                        <a:pt x="208607" y="229352"/>
                        <a:pt x="208607" y="229352"/>
                        <a:pt x="208607" y="229352"/>
                      </a:cubicBezTo>
                      <a:cubicBezTo>
                        <a:pt x="208607" y="229352"/>
                        <a:pt x="208607" y="229352"/>
                        <a:pt x="208607" y="229352"/>
                      </a:cubicBezTo>
                      <a:lnTo>
                        <a:pt x="208607" y="229352"/>
                      </a:lnTo>
                      <a:cubicBezTo>
                        <a:pt x="208607" y="229352"/>
                        <a:pt x="208607" y="229352"/>
                        <a:pt x="208607" y="229352"/>
                      </a:cubicBezTo>
                      <a:cubicBezTo>
                        <a:pt x="208607" y="229352"/>
                        <a:pt x="208607" y="229352"/>
                        <a:pt x="208607" y="229352"/>
                      </a:cubicBezTo>
                      <a:lnTo>
                        <a:pt x="209759" y="229352"/>
                      </a:lnTo>
                      <a:cubicBezTo>
                        <a:pt x="209759" y="229352"/>
                        <a:pt x="209759" y="229352"/>
                        <a:pt x="209759" y="229352"/>
                      </a:cubicBezTo>
                      <a:cubicBezTo>
                        <a:pt x="209759" y="229352"/>
                        <a:pt x="209759" y="229352"/>
                        <a:pt x="209759" y="229352"/>
                      </a:cubicBezTo>
                      <a:cubicBezTo>
                        <a:pt x="209759" y="229352"/>
                        <a:pt x="209759" y="229352"/>
                        <a:pt x="209759" y="229352"/>
                      </a:cubicBezTo>
                      <a:cubicBezTo>
                        <a:pt x="209759" y="229352"/>
                        <a:pt x="209759" y="229352"/>
                        <a:pt x="209759" y="229352"/>
                      </a:cubicBezTo>
                      <a:cubicBezTo>
                        <a:pt x="209759" y="229352"/>
                        <a:pt x="209759" y="229352"/>
                        <a:pt x="209759" y="229352"/>
                      </a:cubicBezTo>
                      <a:cubicBezTo>
                        <a:pt x="209759" y="229352"/>
                        <a:pt x="209759" y="229352"/>
                        <a:pt x="210912" y="229352"/>
                      </a:cubicBezTo>
                      <a:lnTo>
                        <a:pt x="227047" y="220132"/>
                      </a:lnTo>
                      <a:lnTo>
                        <a:pt x="227047" y="220132"/>
                      </a:lnTo>
                      <a:cubicBezTo>
                        <a:pt x="227047" y="220132"/>
                        <a:pt x="227047" y="220132"/>
                        <a:pt x="227047" y="220132"/>
                      </a:cubicBezTo>
                      <a:cubicBezTo>
                        <a:pt x="227047" y="220132"/>
                        <a:pt x="227047" y="220132"/>
                        <a:pt x="227047" y="220132"/>
                      </a:cubicBezTo>
                      <a:cubicBezTo>
                        <a:pt x="227047" y="220132"/>
                        <a:pt x="227047" y="220132"/>
                        <a:pt x="227047" y="220132"/>
                      </a:cubicBezTo>
                      <a:lnTo>
                        <a:pt x="227047" y="220132"/>
                      </a:lnTo>
                      <a:cubicBezTo>
                        <a:pt x="227047" y="220132"/>
                        <a:pt x="227047" y="220132"/>
                        <a:pt x="227047" y="220132"/>
                      </a:cubicBezTo>
                      <a:cubicBezTo>
                        <a:pt x="227047" y="220132"/>
                        <a:pt x="227047" y="220132"/>
                        <a:pt x="227047" y="220132"/>
                      </a:cubicBezTo>
                      <a:cubicBezTo>
                        <a:pt x="227047" y="220132"/>
                        <a:pt x="227047" y="220132"/>
                        <a:pt x="227047" y="220132"/>
                      </a:cubicBezTo>
                      <a:cubicBezTo>
                        <a:pt x="227047" y="220132"/>
                        <a:pt x="227047" y="220132"/>
                        <a:pt x="227047" y="220132"/>
                      </a:cubicBezTo>
                      <a:lnTo>
                        <a:pt x="227047" y="216675"/>
                      </a:lnTo>
                      <a:lnTo>
                        <a:pt x="228200" y="217827"/>
                      </a:lnTo>
                      <a:cubicBezTo>
                        <a:pt x="228200" y="217827"/>
                        <a:pt x="228200" y="217827"/>
                        <a:pt x="228200" y="217827"/>
                      </a:cubicBezTo>
                      <a:cubicBezTo>
                        <a:pt x="228200" y="217827"/>
                        <a:pt x="228200" y="217827"/>
                        <a:pt x="228200" y="217827"/>
                      </a:cubicBezTo>
                      <a:cubicBezTo>
                        <a:pt x="228200" y="217827"/>
                        <a:pt x="228200" y="217827"/>
                        <a:pt x="228200" y="217827"/>
                      </a:cubicBezTo>
                      <a:lnTo>
                        <a:pt x="228200" y="217827"/>
                      </a:lnTo>
                      <a:lnTo>
                        <a:pt x="228200" y="217827"/>
                      </a:lnTo>
                      <a:cubicBezTo>
                        <a:pt x="228200" y="217827"/>
                        <a:pt x="228200" y="217827"/>
                        <a:pt x="228200" y="217827"/>
                      </a:cubicBezTo>
                      <a:cubicBezTo>
                        <a:pt x="228200" y="217827"/>
                        <a:pt x="228200" y="217827"/>
                        <a:pt x="228200" y="217827"/>
                      </a:cubicBezTo>
                      <a:cubicBezTo>
                        <a:pt x="228200" y="217827"/>
                        <a:pt x="228200" y="217827"/>
                        <a:pt x="228200" y="217827"/>
                      </a:cubicBezTo>
                      <a:lnTo>
                        <a:pt x="228200" y="217827"/>
                      </a:lnTo>
                      <a:cubicBezTo>
                        <a:pt x="228200" y="217827"/>
                        <a:pt x="228200" y="217827"/>
                        <a:pt x="228200" y="217827"/>
                      </a:cubicBezTo>
                      <a:cubicBezTo>
                        <a:pt x="228200" y="217827"/>
                        <a:pt x="228200" y="217827"/>
                        <a:pt x="228200" y="217827"/>
                      </a:cubicBezTo>
                      <a:cubicBezTo>
                        <a:pt x="228200" y="217827"/>
                        <a:pt x="228200" y="217827"/>
                        <a:pt x="228200" y="217827"/>
                      </a:cubicBezTo>
                      <a:cubicBezTo>
                        <a:pt x="228200" y="217827"/>
                        <a:pt x="228200" y="217827"/>
                        <a:pt x="228200" y="217827"/>
                      </a:cubicBezTo>
                      <a:cubicBezTo>
                        <a:pt x="228200" y="217827"/>
                        <a:pt x="228200" y="217827"/>
                        <a:pt x="228200" y="217827"/>
                      </a:cubicBezTo>
                      <a:cubicBezTo>
                        <a:pt x="228200" y="217827"/>
                        <a:pt x="228200" y="217827"/>
                        <a:pt x="229352" y="217827"/>
                      </a:cubicBezTo>
                      <a:lnTo>
                        <a:pt x="245488" y="208607"/>
                      </a:lnTo>
                      <a:cubicBezTo>
                        <a:pt x="245488" y="208607"/>
                        <a:pt x="245488" y="208607"/>
                        <a:pt x="245488" y="208607"/>
                      </a:cubicBezTo>
                      <a:cubicBezTo>
                        <a:pt x="245488" y="208607"/>
                        <a:pt x="245488" y="208607"/>
                        <a:pt x="245488" y="208607"/>
                      </a:cubicBezTo>
                      <a:cubicBezTo>
                        <a:pt x="245488" y="208607"/>
                        <a:pt x="245488" y="208607"/>
                        <a:pt x="245488" y="208607"/>
                      </a:cubicBezTo>
                      <a:cubicBezTo>
                        <a:pt x="245488" y="208607"/>
                        <a:pt x="245488" y="208607"/>
                        <a:pt x="245488" y="208607"/>
                      </a:cubicBezTo>
                      <a:lnTo>
                        <a:pt x="245488" y="208607"/>
                      </a:lnTo>
                      <a:cubicBezTo>
                        <a:pt x="245488" y="208607"/>
                        <a:pt x="245488" y="208607"/>
                        <a:pt x="245488" y="208607"/>
                      </a:cubicBezTo>
                      <a:cubicBezTo>
                        <a:pt x="245488" y="208607"/>
                        <a:pt x="245488" y="208607"/>
                        <a:pt x="245488" y="208607"/>
                      </a:cubicBezTo>
                      <a:cubicBezTo>
                        <a:pt x="245488" y="208607"/>
                        <a:pt x="245488" y="208607"/>
                        <a:pt x="245488" y="208607"/>
                      </a:cubicBezTo>
                      <a:lnTo>
                        <a:pt x="245488" y="208607"/>
                      </a:lnTo>
                      <a:lnTo>
                        <a:pt x="245488" y="208607"/>
                      </a:lnTo>
                      <a:lnTo>
                        <a:pt x="245488" y="205149"/>
                      </a:lnTo>
                      <a:lnTo>
                        <a:pt x="246640" y="206302"/>
                      </a:lnTo>
                      <a:cubicBezTo>
                        <a:pt x="246640" y="206302"/>
                        <a:pt x="246640" y="206302"/>
                        <a:pt x="246640" y="206302"/>
                      </a:cubicBezTo>
                      <a:cubicBezTo>
                        <a:pt x="246640" y="206302"/>
                        <a:pt x="246640" y="206302"/>
                        <a:pt x="246640" y="206302"/>
                      </a:cubicBezTo>
                      <a:cubicBezTo>
                        <a:pt x="246640" y="206302"/>
                        <a:pt x="246640" y="206302"/>
                        <a:pt x="246640" y="206302"/>
                      </a:cubicBezTo>
                      <a:lnTo>
                        <a:pt x="246640" y="206302"/>
                      </a:lnTo>
                      <a:cubicBezTo>
                        <a:pt x="246640" y="206302"/>
                        <a:pt x="246640" y="206302"/>
                        <a:pt x="246640" y="206302"/>
                      </a:cubicBezTo>
                      <a:cubicBezTo>
                        <a:pt x="246640" y="206302"/>
                        <a:pt x="246640" y="206302"/>
                        <a:pt x="246640" y="206302"/>
                      </a:cubicBezTo>
                      <a:cubicBezTo>
                        <a:pt x="246640" y="206302"/>
                        <a:pt x="246640" y="206302"/>
                        <a:pt x="246640" y="206302"/>
                      </a:cubicBezTo>
                      <a:cubicBezTo>
                        <a:pt x="246640" y="206302"/>
                        <a:pt x="246640" y="206302"/>
                        <a:pt x="246640" y="206302"/>
                      </a:cubicBezTo>
                      <a:lnTo>
                        <a:pt x="246640" y="206302"/>
                      </a:lnTo>
                      <a:lnTo>
                        <a:pt x="246640" y="206302"/>
                      </a:lnTo>
                      <a:lnTo>
                        <a:pt x="246640" y="206302"/>
                      </a:lnTo>
                      <a:cubicBezTo>
                        <a:pt x="246640" y="206302"/>
                        <a:pt x="246640" y="206302"/>
                        <a:pt x="246640" y="206302"/>
                      </a:cubicBezTo>
                      <a:cubicBezTo>
                        <a:pt x="246640" y="206302"/>
                        <a:pt x="246640" y="206302"/>
                        <a:pt x="246640" y="206302"/>
                      </a:cubicBezTo>
                      <a:cubicBezTo>
                        <a:pt x="246640" y="206302"/>
                        <a:pt x="246640" y="206302"/>
                        <a:pt x="246640" y="206302"/>
                      </a:cubicBezTo>
                      <a:cubicBezTo>
                        <a:pt x="246640" y="206302"/>
                        <a:pt x="246640" y="206302"/>
                        <a:pt x="246640" y="206302"/>
                      </a:cubicBezTo>
                      <a:cubicBezTo>
                        <a:pt x="246640" y="206302"/>
                        <a:pt x="246640" y="206302"/>
                        <a:pt x="246640" y="206302"/>
                      </a:cubicBezTo>
                      <a:cubicBezTo>
                        <a:pt x="246640" y="206302"/>
                        <a:pt x="246640" y="206302"/>
                        <a:pt x="247793" y="206302"/>
                      </a:cubicBezTo>
                      <a:lnTo>
                        <a:pt x="263928" y="197082"/>
                      </a:lnTo>
                      <a:lnTo>
                        <a:pt x="263928" y="197082"/>
                      </a:lnTo>
                      <a:cubicBezTo>
                        <a:pt x="263928" y="197082"/>
                        <a:pt x="263928" y="197082"/>
                        <a:pt x="263928" y="197082"/>
                      </a:cubicBezTo>
                      <a:cubicBezTo>
                        <a:pt x="263928" y="197082"/>
                        <a:pt x="263928" y="197082"/>
                        <a:pt x="263928" y="197082"/>
                      </a:cubicBezTo>
                      <a:lnTo>
                        <a:pt x="263928" y="197082"/>
                      </a:lnTo>
                      <a:lnTo>
                        <a:pt x="263928" y="197082"/>
                      </a:lnTo>
                      <a:cubicBezTo>
                        <a:pt x="263928" y="197082"/>
                        <a:pt x="263928" y="197082"/>
                        <a:pt x="263928" y="197082"/>
                      </a:cubicBezTo>
                      <a:cubicBezTo>
                        <a:pt x="263928" y="197082"/>
                        <a:pt x="263928" y="197082"/>
                        <a:pt x="263928" y="197082"/>
                      </a:cubicBezTo>
                      <a:cubicBezTo>
                        <a:pt x="263928" y="197082"/>
                        <a:pt x="263928" y="197082"/>
                        <a:pt x="263928" y="197082"/>
                      </a:cubicBezTo>
                      <a:cubicBezTo>
                        <a:pt x="263928" y="197082"/>
                        <a:pt x="263928" y="197082"/>
                        <a:pt x="263928" y="197082"/>
                      </a:cubicBezTo>
                      <a:lnTo>
                        <a:pt x="263928" y="197082"/>
                      </a:lnTo>
                      <a:lnTo>
                        <a:pt x="263928" y="193624"/>
                      </a:lnTo>
                      <a:lnTo>
                        <a:pt x="265081" y="194777"/>
                      </a:lnTo>
                      <a:cubicBezTo>
                        <a:pt x="265081" y="194777"/>
                        <a:pt x="265081" y="194777"/>
                        <a:pt x="265081" y="194777"/>
                      </a:cubicBezTo>
                      <a:cubicBezTo>
                        <a:pt x="265081" y="194777"/>
                        <a:pt x="265081" y="194777"/>
                        <a:pt x="265081" y="194777"/>
                      </a:cubicBezTo>
                      <a:cubicBezTo>
                        <a:pt x="265081" y="194777"/>
                        <a:pt x="265081" y="194777"/>
                        <a:pt x="265081" y="194777"/>
                      </a:cubicBezTo>
                      <a:cubicBezTo>
                        <a:pt x="265081" y="194777"/>
                        <a:pt x="265081" y="194777"/>
                        <a:pt x="265081" y="194777"/>
                      </a:cubicBezTo>
                      <a:cubicBezTo>
                        <a:pt x="265081" y="194777"/>
                        <a:pt x="265081" y="194777"/>
                        <a:pt x="265081" y="194777"/>
                      </a:cubicBezTo>
                      <a:cubicBezTo>
                        <a:pt x="265081" y="194777"/>
                        <a:pt x="265081" y="194777"/>
                        <a:pt x="265081" y="194777"/>
                      </a:cubicBezTo>
                      <a:cubicBezTo>
                        <a:pt x="265081" y="194777"/>
                        <a:pt x="265081" y="194777"/>
                        <a:pt x="265081" y="194777"/>
                      </a:cubicBezTo>
                      <a:lnTo>
                        <a:pt x="265081" y="194777"/>
                      </a:lnTo>
                      <a:cubicBezTo>
                        <a:pt x="265081" y="194777"/>
                        <a:pt x="265081" y="194777"/>
                        <a:pt x="265081" y="194777"/>
                      </a:cubicBezTo>
                      <a:lnTo>
                        <a:pt x="265081" y="194777"/>
                      </a:lnTo>
                      <a:cubicBezTo>
                        <a:pt x="265081" y="194777"/>
                        <a:pt x="265081" y="194777"/>
                        <a:pt x="265081" y="194777"/>
                      </a:cubicBezTo>
                      <a:cubicBezTo>
                        <a:pt x="265081" y="194777"/>
                        <a:pt x="265081" y="194777"/>
                        <a:pt x="265081" y="194777"/>
                      </a:cubicBezTo>
                      <a:cubicBezTo>
                        <a:pt x="265081" y="194777"/>
                        <a:pt x="265081" y="194777"/>
                        <a:pt x="265081" y="194777"/>
                      </a:cubicBezTo>
                      <a:cubicBezTo>
                        <a:pt x="265081" y="194777"/>
                        <a:pt x="265081" y="194777"/>
                        <a:pt x="265081" y="194777"/>
                      </a:cubicBezTo>
                      <a:cubicBezTo>
                        <a:pt x="265081" y="194777"/>
                        <a:pt x="265081" y="194777"/>
                        <a:pt x="265081" y="194777"/>
                      </a:cubicBezTo>
                      <a:cubicBezTo>
                        <a:pt x="265081" y="194777"/>
                        <a:pt x="265081" y="194777"/>
                        <a:pt x="266233" y="194777"/>
                      </a:cubicBezTo>
                      <a:lnTo>
                        <a:pt x="282369" y="185557"/>
                      </a:lnTo>
                      <a:lnTo>
                        <a:pt x="282369" y="185557"/>
                      </a:lnTo>
                      <a:cubicBezTo>
                        <a:pt x="282369" y="185557"/>
                        <a:pt x="282369" y="185557"/>
                        <a:pt x="282369" y="185557"/>
                      </a:cubicBezTo>
                      <a:lnTo>
                        <a:pt x="282369" y="185557"/>
                      </a:lnTo>
                      <a:lnTo>
                        <a:pt x="282369" y="185557"/>
                      </a:lnTo>
                      <a:lnTo>
                        <a:pt x="282369" y="185557"/>
                      </a:lnTo>
                      <a:cubicBezTo>
                        <a:pt x="282369" y="185557"/>
                        <a:pt x="282369" y="185557"/>
                        <a:pt x="282369" y="185557"/>
                      </a:cubicBezTo>
                      <a:cubicBezTo>
                        <a:pt x="282369" y="185557"/>
                        <a:pt x="282369" y="185557"/>
                        <a:pt x="282369" y="185557"/>
                      </a:cubicBezTo>
                      <a:cubicBezTo>
                        <a:pt x="282369" y="185557"/>
                        <a:pt x="282369" y="185557"/>
                        <a:pt x="282369" y="185557"/>
                      </a:cubicBezTo>
                      <a:cubicBezTo>
                        <a:pt x="282369" y="185557"/>
                        <a:pt x="282369" y="185557"/>
                        <a:pt x="282369" y="185557"/>
                      </a:cubicBezTo>
                      <a:lnTo>
                        <a:pt x="282369" y="182099"/>
                      </a:lnTo>
                      <a:lnTo>
                        <a:pt x="283521" y="183251"/>
                      </a:lnTo>
                      <a:cubicBezTo>
                        <a:pt x="283521" y="183251"/>
                        <a:pt x="283521" y="183251"/>
                        <a:pt x="283521" y="183251"/>
                      </a:cubicBezTo>
                      <a:cubicBezTo>
                        <a:pt x="283521" y="183251"/>
                        <a:pt x="283521" y="183251"/>
                        <a:pt x="283521" y="183251"/>
                      </a:cubicBezTo>
                      <a:cubicBezTo>
                        <a:pt x="283521" y="183251"/>
                        <a:pt x="283521" y="183251"/>
                        <a:pt x="283521" y="183251"/>
                      </a:cubicBezTo>
                      <a:cubicBezTo>
                        <a:pt x="283521" y="183251"/>
                        <a:pt x="283521" y="183251"/>
                        <a:pt x="283521" y="183251"/>
                      </a:cubicBezTo>
                      <a:lnTo>
                        <a:pt x="283521" y="183251"/>
                      </a:lnTo>
                      <a:cubicBezTo>
                        <a:pt x="283521" y="183251"/>
                        <a:pt x="283521" y="183251"/>
                        <a:pt x="283521" y="183251"/>
                      </a:cubicBezTo>
                      <a:cubicBezTo>
                        <a:pt x="283521" y="183251"/>
                        <a:pt x="283521" y="183251"/>
                        <a:pt x="283521" y="183251"/>
                      </a:cubicBezTo>
                      <a:cubicBezTo>
                        <a:pt x="283521" y="183251"/>
                        <a:pt x="283521" y="183251"/>
                        <a:pt x="283521" y="183251"/>
                      </a:cubicBezTo>
                      <a:lnTo>
                        <a:pt x="283521" y="183251"/>
                      </a:lnTo>
                      <a:cubicBezTo>
                        <a:pt x="283521" y="183251"/>
                        <a:pt x="283521" y="183251"/>
                        <a:pt x="283521" y="183251"/>
                      </a:cubicBezTo>
                      <a:cubicBezTo>
                        <a:pt x="283521" y="183251"/>
                        <a:pt x="283521" y="183251"/>
                        <a:pt x="283521" y="183251"/>
                      </a:cubicBezTo>
                      <a:cubicBezTo>
                        <a:pt x="283521" y="183251"/>
                        <a:pt x="283521" y="183251"/>
                        <a:pt x="283521" y="183251"/>
                      </a:cubicBezTo>
                      <a:cubicBezTo>
                        <a:pt x="283521" y="183251"/>
                        <a:pt x="283521" y="183251"/>
                        <a:pt x="283521" y="183251"/>
                      </a:cubicBezTo>
                      <a:cubicBezTo>
                        <a:pt x="283521" y="183251"/>
                        <a:pt x="283521" y="183251"/>
                        <a:pt x="283521" y="183251"/>
                      </a:cubicBezTo>
                      <a:cubicBezTo>
                        <a:pt x="283521" y="183251"/>
                        <a:pt x="283521" y="183251"/>
                        <a:pt x="284673" y="183251"/>
                      </a:cubicBezTo>
                      <a:lnTo>
                        <a:pt x="396469" y="121015"/>
                      </a:lnTo>
                      <a:lnTo>
                        <a:pt x="396469" y="121015"/>
                      </a:lnTo>
                      <a:cubicBezTo>
                        <a:pt x="396469" y="121015"/>
                        <a:pt x="396469" y="121015"/>
                        <a:pt x="396469" y="121015"/>
                      </a:cubicBezTo>
                      <a:cubicBezTo>
                        <a:pt x="396469" y="121015"/>
                        <a:pt x="396469" y="121015"/>
                        <a:pt x="396469" y="121015"/>
                      </a:cubicBezTo>
                      <a:cubicBezTo>
                        <a:pt x="396469" y="121015"/>
                        <a:pt x="396469" y="121015"/>
                        <a:pt x="396469" y="121015"/>
                      </a:cubicBezTo>
                      <a:lnTo>
                        <a:pt x="396469" y="121015"/>
                      </a:lnTo>
                      <a:cubicBezTo>
                        <a:pt x="396469" y="121015"/>
                        <a:pt x="396469" y="121015"/>
                        <a:pt x="396469" y="121015"/>
                      </a:cubicBezTo>
                      <a:cubicBezTo>
                        <a:pt x="396469" y="121015"/>
                        <a:pt x="396469" y="121015"/>
                        <a:pt x="396469" y="121015"/>
                      </a:cubicBezTo>
                      <a:cubicBezTo>
                        <a:pt x="396469" y="121015"/>
                        <a:pt x="396469" y="121015"/>
                        <a:pt x="396469" y="121015"/>
                      </a:cubicBezTo>
                      <a:lnTo>
                        <a:pt x="396469" y="121015"/>
                      </a:lnTo>
                      <a:lnTo>
                        <a:pt x="396469" y="121015"/>
                      </a:lnTo>
                      <a:lnTo>
                        <a:pt x="396469" y="117558"/>
                      </a:lnTo>
                      <a:lnTo>
                        <a:pt x="397621" y="118710"/>
                      </a:lnTo>
                      <a:cubicBezTo>
                        <a:pt x="397621" y="118710"/>
                        <a:pt x="397621" y="118710"/>
                        <a:pt x="397621" y="118710"/>
                      </a:cubicBezTo>
                      <a:cubicBezTo>
                        <a:pt x="397621" y="118710"/>
                        <a:pt x="397621" y="118710"/>
                        <a:pt x="397621" y="118710"/>
                      </a:cubicBezTo>
                      <a:cubicBezTo>
                        <a:pt x="397621" y="118710"/>
                        <a:pt x="397621" y="118710"/>
                        <a:pt x="397621" y="118710"/>
                      </a:cubicBezTo>
                      <a:lnTo>
                        <a:pt x="397621" y="118710"/>
                      </a:lnTo>
                      <a:cubicBezTo>
                        <a:pt x="397621" y="118710"/>
                        <a:pt x="397621" y="118710"/>
                        <a:pt x="397621" y="118710"/>
                      </a:cubicBezTo>
                      <a:cubicBezTo>
                        <a:pt x="397621" y="118710"/>
                        <a:pt x="397621" y="118710"/>
                        <a:pt x="397621" y="118710"/>
                      </a:cubicBezTo>
                      <a:cubicBezTo>
                        <a:pt x="397621" y="118710"/>
                        <a:pt x="397621" y="118710"/>
                        <a:pt x="397621" y="118710"/>
                      </a:cubicBezTo>
                      <a:cubicBezTo>
                        <a:pt x="397621" y="118710"/>
                        <a:pt x="397621" y="118710"/>
                        <a:pt x="397621" y="118710"/>
                      </a:cubicBezTo>
                      <a:lnTo>
                        <a:pt x="397621" y="118710"/>
                      </a:lnTo>
                      <a:lnTo>
                        <a:pt x="397621" y="118710"/>
                      </a:lnTo>
                      <a:lnTo>
                        <a:pt x="397621" y="118710"/>
                      </a:lnTo>
                      <a:cubicBezTo>
                        <a:pt x="397621" y="118710"/>
                        <a:pt x="397621" y="118710"/>
                        <a:pt x="397621" y="118710"/>
                      </a:cubicBezTo>
                      <a:cubicBezTo>
                        <a:pt x="397621" y="118710"/>
                        <a:pt x="397621" y="118710"/>
                        <a:pt x="397621" y="118710"/>
                      </a:cubicBezTo>
                      <a:cubicBezTo>
                        <a:pt x="397621" y="118710"/>
                        <a:pt x="397621" y="118710"/>
                        <a:pt x="397621" y="118710"/>
                      </a:cubicBezTo>
                      <a:cubicBezTo>
                        <a:pt x="397621" y="118710"/>
                        <a:pt x="397621" y="118710"/>
                        <a:pt x="397621" y="118710"/>
                      </a:cubicBezTo>
                      <a:cubicBezTo>
                        <a:pt x="397621" y="118710"/>
                        <a:pt x="397621" y="118710"/>
                        <a:pt x="397621" y="118710"/>
                      </a:cubicBezTo>
                      <a:cubicBezTo>
                        <a:pt x="397621" y="118710"/>
                        <a:pt x="397621" y="118710"/>
                        <a:pt x="398773" y="118710"/>
                      </a:cubicBezTo>
                      <a:lnTo>
                        <a:pt x="414909" y="109490"/>
                      </a:lnTo>
                      <a:lnTo>
                        <a:pt x="414909" y="109490"/>
                      </a:lnTo>
                      <a:cubicBezTo>
                        <a:pt x="414909" y="109490"/>
                        <a:pt x="414909" y="109490"/>
                        <a:pt x="414909" y="109490"/>
                      </a:cubicBezTo>
                      <a:cubicBezTo>
                        <a:pt x="414909" y="109490"/>
                        <a:pt x="414909" y="109490"/>
                        <a:pt x="414909" y="109490"/>
                      </a:cubicBezTo>
                      <a:lnTo>
                        <a:pt x="414909" y="109490"/>
                      </a:lnTo>
                      <a:lnTo>
                        <a:pt x="414909" y="109490"/>
                      </a:lnTo>
                      <a:lnTo>
                        <a:pt x="414909" y="109490"/>
                      </a:lnTo>
                      <a:cubicBezTo>
                        <a:pt x="414909" y="109490"/>
                        <a:pt x="414909" y="109490"/>
                        <a:pt x="414909" y="109490"/>
                      </a:cubicBezTo>
                      <a:cubicBezTo>
                        <a:pt x="414909" y="109490"/>
                        <a:pt x="414909" y="109490"/>
                        <a:pt x="414909" y="109490"/>
                      </a:cubicBezTo>
                      <a:cubicBezTo>
                        <a:pt x="414909" y="109490"/>
                        <a:pt x="414909" y="109490"/>
                        <a:pt x="414909" y="109490"/>
                      </a:cubicBezTo>
                      <a:lnTo>
                        <a:pt x="414909" y="109490"/>
                      </a:lnTo>
                      <a:lnTo>
                        <a:pt x="414909" y="106032"/>
                      </a:lnTo>
                      <a:lnTo>
                        <a:pt x="416061" y="107185"/>
                      </a:lnTo>
                      <a:cubicBezTo>
                        <a:pt x="416061" y="107185"/>
                        <a:pt x="416061" y="107185"/>
                        <a:pt x="416061" y="107185"/>
                      </a:cubicBezTo>
                      <a:cubicBezTo>
                        <a:pt x="416061" y="107185"/>
                        <a:pt x="416061" y="107185"/>
                        <a:pt x="416061" y="107185"/>
                      </a:cubicBezTo>
                      <a:cubicBezTo>
                        <a:pt x="416061" y="107185"/>
                        <a:pt x="416061" y="107185"/>
                        <a:pt x="416061" y="107185"/>
                      </a:cubicBezTo>
                      <a:lnTo>
                        <a:pt x="416061" y="107185"/>
                      </a:lnTo>
                      <a:cubicBezTo>
                        <a:pt x="416061" y="107185"/>
                        <a:pt x="416061" y="107185"/>
                        <a:pt x="416061" y="107185"/>
                      </a:cubicBezTo>
                      <a:cubicBezTo>
                        <a:pt x="416061" y="107185"/>
                        <a:pt x="416061" y="107185"/>
                        <a:pt x="416061" y="107185"/>
                      </a:cubicBezTo>
                      <a:cubicBezTo>
                        <a:pt x="416061" y="107185"/>
                        <a:pt x="416061" y="107185"/>
                        <a:pt x="416061" y="107185"/>
                      </a:cubicBezTo>
                      <a:cubicBezTo>
                        <a:pt x="416061" y="107185"/>
                        <a:pt x="416061" y="107185"/>
                        <a:pt x="416061" y="107185"/>
                      </a:cubicBezTo>
                      <a:lnTo>
                        <a:pt x="416061" y="107185"/>
                      </a:lnTo>
                      <a:cubicBezTo>
                        <a:pt x="416061" y="107185"/>
                        <a:pt x="416061" y="107185"/>
                        <a:pt x="416061" y="107185"/>
                      </a:cubicBezTo>
                      <a:cubicBezTo>
                        <a:pt x="416061" y="107185"/>
                        <a:pt x="416061" y="107185"/>
                        <a:pt x="416061" y="107185"/>
                      </a:cubicBezTo>
                      <a:cubicBezTo>
                        <a:pt x="416061" y="107185"/>
                        <a:pt x="416061" y="107185"/>
                        <a:pt x="416061" y="107185"/>
                      </a:cubicBezTo>
                      <a:cubicBezTo>
                        <a:pt x="416061" y="107185"/>
                        <a:pt x="416061" y="107185"/>
                        <a:pt x="416061" y="107185"/>
                      </a:cubicBezTo>
                      <a:cubicBezTo>
                        <a:pt x="416061" y="107185"/>
                        <a:pt x="416061" y="107185"/>
                        <a:pt x="416061" y="107185"/>
                      </a:cubicBezTo>
                      <a:cubicBezTo>
                        <a:pt x="416061" y="107185"/>
                        <a:pt x="416061" y="107185"/>
                        <a:pt x="417214" y="107185"/>
                      </a:cubicBezTo>
                      <a:lnTo>
                        <a:pt x="433349" y="97965"/>
                      </a:lnTo>
                      <a:cubicBezTo>
                        <a:pt x="433349" y="97965"/>
                        <a:pt x="433349" y="97965"/>
                        <a:pt x="433349" y="97965"/>
                      </a:cubicBezTo>
                      <a:cubicBezTo>
                        <a:pt x="433349" y="97965"/>
                        <a:pt x="433349" y="97965"/>
                        <a:pt x="433349" y="97965"/>
                      </a:cubicBezTo>
                      <a:cubicBezTo>
                        <a:pt x="433349" y="97965"/>
                        <a:pt x="433349" y="97965"/>
                        <a:pt x="433349" y="97965"/>
                      </a:cubicBezTo>
                      <a:cubicBezTo>
                        <a:pt x="433349" y="97965"/>
                        <a:pt x="433349" y="97965"/>
                        <a:pt x="433349" y="97965"/>
                      </a:cubicBezTo>
                      <a:lnTo>
                        <a:pt x="433349" y="97965"/>
                      </a:lnTo>
                      <a:cubicBezTo>
                        <a:pt x="433349" y="97965"/>
                        <a:pt x="433349" y="97965"/>
                        <a:pt x="433349" y="97965"/>
                      </a:cubicBezTo>
                      <a:cubicBezTo>
                        <a:pt x="433349" y="97965"/>
                        <a:pt x="433349" y="97965"/>
                        <a:pt x="433349" y="97965"/>
                      </a:cubicBezTo>
                      <a:cubicBezTo>
                        <a:pt x="433349" y="97965"/>
                        <a:pt x="433349" y="97965"/>
                        <a:pt x="433349" y="97965"/>
                      </a:cubicBezTo>
                      <a:lnTo>
                        <a:pt x="433349" y="97965"/>
                      </a:lnTo>
                      <a:lnTo>
                        <a:pt x="433349" y="94507"/>
                      </a:lnTo>
                      <a:lnTo>
                        <a:pt x="434502" y="95660"/>
                      </a:lnTo>
                      <a:cubicBezTo>
                        <a:pt x="434502" y="95660"/>
                        <a:pt x="434502" y="95660"/>
                        <a:pt x="434502" y="95660"/>
                      </a:cubicBezTo>
                      <a:cubicBezTo>
                        <a:pt x="434502" y="95660"/>
                        <a:pt x="434502" y="95660"/>
                        <a:pt x="434502" y="95660"/>
                      </a:cubicBezTo>
                      <a:cubicBezTo>
                        <a:pt x="434502" y="95660"/>
                        <a:pt x="434502" y="95660"/>
                        <a:pt x="434502" y="95660"/>
                      </a:cubicBezTo>
                      <a:lnTo>
                        <a:pt x="434502" y="95660"/>
                      </a:lnTo>
                      <a:lnTo>
                        <a:pt x="434502" y="95660"/>
                      </a:lnTo>
                      <a:cubicBezTo>
                        <a:pt x="434502" y="95660"/>
                        <a:pt x="434502" y="95660"/>
                        <a:pt x="434502" y="95660"/>
                      </a:cubicBezTo>
                      <a:cubicBezTo>
                        <a:pt x="434502" y="95660"/>
                        <a:pt x="434502" y="95660"/>
                        <a:pt x="434502" y="95660"/>
                      </a:cubicBezTo>
                      <a:cubicBezTo>
                        <a:pt x="434502" y="95660"/>
                        <a:pt x="434502" y="95660"/>
                        <a:pt x="434502" y="95660"/>
                      </a:cubicBezTo>
                      <a:lnTo>
                        <a:pt x="434502" y="95660"/>
                      </a:lnTo>
                      <a:lnTo>
                        <a:pt x="434502" y="95660"/>
                      </a:lnTo>
                      <a:lnTo>
                        <a:pt x="434502" y="95660"/>
                      </a:lnTo>
                      <a:cubicBezTo>
                        <a:pt x="434502" y="95660"/>
                        <a:pt x="434502" y="95660"/>
                        <a:pt x="434502" y="95660"/>
                      </a:cubicBezTo>
                      <a:cubicBezTo>
                        <a:pt x="434502" y="95660"/>
                        <a:pt x="434502" y="95660"/>
                        <a:pt x="434502" y="95660"/>
                      </a:cubicBezTo>
                      <a:cubicBezTo>
                        <a:pt x="434502" y="95660"/>
                        <a:pt x="434502" y="95660"/>
                        <a:pt x="434502" y="95660"/>
                      </a:cubicBezTo>
                      <a:cubicBezTo>
                        <a:pt x="434502" y="95660"/>
                        <a:pt x="434502" y="95660"/>
                        <a:pt x="434502" y="95660"/>
                      </a:cubicBezTo>
                      <a:cubicBezTo>
                        <a:pt x="434502" y="95660"/>
                        <a:pt x="434502" y="95660"/>
                        <a:pt x="434502" y="95660"/>
                      </a:cubicBezTo>
                      <a:cubicBezTo>
                        <a:pt x="434502" y="95660"/>
                        <a:pt x="434502" y="95660"/>
                        <a:pt x="435654" y="95660"/>
                      </a:cubicBezTo>
                      <a:lnTo>
                        <a:pt x="451790" y="86439"/>
                      </a:lnTo>
                      <a:lnTo>
                        <a:pt x="451790" y="86439"/>
                      </a:lnTo>
                      <a:cubicBezTo>
                        <a:pt x="451790" y="86439"/>
                        <a:pt x="451790" y="86439"/>
                        <a:pt x="451790" y="86439"/>
                      </a:cubicBezTo>
                      <a:cubicBezTo>
                        <a:pt x="451790" y="86439"/>
                        <a:pt x="451790" y="86439"/>
                        <a:pt x="451790" y="86439"/>
                      </a:cubicBezTo>
                      <a:lnTo>
                        <a:pt x="451790" y="86439"/>
                      </a:lnTo>
                      <a:lnTo>
                        <a:pt x="451790" y="86439"/>
                      </a:lnTo>
                      <a:cubicBezTo>
                        <a:pt x="451790" y="86439"/>
                        <a:pt x="451790" y="86439"/>
                        <a:pt x="451790" y="86439"/>
                      </a:cubicBezTo>
                      <a:cubicBezTo>
                        <a:pt x="451790" y="86439"/>
                        <a:pt x="451790" y="86439"/>
                        <a:pt x="451790" y="86439"/>
                      </a:cubicBezTo>
                      <a:cubicBezTo>
                        <a:pt x="451790" y="86439"/>
                        <a:pt x="451790" y="86439"/>
                        <a:pt x="451790" y="86439"/>
                      </a:cubicBezTo>
                      <a:lnTo>
                        <a:pt x="451790" y="86439"/>
                      </a:lnTo>
                      <a:lnTo>
                        <a:pt x="451790" y="86439"/>
                      </a:lnTo>
                      <a:lnTo>
                        <a:pt x="451790" y="82982"/>
                      </a:lnTo>
                      <a:lnTo>
                        <a:pt x="452942" y="84134"/>
                      </a:lnTo>
                      <a:cubicBezTo>
                        <a:pt x="452942" y="84134"/>
                        <a:pt x="452942" y="84134"/>
                        <a:pt x="452942" y="84134"/>
                      </a:cubicBezTo>
                      <a:cubicBezTo>
                        <a:pt x="452942" y="84134"/>
                        <a:pt x="452942" y="84134"/>
                        <a:pt x="452942" y="84134"/>
                      </a:cubicBezTo>
                      <a:cubicBezTo>
                        <a:pt x="452942" y="84134"/>
                        <a:pt x="452942" y="84134"/>
                        <a:pt x="452942" y="84134"/>
                      </a:cubicBezTo>
                      <a:cubicBezTo>
                        <a:pt x="452942" y="84134"/>
                        <a:pt x="452942" y="84134"/>
                        <a:pt x="452942" y="84134"/>
                      </a:cubicBezTo>
                      <a:lnTo>
                        <a:pt x="452942" y="84134"/>
                      </a:lnTo>
                      <a:cubicBezTo>
                        <a:pt x="452942" y="84134"/>
                        <a:pt x="452942" y="84134"/>
                        <a:pt x="452942" y="84134"/>
                      </a:cubicBezTo>
                      <a:cubicBezTo>
                        <a:pt x="452942" y="84134"/>
                        <a:pt x="452942" y="84134"/>
                        <a:pt x="452942" y="84134"/>
                      </a:cubicBezTo>
                      <a:cubicBezTo>
                        <a:pt x="452942" y="84134"/>
                        <a:pt x="452942" y="84134"/>
                        <a:pt x="452942" y="84134"/>
                      </a:cubicBezTo>
                      <a:lnTo>
                        <a:pt x="452942" y="84134"/>
                      </a:lnTo>
                      <a:cubicBezTo>
                        <a:pt x="452942" y="84134"/>
                        <a:pt x="452942" y="84134"/>
                        <a:pt x="452942" y="84134"/>
                      </a:cubicBezTo>
                      <a:cubicBezTo>
                        <a:pt x="452942" y="84134"/>
                        <a:pt x="452942" y="84134"/>
                        <a:pt x="452942" y="84134"/>
                      </a:cubicBezTo>
                      <a:cubicBezTo>
                        <a:pt x="452942" y="84134"/>
                        <a:pt x="452942" y="84134"/>
                        <a:pt x="452942" y="84134"/>
                      </a:cubicBezTo>
                      <a:cubicBezTo>
                        <a:pt x="452942" y="84134"/>
                        <a:pt x="452942" y="84134"/>
                        <a:pt x="452942" y="84134"/>
                      </a:cubicBezTo>
                      <a:cubicBezTo>
                        <a:pt x="452942" y="84134"/>
                        <a:pt x="452942" y="84134"/>
                        <a:pt x="452942" y="84134"/>
                      </a:cubicBezTo>
                      <a:cubicBezTo>
                        <a:pt x="452942" y="84134"/>
                        <a:pt x="452942" y="84134"/>
                        <a:pt x="454095" y="84134"/>
                      </a:cubicBezTo>
                      <a:lnTo>
                        <a:pt x="470230" y="74914"/>
                      </a:lnTo>
                      <a:lnTo>
                        <a:pt x="470230" y="74914"/>
                      </a:lnTo>
                      <a:cubicBezTo>
                        <a:pt x="470230" y="74914"/>
                        <a:pt x="470230" y="74914"/>
                        <a:pt x="470230" y="74914"/>
                      </a:cubicBezTo>
                      <a:cubicBezTo>
                        <a:pt x="470230" y="74914"/>
                        <a:pt x="470230" y="74914"/>
                        <a:pt x="470230" y="74914"/>
                      </a:cubicBezTo>
                      <a:cubicBezTo>
                        <a:pt x="470230" y="74914"/>
                        <a:pt x="470230" y="74914"/>
                        <a:pt x="470230" y="74914"/>
                      </a:cubicBezTo>
                      <a:cubicBezTo>
                        <a:pt x="470230" y="74914"/>
                        <a:pt x="470230" y="74914"/>
                        <a:pt x="470230" y="74914"/>
                      </a:cubicBezTo>
                      <a:cubicBezTo>
                        <a:pt x="470230" y="74914"/>
                        <a:pt x="470230" y="74914"/>
                        <a:pt x="470230" y="74914"/>
                      </a:cubicBezTo>
                      <a:cubicBezTo>
                        <a:pt x="470230" y="74914"/>
                        <a:pt x="470230" y="74914"/>
                        <a:pt x="470230" y="74914"/>
                      </a:cubicBezTo>
                      <a:cubicBezTo>
                        <a:pt x="470230" y="74914"/>
                        <a:pt x="470230" y="74914"/>
                        <a:pt x="470230" y="74914"/>
                      </a:cubicBezTo>
                      <a:lnTo>
                        <a:pt x="470230" y="74914"/>
                      </a:lnTo>
                      <a:lnTo>
                        <a:pt x="470230" y="70304"/>
                      </a:lnTo>
                      <a:cubicBezTo>
                        <a:pt x="470230" y="70304"/>
                        <a:pt x="470230" y="70304"/>
                        <a:pt x="470230" y="71457"/>
                      </a:cubicBezTo>
                      <a:cubicBezTo>
                        <a:pt x="470230" y="71457"/>
                        <a:pt x="470230" y="71457"/>
                        <a:pt x="470230" y="71457"/>
                      </a:cubicBezTo>
                      <a:cubicBezTo>
                        <a:pt x="470230" y="71457"/>
                        <a:pt x="470230" y="71457"/>
                        <a:pt x="469077" y="72609"/>
                      </a:cubicBezTo>
                      <a:lnTo>
                        <a:pt x="452942" y="81829"/>
                      </a:lnTo>
                      <a:cubicBezTo>
                        <a:pt x="452942" y="81829"/>
                        <a:pt x="451790" y="81829"/>
                        <a:pt x="451790" y="81829"/>
                      </a:cubicBezTo>
                      <a:cubicBezTo>
                        <a:pt x="451790" y="81829"/>
                        <a:pt x="451790" y="81829"/>
                        <a:pt x="451790" y="81829"/>
                      </a:cubicBezTo>
                      <a:cubicBezTo>
                        <a:pt x="451790" y="81829"/>
                        <a:pt x="450637" y="81829"/>
                        <a:pt x="450637" y="81829"/>
                      </a:cubicBezTo>
                      <a:lnTo>
                        <a:pt x="450637" y="81829"/>
                      </a:lnTo>
                      <a:cubicBezTo>
                        <a:pt x="450637" y="81829"/>
                        <a:pt x="449485" y="81829"/>
                        <a:pt x="449485" y="81829"/>
                      </a:cubicBezTo>
                      <a:lnTo>
                        <a:pt x="449485" y="81829"/>
                      </a:lnTo>
                      <a:cubicBezTo>
                        <a:pt x="449485" y="81829"/>
                        <a:pt x="448332" y="81829"/>
                        <a:pt x="448332" y="81829"/>
                      </a:cubicBezTo>
                      <a:lnTo>
                        <a:pt x="435654" y="73762"/>
                      </a:lnTo>
                      <a:cubicBezTo>
                        <a:pt x="434502" y="73762"/>
                        <a:pt x="434502" y="72609"/>
                        <a:pt x="434502" y="72609"/>
                      </a:cubicBezTo>
                      <a:lnTo>
                        <a:pt x="434502" y="77219"/>
                      </a:lnTo>
                      <a:cubicBezTo>
                        <a:pt x="434502" y="77219"/>
                        <a:pt x="434502" y="78372"/>
                        <a:pt x="435654" y="78372"/>
                      </a:cubicBezTo>
                      <a:lnTo>
                        <a:pt x="447180" y="85287"/>
                      </a:lnTo>
                      <a:cubicBezTo>
                        <a:pt x="447180" y="85287"/>
                        <a:pt x="447180" y="85287"/>
                        <a:pt x="446027" y="85287"/>
                      </a:cubicBezTo>
                      <a:lnTo>
                        <a:pt x="429892" y="94507"/>
                      </a:lnTo>
                      <a:cubicBezTo>
                        <a:pt x="429892" y="94507"/>
                        <a:pt x="428739" y="94507"/>
                        <a:pt x="428739" y="94507"/>
                      </a:cubicBezTo>
                      <a:cubicBezTo>
                        <a:pt x="428739" y="94507"/>
                        <a:pt x="428739" y="94507"/>
                        <a:pt x="428739" y="94507"/>
                      </a:cubicBezTo>
                      <a:cubicBezTo>
                        <a:pt x="428739" y="94507"/>
                        <a:pt x="427587" y="94507"/>
                        <a:pt x="427587" y="94507"/>
                      </a:cubicBezTo>
                      <a:lnTo>
                        <a:pt x="427587" y="94507"/>
                      </a:lnTo>
                      <a:cubicBezTo>
                        <a:pt x="427587" y="94507"/>
                        <a:pt x="426434" y="94507"/>
                        <a:pt x="426434" y="94507"/>
                      </a:cubicBezTo>
                      <a:cubicBezTo>
                        <a:pt x="426434" y="94507"/>
                        <a:pt x="426434" y="94507"/>
                        <a:pt x="426434" y="94507"/>
                      </a:cubicBezTo>
                      <a:cubicBezTo>
                        <a:pt x="426434" y="94507"/>
                        <a:pt x="425282" y="94507"/>
                        <a:pt x="425282" y="94507"/>
                      </a:cubicBezTo>
                      <a:lnTo>
                        <a:pt x="412604" y="86439"/>
                      </a:lnTo>
                      <a:cubicBezTo>
                        <a:pt x="412604" y="86439"/>
                        <a:pt x="412604" y="86439"/>
                        <a:pt x="412604" y="86439"/>
                      </a:cubicBezTo>
                      <a:lnTo>
                        <a:pt x="416061" y="85287"/>
                      </a:lnTo>
                      <a:lnTo>
                        <a:pt x="416061" y="85287"/>
                      </a:lnTo>
                      <a:cubicBezTo>
                        <a:pt x="416061" y="85287"/>
                        <a:pt x="416061" y="85287"/>
                        <a:pt x="416061" y="85287"/>
                      </a:cubicBezTo>
                      <a:cubicBezTo>
                        <a:pt x="416061" y="85287"/>
                        <a:pt x="416061" y="85287"/>
                        <a:pt x="416061" y="85287"/>
                      </a:cubicBezTo>
                      <a:lnTo>
                        <a:pt x="416061" y="85287"/>
                      </a:lnTo>
                      <a:lnTo>
                        <a:pt x="416061" y="85287"/>
                      </a:lnTo>
                      <a:cubicBezTo>
                        <a:pt x="416061" y="85287"/>
                        <a:pt x="416061" y="85287"/>
                        <a:pt x="416061" y="85287"/>
                      </a:cubicBezTo>
                      <a:cubicBezTo>
                        <a:pt x="416061" y="85287"/>
                        <a:pt x="416061" y="85287"/>
                        <a:pt x="416061" y="85287"/>
                      </a:cubicBezTo>
                      <a:cubicBezTo>
                        <a:pt x="416061" y="85287"/>
                        <a:pt x="416061" y="85287"/>
                        <a:pt x="416061" y="85287"/>
                      </a:cubicBezTo>
                      <a:cubicBezTo>
                        <a:pt x="416061" y="85287"/>
                        <a:pt x="416061" y="85287"/>
                        <a:pt x="416061" y="85287"/>
                      </a:cubicBezTo>
                      <a:lnTo>
                        <a:pt x="416061" y="85287"/>
                      </a:lnTo>
                      <a:lnTo>
                        <a:pt x="416061" y="80677"/>
                      </a:lnTo>
                      <a:lnTo>
                        <a:pt x="418366" y="81829"/>
                      </a:lnTo>
                      <a:cubicBezTo>
                        <a:pt x="418366" y="81829"/>
                        <a:pt x="418366" y="81829"/>
                        <a:pt x="418366" y="81829"/>
                      </a:cubicBezTo>
                      <a:cubicBezTo>
                        <a:pt x="418366" y="81829"/>
                        <a:pt x="418366" y="81829"/>
                        <a:pt x="418366" y="81829"/>
                      </a:cubicBezTo>
                      <a:cubicBezTo>
                        <a:pt x="418366" y="81829"/>
                        <a:pt x="418366" y="81829"/>
                        <a:pt x="418366" y="81829"/>
                      </a:cubicBezTo>
                      <a:cubicBezTo>
                        <a:pt x="418366" y="81829"/>
                        <a:pt x="418366" y="81829"/>
                        <a:pt x="418366" y="81829"/>
                      </a:cubicBezTo>
                      <a:cubicBezTo>
                        <a:pt x="418366" y="81829"/>
                        <a:pt x="418366" y="81829"/>
                        <a:pt x="418366" y="81829"/>
                      </a:cubicBezTo>
                      <a:cubicBezTo>
                        <a:pt x="418366" y="81829"/>
                        <a:pt x="418366" y="81829"/>
                        <a:pt x="418366" y="81829"/>
                      </a:cubicBezTo>
                      <a:cubicBezTo>
                        <a:pt x="418366" y="81829"/>
                        <a:pt x="418366" y="81829"/>
                        <a:pt x="418366" y="81829"/>
                      </a:cubicBezTo>
                      <a:cubicBezTo>
                        <a:pt x="418366" y="81829"/>
                        <a:pt x="418366" y="81829"/>
                        <a:pt x="418366" y="81829"/>
                      </a:cubicBezTo>
                      <a:lnTo>
                        <a:pt x="418366" y="81829"/>
                      </a:lnTo>
                      <a:cubicBezTo>
                        <a:pt x="418366" y="81829"/>
                        <a:pt x="418366" y="81829"/>
                        <a:pt x="418366" y="81829"/>
                      </a:cubicBezTo>
                      <a:cubicBezTo>
                        <a:pt x="418366" y="81829"/>
                        <a:pt x="418366" y="81829"/>
                        <a:pt x="418366" y="81829"/>
                      </a:cubicBezTo>
                      <a:cubicBezTo>
                        <a:pt x="418366" y="81829"/>
                        <a:pt x="418366" y="81829"/>
                        <a:pt x="418366" y="81829"/>
                      </a:cubicBezTo>
                      <a:cubicBezTo>
                        <a:pt x="418366" y="81829"/>
                        <a:pt x="418366" y="81829"/>
                        <a:pt x="418366" y="81829"/>
                      </a:cubicBezTo>
                      <a:cubicBezTo>
                        <a:pt x="418366" y="81829"/>
                        <a:pt x="418366" y="81829"/>
                        <a:pt x="418366" y="81829"/>
                      </a:cubicBezTo>
                      <a:cubicBezTo>
                        <a:pt x="418366" y="81829"/>
                        <a:pt x="418366" y="81829"/>
                        <a:pt x="419519" y="81829"/>
                      </a:cubicBezTo>
                      <a:lnTo>
                        <a:pt x="428739" y="76067"/>
                      </a:lnTo>
                      <a:lnTo>
                        <a:pt x="428739" y="76067"/>
                      </a:lnTo>
                      <a:cubicBezTo>
                        <a:pt x="428739" y="76067"/>
                        <a:pt x="428739" y="76067"/>
                        <a:pt x="428739" y="76067"/>
                      </a:cubicBezTo>
                      <a:cubicBezTo>
                        <a:pt x="428739" y="76067"/>
                        <a:pt x="428739" y="76067"/>
                        <a:pt x="428739" y="76067"/>
                      </a:cubicBezTo>
                      <a:cubicBezTo>
                        <a:pt x="428739" y="76067"/>
                        <a:pt x="428739" y="76067"/>
                        <a:pt x="428739" y="76067"/>
                      </a:cubicBezTo>
                      <a:cubicBezTo>
                        <a:pt x="428739" y="76067"/>
                        <a:pt x="428739" y="76067"/>
                        <a:pt x="428739" y="76067"/>
                      </a:cubicBezTo>
                      <a:cubicBezTo>
                        <a:pt x="428739" y="76067"/>
                        <a:pt x="428739" y="76067"/>
                        <a:pt x="428739" y="76067"/>
                      </a:cubicBezTo>
                      <a:cubicBezTo>
                        <a:pt x="428739" y="76067"/>
                        <a:pt x="428739" y="76067"/>
                        <a:pt x="428739" y="76067"/>
                      </a:cubicBezTo>
                      <a:cubicBezTo>
                        <a:pt x="428739" y="76067"/>
                        <a:pt x="428739" y="76067"/>
                        <a:pt x="428739" y="76067"/>
                      </a:cubicBezTo>
                      <a:lnTo>
                        <a:pt x="428739" y="76067"/>
                      </a:lnTo>
                      <a:lnTo>
                        <a:pt x="428739" y="76067"/>
                      </a:lnTo>
                      <a:lnTo>
                        <a:pt x="428739" y="72609"/>
                      </a:lnTo>
                      <a:lnTo>
                        <a:pt x="429892" y="73762"/>
                      </a:lnTo>
                      <a:cubicBezTo>
                        <a:pt x="429892" y="73762"/>
                        <a:pt x="429892" y="73762"/>
                        <a:pt x="429892" y="73762"/>
                      </a:cubicBezTo>
                      <a:cubicBezTo>
                        <a:pt x="429892" y="73762"/>
                        <a:pt x="429892" y="73762"/>
                        <a:pt x="429892" y="73762"/>
                      </a:cubicBezTo>
                      <a:cubicBezTo>
                        <a:pt x="429892" y="73762"/>
                        <a:pt x="429892" y="73762"/>
                        <a:pt x="429892" y="73762"/>
                      </a:cubicBezTo>
                      <a:lnTo>
                        <a:pt x="429892" y="73762"/>
                      </a:lnTo>
                      <a:lnTo>
                        <a:pt x="429892" y="73762"/>
                      </a:lnTo>
                      <a:cubicBezTo>
                        <a:pt x="429892" y="73762"/>
                        <a:pt x="429892" y="73762"/>
                        <a:pt x="429892" y="73762"/>
                      </a:cubicBezTo>
                      <a:cubicBezTo>
                        <a:pt x="429892" y="73762"/>
                        <a:pt x="429892" y="73762"/>
                        <a:pt x="429892" y="73762"/>
                      </a:cubicBezTo>
                      <a:cubicBezTo>
                        <a:pt x="429892" y="73762"/>
                        <a:pt x="429892" y="73762"/>
                        <a:pt x="429892" y="73762"/>
                      </a:cubicBezTo>
                      <a:lnTo>
                        <a:pt x="429892" y="73762"/>
                      </a:lnTo>
                      <a:lnTo>
                        <a:pt x="429892" y="73762"/>
                      </a:lnTo>
                      <a:lnTo>
                        <a:pt x="429892" y="73762"/>
                      </a:lnTo>
                      <a:cubicBezTo>
                        <a:pt x="429892" y="73762"/>
                        <a:pt x="429892" y="73762"/>
                        <a:pt x="429892" y="73762"/>
                      </a:cubicBezTo>
                      <a:cubicBezTo>
                        <a:pt x="429892" y="73762"/>
                        <a:pt x="429892" y="73762"/>
                        <a:pt x="429892" y="73762"/>
                      </a:cubicBezTo>
                      <a:cubicBezTo>
                        <a:pt x="429892" y="73762"/>
                        <a:pt x="429892" y="73762"/>
                        <a:pt x="429892" y="73762"/>
                      </a:cubicBezTo>
                      <a:cubicBezTo>
                        <a:pt x="429892" y="73762"/>
                        <a:pt x="429892" y="73762"/>
                        <a:pt x="429892" y="73762"/>
                      </a:cubicBezTo>
                      <a:cubicBezTo>
                        <a:pt x="429892" y="73762"/>
                        <a:pt x="429892" y="73762"/>
                        <a:pt x="429892" y="73762"/>
                      </a:cubicBezTo>
                      <a:cubicBezTo>
                        <a:pt x="429892" y="73762"/>
                        <a:pt x="429892" y="73762"/>
                        <a:pt x="431044" y="73762"/>
                      </a:cubicBezTo>
                      <a:lnTo>
                        <a:pt x="450637" y="63389"/>
                      </a:lnTo>
                      <a:lnTo>
                        <a:pt x="450637" y="63389"/>
                      </a:lnTo>
                      <a:cubicBezTo>
                        <a:pt x="450637" y="63389"/>
                        <a:pt x="450637" y="63389"/>
                        <a:pt x="450637" y="63389"/>
                      </a:cubicBezTo>
                      <a:cubicBezTo>
                        <a:pt x="450637" y="63389"/>
                        <a:pt x="450637" y="63389"/>
                        <a:pt x="450637" y="63389"/>
                      </a:cubicBezTo>
                      <a:lnTo>
                        <a:pt x="450637" y="63389"/>
                      </a:lnTo>
                      <a:lnTo>
                        <a:pt x="450637" y="63389"/>
                      </a:lnTo>
                      <a:cubicBezTo>
                        <a:pt x="450637" y="63389"/>
                        <a:pt x="450637" y="63389"/>
                        <a:pt x="450637" y="63389"/>
                      </a:cubicBezTo>
                      <a:cubicBezTo>
                        <a:pt x="450637" y="63389"/>
                        <a:pt x="450637" y="63389"/>
                        <a:pt x="450637" y="63389"/>
                      </a:cubicBezTo>
                      <a:cubicBezTo>
                        <a:pt x="450637" y="63389"/>
                        <a:pt x="450637" y="63389"/>
                        <a:pt x="450637" y="63389"/>
                      </a:cubicBezTo>
                      <a:cubicBezTo>
                        <a:pt x="450637" y="63389"/>
                        <a:pt x="450637" y="63389"/>
                        <a:pt x="450637" y="63389"/>
                      </a:cubicBezTo>
                      <a:lnTo>
                        <a:pt x="450637" y="63389"/>
                      </a:lnTo>
                      <a:lnTo>
                        <a:pt x="450637" y="59931"/>
                      </a:lnTo>
                      <a:lnTo>
                        <a:pt x="471383" y="72609"/>
                      </a:lnTo>
                      <a:cubicBezTo>
                        <a:pt x="471383" y="72609"/>
                        <a:pt x="471383" y="72609"/>
                        <a:pt x="471383" y="72609"/>
                      </a:cubicBezTo>
                      <a:cubicBezTo>
                        <a:pt x="471383" y="72609"/>
                        <a:pt x="471383" y="72609"/>
                        <a:pt x="471383" y="72609"/>
                      </a:cubicBezTo>
                      <a:cubicBezTo>
                        <a:pt x="471383" y="72609"/>
                        <a:pt x="471383" y="72609"/>
                        <a:pt x="471383" y="72609"/>
                      </a:cubicBezTo>
                      <a:lnTo>
                        <a:pt x="471383" y="72609"/>
                      </a:lnTo>
                      <a:cubicBezTo>
                        <a:pt x="471383" y="72609"/>
                        <a:pt x="471383" y="72609"/>
                        <a:pt x="471383" y="72609"/>
                      </a:cubicBezTo>
                      <a:cubicBezTo>
                        <a:pt x="471383" y="72609"/>
                        <a:pt x="471383" y="72609"/>
                        <a:pt x="471383" y="72609"/>
                      </a:cubicBezTo>
                      <a:cubicBezTo>
                        <a:pt x="471383" y="72609"/>
                        <a:pt x="471383" y="72609"/>
                        <a:pt x="471383" y="72609"/>
                      </a:cubicBezTo>
                      <a:lnTo>
                        <a:pt x="472535" y="72609"/>
                      </a:lnTo>
                      <a:cubicBezTo>
                        <a:pt x="472535" y="72609"/>
                        <a:pt x="472535" y="72609"/>
                        <a:pt x="472535" y="72609"/>
                      </a:cubicBezTo>
                      <a:cubicBezTo>
                        <a:pt x="472535" y="72609"/>
                        <a:pt x="472535" y="72609"/>
                        <a:pt x="472535" y="72609"/>
                      </a:cubicBezTo>
                      <a:cubicBezTo>
                        <a:pt x="472535" y="72609"/>
                        <a:pt x="472535" y="72609"/>
                        <a:pt x="472535" y="72609"/>
                      </a:cubicBezTo>
                      <a:cubicBezTo>
                        <a:pt x="472535" y="72609"/>
                        <a:pt x="472535" y="72609"/>
                        <a:pt x="472535" y="72609"/>
                      </a:cubicBezTo>
                      <a:cubicBezTo>
                        <a:pt x="472535" y="72609"/>
                        <a:pt x="472535" y="72609"/>
                        <a:pt x="472535" y="72609"/>
                      </a:cubicBezTo>
                      <a:cubicBezTo>
                        <a:pt x="472535" y="72609"/>
                        <a:pt x="472535" y="72609"/>
                        <a:pt x="473688" y="72609"/>
                      </a:cubicBezTo>
                      <a:lnTo>
                        <a:pt x="486365" y="65694"/>
                      </a:lnTo>
                      <a:cubicBezTo>
                        <a:pt x="486365" y="65694"/>
                        <a:pt x="486365" y="65694"/>
                        <a:pt x="486365" y="65694"/>
                      </a:cubicBezTo>
                      <a:cubicBezTo>
                        <a:pt x="486365" y="65694"/>
                        <a:pt x="486365" y="65694"/>
                        <a:pt x="486365" y="65694"/>
                      </a:cubicBezTo>
                      <a:cubicBezTo>
                        <a:pt x="486365" y="65694"/>
                        <a:pt x="486365" y="65694"/>
                        <a:pt x="486365" y="65694"/>
                      </a:cubicBezTo>
                      <a:lnTo>
                        <a:pt x="486365" y="65694"/>
                      </a:lnTo>
                      <a:lnTo>
                        <a:pt x="486365" y="65694"/>
                      </a:lnTo>
                      <a:lnTo>
                        <a:pt x="486365" y="65694"/>
                      </a:lnTo>
                      <a:cubicBezTo>
                        <a:pt x="486365" y="65694"/>
                        <a:pt x="486365" y="65694"/>
                        <a:pt x="486365" y="65694"/>
                      </a:cubicBezTo>
                      <a:cubicBezTo>
                        <a:pt x="486365" y="65694"/>
                        <a:pt x="486365" y="65694"/>
                        <a:pt x="486365" y="65694"/>
                      </a:cubicBezTo>
                      <a:lnTo>
                        <a:pt x="486365" y="65694"/>
                      </a:lnTo>
                      <a:lnTo>
                        <a:pt x="486365" y="61084"/>
                      </a:lnTo>
                      <a:cubicBezTo>
                        <a:pt x="486365" y="61084"/>
                        <a:pt x="486365" y="61084"/>
                        <a:pt x="486365" y="62236"/>
                      </a:cubicBezTo>
                      <a:lnTo>
                        <a:pt x="486365" y="62236"/>
                      </a:lnTo>
                      <a:cubicBezTo>
                        <a:pt x="486365" y="62236"/>
                        <a:pt x="486365" y="62236"/>
                        <a:pt x="485213" y="63389"/>
                      </a:cubicBezTo>
                      <a:lnTo>
                        <a:pt x="472535" y="70304"/>
                      </a:lnTo>
                      <a:cubicBezTo>
                        <a:pt x="472535" y="70304"/>
                        <a:pt x="471383" y="70304"/>
                        <a:pt x="471383" y="70304"/>
                      </a:cubicBezTo>
                      <a:cubicBezTo>
                        <a:pt x="471383" y="70304"/>
                        <a:pt x="471383" y="70304"/>
                        <a:pt x="471383" y="70304"/>
                      </a:cubicBezTo>
                      <a:cubicBezTo>
                        <a:pt x="471383" y="70304"/>
                        <a:pt x="470230" y="70304"/>
                        <a:pt x="470230" y="70304"/>
                      </a:cubicBezTo>
                      <a:lnTo>
                        <a:pt x="470230" y="70304"/>
                      </a:lnTo>
                      <a:cubicBezTo>
                        <a:pt x="470230" y="70304"/>
                        <a:pt x="469077" y="70304"/>
                        <a:pt x="469077" y="70304"/>
                      </a:cubicBezTo>
                      <a:lnTo>
                        <a:pt x="469077" y="70304"/>
                      </a:lnTo>
                      <a:cubicBezTo>
                        <a:pt x="469077" y="70304"/>
                        <a:pt x="467925" y="70304"/>
                        <a:pt x="467925" y="70304"/>
                      </a:cubicBezTo>
                      <a:lnTo>
                        <a:pt x="435654" y="49559"/>
                      </a:lnTo>
                      <a:cubicBezTo>
                        <a:pt x="435654" y="49559"/>
                        <a:pt x="435654" y="49559"/>
                        <a:pt x="435654" y="49559"/>
                      </a:cubicBezTo>
                      <a:lnTo>
                        <a:pt x="447180" y="43796"/>
                      </a:lnTo>
                      <a:cubicBezTo>
                        <a:pt x="447180" y="43796"/>
                        <a:pt x="447180" y="43796"/>
                        <a:pt x="447180" y="43796"/>
                      </a:cubicBezTo>
                      <a:cubicBezTo>
                        <a:pt x="447180" y="43796"/>
                        <a:pt x="447180" y="43796"/>
                        <a:pt x="447180" y="43796"/>
                      </a:cubicBezTo>
                      <a:cubicBezTo>
                        <a:pt x="447180" y="43796"/>
                        <a:pt x="447180" y="43796"/>
                        <a:pt x="447180" y="43796"/>
                      </a:cubicBezTo>
                      <a:lnTo>
                        <a:pt x="447180" y="43796"/>
                      </a:lnTo>
                      <a:lnTo>
                        <a:pt x="447180" y="43796"/>
                      </a:lnTo>
                      <a:cubicBezTo>
                        <a:pt x="447180" y="43796"/>
                        <a:pt x="447180" y="43796"/>
                        <a:pt x="447180" y="43796"/>
                      </a:cubicBezTo>
                      <a:cubicBezTo>
                        <a:pt x="447180" y="43796"/>
                        <a:pt x="447180" y="43796"/>
                        <a:pt x="447180" y="43796"/>
                      </a:cubicBezTo>
                      <a:lnTo>
                        <a:pt x="447180" y="43796"/>
                      </a:lnTo>
                      <a:cubicBezTo>
                        <a:pt x="447180" y="43796"/>
                        <a:pt x="447180" y="43796"/>
                        <a:pt x="447180" y="43796"/>
                      </a:cubicBezTo>
                      <a:lnTo>
                        <a:pt x="447180" y="39186"/>
                      </a:lnTo>
                      <a:cubicBezTo>
                        <a:pt x="447180" y="39186"/>
                        <a:pt x="447180" y="39186"/>
                        <a:pt x="447180" y="40338"/>
                      </a:cubicBezTo>
                      <a:lnTo>
                        <a:pt x="447180" y="40338"/>
                      </a:lnTo>
                      <a:cubicBezTo>
                        <a:pt x="447180" y="40338"/>
                        <a:pt x="447180" y="40338"/>
                        <a:pt x="446027" y="41491"/>
                      </a:cubicBezTo>
                      <a:lnTo>
                        <a:pt x="433349" y="48406"/>
                      </a:lnTo>
                      <a:cubicBezTo>
                        <a:pt x="433349" y="48406"/>
                        <a:pt x="432197" y="48406"/>
                        <a:pt x="432197" y="48406"/>
                      </a:cubicBezTo>
                      <a:cubicBezTo>
                        <a:pt x="432197" y="48406"/>
                        <a:pt x="432197" y="48406"/>
                        <a:pt x="432197" y="48406"/>
                      </a:cubicBezTo>
                      <a:cubicBezTo>
                        <a:pt x="432197" y="48406"/>
                        <a:pt x="431044" y="48406"/>
                        <a:pt x="431044" y="48406"/>
                      </a:cubicBezTo>
                      <a:lnTo>
                        <a:pt x="431044" y="48406"/>
                      </a:lnTo>
                      <a:cubicBezTo>
                        <a:pt x="431044" y="48406"/>
                        <a:pt x="429892" y="48406"/>
                        <a:pt x="429892" y="48406"/>
                      </a:cubicBezTo>
                      <a:lnTo>
                        <a:pt x="429892" y="48406"/>
                      </a:lnTo>
                      <a:cubicBezTo>
                        <a:pt x="429892" y="48406"/>
                        <a:pt x="428739" y="48406"/>
                        <a:pt x="428739" y="48406"/>
                      </a:cubicBezTo>
                      <a:lnTo>
                        <a:pt x="396469" y="27661"/>
                      </a:lnTo>
                      <a:cubicBezTo>
                        <a:pt x="396469" y="27661"/>
                        <a:pt x="396469" y="27661"/>
                        <a:pt x="396469" y="27661"/>
                      </a:cubicBezTo>
                      <a:lnTo>
                        <a:pt x="407994" y="21898"/>
                      </a:lnTo>
                      <a:lnTo>
                        <a:pt x="407994" y="21898"/>
                      </a:lnTo>
                      <a:cubicBezTo>
                        <a:pt x="407994" y="21898"/>
                        <a:pt x="407994" y="21898"/>
                        <a:pt x="407994" y="21898"/>
                      </a:cubicBezTo>
                      <a:cubicBezTo>
                        <a:pt x="407994" y="21898"/>
                        <a:pt x="407994" y="21898"/>
                        <a:pt x="407994" y="21898"/>
                      </a:cubicBezTo>
                      <a:cubicBezTo>
                        <a:pt x="407994" y="21898"/>
                        <a:pt x="407994" y="21898"/>
                        <a:pt x="407994" y="21898"/>
                      </a:cubicBezTo>
                      <a:cubicBezTo>
                        <a:pt x="407994" y="21898"/>
                        <a:pt x="407994" y="21898"/>
                        <a:pt x="407994" y="21898"/>
                      </a:cubicBezTo>
                      <a:cubicBezTo>
                        <a:pt x="407994" y="21898"/>
                        <a:pt x="407994" y="21898"/>
                        <a:pt x="407994" y="21898"/>
                      </a:cubicBezTo>
                      <a:cubicBezTo>
                        <a:pt x="407994" y="21898"/>
                        <a:pt x="407994" y="21898"/>
                        <a:pt x="407994" y="21898"/>
                      </a:cubicBezTo>
                      <a:cubicBezTo>
                        <a:pt x="407994" y="21898"/>
                        <a:pt x="407994" y="21898"/>
                        <a:pt x="407994" y="21898"/>
                      </a:cubicBezTo>
                      <a:lnTo>
                        <a:pt x="407994" y="21898"/>
                      </a:lnTo>
                      <a:lnTo>
                        <a:pt x="407994" y="17288"/>
                      </a:lnTo>
                      <a:cubicBezTo>
                        <a:pt x="407994" y="17288"/>
                        <a:pt x="407994" y="17288"/>
                        <a:pt x="407994" y="18440"/>
                      </a:cubicBezTo>
                      <a:lnTo>
                        <a:pt x="407994" y="18440"/>
                      </a:lnTo>
                      <a:cubicBezTo>
                        <a:pt x="407994" y="18440"/>
                        <a:pt x="407994" y="18440"/>
                        <a:pt x="406841" y="19593"/>
                      </a:cubicBezTo>
                      <a:lnTo>
                        <a:pt x="388401" y="29966"/>
                      </a:lnTo>
                      <a:cubicBezTo>
                        <a:pt x="388401" y="29966"/>
                        <a:pt x="387248" y="29966"/>
                        <a:pt x="387248" y="29966"/>
                      </a:cubicBezTo>
                      <a:cubicBezTo>
                        <a:pt x="387248" y="29966"/>
                        <a:pt x="387248" y="29966"/>
                        <a:pt x="387248" y="29966"/>
                      </a:cubicBezTo>
                      <a:cubicBezTo>
                        <a:pt x="387248" y="29966"/>
                        <a:pt x="386096" y="29966"/>
                        <a:pt x="386096" y="29966"/>
                      </a:cubicBezTo>
                      <a:cubicBezTo>
                        <a:pt x="386096" y="29966"/>
                        <a:pt x="386096" y="29966"/>
                        <a:pt x="386096" y="29966"/>
                      </a:cubicBezTo>
                      <a:cubicBezTo>
                        <a:pt x="386096" y="29966"/>
                        <a:pt x="384943" y="29966"/>
                        <a:pt x="384943" y="29966"/>
                      </a:cubicBezTo>
                      <a:cubicBezTo>
                        <a:pt x="384943" y="29966"/>
                        <a:pt x="384943" y="29966"/>
                        <a:pt x="384943" y="29966"/>
                      </a:cubicBezTo>
                      <a:cubicBezTo>
                        <a:pt x="384943" y="29966"/>
                        <a:pt x="383791" y="29966"/>
                        <a:pt x="383791" y="29966"/>
                      </a:cubicBezTo>
                      <a:lnTo>
                        <a:pt x="371113" y="21898"/>
                      </a:lnTo>
                      <a:cubicBezTo>
                        <a:pt x="371113" y="21898"/>
                        <a:pt x="371113" y="21898"/>
                        <a:pt x="371113" y="21898"/>
                      </a:cubicBezTo>
                      <a:lnTo>
                        <a:pt x="387248" y="12678"/>
                      </a:lnTo>
                      <a:lnTo>
                        <a:pt x="387248" y="12678"/>
                      </a:lnTo>
                      <a:cubicBezTo>
                        <a:pt x="387248" y="12678"/>
                        <a:pt x="387248" y="12678"/>
                        <a:pt x="387248" y="12678"/>
                      </a:cubicBezTo>
                      <a:cubicBezTo>
                        <a:pt x="387248" y="12678"/>
                        <a:pt x="387248" y="12678"/>
                        <a:pt x="387248" y="12678"/>
                      </a:cubicBezTo>
                      <a:lnTo>
                        <a:pt x="387248" y="12678"/>
                      </a:lnTo>
                      <a:lnTo>
                        <a:pt x="387248" y="12678"/>
                      </a:lnTo>
                      <a:cubicBezTo>
                        <a:pt x="387248" y="12678"/>
                        <a:pt x="387248" y="12678"/>
                        <a:pt x="387248" y="12678"/>
                      </a:cubicBezTo>
                      <a:cubicBezTo>
                        <a:pt x="387248" y="12678"/>
                        <a:pt x="387248" y="12678"/>
                        <a:pt x="387248" y="12678"/>
                      </a:cubicBezTo>
                      <a:lnTo>
                        <a:pt x="387248" y="12678"/>
                      </a:lnTo>
                      <a:cubicBezTo>
                        <a:pt x="387248" y="12678"/>
                        <a:pt x="387248" y="12678"/>
                        <a:pt x="387248" y="12678"/>
                      </a:cubicBezTo>
                      <a:lnTo>
                        <a:pt x="387248" y="12678"/>
                      </a:lnTo>
                      <a:lnTo>
                        <a:pt x="387248" y="8068"/>
                      </a:lnTo>
                      <a:cubicBezTo>
                        <a:pt x="387248" y="8068"/>
                        <a:pt x="387248" y="8068"/>
                        <a:pt x="387248" y="9220"/>
                      </a:cubicBezTo>
                      <a:lnTo>
                        <a:pt x="387248" y="9220"/>
                      </a:lnTo>
                      <a:cubicBezTo>
                        <a:pt x="387248" y="9220"/>
                        <a:pt x="387248" y="9220"/>
                        <a:pt x="386096" y="10373"/>
                      </a:cubicBezTo>
                      <a:lnTo>
                        <a:pt x="329622" y="41491"/>
                      </a:lnTo>
                      <a:cubicBezTo>
                        <a:pt x="329622" y="41491"/>
                        <a:pt x="328470" y="41491"/>
                        <a:pt x="328470" y="41491"/>
                      </a:cubicBezTo>
                      <a:cubicBezTo>
                        <a:pt x="328470" y="41491"/>
                        <a:pt x="328470" y="41491"/>
                        <a:pt x="328470" y="41491"/>
                      </a:cubicBezTo>
                      <a:cubicBezTo>
                        <a:pt x="328470" y="41491"/>
                        <a:pt x="327317" y="41491"/>
                        <a:pt x="327317" y="41491"/>
                      </a:cubicBezTo>
                      <a:lnTo>
                        <a:pt x="327317" y="41491"/>
                      </a:lnTo>
                      <a:cubicBezTo>
                        <a:pt x="327317" y="41491"/>
                        <a:pt x="326164" y="41491"/>
                        <a:pt x="326164" y="41491"/>
                      </a:cubicBezTo>
                      <a:lnTo>
                        <a:pt x="326164" y="41491"/>
                      </a:lnTo>
                      <a:cubicBezTo>
                        <a:pt x="326164" y="41491"/>
                        <a:pt x="325012" y="41491"/>
                        <a:pt x="325012" y="41491"/>
                      </a:cubicBezTo>
                      <a:lnTo>
                        <a:pt x="312334" y="33423"/>
                      </a:lnTo>
                      <a:cubicBezTo>
                        <a:pt x="312334" y="33423"/>
                        <a:pt x="312334" y="33423"/>
                        <a:pt x="312334" y="33423"/>
                      </a:cubicBezTo>
                      <a:lnTo>
                        <a:pt x="319249" y="28813"/>
                      </a:lnTo>
                      <a:lnTo>
                        <a:pt x="319249" y="28813"/>
                      </a:lnTo>
                      <a:cubicBezTo>
                        <a:pt x="319249" y="28813"/>
                        <a:pt x="319249" y="28813"/>
                        <a:pt x="319249" y="28813"/>
                      </a:cubicBezTo>
                      <a:cubicBezTo>
                        <a:pt x="319249" y="28813"/>
                        <a:pt x="319249" y="28813"/>
                        <a:pt x="319249" y="28813"/>
                      </a:cubicBezTo>
                      <a:lnTo>
                        <a:pt x="319249" y="28813"/>
                      </a:lnTo>
                      <a:lnTo>
                        <a:pt x="319249" y="28813"/>
                      </a:lnTo>
                      <a:cubicBezTo>
                        <a:pt x="319249" y="28813"/>
                        <a:pt x="319249" y="28813"/>
                        <a:pt x="319249" y="28813"/>
                      </a:cubicBezTo>
                      <a:cubicBezTo>
                        <a:pt x="319249" y="28813"/>
                        <a:pt x="319249" y="28813"/>
                        <a:pt x="319249" y="28813"/>
                      </a:cubicBezTo>
                      <a:cubicBezTo>
                        <a:pt x="319249" y="28813"/>
                        <a:pt x="319249" y="28813"/>
                        <a:pt x="319249" y="28813"/>
                      </a:cubicBezTo>
                      <a:cubicBezTo>
                        <a:pt x="319249" y="28813"/>
                        <a:pt x="319249" y="28813"/>
                        <a:pt x="319249" y="28813"/>
                      </a:cubicBezTo>
                      <a:lnTo>
                        <a:pt x="319249" y="28813"/>
                      </a:lnTo>
                      <a:lnTo>
                        <a:pt x="319249" y="25356"/>
                      </a:lnTo>
                      <a:lnTo>
                        <a:pt x="320402" y="26508"/>
                      </a:lnTo>
                      <a:cubicBezTo>
                        <a:pt x="320402" y="26508"/>
                        <a:pt x="320402" y="26508"/>
                        <a:pt x="320402" y="26508"/>
                      </a:cubicBezTo>
                      <a:cubicBezTo>
                        <a:pt x="320402" y="26508"/>
                        <a:pt x="320402" y="26508"/>
                        <a:pt x="320402" y="26508"/>
                      </a:cubicBezTo>
                      <a:cubicBezTo>
                        <a:pt x="320402" y="26508"/>
                        <a:pt x="320402" y="26508"/>
                        <a:pt x="320402" y="26508"/>
                      </a:cubicBezTo>
                      <a:lnTo>
                        <a:pt x="320402" y="26508"/>
                      </a:lnTo>
                      <a:cubicBezTo>
                        <a:pt x="320402" y="26508"/>
                        <a:pt x="320402" y="26508"/>
                        <a:pt x="320402" y="26508"/>
                      </a:cubicBezTo>
                      <a:cubicBezTo>
                        <a:pt x="320402" y="26508"/>
                        <a:pt x="320402" y="26508"/>
                        <a:pt x="320402" y="26508"/>
                      </a:cubicBezTo>
                      <a:cubicBezTo>
                        <a:pt x="320402" y="26508"/>
                        <a:pt x="320402" y="26508"/>
                        <a:pt x="320402" y="26508"/>
                      </a:cubicBezTo>
                      <a:cubicBezTo>
                        <a:pt x="320402" y="26508"/>
                        <a:pt x="320402" y="26508"/>
                        <a:pt x="320402" y="26508"/>
                      </a:cubicBezTo>
                      <a:lnTo>
                        <a:pt x="320402" y="26508"/>
                      </a:lnTo>
                      <a:lnTo>
                        <a:pt x="320402" y="26508"/>
                      </a:lnTo>
                      <a:lnTo>
                        <a:pt x="320402" y="26508"/>
                      </a:lnTo>
                      <a:cubicBezTo>
                        <a:pt x="320402" y="26508"/>
                        <a:pt x="320402" y="26508"/>
                        <a:pt x="320402" y="26508"/>
                      </a:cubicBezTo>
                      <a:cubicBezTo>
                        <a:pt x="320402" y="26508"/>
                        <a:pt x="320402" y="26508"/>
                        <a:pt x="320402" y="26508"/>
                      </a:cubicBezTo>
                      <a:cubicBezTo>
                        <a:pt x="320402" y="26508"/>
                        <a:pt x="320402" y="26508"/>
                        <a:pt x="320402" y="26508"/>
                      </a:cubicBezTo>
                      <a:cubicBezTo>
                        <a:pt x="320402" y="26508"/>
                        <a:pt x="320402" y="26508"/>
                        <a:pt x="320402" y="26508"/>
                      </a:cubicBezTo>
                      <a:cubicBezTo>
                        <a:pt x="320402" y="26508"/>
                        <a:pt x="320402" y="26508"/>
                        <a:pt x="320402" y="26508"/>
                      </a:cubicBezTo>
                      <a:cubicBezTo>
                        <a:pt x="320402" y="26508"/>
                        <a:pt x="320402" y="26508"/>
                        <a:pt x="321554" y="26508"/>
                      </a:cubicBezTo>
                      <a:lnTo>
                        <a:pt x="337690" y="17288"/>
                      </a:lnTo>
                      <a:lnTo>
                        <a:pt x="337690" y="17288"/>
                      </a:lnTo>
                      <a:cubicBezTo>
                        <a:pt x="337690" y="17288"/>
                        <a:pt x="337690" y="17288"/>
                        <a:pt x="337690" y="17288"/>
                      </a:cubicBezTo>
                      <a:cubicBezTo>
                        <a:pt x="337690" y="17288"/>
                        <a:pt x="337690" y="17288"/>
                        <a:pt x="337690" y="17288"/>
                      </a:cubicBezTo>
                      <a:cubicBezTo>
                        <a:pt x="337690" y="17288"/>
                        <a:pt x="337690" y="17288"/>
                        <a:pt x="337690" y="17288"/>
                      </a:cubicBezTo>
                      <a:lnTo>
                        <a:pt x="337690" y="17288"/>
                      </a:lnTo>
                      <a:cubicBezTo>
                        <a:pt x="337690" y="17288"/>
                        <a:pt x="337690" y="17288"/>
                        <a:pt x="337690" y="17288"/>
                      </a:cubicBezTo>
                      <a:cubicBezTo>
                        <a:pt x="337690" y="17288"/>
                        <a:pt x="337690" y="17288"/>
                        <a:pt x="337690" y="17288"/>
                      </a:cubicBezTo>
                      <a:lnTo>
                        <a:pt x="337690" y="17288"/>
                      </a:lnTo>
                      <a:cubicBezTo>
                        <a:pt x="337690" y="17288"/>
                        <a:pt x="337690" y="17288"/>
                        <a:pt x="337690" y="17288"/>
                      </a:cubicBezTo>
                      <a:lnTo>
                        <a:pt x="337690" y="17288"/>
                      </a:lnTo>
                      <a:lnTo>
                        <a:pt x="337690" y="13830"/>
                      </a:lnTo>
                      <a:lnTo>
                        <a:pt x="338842" y="13830"/>
                      </a:lnTo>
                      <a:cubicBezTo>
                        <a:pt x="338842" y="13830"/>
                        <a:pt x="338842" y="13830"/>
                        <a:pt x="338842" y="13830"/>
                      </a:cubicBezTo>
                      <a:cubicBezTo>
                        <a:pt x="338842" y="13830"/>
                        <a:pt x="338842" y="13830"/>
                        <a:pt x="338842" y="13830"/>
                      </a:cubicBezTo>
                      <a:cubicBezTo>
                        <a:pt x="338842" y="13830"/>
                        <a:pt x="338842" y="13830"/>
                        <a:pt x="338842" y="13830"/>
                      </a:cubicBezTo>
                      <a:cubicBezTo>
                        <a:pt x="338842" y="13830"/>
                        <a:pt x="338842" y="13830"/>
                        <a:pt x="338842" y="13830"/>
                      </a:cubicBezTo>
                      <a:cubicBezTo>
                        <a:pt x="338842" y="13830"/>
                        <a:pt x="338842" y="13830"/>
                        <a:pt x="338842" y="13830"/>
                      </a:cubicBezTo>
                      <a:cubicBezTo>
                        <a:pt x="338842" y="13830"/>
                        <a:pt x="338842" y="13830"/>
                        <a:pt x="338842" y="13830"/>
                      </a:cubicBezTo>
                      <a:cubicBezTo>
                        <a:pt x="338842" y="13830"/>
                        <a:pt x="338842" y="13830"/>
                        <a:pt x="338842" y="13830"/>
                      </a:cubicBezTo>
                      <a:cubicBezTo>
                        <a:pt x="338842" y="13830"/>
                        <a:pt x="338842" y="13830"/>
                        <a:pt x="338842" y="13830"/>
                      </a:cubicBezTo>
                      <a:lnTo>
                        <a:pt x="338842" y="13830"/>
                      </a:lnTo>
                      <a:cubicBezTo>
                        <a:pt x="338842" y="13830"/>
                        <a:pt x="338842" y="13830"/>
                        <a:pt x="338842" y="13830"/>
                      </a:cubicBezTo>
                      <a:cubicBezTo>
                        <a:pt x="338842" y="13830"/>
                        <a:pt x="338842" y="13830"/>
                        <a:pt x="338842" y="13830"/>
                      </a:cubicBezTo>
                      <a:cubicBezTo>
                        <a:pt x="338842" y="13830"/>
                        <a:pt x="338842" y="13830"/>
                        <a:pt x="338842" y="13830"/>
                      </a:cubicBezTo>
                      <a:cubicBezTo>
                        <a:pt x="338842" y="13830"/>
                        <a:pt x="338842" y="13830"/>
                        <a:pt x="338842" y="13830"/>
                      </a:cubicBezTo>
                      <a:cubicBezTo>
                        <a:pt x="338842" y="13830"/>
                        <a:pt x="338842" y="13830"/>
                        <a:pt x="338842" y="13830"/>
                      </a:cubicBezTo>
                      <a:cubicBezTo>
                        <a:pt x="338842" y="13830"/>
                        <a:pt x="338842" y="13830"/>
                        <a:pt x="339995" y="13830"/>
                      </a:cubicBezTo>
                      <a:lnTo>
                        <a:pt x="357283" y="4610"/>
                      </a:lnTo>
                      <a:lnTo>
                        <a:pt x="357283" y="4610"/>
                      </a:lnTo>
                      <a:cubicBezTo>
                        <a:pt x="357283" y="4610"/>
                        <a:pt x="357283" y="4610"/>
                        <a:pt x="357283" y="4610"/>
                      </a:cubicBezTo>
                      <a:cubicBezTo>
                        <a:pt x="357283" y="4610"/>
                        <a:pt x="357283" y="4610"/>
                        <a:pt x="357283" y="4610"/>
                      </a:cubicBezTo>
                      <a:cubicBezTo>
                        <a:pt x="357283" y="4610"/>
                        <a:pt x="357283" y="4610"/>
                        <a:pt x="357283" y="4610"/>
                      </a:cubicBezTo>
                      <a:lnTo>
                        <a:pt x="357283" y="4610"/>
                      </a:lnTo>
                      <a:cubicBezTo>
                        <a:pt x="357283" y="4610"/>
                        <a:pt x="357283" y="4610"/>
                        <a:pt x="357283" y="4610"/>
                      </a:cubicBezTo>
                      <a:cubicBezTo>
                        <a:pt x="357283" y="4610"/>
                        <a:pt x="357283" y="4610"/>
                        <a:pt x="357283" y="4610"/>
                      </a:cubicBezTo>
                      <a:cubicBezTo>
                        <a:pt x="357283" y="4610"/>
                        <a:pt x="357283" y="4610"/>
                        <a:pt x="357283" y="4610"/>
                      </a:cubicBezTo>
                      <a:lnTo>
                        <a:pt x="357283" y="4610"/>
                      </a:lnTo>
                      <a:lnTo>
                        <a:pt x="357283" y="4610"/>
                      </a:lnTo>
                      <a:lnTo>
                        <a:pt x="357283" y="0"/>
                      </a:lnTo>
                      <a:cubicBezTo>
                        <a:pt x="357283" y="0"/>
                        <a:pt x="357283" y="0"/>
                        <a:pt x="357283" y="1153"/>
                      </a:cubicBezTo>
                      <a:cubicBezTo>
                        <a:pt x="357283" y="1153"/>
                        <a:pt x="357283" y="1153"/>
                        <a:pt x="357283" y="1153"/>
                      </a:cubicBezTo>
                      <a:cubicBezTo>
                        <a:pt x="357283" y="1153"/>
                        <a:pt x="357283" y="1153"/>
                        <a:pt x="356130" y="2305"/>
                      </a:cubicBezTo>
                      <a:lnTo>
                        <a:pt x="339995" y="11525"/>
                      </a:lnTo>
                      <a:cubicBezTo>
                        <a:pt x="339995" y="11525"/>
                        <a:pt x="338842" y="11525"/>
                        <a:pt x="338842" y="11525"/>
                      </a:cubicBezTo>
                      <a:cubicBezTo>
                        <a:pt x="338842" y="11525"/>
                        <a:pt x="338842" y="11525"/>
                        <a:pt x="338842" y="11525"/>
                      </a:cubicBezTo>
                      <a:cubicBezTo>
                        <a:pt x="338842" y="11525"/>
                        <a:pt x="337690" y="11525"/>
                        <a:pt x="337690" y="11525"/>
                      </a:cubicBezTo>
                      <a:lnTo>
                        <a:pt x="337690" y="11525"/>
                      </a:lnTo>
                      <a:cubicBezTo>
                        <a:pt x="337690" y="11525"/>
                        <a:pt x="336537" y="11525"/>
                        <a:pt x="336537" y="11525"/>
                      </a:cubicBezTo>
                      <a:lnTo>
                        <a:pt x="336537" y="11525"/>
                      </a:lnTo>
                      <a:cubicBezTo>
                        <a:pt x="336537" y="11525"/>
                        <a:pt x="335385" y="11525"/>
                        <a:pt x="335385" y="11525"/>
                      </a:cubicBezTo>
                      <a:lnTo>
                        <a:pt x="322707" y="3458"/>
                      </a:lnTo>
                      <a:cubicBezTo>
                        <a:pt x="321554" y="3458"/>
                        <a:pt x="321554" y="2305"/>
                        <a:pt x="321554" y="2305"/>
                      </a:cubicBezTo>
                      <a:lnTo>
                        <a:pt x="321554" y="6915"/>
                      </a:lnTo>
                      <a:cubicBezTo>
                        <a:pt x="321554" y="6915"/>
                        <a:pt x="321554" y="8068"/>
                        <a:pt x="322707" y="8068"/>
                      </a:cubicBezTo>
                      <a:lnTo>
                        <a:pt x="334232" y="14983"/>
                      </a:lnTo>
                      <a:cubicBezTo>
                        <a:pt x="334232" y="14983"/>
                        <a:pt x="334232" y="14983"/>
                        <a:pt x="334232" y="14983"/>
                      </a:cubicBezTo>
                      <a:lnTo>
                        <a:pt x="318097" y="24203"/>
                      </a:lnTo>
                      <a:cubicBezTo>
                        <a:pt x="318097" y="24203"/>
                        <a:pt x="316944" y="24203"/>
                        <a:pt x="316944" y="24203"/>
                      </a:cubicBezTo>
                      <a:cubicBezTo>
                        <a:pt x="316944" y="24203"/>
                        <a:pt x="316944" y="24203"/>
                        <a:pt x="316944" y="24203"/>
                      </a:cubicBezTo>
                      <a:cubicBezTo>
                        <a:pt x="316944" y="24203"/>
                        <a:pt x="315792" y="24203"/>
                        <a:pt x="315792" y="24203"/>
                      </a:cubicBezTo>
                      <a:lnTo>
                        <a:pt x="315792" y="24203"/>
                      </a:lnTo>
                      <a:cubicBezTo>
                        <a:pt x="315792" y="24203"/>
                        <a:pt x="314639" y="24203"/>
                        <a:pt x="314639" y="24203"/>
                      </a:cubicBezTo>
                      <a:lnTo>
                        <a:pt x="314639" y="24203"/>
                      </a:lnTo>
                      <a:cubicBezTo>
                        <a:pt x="314639" y="24203"/>
                        <a:pt x="313487" y="24203"/>
                        <a:pt x="313487" y="24203"/>
                      </a:cubicBezTo>
                      <a:lnTo>
                        <a:pt x="300809" y="16135"/>
                      </a:lnTo>
                      <a:cubicBezTo>
                        <a:pt x="299657" y="16135"/>
                        <a:pt x="299657" y="14983"/>
                        <a:pt x="299657" y="14983"/>
                      </a:cubicBezTo>
                      <a:lnTo>
                        <a:pt x="299657" y="19593"/>
                      </a:lnTo>
                      <a:cubicBezTo>
                        <a:pt x="299657" y="19593"/>
                        <a:pt x="299657" y="20745"/>
                        <a:pt x="300809" y="20745"/>
                      </a:cubicBezTo>
                      <a:lnTo>
                        <a:pt x="312334" y="27661"/>
                      </a:lnTo>
                      <a:cubicBezTo>
                        <a:pt x="312334" y="27661"/>
                        <a:pt x="312334" y="27661"/>
                        <a:pt x="311182" y="27661"/>
                      </a:cubicBezTo>
                      <a:lnTo>
                        <a:pt x="295046" y="36881"/>
                      </a:lnTo>
                      <a:cubicBezTo>
                        <a:pt x="295046" y="36881"/>
                        <a:pt x="293894" y="36881"/>
                        <a:pt x="293894" y="36881"/>
                      </a:cubicBezTo>
                      <a:cubicBezTo>
                        <a:pt x="293894" y="36881"/>
                        <a:pt x="293894" y="36881"/>
                        <a:pt x="293894" y="36881"/>
                      </a:cubicBezTo>
                      <a:cubicBezTo>
                        <a:pt x="293894" y="36881"/>
                        <a:pt x="292741" y="36881"/>
                        <a:pt x="292741" y="36881"/>
                      </a:cubicBezTo>
                      <a:lnTo>
                        <a:pt x="292741" y="36881"/>
                      </a:lnTo>
                      <a:cubicBezTo>
                        <a:pt x="292741" y="36881"/>
                        <a:pt x="291589" y="36881"/>
                        <a:pt x="291589" y="36881"/>
                      </a:cubicBezTo>
                      <a:lnTo>
                        <a:pt x="291589" y="36881"/>
                      </a:lnTo>
                      <a:cubicBezTo>
                        <a:pt x="291589" y="36881"/>
                        <a:pt x="290436" y="36881"/>
                        <a:pt x="290436" y="36881"/>
                      </a:cubicBezTo>
                      <a:lnTo>
                        <a:pt x="277758" y="28813"/>
                      </a:lnTo>
                      <a:cubicBezTo>
                        <a:pt x="276606" y="28813"/>
                        <a:pt x="276606" y="27661"/>
                        <a:pt x="276606" y="27661"/>
                      </a:cubicBezTo>
                      <a:lnTo>
                        <a:pt x="276606" y="32271"/>
                      </a:lnTo>
                      <a:cubicBezTo>
                        <a:pt x="276606" y="32271"/>
                        <a:pt x="276606" y="33423"/>
                        <a:pt x="277758" y="33423"/>
                      </a:cubicBezTo>
                      <a:lnTo>
                        <a:pt x="289284" y="40338"/>
                      </a:lnTo>
                      <a:cubicBezTo>
                        <a:pt x="289284" y="40338"/>
                        <a:pt x="289284" y="40338"/>
                        <a:pt x="289284" y="40338"/>
                      </a:cubicBezTo>
                      <a:lnTo>
                        <a:pt x="289284" y="40338"/>
                      </a:lnTo>
                      <a:cubicBezTo>
                        <a:pt x="289284" y="40338"/>
                        <a:pt x="289284" y="40338"/>
                        <a:pt x="288131" y="41491"/>
                      </a:cubicBezTo>
                      <a:lnTo>
                        <a:pt x="271996" y="50711"/>
                      </a:lnTo>
                      <a:cubicBezTo>
                        <a:pt x="271996" y="50711"/>
                        <a:pt x="270843" y="50711"/>
                        <a:pt x="270843" y="50711"/>
                      </a:cubicBezTo>
                      <a:lnTo>
                        <a:pt x="270843" y="50711"/>
                      </a:lnTo>
                      <a:cubicBezTo>
                        <a:pt x="270843" y="50711"/>
                        <a:pt x="269691" y="50711"/>
                        <a:pt x="269691" y="50711"/>
                      </a:cubicBezTo>
                      <a:lnTo>
                        <a:pt x="269691" y="50711"/>
                      </a:lnTo>
                      <a:cubicBezTo>
                        <a:pt x="269691" y="50711"/>
                        <a:pt x="268538" y="50711"/>
                        <a:pt x="268538" y="50711"/>
                      </a:cubicBezTo>
                      <a:cubicBezTo>
                        <a:pt x="268538" y="50711"/>
                        <a:pt x="268538" y="50711"/>
                        <a:pt x="268538" y="50711"/>
                      </a:cubicBezTo>
                      <a:cubicBezTo>
                        <a:pt x="268538" y="50711"/>
                        <a:pt x="267386" y="50711"/>
                        <a:pt x="267386" y="50711"/>
                      </a:cubicBezTo>
                      <a:lnTo>
                        <a:pt x="254708" y="42643"/>
                      </a:lnTo>
                      <a:cubicBezTo>
                        <a:pt x="253556" y="42643"/>
                        <a:pt x="253556" y="41491"/>
                        <a:pt x="253556" y="41491"/>
                      </a:cubicBezTo>
                      <a:lnTo>
                        <a:pt x="253556" y="46101"/>
                      </a:lnTo>
                      <a:cubicBezTo>
                        <a:pt x="253556" y="46101"/>
                        <a:pt x="253556" y="47254"/>
                        <a:pt x="254708" y="47254"/>
                      </a:cubicBezTo>
                      <a:lnTo>
                        <a:pt x="266233" y="54169"/>
                      </a:lnTo>
                      <a:cubicBezTo>
                        <a:pt x="266233" y="54169"/>
                        <a:pt x="266233" y="54169"/>
                        <a:pt x="265081" y="54169"/>
                      </a:cubicBezTo>
                      <a:lnTo>
                        <a:pt x="248945" y="63389"/>
                      </a:lnTo>
                      <a:cubicBezTo>
                        <a:pt x="248945" y="63389"/>
                        <a:pt x="247793" y="63389"/>
                        <a:pt x="247793" y="63389"/>
                      </a:cubicBezTo>
                      <a:cubicBezTo>
                        <a:pt x="247793" y="63389"/>
                        <a:pt x="247793" y="63389"/>
                        <a:pt x="247793" y="63389"/>
                      </a:cubicBezTo>
                      <a:cubicBezTo>
                        <a:pt x="247793" y="63389"/>
                        <a:pt x="246640" y="63389"/>
                        <a:pt x="246640" y="63389"/>
                      </a:cubicBezTo>
                      <a:lnTo>
                        <a:pt x="246640" y="63389"/>
                      </a:lnTo>
                      <a:cubicBezTo>
                        <a:pt x="246640" y="63389"/>
                        <a:pt x="245488" y="63389"/>
                        <a:pt x="245488" y="63389"/>
                      </a:cubicBezTo>
                      <a:lnTo>
                        <a:pt x="245488" y="63389"/>
                      </a:lnTo>
                      <a:cubicBezTo>
                        <a:pt x="245488" y="63389"/>
                        <a:pt x="244335" y="63389"/>
                        <a:pt x="244335" y="63389"/>
                      </a:cubicBezTo>
                      <a:lnTo>
                        <a:pt x="231657" y="55321"/>
                      </a:lnTo>
                      <a:cubicBezTo>
                        <a:pt x="230505" y="55321"/>
                        <a:pt x="230505" y="54169"/>
                        <a:pt x="230505" y="54169"/>
                      </a:cubicBezTo>
                      <a:lnTo>
                        <a:pt x="230505" y="58779"/>
                      </a:lnTo>
                      <a:cubicBezTo>
                        <a:pt x="230505" y="58779"/>
                        <a:pt x="230505" y="59931"/>
                        <a:pt x="231657" y="59931"/>
                      </a:cubicBezTo>
                      <a:lnTo>
                        <a:pt x="243183" y="66846"/>
                      </a:lnTo>
                      <a:cubicBezTo>
                        <a:pt x="243183" y="66846"/>
                        <a:pt x="243183" y="66846"/>
                        <a:pt x="242030" y="66846"/>
                      </a:cubicBezTo>
                      <a:lnTo>
                        <a:pt x="225895" y="76067"/>
                      </a:lnTo>
                      <a:cubicBezTo>
                        <a:pt x="225895" y="76067"/>
                        <a:pt x="224742" y="76067"/>
                        <a:pt x="224742" y="76067"/>
                      </a:cubicBezTo>
                      <a:cubicBezTo>
                        <a:pt x="224742" y="76067"/>
                        <a:pt x="224742" y="76067"/>
                        <a:pt x="224742" y="76067"/>
                      </a:cubicBezTo>
                      <a:cubicBezTo>
                        <a:pt x="224742" y="76067"/>
                        <a:pt x="223590" y="76067"/>
                        <a:pt x="223590" y="76067"/>
                      </a:cubicBezTo>
                      <a:lnTo>
                        <a:pt x="223590" y="76067"/>
                      </a:lnTo>
                      <a:cubicBezTo>
                        <a:pt x="223590" y="76067"/>
                        <a:pt x="222437" y="76067"/>
                        <a:pt x="222437" y="76067"/>
                      </a:cubicBezTo>
                      <a:lnTo>
                        <a:pt x="222437" y="76067"/>
                      </a:lnTo>
                      <a:cubicBezTo>
                        <a:pt x="222437" y="76067"/>
                        <a:pt x="221285" y="76067"/>
                        <a:pt x="221285" y="76067"/>
                      </a:cubicBezTo>
                      <a:lnTo>
                        <a:pt x="208607" y="67999"/>
                      </a:lnTo>
                      <a:cubicBezTo>
                        <a:pt x="207455" y="67999"/>
                        <a:pt x="207455" y="66846"/>
                        <a:pt x="207455" y="66846"/>
                      </a:cubicBezTo>
                      <a:lnTo>
                        <a:pt x="207455" y="71457"/>
                      </a:lnTo>
                      <a:cubicBezTo>
                        <a:pt x="207455" y="71457"/>
                        <a:pt x="207455" y="72609"/>
                        <a:pt x="208607" y="72609"/>
                      </a:cubicBezTo>
                      <a:lnTo>
                        <a:pt x="220132" y="79524"/>
                      </a:lnTo>
                      <a:cubicBezTo>
                        <a:pt x="220132" y="79524"/>
                        <a:pt x="220132" y="79524"/>
                        <a:pt x="218980" y="79524"/>
                      </a:cubicBezTo>
                      <a:lnTo>
                        <a:pt x="202844" y="88744"/>
                      </a:lnTo>
                      <a:cubicBezTo>
                        <a:pt x="202844" y="88744"/>
                        <a:pt x="201692" y="88744"/>
                        <a:pt x="201692" y="88744"/>
                      </a:cubicBezTo>
                      <a:cubicBezTo>
                        <a:pt x="201692" y="88744"/>
                        <a:pt x="201692" y="88744"/>
                        <a:pt x="201692" y="88744"/>
                      </a:cubicBezTo>
                      <a:cubicBezTo>
                        <a:pt x="201692" y="88744"/>
                        <a:pt x="200539" y="88744"/>
                        <a:pt x="200539" y="88744"/>
                      </a:cubicBezTo>
                      <a:lnTo>
                        <a:pt x="200539" y="88744"/>
                      </a:lnTo>
                      <a:cubicBezTo>
                        <a:pt x="200539" y="88744"/>
                        <a:pt x="199387" y="88744"/>
                        <a:pt x="199387" y="88744"/>
                      </a:cubicBezTo>
                      <a:lnTo>
                        <a:pt x="199387" y="88744"/>
                      </a:lnTo>
                      <a:cubicBezTo>
                        <a:pt x="199387" y="88744"/>
                        <a:pt x="198234" y="88744"/>
                        <a:pt x="198234" y="88744"/>
                      </a:cubicBezTo>
                      <a:lnTo>
                        <a:pt x="185556" y="80677"/>
                      </a:lnTo>
                      <a:cubicBezTo>
                        <a:pt x="184404" y="80677"/>
                        <a:pt x="184404" y="79524"/>
                        <a:pt x="184404" y="79524"/>
                      </a:cubicBezTo>
                      <a:lnTo>
                        <a:pt x="184404" y="84134"/>
                      </a:lnTo>
                      <a:cubicBezTo>
                        <a:pt x="184404" y="84134"/>
                        <a:pt x="184404" y="85287"/>
                        <a:pt x="185556" y="85287"/>
                      </a:cubicBezTo>
                      <a:lnTo>
                        <a:pt x="197082" y="92202"/>
                      </a:lnTo>
                      <a:cubicBezTo>
                        <a:pt x="197082" y="92202"/>
                        <a:pt x="197082" y="92202"/>
                        <a:pt x="195929" y="92202"/>
                      </a:cubicBezTo>
                      <a:lnTo>
                        <a:pt x="179794" y="101422"/>
                      </a:lnTo>
                      <a:cubicBezTo>
                        <a:pt x="179794" y="101422"/>
                        <a:pt x="178641" y="101422"/>
                        <a:pt x="178641" y="101422"/>
                      </a:cubicBezTo>
                      <a:cubicBezTo>
                        <a:pt x="178641" y="101422"/>
                        <a:pt x="178641" y="101422"/>
                        <a:pt x="178641" y="101422"/>
                      </a:cubicBezTo>
                      <a:cubicBezTo>
                        <a:pt x="178641" y="101422"/>
                        <a:pt x="177489" y="101422"/>
                        <a:pt x="177489" y="101422"/>
                      </a:cubicBezTo>
                      <a:lnTo>
                        <a:pt x="177489" y="101422"/>
                      </a:lnTo>
                      <a:cubicBezTo>
                        <a:pt x="177489" y="101422"/>
                        <a:pt x="176336" y="101422"/>
                        <a:pt x="176336" y="101422"/>
                      </a:cubicBezTo>
                      <a:lnTo>
                        <a:pt x="176336" y="101422"/>
                      </a:lnTo>
                      <a:cubicBezTo>
                        <a:pt x="176336" y="101422"/>
                        <a:pt x="175184" y="101422"/>
                        <a:pt x="175184" y="101422"/>
                      </a:cubicBezTo>
                      <a:lnTo>
                        <a:pt x="162506" y="93355"/>
                      </a:lnTo>
                      <a:cubicBezTo>
                        <a:pt x="161354" y="93355"/>
                        <a:pt x="161354" y="92202"/>
                        <a:pt x="161354" y="92202"/>
                      </a:cubicBezTo>
                      <a:lnTo>
                        <a:pt x="161354" y="96812"/>
                      </a:lnTo>
                      <a:cubicBezTo>
                        <a:pt x="161354" y="96812"/>
                        <a:pt x="161354" y="97965"/>
                        <a:pt x="162506" y="97965"/>
                      </a:cubicBezTo>
                      <a:lnTo>
                        <a:pt x="174031" y="104880"/>
                      </a:lnTo>
                      <a:cubicBezTo>
                        <a:pt x="174031" y="104880"/>
                        <a:pt x="174031" y="104880"/>
                        <a:pt x="172879" y="104880"/>
                      </a:cubicBezTo>
                      <a:lnTo>
                        <a:pt x="156743" y="114100"/>
                      </a:lnTo>
                      <a:cubicBezTo>
                        <a:pt x="156743" y="114100"/>
                        <a:pt x="155591" y="114100"/>
                        <a:pt x="155591" y="114100"/>
                      </a:cubicBezTo>
                      <a:cubicBezTo>
                        <a:pt x="155591" y="114100"/>
                        <a:pt x="155591" y="114100"/>
                        <a:pt x="155591" y="114100"/>
                      </a:cubicBezTo>
                      <a:cubicBezTo>
                        <a:pt x="155591" y="114100"/>
                        <a:pt x="154438" y="114100"/>
                        <a:pt x="154438" y="114100"/>
                      </a:cubicBezTo>
                      <a:lnTo>
                        <a:pt x="154438" y="114100"/>
                      </a:lnTo>
                      <a:cubicBezTo>
                        <a:pt x="154438" y="114100"/>
                        <a:pt x="153286" y="114100"/>
                        <a:pt x="153286" y="114100"/>
                      </a:cubicBezTo>
                      <a:lnTo>
                        <a:pt x="153286" y="114100"/>
                      </a:lnTo>
                      <a:cubicBezTo>
                        <a:pt x="153286" y="114100"/>
                        <a:pt x="152133" y="114100"/>
                        <a:pt x="152133" y="114100"/>
                      </a:cubicBezTo>
                      <a:lnTo>
                        <a:pt x="139455" y="106032"/>
                      </a:lnTo>
                      <a:cubicBezTo>
                        <a:pt x="138303" y="106032"/>
                        <a:pt x="138303" y="104880"/>
                        <a:pt x="138303" y="104880"/>
                      </a:cubicBezTo>
                      <a:lnTo>
                        <a:pt x="138303" y="109490"/>
                      </a:lnTo>
                      <a:cubicBezTo>
                        <a:pt x="138303" y="109490"/>
                        <a:pt x="138303" y="110642"/>
                        <a:pt x="139455" y="110642"/>
                      </a:cubicBezTo>
                      <a:lnTo>
                        <a:pt x="150981" y="117558"/>
                      </a:lnTo>
                      <a:cubicBezTo>
                        <a:pt x="150981" y="117558"/>
                        <a:pt x="150981" y="117558"/>
                        <a:pt x="149828" y="118710"/>
                      </a:cubicBezTo>
                      <a:lnTo>
                        <a:pt x="133693" y="127930"/>
                      </a:lnTo>
                      <a:cubicBezTo>
                        <a:pt x="133693" y="127930"/>
                        <a:pt x="132540" y="127930"/>
                        <a:pt x="132540" y="127930"/>
                      </a:cubicBezTo>
                      <a:cubicBezTo>
                        <a:pt x="132540" y="127930"/>
                        <a:pt x="132540" y="127930"/>
                        <a:pt x="132540" y="127930"/>
                      </a:cubicBezTo>
                      <a:cubicBezTo>
                        <a:pt x="132540" y="127930"/>
                        <a:pt x="131388" y="127930"/>
                        <a:pt x="131388" y="127930"/>
                      </a:cubicBezTo>
                      <a:lnTo>
                        <a:pt x="131388" y="127930"/>
                      </a:lnTo>
                      <a:cubicBezTo>
                        <a:pt x="131388" y="127930"/>
                        <a:pt x="130235" y="127930"/>
                        <a:pt x="130235" y="127930"/>
                      </a:cubicBezTo>
                      <a:cubicBezTo>
                        <a:pt x="130235" y="127930"/>
                        <a:pt x="130235" y="127930"/>
                        <a:pt x="130235" y="127930"/>
                      </a:cubicBezTo>
                      <a:cubicBezTo>
                        <a:pt x="130235" y="127930"/>
                        <a:pt x="129083" y="127930"/>
                        <a:pt x="129083" y="127930"/>
                      </a:cubicBezTo>
                      <a:lnTo>
                        <a:pt x="116405" y="119863"/>
                      </a:lnTo>
                      <a:cubicBezTo>
                        <a:pt x="116405" y="119863"/>
                        <a:pt x="116405" y="119863"/>
                        <a:pt x="115253" y="118710"/>
                      </a:cubicBezTo>
                      <a:cubicBezTo>
                        <a:pt x="115253" y="118710"/>
                        <a:pt x="115253" y="118710"/>
                        <a:pt x="115253" y="117558"/>
                      </a:cubicBezTo>
                      <a:lnTo>
                        <a:pt x="115253" y="122168"/>
                      </a:lnTo>
                      <a:cubicBezTo>
                        <a:pt x="115253" y="122168"/>
                        <a:pt x="115253" y="123320"/>
                        <a:pt x="116405" y="123320"/>
                      </a:cubicBezTo>
                      <a:lnTo>
                        <a:pt x="127930" y="130235"/>
                      </a:lnTo>
                      <a:cubicBezTo>
                        <a:pt x="127930" y="130235"/>
                        <a:pt x="127930" y="130235"/>
                        <a:pt x="126778" y="130235"/>
                      </a:cubicBezTo>
                      <a:lnTo>
                        <a:pt x="110642" y="139456"/>
                      </a:lnTo>
                      <a:cubicBezTo>
                        <a:pt x="110642" y="139456"/>
                        <a:pt x="109490" y="139456"/>
                        <a:pt x="109490" y="139456"/>
                      </a:cubicBezTo>
                      <a:lnTo>
                        <a:pt x="109490" y="139456"/>
                      </a:lnTo>
                      <a:cubicBezTo>
                        <a:pt x="109490" y="139456"/>
                        <a:pt x="108337" y="139456"/>
                        <a:pt x="108337" y="139456"/>
                      </a:cubicBezTo>
                      <a:lnTo>
                        <a:pt x="108337" y="139456"/>
                      </a:lnTo>
                      <a:cubicBezTo>
                        <a:pt x="108337" y="139456"/>
                        <a:pt x="107185" y="139456"/>
                        <a:pt x="107185" y="139456"/>
                      </a:cubicBezTo>
                      <a:cubicBezTo>
                        <a:pt x="107185" y="139456"/>
                        <a:pt x="107185" y="139456"/>
                        <a:pt x="107185" y="139456"/>
                      </a:cubicBezTo>
                      <a:cubicBezTo>
                        <a:pt x="107185" y="139456"/>
                        <a:pt x="106032" y="139456"/>
                        <a:pt x="106032" y="139456"/>
                      </a:cubicBezTo>
                      <a:lnTo>
                        <a:pt x="93354" y="131388"/>
                      </a:lnTo>
                      <a:cubicBezTo>
                        <a:pt x="93354" y="131388"/>
                        <a:pt x="92202" y="131388"/>
                        <a:pt x="92202" y="130235"/>
                      </a:cubicBezTo>
                      <a:cubicBezTo>
                        <a:pt x="92202" y="130235"/>
                        <a:pt x="92202" y="130235"/>
                        <a:pt x="92202" y="129083"/>
                      </a:cubicBezTo>
                      <a:lnTo>
                        <a:pt x="92202" y="133693"/>
                      </a:lnTo>
                      <a:cubicBezTo>
                        <a:pt x="92202" y="133693"/>
                        <a:pt x="92202" y="134845"/>
                        <a:pt x="93354" y="134845"/>
                      </a:cubicBezTo>
                      <a:lnTo>
                        <a:pt x="104879" y="141761"/>
                      </a:lnTo>
                      <a:cubicBezTo>
                        <a:pt x="104879" y="141761"/>
                        <a:pt x="104879" y="141761"/>
                        <a:pt x="103727" y="141761"/>
                      </a:cubicBezTo>
                      <a:lnTo>
                        <a:pt x="87592" y="150981"/>
                      </a:lnTo>
                      <a:cubicBezTo>
                        <a:pt x="87592" y="150981"/>
                        <a:pt x="86439" y="150981"/>
                        <a:pt x="86439" y="150981"/>
                      </a:cubicBezTo>
                      <a:cubicBezTo>
                        <a:pt x="86439" y="150981"/>
                        <a:pt x="86439" y="150981"/>
                        <a:pt x="86439" y="150981"/>
                      </a:cubicBezTo>
                      <a:cubicBezTo>
                        <a:pt x="86439" y="150981"/>
                        <a:pt x="85287" y="150981"/>
                        <a:pt x="85287" y="150981"/>
                      </a:cubicBezTo>
                      <a:lnTo>
                        <a:pt x="85287" y="150981"/>
                      </a:lnTo>
                      <a:cubicBezTo>
                        <a:pt x="85287" y="150981"/>
                        <a:pt x="84134" y="150981"/>
                        <a:pt x="84134" y="150981"/>
                      </a:cubicBezTo>
                      <a:lnTo>
                        <a:pt x="84134" y="150981"/>
                      </a:lnTo>
                      <a:cubicBezTo>
                        <a:pt x="84134" y="150981"/>
                        <a:pt x="82982" y="150981"/>
                        <a:pt x="82982" y="150981"/>
                      </a:cubicBezTo>
                      <a:lnTo>
                        <a:pt x="70304" y="142913"/>
                      </a:lnTo>
                      <a:cubicBezTo>
                        <a:pt x="69152" y="142913"/>
                        <a:pt x="69152" y="141761"/>
                        <a:pt x="69152" y="141761"/>
                      </a:cubicBezTo>
                      <a:lnTo>
                        <a:pt x="69152" y="146371"/>
                      </a:lnTo>
                      <a:cubicBezTo>
                        <a:pt x="69152" y="146371"/>
                        <a:pt x="69152" y="147523"/>
                        <a:pt x="70304" y="147523"/>
                      </a:cubicBezTo>
                      <a:lnTo>
                        <a:pt x="81829" y="154438"/>
                      </a:lnTo>
                      <a:cubicBezTo>
                        <a:pt x="81829" y="154438"/>
                        <a:pt x="81829" y="154438"/>
                        <a:pt x="80677" y="154438"/>
                      </a:cubicBezTo>
                      <a:lnTo>
                        <a:pt x="63389" y="163659"/>
                      </a:lnTo>
                      <a:cubicBezTo>
                        <a:pt x="63389" y="163659"/>
                        <a:pt x="62236" y="163659"/>
                        <a:pt x="62236" y="163659"/>
                      </a:cubicBezTo>
                      <a:cubicBezTo>
                        <a:pt x="62236" y="163659"/>
                        <a:pt x="62236" y="163659"/>
                        <a:pt x="62236" y="163659"/>
                      </a:cubicBezTo>
                      <a:cubicBezTo>
                        <a:pt x="62236" y="163659"/>
                        <a:pt x="61084" y="163659"/>
                        <a:pt x="61084" y="163659"/>
                      </a:cubicBezTo>
                      <a:lnTo>
                        <a:pt x="61084" y="163659"/>
                      </a:lnTo>
                      <a:cubicBezTo>
                        <a:pt x="61084" y="163659"/>
                        <a:pt x="59931" y="163659"/>
                        <a:pt x="59931" y="163659"/>
                      </a:cubicBezTo>
                      <a:lnTo>
                        <a:pt x="59931" y="163659"/>
                      </a:lnTo>
                      <a:cubicBezTo>
                        <a:pt x="59931" y="163659"/>
                        <a:pt x="58778" y="163659"/>
                        <a:pt x="58778" y="163659"/>
                      </a:cubicBezTo>
                      <a:lnTo>
                        <a:pt x="46101" y="155591"/>
                      </a:lnTo>
                      <a:cubicBezTo>
                        <a:pt x="44948" y="155591"/>
                        <a:pt x="44948" y="154438"/>
                        <a:pt x="44948" y="154438"/>
                      </a:cubicBezTo>
                      <a:lnTo>
                        <a:pt x="44948" y="159048"/>
                      </a:lnTo>
                      <a:cubicBezTo>
                        <a:pt x="44948" y="159048"/>
                        <a:pt x="44948" y="160201"/>
                        <a:pt x="46101" y="160201"/>
                      </a:cubicBezTo>
                      <a:lnTo>
                        <a:pt x="57626" y="167116"/>
                      </a:lnTo>
                      <a:cubicBezTo>
                        <a:pt x="57626" y="167116"/>
                        <a:pt x="57626" y="167116"/>
                        <a:pt x="56474" y="167116"/>
                      </a:cubicBezTo>
                      <a:lnTo>
                        <a:pt x="40338" y="176336"/>
                      </a:lnTo>
                      <a:cubicBezTo>
                        <a:pt x="40338" y="176336"/>
                        <a:pt x="39186" y="176336"/>
                        <a:pt x="39186" y="176336"/>
                      </a:cubicBezTo>
                      <a:cubicBezTo>
                        <a:pt x="39186" y="176336"/>
                        <a:pt x="39186" y="176336"/>
                        <a:pt x="39186" y="176336"/>
                      </a:cubicBezTo>
                      <a:cubicBezTo>
                        <a:pt x="39186" y="176336"/>
                        <a:pt x="38033" y="176336"/>
                        <a:pt x="38033" y="176336"/>
                      </a:cubicBezTo>
                      <a:lnTo>
                        <a:pt x="38033" y="176336"/>
                      </a:lnTo>
                      <a:cubicBezTo>
                        <a:pt x="38033" y="176336"/>
                        <a:pt x="36881" y="176336"/>
                        <a:pt x="36881" y="176336"/>
                      </a:cubicBezTo>
                      <a:lnTo>
                        <a:pt x="36881" y="176336"/>
                      </a:lnTo>
                      <a:cubicBezTo>
                        <a:pt x="36881" y="176336"/>
                        <a:pt x="35728" y="176336"/>
                        <a:pt x="35728" y="176336"/>
                      </a:cubicBezTo>
                      <a:lnTo>
                        <a:pt x="23051" y="168269"/>
                      </a:lnTo>
                      <a:cubicBezTo>
                        <a:pt x="21898" y="168269"/>
                        <a:pt x="21898" y="167116"/>
                        <a:pt x="21898" y="167116"/>
                      </a:cubicBezTo>
                      <a:lnTo>
                        <a:pt x="21898" y="171726"/>
                      </a:lnTo>
                      <a:cubicBezTo>
                        <a:pt x="21898" y="171726"/>
                        <a:pt x="21898" y="172879"/>
                        <a:pt x="23051" y="172879"/>
                      </a:cubicBezTo>
                      <a:lnTo>
                        <a:pt x="34576" y="179794"/>
                      </a:lnTo>
                      <a:cubicBezTo>
                        <a:pt x="34576" y="179794"/>
                        <a:pt x="34576" y="179794"/>
                        <a:pt x="33423" y="179794"/>
                      </a:cubicBezTo>
                      <a:lnTo>
                        <a:pt x="17288" y="189014"/>
                      </a:lnTo>
                      <a:cubicBezTo>
                        <a:pt x="17288" y="189014"/>
                        <a:pt x="16135" y="189014"/>
                        <a:pt x="16135" y="189014"/>
                      </a:cubicBezTo>
                      <a:cubicBezTo>
                        <a:pt x="16135" y="189014"/>
                        <a:pt x="16135" y="189014"/>
                        <a:pt x="16135" y="189014"/>
                      </a:cubicBezTo>
                      <a:cubicBezTo>
                        <a:pt x="16135" y="189014"/>
                        <a:pt x="14983" y="189014"/>
                        <a:pt x="14983" y="189014"/>
                      </a:cubicBezTo>
                      <a:lnTo>
                        <a:pt x="14983" y="189014"/>
                      </a:lnTo>
                      <a:cubicBezTo>
                        <a:pt x="14983" y="189014"/>
                        <a:pt x="13830" y="189014"/>
                        <a:pt x="13830" y="189014"/>
                      </a:cubicBezTo>
                      <a:lnTo>
                        <a:pt x="13830" y="189014"/>
                      </a:lnTo>
                      <a:cubicBezTo>
                        <a:pt x="13830" y="189014"/>
                        <a:pt x="12677" y="189014"/>
                        <a:pt x="12677" y="189014"/>
                      </a:cubicBezTo>
                      <a:lnTo>
                        <a:pt x="0" y="180946"/>
                      </a:lnTo>
                      <a:cubicBezTo>
                        <a:pt x="85287" y="149828"/>
                        <a:pt x="85287" y="148676"/>
                        <a:pt x="85287" y="148676"/>
                      </a:cubicBezTo>
                      <a:close/>
                      <a:moveTo>
                        <a:pt x="407994" y="17288"/>
                      </a:moveTo>
                      <a:lnTo>
                        <a:pt x="410299" y="16135"/>
                      </a:lnTo>
                      <a:lnTo>
                        <a:pt x="410299" y="16135"/>
                      </a:lnTo>
                      <a:cubicBezTo>
                        <a:pt x="410299" y="16135"/>
                        <a:pt x="410299" y="16135"/>
                        <a:pt x="410299" y="16135"/>
                      </a:cubicBezTo>
                      <a:cubicBezTo>
                        <a:pt x="410299" y="16135"/>
                        <a:pt x="410299" y="16135"/>
                        <a:pt x="410299" y="16135"/>
                      </a:cubicBezTo>
                      <a:lnTo>
                        <a:pt x="410299" y="16135"/>
                      </a:lnTo>
                      <a:lnTo>
                        <a:pt x="410299" y="16135"/>
                      </a:lnTo>
                      <a:cubicBezTo>
                        <a:pt x="410299" y="16135"/>
                        <a:pt x="410299" y="16135"/>
                        <a:pt x="410299" y="16135"/>
                      </a:cubicBezTo>
                      <a:cubicBezTo>
                        <a:pt x="410299" y="16135"/>
                        <a:pt x="410299" y="16135"/>
                        <a:pt x="410299" y="16135"/>
                      </a:cubicBezTo>
                      <a:lnTo>
                        <a:pt x="410299" y="16135"/>
                      </a:lnTo>
                      <a:cubicBezTo>
                        <a:pt x="410299" y="16135"/>
                        <a:pt x="410299" y="16135"/>
                        <a:pt x="410299" y="16135"/>
                      </a:cubicBezTo>
                      <a:lnTo>
                        <a:pt x="410299" y="16135"/>
                      </a:lnTo>
                      <a:lnTo>
                        <a:pt x="410299" y="12678"/>
                      </a:lnTo>
                      <a:lnTo>
                        <a:pt x="411451" y="13830"/>
                      </a:lnTo>
                      <a:cubicBezTo>
                        <a:pt x="411451" y="13830"/>
                        <a:pt x="411451" y="13830"/>
                        <a:pt x="411451" y="13830"/>
                      </a:cubicBezTo>
                      <a:cubicBezTo>
                        <a:pt x="411451" y="13830"/>
                        <a:pt x="411451" y="13830"/>
                        <a:pt x="411451" y="13830"/>
                      </a:cubicBezTo>
                      <a:cubicBezTo>
                        <a:pt x="411451" y="13830"/>
                        <a:pt x="411451" y="13830"/>
                        <a:pt x="411451" y="13830"/>
                      </a:cubicBezTo>
                      <a:lnTo>
                        <a:pt x="411451" y="13830"/>
                      </a:lnTo>
                      <a:cubicBezTo>
                        <a:pt x="411451" y="13830"/>
                        <a:pt x="411451" y="13830"/>
                        <a:pt x="411451" y="13830"/>
                      </a:cubicBezTo>
                      <a:cubicBezTo>
                        <a:pt x="411451" y="13830"/>
                        <a:pt x="411451" y="13830"/>
                        <a:pt x="411451" y="13830"/>
                      </a:cubicBezTo>
                      <a:cubicBezTo>
                        <a:pt x="411451" y="13830"/>
                        <a:pt x="411451" y="13830"/>
                        <a:pt x="411451" y="13830"/>
                      </a:cubicBezTo>
                      <a:lnTo>
                        <a:pt x="412604" y="13830"/>
                      </a:lnTo>
                      <a:cubicBezTo>
                        <a:pt x="412604" y="13830"/>
                        <a:pt x="412604" y="13830"/>
                        <a:pt x="412604" y="13830"/>
                      </a:cubicBezTo>
                      <a:cubicBezTo>
                        <a:pt x="412604" y="13830"/>
                        <a:pt x="412604" y="13830"/>
                        <a:pt x="412604" y="13830"/>
                      </a:cubicBezTo>
                      <a:cubicBezTo>
                        <a:pt x="412604" y="13830"/>
                        <a:pt x="412604" y="13830"/>
                        <a:pt x="412604" y="13830"/>
                      </a:cubicBezTo>
                      <a:cubicBezTo>
                        <a:pt x="412604" y="13830"/>
                        <a:pt x="412604" y="13830"/>
                        <a:pt x="412604" y="13830"/>
                      </a:cubicBezTo>
                      <a:cubicBezTo>
                        <a:pt x="412604" y="13830"/>
                        <a:pt x="412604" y="13830"/>
                        <a:pt x="412604" y="13830"/>
                      </a:cubicBezTo>
                      <a:cubicBezTo>
                        <a:pt x="412604" y="13830"/>
                        <a:pt x="412604" y="13830"/>
                        <a:pt x="413756" y="13830"/>
                      </a:cubicBezTo>
                      <a:lnTo>
                        <a:pt x="428739" y="5763"/>
                      </a:lnTo>
                      <a:lnTo>
                        <a:pt x="428739" y="9220"/>
                      </a:lnTo>
                      <a:cubicBezTo>
                        <a:pt x="428739" y="9220"/>
                        <a:pt x="428739" y="10373"/>
                        <a:pt x="429892" y="10373"/>
                      </a:cubicBezTo>
                      <a:lnTo>
                        <a:pt x="442570" y="18440"/>
                      </a:lnTo>
                      <a:cubicBezTo>
                        <a:pt x="442570" y="18440"/>
                        <a:pt x="442570" y="18440"/>
                        <a:pt x="442570" y="18440"/>
                      </a:cubicBezTo>
                      <a:cubicBezTo>
                        <a:pt x="442570" y="18440"/>
                        <a:pt x="442570" y="18440"/>
                        <a:pt x="442570" y="18440"/>
                      </a:cubicBezTo>
                      <a:cubicBezTo>
                        <a:pt x="442570" y="18440"/>
                        <a:pt x="442570" y="18440"/>
                        <a:pt x="442570" y="18440"/>
                      </a:cubicBezTo>
                      <a:lnTo>
                        <a:pt x="442570" y="18440"/>
                      </a:lnTo>
                      <a:cubicBezTo>
                        <a:pt x="442570" y="18440"/>
                        <a:pt x="442570" y="18440"/>
                        <a:pt x="442570" y="18440"/>
                      </a:cubicBezTo>
                      <a:cubicBezTo>
                        <a:pt x="442570" y="18440"/>
                        <a:pt x="442570" y="18440"/>
                        <a:pt x="442570" y="18440"/>
                      </a:cubicBezTo>
                      <a:cubicBezTo>
                        <a:pt x="442570" y="18440"/>
                        <a:pt x="442570" y="18440"/>
                        <a:pt x="442570" y="18440"/>
                      </a:cubicBezTo>
                      <a:cubicBezTo>
                        <a:pt x="442570" y="18440"/>
                        <a:pt x="442570" y="18440"/>
                        <a:pt x="442570" y="18440"/>
                      </a:cubicBezTo>
                      <a:lnTo>
                        <a:pt x="442570" y="18440"/>
                      </a:lnTo>
                      <a:lnTo>
                        <a:pt x="442570" y="18440"/>
                      </a:lnTo>
                      <a:lnTo>
                        <a:pt x="442570" y="18440"/>
                      </a:lnTo>
                      <a:cubicBezTo>
                        <a:pt x="442570" y="18440"/>
                        <a:pt x="442570" y="18440"/>
                        <a:pt x="442570" y="18440"/>
                      </a:cubicBezTo>
                      <a:cubicBezTo>
                        <a:pt x="442570" y="18440"/>
                        <a:pt x="442570" y="18440"/>
                        <a:pt x="442570" y="18440"/>
                      </a:cubicBezTo>
                      <a:cubicBezTo>
                        <a:pt x="442570" y="18440"/>
                        <a:pt x="442570" y="18440"/>
                        <a:pt x="442570" y="18440"/>
                      </a:cubicBezTo>
                      <a:cubicBezTo>
                        <a:pt x="442570" y="18440"/>
                        <a:pt x="442570" y="18440"/>
                        <a:pt x="442570" y="18440"/>
                      </a:cubicBezTo>
                      <a:cubicBezTo>
                        <a:pt x="442570" y="18440"/>
                        <a:pt x="442570" y="18440"/>
                        <a:pt x="442570" y="18440"/>
                      </a:cubicBezTo>
                      <a:cubicBezTo>
                        <a:pt x="442570" y="18440"/>
                        <a:pt x="442570" y="18440"/>
                        <a:pt x="443722" y="18440"/>
                      </a:cubicBezTo>
                      <a:lnTo>
                        <a:pt x="449485" y="14983"/>
                      </a:lnTo>
                      <a:lnTo>
                        <a:pt x="449485" y="18440"/>
                      </a:lnTo>
                      <a:cubicBezTo>
                        <a:pt x="449485" y="18440"/>
                        <a:pt x="449485" y="19593"/>
                        <a:pt x="450637" y="19593"/>
                      </a:cubicBezTo>
                      <a:lnTo>
                        <a:pt x="463315" y="27661"/>
                      </a:lnTo>
                      <a:cubicBezTo>
                        <a:pt x="463315" y="27661"/>
                        <a:pt x="463315" y="27661"/>
                        <a:pt x="463315" y="27661"/>
                      </a:cubicBezTo>
                      <a:cubicBezTo>
                        <a:pt x="463315" y="27661"/>
                        <a:pt x="463315" y="27661"/>
                        <a:pt x="463315" y="27661"/>
                      </a:cubicBezTo>
                      <a:cubicBezTo>
                        <a:pt x="463315" y="27661"/>
                        <a:pt x="463315" y="27661"/>
                        <a:pt x="463315" y="27661"/>
                      </a:cubicBezTo>
                      <a:lnTo>
                        <a:pt x="463315" y="27661"/>
                      </a:lnTo>
                      <a:lnTo>
                        <a:pt x="463315" y="27661"/>
                      </a:lnTo>
                      <a:cubicBezTo>
                        <a:pt x="463315" y="27661"/>
                        <a:pt x="463315" y="27661"/>
                        <a:pt x="463315" y="27661"/>
                      </a:cubicBezTo>
                      <a:cubicBezTo>
                        <a:pt x="463315" y="27661"/>
                        <a:pt x="463315" y="27661"/>
                        <a:pt x="463315" y="27661"/>
                      </a:cubicBezTo>
                      <a:cubicBezTo>
                        <a:pt x="463315" y="27661"/>
                        <a:pt x="463315" y="27661"/>
                        <a:pt x="463315" y="27661"/>
                      </a:cubicBezTo>
                      <a:lnTo>
                        <a:pt x="463315" y="27661"/>
                      </a:lnTo>
                      <a:cubicBezTo>
                        <a:pt x="463315" y="27661"/>
                        <a:pt x="463315" y="27661"/>
                        <a:pt x="463315" y="27661"/>
                      </a:cubicBezTo>
                      <a:cubicBezTo>
                        <a:pt x="463315" y="27661"/>
                        <a:pt x="463315" y="27661"/>
                        <a:pt x="463315" y="27661"/>
                      </a:cubicBezTo>
                      <a:cubicBezTo>
                        <a:pt x="463315" y="27661"/>
                        <a:pt x="463315" y="27661"/>
                        <a:pt x="463315" y="27661"/>
                      </a:cubicBezTo>
                      <a:cubicBezTo>
                        <a:pt x="463315" y="27661"/>
                        <a:pt x="463315" y="27661"/>
                        <a:pt x="463315" y="27661"/>
                      </a:cubicBezTo>
                      <a:cubicBezTo>
                        <a:pt x="463315" y="27661"/>
                        <a:pt x="463315" y="27661"/>
                        <a:pt x="463315" y="27661"/>
                      </a:cubicBezTo>
                      <a:cubicBezTo>
                        <a:pt x="463315" y="27661"/>
                        <a:pt x="463315" y="27661"/>
                        <a:pt x="464467" y="27661"/>
                      </a:cubicBezTo>
                      <a:lnTo>
                        <a:pt x="465620" y="27661"/>
                      </a:lnTo>
                      <a:lnTo>
                        <a:pt x="465620" y="31118"/>
                      </a:lnTo>
                      <a:cubicBezTo>
                        <a:pt x="465620" y="31118"/>
                        <a:pt x="465620" y="32271"/>
                        <a:pt x="466773" y="32271"/>
                      </a:cubicBezTo>
                      <a:lnTo>
                        <a:pt x="477145" y="39186"/>
                      </a:lnTo>
                      <a:cubicBezTo>
                        <a:pt x="477145" y="39186"/>
                        <a:pt x="477145" y="39186"/>
                        <a:pt x="477145" y="39186"/>
                      </a:cubicBezTo>
                      <a:cubicBezTo>
                        <a:pt x="477145" y="39186"/>
                        <a:pt x="477145" y="39186"/>
                        <a:pt x="477145" y="39186"/>
                      </a:cubicBezTo>
                      <a:cubicBezTo>
                        <a:pt x="477145" y="39186"/>
                        <a:pt x="477145" y="39186"/>
                        <a:pt x="475993" y="40338"/>
                      </a:cubicBezTo>
                      <a:lnTo>
                        <a:pt x="454095" y="53016"/>
                      </a:lnTo>
                      <a:cubicBezTo>
                        <a:pt x="454095" y="53016"/>
                        <a:pt x="452942" y="53016"/>
                        <a:pt x="452942" y="53016"/>
                      </a:cubicBezTo>
                      <a:cubicBezTo>
                        <a:pt x="452942" y="53016"/>
                        <a:pt x="452942" y="53016"/>
                        <a:pt x="452942" y="53016"/>
                      </a:cubicBezTo>
                      <a:cubicBezTo>
                        <a:pt x="452942" y="53016"/>
                        <a:pt x="451790" y="53016"/>
                        <a:pt x="451790" y="53016"/>
                      </a:cubicBezTo>
                      <a:lnTo>
                        <a:pt x="451790" y="53016"/>
                      </a:lnTo>
                      <a:cubicBezTo>
                        <a:pt x="451790" y="53016"/>
                        <a:pt x="450637" y="53016"/>
                        <a:pt x="450637" y="53016"/>
                      </a:cubicBezTo>
                      <a:cubicBezTo>
                        <a:pt x="450637" y="53016"/>
                        <a:pt x="450637" y="53016"/>
                        <a:pt x="450637" y="53016"/>
                      </a:cubicBezTo>
                      <a:cubicBezTo>
                        <a:pt x="450637" y="53016"/>
                        <a:pt x="449485" y="53016"/>
                        <a:pt x="449485" y="53016"/>
                      </a:cubicBezTo>
                      <a:lnTo>
                        <a:pt x="436807" y="44948"/>
                      </a:lnTo>
                      <a:cubicBezTo>
                        <a:pt x="436807" y="44948"/>
                        <a:pt x="436807" y="44948"/>
                        <a:pt x="436807" y="44948"/>
                      </a:cubicBezTo>
                      <a:lnTo>
                        <a:pt x="451790" y="36881"/>
                      </a:lnTo>
                      <a:lnTo>
                        <a:pt x="451790" y="36881"/>
                      </a:lnTo>
                      <a:cubicBezTo>
                        <a:pt x="451790" y="36881"/>
                        <a:pt x="451790" y="36881"/>
                        <a:pt x="451790" y="36881"/>
                      </a:cubicBezTo>
                      <a:cubicBezTo>
                        <a:pt x="451790" y="36881"/>
                        <a:pt x="451790" y="36881"/>
                        <a:pt x="451790" y="36881"/>
                      </a:cubicBezTo>
                      <a:lnTo>
                        <a:pt x="451790" y="36881"/>
                      </a:lnTo>
                      <a:cubicBezTo>
                        <a:pt x="451790" y="36881"/>
                        <a:pt x="451790" y="36881"/>
                        <a:pt x="451790" y="36881"/>
                      </a:cubicBezTo>
                      <a:cubicBezTo>
                        <a:pt x="451790" y="36881"/>
                        <a:pt x="451790" y="36881"/>
                        <a:pt x="451790" y="36881"/>
                      </a:cubicBezTo>
                      <a:cubicBezTo>
                        <a:pt x="451790" y="36881"/>
                        <a:pt x="451790" y="36881"/>
                        <a:pt x="451790" y="36881"/>
                      </a:cubicBezTo>
                      <a:cubicBezTo>
                        <a:pt x="451790" y="36881"/>
                        <a:pt x="451790" y="36881"/>
                        <a:pt x="451790" y="36881"/>
                      </a:cubicBezTo>
                      <a:lnTo>
                        <a:pt x="451790" y="36881"/>
                      </a:lnTo>
                      <a:lnTo>
                        <a:pt x="451790" y="36881"/>
                      </a:lnTo>
                      <a:lnTo>
                        <a:pt x="451790" y="32271"/>
                      </a:lnTo>
                      <a:cubicBezTo>
                        <a:pt x="451790" y="32271"/>
                        <a:pt x="451790" y="32271"/>
                        <a:pt x="451790" y="33423"/>
                      </a:cubicBezTo>
                      <a:cubicBezTo>
                        <a:pt x="451790" y="33423"/>
                        <a:pt x="451790" y="33423"/>
                        <a:pt x="451790" y="33423"/>
                      </a:cubicBezTo>
                      <a:cubicBezTo>
                        <a:pt x="451790" y="33423"/>
                        <a:pt x="451790" y="33423"/>
                        <a:pt x="450637" y="34576"/>
                      </a:cubicBezTo>
                      <a:lnTo>
                        <a:pt x="417214" y="53016"/>
                      </a:lnTo>
                      <a:cubicBezTo>
                        <a:pt x="417214" y="53016"/>
                        <a:pt x="416061" y="53016"/>
                        <a:pt x="416061" y="53016"/>
                      </a:cubicBezTo>
                      <a:cubicBezTo>
                        <a:pt x="416061" y="53016"/>
                        <a:pt x="416061" y="53016"/>
                        <a:pt x="416061" y="53016"/>
                      </a:cubicBezTo>
                      <a:cubicBezTo>
                        <a:pt x="416061" y="53016"/>
                        <a:pt x="414909" y="53016"/>
                        <a:pt x="414909" y="53016"/>
                      </a:cubicBezTo>
                      <a:lnTo>
                        <a:pt x="414909" y="53016"/>
                      </a:lnTo>
                      <a:cubicBezTo>
                        <a:pt x="414909" y="53016"/>
                        <a:pt x="413756" y="53016"/>
                        <a:pt x="413756" y="53016"/>
                      </a:cubicBezTo>
                      <a:lnTo>
                        <a:pt x="413756" y="53016"/>
                      </a:lnTo>
                      <a:cubicBezTo>
                        <a:pt x="413756" y="53016"/>
                        <a:pt x="412604" y="53016"/>
                        <a:pt x="412604" y="53016"/>
                      </a:cubicBezTo>
                      <a:lnTo>
                        <a:pt x="399926" y="44948"/>
                      </a:lnTo>
                      <a:cubicBezTo>
                        <a:pt x="399926" y="44948"/>
                        <a:pt x="399926" y="44948"/>
                        <a:pt x="399926" y="44948"/>
                      </a:cubicBezTo>
                      <a:lnTo>
                        <a:pt x="406841" y="41491"/>
                      </a:lnTo>
                      <a:cubicBezTo>
                        <a:pt x="406841" y="41491"/>
                        <a:pt x="406841" y="41491"/>
                        <a:pt x="406841" y="41491"/>
                      </a:cubicBezTo>
                      <a:cubicBezTo>
                        <a:pt x="406841" y="41491"/>
                        <a:pt x="406841" y="41491"/>
                        <a:pt x="406841" y="41491"/>
                      </a:cubicBezTo>
                      <a:cubicBezTo>
                        <a:pt x="406841" y="41491"/>
                        <a:pt x="406841" y="41491"/>
                        <a:pt x="406841" y="41491"/>
                      </a:cubicBezTo>
                      <a:lnTo>
                        <a:pt x="406841" y="41491"/>
                      </a:lnTo>
                      <a:cubicBezTo>
                        <a:pt x="406841" y="41491"/>
                        <a:pt x="406841" y="41491"/>
                        <a:pt x="406841" y="41491"/>
                      </a:cubicBezTo>
                      <a:cubicBezTo>
                        <a:pt x="406841" y="41491"/>
                        <a:pt x="406841" y="41491"/>
                        <a:pt x="406841" y="41491"/>
                      </a:cubicBezTo>
                      <a:cubicBezTo>
                        <a:pt x="406841" y="41491"/>
                        <a:pt x="406841" y="41491"/>
                        <a:pt x="406841" y="41491"/>
                      </a:cubicBezTo>
                      <a:cubicBezTo>
                        <a:pt x="406841" y="41491"/>
                        <a:pt x="406841" y="41491"/>
                        <a:pt x="406841" y="41491"/>
                      </a:cubicBezTo>
                      <a:cubicBezTo>
                        <a:pt x="406841" y="41491"/>
                        <a:pt x="406841" y="41491"/>
                        <a:pt x="406841" y="41491"/>
                      </a:cubicBezTo>
                      <a:lnTo>
                        <a:pt x="406841" y="38033"/>
                      </a:lnTo>
                      <a:lnTo>
                        <a:pt x="412604" y="41491"/>
                      </a:lnTo>
                      <a:lnTo>
                        <a:pt x="412604" y="28813"/>
                      </a:lnTo>
                      <a:lnTo>
                        <a:pt x="407994" y="17288"/>
                      </a:lnTo>
                      <a:cubicBezTo>
                        <a:pt x="407994" y="17288"/>
                        <a:pt x="407994" y="17288"/>
                        <a:pt x="407994" y="17288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10800000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480" name="Freeform: Shape 3479">
                  <a:extLst>
                    <a:ext uri="{FF2B5EF4-FFF2-40B4-BE49-F238E27FC236}">
                      <a16:creationId xmlns:a16="http://schemas.microsoft.com/office/drawing/2014/main" id="{40B2E936-44C6-6F87-1E33-77EA88FA370F}"/>
                    </a:ext>
                  </a:extLst>
                </p:cNvPr>
                <p:cNvSpPr/>
                <p:nvPr/>
              </p:nvSpPr>
              <p:spPr>
                <a:xfrm>
                  <a:off x="9839978" y="5048534"/>
                  <a:ext cx="36880" cy="23050"/>
                </a:xfrm>
                <a:custGeom>
                  <a:avLst/>
                  <a:gdLst>
                    <a:gd name="connsiteX0" fmla="*/ 16135 w 36880"/>
                    <a:gd name="connsiteY0" fmla="*/ 4610 h 23050"/>
                    <a:gd name="connsiteX1" fmla="*/ 16135 w 36880"/>
                    <a:gd name="connsiteY1" fmla="*/ 4610 h 23050"/>
                    <a:gd name="connsiteX2" fmla="*/ 16135 w 36880"/>
                    <a:gd name="connsiteY2" fmla="*/ 4610 h 23050"/>
                    <a:gd name="connsiteX3" fmla="*/ 16135 w 36880"/>
                    <a:gd name="connsiteY3" fmla="*/ 4610 h 23050"/>
                    <a:gd name="connsiteX4" fmla="*/ 16135 w 36880"/>
                    <a:gd name="connsiteY4" fmla="*/ 4610 h 23050"/>
                    <a:gd name="connsiteX5" fmla="*/ 16135 w 36880"/>
                    <a:gd name="connsiteY5" fmla="*/ 4610 h 23050"/>
                    <a:gd name="connsiteX6" fmla="*/ 16135 w 36880"/>
                    <a:gd name="connsiteY6" fmla="*/ 4610 h 23050"/>
                    <a:gd name="connsiteX7" fmla="*/ 17288 w 36880"/>
                    <a:gd name="connsiteY7" fmla="*/ 3458 h 23050"/>
                    <a:gd name="connsiteX8" fmla="*/ 17288 w 36880"/>
                    <a:gd name="connsiteY8" fmla="*/ 3458 h 23050"/>
                    <a:gd name="connsiteX9" fmla="*/ 17288 w 36880"/>
                    <a:gd name="connsiteY9" fmla="*/ 3458 h 23050"/>
                    <a:gd name="connsiteX10" fmla="*/ 17288 w 36880"/>
                    <a:gd name="connsiteY10" fmla="*/ 0 h 23050"/>
                    <a:gd name="connsiteX11" fmla="*/ 36881 w 36880"/>
                    <a:gd name="connsiteY11" fmla="*/ 12678 h 23050"/>
                    <a:gd name="connsiteX12" fmla="*/ 35728 w 36880"/>
                    <a:gd name="connsiteY12" fmla="*/ 12678 h 23050"/>
                    <a:gd name="connsiteX13" fmla="*/ 17288 w 36880"/>
                    <a:gd name="connsiteY13" fmla="*/ 23051 h 23050"/>
                    <a:gd name="connsiteX14" fmla="*/ 16135 w 36880"/>
                    <a:gd name="connsiteY14" fmla="*/ 23051 h 23050"/>
                    <a:gd name="connsiteX15" fmla="*/ 16135 w 36880"/>
                    <a:gd name="connsiteY15" fmla="*/ 23051 h 23050"/>
                    <a:gd name="connsiteX16" fmla="*/ 14983 w 36880"/>
                    <a:gd name="connsiteY16" fmla="*/ 23051 h 23050"/>
                    <a:gd name="connsiteX17" fmla="*/ 14983 w 36880"/>
                    <a:gd name="connsiteY17" fmla="*/ 23051 h 23050"/>
                    <a:gd name="connsiteX18" fmla="*/ 13830 w 36880"/>
                    <a:gd name="connsiteY18" fmla="*/ 23051 h 23050"/>
                    <a:gd name="connsiteX19" fmla="*/ 13830 w 36880"/>
                    <a:gd name="connsiteY19" fmla="*/ 23051 h 23050"/>
                    <a:gd name="connsiteX20" fmla="*/ 12677 w 36880"/>
                    <a:gd name="connsiteY20" fmla="*/ 23051 h 23050"/>
                    <a:gd name="connsiteX21" fmla="*/ 0 w 36880"/>
                    <a:gd name="connsiteY21" fmla="*/ 14983 h 23050"/>
                    <a:gd name="connsiteX22" fmla="*/ 0 w 36880"/>
                    <a:gd name="connsiteY22" fmla="*/ 14983 h 23050"/>
                    <a:gd name="connsiteX23" fmla="*/ 16135 w 36880"/>
                    <a:gd name="connsiteY23" fmla="*/ 4610 h 23050"/>
                    <a:gd name="connsiteX24" fmla="*/ 16135 w 36880"/>
                    <a:gd name="connsiteY24" fmla="*/ 4610 h 23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36880" h="23050">
                      <a:moveTo>
                        <a:pt x="16135" y="4610"/>
                      </a:moveTo>
                      <a:cubicBezTo>
                        <a:pt x="16135" y="4610"/>
                        <a:pt x="16135" y="4610"/>
                        <a:pt x="16135" y="4610"/>
                      </a:cubicBezTo>
                      <a:cubicBezTo>
                        <a:pt x="16135" y="4610"/>
                        <a:pt x="16135" y="4610"/>
                        <a:pt x="16135" y="4610"/>
                      </a:cubicBezTo>
                      <a:cubicBezTo>
                        <a:pt x="16135" y="4610"/>
                        <a:pt x="16135" y="4610"/>
                        <a:pt x="16135" y="4610"/>
                      </a:cubicBezTo>
                      <a:lnTo>
                        <a:pt x="16135" y="4610"/>
                      </a:lnTo>
                      <a:cubicBezTo>
                        <a:pt x="16135" y="4610"/>
                        <a:pt x="16135" y="4610"/>
                        <a:pt x="16135" y="4610"/>
                      </a:cubicBezTo>
                      <a:cubicBezTo>
                        <a:pt x="16135" y="4610"/>
                        <a:pt x="17288" y="4610"/>
                        <a:pt x="16135" y="4610"/>
                      </a:cubicBezTo>
                      <a:cubicBezTo>
                        <a:pt x="17288" y="3458"/>
                        <a:pt x="17288" y="3458"/>
                        <a:pt x="17288" y="3458"/>
                      </a:cubicBezTo>
                      <a:lnTo>
                        <a:pt x="17288" y="3458"/>
                      </a:lnTo>
                      <a:lnTo>
                        <a:pt x="17288" y="3458"/>
                      </a:lnTo>
                      <a:lnTo>
                        <a:pt x="17288" y="0"/>
                      </a:lnTo>
                      <a:lnTo>
                        <a:pt x="36881" y="12678"/>
                      </a:lnTo>
                      <a:cubicBezTo>
                        <a:pt x="36881" y="12678"/>
                        <a:pt x="36881" y="12678"/>
                        <a:pt x="35728" y="12678"/>
                      </a:cubicBezTo>
                      <a:lnTo>
                        <a:pt x="17288" y="23051"/>
                      </a:lnTo>
                      <a:cubicBezTo>
                        <a:pt x="17288" y="23051"/>
                        <a:pt x="16135" y="23051"/>
                        <a:pt x="16135" y="23051"/>
                      </a:cubicBezTo>
                      <a:cubicBezTo>
                        <a:pt x="16135" y="23051"/>
                        <a:pt x="16135" y="23051"/>
                        <a:pt x="16135" y="23051"/>
                      </a:cubicBezTo>
                      <a:cubicBezTo>
                        <a:pt x="16135" y="23051"/>
                        <a:pt x="14983" y="23051"/>
                        <a:pt x="14983" y="23051"/>
                      </a:cubicBezTo>
                      <a:lnTo>
                        <a:pt x="14983" y="23051"/>
                      </a:lnTo>
                      <a:cubicBezTo>
                        <a:pt x="14983" y="23051"/>
                        <a:pt x="13830" y="23051"/>
                        <a:pt x="13830" y="23051"/>
                      </a:cubicBezTo>
                      <a:lnTo>
                        <a:pt x="13830" y="23051"/>
                      </a:lnTo>
                      <a:cubicBezTo>
                        <a:pt x="13830" y="23051"/>
                        <a:pt x="12677" y="23051"/>
                        <a:pt x="12677" y="23051"/>
                      </a:cubicBezTo>
                      <a:lnTo>
                        <a:pt x="0" y="14983"/>
                      </a:lnTo>
                      <a:cubicBezTo>
                        <a:pt x="0" y="14983"/>
                        <a:pt x="0" y="14983"/>
                        <a:pt x="0" y="14983"/>
                      </a:cubicBezTo>
                      <a:lnTo>
                        <a:pt x="16135" y="4610"/>
                      </a:lnTo>
                      <a:lnTo>
                        <a:pt x="16135" y="461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03286"/>
                    </a:gs>
                    <a:gs pos="100000">
                      <a:srgbClr val="0085F2"/>
                    </a:gs>
                  </a:gsLst>
                  <a:lin ang="16327914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481" name="Freeform: Shape 3480">
                  <a:extLst>
                    <a:ext uri="{FF2B5EF4-FFF2-40B4-BE49-F238E27FC236}">
                      <a16:creationId xmlns:a16="http://schemas.microsoft.com/office/drawing/2014/main" id="{7C806579-CC20-A62F-2B0E-1CF0221BFC2D}"/>
                    </a:ext>
                  </a:extLst>
                </p:cNvPr>
                <p:cNvSpPr/>
                <p:nvPr/>
              </p:nvSpPr>
              <p:spPr>
                <a:xfrm>
                  <a:off x="9816928" y="5037009"/>
                  <a:ext cx="36880" cy="23050"/>
                </a:xfrm>
                <a:custGeom>
                  <a:avLst/>
                  <a:gdLst>
                    <a:gd name="connsiteX0" fmla="*/ 13830 w 36880"/>
                    <a:gd name="connsiteY0" fmla="*/ 6915 h 23050"/>
                    <a:gd name="connsiteX1" fmla="*/ 13830 w 36880"/>
                    <a:gd name="connsiteY1" fmla="*/ 6915 h 23050"/>
                    <a:gd name="connsiteX2" fmla="*/ 13830 w 36880"/>
                    <a:gd name="connsiteY2" fmla="*/ 6915 h 23050"/>
                    <a:gd name="connsiteX3" fmla="*/ 13830 w 36880"/>
                    <a:gd name="connsiteY3" fmla="*/ 6915 h 23050"/>
                    <a:gd name="connsiteX4" fmla="*/ 13830 w 36880"/>
                    <a:gd name="connsiteY4" fmla="*/ 6915 h 23050"/>
                    <a:gd name="connsiteX5" fmla="*/ 13830 w 36880"/>
                    <a:gd name="connsiteY5" fmla="*/ 6915 h 23050"/>
                    <a:gd name="connsiteX6" fmla="*/ 13830 w 36880"/>
                    <a:gd name="connsiteY6" fmla="*/ 6915 h 23050"/>
                    <a:gd name="connsiteX7" fmla="*/ 13830 w 36880"/>
                    <a:gd name="connsiteY7" fmla="*/ 6915 h 23050"/>
                    <a:gd name="connsiteX8" fmla="*/ 14983 w 36880"/>
                    <a:gd name="connsiteY8" fmla="*/ 5763 h 23050"/>
                    <a:gd name="connsiteX9" fmla="*/ 14983 w 36880"/>
                    <a:gd name="connsiteY9" fmla="*/ 5763 h 23050"/>
                    <a:gd name="connsiteX10" fmla="*/ 14983 w 36880"/>
                    <a:gd name="connsiteY10" fmla="*/ 2305 h 23050"/>
                    <a:gd name="connsiteX11" fmla="*/ 16135 w 36880"/>
                    <a:gd name="connsiteY11" fmla="*/ 3458 h 23050"/>
                    <a:gd name="connsiteX12" fmla="*/ 16135 w 36880"/>
                    <a:gd name="connsiteY12" fmla="*/ 3458 h 23050"/>
                    <a:gd name="connsiteX13" fmla="*/ 16135 w 36880"/>
                    <a:gd name="connsiteY13" fmla="*/ 3458 h 23050"/>
                    <a:gd name="connsiteX14" fmla="*/ 16135 w 36880"/>
                    <a:gd name="connsiteY14" fmla="*/ 3458 h 23050"/>
                    <a:gd name="connsiteX15" fmla="*/ 16135 w 36880"/>
                    <a:gd name="connsiteY15" fmla="*/ 3458 h 23050"/>
                    <a:gd name="connsiteX16" fmla="*/ 16135 w 36880"/>
                    <a:gd name="connsiteY16" fmla="*/ 3458 h 23050"/>
                    <a:gd name="connsiteX17" fmla="*/ 16135 w 36880"/>
                    <a:gd name="connsiteY17" fmla="*/ 3458 h 23050"/>
                    <a:gd name="connsiteX18" fmla="*/ 16135 w 36880"/>
                    <a:gd name="connsiteY18" fmla="*/ 3458 h 23050"/>
                    <a:gd name="connsiteX19" fmla="*/ 16135 w 36880"/>
                    <a:gd name="connsiteY19" fmla="*/ 3458 h 23050"/>
                    <a:gd name="connsiteX20" fmla="*/ 16135 w 36880"/>
                    <a:gd name="connsiteY20" fmla="*/ 3458 h 23050"/>
                    <a:gd name="connsiteX21" fmla="*/ 16135 w 36880"/>
                    <a:gd name="connsiteY21" fmla="*/ 3458 h 23050"/>
                    <a:gd name="connsiteX22" fmla="*/ 16135 w 36880"/>
                    <a:gd name="connsiteY22" fmla="*/ 3458 h 23050"/>
                    <a:gd name="connsiteX23" fmla="*/ 16135 w 36880"/>
                    <a:gd name="connsiteY23" fmla="*/ 3458 h 23050"/>
                    <a:gd name="connsiteX24" fmla="*/ 16135 w 36880"/>
                    <a:gd name="connsiteY24" fmla="*/ 3458 h 23050"/>
                    <a:gd name="connsiteX25" fmla="*/ 16135 w 36880"/>
                    <a:gd name="connsiteY25" fmla="*/ 3458 h 23050"/>
                    <a:gd name="connsiteX26" fmla="*/ 16135 w 36880"/>
                    <a:gd name="connsiteY26" fmla="*/ 3458 h 23050"/>
                    <a:gd name="connsiteX27" fmla="*/ 16135 w 36880"/>
                    <a:gd name="connsiteY27" fmla="*/ 3458 h 23050"/>
                    <a:gd name="connsiteX28" fmla="*/ 17288 w 36880"/>
                    <a:gd name="connsiteY28" fmla="*/ 3458 h 23050"/>
                    <a:gd name="connsiteX29" fmla="*/ 24203 w 36880"/>
                    <a:gd name="connsiteY29" fmla="*/ 0 h 23050"/>
                    <a:gd name="connsiteX30" fmla="*/ 24203 w 36880"/>
                    <a:gd name="connsiteY30" fmla="*/ 3458 h 23050"/>
                    <a:gd name="connsiteX31" fmla="*/ 25355 w 36880"/>
                    <a:gd name="connsiteY31" fmla="*/ 4610 h 23050"/>
                    <a:gd name="connsiteX32" fmla="*/ 36881 w 36880"/>
                    <a:gd name="connsiteY32" fmla="*/ 11525 h 23050"/>
                    <a:gd name="connsiteX33" fmla="*/ 35728 w 36880"/>
                    <a:gd name="connsiteY33" fmla="*/ 12678 h 23050"/>
                    <a:gd name="connsiteX34" fmla="*/ 17288 w 36880"/>
                    <a:gd name="connsiteY34" fmla="*/ 23051 h 23050"/>
                    <a:gd name="connsiteX35" fmla="*/ 16135 w 36880"/>
                    <a:gd name="connsiteY35" fmla="*/ 23051 h 23050"/>
                    <a:gd name="connsiteX36" fmla="*/ 16135 w 36880"/>
                    <a:gd name="connsiteY36" fmla="*/ 23051 h 23050"/>
                    <a:gd name="connsiteX37" fmla="*/ 14983 w 36880"/>
                    <a:gd name="connsiteY37" fmla="*/ 23051 h 23050"/>
                    <a:gd name="connsiteX38" fmla="*/ 14983 w 36880"/>
                    <a:gd name="connsiteY38" fmla="*/ 23051 h 23050"/>
                    <a:gd name="connsiteX39" fmla="*/ 13830 w 36880"/>
                    <a:gd name="connsiteY39" fmla="*/ 23051 h 23050"/>
                    <a:gd name="connsiteX40" fmla="*/ 13830 w 36880"/>
                    <a:gd name="connsiteY40" fmla="*/ 23051 h 23050"/>
                    <a:gd name="connsiteX41" fmla="*/ 12677 w 36880"/>
                    <a:gd name="connsiteY41" fmla="*/ 23051 h 23050"/>
                    <a:gd name="connsiteX42" fmla="*/ 0 w 36880"/>
                    <a:gd name="connsiteY42" fmla="*/ 14983 h 23050"/>
                    <a:gd name="connsiteX43" fmla="*/ 0 w 36880"/>
                    <a:gd name="connsiteY43" fmla="*/ 14983 h 23050"/>
                    <a:gd name="connsiteX44" fmla="*/ 13830 w 36880"/>
                    <a:gd name="connsiteY44" fmla="*/ 6915 h 23050"/>
                    <a:gd name="connsiteX45" fmla="*/ 13830 w 36880"/>
                    <a:gd name="connsiteY45" fmla="*/ 6915 h 23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</a:cxnLst>
                  <a:rect l="l" t="t" r="r" b="b"/>
                  <a:pathLst>
                    <a:path w="36880" h="23050">
                      <a:moveTo>
                        <a:pt x="13830" y="6915"/>
                      </a:moveTo>
                      <a:cubicBezTo>
                        <a:pt x="13830" y="6915"/>
                        <a:pt x="14983" y="6915"/>
                        <a:pt x="13830" y="6915"/>
                      </a:cubicBezTo>
                      <a:cubicBezTo>
                        <a:pt x="14983" y="6915"/>
                        <a:pt x="14983" y="6915"/>
                        <a:pt x="13830" y="6915"/>
                      </a:cubicBezTo>
                      <a:lnTo>
                        <a:pt x="13830" y="6915"/>
                      </a:lnTo>
                      <a:lnTo>
                        <a:pt x="13830" y="6915"/>
                      </a:lnTo>
                      <a:cubicBezTo>
                        <a:pt x="14983" y="5763"/>
                        <a:pt x="14983" y="5763"/>
                        <a:pt x="13830" y="6915"/>
                      </a:cubicBezTo>
                      <a:cubicBezTo>
                        <a:pt x="14983" y="5763"/>
                        <a:pt x="14983" y="5763"/>
                        <a:pt x="13830" y="6915"/>
                      </a:cubicBezTo>
                      <a:cubicBezTo>
                        <a:pt x="14983" y="5763"/>
                        <a:pt x="14983" y="5763"/>
                        <a:pt x="13830" y="6915"/>
                      </a:cubicBezTo>
                      <a:lnTo>
                        <a:pt x="14983" y="5763"/>
                      </a:lnTo>
                      <a:lnTo>
                        <a:pt x="14983" y="5763"/>
                      </a:lnTo>
                      <a:lnTo>
                        <a:pt x="14983" y="2305"/>
                      </a:lnTo>
                      <a:lnTo>
                        <a:pt x="16135" y="3458"/>
                      </a:lnTo>
                      <a:cubicBezTo>
                        <a:pt x="16135" y="3458"/>
                        <a:pt x="16135" y="3458"/>
                        <a:pt x="16135" y="3458"/>
                      </a:cubicBezTo>
                      <a:cubicBezTo>
                        <a:pt x="16135" y="3458"/>
                        <a:pt x="16135" y="3458"/>
                        <a:pt x="16135" y="3458"/>
                      </a:cubicBezTo>
                      <a:cubicBezTo>
                        <a:pt x="16135" y="3458"/>
                        <a:pt x="16135" y="3458"/>
                        <a:pt x="16135" y="3458"/>
                      </a:cubicBezTo>
                      <a:lnTo>
                        <a:pt x="16135" y="3458"/>
                      </a:lnTo>
                      <a:cubicBezTo>
                        <a:pt x="16135" y="3458"/>
                        <a:pt x="16135" y="3458"/>
                        <a:pt x="16135" y="3458"/>
                      </a:cubicBezTo>
                      <a:cubicBezTo>
                        <a:pt x="16135" y="3458"/>
                        <a:pt x="16135" y="3458"/>
                        <a:pt x="16135" y="3458"/>
                      </a:cubicBezTo>
                      <a:cubicBezTo>
                        <a:pt x="16135" y="3458"/>
                        <a:pt x="16135" y="3458"/>
                        <a:pt x="16135" y="3458"/>
                      </a:cubicBezTo>
                      <a:cubicBezTo>
                        <a:pt x="16135" y="3458"/>
                        <a:pt x="16135" y="3458"/>
                        <a:pt x="16135" y="3458"/>
                      </a:cubicBezTo>
                      <a:cubicBezTo>
                        <a:pt x="16135" y="3458"/>
                        <a:pt x="16135" y="3458"/>
                        <a:pt x="16135" y="3458"/>
                      </a:cubicBezTo>
                      <a:lnTo>
                        <a:pt x="16135" y="3458"/>
                      </a:lnTo>
                      <a:cubicBezTo>
                        <a:pt x="16135" y="3458"/>
                        <a:pt x="16135" y="3458"/>
                        <a:pt x="16135" y="3458"/>
                      </a:cubicBezTo>
                      <a:cubicBezTo>
                        <a:pt x="16135" y="3458"/>
                        <a:pt x="16135" y="3458"/>
                        <a:pt x="16135" y="3458"/>
                      </a:cubicBezTo>
                      <a:cubicBezTo>
                        <a:pt x="16135" y="3458"/>
                        <a:pt x="16135" y="3458"/>
                        <a:pt x="16135" y="3458"/>
                      </a:cubicBezTo>
                      <a:cubicBezTo>
                        <a:pt x="16135" y="3458"/>
                        <a:pt x="16135" y="3458"/>
                        <a:pt x="16135" y="3458"/>
                      </a:cubicBezTo>
                      <a:cubicBezTo>
                        <a:pt x="16135" y="3458"/>
                        <a:pt x="16135" y="3458"/>
                        <a:pt x="16135" y="3458"/>
                      </a:cubicBezTo>
                      <a:cubicBezTo>
                        <a:pt x="16135" y="3458"/>
                        <a:pt x="16135" y="3458"/>
                        <a:pt x="16135" y="3458"/>
                      </a:cubicBezTo>
                      <a:cubicBezTo>
                        <a:pt x="16135" y="3458"/>
                        <a:pt x="16135" y="3458"/>
                        <a:pt x="17288" y="3458"/>
                      </a:cubicBezTo>
                      <a:lnTo>
                        <a:pt x="24203" y="0"/>
                      </a:lnTo>
                      <a:lnTo>
                        <a:pt x="24203" y="3458"/>
                      </a:lnTo>
                      <a:cubicBezTo>
                        <a:pt x="24203" y="3458"/>
                        <a:pt x="24203" y="4610"/>
                        <a:pt x="25355" y="4610"/>
                      </a:cubicBezTo>
                      <a:lnTo>
                        <a:pt x="36881" y="11525"/>
                      </a:lnTo>
                      <a:cubicBezTo>
                        <a:pt x="36881" y="11525"/>
                        <a:pt x="36881" y="11525"/>
                        <a:pt x="35728" y="12678"/>
                      </a:cubicBezTo>
                      <a:lnTo>
                        <a:pt x="17288" y="23051"/>
                      </a:lnTo>
                      <a:cubicBezTo>
                        <a:pt x="17288" y="23051"/>
                        <a:pt x="16135" y="23051"/>
                        <a:pt x="16135" y="23051"/>
                      </a:cubicBezTo>
                      <a:cubicBezTo>
                        <a:pt x="16135" y="23051"/>
                        <a:pt x="16135" y="23051"/>
                        <a:pt x="16135" y="23051"/>
                      </a:cubicBezTo>
                      <a:cubicBezTo>
                        <a:pt x="16135" y="23051"/>
                        <a:pt x="14983" y="23051"/>
                        <a:pt x="14983" y="23051"/>
                      </a:cubicBezTo>
                      <a:lnTo>
                        <a:pt x="14983" y="23051"/>
                      </a:lnTo>
                      <a:cubicBezTo>
                        <a:pt x="14983" y="23051"/>
                        <a:pt x="13830" y="23051"/>
                        <a:pt x="13830" y="23051"/>
                      </a:cubicBezTo>
                      <a:lnTo>
                        <a:pt x="13830" y="23051"/>
                      </a:lnTo>
                      <a:cubicBezTo>
                        <a:pt x="13830" y="23051"/>
                        <a:pt x="12677" y="23051"/>
                        <a:pt x="12677" y="23051"/>
                      </a:cubicBezTo>
                      <a:lnTo>
                        <a:pt x="0" y="14983"/>
                      </a:lnTo>
                      <a:cubicBezTo>
                        <a:pt x="0" y="14983"/>
                        <a:pt x="0" y="14983"/>
                        <a:pt x="0" y="14983"/>
                      </a:cubicBezTo>
                      <a:lnTo>
                        <a:pt x="13830" y="6915"/>
                      </a:lnTo>
                      <a:lnTo>
                        <a:pt x="13830" y="69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03286"/>
                    </a:gs>
                    <a:gs pos="100000">
                      <a:srgbClr val="0085F2"/>
                    </a:gs>
                  </a:gsLst>
                  <a:lin ang="16327914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482" name="Freeform: Shape 3481">
                  <a:extLst>
                    <a:ext uri="{FF2B5EF4-FFF2-40B4-BE49-F238E27FC236}">
                      <a16:creationId xmlns:a16="http://schemas.microsoft.com/office/drawing/2014/main" id="{0F8D9216-3BC3-C96F-EC21-F6E7935CA17A}"/>
                    </a:ext>
                  </a:extLst>
                </p:cNvPr>
                <p:cNvSpPr/>
                <p:nvPr/>
              </p:nvSpPr>
              <p:spPr>
                <a:xfrm>
                  <a:off x="9796182" y="5026636"/>
                  <a:ext cx="35728" cy="21897"/>
                </a:xfrm>
                <a:custGeom>
                  <a:avLst/>
                  <a:gdLst>
                    <a:gd name="connsiteX0" fmla="*/ 23051 w 35728"/>
                    <a:gd name="connsiteY0" fmla="*/ 3457 h 21897"/>
                    <a:gd name="connsiteX1" fmla="*/ 24203 w 35728"/>
                    <a:gd name="connsiteY1" fmla="*/ 4610 h 21897"/>
                    <a:gd name="connsiteX2" fmla="*/ 35728 w 35728"/>
                    <a:gd name="connsiteY2" fmla="*/ 11525 h 21897"/>
                    <a:gd name="connsiteX3" fmla="*/ 35728 w 35728"/>
                    <a:gd name="connsiteY3" fmla="*/ 11525 h 21897"/>
                    <a:gd name="connsiteX4" fmla="*/ 17288 w 35728"/>
                    <a:gd name="connsiteY4" fmla="*/ 21898 h 21897"/>
                    <a:gd name="connsiteX5" fmla="*/ 16135 w 35728"/>
                    <a:gd name="connsiteY5" fmla="*/ 21898 h 21897"/>
                    <a:gd name="connsiteX6" fmla="*/ 16135 w 35728"/>
                    <a:gd name="connsiteY6" fmla="*/ 21898 h 21897"/>
                    <a:gd name="connsiteX7" fmla="*/ 14983 w 35728"/>
                    <a:gd name="connsiteY7" fmla="*/ 21898 h 21897"/>
                    <a:gd name="connsiteX8" fmla="*/ 14983 w 35728"/>
                    <a:gd name="connsiteY8" fmla="*/ 21898 h 21897"/>
                    <a:gd name="connsiteX9" fmla="*/ 13830 w 35728"/>
                    <a:gd name="connsiteY9" fmla="*/ 21898 h 21897"/>
                    <a:gd name="connsiteX10" fmla="*/ 13830 w 35728"/>
                    <a:gd name="connsiteY10" fmla="*/ 21898 h 21897"/>
                    <a:gd name="connsiteX11" fmla="*/ 12678 w 35728"/>
                    <a:gd name="connsiteY11" fmla="*/ 21898 h 21897"/>
                    <a:gd name="connsiteX12" fmla="*/ 0 w 35728"/>
                    <a:gd name="connsiteY12" fmla="*/ 13830 h 21897"/>
                    <a:gd name="connsiteX13" fmla="*/ 0 w 35728"/>
                    <a:gd name="connsiteY13" fmla="*/ 13830 h 21897"/>
                    <a:gd name="connsiteX14" fmla="*/ 24203 w 35728"/>
                    <a:gd name="connsiteY14" fmla="*/ 0 h 21897"/>
                    <a:gd name="connsiteX15" fmla="*/ 24203 w 35728"/>
                    <a:gd name="connsiteY15" fmla="*/ 3457 h 218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5728" h="21897">
                      <a:moveTo>
                        <a:pt x="23051" y="3457"/>
                      </a:moveTo>
                      <a:cubicBezTo>
                        <a:pt x="23051" y="3457"/>
                        <a:pt x="23051" y="4610"/>
                        <a:pt x="24203" y="4610"/>
                      </a:cubicBezTo>
                      <a:lnTo>
                        <a:pt x="35728" y="11525"/>
                      </a:lnTo>
                      <a:cubicBezTo>
                        <a:pt x="35728" y="11525"/>
                        <a:pt x="35728" y="11525"/>
                        <a:pt x="35728" y="11525"/>
                      </a:cubicBezTo>
                      <a:lnTo>
                        <a:pt x="17288" y="21898"/>
                      </a:lnTo>
                      <a:cubicBezTo>
                        <a:pt x="17288" y="21898"/>
                        <a:pt x="16135" y="21898"/>
                        <a:pt x="16135" y="21898"/>
                      </a:cubicBezTo>
                      <a:cubicBezTo>
                        <a:pt x="16135" y="21898"/>
                        <a:pt x="16135" y="21898"/>
                        <a:pt x="16135" y="21898"/>
                      </a:cubicBezTo>
                      <a:cubicBezTo>
                        <a:pt x="16135" y="21898"/>
                        <a:pt x="14983" y="21898"/>
                        <a:pt x="14983" y="21898"/>
                      </a:cubicBezTo>
                      <a:lnTo>
                        <a:pt x="14983" y="21898"/>
                      </a:lnTo>
                      <a:cubicBezTo>
                        <a:pt x="14983" y="21898"/>
                        <a:pt x="13830" y="21898"/>
                        <a:pt x="13830" y="21898"/>
                      </a:cubicBezTo>
                      <a:lnTo>
                        <a:pt x="13830" y="21898"/>
                      </a:lnTo>
                      <a:cubicBezTo>
                        <a:pt x="13830" y="21898"/>
                        <a:pt x="12678" y="21898"/>
                        <a:pt x="12678" y="21898"/>
                      </a:cubicBezTo>
                      <a:lnTo>
                        <a:pt x="0" y="13830"/>
                      </a:lnTo>
                      <a:cubicBezTo>
                        <a:pt x="0" y="13830"/>
                        <a:pt x="0" y="13830"/>
                        <a:pt x="0" y="13830"/>
                      </a:cubicBezTo>
                      <a:lnTo>
                        <a:pt x="24203" y="0"/>
                      </a:lnTo>
                      <a:lnTo>
                        <a:pt x="24203" y="3457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03286"/>
                    </a:gs>
                    <a:gs pos="100000">
                      <a:srgbClr val="0085F2"/>
                    </a:gs>
                  </a:gsLst>
                  <a:lin ang="16327914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483" name="Freeform: Shape 3482">
                  <a:extLst>
                    <a:ext uri="{FF2B5EF4-FFF2-40B4-BE49-F238E27FC236}">
                      <a16:creationId xmlns:a16="http://schemas.microsoft.com/office/drawing/2014/main" id="{043990F4-BFD8-F061-658F-769D2105601D}"/>
                    </a:ext>
                  </a:extLst>
                </p:cNvPr>
                <p:cNvSpPr/>
                <p:nvPr/>
              </p:nvSpPr>
              <p:spPr>
                <a:xfrm>
                  <a:off x="9782352" y="5079652"/>
                  <a:ext cx="34575" cy="21898"/>
                </a:xfrm>
                <a:custGeom>
                  <a:avLst/>
                  <a:gdLst>
                    <a:gd name="connsiteX0" fmla="*/ 2305 w 34575"/>
                    <a:gd name="connsiteY0" fmla="*/ 8068 h 21898"/>
                    <a:gd name="connsiteX1" fmla="*/ 3457 w 34575"/>
                    <a:gd name="connsiteY1" fmla="*/ 9220 h 21898"/>
                    <a:gd name="connsiteX2" fmla="*/ 3457 w 34575"/>
                    <a:gd name="connsiteY2" fmla="*/ 9220 h 21898"/>
                    <a:gd name="connsiteX3" fmla="*/ 3457 w 34575"/>
                    <a:gd name="connsiteY3" fmla="*/ 9220 h 21898"/>
                    <a:gd name="connsiteX4" fmla="*/ 3457 w 34575"/>
                    <a:gd name="connsiteY4" fmla="*/ 9220 h 21898"/>
                    <a:gd name="connsiteX5" fmla="*/ 3457 w 34575"/>
                    <a:gd name="connsiteY5" fmla="*/ 9220 h 21898"/>
                    <a:gd name="connsiteX6" fmla="*/ 3457 w 34575"/>
                    <a:gd name="connsiteY6" fmla="*/ 9220 h 21898"/>
                    <a:gd name="connsiteX7" fmla="*/ 3457 w 34575"/>
                    <a:gd name="connsiteY7" fmla="*/ 9220 h 21898"/>
                    <a:gd name="connsiteX8" fmla="*/ 3457 w 34575"/>
                    <a:gd name="connsiteY8" fmla="*/ 9220 h 21898"/>
                    <a:gd name="connsiteX9" fmla="*/ 3457 w 34575"/>
                    <a:gd name="connsiteY9" fmla="*/ 9220 h 21898"/>
                    <a:gd name="connsiteX10" fmla="*/ 3457 w 34575"/>
                    <a:gd name="connsiteY10" fmla="*/ 9220 h 21898"/>
                    <a:gd name="connsiteX11" fmla="*/ 3457 w 34575"/>
                    <a:gd name="connsiteY11" fmla="*/ 9220 h 21898"/>
                    <a:gd name="connsiteX12" fmla="*/ 3457 w 34575"/>
                    <a:gd name="connsiteY12" fmla="*/ 9220 h 21898"/>
                    <a:gd name="connsiteX13" fmla="*/ 3457 w 34575"/>
                    <a:gd name="connsiteY13" fmla="*/ 9220 h 21898"/>
                    <a:gd name="connsiteX14" fmla="*/ 3457 w 34575"/>
                    <a:gd name="connsiteY14" fmla="*/ 9220 h 21898"/>
                    <a:gd name="connsiteX15" fmla="*/ 3457 w 34575"/>
                    <a:gd name="connsiteY15" fmla="*/ 9220 h 21898"/>
                    <a:gd name="connsiteX16" fmla="*/ 3457 w 34575"/>
                    <a:gd name="connsiteY16" fmla="*/ 9220 h 21898"/>
                    <a:gd name="connsiteX17" fmla="*/ 3457 w 34575"/>
                    <a:gd name="connsiteY17" fmla="*/ 9220 h 21898"/>
                    <a:gd name="connsiteX18" fmla="*/ 4610 w 34575"/>
                    <a:gd name="connsiteY18" fmla="*/ 9220 h 21898"/>
                    <a:gd name="connsiteX19" fmla="*/ 21898 w 34575"/>
                    <a:gd name="connsiteY19" fmla="*/ 0 h 21898"/>
                    <a:gd name="connsiteX20" fmla="*/ 21898 w 34575"/>
                    <a:gd name="connsiteY20" fmla="*/ 3458 h 21898"/>
                    <a:gd name="connsiteX21" fmla="*/ 23051 w 34575"/>
                    <a:gd name="connsiteY21" fmla="*/ 4610 h 21898"/>
                    <a:gd name="connsiteX22" fmla="*/ 34576 w 34575"/>
                    <a:gd name="connsiteY22" fmla="*/ 11525 h 21898"/>
                    <a:gd name="connsiteX23" fmla="*/ 34576 w 34575"/>
                    <a:gd name="connsiteY23" fmla="*/ 11525 h 21898"/>
                    <a:gd name="connsiteX24" fmla="*/ 34576 w 34575"/>
                    <a:gd name="connsiteY24" fmla="*/ 11525 h 21898"/>
                    <a:gd name="connsiteX25" fmla="*/ 33423 w 34575"/>
                    <a:gd name="connsiteY25" fmla="*/ 12678 h 21898"/>
                    <a:gd name="connsiteX26" fmla="*/ 17288 w 34575"/>
                    <a:gd name="connsiteY26" fmla="*/ 21898 h 21898"/>
                    <a:gd name="connsiteX27" fmla="*/ 16135 w 34575"/>
                    <a:gd name="connsiteY27" fmla="*/ 21898 h 21898"/>
                    <a:gd name="connsiteX28" fmla="*/ 16135 w 34575"/>
                    <a:gd name="connsiteY28" fmla="*/ 21898 h 21898"/>
                    <a:gd name="connsiteX29" fmla="*/ 14983 w 34575"/>
                    <a:gd name="connsiteY29" fmla="*/ 21898 h 21898"/>
                    <a:gd name="connsiteX30" fmla="*/ 14983 w 34575"/>
                    <a:gd name="connsiteY30" fmla="*/ 21898 h 21898"/>
                    <a:gd name="connsiteX31" fmla="*/ 13830 w 34575"/>
                    <a:gd name="connsiteY31" fmla="*/ 21898 h 21898"/>
                    <a:gd name="connsiteX32" fmla="*/ 13830 w 34575"/>
                    <a:gd name="connsiteY32" fmla="*/ 21898 h 21898"/>
                    <a:gd name="connsiteX33" fmla="*/ 12677 w 34575"/>
                    <a:gd name="connsiteY33" fmla="*/ 21898 h 21898"/>
                    <a:gd name="connsiteX34" fmla="*/ 0 w 34575"/>
                    <a:gd name="connsiteY34" fmla="*/ 13830 h 21898"/>
                    <a:gd name="connsiteX35" fmla="*/ 0 w 34575"/>
                    <a:gd name="connsiteY35" fmla="*/ 13830 h 21898"/>
                    <a:gd name="connsiteX36" fmla="*/ 0 w 34575"/>
                    <a:gd name="connsiteY36" fmla="*/ 13830 h 21898"/>
                    <a:gd name="connsiteX37" fmla="*/ 0 w 34575"/>
                    <a:gd name="connsiteY37" fmla="*/ 13830 h 21898"/>
                    <a:gd name="connsiteX38" fmla="*/ 0 w 34575"/>
                    <a:gd name="connsiteY38" fmla="*/ 13830 h 21898"/>
                    <a:gd name="connsiteX39" fmla="*/ 0 w 34575"/>
                    <a:gd name="connsiteY39" fmla="*/ 13830 h 21898"/>
                    <a:gd name="connsiteX40" fmla="*/ 0 w 34575"/>
                    <a:gd name="connsiteY40" fmla="*/ 8068 h 218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</a:cxnLst>
                  <a:rect l="l" t="t" r="r" b="b"/>
                  <a:pathLst>
                    <a:path w="34575" h="21898">
                      <a:moveTo>
                        <a:pt x="2305" y="8068"/>
                      </a:moveTo>
                      <a:lnTo>
                        <a:pt x="3457" y="9220"/>
                      </a:lnTo>
                      <a:cubicBezTo>
                        <a:pt x="3457" y="9220"/>
                        <a:pt x="3457" y="9220"/>
                        <a:pt x="3457" y="9220"/>
                      </a:cubicBezTo>
                      <a:cubicBezTo>
                        <a:pt x="3457" y="9220"/>
                        <a:pt x="3457" y="9220"/>
                        <a:pt x="3457" y="9220"/>
                      </a:cubicBezTo>
                      <a:cubicBezTo>
                        <a:pt x="3457" y="9220"/>
                        <a:pt x="3457" y="9220"/>
                        <a:pt x="3457" y="9220"/>
                      </a:cubicBezTo>
                      <a:lnTo>
                        <a:pt x="3457" y="9220"/>
                      </a:lnTo>
                      <a:cubicBezTo>
                        <a:pt x="3457" y="9220"/>
                        <a:pt x="3457" y="9220"/>
                        <a:pt x="3457" y="9220"/>
                      </a:cubicBezTo>
                      <a:cubicBezTo>
                        <a:pt x="3457" y="9220"/>
                        <a:pt x="3457" y="9220"/>
                        <a:pt x="3457" y="9220"/>
                      </a:cubicBezTo>
                      <a:cubicBezTo>
                        <a:pt x="3457" y="9220"/>
                        <a:pt x="3457" y="9220"/>
                        <a:pt x="3457" y="9220"/>
                      </a:cubicBezTo>
                      <a:cubicBezTo>
                        <a:pt x="3457" y="9220"/>
                        <a:pt x="3457" y="9220"/>
                        <a:pt x="3457" y="9220"/>
                      </a:cubicBezTo>
                      <a:cubicBezTo>
                        <a:pt x="3457" y="9220"/>
                        <a:pt x="3457" y="9220"/>
                        <a:pt x="3457" y="9220"/>
                      </a:cubicBezTo>
                      <a:lnTo>
                        <a:pt x="3457" y="9220"/>
                      </a:lnTo>
                      <a:cubicBezTo>
                        <a:pt x="3457" y="9220"/>
                        <a:pt x="3457" y="9220"/>
                        <a:pt x="3457" y="9220"/>
                      </a:cubicBezTo>
                      <a:cubicBezTo>
                        <a:pt x="3457" y="9220"/>
                        <a:pt x="3457" y="9220"/>
                        <a:pt x="3457" y="9220"/>
                      </a:cubicBezTo>
                      <a:cubicBezTo>
                        <a:pt x="3457" y="9220"/>
                        <a:pt x="3457" y="9220"/>
                        <a:pt x="3457" y="9220"/>
                      </a:cubicBezTo>
                      <a:cubicBezTo>
                        <a:pt x="3457" y="9220"/>
                        <a:pt x="3457" y="9220"/>
                        <a:pt x="3457" y="9220"/>
                      </a:cubicBezTo>
                      <a:cubicBezTo>
                        <a:pt x="3457" y="9220"/>
                        <a:pt x="3457" y="9220"/>
                        <a:pt x="3457" y="9220"/>
                      </a:cubicBezTo>
                      <a:cubicBezTo>
                        <a:pt x="3457" y="9220"/>
                        <a:pt x="3457" y="9220"/>
                        <a:pt x="3457" y="9220"/>
                      </a:cubicBezTo>
                      <a:cubicBezTo>
                        <a:pt x="3457" y="9220"/>
                        <a:pt x="3457" y="9220"/>
                        <a:pt x="4610" y="9220"/>
                      </a:cubicBezTo>
                      <a:lnTo>
                        <a:pt x="21898" y="0"/>
                      </a:lnTo>
                      <a:lnTo>
                        <a:pt x="21898" y="3458"/>
                      </a:lnTo>
                      <a:cubicBezTo>
                        <a:pt x="21898" y="3458"/>
                        <a:pt x="21898" y="4610"/>
                        <a:pt x="23051" y="4610"/>
                      </a:cubicBezTo>
                      <a:lnTo>
                        <a:pt x="34576" y="11525"/>
                      </a:lnTo>
                      <a:cubicBezTo>
                        <a:pt x="34576" y="11525"/>
                        <a:pt x="34576" y="11525"/>
                        <a:pt x="34576" y="11525"/>
                      </a:cubicBezTo>
                      <a:lnTo>
                        <a:pt x="34576" y="11525"/>
                      </a:lnTo>
                      <a:cubicBezTo>
                        <a:pt x="34576" y="11525"/>
                        <a:pt x="34576" y="11525"/>
                        <a:pt x="33423" y="12678"/>
                      </a:cubicBezTo>
                      <a:lnTo>
                        <a:pt x="17288" y="21898"/>
                      </a:lnTo>
                      <a:cubicBezTo>
                        <a:pt x="17288" y="21898"/>
                        <a:pt x="16135" y="21898"/>
                        <a:pt x="16135" y="21898"/>
                      </a:cubicBezTo>
                      <a:cubicBezTo>
                        <a:pt x="16135" y="21898"/>
                        <a:pt x="16135" y="21898"/>
                        <a:pt x="16135" y="21898"/>
                      </a:cubicBezTo>
                      <a:cubicBezTo>
                        <a:pt x="16135" y="21898"/>
                        <a:pt x="14983" y="21898"/>
                        <a:pt x="14983" y="21898"/>
                      </a:cubicBezTo>
                      <a:lnTo>
                        <a:pt x="14983" y="21898"/>
                      </a:lnTo>
                      <a:cubicBezTo>
                        <a:pt x="14983" y="21898"/>
                        <a:pt x="13830" y="21898"/>
                        <a:pt x="13830" y="21898"/>
                      </a:cubicBezTo>
                      <a:lnTo>
                        <a:pt x="13830" y="21898"/>
                      </a:lnTo>
                      <a:cubicBezTo>
                        <a:pt x="13830" y="21898"/>
                        <a:pt x="12677" y="21898"/>
                        <a:pt x="12677" y="21898"/>
                      </a:cubicBezTo>
                      <a:lnTo>
                        <a:pt x="0" y="13830"/>
                      </a:lnTo>
                      <a:cubicBezTo>
                        <a:pt x="0" y="13830"/>
                        <a:pt x="0" y="13830"/>
                        <a:pt x="0" y="13830"/>
                      </a:cubicBezTo>
                      <a:cubicBezTo>
                        <a:pt x="0" y="13830"/>
                        <a:pt x="0" y="13830"/>
                        <a:pt x="0" y="13830"/>
                      </a:cubicBezTo>
                      <a:cubicBezTo>
                        <a:pt x="0" y="13830"/>
                        <a:pt x="0" y="13830"/>
                        <a:pt x="0" y="13830"/>
                      </a:cubicBezTo>
                      <a:lnTo>
                        <a:pt x="0" y="13830"/>
                      </a:lnTo>
                      <a:lnTo>
                        <a:pt x="0" y="13830"/>
                      </a:lnTo>
                      <a:lnTo>
                        <a:pt x="0" y="8068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03286"/>
                    </a:gs>
                    <a:gs pos="100000">
                      <a:srgbClr val="0085F2"/>
                    </a:gs>
                  </a:gsLst>
                  <a:lin ang="16327914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484" name="Freeform: Shape 3483">
                  <a:extLst>
                    <a:ext uri="{FF2B5EF4-FFF2-40B4-BE49-F238E27FC236}">
                      <a16:creationId xmlns:a16="http://schemas.microsoft.com/office/drawing/2014/main" id="{F28FF079-A230-12BD-F325-C3BDD1E5CE0C}"/>
                    </a:ext>
                  </a:extLst>
                </p:cNvPr>
                <p:cNvSpPr/>
                <p:nvPr/>
              </p:nvSpPr>
              <p:spPr>
                <a:xfrm>
                  <a:off x="9762759" y="5115381"/>
                  <a:ext cx="34575" cy="20745"/>
                </a:xfrm>
                <a:custGeom>
                  <a:avLst/>
                  <a:gdLst>
                    <a:gd name="connsiteX0" fmla="*/ 9220 w 34575"/>
                    <a:gd name="connsiteY0" fmla="*/ 8068 h 20745"/>
                    <a:gd name="connsiteX1" fmla="*/ 9220 w 34575"/>
                    <a:gd name="connsiteY1" fmla="*/ 8068 h 20745"/>
                    <a:gd name="connsiteX2" fmla="*/ 9220 w 34575"/>
                    <a:gd name="connsiteY2" fmla="*/ 8068 h 20745"/>
                    <a:gd name="connsiteX3" fmla="*/ 9220 w 34575"/>
                    <a:gd name="connsiteY3" fmla="*/ 8068 h 20745"/>
                    <a:gd name="connsiteX4" fmla="*/ 9220 w 34575"/>
                    <a:gd name="connsiteY4" fmla="*/ 8068 h 20745"/>
                    <a:gd name="connsiteX5" fmla="*/ 9220 w 34575"/>
                    <a:gd name="connsiteY5" fmla="*/ 8068 h 20745"/>
                    <a:gd name="connsiteX6" fmla="*/ 9220 w 34575"/>
                    <a:gd name="connsiteY6" fmla="*/ 8068 h 20745"/>
                    <a:gd name="connsiteX7" fmla="*/ 9220 w 34575"/>
                    <a:gd name="connsiteY7" fmla="*/ 8068 h 20745"/>
                    <a:gd name="connsiteX8" fmla="*/ 10373 w 34575"/>
                    <a:gd name="connsiteY8" fmla="*/ 6915 h 20745"/>
                    <a:gd name="connsiteX9" fmla="*/ 10373 w 34575"/>
                    <a:gd name="connsiteY9" fmla="*/ 6915 h 20745"/>
                    <a:gd name="connsiteX10" fmla="*/ 10373 w 34575"/>
                    <a:gd name="connsiteY10" fmla="*/ 3458 h 20745"/>
                    <a:gd name="connsiteX11" fmla="*/ 11525 w 34575"/>
                    <a:gd name="connsiteY11" fmla="*/ 4610 h 20745"/>
                    <a:gd name="connsiteX12" fmla="*/ 11525 w 34575"/>
                    <a:gd name="connsiteY12" fmla="*/ 4610 h 20745"/>
                    <a:gd name="connsiteX13" fmla="*/ 11525 w 34575"/>
                    <a:gd name="connsiteY13" fmla="*/ 4610 h 20745"/>
                    <a:gd name="connsiteX14" fmla="*/ 11525 w 34575"/>
                    <a:gd name="connsiteY14" fmla="*/ 4610 h 20745"/>
                    <a:gd name="connsiteX15" fmla="*/ 11525 w 34575"/>
                    <a:gd name="connsiteY15" fmla="*/ 4610 h 20745"/>
                    <a:gd name="connsiteX16" fmla="*/ 11525 w 34575"/>
                    <a:gd name="connsiteY16" fmla="*/ 4610 h 20745"/>
                    <a:gd name="connsiteX17" fmla="*/ 11525 w 34575"/>
                    <a:gd name="connsiteY17" fmla="*/ 4610 h 20745"/>
                    <a:gd name="connsiteX18" fmla="*/ 11525 w 34575"/>
                    <a:gd name="connsiteY18" fmla="*/ 4610 h 20745"/>
                    <a:gd name="connsiteX19" fmla="*/ 11525 w 34575"/>
                    <a:gd name="connsiteY19" fmla="*/ 4610 h 20745"/>
                    <a:gd name="connsiteX20" fmla="*/ 11525 w 34575"/>
                    <a:gd name="connsiteY20" fmla="*/ 4610 h 20745"/>
                    <a:gd name="connsiteX21" fmla="*/ 11525 w 34575"/>
                    <a:gd name="connsiteY21" fmla="*/ 4610 h 20745"/>
                    <a:gd name="connsiteX22" fmla="*/ 11525 w 34575"/>
                    <a:gd name="connsiteY22" fmla="*/ 4610 h 20745"/>
                    <a:gd name="connsiteX23" fmla="*/ 11525 w 34575"/>
                    <a:gd name="connsiteY23" fmla="*/ 4610 h 20745"/>
                    <a:gd name="connsiteX24" fmla="*/ 11525 w 34575"/>
                    <a:gd name="connsiteY24" fmla="*/ 4610 h 20745"/>
                    <a:gd name="connsiteX25" fmla="*/ 11525 w 34575"/>
                    <a:gd name="connsiteY25" fmla="*/ 4610 h 20745"/>
                    <a:gd name="connsiteX26" fmla="*/ 11525 w 34575"/>
                    <a:gd name="connsiteY26" fmla="*/ 4610 h 20745"/>
                    <a:gd name="connsiteX27" fmla="*/ 11525 w 34575"/>
                    <a:gd name="connsiteY27" fmla="*/ 4610 h 20745"/>
                    <a:gd name="connsiteX28" fmla="*/ 12678 w 34575"/>
                    <a:gd name="connsiteY28" fmla="*/ 4610 h 20745"/>
                    <a:gd name="connsiteX29" fmla="*/ 21898 w 34575"/>
                    <a:gd name="connsiteY29" fmla="*/ 0 h 20745"/>
                    <a:gd name="connsiteX30" fmla="*/ 21898 w 34575"/>
                    <a:gd name="connsiteY30" fmla="*/ 3458 h 20745"/>
                    <a:gd name="connsiteX31" fmla="*/ 23051 w 34575"/>
                    <a:gd name="connsiteY31" fmla="*/ 4610 h 20745"/>
                    <a:gd name="connsiteX32" fmla="*/ 34576 w 34575"/>
                    <a:gd name="connsiteY32" fmla="*/ 11525 h 20745"/>
                    <a:gd name="connsiteX33" fmla="*/ 33423 w 34575"/>
                    <a:gd name="connsiteY33" fmla="*/ 11525 h 20745"/>
                    <a:gd name="connsiteX34" fmla="*/ 17288 w 34575"/>
                    <a:gd name="connsiteY34" fmla="*/ 20745 h 20745"/>
                    <a:gd name="connsiteX35" fmla="*/ 16135 w 34575"/>
                    <a:gd name="connsiteY35" fmla="*/ 20745 h 20745"/>
                    <a:gd name="connsiteX36" fmla="*/ 16135 w 34575"/>
                    <a:gd name="connsiteY36" fmla="*/ 20745 h 20745"/>
                    <a:gd name="connsiteX37" fmla="*/ 14983 w 34575"/>
                    <a:gd name="connsiteY37" fmla="*/ 20745 h 20745"/>
                    <a:gd name="connsiteX38" fmla="*/ 14983 w 34575"/>
                    <a:gd name="connsiteY38" fmla="*/ 20745 h 20745"/>
                    <a:gd name="connsiteX39" fmla="*/ 13830 w 34575"/>
                    <a:gd name="connsiteY39" fmla="*/ 20745 h 20745"/>
                    <a:gd name="connsiteX40" fmla="*/ 13830 w 34575"/>
                    <a:gd name="connsiteY40" fmla="*/ 20745 h 20745"/>
                    <a:gd name="connsiteX41" fmla="*/ 12678 w 34575"/>
                    <a:gd name="connsiteY41" fmla="*/ 20745 h 20745"/>
                    <a:gd name="connsiteX42" fmla="*/ 0 w 34575"/>
                    <a:gd name="connsiteY42" fmla="*/ 12678 h 20745"/>
                    <a:gd name="connsiteX43" fmla="*/ 0 w 34575"/>
                    <a:gd name="connsiteY43" fmla="*/ 12678 h 20745"/>
                    <a:gd name="connsiteX44" fmla="*/ 9220 w 34575"/>
                    <a:gd name="connsiteY44" fmla="*/ 8068 h 20745"/>
                    <a:gd name="connsiteX45" fmla="*/ 9220 w 34575"/>
                    <a:gd name="connsiteY45" fmla="*/ 8068 h 207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</a:cxnLst>
                  <a:rect l="l" t="t" r="r" b="b"/>
                  <a:pathLst>
                    <a:path w="34575" h="20745">
                      <a:moveTo>
                        <a:pt x="9220" y="8068"/>
                      </a:moveTo>
                      <a:cubicBezTo>
                        <a:pt x="9220" y="8068"/>
                        <a:pt x="9220" y="6915"/>
                        <a:pt x="9220" y="8068"/>
                      </a:cubicBezTo>
                      <a:cubicBezTo>
                        <a:pt x="10373" y="6915"/>
                        <a:pt x="10373" y="6915"/>
                        <a:pt x="9220" y="8068"/>
                      </a:cubicBezTo>
                      <a:cubicBezTo>
                        <a:pt x="10373" y="6915"/>
                        <a:pt x="10373" y="6915"/>
                        <a:pt x="9220" y="8068"/>
                      </a:cubicBezTo>
                      <a:lnTo>
                        <a:pt x="9220" y="8068"/>
                      </a:lnTo>
                      <a:cubicBezTo>
                        <a:pt x="10373" y="6915"/>
                        <a:pt x="10373" y="6915"/>
                        <a:pt x="9220" y="8068"/>
                      </a:cubicBezTo>
                      <a:cubicBezTo>
                        <a:pt x="10373" y="6915"/>
                        <a:pt x="10373" y="6915"/>
                        <a:pt x="9220" y="8068"/>
                      </a:cubicBezTo>
                      <a:cubicBezTo>
                        <a:pt x="10373" y="6915"/>
                        <a:pt x="10373" y="6915"/>
                        <a:pt x="9220" y="8068"/>
                      </a:cubicBezTo>
                      <a:lnTo>
                        <a:pt x="10373" y="6915"/>
                      </a:lnTo>
                      <a:lnTo>
                        <a:pt x="10373" y="6915"/>
                      </a:lnTo>
                      <a:lnTo>
                        <a:pt x="10373" y="3458"/>
                      </a:lnTo>
                      <a:lnTo>
                        <a:pt x="11525" y="4610"/>
                      </a:ln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lnTo>
                        <a:pt x="11525" y="4610"/>
                      </a:ln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lnTo>
                        <a:pt x="11525" y="4610"/>
                      </a:ln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lnTo>
                        <a:pt x="11525" y="4610"/>
                      </a:ln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2678" y="4610"/>
                      </a:cubicBezTo>
                      <a:lnTo>
                        <a:pt x="21898" y="0"/>
                      </a:lnTo>
                      <a:lnTo>
                        <a:pt x="21898" y="3458"/>
                      </a:lnTo>
                      <a:cubicBezTo>
                        <a:pt x="21898" y="3458"/>
                        <a:pt x="21898" y="4610"/>
                        <a:pt x="23051" y="4610"/>
                      </a:cubicBezTo>
                      <a:lnTo>
                        <a:pt x="34576" y="11525"/>
                      </a:lnTo>
                      <a:cubicBezTo>
                        <a:pt x="34576" y="11525"/>
                        <a:pt x="34576" y="11525"/>
                        <a:pt x="33423" y="11525"/>
                      </a:cubicBezTo>
                      <a:lnTo>
                        <a:pt x="17288" y="20745"/>
                      </a:lnTo>
                      <a:cubicBezTo>
                        <a:pt x="17288" y="20745"/>
                        <a:pt x="16135" y="20745"/>
                        <a:pt x="16135" y="20745"/>
                      </a:cubicBezTo>
                      <a:cubicBezTo>
                        <a:pt x="16135" y="20745"/>
                        <a:pt x="16135" y="20745"/>
                        <a:pt x="16135" y="20745"/>
                      </a:cubicBezTo>
                      <a:cubicBezTo>
                        <a:pt x="16135" y="20745"/>
                        <a:pt x="14983" y="20745"/>
                        <a:pt x="14983" y="20745"/>
                      </a:cubicBezTo>
                      <a:lnTo>
                        <a:pt x="14983" y="20745"/>
                      </a:lnTo>
                      <a:cubicBezTo>
                        <a:pt x="14983" y="20745"/>
                        <a:pt x="13830" y="20745"/>
                        <a:pt x="13830" y="20745"/>
                      </a:cubicBezTo>
                      <a:lnTo>
                        <a:pt x="13830" y="20745"/>
                      </a:lnTo>
                      <a:cubicBezTo>
                        <a:pt x="13830" y="20745"/>
                        <a:pt x="12678" y="20745"/>
                        <a:pt x="12678" y="20745"/>
                      </a:cubicBezTo>
                      <a:lnTo>
                        <a:pt x="0" y="12678"/>
                      </a:lnTo>
                      <a:cubicBezTo>
                        <a:pt x="0" y="12678"/>
                        <a:pt x="0" y="12678"/>
                        <a:pt x="0" y="12678"/>
                      </a:cubicBezTo>
                      <a:lnTo>
                        <a:pt x="9220" y="8068"/>
                      </a:lnTo>
                      <a:lnTo>
                        <a:pt x="9220" y="8068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03286"/>
                    </a:gs>
                    <a:gs pos="100000">
                      <a:srgbClr val="0085F2"/>
                    </a:gs>
                  </a:gsLst>
                  <a:lin ang="16327914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485" name="Freeform: Shape 3484">
                  <a:extLst>
                    <a:ext uri="{FF2B5EF4-FFF2-40B4-BE49-F238E27FC236}">
                      <a16:creationId xmlns:a16="http://schemas.microsoft.com/office/drawing/2014/main" id="{7CCEDCCF-D480-119C-86BC-B7D34DD1C159}"/>
                    </a:ext>
                  </a:extLst>
                </p:cNvPr>
                <p:cNvSpPr/>
                <p:nvPr/>
              </p:nvSpPr>
              <p:spPr>
                <a:xfrm>
                  <a:off x="9738556" y="5128058"/>
                  <a:ext cx="34575" cy="20745"/>
                </a:xfrm>
                <a:custGeom>
                  <a:avLst/>
                  <a:gdLst>
                    <a:gd name="connsiteX0" fmla="*/ 9220 w 34575"/>
                    <a:gd name="connsiteY0" fmla="*/ 8068 h 20745"/>
                    <a:gd name="connsiteX1" fmla="*/ 9220 w 34575"/>
                    <a:gd name="connsiteY1" fmla="*/ 8068 h 20745"/>
                    <a:gd name="connsiteX2" fmla="*/ 9220 w 34575"/>
                    <a:gd name="connsiteY2" fmla="*/ 8068 h 20745"/>
                    <a:gd name="connsiteX3" fmla="*/ 9220 w 34575"/>
                    <a:gd name="connsiteY3" fmla="*/ 8068 h 20745"/>
                    <a:gd name="connsiteX4" fmla="*/ 9220 w 34575"/>
                    <a:gd name="connsiteY4" fmla="*/ 8068 h 20745"/>
                    <a:gd name="connsiteX5" fmla="*/ 9220 w 34575"/>
                    <a:gd name="connsiteY5" fmla="*/ 8068 h 20745"/>
                    <a:gd name="connsiteX6" fmla="*/ 9220 w 34575"/>
                    <a:gd name="connsiteY6" fmla="*/ 8068 h 20745"/>
                    <a:gd name="connsiteX7" fmla="*/ 10373 w 34575"/>
                    <a:gd name="connsiteY7" fmla="*/ 6915 h 20745"/>
                    <a:gd name="connsiteX8" fmla="*/ 10373 w 34575"/>
                    <a:gd name="connsiteY8" fmla="*/ 6915 h 20745"/>
                    <a:gd name="connsiteX9" fmla="*/ 10373 w 34575"/>
                    <a:gd name="connsiteY9" fmla="*/ 6915 h 20745"/>
                    <a:gd name="connsiteX10" fmla="*/ 10373 w 34575"/>
                    <a:gd name="connsiteY10" fmla="*/ 3458 h 20745"/>
                    <a:gd name="connsiteX11" fmla="*/ 11525 w 34575"/>
                    <a:gd name="connsiteY11" fmla="*/ 4610 h 20745"/>
                    <a:gd name="connsiteX12" fmla="*/ 11525 w 34575"/>
                    <a:gd name="connsiteY12" fmla="*/ 4610 h 20745"/>
                    <a:gd name="connsiteX13" fmla="*/ 11525 w 34575"/>
                    <a:gd name="connsiteY13" fmla="*/ 4610 h 20745"/>
                    <a:gd name="connsiteX14" fmla="*/ 11525 w 34575"/>
                    <a:gd name="connsiteY14" fmla="*/ 4610 h 20745"/>
                    <a:gd name="connsiteX15" fmla="*/ 11525 w 34575"/>
                    <a:gd name="connsiteY15" fmla="*/ 4610 h 20745"/>
                    <a:gd name="connsiteX16" fmla="*/ 11525 w 34575"/>
                    <a:gd name="connsiteY16" fmla="*/ 4610 h 20745"/>
                    <a:gd name="connsiteX17" fmla="*/ 11525 w 34575"/>
                    <a:gd name="connsiteY17" fmla="*/ 4610 h 20745"/>
                    <a:gd name="connsiteX18" fmla="*/ 11525 w 34575"/>
                    <a:gd name="connsiteY18" fmla="*/ 4610 h 20745"/>
                    <a:gd name="connsiteX19" fmla="*/ 11525 w 34575"/>
                    <a:gd name="connsiteY19" fmla="*/ 4610 h 20745"/>
                    <a:gd name="connsiteX20" fmla="*/ 11525 w 34575"/>
                    <a:gd name="connsiteY20" fmla="*/ 4610 h 20745"/>
                    <a:gd name="connsiteX21" fmla="*/ 11525 w 34575"/>
                    <a:gd name="connsiteY21" fmla="*/ 4610 h 20745"/>
                    <a:gd name="connsiteX22" fmla="*/ 11525 w 34575"/>
                    <a:gd name="connsiteY22" fmla="*/ 4610 h 20745"/>
                    <a:gd name="connsiteX23" fmla="*/ 11525 w 34575"/>
                    <a:gd name="connsiteY23" fmla="*/ 4610 h 20745"/>
                    <a:gd name="connsiteX24" fmla="*/ 11525 w 34575"/>
                    <a:gd name="connsiteY24" fmla="*/ 4610 h 20745"/>
                    <a:gd name="connsiteX25" fmla="*/ 11525 w 34575"/>
                    <a:gd name="connsiteY25" fmla="*/ 4610 h 20745"/>
                    <a:gd name="connsiteX26" fmla="*/ 11525 w 34575"/>
                    <a:gd name="connsiteY26" fmla="*/ 4610 h 20745"/>
                    <a:gd name="connsiteX27" fmla="*/ 11525 w 34575"/>
                    <a:gd name="connsiteY27" fmla="*/ 4610 h 20745"/>
                    <a:gd name="connsiteX28" fmla="*/ 12678 w 34575"/>
                    <a:gd name="connsiteY28" fmla="*/ 4610 h 20745"/>
                    <a:gd name="connsiteX29" fmla="*/ 21898 w 34575"/>
                    <a:gd name="connsiteY29" fmla="*/ 0 h 20745"/>
                    <a:gd name="connsiteX30" fmla="*/ 21898 w 34575"/>
                    <a:gd name="connsiteY30" fmla="*/ 3458 h 20745"/>
                    <a:gd name="connsiteX31" fmla="*/ 23051 w 34575"/>
                    <a:gd name="connsiteY31" fmla="*/ 4610 h 20745"/>
                    <a:gd name="connsiteX32" fmla="*/ 34576 w 34575"/>
                    <a:gd name="connsiteY32" fmla="*/ 11525 h 20745"/>
                    <a:gd name="connsiteX33" fmla="*/ 33423 w 34575"/>
                    <a:gd name="connsiteY33" fmla="*/ 11525 h 20745"/>
                    <a:gd name="connsiteX34" fmla="*/ 17288 w 34575"/>
                    <a:gd name="connsiteY34" fmla="*/ 20745 h 20745"/>
                    <a:gd name="connsiteX35" fmla="*/ 16135 w 34575"/>
                    <a:gd name="connsiteY35" fmla="*/ 20745 h 20745"/>
                    <a:gd name="connsiteX36" fmla="*/ 16135 w 34575"/>
                    <a:gd name="connsiteY36" fmla="*/ 20745 h 20745"/>
                    <a:gd name="connsiteX37" fmla="*/ 14983 w 34575"/>
                    <a:gd name="connsiteY37" fmla="*/ 20745 h 20745"/>
                    <a:gd name="connsiteX38" fmla="*/ 14983 w 34575"/>
                    <a:gd name="connsiteY38" fmla="*/ 20745 h 20745"/>
                    <a:gd name="connsiteX39" fmla="*/ 13830 w 34575"/>
                    <a:gd name="connsiteY39" fmla="*/ 20745 h 20745"/>
                    <a:gd name="connsiteX40" fmla="*/ 13830 w 34575"/>
                    <a:gd name="connsiteY40" fmla="*/ 20745 h 20745"/>
                    <a:gd name="connsiteX41" fmla="*/ 12678 w 34575"/>
                    <a:gd name="connsiteY41" fmla="*/ 20745 h 20745"/>
                    <a:gd name="connsiteX42" fmla="*/ 0 w 34575"/>
                    <a:gd name="connsiteY42" fmla="*/ 12678 h 20745"/>
                    <a:gd name="connsiteX43" fmla="*/ 0 w 34575"/>
                    <a:gd name="connsiteY43" fmla="*/ 12678 h 20745"/>
                    <a:gd name="connsiteX44" fmla="*/ 9220 w 34575"/>
                    <a:gd name="connsiteY44" fmla="*/ 8068 h 20745"/>
                    <a:gd name="connsiteX45" fmla="*/ 9220 w 34575"/>
                    <a:gd name="connsiteY45" fmla="*/ 8068 h 207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</a:cxnLst>
                  <a:rect l="l" t="t" r="r" b="b"/>
                  <a:pathLst>
                    <a:path w="34575" h="20745">
                      <a:moveTo>
                        <a:pt x="9220" y="8068"/>
                      </a:moveTo>
                      <a:cubicBezTo>
                        <a:pt x="10373" y="8068"/>
                        <a:pt x="10373" y="8068"/>
                        <a:pt x="9220" y="8068"/>
                      </a:cubicBezTo>
                      <a:cubicBezTo>
                        <a:pt x="10373" y="8068"/>
                        <a:pt x="10373" y="8068"/>
                        <a:pt x="9220" y="8068"/>
                      </a:cubicBezTo>
                      <a:cubicBezTo>
                        <a:pt x="10373" y="8068"/>
                        <a:pt x="10373" y="8068"/>
                        <a:pt x="9220" y="8068"/>
                      </a:cubicBezTo>
                      <a:lnTo>
                        <a:pt x="9220" y="8068"/>
                      </a:lnTo>
                      <a:cubicBezTo>
                        <a:pt x="10373" y="8068"/>
                        <a:pt x="10373" y="8068"/>
                        <a:pt x="9220" y="8068"/>
                      </a:cubicBezTo>
                      <a:cubicBezTo>
                        <a:pt x="10373" y="6915"/>
                        <a:pt x="10373" y="6915"/>
                        <a:pt x="9220" y="8068"/>
                      </a:cubicBezTo>
                      <a:cubicBezTo>
                        <a:pt x="10373" y="6915"/>
                        <a:pt x="10373" y="6915"/>
                        <a:pt x="10373" y="6915"/>
                      </a:cubicBezTo>
                      <a:lnTo>
                        <a:pt x="10373" y="6915"/>
                      </a:lnTo>
                      <a:lnTo>
                        <a:pt x="10373" y="6915"/>
                      </a:lnTo>
                      <a:lnTo>
                        <a:pt x="10373" y="3458"/>
                      </a:lnTo>
                      <a:lnTo>
                        <a:pt x="11525" y="4610"/>
                      </a:ln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lnTo>
                        <a:pt x="11525" y="4610"/>
                      </a:ln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lnTo>
                        <a:pt x="11525" y="4610"/>
                      </a:ln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2678" y="4610"/>
                      </a:cubicBezTo>
                      <a:lnTo>
                        <a:pt x="21898" y="0"/>
                      </a:lnTo>
                      <a:lnTo>
                        <a:pt x="21898" y="3458"/>
                      </a:lnTo>
                      <a:cubicBezTo>
                        <a:pt x="21898" y="3458"/>
                        <a:pt x="21898" y="4610"/>
                        <a:pt x="23051" y="4610"/>
                      </a:cubicBezTo>
                      <a:lnTo>
                        <a:pt x="34576" y="11525"/>
                      </a:lnTo>
                      <a:cubicBezTo>
                        <a:pt x="34576" y="11525"/>
                        <a:pt x="34576" y="11525"/>
                        <a:pt x="33423" y="11525"/>
                      </a:cubicBezTo>
                      <a:lnTo>
                        <a:pt x="17288" y="20745"/>
                      </a:lnTo>
                      <a:cubicBezTo>
                        <a:pt x="17288" y="20745"/>
                        <a:pt x="16135" y="20745"/>
                        <a:pt x="16135" y="20745"/>
                      </a:cubicBezTo>
                      <a:cubicBezTo>
                        <a:pt x="16135" y="20745"/>
                        <a:pt x="16135" y="20745"/>
                        <a:pt x="16135" y="20745"/>
                      </a:cubicBezTo>
                      <a:cubicBezTo>
                        <a:pt x="16135" y="20745"/>
                        <a:pt x="14983" y="20745"/>
                        <a:pt x="14983" y="20745"/>
                      </a:cubicBezTo>
                      <a:lnTo>
                        <a:pt x="14983" y="20745"/>
                      </a:lnTo>
                      <a:cubicBezTo>
                        <a:pt x="14983" y="20745"/>
                        <a:pt x="13830" y="20745"/>
                        <a:pt x="13830" y="20745"/>
                      </a:cubicBezTo>
                      <a:lnTo>
                        <a:pt x="13830" y="20745"/>
                      </a:lnTo>
                      <a:cubicBezTo>
                        <a:pt x="13830" y="20745"/>
                        <a:pt x="12678" y="20745"/>
                        <a:pt x="12678" y="20745"/>
                      </a:cubicBezTo>
                      <a:lnTo>
                        <a:pt x="0" y="12678"/>
                      </a:lnTo>
                      <a:cubicBezTo>
                        <a:pt x="0" y="12678"/>
                        <a:pt x="0" y="12678"/>
                        <a:pt x="0" y="12678"/>
                      </a:cubicBezTo>
                      <a:lnTo>
                        <a:pt x="9220" y="8068"/>
                      </a:lnTo>
                      <a:lnTo>
                        <a:pt x="9220" y="8068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03286"/>
                    </a:gs>
                    <a:gs pos="100000">
                      <a:srgbClr val="0085F2"/>
                    </a:gs>
                  </a:gsLst>
                  <a:lin ang="16327914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486" name="Freeform: Shape 3485">
                  <a:extLst>
                    <a:ext uri="{FF2B5EF4-FFF2-40B4-BE49-F238E27FC236}">
                      <a16:creationId xmlns:a16="http://schemas.microsoft.com/office/drawing/2014/main" id="{37EBA3BC-8847-6702-E699-C1FBF5FBCC5D}"/>
                    </a:ext>
                  </a:extLst>
                </p:cNvPr>
                <p:cNvSpPr/>
                <p:nvPr/>
              </p:nvSpPr>
              <p:spPr>
                <a:xfrm>
                  <a:off x="9715505" y="5141889"/>
                  <a:ext cx="34575" cy="20745"/>
                </a:xfrm>
                <a:custGeom>
                  <a:avLst/>
                  <a:gdLst>
                    <a:gd name="connsiteX0" fmla="*/ 9220 w 34575"/>
                    <a:gd name="connsiteY0" fmla="*/ 8068 h 20745"/>
                    <a:gd name="connsiteX1" fmla="*/ 9220 w 34575"/>
                    <a:gd name="connsiteY1" fmla="*/ 8068 h 20745"/>
                    <a:gd name="connsiteX2" fmla="*/ 9220 w 34575"/>
                    <a:gd name="connsiteY2" fmla="*/ 8068 h 20745"/>
                    <a:gd name="connsiteX3" fmla="*/ 9220 w 34575"/>
                    <a:gd name="connsiteY3" fmla="*/ 8068 h 20745"/>
                    <a:gd name="connsiteX4" fmla="*/ 9220 w 34575"/>
                    <a:gd name="connsiteY4" fmla="*/ 8068 h 20745"/>
                    <a:gd name="connsiteX5" fmla="*/ 9220 w 34575"/>
                    <a:gd name="connsiteY5" fmla="*/ 8068 h 20745"/>
                    <a:gd name="connsiteX6" fmla="*/ 9220 w 34575"/>
                    <a:gd name="connsiteY6" fmla="*/ 8068 h 20745"/>
                    <a:gd name="connsiteX7" fmla="*/ 10373 w 34575"/>
                    <a:gd name="connsiteY7" fmla="*/ 6915 h 20745"/>
                    <a:gd name="connsiteX8" fmla="*/ 10373 w 34575"/>
                    <a:gd name="connsiteY8" fmla="*/ 6915 h 20745"/>
                    <a:gd name="connsiteX9" fmla="*/ 10373 w 34575"/>
                    <a:gd name="connsiteY9" fmla="*/ 6915 h 20745"/>
                    <a:gd name="connsiteX10" fmla="*/ 10373 w 34575"/>
                    <a:gd name="connsiteY10" fmla="*/ 3457 h 20745"/>
                    <a:gd name="connsiteX11" fmla="*/ 11525 w 34575"/>
                    <a:gd name="connsiteY11" fmla="*/ 4610 h 20745"/>
                    <a:gd name="connsiteX12" fmla="*/ 11525 w 34575"/>
                    <a:gd name="connsiteY12" fmla="*/ 4610 h 20745"/>
                    <a:gd name="connsiteX13" fmla="*/ 11525 w 34575"/>
                    <a:gd name="connsiteY13" fmla="*/ 4610 h 20745"/>
                    <a:gd name="connsiteX14" fmla="*/ 11525 w 34575"/>
                    <a:gd name="connsiteY14" fmla="*/ 4610 h 20745"/>
                    <a:gd name="connsiteX15" fmla="*/ 11525 w 34575"/>
                    <a:gd name="connsiteY15" fmla="*/ 4610 h 20745"/>
                    <a:gd name="connsiteX16" fmla="*/ 11525 w 34575"/>
                    <a:gd name="connsiteY16" fmla="*/ 4610 h 20745"/>
                    <a:gd name="connsiteX17" fmla="*/ 11525 w 34575"/>
                    <a:gd name="connsiteY17" fmla="*/ 4610 h 20745"/>
                    <a:gd name="connsiteX18" fmla="*/ 11525 w 34575"/>
                    <a:gd name="connsiteY18" fmla="*/ 4610 h 20745"/>
                    <a:gd name="connsiteX19" fmla="*/ 11525 w 34575"/>
                    <a:gd name="connsiteY19" fmla="*/ 4610 h 20745"/>
                    <a:gd name="connsiteX20" fmla="*/ 11525 w 34575"/>
                    <a:gd name="connsiteY20" fmla="*/ 4610 h 20745"/>
                    <a:gd name="connsiteX21" fmla="*/ 11525 w 34575"/>
                    <a:gd name="connsiteY21" fmla="*/ 4610 h 20745"/>
                    <a:gd name="connsiteX22" fmla="*/ 11525 w 34575"/>
                    <a:gd name="connsiteY22" fmla="*/ 4610 h 20745"/>
                    <a:gd name="connsiteX23" fmla="*/ 11525 w 34575"/>
                    <a:gd name="connsiteY23" fmla="*/ 4610 h 20745"/>
                    <a:gd name="connsiteX24" fmla="*/ 11525 w 34575"/>
                    <a:gd name="connsiteY24" fmla="*/ 4610 h 20745"/>
                    <a:gd name="connsiteX25" fmla="*/ 11525 w 34575"/>
                    <a:gd name="connsiteY25" fmla="*/ 4610 h 20745"/>
                    <a:gd name="connsiteX26" fmla="*/ 11525 w 34575"/>
                    <a:gd name="connsiteY26" fmla="*/ 4610 h 20745"/>
                    <a:gd name="connsiteX27" fmla="*/ 11525 w 34575"/>
                    <a:gd name="connsiteY27" fmla="*/ 4610 h 20745"/>
                    <a:gd name="connsiteX28" fmla="*/ 12678 w 34575"/>
                    <a:gd name="connsiteY28" fmla="*/ 4610 h 20745"/>
                    <a:gd name="connsiteX29" fmla="*/ 21898 w 34575"/>
                    <a:gd name="connsiteY29" fmla="*/ 0 h 20745"/>
                    <a:gd name="connsiteX30" fmla="*/ 21898 w 34575"/>
                    <a:gd name="connsiteY30" fmla="*/ 3457 h 20745"/>
                    <a:gd name="connsiteX31" fmla="*/ 23051 w 34575"/>
                    <a:gd name="connsiteY31" fmla="*/ 4610 h 20745"/>
                    <a:gd name="connsiteX32" fmla="*/ 34576 w 34575"/>
                    <a:gd name="connsiteY32" fmla="*/ 11525 h 20745"/>
                    <a:gd name="connsiteX33" fmla="*/ 33423 w 34575"/>
                    <a:gd name="connsiteY33" fmla="*/ 11525 h 20745"/>
                    <a:gd name="connsiteX34" fmla="*/ 17288 w 34575"/>
                    <a:gd name="connsiteY34" fmla="*/ 20745 h 20745"/>
                    <a:gd name="connsiteX35" fmla="*/ 16135 w 34575"/>
                    <a:gd name="connsiteY35" fmla="*/ 20745 h 20745"/>
                    <a:gd name="connsiteX36" fmla="*/ 16135 w 34575"/>
                    <a:gd name="connsiteY36" fmla="*/ 20745 h 20745"/>
                    <a:gd name="connsiteX37" fmla="*/ 14983 w 34575"/>
                    <a:gd name="connsiteY37" fmla="*/ 20745 h 20745"/>
                    <a:gd name="connsiteX38" fmla="*/ 14983 w 34575"/>
                    <a:gd name="connsiteY38" fmla="*/ 20745 h 20745"/>
                    <a:gd name="connsiteX39" fmla="*/ 13830 w 34575"/>
                    <a:gd name="connsiteY39" fmla="*/ 20745 h 20745"/>
                    <a:gd name="connsiteX40" fmla="*/ 13830 w 34575"/>
                    <a:gd name="connsiteY40" fmla="*/ 20745 h 20745"/>
                    <a:gd name="connsiteX41" fmla="*/ 12678 w 34575"/>
                    <a:gd name="connsiteY41" fmla="*/ 20745 h 20745"/>
                    <a:gd name="connsiteX42" fmla="*/ 0 w 34575"/>
                    <a:gd name="connsiteY42" fmla="*/ 12678 h 20745"/>
                    <a:gd name="connsiteX43" fmla="*/ 0 w 34575"/>
                    <a:gd name="connsiteY43" fmla="*/ 12678 h 20745"/>
                    <a:gd name="connsiteX44" fmla="*/ 9220 w 34575"/>
                    <a:gd name="connsiteY44" fmla="*/ 8068 h 20745"/>
                    <a:gd name="connsiteX45" fmla="*/ 9220 w 34575"/>
                    <a:gd name="connsiteY45" fmla="*/ 8068 h 207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</a:cxnLst>
                  <a:rect l="l" t="t" r="r" b="b"/>
                  <a:pathLst>
                    <a:path w="34575" h="20745">
                      <a:moveTo>
                        <a:pt x="9220" y="8068"/>
                      </a:moveTo>
                      <a:cubicBezTo>
                        <a:pt x="9220" y="8068"/>
                        <a:pt x="9220" y="8068"/>
                        <a:pt x="9220" y="8068"/>
                      </a:cubicBezTo>
                      <a:cubicBezTo>
                        <a:pt x="9220" y="6915"/>
                        <a:pt x="9220" y="6915"/>
                        <a:pt x="9220" y="8068"/>
                      </a:cubicBezTo>
                      <a:cubicBezTo>
                        <a:pt x="9220" y="6915"/>
                        <a:pt x="9220" y="6915"/>
                        <a:pt x="9220" y="8068"/>
                      </a:cubicBezTo>
                      <a:lnTo>
                        <a:pt x="9220" y="8068"/>
                      </a:lnTo>
                      <a:cubicBezTo>
                        <a:pt x="9220" y="6915"/>
                        <a:pt x="9220" y="6915"/>
                        <a:pt x="9220" y="8068"/>
                      </a:cubicBezTo>
                      <a:cubicBezTo>
                        <a:pt x="9220" y="6915"/>
                        <a:pt x="9220" y="6915"/>
                        <a:pt x="9220" y="8068"/>
                      </a:cubicBezTo>
                      <a:cubicBezTo>
                        <a:pt x="10373" y="6915"/>
                        <a:pt x="10373" y="6915"/>
                        <a:pt x="10373" y="6915"/>
                      </a:cubicBezTo>
                      <a:lnTo>
                        <a:pt x="10373" y="6915"/>
                      </a:lnTo>
                      <a:lnTo>
                        <a:pt x="10373" y="6915"/>
                      </a:lnTo>
                      <a:lnTo>
                        <a:pt x="10373" y="3457"/>
                      </a:lnTo>
                      <a:lnTo>
                        <a:pt x="11525" y="4610"/>
                      </a:ln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lnTo>
                        <a:pt x="11525" y="4610"/>
                      </a:ln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lnTo>
                        <a:pt x="11525" y="4610"/>
                      </a:ln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2678" y="4610"/>
                      </a:cubicBezTo>
                      <a:lnTo>
                        <a:pt x="21898" y="0"/>
                      </a:lnTo>
                      <a:lnTo>
                        <a:pt x="21898" y="3457"/>
                      </a:lnTo>
                      <a:cubicBezTo>
                        <a:pt x="21898" y="3457"/>
                        <a:pt x="21898" y="4610"/>
                        <a:pt x="23051" y="4610"/>
                      </a:cubicBezTo>
                      <a:lnTo>
                        <a:pt x="34576" y="11525"/>
                      </a:lnTo>
                      <a:cubicBezTo>
                        <a:pt x="34576" y="11525"/>
                        <a:pt x="34576" y="11525"/>
                        <a:pt x="33423" y="11525"/>
                      </a:cubicBezTo>
                      <a:lnTo>
                        <a:pt x="17288" y="20745"/>
                      </a:lnTo>
                      <a:cubicBezTo>
                        <a:pt x="17288" y="20745"/>
                        <a:pt x="16135" y="20745"/>
                        <a:pt x="16135" y="20745"/>
                      </a:cubicBezTo>
                      <a:cubicBezTo>
                        <a:pt x="16135" y="20745"/>
                        <a:pt x="16135" y="20745"/>
                        <a:pt x="16135" y="20745"/>
                      </a:cubicBezTo>
                      <a:cubicBezTo>
                        <a:pt x="16135" y="20745"/>
                        <a:pt x="14983" y="20745"/>
                        <a:pt x="14983" y="20745"/>
                      </a:cubicBezTo>
                      <a:lnTo>
                        <a:pt x="14983" y="20745"/>
                      </a:lnTo>
                      <a:cubicBezTo>
                        <a:pt x="14983" y="20745"/>
                        <a:pt x="13830" y="20745"/>
                        <a:pt x="13830" y="20745"/>
                      </a:cubicBezTo>
                      <a:lnTo>
                        <a:pt x="13830" y="20745"/>
                      </a:lnTo>
                      <a:cubicBezTo>
                        <a:pt x="13830" y="20745"/>
                        <a:pt x="12678" y="20745"/>
                        <a:pt x="12678" y="20745"/>
                      </a:cubicBezTo>
                      <a:lnTo>
                        <a:pt x="0" y="12678"/>
                      </a:lnTo>
                      <a:cubicBezTo>
                        <a:pt x="0" y="12678"/>
                        <a:pt x="0" y="12678"/>
                        <a:pt x="0" y="12678"/>
                      </a:cubicBezTo>
                      <a:lnTo>
                        <a:pt x="9220" y="8068"/>
                      </a:lnTo>
                      <a:lnTo>
                        <a:pt x="9220" y="8068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03286"/>
                    </a:gs>
                    <a:gs pos="100000">
                      <a:srgbClr val="0085F2"/>
                    </a:gs>
                  </a:gsLst>
                  <a:lin ang="16327914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487" name="Freeform: Shape 3486">
                  <a:extLst>
                    <a:ext uri="{FF2B5EF4-FFF2-40B4-BE49-F238E27FC236}">
                      <a16:creationId xmlns:a16="http://schemas.microsoft.com/office/drawing/2014/main" id="{46B1FF44-4328-0F0C-BB23-0225BC6AE279}"/>
                    </a:ext>
                  </a:extLst>
                </p:cNvPr>
                <p:cNvSpPr/>
                <p:nvPr/>
              </p:nvSpPr>
              <p:spPr>
                <a:xfrm>
                  <a:off x="9691302" y="5154566"/>
                  <a:ext cx="34575" cy="20745"/>
                </a:xfrm>
                <a:custGeom>
                  <a:avLst/>
                  <a:gdLst>
                    <a:gd name="connsiteX0" fmla="*/ 9220 w 34575"/>
                    <a:gd name="connsiteY0" fmla="*/ 8068 h 20745"/>
                    <a:gd name="connsiteX1" fmla="*/ 9220 w 34575"/>
                    <a:gd name="connsiteY1" fmla="*/ 8068 h 20745"/>
                    <a:gd name="connsiteX2" fmla="*/ 9220 w 34575"/>
                    <a:gd name="connsiteY2" fmla="*/ 8068 h 20745"/>
                    <a:gd name="connsiteX3" fmla="*/ 9220 w 34575"/>
                    <a:gd name="connsiteY3" fmla="*/ 8068 h 20745"/>
                    <a:gd name="connsiteX4" fmla="*/ 9220 w 34575"/>
                    <a:gd name="connsiteY4" fmla="*/ 8068 h 20745"/>
                    <a:gd name="connsiteX5" fmla="*/ 9220 w 34575"/>
                    <a:gd name="connsiteY5" fmla="*/ 8068 h 20745"/>
                    <a:gd name="connsiteX6" fmla="*/ 9220 w 34575"/>
                    <a:gd name="connsiteY6" fmla="*/ 8068 h 20745"/>
                    <a:gd name="connsiteX7" fmla="*/ 9220 w 34575"/>
                    <a:gd name="connsiteY7" fmla="*/ 8068 h 20745"/>
                    <a:gd name="connsiteX8" fmla="*/ 10373 w 34575"/>
                    <a:gd name="connsiteY8" fmla="*/ 6915 h 20745"/>
                    <a:gd name="connsiteX9" fmla="*/ 10373 w 34575"/>
                    <a:gd name="connsiteY9" fmla="*/ 6915 h 20745"/>
                    <a:gd name="connsiteX10" fmla="*/ 10373 w 34575"/>
                    <a:gd name="connsiteY10" fmla="*/ 3458 h 20745"/>
                    <a:gd name="connsiteX11" fmla="*/ 11525 w 34575"/>
                    <a:gd name="connsiteY11" fmla="*/ 4610 h 20745"/>
                    <a:gd name="connsiteX12" fmla="*/ 11525 w 34575"/>
                    <a:gd name="connsiteY12" fmla="*/ 4610 h 20745"/>
                    <a:gd name="connsiteX13" fmla="*/ 11525 w 34575"/>
                    <a:gd name="connsiteY13" fmla="*/ 4610 h 20745"/>
                    <a:gd name="connsiteX14" fmla="*/ 11525 w 34575"/>
                    <a:gd name="connsiteY14" fmla="*/ 4610 h 20745"/>
                    <a:gd name="connsiteX15" fmla="*/ 11525 w 34575"/>
                    <a:gd name="connsiteY15" fmla="*/ 4610 h 20745"/>
                    <a:gd name="connsiteX16" fmla="*/ 11525 w 34575"/>
                    <a:gd name="connsiteY16" fmla="*/ 4610 h 20745"/>
                    <a:gd name="connsiteX17" fmla="*/ 11525 w 34575"/>
                    <a:gd name="connsiteY17" fmla="*/ 4610 h 20745"/>
                    <a:gd name="connsiteX18" fmla="*/ 11525 w 34575"/>
                    <a:gd name="connsiteY18" fmla="*/ 4610 h 20745"/>
                    <a:gd name="connsiteX19" fmla="*/ 11525 w 34575"/>
                    <a:gd name="connsiteY19" fmla="*/ 4610 h 20745"/>
                    <a:gd name="connsiteX20" fmla="*/ 11525 w 34575"/>
                    <a:gd name="connsiteY20" fmla="*/ 4610 h 20745"/>
                    <a:gd name="connsiteX21" fmla="*/ 11525 w 34575"/>
                    <a:gd name="connsiteY21" fmla="*/ 4610 h 20745"/>
                    <a:gd name="connsiteX22" fmla="*/ 11525 w 34575"/>
                    <a:gd name="connsiteY22" fmla="*/ 4610 h 20745"/>
                    <a:gd name="connsiteX23" fmla="*/ 11525 w 34575"/>
                    <a:gd name="connsiteY23" fmla="*/ 4610 h 20745"/>
                    <a:gd name="connsiteX24" fmla="*/ 11525 w 34575"/>
                    <a:gd name="connsiteY24" fmla="*/ 4610 h 20745"/>
                    <a:gd name="connsiteX25" fmla="*/ 11525 w 34575"/>
                    <a:gd name="connsiteY25" fmla="*/ 4610 h 20745"/>
                    <a:gd name="connsiteX26" fmla="*/ 11525 w 34575"/>
                    <a:gd name="connsiteY26" fmla="*/ 4610 h 20745"/>
                    <a:gd name="connsiteX27" fmla="*/ 11525 w 34575"/>
                    <a:gd name="connsiteY27" fmla="*/ 4610 h 20745"/>
                    <a:gd name="connsiteX28" fmla="*/ 12678 w 34575"/>
                    <a:gd name="connsiteY28" fmla="*/ 4610 h 20745"/>
                    <a:gd name="connsiteX29" fmla="*/ 21898 w 34575"/>
                    <a:gd name="connsiteY29" fmla="*/ 0 h 20745"/>
                    <a:gd name="connsiteX30" fmla="*/ 21898 w 34575"/>
                    <a:gd name="connsiteY30" fmla="*/ 3458 h 20745"/>
                    <a:gd name="connsiteX31" fmla="*/ 23051 w 34575"/>
                    <a:gd name="connsiteY31" fmla="*/ 4610 h 20745"/>
                    <a:gd name="connsiteX32" fmla="*/ 34576 w 34575"/>
                    <a:gd name="connsiteY32" fmla="*/ 11525 h 20745"/>
                    <a:gd name="connsiteX33" fmla="*/ 33424 w 34575"/>
                    <a:gd name="connsiteY33" fmla="*/ 11525 h 20745"/>
                    <a:gd name="connsiteX34" fmla="*/ 17288 w 34575"/>
                    <a:gd name="connsiteY34" fmla="*/ 20745 h 20745"/>
                    <a:gd name="connsiteX35" fmla="*/ 16136 w 34575"/>
                    <a:gd name="connsiteY35" fmla="*/ 20745 h 20745"/>
                    <a:gd name="connsiteX36" fmla="*/ 16136 w 34575"/>
                    <a:gd name="connsiteY36" fmla="*/ 20745 h 20745"/>
                    <a:gd name="connsiteX37" fmla="*/ 14983 w 34575"/>
                    <a:gd name="connsiteY37" fmla="*/ 20745 h 20745"/>
                    <a:gd name="connsiteX38" fmla="*/ 14983 w 34575"/>
                    <a:gd name="connsiteY38" fmla="*/ 20745 h 20745"/>
                    <a:gd name="connsiteX39" fmla="*/ 13830 w 34575"/>
                    <a:gd name="connsiteY39" fmla="*/ 20745 h 20745"/>
                    <a:gd name="connsiteX40" fmla="*/ 13830 w 34575"/>
                    <a:gd name="connsiteY40" fmla="*/ 20745 h 20745"/>
                    <a:gd name="connsiteX41" fmla="*/ 12678 w 34575"/>
                    <a:gd name="connsiteY41" fmla="*/ 20745 h 20745"/>
                    <a:gd name="connsiteX42" fmla="*/ 0 w 34575"/>
                    <a:gd name="connsiteY42" fmla="*/ 12678 h 20745"/>
                    <a:gd name="connsiteX43" fmla="*/ 0 w 34575"/>
                    <a:gd name="connsiteY43" fmla="*/ 12678 h 20745"/>
                    <a:gd name="connsiteX44" fmla="*/ 9220 w 34575"/>
                    <a:gd name="connsiteY44" fmla="*/ 8068 h 20745"/>
                    <a:gd name="connsiteX45" fmla="*/ 9220 w 34575"/>
                    <a:gd name="connsiteY45" fmla="*/ 8068 h 207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</a:cxnLst>
                  <a:rect l="l" t="t" r="r" b="b"/>
                  <a:pathLst>
                    <a:path w="34575" h="20745">
                      <a:moveTo>
                        <a:pt x="9220" y="8068"/>
                      </a:moveTo>
                      <a:cubicBezTo>
                        <a:pt x="9220" y="8068"/>
                        <a:pt x="9220" y="8068"/>
                        <a:pt x="9220" y="8068"/>
                      </a:cubicBezTo>
                      <a:cubicBezTo>
                        <a:pt x="9220" y="8068"/>
                        <a:pt x="10373" y="8068"/>
                        <a:pt x="9220" y="8068"/>
                      </a:cubicBezTo>
                      <a:cubicBezTo>
                        <a:pt x="10373" y="8068"/>
                        <a:pt x="10373" y="8068"/>
                        <a:pt x="9220" y="8068"/>
                      </a:cubicBezTo>
                      <a:lnTo>
                        <a:pt x="9220" y="8068"/>
                      </a:lnTo>
                      <a:cubicBezTo>
                        <a:pt x="10373" y="8068"/>
                        <a:pt x="10373" y="8068"/>
                        <a:pt x="9220" y="8068"/>
                      </a:cubicBezTo>
                      <a:cubicBezTo>
                        <a:pt x="10373" y="8068"/>
                        <a:pt x="10373" y="6915"/>
                        <a:pt x="9220" y="8068"/>
                      </a:cubicBezTo>
                      <a:cubicBezTo>
                        <a:pt x="10373" y="6915"/>
                        <a:pt x="10373" y="6915"/>
                        <a:pt x="9220" y="8068"/>
                      </a:cubicBezTo>
                      <a:lnTo>
                        <a:pt x="10373" y="6915"/>
                      </a:lnTo>
                      <a:lnTo>
                        <a:pt x="10373" y="6915"/>
                      </a:lnTo>
                      <a:lnTo>
                        <a:pt x="10373" y="3458"/>
                      </a:lnTo>
                      <a:lnTo>
                        <a:pt x="11525" y="4610"/>
                      </a:ln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lnTo>
                        <a:pt x="11525" y="4610"/>
                      </a:ln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lnTo>
                        <a:pt x="11525" y="4610"/>
                      </a:ln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2678" y="4610"/>
                      </a:cubicBezTo>
                      <a:lnTo>
                        <a:pt x="21898" y="0"/>
                      </a:lnTo>
                      <a:lnTo>
                        <a:pt x="21898" y="3458"/>
                      </a:lnTo>
                      <a:cubicBezTo>
                        <a:pt x="21898" y="3458"/>
                        <a:pt x="21898" y="4610"/>
                        <a:pt x="23051" y="4610"/>
                      </a:cubicBezTo>
                      <a:lnTo>
                        <a:pt x="34576" y="11525"/>
                      </a:lnTo>
                      <a:cubicBezTo>
                        <a:pt x="34576" y="11525"/>
                        <a:pt x="34576" y="11525"/>
                        <a:pt x="33424" y="11525"/>
                      </a:cubicBezTo>
                      <a:lnTo>
                        <a:pt x="17288" y="20745"/>
                      </a:lnTo>
                      <a:cubicBezTo>
                        <a:pt x="17288" y="20745"/>
                        <a:pt x="16136" y="20745"/>
                        <a:pt x="16136" y="20745"/>
                      </a:cubicBezTo>
                      <a:cubicBezTo>
                        <a:pt x="16136" y="20745"/>
                        <a:pt x="16136" y="20745"/>
                        <a:pt x="16136" y="20745"/>
                      </a:cubicBezTo>
                      <a:cubicBezTo>
                        <a:pt x="16136" y="20745"/>
                        <a:pt x="14983" y="20745"/>
                        <a:pt x="14983" y="20745"/>
                      </a:cubicBezTo>
                      <a:lnTo>
                        <a:pt x="14983" y="20745"/>
                      </a:lnTo>
                      <a:cubicBezTo>
                        <a:pt x="14983" y="20745"/>
                        <a:pt x="13830" y="20745"/>
                        <a:pt x="13830" y="20745"/>
                      </a:cubicBezTo>
                      <a:lnTo>
                        <a:pt x="13830" y="20745"/>
                      </a:lnTo>
                      <a:cubicBezTo>
                        <a:pt x="13830" y="20745"/>
                        <a:pt x="12678" y="20745"/>
                        <a:pt x="12678" y="20745"/>
                      </a:cubicBezTo>
                      <a:lnTo>
                        <a:pt x="0" y="12678"/>
                      </a:lnTo>
                      <a:cubicBezTo>
                        <a:pt x="0" y="12678"/>
                        <a:pt x="0" y="12678"/>
                        <a:pt x="0" y="12678"/>
                      </a:cubicBezTo>
                      <a:lnTo>
                        <a:pt x="9220" y="8068"/>
                      </a:lnTo>
                      <a:lnTo>
                        <a:pt x="9220" y="8068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03286"/>
                    </a:gs>
                    <a:gs pos="100000">
                      <a:srgbClr val="0085F2"/>
                    </a:gs>
                  </a:gsLst>
                  <a:lin ang="16327914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488" name="Freeform: Shape 3487">
                  <a:extLst>
                    <a:ext uri="{FF2B5EF4-FFF2-40B4-BE49-F238E27FC236}">
                      <a16:creationId xmlns:a16="http://schemas.microsoft.com/office/drawing/2014/main" id="{B8A814C5-41E3-B56C-4BC4-9FD163895C6E}"/>
                    </a:ext>
                  </a:extLst>
                </p:cNvPr>
                <p:cNvSpPr/>
                <p:nvPr/>
              </p:nvSpPr>
              <p:spPr>
                <a:xfrm>
                  <a:off x="9667099" y="5168397"/>
                  <a:ext cx="34575" cy="21898"/>
                </a:xfrm>
                <a:custGeom>
                  <a:avLst/>
                  <a:gdLst>
                    <a:gd name="connsiteX0" fmla="*/ 9220 w 34575"/>
                    <a:gd name="connsiteY0" fmla="*/ 8068 h 21898"/>
                    <a:gd name="connsiteX1" fmla="*/ 9220 w 34575"/>
                    <a:gd name="connsiteY1" fmla="*/ 8068 h 21898"/>
                    <a:gd name="connsiteX2" fmla="*/ 9220 w 34575"/>
                    <a:gd name="connsiteY2" fmla="*/ 8068 h 21898"/>
                    <a:gd name="connsiteX3" fmla="*/ 9220 w 34575"/>
                    <a:gd name="connsiteY3" fmla="*/ 8068 h 21898"/>
                    <a:gd name="connsiteX4" fmla="*/ 9220 w 34575"/>
                    <a:gd name="connsiteY4" fmla="*/ 8068 h 21898"/>
                    <a:gd name="connsiteX5" fmla="*/ 9220 w 34575"/>
                    <a:gd name="connsiteY5" fmla="*/ 8068 h 21898"/>
                    <a:gd name="connsiteX6" fmla="*/ 9220 w 34575"/>
                    <a:gd name="connsiteY6" fmla="*/ 8068 h 21898"/>
                    <a:gd name="connsiteX7" fmla="*/ 9220 w 34575"/>
                    <a:gd name="connsiteY7" fmla="*/ 8068 h 21898"/>
                    <a:gd name="connsiteX8" fmla="*/ 10373 w 34575"/>
                    <a:gd name="connsiteY8" fmla="*/ 6915 h 21898"/>
                    <a:gd name="connsiteX9" fmla="*/ 10373 w 34575"/>
                    <a:gd name="connsiteY9" fmla="*/ 6915 h 21898"/>
                    <a:gd name="connsiteX10" fmla="*/ 10373 w 34575"/>
                    <a:gd name="connsiteY10" fmla="*/ 3458 h 21898"/>
                    <a:gd name="connsiteX11" fmla="*/ 11525 w 34575"/>
                    <a:gd name="connsiteY11" fmla="*/ 4610 h 21898"/>
                    <a:gd name="connsiteX12" fmla="*/ 11525 w 34575"/>
                    <a:gd name="connsiteY12" fmla="*/ 4610 h 21898"/>
                    <a:gd name="connsiteX13" fmla="*/ 11525 w 34575"/>
                    <a:gd name="connsiteY13" fmla="*/ 4610 h 21898"/>
                    <a:gd name="connsiteX14" fmla="*/ 11525 w 34575"/>
                    <a:gd name="connsiteY14" fmla="*/ 4610 h 21898"/>
                    <a:gd name="connsiteX15" fmla="*/ 11525 w 34575"/>
                    <a:gd name="connsiteY15" fmla="*/ 4610 h 21898"/>
                    <a:gd name="connsiteX16" fmla="*/ 11525 w 34575"/>
                    <a:gd name="connsiteY16" fmla="*/ 4610 h 21898"/>
                    <a:gd name="connsiteX17" fmla="*/ 11525 w 34575"/>
                    <a:gd name="connsiteY17" fmla="*/ 4610 h 21898"/>
                    <a:gd name="connsiteX18" fmla="*/ 11525 w 34575"/>
                    <a:gd name="connsiteY18" fmla="*/ 4610 h 21898"/>
                    <a:gd name="connsiteX19" fmla="*/ 11525 w 34575"/>
                    <a:gd name="connsiteY19" fmla="*/ 4610 h 21898"/>
                    <a:gd name="connsiteX20" fmla="*/ 11525 w 34575"/>
                    <a:gd name="connsiteY20" fmla="*/ 4610 h 21898"/>
                    <a:gd name="connsiteX21" fmla="*/ 11525 w 34575"/>
                    <a:gd name="connsiteY21" fmla="*/ 4610 h 21898"/>
                    <a:gd name="connsiteX22" fmla="*/ 11525 w 34575"/>
                    <a:gd name="connsiteY22" fmla="*/ 4610 h 21898"/>
                    <a:gd name="connsiteX23" fmla="*/ 11525 w 34575"/>
                    <a:gd name="connsiteY23" fmla="*/ 4610 h 21898"/>
                    <a:gd name="connsiteX24" fmla="*/ 11525 w 34575"/>
                    <a:gd name="connsiteY24" fmla="*/ 4610 h 21898"/>
                    <a:gd name="connsiteX25" fmla="*/ 11525 w 34575"/>
                    <a:gd name="connsiteY25" fmla="*/ 4610 h 21898"/>
                    <a:gd name="connsiteX26" fmla="*/ 11525 w 34575"/>
                    <a:gd name="connsiteY26" fmla="*/ 4610 h 21898"/>
                    <a:gd name="connsiteX27" fmla="*/ 11525 w 34575"/>
                    <a:gd name="connsiteY27" fmla="*/ 4610 h 21898"/>
                    <a:gd name="connsiteX28" fmla="*/ 12677 w 34575"/>
                    <a:gd name="connsiteY28" fmla="*/ 4610 h 21898"/>
                    <a:gd name="connsiteX29" fmla="*/ 21898 w 34575"/>
                    <a:gd name="connsiteY29" fmla="*/ 0 h 21898"/>
                    <a:gd name="connsiteX30" fmla="*/ 21898 w 34575"/>
                    <a:gd name="connsiteY30" fmla="*/ 3458 h 21898"/>
                    <a:gd name="connsiteX31" fmla="*/ 23051 w 34575"/>
                    <a:gd name="connsiteY31" fmla="*/ 4610 h 21898"/>
                    <a:gd name="connsiteX32" fmla="*/ 34576 w 34575"/>
                    <a:gd name="connsiteY32" fmla="*/ 11525 h 21898"/>
                    <a:gd name="connsiteX33" fmla="*/ 33423 w 34575"/>
                    <a:gd name="connsiteY33" fmla="*/ 12678 h 21898"/>
                    <a:gd name="connsiteX34" fmla="*/ 17288 w 34575"/>
                    <a:gd name="connsiteY34" fmla="*/ 21898 h 21898"/>
                    <a:gd name="connsiteX35" fmla="*/ 16135 w 34575"/>
                    <a:gd name="connsiteY35" fmla="*/ 21898 h 21898"/>
                    <a:gd name="connsiteX36" fmla="*/ 16135 w 34575"/>
                    <a:gd name="connsiteY36" fmla="*/ 21898 h 21898"/>
                    <a:gd name="connsiteX37" fmla="*/ 14983 w 34575"/>
                    <a:gd name="connsiteY37" fmla="*/ 21898 h 21898"/>
                    <a:gd name="connsiteX38" fmla="*/ 14983 w 34575"/>
                    <a:gd name="connsiteY38" fmla="*/ 21898 h 21898"/>
                    <a:gd name="connsiteX39" fmla="*/ 13830 w 34575"/>
                    <a:gd name="connsiteY39" fmla="*/ 21898 h 21898"/>
                    <a:gd name="connsiteX40" fmla="*/ 13830 w 34575"/>
                    <a:gd name="connsiteY40" fmla="*/ 21898 h 21898"/>
                    <a:gd name="connsiteX41" fmla="*/ 12677 w 34575"/>
                    <a:gd name="connsiteY41" fmla="*/ 21898 h 21898"/>
                    <a:gd name="connsiteX42" fmla="*/ 0 w 34575"/>
                    <a:gd name="connsiteY42" fmla="*/ 13830 h 21898"/>
                    <a:gd name="connsiteX43" fmla="*/ 0 w 34575"/>
                    <a:gd name="connsiteY43" fmla="*/ 13830 h 21898"/>
                    <a:gd name="connsiteX44" fmla="*/ 9220 w 34575"/>
                    <a:gd name="connsiteY44" fmla="*/ 8068 h 21898"/>
                    <a:gd name="connsiteX45" fmla="*/ 9220 w 34575"/>
                    <a:gd name="connsiteY45" fmla="*/ 8068 h 218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</a:cxnLst>
                  <a:rect l="l" t="t" r="r" b="b"/>
                  <a:pathLst>
                    <a:path w="34575" h="21898">
                      <a:moveTo>
                        <a:pt x="9220" y="8068"/>
                      </a:moveTo>
                      <a:cubicBezTo>
                        <a:pt x="9220" y="8068"/>
                        <a:pt x="9220" y="8068"/>
                        <a:pt x="9220" y="8068"/>
                      </a:cubicBezTo>
                      <a:cubicBezTo>
                        <a:pt x="10373" y="6915"/>
                        <a:pt x="10373" y="6915"/>
                        <a:pt x="9220" y="8068"/>
                      </a:cubicBezTo>
                      <a:cubicBezTo>
                        <a:pt x="10373" y="6915"/>
                        <a:pt x="10373" y="6915"/>
                        <a:pt x="9220" y="8068"/>
                      </a:cubicBezTo>
                      <a:lnTo>
                        <a:pt x="9220" y="8068"/>
                      </a:lnTo>
                      <a:cubicBezTo>
                        <a:pt x="10373" y="6915"/>
                        <a:pt x="10373" y="6915"/>
                        <a:pt x="9220" y="8068"/>
                      </a:cubicBezTo>
                      <a:cubicBezTo>
                        <a:pt x="10373" y="6915"/>
                        <a:pt x="10373" y="6915"/>
                        <a:pt x="9220" y="8068"/>
                      </a:cubicBezTo>
                      <a:cubicBezTo>
                        <a:pt x="10373" y="6915"/>
                        <a:pt x="10373" y="6915"/>
                        <a:pt x="9220" y="8068"/>
                      </a:cubicBezTo>
                      <a:cubicBezTo>
                        <a:pt x="10373" y="6915"/>
                        <a:pt x="10373" y="6915"/>
                        <a:pt x="10373" y="6915"/>
                      </a:cubicBezTo>
                      <a:lnTo>
                        <a:pt x="10373" y="6915"/>
                      </a:lnTo>
                      <a:lnTo>
                        <a:pt x="10373" y="3458"/>
                      </a:lnTo>
                      <a:lnTo>
                        <a:pt x="11525" y="4610"/>
                      </a:ln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lnTo>
                        <a:pt x="11525" y="4610"/>
                      </a:ln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lnTo>
                        <a:pt x="11525" y="4610"/>
                      </a:lnTo>
                      <a:lnTo>
                        <a:pt x="11525" y="4610"/>
                      </a:ln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2677" y="4610"/>
                      </a:cubicBezTo>
                      <a:lnTo>
                        <a:pt x="21898" y="0"/>
                      </a:lnTo>
                      <a:lnTo>
                        <a:pt x="21898" y="3458"/>
                      </a:lnTo>
                      <a:cubicBezTo>
                        <a:pt x="21898" y="3458"/>
                        <a:pt x="21898" y="4610"/>
                        <a:pt x="23051" y="4610"/>
                      </a:cubicBezTo>
                      <a:lnTo>
                        <a:pt x="34576" y="11525"/>
                      </a:lnTo>
                      <a:cubicBezTo>
                        <a:pt x="34576" y="11525"/>
                        <a:pt x="34576" y="11525"/>
                        <a:pt x="33423" y="12678"/>
                      </a:cubicBezTo>
                      <a:lnTo>
                        <a:pt x="17288" y="21898"/>
                      </a:lnTo>
                      <a:cubicBezTo>
                        <a:pt x="17288" y="21898"/>
                        <a:pt x="16135" y="21898"/>
                        <a:pt x="16135" y="21898"/>
                      </a:cubicBezTo>
                      <a:cubicBezTo>
                        <a:pt x="16135" y="21898"/>
                        <a:pt x="16135" y="21898"/>
                        <a:pt x="16135" y="21898"/>
                      </a:cubicBezTo>
                      <a:cubicBezTo>
                        <a:pt x="16135" y="21898"/>
                        <a:pt x="14983" y="21898"/>
                        <a:pt x="14983" y="21898"/>
                      </a:cubicBezTo>
                      <a:lnTo>
                        <a:pt x="14983" y="21898"/>
                      </a:lnTo>
                      <a:cubicBezTo>
                        <a:pt x="14983" y="21898"/>
                        <a:pt x="13830" y="21898"/>
                        <a:pt x="13830" y="21898"/>
                      </a:cubicBezTo>
                      <a:lnTo>
                        <a:pt x="13830" y="21898"/>
                      </a:lnTo>
                      <a:cubicBezTo>
                        <a:pt x="13830" y="21898"/>
                        <a:pt x="12677" y="21898"/>
                        <a:pt x="12677" y="21898"/>
                      </a:cubicBezTo>
                      <a:lnTo>
                        <a:pt x="0" y="13830"/>
                      </a:lnTo>
                      <a:cubicBezTo>
                        <a:pt x="0" y="13830"/>
                        <a:pt x="0" y="13830"/>
                        <a:pt x="0" y="13830"/>
                      </a:cubicBezTo>
                      <a:lnTo>
                        <a:pt x="9220" y="8068"/>
                      </a:lnTo>
                      <a:lnTo>
                        <a:pt x="9220" y="8068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03286"/>
                    </a:gs>
                    <a:gs pos="100000">
                      <a:srgbClr val="0085F2"/>
                    </a:gs>
                  </a:gsLst>
                  <a:lin ang="16327914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489" name="Freeform: Shape 3488">
                  <a:extLst>
                    <a:ext uri="{FF2B5EF4-FFF2-40B4-BE49-F238E27FC236}">
                      <a16:creationId xmlns:a16="http://schemas.microsoft.com/office/drawing/2014/main" id="{14606292-0E50-F0C2-0570-C1154D4FE2CC}"/>
                    </a:ext>
                  </a:extLst>
                </p:cNvPr>
                <p:cNvSpPr/>
                <p:nvPr/>
              </p:nvSpPr>
              <p:spPr>
                <a:xfrm>
                  <a:off x="9644049" y="5181075"/>
                  <a:ext cx="34575" cy="20745"/>
                </a:xfrm>
                <a:custGeom>
                  <a:avLst/>
                  <a:gdLst>
                    <a:gd name="connsiteX0" fmla="*/ 9220 w 34575"/>
                    <a:gd name="connsiteY0" fmla="*/ 8068 h 20745"/>
                    <a:gd name="connsiteX1" fmla="*/ 9220 w 34575"/>
                    <a:gd name="connsiteY1" fmla="*/ 8068 h 20745"/>
                    <a:gd name="connsiteX2" fmla="*/ 9220 w 34575"/>
                    <a:gd name="connsiteY2" fmla="*/ 8068 h 20745"/>
                    <a:gd name="connsiteX3" fmla="*/ 9220 w 34575"/>
                    <a:gd name="connsiteY3" fmla="*/ 8068 h 20745"/>
                    <a:gd name="connsiteX4" fmla="*/ 9220 w 34575"/>
                    <a:gd name="connsiteY4" fmla="*/ 8068 h 20745"/>
                    <a:gd name="connsiteX5" fmla="*/ 9220 w 34575"/>
                    <a:gd name="connsiteY5" fmla="*/ 8068 h 20745"/>
                    <a:gd name="connsiteX6" fmla="*/ 9220 w 34575"/>
                    <a:gd name="connsiteY6" fmla="*/ 8068 h 20745"/>
                    <a:gd name="connsiteX7" fmla="*/ 9220 w 34575"/>
                    <a:gd name="connsiteY7" fmla="*/ 8068 h 20745"/>
                    <a:gd name="connsiteX8" fmla="*/ 10373 w 34575"/>
                    <a:gd name="connsiteY8" fmla="*/ 6915 h 20745"/>
                    <a:gd name="connsiteX9" fmla="*/ 10373 w 34575"/>
                    <a:gd name="connsiteY9" fmla="*/ 6915 h 20745"/>
                    <a:gd name="connsiteX10" fmla="*/ 10373 w 34575"/>
                    <a:gd name="connsiteY10" fmla="*/ 3458 h 20745"/>
                    <a:gd name="connsiteX11" fmla="*/ 11525 w 34575"/>
                    <a:gd name="connsiteY11" fmla="*/ 4610 h 20745"/>
                    <a:gd name="connsiteX12" fmla="*/ 11525 w 34575"/>
                    <a:gd name="connsiteY12" fmla="*/ 4610 h 20745"/>
                    <a:gd name="connsiteX13" fmla="*/ 11525 w 34575"/>
                    <a:gd name="connsiteY13" fmla="*/ 4610 h 20745"/>
                    <a:gd name="connsiteX14" fmla="*/ 11525 w 34575"/>
                    <a:gd name="connsiteY14" fmla="*/ 4610 h 20745"/>
                    <a:gd name="connsiteX15" fmla="*/ 11525 w 34575"/>
                    <a:gd name="connsiteY15" fmla="*/ 4610 h 20745"/>
                    <a:gd name="connsiteX16" fmla="*/ 11525 w 34575"/>
                    <a:gd name="connsiteY16" fmla="*/ 4610 h 20745"/>
                    <a:gd name="connsiteX17" fmla="*/ 11525 w 34575"/>
                    <a:gd name="connsiteY17" fmla="*/ 4610 h 20745"/>
                    <a:gd name="connsiteX18" fmla="*/ 11525 w 34575"/>
                    <a:gd name="connsiteY18" fmla="*/ 4610 h 20745"/>
                    <a:gd name="connsiteX19" fmla="*/ 11525 w 34575"/>
                    <a:gd name="connsiteY19" fmla="*/ 4610 h 20745"/>
                    <a:gd name="connsiteX20" fmla="*/ 11525 w 34575"/>
                    <a:gd name="connsiteY20" fmla="*/ 4610 h 20745"/>
                    <a:gd name="connsiteX21" fmla="*/ 11525 w 34575"/>
                    <a:gd name="connsiteY21" fmla="*/ 4610 h 20745"/>
                    <a:gd name="connsiteX22" fmla="*/ 11525 w 34575"/>
                    <a:gd name="connsiteY22" fmla="*/ 4610 h 20745"/>
                    <a:gd name="connsiteX23" fmla="*/ 11525 w 34575"/>
                    <a:gd name="connsiteY23" fmla="*/ 4610 h 20745"/>
                    <a:gd name="connsiteX24" fmla="*/ 11525 w 34575"/>
                    <a:gd name="connsiteY24" fmla="*/ 4610 h 20745"/>
                    <a:gd name="connsiteX25" fmla="*/ 11525 w 34575"/>
                    <a:gd name="connsiteY25" fmla="*/ 4610 h 20745"/>
                    <a:gd name="connsiteX26" fmla="*/ 11525 w 34575"/>
                    <a:gd name="connsiteY26" fmla="*/ 4610 h 20745"/>
                    <a:gd name="connsiteX27" fmla="*/ 11525 w 34575"/>
                    <a:gd name="connsiteY27" fmla="*/ 4610 h 20745"/>
                    <a:gd name="connsiteX28" fmla="*/ 12677 w 34575"/>
                    <a:gd name="connsiteY28" fmla="*/ 4610 h 20745"/>
                    <a:gd name="connsiteX29" fmla="*/ 21898 w 34575"/>
                    <a:gd name="connsiteY29" fmla="*/ 0 h 20745"/>
                    <a:gd name="connsiteX30" fmla="*/ 21898 w 34575"/>
                    <a:gd name="connsiteY30" fmla="*/ 3458 h 20745"/>
                    <a:gd name="connsiteX31" fmla="*/ 23051 w 34575"/>
                    <a:gd name="connsiteY31" fmla="*/ 4610 h 20745"/>
                    <a:gd name="connsiteX32" fmla="*/ 34576 w 34575"/>
                    <a:gd name="connsiteY32" fmla="*/ 11525 h 20745"/>
                    <a:gd name="connsiteX33" fmla="*/ 33423 w 34575"/>
                    <a:gd name="connsiteY33" fmla="*/ 11525 h 20745"/>
                    <a:gd name="connsiteX34" fmla="*/ 17288 w 34575"/>
                    <a:gd name="connsiteY34" fmla="*/ 20745 h 20745"/>
                    <a:gd name="connsiteX35" fmla="*/ 16135 w 34575"/>
                    <a:gd name="connsiteY35" fmla="*/ 20745 h 20745"/>
                    <a:gd name="connsiteX36" fmla="*/ 16135 w 34575"/>
                    <a:gd name="connsiteY36" fmla="*/ 20745 h 20745"/>
                    <a:gd name="connsiteX37" fmla="*/ 14983 w 34575"/>
                    <a:gd name="connsiteY37" fmla="*/ 20745 h 20745"/>
                    <a:gd name="connsiteX38" fmla="*/ 14983 w 34575"/>
                    <a:gd name="connsiteY38" fmla="*/ 20745 h 20745"/>
                    <a:gd name="connsiteX39" fmla="*/ 13830 w 34575"/>
                    <a:gd name="connsiteY39" fmla="*/ 20745 h 20745"/>
                    <a:gd name="connsiteX40" fmla="*/ 13830 w 34575"/>
                    <a:gd name="connsiteY40" fmla="*/ 20745 h 20745"/>
                    <a:gd name="connsiteX41" fmla="*/ 12677 w 34575"/>
                    <a:gd name="connsiteY41" fmla="*/ 20745 h 20745"/>
                    <a:gd name="connsiteX42" fmla="*/ 0 w 34575"/>
                    <a:gd name="connsiteY42" fmla="*/ 12678 h 20745"/>
                    <a:gd name="connsiteX43" fmla="*/ 0 w 34575"/>
                    <a:gd name="connsiteY43" fmla="*/ 12678 h 20745"/>
                    <a:gd name="connsiteX44" fmla="*/ 9220 w 34575"/>
                    <a:gd name="connsiteY44" fmla="*/ 8068 h 20745"/>
                    <a:gd name="connsiteX45" fmla="*/ 9220 w 34575"/>
                    <a:gd name="connsiteY45" fmla="*/ 8068 h 207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</a:cxnLst>
                  <a:rect l="l" t="t" r="r" b="b"/>
                  <a:pathLst>
                    <a:path w="34575" h="20745">
                      <a:moveTo>
                        <a:pt x="9220" y="8068"/>
                      </a:moveTo>
                      <a:cubicBezTo>
                        <a:pt x="9220" y="8068"/>
                        <a:pt x="9220" y="8068"/>
                        <a:pt x="9220" y="8068"/>
                      </a:cubicBezTo>
                      <a:cubicBezTo>
                        <a:pt x="9220" y="8068"/>
                        <a:pt x="9220" y="8068"/>
                        <a:pt x="9220" y="8068"/>
                      </a:cubicBezTo>
                      <a:cubicBezTo>
                        <a:pt x="9220" y="8068"/>
                        <a:pt x="9220" y="8068"/>
                        <a:pt x="9220" y="8068"/>
                      </a:cubicBezTo>
                      <a:lnTo>
                        <a:pt x="9220" y="8068"/>
                      </a:lnTo>
                      <a:cubicBezTo>
                        <a:pt x="9220" y="8068"/>
                        <a:pt x="9220" y="8068"/>
                        <a:pt x="9220" y="8068"/>
                      </a:cubicBezTo>
                      <a:cubicBezTo>
                        <a:pt x="9220" y="8068"/>
                        <a:pt x="9220" y="8068"/>
                        <a:pt x="9220" y="8068"/>
                      </a:cubicBezTo>
                      <a:cubicBezTo>
                        <a:pt x="9220" y="6915"/>
                        <a:pt x="9220" y="6915"/>
                        <a:pt x="9220" y="8068"/>
                      </a:cubicBezTo>
                      <a:cubicBezTo>
                        <a:pt x="10373" y="6915"/>
                        <a:pt x="10373" y="6915"/>
                        <a:pt x="10373" y="6915"/>
                      </a:cubicBezTo>
                      <a:lnTo>
                        <a:pt x="10373" y="6915"/>
                      </a:lnTo>
                      <a:lnTo>
                        <a:pt x="10373" y="3458"/>
                      </a:lnTo>
                      <a:lnTo>
                        <a:pt x="11525" y="4610"/>
                      </a:ln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lnTo>
                        <a:pt x="11525" y="4610"/>
                      </a:ln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lnTo>
                        <a:pt x="11525" y="4610"/>
                      </a:lnTo>
                      <a:lnTo>
                        <a:pt x="11525" y="4610"/>
                      </a:lnTo>
                      <a:lnTo>
                        <a:pt x="11525" y="4610"/>
                      </a:ln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2677" y="4610"/>
                      </a:cubicBezTo>
                      <a:lnTo>
                        <a:pt x="21898" y="0"/>
                      </a:lnTo>
                      <a:lnTo>
                        <a:pt x="21898" y="3458"/>
                      </a:lnTo>
                      <a:cubicBezTo>
                        <a:pt x="21898" y="3458"/>
                        <a:pt x="21898" y="4610"/>
                        <a:pt x="23051" y="4610"/>
                      </a:cubicBezTo>
                      <a:lnTo>
                        <a:pt x="34576" y="11525"/>
                      </a:lnTo>
                      <a:cubicBezTo>
                        <a:pt x="34576" y="11525"/>
                        <a:pt x="34576" y="11525"/>
                        <a:pt x="33423" y="11525"/>
                      </a:cubicBezTo>
                      <a:lnTo>
                        <a:pt x="17288" y="20745"/>
                      </a:lnTo>
                      <a:cubicBezTo>
                        <a:pt x="17288" y="20745"/>
                        <a:pt x="16135" y="20745"/>
                        <a:pt x="16135" y="20745"/>
                      </a:cubicBezTo>
                      <a:cubicBezTo>
                        <a:pt x="16135" y="20745"/>
                        <a:pt x="16135" y="20745"/>
                        <a:pt x="16135" y="20745"/>
                      </a:cubicBezTo>
                      <a:cubicBezTo>
                        <a:pt x="16135" y="20745"/>
                        <a:pt x="14983" y="20745"/>
                        <a:pt x="14983" y="20745"/>
                      </a:cubicBezTo>
                      <a:lnTo>
                        <a:pt x="14983" y="20745"/>
                      </a:lnTo>
                      <a:cubicBezTo>
                        <a:pt x="14983" y="20745"/>
                        <a:pt x="13830" y="20745"/>
                        <a:pt x="13830" y="20745"/>
                      </a:cubicBezTo>
                      <a:lnTo>
                        <a:pt x="13830" y="20745"/>
                      </a:lnTo>
                      <a:cubicBezTo>
                        <a:pt x="13830" y="20745"/>
                        <a:pt x="12677" y="20745"/>
                        <a:pt x="12677" y="20745"/>
                      </a:cubicBezTo>
                      <a:lnTo>
                        <a:pt x="0" y="12678"/>
                      </a:lnTo>
                      <a:cubicBezTo>
                        <a:pt x="0" y="12678"/>
                        <a:pt x="0" y="12678"/>
                        <a:pt x="0" y="12678"/>
                      </a:cubicBezTo>
                      <a:lnTo>
                        <a:pt x="9220" y="8068"/>
                      </a:lnTo>
                      <a:lnTo>
                        <a:pt x="9220" y="8068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03286"/>
                    </a:gs>
                    <a:gs pos="100000">
                      <a:srgbClr val="0085F2"/>
                    </a:gs>
                  </a:gsLst>
                  <a:lin ang="16327914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490" name="Freeform: Shape 3489">
                  <a:extLst>
                    <a:ext uri="{FF2B5EF4-FFF2-40B4-BE49-F238E27FC236}">
                      <a16:creationId xmlns:a16="http://schemas.microsoft.com/office/drawing/2014/main" id="{E0745A83-88D9-8580-2A65-59FF137A798C}"/>
                    </a:ext>
                  </a:extLst>
                </p:cNvPr>
                <p:cNvSpPr/>
                <p:nvPr/>
              </p:nvSpPr>
              <p:spPr>
                <a:xfrm>
                  <a:off x="9619846" y="5194905"/>
                  <a:ext cx="34575" cy="21898"/>
                </a:xfrm>
                <a:custGeom>
                  <a:avLst/>
                  <a:gdLst>
                    <a:gd name="connsiteX0" fmla="*/ 9220 w 34575"/>
                    <a:gd name="connsiteY0" fmla="*/ 8068 h 21898"/>
                    <a:gd name="connsiteX1" fmla="*/ 9220 w 34575"/>
                    <a:gd name="connsiteY1" fmla="*/ 8068 h 21898"/>
                    <a:gd name="connsiteX2" fmla="*/ 9220 w 34575"/>
                    <a:gd name="connsiteY2" fmla="*/ 8068 h 21898"/>
                    <a:gd name="connsiteX3" fmla="*/ 9220 w 34575"/>
                    <a:gd name="connsiteY3" fmla="*/ 8068 h 21898"/>
                    <a:gd name="connsiteX4" fmla="*/ 9220 w 34575"/>
                    <a:gd name="connsiteY4" fmla="*/ 8068 h 21898"/>
                    <a:gd name="connsiteX5" fmla="*/ 9220 w 34575"/>
                    <a:gd name="connsiteY5" fmla="*/ 8068 h 21898"/>
                    <a:gd name="connsiteX6" fmla="*/ 9220 w 34575"/>
                    <a:gd name="connsiteY6" fmla="*/ 8068 h 21898"/>
                    <a:gd name="connsiteX7" fmla="*/ 9220 w 34575"/>
                    <a:gd name="connsiteY7" fmla="*/ 8068 h 21898"/>
                    <a:gd name="connsiteX8" fmla="*/ 10373 w 34575"/>
                    <a:gd name="connsiteY8" fmla="*/ 6915 h 21898"/>
                    <a:gd name="connsiteX9" fmla="*/ 10373 w 34575"/>
                    <a:gd name="connsiteY9" fmla="*/ 6915 h 21898"/>
                    <a:gd name="connsiteX10" fmla="*/ 10373 w 34575"/>
                    <a:gd name="connsiteY10" fmla="*/ 3458 h 21898"/>
                    <a:gd name="connsiteX11" fmla="*/ 11525 w 34575"/>
                    <a:gd name="connsiteY11" fmla="*/ 4610 h 21898"/>
                    <a:gd name="connsiteX12" fmla="*/ 11525 w 34575"/>
                    <a:gd name="connsiteY12" fmla="*/ 4610 h 21898"/>
                    <a:gd name="connsiteX13" fmla="*/ 11525 w 34575"/>
                    <a:gd name="connsiteY13" fmla="*/ 4610 h 21898"/>
                    <a:gd name="connsiteX14" fmla="*/ 11525 w 34575"/>
                    <a:gd name="connsiteY14" fmla="*/ 4610 h 21898"/>
                    <a:gd name="connsiteX15" fmla="*/ 11525 w 34575"/>
                    <a:gd name="connsiteY15" fmla="*/ 4610 h 21898"/>
                    <a:gd name="connsiteX16" fmla="*/ 11525 w 34575"/>
                    <a:gd name="connsiteY16" fmla="*/ 4610 h 21898"/>
                    <a:gd name="connsiteX17" fmla="*/ 11525 w 34575"/>
                    <a:gd name="connsiteY17" fmla="*/ 4610 h 21898"/>
                    <a:gd name="connsiteX18" fmla="*/ 11525 w 34575"/>
                    <a:gd name="connsiteY18" fmla="*/ 4610 h 21898"/>
                    <a:gd name="connsiteX19" fmla="*/ 11525 w 34575"/>
                    <a:gd name="connsiteY19" fmla="*/ 4610 h 21898"/>
                    <a:gd name="connsiteX20" fmla="*/ 11525 w 34575"/>
                    <a:gd name="connsiteY20" fmla="*/ 4610 h 21898"/>
                    <a:gd name="connsiteX21" fmla="*/ 11525 w 34575"/>
                    <a:gd name="connsiteY21" fmla="*/ 4610 h 21898"/>
                    <a:gd name="connsiteX22" fmla="*/ 11525 w 34575"/>
                    <a:gd name="connsiteY22" fmla="*/ 4610 h 21898"/>
                    <a:gd name="connsiteX23" fmla="*/ 11525 w 34575"/>
                    <a:gd name="connsiteY23" fmla="*/ 4610 h 21898"/>
                    <a:gd name="connsiteX24" fmla="*/ 11525 w 34575"/>
                    <a:gd name="connsiteY24" fmla="*/ 4610 h 21898"/>
                    <a:gd name="connsiteX25" fmla="*/ 11525 w 34575"/>
                    <a:gd name="connsiteY25" fmla="*/ 4610 h 21898"/>
                    <a:gd name="connsiteX26" fmla="*/ 11525 w 34575"/>
                    <a:gd name="connsiteY26" fmla="*/ 4610 h 21898"/>
                    <a:gd name="connsiteX27" fmla="*/ 11525 w 34575"/>
                    <a:gd name="connsiteY27" fmla="*/ 4610 h 21898"/>
                    <a:gd name="connsiteX28" fmla="*/ 12678 w 34575"/>
                    <a:gd name="connsiteY28" fmla="*/ 4610 h 21898"/>
                    <a:gd name="connsiteX29" fmla="*/ 21898 w 34575"/>
                    <a:gd name="connsiteY29" fmla="*/ 0 h 21898"/>
                    <a:gd name="connsiteX30" fmla="*/ 21898 w 34575"/>
                    <a:gd name="connsiteY30" fmla="*/ 3458 h 21898"/>
                    <a:gd name="connsiteX31" fmla="*/ 23051 w 34575"/>
                    <a:gd name="connsiteY31" fmla="*/ 4610 h 21898"/>
                    <a:gd name="connsiteX32" fmla="*/ 34576 w 34575"/>
                    <a:gd name="connsiteY32" fmla="*/ 11525 h 21898"/>
                    <a:gd name="connsiteX33" fmla="*/ 33423 w 34575"/>
                    <a:gd name="connsiteY33" fmla="*/ 12678 h 21898"/>
                    <a:gd name="connsiteX34" fmla="*/ 17288 w 34575"/>
                    <a:gd name="connsiteY34" fmla="*/ 21898 h 21898"/>
                    <a:gd name="connsiteX35" fmla="*/ 16135 w 34575"/>
                    <a:gd name="connsiteY35" fmla="*/ 21898 h 21898"/>
                    <a:gd name="connsiteX36" fmla="*/ 16135 w 34575"/>
                    <a:gd name="connsiteY36" fmla="*/ 21898 h 21898"/>
                    <a:gd name="connsiteX37" fmla="*/ 14983 w 34575"/>
                    <a:gd name="connsiteY37" fmla="*/ 21898 h 21898"/>
                    <a:gd name="connsiteX38" fmla="*/ 14983 w 34575"/>
                    <a:gd name="connsiteY38" fmla="*/ 21898 h 21898"/>
                    <a:gd name="connsiteX39" fmla="*/ 13830 w 34575"/>
                    <a:gd name="connsiteY39" fmla="*/ 21898 h 21898"/>
                    <a:gd name="connsiteX40" fmla="*/ 13830 w 34575"/>
                    <a:gd name="connsiteY40" fmla="*/ 21898 h 21898"/>
                    <a:gd name="connsiteX41" fmla="*/ 12678 w 34575"/>
                    <a:gd name="connsiteY41" fmla="*/ 21898 h 21898"/>
                    <a:gd name="connsiteX42" fmla="*/ 0 w 34575"/>
                    <a:gd name="connsiteY42" fmla="*/ 13830 h 21898"/>
                    <a:gd name="connsiteX43" fmla="*/ 0 w 34575"/>
                    <a:gd name="connsiteY43" fmla="*/ 13830 h 21898"/>
                    <a:gd name="connsiteX44" fmla="*/ 9220 w 34575"/>
                    <a:gd name="connsiteY44" fmla="*/ 8068 h 21898"/>
                    <a:gd name="connsiteX45" fmla="*/ 9220 w 34575"/>
                    <a:gd name="connsiteY45" fmla="*/ 8068 h 218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</a:cxnLst>
                  <a:rect l="l" t="t" r="r" b="b"/>
                  <a:pathLst>
                    <a:path w="34575" h="21898">
                      <a:moveTo>
                        <a:pt x="9220" y="8068"/>
                      </a:moveTo>
                      <a:cubicBezTo>
                        <a:pt x="9220" y="8068"/>
                        <a:pt x="9220" y="8068"/>
                        <a:pt x="9220" y="8068"/>
                      </a:cubicBezTo>
                      <a:cubicBezTo>
                        <a:pt x="9220" y="6915"/>
                        <a:pt x="9220" y="6915"/>
                        <a:pt x="9220" y="8068"/>
                      </a:cubicBezTo>
                      <a:cubicBezTo>
                        <a:pt x="9220" y="6915"/>
                        <a:pt x="9220" y="6915"/>
                        <a:pt x="9220" y="8068"/>
                      </a:cubicBezTo>
                      <a:lnTo>
                        <a:pt x="9220" y="8068"/>
                      </a:lnTo>
                      <a:cubicBezTo>
                        <a:pt x="9220" y="6915"/>
                        <a:pt x="9220" y="6915"/>
                        <a:pt x="9220" y="8068"/>
                      </a:cubicBezTo>
                      <a:cubicBezTo>
                        <a:pt x="9220" y="6915"/>
                        <a:pt x="9220" y="6915"/>
                        <a:pt x="9220" y="8068"/>
                      </a:cubicBezTo>
                      <a:cubicBezTo>
                        <a:pt x="10373" y="6915"/>
                        <a:pt x="10373" y="6915"/>
                        <a:pt x="9220" y="8068"/>
                      </a:cubicBezTo>
                      <a:lnTo>
                        <a:pt x="10373" y="6915"/>
                      </a:lnTo>
                      <a:lnTo>
                        <a:pt x="10373" y="6915"/>
                      </a:lnTo>
                      <a:lnTo>
                        <a:pt x="10373" y="3458"/>
                      </a:lnTo>
                      <a:lnTo>
                        <a:pt x="11525" y="4610"/>
                      </a:ln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lnTo>
                        <a:pt x="11525" y="4610"/>
                      </a:ln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lnTo>
                        <a:pt x="11525" y="4610"/>
                      </a:ln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2678" y="4610"/>
                      </a:cubicBezTo>
                      <a:lnTo>
                        <a:pt x="21898" y="0"/>
                      </a:lnTo>
                      <a:lnTo>
                        <a:pt x="21898" y="3458"/>
                      </a:lnTo>
                      <a:cubicBezTo>
                        <a:pt x="21898" y="3458"/>
                        <a:pt x="21898" y="4610"/>
                        <a:pt x="23051" y="4610"/>
                      </a:cubicBezTo>
                      <a:lnTo>
                        <a:pt x="34576" y="11525"/>
                      </a:lnTo>
                      <a:cubicBezTo>
                        <a:pt x="34576" y="11525"/>
                        <a:pt x="34576" y="11525"/>
                        <a:pt x="33423" y="12678"/>
                      </a:cubicBezTo>
                      <a:lnTo>
                        <a:pt x="17288" y="21898"/>
                      </a:lnTo>
                      <a:cubicBezTo>
                        <a:pt x="17288" y="21898"/>
                        <a:pt x="16135" y="21898"/>
                        <a:pt x="16135" y="21898"/>
                      </a:cubicBezTo>
                      <a:cubicBezTo>
                        <a:pt x="16135" y="21898"/>
                        <a:pt x="16135" y="21898"/>
                        <a:pt x="16135" y="21898"/>
                      </a:cubicBezTo>
                      <a:cubicBezTo>
                        <a:pt x="16135" y="21898"/>
                        <a:pt x="14983" y="21898"/>
                        <a:pt x="14983" y="21898"/>
                      </a:cubicBezTo>
                      <a:lnTo>
                        <a:pt x="14983" y="21898"/>
                      </a:lnTo>
                      <a:cubicBezTo>
                        <a:pt x="14983" y="21898"/>
                        <a:pt x="13830" y="21898"/>
                        <a:pt x="13830" y="21898"/>
                      </a:cubicBezTo>
                      <a:lnTo>
                        <a:pt x="13830" y="21898"/>
                      </a:lnTo>
                      <a:cubicBezTo>
                        <a:pt x="13830" y="21898"/>
                        <a:pt x="12678" y="21898"/>
                        <a:pt x="12678" y="21898"/>
                      </a:cubicBezTo>
                      <a:lnTo>
                        <a:pt x="0" y="13830"/>
                      </a:lnTo>
                      <a:cubicBezTo>
                        <a:pt x="0" y="13830"/>
                        <a:pt x="0" y="13830"/>
                        <a:pt x="0" y="13830"/>
                      </a:cubicBezTo>
                      <a:lnTo>
                        <a:pt x="9220" y="8068"/>
                      </a:lnTo>
                      <a:lnTo>
                        <a:pt x="9220" y="8068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03286"/>
                    </a:gs>
                    <a:gs pos="100000">
                      <a:srgbClr val="0085F2"/>
                    </a:gs>
                  </a:gsLst>
                  <a:lin ang="16327914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491" name="Freeform: Shape 3490">
                  <a:extLst>
                    <a:ext uri="{FF2B5EF4-FFF2-40B4-BE49-F238E27FC236}">
                      <a16:creationId xmlns:a16="http://schemas.microsoft.com/office/drawing/2014/main" id="{75ADFA30-9103-2161-1DD3-DA7F50D3F094}"/>
                    </a:ext>
                  </a:extLst>
                </p:cNvPr>
                <p:cNvSpPr/>
                <p:nvPr/>
              </p:nvSpPr>
              <p:spPr>
                <a:xfrm>
                  <a:off x="9595643" y="5207583"/>
                  <a:ext cx="34575" cy="20745"/>
                </a:xfrm>
                <a:custGeom>
                  <a:avLst/>
                  <a:gdLst>
                    <a:gd name="connsiteX0" fmla="*/ 9220 w 34575"/>
                    <a:gd name="connsiteY0" fmla="*/ 8068 h 20745"/>
                    <a:gd name="connsiteX1" fmla="*/ 9220 w 34575"/>
                    <a:gd name="connsiteY1" fmla="*/ 8068 h 20745"/>
                    <a:gd name="connsiteX2" fmla="*/ 9220 w 34575"/>
                    <a:gd name="connsiteY2" fmla="*/ 8068 h 20745"/>
                    <a:gd name="connsiteX3" fmla="*/ 9220 w 34575"/>
                    <a:gd name="connsiteY3" fmla="*/ 8068 h 20745"/>
                    <a:gd name="connsiteX4" fmla="*/ 9220 w 34575"/>
                    <a:gd name="connsiteY4" fmla="*/ 8068 h 20745"/>
                    <a:gd name="connsiteX5" fmla="*/ 9220 w 34575"/>
                    <a:gd name="connsiteY5" fmla="*/ 8068 h 20745"/>
                    <a:gd name="connsiteX6" fmla="*/ 9220 w 34575"/>
                    <a:gd name="connsiteY6" fmla="*/ 8068 h 20745"/>
                    <a:gd name="connsiteX7" fmla="*/ 9220 w 34575"/>
                    <a:gd name="connsiteY7" fmla="*/ 8068 h 20745"/>
                    <a:gd name="connsiteX8" fmla="*/ 10373 w 34575"/>
                    <a:gd name="connsiteY8" fmla="*/ 6915 h 20745"/>
                    <a:gd name="connsiteX9" fmla="*/ 10373 w 34575"/>
                    <a:gd name="connsiteY9" fmla="*/ 6915 h 20745"/>
                    <a:gd name="connsiteX10" fmla="*/ 10373 w 34575"/>
                    <a:gd name="connsiteY10" fmla="*/ 3458 h 20745"/>
                    <a:gd name="connsiteX11" fmla="*/ 11525 w 34575"/>
                    <a:gd name="connsiteY11" fmla="*/ 4610 h 20745"/>
                    <a:gd name="connsiteX12" fmla="*/ 11525 w 34575"/>
                    <a:gd name="connsiteY12" fmla="*/ 4610 h 20745"/>
                    <a:gd name="connsiteX13" fmla="*/ 11525 w 34575"/>
                    <a:gd name="connsiteY13" fmla="*/ 4610 h 20745"/>
                    <a:gd name="connsiteX14" fmla="*/ 11525 w 34575"/>
                    <a:gd name="connsiteY14" fmla="*/ 4610 h 20745"/>
                    <a:gd name="connsiteX15" fmla="*/ 11525 w 34575"/>
                    <a:gd name="connsiteY15" fmla="*/ 4610 h 20745"/>
                    <a:gd name="connsiteX16" fmla="*/ 11525 w 34575"/>
                    <a:gd name="connsiteY16" fmla="*/ 4610 h 20745"/>
                    <a:gd name="connsiteX17" fmla="*/ 11525 w 34575"/>
                    <a:gd name="connsiteY17" fmla="*/ 4610 h 20745"/>
                    <a:gd name="connsiteX18" fmla="*/ 11525 w 34575"/>
                    <a:gd name="connsiteY18" fmla="*/ 4610 h 20745"/>
                    <a:gd name="connsiteX19" fmla="*/ 11525 w 34575"/>
                    <a:gd name="connsiteY19" fmla="*/ 4610 h 20745"/>
                    <a:gd name="connsiteX20" fmla="*/ 11525 w 34575"/>
                    <a:gd name="connsiteY20" fmla="*/ 4610 h 20745"/>
                    <a:gd name="connsiteX21" fmla="*/ 11525 w 34575"/>
                    <a:gd name="connsiteY21" fmla="*/ 4610 h 20745"/>
                    <a:gd name="connsiteX22" fmla="*/ 11525 w 34575"/>
                    <a:gd name="connsiteY22" fmla="*/ 4610 h 20745"/>
                    <a:gd name="connsiteX23" fmla="*/ 11525 w 34575"/>
                    <a:gd name="connsiteY23" fmla="*/ 4610 h 20745"/>
                    <a:gd name="connsiteX24" fmla="*/ 11525 w 34575"/>
                    <a:gd name="connsiteY24" fmla="*/ 4610 h 20745"/>
                    <a:gd name="connsiteX25" fmla="*/ 11525 w 34575"/>
                    <a:gd name="connsiteY25" fmla="*/ 4610 h 20745"/>
                    <a:gd name="connsiteX26" fmla="*/ 11525 w 34575"/>
                    <a:gd name="connsiteY26" fmla="*/ 4610 h 20745"/>
                    <a:gd name="connsiteX27" fmla="*/ 11525 w 34575"/>
                    <a:gd name="connsiteY27" fmla="*/ 4610 h 20745"/>
                    <a:gd name="connsiteX28" fmla="*/ 12678 w 34575"/>
                    <a:gd name="connsiteY28" fmla="*/ 4610 h 20745"/>
                    <a:gd name="connsiteX29" fmla="*/ 21898 w 34575"/>
                    <a:gd name="connsiteY29" fmla="*/ 0 h 20745"/>
                    <a:gd name="connsiteX30" fmla="*/ 21898 w 34575"/>
                    <a:gd name="connsiteY30" fmla="*/ 3458 h 20745"/>
                    <a:gd name="connsiteX31" fmla="*/ 23051 w 34575"/>
                    <a:gd name="connsiteY31" fmla="*/ 4610 h 20745"/>
                    <a:gd name="connsiteX32" fmla="*/ 34576 w 34575"/>
                    <a:gd name="connsiteY32" fmla="*/ 11525 h 20745"/>
                    <a:gd name="connsiteX33" fmla="*/ 33423 w 34575"/>
                    <a:gd name="connsiteY33" fmla="*/ 11525 h 20745"/>
                    <a:gd name="connsiteX34" fmla="*/ 17288 w 34575"/>
                    <a:gd name="connsiteY34" fmla="*/ 20745 h 20745"/>
                    <a:gd name="connsiteX35" fmla="*/ 16135 w 34575"/>
                    <a:gd name="connsiteY35" fmla="*/ 20745 h 20745"/>
                    <a:gd name="connsiteX36" fmla="*/ 16135 w 34575"/>
                    <a:gd name="connsiteY36" fmla="*/ 20745 h 20745"/>
                    <a:gd name="connsiteX37" fmla="*/ 14983 w 34575"/>
                    <a:gd name="connsiteY37" fmla="*/ 20745 h 20745"/>
                    <a:gd name="connsiteX38" fmla="*/ 14983 w 34575"/>
                    <a:gd name="connsiteY38" fmla="*/ 20745 h 20745"/>
                    <a:gd name="connsiteX39" fmla="*/ 13830 w 34575"/>
                    <a:gd name="connsiteY39" fmla="*/ 20745 h 20745"/>
                    <a:gd name="connsiteX40" fmla="*/ 13830 w 34575"/>
                    <a:gd name="connsiteY40" fmla="*/ 20745 h 20745"/>
                    <a:gd name="connsiteX41" fmla="*/ 12678 w 34575"/>
                    <a:gd name="connsiteY41" fmla="*/ 20745 h 20745"/>
                    <a:gd name="connsiteX42" fmla="*/ 0 w 34575"/>
                    <a:gd name="connsiteY42" fmla="*/ 12678 h 20745"/>
                    <a:gd name="connsiteX43" fmla="*/ 0 w 34575"/>
                    <a:gd name="connsiteY43" fmla="*/ 12678 h 20745"/>
                    <a:gd name="connsiteX44" fmla="*/ 9220 w 34575"/>
                    <a:gd name="connsiteY44" fmla="*/ 8068 h 20745"/>
                    <a:gd name="connsiteX45" fmla="*/ 9220 w 34575"/>
                    <a:gd name="connsiteY45" fmla="*/ 8068 h 207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</a:cxnLst>
                  <a:rect l="l" t="t" r="r" b="b"/>
                  <a:pathLst>
                    <a:path w="34575" h="20745">
                      <a:moveTo>
                        <a:pt x="9220" y="8068"/>
                      </a:moveTo>
                      <a:cubicBezTo>
                        <a:pt x="9220" y="8068"/>
                        <a:pt x="9220" y="8068"/>
                        <a:pt x="9220" y="8068"/>
                      </a:cubicBezTo>
                      <a:cubicBezTo>
                        <a:pt x="9220" y="8068"/>
                        <a:pt x="10373" y="8068"/>
                        <a:pt x="9220" y="8068"/>
                      </a:cubicBezTo>
                      <a:cubicBezTo>
                        <a:pt x="10373" y="8068"/>
                        <a:pt x="10373" y="8068"/>
                        <a:pt x="9220" y="8068"/>
                      </a:cubicBezTo>
                      <a:lnTo>
                        <a:pt x="9220" y="8068"/>
                      </a:lnTo>
                      <a:cubicBezTo>
                        <a:pt x="10373" y="8068"/>
                        <a:pt x="10373" y="8068"/>
                        <a:pt x="9220" y="8068"/>
                      </a:cubicBezTo>
                      <a:cubicBezTo>
                        <a:pt x="10373" y="8068"/>
                        <a:pt x="10373" y="8068"/>
                        <a:pt x="9220" y="8068"/>
                      </a:cubicBezTo>
                      <a:cubicBezTo>
                        <a:pt x="10373" y="6915"/>
                        <a:pt x="10373" y="6915"/>
                        <a:pt x="9220" y="8068"/>
                      </a:cubicBezTo>
                      <a:cubicBezTo>
                        <a:pt x="10373" y="6915"/>
                        <a:pt x="10373" y="6915"/>
                        <a:pt x="10373" y="6915"/>
                      </a:cubicBezTo>
                      <a:lnTo>
                        <a:pt x="10373" y="6915"/>
                      </a:lnTo>
                      <a:lnTo>
                        <a:pt x="10373" y="3458"/>
                      </a:lnTo>
                      <a:lnTo>
                        <a:pt x="11525" y="4610"/>
                      </a:ln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lnTo>
                        <a:pt x="11525" y="4610"/>
                      </a:ln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lnTo>
                        <a:pt x="11525" y="4610"/>
                      </a:ln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lnTo>
                        <a:pt x="11525" y="4610"/>
                      </a:ln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2678" y="4610"/>
                      </a:cubicBezTo>
                      <a:lnTo>
                        <a:pt x="21898" y="0"/>
                      </a:lnTo>
                      <a:lnTo>
                        <a:pt x="21898" y="3458"/>
                      </a:lnTo>
                      <a:cubicBezTo>
                        <a:pt x="21898" y="3458"/>
                        <a:pt x="21898" y="4610"/>
                        <a:pt x="23051" y="4610"/>
                      </a:cubicBezTo>
                      <a:lnTo>
                        <a:pt x="34576" y="11525"/>
                      </a:lnTo>
                      <a:cubicBezTo>
                        <a:pt x="34576" y="11525"/>
                        <a:pt x="34576" y="11525"/>
                        <a:pt x="33423" y="11525"/>
                      </a:cubicBezTo>
                      <a:lnTo>
                        <a:pt x="17288" y="20745"/>
                      </a:lnTo>
                      <a:cubicBezTo>
                        <a:pt x="17288" y="20745"/>
                        <a:pt x="16135" y="20745"/>
                        <a:pt x="16135" y="20745"/>
                      </a:cubicBezTo>
                      <a:cubicBezTo>
                        <a:pt x="16135" y="20745"/>
                        <a:pt x="16135" y="20745"/>
                        <a:pt x="16135" y="20745"/>
                      </a:cubicBezTo>
                      <a:cubicBezTo>
                        <a:pt x="16135" y="20745"/>
                        <a:pt x="14983" y="20745"/>
                        <a:pt x="14983" y="20745"/>
                      </a:cubicBezTo>
                      <a:lnTo>
                        <a:pt x="14983" y="20745"/>
                      </a:lnTo>
                      <a:cubicBezTo>
                        <a:pt x="14983" y="20745"/>
                        <a:pt x="13830" y="20745"/>
                        <a:pt x="13830" y="20745"/>
                      </a:cubicBezTo>
                      <a:lnTo>
                        <a:pt x="13830" y="20745"/>
                      </a:lnTo>
                      <a:cubicBezTo>
                        <a:pt x="13830" y="20745"/>
                        <a:pt x="12678" y="20745"/>
                        <a:pt x="12678" y="20745"/>
                      </a:cubicBezTo>
                      <a:lnTo>
                        <a:pt x="0" y="12678"/>
                      </a:lnTo>
                      <a:cubicBezTo>
                        <a:pt x="0" y="12678"/>
                        <a:pt x="0" y="12678"/>
                        <a:pt x="0" y="12678"/>
                      </a:cubicBezTo>
                      <a:lnTo>
                        <a:pt x="9220" y="8068"/>
                      </a:lnTo>
                      <a:lnTo>
                        <a:pt x="9220" y="8068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03286"/>
                    </a:gs>
                    <a:gs pos="100000">
                      <a:srgbClr val="0085F2"/>
                    </a:gs>
                  </a:gsLst>
                  <a:lin ang="16327914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492" name="Freeform: Shape 3491">
                  <a:extLst>
                    <a:ext uri="{FF2B5EF4-FFF2-40B4-BE49-F238E27FC236}">
                      <a16:creationId xmlns:a16="http://schemas.microsoft.com/office/drawing/2014/main" id="{C737E8A9-2012-D631-E1F6-5D5048EAFA8B}"/>
                    </a:ext>
                  </a:extLst>
                </p:cNvPr>
                <p:cNvSpPr/>
                <p:nvPr/>
              </p:nvSpPr>
              <p:spPr>
                <a:xfrm>
                  <a:off x="9571440" y="5220260"/>
                  <a:ext cx="34575" cy="20745"/>
                </a:xfrm>
                <a:custGeom>
                  <a:avLst/>
                  <a:gdLst>
                    <a:gd name="connsiteX0" fmla="*/ 9220 w 34575"/>
                    <a:gd name="connsiteY0" fmla="*/ 9220 h 20745"/>
                    <a:gd name="connsiteX1" fmla="*/ 9220 w 34575"/>
                    <a:gd name="connsiteY1" fmla="*/ 9220 h 20745"/>
                    <a:gd name="connsiteX2" fmla="*/ 9220 w 34575"/>
                    <a:gd name="connsiteY2" fmla="*/ 9220 h 20745"/>
                    <a:gd name="connsiteX3" fmla="*/ 9220 w 34575"/>
                    <a:gd name="connsiteY3" fmla="*/ 9220 h 20745"/>
                    <a:gd name="connsiteX4" fmla="*/ 9220 w 34575"/>
                    <a:gd name="connsiteY4" fmla="*/ 9220 h 20745"/>
                    <a:gd name="connsiteX5" fmla="*/ 9220 w 34575"/>
                    <a:gd name="connsiteY5" fmla="*/ 9220 h 20745"/>
                    <a:gd name="connsiteX6" fmla="*/ 9220 w 34575"/>
                    <a:gd name="connsiteY6" fmla="*/ 9220 h 20745"/>
                    <a:gd name="connsiteX7" fmla="*/ 9220 w 34575"/>
                    <a:gd name="connsiteY7" fmla="*/ 9220 h 20745"/>
                    <a:gd name="connsiteX8" fmla="*/ 10373 w 34575"/>
                    <a:gd name="connsiteY8" fmla="*/ 8068 h 20745"/>
                    <a:gd name="connsiteX9" fmla="*/ 10373 w 34575"/>
                    <a:gd name="connsiteY9" fmla="*/ 8068 h 20745"/>
                    <a:gd name="connsiteX10" fmla="*/ 10373 w 34575"/>
                    <a:gd name="connsiteY10" fmla="*/ 3458 h 20745"/>
                    <a:gd name="connsiteX11" fmla="*/ 11525 w 34575"/>
                    <a:gd name="connsiteY11" fmla="*/ 4610 h 20745"/>
                    <a:gd name="connsiteX12" fmla="*/ 11525 w 34575"/>
                    <a:gd name="connsiteY12" fmla="*/ 4610 h 20745"/>
                    <a:gd name="connsiteX13" fmla="*/ 11525 w 34575"/>
                    <a:gd name="connsiteY13" fmla="*/ 4610 h 20745"/>
                    <a:gd name="connsiteX14" fmla="*/ 11525 w 34575"/>
                    <a:gd name="connsiteY14" fmla="*/ 4610 h 20745"/>
                    <a:gd name="connsiteX15" fmla="*/ 11525 w 34575"/>
                    <a:gd name="connsiteY15" fmla="*/ 4610 h 20745"/>
                    <a:gd name="connsiteX16" fmla="*/ 11525 w 34575"/>
                    <a:gd name="connsiteY16" fmla="*/ 4610 h 20745"/>
                    <a:gd name="connsiteX17" fmla="*/ 11525 w 34575"/>
                    <a:gd name="connsiteY17" fmla="*/ 4610 h 20745"/>
                    <a:gd name="connsiteX18" fmla="*/ 11525 w 34575"/>
                    <a:gd name="connsiteY18" fmla="*/ 4610 h 20745"/>
                    <a:gd name="connsiteX19" fmla="*/ 11525 w 34575"/>
                    <a:gd name="connsiteY19" fmla="*/ 4610 h 20745"/>
                    <a:gd name="connsiteX20" fmla="*/ 11525 w 34575"/>
                    <a:gd name="connsiteY20" fmla="*/ 4610 h 20745"/>
                    <a:gd name="connsiteX21" fmla="*/ 11525 w 34575"/>
                    <a:gd name="connsiteY21" fmla="*/ 4610 h 20745"/>
                    <a:gd name="connsiteX22" fmla="*/ 11525 w 34575"/>
                    <a:gd name="connsiteY22" fmla="*/ 4610 h 20745"/>
                    <a:gd name="connsiteX23" fmla="*/ 11525 w 34575"/>
                    <a:gd name="connsiteY23" fmla="*/ 4610 h 20745"/>
                    <a:gd name="connsiteX24" fmla="*/ 11525 w 34575"/>
                    <a:gd name="connsiteY24" fmla="*/ 4610 h 20745"/>
                    <a:gd name="connsiteX25" fmla="*/ 11525 w 34575"/>
                    <a:gd name="connsiteY25" fmla="*/ 4610 h 20745"/>
                    <a:gd name="connsiteX26" fmla="*/ 11525 w 34575"/>
                    <a:gd name="connsiteY26" fmla="*/ 4610 h 20745"/>
                    <a:gd name="connsiteX27" fmla="*/ 11525 w 34575"/>
                    <a:gd name="connsiteY27" fmla="*/ 4610 h 20745"/>
                    <a:gd name="connsiteX28" fmla="*/ 12678 w 34575"/>
                    <a:gd name="connsiteY28" fmla="*/ 4610 h 20745"/>
                    <a:gd name="connsiteX29" fmla="*/ 21898 w 34575"/>
                    <a:gd name="connsiteY29" fmla="*/ 0 h 20745"/>
                    <a:gd name="connsiteX30" fmla="*/ 21898 w 34575"/>
                    <a:gd name="connsiteY30" fmla="*/ 3458 h 20745"/>
                    <a:gd name="connsiteX31" fmla="*/ 23051 w 34575"/>
                    <a:gd name="connsiteY31" fmla="*/ 4610 h 20745"/>
                    <a:gd name="connsiteX32" fmla="*/ 34576 w 34575"/>
                    <a:gd name="connsiteY32" fmla="*/ 11525 h 20745"/>
                    <a:gd name="connsiteX33" fmla="*/ 33423 w 34575"/>
                    <a:gd name="connsiteY33" fmla="*/ 11525 h 20745"/>
                    <a:gd name="connsiteX34" fmla="*/ 17288 w 34575"/>
                    <a:gd name="connsiteY34" fmla="*/ 20745 h 20745"/>
                    <a:gd name="connsiteX35" fmla="*/ 16135 w 34575"/>
                    <a:gd name="connsiteY35" fmla="*/ 20745 h 20745"/>
                    <a:gd name="connsiteX36" fmla="*/ 16135 w 34575"/>
                    <a:gd name="connsiteY36" fmla="*/ 20745 h 20745"/>
                    <a:gd name="connsiteX37" fmla="*/ 14983 w 34575"/>
                    <a:gd name="connsiteY37" fmla="*/ 20745 h 20745"/>
                    <a:gd name="connsiteX38" fmla="*/ 14983 w 34575"/>
                    <a:gd name="connsiteY38" fmla="*/ 20745 h 20745"/>
                    <a:gd name="connsiteX39" fmla="*/ 13830 w 34575"/>
                    <a:gd name="connsiteY39" fmla="*/ 20745 h 20745"/>
                    <a:gd name="connsiteX40" fmla="*/ 13830 w 34575"/>
                    <a:gd name="connsiteY40" fmla="*/ 20745 h 20745"/>
                    <a:gd name="connsiteX41" fmla="*/ 12678 w 34575"/>
                    <a:gd name="connsiteY41" fmla="*/ 20745 h 20745"/>
                    <a:gd name="connsiteX42" fmla="*/ 0 w 34575"/>
                    <a:gd name="connsiteY42" fmla="*/ 12678 h 20745"/>
                    <a:gd name="connsiteX43" fmla="*/ 0 w 34575"/>
                    <a:gd name="connsiteY43" fmla="*/ 12678 h 20745"/>
                    <a:gd name="connsiteX44" fmla="*/ 9220 w 34575"/>
                    <a:gd name="connsiteY44" fmla="*/ 9220 h 20745"/>
                    <a:gd name="connsiteX45" fmla="*/ 9220 w 34575"/>
                    <a:gd name="connsiteY45" fmla="*/ 9220 h 207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</a:cxnLst>
                  <a:rect l="l" t="t" r="r" b="b"/>
                  <a:pathLst>
                    <a:path w="34575" h="20745">
                      <a:moveTo>
                        <a:pt x="9220" y="9220"/>
                      </a:moveTo>
                      <a:cubicBezTo>
                        <a:pt x="9220" y="9220"/>
                        <a:pt x="9220" y="9220"/>
                        <a:pt x="9220" y="9220"/>
                      </a:cubicBezTo>
                      <a:cubicBezTo>
                        <a:pt x="9220" y="9220"/>
                        <a:pt x="10373" y="9220"/>
                        <a:pt x="9220" y="9220"/>
                      </a:cubicBezTo>
                      <a:cubicBezTo>
                        <a:pt x="10373" y="9220"/>
                        <a:pt x="10373" y="9220"/>
                        <a:pt x="9220" y="9220"/>
                      </a:cubicBezTo>
                      <a:lnTo>
                        <a:pt x="9220" y="9220"/>
                      </a:lnTo>
                      <a:cubicBezTo>
                        <a:pt x="10373" y="8068"/>
                        <a:pt x="10373" y="8068"/>
                        <a:pt x="9220" y="9220"/>
                      </a:cubicBezTo>
                      <a:cubicBezTo>
                        <a:pt x="10373" y="8068"/>
                        <a:pt x="10373" y="8068"/>
                        <a:pt x="9220" y="9220"/>
                      </a:cubicBezTo>
                      <a:cubicBezTo>
                        <a:pt x="10373" y="8068"/>
                        <a:pt x="10373" y="8068"/>
                        <a:pt x="9220" y="9220"/>
                      </a:cubicBezTo>
                      <a:lnTo>
                        <a:pt x="10373" y="8068"/>
                      </a:lnTo>
                      <a:lnTo>
                        <a:pt x="10373" y="8068"/>
                      </a:lnTo>
                      <a:lnTo>
                        <a:pt x="10373" y="3458"/>
                      </a:lnTo>
                      <a:lnTo>
                        <a:pt x="11525" y="4610"/>
                      </a:ln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lnTo>
                        <a:pt x="11525" y="4610"/>
                      </a:ln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lnTo>
                        <a:pt x="11525" y="4610"/>
                      </a:ln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2678" y="4610"/>
                      </a:cubicBezTo>
                      <a:lnTo>
                        <a:pt x="21898" y="0"/>
                      </a:lnTo>
                      <a:lnTo>
                        <a:pt x="21898" y="3458"/>
                      </a:lnTo>
                      <a:cubicBezTo>
                        <a:pt x="21898" y="3458"/>
                        <a:pt x="21898" y="4610"/>
                        <a:pt x="23051" y="4610"/>
                      </a:cubicBezTo>
                      <a:lnTo>
                        <a:pt x="34576" y="11525"/>
                      </a:lnTo>
                      <a:cubicBezTo>
                        <a:pt x="34576" y="11525"/>
                        <a:pt x="34576" y="11525"/>
                        <a:pt x="33423" y="11525"/>
                      </a:cubicBezTo>
                      <a:lnTo>
                        <a:pt x="17288" y="20745"/>
                      </a:lnTo>
                      <a:cubicBezTo>
                        <a:pt x="17288" y="20745"/>
                        <a:pt x="16135" y="20745"/>
                        <a:pt x="16135" y="20745"/>
                      </a:cubicBezTo>
                      <a:cubicBezTo>
                        <a:pt x="16135" y="20745"/>
                        <a:pt x="16135" y="20745"/>
                        <a:pt x="16135" y="20745"/>
                      </a:cubicBezTo>
                      <a:cubicBezTo>
                        <a:pt x="16135" y="20745"/>
                        <a:pt x="14983" y="20745"/>
                        <a:pt x="14983" y="20745"/>
                      </a:cubicBezTo>
                      <a:lnTo>
                        <a:pt x="14983" y="20745"/>
                      </a:lnTo>
                      <a:cubicBezTo>
                        <a:pt x="14983" y="20745"/>
                        <a:pt x="13830" y="20745"/>
                        <a:pt x="13830" y="20745"/>
                      </a:cubicBezTo>
                      <a:lnTo>
                        <a:pt x="13830" y="20745"/>
                      </a:lnTo>
                      <a:cubicBezTo>
                        <a:pt x="13830" y="20745"/>
                        <a:pt x="12678" y="20745"/>
                        <a:pt x="12678" y="20745"/>
                      </a:cubicBezTo>
                      <a:lnTo>
                        <a:pt x="0" y="12678"/>
                      </a:lnTo>
                      <a:cubicBezTo>
                        <a:pt x="0" y="12678"/>
                        <a:pt x="0" y="12678"/>
                        <a:pt x="0" y="12678"/>
                      </a:cubicBezTo>
                      <a:lnTo>
                        <a:pt x="9220" y="9220"/>
                      </a:lnTo>
                      <a:lnTo>
                        <a:pt x="9220" y="922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03286"/>
                    </a:gs>
                    <a:gs pos="100000">
                      <a:srgbClr val="0085F2"/>
                    </a:gs>
                  </a:gsLst>
                  <a:lin ang="16327914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493" name="Freeform: Shape 3492">
                  <a:extLst>
                    <a:ext uri="{FF2B5EF4-FFF2-40B4-BE49-F238E27FC236}">
                      <a16:creationId xmlns:a16="http://schemas.microsoft.com/office/drawing/2014/main" id="{52164703-A6D0-64EB-1E0A-96CAC5682870}"/>
                    </a:ext>
                  </a:extLst>
                </p:cNvPr>
                <p:cNvSpPr/>
                <p:nvPr/>
              </p:nvSpPr>
              <p:spPr>
                <a:xfrm>
                  <a:off x="9552999" y="5161482"/>
                  <a:ext cx="34575" cy="20745"/>
                </a:xfrm>
                <a:custGeom>
                  <a:avLst/>
                  <a:gdLst>
                    <a:gd name="connsiteX0" fmla="*/ 4610 w 34575"/>
                    <a:gd name="connsiteY0" fmla="*/ 10373 h 20745"/>
                    <a:gd name="connsiteX1" fmla="*/ 4610 w 34575"/>
                    <a:gd name="connsiteY1" fmla="*/ 10373 h 20745"/>
                    <a:gd name="connsiteX2" fmla="*/ 4610 w 34575"/>
                    <a:gd name="connsiteY2" fmla="*/ 10373 h 20745"/>
                    <a:gd name="connsiteX3" fmla="*/ 4610 w 34575"/>
                    <a:gd name="connsiteY3" fmla="*/ 10373 h 20745"/>
                    <a:gd name="connsiteX4" fmla="*/ 4610 w 34575"/>
                    <a:gd name="connsiteY4" fmla="*/ 10373 h 20745"/>
                    <a:gd name="connsiteX5" fmla="*/ 4610 w 34575"/>
                    <a:gd name="connsiteY5" fmla="*/ 10373 h 20745"/>
                    <a:gd name="connsiteX6" fmla="*/ 4610 w 34575"/>
                    <a:gd name="connsiteY6" fmla="*/ 10373 h 20745"/>
                    <a:gd name="connsiteX7" fmla="*/ 5763 w 34575"/>
                    <a:gd name="connsiteY7" fmla="*/ 9220 h 20745"/>
                    <a:gd name="connsiteX8" fmla="*/ 5763 w 34575"/>
                    <a:gd name="connsiteY8" fmla="*/ 9220 h 20745"/>
                    <a:gd name="connsiteX9" fmla="*/ 5763 w 34575"/>
                    <a:gd name="connsiteY9" fmla="*/ 9220 h 20745"/>
                    <a:gd name="connsiteX10" fmla="*/ 5763 w 34575"/>
                    <a:gd name="connsiteY10" fmla="*/ 5763 h 20745"/>
                    <a:gd name="connsiteX11" fmla="*/ 6915 w 34575"/>
                    <a:gd name="connsiteY11" fmla="*/ 6915 h 20745"/>
                    <a:gd name="connsiteX12" fmla="*/ 6915 w 34575"/>
                    <a:gd name="connsiteY12" fmla="*/ 6915 h 20745"/>
                    <a:gd name="connsiteX13" fmla="*/ 6915 w 34575"/>
                    <a:gd name="connsiteY13" fmla="*/ 6915 h 20745"/>
                    <a:gd name="connsiteX14" fmla="*/ 6915 w 34575"/>
                    <a:gd name="connsiteY14" fmla="*/ 6915 h 20745"/>
                    <a:gd name="connsiteX15" fmla="*/ 6915 w 34575"/>
                    <a:gd name="connsiteY15" fmla="*/ 6915 h 20745"/>
                    <a:gd name="connsiteX16" fmla="*/ 6915 w 34575"/>
                    <a:gd name="connsiteY16" fmla="*/ 6915 h 20745"/>
                    <a:gd name="connsiteX17" fmla="*/ 6915 w 34575"/>
                    <a:gd name="connsiteY17" fmla="*/ 6915 h 20745"/>
                    <a:gd name="connsiteX18" fmla="*/ 6915 w 34575"/>
                    <a:gd name="connsiteY18" fmla="*/ 6915 h 20745"/>
                    <a:gd name="connsiteX19" fmla="*/ 6915 w 34575"/>
                    <a:gd name="connsiteY19" fmla="*/ 6915 h 20745"/>
                    <a:gd name="connsiteX20" fmla="*/ 6915 w 34575"/>
                    <a:gd name="connsiteY20" fmla="*/ 6915 h 20745"/>
                    <a:gd name="connsiteX21" fmla="*/ 6915 w 34575"/>
                    <a:gd name="connsiteY21" fmla="*/ 6915 h 20745"/>
                    <a:gd name="connsiteX22" fmla="*/ 6915 w 34575"/>
                    <a:gd name="connsiteY22" fmla="*/ 6915 h 20745"/>
                    <a:gd name="connsiteX23" fmla="*/ 6915 w 34575"/>
                    <a:gd name="connsiteY23" fmla="*/ 6915 h 20745"/>
                    <a:gd name="connsiteX24" fmla="*/ 6915 w 34575"/>
                    <a:gd name="connsiteY24" fmla="*/ 6915 h 20745"/>
                    <a:gd name="connsiteX25" fmla="*/ 6915 w 34575"/>
                    <a:gd name="connsiteY25" fmla="*/ 6915 h 20745"/>
                    <a:gd name="connsiteX26" fmla="*/ 6915 w 34575"/>
                    <a:gd name="connsiteY26" fmla="*/ 6915 h 20745"/>
                    <a:gd name="connsiteX27" fmla="*/ 6915 w 34575"/>
                    <a:gd name="connsiteY27" fmla="*/ 6915 h 20745"/>
                    <a:gd name="connsiteX28" fmla="*/ 8068 w 34575"/>
                    <a:gd name="connsiteY28" fmla="*/ 6915 h 20745"/>
                    <a:gd name="connsiteX29" fmla="*/ 21898 w 34575"/>
                    <a:gd name="connsiteY29" fmla="*/ 0 h 20745"/>
                    <a:gd name="connsiteX30" fmla="*/ 21898 w 34575"/>
                    <a:gd name="connsiteY30" fmla="*/ 3458 h 20745"/>
                    <a:gd name="connsiteX31" fmla="*/ 23051 w 34575"/>
                    <a:gd name="connsiteY31" fmla="*/ 4610 h 20745"/>
                    <a:gd name="connsiteX32" fmla="*/ 34576 w 34575"/>
                    <a:gd name="connsiteY32" fmla="*/ 11525 h 20745"/>
                    <a:gd name="connsiteX33" fmla="*/ 33424 w 34575"/>
                    <a:gd name="connsiteY33" fmla="*/ 11525 h 20745"/>
                    <a:gd name="connsiteX34" fmla="*/ 17288 w 34575"/>
                    <a:gd name="connsiteY34" fmla="*/ 20745 h 20745"/>
                    <a:gd name="connsiteX35" fmla="*/ 16136 w 34575"/>
                    <a:gd name="connsiteY35" fmla="*/ 20745 h 20745"/>
                    <a:gd name="connsiteX36" fmla="*/ 16136 w 34575"/>
                    <a:gd name="connsiteY36" fmla="*/ 20745 h 20745"/>
                    <a:gd name="connsiteX37" fmla="*/ 14983 w 34575"/>
                    <a:gd name="connsiteY37" fmla="*/ 20745 h 20745"/>
                    <a:gd name="connsiteX38" fmla="*/ 14983 w 34575"/>
                    <a:gd name="connsiteY38" fmla="*/ 20745 h 20745"/>
                    <a:gd name="connsiteX39" fmla="*/ 13830 w 34575"/>
                    <a:gd name="connsiteY39" fmla="*/ 20745 h 20745"/>
                    <a:gd name="connsiteX40" fmla="*/ 13830 w 34575"/>
                    <a:gd name="connsiteY40" fmla="*/ 20745 h 20745"/>
                    <a:gd name="connsiteX41" fmla="*/ 12678 w 34575"/>
                    <a:gd name="connsiteY41" fmla="*/ 20745 h 20745"/>
                    <a:gd name="connsiteX42" fmla="*/ 0 w 34575"/>
                    <a:gd name="connsiteY42" fmla="*/ 12678 h 20745"/>
                    <a:gd name="connsiteX43" fmla="*/ 0 w 34575"/>
                    <a:gd name="connsiteY43" fmla="*/ 12678 h 20745"/>
                    <a:gd name="connsiteX44" fmla="*/ 4610 w 34575"/>
                    <a:gd name="connsiteY44" fmla="*/ 10373 h 20745"/>
                    <a:gd name="connsiteX45" fmla="*/ 4610 w 34575"/>
                    <a:gd name="connsiteY45" fmla="*/ 10373 h 207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</a:cxnLst>
                  <a:rect l="l" t="t" r="r" b="b"/>
                  <a:pathLst>
                    <a:path w="34575" h="20745">
                      <a:moveTo>
                        <a:pt x="4610" y="10373"/>
                      </a:moveTo>
                      <a:cubicBezTo>
                        <a:pt x="4610" y="10373"/>
                        <a:pt x="4610" y="10373"/>
                        <a:pt x="4610" y="10373"/>
                      </a:cubicBezTo>
                      <a:cubicBezTo>
                        <a:pt x="4610" y="10373"/>
                        <a:pt x="4610" y="10373"/>
                        <a:pt x="4610" y="10373"/>
                      </a:cubicBezTo>
                      <a:cubicBezTo>
                        <a:pt x="4610" y="10373"/>
                        <a:pt x="4610" y="10373"/>
                        <a:pt x="4610" y="10373"/>
                      </a:cubicBezTo>
                      <a:lnTo>
                        <a:pt x="4610" y="10373"/>
                      </a:lnTo>
                      <a:cubicBezTo>
                        <a:pt x="4610" y="10373"/>
                        <a:pt x="4610" y="10373"/>
                        <a:pt x="4610" y="10373"/>
                      </a:cubicBezTo>
                      <a:cubicBezTo>
                        <a:pt x="4610" y="10373"/>
                        <a:pt x="4610" y="10373"/>
                        <a:pt x="4610" y="10373"/>
                      </a:cubicBezTo>
                      <a:cubicBezTo>
                        <a:pt x="5763" y="9220"/>
                        <a:pt x="5763" y="9220"/>
                        <a:pt x="5763" y="9220"/>
                      </a:cubicBezTo>
                      <a:cubicBezTo>
                        <a:pt x="5763" y="9220"/>
                        <a:pt x="5763" y="9220"/>
                        <a:pt x="5763" y="9220"/>
                      </a:cubicBezTo>
                      <a:lnTo>
                        <a:pt x="5763" y="9220"/>
                      </a:lnTo>
                      <a:lnTo>
                        <a:pt x="5763" y="5763"/>
                      </a:lnTo>
                      <a:lnTo>
                        <a:pt x="6915" y="6915"/>
                      </a:lnTo>
                      <a:cubicBezTo>
                        <a:pt x="6915" y="6915"/>
                        <a:pt x="6915" y="6915"/>
                        <a:pt x="6915" y="6915"/>
                      </a:cubicBezTo>
                      <a:cubicBezTo>
                        <a:pt x="6915" y="6915"/>
                        <a:pt x="6915" y="6915"/>
                        <a:pt x="6915" y="6915"/>
                      </a:cubicBezTo>
                      <a:cubicBezTo>
                        <a:pt x="6915" y="6915"/>
                        <a:pt x="6915" y="6915"/>
                        <a:pt x="6915" y="6915"/>
                      </a:cubicBezTo>
                      <a:lnTo>
                        <a:pt x="6915" y="6915"/>
                      </a:lnTo>
                      <a:cubicBezTo>
                        <a:pt x="6915" y="6915"/>
                        <a:pt x="6915" y="6915"/>
                        <a:pt x="6915" y="6915"/>
                      </a:cubicBezTo>
                      <a:cubicBezTo>
                        <a:pt x="6915" y="6915"/>
                        <a:pt x="6915" y="6915"/>
                        <a:pt x="6915" y="6915"/>
                      </a:cubicBezTo>
                      <a:cubicBezTo>
                        <a:pt x="6915" y="6915"/>
                        <a:pt x="6915" y="6915"/>
                        <a:pt x="6915" y="6915"/>
                      </a:cubicBezTo>
                      <a:cubicBezTo>
                        <a:pt x="6915" y="6915"/>
                        <a:pt x="6915" y="6915"/>
                        <a:pt x="6915" y="6915"/>
                      </a:cubicBezTo>
                      <a:cubicBezTo>
                        <a:pt x="6915" y="6915"/>
                        <a:pt x="6915" y="6915"/>
                        <a:pt x="6915" y="6915"/>
                      </a:cubicBezTo>
                      <a:lnTo>
                        <a:pt x="6915" y="6915"/>
                      </a:lnTo>
                      <a:lnTo>
                        <a:pt x="6915" y="6915"/>
                      </a:lnTo>
                      <a:cubicBezTo>
                        <a:pt x="6915" y="6915"/>
                        <a:pt x="6915" y="6915"/>
                        <a:pt x="6915" y="6915"/>
                      </a:cubicBezTo>
                      <a:cubicBezTo>
                        <a:pt x="6915" y="6915"/>
                        <a:pt x="6915" y="6915"/>
                        <a:pt x="6915" y="6915"/>
                      </a:cubicBezTo>
                      <a:cubicBezTo>
                        <a:pt x="6915" y="6915"/>
                        <a:pt x="6915" y="6915"/>
                        <a:pt x="6915" y="6915"/>
                      </a:cubicBezTo>
                      <a:cubicBezTo>
                        <a:pt x="6915" y="6915"/>
                        <a:pt x="6915" y="6915"/>
                        <a:pt x="6915" y="6915"/>
                      </a:cubicBezTo>
                      <a:cubicBezTo>
                        <a:pt x="6915" y="6915"/>
                        <a:pt x="6915" y="6915"/>
                        <a:pt x="6915" y="6915"/>
                      </a:cubicBezTo>
                      <a:cubicBezTo>
                        <a:pt x="6915" y="6915"/>
                        <a:pt x="6915" y="6915"/>
                        <a:pt x="8068" y="6915"/>
                      </a:cubicBezTo>
                      <a:lnTo>
                        <a:pt x="21898" y="0"/>
                      </a:lnTo>
                      <a:lnTo>
                        <a:pt x="21898" y="3458"/>
                      </a:lnTo>
                      <a:cubicBezTo>
                        <a:pt x="21898" y="3458"/>
                        <a:pt x="21898" y="4610"/>
                        <a:pt x="23051" y="4610"/>
                      </a:cubicBezTo>
                      <a:lnTo>
                        <a:pt x="34576" y="11525"/>
                      </a:lnTo>
                      <a:cubicBezTo>
                        <a:pt x="34576" y="11525"/>
                        <a:pt x="34576" y="11525"/>
                        <a:pt x="33424" y="11525"/>
                      </a:cubicBezTo>
                      <a:lnTo>
                        <a:pt x="17288" y="20745"/>
                      </a:lnTo>
                      <a:cubicBezTo>
                        <a:pt x="17288" y="20745"/>
                        <a:pt x="16136" y="20745"/>
                        <a:pt x="16136" y="20745"/>
                      </a:cubicBezTo>
                      <a:cubicBezTo>
                        <a:pt x="16136" y="20745"/>
                        <a:pt x="16136" y="20745"/>
                        <a:pt x="16136" y="20745"/>
                      </a:cubicBezTo>
                      <a:cubicBezTo>
                        <a:pt x="16136" y="20745"/>
                        <a:pt x="14983" y="20745"/>
                        <a:pt x="14983" y="20745"/>
                      </a:cubicBezTo>
                      <a:lnTo>
                        <a:pt x="14983" y="20745"/>
                      </a:lnTo>
                      <a:cubicBezTo>
                        <a:pt x="14983" y="20745"/>
                        <a:pt x="13830" y="20745"/>
                        <a:pt x="13830" y="20745"/>
                      </a:cubicBezTo>
                      <a:lnTo>
                        <a:pt x="13830" y="20745"/>
                      </a:lnTo>
                      <a:cubicBezTo>
                        <a:pt x="13830" y="20745"/>
                        <a:pt x="12678" y="20745"/>
                        <a:pt x="12678" y="20745"/>
                      </a:cubicBezTo>
                      <a:lnTo>
                        <a:pt x="0" y="12678"/>
                      </a:lnTo>
                      <a:cubicBezTo>
                        <a:pt x="0" y="12678"/>
                        <a:pt x="0" y="12678"/>
                        <a:pt x="0" y="12678"/>
                      </a:cubicBezTo>
                      <a:lnTo>
                        <a:pt x="4610" y="10373"/>
                      </a:lnTo>
                      <a:lnTo>
                        <a:pt x="4610" y="10373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03286"/>
                    </a:gs>
                    <a:gs pos="100000">
                      <a:srgbClr val="0085F2"/>
                    </a:gs>
                  </a:gsLst>
                  <a:lin ang="16327914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494" name="Freeform: Shape 3493">
                  <a:extLst>
                    <a:ext uri="{FF2B5EF4-FFF2-40B4-BE49-F238E27FC236}">
                      <a16:creationId xmlns:a16="http://schemas.microsoft.com/office/drawing/2014/main" id="{74B730C2-788D-C3C6-29B2-40E6363ACA70}"/>
                    </a:ext>
                  </a:extLst>
                </p:cNvPr>
                <p:cNvSpPr/>
                <p:nvPr/>
              </p:nvSpPr>
              <p:spPr>
                <a:xfrm>
                  <a:off x="9576050" y="5148804"/>
                  <a:ext cx="34575" cy="20745"/>
                </a:xfrm>
                <a:custGeom>
                  <a:avLst/>
                  <a:gdLst>
                    <a:gd name="connsiteX0" fmla="*/ 4610 w 34575"/>
                    <a:gd name="connsiteY0" fmla="*/ 10373 h 20745"/>
                    <a:gd name="connsiteX1" fmla="*/ 4610 w 34575"/>
                    <a:gd name="connsiteY1" fmla="*/ 10373 h 20745"/>
                    <a:gd name="connsiteX2" fmla="*/ 4610 w 34575"/>
                    <a:gd name="connsiteY2" fmla="*/ 10373 h 20745"/>
                    <a:gd name="connsiteX3" fmla="*/ 4610 w 34575"/>
                    <a:gd name="connsiteY3" fmla="*/ 10373 h 20745"/>
                    <a:gd name="connsiteX4" fmla="*/ 4610 w 34575"/>
                    <a:gd name="connsiteY4" fmla="*/ 10373 h 20745"/>
                    <a:gd name="connsiteX5" fmla="*/ 4610 w 34575"/>
                    <a:gd name="connsiteY5" fmla="*/ 10373 h 20745"/>
                    <a:gd name="connsiteX6" fmla="*/ 4610 w 34575"/>
                    <a:gd name="connsiteY6" fmla="*/ 10373 h 20745"/>
                    <a:gd name="connsiteX7" fmla="*/ 4610 w 34575"/>
                    <a:gd name="connsiteY7" fmla="*/ 10373 h 20745"/>
                    <a:gd name="connsiteX8" fmla="*/ 5763 w 34575"/>
                    <a:gd name="connsiteY8" fmla="*/ 9220 h 20745"/>
                    <a:gd name="connsiteX9" fmla="*/ 5763 w 34575"/>
                    <a:gd name="connsiteY9" fmla="*/ 9220 h 20745"/>
                    <a:gd name="connsiteX10" fmla="*/ 5763 w 34575"/>
                    <a:gd name="connsiteY10" fmla="*/ 5763 h 20745"/>
                    <a:gd name="connsiteX11" fmla="*/ 6915 w 34575"/>
                    <a:gd name="connsiteY11" fmla="*/ 6915 h 20745"/>
                    <a:gd name="connsiteX12" fmla="*/ 6915 w 34575"/>
                    <a:gd name="connsiteY12" fmla="*/ 6915 h 20745"/>
                    <a:gd name="connsiteX13" fmla="*/ 6915 w 34575"/>
                    <a:gd name="connsiteY13" fmla="*/ 6915 h 20745"/>
                    <a:gd name="connsiteX14" fmla="*/ 6915 w 34575"/>
                    <a:gd name="connsiteY14" fmla="*/ 6915 h 20745"/>
                    <a:gd name="connsiteX15" fmla="*/ 6915 w 34575"/>
                    <a:gd name="connsiteY15" fmla="*/ 6915 h 20745"/>
                    <a:gd name="connsiteX16" fmla="*/ 6915 w 34575"/>
                    <a:gd name="connsiteY16" fmla="*/ 6915 h 20745"/>
                    <a:gd name="connsiteX17" fmla="*/ 6915 w 34575"/>
                    <a:gd name="connsiteY17" fmla="*/ 6915 h 20745"/>
                    <a:gd name="connsiteX18" fmla="*/ 6915 w 34575"/>
                    <a:gd name="connsiteY18" fmla="*/ 6915 h 20745"/>
                    <a:gd name="connsiteX19" fmla="*/ 6915 w 34575"/>
                    <a:gd name="connsiteY19" fmla="*/ 6915 h 20745"/>
                    <a:gd name="connsiteX20" fmla="*/ 6915 w 34575"/>
                    <a:gd name="connsiteY20" fmla="*/ 6915 h 20745"/>
                    <a:gd name="connsiteX21" fmla="*/ 6915 w 34575"/>
                    <a:gd name="connsiteY21" fmla="*/ 6915 h 20745"/>
                    <a:gd name="connsiteX22" fmla="*/ 6915 w 34575"/>
                    <a:gd name="connsiteY22" fmla="*/ 6915 h 20745"/>
                    <a:gd name="connsiteX23" fmla="*/ 6915 w 34575"/>
                    <a:gd name="connsiteY23" fmla="*/ 6915 h 20745"/>
                    <a:gd name="connsiteX24" fmla="*/ 6915 w 34575"/>
                    <a:gd name="connsiteY24" fmla="*/ 6915 h 20745"/>
                    <a:gd name="connsiteX25" fmla="*/ 6915 w 34575"/>
                    <a:gd name="connsiteY25" fmla="*/ 6915 h 20745"/>
                    <a:gd name="connsiteX26" fmla="*/ 6915 w 34575"/>
                    <a:gd name="connsiteY26" fmla="*/ 6915 h 20745"/>
                    <a:gd name="connsiteX27" fmla="*/ 6915 w 34575"/>
                    <a:gd name="connsiteY27" fmla="*/ 6915 h 20745"/>
                    <a:gd name="connsiteX28" fmla="*/ 8068 w 34575"/>
                    <a:gd name="connsiteY28" fmla="*/ 6915 h 20745"/>
                    <a:gd name="connsiteX29" fmla="*/ 21898 w 34575"/>
                    <a:gd name="connsiteY29" fmla="*/ 0 h 20745"/>
                    <a:gd name="connsiteX30" fmla="*/ 21898 w 34575"/>
                    <a:gd name="connsiteY30" fmla="*/ 3458 h 20745"/>
                    <a:gd name="connsiteX31" fmla="*/ 23051 w 34575"/>
                    <a:gd name="connsiteY31" fmla="*/ 4610 h 20745"/>
                    <a:gd name="connsiteX32" fmla="*/ 34576 w 34575"/>
                    <a:gd name="connsiteY32" fmla="*/ 11525 h 20745"/>
                    <a:gd name="connsiteX33" fmla="*/ 33424 w 34575"/>
                    <a:gd name="connsiteY33" fmla="*/ 11525 h 20745"/>
                    <a:gd name="connsiteX34" fmla="*/ 17288 w 34575"/>
                    <a:gd name="connsiteY34" fmla="*/ 20745 h 20745"/>
                    <a:gd name="connsiteX35" fmla="*/ 16136 w 34575"/>
                    <a:gd name="connsiteY35" fmla="*/ 20745 h 20745"/>
                    <a:gd name="connsiteX36" fmla="*/ 16136 w 34575"/>
                    <a:gd name="connsiteY36" fmla="*/ 20745 h 20745"/>
                    <a:gd name="connsiteX37" fmla="*/ 14983 w 34575"/>
                    <a:gd name="connsiteY37" fmla="*/ 20745 h 20745"/>
                    <a:gd name="connsiteX38" fmla="*/ 14983 w 34575"/>
                    <a:gd name="connsiteY38" fmla="*/ 20745 h 20745"/>
                    <a:gd name="connsiteX39" fmla="*/ 13830 w 34575"/>
                    <a:gd name="connsiteY39" fmla="*/ 20745 h 20745"/>
                    <a:gd name="connsiteX40" fmla="*/ 13830 w 34575"/>
                    <a:gd name="connsiteY40" fmla="*/ 20745 h 20745"/>
                    <a:gd name="connsiteX41" fmla="*/ 12678 w 34575"/>
                    <a:gd name="connsiteY41" fmla="*/ 20745 h 20745"/>
                    <a:gd name="connsiteX42" fmla="*/ 0 w 34575"/>
                    <a:gd name="connsiteY42" fmla="*/ 12678 h 20745"/>
                    <a:gd name="connsiteX43" fmla="*/ 0 w 34575"/>
                    <a:gd name="connsiteY43" fmla="*/ 12678 h 20745"/>
                    <a:gd name="connsiteX44" fmla="*/ 4610 w 34575"/>
                    <a:gd name="connsiteY44" fmla="*/ 10373 h 20745"/>
                    <a:gd name="connsiteX45" fmla="*/ 4610 w 34575"/>
                    <a:gd name="connsiteY45" fmla="*/ 10373 h 207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</a:cxnLst>
                  <a:rect l="l" t="t" r="r" b="b"/>
                  <a:pathLst>
                    <a:path w="34575" h="20745">
                      <a:moveTo>
                        <a:pt x="4610" y="10373"/>
                      </a:moveTo>
                      <a:cubicBezTo>
                        <a:pt x="5763" y="10373"/>
                        <a:pt x="5763" y="10373"/>
                        <a:pt x="4610" y="10373"/>
                      </a:cubicBezTo>
                      <a:cubicBezTo>
                        <a:pt x="5763" y="10373"/>
                        <a:pt x="5763" y="9220"/>
                        <a:pt x="4610" y="10373"/>
                      </a:cubicBezTo>
                      <a:lnTo>
                        <a:pt x="4610" y="10373"/>
                      </a:lnTo>
                      <a:lnTo>
                        <a:pt x="4610" y="10373"/>
                      </a:lnTo>
                      <a:cubicBezTo>
                        <a:pt x="5763" y="9220"/>
                        <a:pt x="5763" y="9220"/>
                        <a:pt x="4610" y="10373"/>
                      </a:cubicBezTo>
                      <a:cubicBezTo>
                        <a:pt x="5763" y="9220"/>
                        <a:pt x="5763" y="9220"/>
                        <a:pt x="4610" y="10373"/>
                      </a:cubicBezTo>
                      <a:cubicBezTo>
                        <a:pt x="5763" y="9220"/>
                        <a:pt x="5763" y="9220"/>
                        <a:pt x="4610" y="10373"/>
                      </a:cubicBezTo>
                      <a:cubicBezTo>
                        <a:pt x="5763" y="9220"/>
                        <a:pt x="5763" y="9220"/>
                        <a:pt x="5763" y="9220"/>
                      </a:cubicBezTo>
                      <a:lnTo>
                        <a:pt x="5763" y="9220"/>
                      </a:lnTo>
                      <a:lnTo>
                        <a:pt x="5763" y="5763"/>
                      </a:lnTo>
                      <a:lnTo>
                        <a:pt x="6915" y="6915"/>
                      </a:lnTo>
                      <a:cubicBezTo>
                        <a:pt x="6915" y="6915"/>
                        <a:pt x="6915" y="6915"/>
                        <a:pt x="6915" y="6915"/>
                      </a:cubicBezTo>
                      <a:cubicBezTo>
                        <a:pt x="6915" y="6915"/>
                        <a:pt x="6915" y="6915"/>
                        <a:pt x="6915" y="6915"/>
                      </a:cubicBezTo>
                      <a:cubicBezTo>
                        <a:pt x="6915" y="6915"/>
                        <a:pt x="6915" y="6915"/>
                        <a:pt x="6915" y="6915"/>
                      </a:cubicBezTo>
                      <a:lnTo>
                        <a:pt x="6915" y="6915"/>
                      </a:lnTo>
                      <a:cubicBezTo>
                        <a:pt x="6915" y="6915"/>
                        <a:pt x="6915" y="6915"/>
                        <a:pt x="6915" y="6915"/>
                      </a:cubicBezTo>
                      <a:cubicBezTo>
                        <a:pt x="6915" y="6915"/>
                        <a:pt x="6915" y="6915"/>
                        <a:pt x="6915" y="6915"/>
                      </a:cubicBezTo>
                      <a:cubicBezTo>
                        <a:pt x="6915" y="6915"/>
                        <a:pt x="6915" y="6915"/>
                        <a:pt x="6915" y="6915"/>
                      </a:cubicBezTo>
                      <a:cubicBezTo>
                        <a:pt x="6915" y="6915"/>
                        <a:pt x="6915" y="6915"/>
                        <a:pt x="6915" y="6915"/>
                      </a:cubicBezTo>
                      <a:cubicBezTo>
                        <a:pt x="6915" y="6915"/>
                        <a:pt x="6915" y="6915"/>
                        <a:pt x="6915" y="6915"/>
                      </a:cubicBezTo>
                      <a:lnTo>
                        <a:pt x="6915" y="6915"/>
                      </a:lnTo>
                      <a:cubicBezTo>
                        <a:pt x="6915" y="6915"/>
                        <a:pt x="6915" y="6915"/>
                        <a:pt x="6915" y="6915"/>
                      </a:cubicBezTo>
                      <a:cubicBezTo>
                        <a:pt x="6915" y="6915"/>
                        <a:pt x="6915" y="6915"/>
                        <a:pt x="6915" y="6915"/>
                      </a:cubicBezTo>
                      <a:cubicBezTo>
                        <a:pt x="6915" y="6915"/>
                        <a:pt x="6915" y="6915"/>
                        <a:pt x="6915" y="6915"/>
                      </a:cubicBezTo>
                      <a:cubicBezTo>
                        <a:pt x="6915" y="6915"/>
                        <a:pt x="6915" y="6915"/>
                        <a:pt x="6915" y="6915"/>
                      </a:cubicBezTo>
                      <a:cubicBezTo>
                        <a:pt x="6915" y="6915"/>
                        <a:pt x="6915" y="6915"/>
                        <a:pt x="6915" y="6915"/>
                      </a:cubicBezTo>
                      <a:cubicBezTo>
                        <a:pt x="6915" y="6915"/>
                        <a:pt x="6915" y="6915"/>
                        <a:pt x="6915" y="6915"/>
                      </a:cubicBezTo>
                      <a:cubicBezTo>
                        <a:pt x="6915" y="6915"/>
                        <a:pt x="6915" y="6915"/>
                        <a:pt x="8068" y="6915"/>
                      </a:cubicBezTo>
                      <a:lnTo>
                        <a:pt x="21898" y="0"/>
                      </a:lnTo>
                      <a:lnTo>
                        <a:pt x="21898" y="3458"/>
                      </a:lnTo>
                      <a:cubicBezTo>
                        <a:pt x="21898" y="3458"/>
                        <a:pt x="21898" y="4610"/>
                        <a:pt x="23051" y="4610"/>
                      </a:cubicBezTo>
                      <a:lnTo>
                        <a:pt x="34576" y="11525"/>
                      </a:lnTo>
                      <a:cubicBezTo>
                        <a:pt x="34576" y="11525"/>
                        <a:pt x="34576" y="11525"/>
                        <a:pt x="33424" y="11525"/>
                      </a:cubicBezTo>
                      <a:lnTo>
                        <a:pt x="17288" y="20745"/>
                      </a:lnTo>
                      <a:cubicBezTo>
                        <a:pt x="17288" y="20745"/>
                        <a:pt x="16136" y="20745"/>
                        <a:pt x="16136" y="20745"/>
                      </a:cubicBezTo>
                      <a:cubicBezTo>
                        <a:pt x="16136" y="20745"/>
                        <a:pt x="16136" y="20745"/>
                        <a:pt x="16136" y="20745"/>
                      </a:cubicBezTo>
                      <a:cubicBezTo>
                        <a:pt x="16136" y="20745"/>
                        <a:pt x="14983" y="20745"/>
                        <a:pt x="14983" y="20745"/>
                      </a:cubicBezTo>
                      <a:lnTo>
                        <a:pt x="14983" y="20745"/>
                      </a:lnTo>
                      <a:cubicBezTo>
                        <a:pt x="14983" y="20745"/>
                        <a:pt x="13830" y="20745"/>
                        <a:pt x="13830" y="20745"/>
                      </a:cubicBezTo>
                      <a:lnTo>
                        <a:pt x="13830" y="20745"/>
                      </a:lnTo>
                      <a:cubicBezTo>
                        <a:pt x="13830" y="20745"/>
                        <a:pt x="12678" y="20745"/>
                        <a:pt x="12678" y="20745"/>
                      </a:cubicBezTo>
                      <a:lnTo>
                        <a:pt x="0" y="12678"/>
                      </a:lnTo>
                      <a:cubicBezTo>
                        <a:pt x="0" y="12678"/>
                        <a:pt x="0" y="12678"/>
                        <a:pt x="0" y="12678"/>
                      </a:cubicBezTo>
                      <a:lnTo>
                        <a:pt x="4610" y="10373"/>
                      </a:lnTo>
                      <a:lnTo>
                        <a:pt x="4610" y="10373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03286"/>
                    </a:gs>
                    <a:gs pos="100000">
                      <a:srgbClr val="0085F2"/>
                    </a:gs>
                  </a:gsLst>
                  <a:lin ang="16327914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495" name="Freeform: Shape 3494">
                  <a:extLst>
                    <a:ext uri="{FF2B5EF4-FFF2-40B4-BE49-F238E27FC236}">
                      <a16:creationId xmlns:a16="http://schemas.microsoft.com/office/drawing/2014/main" id="{163F3614-7F2C-3AF2-5829-7A9F1653006A}"/>
                    </a:ext>
                  </a:extLst>
                </p:cNvPr>
                <p:cNvSpPr/>
                <p:nvPr/>
              </p:nvSpPr>
              <p:spPr>
                <a:xfrm>
                  <a:off x="9600253" y="5134974"/>
                  <a:ext cx="34575" cy="21897"/>
                </a:xfrm>
                <a:custGeom>
                  <a:avLst/>
                  <a:gdLst>
                    <a:gd name="connsiteX0" fmla="*/ 4610 w 34575"/>
                    <a:gd name="connsiteY0" fmla="*/ 10373 h 21897"/>
                    <a:gd name="connsiteX1" fmla="*/ 4610 w 34575"/>
                    <a:gd name="connsiteY1" fmla="*/ 10373 h 21897"/>
                    <a:gd name="connsiteX2" fmla="*/ 4610 w 34575"/>
                    <a:gd name="connsiteY2" fmla="*/ 10373 h 21897"/>
                    <a:gd name="connsiteX3" fmla="*/ 4610 w 34575"/>
                    <a:gd name="connsiteY3" fmla="*/ 10373 h 21897"/>
                    <a:gd name="connsiteX4" fmla="*/ 4610 w 34575"/>
                    <a:gd name="connsiteY4" fmla="*/ 10373 h 21897"/>
                    <a:gd name="connsiteX5" fmla="*/ 4610 w 34575"/>
                    <a:gd name="connsiteY5" fmla="*/ 10373 h 21897"/>
                    <a:gd name="connsiteX6" fmla="*/ 4610 w 34575"/>
                    <a:gd name="connsiteY6" fmla="*/ 10373 h 21897"/>
                    <a:gd name="connsiteX7" fmla="*/ 4610 w 34575"/>
                    <a:gd name="connsiteY7" fmla="*/ 10373 h 21897"/>
                    <a:gd name="connsiteX8" fmla="*/ 5763 w 34575"/>
                    <a:gd name="connsiteY8" fmla="*/ 9220 h 21897"/>
                    <a:gd name="connsiteX9" fmla="*/ 5763 w 34575"/>
                    <a:gd name="connsiteY9" fmla="*/ 9220 h 21897"/>
                    <a:gd name="connsiteX10" fmla="*/ 5763 w 34575"/>
                    <a:gd name="connsiteY10" fmla="*/ 5763 h 21897"/>
                    <a:gd name="connsiteX11" fmla="*/ 6915 w 34575"/>
                    <a:gd name="connsiteY11" fmla="*/ 6915 h 21897"/>
                    <a:gd name="connsiteX12" fmla="*/ 6915 w 34575"/>
                    <a:gd name="connsiteY12" fmla="*/ 6915 h 21897"/>
                    <a:gd name="connsiteX13" fmla="*/ 6915 w 34575"/>
                    <a:gd name="connsiteY13" fmla="*/ 6915 h 21897"/>
                    <a:gd name="connsiteX14" fmla="*/ 6915 w 34575"/>
                    <a:gd name="connsiteY14" fmla="*/ 6915 h 21897"/>
                    <a:gd name="connsiteX15" fmla="*/ 6915 w 34575"/>
                    <a:gd name="connsiteY15" fmla="*/ 6915 h 21897"/>
                    <a:gd name="connsiteX16" fmla="*/ 6915 w 34575"/>
                    <a:gd name="connsiteY16" fmla="*/ 6915 h 21897"/>
                    <a:gd name="connsiteX17" fmla="*/ 6915 w 34575"/>
                    <a:gd name="connsiteY17" fmla="*/ 6915 h 21897"/>
                    <a:gd name="connsiteX18" fmla="*/ 6915 w 34575"/>
                    <a:gd name="connsiteY18" fmla="*/ 6915 h 21897"/>
                    <a:gd name="connsiteX19" fmla="*/ 6915 w 34575"/>
                    <a:gd name="connsiteY19" fmla="*/ 6915 h 21897"/>
                    <a:gd name="connsiteX20" fmla="*/ 6915 w 34575"/>
                    <a:gd name="connsiteY20" fmla="*/ 6915 h 21897"/>
                    <a:gd name="connsiteX21" fmla="*/ 6915 w 34575"/>
                    <a:gd name="connsiteY21" fmla="*/ 6915 h 21897"/>
                    <a:gd name="connsiteX22" fmla="*/ 6915 w 34575"/>
                    <a:gd name="connsiteY22" fmla="*/ 6915 h 21897"/>
                    <a:gd name="connsiteX23" fmla="*/ 6915 w 34575"/>
                    <a:gd name="connsiteY23" fmla="*/ 6915 h 21897"/>
                    <a:gd name="connsiteX24" fmla="*/ 6915 w 34575"/>
                    <a:gd name="connsiteY24" fmla="*/ 6915 h 21897"/>
                    <a:gd name="connsiteX25" fmla="*/ 6915 w 34575"/>
                    <a:gd name="connsiteY25" fmla="*/ 6915 h 21897"/>
                    <a:gd name="connsiteX26" fmla="*/ 6915 w 34575"/>
                    <a:gd name="connsiteY26" fmla="*/ 6915 h 21897"/>
                    <a:gd name="connsiteX27" fmla="*/ 6915 w 34575"/>
                    <a:gd name="connsiteY27" fmla="*/ 6915 h 21897"/>
                    <a:gd name="connsiteX28" fmla="*/ 8068 w 34575"/>
                    <a:gd name="connsiteY28" fmla="*/ 6915 h 21897"/>
                    <a:gd name="connsiteX29" fmla="*/ 21898 w 34575"/>
                    <a:gd name="connsiteY29" fmla="*/ 0 h 21897"/>
                    <a:gd name="connsiteX30" fmla="*/ 21898 w 34575"/>
                    <a:gd name="connsiteY30" fmla="*/ 3458 h 21897"/>
                    <a:gd name="connsiteX31" fmla="*/ 23051 w 34575"/>
                    <a:gd name="connsiteY31" fmla="*/ 4610 h 21897"/>
                    <a:gd name="connsiteX32" fmla="*/ 34576 w 34575"/>
                    <a:gd name="connsiteY32" fmla="*/ 11525 h 21897"/>
                    <a:gd name="connsiteX33" fmla="*/ 33423 w 34575"/>
                    <a:gd name="connsiteY33" fmla="*/ 12678 h 21897"/>
                    <a:gd name="connsiteX34" fmla="*/ 17288 w 34575"/>
                    <a:gd name="connsiteY34" fmla="*/ 21898 h 21897"/>
                    <a:gd name="connsiteX35" fmla="*/ 16135 w 34575"/>
                    <a:gd name="connsiteY35" fmla="*/ 21898 h 21897"/>
                    <a:gd name="connsiteX36" fmla="*/ 16135 w 34575"/>
                    <a:gd name="connsiteY36" fmla="*/ 21898 h 21897"/>
                    <a:gd name="connsiteX37" fmla="*/ 14983 w 34575"/>
                    <a:gd name="connsiteY37" fmla="*/ 21898 h 21897"/>
                    <a:gd name="connsiteX38" fmla="*/ 14983 w 34575"/>
                    <a:gd name="connsiteY38" fmla="*/ 21898 h 21897"/>
                    <a:gd name="connsiteX39" fmla="*/ 13830 w 34575"/>
                    <a:gd name="connsiteY39" fmla="*/ 21898 h 21897"/>
                    <a:gd name="connsiteX40" fmla="*/ 13830 w 34575"/>
                    <a:gd name="connsiteY40" fmla="*/ 21898 h 21897"/>
                    <a:gd name="connsiteX41" fmla="*/ 12678 w 34575"/>
                    <a:gd name="connsiteY41" fmla="*/ 21898 h 21897"/>
                    <a:gd name="connsiteX42" fmla="*/ 0 w 34575"/>
                    <a:gd name="connsiteY42" fmla="*/ 13830 h 21897"/>
                    <a:gd name="connsiteX43" fmla="*/ 0 w 34575"/>
                    <a:gd name="connsiteY43" fmla="*/ 13830 h 21897"/>
                    <a:gd name="connsiteX44" fmla="*/ 4610 w 34575"/>
                    <a:gd name="connsiteY44" fmla="*/ 10373 h 21897"/>
                    <a:gd name="connsiteX45" fmla="*/ 4610 w 34575"/>
                    <a:gd name="connsiteY45" fmla="*/ 10373 h 218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</a:cxnLst>
                  <a:rect l="l" t="t" r="r" b="b"/>
                  <a:pathLst>
                    <a:path w="34575" h="21897">
                      <a:moveTo>
                        <a:pt x="4610" y="10373"/>
                      </a:moveTo>
                      <a:cubicBezTo>
                        <a:pt x="4610" y="10373"/>
                        <a:pt x="4610" y="10373"/>
                        <a:pt x="4610" y="10373"/>
                      </a:cubicBezTo>
                      <a:cubicBezTo>
                        <a:pt x="5763" y="10373"/>
                        <a:pt x="5763" y="10373"/>
                        <a:pt x="4610" y="10373"/>
                      </a:cubicBezTo>
                      <a:lnTo>
                        <a:pt x="4610" y="10373"/>
                      </a:lnTo>
                      <a:lnTo>
                        <a:pt x="4610" y="10373"/>
                      </a:lnTo>
                      <a:cubicBezTo>
                        <a:pt x="5763" y="10373"/>
                        <a:pt x="5763" y="10373"/>
                        <a:pt x="4610" y="10373"/>
                      </a:cubicBezTo>
                      <a:cubicBezTo>
                        <a:pt x="5763" y="10373"/>
                        <a:pt x="5763" y="10373"/>
                        <a:pt x="4610" y="10373"/>
                      </a:cubicBezTo>
                      <a:cubicBezTo>
                        <a:pt x="5763" y="10373"/>
                        <a:pt x="5763" y="9220"/>
                        <a:pt x="4610" y="10373"/>
                      </a:cubicBezTo>
                      <a:cubicBezTo>
                        <a:pt x="5763" y="9220"/>
                        <a:pt x="5763" y="9220"/>
                        <a:pt x="5763" y="9220"/>
                      </a:cubicBezTo>
                      <a:lnTo>
                        <a:pt x="5763" y="9220"/>
                      </a:lnTo>
                      <a:lnTo>
                        <a:pt x="5763" y="5763"/>
                      </a:lnTo>
                      <a:lnTo>
                        <a:pt x="6915" y="6915"/>
                      </a:lnTo>
                      <a:cubicBezTo>
                        <a:pt x="6915" y="6915"/>
                        <a:pt x="6915" y="6915"/>
                        <a:pt x="6915" y="6915"/>
                      </a:cubicBezTo>
                      <a:cubicBezTo>
                        <a:pt x="6915" y="6915"/>
                        <a:pt x="6915" y="6915"/>
                        <a:pt x="6915" y="6915"/>
                      </a:cubicBezTo>
                      <a:cubicBezTo>
                        <a:pt x="6915" y="6915"/>
                        <a:pt x="6915" y="6915"/>
                        <a:pt x="6915" y="6915"/>
                      </a:cubicBezTo>
                      <a:lnTo>
                        <a:pt x="6915" y="6915"/>
                      </a:lnTo>
                      <a:cubicBezTo>
                        <a:pt x="6915" y="6915"/>
                        <a:pt x="6915" y="6915"/>
                        <a:pt x="6915" y="6915"/>
                      </a:cubicBezTo>
                      <a:cubicBezTo>
                        <a:pt x="6915" y="6915"/>
                        <a:pt x="6915" y="6915"/>
                        <a:pt x="6915" y="6915"/>
                      </a:cubicBezTo>
                      <a:cubicBezTo>
                        <a:pt x="6915" y="6915"/>
                        <a:pt x="6915" y="6915"/>
                        <a:pt x="6915" y="6915"/>
                      </a:cubicBezTo>
                      <a:cubicBezTo>
                        <a:pt x="6915" y="6915"/>
                        <a:pt x="6915" y="6915"/>
                        <a:pt x="6915" y="6915"/>
                      </a:cubicBezTo>
                      <a:cubicBezTo>
                        <a:pt x="6915" y="6915"/>
                        <a:pt x="6915" y="6915"/>
                        <a:pt x="6915" y="6915"/>
                      </a:cubicBezTo>
                      <a:lnTo>
                        <a:pt x="6915" y="6915"/>
                      </a:lnTo>
                      <a:lnTo>
                        <a:pt x="6915" y="6915"/>
                      </a:lnTo>
                      <a:cubicBezTo>
                        <a:pt x="6915" y="6915"/>
                        <a:pt x="6915" y="6915"/>
                        <a:pt x="6915" y="6915"/>
                      </a:cubicBezTo>
                      <a:cubicBezTo>
                        <a:pt x="6915" y="6915"/>
                        <a:pt x="6915" y="6915"/>
                        <a:pt x="6915" y="6915"/>
                      </a:cubicBezTo>
                      <a:cubicBezTo>
                        <a:pt x="6915" y="6915"/>
                        <a:pt x="6915" y="6915"/>
                        <a:pt x="6915" y="6915"/>
                      </a:cubicBezTo>
                      <a:cubicBezTo>
                        <a:pt x="6915" y="6915"/>
                        <a:pt x="6915" y="6915"/>
                        <a:pt x="6915" y="6915"/>
                      </a:cubicBezTo>
                      <a:cubicBezTo>
                        <a:pt x="6915" y="6915"/>
                        <a:pt x="6915" y="6915"/>
                        <a:pt x="6915" y="6915"/>
                      </a:cubicBezTo>
                      <a:cubicBezTo>
                        <a:pt x="6915" y="6915"/>
                        <a:pt x="6915" y="6915"/>
                        <a:pt x="8068" y="6915"/>
                      </a:cubicBezTo>
                      <a:lnTo>
                        <a:pt x="21898" y="0"/>
                      </a:lnTo>
                      <a:lnTo>
                        <a:pt x="21898" y="3458"/>
                      </a:lnTo>
                      <a:cubicBezTo>
                        <a:pt x="21898" y="3458"/>
                        <a:pt x="21898" y="4610"/>
                        <a:pt x="23051" y="4610"/>
                      </a:cubicBezTo>
                      <a:lnTo>
                        <a:pt x="34576" y="11525"/>
                      </a:lnTo>
                      <a:cubicBezTo>
                        <a:pt x="34576" y="11525"/>
                        <a:pt x="34576" y="11525"/>
                        <a:pt x="33423" y="12678"/>
                      </a:cubicBezTo>
                      <a:lnTo>
                        <a:pt x="17288" y="21898"/>
                      </a:lnTo>
                      <a:cubicBezTo>
                        <a:pt x="17288" y="21898"/>
                        <a:pt x="16135" y="21898"/>
                        <a:pt x="16135" y="21898"/>
                      </a:cubicBezTo>
                      <a:cubicBezTo>
                        <a:pt x="16135" y="21898"/>
                        <a:pt x="16135" y="21898"/>
                        <a:pt x="16135" y="21898"/>
                      </a:cubicBezTo>
                      <a:cubicBezTo>
                        <a:pt x="16135" y="21898"/>
                        <a:pt x="14983" y="21898"/>
                        <a:pt x="14983" y="21898"/>
                      </a:cubicBezTo>
                      <a:lnTo>
                        <a:pt x="14983" y="21898"/>
                      </a:lnTo>
                      <a:cubicBezTo>
                        <a:pt x="14983" y="21898"/>
                        <a:pt x="13830" y="21898"/>
                        <a:pt x="13830" y="21898"/>
                      </a:cubicBezTo>
                      <a:cubicBezTo>
                        <a:pt x="13830" y="21898"/>
                        <a:pt x="13830" y="21898"/>
                        <a:pt x="13830" y="21898"/>
                      </a:cubicBezTo>
                      <a:cubicBezTo>
                        <a:pt x="13830" y="21898"/>
                        <a:pt x="12678" y="21898"/>
                        <a:pt x="12678" y="21898"/>
                      </a:cubicBezTo>
                      <a:lnTo>
                        <a:pt x="0" y="13830"/>
                      </a:lnTo>
                      <a:cubicBezTo>
                        <a:pt x="0" y="13830"/>
                        <a:pt x="0" y="13830"/>
                        <a:pt x="0" y="13830"/>
                      </a:cubicBezTo>
                      <a:lnTo>
                        <a:pt x="4610" y="10373"/>
                      </a:lnTo>
                      <a:lnTo>
                        <a:pt x="4610" y="10373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03286"/>
                    </a:gs>
                    <a:gs pos="100000">
                      <a:srgbClr val="0085F2"/>
                    </a:gs>
                  </a:gsLst>
                  <a:lin ang="16327914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496" name="Freeform: Shape 3495">
                  <a:extLst>
                    <a:ext uri="{FF2B5EF4-FFF2-40B4-BE49-F238E27FC236}">
                      <a16:creationId xmlns:a16="http://schemas.microsoft.com/office/drawing/2014/main" id="{5FCF9FDD-7376-BE09-97C7-DBCF261E1D47}"/>
                    </a:ext>
                  </a:extLst>
                </p:cNvPr>
                <p:cNvSpPr/>
                <p:nvPr/>
              </p:nvSpPr>
              <p:spPr>
                <a:xfrm>
                  <a:off x="9624456" y="5122296"/>
                  <a:ext cx="34575" cy="20745"/>
                </a:xfrm>
                <a:custGeom>
                  <a:avLst/>
                  <a:gdLst>
                    <a:gd name="connsiteX0" fmla="*/ 4610 w 34575"/>
                    <a:gd name="connsiteY0" fmla="*/ 10373 h 20745"/>
                    <a:gd name="connsiteX1" fmla="*/ 4610 w 34575"/>
                    <a:gd name="connsiteY1" fmla="*/ 10373 h 20745"/>
                    <a:gd name="connsiteX2" fmla="*/ 4610 w 34575"/>
                    <a:gd name="connsiteY2" fmla="*/ 10373 h 20745"/>
                    <a:gd name="connsiteX3" fmla="*/ 4610 w 34575"/>
                    <a:gd name="connsiteY3" fmla="*/ 10373 h 20745"/>
                    <a:gd name="connsiteX4" fmla="*/ 4610 w 34575"/>
                    <a:gd name="connsiteY4" fmla="*/ 10373 h 20745"/>
                    <a:gd name="connsiteX5" fmla="*/ 4610 w 34575"/>
                    <a:gd name="connsiteY5" fmla="*/ 10373 h 20745"/>
                    <a:gd name="connsiteX6" fmla="*/ 4610 w 34575"/>
                    <a:gd name="connsiteY6" fmla="*/ 10373 h 20745"/>
                    <a:gd name="connsiteX7" fmla="*/ 4610 w 34575"/>
                    <a:gd name="connsiteY7" fmla="*/ 10373 h 20745"/>
                    <a:gd name="connsiteX8" fmla="*/ 5763 w 34575"/>
                    <a:gd name="connsiteY8" fmla="*/ 9220 h 20745"/>
                    <a:gd name="connsiteX9" fmla="*/ 5763 w 34575"/>
                    <a:gd name="connsiteY9" fmla="*/ 9220 h 20745"/>
                    <a:gd name="connsiteX10" fmla="*/ 5763 w 34575"/>
                    <a:gd name="connsiteY10" fmla="*/ 5763 h 20745"/>
                    <a:gd name="connsiteX11" fmla="*/ 6915 w 34575"/>
                    <a:gd name="connsiteY11" fmla="*/ 6915 h 20745"/>
                    <a:gd name="connsiteX12" fmla="*/ 6915 w 34575"/>
                    <a:gd name="connsiteY12" fmla="*/ 6915 h 20745"/>
                    <a:gd name="connsiteX13" fmla="*/ 6915 w 34575"/>
                    <a:gd name="connsiteY13" fmla="*/ 6915 h 20745"/>
                    <a:gd name="connsiteX14" fmla="*/ 6915 w 34575"/>
                    <a:gd name="connsiteY14" fmla="*/ 6915 h 20745"/>
                    <a:gd name="connsiteX15" fmla="*/ 6915 w 34575"/>
                    <a:gd name="connsiteY15" fmla="*/ 6915 h 20745"/>
                    <a:gd name="connsiteX16" fmla="*/ 6915 w 34575"/>
                    <a:gd name="connsiteY16" fmla="*/ 6915 h 20745"/>
                    <a:gd name="connsiteX17" fmla="*/ 6915 w 34575"/>
                    <a:gd name="connsiteY17" fmla="*/ 6915 h 20745"/>
                    <a:gd name="connsiteX18" fmla="*/ 6915 w 34575"/>
                    <a:gd name="connsiteY18" fmla="*/ 6915 h 20745"/>
                    <a:gd name="connsiteX19" fmla="*/ 6915 w 34575"/>
                    <a:gd name="connsiteY19" fmla="*/ 6915 h 20745"/>
                    <a:gd name="connsiteX20" fmla="*/ 6915 w 34575"/>
                    <a:gd name="connsiteY20" fmla="*/ 6915 h 20745"/>
                    <a:gd name="connsiteX21" fmla="*/ 6915 w 34575"/>
                    <a:gd name="connsiteY21" fmla="*/ 6915 h 20745"/>
                    <a:gd name="connsiteX22" fmla="*/ 6915 w 34575"/>
                    <a:gd name="connsiteY22" fmla="*/ 6915 h 20745"/>
                    <a:gd name="connsiteX23" fmla="*/ 6915 w 34575"/>
                    <a:gd name="connsiteY23" fmla="*/ 6915 h 20745"/>
                    <a:gd name="connsiteX24" fmla="*/ 6915 w 34575"/>
                    <a:gd name="connsiteY24" fmla="*/ 6915 h 20745"/>
                    <a:gd name="connsiteX25" fmla="*/ 6915 w 34575"/>
                    <a:gd name="connsiteY25" fmla="*/ 6915 h 20745"/>
                    <a:gd name="connsiteX26" fmla="*/ 6915 w 34575"/>
                    <a:gd name="connsiteY26" fmla="*/ 6915 h 20745"/>
                    <a:gd name="connsiteX27" fmla="*/ 6915 w 34575"/>
                    <a:gd name="connsiteY27" fmla="*/ 6915 h 20745"/>
                    <a:gd name="connsiteX28" fmla="*/ 8068 w 34575"/>
                    <a:gd name="connsiteY28" fmla="*/ 6915 h 20745"/>
                    <a:gd name="connsiteX29" fmla="*/ 21898 w 34575"/>
                    <a:gd name="connsiteY29" fmla="*/ 0 h 20745"/>
                    <a:gd name="connsiteX30" fmla="*/ 21898 w 34575"/>
                    <a:gd name="connsiteY30" fmla="*/ 3458 h 20745"/>
                    <a:gd name="connsiteX31" fmla="*/ 23051 w 34575"/>
                    <a:gd name="connsiteY31" fmla="*/ 4610 h 20745"/>
                    <a:gd name="connsiteX32" fmla="*/ 34576 w 34575"/>
                    <a:gd name="connsiteY32" fmla="*/ 11525 h 20745"/>
                    <a:gd name="connsiteX33" fmla="*/ 33423 w 34575"/>
                    <a:gd name="connsiteY33" fmla="*/ 11525 h 20745"/>
                    <a:gd name="connsiteX34" fmla="*/ 17288 w 34575"/>
                    <a:gd name="connsiteY34" fmla="*/ 20745 h 20745"/>
                    <a:gd name="connsiteX35" fmla="*/ 16135 w 34575"/>
                    <a:gd name="connsiteY35" fmla="*/ 20745 h 20745"/>
                    <a:gd name="connsiteX36" fmla="*/ 16135 w 34575"/>
                    <a:gd name="connsiteY36" fmla="*/ 20745 h 20745"/>
                    <a:gd name="connsiteX37" fmla="*/ 14983 w 34575"/>
                    <a:gd name="connsiteY37" fmla="*/ 20745 h 20745"/>
                    <a:gd name="connsiteX38" fmla="*/ 14983 w 34575"/>
                    <a:gd name="connsiteY38" fmla="*/ 20745 h 20745"/>
                    <a:gd name="connsiteX39" fmla="*/ 13830 w 34575"/>
                    <a:gd name="connsiteY39" fmla="*/ 20745 h 20745"/>
                    <a:gd name="connsiteX40" fmla="*/ 13830 w 34575"/>
                    <a:gd name="connsiteY40" fmla="*/ 20745 h 20745"/>
                    <a:gd name="connsiteX41" fmla="*/ 12678 w 34575"/>
                    <a:gd name="connsiteY41" fmla="*/ 20745 h 20745"/>
                    <a:gd name="connsiteX42" fmla="*/ 0 w 34575"/>
                    <a:gd name="connsiteY42" fmla="*/ 12678 h 20745"/>
                    <a:gd name="connsiteX43" fmla="*/ 0 w 34575"/>
                    <a:gd name="connsiteY43" fmla="*/ 12678 h 20745"/>
                    <a:gd name="connsiteX44" fmla="*/ 4610 w 34575"/>
                    <a:gd name="connsiteY44" fmla="*/ 10373 h 20745"/>
                    <a:gd name="connsiteX45" fmla="*/ 4610 w 34575"/>
                    <a:gd name="connsiteY45" fmla="*/ 10373 h 207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</a:cxnLst>
                  <a:rect l="l" t="t" r="r" b="b"/>
                  <a:pathLst>
                    <a:path w="34575" h="20745">
                      <a:moveTo>
                        <a:pt x="4610" y="10373"/>
                      </a:moveTo>
                      <a:cubicBezTo>
                        <a:pt x="4610" y="10373"/>
                        <a:pt x="4610" y="10373"/>
                        <a:pt x="4610" y="10373"/>
                      </a:cubicBezTo>
                      <a:cubicBezTo>
                        <a:pt x="4610" y="10373"/>
                        <a:pt x="4610" y="9220"/>
                        <a:pt x="4610" y="10373"/>
                      </a:cubicBezTo>
                      <a:cubicBezTo>
                        <a:pt x="4610" y="9220"/>
                        <a:pt x="4610" y="9220"/>
                        <a:pt x="4610" y="10373"/>
                      </a:cubicBezTo>
                      <a:lnTo>
                        <a:pt x="4610" y="10373"/>
                      </a:lnTo>
                      <a:cubicBezTo>
                        <a:pt x="5763" y="9220"/>
                        <a:pt x="5763" y="9220"/>
                        <a:pt x="4610" y="10373"/>
                      </a:cubicBezTo>
                      <a:cubicBezTo>
                        <a:pt x="5763" y="9220"/>
                        <a:pt x="5763" y="9220"/>
                        <a:pt x="4610" y="10373"/>
                      </a:cubicBezTo>
                      <a:cubicBezTo>
                        <a:pt x="5763" y="9220"/>
                        <a:pt x="5763" y="9220"/>
                        <a:pt x="4610" y="10373"/>
                      </a:cubicBezTo>
                      <a:lnTo>
                        <a:pt x="5763" y="9220"/>
                      </a:lnTo>
                      <a:lnTo>
                        <a:pt x="5763" y="9220"/>
                      </a:lnTo>
                      <a:lnTo>
                        <a:pt x="5763" y="5763"/>
                      </a:lnTo>
                      <a:lnTo>
                        <a:pt x="6915" y="6915"/>
                      </a:lnTo>
                      <a:cubicBezTo>
                        <a:pt x="6915" y="6915"/>
                        <a:pt x="6915" y="6915"/>
                        <a:pt x="6915" y="6915"/>
                      </a:cubicBezTo>
                      <a:cubicBezTo>
                        <a:pt x="6915" y="6915"/>
                        <a:pt x="6915" y="6915"/>
                        <a:pt x="6915" y="6915"/>
                      </a:cubicBezTo>
                      <a:cubicBezTo>
                        <a:pt x="6915" y="6915"/>
                        <a:pt x="6915" y="6915"/>
                        <a:pt x="6915" y="6915"/>
                      </a:cubicBezTo>
                      <a:lnTo>
                        <a:pt x="6915" y="6915"/>
                      </a:lnTo>
                      <a:cubicBezTo>
                        <a:pt x="6915" y="6915"/>
                        <a:pt x="6915" y="6915"/>
                        <a:pt x="6915" y="6915"/>
                      </a:cubicBezTo>
                      <a:cubicBezTo>
                        <a:pt x="6915" y="6915"/>
                        <a:pt x="6915" y="6915"/>
                        <a:pt x="6915" y="6915"/>
                      </a:cubicBezTo>
                      <a:cubicBezTo>
                        <a:pt x="6915" y="6915"/>
                        <a:pt x="6915" y="6915"/>
                        <a:pt x="6915" y="6915"/>
                      </a:cubicBezTo>
                      <a:cubicBezTo>
                        <a:pt x="6915" y="6915"/>
                        <a:pt x="6915" y="6915"/>
                        <a:pt x="6915" y="6915"/>
                      </a:cubicBezTo>
                      <a:cubicBezTo>
                        <a:pt x="6915" y="6915"/>
                        <a:pt x="6915" y="6915"/>
                        <a:pt x="6915" y="6915"/>
                      </a:cubicBezTo>
                      <a:lnTo>
                        <a:pt x="6915" y="6915"/>
                      </a:lnTo>
                      <a:cubicBezTo>
                        <a:pt x="6915" y="6915"/>
                        <a:pt x="6915" y="6915"/>
                        <a:pt x="6915" y="6915"/>
                      </a:cubicBezTo>
                      <a:cubicBezTo>
                        <a:pt x="6915" y="6915"/>
                        <a:pt x="6915" y="6915"/>
                        <a:pt x="6915" y="6915"/>
                      </a:cubicBezTo>
                      <a:cubicBezTo>
                        <a:pt x="6915" y="6915"/>
                        <a:pt x="6915" y="6915"/>
                        <a:pt x="6915" y="6915"/>
                      </a:cubicBezTo>
                      <a:cubicBezTo>
                        <a:pt x="6915" y="6915"/>
                        <a:pt x="6915" y="6915"/>
                        <a:pt x="6915" y="6915"/>
                      </a:cubicBezTo>
                      <a:cubicBezTo>
                        <a:pt x="6915" y="6915"/>
                        <a:pt x="6915" y="6915"/>
                        <a:pt x="6915" y="6915"/>
                      </a:cubicBezTo>
                      <a:cubicBezTo>
                        <a:pt x="6915" y="6915"/>
                        <a:pt x="6915" y="6915"/>
                        <a:pt x="6915" y="6915"/>
                      </a:cubicBezTo>
                      <a:cubicBezTo>
                        <a:pt x="6915" y="6915"/>
                        <a:pt x="6915" y="6915"/>
                        <a:pt x="8068" y="6915"/>
                      </a:cubicBezTo>
                      <a:lnTo>
                        <a:pt x="21898" y="0"/>
                      </a:lnTo>
                      <a:lnTo>
                        <a:pt x="21898" y="3458"/>
                      </a:lnTo>
                      <a:cubicBezTo>
                        <a:pt x="21898" y="3458"/>
                        <a:pt x="21898" y="4610"/>
                        <a:pt x="23051" y="4610"/>
                      </a:cubicBezTo>
                      <a:lnTo>
                        <a:pt x="34576" y="11525"/>
                      </a:lnTo>
                      <a:cubicBezTo>
                        <a:pt x="34576" y="11525"/>
                        <a:pt x="34576" y="11525"/>
                        <a:pt x="33423" y="11525"/>
                      </a:cubicBezTo>
                      <a:lnTo>
                        <a:pt x="17288" y="20745"/>
                      </a:lnTo>
                      <a:cubicBezTo>
                        <a:pt x="17288" y="20745"/>
                        <a:pt x="16135" y="20745"/>
                        <a:pt x="16135" y="20745"/>
                      </a:cubicBezTo>
                      <a:cubicBezTo>
                        <a:pt x="16135" y="20745"/>
                        <a:pt x="16135" y="20745"/>
                        <a:pt x="16135" y="20745"/>
                      </a:cubicBezTo>
                      <a:cubicBezTo>
                        <a:pt x="16135" y="20745"/>
                        <a:pt x="14983" y="20745"/>
                        <a:pt x="14983" y="20745"/>
                      </a:cubicBezTo>
                      <a:lnTo>
                        <a:pt x="14983" y="20745"/>
                      </a:lnTo>
                      <a:cubicBezTo>
                        <a:pt x="14983" y="20745"/>
                        <a:pt x="13830" y="20745"/>
                        <a:pt x="13830" y="20745"/>
                      </a:cubicBezTo>
                      <a:lnTo>
                        <a:pt x="13830" y="20745"/>
                      </a:lnTo>
                      <a:cubicBezTo>
                        <a:pt x="13830" y="20745"/>
                        <a:pt x="12678" y="20745"/>
                        <a:pt x="12678" y="20745"/>
                      </a:cubicBezTo>
                      <a:lnTo>
                        <a:pt x="0" y="12678"/>
                      </a:lnTo>
                      <a:cubicBezTo>
                        <a:pt x="0" y="12678"/>
                        <a:pt x="0" y="12678"/>
                        <a:pt x="0" y="12678"/>
                      </a:cubicBezTo>
                      <a:lnTo>
                        <a:pt x="4610" y="10373"/>
                      </a:lnTo>
                      <a:lnTo>
                        <a:pt x="4610" y="10373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03286"/>
                    </a:gs>
                    <a:gs pos="100000">
                      <a:srgbClr val="0085F2"/>
                    </a:gs>
                  </a:gsLst>
                  <a:lin ang="16327914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497" name="Freeform: Shape 3496">
                  <a:extLst>
                    <a:ext uri="{FF2B5EF4-FFF2-40B4-BE49-F238E27FC236}">
                      <a16:creationId xmlns:a16="http://schemas.microsoft.com/office/drawing/2014/main" id="{9A668527-DDA9-5731-483E-CC401BA84680}"/>
                    </a:ext>
                  </a:extLst>
                </p:cNvPr>
                <p:cNvSpPr/>
                <p:nvPr/>
              </p:nvSpPr>
              <p:spPr>
                <a:xfrm>
                  <a:off x="9648659" y="5108465"/>
                  <a:ext cx="34575" cy="20745"/>
                </a:xfrm>
                <a:custGeom>
                  <a:avLst/>
                  <a:gdLst>
                    <a:gd name="connsiteX0" fmla="*/ 4610 w 34575"/>
                    <a:gd name="connsiteY0" fmla="*/ 10373 h 20745"/>
                    <a:gd name="connsiteX1" fmla="*/ 4610 w 34575"/>
                    <a:gd name="connsiteY1" fmla="*/ 10373 h 20745"/>
                    <a:gd name="connsiteX2" fmla="*/ 4610 w 34575"/>
                    <a:gd name="connsiteY2" fmla="*/ 10373 h 20745"/>
                    <a:gd name="connsiteX3" fmla="*/ 4610 w 34575"/>
                    <a:gd name="connsiteY3" fmla="*/ 10373 h 20745"/>
                    <a:gd name="connsiteX4" fmla="*/ 4610 w 34575"/>
                    <a:gd name="connsiteY4" fmla="*/ 10373 h 20745"/>
                    <a:gd name="connsiteX5" fmla="*/ 4610 w 34575"/>
                    <a:gd name="connsiteY5" fmla="*/ 10373 h 20745"/>
                    <a:gd name="connsiteX6" fmla="*/ 4610 w 34575"/>
                    <a:gd name="connsiteY6" fmla="*/ 10373 h 20745"/>
                    <a:gd name="connsiteX7" fmla="*/ 5763 w 34575"/>
                    <a:gd name="connsiteY7" fmla="*/ 9220 h 20745"/>
                    <a:gd name="connsiteX8" fmla="*/ 5763 w 34575"/>
                    <a:gd name="connsiteY8" fmla="*/ 9220 h 20745"/>
                    <a:gd name="connsiteX9" fmla="*/ 5763 w 34575"/>
                    <a:gd name="connsiteY9" fmla="*/ 5763 h 20745"/>
                    <a:gd name="connsiteX10" fmla="*/ 6915 w 34575"/>
                    <a:gd name="connsiteY10" fmla="*/ 6915 h 20745"/>
                    <a:gd name="connsiteX11" fmla="*/ 6915 w 34575"/>
                    <a:gd name="connsiteY11" fmla="*/ 6915 h 20745"/>
                    <a:gd name="connsiteX12" fmla="*/ 6915 w 34575"/>
                    <a:gd name="connsiteY12" fmla="*/ 6915 h 20745"/>
                    <a:gd name="connsiteX13" fmla="*/ 6915 w 34575"/>
                    <a:gd name="connsiteY13" fmla="*/ 6915 h 20745"/>
                    <a:gd name="connsiteX14" fmla="*/ 6915 w 34575"/>
                    <a:gd name="connsiteY14" fmla="*/ 6915 h 20745"/>
                    <a:gd name="connsiteX15" fmla="*/ 6915 w 34575"/>
                    <a:gd name="connsiteY15" fmla="*/ 6915 h 20745"/>
                    <a:gd name="connsiteX16" fmla="*/ 6915 w 34575"/>
                    <a:gd name="connsiteY16" fmla="*/ 6915 h 20745"/>
                    <a:gd name="connsiteX17" fmla="*/ 6915 w 34575"/>
                    <a:gd name="connsiteY17" fmla="*/ 6915 h 20745"/>
                    <a:gd name="connsiteX18" fmla="*/ 6915 w 34575"/>
                    <a:gd name="connsiteY18" fmla="*/ 6915 h 20745"/>
                    <a:gd name="connsiteX19" fmla="*/ 6915 w 34575"/>
                    <a:gd name="connsiteY19" fmla="*/ 6915 h 20745"/>
                    <a:gd name="connsiteX20" fmla="*/ 6915 w 34575"/>
                    <a:gd name="connsiteY20" fmla="*/ 6915 h 20745"/>
                    <a:gd name="connsiteX21" fmla="*/ 6915 w 34575"/>
                    <a:gd name="connsiteY21" fmla="*/ 6915 h 20745"/>
                    <a:gd name="connsiteX22" fmla="*/ 6915 w 34575"/>
                    <a:gd name="connsiteY22" fmla="*/ 6915 h 20745"/>
                    <a:gd name="connsiteX23" fmla="*/ 6915 w 34575"/>
                    <a:gd name="connsiteY23" fmla="*/ 6915 h 20745"/>
                    <a:gd name="connsiteX24" fmla="*/ 6915 w 34575"/>
                    <a:gd name="connsiteY24" fmla="*/ 6915 h 20745"/>
                    <a:gd name="connsiteX25" fmla="*/ 6915 w 34575"/>
                    <a:gd name="connsiteY25" fmla="*/ 6915 h 20745"/>
                    <a:gd name="connsiteX26" fmla="*/ 6915 w 34575"/>
                    <a:gd name="connsiteY26" fmla="*/ 6915 h 20745"/>
                    <a:gd name="connsiteX27" fmla="*/ 8067 w 34575"/>
                    <a:gd name="connsiteY27" fmla="*/ 6915 h 20745"/>
                    <a:gd name="connsiteX28" fmla="*/ 21898 w 34575"/>
                    <a:gd name="connsiteY28" fmla="*/ 0 h 20745"/>
                    <a:gd name="connsiteX29" fmla="*/ 21898 w 34575"/>
                    <a:gd name="connsiteY29" fmla="*/ 3458 h 20745"/>
                    <a:gd name="connsiteX30" fmla="*/ 23051 w 34575"/>
                    <a:gd name="connsiteY30" fmla="*/ 4610 h 20745"/>
                    <a:gd name="connsiteX31" fmla="*/ 34576 w 34575"/>
                    <a:gd name="connsiteY31" fmla="*/ 11525 h 20745"/>
                    <a:gd name="connsiteX32" fmla="*/ 33423 w 34575"/>
                    <a:gd name="connsiteY32" fmla="*/ 11525 h 20745"/>
                    <a:gd name="connsiteX33" fmla="*/ 17288 w 34575"/>
                    <a:gd name="connsiteY33" fmla="*/ 20745 h 20745"/>
                    <a:gd name="connsiteX34" fmla="*/ 16135 w 34575"/>
                    <a:gd name="connsiteY34" fmla="*/ 20745 h 20745"/>
                    <a:gd name="connsiteX35" fmla="*/ 16135 w 34575"/>
                    <a:gd name="connsiteY35" fmla="*/ 20745 h 20745"/>
                    <a:gd name="connsiteX36" fmla="*/ 14983 w 34575"/>
                    <a:gd name="connsiteY36" fmla="*/ 20745 h 20745"/>
                    <a:gd name="connsiteX37" fmla="*/ 14983 w 34575"/>
                    <a:gd name="connsiteY37" fmla="*/ 20745 h 20745"/>
                    <a:gd name="connsiteX38" fmla="*/ 13830 w 34575"/>
                    <a:gd name="connsiteY38" fmla="*/ 20745 h 20745"/>
                    <a:gd name="connsiteX39" fmla="*/ 13830 w 34575"/>
                    <a:gd name="connsiteY39" fmla="*/ 20745 h 20745"/>
                    <a:gd name="connsiteX40" fmla="*/ 12678 w 34575"/>
                    <a:gd name="connsiteY40" fmla="*/ 20745 h 20745"/>
                    <a:gd name="connsiteX41" fmla="*/ 0 w 34575"/>
                    <a:gd name="connsiteY41" fmla="*/ 12678 h 20745"/>
                    <a:gd name="connsiteX42" fmla="*/ 0 w 34575"/>
                    <a:gd name="connsiteY42" fmla="*/ 12678 h 20745"/>
                    <a:gd name="connsiteX43" fmla="*/ 4610 w 34575"/>
                    <a:gd name="connsiteY43" fmla="*/ 10373 h 20745"/>
                    <a:gd name="connsiteX44" fmla="*/ 4610 w 34575"/>
                    <a:gd name="connsiteY44" fmla="*/ 10373 h 207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</a:cxnLst>
                  <a:rect l="l" t="t" r="r" b="b"/>
                  <a:pathLst>
                    <a:path w="34575" h="20745">
                      <a:moveTo>
                        <a:pt x="4610" y="10373"/>
                      </a:moveTo>
                      <a:cubicBezTo>
                        <a:pt x="4610" y="10373"/>
                        <a:pt x="4610" y="10373"/>
                        <a:pt x="4610" y="10373"/>
                      </a:cubicBezTo>
                      <a:cubicBezTo>
                        <a:pt x="4610" y="10373"/>
                        <a:pt x="4610" y="10373"/>
                        <a:pt x="4610" y="10373"/>
                      </a:cubicBezTo>
                      <a:cubicBezTo>
                        <a:pt x="4610" y="10373"/>
                        <a:pt x="4610" y="10373"/>
                        <a:pt x="4610" y="10373"/>
                      </a:cubicBezTo>
                      <a:lnTo>
                        <a:pt x="4610" y="10373"/>
                      </a:lnTo>
                      <a:cubicBezTo>
                        <a:pt x="4610" y="10373"/>
                        <a:pt x="4610" y="10373"/>
                        <a:pt x="4610" y="10373"/>
                      </a:cubicBezTo>
                      <a:cubicBezTo>
                        <a:pt x="4610" y="10373"/>
                        <a:pt x="4610" y="10373"/>
                        <a:pt x="4610" y="10373"/>
                      </a:cubicBezTo>
                      <a:cubicBezTo>
                        <a:pt x="5763" y="9220"/>
                        <a:pt x="5763" y="9220"/>
                        <a:pt x="5763" y="9220"/>
                      </a:cubicBezTo>
                      <a:lnTo>
                        <a:pt x="5763" y="9220"/>
                      </a:lnTo>
                      <a:lnTo>
                        <a:pt x="5763" y="5763"/>
                      </a:lnTo>
                      <a:lnTo>
                        <a:pt x="6915" y="6915"/>
                      </a:lnTo>
                      <a:cubicBezTo>
                        <a:pt x="6915" y="6915"/>
                        <a:pt x="6915" y="6915"/>
                        <a:pt x="6915" y="6915"/>
                      </a:cubicBezTo>
                      <a:cubicBezTo>
                        <a:pt x="6915" y="6915"/>
                        <a:pt x="6915" y="6915"/>
                        <a:pt x="6915" y="6915"/>
                      </a:cubicBezTo>
                      <a:cubicBezTo>
                        <a:pt x="6915" y="6915"/>
                        <a:pt x="6915" y="6915"/>
                        <a:pt x="6915" y="6915"/>
                      </a:cubicBezTo>
                      <a:lnTo>
                        <a:pt x="6915" y="6915"/>
                      </a:lnTo>
                      <a:cubicBezTo>
                        <a:pt x="6915" y="6915"/>
                        <a:pt x="6915" y="6915"/>
                        <a:pt x="6915" y="6915"/>
                      </a:cubicBezTo>
                      <a:cubicBezTo>
                        <a:pt x="6915" y="6915"/>
                        <a:pt x="6915" y="6915"/>
                        <a:pt x="6915" y="6915"/>
                      </a:cubicBezTo>
                      <a:cubicBezTo>
                        <a:pt x="6915" y="6915"/>
                        <a:pt x="6915" y="6915"/>
                        <a:pt x="6915" y="6915"/>
                      </a:cubicBezTo>
                      <a:cubicBezTo>
                        <a:pt x="6915" y="6915"/>
                        <a:pt x="6915" y="6915"/>
                        <a:pt x="6915" y="6915"/>
                      </a:cubicBezTo>
                      <a:cubicBezTo>
                        <a:pt x="6915" y="6915"/>
                        <a:pt x="6915" y="6915"/>
                        <a:pt x="6915" y="6915"/>
                      </a:cubicBezTo>
                      <a:lnTo>
                        <a:pt x="6915" y="6915"/>
                      </a:lnTo>
                      <a:cubicBezTo>
                        <a:pt x="6915" y="6915"/>
                        <a:pt x="6915" y="6915"/>
                        <a:pt x="6915" y="6915"/>
                      </a:cubicBezTo>
                      <a:cubicBezTo>
                        <a:pt x="6915" y="6915"/>
                        <a:pt x="6915" y="6915"/>
                        <a:pt x="6915" y="6915"/>
                      </a:cubicBezTo>
                      <a:cubicBezTo>
                        <a:pt x="6915" y="6915"/>
                        <a:pt x="6915" y="6915"/>
                        <a:pt x="6915" y="6915"/>
                      </a:cubicBezTo>
                      <a:cubicBezTo>
                        <a:pt x="6915" y="6915"/>
                        <a:pt x="6915" y="6915"/>
                        <a:pt x="6915" y="6915"/>
                      </a:cubicBezTo>
                      <a:cubicBezTo>
                        <a:pt x="6915" y="6915"/>
                        <a:pt x="6915" y="6915"/>
                        <a:pt x="6915" y="6915"/>
                      </a:cubicBezTo>
                      <a:cubicBezTo>
                        <a:pt x="6915" y="6915"/>
                        <a:pt x="6915" y="6915"/>
                        <a:pt x="6915" y="6915"/>
                      </a:cubicBezTo>
                      <a:cubicBezTo>
                        <a:pt x="6915" y="6915"/>
                        <a:pt x="6915" y="6915"/>
                        <a:pt x="8067" y="6915"/>
                      </a:cubicBezTo>
                      <a:lnTo>
                        <a:pt x="21898" y="0"/>
                      </a:lnTo>
                      <a:lnTo>
                        <a:pt x="21898" y="3458"/>
                      </a:lnTo>
                      <a:cubicBezTo>
                        <a:pt x="21898" y="3458"/>
                        <a:pt x="21898" y="4610"/>
                        <a:pt x="23051" y="4610"/>
                      </a:cubicBezTo>
                      <a:lnTo>
                        <a:pt x="34576" y="11525"/>
                      </a:lnTo>
                      <a:cubicBezTo>
                        <a:pt x="34576" y="11525"/>
                        <a:pt x="34576" y="11525"/>
                        <a:pt x="33423" y="11525"/>
                      </a:cubicBezTo>
                      <a:lnTo>
                        <a:pt x="17288" y="20745"/>
                      </a:lnTo>
                      <a:cubicBezTo>
                        <a:pt x="17288" y="20745"/>
                        <a:pt x="16135" y="20745"/>
                        <a:pt x="16135" y="20745"/>
                      </a:cubicBezTo>
                      <a:cubicBezTo>
                        <a:pt x="16135" y="20745"/>
                        <a:pt x="16135" y="20745"/>
                        <a:pt x="16135" y="20745"/>
                      </a:cubicBezTo>
                      <a:cubicBezTo>
                        <a:pt x="16135" y="20745"/>
                        <a:pt x="14983" y="20745"/>
                        <a:pt x="14983" y="20745"/>
                      </a:cubicBezTo>
                      <a:lnTo>
                        <a:pt x="14983" y="20745"/>
                      </a:lnTo>
                      <a:cubicBezTo>
                        <a:pt x="14983" y="20745"/>
                        <a:pt x="13830" y="20745"/>
                        <a:pt x="13830" y="20745"/>
                      </a:cubicBezTo>
                      <a:lnTo>
                        <a:pt x="13830" y="20745"/>
                      </a:lnTo>
                      <a:cubicBezTo>
                        <a:pt x="13830" y="20745"/>
                        <a:pt x="12678" y="20745"/>
                        <a:pt x="12678" y="20745"/>
                      </a:cubicBezTo>
                      <a:lnTo>
                        <a:pt x="0" y="12678"/>
                      </a:lnTo>
                      <a:cubicBezTo>
                        <a:pt x="0" y="12678"/>
                        <a:pt x="0" y="12678"/>
                        <a:pt x="0" y="12678"/>
                      </a:cubicBezTo>
                      <a:lnTo>
                        <a:pt x="4610" y="10373"/>
                      </a:lnTo>
                      <a:cubicBezTo>
                        <a:pt x="4610" y="10373"/>
                        <a:pt x="4610" y="10373"/>
                        <a:pt x="4610" y="10373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03286"/>
                    </a:gs>
                    <a:gs pos="100000">
                      <a:srgbClr val="0085F2"/>
                    </a:gs>
                  </a:gsLst>
                  <a:lin ang="16327914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498" name="Freeform: Shape 3497">
                  <a:extLst>
                    <a:ext uri="{FF2B5EF4-FFF2-40B4-BE49-F238E27FC236}">
                      <a16:creationId xmlns:a16="http://schemas.microsoft.com/office/drawing/2014/main" id="{DF2793CC-647F-7A1A-4440-4372093727CF}"/>
                    </a:ext>
                  </a:extLst>
                </p:cNvPr>
                <p:cNvSpPr/>
                <p:nvPr/>
              </p:nvSpPr>
              <p:spPr>
                <a:xfrm>
                  <a:off x="9671709" y="5095788"/>
                  <a:ext cx="34575" cy="20745"/>
                </a:xfrm>
                <a:custGeom>
                  <a:avLst/>
                  <a:gdLst>
                    <a:gd name="connsiteX0" fmla="*/ 4610 w 34575"/>
                    <a:gd name="connsiteY0" fmla="*/ 10373 h 20745"/>
                    <a:gd name="connsiteX1" fmla="*/ 4610 w 34575"/>
                    <a:gd name="connsiteY1" fmla="*/ 10373 h 20745"/>
                    <a:gd name="connsiteX2" fmla="*/ 4610 w 34575"/>
                    <a:gd name="connsiteY2" fmla="*/ 10373 h 20745"/>
                    <a:gd name="connsiteX3" fmla="*/ 4610 w 34575"/>
                    <a:gd name="connsiteY3" fmla="*/ 10373 h 20745"/>
                    <a:gd name="connsiteX4" fmla="*/ 4610 w 34575"/>
                    <a:gd name="connsiteY4" fmla="*/ 10373 h 20745"/>
                    <a:gd name="connsiteX5" fmla="*/ 4610 w 34575"/>
                    <a:gd name="connsiteY5" fmla="*/ 10373 h 20745"/>
                    <a:gd name="connsiteX6" fmla="*/ 4610 w 34575"/>
                    <a:gd name="connsiteY6" fmla="*/ 10373 h 20745"/>
                    <a:gd name="connsiteX7" fmla="*/ 4610 w 34575"/>
                    <a:gd name="connsiteY7" fmla="*/ 10373 h 20745"/>
                    <a:gd name="connsiteX8" fmla="*/ 5763 w 34575"/>
                    <a:gd name="connsiteY8" fmla="*/ 9220 h 20745"/>
                    <a:gd name="connsiteX9" fmla="*/ 5763 w 34575"/>
                    <a:gd name="connsiteY9" fmla="*/ 9220 h 20745"/>
                    <a:gd name="connsiteX10" fmla="*/ 5763 w 34575"/>
                    <a:gd name="connsiteY10" fmla="*/ 5763 h 20745"/>
                    <a:gd name="connsiteX11" fmla="*/ 6915 w 34575"/>
                    <a:gd name="connsiteY11" fmla="*/ 6915 h 20745"/>
                    <a:gd name="connsiteX12" fmla="*/ 6915 w 34575"/>
                    <a:gd name="connsiteY12" fmla="*/ 6915 h 20745"/>
                    <a:gd name="connsiteX13" fmla="*/ 6915 w 34575"/>
                    <a:gd name="connsiteY13" fmla="*/ 6915 h 20745"/>
                    <a:gd name="connsiteX14" fmla="*/ 6915 w 34575"/>
                    <a:gd name="connsiteY14" fmla="*/ 6915 h 20745"/>
                    <a:gd name="connsiteX15" fmla="*/ 6915 w 34575"/>
                    <a:gd name="connsiteY15" fmla="*/ 6915 h 20745"/>
                    <a:gd name="connsiteX16" fmla="*/ 6915 w 34575"/>
                    <a:gd name="connsiteY16" fmla="*/ 6915 h 20745"/>
                    <a:gd name="connsiteX17" fmla="*/ 6915 w 34575"/>
                    <a:gd name="connsiteY17" fmla="*/ 6915 h 20745"/>
                    <a:gd name="connsiteX18" fmla="*/ 6915 w 34575"/>
                    <a:gd name="connsiteY18" fmla="*/ 6915 h 20745"/>
                    <a:gd name="connsiteX19" fmla="*/ 6915 w 34575"/>
                    <a:gd name="connsiteY19" fmla="*/ 6915 h 20745"/>
                    <a:gd name="connsiteX20" fmla="*/ 6915 w 34575"/>
                    <a:gd name="connsiteY20" fmla="*/ 6915 h 20745"/>
                    <a:gd name="connsiteX21" fmla="*/ 6915 w 34575"/>
                    <a:gd name="connsiteY21" fmla="*/ 6915 h 20745"/>
                    <a:gd name="connsiteX22" fmla="*/ 6915 w 34575"/>
                    <a:gd name="connsiteY22" fmla="*/ 6915 h 20745"/>
                    <a:gd name="connsiteX23" fmla="*/ 6915 w 34575"/>
                    <a:gd name="connsiteY23" fmla="*/ 6915 h 20745"/>
                    <a:gd name="connsiteX24" fmla="*/ 6915 w 34575"/>
                    <a:gd name="connsiteY24" fmla="*/ 6915 h 20745"/>
                    <a:gd name="connsiteX25" fmla="*/ 6915 w 34575"/>
                    <a:gd name="connsiteY25" fmla="*/ 6915 h 20745"/>
                    <a:gd name="connsiteX26" fmla="*/ 6915 w 34575"/>
                    <a:gd name="connsiteY26" fmla="*/ 6915 h 20745"/>
                    <a:gd name="connsiteX27" fmla="*/ 6915 w 34575"/>
                    <a:gd name="connsiteY27" fmla="*/ 6915 h 20745"/>
                    <a:gd name="connsiteX28" fmla="*/ 8067 w 34575"/>
                    <a:gd name="connsiteY28" fmla="*/ 6915 h 20745"/>
                    <a:gd name="connsiteX29" fmla="*/ 21898 w 34575"/>
                    <a:gd name="connsiteY29" fmla="*/ 0 h 20745"/>
                    <a:gd name="connsiteX30" fmla="*/ 21898 w 34575"/>
                    <a:gd name="connsiteY30" fmla="*/ 3457 h 20745"/>
                    <a:gd name="connsiteX31" fmla="*/ 23051 w 34575"/>
                    <a:gd name="connsiteY31" fmla="*/ 4610 h 20745"/>
                    <a:gd name="connsiteX32" fmla="*/ 34576 w 34575"/>
                    <a:gd name="connsiteY32" fmla="*/ 11525 h 20745"/>
                    <a:gd name="connsiteX33" fmla="*/ 33423 w 34575"/>
                    <a:gd name="connsiteY33" fmla="*/ 11525 h 20745"/>
                    <a:gd name="connsiteX34" fmla="*/ 17288 w 34575"/>
                    <a:gd name="connsiteY34" fmla="*/ 20745 h 20745"/>
                    <a:gd name="connsiteX35" fmla="*/ 16135 w 34575"/>
                    <a:gd name="connsiteY35" fmla="*/ 20745 h 20745"/>
                    <a:gd name="connsiteX36" fmla="*/ 16135 w 34575"/>
                    <a:gd name="connsiteY36" fmla="*/ 20745 h 20745"/>
                    <a:gd name="connsiteX37" fmla="*/ 14983 w 34575"/>
                    <a:gd name="connsiteY37" fmla="*/ 20745 h 20745"/>
                    <a:gd name="connsiteX38" fmla="*/ 14983 w 34575"/>
                    <a:gd name="connsiteY38" fmla="*/ 20745 h 20745"/>
                    <a:gd name="connsiteX39" fmla="*/ 13830 w 34575"/>
                    <a:gd name="connsiteY39" fmla="*/ 20745 h 20745"/>
                    <a:gd name="connsiteX40" fmla="*/ 13830 w 34575"/>
                    <a:gd name="connsiteY40" fmla="*/ 20745 h 20745"/>
                    <a:gd name="connsiteX41" fmla="*/ 12678 w 34575"/>
                    <a:gd name="connsiteY41" fmla="*/ 20745 h 20745"/>
                    <a:gd name="connsiteX42" fmla="*/ 0 w 34575"/>
                    <a:gd name="connsiteY42" fmla="*/ 12678 h 20745"/>
                    <a:gd name="connsiteX43" fmla="*/ 0 w 34575"/>
                    <a:gd name="connsiteY43" fmla="*/ 12678 h 20745"/>
                    <a:gd name="connsiteX44" fmla="*/ 4610 w 34575"/>
                    <a:gd name="connsiteY44" fmla="*/ 10373 h 20745"/>
                    <a:gd name="connsiteX45" fmla="*/ 4610 w 34575"/>
                    <a:gd name="connsiteY45" fmla="*/ 10373 h 207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</a:cxnLst>
                  <a:rect l="l" t="t" r="r" b="b"/>
                  <a:pathLst>
                    <a:path w="34575" h="20745">
                      <a:moveTo>
                        <a:pt x="4610" y="10373"/>
                      </a:moveTo>
                      <a:cubicBezTo>
                        <a:pt x="5763" y="10373"/>
                        <a:pt x="5763" y="10373"/>
                        <a:pt x="4610" y="10373"/>
                      </a:cubicBezTo>
                      <a:cubicBezTo>
                        <a:pt x="5763" y="9220"/>
                        <a:pt x="5763" y="9220"/>
                        <a:pt x="4610" y="10373"/>
                      </a:cubicBezTo>
                      <a:cubicBezTo>
                        <a:pt x="5763" y="9220"/>
                        <a:pt x="5763" y="9220"/>
                        <a:pt x="4610" y="10373"/>
                      </a:cubicBezTo>
                      <a:lnTo>
                        <a:pt x="4610" y="10373"/>
                      </a:lnTo>
                      <a:cubicBezTo>
                        <a:pt x="5763" y="9220"/>
                        <a:pt x="5763" y="9220"/>
                        <a:pt x="4610" y="10373"/>
                      </a:cubicBezTo>
                      <a:cubicBezTo>
                        <a:pt x="5763" y="9220"/>
                        <a:pt x="5763" y="9220"/>
                        <a:pt x="4610" y="10373"/>
                      </a:cubicBezTo>
                      <a:cubicBezTo>
                        <a:pt x="5763" y="9220"/>
                        <a:pt x="5763" y="9220"/>
                        <a:pt x="4610" y="10373"/>
                      </a:cubicBezTo>
                      <a:lnTo>
                        <a:pt x="5763" y="9220"/>
                      </a:lnTo>
                      <a:lnTo>
                        <a:pt x="5763" y="9220"/>
                      </a:lnTo>
                      <a:lnTo>
                        <a:pt x="5763" y="5763"/>
                      </a:lnTo>
                      <a:lnTo>
                        <a:pt x="6915" y="6915"/>
                      </a:lnTo>
                      <a:cubicBezTo>
                        <a:pt x="6915" y="6915"/>
                        <a:pt x="6915" y="6915"/>
                        <a:pt x="6915" y="6915"/>
                      </a:cubicBezTo>
                      <a:cubicBezTo>
                        <a:pt x="6915" y="6915"/>
                        <a:pt x="6915" y="6915"/>
                        <a:pt x="6915" y="6915"/>
                      </a:cubicBezTo>
                      <a:cubicBezTo>
                        <a:pt x="6915" y="6915"/>
                        <a:pt x="6915" y="6915"/>
                        <a:pt x="6915" y="6915"/>
                      </a:cubicBezTo>
                      <a:lnTo>
                        <a:pt x="6915" y="6915"/>
                      </a:lnTo>
                      <a:cubicBezTo>
                        <a:pt x="6915" y="6915"/>
                        <a:pt x="6915" y="6915"/>
                        <a:pt x="6915" y="6915"/>
                      </a:cubicBezTo>
                      <a:cubicBezTo>
                        <a:pt x="6915" y="6915"/>
                        <a:pt x="6915" y="6915"/>
                        <a:pt x="6915" y="6915"/>
                      </a:cubicBezTo>
                      <a:cubicBezTo>
                        <a:pt x="6915" y="6915"/>
                        <a:pt x="6915" y="6915"/>
                        <a:pt x="6915" y="6915"/>
                      </a:cubicBezTo>
                      <a:cubicBezTo>
                        <a:pt x="6915" y="6915"/>
                        <a:pt x="6915" y="6915"/>
                        <a:pt x="6915" y="6915"/>
                      </a:cubicBezTo>
                      <a:cubicBezTo>
                        <a:pt x="6915" y="6915"/>
                        <a:pt x="6915" y="6915"/>
                        <a:pt x="6915" y="6915"/>
                      </a:cubicBezTo>
                      <a:lnTo>
                        <a:pt x="6915" y="6915"/>
                      </a:lnTo>
                      <a:cubicBezTo>
                        <a:pt x="6915" y="6915"/>
                        <a:pt x="6915" y="6915"/>
                        <a:pt x="6915" y="6915"/>
                      </a:cubicBezTo>
                      <a:cubicBezTo>
                        <a:pt x="6915" y="6915"/>
                        <a:pt x="6915" y="6915"/>
                        <a:pt x="6915" y="6915"/>
                      </a:cubicBezTo>
                      <a:cubicBezTo>
                        <a:pt x="6915" y="6915"/>
                        <a:pt x="6915" y="6915"/>
                        <a:pt x="6915" y="6915"/>
                      </a:cubicBezTo>
                      <a:cubicBezTo>
                        <a:pt x="6915" y="6915"/>
                        <a:pt x="6915" y="6915"/>
                        <a:pt x="6915" y="6915"/>
                      </a:cubicBezTo>
                      <a:cubicBezTo>
                        <a:pt x="6915" y="6915"/>
                        <a:pt x="6915" y="6915"/>
                        <a:pt x="6915" y="6915"/>
                      </a:cubicBezTo>
                      <a:cubicBezTo>
                        <a:pt x="6915" y="6915"/>
                        <a:pt x="6915" y="6915"/>
                        <a:pt x="6915" y="6915"/>
                      </a:cubicBezTo>
                      <a:cubicBezTo>
                        <a:pt x="6915" y="6915"/>
                        <a:pt x="6915" y="6915"/>
                        <a:pt x="8067" y="6915"/>
                      </a:cubicBezTo>
                      <a:lnTo>
                        <a:pt x="21898" y="0"/>
                      </a:lnTo>
                      <a:lnTo>
                        <a:pt x="21898" y="3457"/>
                      </a:lnTo>
                      <a:cubicBezTo>
                        <a:pt x="21898" y="3457"/>
                        <a:pt x="21898" y="4610"/>
                        <a:pt x="23051" y="4610"/>
                      </a:cubicBezTo>
                      <a:lnTo>
                        <a:pt x="34576" y="11525"/>
                      </a:lnTo>
                      <a:cubicBezTo>
                        <a:pt x="34576" y="11525"/>
                        <a:pt x="34576" y="11525"/>
                        <a:pt x="33423" y="11525"/>
                      </a:cubicBezTo>
                      <a:lnTo>
                        <a:pt x="17288" y="20745"/>
                      </a:lnTo>
                      <a:cubicBezTo>
                        <a:pt x="17288" y="20745"/>
                        <a:pt x="16135" y="20745"/>
                        <a:pt x="16135" y="20745"/>
                      </a:cubicBezTo>
                      <a:cubicBezTo>
                        <a:pt x="16135" y="20745"/>
                        <a:pt x="16135" y="20745"/>
                        <a:pt x="16135" y="20745"/>
                      </a:cubicBezTo>
                      <a:cubicBezTo>
                        <a:pt x="16135" y="20745"/>
                        <a:pt x="14983" y="20745"/>
                        <a:pt x="14983" y="20745"/>
                      </a:cubicBezTo>
                      <a:lnTo>
                        <a:pt x="14983" y="20745"/>
                      </a:lnTo>
                      <a:cubicBezTo>
                        <a:pt x="14983" y="20745"/>
                        <a:pt x="13830" y="20745"/>
                        <a:pt x="13830" y="20745"/>
                      </a:cubicBezTo>
                      <a:lnTo>
                        <a:pt x="13830" y="20745"/>
                      </a:lnTo>
                      <a:cubicBezTo>
                        <a:pt x="13830" y="20745"/>
                        <a:pt x="12678" y="20745"/>
                        <a:pt x="12678" y="20745"/>
                      </a:cubicBezTo>
                      <a:lnTo>
                        <a:pt x="0" y="12678"/>
                      </a:lnTo>
                      <a:cubicBezTo>
                        <a:pt x="0" y="12678"/>
                        <a:pt x="0" y="12678"/>
                        <a:pt x="0" y="12678"/>
                      </a:cubicBezTo>
                      <a:lnTo>
                        <a:pt x="4610" y="10373"/>
                      </a:lnTo>
                      <a:lnTo>
                        <a:pt x="4610" y="10373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03286"/>
                    </a:gs>
                    <a:gs pos="100000">
                      <a:srgbClr val="0085F2"/>
                    </a:gs>
                  </a:gsLst>
                  <a:lin ang="16327914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499" name="Freeform: Shape 3498">
                  <a:extLst>
                    <a:ext uri="{FF2B5EF4-FFF2-40B4-BE49-F238E27FC236}">
                      <a16:creationId xmlns:a16="http://schemas.microsoft.com/office/drawing/2014/main" id="{DD53671A-C4A3-483F-76BA-4CC77B2E271A}"/>
                    </a:ext>
                  </a:extLst>
                </p:cNvPr>
                <p:cNvSpPr/>
                <p:nvPr/>
              </p:nvSpPr>
              <p:spPr>
                <a:xfrm>
                  <a:off x="9695913" y="5081957"/>
                  <a:ext cx="34575" cy="20745"/>
                </a:xfrm>
                <a:custGeom>
                  <a:avLst/>
                  <a:gdLst>
                    <a:gd name="connsiteX0" fmla="*/ 4610 w 34575"/>
                    <a:gd name="connsiteY0" fmla="*/ 10373 h 20745"/>
                    <a:gd name="connsiteX1" fmla="*/ 4610 w 34575"/>
                    <a:gd name="connsiteY1" fmla="*/ 10373 h 20745"/>
                    <a:gd name="connsiteX2" fmla="*/ 4610 w 34575"/>
                    <a:gd name="connsiteY2" fmla="*/ 10373 h 20745"/>
                    <a:gd name="connsiteX3" fmla="*/ 4610 w 34575"/>
                    <a:gd name="connsiteY3" fmla="*/ 10373 h 20745"/>
                    <a:gd name="connsiteX4" fmla="*/ 4610 w 34575"/>
                    <a:gd name="connsiteY4" fmla="*/ 10373 h 20745"/>
                    <a:gd name="connsiteX5" fmla="*/ 4610 w 34575"/>
                    <a:gd name="connsiteY5" fmla="*/ 10373 h 20745"/>
                    <a:gd name="connsiteX6" fmla="*/ 4610 w 34575"/>
                    <a:gd name="connsiteY6" fmla="*/ 10373 h 20745"/>
                    <a:gd name="connsiteX7" fmla="*/ 4610 w 34575"/>
                    <a:gd name="connsiteY7" fmla="*/ 10373 h 20745"/>
                    <a:gd name="connsiteX8" fmla="*/ 5763 w 34575"/>
                    <a:gd name="connsiteY8" fmla="*/ 9220 h 20745"/>
                    <a:gd name="connsiteX9" fmla="*/ 5763 w 34575"/>
                    <a:gd name="connsiteY9" fmla="*/ 5763 h 20745"/>
                    <a:gd name="connsiteX10" fmla="*/ 6915 w 34575"/>
                    <a:gd name="connsiteY10" fmla="*/ 6915 h 20745"/>
                    <a:gd name="connsiteX11" fmla="*/ 6915 w 34575"/>
                    <a:gd name="connsiteY11" fmla="*/ 6915 h 20745"/>
                    <a:gd name="connsiteX12" fmla="*/ 6915 w 34575"/>
                    <a:gd name="connsiteY12" fmla="*/ 6915 h 20745"/>
                    <a:gd name="connsiteX13" fmla="*/ 6915 w 34575"/>
                    <a:gd name="connsiteY13" fmla="*/ 6915 h 20745"/>
                    <a:gd name="connsiteX14" fmla="*/ 6915 w 34575"/>
                    <a:gd name="connsiteY14" fmla="*/ 6915 h 20745"/>
                    <a:gd name="connsiteX15" fmla="*/ 6915 w 34575"/>
                    <a:gd name="connsiteY15" fmla="*/ 6915 h 20745"/>
                    <a:gd name="connsiteX16" fmla="*/ 6915 w 34575"/>
                    <a:gd name="connsiteY16" fmla="*/ 6915 h 20745"/>
                    <a:gd name="connsiteX17" fmla="*/ 6915 w 34575"/>
                    <a:gd name="connsiteY17" fmla="*/ 6915 h 20745"/>
                    <a:gd name="connsiteX18" fmla="*/ 6915 w 34575"/>
                    <a:gd name="connsiteY18" fmla="*/ 6915 h 20745"/>
                    <a:gd name="connsiteX19" fmla="*/ 6915 w 34575"/>
                    <a:gd name="connsiteY19" fmla="*/ 6915 h 20745"/>
                    <a:gd name="connsiteX20" fmla="*/ 6915 w 34575"/>
                    <a:gd name="connsiteY20" fmla="*/ 6915 h 20745"/>
                    <a:gd name="connsiteX21" fmla="*/ 6915 w 34575"/>
                    <a:gd name="connsiteY21" fmla="*/ 6915 h 20745"/>
                    <a:gd name="connsiteX22" fmla="*/ 6915 w 34575"/>
                    <a:gd name="connsiteY22" fmla="*/ 6915 h 20745"/>
                    <a:gd name="connsiteX23" fmla="*/ 6915 w 34575"/>
                    <a:gd name="connsiteY23" fmla="*/ 6915 h 20745"/>
                    <a:gd name="connsiteX24" fmla="*/ 6915 w 34575"/>
                    <a:gd name="connsiteY24" fmla="*/ 6915 h 20745"/>
                    <a:gd name="connsiteX25" fmla="*/ 6915 w 34575"/>
                    <a:gd name="connsiteY25" fmla="*/ 6915 h 20745"/>
                    <a:gd name="connsiteX26" fmla="*/ 6915 w 34575"/>
                    <a:gd name="connsiteY26" fmla="*/ 6915 h 20745"/>
                    <a:gd name="connsiteX27" fmla="*/ 8067 w 34575"/>
                    <a:gd name="connsiteY27" fmla="*/ 6915 h 20745"/>
                    <a:gd name="connsiteX28" fmla="*/ 21898 w 34575"/>
                    <a:gd name="connsiteY28" fmla="*/ 0 h 20745"/>
                    <a:gd name="connsiteX29" fmla="*/ 21898 w 34575"/>
                    <a:gd name="connsiteY29" fmla="*/ 3458 h 20745"/>
                    <a:gd name="connsiteX30" fmla="*/ 23051 w 34575"/>
                    <a:gd name="connsiteY30" fmla="*/ 4610 h 20745"/>
                    <a:gd name="connsiteX31" fmla="*/ 34576 w 34575"/>
                    <a:gd name="connsiteY31" fmla="*/ 11525 h 20745"/>
                    <a:gd name="connsiteX32" fmla="*/ 33423 w 34575"/>
                    <a:gd name="connsiteY32" fmla="*/ 11525 h 20745"/>
                    <a:gd name="connsiteX33" fmla="*/ 17288 w 34575"/>
                    <a:gd name="connsiteY33" fmla="*/ 20745 h 20745"/>
                    <a:gd name="connsiteX34" fmla="*/ 16135 w 34575"/>
                    <a:gd name="connsiteY34" fmla="*/ 20745 h 20745"/>
                    <a:gd name="connsiteX35" fmla="*/ 16135 w 34575"/>
                    <a:gd name="connsiteY35" fmla="*/ 20745 h 20745"/>
                    <a:gd name="connsiteX36" fmla="*/ 14983 w 34575"/>
                    <a:gd name="connsiteY36" fmla="*/ 20745 h 20745"/>
                    <a:gd name="connsiteX37" fmla="*/ 14983 w 34575"/>
                    <a:gd name="connsiteY37" fmla="*/ 20745 h 20745"/>
                    <a:gd name="connsiteX38" fmla="*/ 13830 w 34575"/>
                    <a:gd name="connsiteY38" fmla="*/ 20745 h 20745"/>
                    <a:gd name="connsiteX39" fmla="*/ 13830 w 34575"/>
                    <a:gd name="connsiteY39" fmla="*/ 20745 h 20745"/>
                    <a:gd name="connsiteX40" fmla="*/ 12677 w 34575"/>
                    <a:gd name="connsiteY40" fmla="*/ 20745 h 20745"/>
                    <a:gd name="connsiteX41" fmla="*/ 0 w 34575"/>
                    <a:gd name="connsiteY41" fmla="*/ 12678 h 20745"/>
                    <a:gd name="connsiteX42" fmla="*/ 0 w 34575"/>
                    <a:gd name="connsiteY42" fmla="*/ 12678 h 20745"/>
                    <a:gd name="connsiteX43" fmla="*/ 4610 w 34575"/>
                    <a:gd name="connsiteY43" fmla="*/ 10373 h 20745"/>
                    <a:gd name="connsiteX44" fmla="*/ 4610 w 34575"/>
                    <a:gd name="connsiteY44" fmla="*/ 10373 h 207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</a:cxnLst>
                  <a:rect l="l" t="t" r="r" b="b"/>
                  <a:pathLst>
                    <a:path w="34575" h="20745">
                      <a:moveTo>
                        <a:pt x="4610" y="10373"/>
                      </a:moveTo>
                      <a:cubicBezTo>
                        <a:pt x="4610" y="10373"/>
                        <a:pt x="4610" y="10373"/>
                        <a:pt x="4610" y="10373"/>
                      </a:cubicBezTo>
                      <a:cubicBezTo>
                        <a:pt x="5763" y="10373"/>
                        <a:pt x="5763" y="10373"/>
                        <a:pt x="4610" y="10373"/>
                      </a:cubicBezTo>
                      <a:cubicBezTo>
                        <a:pt x="5763" y="10373"/>
                        <a:pt x="5763" y="10373"/>
                        <a:pt x="4610" y="10373"/>
                      </a:cubicBezTo>
                      <a:lnTo>
                        <a:pt x="4610" y="10373"/>
                      </a:lnTo>
                      <a:cubicBezTo>
                        <a:pt x="5763" y="10373"/>
                        <a:pt x="5763" y="10373"/>
                        <a:pt x="4610" y="10373"/>
                      </a:cubicBezTo>
                      <a:cubicBezTo>
                        <a:pt x="5763" y="10373"/>
                        <a:pt x="5763" y="10373"/>
                        <a:pt x="4610" y="10373"/>
                      </a:cubicBezTo>
                      <a:cubicBezTo>
                        <a:pt x="5763" y="9220"/>
                        <a:pt x="5763" y="9220"/>
                        <a:pt x="4610" y="10373"/>
                      </a:cubicBezTo>
                      <a:lnTo>
                        <a:pt x="5763" y="9220"/>
                      </a:lnTo>
                      <a:lnTo>
                        <a:pt x="5763" y="5763"/>
                      </a:lnTo>
                      <a:lnTo>
                        <a:pt x="6915" y="6915"/>
                      </a:lnTo>
                      <a:cubicBezTo>
                        <a:pt x="6915" y="6915"/>
                        <a:pt x="6915" y="6915"/>
                        <a:pt x="6915" y="6915"/>
                      </a:cubicBezTo>
                      <a:cubicBezTo>
                        <a:pt x="6915" y="6915"/>
                        <a:pt x="6915" y="6915"/>
                        <a:pt x="6915" y="6915"/>
                      </a:cubicBezTo>
                      <a:cubicBezTo>
                        <a:pt x="6915" y="6915"/>
                        <a:pt x="6915" y="6915"/>
                        <a:pt x="6915" y="6915"/>
                      </a:cubicBezTo>
                      <a:lnTo>
                        <a:pt x="6915" y="6915"/>
                      </a:lnTo>
                      <a:cubicBezTo>
                        <a:pt x="6915" y="6915"/>
                        <a:pt x="6915" y="6915"/>
                        <a:pt x="6915" y="6915"/>
                      </a:cubicBezTo>
                      <a:cubicBezTo>
                        <a:pt x="6915" y="6915"/>
                        <a:pt x="6915" y="6915"/>
                        <a:pt x="6915" y="6915"/>
                      </a:cubicBezTo>
                      <a:cubicBezTo>
                        <a:pt x="6915" y="6915"/>
                        <a:pt x="6915" y="6915"/>
                        <a:pt x="6915" y="6915"/>
                      </a:cubicBezTo>
                      <a:cubicBezTo>
                        <a:pt x="6915" y="6915"/>
                        <a:pt x="6915" y="6915"/>
                        <a:pt x="6915" y="6915"/>
                      </a:cubicBezTo>
                      <a:cubicBezTo>
                        <a:pt x="6915" y="6915"/>
                        <a:pt x="6915" y="6915"/>
                        <a:pt x="6915" y="6915"/>
                      </a:cubicBezTo>
                      <a:lnTo>
                        <a:pt x="6915" y="6915"/>
                      </a:lnTo>
                      <a:cubicBezTo>
                        <a:pt x="6915" y="6915"/>
                        <a:pt x="6915" y="6915"/>
                        <a:pt x="6915" y="6915"/>
                      </a:cubicBezTo>
                      <a:cubicBezTo>
                        <a:pt x="6915" y="6915"/>
                        <a:pt x="6915" y="6915"/>
                        <a:pt x="6915" y="6915"/>
                      </a:cubicBezTo>
                      <a:cubicBezTo>
                        <a:pt x="6915" y="6915"/>
                        <a:pt x="6915" y="6915"/>
                        <a:pt x="6915" y="6915"/>
                      </a:cubicBezTo>
                      <a:cubicBezTo>
                        <a:pt x="6915" y="6915"/>
                        <a:pt x="6915" y="6915"/>
                        <a:pt x="6915" y="6915"/>
                      </a:cubicBezTo>
                      <a:cubicBezTo>
                        <a:pt x="6915" y="6915"/>
                        <a:pt x="6915" y="6915"/>
                        <a:pt x="6915" y="6915"/>
                      </a:cubicBezTo>
                      <a:cubicBezTo>
                        <a:pt x="6915" y="6915"/>
                        <a:pt x="6915" y="6915"/>
                        <a:pt x="6915" y="6915"/>
                      </a:cubicBezTo>
                      <a:cubicBezTo>
                        <a:pt x="6915" y="6915"/>
                        <a:pt x="6915" y="6915"/>
                        <a:pt x="8067" y="6915"/>
                      </a:cubicBezTo>
                      <a:lnTo>
                        <a:pt x="21898" y="0"/>
                      </a:lnTo>
                      <a:lnTo>
                        <a:pt x="21898" y="3458"/>
                      </a:lnTo>
                      <a:cubicBezTo>
                        <a:pt x="21898" y="3458"/>
                        <a:pt x="21898" y="4610"/>
                        <a:pt x="23051" y="4610"/>
                      </a:cubicBezTo>
                      <a:lnTo>
                        <a:pt x="34576" y="11525"/>
                      </a:lnTo>
                      <a:cubicBezTo>
                        <a:pt x="34576" y="11525"/>
                        <a:pt x="34576" y="11525"/>
                        <a:pt x="33423" y="11525"/>
                      </a:cubicBezTo>
                      <a:lnTo>
                        <a:pt x="17288" y="20745"/>
                      </a:lnTo>
                      <a:cubicBezTo>
                        <a:pt x="17288" y="20745"/>
                        <a:pt x="16135" y="20745"/>
                        <a:pt x="16135" y="20745"/>
                      </a:cubicBezTo>
                      <a:cubicBezTo>
                        <a:pt x="16135" y="20745"/>
                        <a:pt x="16135" y="20745"/>
                        <a:pt x="16135" y="20745"/>
                      </a:cubicBezTo>
                      <a:cubicBezTo>
                        <a:pt x="16135" y="20745"/>
                        <a:pt x="14983" y="20745"/>
                        <a:pt x="14983" y="20745"/>
                      </a:cubicBezTo>
                      <a:lnTo>
                        <a:pt x="14983" y="20745"/>
                      </a:lnTo>
                      <a:cubicBezTo>
                        <a:pt x="14983" y="20745"/>
                        <a:pt x="13830" y="20745"/>
                        <a:pt x="13830" y="20745"/>
                      </a:cubicBezTo>
                      <a:lnTo>
                        <a:pt x="13830" y="20745"/>
                      </a:lnTo>
                      <a:cubicBezTo>
                        <a:pt x="13830" y="20745"/>
                        <a:pt x="12677" y="20745"/>
                        <a:pt x="12677" y="20745"/>
                      </a:cubicBezTo>
                      <a:lnTo>
                        <a:pt x="0" y="12678"/>
                      </a:lnTo>
                      <a:cubicBezTo>
                        <a:pt x="0" y="12678"/>
                        <a:pt x="0" y="12678"/>
                        <a:pt x="0" y="12678"/>
                      </a:cubicBezTo>
                      <a:lnTo>
                        <a:pt x="4610" y="10373"/>
                      </a:lnTo>
                      <a:lnTo>
                        <a:pt x="4610" y="10373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03286"/>
                    </a:gs>
                    <a:gs pos="100000">
                      <a:srgbClr val="0085F2"/>
                    </a:gs>
                  </a:gsLst>
                  <a:lin ang="16327914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500" name="Freeform: Shape 3499">
                  <a:extLst>
                    <a:ext uri="{FF2B5EF4-FFF2-40B4-BE49-F238E27FC236}">
                      <a16:creationId xmlns:a16="http://schemas.microsoft.com/office/drawing/2014/main" id="{9136CB65-7EEF-158B-6E8F-078929D2F66B}"/>
                    </a:ext>
                  </a:extLst>
                </p:cNvPr>
                <p:cNvSpPr/>
                <p:nvPr/>
              </p:nvSpPr>
              <p:spPr>
                <a:xfrm>
                  <a:off x="9720115" y="5069280"/>
                  <a:ext cx="34575" cy="20745"/>
                </a:xfrm>
                <a:custGeom>
                  <a:avLst/>
                  <a:gdLst>
                    <a:gd name="connsiteX0" fmla="*/ 4610 w 34575"/>
                    <a:gd name="connsiteY0" fmla="*/ 10373 h 20745"/>
                    <a:gd name="connsiteX1" fmla="*/ 4610 w 34575"/>
                    <a:gd name="connsiteY1" fmla="*/ 10373 h 20745"/>
                    <a:gd name="connsiteX2" fmla="*/ 4610 w 34575"/>
                    <a:gd name="connsiteY2" fmla="*/ 10373 h 20745"/>
                    <a:gd name="connsiteX3" fmla="*/ 4610 w 34575"/>
                    <a:gd name="connsiteY3" fmla="*/ 10373 h 20745"/>
                    <a:gd name="connsiteX4" fmla="*/ 4610 w 34575"/>
                    <a:gd name="connsiteY4" fmla="*/ 10373 h 20745"/>
                    <a:gd name="connsiteX5" fmla="*/ 4610 w 34575"/>
                    <a:gd name="connsiteY5" fmla="*/ 10373 h 20745"/>
                    <a:gd name="connsiteX6" fmla="*/ 4610 w 34575"/>
                    <a:gd name="connsiteY6" fmla="*/ 10373 h 20745"/>
                    <a:gd name="connsiteX7" fmla="*/ 4610 w 34575"/>
                    <a:gd name="connsiteY7" fmla="*/ 10373 h 20745"/>
                    <a:gd name="connsiteX8" fmla="*/ 5763 w 34575"/>
                    <a:gd name="connsiteY8" fmla="*/ 9220 h 20745"/>
                    <a:gd name="connsiteX9" fmla="*/ 5763 w 34575"/>
                    <a:gd name="connsiteY9" fmla="*/ 9220 h 20745"/>
                    <a:gd name="connsiteX10" fmla="*/ 5763 w 34575"/>
                    <a:gd name="connsiteY10" fmla="*/ 5763 h 20745"/>
                    <a:gd name="connsiteX11" fmla="*/ 6915 w 34575"/>
                    <a:gd name="connsiteY11" fmla="*/ 6915 h 20745"/>
                    <a:gd name="connsiteX12" fmla="*/ 6915 w 34575"/>
                    <a:gd name="connsiteY12" fmla="*/ 6915 h 20745"/>
                    <a:gd name="connsiteX13" fmla="*/ 6915 w 34575"/>
                    <a:gd name="connsiteY13" fmla="*/ 6915 h 20745"/>
                    <a:gd name="connsiteX14" fmla="*/ 6915 w 34575"/>
                    <a:gd name="connsiteY14" fmla="*/ 6915 h 20745"/>
                    <a:gd name="connsiteX15" fmla="*/ 6915 w 34575"/>
                    <a:gd name="connsiteY15" fmla="*/ 6915 h 20745"/>
                    <a:gd name="connsiteX16" fmla="*/ 6915 w 34575"/>
                    <a:gd name="connsiteY16" fmla="*/ 6915 h 20745"/>
                    <a:gd name="connsiteX17" fmla="*/ 6915 w 34575"/>
                    <a:gd name="connsiteY17" fmla="*/ 6915 h 20745"/>
                    <a:gd name="connsiteX18" fmla="*/ 6915 w 34575"/>
                    <a:gd name="connsiteY18" fmla="*/ 6915 h 20745"/>
                    <a:gd name="connsiteX19" fmla="*/ 6915 w 34575"/>
                    <a:gd name="connsiteY19" fmla="*/ 6915 h 20745"/>
                    <a:gd name="connsiteX20" fmla="*/ 6915 w 34575"/>
                    <a:gd name="connsiteY20" fmla="*/ 6915 h 20745"/>
                    <a:gd name="connsiteX21" fmla="*/ 6915 w 34575"/>
                    <a:gd name="connsiteY21" fmla="*/ 6915 h 20745"/>
                    <a:gd name="connsiteX22" fmla="*/ 6915 w 34575"/>
                    <a:gd name="connsiteY22" fmla="*/ 6915 h 20745"/>
                    <a:gd name="connsiteX23" fmla="*/ 6915 w 34575"/>
                    <a:gd name="connsiteY23" fmla="*/ 6915 h 20745"/>
                    <a:gd name="connsiteX24" fmla="*/ 6915 w 34575"/>
                    <a:gd name="connsiteY24" fmla="*/ 6915 h 20745"/>
                    <a:gd name="connsiteX25" fmla="*/ 6915 w 34575"/>
                    <a:gd name="connsiteY25" fmla="*/ 6915 h 20745"/>
                    <a:gd name="connsiteX26" fmla="*/ 6915 w 34575"/>
                    <a:gd name="connsiteY26" fmla="*/ 6915 h 20745"/>
                    <a:gd name="connsiteX27" fmla="*/ 6915 w 34575"/>
                    <a:gd name="connsiteY27" fmla="*/ 6915 h 20745"/>
                    <a:gd name="connsiteX28" fmla="*/ 8068 w 34575"/>
                    <a:gd name="connsiteY28" fmla="*/ 6915 h 20745"/>
                    <a:gd name="connsiteX29" fmla="*/ 21898 w 34575"/>
                    <a:gd name="connsiteY29" fmla="*/ 0 h 20745"/>
                    <a:gd name="connsiteX30" fmla="*/ 21898 w 34575"/>
                    <a:gd name="connsiteY30" fmla="*/ 3458 h 20745"/>
                    <a:gd name="connsiteX31" fmla="*/ 23051 w 34575"/>
                    <a:gd name="connsiteY31" fmla="*/ 4610 h 20745"/>
                    <a:gd name="connsiteX32" fmla="*/ 34576 w 34575"/>
                    <a:gd name="connsiteY32" fmla="*/ 11525 h 20745"/>
                    <a:gd name="connsiteX33" fmla="*/ 33424 w 34575"/>
                    <a:gd name="connsiteY33" fmla="*/ 11525 h 20745"/>
                    <a:gd name="connsiteX34" fmla="*/ 17288 w 34575"/>
                    <a:gd name="connsiteY34" fmla="*/ 20745 h 20745"/>
                    <a:gd name="connsiteX35" fmla="*/ 16136 w 34575"/>
                    <a:gd name="connsiteY35" fmla="*/ 20745 h 20745"/>
                    <a:gd name="connsiteX36" fmla="*/ 16136 w 34575"/>
                    <a:gd name="connsiteY36" fmla="*/ 20745 h 20745"/>
                    <a:gd name="connsiteX37" fmla="*/ 14983 w 34575"/>
                    <a:gd name="connsiteY37" fmla="*/ 20745 h 20745"/>
                    <a:gd name="connsiteX38" fmla="*/ 14983 w 34575"/>
                    <a:gd name="connsiteY38" fmla="*/ 20745 h 20745"/>
                    <a:gd name="connsiteX39" fmla="*/ 13830 w 34575"/>
                    <a:gd name="connsiteY39" fmla="*/ 20745 h 20745"/>
                    <a:gd name="connsiteX40" fmla="*/ 13830 w 34575"/>
                    <a:gd name="connsiteY40" fmla="*/ 20745 h 20745"/>
                    <a:gd name="connsiteX41" fmla="*/ 12678 w 34575"/>
                    <a:gd name="connsiteY41" fmla="*/ 20745 h 20745"/>
                    <a:gd name="connsiteX42" fmla="*/ 0 w 34575"/>
                    <a:gd name="connsiteY42" fmla="*/ 12678 h 20745"/>
                    <a:gd name="connsiteX43" fmla="*/ 0 w 34575"/>
                    <a:gd name="connsiteY43" fmla="*/ 12678 h 20745"/>
                    <a:gd name="connsiteX44" fmla="*/ 4610 w 34575"/>
                    <a:gd name="connsiteY44" fmla="*/ 10373 h 20745"/>
                    <a:gd name="connsiteX45" fmla="*/ 4610 w 34575"/>
                    <a:gd name="connsiteY45" fmla="*/ 10373 h 207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</a:cxnLst>
                  <a:rect l="l" t="t" r="r" b="b"/>
                  <a:pathLst>
                    <a:path w="34575" h="20745">
                      <a:moveTo>
                        <a:pt x="4610" y="10373"/>
                      </a:moveTo>
                      <a:cubicBezTo>
                        <a:pt x="4610" y="10373"/>
                        <a:pt x="4610" y="10373"/>
                        <a:pt x="4610" y="10373"/>
                      </a:cubicBezTo>
                      <a:cubicBezTo>
                        <a:pt x="4610" y="9220"/>
                        <a:pt x="4610" y="9220"/>
                        <a:pt x="4610" y="10373"/>
                      </a:cubicBezTo>
                      <a:lnTo>
                        <a:pt x="4610" y="10373"/>
                      </a:lnTo>
                      <a:lnTo>
                        <a:pt x="4610" y="10373"/>
                      </a:lnTo>
                      <a:cubicBezTo>
                        <a:pt x="5763" y="9220"/>
                        <a:pt x="5763" y="9220"/>
                        <a:pt x="4610" y="10373"/>
                      </a:cubicBezTo>
                      <a:cubicBezTo>
                        <a:pt x="5763" y="9220"/>
                        <a:pt x="5763" y="9220"/>
                        <a:pt x="4610" y="10373"/>
                      </a:cubicBezTo>
                      <a:cubicBezTo>
                        <a:pt x="5763" y="9220"/>
                        <a:pt x="5763" y="9220"/>
                        <a:pt x="4610" y="10373"/>
                      </a:cubicBezTo>
                      <a:lnTo>
                        <a:pt x="5763" y="9220"/>
                      </a:lnTo>
                      <a:lnTo>
                        <a:pt x="5763" y="9220"/>
                      </a:lnTo>
                      <a:lnTo>
                        <a:pt x="5763" y="5763"/>
                      </a:lnTo>
                      <a:lnTo>
                        <a:pt x="6915" y="6915"/>
                      </a:lnTo>
                      <a:cubicBezTo>
                        <a:pt x="6915" y="6915"/>
                        <a:pt x="6915" y="6915"/>
                        <a:pt x="6915" y="6915"/>
                      </a:cubicBezTo>
                      <a:cubicBezTo>
                        <a:pt x="6915" y="6915"/>
                        <a:pt x="6915" y="6915"/>
                        <a:pt x="6915" y="6915"/>
                      </a:cubicBezTo>
                      <a:cubicBezTo>
                        <a:pt x="6915" y="6915"/>
                        <a:pt x="6915" y="6915"/>
                        <a:pt x="6915" y="6915"/>
                      </a:cubicBezTo>
                      <a:lnTo>
                        <a:pt x="6915" y="6915"/>
                      </a:lnTo>
                      <a:cubicBezTo>
                        <a:pt x="6915" y="6915"/>
                        <a:pt x="6915" y="6915"/>
                        <a:pt x="6915" y="6915"/>
                      </a:cubicBezTo>
                      <a:cubicBezTo>
                        <a:pt x="6915" y="6915"/>
                        <a:pt x="6915" y="6915"/>
                        <a:pt x="6915" y="6915"/>
                      </a:cubicBezTo>
                      <a:cubicBezTo>
                        <a:pt x="6915" y="6915"/>
                        <a:pt x="6915" y="6915"/>
                        <a:pt x="6915" y="6915"/>
                      </a:cubicBezTo>
                      <a:cubicBezTo>
                        <a:pt x="6915" y="6915"/>
                        <a:pt x="6915" y="6915"/>
                        <a:pt x="6915" y="6915"/>
                      </a:cubicBezTo>
                      <a:cubicBezTo>
                        <a:pt x="6915" y="6915"/>
                        <a:pt x="6915" y="6915"/>
                        <a:pt x="6915" y="6915"/>
                      </a:cubicBezTo>
                      <a:lnTo>
                        <a:pt x="6915" y="6915"/>
                      </a:lnTo>
                      <a:cubicBezTo>
                        <a:pt x="6915" y="6915"/>
                        <a:pt x="6915" y="6915"/>
                        <a:pt x="6915" y="6915"/>
                      </a:cubicBezTo>
                      <a:cubicBezTo>
                        <a:pt x="6915" y="6915"/>
                        <a:pt x="6915" y="6915"/>
                        <a:pt x="6915" y="6915"/>
                      </a:cubicBezTo>
                      <a:cubicBezTo>
                        <a:pt x="6915" y="6915"/>
                        <a:pt x="6915" y="6915"/>
                        <a:pt x="6915" y="6915"/>
                      </a:cubicBezTo>
                      <a:cubicBezTo>
                        <a:pt x="6915" y="6915"/>
                        <a:pt x="6915" y="6915"/>
                        <a:pt x="6915" y="6915"/>
                      </a:cubicBezTo>
                      <a:cubicBezTo>
                        <a:pt x="6915" y="6915"/>
                        <a:pt x="6915" y="6915"/>
                        <a:pt x="6915" y="6915"/>
                      </a:cubicBezTo>
                      <a:cubicBezTo>
                        <a:pt x="6915" y="6915"/>
                        <a:pt x="6915" y="6915"/>
                        <a:pt x="6915" y="6915"/>
                      </a:cubicBezTo>
                      <a:cubicBezTo>
                        <a:pt x="6915" y="6915"/>
                        <a:pt x="6915" y="6915"/>
                        <a:pt x="8068" y="6915"/>
                      </a:cubicBezTo>
                      <a:lnTo>
                        <a:pt x="21898" y="0"/>
                      </a:lnTo>
                      <a:lnTo>
                        <a:pt x="21898" y="3458"/>
                      </a:lnTo>
                      <a:cubicBezTo>
                        <a:pt x="21898" y="3458"/>
                        <a:pt x="21898" y="4610"/>
                        <a:pt x="23051" y="4610"/>
                      </a:cubicBezTo>
                      <a:lnTo>
                        <a:pt x="34576" y="11525"/>
                      </a:lnTo>
                      <a:cubicBezTo>
                        <a:pt x="34576" y="11525"/>
                        <a:pt x="34576" y="11525"/>
                        <a:pt x="33424" y="11525"/>
                      </a:cubicBezTo>
                      <a:lnTo>
                        <a:pt x="17288" y="20745"/>
                      </a:lnTo>
                      <a:cubicBezTo>
                        <a:pt x="17288" y="20745"/>
                        <a:pt x="16136" y="20745"/>
                        <a:pt x="16136" y="20745"/>
                      </a:cubicBezTo>
                      <a:cubicBezTo>
                        <a:pt x="16136" y="20745"/>
                        <a:pt x="16136" y="20745"/>
                        <a:pt x="16136" y="20745"/>
                      </a:cubicBezTo>
                      <a:cubicBezTo>
                        <a:pt x="16136" y="20745"/>
                        <a:pt x="14983" y="20745"/>
                        <a:pt x="14983" y="20745"/>
                      </a:cubicBezTo>
                      <a:lnTo>
                        <a:pt x="14983" y="20745"/>
                      </a:lnTo>
                      <a:cubicBezTo>
                        <a:pt x="14983" y="20745"/>
                        <a:pt x="13830" y="20745"/>
                        <a:pt x="13830" y="20745"/>
                      </a:cubicBezTo>
                      <a:lnTo>
                        <a:pt x="13830" y="20745"/>
                      </a:lnTo>
                      <a:cubicBezTo>
                        <a:pt x="13830" y="20745"/>
                        <a:pt x="12678" y="20745"/>
                        <a:pt x="12678" y="20745"/>
                      </a:cubicBezTo>
                      <a:lnTo>
                        <a:pt x="0" y="12678"/>
                      </a:lnTo>
                      <a:cubicBezTo>
                        <a:pt x="0" y="12678"/>
                        <a:pt x="0" y="12678"/>
                        <a:pt x="0" y="12678"/>
                      </a:cubicBezTo>
                      <a:lnTo>
                        <a:pt x="4610" y="10373"/>
                      </a:lnTo>
                      <a:lnTo>
                        <a:pt x="4610" y="10373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03286"/>
                    </a:gs>
                    <a:gs pos="100000">
                      <a:srgbClr val="0085F2"/>
                    </a:gs>
                  </a:gsLst>
                  <a:lin ang="16327914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501" name="Freeform: Shape 3500">
                  <a:extLst>
                    <a:ext uri="{FF2B5EF4-FFF2-40B4-BE49-F238E27FC236}">
                      <a16:creationId xmlns:a16="http://schemas.microsoft.com/office/drawing/2014/main" id="{5CA94274-E87F-771C-92A1-BD596404D29F}"/>
                    </a:ext>
                  </a:extLst>
                </p:cNvPr>
                <p:cNvSpPr/>
                <p:nvPr/>
              </p:nvSpPr>
              <p:spPr>
                <a:xfrm>
                  <a:off x="9744318" y="5054297"/>
                  <a:ext cx="34575" cy="21897"/>
                </a:xfrm>
                <a:custGeom>
                  <a:avLst/>
                  <a:gdLst>
                    <a:gd name="connsiteX0" fmla="*/ 4610 w 34575"/>
                    <a:gd name="connsiteY0" fmla="*/ 11525 h 21897"/>
                    <a:gd name="connsiteX1" fmla="*/ 4610 w 34575"/>
                    <a:gd name="connsiteY1" fmla="*/ 11525 h 21897"/>
                    <a:gd name="connsiteX2" fmla="*/ 4610 w 34575"/>
                    <a:gd name="connsiteY2" fmla="*/ 11525 h 21897"/>
                    <a:gd name="connsiteX3" fmla="*/ 4610 w 34575"/>
                    <a:gd name="connsiteY3" fmla="*/ 11525 h 21897"/>
                    <a:gd name="connsiteX4" fmla="*/ 4610 w 34575"/>
                    <a:gd name="connsiteY4" fmla="*/ 11525 h 21897"/>
                    <a:gd name="connsiteX5" fmla="*/ 4610 w 34575"/>
                    <a:gd name="connsiteY5" fmla="*/ 11525 h 21897"/>
                    <a:gd name="connsiteX6" fmla="*/ 4610 w 34575"/>
                    <a:gd name="connsiteY6" fmla="*/ 11525 h 21897"/>
                    <a:gd name="connsiteX7" fmla="*/ 4610 w 34575"/>
                    <a:gd name="connsiteY7" fmla="*/ 11525 h 21897"/>
                    <a:gd name="connsiteX8" fmla="*/ 5763 w 34575"/>
                    <a:gd name="connsiteY8" fmla="*/ 10373 h 21897"/>
                    <a:gd name="connsiteX9" fmla="*/ 5763 w 34575"/>
                    <a:gd name="connsiteY9" fmla="*/ 10373 h 21897"/>
                    <a:gd name="connsiteX10" fmla="*/ 5763 w 34575"/>
                    <a:gd name="connsiteY10" fmla="*/ 6915 h 21897"/>
                    <a:gd name="connsiteX11" fmla="*/ 6915 w 34575"/>
                    <a:gd name="connsiteY11" fmla="*/ 8068 h 21897"/>
                    <a:gd name="connsiteX12" fmla="*/ 6915 w 34575"/>
                    <a:gd name="connsiteY12" fmla="*/ 8068 h 21897"/>
                    <a:gd name="connsiteX13" fmla="*/ 6915 w 34575"/>
                    <a:gd name="connsiteY13" fmla="*/ 8068 h 21897"/>
                    <a:gd name="connsiteX14" fmla="*/ 6915 w 34575"/>
                    <a:gd name="connsiteY14" fmla="*/ 8068 h 21897"/>
                    <a:gd name="connsiteX15" fmla="*/ 6915 w 34575"/>
                    <a:gd name="connsiteY15" fmla="*/ 8068 h 21897"/>
                    <a:gd name="connsiteX16" fmla="*/ 6915 w 34575"/>
                    <a:gd name="connsiteY16" fmla="*/ 8068 h 21897"/>
                    <a:gd name="connsiteX17" fmla="*/ 6915 w 34575"/>
                    <a:gd name="connsiteY17" fmla="*/ 8068 h 21897"/>
                    <a:gd name="connsiteX18" fmla="*/ 6915 w 34575"/>
                    <a:gd name="connsiteY18" fmla="*/ 8068 h 21897"/>
                    <a:gd name="connsiteX19" fmla="*/ 6915 w 34575"/>
                    <a:gd name="connsiteY19" fmla="*/ 8068 h 21897"/>
                    <a:gd name="connsiteX20" fmla="*/ 6915 w 34575"/>
                    <a:gd name="connsiteY20" fmla="*/ 8068 h 21897"/>
                    <a:gd name="connsiteX21" fmla="*/ 6915 w 34575"/>
                    <a:gd name="connsiteY21" fmla="*/ 8068 h 21897"/>
                    <a:gd name="connsiteX22" fmla="*/ 6915 w 34575"/>
                    <a:gd name="connsiteY22" fmla="*/ 8068 h 21897"/>
                    <a:gd name="connsiteX23" fmla="*/ 6915 w 34575"/>
                    <a:gd name="connsiteY23" fmla="*/ 8068 h 21897"/>
                    <a:gd name="connsiteX24" fmla="*/ 6915 w 34575"/>
                    <a:gd name="connsiteY24" fmla="*/ 8068 h 21897"/>
                    <a:gd name="connsiteX25" fmla="*/ 6915 w 34575"/>
                    <a:gd name="connsiteY25" fmla="*/ 8068 h 21897"/>
                    <a:gd name="connsiteX26" fmla="*/ 6915 w 34575"/>
                    <a:gd name="connsiteY26" fmla="*/ 8068 h 21897"/>
                    <a:gd name="connsiteX27" fmla="*/ 6915 w 34575"/>
                    <a:gd name="connsiteY27" fmla="*/ 8068 h 21897"/>
                    <a:gd name="connsiteX28" fmla="*/ 8068 w 34575"/>
                    <a:gd name="connsiteY28" fmla="*/ 8068 h 21897"/>
                    <a:gd name="connsiteX29" fmla="*/ 21898 w 34575"/>
                    <a:gd name="connsiteY29" fmla="*/ 0 h 21897"/>
                    <a:gd name="connsiteX30" fmla="*/ 21898 w 34575"/>
                    <a:gd name="connsiteY30" fmla="*/ 3458 h 21897"/>
                    <a:gd name="connsiteX31" fmla="*/ 23051 w 34575"/>
                    <a:gd name="connsiteY31" fmla="*/ 4610 h 21897"/>
                    <a:gd name="connsiteX32" fmla="*/ 34576 w 34575"/>
                    <a:gd name="connsiteY32" fmla="*/ 11525 h 21897"/>
                    <a:gd name="connsiteX33" fmla="*/ 34576 w 34575"/>
                    <a:gd name="connsiteY33" fmla="*/ 11525 h 21897"/>
                    <a:gd name="connsiteX34" fmla="*/ 34576 w 34575"/>
                    <a:gd name="connsiteY34" fmla="*/ 11525 h 21897"/>
                    <a:gd name="connsiteX35" fmla="*/ 33423 w 34575"/>
                    <a:gd name="connsiteY35" fmla="*/ 12678 h 21897"/>
                    <a:gd name="connsiteX36" fmla="*/ 17288 w 34575"/>
                    <a:gd name="connsiteY36" fmla="*/ 21898 h 21897"/>
                    <a:gd name="connsiteX37" fmla="*/ 16135 w 34575"/>
                    <a:gd name="connsiteY37" fmla="*/ 21898 h 21897"/>
                    <a:gd name="connsiteX38" fmla="*/ 16135 w 34575"/>
                    <a:gd name="connsiteY38" fmla="*/ 21898 h 21897"/>
                    <a:gd name="connsiteX39" fmla="*/ 14983 w 34575"/>
                    <a:gd name="connsiteY39" fmla="*/ 21898 h 21897"/>
                    <a:gd name="connsiteX40" fmla="*/ 14983 w 34575"/>
                    <a:gd name="connsiteY40" fmla="*/ 21898 h 21897"/>
                    <a:gd name="connsiteX41" fmla="*/ 13830 w 34575"/>
                    <a:gd name="connsiteY41" fmla="*/ 21898 h 21897"/>
                    <a:gd name="connsiteX42" fmla="*/ 13830 w 34575"/>
                    <a:gd name="connsiteY42" fmla="*/ 21898 h 21897"/>
                    <a:gd name="connsiteX43" fmla="*/ 12678 w 34575"/>
                    <a:gd name="connsiteY43" fmla="*/ 21898 h 21897"/>
                    <a:gd name="connsiteX44" fmla="*/ 0 w 34575"/>
                    <a:gd name="connsiteY44" fmla="*/ 13830 h 21897"/>
                    <a:gd name="connsiteX45" fmla="*/ 0 w 34575"/>
                    <a:gd name="connsiteY45" fmla="*/ 13830 h 21897"/>
                    <a:gd name="connsiteX46" fmla="*/ 4610 w 34575"/>
                    <a:gd name="connsiteY46" fmla="*/ 11525 h 21897"/>
                    <a:gd name="connsiteX47" fmla="*/ 4610 w 34575"/>
                    <a:gd name="connsiteY47" fmla="*/ 11525 h 218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</a:cxnLst>
                  <a:rect l="l" t="t" r="r" b="b"/>
                  <a:pathLst>
                    <a:path w="34575" h="21897">
                      <a:moveTo>
                        <a:pt x="4610" y="11525"/>
                      </a:moveTo>
                      <a:cubicBezTo>
                        <a:pt x="4610" y="11525"/>
                        <a:pt x="4610" y="11525"/>
                        <a:pt x="4610" y="11525"/>
                      </a:cubicBezTo>
                      <a:cubicBezTo>
                        <a:pt x="4610" y="11525"/>
                        <a:pt x="4610" y="11525"/>
                        <a:pt x="4610" y="11525"/>
                      </a:cubicBezTo>
                      <a:lnTo>
                        <a:pt x="4610" y="11525"/>
                      </a:lnTo>
                      <a:lnTo>
                        <a:pt x="4610" y="11525"/>
                      </a:lnTo>
                      <a:cubicBezTo>
                        <a:pt x="4610" y="11525"/>
                        <a:pt x="4610" y="11525"/>
                        <a:pt x="4610" y="11525"/>
                      </a:cubicBezTo>
                      <a:cubicBezTo>
                        <a:pt x="4610" y="11525"/>
                        <a:pt x="4610" y="11525"/>
                        <a:pt x="4610" y="11525"/>
                      </a:cubicBezTo>
                      <a:cubicBezTo>
                        <a:pt x="4610" y="10373"/>
                        <a:pt x="4610" y="10373"/>
                        <a:pt x="4610" y="11525"/>
                      </a:cubicBezTo>
                      <a:lnTo>
                        <a:pt x="5763" y="10373"/>
                      </a:lnTo>
                      <a:lnTo>
                        <a:pt x="5763" y="10373"/>
                      </a:lnTo>
                      <a:lnTo>
                        <a:pt x="5763" y="6915"/>
                      </a:lnTo>
                      <a:lnTo>
                        <a:pt x="6915" y="8068"/>
                      </a:lnTo>
                      <a:cubicBezTo>
                        <a:pt x="6915" y="8068"/>
                        <a:pt x="6915" y="8068"/>
                        <a:pt x="6915" y="8068"/>
                      </a:cubicBezTo>
                      <a:cubicBezTo>
                        <a:pt x="6915" y="8068"/>
                        <a:pt x="6915" y="8068"/>
                        <a:pt x="6915" y="8068"/>
                      </a:cubicBezTo>
                      <a:cubicBezTo>
                        <a:pt x="6915" y="8068"/>
                        <a:pt x="6915" y="8068"/>
                        <a:pt x="6915" y="8068"/>
                      </a:cubicBezTo>
                      <a:lnTo>
                        <a:pt x="6915" y="8068"/>
                      </a:lnTo>
                      <a:cubicBezTo>
                        <a:pt x="6915" y="8068"/>
                        <a:pt x="6915" y="8068"/>
                        <a:pt x="6915" y="8068"/>
                      </a:cubicBezTo>
                      <a:cubicBezTo>
                        <a:pt x="6915" y="8068"/>
                        <a:pt x="6915" y="8068"/>
                        <a:pt x="6915" y="8068"/>
                      </a:cubicBezTo>
                      <a:cubicBezTo>
                        <a:pt x="6915" y="8068"/>
                        <a:pt x="6915" y="8068"/>
                        <a:pt x="6915" y="8068"/>
                      </a:cubicBezTo>
                      <a:cubicBezTo>
                        <a:pt x="6915" y="8068"/>
                        <a:pt x="6915" y="8068"/>
                        <a:pt x="6915" y="8068"/>
                      </a:cubicBezTo>
                      <a:cubicBezTo>
                        <a:pt x="6915" y="8068"/>
                        <a:pt x="6915" y="8068"/>
                        <a:pt x="6915" y="8068"/>
                      </a:cubicBezTo>
                      <a:lnTo>
                        <a:pt x="6915" y="8068"/>
                      </a:lnTo>
                      <a:cubicBezTo>
                        <a:pt x="6915" y="8068"/>
                        <a:pt x="6915" y="8068"/>
                        <a:pt x="6915" y="8068"/>
                      </a:cubicBezTo>
                      <a:cubicBezTo>
                        <a:pt x="6915" y="8068"/>
                        <a:pt x="6915" y="8068"/>
                        <a:pt x="6915" y="8068"/>
                      </a:cubicBezTo>
                      <a:cubicBezTo>
                        <a:pt x="6915" y="8068"/>
                        <a:pt x="6915" y="8068"/>
                        <a:pt x="6915" y="8068"/>
                      </a:cubicBezTo>
                      <a:cubicBezTo>
                        <a:pt x="6915" y="8068"/>
                        <a:pt x="6915" y="8068"/>
                        <a:pt x="6915" y="8068"/>
                      </a:cubicBezTo>
                      <a:cubicBezTo>
                        <a:pt x="6915" y="8068"/>
                        <a:pt x="6915" y="8068"/>
                        <a:pt x="6915" y="8068"/>
                      </a:cubicBezTo>
                      <a:cubicBezTo>
                        <a:pt x="6915" y="8068"/>
                        <a:pt x="6915" y="8068"/>
                        <a:pt x="6915" y="8068"/>
                      </a:cubicBezTo>
                      <a:cubicBezTo>
                        <a:pt x="6915" y="8068"/>
                        <a:pt x="6915" y="8068"/>
                        <a:pt x="8068" y="8068"/>
                      </a:cubicBezTo>
                      <a:lnTo>
                        <a:pt x="21898" y="0"/>
                      </a:lnTo>
                      <a:lnTo>
                        <a:pt x="21898" y="3458"/>
                      </a:lnTo>
                      <a:cubicBezTo>
                        <a:pt x="21898" y="3458"/>
                        <a:pt x="21898" y="4610"/>
                        <a:pt x="23051" y="4610"/>
                      </a:cubicBezTo>
                      <a:lnTo>
                        <a:pt x="34576" y="11525"/>
                      </a:lnTo>
                      <a:cubicBezTo>
                        <a:pt x="34576" y="11525"/>
                        <a:pt x="34576" y="11525"/>
                        <a:pt x="34576" y="11525"/>
                      </a:cubicBezTo>
                      <a:lnTo>
                        <a:pt x="34576" y="11525"/>
                      </a:lnTo>
                      <a:cubicBezTo>
                        <a:pt x="34576" y="11525"/>
                        <a:pt x="34576" y="11525"/>
                        <a:pt x="33423" y="12678"/>
                      </a:cubicBezTo>
                      <a:lnTo>
                        <a:pt x="17288" y="21898"/>
                      </a:lnTo>
                      <a:cubicBezTo>
                        <a:pt x="17288" y="21898"/>
                        <a:pt x="16135" y="21898"/>
                        <a:pt x="16135" y="21898"/>
                      </a:cubicBezTo>
                      <a:lnTo>
                        <a:pt x="16135" y="21898"/>
                      </a:lnTo>
                      <a:cubicBezTo>
                        <a:pt x="16135" y="21898"/>
                        <a:pt x="14983" y="21898"/>
                        <a:pt x="14983" y="21898"/>
                      </a:cubicBezTo>
                      <a:lnTo>
                        <a:pt x="14983" y="21898"/>
                      </a:lnTo>
                      <a:cubicBezTo>
                        <a:pt x="14983" y="21898"/>
                        <a:pt x="13830" y="21898"/>
                        <a:pt x="13830" y="21898"/>
                      </a:cubicBezTo>
                      <a:lnTo>
                        <a:pt x="13830" y="21898"/>
                      </a:lnTo>
                      <a:cubicBezTo>
                        <a:pt x="13830" y="21898"/>
                        <a:pt x="12678" y="21898"/>
                        <a:pt x="12678" y="21898"/>
                      </a:cubicBezTo>
                      <a:lnTo>
                        <a:pt x="0" y="13830"/>
                      </a:lnTo>
                      <a:cubicBezTo>
                        <a:pt x="0" y="13830"/>
                        <a:pt x="0" y="13830"/>
                        <a:pt x="0" y="13830"/>
                      </a:cubicBezTo>
                      <a:lnTo>
                        <a:pt x="4610" y="11525"/>
                      </a:lnTo>
                      <a:lnTo>
                        <a:pt x="4610" y="1152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03286"/>
                    </a:gs>
                    <a:gs pos="100000">
                      <a:srgbClr val="0085F2"/>
                    </a:gs>
                  </a:gsLst>
                  <a:lin ang="16327914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502" name="Freeform: Shape 3501">
                  <a:extLst>
                    <a:ext uri="{FF2B5EF4-FFF2-40B4-BE49-F238E27FC236}">
                      <a16:creationId xmlns:a16="http://schemas.microsoft.com/office/drawing/2014/main" id="{FF9BEE0C-7CDC-1BB0-0E8F-BD96D48AADAC}"/>
                    </a:ext>
                  </a:extLst>
                </p:cNvPr>
                <p:cNvSpPr/>
                <p:nvPr/>
              </p:nvSpPr>
              <p:spPr>
                <a:xfrm>
                  <a:off x="9747776" y="5077347"/>
                  <a:ext cx="34575" cy="20745"/>
                </a:xfrm>
                <a:custGeom>
                  <a:avLst/>
                  <a:gdLst>
                    <a:gd name="connsiteX0" fmla="*/ 9220 w 34575"/>
                    <a:gd name="connsiteY0" fmla="*/ 8068 h 20745"/>
                    <a:gd name="connsiteX1" fmla="*/ 9220 w 34575"/>
                    <a:gd name="connsiteY1" fmla="*/ 8068 h 20745"/>
                    <a:gd name="connsiteX2" fmla="*/ 9220 w 34575"/>
                    <a:gd name="connsiteY2" fmla="*/ 8068 h 20745"/>
                    <a:gd name="connsiteX3" fmla="*/ 9220 w 34575"/>
                    <a:gd name="connsiteY3" fmla="*/ 8068 h 20745"/>
                    <a:gd name="connsiteX4" fmla="*/ 9220 w 34575"/>
                    <a:gd name="connsiteY4" fmla="*/ 8068 h 20745"/>
                    <a:gd name="connsiteX5" fmla="*/ 9220 w 34575"/>
                    <a:gd name="connsiteY5" fmla="*/ 8068 h 20745"/>
                    <a:gd name="connsiteX6" fmla="*/ 9220 w 34575"/>
                    <a:gd name="connsiteY6" fmla="*/ 8068 h 20745"/>
                    <a:gd name="connsiteX7" fmla="*/ 10373 w 34575"/>
                    <a:gd name="connsiteY7" fmla="*/ 6915 h 20745"/>
                    <a:gd name="connsiteX8" fmla="*/ 10373 w 34575"/>
                    <a:gd name="connsiteY8" fmla="*/ 6915 h 20745"/>
                    <a:gd name="connsiteX9" fmla="*/ 10373 w 34575"/>
                    <a:gd name="connsiteY9" fmla="*/ 6915 h 20745"/>
                    <a:gd name="connsiteX10" fmla="*/ 10373 w 34575"/>
                    <a:gd name="connsiteY10" fmla="*/ 3458 h 20745"/>
                    <a:gd name="connsiteX11" fmla="*/ 11525 w 34575"/>
                    <a:gd name="connsiteY11" fmla="*/ 4610 h 20745"/>
                    <a:gd name="connsiteX12" fmla="*/ 11525 w 34575"/>
                    <a:gd name="connsiteY12" fmla="*/ 4610 h 20745"/>
                    <a:gd name="connsiteX13" fmla="*/ 11525 w 34575"/>
                    <a:gd name="connsiteY13" fmla="*/ 4610 h 20745"/>
                    <a:gd name="connsiteX14" fmla="*/ 11525 w 34575"/>
                    <a:gd name="connsiteY14" fmla="*/ 4610 h 20745"/>
                    <a:gd name="connsiteX15" fmla="*/ 11525 w 34575"/>
                    <a:gd name="connsiteY15" fmla="*/ 4610 h 20745"/>
                    <a:gd name="connsiteX16" fmla="*/ 11525 w 34575"/>
                    <a:gd name="connsiteY16" fmla="*/ 4610 h 20745"/>
                    <a:gd name="connsiteX17" fmla="*/ 11525 w 34575"/>
                    <a:gd name="connsiteY17" fmla="*/ 4610 h 20745"/>
                    <a:gd name="connsiteX18" fmla="*/ 11525 w 34575"/>
                    <a:gd name="connsiteY18" fmla="*/ 4610 h 20745"/>
                    <a:gd name="connsiteX19" fmla="*/ 11525 w 34575"/>
                    <a:gd name="connsiteY19" fmla="*/ 4610 h 20745"/>
                    <a:gd name="connsiteX20" fmla="*/ 11525 w 34575"/>
                    <a:gd name="connsiteY20" fmla="*/ 4610 h 20745"/>
                    <a:gd name="connsiteX21" fmla="*/ 11525 w 34575"/>
                    <a:gd name="connsiteY21" fmla="*/ 4610 h 20745"/>
                    <a:gd name="connsiteX22" fmla="*/ 11525 w 34575"/>
                    <a:gd name="connsiteY22" fmla="*/ 4610 h 20745"/>
                    <a:gd name="connsiteX23" fmla="*/ 11525 w 34575"/>
                    <a:gd name="connsiteY23" fmla="*/ 4610 h 20745"/>
                    <a:gd name="connsiteX24" fmla="*/ 11525 w 34575"/>
                    <a:gd name="connsiteY24" fmla="*/ 4610 h 20745"/>
                    <a:gd name="connsiteX25" fmla="*/ 11525 w 34575"/>
                    <a:gd name="connsiteY25" fmla="*/ 4610 h 20745"/>
                    <a:gd name="connsiteX26" fmla="*/ 11525 w 34575"/>
                    <a:gd name="connsiteY26" fmla="*/ 4610 h 20745"/>
                    <a:gd name="connsiteX27" fmla="*/ 11525 w 34575"/>
                    <a:gd name="connsiteY27" fmla="*/ 4610 h 20745"/>
                    <a:gd name="connsiteX28" fmla="*/ 12677 w 34575"/>
                    <a:gd name="connsiteY28" fmla="*/ 4610 h 20745"/>
                    <a:gd name="connsiteX29" fmla="*/ 21898 w 34575"/>
                    <a:gd name="connsiteY29" fmla="*/ 0 h 20745"/>
                    <a:gd name="connsiteX30" fmla="*/ 21898 w 34575"/>
                    <a:gd name="connsiteY30" fmla="*/ 3458 h 20745"/>
                    <a:gd name="connsiteX31" fmla="*/ 23051 w 34575"/>
                    <a:gd name="connsiteY31" fmla="*/ 4610 h 20745"/>
                    <a:gd name="connsiteX32" fmla="*/ 34576 w 34575"/>
                    <a:gd name="connsiteY32" fmla="*/ 11525 h 20745"/>
                    <a:gd name="connsiteX33" fmla="*/ 33423 w 34575"/>
                    <a:gd name="connsiteY33" fmla="*/ 11525 h 20745"/>
                    <a:gd name="connsiteX34" fmla="*/ 17288 w 34575"/>
                    <a:gd name="connsiteY34" fmla="*/ 20745 h 20745"/>
                    <a:gd name="connsiteX35" fmla="*/ 16135 w 34575"/>
                    <a:gd name="connsiteY35" fmla="*/ 20745 h 20745"/>
                    <a:gd name="connsiteX36" fmla="*/ 16135 w 34575"/>
                    <a:gd name="connsiteY36" fmla="*/ 20745 h 20745"/>
                    <a:gd name="connsiteX37" fmla="*/ 14983 w 34575"/>
                    <a:gd name="connsiteY37" fmla="*/ 20745 h 20745"/>
                    <a:gd name="connsiteX38" fmla="*/ 14983 w 34575"/>
                    <a:gd name="connsiteY38" fmla="*/ 20745 h 20745"/>
                    <a:gd name="connsiteX39" fmla="*/ 13830 w 34575"/>
                    <a:gd name="connsiteY39" fmla="*/ 20745 h 20745"/>
                    <a:gd name="connsiteX40" fmla="*/ 13830 w 34575"/>
                    <a:gd name="connsiteY40" fmla="*/ 20745 h 20745"/>
                    <a:gd name="connsiteX41" fmla="*/ 12677 w 34575"/>
                    <a:gd name="connsiteY41" fmla="*/ 20745 h 20745"/>
                    <a:gd name="connsiteX42" fmla="*/ 0 w 34575"/>
                    <a:gd name="connsiteY42" fmla="*/ 12678 h 20745"/>
                    <a:gd name="connsiteX43" fmla="*/ 0 w 34575"/>
                    <a:gd name="connsiteY43" fmla="*/ 12678 h 20745"/>
                    <a:gd name="connsiteX44" fmla="*/ 9220 w 34575"/>
                    <a:gd name="connsiteY44" fmla="*/ 8068 h 20745"/>
                    <a:gd name="connsiteX45" fmla="*/ 9220 w 34575"/>
                    <a:gd name="connsiteY45" fmla="*/ 8068 h 207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</a:cxnLst>
                  <a:rect l="l" t="t" r="r" b="b"/>
                  <a:pathLst>
                    <a:path w="34575" h="20745">
                      <a:moveTo>
                        <a:pt x="9220" y="8068"/>
                      </a:moveTo>
                      <a:cubicBezTo>
                        <a:pt x="9220" y="8068"/>
                        <a:pt x="9220" y="6915"/>
                        <a:pt x="9220" y="8068"/>
                      </a:cubicBezTo>
                      <a:cubicBezTo>
                        <a:pt x="9220" y="6915"/>
                        <a:pt x="9220" y="6915"/>
                        <a:pt x="9220" y="8068"/>
                      </a:cubicBezTo>
                      <a:cubicBezTo>
                        <a:pt x="9220" y="6915"/>
                        <a:pt x="9220" y="6915"/>
                        <a:pt x="9220" y="8068"/>
                      </a:cubicBezTo>
                      <a:lnTo>
                        <a:pt x="9220" y="8068"/>
                      </a:lnTo>
                      <a:cubicBezTo>
                        <a:pt x="9220" y="6915"/>
                        <a:pt x="9220" y="6915"/>
                        <a:pt x="9220" y="8068"/>
                      </a:cubicBezTo>
                      <a:cubicBezTo>
                        <a:pt x="9220" y="6915"/>
                        <a:pt x="10373" y="6915"/>
                        <a:pt x="9220" y="8068"/>
                      </a:cubicBezTo>
                      <a:cubicBezTo>
                        <a:pt x="10373" y="6915"/>
                        <a:pt x="10373" y="6915"/>
                        <a:pt x="10373" y="6915"/>
                      </a:cubicBezTo>
                      <a:lnTo>
                        <a:pt x="10373" y="6915"/>
                      </a:lnTo>
                      <a:lnTo>
                        <a:pt x="10373" y="6915"/>
                      </a:lnTo>
                      <a:lnTo>
                        <a:pt x="10373" y="3458"/>
                      </a:lnTo>
                      <a:lnTo>
                        <a:pt x="11525" y="4610"/>
                      </a:ln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lnTo>
                        <a:pt x="11525" y="4610"/>
                      </a:ln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lnTo>
                        <a:pt x="11525" y="4610"/>
                      </a:ln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lnTo>
                        <a:pt x="11525" y="4610"/>
                      </a:ln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2677" y="4610"/>
                      </a:cubicBezTo>
                      <a:lnTo>
                        <a:pt x="21898" y="0"/>
                      </a:lnTo>
                      <a:lnTo>
                        <a:pt x="21898" y="3458"/>
                      </a:lnTo>
                      <a:cubicBezTo>
                        <a:pt x="21898" y="3458"/>
                        <a:pt x="21898" y="4610"/>
                        <a:pt x="23051" y="4610"/>
                      </a:cubicBezTo>
                      <a:lnTo>
                        <a:pt x="34576" y="11525"/>
                      </a:lnTo>
                      <a:cubicBezTo>
                        <a:pt x="34576" y="11525"/>
                        <a:pt x="34576" y="11525"/>
                        <a:pt x="33423" y="11525"/>
                      </a:cubicBezTo>
                      <a:lnTo>
                        <a:pt x="17288" y="20745"/>
                      </a:lnTo>
                      <a:cubicBezTo>
                        <a:pt x="17288" y="20745"/>
                        <a:pt x="16135" y="20745"/>
                        <a:pt x="16135" y="20745"/>
                      </a:cubicBezTo>
                      <a:cubicBezTo>
                        <a:pt x="16135" y="20745"/>
                        <a:pt x="16135" y="20745"/>
                        <a:pt x="16135" y="20745"/>
                      </a:cubicBezTo>
                      <a:cubicBezTo>
                        <a:pt x="16135" y="20745"/>
                        <a:pt x="14983" y="20745"/>
                        <a:pt x="14983" y="20745"/>
                      </a:cubicBezTo>
                      <a:lnTo>
                        <a:pt x="14983" y="20745"/>
                      </a:lnTo>
                      <a:cubicBezTo>
                        <a:pt x="14983" y="20745"/>
                        <a:pt x="13830" y="20745"/>
                        <a:pt x="13830" y="20745"/>
                      </a:cubicBezTo>
                      <a:lnTo>
                        <a:pt x="13830" y="20745"/>
                      </a:lnTo>
                      <a:cubicBezTo>
                        <a:pt x="13830" y="20745"/>
                        <a:pt x="12677" y="20745"/>
                        <a:pt x="12677" y="20745"/>
                      </a:cubicBezTo>
                      <a:lnTo>
                        <a:pt x="0" y="12678"/>
                      </a:lnTo>
                      <a:cubicBezTo>
                        <a:pt x="0" y="12678"/>
                        <a:pt x="0" y="12678"/>
                        <a:pt x="0" y="12678"/>
                      </a:cubicBezTo>
                      <a:lnTo>
                        <a:pt x="9220" y="8068"/>
                      </a:lnTo>
                      <a:lnTo>
                        <a:pt x="9220" y="8068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03286"/>
                    </a:gs>
                    <a:gs pos="100000">
                      <a:srgbClr val="0085F2"/>
                    </a:gs>
                  </a:gsLst>
                  <a:lin ang="16327914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503" name="Freeform: Shape 3502">
                  <a:extLst>
                    <a:ext uri="{FF2B5EF4-FFF2-40B4-BE49-F238E27FC236}">
                      <a16:creationId xmlns:a16="http://schemas.microsoft.com/office/drawing/2014/main" id="{67867E2E-489C-2241-9BD1-AE8B2F2400D8}"/>
                    </a:ext>
                  </a:extLst>
                </p:cNvPr>
                <p:cNvSpPr/>
                <p:nvPr/>
              </p:nvSpPr>
              <p:spPr>
                <a:xfrm>
                  <a:off x="9737403" y="5107313"/>
                  <a:ext cx="31118" cy="20745"/>
                </a:xfrm>
                <a:custGeom>
                  <a:avLst/>
                  <a:gdLst>
                    <a:gd name="connsiteX0" fmla="*/ 0 w 31118"/>
                    <a:gd name="connsiteY0" fmla="*/ 11525 h 20745"/>
                    <a:gd name="connsiteX1" fmla="*/ 0 w 31118"/>
                    <a:gd name="connsiteY1" fmla="*/ 11525 h 20745"/>
                    <a:gd name="connsiteX2" fmla="*/ 0 w 31118"/>
                    <a:gd name="connsiteY2" fmla="*/ 11525 h 20745"/>
                    <a:gd name="connsiteX3" fmla="*/ 0 w 31118"/>
                    <a:gd name="connsiteY3" fmla="*/ 8068 h 20745"/>
                    <a:gd name="connsiteX4" fmla="*/ 1153 w 31118"/>
                    <a:gd name="connsiteY4" fmla="*/ 9220 h 20745"/>
                    <a:gd name="connsiteX5" fmla="*/ 1153 w 31118"/>
                    <a:gd name="connsiteY5" fmla="*/ 9220 h 20745"/>
                    <a:gd name="connsiteX6" fmla="*/ 1153 w 31118"/>
                    <a:gd name="connsiteY6" fmla="*/ 9220 h 20745"/>
                    <a:gd name="connsiteX7" fmla="*/ 1153 w 31118"/>
                    <a:gd name="connsiteY7" fmla="*/ 9220 h 20745"/>
                    <a:gd name="connsiteX8" fmla="*/ 1153 w 31118"/>
                    <a:gd name="connsiteY8" fmla="*/ 9220 h 20745"/>
                    <a:gd name="connsiteX9" fmla="*/ 1153 w 31118"/>
                    <a:gd name="connsiteY9" fmla="*/ 9220 h 20745"/>
                    <a:gd name="connsiteX10" fmla="*/ 1153 w 31118"/>
                    <a:gd name="connsiteY10" fmla="*/ 9220 h 20745"/>
                    <a:gd name="connsiteX11" fmla="*/ 1153 w 31118"/>
                    <a:gd name="connsiteY11" fmla="*/ 9220 h 20745"/>
                    <a:gd name="connsiteX12" fmla="*/ 1153 w 31118"/>
                    <a:gd name="connsiteY12" fmla="*/ 9220 h 20745"/>
                    <a:gd name="connsiteX13" fmla="*/ 1153 w 31118"/>
                    <a:gd name="connsiteY13" fmla="*/ 9220 h 20745"/>
                    <a:gd name="connsiteX14" fmla="*/ 1153 w 31118"/>
                    <a:gd name="connsiteY14" fmla="*/ 9220 h 20745"/>
                    <a:gd name="connsiteX15" fmla="*/ 1153 w 31118"/>
                    <a:gd name="connsiteY15" fmla="*/ 9220 h 20745"/>
                    <a:gd name="connsiteX16" fmla="*/ 1153 w 31118"/>
                    <a:gd name="connsiteY16" fmla="*/ 9220 h 20745"/>
                    <a:gd name="connsiteX17" fmla="*/ 1153 w 31118"/>
                    <a:gd name="connsiteY17" fmla="*/ 9220 h 20745"/>
                    <a:gd name="connsiteX18" fmla="*/ 1153 w 31118"/>
                    <a:gd name="connsiteY18" fmla="*/ 9220 h 20745"/>
                    <a:gd name="connsiteX19" fmla="*/ 1153 w 31118"/>
                    <a:gd name="connsiteY19" fmla="*/ 9220 h 20745"/>
                    <a:gd name="connsiteX20" fmla="*/ 1153 w 31118"/>
                    <a:gd name="connsiteY20" fmla="*/ 9220 h 20745"/>
                    <a:gd name="connsiteX21" fmla="*/ 2305 w 31118"/>
                    <a:gd name="connsiteY21" fmla="*/ 9220 h 20745"/>
                    <a:gd name="connsiteX22" fmla="*/ 18440 w 31118"/>
                    <a:gd name="connsiteY22" fmla="*/ 0 h 20745"/>
                    <a:gd name="connsiteX23" fmla="*/ 18440 w 31118"/>
                    <a:gd name="connsiteY23" fmla="*/ 0 h 20745"/>
                    <a:gd name="connsiteX24" fmla="*/ 18440 w 31118"/>
                    <a:gd name="connsiteY24" fmla="*/ 0 h 20745"/>
                    <a:gd name="connsiteX25" fmla="*/ 18440 w 31118"/>
                    <a:gd name="connsiteY25" fmla="*/ 3457 h 20745"/>
                    <a:gd name="connsiteX26" fmla="*/ 19593 w 31118"/>
                    <a:gd name="connsiteY26" fmla="*/ 4610 h 20745"/>
                    <a:gd name="connsiteX27" fmla="*/ 31118 w 31118"/>
                    <a:gd name="connsiteY27" fmla="*/ 11525 h 20745"/>
                    <a:gd name="connsiteX28" fmla="*/ 29966 w 31118"/>
                    <a:gd name="connsiteY28" fmla="*/ 11525 h 20745"/>
                    <a:gd name="connsiteX29" fmla="*/ 13830 w 31118"/>
                    <a:gd name="connsiteY29" fmla="*/ 20745 h 20745"/>
                    <a:gd name="connsiteX30" fmla="*/ 12678 w 31118"/>
                    <a:gd name="connsiteY30" fmla="*/ 20745 h 20745"/>
                    <a:gd name="connsiteX31" fmla="*/ 12678 w 31118"/>
                    <a:gd name="connsiteY31" fmla="*/ 20745 h 20745"/>
                    <a:gd name="connsiteX32" fmla="*/ 11525 w 31118"/>
                    <a:gd name="connsiteY32" fmla="*/ 20745 h 20745"/>
                    <a:gd name="connsiteX33" fmla="*/ 11525 w 31118"/>
                    <a:gd name="connsiteY33" fmla="*/ 20745 h 20745"/>
                    <a:gd name="connsiteX34" fmla="*/ 10373 w 31118"/>
                    <a:gd name="connsiteY34" fmla="*/ 20745 h 20745"/>
                    <a:gd name="connsiteX35" fmla="*/ 10373 w 31118"/>
                    <a:gd name="connsiteY35" fmla="*/ 20745 h 20745"/>
                    <a:gd name="connsiteX36" fmla="*/ 9220 w 31118"/>
                    <a:gd name="connsiteY36" fmla="*/ 20745 h 20745"/>
                    <a:gd name="connsiteX37" fmla="*/ 0 w 31118"/>
                    <a:gd name="connsiteY37" fmla="*/ 11525 h 20745"/>
                    <a:gd name="connsiteX38" fmla="*/ 0 w 31118"/>
                    <a:gd name="connsiteY38" fmla="*/ 11525 h 20745"/>
                    <a:gd name="connsiteX39" fmla="*/ 0 w 31118"/>
                    <a:gd name="connsiteY39" fmla="*/ 11525 h 20745"/>
                    <a:gd name="connsiteX40" fmla="*/ 0 w 31118"/>
                    <a:gd name="connsiteY40" fmla="*/ 11525 h 207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</a:cxnLst>
                  <a:rect l="l" t="t" r="r" b="b"/>
                  <a:pathLst>
                    <a:path w="31118" h="20745">
                      <a:moveTo>
                        <a:pt x="0" y="11525"/>
                      </a:moveTo>
                      <a:lnTo>
                        <a:pt x="0" y="11525"/>
                      </a:lnTo>
                      <a:lnTo>
                        <a:pt x="0" y="11525"/>
                      </a:lnTo>
                      <a:lnTo>
                        <a:pt x="0" y="8068"/>
                      </a:lnTo>
                      <a:lnTo>
                        <a:pt x="1153" y="9220"/>
                      </a:lnTo>
                      <a:cubicBezTo>
                        <a:pt x="1153" y="9220"/>
                        <a:pt x="1153" y="9220"/>
                        <a:pt x="1153" y="9220"/>
                      </a:cubicBezTo>
                      <a:cubicBezTo>
                        <a:pt x="1153" y="9220"/>
                        <a:pt x="1153" y="9220"/>
                        <a:pt x="1153" y="9220"/>
                      </a:cubicBezTo>
                      <a:cubicBezTo>
                        <a:pt x="1153" y="9220"/>
                        <a:pt x="1153" y="9220"/>
                        <a:pt x="1153" y="9220"/>
                      </a:cubicBezTo>
                      <a:lnTo>
                        <a:pt x="1153" y="9220"/>
                      </a:lnTo>
                      <a:cubicBezTo>
                        <a:pt x="1153" y="9220"/>
                        <a:pt x="1153" y="9220"/>
                        <a:pt x="1153" y="9220"/>
                      </a:cubicBezTo>
                      <a:cubicBezTo>
                        <a:pt x="1153" y="9220"/>
                        <a:pt x="1153" y="9220"/>
                        <a:pt x="1153" y="9220"/>
                      </a:cubicBezTo>
                      <a:cubicBezTo>
                        <a:pt x="1153" y="9220"/>
                        <a:pt x="1153" y="9220"/>
                        <a:pt x="1153" y="9220"/>
                      </a:cubicBezTo>
                      <a:cubicBezTo>
                        <a:pt x="1153" y="9220"/>
                        <a:pt x="1153" y="9220"/>
                        <a:pt x="1153" y="9220"/>
                      </a:cubicBezTo>
                      <a:lnTo>
                        <a:pt x="1153" y="9220"/>
                      </a:lnTo>
                      <a:lnTo>
                        <a:pt x="1153" y="9220"/>
                      </a:lnTo>
                      <a:cubicBezTo>
                        <a:pt x="1153" y="9220"/>
                        <a:pt x="1153" y="9220"/>
                        <a:pt x="1153" y="9220"/>
                      </a:cubicBezTo>
                      <a:cubicBezTo>
                        <a:pt x="1153" y="9220"/>
                        <a:pt x="1153" y="9220"/>
                        <a:pt x="1153" y="9220"/>
                      </a:cubicBezTo>
                      <a:cubicBezTo>
                        <a:pt x="1153" y="9220"/>
                        <a:pt x="1153" y="9220"/>
                        <a:pt x="1153" y="9220"/>
                      </a:cubicBezTo>
                      <a:cubicBezTo>
                        <a:pt x="1153" y="9220"/>
                        <a:pt x="1153" y="9220"/>
                        <a:pt x="1153" y="9220"/>
                      </a:cubicBezTo>
                      <a:cubicBezTo>
                        <a:pt x="1153" y="9220"/>
                        <a:pt x="1153" y="9220"/>
                        <a:pt x="1153" y="9220"/>
                      </a:cubicBezTo>
                      <a:cubicBezTo>
                        <a:pt x="1153" y="9220"/>
                        <a:pt x="1153" y="9220"/>
                        <a:pt x="1153" y="9220"/>
                      </a:cubicBezTo>
                      <a:cubicBezTo>
                        <a:pt x="1153" y="9220"/>
                        <a:pt x="1153" y="9220"/>
                        <a:pt x="2305" y="9220"/>
                      </a:cubicBezTo>
                      <a:lnTo>
                        <a:pt x="18440" y="0"/>
                      </a:lnTo>
                      <a:lnTo>
                        <a:pt x="18440" y="0"/>
                      </a:lnTo>
                      <a:cubicBezTo>
                        <a:pt x="18440" y="0"/>
                        <a:pt x="18440" y="0"/>
                        <a:pt x="18440" y="0"/>
                      </a:cubicBezTo>
                      <a:lnTo>
                        <a:pt x="18440" y="3457"/>
                      </a:lnTo>
                      <a:cubicBezTo>
                        <a:pt x="18440" y="3457"/>
                        <a:pt x="18440" y="4610"/>
                        <a:pt x="19593" y="4610"/>
                      </a:cubicBezTo>
                      <a:lnTo>
                        <a:pt x="31118" y="11525"/>
                      </a:lnTo>
                      <a:cubicBezTo>
                        <a:pt x="31118" y="11525"/>
                        <a:pt x="31118" y="11525"/>
                        <a:pt x="29966" y="11525"/>
                      </a:cubicBezTo>
                      <a:lnTo>
                        <a:pt x="13830" y="20745"/>
                      </a:lnTo>
                      <a:cubicBezTo>
                        <a:pt x="13830" y="20745"/>
                        <a:pt x="12678" y="20745"/>
                        <a:pt x="12678" y="20745"/>
                      </a:cubicBezTo>
                      <a:cubicBezTo>
                        <a:pt x="12678" y="20745"/>
                        <a:pt x="12678" y="20745"/>
                        <a:pt x="12678" y="20745"/>
                      </a:cubicBezTo>
                      <a:cubicBezTo>
                        <a:pt x="12678" y="20745"/>
                        <a:pt x="11525" y="20745"/>
                        <a:pt x="11525" y="20745"/>
                      </a:cubicBezTo>
                      <a:lnTo>
                        <a:pt x="11525" y="20745"/>
                      </a:lnTo>
                      <a:cubicBezTo>
                        <a:pt x="11525" y="20745"/>
                        <a:pt x="10373" y="20745"/>
                        <a:pt x="10373" y="20745"/>
                      </a:cubicBezTo>
                      <a:lnTo>
                        <a:pt x="10373" y="20745"/>
                      </a:lnTo>
                      <a:cubicBezTo>
                        <a:pt x="10373" y="20745"/>
                        <a:pt x="9220" y="20745"/>
                        <a:pt x="9220" y="20745"/>
                      </a:cubicBezTo>
                      <a:lnTo>
                        <a:pt x="0" y="11525"/>
                      </a:lnTo>
                      <a:cubicBezTo>
                        <a:pt x="0" y="11525"/>
                        <a:pt x="0" y="11525"/>
                        <a:pt x="0" y="11525"/>
                      </a:cubicBezTo>
                      <a:cubicBezTo>
                        <a:pt x="0" y="11525"/>
                        <a:pt x="0" y="11525"/>
                        <a:pt x="0" y="11525"/>
                      </a:cubicBezTo>
                      <a:cubicBezTo>
                        <a:pt x="0" y="11525"/>
                        <a:pt x="0" y="11525"/>
                        <a:pt x="0" y="11525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03286"/>
                    </a:gs>
                    <a:gs pos="100000">
                      <a:srgbClr val="0085F2"/>
                    </a:gs>
                  </a:gsLst>
                  <a:lin ang="16327914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504" name="Freeform: Shape 3503">
                  <a:extLst>
                    <a:ext uri="{FF2B5EF4-FFF2-40B4-BE49-F238E27FC236}">
                      <a16:creationId xmlns:a16="http://schemas.microsoft.com/office/drawing/2014/main" id="{DE8E12A4-AD8A-6972-B040-D3A7074B74FE}"/>
                    </a:ext>
                  </a:extLst>
                </p:cNvPr>
                <p:cNvSpPr/>
                <p:nvPr/>
              </p:nvSpPr>
              <p:spPr>
                <a:xfrm>
                  <a:off x="9710895" y="5119991"/>
                  <a:ext cx="34575" cy="20745"/>
                </a:xfrm>
                <a:custGeom>
                  <a:avLst/>
                  <a:gdLst>
                    <a:gd name="connsiteX0" fmla="*/ 3457 w 34575"/>
                    <a:gd name="connsiteY0" fmla="*/ 9220 h 20745"/>
                    <a:gd name="connsiteX1" fmla="*/ 3457 w 34575"/>
                    <a:gd name="connsiteY1" fmla="*/ 9220 h 20745"/>
                    <a:gd name="connsiteX2" fmla="*/ 3457 w 34575"/>
                    <a:gd name="connsiteY2" fmla="*/ 9220 h 20745"/>
                    <a:gd name="connsiteX3" fmla="*/ 3457 w 34575"/>
                    <a:gd name="connsiteY3" fmla="*/ 9220 h 20745"/>
                    <a:gd name="connsiteX4" fmla="*/ 4610 w 34575"/>
                    <a:gd name="connsiteY4" fmla="*/ 9220 h 20745"/>
                    <a:gd name="connsiteX5" fmla="*/ 4610 w 34575"/>
                    <a:gd name="connsiteY5" fmla="*/ 9220 h 20745"/>
                    <a:gd name="connsiteX6" fmla="*/ 4610 w 34575"/>
                    <a:gd name="connsiteY6" fmla="*/ 9220 h 20745"/>
                    <a:gd name="connsiteX7" fmla="*/ 4610 w 34575"/>
                    <a:gd name="connsiteY7" fmla="*/ 9220 h 20745"/>
                    <a:gd name="connsiteX8" fmla="*/ 4610 w 34575"/>
                    <a:gd name="connsiteY8" fmla="*/ 9220 h 20745"/>
                    <a:gd name="connsiteX9" fmla="*/ 4610 w 34575"/>
                    <a:gd name="connsiteY9" fmla="*/ 9220 h 20745"/>
                    <a:gd name="connsiteX10" fmla="*/ 4610 w 34575"/>
                    <a:gd name="connsiteY10" fmla="*/ 9220 h 20745"/>
                    <a:gd name="connsiteX11" fmla="*/ 4610 w 34575"/>
                    <a:gd name="connsiteY11" fmla="*/ 9220 h 20745"/>
                    <a:gd name="connsiteX12" fmla="*/ 4610 w 34575"/>
                    <a:gd name="connsiteY12" fmla="*/ 9220 h 20745"/>
                    <a:gd name="connsiteX13" fmla="*/ 4610 w 34575"/>
                    <a:gd name="connsiteY13" fmla="*/ 9220 h 20745"/>
                    <a:gd name="connsiteX14" fmla="*/ 4610 w 34575"/>
                    <a:gd name="connsiteY14" fmla="*/ 9220 h 20745"/>
                    <a:gd name="connsiteX15" fmla="*/ 4610 w 34575"/>
                    <a:gd name="connsiteY15" fmla="*/ 9220 h 20745"/>
                    <a:gd name="connsiteX16" fmla="*/ 4610 w 34575"/>
                    <a:gd name="connsiteY16" fmla="*/ 9220 h 20745"/>
                    <a:gd name="connsiteX17" fmla="*/ 5763 w 34575"/>
                    <a:gd name="connsiteY17" fmla="*/ 9220 h 20745"/>
                    <a:gd name="connsiteX18" fmla="*/ 21898 w 34575"/>
                    <a:gd name="connsiteY18" fmla="*/ 0 h 20745"/>
                    <a:gd name="connsiteX19" fmla="*/ 21898 w 34575"/>
                    <a:gd name="connsiteY19" fmla="*/ 0 h 20745"/>
                    <a:gd name="connsiteX20" fmla="*/ 21898 w 34575"/>
                    <a:gd name="connsiteY20" fmla="*/ 0 h 20745"/>
                    <a:gd name="connsiteX21" fmla="*/ 21898 w 34575"/>
                    <a:gd name="connsiteY21" fmla="*/ 3458 h 20745"/>
                    <a:gd name="connsiteX22" fmla="*/ 23051 w 34575"/>
                    <a:gd name="connsiteY22" fmla="*/ 4610 h 20745"/>
                    <a:gd name="connsiteX23" fmla="*/ 34576 w 34575"/>
                    <a:gd name="connsiteY23" fmla="*/ 11525 h 20745"/>
                    <a:gd name="connsiteX24" fmla="*/ 33423 w 34575"/>
                    <a:gd name="connsiteY24" fmla="*/ 11525 h 20745"/>
                    <a:gd name="connsiteX25" fmla="*/ 17288 w 34575"/>
                    <a:gd name="connsiteY25" fmla="*/ 20745 h 20745"/>
                    <a:gd name="connsiteX26" fmla="*/ 16135 w 34575"/>
                    <a:gd name="connsiteY26" fmla="*/ 20745 h 20745"/>
                    <a:gd name="connsiteX27" fmla="*/ 16135 w 34575"/>
                    <a:gd name="connsiteY27" fmla="*/ 20745 h 20745"/>
                    <a:gd name="connsiteX28" fmla="*/ 14983 w 34575"/>
                    <a:gd name="connsiteY28" fmla="*/ 20745 h 20745"/>
                    <a:gd name="connsiteX29" fmla="*/ 14983 w 34575"/>
                    <a:gd name="connsiteY29" fmla="*/ 20745 h 20745"/>
                    <a:gd name="connsiteX30" fmla="*/ 13830 w 34575"/>
                    <a:gd name="connsiteY30" fmla="*/ 20745 h 20745"/>
                    <a:gd name="connsiteX31" fmla="*/ 13830 w 34575"/>
                    <a:gd name="connsiteY31" fmla="*/ 20745 h 20745"/>
                    <a:gd name="connsiteX32" fmla="*/ 12678 w 34575"/>
                    <a:gd name="connsiteY32" fmla="*/ 20745 h 20745"/>
                    <a:gd name="connsiteX33" fmla="*/ 0 w 34575"/>
                    <a:gd name="connsiteY33" fmla="*/ 12678 h 20745"/>
                    <a:gd name="connsiteX34" fmla="*/ 0 w 34575"/>
                    <a:gd name="connsiteY34" fmla="*/ 12678 h 20745"/>
                    <a:gd name="connsiteX35" fmla="*/ 0 w 34575"/>
                    <a:gd name="connsiteY35" fmla="*/ 12678 h 20745"/>
                    <a:gd name="connsiteX36" fmla="*/ 0 w 34575"/>
                    <a:gd name="connsiteY36" fmla="*/ 12678 h 20745"/>
                    <a:gd name="connsiteX37" fmla="*/ 0 w 34575"/>
                    <a:gd name="connsiteY37" fmla="*/ 12678 h 20745"/>
                    <a:gd name="connsiteX38" fmla="*/ 0 w 34575"/>
                    <a:gd name="connsiteY38" fmla="*/ 9220 h 20745"/>
                    <a:gd name="connsiteX39" fmla="*/ 3457 w 34575"/>
                    <a:gd name="connsiteY39" fmla="*/ 9220 h 207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</a:cxnLst>
                  <a:rect l="l" t="t" r="r" b="b"/>
                  <a:pathLst>
                    <a:path w="34575" h="20745">
                      <a:moveTo>
                        <a:pt x="3457" y="9220"/>
                      </a:moveTo>
                      <a:cubicBezTo>
                        <a:pt x="4610" y="9220"/>
                        <a:pt x="4610" y="9220"/>
                        <a:pt x="3457" y="9220"/>
                      </a:cubicBezTo>
                      <a:cubicBezTo>
                        <a:pt x="4610" y="9220"/>
                        <a:pt x="4610" y="9220"/>
                        <a:pt x="3457" y="9220"/>
                      </a:cubicBezTo>
                      <a:cubicBezTo>
                        <a:pt x="4610" y="9220"/>
                        <a:pt x="4610" y="9220"/>
                        <a:pt x="3457" y="9220"/>
                      </a:cubicBezTo>
                      <a:cubicBezTo>
                        <a:pt x="4610" y="9220"/>
                        <a:pt x="4610" y="9220"/>
                        <a:pt x="4610" y="9220"/>
                      </a:cubicBezTo>
                      <a:cubicBezTo>
                        <a:pt x="4610" y="9220"/>
                        <a:pt x="4610" y="9220"/>
                        <a:pt x="4610" y="9220"/>
                      </a:cubicBezTo>
                      <a:cubicBezTo>
                        <a:pt x="4610" y="9220"/>
                        <a:pt x="4610" y="9220"/>
                        <a:pt x="4610" y="9220"/>
                      </a:cubicBezTo>
                      <a:cubicBezTo>
                        <a:pt x="4610" y="9220"/>
                        <a:pt x="4610" y="9220"/>
                        <a:pt x="4610" y="9220"/>
                      </a:cubicBezTo>
                      <a:cubicBezTo>
                        <a:pt x="4610" y="9220"/>
                        <a:pt x="4610" y="9220"/>
                        <a:pt x="4610" y="9220"/>
                      </a:cubicBezTo>
                      <a:lnTo>
                        <a:pt x="4610" y="9220"/>
                      </a:lnTo>
                      <a:lnTo>
                        <a:pt x="4610" y="9220"/>
                      </a:lnTo>
                      <a:cubicBezTo>
                        <a:pt x="4610" y="9220"/>
                        <a:pt x="4610" y="9220"/>
                        <a:pt x="4610" y="9220"/>
                      </a:cubicBezTo>
                      <a:cubicBezTo>
                        <a:pt x="4610" y="9220"/>
                        <a:pt x="4610" y="9220"/>
                        <a:pt x="4610" y="9220"/>
                      </a:cubicBezTo>
                      <a:cubicBezTo>
                        <a:pt x="4610" y="9220"/>
                        <a:pt x="4610" y="9220"/>
                        <a:pt x="4610" y="9220"/>
                      </a:cubicBezTo>
                      <a:cubicBezTo>
                        <a:pt x="4610" y="9220"/>
                        <a:pt x="4610" y="9220"/>
                        <a:pt x="4610" y="9220"/>
                      </a:cubicBezTo>
                      <a:cubicBezTo>
                        <a:pt x="4610" y="9220"/>
                        <a:pt x="4610" y="9220"/>
                        <a:pt x="4610" y="9220"/>
                      </a:cubicBezTo>
                      <a:cubicBezTo>
                        <a:pt x="4610" y="9220"/>
                        <a:pt x="4610" y="9220"/>
                        <a:pt x="4610" y="9220"/>
                      </a:cubicBezTo>
                      <a:cubicBezTo>
                        <a:pt x="4610" y="9220"/>
                        <a:pt x="4610" y="9220"/>
                        <a:pt x="5763" y="9220"/>
                      </a:cubicBezTo>
                      <a:lnTo>
                        <a:pt x="21898" y="0"/>
                      </a:lnTo>
                      <a:lnTo>
                        <a:pt x="21898" y="0"/>
                      </a:lnTo>
                      <a:cubicBezTo>
                        <a:pt x="21898" y="0"/>
                        <a:pt x="21898" y="0"/>
                        <a:pt x="21898" y="0"/>
                      </a:cubicBezTo>
                      <a:lnTo>
                        <a:pt x="21898" y="3458"/>
                      </a:lnTo>
                      <a:cubicBezTo>
                        <a:pt x="21898" y="3458"/>
                        <a:pt x="21898" y="4610"/>
                        <a:pt x="23051" y="4610"/>
                      </a:cubicBezTo>
                      <a:lnTo>
                        <a:pt x="34576" y="11525"/>
                      </a:lnTo>
                      <a:cubicBezTo>
                        <a:pt x="34576" y="11525"/>
                        <a:pt x="34576" y="11525"/>
                        <a:pt x="33423" y="11525"/>
                      </a:cubicBezTo>
                      <a:lnTo>
                        <a:pt x="17288" y="20745"/>
                      </a:lnTo>
                      <a:cubicBezTo>
                        <a:pt x="17288" y="20745"/>
                        <a:pt x="16135" y="20745"/>
                        <a:pt x="16135" y="20745"/>
                      </a:cubicBezTo>
                      <a:cubicBezTo>
                        <a:pt x="16135" y="20745"/>
                        <a:pt x="16135" y="20745"/>
                        <a:pt x="16135" y="20745"/>
                      </a:cubicBezTo>
                      <a:cubicBezTo>
                        <a:pt x="16135" y="20745"/>
                        <a:pt x="14983" y="20745"/>
                        <a:pt x="14983" y="20745"/>
                      </a:cubicBezTo>
                      <a:lnTo>
                        <a:pt x="14983" y="20745"/>
                      </a:lnTo>
                      <a:cubicBezTo>
                        <a:pt x="14983" y="20745"/>
                        <a:pt x="13830" y="20745"/>
                        <a:pt x="13830" y="20745"/>
                      </a:cubicBezTo>
                      <a:lnTo>
                        <a:pt x="13830" y="20745"/>
                      </a:lnTo>
                      <a:cubicBezTo>
                        <a:pt x="13830" y="20745"/>
                        <a:pt x="12678" y="20745"/>
                        <a:pt x="12678" y="20745"/>
                      </a:cubicBezTo>
                      <a:lnTo>
                        <a:pt x="0" y="12678"/>
                      </a:lnTo>
                      <a:cubicBezTo>
                        <a:pt x="0" y="12678"/>
                        <a:pt x="0" y="12678"/>
                        <a:pt x="0" y="12678"/>
                      </a:cubicBezTo>
                      <a:cubicBezTo>
                        <a:pt x="0" y="12678"/>
                        <a:pt x="0" y="12678"/>
                        <a:pt x="0" y="12678"/>
                      </a:cubicBezTo>
                      <a:cubicBezTo>
                        <a:pt x="0" y="12678"/>
                        <a:pt x="0" y="12678"/>
                        <a:pt x="0" y="12678"/>
                      </a:cubicBezTo>
                      <a:lnTo>
                        <a:pt x="0" y="12678"/>
                      </a:lnTo>
                      <a:lnTo>
                        <a:pt x="0" y="9220"/>
                      </a:lnTo>
                      <a:lnTo>
                        <a:pt x="3457" y="922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03286"/>
                    </a:gs>
                    <a:gs pos="100000">
                      <a:srgbClr val="0085F2"/>
                    </a:gs>
                  </a:gsLst>
                  <a:lin ang="16327914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505" name="Freeform: Shape 3504">
                  <a:extLst>
                    <a:ext uri="{FF2B5EF4-FFF2-40B4-BE49-F238E27FC236}">
                      <a16:creationId xmlns:a16="http://schemas.microsoft.com/office/drawing/2014/main" id="{DFF74BE2-B98B-452C-B56A-AEBF3CAF4304}"/>
                    </a:ext>
                  </a:extLst>
                </p:cNvPr>
                <p:cNvSpPr/>
                <p:nvPr/>
              </p:nvSpPr>
              <p:spPr>
                <a:xfrm>
                  <a:off x="9689285" y="5133821"/>
                  <a:ext cx="31982" cy="20745"/>
                </a:xfrm>
                <a:custGeom>
                  <a:avLst/>
                  <a:gdLst>
                    <a:gd name="connsiteX0" fmla="*/ 864 w 31982"/>
                    <a:gd name="connsiteY0" fmla="*/ 11525 h 20745"/>
                    <a:gd name="connsiteX1" fmla="*/ 864 w 31982"/>
                    <a:gd name="connsiteY1" fmla="*/ 11525 h 20745"/>
                    <a:gd name="connsiteX2" fmla="*/ 864 w 31982"/>
                    <a:gd name="connsiteY2" fmla="*/ 11525 h 20745"/>
                    <a:gd name="connsiteX3" fmla="*/ 864 w 31982"/>
                    <a:gd name="connsiteY3" fmla="*/ 8068 h 20745"/>
                    <a:gd name="connsiteX4" fmla="*/ 2017 w 31982"/>
                    <a:gd name="connsiteY4" fmla="*/ 9220 h 20745"/>
                    <a:gd name="connsiteX5" fmla="*/ 2017 w 31982"/>
                    <a:gd name="connsiteY5" fmla="*/ 9220 h 20745"/>
                    <a:gd name="connsiteX6" fmla="*/ 2017 w 31982"/>
                    <a:gd name="connsiteY6" fmla="*/ 9220 h 20745"/>
                    <a:gd name="connsiteX7" fmla="*/ 2017 w 31982"/>
                    <a:gd name="connsiteY7" fmla="*/ 9220 h 20745"/>
                    <a:gd name="connsiteX8" fmla="*/ 2017 w 31982"/>
                    <a:gd name="connsiteY8" fmla="*/ 9220 h 20745"/>
                    <a:gd name="connsiteX9" fmla="*/ 2017 w 31982"/>
                    <a:gd name="connsiteY9" fmla="*/ 9220 h 20745"/>
                    <a:gd name="connsiteX10" fmla="*/ 2017 w 31982"/>
                    <a:gd name="connsiteY10" fmla="*/ 9220 h 20745"/>
                    <a:gd name="connsiteX11" fmla="*/ 2017 w 31982"/>
                    <a:gd name="connsiteY11" fmla="*/ 9220 h 20745"/>
                    <a:gd name="connsiteX12" fmla="*/ 2017 w 31982"/>
                    <a:gd name="connsiteY12" fmla="*/ 9220 h 20745"/>
                    <a:gd name="connsiteX13" fmla="*/ 2017 w 31982"/>
                    <a:gd name="connsiteY13" fmla="*/ 9220 h 20745"/>
                    <a:gd name="connsiteX14" fmla="*/ 2017 w 31982"/>
                    <a:gd name="connsiteY14" fmla="*/ 9220 h 20745"/>
                    <a:gd name="connsiteX15" fmla="*/ 2017 w 31982"/>
                    <a:gd name="connsiteY15" fmla="*/ 9220 h 20745"/>
                    <a:gd name="connsiteX16" fmla="*/ 2017 w 31982"/>
                    <a:gd name="connsiteY16" fmla="*/ 9220 h 20745"/>
                    <a:gd name="connsiteX17" fmla="*/ 2017 w 31982"/>
                    <a:gd name="connsiteY17" fmla="*/ 9220 h 20745"/>
                    <a:gd name="connsiteX18" fmla="*/ 2017 w 31982"/>
                    <a:gd name="connsiteY18" fmla="*/ 9220 h 20745"/>
                    <a:gd name="connsiteX19" fmla="*/ 2017 w 31982"/>
                    <a:gd name="connsiteY19" fmla="*/ 9220 h 20745"/>
                    <a:gd name="connsiteX20" fmla="*/ 2017 w 31982"/>
                    <a:gd name="connsiteY20" fmla="*/ 9220 h 20745"/>
                    <a:gd name="connsiteX21" fmla="*/ 3169 w 31982"/>
                    <a:gd name="connsiteY21" fmla="*/ 9220 h 20745"/>
                    <a:gd name="connsiteX22" fmla="*/ 19305 w 31982"/>
                    <a:gd name="connsiteY22" fmla="*/ 0 h 20745"/>
                    <a:gd name="connsiteX23" fmla="*/ 19305 w 31982"/>
                    <a:gd name="connsiteY23" fmla="*/ 0 h 20745"/>
                    <a:gd name="connsiteX24" fmla="*/ 19305 w 31982"/>
                    <a:gd name="connsiteY24" fmla="*/ 0 h 20745"/>
                    <a:gd name="connsiteX25" fmla="*/ 19305 w 31982"/>
                    <a:gd name="connsiteY25" fmla="*/ 3458 h 20745"/>
                    <a:gd name="connsiteX26" fmla="*/ 20457 w 31982"/>
                    <a:gd name="connsiteY26" fmla="*/ 4610 h 20745"/>
                    <a:gd name="connsiteX27" fmla="*/ 31982 w 31982"/>
                    <a:gd name="connsiteY27" fmla="*/ 11525 h 20745"/>
                    <a:gd name="connsiteX28" fmla="*/ 30830 w 31982"/>
                    <a:gd name="connsiteY28" fmla="*/ 11525 h 20745"/>
                    <a:gd name="connsiteX29" fmla="*/ 13542 w 31982"/>
                    <a:gd name="connsiteY29" fmla="*/ 20745 h 20745"/>
                    <a:gd name="connsiteX30" fmla="*/ 12390 w 31982"/>
                    <a:gd name="connsiteY30" fmla="*/ 20745 h 20745"/>
                    <a:gd name="connsiteX31" fmla="*/ 12390 w 31982"/>
                    <a:gd name="connsiteY31" fmla="*/ 20745 h 20745"/>
                    <a:gd name="connsiteX32" fmla="*/ 11237 w 31982"/>
                    <a:gd name="connsiteY32" fmla="*/ 20745 h 20745"/>
                    <a:gd name="connsiteX33" fmla="*/ 11237 w 31982"/>
                    <a:gd name="connsiteY33" fmla="*/ 20745 h 20745"/>
                    <a:gd name="connsiteX34" fmla="*/ 10085 w 31982"/>
                    <a:gd name="connsiteY34" fmla="*/ 20745 h 20745"/>
                    <a:gd name="connsiteX35" fmla="*/ 10085 w 31982"/>
                    <a:gd name="connsiteY35" fmla="*/ 20745 h 20745"/>
                    <a:gd name="connsiteX36" fmla="*/ 8932 w 31982"/>
                    <a:gd name="connsiteY36" fmla="*/ 20745 h 20745"/>
                    <a:gd name="connsiteX37" fmla="*/ 864 w 31982"/>
                    <a:gd name="connsiteY37" fmla="*/ 11525 h 20745"/>
                    <a:gd name="connsiteX38" fmla="*/ 864 w 31982"/>
                    <a:gd name="connsiteY38" fmla="*/ 11525 h 20745"/>
                    <a:gd name="connsiteX39" fmla="*/ 864 w 31982"/>
                    <a:gd name="connsiteY39" fmla="*/ 11525 h 20745"/>
                    <a:gd name="connsiteX40" fmla="*/ 864 w 31982"/>
                    <a:gd name="connsiteY40" fmla="*/ 11525 h 207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</a:cxnLst>
                  <a:rect l="l" t="t" r="r" b="b"/>
                  <a:pathLst>
                    <a:path w="31982" h="20745">
                      <a:moveTo>
                        <a:pt x="864" y="11525"/>
                      </a:moveTo>
                      <a:lnTo>
                        <a:pt x="864" y="11525"/>
                      </a:lnTo>
                      <a:lnTo>
                        <a:pt x="864" y="11525"/>
                      </a:lnTo>
                      <a:lnTo>
                        <a:pt x="864" y="8068"/>
                      </a:lnTo>
                      <a:lnTo>
                        <a:pt x="2017" y="9220"/>
                      </a:lnTo>
                      <a:cubicBezTo>
                        <a:pt x="2017" y="9220"/>
                        <a:pt x="2017" y="9220"/>
                        <a:pt x="2017" y="9220"/>
                      </a:cubicBezTo>
                      <a:cubicBezTo>
                        <a:pt x="2017" y="9220"/>
                        <a:pt x="2017" y="9220"/>
                        <a:pt x="2017" y="9220"/>
                      </a:cubicBezTo>
                      <a:cubicBezTo>
                        <a:pt x="2017" y="9220"/>
                        <a:pt x="2017" y="9220"/>
                        <a:pt x="2017" y="9220"/>
                      </a:cubicBezTo>
                      <a:lnTo>
                        <a:pt x="2017" y="9220"/>
                      </a:lnTo>
                      <a:cubicBezTo>
                        <a:pt x="2017" y="9220"/>
                        <a:pt x="2017" y="9220"/>
                        <a:pt x="2017" y="9220"/>
                      </a:cubicBezTo>
                      <a:cubicBezTo>
                        <a:pt x="2017" y="9220"/>
                        <a:pt x="2017" y="9220"/>
                        <a:pt x="2017" y="9220"/>
                      </a:cubicBezTo>
                      <a:cubicBezTo>
                        <a:pt x="2017" y="9220"/>
                        <a:pt x="2017" y="9220"/>
                        <a:pt x="2017" y="9220"/>
                      </a:cubicBezTo>
                      <a:cubicBezTo>
                        <a:pt x="2017" y="9220"/>
                        <a:pt x="2017" y="9220"/>
                        <a:pt x="2017" y="9220"/>
                      </a:cubicBezTo>
                      <a:cubicBezTo>
                        <a:pt x="2017" y="9220"/>
                        <a:pt x="2017" y="9220"/>
                        <a:pt x="2017" y="9220"/>
                      </a:cubicBezTo>
                      <a:lnTo>
                        <a:pt x="2017" y="9220"/>
                      </a:lnTo>
                      <a:cubicBezTo>
                        <a:pt x="2017" y="9220"/>
                        <a:pt x="2017" y="9220"/>
                        <a:pt x="2017" y="9220"/>
                      </a:cubicBezTo>
                      <a:cubicBezTo>
                        <a:pt x="2017" y="9220"/>
                        <a:pt x="2017" y="9220"/>
                        <a:pt x="2017" y="9220"/>
                      </a:cubicBezTo>
                      <a:cubicBezTo>
                        <a:pt x="2017" y="9220"/>
                        <a:pt x="2017" y="9220"/>
                        <a:pt x="2017" y="9220"/>
                      </a:cubicBezTo>
                      <a:cubicBezTo>
                        <a:pt x="2017" y="9220"/>
                        <a:pt x="2017" y="9220"/>
                        <a:pt x="2017" y="9220"/>
                      </a:cubicBezTo>
                      <a:cubicBezTo>
                        <a:pt x="2017" y="9220"/>
                        <a:pt x="2017" y="9220"/>
                        <a:pt x="2017" y="9220"/>
                      </a:cubicBezTo>
                      <a:cubicBezTo>
                        <a:pt x="2017" y="9220"/>
                        <a:pt x="2017" y="9220"/>
                        <a:pt x="2017" y="9220"/>
                      </a:cubicBezTo>
                      <a:cubicBezTo>
                        <a:pt x="2017" y="9220"/>
                        <a:pt x="2017" y="9220"/>
                        <a:pt x="3169" y="9220"/>
                      </a:cubicBezTo>
                      <a:lnTo>
                        <a:pt x="19305" y="0"/>
                      </a:lnTo>
                      <a:lnTo>
                        <a:pt x="19305" y="0"/>
                      </a:lnTo>
                      <a:cubicBezTo>
                        <a:pt x="19305" y="0"/>
                        <a:pt x="19305" y="0"/>
                        <a:pt x="19305" y="0"/>
                      </a:cubicBezTo>
                      <a:lnTo>
                        <a:pt x="19305" y="3458"/>
                      </a:lnTo>
                      <a:cubicBezTo>
                        <a:pt x="19305" y="3458"/>
                        <a:pt x="19305" y="4610"/>
                        <a:pt x="20457" y="4610"/>
                      </a:cubicBezTo>
                      <a:lnTo>
                        <a:pt x="31982" y="11525"/>
                      </a:lnTo>
                      <a:cubicBezTo>
                        <a:pt x="31982" y="11525"/>
                        <a:pt x="31982" y="11525"/>
                        <a:pt x="30830" y="11525"/>
                      </a:cubicBezTo>
                      <a:lnTo>
                        <a:pt x="13542" y="20745"/>
                      </a:lnTo>
                      <a:cubicBezTo>
                        <a:pt x="13542" y="20745"/>
                        <a:pt x="12390" y="20745"/>
                        <a:pt x="12390" y="20745"/>
                      </a:cubicBezTo>
                      <a:cubicBezTo>
                        <a:pt x="12390" y="20745"/>
                        <a:pt x="12390" y="20745"/>
                        <a:pt x="12390" y="20745"/>
                      </a:cubicBezTo>
                      <a:cubicBezTo>
                        <a:pt x="12390" y="20745"/>
                        <a:pt x="11237" y="20745"/>
                        <a:pt x="11237" y="20745"/>
                      </a:cubicBezTo>
                      <a:lnTo>
                        <a:pt x="11237" y="20745"/>
                      </a:lnTo>
                      <a:cubicBezTo>
                        <a:pt x="11237" y="20745"/>
                        <a:pt x="10085" y="20745"/>
                        <a:pt x="10085" y="20745"/>
                      </a:cubicBezTo>
                      <a:lnTo>
                        <a:pt x="10085" y="20745"/>
                      </a:lnTo>
                      <a:cubicBezTo>
                        <a:pt x="10085" y="20745"/>
                        <a:pt x="8932" y="20745"/>
                        <a:pt x="8932" y="20745"/>
                      </a:cubicBezTo>
                      <a:lnTo>
                        <a:pt x="864" y="11525"/>
                      </a:lnTo>
                      <a:cubicBezTo>
                        <a:pt x="864" y="11525"/>
                        <a:pt x="864" y="11525"/>
                        <a:pt x="864" y="11525"/>
                      </a:cubicBezTo>
                      <a:cubicBezTo>
                        <a:pt x="-288" y="11525"/>
                        <a:pt x="-288" y="11525"/>
                        <a:pt x="864" y="11525"/>
                      </a:cubicBezTo>
                      <a:cubicBezTo>
                        <a:pt x="-288" y="11525"/>
                        <a:pt x="-288" y="11525"/>
                        <a:pt x="864" y="11525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03286"/>
                    </a:gs>
                    <a:gs pos="100000">
                      <a:srgbClr val="0085F2"/>
                    </a:gs>
                  </a:gsLst>
                  <a:lin ang="16327914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506" name="Freeform: Shape 3505">
                  <a:extLst>
                    <a:ext uri="{FF2B5EF4-FFF2-40B4-BE49-F238E27FC236}">
                      <a16:creationId xmlns:a16="http://schemas.microsoft.com/office/drawing/2014/main" id="{C0F3BB10-F887-01AF-4633-AFF5F457DFC3}"/>
                    </a:ext>
                  </a:extLst>
                </p:cNvPr>
                <p:cNvSpPr/>
                <p:nvPr/>
              </p:nvSpPr>
              <p:spPr>
                <a:xfrm>
                  <a:off x="9665947" y="5146499"/>
                  <a:ext cx="31117" cy="20745"/>
                </a:xfrm>
                <a:custGeom>
                  <a:avLst/>
                  <a:gdLst>
                    <a:gd name="connsiteX0" fmla="*/ 0 w 31117"/>
                    <a:gd name="connsiteY0" fmla="*/ 11525 h 20745"/>
                    <a:gd name="connsiteX1" fmla="*/ 0 w 31117"/>
                    <a:gd name="connsiteY1" fmla="*/ 8068 h 20745"/>
                    <a:gd name="connsiteX2" fmla="*/ 1153 w 31117"/>
                    <a:gd name="connsiteY2" fmla="*/ 9220 h 20745"/>
                    <a:gd name="connsiteX3" fmla="*/ 1153 w 31117"/>
                    <a:gd name="connsiteY3" fmla="*/ 9220 h 20745"/>
                    <a:gd name="connsiteX4" fmla="*/ 1153 w 31117"/>
                    <a:gd name="connsiteY4" fmla="*/ 9220 h 20745"/>
                    <a:gd name="connsiteX5" fmla="*/ 1153 w 31117"/>
                    <a:gd name="connsiteY5" fmla="*/ 9220 h 20745"/>
                    <a:gd name="connsiteX6" fmla="*/ 1153 w 31117"/>
                    <a:gd name="connsiteY6" fmla="*/ 9220 h 20745"/>
                    <a:gd name="connsiteX7" fmla="*/ 1153 w 31117"/>
                    <a:gd name="connsiteY7" fmla="*/ 9220 h 20745"/>
                    <a:gd name="connsiteX8" fmla="*/ 1153 w 31117"/>
                    <a:gd name="connsiteY8" fmla="*/ 9220 h 20745"/>
                    <a:gd name="connsiteX9" fmla="*/ 1153 w 31117"/>
                    <a:gd name="connsiteY9" fmla="*/ 9220 h 20745"/>
                    <a:gd name="connsiteX10" fmla="*/ 1153 w 31117"/>
                    <a:gd name="connsiteY10" fmla="*/ 9220 h 20745"/>
                    <a:gd name="connsiteX11" fmla="*/ 1153 w 31117"/>
                    <a:gd name="connsiteY11" fmla="*/ 9220 h 20745"/>
                    <a:gd name="connsiteX12" fmla="*/ 1153 w 31117"/>
                    <a:gd name="connsiteY12" fmla="*/ 9220 h 20745"/>
                    <a:gd name="connsiteX13" fmla="*/ 1153 w 31117"/>
                    <a:gd name="connsiteY13" fmla="*/ 9220 h 20745"/>
                    <a:gd name="connsiteX14" fmla="*/ 1153 w 31117"/>
                    <a:gd name="connsiteY14" fmla="*/ 9220 h 20745"/>
                    <a:gd name="connsiteX15" fmla="*/ 1153 w 31117"/>
                    <a:gd name="connsiteY15" fmla="*/ 9220 h 20745"/>
                    <a:gd name="connsiteX16" fmla="*/ 1153 w 31117"/>
                    <a:gd name="connsiteY16" fmla="*/ 9220 h 20745"/>
                    <a:gd name="connsiteX17" fmla="*/ 1153 w 31117"/>
                    <a:gd name="connsiteY17" fmla="*/ 9220 h 20745"/>
                    <a:gd name="connsiteX18" fmla="*/ 1153 w 31117"/>
                    <a:gd name="connsiteY18" fmla="*/ 9220 h 20745"/>
                    <a:gd name="connsiteX19" fmla="*/ 2305 w 31117"/>
                    <a:gd name="connsiteY19" fmla="*/ 9220 h 20745"/>
                    <a:gd name="connsiteX20" fmla="*/ 18440 w 31117"/>
                    <a:gd name="connsiteY20" fmla="*/ 0 h 20745"/>
                    <a:gd name="connsiteX21" fmla="*/ 18440 w 31117"/>
                    <a:gd name="connsiteY21" fmla="*/ 0 h 20745"/>
                    <a:gd name="connsiteX22" fmla="*/ 18440 w 31117"/>
                    <a:gd name="connsiteY22" fmla="*/ 0 h 20745"/>
                    <a:gd name="connsiteX23" fmla="*/ 18440 w 31117"/>
                    <a:gd name="connsiteY23" fmla="*/ 3458 h 20745"/>
                    <a:gd name="connsiteX24" fmla="*/ 19593 w 31117"/>
                    <a:gd name="connsiteY24" fmla="*/ 4610 h 20745"/>
                    <a:gd name="connsiteX25" fmla="*/ 31118 w 31117"/>
                    <a:gd name="connsiteY25" fmla="*/ 11525 h 20745"/>
                    <a:gd name="connsiteX26" fmla="*/ 29966 w 31117"/>
                    <a:gd name="connsiteY26" fmla="*/ 11525 h 20745"/>
                    <a:gd name="connsiteX27" fmla="*/ 13830 w 31117"/>
                    <a:gd name="connsiteY27" fmla="*/ 20745 h 20745"/>
                    <a:gd name="connsiteX28" fmla="*/ 12678 w 31117"/>
                    <a:gd name="connsiteY28" fmla="*/ 20745 h 20745"/>
                    <a:gd name="connsiteX29" fmla="*/ 12678 w 31117"/>
                    <a:gd name="connsiteY29" fmla="*/ 20745 h 20745"/>
                    <a:gd name="connsiteX30" fmla="*/ 11525 w 31117"/>
                    <a:gd name="connsiteY30" fmla="*/ 20745 h 20745"/>
                    <a:gd name="connsiteX31" fmla="*/ 11525 w 31117"/>
                    <a:gd name="connsiteY31" fmla="*/ 20745 h 20745"/>
                    <a:gd name="connsiteX32" fmla="*/ 10373 w 31117"/>
                    <a:gd name="connsiteY32" fmla="*/ 20745 h 20745"/>
                    <a:gd name="connsiteX33" fmla="*/ 10373 w 31117"/>
                    <a:gd name="connsiteY33" fmla="*/ 20745 h 20745"/>
                    <a:gd name="connsiteX34" fmla="*/ 9220 w 31117"/>
                    <a:gd name="connsiteY34" fmla="*/ 20745 h 20745"/>
                    <a:gd name="connsiteX35" fmla="*/ 0 w 31117"/>
                    <a:gd name="connsiteY35" fmla="*/ 11525 h 20745"/>
                    <a:gd name="connsiteX36" fmla="*/ 0 w 31117"/>
                    <a:gd name="connsiteY36" fmla="*/ 11525 h 20745"/>
                    <a:gd name="connsiteX37" fmla="*/ 0 w 31117"/>
                    <a:gd name="connsiteY37" fmla="*/ 11525 h 20745"/>
                    <a:gd name="connsiteX38" fmla="*/ 0 w 31117"/>
                    <a:gd name="connsiteY38" fmla="*/ 11525 h 20745"/>
                    <a:gd name="connsiteX39" fmla="*/ 0 w 31117"/>
                    <a:gd name="connsiteY39" fmla="*/ 11525 h 20745"/>
                    <a:gd name="connsiteX40" fmla="*/ 0 w 31117"/>
                    <a:gd name="connsiteY40" fmla="*/ 11525 h 207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</a:cxnLst>
                  <a:rect l="l" t="t" r="r" b="b"/>
                  <a:pathLst>
                    <a:path w="31117" h="20745">
                      <a:moveTo>
                        <a:pt x="0" y="11525"/>
                      </a:moveTo>
                      <a:lnTo>
                        <a:pt x="0" y="8068"/>
                      </a:lnTo>
                      <a:lnTo>
                        <a:pt x="1153" y="9220"/>
                      </a:lnTo>
                      <a:cubicBezTo>
                        <a:pt x="1153" y="9220"/>
                        <a:pt x="1153" y="9220"/>
                        <a:pt x="1153" y="9220"/>
                      </a:cubicBezTo>
                      <a:cubicBezTo>
                        <a:pt x="1153" y="9220"/>
                        <a:pt x="1153" y="9220"/>
                        <a:pt x="1153" y="9220"/>
                      </a:cubicBezTo>
                      <a:cubicBezTo>
                        <a:pt x="1153" y="9220"/>
                        <a:pt x="1153" y="9220"/>
                        <a:pt x="1153" y="9220"/>
                      </a:cubicBezTo>
                      <a:cubicBezTo>
                        <a:pt x="1153" y="9220"/>
                        <a:pt x="1153" y="9220"/>
                        <a:pt x="1153" y="9220"/>
                      </a:cubicBezTo>
                      <a:cubicBezTo>
                        <a:pt x="1153" y="9220"/>
                        <a:pt x="1153" y="9220"/>
                        <a:pt x="1153" y="9220"/>
                      </a:cubicBezTo>
                      <a:cubicBezTo>
                        <a:pt x="1153" y="9220"/>
                        <a:pt x="1153" y="9220"/>
                        <a:pt x="1153" y="9220"/>
                      </a:cubicBezTo>
                      <a:cubicBezTo>
                        <a:pt x="1153" y="9220"/>
                        <a:pt x="1153" y="9220"/>
                        <a:pt x="1153" y="9220"/>
                      </a:cubicBezTo>
                      <a:cubicBezTo>
                        <a:pt x="1153" y="9220"/>
                        <a:pt x="1153" y="9220"/>
                        <a:pt x="1153" y="9220"/>
                      </a:cubicBezTo>
                      <a:cubicBezTo>
                        <a:pt x="1153" y="9220"/>
                        <a:pt x="1153" y="9220"/>
                        <a:pt x="1153" y="9220"/>
                      </a:cubicBezTo>
                      <a:lnTo>
                        <a:pt x="1153" y="9220"/>
                      </a:lnTo>
                      <a:cubicBezTo>
                        <a:pt x="1153" y="9220"/>
                        <a:pt x="1153" y="9220"/>
                        <a:pt x="1153" y="9220"/>
                      </a:cubicBezTo>
                      <a:cubicBezTo>
                        <a:pt x="1153" y="9220"/>
                        <a:pt x="1153" y="9220"/>
                        <a:pt x="1153" y="9220"/>
                      </a:cubicBezTo>
                      <a:cubicBezTo>
                        <a:pt x="1153" y="9220"/>
                        <a:pt x="1153" y="9220"/>
                        <a:pt x="1153" y="9220"/>
                      </a:cubicBezTo>
                      <a:cubicBezTo>
                        <a:pt x="1153" y="9220"/>
                        <a:pt x="1153" y="9220"/>
                        <a:pt x="1153" y="9220"/>
                      </a:cubicBezTo>
                      <a:cubicBezTo>
                        <a:pt x="1153" y="9220"/>
                        <a:pt x="1153" y="9220"/>
                        <a:pt x="1153" y="9220"/>
                      </a:cubicBezTo>
                      <a:cubicBezTo>
                        <a:pt x="1153" y="9220"/>
                        <a:pt x="1153" y="9220"/>
                        <a:pt x="1153" y="9220"/>
                      </a:cubicBezTo>
                      <a:cubicBezTo>
                        <a:pt x="1153" y="9220"/>
                        <a:pt x="1153" y="9220"/>
                        <a:pt x="2305" y="9220"/>
                      </a:cubicBezTo>
                      <a:lnTo>
                        <a:pt x="18440" y="0"/>
                      </a:lnTo>
                      <a:lnTo>
                        <a:pt x="18440" y="0"/>
                      </a:lnTo>
                      <a:cubicBezTo>
                        <a:pt x="18440" y="0"/>
                        <a:pt x="18440" y="0"/>
                        <a:pt x="18440" y="0"/>
                      </a:cubicBezTo>
                      <a:lnTo>
                        <a:pt x="18440" y="3458"/>
                      </a:lnTo>
                      <a:cubicBezTo>
                        <a:pt x="18440" y="3458"/>
                        <a:pt x="18440" y="4610"/>
                        <a:pt x="19593" y="4610"/>
                      </a:cubicBezTo>
                      <a:lnTo>
                        <a:pt x="31118" y="11525"/>
                      </a:lnTo>
                      <a:cubicBezTo>
                        <a:pt x="31118" y="11525"/>
                        <a:pt x="31118" y="11525"/>
                        <a:pt x="29966" y="11525"/>
                      </a:cubicBezTo>
                      <a:lnTo>
                        <a:pt x="13830" y="20745"/>
                      </a:lnTo>
                      <a:cubicBezTo>
                        <a:pt x="13830" y="20745"/>
                        <a:pt x="12678" y="20745"/>
                        <a:pt x="12678" y="20745"/>
                      </a:cubicBezTo>
                      <a:cubicBezTo>
                        <a:pt x="12678" y="20745"/>
                        <a:pt x="12678" y="20745"/>
                        <a:pt x="12678" y="20745"/>
                      </a:cubicBezTo>
                      <a:cubicBezTo>
                        <a:pt x="12678" y="20745"/>
                        <a:pt x="11525" y="20745"/>
                        <a:pt x="11525" y="20745"/>
                      </a:cubicBezTo>
                      <a:lnTo>
                        <a:pt x="11525" y="20745"/>
                      </a:lnTo>
                      <a:cubicBezTo>
                        <a:pt x="11525" y="20745"/>
                        <a:pt x="10373" y="20745"/>
                        <a:pt x="10373" y="20745"/>
                      </a:cubicBezTo>
                      <a:lnTo>
                        <a:pt x="10373" y="20745"/>
                      </a:lnTo>
                      <a:cubicBezTo>
                        <a:pt x="10373" y="20745"/>
                        <a:pt x="9220" y="20745"/>
                        <a:pt x="9220" y="20745"/>
                      </a:cubicBezTo>
                      <a:lnTo>
                        <a:pt x="0" y="11525"/>
                      </a:lnTo>
                      <a:cubicBezTo>
                        <a:pt x="0" y="12678"/>
                        <a:pt x="0" y="12678"/>
                        <a:pt x="0" y="11525"/>
                      </a:cubicBezTo>
                      <a:cubicBezTo>
                        <a:pt x="0" y="12678"/>
                        <a:pt x="0" y="11525"/>
                        <a:pt x="0" y="11525"/>
                      </a:cubicBezTo>
                      <a:cubicBezTo>
                        <a:pt x="0" y="11525"/>
                        <a:pt x="0" y="11525"/>
                        <a:pt x="0" y="11525"/>
                      </a:cubicBezTo>
                      <a:lnTo>
                        <a:pt x="0" y="11525"/>
                      </a:lnTo>
                      <a:lnTo>
                        <a:pt x="0" y="1152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03286"/>
                    </a:gs>
                    <a:gs pos="100000">
                      <a:srgbClr val="0085F2"/>
                    </a:gs>
                  </a:gsLst>
                  <a:lin ang="16327914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507" name="Freeform: Shape 3506">
                  <a:extLst>
                    <a:ext uri="{FF2B5EF4-FFF2-40B4-BE49-F238E27FC236}">
                      <a16:creationId xmlns:a16="http://schemas.microsoft.com/office/drawing/2014/main" id="{D637B1D0-6D59-BBCC-A4E1-8A1E18D7D315}"/>
                    </a:ext>
                  </a:extLst>
                </p:cNvPr>
                <p:cNvSpPr/>
                <p:nvPr/>
              </p:nvSpPr>
              <p:spPr>
                <a:xfrm>
                  <a:off x="9641744" y="5160329"/>
                  <a:ext cx="31118" cy="21898"/>
                </a:xfrm>
                <a:custGeom>
                  <a:avLst/>
                  <a:gdLst>
                    <a:gd name="connsiteX0" fmla="*/ 0 w 31118"/>
                    <a:gd name="connsiteY0" fmla="*/ 11525 h 21898"/>
                    <a:gd name="connsiteX1" fmla="*/ 0 w 31118"/>
                    <a:gd name="connsiteY1" fmla="*/ 11525 h 21898"/>
                    <a:gd name="connsiteX2" fmla="*/ 0 w 31118"/>
                    <a:gd name="connsiteY2" fmla="*/ 8068 h 21898"/>
                    <a:gd name="connsiteX3" fmla="*/ 1153 w 31118"/>
                    <a:gd name="connsiteY3" fmla="*/ 9220 h 21898"/>
                    <a:gd name="connsiteX4" fmla="*/ 1153 w 31118"/>
                    <a:gd name="connsiteY4" fmla="*/ 9220 h 21898"/>
                    <a:gd name="connsiteX5" fmla="*/ 1153 w 31118"/>
                    <a:gd name="connsiteY5" fmla="*/ 9220 h 21898"/>
                    <a:gd name="connsiteX6" fmla="*/ 1153 w 31118"/>
                    <a:gd name="connsiteY6" fmla="*/ 9220 h 21898"/>
                    <a:gd name="connsiteX7" fmla="*/ 1153 w 31118"/>
                    <a:gd name="connsiteY7" fmla="*/ 9220 h 21898"/>
                    <a:gd name="connsiteX8" fmla="*/ 1153 w 31118"/>
                    <a:gd name="connsiteY8" fmla="*/ 9220 h 21898"/>
                    <a:gd name="connsiteX9" fmla="*/ 1153 w 31118"/>
                    <a:gd name="connsiteY9" fmla="*/ 9220 h 21898"/>
                    <a:gd name="connsiteX10" fmla="*/ 1153 w 31118"/>
                    <a:gd name="connsiteY10" fmla="*/ 9220 h 21898"/>
                    <a:gd name="connsiteX11" fmla="*/ 1153 w 31118"/>
                    <a:gd name="connsiteY11" fmla="*/ 9220 h 21898"/>
                    <a:gd name="connsiteX12" fmla="*/ 1153 w 31118"/>
                    <a:gd name="connsiteY12" fmla="*/ 9220 h 21898"/>
                    <a:gd name="connsiteX13" fmla="*/ 1153 w 31118"/>
                    <a:gd name="connsiteY13" fmla="*/ 9220 h 21898"/>
                    <a:gd name="connsiteX14" fmla="*/ 1153 w 31118"/>
                    <a:gd name="connsiteY14" fmla="*/ 9220 h 21898"/>
                    <a:gd name="connsiteX15" fmla="*/ 1153 w 31118"/>
                    <a:gd name="connsiteY15" fmla="*/ 9220 h 21898"/>
                    <a:gd name="connsiteX16" fmla="*/ 1153 w 31118"/>
                    <a:gd name="connsiteY16" fmla="*/ 9220 h 21898"/>
                    <a:gd name="connsiteX17" fmla="*/ 1153 w 31118"/>
                    <a:gd name="connsiteY17" fmla="*/ 9220 h 21898"/>
                    <a:gd name="connsiteX18" fmla="*/ 1153 w 31118"/>
                    <a:gd name="connsiteY18" fmla="*/ 9220 h 21898"/>
                    <a:gd name="connsiteX19" fmla="*/ 1153 w 31118"/>
                    <a:gd name="connsiteY19" fmla="*/ 9220 h 21898"/>
                    <a:gd name="connsiteX20" fmla="*/ 2305 w 31118"/>
                    <a:gd name="connsiteY20" fmla="*/ 9220 h 21898"/>
                    <a:gd name="connsiteX21" fmla="*/ 18440 w 31118"/>
                    <a:gd name="connsiteY21" fmla="*/ 0 h 21898"/>
                    <a:gd name="connsiteX22" fmla="*/ 18440 w 31118"/>
                    <a:gd name="connsiteY22" fmla="*/ 0 h 21898"/>
                    <a:gd name="connsiteX23" fmla="*/ 18440 w 31118"/>
                    <a:gd name="connsiteY23" fmla="*/ 0 h 21898"/>
                    <a:gd name="connsiteX24" fmla="*/ 18440 w 31118"/>
                    <a:gd name="connsiteY24" fmla="*/ 3458 h 21898"/>
                    <a:gd name="connsiteX25" fmla="*/ 19593 w 31118"/>
                    <a:gd name="connsiteY25" fmla="*/ 4610 h 21898"/>
                    <a:gd name="connsiteX26" fmla="*/ 31118 w 31118"/>
                    <a:gd name="connsiteY26" fmla="*/ 11525 h 21898"/>
                    <a:gd name="connsiteX27" fmla="*/ 29966 w 31118"/>
                    <a:gd name="connsiteY27" fmla="*/ 12678 h 21898"/>
                    <a:gd name="connsiteX28" fmla="*/ 12678 w 31118"/>
                    <a:gd name="connsiteY28" fmla="*/ 21898 h 21898"/>
                    <a:gd name="connsiteX29" fmla="*/ 11525 w 31118"/>
                    <a:gd name="connsiteY29" fmla="*/ 21898 h 21898"/>
                    <a:gd name="connsiteX30" fmla="*/ 11525 w 31118"/>
                    <a:gd name="connsiteY30" fmla="*/ 21898 h 21898"/>
                    <a:gd name="connsiteX31" fmla="*/ 10373 w 31118"/>
                    <a:gd name="connsiteY31" fmla="*/ 21898 h 21898"/>
                    <a:gd name="connsiteX32" fmla="*/ 10373 w 31118"/>
                    <a:gd name="connsiteY32" fmla="*/ 21898 h 21898"/>
                    <a:gd name="connsiteX33" fmla="*/ 9220 w 31118"/>
                    <a:gd name="connsiteY33" fmla="*/ 21898 h 21898"/>
                    <a:gd name="connsiteX34" fmla="*/ 9220 w 31118"/>
                    <a:gd name="connsiteY34" fmla="*/ 21898 h 21898"/>
                    <a:gd name="connsiteX35" fmla="*/ 8068 w 31118"/>
                    <a:gd name="connsiteY35" fmla="*/ 21898 h 21898"/>
                    <a:gd name="connsiteX36" fmla="*/ 0 w 31118"/>
                    <a:gd name="connsiteY36" fmla="*/ 11525 h 21898"/>
                    <a:gd name="connsiteX37" fmla="*/ 0 w 31118"/>
                    <a:gd name="connsiteY37" fmla="*/ 11525 h 21898"/>
                    <a:gd name="connsiteX38" fmla="*/ 0 w 31118"/>
                    <a:gd name="connsiteY38" fmla="*/ 11525 h 21898"/>
                    <a:gd name="connsiteX39" fmla="*/ 0 w 31118"/>
                    <a:gd name="connsiteY39" fmla="*/ 11525 h 218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</a:cxnLst>
                  <a:rect l="l" t="t" r="r" b="b"/>
                  <a:pathLst>
                    <a:path w="31118" h="21898">
                      <a:moveTo>
                        <a:pt x="0" y="11525"/>
                      </a:moveTo>
                      <a:lnTo>
                        <a:pt x="0" y="11525"/>
                      </a:lnTo>
                      <a:lnTo>
                        <a:pt x="0" y="8068"/>
                      </a:lnTo>
                      <a:lnTo>
                        <a:pt x="1153" y="9220"/>
                      </a:lnTo>
                      <a:cubicBezTo>
                        <a:pt x="1153" y="9220"/>
                        <a:pt x="1153" y="9220"/>
                        <a:pt x="1153" y="9220"/>
                      </a:cubicBezTo>
                      <a:cubicBezTo>
                        <a:pt x="1153" y="9220"/>
                        <a:pt x="1153" y="9220"/>
                        <a:pt x="1153" y="9220"/>
                      </a:cubicBezTo>
                      <a:cubicBezTo>
                        <a:pt x="1153" y="9220"/>
                        <a:pt x="1153" y="9220"/>
                        <a:pt x="1153" y="9220"/>
                      </a:cubicBezTo>
                      <a:lnTo>
                        <a:pt x="1153" y="9220"/>
                      </a:lnTo>
                      <a:cubicBezTo>
                        <a:pt x="1153" y="9220"/>
                        <a:pt x="1153" y="9220"/>
                        <a:pt x="1153" y="9220"/>
                      </a:cubicBezTo>
                      <a:cubicBezTo>
                        <a:pt x="1153" y="9220"/>
                        <a:pt x="1153" y="9220"/>
                        <a:pt x="1153" y="9220"/>
                      </a:cubicBezTo>
                      <a:cubicBezTo>
                        <a:pt x="1153" y="9220"/>
                        <a:pt x="1153" y="9220"/>
                        <a:pt x="1153" y="9220"/>
                      </a:cubicBezTo>
                      <a:cubicBezTo>
                        <a:pt x="1153" y="9220"/>
                        <a:pt x="1153" y="9220"/>
                        <a:pt x="1153" y="9220"/>
                      </a:cubicBezTo>
                      <a:lnTo>
                        <a:pt x="1153" y="9220"/>
                      </a:lnTo>
                      <a:lnTo>
                        <a:pt x="1153" y="9220"/>
                      </a:lnTo>
                      <a:lnTo>
                        <a:pt x="1153" y="9220"/>
                      </a:lnTo>
                      <a:cubicBezTo>
                        <a:pt x="1153" y="9220"/>
                        <a:pt x="1153" y="9220"/>
                        <a:pt x="1153" y="9220"/>
                      </a:cubicBezTo>
                      <a:cubicBezTo>
                        <a:pt x="1153" y="9220"/>
                        <a:pt x="1153" y="9220"/>
                        <a:pt x="1153" y="9220"/>
                      </a:cubicBezTo>
                      <a:cubicBezTo>
                        <a:pt x="1153" y="9220"/>
                        <a:pt x="1153" y="9220"/>
                        <a:pt x="1153" y="9220"/>
                      </a:cubicBezTo>
                      <a:cubicBezTo>
                        <a:pt x="1153" y="9220"/>
                        <a:pt x="1153" y="9220"/>
                        <a:pt x="1153" y="9220"/>
                      </a:cubicBezTo>
                      <a:cubicBezTo>
                        <a:pt x="1153" y="9220"/>
                        <a:pt x="1153" y="9220"/>
                        <a:pt x="1153" y="9220"/>
                      </a:cubicBezTo>
                      <a:cubicBezTo>
                        <a:pt x="1153" y="9220"/>
                        <a:pt x="1153" y="9220"/>
                        <a:pt x="2305" y="9220"/>
                      </a:cubicBezTo>
                      <a:lnTo>
                        <a:pt x="18440" y="0"/>
                      </a:lnTo>
                      <a:lnTo>
                        <a:pt x="18440" y="0"/>
                      </a:lnTo>
                      <a:cubicBezTo>
                        <a:pt x="18440" y="0"/>
                        <a:pt x="18440" y="0"/>
                        <a:pt x="18440" y="0"/>
                      </a:cubicBezTo>
                      <a:lnTo>
                        <a:pt x="18440" y="3458"/>
                      </a:lnTo>
                      <a:cubicBezTo>
                        <a:pt x="18440" y="3458"/>
                        <a:pt x="18440" y="4610"/>
                        <a:pt x="19593" y="4610"/>
                      </a:cubicBezTo>
                      <a:lnTo>
                        <a:pt x="31118" y="11525"/>
                      </a:lnTo>
                      <a:cubicBezTo>
                        <a:pt x="31118" y="11525"/>
                        <a:pt x="31118" y="11525"/>
                        <a:pt x="29966" y="12678"/>
                      </a:cubicBezTo>
                      <a:lnTo>
                        <a:pt x="12678" y="21898"/>
                      </a:lnTo>
                      <a:cubicBezTo>
                        <a:pt x="12678" y="21898"/>
                        <a:pt x="11525" y="21898"/>
                        <a:pt x="11525" y="21898"/>
                      </a:cubicBezTo>
                      <a:cubicBezTo>
                        <a:pt x="11525" y="21898"/>
                        <a:pt x="11525" y="21898"/>
                        <a:pt x="11525" y="21898"/>
                      </a:cubicBezTo>
                      <a:cubicBezTo>
                        <a:pt x="11525" y="21898"/>
                        <a:pt x="10373" y="21898"/>
                        <a:pt x="10373" y="21898"/>
                      </a:cubicBezTo>
                      <a:lnTo>
                        <a:pt x="10373" y="21898"/>
                      </a:lnTo>
                      <a:cubicBezTo>
                        <a:pt x="10373" y="21898"/>
                        <a:pt x="9220" y="21898"/>
                        <a:pt x="9220" y="21898"/>
                      </a:cubicBezTo>
                      <a:lnTo>
                        <a:pt x="9220" y="21898"/>
                      </a:lnTo>
                      <a:cubicBezTo>
                        <a:pt x="9220" y="21898"/>
                        <a:pt x="8068" y="21898"/>
                        <a:pt x="8068" y="21898"/>
                      </a:cubicBezTo>
                      <a:lnTo>
                        <a:pt x="0" y="11525"/>
                      </a:lnTo>
                      <a:cubicBezTo>
                        <a:pt x="0" y="11525"/>
                        <a:pt x="0" y="11525"/>
                        <a:pt x="0" y="11525"/>
                      </a:cubicBezTo>
                      <a:cubicBezTo>
                        <a:pt x="0" y="11525"/>
                        <a:pt x="0" y="11525"/>
                        <a:pt x="0" y="11525"/>
                      </a:cubicBezTo>
                      <a:cubicBezTo>
                        <a:pt x="0" y="11525"/>
                        <a:pt x="0" y="11525"/>
                        <a:pt x="0" y="11525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03286"/>
                    </a:gs>
                    <a:gs pos="100000">
                      <a:srgbClr val="0085F2"/>
                    </a:gs>
                  </a:gsLst>
                  <a:lin ang="16327914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508" name="Freeform: Shape 3507">
                  <a:extLst>
                    <a:ext uri="{FF2B5EF4-FFF2-40B4-BE49-F238E27FC236}">
                      <a16:creationId xmlns:a16="http://schemas.microsoft.com/office/drawing/2014/main" id="{266501CC-27BF-80A6-EE3E-E74D08D04A11}"/>
                    </a:ext>
                  </a:extLst>
                </p:cNvPr>
                <p:cNvSpPr/>
                <p:nvPr/>
              </p:nvSpPr>
              <p:spPr>
                <a:xfrm>
                  <a:off x="9617541" y="5173007"/>
                  <a:ext cx="31118" cy="20745"/>
                </a:xfrm>
                <a:custGeom>
                  <a:avLst/>
                  <a:gdLst>
                    <a:gd name="connsiteX0" fmla="*/ 0 w 31118"/>
                    <a:gd name="connsiteY0" fmla="*/ 11525 h 20745"/>
                    <a:gd name="connsiteX1" fmla="*/ 0 w 31118"/>
                    <a:gd name="connsiteY1" fmla="*/ 11525 h 20745"/>
                    <a:gd name="connsiteX2" fmla="*/ 0 w 31118"/>
                    <a:gd name="connsiteY2" fmla="*/ 8068 h 20745"/>
                    <a:gd name="connsiteX3" fmla="*/ 1153 w 31118"/>
                    <a:gd name="connsiteY3" fmla="*/ 9220 h 20745"/>
                    <a:gd name="connsiteX4" fmla="*/ 1153 w 31118"/>
                    <a:gd name="connsiteY4" fmla="*/ 9220 h 20745"/>
                    <a:gd name="connsiteX5" fmla="*/ 1153 w 31118"/>
                    <a:gd name="connsiteY5" fmla="*/ 9220 h 20745"/>
                    <a:gd name="connsiteX6" fmla="*/ 1153 w 31118"/>
                    <a:gd name="connsiteY6" fmla="*/ 9220 h 20745"/>
                    <a:gd name="connsiteX7" fmla="*/ 1153 w 31118"/>
                    <a:gd name="connsiteY7" fmla="*/ 9220 h 20745"/>
                    <a:gd name="connsiteX8" fmla="*/ 1153 w 31118"/>
                    <a:gd name="connsiteY8" fmla="*/ 9220 h 20745"/>
                    <a:gd name="connsiteX9" fmla="*/ 1153 w 31118"/>
                    <a:gd name="connsiteY9" fmla="*/ 9220 h 20745"/>
                    <a:gd name="connsiteX10" fmla="*/ 1153 w 31118"/>
                    <a:gd name="connsiteY10" fmla="*/ 9220 h 20745"/>
                    <a:gd name="connsiteX11" fmla="*/ 1153 w 31118"/>
                    <a:gd name="connsiteY11" fmla="*/ 9220 h 20745"/>
                    <a:gd name="connsiteX12" fmla="*/ 1153 w 31118"/>
                    <a:gd name="connsiteY12" fmla="*/ 9220 h 20745"/>
                    <a:gd name="connsiteX13" fmla="*/ 1153 w 31118"/>
                    <a:gd name="connsiteY13" fmla="*/ 9220 h 20745"/>
                    <a:gd name="connsiteX14" fmla="*/ 1153 w 31118"/>
                    <a:gd name="connsiteY14" fmla="*/ 9220 h 20745"/>
                    <a:gd name="connsiteX15" fmla="*/ 1153 w 31118"/>
                    <a:gd name="connsiteY15" fmla="*/ 9220 h 20745"/>
                    <a:gd name="connsiteX16" fmla="*/ 1153 w 31118"/>
                    <a:gd name="connsiteY16" fmla="*/ 9220 h 20745"/>
                    <a:gd name="connsiteX17" fmla="*/ 1153 w 31118"/>
                    <a:gd name="connsiteY17" fmla="*/ 9220 h 20745"/>
                    <a:gd name="connsiteX18" fmla="*/ 1153 w 31118"/>
                    <a:gd name="connsiteY18" fmla="*/ 9220 h 20745"/>
                    <a:gd name="connsiteX19" fmla="*/ 1153 w 31118"/>
                    <a:gd name="connsiteY19" fmla="*/ 9220 h 20745"/>
                    <a:gd name="connsiteX20" fmla="*/ 2305 w 31118"/>
                    <a:gd name="connsiteY20" fmla="*/ 9220 h 20745"/>
                    <a:gd name="connsiteX21" fmla="*/ 18440 w 31118"/>
                    <a:gd name="connsiteY21" fmla="*/ 0 h 20745"/>
                    <a:gd name="connsiteX22" fmla="*/ 18440 w 31118"/>
                    <a:gd name="connsiteY22" fmla="*/ 0 h 20745"/>
                    <a:gd name="connsiteX23" fmla="*/ 18440 w 31118"/>
                    <a:gd name="connsiteY23" fmla="*/ 0 h 20745"/>
                    <a:gd name="connsiteX24" fmla="*/ 18440 w 31118"/>
                    <a:gd name="connsiteY24" fmla="*/ 3458 h 20745"/>
                    <a:gd name="connsiteX25" fmla="*/ 19593 w 31118"/>
                    <a:gd name="connsiteY25" fmla="*/ 4610 h 20745"/>
                    <a:gd name="connsiteX26" fmla="*/ 31118 w 31118"/>
                    <a:gd name="connsiteY26" fmla="*/ 11525 h 20745"/>
                    <a:gd name="connsiteX27" fmla="*/ 29966 w 31118"/>
                    <a:gd name="connsiteY27" fmla="*/ 11525 h 20745"/>
                    <a:gd name="connsiteX28" fmla="*/ 13830 w 31118"/>
                    <a:gd name="connsiteY28" fmla="*/ 20745 h 20745"/>
                    <a:gd name="connsiteX29" fmla="*/ 12678 w 31118"/>
                    <a:gd name="connsiteY29" fmla="*/ 20745 h 20745"/>
                    <a:gd name="connsiteX30" fmla="*/ 12678 w 31118"/>
                    <a:gd name="connsiteY30" fmla="*/ 20745 h 20745"/>
                    <a:gd name="connsiteX31" fmla="*/ 11525 w 31118"/>
                    <a:gd name="connsiteY31" fmla="*/ 20745 h 20745"/>
                    <a:gd name="connsiteX32" fmla="*/ 11525 w 31118"/>
                    <a:gd name="connsiteY32" fmla="*/ 20745 h 20745"/>
                    <a:gd name="connsiteX33" fmla="*/ 10373 w 31118"/>
                    <a:gd name="connsiteY33" fmla="*/ 20745 h 20745"/>
                    <a:gd name="connsiteX34" fmla="*/ 10373 w 31118"/>
                    <a:gd name="connsiteY34" fmla="*/ 20745 h 20745"/>
                    <a:gd name="connsiteX35" fmla="*/ 9220 w 31118"/>
                    <a:gd name="connsiteY35" fmla="*/ 20745 h 20745"/>
                    <a:gd name="connsiteX36" fmla="*/ 0 w 31118"/>
                    <a:gd name="connsiteY36" fmla="*/ 11525 h 20745"/>
                    <a:gd name="connsiteX37" fmla="*/ 0 w 31118"/>
                    <a:gd name="connsiteY37" fmla="*/ 11525 h 20745"/>
                    <a:gd name="connsiteX38" fmla="*/ 0 w 31118"/>
                    <a:gd name="connsiteY38" fmla="*/ 11525 h 20745"/>
                    <a:gd name="connsiteX39" fmla="*/ 0 w 31118"/>
                    <a:gd name="connsiteY39" fmla="*/ 11525 h 207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</a:cxnLst>
                  <a:rect l="l" t="t" r="r" b="b"/>
                  <a:pathLst>
                    <a:path w="31118" h="20745">
                      <a:moveTo>
                        <a:pt x="0" y="11525"/>
                      </a:moveTo>
                      <a:lnTo>
                        <a:pt x="0" y="11525"/>
                      </a:lnTo>
                      <a:lnTo>
                        <a:pt x="0" y="8068"/>
                      </a:lnTo>
                      <a:lnTo>
                        <a:pt x="1153" y="9220"/>
                      </a:lnTo>
                      <a:cubicBezTo>
                        <a:pt x="1153" y="9220"/>
                        <a:pt x="1153" y="9220"/>
                        <a:pt x="1153" y="9220"/>
                      </a:cubicBezTo>
                      <a:cubicBezTo>
                        <a:pt x="1153" y="9220"/>
                        <a:pt x="1153" y="9220"/>
                        <a:pt x="1153" y="9220"/>
                      </a:cubicBezTo>
                      <a:cubicBezTo>
                        <a:pt x="1153" y="9220"/>
                        <a:pt x="1153" y="9220"/>
                        <a:pt x="1153" y="9220"/>
                      </a:cubicBezTo>
                      <a:lnTo>
                        <a:pt x="1153" y="9220"/>
                      </a:lnTo>
                      <a:cubicBezTo>
                        <a:pt x="1153" y="9220"/>
                        <a:pt x="1153" y="9220"/>
                        <a:pt x="1153" y="9220"/>
                      </a:cubicBezTo>
                      <a:cubicBezTo>
                        <a:pt x="1153" y="9220"/>
                        <a:pt x="1153" y="9220"/>
                        <a:pt x="1153" y="9220"/>
                      </a:cubicBezTo>
                      <a:cubicBezTo>
                        <a:pt x="1153" y="9220"/>
                        <a:pt x="1153" y="9220"/>
                        <a:pt x="1153" y="9220"/>
                      </a:cubicBezTo>
                      <a:cubicBezTo>
                        <a:pt x="1153" y="9220"/>
                        <a:pt x="1153" y="9220"/>
                        <a:pt x="1153" y="9220"/>
                      </a:cubicBezTo>
                      <a:lnTo>
                        <a:pt x="1153" y="9220"/>
                      </a:lnTo>
                      <a:lnTo>
                        <a:pt x="1153" y="9220"/>
                      </a:lnTo>
                      <a:cubicBezTo>
                        <a:pt x="1153" y="9220"/>
                        <a:pt x="1153" y="9220"/>
                        <a:pt x="1153" y="9220"/>
                      </a:cubicBezTo>
                      <a:cubicBezTo>
                        <a:pt x="1153" y="9220"/>
                        <a:pt x="1153" y="9220"/>
                        <a:pt x="1153" y="9220"/>
                      </a:cubicBezTo>
                      <a:cubicBezTo>
                        <a:pt x="1153" y="9220"/>
                        <a:pt x="1153" y="9220"/>
                        <a:pt x="1153" y="9220"/>
                      </a:cubicBezTo>
                      <a:cubicBezTo>
                        <a:pt x="1153" y="9220"/>
                        <a:pt x="1153" y="9220"/>
                        <a:pt x="1153" y="9220"/>
                      </a:cubicBezTo>
                      <a:cubicBezTo>
                        <a:pt x="1153" y="9220"/>
                        <a:pt x="1153" y="9220"/>
                        <a:pt x="1153" y="9220"/>
                      </a:cubicBezTo>
                      <a:cubicBezTo>
                        <a:pt x="1153" y="9220"/>
                        <a:pt x="1153" y="9220"/>
                        <a:pt x="1153" y="9220"/>
                      </a:cubicBezTo>
                      <a:cubicBezTo>
                        <a:pt x="1153" y="9220"/>
                        <a:pt x="1153" y="9220"/>
                        <a:pt x="2305" y="9220"/>
                      </a:cubicBezTo>
                      <a:lnTo>
                        <a:pt x="18440" y="0"/>
                      </a:lnTo>
                      <a:lnTo>
                        <a:pt x="18440" y="0"/>
                      </a:lnTo>
                      <a:cubicBezTo>
                        <a:pt x="18440" y="0"/>
                        <a:pt x="18440" y="0"/>
                        <a:pt x="18440" y="0"/>
                      </a:cubicBezTo>
                      <a:lnTo>
                        <a:pt x="18440" y="3458"/>
                      </a:lnTo>
                      <a:cubicBezTo>
                        <a:pt x="18440" y="3458"/>
                        <a:pt x="18440" y="4610"/>
                        <a:pt x="19593" y="4610"/>
                      </a:cubicBezTo>
                      <a:lnTo>
                        <a:pt x="31118" y="11525"/>
                      </a:lnTo>
                      <a:cubicBezTo>
                        <a:pt x="31118" y="11525"/>
                        <a:pt x="31118" y="11525"/>
                        <a:pt x="29966" y="11525"/>
                      </a:cubicBezTo>
                      <a:lnTo>
                        <a:pt x="13830" y="20745"/>
                      </a:lnTo>
                      <a:cubicBezTo>
                        <a:pt x="13830" y="20745"/>
                        <a:pt x="12678" y="20745"/>
                        <a:pt x="12678" y="20745"/>
                      </a:cubicBezTo>
                      <a:cubicBezTo>
                        <a:pt x="12678" y="20745"/>
                        <a:pt x="12678" y="20745"/>
                        <a:pt x="12678" y="20745"/>
                      </a:cubicBezTo>
                      <a:cubicBezTo>
                        <a:pt x="12678" y="20745"/>
                        <a:pt x="11525" y="20745"/>
                        <a:pt x="11525" y="20745"/>
                      </a:cubicBezTo>
                      <a:lnTo>
                        <a:pt x="11525" y="20745"/>
                      </a:lnTo>
                      <a:cubicBezTo>
                        <a:pt x="11525" y="20745"/>
                        <a:pt x="10373" y="20745"/>
                        <a:pt x="10373" y="20745"/>
                      </a:cubicBezTo>
                      <a:lnTo>
                        <a:pt x="10373" y="20745"/>
                      </a:lnTo>
                      <a:cubicBezTo>
                        <a:pt x="10373" y="20745"/>
                        <a:pt x="9220" y="20745"/>
                        <a:pt x="9220" y="20745"/>
                      </a:cubicBezTo>
                      <a:lnTo>
                        <a:pt x="0" y="11525"/>
                      </a:lnTo>
                      <a:cubicBezTo>
                        <a:pt x="0" y="12678"/>
                        <a:pt x="0" y="12678"/>
                        <a:pt x="0" y="11525"/>
                      </a:cubicBezTo>
                      <a:cubicBezTo>
                        <a:pt x="0" y="12678"/>
                        <a:pt x="0" y="12678"/>
                        <a:pt x="0" y="11525"/>
                      </a:cubicBezTo>
                      <a:cubicBezTo>
                        <a:pt x="0" y="11525"/>
                        <a:pt x="0" y="11525"/>
                        <a:pt x="0" y="11525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03286"/>
                    </a:gs>
                    <a:gs pos="100000">
                      <a:srgbClr val="0085F2"/>
                    </a:gs>
                  </a:gsLst>
                  <a:lin ang="16327914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509" name="Freeform: Shape 3508">
                  <a:extLst>
                    <a:ext uri="{FF2B5EF4-FFF2-40B4-BE49-F238E27FC236}">
                      <a16:creationId xmlns:a16="http://schemas.microsoft.com/office/drawing/2014/main" id="{105F76AE-8FFB-89B8-78BD-036432773FD0}"/>
                    </a:ext>
                  </a:extLst>
                </p:cNvPr>
                <p:cNvSpPr/>
                <p:nvPr/>
              </p:nvSpPr>
              <p:spPr>
                <a:xfrm>
                  <a:off x="9593626" y="5186837"/>
                  <a:ext cx="31982" cy="20745"/>
                </a:xfrm>
                <a:custGeom>
                  <a:avLst/>
                  <a:gdLst>
                    <a:gd name="connsiteX0" fmla="*/ 864 w 31982"/>
                    <a:gd name="connsiteY0" fmla="*/ 11525 h 20745"/>
                    <a:gd name="connsiteX1" fmla="*/ 864 w 31982"/>
                    <a:gd name="connsiteY1" fmla="*/ 11525 h 20745"/>
                    <a:gd name="connsiteX2" fmla="*/ 864 w 31982"/>
                    <a:gd name="connsiteY2" fmla="*/ 11525 h 20745"/>
                    <a:gd name="connsiteX3" fmla="*/ 864 w 31982"/>
                    <a:gd name="connsiteY3" fmla="*/ 8068 h 20745"/>
                    <a:gd name="connsiteX4" fmla="*/ 2017 w 31982"/>
                    <a:gd name="connsiteY4" fmla="*/ 9220 h 20745"/>
                    <a:gd name="connsiteX5" fmla="*/ 2017 w 31982"/>
                    <a:gd name="connsiteY5" fmla="*/ 9220 h 20745"/>
                    <a:gd name="connsiteX6" fmla="*/ 2017 w 31982"/>
                    <a:gd name="connsiteY6" fmla="*/ 9220 h 20745"/>
                    <a:gd name="connsiteX7" fmla="*/ 2017 w 31982"/>
                    <a:gd name="connsiteY7" fmla="*/ 9220 h 20745"/>
                    <a:gd name="connsiteX8" fmla="*/ 2017 w 31982"/>
                    <a:gd name="connsiteY8" fmla="*/ 9220 h 20745"/>
                    <a:gd name="connsiteX9" fmla="*/ 2017 w 31982"/>
                    <a:gd name="connsiteY9" fmla="*/ 9220 h 20745"/>
                    <a:gd name="connsiteX10" fmla="*/ 2017 w 31982"/>
                    <a:gd name="connsiteY10" fmla="*/ 9220 h 20745"/>
                    <a:gd name="connsiteX11" fmla="*/ 2017 w 31982"/>
                    <a:gd name="connsiteY11" fmla="*/ 9220 h 20745"/>
                    <a:gd name="connsiteX12" fmla="*/ 2017 w 31982"/>
                    <a:gd name="connsiteY12" fmla="*/ 9220 h 20745"/>
                    <a:gd name="connsiteX13" fmla="*/ 2017 w 31982"/>
                    <a:gd name="connsiteY13" fmla="*/ 9220 h 20745"/>
                    <a:gd name="connsiteX14" fmla="*/ 2017 w 31982"/>
                    <a:gd name="connsiteY14" fmla="*/ 9220 h 20745"/>
                    <a:gd name="connsiteX15" fmla="*/ 2017 w 31982"/>
                    <a:gd name="connsiteY15" fmla="*/ 9220 h 20745"/>
                    <a:gd name="connsiteX16" fmla="*/ 2017 w 31982"/>
                    <a:gd name="connsiteY16" fmla="*/ 9220 h 20745"/>
                    <a:gd name="connsiteX17" fmla="*/ 2017 w 31982"/>
                    <a:gd name="connsiteY17" fmla="*/ 9220 h 20745"/>
                    <a:gd name="connsiteX18" fmla="*/ 2017 w 31982"/>
                    <a:gd name="connsiteY18" fmla="*/ 9220 h 20745"/>
                    <a:gd name="connsiteX19" fmla="*/ 2017 w 31982"/>
                    <a:gd name="connsiteY19" fmla="*/ 9220 h 20745"/>
                    <a:gd name="connsiteX20" fmla="*/ 2017 w 31982"/>
                    <a:gd name="connsiteY20" fmla="*/ 9220 h 20745"/>
                    <a:gd name="connsiteX21" fmla="*/ 3170 w 31982"/>
                    <a:gd name="connsiteY21" fmla="*/ 9220 h 20745"/>
                    <a:gd name="connsiteX22" fmla="*/ 19305 w 31982"/>
                    <a:gd name="connsiteY22" fmla="*/ 0 h 20745"/>
                    <a:gd name="connsiteX23" fmla="*/ 19305 w 31982"/>
                    <a:gd name="connsiteY23" fmla="*/ 0 h 20745"/>
                    <a:gd name="connsiteX24" fmla="*/ 19305 w 31982"/>
                    <a:gd name="connsiteY24" fmla="*/ 0 h 20745"/>
                    <a:gd name="connsiteX25" fmla="*/ 19305 w 31982"/>
                    <a:gd name="connsiteY25" fmla="*/ 3458 h 20745"/>
                    <a:gd name="connsiteX26" fmla="*/ 20458 w 31982"/>
                    <a:gd name="connsiteY26" fmla="*/ 4610 h 20745"/>
                    <a:gd name="connsiteX27" fmla="*/ 31983 w 31982"/>
                    <a:gd name="connsiteY27" fmla="*/ 11525 h 20745"/>
                    <a:gd name="connsiteX28" fmla="*/ 30830 w 31982"/>
                    <a:gd name="connsiteY28" fmla="*/ 11525 h 20745"/>
                    <a:gd name="connsiteX29" fmla="*/ 14695 w 31982"/>
                    <a:gd name="connsiteY29" fmla="*/ 20745 h 20745"/>
                    <a:gd name="connsiteX30" fmla="*/ 13542 w 31982"/>
                    <a:gd name="connsiteY30" fmla="*/ 20745 h 20745"/>
                    <a:gd name="connsiteX31" fmla="*/ 13542 w 31982"/>
                    <a:gd name="connsiteY31" fmla="*/ 20745 h 20745"/>
                    <a:gd name="connsiteX32" fmla="*/ 12390 w 31982"/>
                    <a:gd name="connsiteY32" fmla="*/ 20745 h 20745"/>
                    <a:gd name="connsiteX33" fmla="*/ 12390 w 31982"/>
                    <a:gd name="connsiteY33" fmla="*/ 20745 h 20745"/>
                    <a:gd name="connsiteX34" fmla="*/ 11237 w 31982"/>
                    <a:gd name="connsiteY34" fmla="*/ 20745 h 20745"/>
                    <a:gd name="connsiteX35" fmla="*/ 11237 w 31982"/>
                    <a:gd name="connsiteY35" fmla="*/ 20745 h 20745"/>
                    <a:gd name="connsiteX36" fmla="*/ 10085 w 31982"/>
                    <a:gd name="connsiteY36" fmla="*/ 20745 h 20745"/>
                    <a:gd name="connsiteX37" fmla="*/ 864 w 31982"/>
                    <a:gd name="connsiteY37" fmla="*/ 11525 h 20745"/>
                    <a:gd name="connsiteX38" fmla="*/ 864 w 31982"/>
                    <a:gd name="connsiteY38" fmla="*/ 11525 h 20745"/>
                    <a:gd name="connsiteX39" fmla="*/ 864 w 31982"/>
                    <a:gd name="connsiteY39" fmla="*/ 11525 h 20745"/>
                    <a:gd name="connsiteX40" fmla="*/ 864 w 31982"/>
                    <a:gd name="connsiteY40" fmla="*/ 11525 h 207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</a:cxnLst>
                  <a:rect l="l" t="t" r="r" b="b"/>
                  <a:pathLst>
                    <a:path w="31982" h="20745">
                      <a:moveTo>
                        <a:pt x="864" y="11525"/>
                      </a:moveTo>
                      <a:lnTo>
                        <a:pt x="864" y="11525"/>
                      </a:lnTo>
                      <a:lnTo>
                        <a:pt x="864" y="11525"/>
                      </a:lnTo>
                      <a:lnTo>
                        <a:pt x="864" y="8068"/>
                      </a:lnTo>
                      <a:lnTo>
                        <a:pt x="2017" y="9220"/>
                      </a:lnTo>
                      <a:cubicBezTo>
                        <a:pt x="2017" y="9220"/>
                        <a:pt x="2017" y="9220"/>
                        <a:pt x="2017" y="9220"/>
                      </a:cubicBezTo>
                      <a:cubicBezTo>
                        <a:pt x="2017" y="9220"/>
                        <a:pt x="2017" y="9220"/>
                        <a:pt x="2017" y="9220"/>
                      </a:cubicBezTo>
                      <a:cubicBezTo>
                        <a:pt x="2017" y="9220"/>
                        <a:pt x="2017" y="9220"/>
                        <a:pt x="2017" y="9220"/>
                      </a:cubicBezTo>
                      <a:cubicBezTo>
                        <a:pt x="2017" y="9220"/>
                        <a:pt x="2017" y="9220"/>
                        <a:pt x="2017" y="9220"/>
                      </a:cubicBezTo>
                      <a:cubicBezTo>
                        <a:pt x="2017" y="9220"/>
                        <a:pt x="2017" y="9220"/>
                        <a:pt x="2017" y="9220"/>
                      </a:cubicBezTo>
                      <a:cubicBezTo>
                        <a:pt x="2017" y="9220"/>
                        <a:pt x="2017" y="9220"/>
                        <a:pt x="2017" y="9220"/>
                      </a:cubicBezTo>
                      <a:cubicBezTo>
                        <a:pt x="2017" y="9220"/>
                        <a:pt x="2017" y="9220"/>
                        <a:pt x="2017" y="9220"/>
                      </a:cubicBezTo>
                      <a:cubicBezTo>
                        <a:pt x="2017" y="9220"/>
                        <a:pt x="2017" y="9220"/>
                        <a:pt x="2017" y="9220"/>
                      </a:cubicBezTo>
                      <a:lnTo>
                        <a:pt x="2017" y="9220"/>
                      </a:lnTo>
                      <a:lnTo>
                        <a:pt x="2017" y="9220"/>
                      </a:lnTo>
                      <a:cubicBezTo>
                        <a:pt x="2017" y="9220"/>
                        <a:pt x="2017" y="9220"/>
                        <a:pt x="2017" y="9220"/>
                      </a:cubicBezTo>
                      <a:cubicBezTo>
                        <a:pt x="2017" y="9220"/>
                        <a:pt x="2017" y="9220"/>
                        <a:pt x="2017" y="9220"/>
                      </a:cubicBezTo>
                      <a:cubicBezTo>
                        <a:pt x="2017" y="9220"/>
                        <a:pt x="2017" y="9220"/>
                        <a:pt x="2017" y="9220"/>
                      </a:cubicBezTo>
                      <a:cubicBezTo>
                        <a:pt x="2017" y="9220"/>
                        <a:pt x="2017" y="9220"/>
                        <a:pt x="2017" y="9220"/>
                      </a:cubicBezTo>
                      <a:cubicBezTo>
                        <a:pt x="2017" y="9220"/>
                        <a:pt x="2017" y="9220"/>
                        <a:pt x="2017" y="9220"/>
                      </a:cubicBezTo>
                      <a:cubicBezTo>
                        <a:pt x="2017" y="9220"/>
                        <a:pt x="2017" y="9220"/>
                        <a:pt x="2017" y="9220"/>
                      </a:cubicBezTo>
                      <a:cubicBezTo>
                        <a:pt x="2017" y="9220"/>
                        <a:pt x="2017" y="9220"/>
                        <a:pt x="3170" y="9220"/>
                      </a:cubicBezTo>
                      <a:lnTo>
                        <a:pt x="19305" y="0"/>
                      </a:lnTo>
                      <a:lnTo>
                        <a:pt x="19305" y="0"/>
                      </a:lnTo>
                      <a:cubicBezTo>
                        <a:pt x="19305" y="0"/>
                        <a:pt x="19305" y="0"/>
                        <a:pt x="19305" y="0"/>
                      </a:cubicBezTo>
                      <a:lnTo>
                        <a:pt x="19305" y="3458"/>
                      </a:lnTo>
                      <a:cubicBezTo>
                        <a:pt x="19305" y="3458"/>
                        <a:pt x="19305" y="4610"/>
                        <a:pt x="20458" y="4610"/>
                      </a:cubicBezTo>
                      <a:lnTo>
                        <a:pt x="31983" y="11525"/>
                      </a:lnTo>
                      <a:cubicBezTo>
                        <a:pt x="31983" y="11525"/>
                        <a:pt x="31983" y="11525"/>
                        <a:pt x="30830" y="11525"/>
                      </a:cubicBezTo>
                      <a:lnTo>
                        <a:pt x="14695" y="20745"/>
                      </a:lnTo>
                      <a:cubicBezTo>
                        <a:pt x="14695" y="20745"/>
                        <a:pt x="13542" y="20745"/>
                        <a:pt x="13542" y="20745"/>
                      </a:cubicBezTo>
                      <a:cubicBezTo>
                        <a:pt x="13542" y="20745"/>
                        <a:pt x="13542" y="20745"/>
                        <a:pt x="13542" y="20745"/>
                      </a:cubicBezTo>
                      <a:cubicBezTo>
                        <a:pt x="13542" y="20745"/>
                        <a:pt x="12390" y="20745"/>
                        <a:pt x="12390" y="20745"/>
                      </a:cubicBezTo>
                      <a:lnTo>
                        <a:pt x="12390" y="20745"/>
                      </a:lnTo>
                      <a:cubicBezTo>
                        <a:pt x="12390" y="20745"/>
                        <a:pt x="11237" y="20745"/>
                        <a:pt x="11237" y="20745"/>
                      </a:cubicBezTo>
                      <a:lnTo>
                        <a:pt x="11237" y="20745"/>
                      </a:lnTo>
                      <a:cubicBezTo>
                        <a:pt x="11237" y="20745"/>
                        <a:pt x="10085" y="20745"/>
                        <a:pt x="10085" y="20745"/>
                      </a:cubicBezTo>
                      <a:lnTo>
                        <a:pt x="864" y="11525"/>
                      </a:lnTo>
                      <a:cubicBezTo>
                        <a:pt x="864" y="11525"/>
                        <a:pt x="864" y="11525"/>
                        <a:pt x="864" y="11525"/>
                      </a:cubicBezTo>
                      <a:cubicBezTo>
                        <a:pt x="-288" y="11525"/>
                        <a:pt x="-288" y="11525"/>
                        <a:pt x="864" y="11525"/>
                      </a:cubicBezTo>
                      <a:cubicBezTo>
                        <a:pt x="-288" y="11525"/>
                        <a:pt x="864" y="11525"/>
                        <a:pt x="864" y="11525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03286"/>
                    </a:gs>
                    <a:gs pos="100000">
                      <a:srgbClr val="0085F2"/>
                    </a:gs>
                  </a:gsLst>
                  <a:lin ang="16327914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510" name="Freeform: Shape 3509">
                  <a:extLst>
                    <a:ext uri="{FF2B5EF4-FFF2-40B4-BE49-F238E27FC236}">
                      <a16:creationId xmlns:a16="http://schemas.microsoft.com/office/drawing/2014/main" id="{4F58FB1B-710C-D49F-F8FB-F52E19C2D06E}"/>
                    </a:ext>
                  </a:extLst>
                </p:cNvPr>
                <p:cNvSpPr/>
                <p:nvPr/>
              </p:nvSpPr>
              <p:spPr>
                <a:xfrm>
                  <a:off x="9580660" y="5169549"/>
                  <a:ext cx="34575" cy="20745"/>
                </a:xfrm>
                <a:custGeom>
                  <a:avLst/>
                  <a:gdLst>
                    <a:gd name="connsiteX0" fmla="*/ 9220 w 34575"/>
                    <a:gd name="connsiteY0" fmla="*/ 8068 h 20745"/>
                    <a:gd name="connsiteX1" fmla="*/ 9220 w 34575"/>
                    <a:gd name="connsiteY1" fmla="*/ 8068 h 20745"/>
                    <a:gd name="connsiteX2" fmla="*/ 9220 w 34575"/>
                    <a:gd name="connsiteY2" fmla="*/ 8068 h 20745"/>
                    <a:gd name="connsiteX3" fmla="*/ 9220 w 34575"/>
                    <a:gd name="connsiteY3" fmla="*/ 8068 h 20745"/>
                    <a:gd name="connsiteX4" fmla="*/ 9220 w 34575"/>
                    <a:gd name="connsiteY4" fmla="*/ 8068 h 20745"/>
                    <a:gd name="connsiteX5" fmla="*/ 9220 w 34575"/>
                    <a:gd name="connsiteY5" fmla="*/ 8068 h 20745"/>
                    <a:gd name="connsiteX6" fmla="*/ 9220 w 34575"/>
                    <a:gd name="connsiteY6" fmla="*/ 8068 h 20745"/>
                    <a:gd name="connsiteX7" fmla="*/ 9220 w 34575"/>
                    <a:gd name="connsiteY7" fmla="*/ 8068 h 20745"/>
                    <a:gd name="connsiteX8" fmla="*/ 10373 w 34575"/>
                    <a:gd name="connsiteY8" fmla="*/ 6915 h 20745"/>
                    <a:gd name="connsiteX9" fmla="*/ 10373 w 34575"/>
                    <a:gd name="connsiteY9" fmla="*/ 6915 h 20745"/>
                    <a:gd name="connsiteX10" fmla="*/ 10373 w 34575"/>
                    <a:gd name="connsiteY10" fmla="*/ 3458 h 20745"/>
                    <a:gd name="connsiteX11" fmla="*/ 11525 w 34575"/>
                    <a:gd name="connsiteY11" fmla="*/ 4610 h 20745"/>
                    <a:gd name="connsiteX12" fmla="*/ 11525 w 34575"/>
                    <a:gd name="connsiteY12" fmla="*/ 4610 h 20745"/>
                    <a:gd name="connsiteX13" fmla="*/ 11525 w 34575"/>
                    <a:gd name="connsiteY13" fmla="*/ 4610 h 20745"/>
                    <a:gd name="connsiteX14" fmla="*/ 11525 w 34575"/>
                    <a:gd name="connsiteY14" fmla="*/ 4610 h 20745"/>
                    <a:gd name="connsiteX15" fmla="*/ 11525 w 34575"/>
                    <a:gd name="connsiteY15" fmla="*/ 4610 h 20745"/>
                    <a:gd name="connsiteX16" fmla="*/ 11525 w 34575"/>
                    <a:gd name="connsiteY16" fmla="*/ 4610 h 20745"/>
                    <a:gd name="connsiteX17" fmla="*/ 11525 w 34575"/>
                    <a:gd name="connsiteY17" fmla="*/ 4610 h 20745"/>
                    <a:gd name="connsiteX18" fmla="*/ 11525 w 34575"/>
                    <a:gd name="connsiteY18" fmla="*/ 4610 h 20745"/>
                    <a:gd name="connsiteX19" fmla="*/ 11525 w 34575"/>
                    <a:gd name="connsiteY19" fmla="*/ 4610 h 20745"/>
                    <a:gd name="connsiteX20" fmla="*/ 11525 w 34575"/>
                    <a:gd name="connsiteY20" fmla="*/ 4610 h 20745"/>
                    <a:gd name="connsiteX21" fmla="*/ 11525 w 34575"/>
                    <a:gd name="connsiteY21" fmla="*/ 4610 h 20745"/>
                    <a:gd name="connsiteX22" fmla="*/ 11525 w 34575"/>
                    <a:gd name="connsiteY22" fmla="*/ 4610 h 20745"/>
                    <a:gd name="connsiteX23" fmla="*/ 11525 w 34575"/>
                    <a:gd name="connsiteY23" fmla="*/ 4610 h 20745"/>
                    <a:gd name="connsiteX24" fmla="*/ 11525 w 34575"/>
                    <a:gd name="connsiteY24" fmla="*/ 4610 h 20745"/>
                    <a:gd name="connsiteX25" fmla="*/ 11525 w 34575"/>
                    <a:gd name="connsiteY25" fmla="*/ 4610 h 20745"/>
                    <a:gd name="connsiteX26" fmla="*/ 11525 w 34575"/>
                    <a:gd name="connsiteY26" fmla="*/ 4610 h 20745"/>
                    <a:gd name="connsiteX27" fmla="*/ 11525 w 34575"/>
                    <a:gd name="connsiteY27" fmla="*/ 4610 h 20745"/>
                    <a:gd name="connsiteX28" fmla="*/ 12677 w 34575"/>
                    <a:gd name="connsiteY28" fmla="*/ 4610 h 20745"/>
                    <a:gd name="connsiteX29" fmla="*/ 21898 w 34575"/>
                    <a:gd name="connsiteY29" fmla="*/ 0 h 20745"/>
                    <a:gd name="connsiteX30" fmla="*/ 21898 w 34575"/>
                    <a:gd name="connsiteY30" fmla="*/ 3458 h 20745"/>
                    <a:gd name="connsiteX31" fmla="*/ 23051 w 34575"/>
                    <a:gd name="connsiteY31" fmla="*/ 4610 h 20745"/>
                    <a:gd name="connsiteX32" fmla="*/ 34576 w 34575"/>
                    <a:gd name="connsiteY32" fmla="*/ 11525 h 20745"/>
                    <a:gd name="connsiteX33" fmla="*/ 33423 w 34575"/>
                    <a:gd name="connsiteY33" fmla="*/ 11525 h 20745"/>
                    <a:gd name="connsiteX34" fmla="*/ 17288 w 34575"/>
                    <a:gd name="connsiteY34" fmla="*/ 20745 h 20745"/>
                    <a:gd name="connsiteX35" fmla="*/ 16135 w 34575"/>
                    <a:gd name="connsiteY35" fmla="*/ 20745 h 20745"/>
                    <a:gd name="connsiteX36" fmla="*/ 16135 w 34575"/>
                    <a:gd name="connsiteY36" fmla="*/ 20745 h 20745"/>
                    <a:gd name="connsiteX37" fmla="*/ 14983 w 34575"/>
                    <a:gd name="connsiteY37" fmla="*/ 20745 h 20745"/>
                    <a:gd name="connsiteX38" fmla="*/ 14983 w 34575"/>
                    <a:gd name="connsiteY38" fmla="*/ 20745 h 20745"/>
                    <a:gd name="connsiteX39" fmla="*/ 13830 w 34575"/>
                    <a:gd name="connsiteY39" fmla="*/ 20745 h 20745"/>
                    <a:gd name="connsiteX40" fmla="*/ 13830 w 34575"/>
                    <a:gd name="connsiteY40" fmla="*/ 20745 h 20745"/>
                    <a:gd name="connsiteX41" fmla="*/ 12677 w 34575"/>
                    <a:gd name="connsiteY41" fmla="*/ 20745 h 20745"/>
                    <a:gd name="connsiteX42" fmla="*/ 0 w 34575"/>
                    <a:gd name="connsiteY42" fmla="*/ 12678 h 20745"/>
                    <a:gd name="connsiteX43" fmla="*/ 0 w 34575"/>
                    <a:gd name="connsiteY43" fmla="*/ 12678 h 20745"/>
                    <a:gd name="connsiteX44" fmla="*/ 9220 w 34575"/>
                    <a:gd name="connsiteY44" fmla="*/ 8068 h 20745"/>
                    <a:gd name="connsiteX45" fmla="*/ 9220 w 34575"/>
                    <a:gd name="connsiteY45" fmla="*/ 8068 h 207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</a:cxnLst>
                  <a:rect l="l" t="t" r="r" b="b"/>
                  <a:pathLst>
                    <a:path w="34575" h="20745">
                      <a:moveTo>
                        <a:pt x="9220" y="8068"/>
                      </a:moveTo>
                      <a:cubicBezTo>
                        <a:pt x="9220" y="8068"/>
                        <a:pt x="9220" y="8068"/>
                        <a:pt x="9220" y="8068"/>
                      </a:cubicBezTo>
                      <a:cubicBezTo>
                        <a:pt x="9220" y="8068"/>
                        <a:pt x="9220" y="8068"/>
                        <a:pt x="9220" y="8068"/>
                      </a:cubicBezTo>
                      <a:cubicBezTo>
                        <a:pt x="9220" y="8068"/>
                        <a:pt x="9220" y="8068"/>
                        <a:pt x="9220" y="8068"/>
                      </a:cubicBezTo>
                      <a:lnTo>
                        <a:pt x="9220" y="8068"/>
                      </a:lnTo>
                      <a:cubicBezTo>
                        <a:pt x="9220" y="8068"/>
                        <a:pt x="9220" y="8068"/>
                        <a:pt x="9220" y="8068"/>
                      </a:cubicBezTo>
                      <a:cubicBezTo>
                        <a:pt x="9220" y="8068"/>
                        <a:pt x="9220" y="8068"/>
                        <a:pt x="9220" y="8068"/>
                      </a:cubicBezTo>
                      <a:cubicBezTo>
                        <a:pt x="9220" y="6915"/>
                        <a:pt x="9220" y="6915"/>
                        <a:pt x="9220" y="8068"/>
                      </a:cubicBezTo>
                      <a:cubicBezTo>
                        <a:pt x="10373" y="6915"/>
                        <a:pt x="10373" y="6915"/>
                        <a:pt x="10373" y="6915"/>
                      </a:cubicBezTo>
                      <a:lnTo>
                        <a:pt x="10373" y="6915"/>
                      </a:lnTo>
                      <a:lnTo>
                        <a:pt x="10373" y="3458"/>
                      </a:lnTo>
                      <a:lnTo>
                        <a:pt x="11525" y="4610"/>
                      </a:ln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lnTo>
                        <a:pt x="11525" y="4610"/>
                      </a:ln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lnTo>
                        <a:pt x="11525" y="4610"/>
                      </a:ln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2677" y="4610"/>
                      </a:cubicBezTo>
                      <a:lnTo>
                        <a:pt x="21898" y="0"/>
                      </a:lnTo>
                      <a:lnTo>
                        <a:pt x="21898" y="3458"/>
                      </a:lnTo>
                      <a:cubicBezTo>
                        <a:pt x="21898" y="3458"/>
                        <a:pt x="21898" y="4610"/>
                        <a:pt x="23051" y="4610"/>
                      </a:cubicBezTo>
                      <a:lnTo>
                        <a:pt x="34576" y="11525"/>
                      </a:lnTo>
                      <a:cubicBezTo>
                        <a:pt x="34576" y="11525"/>
                        <a:pt x="34576" y="11525"/>
                        <a:pt x="33423" y="11525"/>
                      </a:cubicBezTo>
                      <a:lnTo>
                        <a:pt x="17288" y="20745"/>
                      </a:lnTo>
                      <a:cubicBezTo>
                        <a:pt x="17288" y="20745"/>
                        <a:pt x="16135" y="20745"/>
                        <a:pt x="16135" y="20745"/>
                      </a:cubicBezTo>
                      <a:cubicBezTo>
                        <a:pt x="16135" y="20745"/>
                        <a:pt x="16135" y="20745"/>
                        <a:pt x="16135" y="20745"/>
                      </a:cubicBezTo>
                      <a:cubicBezTo>
                        <a:pt x="16135" y="20745"/>
                        <a:pt x="14983" y="20745"/>
                        <a:pt x="14983" y="20745"/>
                      </a:cubicBezTo>
                      <a:lnTo>
                        <a:pt x="14983" y="20745"/>
                      </a:lnTo>
                      <a:cubicBezTo>
                        <a:pt x="14983" y="20745"/>
                        <a:pt x="13830" y="20745"/>
                        <a:pt x="13830" y="20745"/>
                      </a:cubicBezTo>
                      <a:lnTo>
                        <a:pt x="13830" y="20745"/>
                      </a:lnTo>
                      <a:cubicBezTo>
                        <a:pt x="13830" y="20745"/>
                        <a:pt x="12677" y="20745"/>
                        <a:pt x="12677" y="20745"/>
                      </a:cubicBezTo>
                      <a:lnTo>
                        <a:pt x="0" y="12678"/>
                      </a:lnTo>
                      <a:cubicBezTo>
                        <a:pt x="0" y="12678"/>
                        <a:pt x="0" y="12678"/>
                        <a:pt x="0" y="12678"/>
                      </a:cubicBezTo>
                      <a:lnTo>
                        <a:pt x="9220" y="8068"/>
                      </a:lnTo>
                      <a:lnTo>
                        <a:pt x="9220" y="8068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03286"/>
                    </a:gs>
                    <a:gs pos="100000">
                      <a:srgbClr val="0085F2"/>
                    </a:gs>
                  </a:gsLst>
                  <a:lin ang="16327914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511" name="Freeform: Shape 3510">
                  <a:extLst>
                    <a:ext uri="{FF2B5EF4-FFF2-40B4-BE49-F238E27FC236}">
                      <a16:creationId xmlns:a16="http://schemas.microsoft.com/office/drawing/2014/main" id="{13C5C3F2-D202-2D06-3B23-ACD13C1F37F9}"/>
                    </a:ext>
                  </a:extLst>
                </p:cNvPr>
                <p:cNvSpPr/>
                <p:nvPr/>
              </p:nvSpPr>
              <p:spPr>
                <a:xfrm>
                  <a:off x="9603711" y="5156871"/>
                  <a:ext cx="34575" cy="20745"/>
                </a:xfrm>
                <a:custGeom>
                  <a:avLst/>
                  <a:gdLst>
                    <a:gd name="connsiteX0" fmla="*/ 9220 w 34575"/>
                    <a:gd name="connsiteY0" fmla="*/ 8068 h 20745"/>
                    <a:gd name="connsiteX1" fmla="*/ 9220 w 34575"/>
                    <a:gd name="connsiteY1" fmla="*/ 8068 h 20745"/>
                    <a:gd name="connsiteX2" fmla="*/ 9220 w 34575"/>
                    <a:gd name="connsiteY2" fmla="*/ 8068 h 20745"/>
                    <a:gd name="connsiteX3" fmla="*/ 9220 w 34575"/>
                    <a:gd name="connsiteY3" fmla="*/ 8068 h 20745"/>
                    <a:gd name="connsiteX4" fmla="*/ 9220 w 34575"/>
                    <a:gd name="connsiteY4" fmla="*/ 8068 h 20745"/>
                    <a:gd name="connsiteX5" fmla="*/ 9220 w 34575"/>
                    <a:gd name="connsiteY5" fmla="*/ 8068 h 20745"/>
                    <a:gd name="connsiteX6" fmla="*/ 9220 w 34575"/>
                    <a:gd name="connsiteY6" fmla="*/ 8068 h 20745"/>
                    <a:gd name="connsiteX7" fmla="*/ 10373 w 34575"/>
                    <a:gd name="connsiteY7" fmla="*/ 6915 h 20745"/>
                    <a:gd name="connsiteX8" fmla="*/ 10373 w 34575"/>
                    <a:gd name="connsiteY8" fmla="*/ 6915 h 20745"/>
                    <a:gd name="connsiteX9" fmla="*/ 10373 w 34575"/>
                    <a:gd name="connsiteY9" fmla="*/ 6915 h 20745"/>
                    <a:gd name="connsiteX10" fmla="*/ 10373 w 34575"/>
                    <a:gd name="connsiteY10" fmla="*/ 3458 h 20745"/>
                    <a:gd name="connsiteX11" fmla="*/ 11525 w 34575"/>
                    <a:gd name="connsiteY11" fmla="*/ 4610 h 20745"/>
                    <a:gd name="connsiteX12" fmla="*/ 11525 w 34575"/>
                    <a:gd name="connsiteY12" fmla="*/ 4610 h 20745"/>
                    <a:gd name="connsiteX13" fmla="*/ 11525 w 34575"/>
                    <a:gd name="connsiteY13" fmla="*/ 4610 h 20745"/>
                    <a:gd name="connsiteX14" fmla="*/ 11525 w 34575"/>
                    <a:gd name="connsiteY14" fmla="*/ 4610 h 20745"/>
                    <a:gd name="connsiteX15" fmla="*/ 11525 w 34575"/>
                    <a:gd name="connsiteY15" fmla="*/ 4610 h 20745"/>
                    <a:gd name="connsiteX16" fmla="*/ 11525 w 34575"/>
                    <a:gd name="connsiteY16" fmla="*/ 4610 h 20745"/>
                    <a:gd name="connsiteX17" fmla="*/ 11525 w 34575"/>
                    <a:gd name="connsiteY17" fmla="*/ 4610 h 20745"/>
                    <a:gd name="connsiteX18" fmla="*/ 11525 w 34575"/>
                    <a:gd name="connsiteY18" fmla="*/ 4610 h 20745"/>
                    <a:gd name="connsiteX19" fmla="*/ 11525 w 34575"/>
                    <a:gd name="connsiteY19" fmla="*/ 4610 h 20745"/>
                    <a:gd name="connsiteX20" fmla="*/ 11525 w 34575"/>
                    <a:gd name="connsiteY20" fmla="*/ 4610 h 20745"/>
                    <a:gd name="connsiteX21" fmla="*/ 11525 w 34575"/>
                    <a:gd name="connsiteY21" fmla="*/ 4610 h 20745"/>
                    <a:gd name="connsiteX22" fmla="*/ 11525 w 34575"/>
                    <a:gd name="connsiteY22" fmla="*/ 4610 h 20745"/>
                    <a:gd name="connsiteX23" fmla="*/ 11525 w 34575"/>
                    <a:gd name="connsiteY23" fmla="*/ 4610 h 20745"/>
                    <a:gd name="connsiteX24" fmla="*/ 11525 w 34575"/>
                    <a:gd name="connsiteY24" fmla="*/ 4610 h 20745"/>
                    <a:gd name="connsiteX25" fmla="*/ 11525 w 34575"/>
                    <a:gd name="connsiteY25" fmla="*/ 4610 h 20745"/>
                    <a:gd name="connsiteX26" fmla="*/ 11525 w 34575"/>
                    <a:gd name="connsiteY26" fmla="*/ 4610 h 20745"/>
                    <a:gd name="connsiteX27" fmla="*/ 11525 w 34575"/>
                    <a:gd name="connsiteY27" fmla="*/ 4610 h 20745"/>
                    <a:gd name="connsiteX28" fmla="*/ 12677 w 34575"/>
                    <a:gd name="connsiteY28" fmla="*/ 4610 h 20745"/>
                    <a:gd name="connsiteX29" fmla="*/ 21898 w 34575"/>
                    <a:gd name="connsiteY29" fmla="*/ 0 h 20745"/>
                    <a:gd name="connsiteX30" fmla="*/ 21898 w 34575"/>
                    <a:gd name="connsiteY30" fmla="*/ 3458 h 20745"/>
                    <a:gd name="connsiteX31" fmla="*/ 23051 w 34575"/>
                    <a:gd name="connsiteY31" fmla="*/ 4610 h 20745"/>
                    <a:gd name="connsiteX32" fmla="*/ 34576 w 34575"/>
                    <a:gd name="connsiteY32" fmla="*/ 11525 h 20745"/>
                    <a:gd name="connsiteX33" fmla="*/ 33423 w 34575"/>
                    <a:gd name="connsiteY33" fmla="*/ 11525 h 20745"/>
                    <a:gd name="connsiteX34" fmla="*/ 17288 w 34575"/>
                    <a:gd name="connsiteY34" fmla="*/ 20745 h 20745"/>
                    <a:gd name="connsiteX35" fmla="*/ 16135 w 34575"/>
                    <a:gd name="connsiteY35" fmla="*/ 20745 h 20745"/>
                    <a:gd name="connsiteX36" fmla="*/ 16135 w 34575"/>
                    <a:gd name="connsiteY36" fmla="*/ 20745 h 20745"/>
                    <a:gd name="connsiteX37" fmla="*/ 14983 w 34575"/>
                    <a:gd name="connsiteY37" fmla="*/ 20745 h 20745"/>
                    <a:gd name="connsiteX38" fmla="*/ 14983 w 34575"/>
                    <a:gd name="connsiteY38" fmla="*/ 20745 h 20745"/>
                    <a:gd name="connsiteX39" fmla="*/ 13830 w 34575"/>
                    <a:gd name="connsiteY39" fmla="*/ 20745 h 20745"/>
                    <a:gd name="connsiteX40" fmla="*/ 13830 w 34575"/>
                    <a:gd name="connsiteY40" fmla="*/ 20745 h 20745"/>
                    <a:gd name="connsiteX41" fmla="*/ 12677 w 34575"/>
                    <a:gd name="connsiteY41" fmla="*/ 20745 h 20745"/>
                    <a:gd name="connsiteX42" fmla="*/ 0 w 34575"/>
                    <a:gd name="connsiteY42" fmla="*/ 12678 h 20745"/>
                    <a:gd name="connsiteX43" fmla="*/ 0 w 34575"/>
                    <a:gd name="connsiteY43" fmla="*/ 12678 h 20745"/>
                    <a:gd name="connsiteX44" fmla="*/ 9220 w 34575"/>
                    <a:gd name="connsiteY44" fmla="*/ 8068 h 20745"/>
                    <a:gd name="connsiteX45" fmla="*/ 9220 w 34575"/>
                    <a:gd name="connsiteY45" fmla="*/ 8068 h 207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</a:cxnLst>
                  <a:rect l="l" t="t" r="r" b="b"/>
                  <a:pathLst>
                    <a:path w="34575" h="20745">
                      <a:moveTo>
                        <a:pt x="9220" y="8068"/>
                      </a:moveTo>
                      <a:cubicBezTo>
                        <a:pt x="9220" y="8068"/>
                        <a:pt x="10373" y="8068"/>
                        <a:pt x="9220" y="8068"/>
                      </a:cubicBezTo>
                      <a:cubicBezTo>
                        <a:pt x="10373" y="6915"/>
                        <a:pt x="10373" y="6915"/>
                        <a:pt x="9220" y="8068"/>
                      </a:cubicBezTo>
                      <a:cubicBezTo>
                        <a:pt x="10373" y="6915"/>
                        <a:pt x="10373" y="6915"/>
                        <a:pt x="9220" y="8068"/>
                      </a:cubicBezTo>
                      <a:lnTo>
                        <a:pt x="9220" y="8068"/>
                      </a:lnTo>
                      <a:cubicBezTo>
                        <a:pt x="10373" y="6915"/>
                        <a:pt x="10373" y="6915"/>
                        <a:pt x="9220" y="8068"/>
                      </a:cubicBezTo>
                      <a:cubicBezTo>
                        <a:pt x="10373" y="6915"/>
                        <a:pt x="10373" y="6915"/>
                        <a:pt x="9220" y="8068"/>
                      </a:cubicBezTo>
                      <a:cubicBezTo>
                        <a:pt x="10373" y="6915"/>
                        <a:pt x="10373" y="6915"/>
                        <a:pt x="10373" y="6915"/>
                      </a:cubicBezTo>
                      <a:lnTo>
                        <a:pt x="10373" y="6915"/>
                      </a:lnTo>
                      <a:lnTo>
                        <a:pt x="10373" y="6915"/>
                      </a:lnTo>
                      <a:lnTo>
                        <a:pt x="10373" y="3458"/>
                      </a:lnTo>
                      <a:lnTo>
                        <a:pt x="11525" y="4610"/>
                      </a:ln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lnTo>
                        <a:pt x="11525" y="4610"/>
                      </a:lnTo>
                      <a:lnTo>
                        <a:pt x="11525" y="4610"/>
                      </a:ln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2677" y="4610"/>
                      </a:cubicBezTo>
                      <a:lnTo>
                        <a:pt x="21898" y="0"/>
                      </a:lnTo>
                      <a:lnTo>
                        <a:pt x="21898" y="3458"/>
                      </a:lnTo>
                      <a:cubicBezTo>
                        <a:pt x="21898" y="3458"/>
                        <a:pt x="21898" y="4610"/>
                        <a:pt x="23051" y="4610"/>
                      </a:cubicBezTo>
                      <a:lnTo>
                        <a:pt x="34576" y="11525"/>
                      </a:lnTo>
                      <a:cubicBezTo>
                        <a:pt x="34576" y="11525"/>
                        <a:pt x="34576" y="11525"/>
                        <a:pt x="33423" y="11525"/>
                      </a:cubicBezTo>
                      <a:lnTo>
                        <a:pt x="17288" y="20745"/>
                      </a:lnTo>
                      <a:cubicBezTo>
                        <a:pt x="17288" y="20745"/>
                        <a:pt x="16135" y="20745"/>
                        <a:pt x="16135" y="20745"/>
                      </a:cubicBezTo>
                      <a:cubicBezTo>
                        <a:pt x="16135" y="20745"/>
                        <a:pt x="16135" y="20745"/>
                        <a:pt x="16135" y="20745"/>
                      </a:cubicBezTo>
                      <a:cubicBezTo>
                        <a:pt x="16135" y="20745"/>
                        <a:pt x="14983" y="20745"/>
                        <a:pt x="14983" y="20745"/>
                      </a:cubicBezTo>
                      <a:lnTo>
                        <a:pt x="14983" y="20745"/>
                      </a:lnTo>
                      <a:cubicBezTo>
                        <a:pt x="14983" y="20745"/>
                        <a:pt x="13830" y="20745"/>
                        <a:pt x="13830" y="20745"/>
                      </a:cubicBezTo>
                      <a:lnTo>
                        <a:pt x="13830" y="20745"/>
                      </a:lnTo>
                      <a:cubicBezTo>
                        <a:pt x="13830" y="20745"/>
                        <a:pt x="12677" y="20745"/>
                        <a:pt x="12677" y="20745"/>
                      </a:cubicBezTo>
                      <a:lnTo>
                        <a:pt x="0" y="12678"/>
                      </a:lnTo>
                      <a:cubicBezTo>
                        <a:pt x="0" y="12678"/>
                        <a:pt x="0" y="12678"/>
                        <a:pt x="0" y="12678"/>
                      </a:cubicBezTo>
                      <a:lnTo>
                        <a:pt x="9220" y="8068"/>
                      </a:lnTo>
                      <a:lnTo>
                        <a:pt x="9220" y="8068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03286"/>
                    </a:gs>
                    <a:gs pos="100000">
                      <a:srgbClr val="0085F2"/>
                    </a:gs>
                  </a:gsLst>
                  <a:lin ang="16327914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512" name="Freeform: Shape 3511">
                  <a:extLst>
                    <a:ext uri="{FF2B5EF4-FFF2-40B4-BE49-F238E27FC236}">
                      <a16:creationId xmlns:a16="http://schemas.microsoft.com/office/drawing/2014/main" id="{7D0C2332-1EB5-973D-623F-361CC4E358CB}"/>
                    </a:ext>
                  </a:extLst>
                </p:cNvPr>
                <p:cNvSpPr/>
                <p:nvPr/>
              </p:nvSpPr>
              <p:spPr>
                <a:xfrm>
                  <a:off x="9627913" y="5143041"/>
                  <a:ext cx="34575" cy="21898"/>
                </a:xfrm>
                <a:custGeom>
                  <a:avLst/>
                  <a:gdLst>
                    <a:gd name="connsiteX0" fmla="*/ 9220 w 34575"/>
                    <a:gd name="connsiteY0" fmla="*/ 8068 h 21898"/>
                    <a:gd name="connsiteX1" fmla="*/ 9220 w 34575"/>
                    <a:gd name="connsiteY1" fmla="*/ 8068 h 21898"/>
                    <a:gd name="connsiteX2" fmla="*/ 9220 w 34575"/>
                    <a:gd name="connsiteY2" fmla="*/ 8068 h 21898"/>
                    <a:gd name="connsiteX3" fmla="*/ 9220 w 34575"/>
                    <a:gd name="connsiteY3" fmla="*/ 8068 h 21898"/>
                    <a:gd name="connsiteX4" fmla="*/ 9220 w 34575"/>
                    <a:gd name="connsiteY4" fmla="*/ 8068 h 21898"/>
                    <a:gd name="connsiteX5" fmla="*/ 9220 w 34575"/>
                    <a:gd name="connsiteY5" fmla="*/ 8068 h 21898"/>
                    <a:gd name="connsiteX6" fmla="*/ 9220 w 34575"/>
                    <a:gd name="connsiteY6" fmla="*/ 8068 h 21898"/>
                    <a:gd name="connsiteX7" fmla="*/ 9220 w 34575"/>
                    <a:gd name="connsiteY7" fmla="*/ 8068 h 21898"/>
                    <a:gd name="connsiteX8" fmla="*/ 10373 w 34575"/>
                    <a:gd name="connsiteY8" fmla="*/ 6915 h 21898"/>
                    <a:gd name="connsiteX9" fmla="*/ 10373 w 34575"/>
                    <a:gd name="connsiteY9" fmla="*/ 6915 h 21898"/>
                    <a:gd name="connsiteX10" fmla="*/ 10373 w 34575"/>
                    <a:gd name="connsiteY10" fmla="*/ 3458 h 21898"/>
                    <a:gd name="connsiteX11" fmla="*/ 11525 w 34575"/>
                    <a:gd name="connsiteY11" fmla="*/ 4610 h 21898"/>
                    <a:gd name="connsiteX12" fmla="*/ 11525 w 34575"/>
                    <a:gd name="connsiteY12" fmla="*/ 4610 h 21898"/>
                    <a:gd name="connsiteX13" fmla="*/ 11525 w 34575"/>
                    <a:gd name="connsiteY13" fmla="*/ 4610 h 21898"/>
                    <a:gd name="connsiteX14" fmla="*/ 11525 w 34575"/>
                    <a:gd name="connsiteY14" fmla="*/ 4610 h 21898"/>
                    <a:gd name="connsiteX15" fmla="*/ 11525 w 34575"/>
                    <a:gd name="connsiteY15" fmla="*/ 4610 h 21898"/>
                    <a:gd name="connsiteX16" fmla="*/ 11525 w 34575"/>
                    <a:gd name="connsiteY16" fmla="*/ 4610 h 21898"/>
                    <a:gd name="connsiteX17" fmla="*/ 11525 w 34575"/>
                    <a:gd name="connsiteY17" fmla="*/ 4610 h 21898"/>
                    <a:gd name="connsiteX18" fmla="*/ 11525 w 34575"/>
                    <a:gd name="connsiteY18" fmla="*/ 4610 h 21898"/>
                    <a:gd name="connsiteX19" fmla="*/ 11525 w 34575"/>
                    <a:gd name="connsiteY19" fmla="*/ 4610 h 21898"/>
                    <a:gd name="connsiteX20" fmla="*/ 11525 w 34575"/>
                    <a:gd name="connsiteY20" fmla="*/ 4610 h 21898"/>
                    <a:gd name="connsiteX21" fmla="*/ 11525 w 34575"/>
                    <a:gd name="connsiteY21" fmla="*/ 4610 h 21898"/>
                    <a:gd name="connsiteX22" fmla="*/ 11525 w 34575"/>
                    <a:gd name="connsiteY22" fmla="*/ 4610 h 21898"/>
                    <a:gd name="connsiteX23" fmla="*/ 11525 w 34575"/>
                    <a:gd name="connsiteY23" fmla="*/ 4610 h 21898"/>
                    <a:gd name="connsiteX24" fmla="*/ 11525 w 34575"/>
                    <a:gd name="connsiteY24" fmla="*/ 4610 h 21898"/>
                    <a:gd name="connsiteX25" fmla="*/ 11525 w 34575"/>
                    <a:gd name="connsiteY25" fmla="*/ 4610 h 21898"/>
                    <a:gd name="connsiteX26" fmla="*/ 11525 w 34575"/>
                    <a:gd name="connsiteY26" fmla="*/ 4610 h 21898"/>
                    <a:gd name="connsiteX27" fmla="*/ 11525 w 34575"/>
                    <a:gd name="connsiteY27" fmla="*/ 4610 h 21898"/>
                    <a:gd name="connsiteX28" fmla="*/ 12678 w 34575"/>
                    <a:gd name="connsiteY28" fmla="*/ 4610 h 21898"/>
                    <a:gd name="connsiteX29" fmla="*/ 21898 w 34575"/>
                    <a:gd name="connsiteY29" fmla="*/ 0 h 21898"/>
                    <a:gd name="connsiteX30" fmla="*/ 21898 w 34575"/>
                    <a:gd name="connsiteY30" fmla="*/ 3458 h 21898"/>
                    <a:gd name="connsiteX31" fmla="*/ 23051 w 34575"/>
                    <a:gd name="connsiteY31" fmla="*/ 4610 h 21898"/>
                    <a:gd name="connsiteX32" fmla="*/ 34576 w 34575"/>
                    <a:gd name="connsiteY32" fmla="*/ 11525 h 21898"/>
                    <a:gd name="connsiteX33" fmla="*/ 33424 w 34575"/>
                    <a:gd name="connsiteY33" fmla="*/ 12678 h 21898"/>
                    <a:gd name="connsiteX34" fmla="*/ 17288 w 34575"/>
                    <a:gd name="connsiteY34" fmla="*/ 21898 h 21898"/>
                    <a:gd name="connsiteX35" fmla="*/ 16136 w 34575"/>
                    <a:gd name="connsiteY35" fmla="*/ 21898 h 21898"/>
                    <a:gd name="connsiteX36" fmla="*/ 16136 w 34575"/>
                    <a:gd name="connsiteY36" fmla="*/ 21898 h 21898"/>
                    <a:gd name="connsiteX37" fmla="*/ 14983 w 34575"/>
                    <a:gd name="connsiteY37" fmla="*/ 21898 h 21898"/>
                    <a:gd name="connsiteX38" fmla="*/ 14983 w 34575"/>
                    <a:gd name="connsiteY38" fmla="*/ 21898 h 21898"/>
                    <a:gd name="connsiteX39" fmla="*/ 13830 w 34575"/>
                    <a:gd name="connsiteY39" fmla="*/ 21898 h 21898"/>
                    <a:gd name="connsiteX40" fmla="*/ 13830 w 34575"/>
                    <a:gd name="connsiteY40" fmla="*/ 21898 h 21898"/>
                    <a:gd name="connsiteX41" fmla="*/ 12678 w 34575"/>
                    <a:gd name="connsiteY41" fmla="*/ 21898 h 21898"/>
                    <a:gd name="connsiteX42" fmla="*/ 0 w 34575"/>
                    <a:gd name="connsiteY42" fmla="*/ 13830 h 21898"/>
                    <a:gd name="connsiteX43" fmla="*/ 0 w 34575"/>
                    <a:gd name="connsiteY43" fmla="*/ 13830 h 21898"/>
                    <a:gd name="connsiteX44" fmla="*/ 9220 w 34575"/>
                    <a:gd name="connsiteY44" fmla="*/ 8068 h 21898"/>
                    <a:gd name="connsiteX45" fmla="*/ 9220 w 34575"/>
                    <a:gd name="connsiteY45" fmla="*/ 8068 h 218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</a:cxnLst>
                  <a:rect l="l" t="t" r="r" b="b"/>
                  <a:pathLst>
                    <a:path w="34575" h="21898">
                      <a:moveTo>
                        <a:pt x="9220" y="8068"/>
                      </a:moveTo>
                      <a:cubicBezTo>
                        <a:pt x="9220" y="8068"/>
                        <a:pt x="9220" y="8068"/>
                        <a:pt x="9220" y="8068"/>
                      </a:cubicBezTo>
                      <a:cubicBezTo>
                        <a:pt x="9220" y="8068"/>
                        <a:pt x="10373" y="8068"/>
                        <a:pt x="9220" y="8068"/>
                      </a:cubicBezTo>
                      <a:cubicBezTo>
                        <a:pt x="10373" y="8068"/>
                        <a:pt x="10373" y="8068"/>
                        <a:pt x="9220" y="8068"/>
                      </a:cubicBezTo>
                      <a:lnTo>
                        <a:pt x="9220" y="8068"/>
                      </a:lnTo>
                      <a:cubicBezTo>
                        <a:pt x="10373" y="8068"/>
                        <a:pt x="10373" y="8068"/>
                        <a:pt x="9220" y="8068"/>
                      </a:cubicBezTo>
                      <a:cubicBezTo>
                        <a:pt x="10373" y="8068"/>
                        <a:pt x="10373" y="6915"/>
                        <a:pt x="9220" y="8068"/>
                      </a:cubicBezTo>
                      <a:cubicBezTo>
                        <a:pt x="10373" y="6915"/>
                        <a:pt x="10373" y="6915"/>
                        <a:pt x="9220" y="8068"/>
                      </a:cubicBezTo>
                      <a:lnTo>
                        <a:pt x="10373" y="6915"/>
                      </a:lnTo>
                      <a:lnTo>
                        <a:pt x="10373" y="6915"/>
                      </a:lnTo>
                      <a:lnTo>
                        <a:pt x="10373" y="3458"/>
                      </a:lnTo>
                      <a:lnTo>
                        <a:pt x="11525" y="4610"/>
                      </a:ln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lnTo>
                        <a:pt x="11525" y="4610"/>
                      </a:ln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lnTo>
                        <a:pt x="11525" y="4610"/>
                      </a:ln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2678" y="4610"/>
                      </a:cubicBezTo>
                      <a:lnTo>
                        <a:pt x="21898" y="0"/>
                      </a:lnTo>
                      <a:lnTo>
                        <a:pt x="21898" y="3458"/>
                      </a:lnTo>
                      <a:cubicBezTo>
                        <a:pt x="21898" y="3458"/>
                        <a:pt x="21898" y="4610"/>
                        <a:pt x="23051" y="4610"/>
                      </a:cubicBezTo>
                      <a:lnTo>
                        <a:pt x="34576" y="11525"/>
                      </a:lnTo>
                      <a:cubicBezTo>
                        <a:pt x="34576" y="11525"/>
                        <a:pt x="34576" y="11525"/>
                        <a:pt x="33424" y="12678"/>
                      </a:cubicBezTo>
                      <a:lnTo>
                        <a:pt x="17288" y="21898"/>
                      </a:lnTo>
                      <a:cubicBezTo>
                        <a:pt x="17288" y="21898"/>
                        <a:pt x="16136" y="21898"/>
                        <a:pt x="16136" y="21898"/>
                      </a:cubicBezTo>
                      <a:cubicBezTo>
                        <a:pt x="16136" y="21898"/>
                        <a:pt x="16136" y="21898"/>
                        <a:pt x="16136" y="21898"/>
                      </a:cubicBezTo>
                      <a:cubicBezTo>
                        <a:pt x="16136" y="21898"/>
                        <a:pt x="14983" y="21898"/>
                        <a:pt x="14983" y="21898"/>
                      </a:cubicBezTo>
                      <a:lnTo>
                        <a:pt x="14983" y="21898"/>
                      </a:lnTo>
                      <a:cubicBezTo>
                        <a:pt x="14983" y="21898"/>
                        <a:pt x="13830" y="21898"/>
                        <a:pt x="13830" y="21898"/>
                      </a:cubicBezTo>
                      <a:lnTo>
                        <a:pt x="13830" y="21898"/>
                      </a:lnTo>
                      <a:cubicBezTo>
                        <a:pt x="13830" y="21898"/>
                        <a:pt x="12678" y="21898"/>
                        <a:pt x="12678" y="21898"/>
                      </a:cubicBezTo>
                      <a:lnTo>
                        <a:pt x="0" y="13830"/>
                      </a:lnTo>
                      <a:cubicBezTo>
                        <a:pt x="0" y="13830"/>
                        <a:pt x="0" y="13830"/>
                        <a:pt x="0" y="13830"/>
                      </a:cubicBezTo>
                      <a:lnTo>
                        <a:pt x="9220" y="8068"/>
                      </a:lnTo>
                      <a:lnTo>
                        <a:pt x="9220" y="8068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03286"/>
                    </a:gs>
                    <a:gs pos="100000">
                      <a:srgbClr val="0085F2"/>
                    </a:gs>
                  </a:gsLst>
                  <a:lin ang="16327914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513" name="Freeform: Shape 3512">
                  <a:extLst>
                    <a:ext uri="{FF2B5EF4-FFF2-40B4-BE49-F238E27FC236}">
                      <a16:creationId xmlns:a16="http://schemas.microsoft.com/office/drawing/2014/main" id="{56E618EE-4CDD-004E-7492-C822C9B80015}"/>
                    </a:ext>
                  </a:extLst>
                </p:cNvPr>
                <p:cNvSpPr/>
                <p:nvPr/>
              </p:nvSpPr>
              <p:spPr>
                <a:xfrm>
                  <a:off x="9652116" y="5130364"/>
                  <a:ext cx="34575" cy="20745"/>
                </a:xfrm>
                <a:custGeom>
                  <a:avLst/>
                  <a:gdLst>
                    <a:gd name="connsiteX0" fmla="*/ 9220 w 34575"/>
                    <a:gd name="connsiteY0" fmla="*/ 8068 h 20745"/>
                    <a:gd name="connsiteX1" fmla="*/ 9220 w 34575"/>
                    <a:gd name="connsiteY1" fmla="*/ 8068 h 20745"/>
                    <a:gd name="connsiteX2" fmla="*/ 9220 w 34575"/>
                    <a:gd name="connsiteY2" fmla="*/ 8068 h 20745"/>
                    <a:gd name="connsiteX3" fmla="*/ 9220 w 34575"/>
                    <a:gd name="connsiteY3" fmla="*/ 8068 h 20745"/>
                    <a:gd name="connsiteX4" fmla="*/ 9220 w 34575"/>
                    <a:gd name="connsiteY4" fmla="*/ 8068 h 20745"/>
                    <a:gd name="connsiteX5" fmla="*/ 9220 w 34575"/>
                    <a:gd name="connsiteY5" fmla="*/ 8068 h 20745"/>
                    <a:gd name="connsiteX6" fmla="*/ 9220 w 34575"/>
                    <a:gd name="connsiteY6" fmla="*/ 8068 h 20745"/>
                    <a:gd name="connsiteX7" fmla="*/ 10373 w 34575"/>
                    <a:gd name="connsiteY7" fmla="*/ 6915 h 20745"/>
                    <a:gd name="connsiteX8" fmla="*/ 10373 w 34575"/>
                    <a:gd name="connsiteY8" fmla="*/ 6915 h 20745"/>
                    <a:gd name="connsiteX9" fmla="*/ 10373 w 34575"/>
                    <a:gd name="connsiteY9" fmla="*/ 3457 h 20745"/>
                    <a:gd name="connsiteX10" fmla="*/ 11525 w 34575"/>
                    <a:gd name="connsiteY10" fmla="*/ 4610 h 20745"/>
                    <a:gd name="connsiteX11" fmla="*/ 11525 w 34575"/>
                    <a:gd name="connsiteY11" fmla="*/ 4610 h 20745"/>
                    <a:gd name="connsiteX12" fmla="*/ 11525 w 34575"/>
                    <a:gd name="connsiteY12" fmla="*/ 4610 h 20745"/>
                    <a:gd name="connsiteX13" fmla="*/ 11525 w 34575"/>
                    <a:gd name="connsiteY13" fmla="*/ 4610 h 20745"/>
                    <a:gd name="connsiteX14" fmla="*/ 11525 w 34575"/>
                    <a:gd name="connsiteY14" fmla="*/ 4610 h 20745"/>
                    <a:gd name="connsiteX15" fmla="*/ 11525 w 34575"/>
                    <a:gd name="connsiteY15" fmla="*/ 4610 h 20745"/>
                    <a:gd name="connsiteX16" fmla="*/ 11525 w 34575"/>
                    <a:gd name="connsiteY16" fmla="*/ 4610 h 20745"/>
                    <a:gd name="connsiteX17" fmla="*/ 11525 w 34575"/>
                    <a:gd name="connsiteY17" fmla="*/ 4610 h 20745"/>
                    <a:gd name="connsiteX18" fmla="*/ 11525 w 34575"/>
                    <a:gd name="connsiteY18" fmla="*/ 4610 h 20745"/>
                    <a:gd name="connsiteX19" fmla="*/ 11525 w 34575"/>
                    <a:gd name="connsiteY19" fmla="*/ 4610 h 20745"/>
                    <a:gd name="connsiteX20" fmla="*/ 11525 w 34575"/>
                    <a:gd name="connsiteY20" fmla="*/ 4610 h 20745"/>
                    <a:gd name="connsiteX21" fmla="*/ 11525 w 34575"/>
                    <a:gd name="connsiteY21" fmla="*/ 4610 h 20745"/>
                    <a:gd name="connsiteX22" fmla="*/ 11525 w 34575"/>
                    <a:gd name="connsiteY22" fmla="*/ 4610 h 20745"/>
                    <a:gd name="connsiteX23" fmla="*/ 11525 w 34575"/>
                    <a:gd name="connsiteY23" fmla="*/ 4610 h 20745"/>
                    <a:gd name="connsiteX24" fmla="*/ 11525 w 34575"/>
                    <a:gd name="connsiteY24" fmla="*/ 4610 h 20745"/>
                    <a:gd name="connsiteX25" fmla="*/ 11525 w 34575"/>
                    <a:gd name="connsiteY25" fmla="*/ 4610 h 20745"/>
                    <a:gd name="connsiteX26" fmla="*/ 11525 w 34575"/>
                    <a:gd name="connsiteY26" fmla="*/ 4610 h 20745"/>
                    <a:gd name="connsiteX27" fmla="*/ 12678 w 34575"/>
                    <a:gd name="connsiteY27" fmla="*/ 4610 h 20745"/>
                    <a:gd name="connsiteX28" fmla="*/ 21898 w 34575"/>
                    <a:gd name="connsiteY28" fmla="*/ 0 h 20745"/>
                    <a:gd name="connsiteX29" fmla="*/ 21898 w 34575"/>
                    <a:gd name="connsiteY29" fmla="*/ 3457 h 20745"/>
                    <a:gd name="connsiteX30" fmla="*/ 23051 w 34575"/>
                    <a:gd name="connsiteY30" fmla="*/ 4610 h 20745"/>
                    <a:gd name="connsiteX31" fmla="*/ 34576 w 34575"/>
                    <a:gd name="connsiteY31" fmla="*/ 11525 h 20745"/>
                    <a:gd name="connsiteX32" fmla="*/ 33423 w 34575"/>
                    <a:gd name="connsiteY32" fmla="*/ 11525 h 20745"/>
                    <a:gd name="connsiteX33" fmla="*/ 17288 w 34575"/>
                    <a:gd name="connsiteY33" fmla="*/ 20745 h 20745"/>
                    <a:gd name="connsiteX34" fmla="*/ 16135 w 34575"/>
                    <a:gd name="connsiteY34" fmla="*/ 20745 h 20745"/>
                    <a:gd name="connsiteX35" fmla="*/ 16135 w 34575"/>
                    <a:gd name="connsiteY35" fmla="*/ 20745 h 20745"/>
                    <a:gd name="connsiteX36" fmla="*/ 14983 w 34575"/>
                    <a:gd name="connsiteY36" fmla="*/ 20745 h 20745"/>
                    <a:gd name="connsiteX37" fmla="*/ 14983 w 34575"/>
                    <a:gd name="connsiteY37" fmla="*/ 20745 h 20745"/>
                    <a:gd name="connsiteX38" fmla="*/ 13830 w 34575"/>
                    <a:gd name="connsiteY38" fmla="*/ 20745 h 20745"/>
                    <a:gd name="connsiteX39" fmla="*/ 13830 w 34575"/>
                    <a:gd name="connsiteY39" fmla="*/ 20745 h 20745"/>
                    <a:gd name="connsiteX40" fmla="*/ 12678 w 34575"/>
                    <a:gd name="connsiteY40" fmla="*/ 20745 h 20745"/>
                    <a:gd name="connsiteX41" fmla="*/ 0 w 34575"/>
                    <a:gd name="connsiteY41" fmla="*/ 12678 h 20745"/>
                    <a:gd name="connsiteX42" fmla="*/ 0 w 34575"/>
                    <a:gd name="connsiteY42" fmla="*/ 12678 h 20745"/>
                    <a:gd name="connsiteX43" fmla="*/ 9220 w 34575"/>
                    <a:gd name="connsiteY43" fmla="*/ 8068 h 20745"/>
                    <a:gd name="connsiteX44" fmla="*/ 9220 w 34575"/>
                    <a:gd name="connsiteY44" fmla="*/ 8068 h 207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</a:cxnLst>
                  <a:rect l="l" t="t" r="r" b="b"/>
                  <a:pathLst>
                    <a:path w="34575" h="20745">
                      <a:moveTo>
                        <a:pt x="9220" y="8068"/>
                      </a:moveTo>
                      <a:cubicBezTo>
                        <a:pt x="9220" y="8068"/>
                        <a:pt x="9220" y="6915"/>
                        <a:pt x="9220" y="8068"/>
                      </a:cubicBezTo>
                      <a:cubicBezTo>
                        <a:pt x="9220" y="6915"/>
                        <a:pt x="9220" y="6915"/>
                        <a:pt x="9220" y="8068"/>
                      </a:cubicBezTo>
                      <a:lnTo>
                        <a:pt x="9220" y="8068"/>
                      </a:lnTo>
                      <a:lnTo>
                        <a:pt x="9220" y="8068"/>
                      </a:lnTo>
                      <a:cubicBezTo>
                        <a:pt x="9220" y="6915"/>
                        <a:pt x="9220" y="6915"/>
                        <a:pt x="9220" y="8068"/>
                      </a:cubicBezTo>
                      <a:cubicBezTo>
                        <a:pt x="10373" y="6915"/>
                        <a:pt x="10373" y="6915"/>
                        <a:pt x="9220" y="8068"/>
                      </a:cubicBezTo>
                      <a:cubicBezTo>
                        <a:pt x="10373" y="6915"/>
                        <a:pt x="10373" y="6915"/>
                        <a:pt x="10373" y="6915"/>
                      </a:cubicBezTo>
                      <a:lnTo>
                        <a:pt x="10373" y="6915"/>
                      </a:lnTo>
                      <a:lnTo>
                        <a:pt x="10373" y="3457"/>
                      </a:lnTo>
                      <a:lnTo>
                        <a:pt x="11525" y="4610"/>
                      </a:ln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lnTo>
                        <a:pt x="11525" y="4610"/>
                      </a:ln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lnTo>
                        <a:pt x="11525" y="4610"/>
                      </a:ln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2678" y="4610"/>
                      </a:cubicBezTo>
                      <a:lnTo>
                        <a:pt x="21898" y="0"/>
                      </a:lnTo>
                      <a:lnTo>
                        <a:pt x="21898" y="3457"/>
                      </a:lnTo>
                      <a:cubicBezTo>
                        <a:pt x="21898" y="3457"/>
                        <a:pt x="21898" y="4610"/>
                        <a:pt x="23051" y="4610"/>
                      </a:cubicBezTo>
                      <a:lnTo>
                        <a:pt x="34576" y="11525"/>
                      </a:lnTo>
                      <a:cubicBezTo>
                        <a:pt x="34576" y="11525"/>
                        <a:pt x="34576" y="11525"/>
                        <a:pt x="33423" y="11525"/>
                      </a:cubicBezTo>
                      <a:lnTo>
                        <a:pt x="17288" y="20745"/>
                      </a:lnTo>
                      <a:cubicBezTo>
                        <a:pt x="17288" y="20745"/>
                        <a:pt x="16135" y="20745"/>
                        <a:pt x="16135" y="20745"/>
                      </a:cubicBezTo>
                      <a:cubicBezTo>
                        <a:pt x="16135" y="20745"/>
                        <a:pt x="16135" y="20745"/>
                        <a:pt x="16135" y="20745"/>
                      </a:cubicBezTo>
                      <a:cubicBezTo>
                        <a:pt x="16135" y="20745"/>
                        <a:pt x="14983" y="20745"/>
                        <a:pt x="14983" y="20745"/>
                      </a:cubicBezTo>
                      <a:lnTo>
                        <a:pt x="14983" y="20745"/>
                      </a:lnTo>
                      <a:cubicBezTo>
                        <a:pt x="14983" y="20745"/>
                        <a:pt x="13830" y="20745"/>
                        <a:pt x="13830" y="20745"/>
                      </a:cubicBezTo>
                      <a:lnTo>
                        <a:pt x="13830" y="20745"/>
                      </a:lnTo>
                      <a:cubicBezTo>
                        <a:pt x="13830" y="20745"/>
                        <a:pt x="12678" y="20745"/>
                        <a:pt x="12678" y="20745"/>
                      </a:cubicBezTo>
                      <a:lnTo>
                        <a:pt x="0" y="12678"/>
                      </a:lnTo>
                      <a:cubicBezTo>
                        <a:pt x="0" y="12678"/>
                        <a:pt x="0" y="12678"/>
                        <a:pt x="0" y="12678"/>
                      </a:cubicBezTo>
                      <a:lnTo>
                        <a:pt x="9220" y="8068"/>
                      </a:lnTo>
                      <a:lnTo>
                        <a:pt x="9220" y="8068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03286"/>
                    </a:gs>
                    <a:gs pos="100000">
                      <a:srgbClr val="0085F2"/>
                    </a:gs>
                  </a:gsLst>
                  <a:lin ang="16327914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514" name="Freeform: Shape 3513">
                  <a:extLst>
                    <a:ext uri="{FF2B5EF4-FFF2-40B4-BE49-F238E27FC236}">
                      <a16:creationId xmlns:a16="http://schemas.microsoft.com/office/drawing/2014/main" id="{3DE9EBB5-DE0D-F139-2B32-70F5D8DA6D7C}"/>
                    </a:ext>
                  </a:extLst>
                </p:cNvPr>
                <p:cNvSpPr/>
                <p:nvPr/>
              </p:nvSpPr>
              <p:spPr>
                <a:xfrm>
                  <a:off x="9676319" y="5116533"/>
                  <a:ext cx="34575" cy="20745"/>
                </a:xfrm>
                <a:custGeom>
                  <a:avLst/>
                  <a:gdLst>
                    <a:gd name="connsiteX0" fmla="*/ 9220 w 34575"/>
                    <a:gd name="connsiteY0" fmla="*/ 8068 h 20745"/>
                    <a:gd name="connsiteX1" fmla="*/ 9220 w 34575"/>
                    <a:gd name="connsiteY1" fmla="*/ 8068 h 20745"/>
                    <a:gd name="connsiteX2" fmla="*/ 9220 w 34575"/>
                    <a:gd name="connsiteY2" fmla="*/ 8068 h 20745"/>
                    <a:gd name="connsiteX3" fmla="*/ 9220 w 34575"/>
                    <a:gd name="connsiteY3" fmla="*/ 8068 h 20745"/>
                    <a:gd name="connsiteX4" fmla="*/ 9220 w 34575"/>
                    <a:gd name="connsiteY4" fmla="*/ 8068 h 20745"/>
                    <a:gd name="connsiteX5" fmla="*/ 9220 w 34575"/>
                    <a:gd name="connsiteY5" fmla="*/ 8068 h 20745"/>
                    <a:gd name="connsiteX6" fmla="*/ 9220 w 34575"/>
                    <a:gd name="connsiteY6" fmla="*/ 8068 h 20745"/>
                    <a:gd name="connsiteX7" fmla="*/ 9220 w 34575"/>
                    <a:gd name="connsiteY7" fmla="*/ 8068 h 20745"/>
                    <a:gd name="connsiteX8" fmla="*/ 10373 w 34575"/>
                    <a:gd name="connsiteY8" fmla="*/ 6915 h 20745"/>
                    <a:gd name="connsiteX9" fmla="*/ 10373 w 34575"/>
                    <a:gd name="connsiteY9" fmla="*/ 6915 h 20745"/>
                    <a:gd name="connsiteX10" fmla="*/ 10373 w 34575"/>
                    <a:gd name="connsiteY10" fmla="*/ 3458 h 20745"/>
                    <a:gd name="connsiteX11" fmla="*/ 11525 w 34575"/>
                    <a:gd name="connsiteY11" fmla="*/ 4610 h 20745"/>
                    <a:gd name="connsiteX12" fmla="*/ 11525 w 34575"/>
                    <a:gd name="connsiteY12" fmla="*/ 4610 h 20745"/>
                    <a:gd name="connsiteX13" fmla="*/ 11525 w 34575"/>
                    <a:gd name="connsiteY13" fmla="*/ 4610 h 20745"/>
                    <a:gd name="connsiteX14" fmla="*/ 11525 w 34575"/>
                    <a:gd name="connsiteY14" fmla="*/ 4610 h 20745"/>
                    <a:gd name="connsiteX15" fmla="*/ 11525 w 34575"/>
                    <a:gd name="connsiteY15" fmla="*/ 4610 h 20745"/>
                    <a:gd name="connsiteX16" fmla="*/ 11525 w 34575"/>
                    <a:gd name="connsiteY16" fmla="*/ 4610 h 20745"/>
                    <a:gd name="connsiteX17" fmla="*/ 11525 w 34575"/>
                    <a:gd name="connsiteY17" fmla="*/ 4610 h 20745"/>
                    <a:gd name="connsiteX18" fmla="*/ 11525 w 34575"/>
                    <a:gd name="connsiteY18" fmla="*/ 4610 h 20745"/>
                    <a:gd name="connsiteX19" fmla="*/ 11525 w 34575"/>
                    <a:gd name="connsiteY19" fmla="*/ 4610 h 20745"/>
                    <a:gd name="connsiteX20" fmla="*/ 11525 w 34575"/>
                    <a:gd name="connsiteY20" fmla="*/ 4610 h 20745"/>
                    <a:gd name="connsiteX21" fmla="*/ 11525 w 34575"/>
                    <a:gd name="connsiteY21" fmla="*/ 4610 h 20745"/>
                    <a:gd name="connsiteX22" fmla="*/ 11525 w 34575"/>
                    <a:gd name="connsiteY22" fmla="*/ 4610 h 20745"/>
                    <a:gd name="connsiteX23" fmla="*/ 11525 w 34575"/>
                    <a:gd name="connsiteY23" fmla="*/ 4610 h 20745"/>
                    <a:gd name="connsiteX24" fmla="*/ 11525 w 34575"/>
                    <a:gd name="connsiteY24" fmla="*/ 4610 h 20745"/>
                    <a:gd name="connsiteX25" fmla="*/ 11525 w 34575"/>
                    <a:gd name="connsiteY25" fmla="*/ 4610 h 20745"/>
                    <a:gd name="connsiteX26" fmla="*/ 11525 w 34575"/>
                    <a:gd name="connsiteY26" fmla="*/ 4610 h 20745"/>
                    <a:gd name="connsiteX27" fmla="*/ 11525 w 34575"/>
                    <a:gd name="connsiteY27" fmla="*/ 4610 h 20745"/>
                    <a:gd name="connsiteX28" fmla="*/ 12678 w 34575"/>
                    <a:gd name="connsiteY28" fmla="*/ 4610 h 20745"/>
                    <a:gd name="connsiteX29" fmla="*/ 21898 w 34575"/>
                    <a:gd name="connsiteY29" fmla="*/ 0 h 20745"/>
                    <a:gd name="connsiteX30" fmla="*/ 21898 w 34575"/>
                    <a:gd name="connsiteY30" fmla="*/ 3458 h 20745"/>
                    <a:gd name="connsiteX31" fmla="*/ 23051 w 34575"/>
                    <a:gd name="connsiteY31" fmla="*/ 4610 h 20745"/>
                    <a:gd name="connsiteX32" fmla="*/ 34576 w 34575"/>
                    <a:gd name="connsiteY32" fmla="*/ 11525 h 20745"/>
                    <a:gd name="connsiteX33" fmla="*/ 33423 w 34575"/>
                    <a:gd name="connsiteY33" fmla="*/ 11525 h 20745"/>
                    <a:gd name="connsiteX34" fmla="*/ 17288 w 34575"/>
                    <a:gd name="connsiteY34" fmla="*/ 20745 h 20745"/>
                    <a:gd name="connsiteX35" fmla="*/ 16135 w 34575"/>
                    <a:gd name="connsiteY35" fmla="*/ 20745 h 20745"/>
                    <a:gd name="connsiteX36" fmla="*/ 16135 w 34575"/>
                    <a:gd name="connsiteY36" fmla="*/ 20745 h 20745"/>
                    <a:gd name="connsiteX37" fmla="*/ 14983 w 34575"/>
                    <a:gd name="connsiteY37" fmla="*/ 20745 h 20745"/>
                    <a:gd name="connsiteX38" fmla="*/ 14983 w 34575"/>
                    <a:gd name="connsiteY38" fmla="*/ 20745 h 20745"/>
                    <a:gd name="connsiteX39" fmla="*/ 13830 w 34575"/>
                    <a:gd name="connsiteY39" fmla="*/ 20745 h 20745"/>
                    <a:gd name="connsiteX40" fmla="*/ 13830 w 34575"/>
                    <a:gd name="connsiteY40" fmla="*/ 20745 h 20745"/>
                    <a:gd name="connsiteX41" fmla="*/ 12678 w 34575"/>
                    <a:gd name="connsiteY41" fmla="*/ 20745 h 20745"/>
                    <a:gd name="connsiteX42" fmla="*/ 0 w 34575"/>
                    <a:gd name="connsiteY42" fmla="*/ 12678 h 20745"/>
                    <a:gd name="connsiteX43" fmla="*/ 0 w 34575"/>
                    <a:gd name="connsiteY43" fmla="*/ 12678 h 20745"/>
                    <a:gd name="connsiteX44" fmla="*/ 9220 w 34575"/>
                    <a:gd name="connsiteY44" fmla="*/ 8068 h 20745"/>
                    <a:gd name="connsiteX45" fmla="*/ 9220 w 34575"/>
                    <a:gd name="connsiteY45" fmla="*/ 8068 h 207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</a:cxnLst>
                  <a:rect l="l" t="t" r="r" b="b"/>
                  <a:pathLst>
                    <a:path w="34575" h="20745">
                      <a:moveTo>
                        <a:pt x="9220" y="8068"/>
                      </a:moveTo>
                      <a:cubicBezTo>
                        <a:pt x="9220" y="8068"/>
                        <a:pt x="9220" y="8068"/>
                        <a:pt x="9220" y="8068"/>
                      </a:cubicBezTo>
                      <a:cubicBezTo>
                        <a:pt x="9220" y="8068"/>
                        <a:pt x="9220" y="8068"/>
                        <a:pt x="9220" y="8068"/>
                      </a:cubicBezTo>
                      <a:cubicBezTo>
                        <a:pt x="9220" y="8068"/>
                        <a:pt x="9220" y="8068"/>
                        <a:pt x="9220" y="8068"/>
                      </a:cubicBezTo>
                      <a:lnTo>
                        <a:pt x="9220" y="8068"/>
                      </a:lnTo>
                      <a:cubicBezTo>
                        <a:pt x="9220" y="8068"/>
                        <a:pt x="9220" y="8068"/>
                        <a:pt x="9220" y="8068"/>
                      </a:cubicBezTo>
                      <a:cubicBezTo>
                        <a:pt x="9220" y="6915"/>
                        <a:pt x="9220" y="6915"/>
                        <a:pt x="9220" y="8068"/>
                      </a:cubicBezTo>
                      <a:cubicBezTo>
                        <a:pt x="9220" y="6915"/>
                        <a:pt x="9220" y="6915"/>
                        <a:pt x="9220" y="8068"/>
                      </a:cubicBezTo>
                      <a:cubicBezTo>
                        <a:pt x="10373" y="6915"/>
                        <a:pt x="10373" y="6915"/>
                        <a:pt x="10373" y="6915"/>
                      </a:cubicBezTo>
                      <a:lnTo>
                        <a:pt x="10373" y="6915"/>
                      </a:lnTo>
                      <a:lnTo>
                        <a:pt x="10373" y="3458"/>
                      </a:lnTo>
                      <a:lnTo>
                        <a:pt x="11525" y="4610"/>
                      </a:ln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lnTo>
                        <a:pt x="11525" y="4610"/>
                      </a:ln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lnTo>
                        <a:pt x="11525" y="4610"/>
                      </a:ln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2678" y="4610"/>
                      </a:cubicBezTo>
                      <a:lnTo>
                        <a:pt x="21898" y="0"/>
                      </a:lnTo>
                      <a:lnTo>
                        <a:pt x="21898" y="3458"/>
                      </a:lnTo>
                      <a:cubicBezTo>
                        <a:pt x="21898" y="3458"/>
                        <a:pt x="21898" y="4610"/>
                        <a:pt x="23051" y="4610"/>
                      </a:cubicBezTo>
                      <a:lnTo>
                        <a:pt x="34576" y="11525"/>
                      </a:lnTo>
                      <a:cubicBezTo>
                        <a:pt x="34576" y="11525"/>
                        <a:pt x="34576" y="11525"/>
                        <a:pt x="33423" y="11525"/>
                      </a:cubicBezTo>
                      <a:lnTo>
                        <a:pt x="17288" y="20745"/>
                      </a:lnTo>
                      <a:cubicBezTo>
                        <a:pt x="17288" y="20745"/>
                        <a:pt x="16135" y="20745"/>
                        <a:pt x="16135" y="20745"/>
                      </a:cubicBezTo>
                      <a:cubicBezTo>
                        <a:pt x="16135" y="20745"/>
                        <a:pt x="16135" y="20745"/>
                        <a:pt x="16135" y="20745"/>
                      </a:cubicBezTo>
                      <a:cubicBezTo>
                        <a:pt x="16135" y="20745"/>
                        <a:pt x="14983" y="20745"/>
                        <a:pt x="14983" y="20745"/>
                      </a:cubicBezTo>
                      <a:lnTo>
                        <a:pt x="14983" y="20745"/>
                      </a:lnTo>
                      <a:cubicBezTo>
                        <a:pt x="14983" y="20745"/>
                        <a:pt x="13830" y="20745"/>
                        <a:pt x="13830" y="20745"/>
                      </a:cubicBezTo>
                      <a:lnTo>
                        <a:pt x="13830" y="20745"/>
                      </a:lnTo>
                      <a:cubicBezTo>
                        <a:pt x="13830" y="20745"/>
                        <a:pt x="12678" y="20745"/>
                        <a:pt x="12678" y="20745"/>
                      </a:cubicBezTo>
                      <a:lnTo>
                        <a:pt x="0" y="12678"/>
                      </a:lnTo>
                      <a:cubicBezTo>
                        <a:pt x="0" y="12678"/>
                        <a:pt x="0" y="12678"/>
                        <a:pt x="0" y="12678"/>
                      </a:cubicBezTo>
                      <a:lnTo>
                        <a:pt x="9220" y="8068"/>
                      </a:lnTo>
                      <a:lnTo>
                        <a:pt x="9220" y="8068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03286"/>
                    </a:gs>
                    <a:gs pos="100000">
                      <a:srgbClr val="0085F2"/>
                    </a:gs>
                  </a:gsLst>
                  <a:lin ang="16327914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515" name="Freeform: Shape 3514">
                  <a:extLst>
                    <a:ext uri="{FF2B5EF4-FFF2-40B4-BE49-F238E27FC236}">
                      <a16:creationId xmlns:a16="http://schemas.microsoft.com/office/drawing/2014/main" id="{25078996-0B05-1509-B5A5-9928DEA8B38F}"/>
                    </a:ext>
                  </a:extLst>
                </p:cNvPr>
                <p:cNvSpPr/>
                <p:nvPr/>
              </p:nvSpPr>
              <p:spPr>
                <a:xfrm>
                  <a:off x="9699370" y="5103855"/>
                  <a:ext cx="34575" cy="20745"/>
                </a:xfrm>
                <a:custGeom>
                  <a:avLst/>
                  <a:gdLst>
                    <a:gd name="connsiteX0" fmla="*/ 9220 w 34575"/>
                    <a:gd name="connsiteY0" fmla="*/ 8068 h 20745"/>
                    <a:gd name="connsiteX1" fmla="*/ 9220 w 34575"/>
                    <a:gd name="connsiteY1" fmla="*/ 8068 h 20745"/>
                    <a:gd name="connsiteX2" fmla="*/ 9220 w 34575"/>
                    <a:gd name="connsiteY2" fmla="*/ 8068 h 20745"/>
                    <a:gd name="connsiteX3" fmla="*/ 9220 w 34575"/>
                    <a:gd name="connsiteY3" fmla="*/ 8068 h 20745"/>
                    <a:gd name="connsiteX4" fmla="*/ 9220 w 34575"/>
                    <a:gd name="connsiteY4" fmla="*/ 8068 h 20745"/>
                    <a:gd name="connsiteX5" fmla="*/ 9220 w 34575"/>
                    <a:gd name="connsiteY5" fmla="*/ 8068 h 20745"/>
                    <a:gd name="connsiteX6" fmla="*/ 9220 w 34575"/>
                    <a:gd name="connsiteY6" fmla="*/ 8068 h 20745"/>
                    <a:gd name="connsiteX7" fmla="*/ 10373 w 34575"/>
                    <a:gd name="connsiteY7" fmla="*/ 6915 h 20745"/>
                    <a:gd name="connsiteX8" fmla="*/ 10373 w 34575"/>
                    <a:gd name="connsiteY8" fmla="*/ 6915 h 20745"/>
                    <a:gd name="connsiteX9" fmla="*/ 10373 w 34575"/>
                    <a:gd name="connsiteY9" fmla="*/ 6915 h 20745"/>
                    <a:gd name="connsiteX10" fmla="*/ 10373 w 34575"/>
                    <a:gd name="connsiteY10" fmla="*/ 3458 h 20745"/>
                    <a:gd name="connsiteX11" fmla="*/ 11525 w 34575"/>
                    <a:gd name="connsiteY11" fmla="*/ 4610 h 20745"/>
                    <a:gd name="connsiteX12" fmla="*/ 11525 w 34575"/>
                    <a:gd name="connsiteY12" fmla="*/ 4610 h 20745"/>
                    <a:gd name="connsiteX13" fmla="*/ 11525 w 34575"/>
                    <a:gd name="connsiteY13" fmla="*/ 4610 h 20745"/>
                    <a:gd name="connsiteX14" fmla="*/ 11525 w 34575"/>
                    <a:gd name="connsiteY14" fmla="*/ 4610 h 20745"/>
                    <a:gd name="connsiteX15" fmla="*/ 11525 w 34575"/>
                    <a:gd name="connsiteY15" fmla="*/ 4610 h 20745"/>
                    <a:gd name="connsiteX16" fmla="*/ 11525 w 34575"/>
                    <a:gd name="connsiteY16" fmla="*/ 4610 h 20745"/>
                    <a:gd name="connsiteX17" fmla="*/ 11525 w 34575"/>
                    <a:gd name="connsiteY17" fmla="*/ 4610 h 20745"/>
                    <a:gd name="connsiteX18" fmla="*/ 11525 w 34575"/>
                    <a:gd name="connsiteY18" fmla="*/ 4610 h 20745"/>
                    <a:gd name="connsiteX19" fmla="*/ 11525 w 34575"/>
                    <a:gd name="connsiteY19" fmla="*/ 4610 h 20745"/>
                    <a:gd name="connsiteX20" fmla="*/ 11525 w 34575"/>
                    <a:gd name="connsiteY20" fmla="*/ 4610 h 20745"/>
                    <a:gd name="connsiteX21" fmla="*/ 11525 w 34575"/>
                    <a:gd name="connsiteY21" fmla="*/ 4610 h 20745"/>
                    <a:gd name="connsiteX22" fmla="*/ 11525 w 34575"/>
                    <a:gd name="connsiteY22" fmla="*/ 4610 h 20745"/>
                    <a:gd name="connsiteX23" fmla="*/ 11525 w 34575"/>
                    <a:gd name="connsiteY23" fmla="*/ 4610 h 20745"/>
                    <a:gd name="connsiteX24" fmla="*/ 11525 w 34575"/>
                    <a:gd name="connsiteY24" fmla="*/ 4610 h 20745"/>
                    <a:gd name="connsiteX25" fmla="*/ 11525 w 34575"/>
                    <a:gd name="connsiteY25" fmla="*/ 4610 h 20745"/>
                    <a:gd name="connsiteX26" fmla="*/ 11525 w 34575"/>
                    <a:gd name="connsiteY26" fmla="*/ 4610 h 20745"/>
                    <a:gd name="connsiteX27" fmla="*/ 11525 w 34575"/>
                    <a:gd name="connsiteY27" fmla="*/ 4610 h 20745"/>
                    <a:gd name="connsiteX28" fmla="*/ 12678 w 34575"/>
                    <a:gd name="connsiteY28" fmla="*/ 4610 h 20745"/>
                    <a:gd name="connsiteX29" fmla="*/ 21898 w 34575"/>
                    <a:gd name="connsiteY29" fmla="*/ 0 h 20745"/>
                    <a:gd name="connsiteX30" fmla="*/ 21898 w 34575"/>
                    <a:gd name="connsiteY30" fmla="*/ 3458 h 20745"/>
                    <a:gd name="connsiteX31" fmla="*/ 23051 w 34575"/>
                    <a:gd name="connsiteY31" fmla="*/ 4610 h 20745"/>
                    <a:gd name="connsiteX32" fmla="*/ 34576 w 34575"/>
                    <a:gd name="connsiteY32" fmla="*/ 11525 h 20745"/>
                    <a:gd name="connsiteX33" fmla="*/ 33423 w 34575"/>
                    <a:gd name="connsiteY33" fmla="*/ 11525 h 20745"/>
                    <a:gd name="connsiteX34" fmla="*/ 17288 w 34575"/>
                    <a:gd name="connsiteY34" fmla="*/ 20745 h 20745"/>
                    <a:gd name="connsiteX35" fmla="*/ 16135 w 34575"/>
                    <a:gd name="connsiteY35" fmla="*/ 20745 h 20745"/>
                    <a:gd name="connsiteX36" fmla="*/ 16135 w 34575"/>
                    <a:gd name="connsiteY36" fmla="*/ 20745 h 20745"/>
                    <a:gd name="connsiteX37" fmla="*/ 14983 w 34575"/>
                    <a:gd name="connsiteY37" fmla="*/ 20745 h 20745"/>
                    <a:gd name="connsiteX38" fmla="*/ 14983 w 34575"/>
                    <a:gd name="connsiteY38" fmla="*/ 20745 h 20745"/>
                    <a:gd name="connsiteX39" fmla="*/ 13830 w 34575"/>
                    <a:gd name="connsiteY39" fmla="*/ 20745 h 20745"/>
                    <a:gd name="connsiteX40" fmla="*/ 13830 w 34575"/>
                    <a:gd name="connsiteY40" fmla="*/ 20745 h 20745"/>
                    <a:gd name="connsiteX41" fmla="*/ 12678 w 34575"/>
                    <a:gd name="connsiteY41" fmla="*/ 20745 h 20745"/>
                    <a:gd name="connsiteX42" fmla="*/ 0 w 34575"/>
                    <a:gd name="connsiteY42" fmla="*/ 12678 h 20745"/>
                    <a:gd name="connsiteX43" fmla="*/ 0 w 34575"/>
                    <a:gd name="connsiteY43" fmla="*/ 12678 h 20745"/>
                    <a:gd name="connsiteX44" fmla="*/ 9220 w 34575"/>
                    <a:gd name="connsiteY44" fmla="*/ 8068 h 20745"/>
                    <a:gd name="connsiteX45" fmla="*/ 9220 w 34575"/>
                    <a:gd name="connsiteY45" fmla="*/ 8068 h 207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</a:cxnLst>
                  <a:rect l="l" t="t" r="r" b="b"/>
                  <a:pathLst>
                    <a:path w="34575" h="20745">
                      <a:moveTo>
                        <a:pt x="9220" y="8068"/>
                      </a:moveTo>
                      <a:cubicBezTo>
                        <a:pt x="9220" y="8068"/>
                        <a:pt x="10373" y="6915"/>
                        <a:pt x="9220" y="8068"/>
                      </a:cubicBezTo>
                      <a:cubicBezTo>
                        <a:pt x="10373" y="6915"/>
                        <a:pt x="10373" y="6915"/>
                        <a:pt x="9220" y="8068"/>
                      </a:cubicBezTo>
                      <a:lnTo>
                        <a:pt x="9220" y="8068"/>
                      </a:lnTo>
                      <a:lnTo>
                        <a:pt x="9220" y="8068"/>
                      </a:lnTo>
                      <a:cubicBezTo>
                        <a:pt x="10373" y="6915"/>
                        <a:pt x="10373" y="6915"/>
                        <a:pt x="9220" y="8068"/>
                      </a:cubicBezTo>
                      <a:cubicBezTo>
                        <a:pt x="10373" y="6915"/>
                        <a:pt x="10373" y="6915"/>
                        <a:pt x="9220" y="8068"/>
                      </a:cubicBezTo>
                      <a:cubicBezTo>
                        <a:pt x="10373" y="6915"/>
                        <a:pt x="10373" y="6915"/>
                        <a:pt x="10373" y="6915"/>
                      </a:cubicBezTo>
                      <a:cubicBezTo>
                        <a:pt x="10373" y="6915"/>
                        <a:pt x="10373" y="6915"/>
                        <a:pt x="10373" y="6915"/>
                      </a:cubicBezTo>
                      <a:lnTo>
                        <a:pt x="10373" y="6915"/>
                      </a:lnTo>
                      <a:lnTo>
                        <a:pt x="10373" y="3458"/>
                      </a:lnTo>
                      <a:lnTo>
                        <a:pt x="11525" y="4610"/>
                      </a:ln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lnTo>
                        <a:pt x="11525" y="4610"/>
                      </a:ln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lnTo>
                        <a:pt x="11525" y="4610"/>
                      </a:ln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2678" y="4610"/>
                      </a:cubicBezTo>
                      <a:lnTo>
                        <a:pt x="21898" y="0"/>
                      </a:lnTo>
                      <a:lnTo>
                        <a:pt x="21898" y="3458"/>
                      </a:lnTo>
                      <a:cubicBezTo>
                        <a:pt x="21898" y="3458"/>
                        <a:pt x="21898" y="4610"/>
                        <a:pt x="23051" y="4610"/>
                      </a:cubicBezTo>
                      <a:lnTo>
                        <a:pt x="34576" y="11525"/>
                      </a:lnTo>
                      <a:cubicBezTo>
                        <a:pt x="34576" y="11525"/>
                        <a:pt x="34576" y="11525"/>
                        <a:pt x="33423" y="11525"/>
                      </a:cubicBezTo>
                      <a:lnTo>
                        <a:pt x="17288" y="20745"/>
                      </a:lnTo>
                      <a:cubicBezTo>
                        <a:pt x="17288" y="20745"/>
                        <a:pt x="16135" y="20745"/>
                        <a:pt x="16135" y="20745"/>
                      </a:cubicBezTo>
                      <a:cubicBezTo>
                        <a:pt x="16135" y="20745"/>
                        <a:pt x="16135" y="20745"/>
                        <a:pt x="16135" y="20745"/>
                      </a:cubicBezTo>
                      <a:cubicBezTo>
                        <a:pt x="16135" y="20745"/>
                        <a:pt x="14983" y="20745"/>
                        <a:pt x="14983" y="20745"/>
                      </a:cubicBezTo>
                      <a:lnTo>
                        <a:pt x="14983" y="20745"/>
                      </a:lnTo>
                      <a:cubicBezTo>
                        <a:pt x="14983" y="20745"/>
                        <a:pt x="13830" y="20745"/>
                        <a:pt x="13830" y="20745"/>
                      </a:cubicBezTo>
                      <a:lnTo>
                        <a:pt x="13830" y="20745"/>
                      </a:lnTo>
                      <a:cubicBezTo>
                        <a:pt x="13830" y="20745"/>
                        <a:pt x="12678" y="20745"/>
                        <a:pt x="12678" y="20745"/>
                      </a:cubicBezTo>
                      <a:lnTo>
                        <a:pt x="0" y="12678"/>
                      </a:lnTo>
                      <a:cubicBezTo>
                        <a:pt x="0" y="12678"/>
                        <a:pt x="0" y="12678"/>
                        <a:pt x="0" y="12678"/>
                      </a:cubicBezTo>
                      <a:lnTo>
                        <a:pt x="9220" y="8068"/>
                      </a:lnTo>
                      <a:lnTo>
                        <a:pt x="9220" y="8068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03286"/>
                    </a:gs>
                    <a:gs pos="100000">
                      <a:srgbClr val="0085F2"/>
                    </a:gs>
                  </a:gsLst>
                  <a:lin ang="16327914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516" name="Freeform: Shape 3515">
                  <a:extLst>
                    <a:ext uri="{FF2B5EF4-FFF2-40B4-BE49-F238E27FC236}">
                      <a16:creationId xmlns:a16="http://schemas.microsoft.com/office/drawing/2014/main" id="{9DFCDB12-37C2-EC33-ABB4-079A217B0D00}"/>
                    </a:ext>
                  </a:extLst>
                </p:cNvPr>
                <p:cNvSpPr/>
                <p:nvPr/>
              </p:nvSpPr>
              <p:spPr>
                <a:xfrm>
                  <a:off x="9723573" y="5090025"/>
                  <a:ext cx="34575" cy="20745"/>
                </a:xfrm>
                <a:custGeom>
                  <a:avLst/>
                  <a:gdLst>
                    <a:gd name="connsiteX0" fmla="*/ 9220 w 34575"/>
                    <a:gd name="connsiteY0" fmla="*/ 8068 h 20745"/>
                    <a:gd name="connsiteX1" fmla="*/ 9220 w 34575"/>
                    <a:gd name="connsiteY1" fmla="*/ 8068 h 20745"/>
                    <a:gd name="connsiteX2" fmla="*/ 9220 w 34575"/>
                    <a:gd name="connsiteY2" fmla="*/ 8068 h 20745"/>
                    <a:gd name="connsiteX3" fmla="*/ 9220 w 34575"/>
                    <a:gd name="connsiteY3" fmla="*/ 8068 h 20745"/>
                    <a:gd name="connsiteX4" fmla="*/ 9220 w 34575"/>
                    <a:gd name="connsiteY4" fmla="*/ 8068 h 20745"/>
                    <a:gd name="connsiteX5" fmla="*/ 9220 w 34575"/>
                    <a:gd name="connsiteY5" fmla="*/ 8068 h 20745"/>
                    <a:gd name="connsiteX6" fmla="*/ 9220 w 34575"/>
                    <a:gd name="connsiteY6" fmla="*/ 8068 h 20745"/>
                    <a:gd name="connsiteX7" fmla="*/ 10373 w 34575"/>
                    <a:gd name="connsiteY7" fmla="*/ 6915 h 20745"/>
                    <a:gd name="connsiteX8" fmla="*/ 10373 w 34575"/>
                    <a:gd name="connsiteY8" fmla="*/ 6915 h 20745"/>
                    <a:gd name="connsiteX9" fmla="*/ 10373 w 34575"/>
                    <a:gd name="connsiteY9" fmla="*/ 6915 h 20745"/>
                    <a:gd name="connsiteX10" fmla="*/ 10373 w 34575"/>
                    <a:gd name="connsiteY10" fmla="*/ 3457 h 20745"/>
                    <a:gd name="connsiteX11" fmla="*/ 11525 w 34575"/>
                    <a:gd name="connsiteY11" fmla="*/ 4610 h 20745"/>
                    <a:gd name="connsiteX12" fmla="*/ 11525 w 34575"/>
                    <a:gd name="connsiteY12" fmla="*/ 4610 h 20745"/>
                    <a:gd name="connsiteX13" fmla="*/ 11525 w 34575"/>
                    <a:gd name="connsiteY13" fmla="*/ 4610 h 20745"/>
                    <a:gd name="connsiteX14" fmla="*/ 11525 w 34575"/>
                    <a:gd name="connsiteY14" fmla="*/ 4610 h 20745"/>
                    <a:gd name="connsiteX15" fmla="*/ 11525 w 34575"/>
                    <a:gd name="connsiteY15" fmla="*/ 4610 h 20745"/>
                    <a:gd name="connsiteX16" fmla="*/ 11525 w 34575"/>
                    <a:gd name="connsiteY16" fmla="*/ 4610 h 20745"/>
                    <a:gd name="connsiteX17" fmla="*/ 11525 w 34575"/>
                    <a:gd name="connsiteY17" fmla="*/ 4610 h 20745"/>
                    <a:gd name="connsiteX18" fmla="*/ 11525 w 34575"/>
                    <a:gd name="connsiteY18" fmla="*/ 4610 h 20745"/>
                    <a:gd name="connsiteX19" fmla="*/ 11525 w 34575"/>
                    <a:gd name="connsiteY19" fmla="*/ 4610 h 20745"/>
                    <a:gd name="connsiteX20" fmla="*/ 11525 w 34575"/>
                    <a:gd name="connsiteY20" fmla="*/ 4610 h 20745"/>
                    <a:gd name="connsiteX21" fmla="*/ 11525 w 34575"/>
                    <a:gd name="connsiteY21" fmla="*/ 4610 h 20745"/>
                    <a:gd name="connsiteX22" fmla="*/ 11525 w 34575"/>
                    <a:gd name="connsiteY22" fmla="*/ 4610 h 20745"/>
                    <a:gd name="connsiteX23" fmla="*/ 11525 w 34575"/>
                    <a:gd name="connsiteY23" fmla="*/ 4610 h 20745"/>
                    <a:gd name="connsiteX24" fmla="*/ 11525 w 34575"/>
                    <a:gd name="connsiteY24" fmla="*/ 4610 h 20745"/>
                    <a:gd name="connsiteX25" fmla="*/ 11525 w 34575"/>
                    <a:gd name="connsiteY25" fmla="*/ 4610 h 20745"/>
                    <a:gd name="connsiteX26" fmla="*/ 11525 w 34575"/>
                    <a:gd name="connsiteY26" fmla="*/ 4610 h 20745"/>
                    <a:gd name="connsiteX27" fmla="*/ 11525 w 34575"/>
                    <a:gd name="connsiteY27" fmla="*/ 4610 h 20745"/>
                    <a:gd name="connsiteX28" fmla="*/ 12678 w 34575"/>
                    <a:gd name="connsiteY28" fmla="*/ 4610 h 20745"/>
                    <a:gd name="connsiteX29" fmla="*/ 21898 w 34575"/>
                    <a:gd name="connsiteY29" fmla="*/ 0 h 20745"/>
                    <a:gd name="connsiteX30" fmla="*/ 21898 w 34575"/>
                    <a:gd name="connsiteY30" fmla="*/ 3457 h 20745"/>
                    <a:gd name="connsiteX31" fmla="*/ 23051 w 34575"/>
                    <a:gd name="connsiteY31" fmla="*/ 4610 h 20745"/>
                    <a:gd name="connsiteX32" fmla="*/ 34576 w 34575"/>
                    <a:gd name="connsiteY32" fmla="*/ 11525 h 20745"/>
                    <a:gd name="connsiteX33" fmla="*/ 33423 w 34575"/>
                    <a:gd name="connsiteY33" fmla="*/ 11525 h 20745"/>
                    <a:gd name="connsiteX34" fmla="*/ 17288 w 34575"/>
                    <a:gd name="connsiteY34" fmla="*/ 20745 h 20745"/>
                    <a:gd name="connsiteX35" fmla="*/ 16135 w 34575"/>
                    <a:gd name="connsiteY35" fmla="*/ 20745 h 20745"/>
                    <a:gd name="connsiteX36" fmla="*/ 16135 w 34575"/>
                    <a:gd name="connsiteY36" fmla="*/ 20745 h 20745"/>
                    <a:gd name="connsiteX37" fmla="*/ 14983 w 34575"/>
                    <a:gd name="connsiteY37" fmla="*/ 20745 h 20745"/>
                    <a:gd name="connsiteX38" fmla="*/ 14983 w 34575"/>
                    <a:gd name="connsiteY38" fmla="*/ 20745 h 20745"/>
                    <a:gd name="connsiteX39" fmla="*/ 13830 w 34575"/>
                    <a:gd name="connsiteY39" fmla="*/ 20745 h 20745"/>
                    <a:gd name="connsiteX40" fmla="*/ 13830 w 34575"/>
                    <a:gd name="connsiteY40" fmla="*/ 20745 h 20745"/>
                    <a:gd name="connsiteX41" fmla="*/ 12678 w 34575"/>
                    <a:gd name="connsiteY41" fmla="*/ 20745 h 20745"/>
                    <a:gd name="connsiteX42" fmla="*/ 0 w 34575"/>
                    <a:gd name="connsiteY42" fmla="*/ 12678 h 20745"/>
                    <a:gd name="connsiteX43" fmla="*/ 0 w 34575"/>
                    <a:gd name="connsiteY43" fmla="*/ 12678 h 20745"/>
                    <a:gd name="connsiteX44" fmla="*/ 9220 w 34575"/>
                    <a:gd name="connsiteY44" fmla="*/ 8068 h 20745"/>
                    <a:gd name="connsiteX45" fmla="*/ 9220 w 34575"/>
                    <a:gd name="connsiteY45" fmla="*/ 8068 h 207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</a:cxnLst>
                  <a:rect l="l" t="t" r="r" b="b"/>
                  <a:pathLst>
                    <a:path w="34575" h="20745">
                      <a:moveTo>
                        <a:pt x="9220" y="8068"/>
                      </a:moveTo>
                      <a:cubicBezTo>
                        <a:pt x="9220" y="8068"/>
                        <a:pt x="9220" y="8068"/>
                        <a:pt x="9220" y="8068"/>
                      </a:cubicBezTo>
                      <a:cubicBezTo>
                        <a:pt x="9220" y="8068"/>
                        <a:pt x="10373" y="8068"/>
                        <a:pt x="9220" y="8068"/>
                      </a:cubicBezTo>
                      <a:cubicBezTo>
                        <a:pt x="10373" y="8068"/>
                        <a:pt x="10373" y="8068"/>
                        <a:pt x="9220" y="8068"/>
                      </a:cubicBezTo>
                      <a:lnTo>
                        <a:pt x="9220" y="8068"/>
                      </a:lnTo>
                      <a:cubicBezTo>
                        <a:pt x="10373" y="8068"/>
                        <a:pt x="10373" y="8068"/>
                        <a:pt x="9220" y="8068"/>
                      </a:cubicBezTo>
                      <a:cubicBezTo>
                        <a:pt x="10373" y="6915"/>
                        <a:pt x="10373" y="6915"/>
                        <a:pt x="9220" y="8068"/>
                      </a:cubicBezTo>
                      <a:cubicBezTo>
                        <a:pt x="10373" y="6915"/>
                        <a:pt x="10373" y="6915"/>
                        <a:pt x="10373" y="6915"/>
                      </a:cubicBezTo>
                      <a:lnTo>
                        <a:pt x="10373" y="6915"/>
                      </a:lnTo>
                      <a:lnTo>
                        <a:pt x="10373" y="6915"/>
                      </a:lnTo>
                      <a:lnTo>
                        <a:pt x="10373" y="3457"/>
                      </a:lnTo>
                      <a:lnTo>
                        <a:pt x="11525" y="4610"/>
                      </a:ln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lnTo>
                        <a:pt x="11525" y="4610"/>
                      </a:ln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lnTo>
                        <a:pt x="11525" y="4610"/>
                      </a:ln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2678" y="4610"/>
                      </a:cubicBezTo>
                      <a:lnTo>
                        <a:pt x="21898" y="0"/>
                      </a:lnTo>
                      <a:lnTo>
                        <a:pt x="21898" y="3457"/>
                      </a:lnTo>
                      <a:cubicBezTo>
                        <a:pt x="21898" y="3457"/>
                        <a:pt x="21898" y="4610"/>
                        <a:pt x="23051" y="4610"/>
                      </a:cubicBezTo>
                      <a:lnTo>
                        <a:pt x="34576" y="11525"/>
                      </a:lnTo>
                      <a:cubicBezTo>
                        <a:pt x="34576" y="11525"/>
                        <a:pt x="34576" y="11525"/>
                        <a:pt x="33423" y="11525"/>
                      </a:cubicBezTo>
                      <a:lnTo>
                        <a:pt x="17288" y="20745"/>
                      </a:lnTo>
                      <a:cubicBezTo>
                        <a:pt x="17288" y="20745"/>
                        <a:pt x="16135" y="20745"/>
                        <a:pt x="16135" y="20745"/>
                      </a:cubicBezTo>
                      <a:cubicBezTo>
                        <a:pt x="16135" y="20745"/>
                        <a:pt x="16135" y="20745"/>
                        <a:pt x="16135" y="20745"/>
                      </a:cubicBezTo>
                      <a:cubicBezTo>
                        <a:pt x="16135" y="20745"/>
                        <a:pt x="14983" y="20745"/>
                        <a:pt x="14983" y="20745"/>
                      </a:cubicBezTo>
                      <a:lnTo>
                        <a:pt x="14983" y="20745"/>
                      </a:lnTo>
                      <a:cubicBezTo>
                        <a:pt x="14983" y="20745"/>
                        <a:pt x="13830" y="20745"/>
                        <a:pt x="13830" y="20745"/>
                      </a:cubicBezTo>
                      <a:cubicBezTo>
                        <a:pt x="13830" y="20745"/>
                        <a:pt x="13830" y="20745"/>
                        <a:pt x="13830" y="20745"/>
                      </a:cubicBezTo>
                      <a:cubicBezTo>
                        <a:pt x="13830" y="20745"/>
                        <a:pt x="12678" y="20745"/>
                        <a:pt x="12678" y="20745"/>
                      </a:cubicBezTo>
                      <a:lnTo>
                        <a:pt x="0" y="12678"/>
                      </a:lnTo>
                      <a:cubicBezTo>
                        <a:pt x="0" y="12678"/>
                        <a:pt x="0" y="12678"/>
                        <a:pt x="0" y="12678"/>
                      </a:cubicBezTo>
                      <a:lnTo>
                        <a:pt x="9220" y="8068"/>
                      </a:lnTo>
                      <a:cubicBezTo>
                        <a:pt x="9220" y="8068"/>
                        <a:pt x="9220" y="8068"/>
                        <a:pt x="9220" y="8068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03286"/>
                    </a:gs>
                    <a:gs pos="100000">
                      <a:srgbClr val="0085F2"/>
                    </a:gs>
                  </a:gsLst>
                  <a:lin ang="16327914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517" name="Freeform: Shape 3516">
                  <a:extLst>
                    <a:ext uri="{FF2B5EF4-FFF2-40B4-BE49-F238E27FC236}">
                      <a16:creationId xmlns:a16="http://schemas.microsoft.com/office/drawing/2014/main" id="{62298B36-0974-3033-8A22-A87891F3F663}"/>
                    </a:ext>
                  </a:extLst>
                </p:cNvPr>
                <p:cNvSpPr/>
                <p:nvPr/>
              </p:nvSpPr>
              <p:spPr>
                <a:xfrm>
                  <a:off x="9556457" y="5183380"/>
                  <a:ext cx="34575" cy="20745"/>
                </a:xfrm>
                <a:custGeom>
                  <a:avLst/>
                  <a:gdLst>
                    <a:gd name="connsiteX0" fmla="*/ 9220 w 34575"/>
                    <a:gd name="connsiteY0" fmla="*/ 8068 h 20745"/>
                    <a:gd name="connsiteX1" fmla="*/ 9220 w 34575"/>
                    <a:gd name="connsiteY1" fmla="*/ 8068 h 20745"/>
                    <a:gd name="connsiteX2" fmla="*/ 9220 w 34575"/>
                    <a:gd name="connsiteY2" fmla="*/ 8068 h 20745"/>
                    <a:gd name="connsiteX3" fmla="*/ 9220 w 34575"/>
                    <a:gd name="connsiteY3" fmla="*/ 8068 h 20745"/>
                    <a:gd name="connsiteX4" fmla="*/ 9220 w 34575"/>
                    <a:gd name="connsiteY4" fmla="*/ 8068 h 20745"/>
                    <a:gd name="connsiteX5" fmla="*/ 9220 w 34575"/>
                    <a:gd name="connsiteY5" fmla="*/ 8068 h 20745"/>
                    <a:gd name="connsiteX6" fmla="*/ 9220 w 34575"/>
                    <a:gd name="connsiteY6" fmla="*/ 8068 h 20745"/>
                    <a:gd name="connsiteX7" fmla="*/ 9220 w 34575"/>
                    <a:gd name="connsiteY7" fmla="*/ 8068 h 20745"/>
                    <a:gd name="connsiteX8" fmla="*/ 10373 w 34575"/>
                    <a:gd name="connsiteY8" fmla="*/ 6915 h 20745"/>
                    <a:gd name="connsiteX9" fmla="*/ 10373 w 34575"/>
                    <a:gd name="connsiteY9" fmla="*/ 6915 h 20745"/>
                    <a:gd name="connsiteX10" fmla="*/ 10373 w 34575"/>
                    <a:gd name="connsiteY10" fmla="*/ 3458 h 20745"/>
                    <a:gd name="connsiteX11" fmla="*/ 11525 w 34575"/>
                    <a:gd name="connsiteY11" fmla="*/ 4610 h 20745"/>
                    <a:gd name="connsiteX12" fmla="*/ 11525 w 34575"/>
                    <a:gd name="connsiteY12" fmla="*/ 4610 h 20745"/>
                    <a:gd name="connsiteX13" fmla="*/ 11525 w 34575"/>
                    <a:gd name="connsiteY13" fmla="*/ 4610 h 20745"/>
                    <a:gd name="connsiteX14" fmla="*/ 11525 w 34575"/>
                    <a:gd name="connsiteY14" fmla="*/ 4610 h 20745"/>
                    <a:gd name="connsiteX15" fmla="*/ 11525 w 34575"/>
                    <a:gd name="connsiteY15" fmla="*/ 4610 h 20745"/>
                    <a:gd name="connsiteX16" fmla="*/ 11525 w 34575"/>
                    <a:gd name="connsiteY16" fmla="*/ 4610 h 20745"/>
                    <a:gd name="connsiteX17" fmla="*/ 11525 w 34575"/>
                    <a:gd name="connsiteY17" fmla="*/ 4610 h 20745"/>
                    <a:gd name="connsiteX18" fmla="*/ 11525 w 34575"/>
                    <a:gd name="connsiteY18" fmla="*/ 4610 h 20745"/>
                    <a:gd name="connsiteX19" fmla="*/ 11525 w 34575"/>
                    <a:gd name="connsiteY19" fmla="*/ 4610 h 20745"/>
                    <a:gd name="connsiteX20" fmla="*/ 11525 w 34575"/>
                    <a:gd name="connsiteY20" fmla="*/ 4610 h 20745"/>
                    <a:gd name="connsiteX21" fmla="*/ 11525 w 34575"/>
                    <a:gd name="connsiteY21" fmla="*/ 4610 h 20745"/>
                    <a:gd name="connsiteX22" fmla="*/ 11525 w 34575"/>
                    <a:gd name="connsiteY22" fmla="*/ 4610 h 20745"/>
                    <a:gd name="connsiteX23" fmla="*/ 11525 w 34575"/>
                    <a:gd name="connsiteY23" fmla="*/ 4610 h 20745"/>
                    <a:gd name="connsiteX24" fmla="*/ 11525 w 34575"/>
                    <a:gd name="connsiteY24" fmla="*/ 4610 h 20745"/>
                    <a:gd name="connsiteX25" fmla="*/ 11525 w 34575"/>
                    <a:gd name="connsiteY25" fmla="*/ 4610 h 20745"/>
                    <a:gd name="connsiteX26" fmla="*/ 11525 w 34575"/>
                    <a:gd name="connsiteY26" fmla="*/ 4610 h 20745"/>
                    <a:gd name="connsiteX27" fmla="*/ 11525 w 34575"/>
                    <a:gd name="connsiteY27" fmla="*/ 4610 h 20745"/>
                    <a:gd name="connsiteX28" fmla="*/ 12678 w 34575"/>
                    <a:gd name="connsiteY28" fmla="*/ 4610 h 20745"/>
                    <a:gd name="connsiteX29" fmla="*/ 21898 w 34575"/>
                    <a:gd name="connsiteY29" fmla="*/ 0 h 20745"/>
                    <a:gd name="connsiteX30" fmla="*/ 21898 w 34575"/>
                    <a:gd name="connsiteY30" fmla="*/ 3458 h 20745"/>
                    <a:gd name="connsiteX31" fmla="*/ 23051 w 34575"/>
                    <a:gd name="connsiteY31" fmla="*/ 4610 h 20745"/>
                    <a:gd name="connsiteX32" fmla="*/ 34576 w 34575"/>
                    <a:gd name="connsiteY32" fmla="*/ 11525 h 20745"/>
                    <a:gd name="connsiteX33" fmla="*/ 33423 w 34575"/>
                    <a:gd name="connsiteY33" fmla="*/ 11525 h 20745"/>
                    <a:gd name="connsiteX34" fmla="*/ 17288 w 34575"/>
                    <a:gd name="connsiteY34" fmla="*/ 20745 h 20745"/>
                    <a:gd name="connsiteX35" fmla="*/ 16135 w 34575"/>
                    <a:gd name="connsiteY35" fmla="*/ 20745 h 20745"/>
                    <a:gd name="connsiteX36" fmla="*/ 16135 w 34575"/>
                    <a:gd name="connsiteY36" fmla="*/ 20745 h 20745"/>
                    <a:gd name="connsiteX37" fmla="*/ 14983 w 34575"/>
                    <a:gd name="connsiteY37" fmla="*/ 20745 h 20745"/>
                    <a:gd name="connsiteX38" fmla="*/ 14983 w 34575"/>
                    <a:gd name="connsiteY38" fmla="*/ 20745 h 20745"/>
                    <a:gd name="connsiteX39" fmla="*/ 13830 w 34575"/>
                    <a:gd name="connsiteY39" fmla="*/ 20745 h 20745"/>
                    <a:gd name="connsiteX40" fmla="*/ 13830 w 34575"/>
                    <a:gd name="connsiteY40" fmla="*/ 20745 h 20745"/>
                    <a:gd name="connsiteX41" fmla="*/ 12678 w 34575"/>
                    <a:gd name="connsiteY41" fmla="*/ 20745 h 20745"/>
                    <a:gd name="connsiteX42" fmla="*/ 0 w 34575"/>
                    <a:gd name="connsiteY42" fmla="*/ 12678 h 20745"/>
                    <a:gd name="connsiteX43" fmla="*/ 0 w 34575"/>
                    <a:gd name="connsiteY43" fmla="*/ 12678 h 20745"/>
                    <a:gd name="connsiteX44" fmla="*/ 9220 w 34575"/>
                    <a:gd name="connsiteY44" fmla="*/ 8068 h 20745"/>
                    <a:gd name="connsiteX45" fmla="*/ 9220 w 34575"/>
                    <a:gd name="connsiteY45" fmla="*/ 8068 h 207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</a:cxnLst>
                  <a:rect l="l" t="t" r="r" b="b"/>
                  <a:pathLst>
                    <a:path w="34575" h="20745">
                      <a:moveTo>
                        <a:pt x="9220" y="8068"/>
                      </a:moveTo>
                      <a:cubicBezTo>
                        <a:pt x="9220" y="8068"/>
                        <a:pt x="9220" y="8068"/>
                        <a:pt x="9220" y="8068"/>
                      </a:cubicBezTo>
                      <a:cubicBezTo>
                        <a:pt x="9220" y="6915"/>
                        <a:pt x="9220" y="6915"/>
                        <a:pt x="9220" y="8068"/>
                      </a:cubicBezTo>
                      <a:cubicBezTo>
                        <a:pt x="9220" y="6915"/>
                        <a:pt x="9220" y="6915"/>
                        <a:pt x="9220" y="8068"/>
                      </a:cubicBezTo>
                      <a:lnTo>
                        <a:pt x="9220" y="8068"/>
                      </a:lnTo>
                      <a:cubicBezTo>
                        <a:pt x="9220" y="6915"/>
                        <a:pt x="9220" y="6915"/>
                        <a:pt x="9220" y="8068"/>
                      </a:cubicBezTo>
                      <a:cubicBezTo>
                        <a:pt x="10373" y="6915"/>
                        <a:pt x="10373" y="6915"/>
                        <a:pt x="9220" y="8068"/>
                      </a:cubicBezTo>
                      <a:cubicBezTo>
                        <a:pt x="10373" y="6915"/>
                        <a:pt x="10373" y="6915"/>
                        <a:pt x="9220" y="8068"/>
                      </a:cubicBezTo>
                      <a:lnTo>
                        <a:pt x="10373" y="6915"/>
                      </a:lnTo>
                      <a:lnTo>
                        <a:pt x="10373" y="6915"/>
                      </a:lnTo>
                      <a:lnTo>
                        <a:pt x="10373" y="3458"/>
                      </a:lnTo>
                      <a:lnTo>
                        <a:pt x="11525" y="4610"/>
                      </a:ln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lnTo>
                        <a:pt x="11525" y="4610"/>
                      </a:ln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2678" y="4610"/>
                      </a:cubicBezTo>
                      <a:lnTo>
                        <a:pt x="21898" y="0"/>
                      </a:lnTo>
                      <a:lnTo>
                        <a:pt x="21898" y="3458"/>
                      </a:lnTo>
                      <a:cubicBezTo>
                        <a:pt x="21898" y="3458"/>
                        <a:pt x="21898" y="4610"/>
                        <a:pt x="23051" y="4610"/>
                      </a:cubicBezTo>
                      <a:lnTo>
                        <a:pt x="34576" y="11525"/>
                      </a:lnTo>
                      <a:cubicBezTo>
                        <a:pt x="34576" y="11525"/>
                        <a:pt x="34576" y="11525"/>
                        <a:pt x="33423" y="11525"/>
                      </a:cubicBezTo>
                      <a:lnTo>
                        <a:pt x="17288" y="20745"/>
                      </a:lnTo>
                      <a:cubicBezTo>
                        <a:pt x="17288" y="20745"/>
                        <a:pt x="16135" y="20745"/>
                        <a:pt x="16135" y="20745"/>
                      </a:cubicBezTo>
                      <a:cubicBezTo>
                        <a:pt x="16135" y="20745"/>
                        <a:pt x="16135" y="20745"/>
                        <a:pt x="16135" y="20745"/>
                      </a:cubicBezTo>
                      <a:cubicBezTo>
                        <a:pt x="16135" y="20745"/>
                        <a:pt x="14983" y="20745"/>
                        <a:pt x="14983" y="20745"/>
                      </a:cubicBezTo>
                      <a:lnTo>
                        <a:pt x="14983" y="20745"/>
                      </a:lnTo>
                      <a:cubicBezTo>
                        <a:pt x="14983" y="20745"/>
                        <a:pt x="13830" y="20745"/>
                        <a:pt x="13830" y="20745"/>
                      </a:cubicBezTo>
                      <a:lnTo>
                        <a:pt x="13830" y="20745"/>
                      </a:lnTo>
                      <a:cubicBezTo>
                        <a:pt x="13830" y="20745"/>
                        <a:pt x="12678" y="20745"/>
                        <a:pt x="12678" y="20745"/>
                      </a:cubicBezTo>
                      <a:lnTo>
                        <a:pt x="0" y="12678"/>
                      </a:lnTo>
                      <a:cubicBezTo>
                        <a:pt x="0" y="12678"/>
                        <a:pt x="0" y="12678"/>
                        <a:pt x="0" y="12678"/>
                      </a:cubicBezTo>
                      <a:lnTo>
                        <a:pt x="9220" y="8068"/>
                      </a:lnTo>
                      <a:lnTo>
                        <a:pt x="9220" y="8068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03286"/>
                    </a:gs>
                    <a:gs pos="100000">
                      <a:srgbClr val="0085F2"/>
                    </a:gs>
                  </a:gsLst>
                  <a:lin ang="16327914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518" name="Freeform: Shape 3517">
                  <a:extLst>
                    <a:ext uri="{FF2B5EF4-FFF2-40B4-BE49-F238E27FC236}">
                      <a16:creationId xmlns:a16="http://schemas.microsoft.com/office/drawing/2014/main" id="{D9B2D1A4-87F1-0296-5462-AE0C4254F69B}"/>
                    </a:ext>
                  </a:extLst>
                </p:cNvPr>
                <p:cNvSpPr/>
                <p:nvPr/>
              </p:nvSpPr>
              <p:spPr>
                <a:xfrm>
                  <a:off x="9570287" y="5199515"/>
                  <a:ext cx="31118" cy="20745"/>
                </a:xfrm>
                <a:custGeom>
                  <a:avLst/>
                  <a:gdLst>
                    <a:gd name="connsiteX0" fmla="*/ 0 w 31118"/>
                    <a:gd name="connsiteY0" fmla="*/ 11525 h 20745"/>
                    <a:gd name="connsiteX1" fmla="*/ 0 w 31118"/>
                    <a:gd name="connsiteY1" fmla="*/ 11525 h 20745"/>
                    <a:gd name="connsiteX2" fmla="*/ 0 w 31118"/>
                    <a:gd name="connsiteY2" fmla="*/ 11525 h 20745"/>
                    <a:gd name="connsiteX3" fmla="*/ 0 w 31118"/>
                    <a:gd name="connsiteY3" fmla="*/ 8068 h 20745"/>
                    <a:gd name="connsiteX4" fmla="*/ 1153 w 31118"/>
                    <a:gd name="connsiteY4" fmla="*/ 9220 h 20745"/>
                    <a:gd name="connsiteX5" fmla="*/ 1153 w 31118"/>
                    <a:gd name="connsiteY5" fmla="*/ 9220 h 20745"/>
                    <a:gd name="connsiteX6" fmla="*/ 1153 w 31118"/>
                    <a:gd name="connsiteY6" fmla="*/ 9220 h 20745"/>
                    <a:gd name="connsiteX7" fmla="*/ 1153 w 31118"/>
                    <a:gd name="connsiteY7" fmla="*/ 9220 h 20745"/>
                    <a:gd name="connsiteX8" fmla="*/ 1153 w 31118"/>
                    <a:gd name="connsiteY8" fmla="*/ 9220 h 20745"/>
                    <a:gd name="connsiteX9" fmla="*/ 1153 w 31118"/>
                    <a:gd name="connsiteY9" fmla="*/ 9220 h 20745"/>
                    <a:gd name="connsiteX10" fmla="*/ 1153 w 31118"/>
                    <a:gd name="connsiteY10" fmla="*/ 9220 h 20745"/>
                    <a:gd name="connsiteX11" fmla="*/ 1153 w 31118"/>
                    <a:gd name="connsiteY11" fmla="*/ 9220 h 20745"/>
                    <a:gd name="connsiteX12" fmla="*/ 1153 w 31118"/>
                    <a:gd name="connsiteY12" fmla="*/ 9220 h 20745"/>
                    <a:gd name="connsiteX13" fmla="*/ 1153 w 31118"/>
                    <a:gd name="connsiteY13" fmla="*/ 9220 h 20745"/>
                    <a:gd name="connsiteX14" fmla="*/ 1153 w 31118"/>
                    <a:gd name="connsiteY14" fmla="*/ 9220 h 20745"/>
                    <a:gd name="connsiteX15" fmla="*/ 1153 w 31118"/>
                    <a:gd name="connsiteY15" fmla="*/ 9220 h 20745"/>
                    <a:gd name="connsiteX16" fmla="*/ 1153 w 31118"/>
                    <a:gd name="connsiteY16" fmla="*/ 9220 h 20745"/>
                    <a:gd name="connsiteX17" fmla="*/ 1153 w 31118"/>
                    <a:gd name="connsiteY17" fmla="*/ 9220 h 20745"/>
                    <a:gd name="connsiteX18" fmla="*/ 1153 w 31118"/>
                    <a:gd name="connsiteY18" fmla="*/ 9220 h 20745"/>
                    <a:gd name="connsiteX19" fmla="*/ 1153 w 31118"/>
                    <a:gd name="connsiteY19" fmla="*/ 9220 h 20745"/>
                    <a:gd name="connsiteX20" fmla="*/ 1153 w 31118"/>
                    <a:gd name="connsiteY20" fmla="*/ 9220 h 20745"/>
                    <a:gd name="connsiteX21" fmla="*/ 2305 w 31118"/>
                    <a:gd name="connsiteY21" fmla="*/ 9220 h 20745"/>
                    <a:gd name="connsiteX22" fmla="*/ 18440 w 31118"/>
                    <a:gd name="connsiteY22" fmla="*/ 0 h 20745"/>
                    <a:gd name="connsiteX23" fmla="*/ 18440 w 31118"/>
                    <a:gd name="connsiteY23" fmla="*/ 0 h 20745"/>
                    <a:gd name="connsiteX24" fmla="*/ 18440 w 31118"/>
                    <a:gd name="connsiteY24" fmla="*/ 0 h 20745"/>
                    <a:gd name="connsiteX25" fmla="*/ 18440 w 31118"/>
                    <a:gd name="connsiteY25" fmla="*/ 3457 h 20745"/>
                    <a:gd name="connsiteX26" fmla="*/ 19593 w 31118"/>
                    <a:gd name="connsiteY26" fmla="*/ 4610 h 20745"/>
                    <a:gd name="connsiteX27" fmla="*/ 31118 w 31118"/>
                    <a:gd name="connsiteY27" fmla="*/ 11525 h 20745"/>
                    <a:gd name="connsiteX28" fmla="*/ 29966 w 31118"/>
                    <a:gd name="connsiteY28" fmla="*/ 11525 h 20745"/>
                    <a:gd name="connsiteX29" fmla="*/ 13830 w 31118"/>
                    <a:gd name="connsiteY29" fmla="*/ 20745 h 20745"/>
                    <a:gd name="connsiteX30" fmla="*/ 12678 w 31118"/>
                    <a:gd name="connsiteY30" fmla="*/ 20745 h 20745"/>
                    <a:gd name="connsiteX31" fmla="*/ 12678 w 31118"/>
                    <a:gd name="connsiteY31" fmla="*/ 20745 h 20745"/>
                    <a:gd name="connsiteX32" fmla="*/ 11525 w 31118"/>
                    <a:gd name="connsiteY32" fmla="*/ 20745 h 20745"/>
                    <a:gd name="connsiteX33" fmla="*/ 11525 w 31118"/>
                    <a:gd name="connsiteY33" fmla="*/ 20745 h 20745"/>
                    <a:gd name="connsiteX34" fmla="*/ 10373 w 31118"/>
                    <a:gd name="connsiteY34" fmla="*/ 20745 h 20745"/>
                    <a:gd name="connsiteX35" fmla="*/ 10373 w 31118"/>
                    <a:gd name="connsiteY35" fmla="*/ 20745 h 20745"/>
                    <a:gd name="connsiteX36" fmla="*/ 9220 w 31118"/>
                    <a:gd name="connsiteY36" fmla="*/ 20745 h 20745"/>
                    <a:gd name="connsiteX37" fmla="*/ 0 w 31118"/>
                    <a:gd name="connsiteY37" fmla="*/ 11525 h 20745"/>
                    <a:gd name="connsiteX38" fmla="*/ 0 w 31118"/>
                    <a:gd name="connsiteY38" fmla="*/ 11525 h 20745"/>
                    <a:gd name="connsiteX39" fmla="*/ 0 w 31118"/>
                    <a:gd name="connsiteY39" fmla="*/ 11525 h 20745"/>
                    <a:gd name="connsiteX40" fmla="*/ 0 w 31118"/>
                    <a:gd name="connsiteY40" fmla="*/ 11525 h 207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</a:cxnLst>
                  <a:rect l="l" t="t" r="r" b="b"/>
                  <a:pathLst>
                    <a:path w="31118" h="20745">
                      <a:moveTo>
                        <a:pt x="0" y="11525"/>
                      </a:moveTo>
                      <a:lnTo>
                        <a:pt x="0" y="11525"/>
                      </a:lnTo>
                      <a:lnTo>
                        <a:pt x="0" y="11525"/>
                      </a:lnTo>
                      <a:lnTo>
                        <a:pt x="0" y="8068"/>
                      </a:lnTo>
                      <a:lnTo>
                        <a:pt x="1153" y="9220"/>
                      </a:lnTo>
                      <a:cubicBezTo>
                        <a:pt x="1153" y="9220"/>
                        <a:pt x="1153" y="9220"/>
                        <a:pt x="1153" y="9220"/>
                      </a:cubicBezTo>
                      <a:cubicBezTo>
                        <a:pt x="1153" y="9220"/>
                        <a:pt x="1153" y="9220"/>
                        <a:pt x="1153" y="9220"/>
                      </a:cubicBezTo>
                      <a:cubicBezTo>
                        <a:pt x="1153" y="9220"/>
                        <a:pt x="1153" y="9220"/>
                        <a:pt x="1153" y="9220"/>
                      </a:cubicBezTo>
                      <a:lnTo>
                        <a:pt x="1153" y="9220"/>
                      </a:lnTo>
                      <a:cubicBezTo>
                        <a:pt x="1153" y="9220"/>
                        <a:pt x="1153" y="9220"/>
                        <a:pt x="1153" y="9220"/>
                      </a:cubicBezTo>
                      <a:cubicBezTo>
                        <a:pt x="1153" y="9220"/>
                        <a:pt x="1153" y="9220"/>
                        <a:pt x="1153" y="9220"/>
                      </a:cubicBezTo>
                      <a:cubicBezTo>
                        <a:pt x="1153" y="9220"/>
                        <a:pt x="1153" y="9220"/>
                        <a:pt x="1153" y="9220"/>
                      </a:cubicBezTo>
                      <a:cubicBezTo>
                        <a:pt x="1153" y="9220"/>
                        <a:pt x="1153" y="9220"/>
                        <a:pt x="1153" y="9220"/>
                      </a:cubicBezTo>
                      <a:cubicBezTo>
                        <a:pt x="1153" y="9220"/>
                        <a:pt x="1153" y="9220"/>
                        <a:pt x="1153" y="9220"/>
                      </a:cubicBezTo>
                      <a:lnTo>
                        <a:pt x="1153" y="9220"/>
                      </a:lnTo>
                      <a:cubicBezTo>
                        <a:pt x="1153" y="9220"/>
                        <a:pt x="1153" y="9220"/>
                        <a:pt x="1153" y="9220"/>
                      </a:cubicBezTo>
                      <a:cubicBezTo>
                        <a:pt x="1153" y="9220"/>
                        <a:pt x="1153" y="9220"/>
                        <a:pt x="1153" y="9220"/>
                      </a:cubicBezTo>
                      <a:cubicBezTo>
                        <a:pt x="1153" y="9220"/>
                        <a:pt x="1153" y="9220"/>
                        <a:pt x="1153" y="9220"/>
                      </a:cubicBezTo>
                      <a:cubicBezTo>
                        <a:pt x="1153" y="9220"/>
                        <a:pt x="1153" y="9220"/>
                        <a:pt x="1153" y="9220"/>
                      </a:cubicBezTo>
                      <a:cubicBezTo>
                        <a:pt x="1153" y="9220"/>
                        <a:pt x="1153" y="9220"/>
                        <a:pt x="1153" y="9220"/>
                      </a:cubicBezTo>
                      <a:cubicBezTo>
                        <a:pt x="1153" y="9220"/>
                        <a:pt x="1153" y="9220"/>
                        <a:pt x="1153" y="9220"/>
                      </a:cubicBezTo>
                      <a:cubicBezTo>
                        <a:pt x="1153" y="9220"/>
                        <a:pt x="1153" y="9220"/>
                        <a:pt x="2305" y="9220"/>
                      </a:cubicBezTo>
                      <a:lnTo>
                        <a:pt x="18440" y="0"/>
                      </a:lnTo>
                      <a:lnTo>
                        <a:pt x="18440" y="0"/>
                      </a:lnTo>
                      <a:cubicBezTo>
                        <a:pt x="18440" y="0"/>
                        <a:pt x="18440" y="0"/>
                        <a:pt x="18440" y="0"/>
                      </a:cubicBezTo>
                      <a:lnTo>
                        <a:pt x="18440" y="3457"/>
                      </a:lnTo>
                      <a:cubicBezTo>
                        <a:pt x="18440" y="3457"/>
                        <a:pt x="18440" y="4610"/>
                        <a:pt x="19593" y="4610"/>
                      </a:cubicBezTo>
                      <a:lnTo>
                        <a:pt x="31118" y="11525"/>
                      </a:lnTo>
                      <a:cubicBezTo>
                        <a:pt x="31118" y="11525"/>
                        <a:pt x="31118" y="11525"/>
                        <a:pt x="29966" y="11525"/>
                      </a:cubicBezTo>
                      <a:lnTo>
                        <a:pt x="13830" y="20745"/>
                      </a:lnTo>
                      <a:cubicBezTo>
                        <a:pt x="13830" y="20745"/>
                        <a:pt x="12678" y="20745"/>
                        <a:pt x="12678" y="20745"/>
                      </a:cubicBezTo>
                      <a:cubicBezTo>
                        <a:pt x="12678" y="20745"/>
                        <a:pt x="12678" y="20745"/>
                        <a:pt x="12678" y="20745"/>
                      </a:cubicBezTo>
                      <a:cubicBezTo>
                        <a:pt x="12678" y="20745"/>
                        <a:pt x="11525" y="20745"/>
                        <a:pt x="11525" y="20745"/>
                      </a:cubicBezTo>
                      <a:lnTo>
                        <a:pt x="11525" y="20745"/>
                      </a:lnTo>
                      <a:cubicBezTo>
                        <a:pt x="11525" y="20745"/>
                        <a:pt x="10373" y="20745"/>
                        <a:pt x="10373" y="20745"/>
                      </a:cubicBezTo>
                      <a:lnTo>
                        <a:pt x="10373" y="20745"/>
                      </a:lnTo>
                      <a:cubicBezTo>
                        <a:pt x="10373" y="20745"/>
                        <a:pt x="9220" y="20745"/>
                        <a:pt x="9220" y="20745"/>
                      </a:cubicBezTo>
                      <a:lnTo>
                        <a:pt x="0" y="11525"/>
                      </a:lnTo>
                      <a:cubicBezTo>
                        <a:pt x="0" y="12678"/>
                        <a:pt x="0" y="12678"/>
                        <a:pt x="0" y="11525"/>
                      </a:cubicBezTo>
                      <a:cubicBezTo>
                        <a:pt x="0" y="12678"/>
                        <a:pt x="0" y="12678"/>
                        <a:pt x="0" y="11525"/>
                      </a:cubicBezTo>
                      <a:cubicBezTo>
                        <a:pt x="0" y="11525"/>
                        <a:pt x="0" y="11525"/>
                        <a:pt x="0" y="11525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03286"/>
                    </a:gs>
                    <a:gs pos="100000">
                      <a:srgbClr val="0085F2"/>
                    </a:gs>
                  </a:gsLst>
                  <a:lin ang="16327914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519" name="Freeform: Shape 3518">
                  <a:extLst>
                    <a:ext uri="{FF2B5EF4-FFF2-40B4-BE49-F238E27FC236}">
                      <a16:creationId xmlns:a16="http://schemas.microsoft.com/office/drawing/2014/main" id="{63B3687B-CA47-1B99-F61F-4645887CB0C9}"/>
                    </a:ext>
                  </a:extLst>
                </p:cNvPr>
                <p:cNvSpPr/>
                <p:nvPr/>
              </p:nvSpPr>
              <p:spPr>
                <a:xfrm>
                  <a:off x="9758149" y="5093483"/>
                  <a:ext cx="34575" cy="20745"/>
                </a:xfrm>
                <a:custGeom>
                  <a:avLst/>
                  <a:gdLst>
                    <a:gd name="connsiteX0" fmla="*/ 3457 w 34575"/>
                    <a:gd name="connsiteY0" fmla="*/ 8068 h 20745"/>
                    <a:gd name="connsiteX1" fmla="*/ 4610 w 34575"/>
                    <a:gd name="connsiteY1" fmla="*/ 9220 h 20745"/>
                    <a:gd name="connsiteX2" fmla="*/ 4610 w 34575"/>
                    <a:gd name="connsiteY2" fmla="*/ 9220 h 20745"/>
                    <a:gd name="connsiteX3" fmla="*/ 4610 w 34575"/>
                    <a:gd name="connsiteY3" fmla="*/ 9220 h 20745"/>
                    <a:gd name="connsiteX4" fmla="*/ 4610 w 34575"/>
                    <a:gd name="connsiteY4" fmla="*/ 9220 h 20745"/>
                    <a:gd name="connsiteX5" fmla="*/ 4610 w 34575"/>
                    <a:gd name="connsiteY5" fmla="*/ 9220 h 20745"/>
                    <a:gd name="connsiteX6" fmla="*/ 4610 w 34575"/>
                    <a:gd name="connsiteY6" fmla="*/ 9220 h 20745"/>
                    <a:gd name="connsiteX7" fmla="*/ 4610 w 34575"/>
                    <a:gd name="connsiteY7" fmla="*/ 9220 h 20745"/>
                    <a:gd name="connsiteX8" fmla="*/ 4610 w 34575"/>
                    <a:gd name="connsiteY8" fmla="*/ 9220 h 20745"/>
                    <a:gd name="connsiteX9" fmla="*/ 4610 w 34575"/>
                    <a:gd name="connsiteY9" fmla="*/ 9220 h 20745"/>
                    <a:gd name="connsiteX10" fmla="*/ 4610 w 34575"/>
                    <a:gd name="connsiteY10" fmla="*/ 9220 h 20745"/>
                    <a:gd name="connsiteX11" fmla="*/ 4610 w 34575"/>
                    <a:gd name="connsiteY11" fmla="*/ 9220 h 20745"/>
                    <a:gd name="connsiteX12" fmla="*/ 4610 w 34575"/>
                    <a:gd name="connsiteY12" fmla="*/ 9220 h 20745"/>
                    <a:gd name="connsiteX13" fmla="*/ 4610 w 34575"/>
                    <a:gd name="connsiteY13" fmla="*/ 9220 h 20745"/>
                    <a:gd name="connsiteX14" fmla="*/ 4610 w 34575"/>
                    <a:gd name="connsiteY14" fmla="*/ 9220 h 20745"/>
                    <a:gd name="connsiteX15" fmla="*/ 4610 w 34575"/>
                    <a:gd name="connsiteY15" fmla="*/ 9220 h 20745"/>
                    <a:gd name="connsiteX16" fmla="*/ 4610 w 34575"/>
                    <a:gd name="connsiteY16" fmla="*/ 9220 h 20745"/>
                    <a:gd name="connsiteX17" fmla="*/ 4610 w 34575"/>
                    <a:gd name="connsiteY17" fmla="*/ 9220 h 20745"/>
                    <a:gd name="connsiteX18" fmla="*/ 5763 w 34575"/>
                    <a:gd name="connsiteY18" fmla="*/ 9220 h 20745"/>
                    <a:gd name="connsiteX19" fmla="*/ 21898 w 34575"/>
                    <a:gd name="connsiteY19" fmla="*/ 0 h 20745"/>
                    <a:gd name="connsiteX20" fmla="*/ 21898 w 34575"/>
                    <a:gd name="connsiteY20" fmla="*/ 0 h 20745"/>
                    <a:gd name="connsiteX21" fmla="*/ 21898 w 34575"/>
                    <a:gd name="connsiteY21" fmla="*/ 0 h 20745"/>
                    <a:gd name="connsiteX22" fmla="*/ 21898 w 34575"/>
                    <a:gd name="connsiteY22" fmla="*/ 3458 h 20745"/>
                    <a:gd name="connsiteX23" fmla="*/ 23051 w 34575"/>
                    <a:gd name="connsiteY23" fmla="*/ 4610 h 20745"/>
                    <a:gd name="connsiteX24" fmla="*/ 34576 w 34575"/>
                    <a:gd name="connsiteY24" fmla="*/ 11525 h 20745"/>
                    <a:gd name="connsiteX25" fmla="*/ 33423 w 34575"/>
                    <a:gd name="connsiteY25" fmla="*/ 11525 h 20745"/>
                    <a:gd name="connsiteX26" fmla="*/ 17288 w 34575"/>
                    <a:gd name="connsiteY26" fmla="*/ 20745 h 20745"/>
                    <a:gd name="connsiteX27" fmla="*/ 16135 w 34575"/>
                    <a:gd name="connsiteY27" fmla="*/ 20745 h 20745"/>
                    <a:gd name="connsiteX28" fmla="*/ 16135 w 34575"/>
                    <a:gd name="connsiteY28" fmla="*/ 20745 h 20745"/>
                    <a:gd name="connsiteX29" fmla="*/ 14983 w 34575"/>
                    <a:gd name="connsiteY29" fmla="*/ 20745 h 20745"/>
                    <a:gd name="connsiteX30" fmla="*/ 14983 w 34575"/>
                    <a:gd name="connsiteY30" fmla="*/ 20745 h 20745"/>
                    <a:gd name="connsiteX31" fmla="*/ 13830 w 34575"/>
                    <a:gd name="connsiteY31" fmla="*/ 20745 h 20745"/>
                    <a:gd name="connsiteX32" fmla="*/ 13830 w 34575"/>
                    <a:gd name="connsiteY32" fmla="*/ 20745 h 20745"/>
                    <a:gd name="connsiteX33" fmla="*/ 12678 w 34575"/>
                    <a:gd name="connsiteY33" fmla="*/ 20745 h 20745"/>
                    <a:gd name="connsiteX34" fmla="*/ 0 w 34575"/>
                    <a:gd name="connsiteY34" fmla="*/ 12678 h 20745"/>
                    <a:gd name="connsiteX35" fmla="*/ 0 w 34575"/>
                    <a:gd name="connsiteY35" fmla="*/ 12678 h 20745"/>
                    <a:gd name="connsiteX36" fmla="*/ 0 w 34575"/>
                    <a:gd name="connsiteY36" fmla="*/ 12678 h 20745"/>
                    <a:gd name="connsiteX37" fmla="*/ 0 w 34575"/>
                    <a:gd name="connsiteY37" fmla="*/ 12678 h 20745"/>
                    <a:gd name="connsiteX38" fmla="*/ 0 w 34575"/>
                    <a:gd name="connsiteY38" fmla="*/ 12678 h 20745"/>
                    <a:gd name="connsiteX39" fmla="*/ 0 w 34575"/>
                    <a:gd name="connsiteY39" fmla="*/ 12678 h 20745"/>
                    <a:gd name="connsiteX40" fmla="*/ 0 w 34575"/>
                    <a:gd name="connsiteY40" fmla="*/ 8068 h 207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</a:cxnLst>
                  <a:rect l="l" t="t" r="r" b="b"/>
                  <a:pathLst>
                    <a:path w="34575" h="20745">
                      <a:moveTo>
                        <a:pt x="3457" y="8068"/>
                      </a:moveTo>
                      <a:lnTo>
                        <a:pt x="4610" y="9220"/>
                      </a:lnTo>
                      <a:cubicBezTo>
                        <a:pt x="4610" y="9220"/>
                        <a:pt x="4610" y="9220"/>
                        <a:pt x="4610" y="9220"/>
                      </a:cubicBezTo>
                      <a:cubicBezTo>
                        <a:pt x="4610" y="9220"/>
                        <a:pt x="4610" y="9220"/>
                        <a:pt x="4610" y="9220"/>
                      </a:cubicBezTo>
                      <a:cubicBezTo>
                        <a:pt x="4610" y="9220"/>
                        <a:pt x="4610" y="9220"/>
                        <a:pt x="4610" y="9220"/>
                      </a:cubicBezTo>
                      <a:lnTo>
                        <a:pt x="4610" y="9220"/>
                      </a:lnTo>
                      <a:cubicBezTo>
                        <a:pt x="4610" y="9220"/>
                        <a:pt x="4610" y="9220"/>
                        <a:pt x="4610" y="9220"/>
                      </a:cubicBezTo>
                      <a:cubicBezTo>
                        <a:pt x="4610" y="9220"/>
                        <a:pt x="4610" y="9220"/>
                        <a:pt x="4610" y="9220"/>
                      </a:cubicBezTo>
                      <a:cubicBezTo>
                        <a:pt x="4610" y="9220"/>
                        <a:pt x="4610" y="9220"/>
                        <a:pt x="4610" y="9220"/>
                      </a:cubicBezTo>
                      <a:cubicBezTo>
                        <a:pt x="4610" y="9220"/>
                        <a:pt x="4610" y="9220"/>
                        <a:pt x="4610" y="9220"/>
                      </a:cubicBezTo>
                      <a:cubicBezTo>
                        <a:pt x="4610" y="9220"/>
                        <a:pt x="4610" y="9220"/>
                        <a:pt x="4610" y="9220"/>
                      </a:cubicBezTo>
                      <a:lnTo>
                        <a:pt x="4610" y="9220"/>
                      </a:lnTo>
                      <a:cubicBezTo>
                        <a:pt x="4610" y="9220"/>
                        <a:pt x="4610" y="9220"/>
                        <a:pt x="4610" y="9220"/>
                      </a:cubicBezTo>
                      <a:cubicBezTo>
                        <a:pt x="4610" y="9220"/>
                        <a:pt x="4610" y="9220"/>
                        <a:pt x="4610" y="9220"/>
                      </a:cubicBezTo>
                      <a:cubicBezTo>
                        <a:pt x="4610" y="9220"/>
                        <a:pt x="4610" y="9220"/>
                        <a:pt x="4610" y="9220"/>
                      </a:cubicBezTo>
                      <a:cubicBezTo>
                        <a:pt x="4610" y="9220"/>
                        <a:pt x="4610" y="9220"/>
                        <a:pt x="4610" y="9220"/>
                      </a:cubicBezTo>
                      <a:cubicBezTo>
                        <a:pt x="4610" y="9220"/>
                        <a:pt x="4610" y="9220"/>
                        <a:pt x="4610" y="9220"/>
                      </a:cubicBezTo>
                      <a:cubicBezTo>
                        <a:pt x="4610" y="9220"/>
                        <a:pt x="4610" y="9220"/>
                        <a:pt x="4610" y="9220"/>
                      </a:cubicBezTo>
                      <a:cubicBezTo>
                        <a:pt x="4610" y="9220"/>
                        <a:pt x="4610" y="9220"/>
                        <a:pt x="5763" y="9220"/>
                      </a:cubicBezTo>
                      <a:lnTo>
                        <a:pt x="21898" y="0"/>
                      </a:lnTo>
                      <a:lnTo>
                        <a:pt x="21898" y="0"/>
                      </a:lnTo>
                      <a:cubicBezTo>
                        <a:pt x="21898" y="0"/>
                        <a:pt x="21898" y="0"/>
                        <a:pt x="21898" y="0"/>
                      </a:cubicBezTo>
                      <a:lnTo>
                        <a:pt x="21898" y="3458"/>
                      </a:lnTo>
                      <a:cubicBezTo>
                        <a:pt x="21898" y="3458"/>
                        <a:pt x="21898" y="4610"/>
                        <a:pt x="23051" y="4610"/>
                      </a:cubicBezTo>
                      <a:lnTo>
                        <a:pt x="34576" y="11525"/>
                      </a:lnTo>
                      <a:cubicBezTo>
                        <a:pt x="34576" y="11525"/>
                        <a:pt x="34576" y="11525"/>
                        <a:pt x="33423" y="11525"/>
                      </a:cubicBezTo>
                      <a:lnTo>
                        <a:pt x="17288" y="20745"/>
                      </a:lnTo>
                      <a:cubicBezTo>
                        <a:pt x="17288" y="20745"/>
                        <a:pt x="16135" y="20745"/>
                        <a:pt x="16135" y="20745"/>
                      </a:cubicBezTo>
                      <a:cubicBezTo>
                        <a:pt x="16135" y="20745"/>
                        <a:pt x="16135" y="20745"/>
                        <a:pt x="16135" y="20745"/>
                      </a:cubicBezTo>
                      <a:cubicBezTo>
                        <a:pt x="16135" y="20745"/>
                        <a:pt x="14983" y="20745"/>
                        <a:pt x="14983" y="20745"/>
                      </a:cubicBezTo>
                      <a:lnTo>
                        <a:pt x="14983" y="20745"/>
                      </a:lnTo>
                      <a:cubicBezTo>
                        <a:pt x="14983" y="20745"/>
                        <a:pt x="13830" y="20745"/>
                        <a:pt x="13830" y="20745"/>
                      </a:cubicBezTo>
                      <a:lnTo>
                        <a:pt x="13830" y="20745"/>
                      </a:lnTo>
                      <a:cubicBezTo>
                        <a:pt x="13830" y="20745"/>
                        <a:pt x="12678" y="20745"/>
                        <a:pt x="12678" y="20745"/>
                      </a:cubicBezTo>
                      <a:lnTo>
                        <a:pt x="0" y="12678"/>
                      </a:lnTo>
                      <a:cubicBezTo>
                        <a:pt x="0" y="12678"/>
                        <a:pt x="0" y="12678"/>
                        <a:pt x="0" y="12678"/>
                      </a:cubicBezTo>
                      <a:cubicBezTo>
                        <a:pt x="0" y="12678"/>
                        <a:pt x="0" y="12678"/>
                        <a:pt x="0" y="12678"/>
                      </a:cubicBezTo>
                      <a:cubicBezTo>
                        <a:pt x="0" y="12678"/>
                        <a:pt x="0" y="12678"/>
                        <a:pt x="0" y="12678"/>
                      </a:cubicBezTo>
                      <a:lnTo>
                        <a:pt x="0" y="12678"/>
                      </a:lnTo>
                      <a:lnTo>
                        <a:pt x="0" y="12678"/>
                      </a:lnTo>
                      <a:lnTo>
                        <a:pt x="0" y="8068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03286"/>
                    </a:gs>
                    <a:gs pos="100000">
                      <a:srgbClr val="0085F2"/>
                    </a:gs>
                  </a:gsLst>
                  <a:lin ang="16327914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520" name="Freeform: Shape 3519">
                  <a:extLst>
                    <a:ext uri="{FF2B5EF4-FFF2-40B4-BE49-F238E27FC236}">
                      <a16:creationId xmlns:a16="http://schemas.microsoft.com/office/drawing/2014/main" id="{6A7AB2FD-CAF5-C514-F74D-F57C080E9419}"/>
                    </a:ext>
                  </a:extLst>
                </p:cNvPr>
                <p:cNvSpPr/>
                <p:nvPr/>
              </p:nvSpPr>
              <p:spPr>
                <a:xfrm>
                  <a:off x="9735098" y="5037009"/>
                  <a:ext cx="34575" cy="21897"/>
                </a:xfrm>
                <a:custGeom>
                  <a:avLst/>
                  <a:gdLst>
                    <a:gd name="connsiteX0" fmla="*/ 9220 w 34575"/>
                    <a:gd name="connsiteY0" fmla="*/ 8068 h 21897"/>
                    <a:gd name="connsiteX1" fmla="*/ 9220 w 34575"/>
                    <a:gd name="connsiteY1" fmla="*/ 8068 h 21897"/>
                    <a:gd name="connsiteX2" fmla="*/ 9220 w 34575"/>
                    <a:gd name="connsiteY2" fmla="*/ 8068 h 21897"/>
                    <a:gd name="connsiteX3" fmla="*/ 9220 w 34575"/>
                    <a:gd name="connsiteY3" fmla="*/ 8068 h 21897"/>
                    <a:gd name="connsiteX4" fmla="*/ 9220 w 34575"/>
                    <a:gd name="connsiteY4" fmla="*/ 8068 h 21897"/>
                    <a:gd name="connsiteX5" fmla="*/ 9220 w 34575"/>
                    <a:gd name="connsiteY5" fmla="*/ 8068 h 21897"/>
                    <a:gd name="connsiteX6" fmla="*/ 9220 w 34575"/>
                    <a:gd name="connsiteY6" fmla="*/ 8068 h 21897"/>
                    <a:gd name="connsiteX7" fmla="*/ 10373 w 34575"/>
                    <a:gd name="connsiteY7" fmla="*/ 6915 h 21897"/>
                    <a:gd name="connsiteX8" fmla="*/ 10373 w 34575"/>
                    <a:gd name="connsiteY8" fmla="*/ 6915 h 21897"/>
                    <a:gd name="connsiteX9" fmla="*/ 10373 w 34575"/>
                    <a:gd name="connsiteY9" fmla="*/ 6915 h 21897"/>
                    <a:gd name="connsiteX10" fmla="*/ 10373 w 34575"/>
                    <a:gd name="connsiteY10" fmla="*/ 3458 h 21897"/>
                    <a:gd name="connsiteX11" fmla="*/ 11525 w 34575"/>
                    <a:gd name="connsiteY11" fmla="*/ 4610 h 21897"/>
                    <a:gd name="connsiteX12" fmla="*/ 11525 w 34575"/>
                    <a:gd name="connsiteY12" fmla="*/ 4610 h 21897"/>
                    <a:gd name="connsiteX13" fmla="*/ 11525 w 34575"/>
                    <a:gd name="connsiteY13" fmla="*/ 4610 h 21897"/>
                    <a:gd name="connsiteX14" fmla="*/ 11525 w 34575"/>
                    <a:gd name="connsiteY14" fmla="*/ 4610 h 21897"/>
                    <a:gd name="connsiteX15" fmla="*/ 11525 w 34575"/>
                    <a:gd name="connsiteY15" fmla="*/ 4610 h 21897"/>
                    <a:gd name="connsiteX16" fmla="*/ 11525 w 34575"/>
                    <a:gd name="connsiteY16" fmla="*/ 4610 h 21897"/>
                    <a:gd name="connsiteX17" fmla="*/ 11525 w 34575"/>
                    <a:gd name="connsiteY17" fmla="*/ 4610 h 21897"/>
                    <a:gd name="connsiteX18" fmla="*/ 11525 w 34575"/>
                    <a:gd name="connsiteY18" fmla="*/ 4610 h 21897"/>
                    <a:gd name="connsiteX19" fmla="*/ 11525 w 34575"/>
                    <a:gd name="connsiteY19" fmla="*/ 4610 h 21897"/>
                    <a:gd name="connsiteX20" fmla="*/ 11525 w 34575"/>
                    <a:gd name="connsiteY20" fmla="*/ 4610 h 21897"/>
                    <a:gd name="connsiteX21" fmla="*/ 11525 w 34575"/>
                    <a:gd name="connsiteY21" fmla="*/ 4610 h 21897"/>
                    <a:gd name="connsiteX22" fmla="*/ 11525 w 34575"/>
                    <a:gd name="connsiteY22" fmla="*/ 4610 h 21897"/>
                    <a:gd name="connsiteX23" fmla="*/ 11525 w 34575"/>
                    <a:gd name="connsiteY23" fmla="*/ 4610 h 21897"/>
                    <a:gd name="connsiteX24" fmla="*/ 11525 w 34575"/>
                    <a:gd name="connsiteY24" fmla="*/ 4610 h 21897"/>
                    <a:gd name="connsiteX25" fmla="*/ 11525 w 34575"/>
                    <a:gd name="connsiteY25" fmla="*/ 4610 h 21897"/>
                    <a:gd name="connsiteX26" fmla="*/ 11525 w 34575"/>
                    <a:gd name="connsiteY26" fmla="*/ 4610 h 21897"/>
                    <a:gd name="connsiteX27" fmla="*/ 11525 w 34575"/>
                    <a:gd name="connsiteY27" fmla="*/ 4610 h 21897"/>
                    <a:gd name="connsiteX28" fmla="*/ 12678 w 34575"/>
                    <a:gd name="connsiteY28" fmla="*/ 4610 h 21897"/>
                    <a:gd name="connsiteX29" fmla="*/ 21898 w 34575"/>
                    <a:gd name="connsiteY29" fmla="*/ 0 h 21897"/>
                    <a:gd name="connsiteX30" fmla="*/ 21898 w 34575"/>
                    <a:gd name="connsiteY30" fmla="*/ 3458 h 21897"/>
                    <a:gd name="connsiteX31" fmla="*/ 23051 w 34575"/>
                    <a:gd name="connsiteY31" fmla="*/ 4610 h 21897"/>
                    <a:gd name="connsiteX32" fmla="*/ 34576 w 34575"/>
                    <a:gd name="connsiteY32" fmla="*/ 11525 h 21897"/>
                    <a:gd name="connsiteX33" fmla="*/ 34576 w 34575"/>
                    <a:gd name="connsiteY33" fmla="*/ 11525 h 21897"/>
                    <a:gd name="connsiteX34" fmla="*/ 33423 w 34575"/>
                    <a:gd name="connsiteY34" fmla="*/ 12678 h 21897"/>
                    <a:gd name="connsiteX35" fmla="*/ 17288 w 34575"/>
                    <a:gd name="connsiteY35" fmla="*/ 21898 h 21897"/>
                    <a:gd name="connsiteX36" fmla="*/ 16135 w 34575"/>
                    <a:gd name="connsiteY36" fmla="*/ 21898 h 21897"/>
                    <a:gd name="connsiteX37" fmla="*/ 16135 w 34575"/>
                    <a:gd name="connsiteY37" fmla="*/ 21898 h 21897"/>
                    <a:gd name="connsiteX38" fmla="*/ 14983 w 34575"/>
                    <a:gd name="connsiteY38" fmla="*/ 21898 h 21897"/>
                    <a:gd name="connsiteX39" fmla="*/ 14983 w 34575"/>
                    <a:gd name="connsiteY39" fmla="*/ 21898 h 21897"/>
                    <a:gd name="connsiteX40" fmla="*/ 13830 w 34575"/>
                    <a:gd name="connsiteY40" fmla="*/ 21898 h 21897"/>
                    <a:gd name="connsiteX41" fmla="*/ 13830 w 34575"/>
                    <a:gd name="connsiteY41" fmla="*/ 21898 h 21897"/>
                    <a:gd name="connsiteX42" fmla="*/ 12678 w 34575"/>
                    <a:gd name="connsiteY42" fmla="*/ 21898 h 21897"/>
                    <a:gd name="connsiteX43" fmla="*/ 0 w 34575"/>
                    <a:gd name="connsiteY43" fmla="*/ 13830 h 21897"/>
                    <a:gd name="connsiteX44" fmla="*/ 0 w 34575"/>
                    <a:gd name="connsiteY44" fmla="*/ 13830 h 21897"/>
                    <a:gd name="connsiteX45" fmla="*/ 9220 w 34575"/>
                    <a:gd name="connsiteY45" fmla="*/ 8068 h 21897"/>
                    <a:gd name="connsiteX46" fmla="*/ 9220 w 34575"/>
                    <a:gd name="connsiteY46" fmla="*/ 8068 h 218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</a:cxnLst>
                  <a:rect l="l" t="t" r="r" b="b"/>
                  <a:pathLst>
                    <a:path w="34575" h="21897">
                      <a:moveTo>
                        <a:pt x="9220" y="8068"/>
                      </a:moveTo>
                      <a:cubicBezTo>
                        <a:pt x="10373" y="8068"/>
                        <a:pt x="10373" y="8068"/>
                        <a:pt x="9220" y="8068"/>
                      </a:cubicBezTo>
                      <a:cubicBezTo>
                        <a:pt x="10373" y="6915"/>
                        <a:pt x="10373" y="6915"/>
                        <a:pt x="9220" y="8068"/>
                      </a:cubicBezTo>
                      <a:lnTo>
                        <a:pt x="9220" y="8068"/>
                      </a:lnTo>
                      <a:lnTo>
                        <a:pt x="9220" y="8068"/>
                      </a:lnTo>
                      <a:cubicBezTo>
                        <a:pt x="10373" y="6915"/>
                        <a:pt x="10373" y="6915"/>
                        <a:pt x="9220" y="8068"/>
                      </a:cubicBezTo>
                      <a:cubicBezTo>
                        <a:pt x="10373" y="6915"/>
                        <a:pt x="10373" y="6915"/>
                        <a:pt x="9220" y="8068"/>
                      </a:cubicBezTo>
                      <a:cubicBezTo>
                        <a:pt x="10373" y="6915"/>
                        <a:pt x="10373" y="6915"/>
                        <a:pt x="10373" y="6915"/>
                      </a:cubicBezTo>
                      <a:lnTo>
                        <a:pt x="10373" y="6915"/>
                      </a:lnTo>
                      <a:lnTo>
                        <a:pt x="10373" y="6915"/>
                      </a:lnTo>
                      <a:lnTo>
                        <a:pt x="10373" y="3458"/>
                      </a:lnTo>
                      <a:lnTo>
                        <a:pt x="11525" y="4610"/>
                      </a:ln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lnTo>
                        <a:pt x="11525" y="4610"/>
                      </a:ln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lnTo>
                        <a:pt x="11525" y="4610"/>
                      </a:ln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2678" y="4610"/>
                      </a:cubicBezTo>
                      <a:lnTo>
                        <a:pt x="21898" y="0"/>
                      </a:lnTo>
                      <a:lnTo>
                        <a:pt x="21898" y="3458"/>
                      </a:lnTo>
                      <a:cubicBezTo>
                        <a:pt x="21898" y="3458"/>
                        <a:pt x="21898" y="4610"/>
                        <a:pt x="23051" y="4610"/>
                      </a:cubicBezTo>
                      <a:lnTo>
                        <a:pt x="34576" y="11525"/>
                      </a:lnTo>
                      <a:lnTo>
                        <a:pt x="34576" y="11525"/>
                      </a:lnTo>
                      <a:cubicBezTo>
                        <a:pt x="34576" y="11525"/>
                        <a:pt x="34576" y="11525"/>
                        <a:pt x="33423" y="12678"/>
                      </a:cubicBezTo>
                      <a:lnTo>
                        <a:pt x="17288" y="21898"/>
                      </a:lnTo>
                      <a:cubicBezTo>
                        <a:pt x="17288" y="21898"/>
                        <a:pt x="16135" y="21898"/>
                        <a:pt x="16135" y="21898"/>
                      </a:cubicBezTo>
                      <a:cubicBezTo>
                        <a:pt x="16135" y="21898"/>
                        <a:pt x="16135" y="21898"/>
                        <a:pt x="16135" y="21898"/>
                      </a:cubicBezTo>
                      <a:cubicBezTo>
                        <a:pt x="16135" y="21898"/>
                        <a:pt x="14983" y="21898"/>
                        <a:pt x="14983" y="21898"/>
                      </a:cubicBezTo>
                      <a:lnTo>
                        <a:pt x="14983" y="21898"/>
                      </a:lnTo>
                      <a:cubicBezTo>
                        <a:pt x="14983" y="21898"/>
                        <a:pt x="13830" y="21898"/>
                        <a:pt x="13830" y="21898"/>
                      </a:cubicBezTo>
                      <a:lnTo>
                        <a:pt x="13830" y="21898"/>
                      </a:lnTo>
                      <a:cubicBezTo>
                        <a:pt x="13830" y="21898"/>
                        <a:pt x="12678" y="21898"/>
                        <a:pt x="12678" y="21898"/>
                      </a:cubicBezTo>
                      <a:lnTo>
                        <a:pt x="0" y="13830"/>
                      </a:lnTo>
                      <a:cubicBezTo>
                        <a:pt x="0" y="13830"/>
                        <a:pt x="0" y="13830"/>
                        <a:pt x="0" y="13830"/>
                      </a:cubicBezTo>
                      <a:lnTo>
                        <a:pt x="9220" y="8068"/>
                      </a:lnTo>
                      <a:lnTo>
                        <a:pt x="9220" y="8068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03286"/>
                    </a:gs>
                    <a:gs pos="100000">
                      <a:srgbClr val="0085F2"/>
                    </a:gs>
                  </a:gsLst>
                  <a:lin ang="16327914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521" name="Freeform: Shape 3520">
                  <a:extLst>
                    <a:ext uri="{FF2B5EF4-FFF2-40B4-BE49-F238E27FC236}">
                      <a16:creationId xmlns:a16="http://schemas.microsoft.com/office/drawing/2014/main" id="{027640EA-73FD-C9DD-2586-124F417203CB}"/>
                    </a:ext>
                  </a:extLst>
                </p:cNvPr>
                <p:cNvSpPr/>
                <p:nvPr/>
              </p:nvSpPr>
              <p:spPr>
                <a:xfrm>
                  <a:off x="9712048" y="5049687"/>
                  <a:ext cx="34575" cy="20745"/>
                </a:xfrm>
                <a:custGeom>
                  <a:avLst/>
                  <a:gdLst>
                    <a:gd name="connsiteX0" fmla="*/ 9220 w 34575"/>
                    <a:gd name="connsiteY0" fmla="*/ 8068 h 20745"/>
                    <a:gd name="connsiteX1" fmla="*/ 9220 w 34575"/>
                    <a:gd name="connsiteY1" fmla="*/ 8068 h 20745"/>
                    <a:gd name="connsiteX2" fmla="*/ 9220 w 34575"/>
                    <a:gd name="connsiteY2" fmla="*/ 8068 h 20745"/>
                    <a:gd name="connsiteX3" fmla="*/ 9220 w 34575"/>
                    <a:gd name="connsiteY3" fmla="*/ 8068 h 20745"/>
                    <a:gd name="connsiteX4" fmla="*/ 9220 w 34575"/>
                    <a:gd name="connsiteY4" fmla="*/ 8068 h 20745"/>
                    <a:gd name="connsiteX5" fmla="*/ 9220 w 34575"/>
                    <a:gd name="connsiteY5" fmla="*/ 8068 h 20745"/>
                    <a:gd name="connsiteX6" fmla="*/ 9220 w 34575"/>
                    <a:gd name="connsiteY6" fmla="*/ 8068 h 20745"/>
                    <a:gd name="connsiteX7" fmla="*/ 9220 w 34575"/>
                    <a:gd name="connsiteY7" fmla="*/ 8068 h 20745"/>
                    <a:gd name="connsiteX8" fmla="*/ 10373 w 34575"/>
                    <a:gd name="connsiteY8" fmla="*/ 6915 h 20745"/>
                    <a:gd name="connsiteX9" fmla="*/ 10373 w 34575"/>
                    <a:gd name="connsiteY9" fmla="*/ 6915 h 20745"/>
                    <a:gd name="connsiteX10" fmla="*/ 10373 w 34575"/>
                    <a:gd name="connsiteY10" fmla="*/ 3457 h 20745"/>
                    <a:gd name="connsiteX11" fmla="*/ 11525 w 34575"/>
                    <a:gd name="connsiteY11" fmla="*/ 4610 h 20745"/>
                    <a:gd name="connsiteX12" fmla="*/ 11525 w 34575"/>
                    <a:gd name="connsiteY12" fmla="*/ 4610 h 20745"/>
                    <a:gd name="connsiteX13" fmla="*/ 11525 w 34575"/>
                    <a:gd name="connsiteY13" fmla="*/ 4610 h 20745"/>
                    <a:gd name="connsiteX14" fmla="*/ 11525 w 34575"/>
                    <a:gd name="connsiteY14" fmla="*/ 4610 h 20745"/>
                    <a:gd name="connsiteX15" fmla="*/ 11525 w 34575"/>
                    <a:gd name="connsiteY15" fmla="*/ 4610 h 20745"/>
                    <a:gd name="connsiteX16" fmla="*/ 11525 w 34575"/>
                    <a:gd name="connsiteY16" fmla="*/ 4610 h 20745"/>
                    <a:gd name="connsiteX17" fmla="*/ 11525 w 34575"/>
                    <a:gd name="connsiteY17" fmla="*/ 4610 h 20745"/>
                    <a:gd name="connsiteX18" fmla="*/ 11525 w 34575"/>
                    <a:gd name="connsiteY18" fmla="*/ 4610 h 20745"/>
                    <a:gd name="connsiteX19" fmla="*/ 11525 w 34575"/>
                    <a:gd name="connsiteY19" fmla="*/ 4610 h 20745"/>
                    <a:gd name="connsiteX20" fmla="*/ 11525 w 34575"/>
                    <a:gd name="connsiteY20" fmla="*/ 4610 h 20745"/>
                    <a:gd name="connsiteX21" fmla="*/ 11525 w 34575"/>
                    <a:gd name="connsiteY21" fmla="*/ 4610 h 20745"/>
                    <a:gd name="connsiteX22" fmla="*/ 11525 w 34575"/>
                    <a:gd name="connsiteY22" fmla="*/ 4610 h 20745"/>
                    <a:gd name="connsiteX23" fmla="*/ 11525 w 34575"/>
                    <a:gd name="connsiteY23" fmla="*/ 4610 h 20745"/>
                    <a:gd name="connsiteX24" fmla="*/ 11525 w 34575"/>
                    <a:gd name="connsiteY24" fmla="*/ 4610 h 20745"/>
                    <a:gd name="connsiteX25" fmla="*/ 11525 w 34575"/>
                    <a:gd name="connsiteY25" fmla="*/ 4610 h 20745"/>
                    <a:gd name="connsiteX26" fmla="*/ 11525 w 34575"/>
                    <a:gd name="connsiteY26" fmla="*/ 4610 h 20745"/>
                    <a:gd name="connsiteX27" fmla="*/ 11525 w 34575"/>
                    <a:gd name="connsiteY27" fmla="*/ 4610 h 20745"/>
                    <a:gd name="connsiteX28" fmla="*/ 12678 w 34575"/>
                    <a:gd name="connsiteY28" fmla="*/ 4610 h 20745"/>
                    <a:gd name="connsiteX29" fmla="*/ 21898 w 34575"/>
                    <a:gd name="connsiteY29" fmla="*/ 0 h 20745"/>
                    <a:gd name="connsiteX30" fmla="*/ 21898 w 34575"/>
                    <a:gd name="connsiteY30" fmla="*/ 3457 h 20745"/>
                    <a:gd name="connsiteX31" fmla="*/ 23051 w 34575"/>
                    <a:gd name="connsiteY31" fmla="*/ 4610 h 20745"/>
                    <a:gd name="connsiteX32" fmla="*/ 34576 w 34575"/>
                    <a:gd name="connsiteY32" fmla="*/ 11525 h 20745"/>
                    <a:gd name="connsiteX33" fmla="*/ 33423 w 34575"/>
                    <a:gd name="connsiteY33" fmla="*/ 11525 h 20745"/>
                    <a:gd name="connsiteX34" fmla="*/ 17288 w 34575"/>
                    <a:gd name="connsiteY34" fmla="*/ 20745 h 20745"/>
                    <a:gd name="connsiteX35" fmla="*/ 16135 w 34575"/>
                    <a:gd name="connsiteY35" fmla="*/ 20745 h 20745"/>
                    <a:gd name="connsiteX36" fmla="*/ 16135 w 34575"/>
                    <a:gd name="connsiteY36" fmla="*/ 20745 h 20745"/>
                    <a:gd name="connsiteX37" fmla="*/ 14983 w 34575"/>
                    <a:gd name="connsiteY37" fmla="*/ 20745 h 20745"/>
                    <a:gd name="connsiteX38" fmla="*/ 14983 w 34575"/>
                    <a:gd name="connsiteY38" fmla="*/ 20745 h 20745"/>
                    <a:gd name="connsiteX39" fmla="*/ 13830 w 34575"/>
                    <a:gd name="connsiteY39" fmla="*/ 20745 h 20745"/>
                    <a:gd name="connsiteX40" fmla="*/ 13830 w 34575"/>
                    <a:gd name="connsiteY40" fmla="*/ 20745 h 20745"/>
                    <a:gd name="connsiteX41" fmla="*/ 12678 w 34575"/>
                    <a:gd name="connsiteY41" fmla="*/ 20745 h 20745"/>
                    <a:gd name="connsiteX42" fmla="*/ 0 w 34575"/>
                    <a:gd name="connsiteY42" fmla="*/ 12678 h 20745"/>
                    <a:gd name="connsiteX43" fmla="*/ 0 w 34575"/>
                    <a:gd name="connsiteY43" fmla="*/ 12678 h 20745"/>
                    <a:gd name="connsiteX44" fmla="*/ 9220 w 34575"/>
                    <a:gd name="connsiteY44" fmla="*/ 8068 h 20745"/>
                    <a:gd name="connsiteX45" fmla="*/ 9220 w 34575"/>
                    <a:gd name="connsiteY45" fmla="*/ 8068 h 207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</a:cxnLst>
                  <a:rect l="l" t="t" r="r" b="b"/>
                  <a:pathLst>
                    <a:path w="34575" h="20745">
                      <a:moveTo>
                        <a:pt x="9220" y="8068"/>
                      </a:moveTo>
                      <a:cubicBezTo>
                        <a:pt x="9220" y="8068"/>
                        <a:pt x="9220" y="8068"/>
                        <a:pt x="9220" y="8068"/>
                      </a:cubicBezTo>
                      <a:cubicBezTo>
                        <a:pt x="9220" y="8068"/>
                        <a:pt x="9220" y="8068"/>
                        <a:pt x="9220" y="8068"/>
                      </a:cubicBezTo>
                      <a:cubicBezTo>
                        <a:pt x="9220" y="8068"/>
                        <a:pt x="9220" y="8068"/>
                        <a:pt x="9220" y="8068"/>
                      </a:cubicBezTo>
                      <a:lnTo>
                        <a:pt x="9220" y="8068"/>
                      </a:lnTo>
                      <a:cubicBezTo>
                        <a:pt x="9220" y="8068"/>
                        <a:pt x="9220" y="8068"/>
                        <a:pt x="9220" y="8068"/>
                      </a:cubicBezTo>
                      <a:cubicBezTo>
                        <a:pt x="9220" y="8068"/>
                        <a:pt x="9220" y="6915"/>
                        <a:pt x="9220" y="8068"/>
                      </a:cubicBezTo>
                      <a:cubicBezTo>
                        <a:pt x="10373" y="6915"/>
                        <a:pt x="10373" y="6915"/>
                        <a:pt x="9220" y="8068"/>
                      </a:cubicBezTo>
                      <a:lnTo>
                        <a:pt x="10373" y="6915"/>
                      </a:lnTo>
                      <a:lnTo>
                        <a:pt x="10373" y="6915"/>
                      </a:lnTo>
                      <a:lnTo>
                        <a:pt x="10373" y="3457"/>
                      </a:lnTo>
                      <a:lnTo>
                        <a:pt x="11525" y="4610"/>
                      </a:ln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lnTo>
                        <a:pt x="11525" y="4610"/>
                      </a:ln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2678" y="4610"/>
                      </a:cubicBezTo>
                      <a:lnTo>
                        <a:pt x="21898" y="0"/>
                      </a:lnTo>
                      <a:lnTo>
                        <a:pt x="21898" y="3457"/>
                      </a:lnTo>
                      <a:cubicBezTo>
                        <a:pt x="21898" y="3457"/>
                        <a:pt x="21898" y="4610"/>
                        <a:pt x="23051" y="4610"/>
                      </a:cubicBezTo>
                      <a:lnTo>
                        <a:pt x="34576" y="11525"/>
                      </a:lnTo>
                      <a:cubicBezTo>
                        <a:pt x="34576" y="11525"/>
                        <a:pt x="34576" y="11525"/>
                        <a:pt x="33423" y="11525"/>
                      </a:cubicBezTo>
                      <a:lnTo>
                        <a:pt x="17288" y="20745"/>
                      </a:lnTo>
                      <a:cubicBezTo>
                        <a:pt x="17288" y="20745"/>
                        <a:pt x="16135" y="20745"/>
                        <a:pt x="16135" y="20745"/>
                      </a:cubicBezTo>
                      <a:cubicBezTo>
                        <a:pt x="16135" y="20745"/>
                        <a:pt x="16135" y="20745"/>
                        <a:pt x="16135" y="20745"/>
                      </a:cubicBezTo>
                      <a:cubicBezTo>
                        <a:pt x="16135" y="20745"/>
                        <a:pt x="14983" y="20745"/>
                        <a:pt x="14983" y="20745"/>
                      </a:cubicBezTo>
                      <a:lnTo>
                        <a:pt x="14983" y="20745"/>
                      </a:lnTo>
                      <a:cubicBezTo>
                        <a:pt x="14983" y="20745"/>
                        <a:pt x="13830" y="20745"/>
                        <a:pt x="13830" y="20745"/>
                      </a:cubicBezTo>
                      <a:lnTo>
                        <a:pt x="13830" y="20745"/>
                      </a:lnTo>
                      <a:cubicBezTo>
                        <a:pt x="13830" y="20745"/>
                        <a:pt x="12678" y="20745"/>
                        <a:pt x="12678" y="20745"/>
                      </a:cubicBezTo>
                      <a:lnTo>
                        <a:pt x="0" y="12678"/>
                      </a:lnTo>
                      <a:cubicBezTo>
                        <a:pt x="0" y="12678"/>
                        <a:pt x="0" y="12678"/>
                        <a:pt x="0" y="12678"/>
                      </a:cubicBezTo>
                      <a:lnTo>
                        <a:pt x="9220" y="8068"/>
                      </a:lnTo>
                      <a:lnTo>
                        <a:pt x="9220" y="8068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03286"/>
                    </a:gs>
                    <a:gs pos="100000">
                      <a:srgbClr val="0085F2"/>
                    </a:gs>
                  </a:gsLst>
                  <a:lin ang="16327914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522" name="Freeform: Shape 3521">
                  <a:extLst>
                    <a:ext uri="{FF2B5EF4-FFF2-40B4-BE49-F238E27FC236}">
                      <a16:creationId xmlns:a16="http://schemas.microsoft.com/office/drawing/2014/main" id="{06E3AF5E-0ED0-197E-B0FB-6DFE2468B321}"/>
                    </a:ext>
                  </a:extLst>
                </p:cNvPr>
                <p:cNvSpPr/>
                <p:nvPr/>
              </p:nvSpPr>
              <p:spPr>
                <a:xfrm>
                  <a:off x="9687845" y="5062364"/>
                  <a:ext cx="34575" cy="20745"/>
                </a:xfrm>
                <a:custGeom>
                  <a:avLst/>
                  <a:gdLst>
                    <a:gd name="connsiteX0" fmla="*/ 9220 w 34575"/>
                    <a:gd name="connsiteY0" fmla="*/ 9220 h 20745"/>
                    <a:gd name="connsiteX1" fmla="*/ 9220 w 34575"/>
                    <a:gd name="connsiteY1" fmla="*/ 9220 h 20745"/>
                    <a:gd name="connsiteX2" fmla="*/ 9220 w 34575"/>
                    <a:gd name="connsiteY2" fmla="*/ 9220 h 20745"/>
                    <a:gd name="connsiteX3" fmla="*/ 9220 w 34575"/>
                    <a:gd name="connsiteY3" fmla="*/ 9220 h 20745"/>
                    <a:gd name="connsiteX4" fmla="*/ 9220 w 34575"/>
                    <a:gd name="connsiteY4" fmla="*/ 9220 h 20745"/>
                    <a:gd name="connsiteX5" fmla="*/ 9220 w 34575"/>
                    <a:gd name="connsiteY5" fmla="*/ 9220 h 20745"/>
                    <a:gd name="connsiteX6" fmla="*/ 9220 w 34575"/>
                    <a:gd name="connsiteY6" fmla="*/ 9220 h 20745"/>
                    <a:gd name="connsiteX7" fmla="*/ 9220 w 34575"/>
                    <a:gd name="connsiteY7" fmla="*/ 9220 h 20745"/>
                    <a:gd name="connsiteX8" fmla="*/ 10373 w 34575"/>
                    <a:gd name="connsiteY8" fmla="*/ 8068 h 20745"/>
                    <a:gd name="connsiteX9" fmla="*/ 10373 w 34575"/>
                    <a:gd name="connsiteY9" fmla="*/ 8068 h 20745"/>
                    <a:gd name="connsiteX10" fmla="*/ 10373 w 34575"/>
                    <a:gd name="connsiteY10" fmla="*/ 3458 h 20745"/>
                    <a:gd name="connsiteX11" fmla="*/ 11525 w 34575"/>
                    <a:gd name="connsiteY11" fmla="*/ 4610 h 20745"/>
                    <a:gd name="connsiteX12" fmla="*/ 11525 w 34575"/>
                    <a:gd name="connsiteY12" fmla="*/ 4610 h 20745"/>
                    <a:gd name="connsiteX13" fmla="*/ 11525 w 34575"/>
                    <a:gd name="connsiteY13" fmla="*/ 4610 h 20745"/>
                    <a:gd name="connsiteX14" fmla="*/ 11525 w 34575"/>
                    <a:gd name="connsiteY14" fmla="*/ 4610 h 20745"/>
                    <a:gd name="connsiteX15" fmla="*/ 11525 w 34575"/>
                    <a:gd name="connsiteY15" fmla="*/ 4610 h 20745"/>
                    <a:gd name="connsiteX16" fmla="*/ 11525 w 34575"/>
                    <a:gd name="connsiteY16" fmla="*/ 4610 h 20745"/>
                    <a:gd name="connsiteX17" fmla="*/ 11525 w 34575"/>
                    <a:gd name="connsiteY17" fmla="*/ 4610 h 20745"/>
                    <a:gd name="connsiteX18" fmla="*/ 11525 w 34575"/>
                    <a:gd name="connsiteY18" fmla="*/ 4610 h 20745"/>
                    <a:gd name="connsiteX19" fmla="*/ 11525 w 34575"/>
                    <a:gd name="connsiteY19" fmla="*/ 4610 h 20745"/>
                    <a:gd name="connsiteX20" fmla="*/ 11525 w 34575"/>
                    <a:gd name="connsiteY20" fmla="*/ 4610 h 20745"/>
                    <a:gd name="connsiteX21" fmla="*/ 11525 w 34575"/>
                    <a:gd name="connsiteY21" fmla="*/ 4610 h 20745"/>
                    <a:gd name="connsiteX22" fmla="*/ 11525 w 34575"/>
                    <a:gd name="connsiteY22" fmla="*/ 4610 h 20745"/>
                    <a:gd name="connsiteX23" fmla="*/ 11525 w 34575"/>
                    <a:gd name="connsiteY23" fmla="*/ 4610 h 20745"/>
                    <a:gd name="connsiteX24" fmla="*/ 11525 w 34575"/>
                    <a:gd name="connsiteY24" fmla="*/ 4610 h 20745"/>
                    <a:gd name="connsiteX25" fmla="*/ 11525 w 34575"/>
                    <a:gd name="connsiteY25" fmla="*/ 4610 h 20745"/>
                    <a:gd name="connsiteX26" fmla="*/ 11525 w 34575"/>
                    <a:gd name="connsiteY26" fmla="*/ 4610 h 20745"/>
                    <a:gd name="connsiteX27" fmla="*/ 11525 w 34575"/>
                    <a:gd name="connsiteY27" fmla="*/ 4610 h 20745"/>
                    <a:gd name="connsiteX28" fmla="*/ 12678 w 34575"/>
                    <a:gd name="connsiteY28" fmla="*/ 4610 h 20745"/>
                    <a:gd name="connsiteX29" fmla="*/ 21898 w 34575"/>
                    <a:gd name="connsiteY29" fmla="*/ 0 h 20745"/>
                    <a:gd name="connsiteX30" fmla="*/ 21898 w 34575"/>
                    <a:gd name="connsiteY30" fmla="*/ 3458 h 20745"/>
                    <a:gd name="connsiteX31" fmla="*/ 23051 w 34575"/>
                    <a:gd name="connsiteY31" fmla="*/ 4610 h 20745"/>
                    <a:gd name="connsiteX32" fmla="*/ 34576 w 34575"/>
                    <a:gd name="connsiteY32" fmla="*/ 11525 h 20745"/>
                    <a:gd name="connsiteX33" fmla="*/ 33423 w 34575"/>
                    <a:gd name="connsiteY33" fmla="*/ 11525 h 20745"/>
                    <a:gd name="connsiteX34" fmla="*/ 17288 w 34575"/>
                    <a:gd name="connsiteY34" fmla="*/ 20745 h 20745"/>
                    <a:gd name="connsiteX35" fmla="*/ 16135 w 34575"/>
                    <a:gd name="connsiteY35" fmla="*/ 20745 h 20745"/>
                    <a:gd name="connsiteX36" fmla="*/ 16135 w 34575"/>
                    <a:gd name="connsiteY36" fmla="*/ 20745 h 20745"/>
                    <a:gd name="connsiteX37" fmla="*/ 14983 w 34575"/>
                    <a:gd name="connsiteY37" fmla="*/ 20745 h 20745"/>
                    <a:gd name="connsiteX38" fmla="*/ 14983 w 34575"/>
                    <a:gd name="connsiteY38" fmla="*/ 20745 h 20745"/>
                    <a:gd name="connsiteX39" fmla="*/ 13830 w 34575"/>
                    <a:gd name="connsiteY39" fmla="*/ 20745 h 20745"/>
                    <a:gd name="connsiteX40" fmla="*/ 13830 w 34575"/>
                    <a:gd name="connsiteY40" fmla="*/ 20745 h 20745"/>
                    <a:gd name="connsiteX41" fmla="*/ 12678 w 34575"/>
                    <a:gd name="connsiteY41" fmla="*/ 20745 h 20745"/>
                    <a:gd name="connsiteX42" fmla="*/ 0 w 34575"/>
                    <a:gd name="connsiteY42" fmla="*/ 12678 h 20745"/>
                    <a:gd name="connsiteX43" fmla="*/ 0 w 34575"/>
                    <a:gd name="connsiteY43" fmla="*/ 12678 h 20745"/>
                    <a:gd name="connsiteX44" fmla="*/ 9220 w 34575"/>
                    <a:gd name="connsiteY44" fmla="*/ 9220 h 20745"/>
                    <a:gd name="connsiteX45" fmla="*/ 9220 w 34575"/>
                    <a:gd name="connsiteY45" fmla="*/ 9220 h 207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</a:cxnLst>
                  <a:rect l="l" t="t" r="r" b="b"/>
                  <a:pathLst>
                    <a:path w="34575" h="20745">
                      <a:moveTo>
                        <a:pt x="9220" y="9220"/>
                      </a:moveTo>
                      <a:cubicBezTo>
                        <a:pt x="9220" y="9220"/>
                        <a:pt x="9220" y="9220"/>
                        <a:pt x="9220" y="9220"/>
                      </a:cubicBezTo>
                      <a:cubicBezTo>
                        <a:pt x="9220" y="8068"/>
                        <a:pt x="10373" y="8068"/>
                        <a:pt x="9220" y="9220"/>
                      </a:cubicBezTo>
                      <a:cubicBezTo>
                        <a:pt x="10373" y="8068"/>
                        <a:pt x="10373" y="8068"/>
                        <a:pt x="9220" y="9220"/>
                      </a:cubicBezTo>
                      <a:lnTo>
                        <a:pt x="9220" y="9220"/>
                      </a:lnTo>
                      <a:cubicBezTo>
                        <a:pt x="10373" y="8068"/>
                        <a:pt x="10373" y="8068"/>
                        <a:pt x="9220" y="9220"/>
                      </a:cubicBezTo>
                      <a:cubicBezTo>
                        <a:pt x="10373" y="8068"/>
                        <a:pt x="10373" y="8068"/>
                        <a:pt x="9220" y="9220"/>
                      </a:cubicBezTo>
                      <a:cubicBezTo>
                        <a:pt x="10373" y="8068"/>
                        <a:pt x="10373" y="8068"/>
                        <a:pt x="9220" y="9220"/>
                      </a:cubicBezTo>
                      <a:lnTo>
                        <a:pt x="10373" y="8068"/>
                      </a:lnTo>
                      <a:lnTo>
                        <a:pt x="10373" y="8068"/>
                      </a:lnTo>
                      <a:lnTo>
                        <a:pt x="10373" y="3458"/>
                      </a:lnTo>
                      <a:lnTo>
                        <a:pt x="11525" y="4610"/>
                      </a:ln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lnTo>
                        <a:pt x="11525" y="4610"/>
                      </a:ln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lnTo>
                        <a:pt x="11525" y="4610"/>
                      </a:ln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2678" y="4610"/>
                      </a:cubicBezTo>
                      <a:lnTo>
                        <a:pt x="21898" y="0"/>
                      </a:lnTo>
                      <a:lnTo>
                        <a:pt x="21898" y="3458"/>
                      </a:lnTo>
                      <a:cubicBezTo>
                        <a:pt x="21898" y="3458"/>
                        <a:pt x="21898" y="4610"/>
                        <a:pt x="23051" y="4610"/>
                      </a:cubicBezTo>
                      <a:lnTo>
                        <a:pt x="34576" y="11525"/>
                      </a:lnTo>
                      <a:cubicBezTo>
                        <a:pt x="34576" y="11525"/>
                        <a:pt x="34576" y="11525"/>
                        <a:pt x="33423" y="11525"/>
                      </a:cubicBezTo>
                      <a:lnTo>
                        <a:pt x="17288" y="20745"/>
                      </a:lnTo>
                      <a:cubicBezTo>
                        <a:pt x="17288" y="20745"/>
                        <a:pt x="16135" y="20745"/>
                        <a:pt x="16135" y="20745"/>
                      </a:cubicBezTo>
                      <a:cubicBezTo>
                        <a:pt x="16135" y="20745"/>
                        <a:pt x="16135" y="20745"/>
                        <a:pt x="16135" y="20745"/>
                      </a:cubicBezTo>
                      <a:cubicBezTo>
                        <a:pt x="16135" y="20745"/>
                        <a:pt x="14983" y="20745"/>
                        <a:pt x="14983" y="20745"/>
                      </a:cubicBezTo>
                      <a:lnTo>
                        <a:pt x="14983" y="20745"/>
                      </a:lnTo>
                      <a:cubicBezTo>
                        <a:pt x="14983" y="20745"/>
                        <a:pt x="13830" y="20745"/>
                        <a:pt x="13830" y="20745"/>
                      </a:cubicBezTo>
                      <a:lnTo>
                        <a:pt x="13830" y="20745"/>
                      </a:lnTo>
                      <a:cubicBezTo>
                        <a:pt x="13830" y="20745"/>
                        <a:pt x="12678" y="20745"/>
                        <a:pt x="12678" y="20745"/>
                      </a:cubicBezTo>
                      <a:lnTo>
                        <a:pt x="0" y="12678"/>
                      </a:lnTo>
                      <a:cubicBezTo>
                        <a:pt x="0" y="12678"/>
                        <a:pt x="0" y="12678"/>
                        <a:pt x="0" y="12678"/>
                      </a:cubicBezTo>
                      <a:lnTo>
                        <a:pt x="9220" y="9220"/>
                      </a:lnTo>
                      <a:lnTo>
                        <a:pt x="9220" y="922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03286"/>
                    </a:gs>
                    <a:gs pos="100000">
                      <a:srgbClr val="0085F2"/>
                    </a:gs>
                  </a:gsLst>
                  <a:lin ang="16327914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523" name="Freeform: Shape 3522">
                  <a:extLst>
                    <a:ext uri="{FF2B5EF4-FFF2-40B4-BE49-F238E27FC236}">
                      <a16:creationId xmlns:a16="http://schemas.microsoft.com/office/drawing/2014/main" id="{F2115494-0594-ED3A-1E3E-A39381DD019A}"/>
                    </a:ext>
                  </a:extLst>
                </p:cNvPr>
                <p:cNvSpPr/>
                <p:nvPr/>
              </p:nvSpPr>
              <p:spPr>
                <a:xfrm>
                  <a:off x="9663642" y="5076195"/>
                  <a:ext cx="34575" cy="20745"/>
                </a:xfrm>
                <a:custGeom>
                  <a:avLst/>
                  <a:gdLst>
                    <a:gd name="connsiteX0" fmla="*/ 9220 w 34575"/>
                    <a:gd name="connsiteY0" fmla="*/ 8068 h 20745"/>
                    <a:gd name="connsiteX1" fmla="*/ 9220 w 34575"/>
                    <a:gd name="connsiteY1" fmla="*/ 8068 h 20745"/>
                    <a:gd name="connsiteX2" fmla="*/ 9220 w 34575"/>
                    <a:gd name="connsiteY2" fmla="*/ 8068 h 20745"/>
                    <a:gd name="connsiteX3" fmla="*/ 9220 w 34575"/>
                    <a:gd name="connsiteY3" fmla="*/ 8068 h 20745"/>
                    <a:gd name="connsiteX4" fmla="*/ 9220 w 34575"/>
                    <a:gd name="connsiteY4" fmla="*/ 8068 h 20745"/>
                    <a:gd name="connsiteX5" fmla="*/ 9220 w 34575"/>
                    <a:gd name="connsiteY5" fmla="*/ 8068 h 20745"/>
                    <a:gd name="connsiteX6" fmla="*/ 9220 w 34575"/>
                    <a:gd name="connsiteY6" fmla="*/ 8068 h 20745"/>
                    <a:gd name="connsiteX7" fmla="*/ 9220 w 34575"/>
                    <a:gd name="connsiteY7" fmla="*/ 8068 h 20745"/>
                    <a:gd name="connsiteX8" fmla="*/ 10373 w 34575"/>
                    <a:gd name="connsiteY8" fmla="*/ 6915 h 20745"/>
                    <a:gd name="connsiteX9" fmla="*/ 10373 w 34575"/>
                    <a:gd name="connsiteY9" fmla="*/ 6915 h 20745"/>
                    <a:gd name="connsiteX10" fmla="*/ 10373 w 34575"/>
                    <a:gd name="connsiteY10" fmla="*/ 3458 h 20745"/>
                    <a:gd name="connsiteX11" fmla="*/ 11525 w 34575"/>
                    <a:gd name="connsiteY11" fmla="*/ 4610 h 20745"/>
                    <a:gd name="connsiteX12" fmla="*/ 11525 w 34575"/>
                    <a:gd name="connsiteY12" fmla="*/ 4610 h 20745"/>
                    <a:gd name="connsiteX13" fmla="*/ 11525 w 34575"/>
                    <a:gd name="connsiteY13" fmla="*/ 4610 h 20745"/>
                    <a:gd name="connsiteX14" fmla="*/ 11525 w 34575"/>
                    <a:gd name="connsiteY14" fmla="*/ 4610 h 20745"/>
                    <a:gd name="connsiteX15" fmla="*/ 11525 w 34575"/>
                    <a:gd name="connsiteY15" fmla="*/ 4610 h 20745"/>
                    <a:gd name="connsiteX16" fmla="*/ 11525 w 34575"/>
                    <a:gd name="connsiteY16" fmla="*/ 4610 h 20745"/>
                    <a:gd name="connsiteX17" fmla="*/ 11525 w 34575"/>
                    <a:gd name="connsiteY17" fmla="*/ 4610 h 20745"/>
                    <a:gd name="connsiteX18" fmla="*/ 11525 w 34575"/>
                    <a:gd name="connsiteY18" fmla="*/ 4610 h 20745"/>
                    <a:gd name="connsiteX19" fmla="*/ 11525 w 34575"/>
                    <a:gd name="connsiteY19" fmla="*/ 4610 h 20745"/>
                    <a:gd name="connsiteX20" fmla="*/ 11525 w 34575"/>
                    <a:gd name="connsiteY20" fmla="*/ 4610 h 20745"/>
                    <a:gd name="connsiteX21" fmla="*/ 11525 w 34575"/>
                    <a:gd name="connsiteY21" fmla="*/ 4610 h 20745"/>
                    <a:gd name="connsiteX22" fmla="*/ 11525 w 34575"/>
                    <a:gd name="connsiteY22" fmla="*/ 4610 h 20745"/>
                    <a:gd name="connsiteX23" fmla="*/ 11525 w 34575"/>
                    <a:gd name="connsiteY23" fmla="*/ 4610 h 20745"/>
                    <a:gd name="connsiteX24" fmla="*/ 11525 w 34575"/>
                    <a:gd name="connsiteY24" fmla="*/ 4610 h 20745"/>
                    <a:gd name="connsiteX25" fmla="*/ 11525 w 34575"/>
                    <a:gd name="connsiteY25" fmla="*/ 4610 h 20745"/>
                    <a:gd name="connsiteX26" fmla="*/ 11525 w 34575"/>
                    <a:gd name="connsiteY26" fmla="*/ 4610 h 20745"/>
                    <a:gd name="connsiteX27" fmla="*/ 11525 w 34575"/>
                    <a:gd name="connsiteY27" fmla="*/ 4610 h 20745"/>
                    <a:gd name="connsiteX28" fmla="*/ 12678 w 34575"/>
                    <a:gd name="connsiteY28" fmla="*/ 4610 h 20745"/>
                    <a:gd name="connsiteX29" fmla="*/ 21898 w 34575"/>
                    <a:gd name="connsiteY29" fmla="*/ 0 h 20745"/>
                    <a:gd name="connsiteX30" fmla="*/ 21898 w 34575"/>
                    <a:gd name="connsiteY30" fmla="*/ 3458 h 20745"/>
                    <a:gd name="connsiteX31" fmla="*/ 23051 w 34575"/>
                    <a:gd name="connsiteY31" fmla="*/ 4610 h 20745"/>
                    <a:gd name="connsiteX32" fmla="*/ 34576 w 34575"/>
                    <a:gd name="connsiteY32" fmla="*/ 11525 h 20745"/>
                    <a:gd name="connsiteX33" fmla="*/ 33423 w 34575"/>
                    <a:gd name="connsiteY33" fmla="*/ 11525 h 20745"/>
                    <a:gd name="connsiteX34" fmla="*/ 17288 w 34575"/>
                    <a:gd name="connsiteY34" fmla="*/ 20745 h 20745"/>
                    <a:gd name="connsiteX35" fmla="*/ 16135 w 34575"/>
                    <a:gd name="connsiteY35" fmla="*/ 20745 h 20745"/>
                    <a:gd name="connsiteX36" fmla="*/ 16135 w 34575"/>
                    <a:gd name="connsiteY36" fmla="*/ 20745 h 20745"/>
                    <a:gd name="connsiteX37" fmla="*/ 14983 w 34575"/>
                    <a:gd name="connsiteY37" fmla="*/ 20745 h 20745"/>
                    <a:gd name="connsiteX38" fmla="*/ 14983 w 34575"/>
                    <a:gd name="connsiteY38" fmla="*/ 20745 h 20745"/>
                    <a:gd name="connsiteX39" fmla="*/ 13830 w 34575"/>
                    <a:gd name="connsiteY39" fmla="*/ 20745 h 20745"/>
                    <a:gd name="connsiteX40" fmla="*/ 13830 w 34575"/>
                    <a:gd name="connsiteY40" fmla="*/ 20745 h 20745"/>
                    <a:gd name="connsiteX41" fmla="*/ 12678 w 34575"/>
                    <a:gd name="connsiteY41" fmla="*/ 20745 h 20745"/>
                    <a:gd name="connsiteX42" fmla="*/ 0 w 34575"/>
                    <a:gd name="connsiteY42" fmla="*/ 12678 h 20745"/>
                    <a:gd name="connsiteX43" fmla="*/ 0 w 34575"/>
                    <a:gd name="connsiteY43" fmla="*/ 12678 h 20745"/>
                    <a:gd name="connsiteX44" fmla="*/ 9220 w 34575"/>
                    <a:gd name="connsiteY44" fmla="*/ 8068 h 20745"/>
                    <a:gd name="connsiteX45" fmla="*/ 9220 w 34575"/>
                    <a:gd name="connsiteY45" fmla="*/ 8068 h 207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</a:cxnLst>
                  <a:rect l="l" t="t" r="r" b="b"/>
                  <a:pathLst>
                    <a:path w="34575" h="20745">
                      <a:moveTo>
                        <a:pt x="9220" y="8068"/>
                      </a:moveTo>
                      <a:cubicBezTo>
                        <a:pt x="9220" y="8068"/>
                        <a:pt x="10373" y="8068"/>
                        <a:pt x="9220" y="8068"/>
                      </a:cubicBezTo>
                      <a:cubicBezTo>
                        <a:pt x="10373" y="8068"/>
                        <a:pt x="10373" y="8068"/>
                        <a:pt x="9220" y="8068"/>
                      </a:cubicBezTo>
                      <a:cubicBezTo>
                        <a:pt x="10373" y="8068"/>
                        <a:pt x="10373" y="8068"/>
                        <a:pt x="9220" y="8068"/>
                      </a:cubicBezTo>
                      <a:lnTo>
                        <a:pt x="9220" y="8068"/>
                      </a:lnTo>
                      <a:cubicBezTo>
                        <a:pt x="10373" y="8068"/>
                        <a:pt x="10373" y="8068"/>
                        <a:pt x="9220" y="8068"/>
                      </a:cubicBezTo>
                      <a:cubicBezTo>
                        <a:pt x="10373" y="8068"/>
                        <a:pt x="10373" y="8068"/>
                        <a:pt x="9220" y="8068"/>
                      </a:cubicBezTo>
                      <a:cubicBezTo>
                        <a:pt x="10373" y="6915"/>
                        <a:pt x="10373" y="6915"/>
                        <a:pt x="9220" y="8068"/>
                      </a:cubicBezTo>
                      <a:cubicBezTo>
                        <a:pt x="10373" y="6915"/>
                        <a:pt x="10373" y="6915"/>
                        <a:pt x="10373" y="6915"/>
                      </a:cubicBezTo>
                      <a:lnTo>
                        <a:pt x="10373" y="6915"/>
                      </a:lnTo>
                      <a:lnTo>
                        <a:pt x="10373" y="3458"/>
                      </a:lnTo>
                      <a:lnTo>
                        <a:pt x="11525" y="4610"/>
                      </a:ln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lnTo>
                        <a:pt x="11525" y="4610"/>
                      </a:ln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lnTo>
                        <a:pt x="11525" y="4610"/>
                      </a:ln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lnTo>
                        <a:pt x="11525" y="4610"/>
                      </a:ln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2678" y="4610"/>
                      </a:cubicBezTo>
                      <a:lnTo>
                        <a:pt x="21898" y="0"/>
                      </a:lnTo>
                      <a:lnTo>
                        <a:pt x="21898" y="3458"/>
                      </a:lnTo>
                      <a:cubicBezTo>
                        <a:pt x="21898" y="3458"/>
                        <a:pt x="21898" y="4610"/>
                        <a:pt x="23051" y="4610"/>
                      </a:cubicBezTo>
                      <a:lnTo>
                        <a:pt x="34576" y="11525"/>
                      </a:lnTo>
                      <a:cubicBezTo>
                        <a:pt x="34576" y="11525"/>
                        <a:pt x="34576" y="11525"/>
                        <a:pt x="33423" y="11525"/>
                      </a:cubicBezTo>
                      <a:lnTo>
                        <a:pt x="17288" y="20745"/>
                      </a:lnTo>
                      <a:cubicBezTo>
                        <a:pt x="17288" y="20745"/>
                        <a:pt x="16135" y="20745"/>
                        <a:pt x="16135" y="20745"/>
                      </a:cubicBezTo>
                      <a:cubicBezTo>
                        <a:pt x="16135" y="20745"/>
                        <a:pt x="16135" y="20745"/>
                        <a:pt x="16135" y="20745"/>
                      </a:cubicBezTo>
                      <a:cubicBezTo>
                        <a:pt x="16135" y="20745"/>
                        <a:pt x="14983" y="20745"/>
                        <a:pt x="14983" y="20745"/>
                      </a:cubicBezTo>
                      <a:lnTo>
                        <a:pt x="14983" y="20745"/>
                      </a:lnTo>
                      <a:cubicBezTo>
                        <a:pt x="14983" y="20745"/>
                        <a:pt x="13830" y="20745"/>
                        <a:pt x="13830" y="20745"/>
                      </a:cubicBezTo>
                      <a:lnTo>
                        <a:pt x="13830" y="20745"/>
                      </a:lnTo>
                      <a:cubicBezTo>
                        <a:pt x="13830" y="20745"/>
                        <a:pt x="12678" y="20745"/>
                        <a:pt x="12678" y="20745"/>
                      </a:cubicBezTo>
                      <a:lnTo>
                        <a:pt x="0" y="12678"/>
                      </a:lnTo>
                      <a:cubicBezTo>
                        <a:pt x="0" y="12678"/>
                        <a:pt x="0" y="12678"/>
                        <a:pt x="0" y="12678"/>
                      </a:cubicBezTo>
                      <a:lnTo>
                        <a:pt x="9220" y="8068"/>
                      </a:lnTo>
                      <a:cubicBezTo>
                        <a:pt x="9220" y="8068"/>
                        <a:pt x="9220" y="8068"/>
                        <a:pt x="9220" y="8068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03286"/>
                    </a:gs>
                    <a:gs pos="100000">
                      <a:srgbClr val="0085F2"/>
                    </a:gs>
                  </a:gsLst>
                  <a:lin ang="16327914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524" name="Freeform: Shape 3523">
                  <a:extLst>
                    <a:ext uri="{FF2B5EF4-FFF2-40B4-BE49-F238E27FC236}">
                      <a16:creationId xmlns:a16="http://schemas.microsoft.com/office/drawing/2014/main" id="{50B87B57-6F6A-EDCB-7301-8BFF503A5E04}"/>
                    </a:ext>
                  </a:extLst>
                </p:cNvPr>
                <p:cNvSpPr/>
                <p:nvPr/>
              </p:nvSpPr>
              <p:spPr>
                <a:xfrm>
                  <a:off x="9640591" y="5090025"/>
                  <a:ext cx="34575" cy="20745"/>
                </a:xfrm>
                <a:custGeom>
                  <a:avLst/>
                  <a:gdLst>
                    <a:gd name="connsiteX0" fmla="*/ 9220 w 34575"/>
                    <a:gd name="connsiteY0" fmla="*/ 8068 h 20745"/>
                    <a:gd name="connsiteX1" fmla="*/ 9220 w 34575"/>
                    <a:gd name="connsiteY1" fmla="*/ 8068 h 20745"/>
                    <a:gd name="connsiteX2" fmla="*/ 9220 w 34575"/>
                    <a:gd name="connsiteY2" fmla="*/ 8068 h 20745"/>
                    <a:gd name="connsiteX3" fmla="*/ 9220 w 34575"/>
                    <a:gd name="connsiteY3" fmla="*/ 8068 h 20745"/>
                    <a:gd name="connsiteX4" fmla="*/ 9220 w 34575"/>
                    <a:gd name="connsiteY4" fmla="*/ 8068 h 20745"/>
                    <a:gd name="connsiteX5" fmla="*/ 9220 w 34575"/>
                    <a:gd name="connsiteY5" fmla="*/ 8068 h 20745"/>
                    <a:gd name="connsiteX6" fmla="*/ 9220 w 34575"/>
                    <a:gd name="connsiteY6" fmla="*/ 8068 h 20745"/>
                    <a:gd name="connsiteX7" fmla="*/ 9220 w 34575"/>
                    <a:gd name="connsiteY7" fmla="*/ 8068 h 20745"/>
                    <a:gd name="connsiteX8" fmla="*/ 10373 w 34575"/>
                    <a:gd name="connsiteY8" fmla="*/ 6915 h 20745"/>
                    <a:gd name="connsiteX9" fmla="*/ 10373 w 34575"/>
                    <a:gd name="connsiteY9" fmla="*/ 6915 h 20745"/>
                    <a:gd name="connsiteX10" fmla="*/ 10373 w 34575"/>
                    <a:gd name="connsiteY10" fmla="*/ 3457 h 20745"/>
                    <a:gd name="connsiteX11" fmla="*/ 11525 w 34575"/>
                    <a:gd name="connsiteY11" fmla="*/ 4610 h 20745"/>
                    <a:gd name="connsiteX12" fmla="*/ 11525 w 34575"/>
                    <a:gd name="connsiteY12" fmla="*/ 4610 h 20745"/>
                    <a:gd name="connsiteX13" fmla="*/ 11525 w 34575"/>
                    <a:gd name="connsiteY13" fmla="*/ 4610 h 20745"/>
                    <a:gd name="connsiteX14" fmla="*/ 11525 w 34575"/>
                    <a:gd name="connsiteY14" fmla="*/ 4610 h 20745"/>
                    <a:gd name="connsiteX15" fmla="*/ 11525 w 34575"/>
                    <a:gd name="connsiteY15" fmla="*/ 4610 h 20745"/>
                    <a:gd name="connsiteX16" fmla="*/ 11525 w 34575"/>
                    <a:gd name="connsiteY16" fmla="*/ 4610 h 20745"/>
                    <a:gd name="connsiteX17" fmla="*/ 11525 w 34575"/>
                    <a:gd name="connsiteY17" fmla="*/ 4610 h 20745"/>
                    <a:gd name="connsiteX18" fmla="*/ 11525 w 34575"/>
                    <a:gd name="connsiteY18" fmla="*/ 4610 h 20745"/>
                    <a:gd name="connsiteX19" fmla="*/ 11525 w 34575"/>
                    <a:gd name="connsiteY19" fmla="*/ 4610 h 20745"/>
                    <a:gd name="connsiteX20" fmla="*/ 11525 w 34575"/>
                    <a:gd name="connsiteY20" fmla="*/ 4610 h 20745"/>
                    <a:gd name="connsiteX21" fmla="*/ 11525 w 34575"/>
                    <a:gd name="connsiteY21" fmla="*/ 4610 h 20745"/>
                    <a:gd name="connsiteX22" fmla="*/ 11525 w 34575"/>
                    <a:gd name="connsiteY22" fmla="*/ 4610 h 20745"/>
                    <a:gd name="connsiteX23" fmla="*/ 11525 w 34575"/>
                    <a:gd name="connsiteY23" fmla="*/ 4610 h 20745"/>
                    <a:gd name="connsiteX24" fmla="*/ 11525 w 34575"/>
                    <a:gd name="connsiteY24" fmla="*/ 4610 h 20745"/>
                    <a:gd name="connsiteX25" fmla="*/ 11525 w 34575"/>
                    <a:gd name="connsiteY25" fmla="*/ 4610 h 20745"/>
                    <a:gd name="connsiteX26" fmla="*/ 11525 w 34575"/>
                    <a:gd name="connsiteY26" fmla="*/ 4610 h 20745"/>
                    <a:gd name="connsiteX27" fmla="*/ 11525 w 34575"/>
                    <a:gd name="connsiteY27" fmla="*/ 4610 h 20745"/>
                    <a:gd name="connsiteX28" fmla="*/ 12678 w 34575"/>
                    <a:gd name="connsiteY28" fmla="*/ 4610 h 20745"/>
                    <a:gd name="connsiteX29" fmla="*/ 21898 w 34575"/>
                    <a:gd name="connsiteY29" fmla="*/ 0 h 20745"/>
                    <a:gd name="connsiteX30" fmla="*/ 21898 w 34575"/>
                    <a:gd name="connsiteY30" fmla="*/ 3457 h 20745"/>
                    <a:gd name="connsiteX31" fmla="*/ 23051 w 34575"/>
                    <a:gd name="connsiteY31" fmla="*/ 4610 h 20745"/>
                    <a:gd name="connsiteX32" fmla="*/ 34576 w 34575"/>
                    <a:gd name="connsiteY32" fmla="*/ 11525 h 20745"/>
                    <a:gd name="connsiteX33" fmla="*/ 33423 w 34575"/>
                    <a:gd name="connsiteY33" fmla="*/ 11525 h 20745"/>
                    <a:gd name="connsiteX34" fmla="*/ 17288 w 34575"/>
                    <a:gd name="connsiteY34" fmla="*/ 20745 h 20745"/>
                    <a:gd name="connsiteX35" fmla="*/ 16135 w 34575"/>
                    <a:gd name="connsiteY35" fmla="*/ 20745 h 20745"/>
                    <a:gd name="connsiteX36" fmla="*/ 16135 w 34575"/>
                    <a:gd name="connsiteY36" fmla="*/ 20745 h 20745"/>
                    <a:gd name="connsiteX37" fmla="*/ 14983 w 34575"/>
                    <a:gd name="connsiteY37" fmla="*/ 20745 h 20745"/>
                    <a:gd name="connsiteX38" fmla="*/ 14983 w 34575"/>
                    <a:gd name="connsiteY38" fmla="*/ 20745 h 20745"/>
                    <a:gd name="connsiteX39" fmla="*/ 13830 w 34575"/>
                    <a:gd name="connsiteY39" fmla="*/ 20745 h 20745"/>
                    <a:gd name="connsiteX40" fmla="*/ 13830 w 34575"/>
                    <a:gd name="connsiteY40" fmla="*/ 20745 h 20745"/>
                    <a:gd name="connsiteX41" fmla="*/ 12678 w 34575"/>
                    <a:gd name="connsiteY41" fmla="*/ 20745 h 20745"/>
                    <a:gd name="connsiteX42" fmla="*/ 0 w 34575"/>
                    <a:gd name="connsiteY42" fmla="*/ 12678 h 20745"/>
                    <a:gd name="connsiteX43" fmla="*/ 0 w 34575"/>
                    <a:gd name="connsiteY43" fmla="*/ 12678 h 20745"/>
                    <a:gd name="connsiteX44" fmla="*/ 9220 w 34575"/>
                    <a:gd name="connsiteY44" fmla="*/ 8068 h 20745"/>
                    <a:gd name="connsiteX45" fmla="*/ 9220 w 34575"/>
                    <a:gd name="connsiteY45" fmla="*/ 8068 h 207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</a:cxnLst>
                  <a:rect l="l" t="t" r="r" b="b"/>
                  <a:pathLst>
                    <a:path w="34575" h="20745">
                      <a:moveTo>
                        <a:pt x="9220" y="8068"/>
                      </a:moveTo>
                      <a:cubicBezTo>
                        <a:pt x="9220" y="8068"/>
                        <a:pt x="9220" y="8068"/>
                        <a:pt x="9220" y="8068"/>
                      </a:cubicBezTo>
                      <a:cubicBezTo>
                        <a:pt x="9220" y="6915"/>
                        <a:pt x="9220" y="6915"/>
                        <a:pt x="9220" y="8068"/>
                      </a:cubicBezTo>
                      <a:cubicBezTo>
                        <a:pt x="9220" y="6915"/>
                        <a:pt x="9220" y="6915"/>
                        <a:pt x="9220" y="8068"/>
                      </a:cubicBezTo>
                      <a:lnTo>
                        <a:pt x="9220" y="8068"/>
                      </a:lnTo>
                      <a:cubicBezTo>
                        <a:pt x="9220" y="6915"/>
                        <a:pt x="9220" y="6915"/>
                        <a:pt x="9220" y="8068"/>
                      </a:cubicBezTo>
                      <a:cubicBezTo>
                        <a:pt x="9220" y="6915"/>
                        <a:pt x="9220" y="6915"/>
                        <a:pt x="9220" y="8068"/>
                      </a:cubicBezTo>
                      <a:cubicBezTo>
                        <a:pt x="9220" y="6915"/>
                        <a:pt x="9220" y="6915"/>
                        <a:pt x="9220" y="8068"/>
                      </a:cubicBezTo>
                      <a:lnTo>
                        <a:pt x="10373" y="6915"/>
                      </a:lnTo>
                      <a:lnTo>
                        <a:pt x="10373" y="6915"/>
                      </a:lnTo>
                      <a:lnTo>
                        <a:pt x="10373" y="3457"/>
                      </a:lnTo>
                      <a:lnTo>
                        <a:pt x="11525" y="4610"/>
                      </a:ln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lnTo>
                        <a:pt x="11525" y="4610"/>
                      </a:ln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lnTo>
                        <a:pt x="11525" y="4610"/>
                      </a:ln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2678" y="4610"/>
                      </a:cubicBezTo>
                      <a:lnTo>
                        <a:pt x="21898" y="0"/>
                      </a:lnTo>
                      <a:lnTo>
                        <a:pt x="21898" y="3457"/>
                      </a:lnTo>
                      <a:cubicBezTo>
                        <a:pt x="21898" y="3457"/>
                        <a:pt x="21898" y="4610"/>
                        <a:pt x="23051" y="4610"/>
                      </a:cubicBezTo>
                      <a:lnTo>
                        <a:pt x="34576" y="11525"/>
                      </a:lnTo>
                      <a:cubicBezTo>
                        <a:pt x="34576" y="11525"/>
                        <a:pt x="34576" y="11525"/>
                        <a:pt x="33423" y="11525"/>
                      </a:cubicBezTo>
                      <a:lnTo>
                        <a:pt x="17288" y="20745"/>
                      </a:lnTo>
                      <a:cubicBezTo>
                        <a:pt x="17288" y="20745"/>
                        <a:pt x="16135" y="20745"/>
                        <a:pt x="16135" y="20745"/>
                      </a:cubicBezTo>
                      <a:cubicBezTo>
                        <a:pt x="16135" y="20745"/>
                        <a:pt x="16135" y="20745"/>
                        <a:pt x="16135" y="20745"/>
                      </a:cubicBezTo>
                      <a:cubicBezTo>
                        <a:pt x="16135" y="20745"/>
                        <a:pt x="14983" y="20745"/>
                        <a:pt x="14983" y="20745"/>
                      </a:cubicBezTo>
                      <a:lnTo>
                        <a:pt x="14983" y="20745"/>
                      </a:lnTo>
                      <a:cubicBezTo>
                        <a:pt x="14983" y="20745"/>
                        <a:pt x="13830" y="20745"/>
                        <a:pt x="13830" y="20745"/>
                      </a:cubicBezTo>
                      <a:lnTo>
                        <a:pt x="13830" y="20745"/>
                      </a:lnTo>
                      <a:cubicBezTo>
                        <a:pt x="13830" y="20745"/>
                        <a:pt x="12678" y="20745"/>
                        <a:pt x="12678" y="20745"/>
                      </a:cubicBezTo>
                      <a:lnTo>
                        <a:pt x="0" y="12678"/>
                      </a:lnTo>
                      <a:cubicBezTo>
                        <a:pt x="0" y="12678"/>
                        <a:pt x="0" y="12678"/>
                        <a:pt x="0" y="12678"/>
                      </a:cubicBezTo>
                      <a:lnTo>
                        <a:pt x="9220" y="8068"/>
                      </a:lnTo>
                      <a:lnTo>
                        <a:pt x="9220" y="8068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03286"/>
                    </a:gs>
                    <a:gs pos="100000">
                      <a:srgbClr val="0085F2"/>
                    </a:gs>
                  </a:gsLst>
                  <a:lin ang="16327914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525" name="Freeform: Shape 3524">
                  <a:extLst>
                    <a:ext uri="{FF2B5EF4-FFF2-40B4-BE49-F238E27FC236}">
                      <a16:creationId xmlns:a16="http://schemas.microsoft.com/office/drawing/2014/main" id="{D57B0D8D-3147-C60F-9C6E-9104E3D55BD4}"/>
                    </a:ext>
                  </a:extLst>
                </p:cNvPr>
                <p:cNvSpPr/>
                <p:nvPr/>
              </p:nvSpPr>
              <p:spPr>
                <a:xfrm>
                  <a:off x="9618693" y="5102703"/>
                  <a:ext cx="32270" cy="20745"/>
                </a:xfrm>
                <a:custGeom>
                  <a:avLst/>
                  <a:gdLst>
                    <a:gd name="connsiteX0" fmla="*/ 6915 w 32270"/>
                    <a:gd name="connsiteY0" fmla="*/ 8068 h 20745"/>
                    <a:gd name="connsiteX1" fmla="*/ 6915 w 32270"/>
                    <a:gd name="connsiteY1" fmla="*/ 8068 h 20745"/>
                    <a:gd name="connsiteX2" fmla="*/ 6915 w 32270"/>
                    <a:gd name="connsiteY2" fmla="*/ 8068 h 20745"/>
                    <a:gd name="connsiteX3" fmla="*/ 6915 w 32270"/>
                    <a:gd name="connsiteY3" fmla="*/ 8068 h 20745"/>
                    <a:gd name="connsiteX4" fmla="*/ 6915 w 32270"/>
                    <a:gd name="connsiteY4" fmla="*/ 8068 h 20745"/>
                    <a:gd name="connsiteX5" fmla="*/ 6915 w 32270"/>
                    <a:gd name="connsiteY5" fmla="*/ 8068 h 20745"/>
                    <a:gd name="connsiteX6" fmla="*/ 6915 w 32270"/>
                    <a:gd name="connsiteY6" fmla="*/ 8068 h 20745"/>
                    <a:gd name="connsiteX7" fmla="*/ 6915 w 32270"/>
                    <a:gd name="connsiteY7" fmla="*/ 8068 h 20745"/>
                    <a:gd name="connsiteX8" fmla="*/ 8068 w 32270"/>
                    <a:gd name="connsiteY8" fmla="*/ 6915 h 20745"/>
                    <a:gd name="connsiteX9" fmla="*/ 8068 w 32270"/>
                    <a:gd name="connsiteY9" fmla="*/ 6915 h 20745"/>
                    <a:gd name="connsiteX10" fmla="*/ 8068 w 32270"/>
                    <a:gd name="connsiteY10" fmla="*/ 3458 h 20745"/>
                    <a:gd name="connsiteX11" fmla="*/ 9220 w 32270"/>
                    <a:gd name="connsiteY11" fmla="*/ 4610 h 20745"/>
                    <a:gd name="connsiteX12" fmla="*/ 9220 w 32270"/>
                    <a:gd name="connsiteY12" fmla="*/ 4610 h 20745"/>
                    <a:gd name="connsiteX13" fmla="*/ 9220 w 32270"/>
                    <a:gd name="connsiteY13" fmla="*/ 4610 h 20745"/>
                    <a:gd name="connsiteX14" fmla="*/ 9220 w 32270"/>
                    <a:gd name="connsiteY14" fmla="*/ 4610 h 20745"/>
                    <a:gd name="connsiteX15" fmla="*/ 9220 w 32270"/>
                    <a:gd name="connsiteY15" fmla="*/ 4610 h 20745"/>
                    <a:gd name="connsiteX16" fmla="*/ 9220 w 32270"/>
                    <a:gd name="connsiteY16" fmla="*/ 4610 h 20745"/>
                    <a:gd name="connsiteX17" fmla="*/ 9220 w 32270"/>
                    <a:gd name="connsiteY17" fmla="*/ 4610 h 20745"/>
                    <a:gd name="connsiteX18" fmla="*/ 9220 w 32270"/>
                    <a:gd name="connsiteY18" fmla="*/ 4610 h 20745"/>
                    <a:gd name="connsiteX19" fmla="*/ 9220 w 32270"/>
                    <a:gd name="connsiteY19" fmla="*/ 4610 h 20745"/>
                    <a:gd name="connsiteX20" fmla="*/ 9220 w 32270"/>
                    <a:gd name="connsiteY20" fmla="*/ 4610 h 20745"/>
                    <a:gd name="connsiteX21" fmla="*/ 9220 w 32270"/>
                    <a:gd name="connsiteY21" fmla="*/ 4610 h 20745"/>
                    <a:gd name="connsiteX22" fmla="*/ 9220 w 32270"/>
                    <a:gd name="connsiteY22" fmla="*/ 4610 h 20745"/>
                    <a:gd name="connsiteX23" fmla="*/ 9220 w 32270"/>
                    <a:gd name="connsiteY23" fmla="*/ 4610 h 20745"/>
                    <a:gd name="connsiteX24" fmla="*/ 9220 w 32270"/>
                    <a:gd name="connsiteY24" fmla="*/ 4610 h 20745"/>
                    <a:gd name="connsiteX25" fmla="*/ 9220 w 32270"/>
                    <a:gd name="connsiteY25" fmla="*/ 4610 h 20745"/>
                    <a:gd name="connsiteX26" fmla="*/ 9220 w 32270"/>
                    <a:gd name="connsiteY26" fmla="*/ 4610 h 20745"/>
                    <a:gd name="connsiteX27" fmla="*/ 9220 w 32270"/>
                    <a:gd name="connsiteY27" fmla="*/ 4610 h 20745"/>
                    <a:gd name="connsiteX28" fmla="*/ 10373 w 32270"/>
                    <a:gd name="connsiteY28" fmla="*/ 4610 h 20745"/>
                    <a:gd name="connsiteX29" fmla="*/ 19593 w 32270"/>
                    <a:gd name="connsiteY29" fmla="*/ 0 h 20745"/>
                    <a:gd name="connsiteX30" fmla="*/ 19593 w 32270"/>
                    <a:gd name="connsiteY30" fmla="*/ 3458 h 20745"/>
                    <a:gd name="connsiteX31" fmla="*/ 20745 w 32270"/>
                    <a:gd name="connsiteY31" fmla="*/ 4610 h 20745"/>
                    <a:gd name="connsiteX32" fmla="*/ 32271 w 32270"/>
                    <a:gd name="connsiteY32" fmla="*/ 11525 h 20745"/>
                    <a:gd name="connsiteX33" fmla="*/ 31118 w 32270"/>
                    <a:gd name="connsiteY33" fmla="*/ 11525 h 20745"/>
                    <a:gd name="connsiteX34" fmla="*/ 17288 w 32270"/>
                    <a:gd name="connsiteY34" fmla="*/ 20745 h 20745"/>
                    <a:gd name="connsiteX35" fmla="*/ 16135 w 32270"/>
                    <a:gd name="connsiteY35" fmla="*/ 20745 h 20745"/>
                    <a:gd name="connsiteX36" fmla="*/ 16135 w 32270"/>
                    <a:gd name="connsiteY36" fmla="*/ 20745 h 20745"/>
                    <a:gd name="connsiteX37" fmla="*/ 14983 w 32270"/>
                    <a:gd name="connsiteY37" fmla="*/ 20745 h 20745"/>
                    <a:gd name="connsiteX38" fmla="*/ 14983 w 32270"/>
                    <a:gd name="connsiteY38" fmla="*/ 20745 h 20745"/>
                    <a:gd name="connsiteX39" fmla="*/ 13830 w 32270"/>
                    <a:gd name="connsiteY39" fmla="*/ 20745 h 20745"/>
                    <a:gd name="connsiteX40" fmla="*/ 13830 w 32270"/>
                    <a:gd name="connsiteY40" fmla="*/ 20745 h 20745"/>
                    <a:gd name="connsiteX41" fmla="*/ 12678 w 32270"/>
                    <a:gd name="connsiteY41" fmla="*/ 20745 h 20745"/>
                    <a:gd name="connsiteX42" fmla="*/ 0 w 32270"/>
                    <a:gd name="connsiteY42" fmla="*/ 12678 h 20745"/>
                    <a:gd name="connsiteX43" fmla="*/ 0 w 32270"/>
                    <a:gd name="connsiteY43" fmla="*/ 12678 h 20745"/>
                    <a:gd name="connsiteX44" fmla="*/ 6915 w 32270"/>
                    <a:gd name="connsiteY44" fmla="*/ 8068 h 20745"/>
                    <a:gd name="connsiteX45" fmla="*/ 6915 w 32270"/>
                    <a:gd name="connsiteY45" fmla="*/ 8068 h 207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</a:cxnLst>
                  <a:rect l="l" t="t" r="r" b="b"/>
                  <a:pathLst>
                    <a:path w="32270" h="20745">
                      <a:moveTo>
                        <a:pt x="6915" y="8068"/>
                      </a:moveTo>
                      <a:cubicBezTo>
                        <a:pt x="6915" y="8068"/>
                        <a:pt x="6915" y="8068"/>
                        <a:pt x="6915" y="8068"/>
                      </a:cubicBezTo>
                      <a:cubicBezTo>
                        <a:pt x="6915" y="8068"/>
                        <a:pt x="6915" y="8068"/>
                        <a:pt x="6915" y="8068"/>
                      </a:cubicBezTo>
                      <a:lnTo>
                        <a:pt x="6915" y="8068"/>
                      </a:lnTo>
                      <a:lnTo>
                        <a:pt x="6915" y="8068"/>
                      </a:lnTo>
                      <a:cubicBezTo>
                        <a:pt x="6915" y="8068"/>
                        <a:pt x="6915" y="8068"/>
                        <a:pt x="6915" y="8068"/>
                      </a:cubicBezTo>
                      <a:cubicBezTo>
                        <a:pt x="8068" y="8068"/>
                        <a:pt x="8068" y="8068"/>
                        <a:pt x="6915" y="8068"/>
                      </a:cubicBezTo>
                      <a:cubicBezTo>
                        <a:pt x="8068" y="6915"/>
                        <a:pt x="8068" y="6915"/>
                        <a:pt x="6915" y="8068"/>
                      </a:cubicBezTo>
                      <a:cubicBezTo>
                        <a:pt x="8068" y="6915"/>
                        <a:pt x="8068" y="6915"/>
                        <a:pt x="8068" y="6915"/>
                      </a:cubicBezTo>
                      <a:lnTo>
                        <a:pt x="8068" y="6915"/>
                      </a:lnTo>
                      <a:lnTo>
                        <a:pt x="8068" y="3458"/>
                      </a:lnTo>
                      <a:lnTo>
                        <a:pt x="9220" y="4610"/>
                      </a:lnTo>
                      <a:cubicBezTo>
                        <a:pt x="9220" y="4610"/>
                        <a:pt x="9220" y="4610"/>
                        <a:pt x="9220" y="4610"/>
                      </a:cubicBezTo>
                      <a:cubicBezTo>
                        <a:pt x="9220" y="4610"/>
                        <a:pt x="9220" y="4610"/>
                        <a:pt x="9220" y="4610"/>
                      </a:cubicBezTo>
                      <a:cubicBezTo>
                        <a:pt x="9220" y="4610"/>
                        <a:pt x="9220" y="4610"/>
                        <a:pt x="9220" y="4610"/>
                      </a:cubicBezTo>
                      <a:lnTo>
                        <a:pt x="9220" y="4610"/>
                      </a:lnTo>
                      <a:cubicBezTo>
                        <a:pt x="9220" y="4610"/>
                        <a:pt x="9220" y="4610"/>
                        <a:pt x="9220" y="4610"/>
                      </a:cubicBezTo>
                      <a:cubicBezTo>
                        <a:pt x="9220" y="4610"/>
                        <a:pt x="9220" y="4610"/>
                        <a:pt x="9220" y="4610"/>
                      </a:cubicBezTo>
                      <a:cubicBezTo>
                        <a:pt x="9220" y="4610"/>
                        <a:pt x="9220" y="4610"/>
                        <a:pt x="9220" y="4610"/>
                      </a:cubicBezTo>
                      <a:cubicBezTo>
                        <a:pt x="9220" y="4610"/>
                        <a:pt x="9220" y="4610"/>
                        <a:pt x="9220" y="4610"/>
                      </a:cubicBezTo>
                      <a:cubicBezTo>
                        <a:pt x="9220" y="4610"/>
                        <a:pt x="9220" y="4610"/>
                        <a:pt x="9220" y="4610"/>
                      </a:cubicBezTo>
                      <a:lnTo>
                        <a:pt x="9220" y="4610"/>
                      </a:lnTo>
                      <a:cubicBezTo>
                        <a:pt x="9220" y="4610"/>
                        <a:pt x="9220" y="4610"/>
                        <a:pt x="9220" y="4610"/>
                      </a:cubicBezTo>
                      <a:cubicBezTo>
                        <a:pt x="9220" y="4610"/>
                        <a:pt x="9220" y="4610"/>
                        <a:pt x="9220" y="4610"/>
                      </a:cubicBezTo>
                      <a:cubicBezTo>
                        <a:pt x="9220" y="4610"/>
                        <a:pt x="9220" y="4610"/>
                        <a:pt x="9220" y="4610"/>
                      </a:cubicBezTo>
                      <a:cubicBezTo>
                        <a:pt x="9220" y="4610"/>
                        <a:pt x="9220" y="4610"/>
                        <a:pt x="9220" y="4610"/>
                      </a:cubicBezTo>
                      <a:cubicBezTo>
                        <a:pt x="9220" y="4610"/>
                        <a:pt x="9220" y="4610"/>
                        <a:pt x="9220" y="4610"/>
                      </a:cubicBezTo>
                      <a:cubicBezTo>
                        <a:pt x="9220" y="4610"/>
                        <a:pt x="9220" y="4610"/>
                        <a:pt x="9220" y="4610"/>
                      </a:cubicBezTo>
                      <a:cubicBezTo>
                        <a:pt x="9220" y="4610"/>
                        <a:pt x="9220" y="4610"/>
                        <a:pt x="10373" y="4610"/>
                      </a:cubicBezTo>
                      <a:lnTo>
                        <a:pt x="19593" y="0"/>
                      </a:lnTo>
                      <a:lnTo>
                        <a:pt x="19593" y="3458"/>
                      </a:lnTo>
                      <a:cubicBezTo>
                        <a:pt x="19593" y="3458"/>
                        <a:pt x="19593" y="4610"/>
                        <a:pt x="20745" y="4610"/>
                      </a:cubicBezTo>
                      <a:lnTo>
                        <a:pt x="32271" y="11525"/>
                      </a:lnTo>
                      <a:cubicBezTo>
                        <a:pt x="32271" y="11525"/>
                        <a:pt x="32271" y="11525"/>
                        <a:pt x="31118" y="11525"/>
                      </a:cubicBezTo>
                      <a:lnTo>
                        <a:pt x="17288" y="20745"/>
                      </a:lnTo>
                      <a:cubicBezTo>
                        <a:pt x="17288" y="20745"/>
                        <a:pt x="16135" y="20745"/>
                        <a:pt x="16135" y="20745"/>
                      </a:cubicBezTo>
                      <a:cubicBezTo>
                        <a:pt x="16135" y="20745"/>
                        <a:pt x="16135" y="20745"/>
                        <a:pt x="16135" y="20745"/>
                      </a:cubicBezTo>
                      <a:cubicBezTo>
                        <a:pt x="16135" y="20745"/>
                        <a:pt x="14983" y="20745"/>
                        <a:pt x="14983" y="20745"/>
                      </a:cubicBezTo>
                      <a:lnTo>
                        <a:pt x="14983" y="20745"/>
                      </a:lnTo>
                      <a:cubicBezTo>
                        <a:pt x="14983" y="20745"/>
                        <a:pt x="13830" y="20745"/>
                        <a:pt x="13830" y="20745"/>
                      </a:cubicBezTo>
                      <a:lnTo>
                        <a:pt x="13830" y="20745"/>
                      </a:lnTo>
                      <a:cubicBezTo>
                        <a:pt x="13830" y="20745"/>
                        <a:pt x="12678" y="20745"/>
                        <a:pt x="12678" y="20745"/>
                      </a:cubicBezTo>
                      <a:lnTo>
                        <a:pt x="0" y="12678"/>
                      </a:lnTo>
                      <a:cubicBezTo>
                        <a:pt x="0" y="12678"/>
                        <a:pt x="0" y="12678"/>
                        <a:pt x="0" y="12678"/>
                      </a:cubicBezTo>
                      <a:lnTo>
                        <a:pt x="6915" y="8068"/>
                      </a:lnTo>
                      <a:lnTo>
                        <a:pt x="6915" y="8068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03286"/>
                    </a:gs>
                    <a:gs pos="100000">
                      <a:srgbClr val="0085F2"/>
                    </a:gs>
                  </a:gsLst>
                  <a:lin ang="16327914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526" name="Freeform: Shape 3525">
                  <a:extLst>
                    <a:ext uri="{FF2B5EF4-FFF2-40B4-BE49-F238E27FC236}">
                      <a16:creationId xmlns:a16="http://schemas.microsoft.com/office/drawing/2014/main" id="{243649EA-EDB6-155B-7CF3-F048DAF845B4}"/>
                    </a:ext>
                  </a:extLst>
                </p:cNvPr>
                <p:cNvSpPr/>
                <p:nvPr/>
              </p:nvSpPr>
              <p:spPr>
                <a:xfrm>
                  <a:off x="9592185" y="5116533"/>
                  <a:ext cx="34575" cy="21898"/>
                </a:xfrm>
                <a:custGeom>
                  <a:avLst/>
                  <a:gdLst>
                    <a:gd name="connsiteX0" fmla="*/ 9220 w 34575"/>
                    <a:gd name="connsiteY0" fmla="*/ 8068 h 21898"/>
                    <a:gd name="connsiteX1" fmla="*/ 9220 w 34575"/>
                    <a:gd name="connsiteY1" fmla="*/ 8068 h 21898"/>
                    <a:gd name="connsiteX2" fmla="*/ 9220 w 34575"/>
                    <a:gd name="connsiteY2" fmla="*/ 8068 h 21898"/>
                    <a:gd name="connsiteX3" fmla="*/ 9220 w 34575"/>
                    <a:gd name="connsiteY3" fmla="*/ 8068 h 21898"/>
                    <a:gd name="connsiteX4" fmla="*/ 9220 w 34575"/>
                    <a:gd name="connsiteY4" fmla="*/ 8068 h 21898"/>
                    <a:gd name="connsiteX5" fmla="*/ 9220 w 34575"/>
                    <a:gd name="connsiteY5" fmla="*/ 8068 h 21898"/>
                    <a:gd name="connsiteX6" fmla="*/ 9220 w 34575"/>
                    <a:gd name="connsiteY6" fmla="*/ 8068 h 21898"/>
                    <a:gd name="connsiteX7" fmla="*/ 10373 w 34575"/>
                    <a:gd name="connsiteY7" fmla="*/ 6915 h 21898"/>
                    <a:gd name="connsiteX8" fmla="*/ 10373 w 34575"/>
                    <a:gd name="connsiteY8" fmla="*/ 6915 h 21898"/>
                    <a:gd name="connsiteX9" fmla="*/ 10373 w 34575"/>
                    <a:gd name="connsiteY9" fmla="*/ 6915 h 21898"/>
                    <a:gd name="connsiteX10" fmla="*/ 10373 w 34575"/>
                    <a:gd name="connsiteY10" fmla="*/ 3458 h 21898"/>
                    <a:gd name="connsiteX11" fmla="*/ 11525 w 34575"/>
                    <a:gd name="connsiteY11" fmla="*/ 4610 h 21898"/>
                    <a:gd name="connsiteX12" fmla="*/ 11525 w 34575"/>
                    <a:gd name="connsiteY12" fmla="*/ 4610 h 21898"/>
                    <a:gd name="connsiteX13" fmla="*/ 11525 w 34575"/>
                    <a:gd name="connsiteY13" fmla="*/ 4610 h 21898"/>
                    <a:gd name="connsiteX14" fmla="*/ 11525 w 34575"/>
                    <a:gd name="connsiteY14" fmla="*/ 4610 h 21898"/>
                    <a:gd name="connsiteX15" fmla="*/ 11525 w 34575"/>
                    <a:gd name="connsiteY15" fmla="*/ 4610 h 21898"/>
                    <a:gd name="connsiteX16" fmla="*/ 11525 w 34575"/>
                    <a:gd name="connsiteY16" fmla="*/ 4610 h 21898"/>
                    <a:gd name="connsiteX17" fmla="*/ 11525 w 34575"/>
                    <a:gd name="connsiteY17" fmla="*/ 4610 h 21898"/>
                    <a:gd name="connsiteX18" fmla="*/ 11525 w 34575"/>
                    <a:gd name="connsiteY18" fmla="*/ 4610 h 21898"/>
                    <a:gd name="connsiteX19" fmla="*/ 11525 w 34575"/>
                    <a:gd name="connsiteY19" fmla="*/ 4610 h 21898"/>
                    <a:gd name="connsiteX20" fmla="*/ 11525 w 34575"/>
                    <a:gd name="connsiteY20" fmla="*/ 4610 h 21898"/>
                    <a:gd name="connsiteX21" fmla="*/ 11525 w 34575"/>
                    <a:gd name="connsiteY21" fmla="*/ 4610 h 21898"/>
                    <a:gd name="connsiteX22" fmla="*/ 11525 w 34575"/>
                    <a:gd name="connsiteY22" fmla="*/ 4610 h 21898"/>
                    <a:gd name="connsiteX23" fmla="*/ 11525 w 34575"/>
                    <a:gd name="connsiteY23" fmla="*/ 4610 h 21898"/>
                    <a:gd name="connsiteX24" fmla="*/ 11525 w 34575"/>
                    <a:gd name="connsiteY24" fmla="*/ 4610 h 21898"/>
                    <a:gd name="connsiteX25" fmla="*/ 11525 w 34575"/>
                    <a:gd name="connsiteY25" fmla="*/ 4610 h 21898"/>
                    <a:gd name="connsiteX26" fmla="*/ 11525 w 34575"/>
                    <a:gd name="connsiteY26" fmla="*/ 4610 h 21898"/>
                    <a:gd name="connsiteX27" fmla="*/ 11525 w 34575"/>
                    <a:gd name="connsiteY27" fmla="*/ 4610 h 21898"/>
                    <a:gd name="connsiteX28" fmla="*/ 12677 w 34575"/>
                    <a:gd name="connsiteY28" fmla="*/ 4610 h 21898"/>
                    <a:gd name="connsiteX29" fmla="*/ 21898 w 34575"/>
                    <a:gd name="connsiteY29" fmla="*/ 0 h 21898"/>
                    <a:gd name="connsiteX30" fmla="*/ 21898 w 34575"/>
                    <a:gd name="connsiteY30" fmla="*/ 3458 h 21898"/>
                    <a:gd name="connsiteX31" fmla="*/ 23051 w 34575"/>
                    <a:gd name="connsiteY31" fmla="*/ 4610 h 21898"/>
                    <a:gd name="connsiteX32" fmla="*/ 34576 w 34575"/>
                    <a:gd name="connsiteY32" fmla="*/ 11525 h 21898"/>
                    <a:gd name="connsiteX33" fmla="*/ 33423 w 34575"/>
                    <a:gd name="connsiteY33" fmla="*/ 12678 h 21898"/>
                    <a:gd name="connsiteX34" fmla="*/ 17288 w 34575"/>
                    <a:gd name="connsiteY34" fmla="*/ 21898 h 21898"/>
                    <a:gd name="connsiteX35" fmla="*/ 16135 w 34575"/>
                    <a:gd name="connsiteY35" fmla="*/ 21898 h 21898"/>
                    <a:gd name="connsiteX36" fmla="*/ 16135 w 34575"/>
                    <a:gd name="connsiteY36" fmla="*/ 21898 h 21898"/>
                    <a:gd name="connsiteX37" fmla="*/ 14983 w 34575"/>
                    <a:gd name="connsiteY37" fmla="*/ 21898 h 21898"/>
                    <a:gd name="connsiteX38" fmla="*/ 14983 w 34575"/>
                    <a:gd name="connsiteY38" fmla="*/ 21898 h 21898"/>
                    <a:gd name="connsiteX39" fmla="*/ 13830 w 34575"/>
                    <a:gd name="connsiteY39" fmla="*/ 21898 h 21898"/>
                    <a:gd name="connsiteX40" fmla="*/ 13830 w 34575"/>
                    <a:gd name="connsiteY40" fmla="*/ 21898 h 21898"/>
                    <a:gd name="connsiteX41" fmla="*/ 12677 w 34575"/>
                    <a:gd name="connsiteY41" fmla="*/ 21898 h 21898"/>
                    <a:gd name="connsiteX42" fmla="*/ 0 w 34575"/>
                    <a:gd name="connsiteY42" fmla="*/ 13830 h 21898"/>
                    <a:gd name="connsiteX43" fmla="*/ 0 w 34575"/>
                    <a:gd name="connsiteY43" fmla="*/ 13830 h 21898"/>
                    <a:gd name="connsiteX44" fmla="*/ 9220 w 34575"/>
                    <a:gd name="connsiteY44" fmla="*/ 8068 h 21898"/>
                    <a:gd name="connsiteX45" fmla="*/ 9220 w 34575"/>
                    <a:gd name="connsiteY45" fmla="*/ 8068 h 218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</a:cxnLst>
                  <a:rect l="l" t="t" r="r" b="b"/>
                  <a:pathLst>
                    <a:path w="34575" h="21898">
                      <a:moveTo>
                        <a:pt x="9220" y="8068"/>
                      </a:moveTo>
                      <a:cubicBezTo>
                        <a:pt x="9220" y="8068"/>
                        <a:pt x="9220" y="8068"/>
                        <a:pt x="9220" y="8068"/>
                      </a:cubicBezTo>
                      <a:cubicBezTo>
                        <a:pt x="9220" y="8068"/>
                        <a:pt x="10373" y="6915"/>
                        <a:pt x="9220" y="8068"/>
                      </a:cubicBezTo>
                      <a:cubicBezTo>
                        <a:pt x="10373" y="6915"/>
                        <a:pt x="10373" y="6915"/>
                        <a:pt x="9220" y="8068"/>
                      </a:cubicBezTo>
                      <a:lnTo>
                        <a:pt x="9220" y="8068"/>
                      </a:lnTo>
                      <a:cubicBezTo>
                        <a:pt x="10373" y="6915"/>
                        <a:pt x="10373" y="6915"/>
                        <a:pt x="9220" y="8068"/>
                      </a:cubicBezTo>
                      <a:cubicBezTo>
                        <a:pt x="10373" y="6915"/>
                        <a:pt x="10373" y="6915"/>
                        <a:pt x="9220" y="8068"/>
                      </a:cubicBezTo>
                      <a:cubicBezTo>
                        <a:pt x="10373" y="6915"/>
                        <a:pt x="10373" y="6915"/>
                        <a:pt x="10373" y="6915"/>
                      </a:cubicBezTo>
                      <a:lnTo>
                        <a:pt x="10373" y="6915"/>
                      </a:lnTo>
                      <a:lnTo>
                        <a:pt x="10373" y="6915"/>
                      </a:lnTo>
                      <a:lnTo>
                        <a:pt x="10373" y="3458"/>
                      </a:lnTo>
                      <a:lnTo>
                        <a:pt x="11525" y="4610"/>
                      </a:ln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lnTo>
                        <a:pt x="11525" y="4610"/>
                      </a:ln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2677" y="4610"/>
                      </a:cubicBezTo>
                      <a:lnTo>
                        <a:pt x="21898" y="0"/>
                      </a:lnTo>
                      <a:lnTo>
                        <a:pt x="21898" y="3458"/>
                      </a:lnTo>
                      <a:cubicBezTo>
                        <a:pt x="21898" y="3458"/>
                        <a:pt x="21898" y="4610"/>
                        <a:pt x="23051" y="4610"/>
                      </a:cubicBezTo>
                      <a:lnTo>
                        <a:pt x="34576" y="11525"/>
                      </a:lnTo>
                      <a:cubicBezTo>
                        <a:pt x="34576" y="11525"/>
                        <a:pt x="34576" y="11525"/>
                        <a:pt x="33423" y="12678"/>
                      </a:cubicBezTo>
                      <a:lnTo>
                        <a:pt x="17288" y="21898"/>
                      </a:lnTo>
                      <a:cubicBezTo>
                        <a:pt x="17288" y="21898"/>
                        <a:pt x="16135" y="21898"/>
                        <a:pt x="16135" y="21898"/>
                      </a:cubicBezTo>
                      <a:cubicBezTo>
                        <a:pt x="16135" y="21898"/>
                        <a:pt x="16135" y="21898"/>
                        <a:pt x="16135" y="21898"/>
                      </a:cubicBezTo>
                      <a:cubicBezTo>
                        <a:pt x="16135" y="21898"/>
                        <a:pt x="14983" y="21898"/>
                        <a:pt x="14983" y="21898"/>
                      </a:cubicBezTo>
                      <a:lnTo>
                        <a:pt x="14983" y="21898"/>
                      </a:lnTo>
                      <a:cubicBezTo>
                        <a:pt x="14983" y="21898"/>
                        <a:pt x="13830" y="21898"/>
                        <a:pt x="13830" y="21898"/>
                      </a:cubicBezTo>
                      <a:lnTo>
                        <a:pt x="13830" y="21898"/>
                      </a:lnTo>
                      <a:cubicBezTo>
                        <a:pt x="13830" y="21898"/>
                        <a:pt x="12677" y="21898"/>
                        <a:pt x="12677" y="21898"/>
                      </a:cubicBezTo>
                      <a:lnTo>
                        <a:pt x="0" y="13830"/>
                      </a:lnTo>
                      <a:cubicBezTo>
                        <a:pt x="0" y="13830"/>
                        <a:pt x="0" y="13830"/>
                        <a:pt x="0" y="13830"/>
                      </a:cubicBezTo>
                      <a:lnTo>
                        <a:pt x="9220" y="8068"/>
                      </a:lnTo>
                      <a:lnTo>
                        <a:pt x="9220" y="8068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03286"/>
                    </a:gs>
                    <a:gs pos="100000">
                      <a:srgbClr val="0085F2"/>
                    </a:gs>
                  </a:gsLst>
                  <a:lin ang="16327914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527" name="Freeform: Shape 3526">
                  <a:extLst>
                    <a:ext uri="{FF2B5EF4-FFF2-40B4-BE49-F238E27FC236}">
                      <a16:creationId xmlns:a16="http://schemas.microsoft.com/office/drawing/2014/main" id="{8F0BBF10-F8B2-49D3-9BA9-77854CDBD7F7}"/>
                    </a:ext>
                  </a:extLst>
                </p:cNvPr>
                <p:cNvSpPr/>
                <p:nvPr/>
              </p:nvSpPr>
              <p:spPr>
                <a:xfrm>
                  <a:off x="9567982" y="5129211"/>
                  <a:ext cx="34575" cy="20745"/>
                </a:xfrm>
                <a:custGeom>
                  <a:avLst/>
                  <a:gdLst>
                    <a:gd name="connsiteX0" fmla="*/ 9220 w 34575"/>
                    <a:gd name="connsiteY0" fmla="*/ 8068 h 20745"/>
                    <a:gd name="connsiteX1" fmla="*/ 9220 w 34575"/>
                    <a:gd name="connsiteY1" fmla="*/ 8068 h 20745"/>
                    <a:gd name="connsiteX2" fmla="*/ 9220 w 34575"/>
                    <a:gd name="connsiteY2" fmla="*/ 8068 h 20745"/>
                    <a:gd name="connsiteX3" fmla="*/ 9220 w 34575"/>
                    <a:gd name="connsiteY3" fmla="*/ 8068 h 20745"/>
                    <a:gd name="connsiteX4" fmla="*/ 9220 w 34575"/>
                    <a:gd name="connsiteY4" fmla="*/ 8068 h 20745"/>
                    <a:gd name="connsiteX5" fmla="*/ 9220 w 34575"/>
                    <a:gd name="connsiteY5" fmla="*/ 8068 h 20745"/>
                    <a:gd name="connsiteX6" fmla="*/ 9220 w 34575"/>
                    <a:gd name="connsiteY6" fmla="*/ 8068 h 20745"/>
                    <a:gd name="connsiteX7" fmla="*/ 10373 w 34575"/>
                    <a:gd name="connsiteY7" fmla="*/ 6915 h 20745"/>
                    <a:gd name="connsiteX8" fmla="*/ 10373 w 34575"/>
                    <a:gd name="connsiteY8" fmla="*/ 6915 h 20745"/>
                    <a:gd name="connsiteX9" fmla="*/ 10373 w 34575"/>
                    <a:gd name="connsiteY9" fmla="*/ 6915 h 20745"/>
                    <a:gd name="connsiteX10" fmla="*/ 10373 w 34575"/>
                    <a:gd name="connsiteY10" fmla="*/ 3458 h 20745"/>
                    <a:gd name="connsiteX11" fmla="*/ 11525 w 34575"/>
                    <a:gd name="connsiteY11" fmla="*/ 4610 h 20745"/>
                    <a:gd name="connsiteX12" fmla="*/ 11525 w 34575"/>
                    <a:gd name="connsiteY12" fmla="*/ 4610 h 20745"/>
                    <a:gd name="connsiteX13" fmla="*/ 11525 w 34575"/>
                    <a:gd name="connsiteY13" fmla="*/ 4610 h 20745"/>
                    <a:gd name="connsiteX14" fmla="*/ 11525 w 34575"/>
                    <a:gd name="connsiteY14" fmla="*/ 4610 h 20745"/>
                    <a:gd name="connsiteX15" fmla="*/ 11525 w 34575"/>
                    <a:gd name="connsiteY15" fmla="*/ 4610 h 20745"/>
                    <a:gd name="connsiteX16" fmla="*/ 11525 w 34575"/>
                    <a:gd name="connsiteY16" fmla="*/ 4610 h 20745"/>
                    <a:gd name="connsiteX17" fmla="*/ 11525 w 34575"/>
                    <a:gd name="connsiteY17" fmla="*/ 4610 h 20745"/>
                    <a:gd name="connsiteX18" fmla="*/ 11525 w 34575"/>
                    <a:gd name="connsiteY18" fmla="*/ 4610 h 20745"/>
                    <a:gd name="connsiteX19" fmla="*/ 11525 w 34575"/>
                    <a:gd name="connsiteY19" fmla="*/ 4610 h 20745"/>
                    <a:gd name="connsiteX20" fmla="*/ 11525 w 34575"/>
                    <a:gd name="connsiteY20" fmla="*/ 4610 h 20745"/>
                    <a:gd name="connsiteX21" fmla="*/ 11525 w 34575"/>
                    <a:gd name="connsiteY21" fmla="*/ 4610 h 20745"/>
                    <a:gd name="connsiteX22" fmla="*/ 11525 w 34575"/>
                    <a:gd name="connsiteY22" fmla="*/ 4610 h 20745"/>
                    <a:gd name="connsiteX23" fmla="*/ 11525 w 34575"/>
                    <a:gd name="connsiteY23" fmla="*/ 4610 h 20745"/>
                    <a:gd name="connsiteX24" fmla="*/ 11525 w 34575"/>
                    <a:gd name="connsiteY24" fmla="*/ 4610 h 20745"/>
                    <a:gd name="connsiteX25" fmla="*/ 11525 w 34575"/>
                    <a:gd name="connsiteY25" fmla="*/ 4610 h 20745"/>
                    <a:gd name="connsiteX26" fmla="*/ 11525 w 34575"/>
                    <a:gd name="connsiteY26" fmla="*/ 4610 h 20745"/>
                    <a:gd name="connsiteX27" fmla="*/ 11525 w 34575"/>
                    <a:gd name="connsiteY27" fmla="*/ 4610 h 20745"/>
                    <a:gd name="connsiteX28" fmla="*/ 12678 w 34575"/>
                    <a:gd name="connsiteY28" fmla="*/ 4610 h 20745"/>
                    <a:gd name="connsiteX29" fmla="*/ 21898 w 34575"/>
                    <a:gd name="connsiteY29" fmla="*/ 0 h 20745"/>
                    <a:gd name="connsiteX30" fmla="*/ 21898 w 34575"/>
                    <a:gd name="connsiteY30" fmla="*/ 3458 h 20745"/>
                    <a:gd name="connsiteX31" fmla="*/ 23051 w 34575"/>
                    <a:gd name="connsiteY31" fmla="*/ 4610 h 20745"/>
                    <a:gd name="connsiteX32" fmla="*/ 34576 w 34575"/>
                    <a:gd name="connsiteY32" fmla="*/ 11525 h 20745"/>
                    <a:gd name="connsiteX33" fmla="*/ 33423 w 34575"/>
                    <a:gd name="connsiteY33" fmla="*/ 11525 h 20745"/>
                    <a:gd name="connsiteX34" fmla="*/ 17288 w 34575"/>
                    <a:gd name="connsiteY34" fmla="*/ 20745 h 20745"/>
                    <a:gd name="connsiteX35" fmla="*/ 16135 w 34575"/>
                    <a:gd name="connsiteY35" fmla="*/ 20745 h 20745"/>
                    <a:gd name="connsiteX36" fmla="*/ 16135 w 34575"/>
                    <a:gd name="connsiteY36" fmla="*/ 20745 h 20745"/>
                    <a:gd name="connsiteX37" fmla="*/ 14983 w 34575"/>
                    <a:gd name="connsiteY37" fmla="*/ 20745 h 20745"/>
                    <a:gd name="connsiteX38" fmla="*/ 14983 w 34575"/>
                    <a:gd name="connsiteY38" fmla="*/ 20745 h 20745"/>
                    <a:gd name="connsiteX39" fmla="*/ 13830 w 34575"/>
                    <a:gd name="connsiteY39" fmla="*/ 20745 h 20745"/>
                    <a:gd name="connsiteX40" fmla="*/ 13830 w 34575"/>
                    <a:gd name="connsiteY40" fmla="*/ 20745 h 20745"/>
                    <a:gd name="connsiteX41" fmla="*/ 12678 w 34575"/>
                    <a:gd name="connsiteY41" fmla="*/ 20745 h 20745"/>
                    <a:gd name="connsiteX42" fmla="*/ 0 w 34575"/>
                    <a:gd name="connsiteY42" fmla="*/ 12678 h 20745"/>
                    <a:gd name="connsiteX43" fmla="*/ 0 w 34575"/>
                    <a:gd name="connsiteY43" fmla="*/ 12678 h 20745"/>
                    <a:gd name="connsiteX44" fmla="*/ 9220 w 34575"/>
                    <a:gd name="connsiteY44" fmla="*/ 8068 h 20745"/>
                    <a:gd name="connsiteX45" fmla="*/ 9220 w 34575"/>
                    <a:gd name="connsiteY45" fmla="*/ 8068 h 207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</a:cxnLst>
                  <a:rect l="l" t="t" r="r" b="b"/>
                  <a:pathLst>
                    <a:path w="34575" h="20745">
                      <a:moveTo>
                        <a:pt x="9220" y="8068"/>
                      </a:moveTo>
                      <a:cubicBezTo>
                        <a:pt x="9220" y="8068"/>
                        <a:pt x="10373" y="8068"/>
                        <a:pt x="9220" y="8068"/>
                      </a:cubicBezTo>
                      <a:cubicBezTo>
                        <a:pt x="10373" y="8068"/>
                        <a:pt x="10373" y="8068"/>
                        <a:pt x="9220" y="8068"/>
                      </a:cubicBezTo>
                      <a:lnTo>
                        <a:pt x="9220" y="8068"/>
                      </a:lnTo>
                      <a:lnTo>
                        <a:pt x="9220" y="8068"/>
                      </a:lnTo>
                      <a:cubicBezTo>
                        <a:pt x="10373" y="8068"/>
                        <a:pt x="10373" y="8068"/>
                        <a:pt x="9220" y="8068"/>
                      </a:cubicBezTo>
                      <a:cubicBezTo>
                        <a:pt x="10373" y="8068"/>
                        <a:pt x="10373" y="8068"/>
                        <a:pt x="9220" y="8068"/>
                      </a:cubicBezTo>
                      <a:cubicBezTo>
                        <a:pt x="10373" y="6915"/>
                        <a:pt x="10373" y="6915"/>
                        <a:pt x="10373" y="6915"/>
                      </a:cubicBezTo>
                      <a:lnTo>
                        <a:pt x="10373" y="6915"/>
                      </a:lnTo>
                      <a:lnTo>
                        <a:pt x="10373" y="6915"/>
                      </a:lnTo>
                      <a:lnTo>
                        <a:pt x="10373" y="3458"/>
                      </a:lnTo>
                      <a:lnTo>
                        <a:pt x="11525" y="4610"/>
                      </a:ln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lnTo>
                        <a:pt x="11525" y="4610"/>
                      </a:ln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lnTo>
                        <a:pt x="11525" y="4610"/>
                      </a:ln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2678" y="4610"/>
                      </a:cubicBezTo>
                      <a:lnTo>
                        <a:pt x="21898" y="0"/>
                      </a:lnTo>
                      <a:lnTo>
                        <a:pt x="21898" y="3458"/>
                      </a:lnTo>
                      <a:cubicBezTo>
                        <a:pt x="21898" y="3458"/>
                        <a:pt x="21898" y="4610"/>
                        <a:pt x="23051" y="4610"/>
                      </a:cubicBezTo>
                      <a:lnTo>
                        <a:pt x="34576" y="11525"/>
                      </a:lnTo>
                      <a:cubicBezTo>
                        <a:pt x="34576" y="11525"/>
                        <a:pt x="34576" y="11525"/>
                        <a:pt x="33423" y="11525"/>
                      </a:cubicBezTo>
                      <a:lnTo>
                        <a:pt x="17288" y="20745"/>
                      </a:lnTo>
                      <a:cubicBezTo>
                        <a:pt x="17288" y="20745"/>
                        <a:pt x="16135" y="20745"/>
                        <a:pt x="16135" y="20745"/>
                      </a:cubicBezTo>
                      <a:cubicBezTo>
                        <a:pt x="16135" y="20745"/>
                        <a:pt x="16135" y="20745"/>
                        <a:pt x="16135" y="20745"/>
                      </a:cubicBezTo>
                      <a:cubicBezTo>
                        <a:pt x="16135" y="20745"/>
                        <a:pt x="14983" y="20745"/>
                        <a:pt x="14983" y="20745"/>
                      </a:cubicBezTo>
                      <a:lnTo>
                        <a:pt x="14983" y="20745"/>
                      </a:lnTo>
                      <a:cubicBezTo>
                        <a:pt x="14983" y="20745"/>
                        <a:pt x="13830" y="20745"/>
                        <a:pt x="13830" y="20745"/>
                      </a:cubicBezTo>
                      <a:lnTo>
                        <a:pt x="13830" y="20745"/>
                      </a:lnTo>
                      <a:cubicBezTo>
                        <a:pt x="13830" y="20745"/>
                        <a:pt x="12678" y="20745"/>
                        <a:pt x="12678" y="20745"/>
                      </a:cubicBezTo>
                      <a:lnTo>
                        <a:pt x="0" y="12678"/>
                      </a:lnTo>
                      <a:cubicBezTo>
                        <a:pt x="0" y="12678"/>
                        <a:pt x="0" y="12678"/>
                        <a:pt x="0" y="12678"/>
                      </a:cubicBezTo>
                      <a:lnTo>
                        <a:pt x="9220" y="8068"/>
                      </a:lnTo>
                      <a:lnTo>
                        <a:pt x="9220" y="8068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03286"/>
                    </a:gs>
                    <a:gs pos="100000">
                      <a:srgbClr val="0085F2"/>
                    </a:gs>
                  </a:gsLst>
                  <a:lin ang="16327914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528" name="Freeform: Shape 3527">
                  <a:extLst>
                    <a:ext uri="{FF2B5EF4-FFF2-40B4-BE49-F238E27FC236}">
                      <a16:creationId xmlns:a16="http://schemas.microsoft.com/office/drawing/2014/main" id="{09CC92A3-0AC3-113F-D8CD-BCA2A8FC434B}"/>
                    </a:ext>
                  </a:extLst>
                </p:cNvPr>
                <p:cNvSpPr/>
                <p:nvPr/>
              </p:nvSpPr>
              <p:spPr>
                <a:xfrm>
                  <a:off x="9543779" y="5143041"/>
                  <a:ext cx="35728" cy="20745"/>
                </a:xfrm>
                <a:custGeom>
                  <a:avLst/>
                  <a:gdLst>
                    <a:gd name="connsiteX0" fmla="*/ 10373 w 35728"/>
                    <a:gd name="connsiteY0" fmla="*/ 8068 h 20745"/>
                    <a:gd name="connsiteX1" fmla="*/ 10373 w 35728"/>
                    <a:gd name="connsiteY1" fmla="*/ 8068 h 20745"/>
                    <a:gd name="connsiteX2" fmla="*/ 10373 w 35728"/>
                    <a:gd name="connsiteY2" fmla="*/ 8068 h 20745"/>
                    <a:gd name="connsiteX3" fmla="*/ 10373 w 35728"/>
                    <a:gd name="connsiteY3" fmla="*/ 8068 h 20745"/>
                    <a:gd name="connsiteX4" fmla="*/ 10373 w 35728"/>
                    <a:gd name="connsiteY4" fmla="*/ 8068 h 20745"/>
                    <a:gd name="connsiteX5" fmla="*/ 10373 w 35728"/>
                    <a:gd name="connsiteY5" fmla="*/ 8068 h 20745"/>
                    <a:gd name="connsiteX6" fmla="*/ 10373 w 35728"/>
                    <a:gd name="connsiteY6" fmla="*/ 8068 h 20745"/>
                    <a:gd name="connsiteX7" fmla="*/ 10373 w 35728"/>
                    <a:gd name="connsiteY7" fmla="*/ 8068 h 20745"/>
                    <a:gd name="connsiteX8" fmla="*/ 11525 w 35728"/>
                    <a:gd name="connsiteY8" fmla="*/ 6915 h 20745"/>
                    <a:gd name="connsiteX9" fmla="*/ 11525 w 35728"/>
                    <a:gd name="connsiteY9" fmla="*/ 6915 h 20745"/>
                    <a:gd name="connsiteX10" fmla="*/ 11525 w 35728"/>
                    <a:gd name="connsiteY10" fmla="*/ 3458 h 20745"/>
                    <a:gd name="connsiteX11" fmla="*/ 12678 w 35728"/>
                    <a:gd name="connsiteY11" fmla="*/ 4610 h 20745"/>
                    <a:gd name="connsiteX12" fmla="*/ 12678 w 35728"/>
                    <a:gd name="connsiteY12" fmla="*/ 4610 h 20745"/>
                    <a:gd name="connsiteX13" fmla="*/ 12678 w 35728"/>
                    <a:gd name="connsiteY13" fmla="*/ 4610 h 20745"/>
                    <a:gd name="connsiteX14" fmla="*/ 12678 w 35728"/>
                    <a:gd name="connsiteY14" fmla="*/ 4610 h 20745"/>
                    <a:gd name="connsiteX15" fmla="*/ 12678 w 35728"/>
                    <a:gd name="connsiteY15" fmla="*/ 4610 h 20745"/>
                    <a:gd name="connsiteX16" fmla="*/ 12678 w 35728"/>
                    <a:gd name="connsiteY16" fmla="*/ 4610 h 20745"/>
                    <a:gd name="connsiteX17" fmla="*/ 12678 w 35728"/>
                    <a:gd name="connsiteY17" fmla="*/ 4610 h 20745"/>
                    <a:gd name="connsiteX18" fmla="*/ 12678 w 35728"/>
                    <a:gd name="connsiteY18" fmla="*/ 4610 h 20745"/>
                    <a:gd name="connsiteX19" fmla="*/ 12678 w 35728"/>
                    <a:gd name="connsiteY19" fmla="*/ 4610 h 20745"/>
                    <a:gd name="connsiteX20" fmla="*/ 12678 w 35728"/>
                    <a:gd name="connsiteY20" fmla="*/ 4610 h 20745"/>
                    <a:gd name="connsiteX21" fmla="*/ 12678 w 35728"/>
                    <a:gd name="connsiteY21" fmla="*/ 4610 h 20745"/>
                    <a:gd name="connsiteX22" fmla="*/ 12678 w 35728"/>
                    <a:gd name="connsiteY22" fmla="*/ 4610 h 20745"/>
                    <a:gd name="connsiteX23" fmla="*/ 12678 w 35728"/>
                    <a:gd name="connsiteY23" fmla="*/ 4610 h 20745"/>
                    <a:gd name="connsiteX24" fmla="*/ 12678 w 35728"/>
                    <a:gd name="connsiteY24" fmla="*/ 4610 h 20745"/>
                    <a:gd name="connsiteX25" fmla="*/ 12678 w 35728"/>
                    <a:gd name="connsiteY25" fmla="*/ 4610 h 20745"/>
                    <a:gd name="connsiteX26" fmla="*/ 12678 w 35728"/>
                    <a:gd name="connsiteY26" fmla="*/ 4610 h 20745"/>
                    <a:gd name="connsiteX27" fmla="*/ 12678 w 35728"/>
                    <a:gd name="connsiteY27" fmla="*/ 4610 h 20745"/>
                    <a:gd name="connsiteX28" fmla="*/ 13830 w 35728"/>
                    <a:gd name="connsiteY28" fmla="*/ 4610 h 20745"/>
                    <a:gd name="connsiteX29" fmla="*/ 23051 w 35728"/>
                    <a:gd name="connsiteY29" fmla="*/ 0 h 20745"/>
                    <a:gd name="connsiteX30" fmla="*/ 23051 w 35728"/>
                    <a:gd name="connsiteY30" fmla="*/ 3458 h 20745"/>
                    <a:gd name="connsiteX31" fmla="*/ 24203 w 35728"/>
                    <a:gd name="connsiteY31" fmla="*/ 4610 h 20745"/>
                    <a:gd name="connsiteX32" fmla="*/ 35728 w 35728"/>
                    <a:gd name="connsiteY32" fmla="*/ 11525 h 20745"/>
                    <a:gd name="connsiteX33" fmla="*/ 34576 w 35728"/>
                    <a:gd name="connsiteY33" fmla="*/ 11525 h 20745"/>
                    <a:gd name="connsiteX34" fmla="*/ 17288 w 35728"/>
                    <a:gd name="connsiteY34" fmla="*/ 20745 h 20745"/>
                    <a:gd name="connsiteX35" fmla="*/ 16135 w 35728"/>
                    <a:gd name="connsiteY35" fmla="*/ 20745 h 20745"/>
                    <a:gd name="connsiteX36" fmla="*/ 16135 w 35728"/>
                    <a:gd name="connsiteY36" fmla="*/ 20745 h 20745"/>
                    <a:gd name="connsiteX37" fmla="*/ 14983 w 35728"/>
                    <a:gd name="connsiteY37" fmla="*/ 20745 h 20745"/>
                    <a:gd name="connsiteX38" fmla="*/ 14983 w 35728"/>
                    <a:gd name="connsiteY38" fmla="*/ 20745 h 20745"/>
                    <a:gd name="connsiteX39" fmla="*/ 13830 w 35728"/>
                    <a:gd name="connsiteY39" fmla="*/ 20745 h 20745"/>
                    <a:gd name="connsiteX40" fmla="*/ 13830 w 35728"/>
                    <a:gd name="connsiteY40" fmla="*/ 20745 h 20745"/>
                    <a:gd name="connsiteX41" fmla="*/ 12678 w 35728"/>
                    <a:gd name="connsiteY41" fmla="*/ 20745 h 20745"/>
                    <a:gd name="connsiteX42" fmla="*/ 0 w 35728"/>
                    <a:gd name="connsiteY42" fmla="*/ 12678 h 20745"/>
                    <a:gd name="connsiteX43" fmla="*/ 0 w 35728"/>
                    <a:gd name="connsiteY43" fmla="*/ 12678 h 20745"/>
                    <a:gd name="connsiteX44" fmla="*/ 10373 w 35728"/>
                    <a:gd name="connsiteY44" fmla="*/ 8068 h 20745"/>
                    <a:gd name="connsiteX45" fmla="*/ 10373 w 35728"/>
                    <a:gd name="connsiteY45" fmla="*/ 8068 h 207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</a:cxnLst>
                  <a:rect l="l" t="t" r="r" b="b"/>
                  <a:pathLst>
                    <a:path w="35728" h="20745">
                      <a:moveTo>
                        <a:pt x="10373" y="8068"/>
                      </a:moveTo>
                      <a:cubicBezTo>
                        <a:pt x="10373" y="8068"/>
                        <a:pt x="10373" y="8068"/>
                        <a:pt x="10373" y="8068"/>
                      </a:cubicBezTo>
                      <a:cubicBezTo>
                        <a:pt x="10373" y="8068"/>
                        <a:pt x="10373" y="6915"/>
                        <a:pt x="10373" y="8068"/>
                      </a:cubicBezTo>
                      <a:cubicBezTo>
                        <a:pt x="10373" y="6915"/>
                        <a:pt x="10373" y="6915"/>
                        <a:pt x="10373" y="8068"/>
                      </a:cubicBezTo>
                      <a:lnTo>
                        <a:pt x="10373" y="8068"/>
                      </a:lnTo>
                      <a:cubicBezTo>
                        <a:pt x="10373" y="6915"/>
                        <a:pt x="10373" y="6915"/>
                        <a:pt x="10373" y="8068"/>
                      </a:cubicBezTo>
                      <a:cubicBezTo>
                        <a:pt x="10373" y="6915"/>
                        <a:pt x="10373" y="6915"/>
                        <a:pt x="10373" y="8068"/>
                      </a:cubicBezTo>
                      <a:cubicBezTo>
                        <a:pt x="10373" y="6915"/>
                        <a:pt x="10373" y="6915"/>
                        <a:pt x="10373" y="8068"/>
                      </a:cubicBezTo>
                      <a:lnTo>
                        <a:pt x="11525" y="6915"/>
                      </a:lnTo>
                      <a:lnTo>
                        <a:pt x="11525" y="6915"/>
                      </a:lnTo>
                      <a:lnTo>
                        <a:pt x="11525" y="3458"/>
                      </a:lnTo>
                      <a:lnTo>
                        <a:pt x="12678" y="4610"/>
                      </a:lnTo>
                      <a:cubicBezTo>
                        <a:pt x="12678" y="4610"/>
                        <a:pt x="12678" y="4610"/>
                        <a:pt x="12678" y="4610"/>
                      </a:cubicBezTo>
                      <a:cubicBezTo>
                        <a:pt x="12678" y="4610"/>
                        <a:pt x="12678" y="4610"/>
                        <a:pt x="12678" y="4610"/>
                      </a:cubicBezTo>
                      <a:cubicBezTo>
                        <a:pt x="12678" y="4610"/>
                        <a:pt x="12678" y="4610"/>
                        <a:pt x="12678" y="4610"/>
                      </a:cubicBezTo>
                      <a:lnTo>
                        <a:pt x="12678" y="4610"/>
                      </a:lnTo>
                      <a:cubicBezTo>
                        <a:pt x="12678" y="4610"/>
                        <a:pt x="12678" y="4610"/>
                        <a:pt x="12678" y="4610"/>
                      </a:cubicBezTo>
                      <a:cubicBezTo>
                        <a:pt x="12678" y="4610"/>
                        <a:pt x="12678" y="4610"/>
                        <a:pt x="12678" y="4610"/>
                      </a:cubicBezTo>
                      <a:cubicBezTo>
                        <a:pt x="12678" y="4610"/>
                        <a:pt x="12678" y="4610"/>
                        <a:pt x="12678" y="4610"/>
                      </a:cubicBezTo>
                      <a:cubicBezTo>
                        <a:pt x="12678" y="4610"/>
                        <a:pt x="12678" y="4610"/>
                        <a:pt x="12678" y="4610"/>
                      </a:cubicBezTo>
                      <a:cubicBezTo>
                        <a:pt x="12678" y="4610"/>
                        <a:pt x="12678" y="4610"/>
                        <a:pt x="12678" y="4610"/>
                      </a:cubicBezTo>
                      <a:lnTo>
                        <a:pt x="12678" y="4610"/>
                      </a:lnTo>
                      <a:cubicBezTo>
                        <a:pt x="12678" y="4610"/>
                        <a:pt x="12678" y="4610"/>
                        <a:pt x="12678" y="4610"/>
                      </a:cubicBezTo>
                      <a:cubicBezTo>
                        <a:pt x="12678" y="4610"/>
                        <a:pt x="12678" y="4610"/>
                        <a:pt x="12678" y="4610"/>
                      </a:cubicBezTo>
                      <a:cubicBezTo>
                        <a:pt x="12678" y="4610"/>
                        <a:pt x="12678" y="4610"/>
                        <a:pt x="12678" y="4610"/>
                      </a:cubicBezTo>
                      <a:cubicBezTo>
                        <a:pt x="12678" y="4610"/>
                        <a:pt x="12678" y="4610"/>
                        <a:pt x="12678" y="4610"/>
                      </a:cubicBezTo>
                      <a:cubicBezTo>
                        <a:pt x="12678" y="4610"/>
                        <a:pt x="12678" y="4610"/>
                        <a:pt x="12678" y="4610"/>
                      </a:cubicBezTo>
                      <a:cubicBezTo>
                        <a:pt x="12678" y="4610"/>
                        <a:pt x="12678" y="4610"/>
                        <a:pt x="12678" y="4610"/>
                      </a:cubicBezTo>
                      <a:cubicBezTo>
                        <a:pt x="12678" y="4610"/>
                        <a:pt x="12678" y="4610"/>
                        <a:pt x="13830" y="4610"/>
                      </a:cubicBezTo>
                      <a:lnTo>
                        <a:pt x="23051" y="0"/>
                      </a:lnTo>
                      <a:lnTo>
                        <a:pt x="23051" y="3458"/>
                      </a:lnTo>
                      <a:cubicBezTo>
                        <a:pt x="23051" y="3458"/>
                        <a:pt x="23051" y="4610"/>
                        <a:pt x="24203" y="4610"/>
                      </a:cubicBezTo>
                      <a:lnTo>
                        <a:pt x="35728" y="11525"/>
                      </a:lnTo>
                      <a:cubicBezTo>
                        <a:pt x="35728" y="11525"/>
                        <a:pt x="35728" y="11525"/>
                        <a:pt x="34576" y="11525"/>
                      </a:cubicBezTo>
                      <a:lnTo>
                        <a:pt x="17288" y="20745"/>
                      </a:lnTo>
                      <a:cubicBezTo>
                        <a:pt x="17288" y="20745"/>
                        <a:pt x="16135" y="20745"/>
                        <a:pt x="16135" y="20745"/>
                      </a:cubicBezTo>
                      <a:cubicBezTo>
                        <a:pt x="16135" y="20745"/>
                        <a:pt x="16135" y="20745"/>
                        <a:pt x="16135" y="20745"/>
                      </a:cubicBezTo>
                      <a:cubicBezTo>
                        <a:pt x="16135" y="20745"/>
                        <a:pt x="14983" y="20745"/>
                        <a:pt x="14983" y="20745"/>
                      </a:cubicBezTo>
                      <a:lnTo>
                        <a:pt x="14983" y="20745"/>
                      </a:lnTo>
                      <a:cubicBezTo>
                        <a:pt x="14983" y="20745"/>
                        <a:pt x="13830" y="20745"/>
                        <a:pt x="13830" y="20745"/>
                      </a:cubicBezTo>
                      <a:lnTo>
                        <a:pt x="13830" y="20745"/>
                      </a:lnTo>
                      <a:cubicBezTo>
                        <a:pt x="13830" y="20745"/>
                        <a:pt x="12678" y="20745"/>
                        <a:pt x="12678" y="20745"/>
                      </a:cubicBezTo>
                      <a:lnTo>
                        <a:pt x="0" y="12678"/>
                      </a:lnTo>
                      <a:cubicBezTo>
                        <a:pt x="0" y="12678"/>
                        <a:pt x="0" y="12678"/>
                        <a:pt x="0" y="12678"/>
                      </a:cubicBezTo>
                      <a:lnTo>
                        <a:pt x="10373" y="8068"/>
                      </a:lnTo>
                      <a:lnTo>
                        <a:pt x="10373" y="8068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03286"/>
                    </a:gs>
                    <a:gs pos="100000">
                      <a:srgbClr val="0085F2"/>
                    </a:gs>
                  </a:gsLst>
                  <a:lin ang="16327914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529" name="Freeform: Shape 3528">
                  <a:extLst>
                    <a:ext uri="{FF2B5EF4-FFF2-40B4-BE49-F238E27FC236}">
                      <a16:creationId xmlns:a16="http://schemas.microsoft.com/office/drawing/2014/main" id="{0516C5C3-D61F-B7A6-C49F-52BD1B12194A}"/>
                    </a:ext>
                  </a:extLst>
                </p:cNvPr>
                <p:cNvSpPr/>
                <p:nvPr/>
              </p:nvSpPr>
              <p:spPr>
                <a:xfrm>
                  <a:off x="9519576" y="5155719"/>
                  <a:ext cx="35728" cy="20745"/>
                </a:xfrm>
                <a:custGeom>
                  <a:avLst/>
                  <a:gdLst>
                    <a:gd name="connsiteX0" fmla="*/ 10373 w 35728"/>
                    <a:gd name="connsiteY0" fmla="*/ 8068 h 20745"/>
                    <a:gd name="connsiteX1" fmla="*/ 10373 w 35728"/>
                    <a:gd name="connsiteY1" fmla="*/ 8068 h 20745"/>
                    <a:gd name="connsiteX2" fmla="*/ 10373 w 35728"/>
                    <a:gd name="connsiteY2" fmla="*/ 8068 h 20745"/>
                    <a:gd name="connsiteX3" fmla="*/ 10373 w 35728"/>
                    <a:gd name="connsiteY3" fmla="*/ 8068 h 20745"/>
                    <a:gd name="connsiteX4" fmla="*/ 10373 w 35728"/>
                    <a:gd name="connsiteY4" fmla="*/ 8068 h 20745"/>
                    <a:gd name="connsiteX5" fmla="*/ 10373 w 35728"/>
                    <a:gd name="connsiteY5" fmla="*/ 8068 h 20745"/>
                    <a:gd name="connsiteX6" fmla="*/ 10373 w 35728"/>
                    <a:gd name="connsiteY6" fmla="*/ 8068 h 20745"/>
                    <a:gd name="connsiteX7" fmla="*/ 10373 w 35728"/>
                    <a:gd name="connsiteY7" fmla="*/ 8068 h 20745"/>
                    <a:gd name="connsiteX8" fmla="*/ 11525 w 35728"/>
                    <a:gd name="connsiteY8" fmla="*/ 6915 h 20745"/>
                    <a:gd name="connsiteX9" fmla="*/ 11525 w 35728"/>
                    <a:gd name="connsiteY9" fmla="*/ 6915 h 20745"/>
                    <a:gd name="connsiteX10" fmla="*/ 11525 w 35728"/>
                    <a:gd name="connsiteY10" fmla="*/ 3458 h 20745"/>
                    <a:gd name="connsiteX11" fmla="*/ 12678 w 35728"/>
                    <a:gd name="connsiteY11" fmla="*/ 4610 h 20745"/>
                    <a:gd name="connsiteX12" fmla="*/ 12678 w 35728"/>
                    <a:gd name="connsiteY12" fmla="*/ 4610 h 20745"/>
                    <a:gd name="connsiteX13" fmla="*/ 12678 w 35728"/>
                    <a:gd name="connsiteY13" fmla="*/ 4610 h 20745"/>
                    <a:gd name="connsiteX14" fmla="*/ 12678 w 35728"/>
                    <a:gd name="connsiteY14" fmla="*/ 4610 h 20745"/>
                    <a:gd name="connsiteX15" fmla="*/ 12678 w 35728"/>
                    <a:gd name="connsiteY15" fmla="*/ 4610 h 20745"/>
                    <a:gd name="connsiteX16" fmla="*/ 12678 w 35728"/>
                    <a:gd name="connsiteY16" fmla="*/ 4610 h 20745"/>
                    <a:gd name="connsiteX17" fmla="*/ 12678 w 35728"/>
                    <a:gd name="connsiteY17" fmla="*/ 4610 h 20745"/>
                    <a:gd name="connsiteX18" fmla="*/ 12678 w 35728"/>
                    <a:gd name="connsiteY18" fmla="*/ 4610 h 20745"/>
                    <a:gd name="connsiteX19" fmla="*/ 12678 w 35728"/>
                    <a:gd name="connsiteY19" fmla="*/ 4610 h 20745"/>
                    <a:gd name="connsiteX20" fmla="*/ 12678 w 35728"/>
                    <a:gd name="connsiteY20" fmla="*/ 4610 h 20745"/>
                    <a:gd name="connsiteX21" fmla="*/ 12678 w 35728"/>
                    <a:gd name="connsiteY21" fmla="*/ 4610 h 20745"/>
                    <a:gd name="connsiteX22" fmla="*/ 12678 w 35728"/>
                    <a:gd name="connsiteY22" fmla="*/ 4610 h 20745"/>
                    <a:gd name="connsiteX23" fmla="*/ 12678 w 35728"/>
                    <a:gd name="connsiteY23" fmla="*/ 4610 h 20745"/>
                    <a:gd name="connsiteX24" fmla="*/ 12678 w 35728"/>
                    <a:gd name="connsiteY24" fmla="*/ 4610 h 20745"/>
                    <a:gd name="connsiteX25" fmla="*/ 12678 w 35728"/>
                    <a:gd name="connsiteY25" fmla="*/ 4610 h 20745"/>
                    <a:gd name="connsiteX26" fmla="*/ 12678 w 35728"/>
                    <a:gd name="connsiteY26" fmla="*/ 4610 h 20745"/>
                    <a:gd name="connsiteX27" fmla="*/ 12678 w 35728"/>
                    <a:gd name="connsiteY27" fmla="*/ 4610 h 20745"/>
                    <a:gd name="connsiteX28" fmla="*/ 13830 w 35728"/>
                    <a:gd name="connsiteY28" fmla="*/ 4610 h 20745"/>
                    <a:gd name="connsiteX29" fmla="*/ 23051 w 35728"/>
                    <a:gd name="connsiteY29" fmla="*/ 0 h 20745"/>
                    <a:gd name="connsiteX30" fmla="*/ 23051 w 35728"/>
                    <a:gd name="connsiteY30" fmla="*/ 3458 h 20745"/>
                    <a:gd name="connsiteX31" fmla="*/ 24203 w 35728"/>
                    <a:gd name="connsiteY31" fmla="*/ 4610 h 20745"/>
                    <a:gd name="connsiteX32" fmla="*/ 35728 w 35728"/>
                    <a:gd name="connsiteY32" fmla="*/ 11525 h 20745"/>
                    <a:gd name="connsiteX33" fmla="*/ 34576 w 35728"/>
                    <a:gd name="connsiteY33" fmla="*/ 11525 h 20745"/>
                    <a:gd name="connsiteX34" fmla="*/ 17288 w 35728"/>
                    <a:gd name="connsiteY34" fmla="*/ 20745 h 20745"/>
                    <a:gd name="connsiteX35" fmla="*/ 16135 w 35728"/>
                    <a:gd name="connsiteY35" fmla="*/ 20745 h 20745"/>
                    <a:gd name="connsiteX36" fmla="*/ 16135 w 35728"/>
                    <a:gd name="connsiteY36" fmla="*/ 20745 h 20745"/>
                    <a:gd name="connsiteX37" fmla="*/ 14983 w 35728"/>
                    <a:gd name="connsiteY37" fmla="*/ 20745 h 20745"/>
                    <a:gd name="connsiteX38" fmla="*/ 14983 w 35728"/>
                    <a:gd name="connsiteY38" fmla="*/ 20745 h 20745"/>
                    <a:gd name="connsiteX39" fmla="*/ 13830 w 35728"/>
                    <a:gd name="connsiteY39" fmla="*/ 20745 h 20745"/>
                    <a:gd name="connsiteX40" fmla="*/ 13830 w 35728"/>
                    <a:gd name="connsiteY40" fmla="*/ 20745 h 20745"/>
                    <a:gd name="connsiteX41" fmla="*/ 12678 w 35728"/>
                    <a:gd name="connsiteY41" fmla="*/ 20745 h 20745"/>
                    <a:gd name="connsiteX42" fmla="*/ 0 w 35728"/>
                    <a:gd name="connsiteY42" fmla="*/ 12678 h 20745"/>
                    <a:gd name="connsiteX43" fmla="*/ 0 w 35728"/>
                    <a:gd name="connsiteY43" fmla="*/ 12678 h 20745"/>
                    <a:gd name="connsiteX44" fmla="*/ 10373 w 35728"/>
                    <a:gd name="connsiteY44" fmla="*/ 8068 h 20745"/>
                    <a:gd name="connsiteX45" fmla="*/ 10373 w 35728"/>
                    <a:gd name="connsiteY45" fmla="*/ 8068 h 207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</a:cxnLst>
                  <a:rect l="l" t="t" r="r" b="b"/>
                  <a:pathLst>
                    <a:path w="35728" h="20745">
                      <a:moveTo>
                        <a:pt x="10373" y="8068"/>
                      </a:moveTo>
                      <a:cubicBezTo>
                        <a:pt x="10373" y="8068"/>
                        <a:pt x="10373" y="8068"/>
                        <a:pt x="10373" y="8068"/>
                      </a:cubicBezTo>
                      <a:cubicBezTo>
                        <a:pt x="10373" y="8068"/>
                        <a:pt x="10373" y="8068"/>
                        <a:pt x="10373" y="8068"/>
                      </a:cubicBezTo>
                      <a:cubicBezTo>
                        <a:pt x="10373" y="8068"/>
                        <a:pt x="10373" y="8068"/>
                        <a:pt x="10373" y="8068"/>
                      </a:cubicBezTo>
                      <a:lnTo>
                        <a:pt x="10373" y="8068"/>
                      </a:lnTo>
                      <a:cubicBezTo>
                        <a:pt x="10373" y="8068"/>
                        <a:pt x="10373" y="8068"/>
                        <a:pt x="10373" y="8068"/>
                      </a:cubicBezTo>
                      <a:cubicBezTo>
                        <a:pt x="11525" y="8068"/>
                        <a:pt x="11525" y="8068"/>
                        <a:pt x="10373" y="8068"/>
                      </a:cubicBezTo>
                      <a:cubicBezTo>
                        <a:pt x="11525" y="8068"/>
                        <a:pt x="11525" y="6915"/>
                        <a:pt x="10373" y="8068"/>
                      </a:cubicBezTo>
                      <a:lnTo>
                        <a:pt x="11525" y="6915"/>
                      </a:lnTo>
                      <a:lnTo>
                        <a:pt x="11525" y="6915"/>
                      </a:lnTo>
                      <a:lnTo>
                        <a:pt x="11525" y="3458"/>
                      </a:lnTo>
                      <a:lnTo>
                        <a:pt x="12678" y="4610"/>
                      </a:lnTo>
                      <a:cubicBezTo>
                        <a:pt x="12678" y="4610"/>
                        <a:pt x="12678" y="4610"/>
                        <a:pt x="12678" y="4610"/>
                      </a:cubicBezTo>
                      <a:cubicBezTo>
                        <a:pt x="12678" y="4610"/>
                        <a:pt x="12678" y="4610"/>
                        <a:pt x="12678" y="4610"/>
                      </a:cubicBezTo>
                      <a:cubicBezTo>
                        <a:pt x="12678" y="4610"/>
                        <a:pt x="12678" y="4610"/>
                        <a:pt x="12678" y="4610"/>
                      </a:cubicBezTo>
                      <a:lnTo>
                        <a:pt x="12678" y="4610"/>
                      </a:lnTo>
                      <a:cubicBezTo>
                        <a:pt x="12678" y="4610"/>
                        <a:pt x="12678" y="4610"/>
                        <a:pt x="12678" y="4610"/>
                      </a:cubicBezTo>
                      <a:cubicBezTo>
                        <a:pt x="12678" y="4610"/>
                        <a:pt x="12678" y="4610"/>
                        <a:pt x="12678" y="4610"/>
                      </a:cubicBezTo>
                      <a:cubicBezTo>
                        <a:pt x="12678" y="4610"/>
                        <a:pt x="12678" y="4610"/>
                        <a:pt x="12678" y="4610"/>
                      </a:cubicBezTo>
                      <a:cubicBezTo>
                        <a:pt x="12678" y="4610"/>
                        <a:pt x="12678" y="4610"/>
                        <a:pt x="12678" y="4610"/>
                      </a:cubicBezTo>
                      <a:lnTo>
                        <a:pt x="12678" y="4610"/>
                      </a:lnTo>
                      <a:lnTo>
                        <a:pt x="12678" y="4610"/>
                      </a:lnTo>
                      <a:cubicBezTo>
                        <a:pt x="12678" y="4610"/>
                        <a:pt x="12678" y="4610"/>
                        <a:pt x="12678" y="4610"/>
                      </a:cubicBezTo>
                      <a:cubicBezTo>
                        <a:pt x="12678" y="4610"/>
                        <a:pt x="12678" y="4610"/>
                        <a:pt x="12678" y="4610"/>
                      </a:cubicBezTo>
                      <a:cubicBezTo>
                        <a:pt x="12678" y="4610"/>
                        <a:pt x="12678" y="4610"/>
                        <a:pt x="12678" y="4610"/>
                      </a:cubicBezTo>
                      <a:cubicBezTo>
                        <a:pt x="12678" y="4610"/>
                        <a:pt x="12678" y="4610"/>
                        <a:pt x="12678" y="4610"/>
                      </a:cubicBezTo>
                      <a:cubicBezTo>
                        <a:pt x="12678" y="4610"/>
                        <a:pt x="12678" y="4610"/>
                        <a:pt x="12678" y="4610"/>
                      </a:cubicBezTo>
                      <a:cubicBezTo>
                        <a:pt x="12678" y="4610"/>
                        <a:pt x="12678" y="4610"/>
                        <a:pt x="12678" y="4610"/>
                      </a:cubicBezTo>
                      <a:cubicBezTo>
                        <a:pt x="12678" y="4610"/>
                        <a:pt x="12678" y="4610"/>
                        <a:pt x="13830" y="4610"/>
                      </a:cubicBezTo>
                      <a:lnTo>
                        <a:pt x="23051" y="0"/>
                      </a:lnTo>
                      <a:lnTo>
                        <a:pt x="23051" y="3458"/>
                      </a:lnTo>
                      <a:cubicBezTo>
                        <a:pt x="23051" y="3458"/>
                        <a:pt x="23051" y="4610"/>
                        <a:pt x="24203" y="4610"/>
                      </a:cubicBezTo>
                      <a:lnTo>
                        <a:pt x="35728" y="11525"/>
                      </a:lnTo>
                      <a:cubicBezTo>
                        <a:pt x="35728" y="11525"/>
                        <a:pt x="35728" y="11525"/>
                        <a:pt x="34576" y="11525"/>
                      </a:cubicBezTo>
                      <a:lnTo>
                        <a:pt x="17288" y="20745"/>
                      </a:lnTo>
                      <a:cubicBezTo>
                        <a:pt x="17288" y="20745"/>
                        <a:pt x="16135" y="20745"/>
                        <a:pt x="16135" y="20745"/>
                      </a:cubicBezTo>
                      <a:cubicBezTo>
                        <a:pt x="16135" y="20745"/>
                        <a:pt x="16135" y="20745"/>
                        <a:pt x="16135" y="20745"/>
                      </a:cubicBezTo>
                      <a:cubicBezTo>
                        <a:pt x="16135" y="20745"/>
                        <a:pt x="14983" y="20745"/>
                        <a:pt x="14983" y="20745"/>
                      </a:cubicBezTo>
                      <a:lnTo>
                        <a:pt x="14983" y="20745"/>
                      </a:lnTo>
                      <a:cubicBezTo>
                        <a:pt x="14983" y="20745"/>
                        <a:pt x="13830" y="20745"/>
                        <a:pt x="13830" y="20745"/>
                      </a:cubicBezTo>
                      <a:lnTo>
                        <a:pt x="13830" y="20745"/>
                      </a:lnTo>
                      <a:cubicBezTo>
                        <a:pt x="13830" y="20745"/>
                        <a:pt x="12678" y="20745"/>
                        <a:pt x="12678" y="20745"/>
                      </a:cubicBezTo>
                      <a:lnTo>
                        <a:pt x="0" y="12678"/>
                      </a:lnTo>
                      <a:cubicBezTo>
                        <a:pt x="0" y="12678"/>
                        <a:pt x="0" y="12678"/>
                        <a:pt x="0" y="12678"/>
                      </a:cubicBezTo>
                      <a:lnTo>
                        <a:pt x="10373" y="8068"/>
                      </a:lnTo>
                      <a:lnTo>
                        <a:pt x="10373" y="8068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03286"/>
                    </a:gs>
                    <a:gs pos="100000">
                      <a:srgbClr val="0085F2"/>
                    </a:gs>
                  </a:gsLst>
                  <a:lin ang="16327914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530" name="Freeform: Shape 3529">
                  <a:extLst>
                    <a:ext uri="{FF2B5EF4-FFF2-40B4-BE49-F238E27FC236}">
                      <a16:creationId xmlns:a16="http://schemas.microsoft.com/office/drawing/2014/main" id="{E18686B2-9386-8FF9-E2E6-80EA7A240B18}"/>
                    </a:ext>
                  </a:extLst>
                </p:cNvPr>
                <p:cNvSpPr/>
                <p:nvPr/>
              </p:nvSpPr>
              <p:spPr>
                <a:xfrm>
                  <a:off x="9472322" y="5182227"/>
                  <a:ext cx="34575" cy="20745"/>
                </a:xfrm>
                <a:custGeom>
                  <a:avLst/>
                  <a:gdLst>
                    <a:gd name="connsiteX0" fmla="*/ 9220 w 34575"/>
                    <a:gd name="connsiteY0" fmla="*/ 8068 h 20745"/>
                    <a:gd name="connsiteX1" fmla="*/ 9220 w 34575"/>
                    <a:gd name="connsiteY1" fmla="*/ 8068 h 20745"/>
                    <a:gd name="connsiteX2" fmla="*/ 9220 w 34575"/>
                    <a:gd name="connsiteY2" fmla="*/ 8068 h 20745"/>
                    <a:gd name="connsiteX3" fmla="*/ 9220 w 34575"/>
                    <a:gd name="connsiteY3" fmla="*/ 8068 h 20745"/>
                    <a:gd name="connsiteX4" fmla="*/ 9220 w 34575"/>
                    <a:gd name="connsiteY4" fmla="*/ 8068 h 20745"/>
                    <a:gd name="connsiteX5" fmla="*/ 9220 w 34575"/>
                    <a:gd name="connsiteY5" fmla="*/ 8068 h 20745"/>
                    <a:gd name="connsiteX6" fmla="*/ 9220 w 34575"/>
                    <a:gd name="connsiteY6" fmla="*/ 8068 h 20745"/>
                    <a:gd name="connsiteX7" fmla="*/ 9220 w 34575"/>
                    <a:gd name="connsiteY7" fmla="*/ 8068 h 20745"/>
                    <a:gd name="connsiteX8" fmla="*/ 10373 w 34575"/>
                    <a:gd name="connsiteY8" fmla="*/ 6915 h 20745"/>
                    <a:gd name="connsiteX9" fmla="*/ 10373 w 34575"/>
                    <a:gd name="connsiteY9" fmla="*/ 6915 h 20745"/>
                    <a:gd name="connsiteX10" fmla="*/ 10373 w 34575"/>
                    <a:gd name="connsiteY10" fmla="*/ 3457 h 20745"/>
                    <a:gd name="connsiteX11" fmla="*/ 11525 w 34575"/>
                    <a:gd name="connsiteY11" fmla="*/ 4610 h 20745"/>
                    <a:gd name="connsiteX12" fmla="*/ 11525 w 34575"/>
                    <a:gd name="connsiteY12" fmla="*/ 4610 h 20745"/>
                    <a:gd name="connsiteX13" fmla="*/ 11525 w 34575"/>
                    <a:gd name="connsiteY13" fmla="*/ 4610 h 20745"/>
                    <a:gd name="connsiteX14" fmla="*/ 11525 w 34575"/>
                    <a:gd name="connsiteY14" fmla="*/ 4610 h 20745"/>
                    <a:gd name="connsiteX15" fmla="*/ 11525 w 34575"/>
                    <a:gd name="connsiteY15" fmla="*/ 4610 h 20745"/>
                    <a:gd name="connsiteX16" fmla="*/ 11525 w 34575"/>
                    <a:gd name="connsiteY16" fmla="*/ 4610 h 20745"/>
                    <a:gd name="connsiteX17" fmla="*/ 11525 w 34575"/>
                    <a:gd name="connsiteY17" fmla="*/ 4610 h 20745"/>
                    <a:gd name="connsiteX18" fmla="*/ 11525 w 34575"/>
                    <a:gd name="connsiteY18" fmla="*/ 4610 h 20745"/>
                    <a:gd name="connsiteX19" fmla="*/ 11525 w 34575"/>
                    <a:gd name="connsiteY19" fmla="*/ 4610 h 20745"/>
                    <a:gd name="connsiteX20" fmla="*/ 11525 w 34575"/>
                    <a:gd name="connsiteY20" fmla="*/ 4610 h 20745"/>
                    <a:gd name="connsiteX21" fmla="*/ 11525 w 34575"/>
                    <a:gd name="connsiteY21" fmla="*/ 4610 h 20745"/>
                    <a:gd name="connsiteX22" fmla="*/ 11525 w 34575"/>
                    <a:gd name="connsiteY22" fmla="*/ 4610 h 20745"/>
                    <a:gd name="connsiteX23" fmla="*/ 11525 w 34575"/>
                    <a:gd name="connsiteY23" fmla="*/ 4610 h 20745"/>
                    <a:gd name="connsiteX24" fmla="*/ 11525 w 34575"/>
                    <a:gd name="connsiteY24" fmla="*/ 4610 h 20745"/>
                    <a:gd name="connsiteX25" fmla="*/ 11525 w 34575"/>
                    <a:gd name="connsiteY25" fmla="*/ 4610 h 20745"/>
                    <a:gd name="connsiteX26" fmla="*/ 11525 w 34575"/>
                    <a:gd name="connsiteY26" fmla="*/ 4610 h 20745"/>
                    <a:gd name="connsiteX27" fmla="*/ 11525 w 34575"/>
                    <a:gd name="connsiteY27" fmla="*/ 4610 h 20745"/>
                    <a:gd name="connsiteX28" fmla="*/ 12678 w 34575"/>
                    <a:gd name="connsiteY28" fmla="*/ 4610 h 20745"/>
                    <a:gd name="connsiteX29" fmla="*/ 21898 w 34575"/>
                    <a:gd name="connsiteY29" fmla="*/ 0 h 20745"/>
                    <a:gd name="connsiteX30" fmla="*/ 21898 w 34575"/>
                    <a:gd name="connsiteY30" fmla="*/ 3457 h 20745"/>
                    <a:gd name="connsiteX31" fmla="*/ 23051 w 34575"/>
                    <a:gd name="connsiteY31" fmla="*/ 4610 h 20745"/>
                    <a:gd name="connsiteX32" fmla="*/ 34576 w 34575"/>
                    <a:gd name="connsiteY32" fmla="*/ 11525 h 20745"/>
                    <a:gd name="connsiteX33" fmla="*/ 33424 w 34575"/>
                    <a:gd name="connsiteY33" fmla="*/ 11525 h 20745"/>
                    <a:gd name="connsiteX34" fmla="*/ 17288 w 34575"/>
                    <a:gd name="connsiteY34" fmla="*/ 20745 h 20745"/>
                    <a:gd name="connsiteX35" fmla="*/ 16136 w 34575"/>
                    <a:gd name="connsiteY35" fmla="*/ 20745 h 20745"/>
                    <a:gd name="connsiteX36" fmla="*/ 16136 w 34575"/>
                    <a:gd name="connsiteY36" fmla="*/ 20745 h 20745"/>
                    <a:gd name="connsiteX37" fmla="*/ 14983 w 34575"/>
                    <a:gd name="connsiteY37" fmla="*/ 20745 h 20745"/>
                    <a:gd name="connsiteX38" fmla="*/ 14983 w 34575"/>
                    <a:gd name="connsiteY38" fmla="*/ 20745 h 20745"/>
                    <a:gd name="connsiteX39" fmla="*/ 13830 w 34575"/>
                    <a:gd name="connsiteY39" fmla="*/ 20745 h 20745"/>
                    <a:gd name="connsiteX40" fmla="*/ 13830 w 34575"/>
                    <a:gd name="connsiteY40" fmla="*/ 20745 h 20745"/>
                    <a:gd name="connsiteX41" fmla="*/ 12678 w 34575"/>
                    <a:gd name="connsiteY41" fmla="*/ 20745 h 20745"/>
                    <a:gd name="connsiteX42" fmla="*/ 0 w 34575"/>
                    <a:gd name="connsiteY42" fmla="*/ 12678 h 20745"/>
                    <a:gd name="connsiteX43" fmla="*/ 0 w 34575"/>
                    <a:gd name="connsiteY43" fmla="*/ 12678 h 20745"/>
                    <a:gd name="connsiteX44" fmla="*/ 9220 w 34575"/>
                    <a:gd name="connsiteY44" fmla="*/ 8068 h 20745"/>
                    <a:gd name="connsiteX45" fmla="*/ 9220 w 34575"/>
                    <a:gd name="connsiteY45" fmla="*/ 8068 h 207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</a:cxnLst>
                  <a:rect l="l" t="t" r="r" b="b"/>
                  <a:pathLst>
                    <a:path w="34575" h="20745">
                      <a:moveTo>
                        <a:pt x="9220" y="8068"/>
                      </a:moveTo>
                      <a:cubicBezTo>
                        <a:pt x="10373" y="8068"/>
                        <a:pt x="10373" y="8068"/>
                        <a:pt x="9220" y="8068"/>
                      </a:cubicBezTo>
                      <a:cubicBezTo>
                        <a:pt x="10373" y="8068"/>
                        <a:pt x="10373" y="8068"/>
                        <a:pt x="9220" y="8068"/>
                      </a:cubicBezTo>
                      <a:cubicBezTo>
                        <a:pt x="10373" y="8068"/>
                        <a:pt x="10373" y="8068"/>
                        <a:pt x="9220" y="8068"/>
                      </a:cubicBezTo>
                      <a:lnTo>
                        <a:pt x="9220" y="8068"/>
                      </a:lnTo>
                      <a:cubicBezTo>
                        <a:pt x="10373" y="8068"/>
                        <a:pt x="10373" y="8068"/>
                        <a:pt x="9220" y="8068"/>
                      </a:cubicBezTo>
                      <a:cubicBezTo>
                        <a:pt x="10373" y="8068"/>
                        <a:pt x="10373" y="8068"/>
                        <a:pt x="9220" y="8068"/>
                      </a:cubicBezTo>
                      <a:cubicBezTo>
                        <a:pt x="10373" y="8068"/>
                        <a:pt x="10373" y="6915"/>
                        <a:pt x="9220" y="8068"/>
                      </a:cubicBezTo>
                      <a:lnTo>
                        <a:pt x="10373" y="6915"/>
                      </a:lnTo>
                      <a:lnTo>
                        <a:pt x="10373" y="6915"/>
                      </a:lnTo>
                      <a:lnTo>
                        <a:pt x="10373" y="3457"/>
                      </a:lnTo>
                      <a:lnTo>
                        <a:pt x="11525" y="4610"/>
                      </a:ln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lnTo>
                        <a:pt x="11525" y="4610"/>
                      </a:ln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lnTo>
                        <a:pt x="11525" y="4610"/>
                      </a:lnTo>
                      <a:lnTo>
                        <a:pt x="11525" y="4610"/>
                      </a:ln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2678" y="4610"/>
                      </a:cubicBezTo>
                      <a:lnTo>
                        <a:pt x="21898" y="0"/>
                      </a:lnTo>
                      <a:lnTo>
                        <a:pt x="21898" y="3457"/>
                      </a:lnTo>
                      <a:cubicBezTo>
                        <a:pt x="21898" y="3457"/>
                        <a:pt x="21898" y="4610"/>
                        <a:pt x="23051" y="4610"/>
                      </a:cubicBezTo>
                      <a:lnTo>
                        <a:pt x="34576" y="11525"/>
                      </a:lnTo>
                      <a:cubicBezTo>
                        <a:pt x="34576" y="11525"/>
                        <a:pt x="34576" y="11525"/>
                        <a:pt x="33424" y="11525"/>
                      </a:cubicBezTo>
                      <a:lnTo>
                        <a:pt x="17288" y="20745"/>
                      </a:lnTo>
                      <a:cubicBezTo>
                        <a:pt x="17288" y="20745"/>
                        <a:pt x="16136" y="20745"/>
                        <a:pt x="16136" y="20745"/>
                      </a:cubicBezTo>
                      <a:cubicBezTo>
                        <a:pt x="16136" y="20745"/>
                        <a:pt x="16136" y="20745"/>
                        <a:pt x="16136" y="20745"/>
                      </a:cubicBezTo>
                      <a:cubicBezTo>
                        <a:pt x="16136" y="20745"/>
                        <a:pt x="14983" y="20745"/>
                        <a:pt x="14983" y="20745"/>
                      </a:cubicBezTo>
                      <a:lnTo>
                        <a:pt x="14983" y="20745"/>
                      </a:lnTo>
                      <a:cubicBezTo>
                        <a:pt x="14983" y="20745"/>
                        <a:pt x="13830" y="20745"/>
                        <a:pt x="13830" y="20745"/>
                      </a:cubicBezTo>
                      <a:lnTo>
                        <a:pt x="13830" y="20745"/>
                      </a:lnTo>
                      <a:cubicBezTo>
                        <a:pt x="13830" y="20745"/>
                        <a:pt x="12678" y="20745"/>
                        <a:pt x="12678" y="20745"/>
                      </a:cubicBezTo>
                      <a:lnTo>
                        <a:pt x="0" y="12678"/>
                      </a:lnTo>
                      <a:cubicBezTo>
                        <a:pt x="0" y="12678"/>
                        <a:pt x="0" y="12678"/>
                        <a:pt x="0" y="12678"/>
                      </a:cubicBezTo>
                      <a:lnTo>
                        <a:pt x="9220" y="8068"/>
                      </a:lnTo>
                      <a:lnTo>
                        <a:pt x="9220" y="8068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03286"/>
                    </a:gs>
                    <a:gs pos="100000">
                      <a:srgbClr val="0085F2"/>
                    </a:gs>
                  </a:gsLst>
                  <a:lin ang="16327914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531" name="Freeform: Shape 3530">
                  <a:extLst>
                    <a:ext uri="{FF2B5EF4-FFF2-40B4-BE49-F238E27FC236}">
                      <a16:creationId xmlns:a16="http://schemas.microsoft.com/office/drawing/2014/main" id="{6B6A168D-1DAE-E2AD-3EBD-979F24044AE4}"/>
                    </a:ext>
                  </a:extLst>
                </p:cNvPr>
                <p:cNvSpPr/>
                <p:nvPr/>
              </p:nvSpPr>
              <p:spPr>
                <a:xfrm>
                  <a:off x="9496525" y="5169549"/>
                  <a:ext cx="34575" cy="20745"/>
                </a:xfrm>
                <a:custGeom>
                  <a:avLst/>
                  <a:gdLst>
                    <a:gd name="connsiteX0" fmla="*/ 9220 w 34575"/>
                    <a:gd name="connsiteY0" fmla="*/ 8068 h 20745"/>
                    <a:gd name="connsiteX1" fmla="*/ 9220 w 34575"/>
                    <a:gd name="connsiteY1" fmla="*/ 8068 h 20745"/>
                    <a:gd name="connsiteX2" fmla="*/ 9220 w 34575"/>
                    <a:gd name="connsiteY2" fmla="*/ 8068 h 20745"/>
                    <a:gd name="connsiteX3" fmla="*/ 9220 w 34575"/>
                    <a:gd name="connsiteY3" fmla="*/ 8068 h 20745"/>
                    <a:gd name="connsiteX4" fmla="*/ 9220 w 34575"/>
                    <a:gd name="connsiteY4" fmla="*/ 8068 h 20745"/>
                    <a:gd name="connsiteX5" fmla="*/ 9220 w 34575"/>
                    <a:gd name="connsiteY5" fmla="*/ 8068 h 20745"/>
                    <a:gd name="connsiteX6" fmla="*/ 9220 w 34575"/>
                    <a:gd name="connsiteY6" fmla="*/ 8068 h 20745"/>
                    <a:gd name="connsiteX7" fmla="*/ 9220 w 34575"/>
                    <a:gd name="connsiteY7" fmla="*/ 8068 h 20745"/>
                    <a:gd name="connsiteX8" fmla="*/ 10373 w 34575"/>
                    <a:gd name="connsiteY8" fmla="*/ 6915 h 20745"/>
                    <a:gd name="connsiteX9" fmla="*/ 10373 w 34575"/>
                    <a:gd name="connsiteY9" fmla="*/ 3458 h 20745"/>
                    <a:gd name="connsiteX10" fmla="*/ 11525 w 34575"/>
                    <a:gd name="connsiteY10" fmla="*/ 4610 h 20745"/>
                    <a:gd name="connsiteX11" fmla="*/ 11525 w 34575"/>
                    <a:gd name="connsiteY11" fmla="*/ 4610 h 20745"/>
                    <a:gd name="connsiteX12" fmla="*/ 11525 w 34575"/>
                    <a:gd name="connsiteY12" fmla="*/ 4610 h 20745"/>
                    <a:gd name="connsiteX13" fmla="*/ 11525 w 34575"/>
                    <a:gd name="connsiteY13" fmla="*/ 4610 h 20745"/>
                    <a:gd name="connsiteX14" fmla="*/ 11525 w 34575"/>
                    <a:gd name="connsiteY14" fmla="*/ 4610 h 20745"/>
                    <a:gd name="connsiteX15" fmla="*/ 11525 w 34575"/>
                    <a:gd name="connsiteY15" fmla="*/ 4610 h 20745"/>
                    <a:gd name="connsiteX16" fmla="*/ 11525 w 34575"/>
                    <a:gd name="connsiteY16" fmla="*/ 4610 h 20745"/>
                    <a:gd name="connsiteX17" fmla="*/ 11525 w 34575"/>
                    <a:gd name="connsiteY17" fmla="*/ 4610 h 20745"/>
                    <a:gd name="connsiteX18" fmla="*/ 11525 w 34575"/>
                    <a:gd name="connsiteY18" fmla="*/ 4610 h 20745"/>
                    <a:gd name="connsiteX19" fmla="*/ 11525 w 34575"/>
                    <a:gd name="connsiteY19" fmla="*/ 4610 h 20745"/>
                    <a:gd name="connsiteX20" fmla="*/ 11525 w 34575"/>
                    <a:gd name="connsiteY20" fmla="*/ 4610 h 20745"/>
                    <a:gd name="connsiteX21" fmla="*/ 11525 w 34575"/>
                    <a:gd name="connsiteY21" fmla="*/ 4610 h 20745"/>
                    <a:gd name="connsiteX22" fmla="*/ 11525 w 34575"/>
                    <a:gd name="connsiteY22" fmla="*/ 4610 h 20745"/>
                    <a:gd name="connsiteX23" fmla="*/ 11525 w 34575"/>
                    <a:gd name="connsiteY23" fmla="*/ 4610 h 20745"/>
                    <a:gd name="connsiteX24" fmla="*/ 11525 w 34575"/>
                    <a:gd name="connsiteY24" fmla="*/ 4610 h 20745"/>
                    <a:gd name="connsiteX25" fmla="*/ 11525 w 34575"/>
                    <a:gd name="connsiteY25" fmla="*/ 4610 h 20745"/>
                    <a:gd name="connsiteX26" fmla="*/ 11525 w 34575"/>
                    <a:gd name="connsiteY26" fmla="*/ 4610 h 20745"/>
                    <a:gd name="connsiteX27" fmla="*/ 12678 w 34575"/>
                    <a:gd name="connsiteY27" fmla="*/ 4610 h 20745"/>
                    <a:gd name="connsiteX28" fmla="*/ 21898 w 34575"/>
                    <a:gd name="connsiteY28" fmla="*/ 0 h 20745"/>
                    <a:gd name="connsiteX29" fmla="*/ 21898 w 34575"/>
                    <a:gd name="connsiteY29" fmla="*/ 3458 h 20745"/>
                    <a:gd name="connsiteX30" fmla="*/ 23051 w 34575"/>
                    <a:gd name="connsiteY30" fmla="*/ 4610 h 20745"/>
                    <a:gd name="connsiteX31" fmla="*/ 34576 w 34575"/>
                    <a:gd name="connsiteY31" fmla="*/ 11525 h 20745"/>
                    <a:gd name="connsiteX32" fmla="*/ 33423 w 34575"/>
                    <a:gd name="connsiteY32" fmla="*/ 11525 h 20745"/>
                    <a:gd name="connsiteX33" fmla="*/ 17288 w 34575"/>
                    <a:gd name="connsiteY33" fmla="*/ 20745 h 20745"/>
                    <a:gd name="connsiteX34" fmla="*/ 16135 w 34575"/>
                    <a:gd name="connsiteY34" fmla="*/ 20745 h 20745"/>
                    <a:gd name="connsiteX35" fmla="*/ 16135 w 34575"/>
                    <a:gd name="connsiteY35" fmla="*/ 20745 h 20745"/>
                    <a:gd name="connsiteX36" fmla="*/ 14983 w 34575"/>
                    <a:gd name="connsiteY36" fmla="*/ 20745 h 20745"/>
                    <a:gd name="connsiteX37" fmla="*/ 14983 w 34575"/>
                    <a:gd name="connsiteY37" fmla="*/ 20745 h 20745"/>
                    <a:gd name="connsiteX38" fmla="*/ 13830 w 34575"/>
                    <a:gd name="connsiteY38" fmla="*/ 20745 h 20745"/>
                    <a:gd name="connsiteX39" fmla="*/ 13830 w 34575"/>
                    <a:gd name="connsiteY39" fmla="*/ 20745 h 20745"/>
                    <a:gd name="connsiteX40" fmla="*/ 12678 w 34575"/>
                    <a:gd name="connsiteY40" fmla="*/ 20745 h 20745"/>
                    <a:gd name="connsiteX41" fmla="*/ 0 w 34575"/>
                    <a:gd name="connsiteY41" fmla="*/ 12678 h 20745"/>
                    <a:gd name="connsiteX42" fmla="*/ 0 w 34575"/>
                    <a:gd name="connsiteY42" fmla="*/ 12678 h 20745"/>
                    <a:gd name="connsiteX43" fmla="*/ 9220 w 34575"/>
                    <a:gd name="connsiteY43" fmla="*/ 8068 h 20745"/>
                    <a:gd name="connsiteX44" fmla="*/ 9220 w 34575"/>
                    <a:gd name="connsiteY44" fmla="*/ 8068 h 207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</a:cxnLst>
                  <a:rect l="l" t="t" r="r" b="b"/>
                  <a:pathLst>
                    <a:path w="34575" h="20745">
                      <a:moveTo>
                        <a:pt x="9220" y="8068"/>
                      </a:moveTo>
                      <a:cubicBezTo>
                        <a:pt x="9220" y="8068"/>
                        <a:pt x="9220" y="8068"/>
                        <a:pt x="9220" y="8068"/>
                      </a:cubicBezTo>
                      <a:cubicBezTo>
                        <a:pt x="10373" y="8068"/>
                        <a:pt x="10373" y="8068"/>
                        <a:pt x="9220" y="8068"/>
                      </a:cubicBezTo>
                      <a:cubicBezTo>
                        <a:pt x="10373" y="6915"/>
                        <a:pt x="10373" y="6915"/>
                        <a:pt x="9220" y="8068"/>
                      </a:cubicBezTo>
                      <a:lnTo>
                        <a:pt x="9220" y="8068"/>
                      </a:lnTo>
                      <a:cubicBezTo>
                        <a:pt x="10373" y="6915"/>
                        <a:pt x="10373" y="6915"/>
                        <a:pt x="9220" y="8068"/>
                      </a:cubicBezTo>
                      <a:cubicBezTo>
                        <a:pt x="10373" y="6915"/>
                        <a:pt x="10373" y="6915"/>
                        <a:pt x="9220" y="8068"/>
                      </a:cubicBezTo>
                      <a:cubicBezTo>
                        <a:pt x="10373" y="6915"/>
                        <a:pt x="10373" y="6915"/>
                        <a:pt x="9220" y="8068"/>
                      </a:cubicBezTo>
                      <a:lnTo>
                        <a:pt x="10373" y="6915"/>
                      </a:lnTo>
                      <a:lnTo>
                        <a:pt x="10373" y="3458"/>
                      </a:lnTo>
                      <a:lnTo>
                        <a:pt x="11525" y="4610"/>
                      </a:ln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lnTo>
                        <a:pt x="11525" y="4610"/>
                      </a:ln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lnTo>
                        <a:pt x="11525" y="4610"/>
                      </a:ln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2678" y="4610"/>
                      </a:cubicBezTo>
                      <a:lnTo>
                        <a:pt x="21898" y="0"/>
                      </a:lnTo>
                      <a:lnTo>
                        <a:pt x="21898" y="3458"/>
                      </a:lnTo>
                      <a:cubicBezTo>
                        <a:pt x="21898" y="3458"/>
                        <a:pt x="21898" y="4610"/>
                        <a:pt x="23051" y="4610"/>
                      </a:cubicBezTo>
                      <a:lnTo>
                        <a:pt x="34576" y="11525"/>
                      </a:lnTo>
                      <a:cubicBezTo>
                        <a:pt x="34576" y="11525"/>
                        <a:pt x="34576" y="11525"/>
                        <a:pt x="33423" y="11525"/>
                      </a:cubicBezTo>
                      <a:lnTo>
                        <a:pt x="17288" y="20745"/>
                      </a:lnTo>
                      <a:cubicBezTo>
                        <a:pt x="17288" y="20745"/>
                        <a:pt x="16135" y="20745"/>
                        <a:pt x="16135" y="20745"/>
                      </a:cubicBezTo>
                      <a:cubicBezTo>
                        <a:pt x="16135" y="20745"/>
                        <a:pt x="16135" y="20745"/>
                        <a:pt x="16135" y="20745"/>
                      </a:cubicBezTo>
                      <a:cubicBezTo>
                        <a:pt x="16135" y="20745"/>
                        <a:pt x="14983" y="20745"/>
                        <a:pt x="14983" y="20745"/>
                      </a:cubicBezTo>
                      <a:lnTo>
                        <a:pt x="14983" y="20745"/>
                      </a:lnTo>
                      <a:cubicBezTo>
                        <a:pt x="14983" y="20745"/>
                        <a:pt x="13830" y="20745"/>
                        <a:pt x="13830" y="20745"/>
                      </a:cubicBezTo>
                      <a:lnTo>
                        <a:pt x="13830" y="20745"/>
                      </a:lnTo>
                      <a:cubicBezTo>
                        <a:pt x="13830" y="20745"/>
                        <a:pt x="12678" y="20745"/>
                        <a:pt x="12678" y="20745"/>
                      </a:cubicBezTo>
                      <a:lnTo>
                        <a:pt x="0" y="12678"/>
                      </a:lnTo>
                      <a:cubicBezTo>
                        <a:pt x="0" y="12678"/>
                        <a:pt x="0" y="12678"/>
                        <a:pt x="0" y="12678"/>
                      </a:cubicBezTo>
                      <a:lnTo>
                        <a:pt x="9220" y="8068"/>
                      </a:lnTo>
                      <a:lnTo>
                        <a:pt x="9220" y="8068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03286"/>
                    </a:gs>
                    <a:gs pos="100000">
                      <a:srgbClr val="0085F2"/>
                    </a:gs>
                  </a:gsLst>
                  <a:lin ang="16327914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532" name="Freeform: Shape 3531">
                  <a:extLst>
                    <a:ext uri="{FF2B5EF4-FFF2-40B4-BE49-F238E27FC236}">
                      <a16:creationId xmlns:a16="http://schemas.microsoft.com/office/drawing/2014/main" id="{ABCD10AC-6468-A555-040F-E8ADFCE55770}"/>
                    </a:ext>
                  </a:extLst>
                </p:cNvPr>
                <p:cNvSpPr/>
                <p:nvPr/>
              </p:nvSpPr>
              <p:spPr>
                <a:xfrm>
                  <a:off x="9528796" y="5175312"/>
                  <a:ext cx="34575" cy="20745"/>
                </a:xfrm>
                <a:custGeom>
                  <a:avLst/>
                  <a:gdLst>
                    <a:gd name="connsiteX0" fmla="*/ 4610 w 34575"/>
                    <a:gd name="connsiteY0" fmla="*/ 10373 h 20745"/>
                    <a:gd name="connsiteX1" fmla="*/ 4610 w 34575"/>
                    <a:gd name="connsiteY1" fmla="*/ 10373 h 20745"/>
                    <a:gd name="connsiteX2" fmla="*/ 4610 w 34575"/>
                    <a:gd name="connsiteY2" fmla="*/ 10373 h 20745"/>
                    <a:gd name="connsiteX3" fmla="*/ 4610 w 34575"/>
                    <a:gd name="connsiteY3" fmla="*/ 10373 h 20745"/>
                    <a:gd name="connsiteX4" fmla="*/ 4610 w 34575"/>
                    <a:gd name="connsiteY4" fmla="*/ 10373 h 20745"/>
                    <a:gd name="connsiteX5" fmla="*/ 4610 w 34575"/>
                    <a:gd name="connsiteY5" fmla="*/ 10373 h 20745"/>
                    <a:gd name="connsiteX6" fmla="*/ 4610 w 34575"/>
                    <a:gd name="connsiteY6" fmla="*/ 10373 h 20745"/>
                    <a:gd name="connsiteX7" fmla="*/ 4610 w 34575"/>
                    <a:gd name="connsiteY7" fmla="*/ 10373 h 20745"/>
                    <a:gd name="connsiteX8" fmla="*/ 5763 w 34575"/>
                    <a:gd name="connsiteY8" fmla="*/ 9220 h 20745"/>
                    <a:gd name="connsiteX9" fmla="*/ 5763 w 34575"/>
                    <a:gd name="connsiteY9" fmla="*/ 9220 h 20745"/>
                    <a:gd name="connsiteX10" fmla="*/ 5763 w 34575"/>
                    <a:gd name="connsiteY10" fmla="*/ 5763 h 20745"/>
                    <a:gd name="connsiteX11" fmla="*/ 6915 w 34575"/>
                    <a:gd name="connsiteY11" fmla="*/ 6915 h 20745"/>
                    <a:gd name="connsiteX12" fmla="*/ 6915 w 34575"/>
                    <a:gd name="connsiteY12" fmla="*/ 6915 h 20745"/>
                    <a:gd name="connsiteX13" fmla="*/ 6915 w 34575"/>
                    <a:gd name="connsiteY13" fmla="*/ 6915 h 20745"/>
                    <a:gd name="connsiteX14" fmla="*/ 6915 w 34575"/>
                    <a:gd name="connsiteY14" fmla="*/ 6915 h 20745"/>
                    <a:gd name="connsiteX15" fmla="*/ 6915 w 34575"/>
                    <a:gd name="connsiteY15" fmla="*/ 6915 h 20745"/>
                    <a:gd name="connsiteX16" fmla="*/ 6915 w 34575"/>
                    <a:gd name="connsiteY16" fmla="*/ 6915 h 20745"/>
                    <a:gd name="connsiteX17" fmla="*/ 6915 w 34575"/>
                    <a:gd name="connsiteY17" fmla="*/ 6915 h 20745"/>
                    <a:gd name="connsiteX18" fmla="*/ 6915 w 34575"/>
                    <a:gd name="connsiteY18" fmla="*/ 6915 h 20745"/>
                    <a:gd name="connsiteX19" fmla="*/ 6915 w 34575"/>
                    <a:gd name="connsiteY19" fmla="*/ 6915 h 20745"/>
                    <a:gd name="connsiteX20" fmla="*/ 6915 w 34575"/>
                    <a:gd name="connsiteY20" fmla="*/ 6915 h 20745"/>
                    <a:gd name="connsiteX21" fmla="*/ 6915 w 34575"/>
                    <a:gd name="connsiteY21" fmla="*/ 6915 h 20745"/>
                    <a:gd name="connsiteX22" fmla="*/ 6915 w 34575"/>
                    <a:gd name="connsiteY22" fmla="*/ 6915 h 20745"/>
                    <a:gd name="connsiteX23" fmla="*/ 6915 w 34575"/>
                    <a:gd name="connsiteY23" fmla="*/ 6915 h 20745"/>
                    <a:gd name="connsiteX24" fmla="*/ 6915 w 34575"/>
                    <a:gd name="connsiteY24" fmla="*/ 6915 h 20745"/>
                    <a:gd name="connsiteX25" fmla="*/ 6915 w 34575"/>
                    <a:gd name="connsiteY25" fmla="*/ 6915 h 20745"/>
                    <a:gd name="connsiteX26" fmla="*/ 6915 w 34575"/>
                    <a:gd name="connsiteY26" fmla="*/ 6915 h 20745"/>
                    <a:gd name="connsiteX27" fmla="*/ 6915 w 34575"/>
                    <a:gd name="connsiteY27" fmla="*/ 6915 h 20745"/>
                    <a:gd name="connsiteX28" fmla="*/ 8067 w 34575"/>
                    <a:gd name="connsiteY28" fmla="*/ 6915 h 20745"/>
                    <a:gd name="connsiteX29" fmla="*/ 21898 w 34575"/>
                    <a:gd name="connsiteY29" fmla="*/ 0 h 20745"/>
                    <a:gd name="connsiteX30" fmla="*/ 21898 w 34575"/>
                    <a:gd name="connsiteY30" fmla="*/ 3458 h 20745"/>
                    <a:gd name="connsiteX31" fmla="*/ 23051 w 34575"/>
                    <a:gd name="connsiteY31" fmla="*/ 4610 h 20745"/>
                    <a:gd name="connsiteX32" fmla="*/ 34576 w 34575"/>
                    <a:gd name="connsiteY32" fmla="*/ 11525 h 20745"/>
                    <a:gd name="connsiteX33" fmla="*/ 33423 w 34575"/>
                    <a:gd name="connsiteY33" fmla="*/ 11525 h 20745"/>
                    <a:gd name="connsiteX34" fmla="*/ 17288 w 34575"/>
                    <a:gd name="connsiteY34" fmla="*/ 20745 h 20745"/>
                    <a:gd name="connsiteX35" fmla="*/ 16135 w 34575"/>
                    <a:gd name="connsiteY35" fmla="*/ 20745 h 20745"/>
                    <a:gd name="connsiteX36" fmla="*/ 16135 w 34575"/>
                    <a:gd name="connsiteY36" fmla="*/ 20745 h 20745"/>
                    <a:gd name="connsiteX37" fmla="*/ 14983 w 34575"/>
                    <a:gd name="connsiteY37" fmla="*/ 20745 h 20745"/>
                    <a:gd name="connsiteX38" fmla="*/ 14983 w 34575"/>
                    <a:gd name="connsiteY38" fmla="*/ 20745 h 20745"/>
                    <a:gd name="connsiteX39" fmla="*/ 13830 w 34575"/>
                    <a:gd name="connsiteY39" fmla="*/ 20745 h 20745"/>
                    <a:gd name="connsiteX40" fmla="*/ 13830 w 34575"/>
                    <a:gd name="connsiteY40" fmla="*/ 20745 h 20745"/>
                    <a:gd name="connsiteX41" fmla="*/ 12677 w 34575"/>
                    <a:gd name="connsiteY41" fmla="*/ 20745 h 20745"/>
                    <a:gd name="connsiteX42" fmla="*/ 0 w 34575"/>
                    <a:gd name="connsiteY42" fmla="*/ 12678 h 20745"/>
                    <a:gd name="connsiteX43" fmla="*/ 0 w 34575"/>
                    <a:gd name="connsiteY43" fmla="*/ 12678 h 20745"/>
                    <a:gd name="connsiteX44" fmla="*/ 4610 w 34575"/>
                    <a:gd name="connsiteY44" fmla="*/ 10373 h 20745"/>
                    <a:gd name="connsiteX45" fmla="*/ 4610 w 34575"/>
                    <a:gd name="connsiteY45" fmla="*/ 10373 h 207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</a:cxnLst>
                  <a:rect l="l" t="t" r="r" b="b"/>
                  <a:pathLst>
                    <a:path w="34575" h="20745">
                      <a:moveTo>
                        <a:pt x="4610" y="10373"/>
                      </a:moveTo>
                      <a:cubicBezTo>
                        <a:pt x="4610" y="10373"/>
                        <a:pt x="4610" y="10373"/>
                        <a:pt x="4610" y="10373"/>
                      </a:cubicBezTo>
                      <a:cubicBezTo>
                        <a:pt x="4610" y="10373"/>
                        <a:pt x="4610" y="10373"/>
                        <a:pt x="4610" y="10373"/>
                      </a:cubicBezTo>
                      <a:cubicBezTo>
                        <a:pt x="5763" y="9220"/>
                        <a:pt x="5763" y="9220"/>
                        <a:pt x="4610" y="10373"/>
                      </a:cubicBezTo>
                      <a:lnTo>
                        <a:pt x="4610" y="10373"/>
                      </a:lnTo>
                      <a:cubicBezTo>
                        <a:pt x="5763" y="9220"/>
                        <a:pt x="5763" y="9220"/>
                        <a:pt x="4610" y="10373"/>
                      </a:cubicBezTo>
                      <a:cubicBezTo>
                        <a:pt x="5763" y="9220"/>
                        <a:pt x="5763" y="9220"/>
                        <a:pt x="4610" y="10373"/>
                      </a:cubicBezTo>
                      <a:cubicBezTo>
                        <a:pt x="5763" y="9220"/>
                        <a:pt x="5763" y="9220"/>
                        <a:pt x="4610" y="10373"/>
                      </a:cubicBezTo>
                      <a:cubicBezTo>
                        <a:pt x="5763" y="9220"/>
                        <a:pt x="5763" y="9220"/>
                        <a:pt x="5763" y="9220"/>
                      </a:cubicBezTo>
                      <a:lnTo>
                        <a:pt x="5763" y="9220"/>
                      </a:lnTo>
                      <a:lnTo>
                        <a:pt x="5763" y="5763"/>
                      </a:lnTo>
                      <a:lnTo>
                        <a:pt x="6915" y="6915"/>
                      </a:lnTo>
                      <a:cubicBezTo>
                        <a:pt x="6915" y="6915"/>
                        <a:pt x="6915" y="6915"/>
                        <a:pt x="6915" y="6915"/>
                      </a:cubicBezTo>
                      <a:cubicBezTo>
                        <a:pt x="6915" y="6915"/>
                        <a:pt x="6915" y="6915"/>
                        <a:pt x="6915" y="6915"/>
                      </a:cubicBezTo>
                      <a:cubicBezTo>
                        <a:pt x="6915" y="6915"/>
                        <a:pt x="6915" y="6915"/>
                        <a:pt x="6915" y="6915"/>
                      </a:cubicBezTo>
                      <a:lnTo>
                        <a:pt x="6915" y="6915"/>
                      </a:lnTo>
                      <a:cubicBezTo>
                        <a:pt x="6915" y="6915"/>
                        <a:pt x="6915" y="6915"/>
                        <a:pt x="6915" y="6915"/>
                      </a:cubicBezTo>
                      <a:cubicBezTo>
                        <a:pt x="6915" y="6915"/>
                        <a:pt x="6915" y="6915"/>
                        <a:pt x="6915" y="6915"/>
                      </a:cubicBezTo>
                      <a:cubicBezTo>
                        <a:pt x="6915" y="6915"/>
                        <a:pt x="6915" y="6915"/>
                        <a:pt x="6915" y="6915"/>
                      </a:cubicBezTo>
                      <a:cubicBezTo>
                        <a:pt x="6915" y="6915"/>
                        <a:pt x="6915" y="6915"/>
                        <a:pt x="6915" y="6915"/>
                      </a:cubicBezTo>
                      <a:lnTo>
                        <a:pt x="6915" y="6915"/>
                      </a:lnTo>
                      <a:lnTo>
                        <a:pt x="6915" y="6915"/>
                      </a:lnTo>
                      <a:lnTo>
                        <a:pt x="6915" y="6915"/>
                      </a:lnTo>
                      <a:cubicBezTo>
                        <a:pt x="6915" y="6915"/>
                        <a:pt x="6915" y="6915"/>
                        <a:pt x="6915" y="6915"/>
                      </a:cubicBezTo>
                      <a:cubicBezTo>
                        <a:pt x="6915" y="6915"/>
                        <a:pt x="6915" y="6915"/>
                        <a:pt x="6915" y="6915"/>
                      </a:cubicBezTo>
                      <a:cubicBezTo>
                        <a:pt x="6915" y="6915"/>
                        <a:pt x="6915" y="6915"/>
                        <a:pt x="6915" y="6915"/>
                      </a:cubicBezTo>
                      <a:cubicBezTo>
                        <a:pt x="6915" y="6915"/>
                        <a:pt x="6915" y="6915"/>
                        <a:pt x="6915" y="6915"/>
                      </a:cubicBezTo>
                      <a:cubicBezTo>
                        <a:pt x="6915" y="6915"/>
                        <a:pt x="6915" y="6915"/>
                        <a:pt x="6915" y="6915"/>
                      </a:cubicBezTo>
                      <a:cubicBezTo>
                        <a:pt x="6915" y="6915"/>
                        <a:pt x="6915" y="6915"/>
                        <a:pt x="8067" y="6915"/>
                      </a:cubicBezTo>
                      <a:lnTo>
                        <a:pt x="21898" y="0"/>
                      </a:lnTo>
                      <a:lnTo>
                        <a:pt x="21898" y="3458"/>
                      </a:lnTo>
                      <a:cubicBezTo>
                        <a:pt x="21898" y="3458"/>
                        <a:pt x="21898" y="4610"/>
                        <a:pt x="23051" y="4610"/>
                      </a:cubicBezTo>
                      <a:lnTo>
                        <a:pt x="34576" y="11525"/>
                      </a:lnTo>
                      <a:cubicBezTo>
                        <a:pt x="34576" y="11525"/>
                        <a:pt x="34576" y="11525"/>
                        <a:pt x="33423" y="11525"/>
                      </a:cubicBezTo>
                      <a:lnTo>
                        <a:pt x="17288" y="20745"/>
                      </a:lnTo>
                      <a:cubicBezTo>
                        <a:pt x="17288" y="20745"/>
                        <a:pt x="16135" y="20745"/>
                        <a:pt x="16135" y="20745"/>
                      </a:cubicBezTo>
                      <a:cubicBezTo>
                        <a:pt x="16135" y="20745"/>
                        <a:pt x="16135" y="20745"/>
                        <a:pt x="16135" y="20745"/>
                      </a:cubicBezTo>
                      <a:cubicBezTo>
                        <a:pt x="16135" y="20745"/>
                        <a:pt x="14983" y="20745"/>
                        <a:pt x="14983" y="20745"/>
                      </a:cubicBezTo>
                      <a:lnTo>
                        <a:pt x="14983" y="20745"/>
                      </a:lnTo>
                      <a:cubicBezTo>
                        <a:pt x="14983" y="20745"/>
                        <a:pt x="13830" y="20745"/>
                        <a:pt x="13830" y="20745"/>
                      </a:cubicBezTo>
                      <a:lnTo>
                        <a:pt x="13830" y="20745"/>
                      </a:lnTo>
                      <a:cubicBezTo>
                        <a:pt x="13830" y="20745"/>
                        <a:pt x="12677" y="20745"/>
                        <a:pt x="12677" y="20745"/>
                      </a:cubicBezTo>
                      <a:lnTo>
                        <a:pt x="0" y="12678"/>
                      </a:lnTo>
                      <a:cubicBezTo>
                        <a:pt x="0" y="12678"/>
                        <a:pt x="0" y="12678"/>
                        <a:pt x="0" y="12678"/>
                      </a:cubicBezTo>
                      <a:lnTo>
                        <a:pt x="4610" y="10373"/>
                      </a:lnTo>
                      <a:lnTo>
                        <a:pt x="4610" y="10373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03286"/>
                    </a:gs>
                    <a:gs pos="100000">
                      <a:srgbClr val="0085F2"/>
                    </a:gs>
                  </a:gsLst>
                  <a:lin ang="16327914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533" name="Freeform: Shape 3532">
                  <a:extLst>
                    <a:ext uri="{FF2B5EF4-FFF2-40B4-BE49-F238E27FC236}">
                      <a16:creationId xmlns:a16="http://schemas.microsoft.com/office/drawing/2014/main" id="{439969B2-3DF4-BB03-4CE5-BE19199F12B2}"/>
                    </a:ext>
                  </a:extLst>
                </p:cNvPr>
                <p:cNvSpPr/>
                <p:nvPr/>
              </p:nvSpPr>
              <p:spPr>
                <a:xfrm>
                  <a:off x="9532254" y="5196057"/>
                  <a:ext cx="34575" cy="20745"/>
                </a:xfrm>
                <a:custGeom>
                  <a:avLst/>
                  <a:gdLst>
                    <a:gd name="connsiteX0" fmla="*/ 9220 w 34575"/>
                    <a:gd name="connsiteY0" fmla="*/ 8068 h 20745"/>
                    <a:gd name="connsiteX1" fmla="*/ 9220 w 34575"/>
                    <a:gd name="connsiteY1" fmla="*/ 8068 h 20745"/>
                    <a:gd name="connsiteX2" fmla="*/ 9220 w 34575"/>
                    <a:gd name="connsiteY2" fmla="*/ 8068 h 20745"/>
                    <a:gd name="connsiteX3" fmla="*/ 9220 w 34575"/>
                    <a:gd name="connsiteY3" fmla="*/ 8068 h 20745"/>
                    <a:gd name="connsiteX4" fmla="*/ 9220 w 34575"/>
                    <a:gd name="connsiteY4" fmla="*/ 8068 h 20745"/>
                    <a:gd name="connsiteX5" fmla="*/ 9220 w 34575"/>
                    <a:gd name="connsiteY5" fmla="*/ 8068 h 20745"/>
                    <a:gd name="connsiteX6" fmla="*/ 9220 w 34575"/>
                    <a:gd name="connsiteY6" fmla="*/ 8068 h 20745"/>
                    <a:gd name="connsiteX7" fmla="*/ 9220 w 34575"/>
                    <a:gd name="connsiteY7" fmla="*/ 8068 h 20745"/>
                    <a:gd name="connsiteX8" fmla="*/ 10373 w 34575"/>
                    <a:gd name="connsiteY8" fmla="*/ 6915 h 20745"/>
                    <a:gd name="connsiteX9" fmla="*/ 10373 w 34575"/>
                    <a:gd name="connsiteY9" fmla="*/ 6915 h 20745"/>
                    <a:gd name="connsiteX10" fmla="*/ 10373 w 34575"/>
                    <a:gd name="connsiteY10" fmla="*/ 3458 h 20745"/>
                    <a:gd name="connsiteX11" fmla="*/ 11525 w 34575"/>
                    <a:gd name="connsiteY11" fmla="*/ 4610 h 20745"/>
                    <a:gd name="connsiteX12" fmla="*/ 11525 w 34575"/>
                    <a:gd name="connsiteY12" fmla="*/ 4610 h 20745"/>
                    <a:gd name="connsiteX13" fmla="*/ 11525 w 34575"/>
                    <a:gd name="connsiteY13" fmla="*/ 4610 h 20745"/>
                    <a:gd name="connsiteX14" fmla="*/ 11525 w 34575"/>
                    <a:gd name="connsiteY14" fmla="*/ 4610 h 20745"/>
                    <a:gd name="connsiteX15" fmla="*/ 11525 w 34575"/>
                    <a:gd name="connsiteY15" fmla="*/ 4610 h 20745"/>
                    <a:gd name="connsiteX16" fmla="*/ 11525 w 34575"/>
                    <a:gd name="connsiteY16" fmla="*/ 4610 h 20745"/>
                    <a:gd name="connsiteX17" fmla="*/ 11525 w 34575"/>
                    <a:gd name="connsiteY17" fmla="*/ 4610 h 20745"/>
                    <a:gd name="connsiteX18" fmla="*/ 11525 w 34575"/>
                    <a:gd name="connsiteY18" fmla="*/ 4610 h 20745"/>
                    <a:gd name="connsiteX19" fmla="*/ 11525 w 34575"/>
                    <a:gd name="connsiteY19" fmla="*/ 4610 h 20745"/>
                    <a:gd name="connsiteX20" fmla="*/ 11525 w 34575"/>
                    <a:gd name="connsiteY20" fmla="*/ 4610 h 20745"/>
                    <a:gd name="connsiteX21" fmla="*/ 11525 w 34575"/>
                    <a:gd name="connsiteY21" fmla="*/ 4610 h 20745"/>
                    <a:gd name="connsiteX22" fmla="*/ 11525 w 34575"/>
                    <a:gd name="connsiteY22" fmla="*/ 4610 h 20745"/>
                    <a:gd name="connsiteX23" fmla="*/ 11525 w 34575"/>
                    <a:gd name="connsiteY23" fmla="*/ 4610 h 20745"/>
                    <a:gd name="connsiteX24" fmla="*/ 11525 w 34575"/>
                    <a:gd name="connsiteY24" fmla="*/ 4610 h 20745"/>
                    <a:gd name="connsiteX25" fmla="*/ 11525 w 34575"/>
                    <a:gd name="connsiteY25" fmla="*/ 4610 h 20745"/>
                    <a:gd name="connsiteX26" fmla="*/ 11525 w 34575"/>
                    <a:gd name="connsiteY26" fmla="*/ 4610 h 20745"/>
                    <a:gd name="connsiteX27" fmla="*/ 11525 w 34575"/>
                    <a:gd name="connsiteY27" fmla="*/ 4610 h 20745"/>
                    <a:gd name="connsiteX28" fmla="*/ 12678 w 34575"/>
                    <a:gd name="connsiteY28" fmla="*/ 4610 h 20745"/>
                    <a:gd name="connsiteX29" fmla="*/ 21898 w 34575"/>
                    <a:gd name="connsiteY29" fmla="*/ 0 h 20745"/>
                    <a:gd name="connsiteX30" fmla="*/ 21898 w 34575"/>
                    <a:gd name="connsiteY30" fmla="*/ 3458 h 20745"/>
                    <a:gd name="connsiteX31" fmla="*/ 23051 w 34575"/>
                    <a:gd name="connsiteY31" fmla="*/ 4610 h 20745"/>
                    <a:gd name="connsiteX32" fmla="*/ 34576 w 34575"/>
                    <a:gd name="connsiteY32" fmla="*/ 11525 h 20745"/>
                    <a:gd name="connsiteX33" fmla="*/ 33423 w 34575"/>
                    <a:gd name="connsiteY33" fmla="*/ 11525 h 20745"/>
                    <a:gd name="connsiteX34" fmla="*/ 17288 w 34575"/>
                    <a:gd name="connsiteY34" fmla="*/ 20745 h 20745"/>
                    <a:gd name="connsiteX35" fmla="*/ 16135 w 34575"/>
                    <a:gd name="connsiteY35" fmla="*/ 20745 h 20745"/>
                    <a:gd name="connsiteX36" fmla="*/ 16135 w 34575"/>
                    <a:gd name="connsiteY36" fmla="*/ 20745 h 20745"/>
                    <a:gd name="connsiteX37" fmla="*/ 14983 w 34575"/>
                    <a:gd name="connsiteY37" fmla="*/ 20745 h 20745"/>
                    <a:gd name="connsiteX38" fmla="*/ 14983 w 34575"/>
                    <a:gd name="connsiteY38" fmla="*/ 20745 h 20745"/>
                    <a:gd name="connsiteX39" fmla="*/ 13830 w 34575"/>
                    <a:gd name="connsiteY39" fmla="*/ 20745 h 20745"/>
                    <a:gd name="connsiteX40" fmla="*/ 13830 w 34575"/>
                    <a:gd name="connsiteY40" fmla="*/ 20745 h 20745"/>
                    <a:gd name="connsiteX41" fmla="*/ 12678 w 34575"/>
                    <a:gd name="connsiteY41" fmla="*/ 20745 h 20745"/>
                    <a:gd name="connsiteX42" fmla="*/ 0 w 34575"/>
                    <a:gd name="connsiteY42" fmla="*/ 12678 h 20745"/>
                    <a:gd name="connsiteX43" fmla="*/ 0 w 34575"/>
                    <a:gd name="connsiteY43" fmla="*/ 12678 h 20745"/>
                    <a:gd name="connsiteX44" fmla="*/ 9220 w 34575"/>
                    <a:gd name="connsiteY44" fmla="*/ 8068 h 20745"/>
                    <a:gd name="connsiteX45" fmla="*/ 9220 w 34575"/>
                    <a:gd name="connsiteY45" fmla="*/ 8068 h 207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</a:cxnLst>
                  <a:rect l="l" t="t" r="r" b="b"/>
                  <a:pathLst>
                    <a:path w="34575" h="20745">
                      <a:moveTo>
                        <a:pt x="9220" y="8068"/>
                      </a:moveTo>
                      <a:cubicBezTo>
                        <a:pt x="9220" y="8068"/>
                        <a:pt x="9220" y="8068"/>
                        <a:pt x="9220" y="8068"/>
                      </a:cubicBezTo>
                      <a:cubicBezTo>
                        <a:pt x="9220" y="8068"/>
                        <a:pt x="9220" y="8068"/>
                        <a:pt x="9220" y="8068"/>
                      </a:cubicBezTo>
                      <a:cubicBezTo>
                        <a:pt x="9220" y="8068"/>
                        <a:pt x="9220" y="8068"/>
                        <a:pt x="9220" y="8068"/>
                      </a:cubicBezTo>
                      <a:lnTo>
                        <a:pt x="9220" y="8068"/>
                      </a:lnTo>
                      <a:cubicBezTo>
                        <a:pt x="9220" y="8068"/>
                        <a:pt x="9220" y="8068"/>
                        <a:pt x="9220" y="8068"/>
                      </a:cubicBezTo>
                      <a:cubicBezTo>
                        <a:pt x="10373" y="8068"/>
                        <a:pt x="10373" y="8068"/>
                        <a:pt x="9220" y="8068"/>
                      </a:cubicBezTo>
                      <a:cubicBezTo>
                        <a:pt x="10373" y="8068"/>
                        <a:pt x="10373" y="8068"/>
                        <a:pt x="9220" y="8068"/>
                      </a:cubicBezTo>
                      <a:lnTo>
                        <a:pt x="10373" y="6915"/>
                      </a:lnTo>
                      <a:lnTo>
                        <a:pt x="10373" y="6915"/>
                      </a:lnTo>
                      <a:lnTo>
                        <a:pt x="10373" y="3458"/>
                      </a:lnTo>
                      <a:lnTo>
                        <a:pt x="11525" y="4610"/>
                      </a:ln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lnTo>
                        <a:pt x="11525" y="4610"/>
                      </a:ln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lnTo>
                        <a:pt x="11525" y="4610"/>
                      </a:ln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2678" y="4610"/>
                      </a:cubicBezTo>
                      <a:lnTo>
                        <a:pt x="21898" y="0"/>
                      </a:lnTo>
                      <a:lnTo>
                        <a:pt x="21898" y="3458"/>
                      </a:lnTo>
                      <a:cubicBezTo>
                        <a:pt x="21898" y="3458"/>
                        <a:pt x="21898" y="4610"/>
                        <a:pt x="23051" y="4610"/>
                      </a:cubicBezTo>
                      <a:lnTo>
                        <a:pt x="34576" y="11525"/>
                      </a:lnTo>
                      <a:cubicBezTo>
                        <a:pt x="34576" y="11525"/>
                        <a:pt x="34576" y="11525"/>
                        <a:pt x="33423" y="11525"/>
                      </a:cubicBezTo>
                      <a:lnTo>
                        <a:pt x="17288" y="20745"/>
                      </a:lnTo>
                      <a:cubicBezTo>
                        <a:pt x="17288" y="20745"/>
                        <a:pt x="16135" y="20745"/>
                        <a:pt x="16135" y="20745"/>
                      </a:cubicBezTo>
                      <a:cubicBezTo>
                        <a:pt x="16135" y="20745"/>
                        <a:pt x="16135" y="20745"/>
                        <a:pt x="16135" y="20745"/>
                      </a:cubicBezTo>
                      <a:cubicBezTo>
                        <a:pt x="16135" y="20745"/>
                        <a:pt x="14983" y="20745"/>
                        <a:pt x="14983" y="20745"/>
                      </a:cubicBezTo>
                      <a:cubicBezTo>
                        <a:pt x="14983" y="20745"/>
                        <a:pt x="14983" y="20745"/>
                        <a:pt x="14983" y="20745"/>
                      </a:cubicBezTo>
                      <a:cubicBezTo>
                        <a:pt x="14983" y="20745"/>
                        <a:pt x="13830" y="20745"/>
                        <a:pt x="13830" y="20745"/>
                      </a:cubicBezTo>
                      <a:lnTo>
                        <a:pt x="13830" y="20745"/>
                      </a:lnTo>
                      <a:cubicBezTo>
                        <a:pt x="13830" y="20745"/>
                        <a:pt x="12678" y="20745"/>
                        <a:pt x="12678" y="20745"/>
                      </a:cubicBezTo>
                      <a:lnTo>
                        <a:pt x="0" y="12678"/>
                      </a:lnTo>
                      <a:cubicBezTo>
                        <a:pt x="0" y="12678"/>
                        <a:pt x="0" y="12678"/>
                        <a:pt x="0" y="12678"/>
                      </a:cubicBezTo>
                      <a:lnTo>
                        <a:pt x="9220" y="8068"/>
                      </a:lnTo>
                      <a:lnTo>
                        <a:pt x="9220" y="8068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03286"/>
                    </a:gs>
                    <a:gs pos="100000">
                      <a:srgbClr val="0085F2"/>
                    </a:gs>
                  </a:gsLst>
                  <a:lin ang="16327914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534" name="Freeform: Shape 3533">
                  <a:extLst>
                    <a:ext uri="{FF2B5EF4-FFF2-40B4-BE49-F238E27FC236}">
                      <a16:creationId xmlns:a16="http://schemas.microsoft.com/office/drawing/2014/main" id="{96BFC739-7A57-9401-7774-9DF8F733C966}"/>
                    </a:ext>
                  </a:extLst>
                </p:cNvPr>
                <p:cNvSpPr/>
                <p:nvPr/>
              </p:nvSpPr>
              <p:spPr>
                <a:xfrm>
                  <a:off x="9506898" y="5208735"/>
                  <a:ext cx="39186" cy="23050"/>
                </a:xfrm>
                <a:custGeom>
                  <a:avLst/>
                  <a:gdLst>
                    <a:gd name="connsiteX0" fmla="*/ 26508 w 39186"/>
                    <a:gd name="connsiteY0" fmla="*/ 3458 h 23050"/>
                    <a:gd name="connsiteX1" fmla="*/ 27661 w 39186"/>
                    <a:gd name="connsiteY1" fmla="*/ 4610 h 23050"/>
                    <a:gd name="connsiteX2" fmla="*/ 39186 w 39186"/>
                    <a:gd name="connsiteY2" fmla="*/ 11525 h 23050"/>
                    <a:gd name="connsiteX3" fmla="*/ 38034 w 39186"/>
                    <a:gd name="connsiteY3" fmla="*/ 11525 h 23050"/>
                    <a:gd name="connsiteX4" fmla="*/ 17288 w 39186"/>
                    <a:gd name="connsiteY4" fmla="*/ 23051 h 23050"/>
                    <a:gd name="connsiteX5" fmla="*/ 16136 w 39186"/>
                    <a:gd name="connsiteY5" fmla="*/ 23051 h 23050"/>
                    <a:gd name="connsiteX6" fmla="*/ 16136 w 39186"/>
                    <a:gd name="connsiteY6" fmla="*/ 23051 h 23050"/>
                    <a:gd name="connsiteX7" fmla="*/ 14983 w 39186"/>
                    <a:gd name="connsiteY7" fmla="*/ 23051 h 23050"/>
                    <a:gd name="connsiteX8" fmla="*/ 14983 w 39186"/>
                    <a:gd name="connsiteY8" fmla="*/ 23051 h 23050"/>
                    <a:gd name="connsiteX9" fmla="*/ 13830 w 39186"/>
                    <a:gd name="connsiteY9" fmla="*/ 23051 h 23050"/>
                    <a:gd name="connsiteX10" fmla="*/ 13830 w 39186"/>
                    <a:gd name="connsiteY10" fmla="*/ 23051 h 23050"/>
                    <a:gd name="connsiteX11" fmla="*/ 12678 w 39186"/>
                    <a:gd name="connsiteY11" fmla="*/ 23051 h 23050"/>
                    <a:gd name="connsiteX12" fmla="*/ 0 w 39186"/>
                    <a:gd name="connsiteY12" fmla="*/ 14983 h 23050"/>
                    <a:gd name="connsiteX13" fmla="*/ 0 w 39186"/>
                    <a:gd name="connsiteY13" fmla="*/ 14983 h 23050"/>
                    <a:gd name="connsiteX14" fmla="*/ 27661 w 39186"/>
                    <a:gd name="connsiteY14" fmla="*/ 0 h 23050"/>
                    <a:gd name="connsiteX15" fmla="*/ 27661 w 39186"/>
                    <a:gd name="connsiteY15" fmla="*/ 3458 h 23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9186" h="23050">
                      <a:moveTo>
                        <a:pt x="26508" y="3458"/>
                      </a:moveTo>
                      <a:cubicBezTo>
                        <a:pt x="26508" y="3458"/>
                        <a:pt x="26508" y="4610"/>
                        <a:pt x="27661" y="4610"/>
                      </a:cubicBezTo>
                      <a:lnTo>
                        <a:pt x="39186" y="11525"/>
                      </a:lnTo>
                      <a:cubicBezTo>
                        <a:pt x="39186" y="11525"/>
                        <a:pt x="39186" y="11525"/>
                        <a:pt x="38034" y="11525"/>
                      </a:cubicBezTo>
                      <a:lnTo>
                        <a:pt x="17288" y="23051"/>
                      </a:lnTo>
                      <a:cubicBezTo>
                        <a:pt x="17288" y="23051"/>
                        <a:pt x="16136" y="23051"/>
                        <a:pt x="16136" y="23051"/>
                      </a:cubicBezTo>
                      <a:cubicBezTo>
                        <a:pt x="16136" y="23051"/>
                        <a:pt x="16136" y="23051"/>
                        <a:pt x="16136" y="23051"/>
                      </a:cubicBezTo>
                      <a:cubicBezTo>
                        <a:pt x="16136" y="23051"/>
                        <a:pt x="14983" y="23051"/>
                        <a:pt x="14983" y="23051"/>
                      </a:cubicBezTo>
                      <a:lnTo>
                        <a:pt x="14983" y="23051"/>
                      </a:lnTo>
                      <a:cubicBezTo>
                        <a:pt x="14983" y="23051"/>
                        <a:pt x="13830" y="23051"/>
                        <a:pt x="13830" y="23051"/>
                      </a:cubicBezTo>
                      <a:lnTo>
                        <a:pt x="13830" y="23051"/>
                      </a:lnTo>
                      <a:cubicBezTo>
                        <a:pt x="13830" y="23051"/>
                        <a:pt x="12678" y="23051"/>
                        <a:pt x="12678" y="23051"/>
                      </a:cubicBezTo>
                      <a:lnTo>
                        <a:pt x="0" y="14983"/>
                      </a:lnTo>
                      <a:cubicBezTo>
                        <a:pt x="0" y="14983"/>
                        <a:pt x="0" y="14983"/>
                        <a:pt x="0" y="14983"/>
                      </a:cubicBezTo>
                      <a:lnTo>
                        <a:pt x="27661" y="0"/>
                      </a:lnTo>
                      <a:lnTo>
                        <a:pt x="27661" y="3458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03286"/>
                    </a:gs>
                    <a:gs pos="100000">
                      <a:srgbClr val="0085F2"/>
                    </a:gs>
                  </a:gsLst>
                  <a:lin ang="16327914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535" name="Freeform: Shape 3534">
                  <a:extLst>
                    <a:ext uri="{FF2B5EF4-FFF2-40B4-BE49-F238E27FC236}">
                      <a16:creationId xmlns:a16="http://schemas.microsoft.com/office/drawing/2014/main" id="{014B1201-90CE-82DF-1904-09EA0DBBE18D}"/>
                    </a:ext>
                  </a:extLst>
                </p:cNvPr>
                <p:cNvSpPr/>
                <p:nvPr/>
              </p:nvSpPr>
              <p:spPr>
                <a:xfrm>
                  <a:off x="9521881" y="5213345"/>
                  <a:ext cx="55321" cy="33423"/>
                </a:xfrm>
                <a:custGeom>
                  <a:avLst/>
                  <a:gdLst>
                    <a:gd name="connsiteX0" fmla="*/ 23051 w 55321"/>
                    <a:gd name="connsiteY0" fmla="*/ 12678 h 33423"/>
                    <a:gd name="connsiteX1" fmla="*/ 23051 w 55321"/>
                    <a:gd name="connsiteY1" fmla="*/ 12678 h 33423"/>
                    <a:gd name="connsiteX2" fmla="*/ 23051 w 55321"/>
                    <a:gd name="connsiteY2" fmla="*/ 12678 h 33423"/>
                    <a:gd name="connsiteX3" fmla="*/ 23051 w 55321"/>
                    <a:gd name="connsiteY3" fmla="*/ 12678 h 33423"/>
                    <a:gd name="connsiteX4" fmla="*/ 23051 w 55321"/>
                    <a:gd name="connsiteY4" fmla="*/ 12678 h 33423"/>
                    <a:gd name="connsiteX5" fmla="*/ 23051 w 55321"/>
                    <a:gd name="connsiteY5" fmla="*/ 12678 h 33423"/>
                    <a:gd name="connsiteX6" fmla="*/ 23051 w 55321"/>
                    <a:gd name="connsiteY6" fmla="*/ 12678 h 33423"/>
                    <a:gd name="connsiteX7" fmla="*/ 23051 w 55321"/>
                    <a:gd name="connsiteY7" fmla="*/ 12678 h 33423"/>
                    <a:gd name="connsiteX8" fmla="*/ 24203 w 55321"/>
                    <a:gd name="connsiteY8" fmla="*/ 11525 h 33423"/>
                    <a:gd name="connsiteX9" fmla="*/ 24203 w 55321"/>
                    <a:gd name="connsiteY9" fmla="*/ 11525 h 33423"/>
                    <a:gd name="connsiteX10" fmla="*/ 24203 w 55321"/>
                    <a:gd name="connsiteY10" fmla="*/ 8068 h 33423"/>
                    <a:gd name="connsiteX11" fmla="*/ 25355 w 55321"/>
                    <a:gd name="connsiteY11" fmla="*/ 9220 h 33423"/>
                    <a:gd name="connsiteX12" fmla="*/ 25355 w 55321"/>
                    <a:gd name="connsiteY12" fmla="*/ 9220 h 33423"/>
                    <a:gd name="connsiteX13" fmla="*/ 25355 w 55321"/>
                    <a:gd name="connsiteY13" fmla="*/ 9220 h 33423"/>
                    <a:gd name="connsiteX14" fmla="*/ 25355 w 55321"/>
                    <a:gd name="connsiteY14" fmla="*/ 9220 h 33423"/>
                    <a:gd name="connsiteX15" fmla="*/ 25355 w 55321"/>
                    <a:gd name="connsiteY15" fmla="*/ 9220 h 33423"/>
                    <a:gd name="connsiteX16" fmla="*/ 25355 w 55321"/>
                    <a:gd name="connsiteY16" fmla="*/ 9220 h 33423"/>
                    <a:gd name="connsiteX17" fmla="*/ 25355 w 55321"/>
                    <a:gd name="connsiteY17" fmla="*/ 9220 h 33423"/>
                    <a:gd name="connsiteX18" fmla="*/ 25355 w 55321"/>
                    <a:gd name="connsiteY18" fmla="*/ 9220 h 33423"/>
                    <a:gd name="connsiteX19" fmla="*/ 25355 w 55321"/>
                    <a:gd name="connsiteY19" fmla="*/ 9220 h 33423"/>
                    <a:gd name="connsiteX20" fmla="*/ 25355 w 55321"/>
                    <a:gd name="connsiteY20" fmla="*/ 9220 h 33423"/>
                    <a:gd name="connsiteX21" fmla="*/ 25355 w 55321"/>
                    <a:gd name="connsiteY21" fmla="*/ 9220 h 33423"/>
                    <a:gd name="connsiteX22" fmla="*/ 25355 w 55321"/>
                    <a:gd name="connsiteY22" fmla="*/ 9220 h 33423"/>
                    <a:gd name="connsiteX23" fmla="*/ 25355 w 55321"/>
                    <a:gd name="connsiteY23" fmla="*/ 9220 h 33423"/>
                    <a:gd name="connsiteX24" fmla="*/ 25355 w 55321"/>
                    <a:gd name="connsiteY24" fmla="*/ 9220 h 33423"/>
                    <a:gd name="connsiteX25" fmla="*/ 25355 w 55321"/>
                    <a:gd name="connsiteY25" fmla="*/ 9220 h 33423"/>
                    <a:gd name="connsiteX26" fmla="*/ 25355 w 55321"/>
                    <a:gd name="connsiteY26" fmla="*/ 9220 h 33423"/>
                    <a:gd name="connsiteX27" fmla="*/ 25355 w 55321"/>
                    <a:gd name="connsiteY27" fmla="*/ 9220 h 33423"/>
                    <a:gd name="connsiteX28" fmla="*/ 26508 w 55321"/>
                    <a:gd name="connsiteY28" fmla="*/ 9220 h 33423"/>
                    <a:gd name="connsiteX29" fmla="*/ 42643 w 55321"/>
                    <a:gd name="connsiteY29" fmla="*/ 0 h 33423"/>
                    <a:gd name="connsiteX30" fmla="*/ 42643 w 55321"/>
                    <a:gd name="connsiteY30" fmla="*/ 0 h 33423"/>
                    <a:gd name="connsiteX31" fmla="*/ 42643 w 55321"/>
                    <a:gd name="connsiteY31" fmla="*/ 0 h 33423"/>
                    <a:gd name="connsiteX32" fmla="*/ 42643 w 55321"/>
                    <a:gd name="connsiteY32" fmla="*/ 3458 h 33423"/>
                    <a:gd name="connsiteX33" fmla="*/ 43796 w 55321"/>
                    <a:gd name="connsiteY33" fmla="*/ 4610 h 33423"/>
                    <a:gd name="connsiteX34" fmla="*/ 55321 w 55321"/>
                    <a:gd name="connsiteY34" fmla="*/ 11525 h 33423"/>
                    <a:gd name="connsiteX35" fmla="*/ 55321 w 55321"/>
                    <a:gd name="connsiteY35" fmla="*/ 11525 h 33423"/>
                    <a:gd name="connsiteX36" fmla="*/ 55321 w 55321"/>
                    <a:gd name="connsiteY36" fmla="*/ 11525 h 33423"/>
                    <a:gd name="connsiteX37" fmla="*/ 54168 w 55321"/>
                    <a:gd name="connsiteY37" fmla="*/ 12678 h 33423"/>
                    <a:gd name="connsiteX38" fmla="*/ 17288 w 55321"/>
                    <a:gd name="connsiteY38" fmla="*/ 33423 h 33423"/>
                    <a:gd name="connsiteX39" fmla="*/ 16135 w 55321"/>
                    <a:gd name="connsiteY39" fmla="*/ 33423 h 33423"/>
                    <a:gd name="connsiteX40" fmla="*/ 16135 w 55321"/>
                    <a:gd name="connsiteY40" fmla="*/ 33423 h 33423"/>
                    <a:gd name="connsiteX41" fmla="*/ 14983 w 55321"/>
                    <a:gd name="connsiteY41" fmla="*/ 33423 h 33423"/>
                    <a:gd name="connsiteX42" fmla="*/ 14983 w 55321"/>
                    <a:gd name="connsiteY42" fmla="*/ 33423 h 33423"/>
                    <a:gd name="connsiteX43" fmla="*/ 13830 w 55321"/>
                    <a:gd name="connsiteY43" fmla="*/ 33423 h 33423"/>
                    <a:gd name="connsiteX44" fmla="*/ 13830 w 55321"/>
                    <a:gd name="connsiteY44" fmla="*/ 33423 h 33423"/>
                    <a:gd name="connsiteX45" fmla="*/ 12678 w 55321"/>
                    <a:gd name="connsiteY45" fmla="*/ 33423 h 33423"/>
                    <a:gd name="connsiteX46" fmla="*/ 0 w 55321"/>
                    <a:gd name="connsiteY46" fmla="*/ 25356 h 33423"/>
                    <a:gd name="connsiteX47" fmla="*/ 0 w 55321"/>
                    <a:gd name="connsiteY47" fmla="*/ 25356 h 33423"/>
                    <a:gd name="connsiteX48" fmla="*/ 23051 w 55321"/>
                    <a:gd name="connsiteY48" fmla="*/ 12678 h 33423"/>
                    <a:gd name="connsiteX49" fmla="*/ 23051 w 55321"/>
                    <a:gd name="connsiteY49" fmla="*/ 12678 h 334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</a:cxnLst>
                  <a:rect l="l" t="t" r="r" b="b"/>
                  <a:pathLst>
                    <a:path w="55321" h="33423">
                      <a:moveTo>
                        <a:pt x="23051" y="12678"/>
                      </a:moveTo>
                      <a:cubicBezTo>
                        <a:pt x="23051" y="12678"/>
                        <a:pt x="24203" y="12678"/>
                        <a:pt x="23051" y="12678"/>
                      </a:cubicBezTo>
                      <a:cubicBezTo>
                        <a:pt x="24203" y="12678"/>
                        <a:pt x="24203" y="11525"/>
                        <a:pt x="23051" y="12678"/>
                      </a:cubicBezTo>
                      <a:cubicBezTo>
                        <a:pt x="24203" y="11525"/>
                        <a:pt x="24203" y="11525"/>
                        <a:pt x="23051" y="12678"/>
                      </a:cubicBezTo>
                      <a:lnTo>
                        <a:pt x="23051" y="12678"/>
                      </a:lnTo>
                      <a:cubicBezTo>
                        <a:pt x="24203" y="11525"/>
                        <a:pt x="24203" y="11525"/>
                        <a:pt x="23051" y="12678"/>
                      </a:cubicBezTo>
                      <a:cubicBezTo>
                        <a:pt x="24203" y="11525"/>
                        <a:pt x="24203" y="11525"/>
                        <a:pt x="23051" y="12678"/>
                      </a:cubicBezTo>
                      <a:cubicBezTo>
                        <a:pt x="24203" y="11525"/>
                        <a:pt x="24203" y="11525"/>
                        <a:pt x="23051" y="12678"/>
                      </a:cubicBezTo>
                      <a:lnTo>
                        <a:pt x="24203" y="11525"/>
                      </a:lnTo>
                      <a:lnTo>
                        <a:pt x="24203" y="11525"/>
                      </a:lnTo>
                      <a:lnTo>
                        <a:pt x="24203" y="8068"/>
                      </a:lnTo>
                      <a:lnTo>
                        <a:pt x="25355" y="9220"/>
                      </a:lnTo>
                      <a:cubicBezTo>
                        <a:pt x="25355" y="9220"/>
                        <a:pt x="25355" y="9220"/>
                        <a:pt x="25355" y="9220"/>
                      </a:cubicBezTo>
                      <a:cubicBezTo>
                        <a:pt x="25355" y="9220"/>
                        <a:pt x="25355" y="9220"/>
                        <a:pt x="25355" y="9220"/>
                      </a:cubicBezTo>
                      <a:cubicBezTo>
                        <a:pt x="25355" y="9220"/>
                        <a:pt x="25355" y="9220"/>
                        <a:pt x="25355" y="9220"/>
                      </a:cubicBezTo>
                      <a:lnTo>
                        <a:pt x="25355" y="9220"/>
                      </a:lnTo>
                      <a:cubicBezTo>
                        <a:pt x="25355" y="9220"/>
                        <a:pt x="25355" y="9220"/>
                        <a:pt x="25355" y="9220"/>
                      </a:cubicBezTo>
                      <a:cubicBezTo>
                        <a:pt x="25355" y="9220"/>
                        <a:pt x="25355" y="9220"/>
                        <a:pt x="25355" y="9220"/>
                      </a:cubicBezTo>
                      <a:cubicBezTo>
                        <a:pt x="25355" y="9220"/>
                        <a:pt x="25355" y="9220"/>
                        <a:pt x="25355" y="9220"/>
                      </a:cubicBezTo>
                      <a:cubicBezTo>
                        <a:pt x="25355" y="9220"/>
                        <a:pt x="25355" y="9220"/>
                        <a:pt x="25355" y="9220"/>
                      </a:cubicBezTo>
                      <a:cubicBezTo>
                        <a:pt x="25355" y="9220"/>
                        <a:pt x="25355" y="9220"/>
                        <a:pt x="25355" y="9220"/>
                      </a:cubicBezTo>
                      <a:lnTo>
                        <a:pt x="25355" y="9220"/>
                      </a:lnTo>
                      <a:cubicBezTo>
                        <a:pt x="25355" y="9220"/>
                        <a:pt x="25355" y="9220"/>
                        <a:pt x="25355" y="9220"/>
                      </a:cubicBezTo>
                      <a:cubicBezTo>
                        <a:pt x="25355" y="9220"/>
                        <a:pt x="25355" y="9220"/>
                        <a:pt x="25355" y="9220"/>
                      </a:cubicBezTo>
                      <a:cubicBezTo>
                        <a:pt x="25355" y="9220"/>
                        <a:pt x="25355" y="9220"/>
                        <a:pt x="25355" y="9220"/>
                      </a:cubicBezTo>
                      <a:cubicBezTo>
                        <a:pt x="25355" y="9220"/>
                        <a:pt x="25355" y="9220"/>
                        <a:pt x="25355" y="9220"/>
                      </a:cubicBezTo>
                      <a:cubicBezTo>
                        <a:pt x="25355" y="9220"/>
                        <a:pt x="25355" y="9220"/>
                        <a:pt x="25355" y="9220"/>
                      </a:cubicBezTo>
                      <a:cubicBezTo>
                        <a:pt x="25355" y="9220"/>
                        <a:pt x="25355" y="9220"/>
                        <a:pt x="25355" y="9220"/>
                      </a:cubicBezTo>
                      <a:cubicBezTo>
                        <a:pt x="25355" y="9220"/>
                        <a:pt x="25355" y="9220"/>
                        <a:pt x="26508" y="9220"/>
                      </a:cubicBezTo>
                      <a:lnTo>
                        <a:pt x="42643" y="0"/>
                      </a:lnTo>
                      <a:lnTo>
                        <a:pt x="42643" y="0"/>
                      </a:lnTo>
                      <a:cubicBezTo>
                        <a:pt x="42643" y="0"/>
                        <a:pt x="42643" y="0"/>
                        <a:pt x="42643" y="0"/>
                      </a:cubicBezTo>
                      <a:lnTo>
                        <a:pt x="42643" y="3458"/>
                      </a:lnTo>
                      <a:cubicBezTo>
                        <a:pt x="42643" y="3458"/>
                        <a:pt x="42643" y="4610"/>
                        <a:pt x="43796" y="4610"/>
                      </a:cubicBezTo>
                      <a:lnTo>
                        <a:pt x="55321" y="11525"/>
                      </a:lnTo>
                      <a:cubicBezTo>
                        <a:pt x="55321" y="11525"/>
                        <a:pt x="55321" y="11525"/>
                        <a:pt x="55321" y="11525"/>
                      </a:cubicBezTo>
                      <a:lnTo>
                        <a:pt x="55321" y="11525"/>
                      </a:lnTo>
                      <a:cubicBezTo>
                        <a:pt x="55321" y="11525"/>
                        <a:pt x="55321" y="11525"/>
                        <a:pt x="54168" y="12678"/>
                      </a:cubicBezTo>
                      <a:lnTo>
                        <a:pt x="17288" y="33423"/>
                      </a:lnTo>
                      <a:cubicBezTo>
                        <a:pt x="17288" y="33423"/>
                        <a:pt x="16135" y="33423"/>
                        <a:pt x="16135" y="33423"/>
                      </a:cubicBezTo>
                      <a:cubicBezTo>
                        <a:pt x="16135" y="33423"/>
                        <a:pt x="16135" y="33423"/>
                        <a:pt x="16135" y="33423"/>
                      </a:cubicBezTo>
                      <a:cubicBezTo>
                        <a:pt x="16135" y="33423"/>
                        <a:pt x="14983" y="33423"/>
                        <a:pt x="14983" y="33423"/>
                      </a:cubicBezTo>
                      <a:lnTo>
                        <a:pt x="14983" y="33423"/>
                      </a:lnTo>
                      <a:cubicBezTo>
                        <a:pt x="14983" y="33423"/>
                        <a:pt x="13830" y="33423"/>
                        <a:pt x="13830" y="33423"/>
                      </a:cubicBezTo>
                      <a:lnTo>
                        <a:pt x="13830" y="33423"/>
                      </a:lnTo>
                      <a:cubicBezTo>
                        <a:pt x="13830" y="33423"/>
                        <a:pt x="12678" y="33423"/>
                        <a:pt x="12678" y="33423"/>
                      </a:cubicBezTo>
                      <a:lnTo>
                        <a:pt x="0" y="25356"/>
                      </a:lnTo>
                      <a:cubicBezTo>
                        <a:pt x="0" y="25356"/>
                        <a:pt x="0" y="25356"/>
                        <a:pt x="0" y="25356"/>
                      </a:cubicBezTo>
                      <a:lnTo>
                        <a:pt x="23051" y="12678"/>
                      </a:lnTo>
                      <a:lnTo>
                        <a:pt x="23051" y="12678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03286"/>
                    </a:gs>
                    <a:gs pos="100000">
                      <a:srgbClr val="0085F2"/>
                    </a:gs>
                  </a:gsLst>
                  <a:lin ang="16327914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536" name="Freeform: Shape 3535">
                  <a:extLst>
                    <a:ext uri="{FF2B5EF4-FFF2-40B4-BE49-F238E27FC236}">
                      <a16:creationId xmlns:a16="http://schemas.microsoft.com/office/drawing/2014/main" id="{0E7C020A-55FE-5ADA-DAA2-6D6AEBC6C2BD}"/>
                    </a:ext>
                  </a:extLst>
                </p:cNvPr>
                <p:cNvSpPr/>
                <p:nvPr/>
              </p:nvSpPr>
              <p:spPr>
                <a:xfrm>
                  <a:off x="9551847" y="5234091"/>
                  <a:ext cx="34575" cy="20745"/>
                </a:xfrm>
                <a:custGeom>
                  <a:avLst/>
                  <a:gdLst>
                    <a:gd name="connsiteX0" fmla="*/ 21898 w 34575"/>
                    <a:gd name="connsiteY0" fmla="*/ 3457 h 20745"/>
                    <a:gd name="connsiteX1" fmla="*/ 23051 w 34575"/>
                    <a:gd name="connsiteY1" fmla="*/ 4610 h 20745"/>
                    <a:gd name="connsiteX2" fmla="*/ 34576 w 34575"/>
                    <a:gd name="connsiteY2" fmla="*/ 11525 h 20745"/>
                    <a:gd name="connsiteX3" fmla="*/ 33423 w 34575"/>
                    <a:gd name="connsiteY3" fmla="*/ 11525 h 20745"/>
                    <a:gd name="connsiteX4" fmla="*/ 17288 w 34575"/>
                    <a:gd name="connsiteY4" fmla="*/ 20745 h 20745"/>
                    <a:gd name="connsiteX5" fmla="*/ 16135 w 34575"/>
                    <a:gd name="connsiteY5" fmla="*/ 20745 h 20745"/>
                    <a:gd name="connsiteX6" fmla="*/ 16135 w 34575"/>
                    <a:gd name="connsiteY6" fmla="*/ 20745 h 20745"/>
                    <a:gd name="connsiteX7" fmla="*/ 14983 w 34575"/>
                    <a:gd name="connsiteY7" fmla="*/ 20745 h 20745"/>
                    <a:gd name="connsiteX8" fmla="*/ 14983 w 34575"/>
                    <a:gd name="connsiteY8" fmla="*/ 20745 h 20745"/>
                    <a:gd name="connsiteX9" fmla="*/ 13830 w 34575"/>
                    <a:gd name="connsiteY9" fmla="*/ 20745 h 20745"/>
                    <a:gd name="connsiteX10" fmla="*/ 13830 w 34575"/>
                    <a:gd name="connsiteY10" fmla="*/ 20745 h 20745"/>
                    <a:gd name="connsiteX11" fmla="*/ 12677 w 34575"/>
                    <a:gd name="connsiteY11" fmla="*/ 20745 h 20745"/>
                    <a:gd name="connsiteX12" fmla="*/ 0 w 34575"/>
                    <a:gd name="connsiteY12" fmla="*/ 12678 h 20745"/>
                    <a:gd name="connsiteX13" fmla="*/ 0 w 34575"/>
                    <a:gd name="connsiteY13" fmla="*/ 12678 h 20745"/>
                    <a:gd name="connsiteX14" fmla="*/ 23051 w 34575"/>
                    <a:gd name="connsiteY14" fmla="*/ 0 h 20745"/>
                    <a:gd name="connsiteX15" fmla="*/ 23051 w 34575"/>
                    <a:gd name="connsiteY15" fmla="*/ 3457 h 207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4575" h="20745">
                      <a:moveTo>
                        <a:pt x="21898" y="3457"/>
                      </a:moveTo>
                      <a:cubicBezTo>
                        <a:pt x="21898" y="3457"/>
                        <a:pt x="21898" y="4610"/>
                        <a:pt x="23051" y="4610"/>
                      </a:cubicBezTo>
                      <a:lnTo>
                        <a:pt x="34576" y="11525"/>
                      </a:lnTo>
                      <a:cubicBezTo>
                        <a:pt x="34576" y="11525"/>
                        <a:pt x="34576" y="11525"/>
                        <a:pt x="33423" y="11525"/>
                      </a:cubicBezTo>
                      <a:lnTo>
                        <a:pt x="17288" y="20745"/>
                      </a:lnTo>
                      <a:cubicBezTo>
                        <a:pt x="17288" y="20745"/>
                        <a:pt x="16135" y="20745"/>
                        <a:pt x="16135" y="20745"/>
                      </a:cubicBezTo>
                      <a:cubicBezTo>
                        <a:pt x="16135" y="20745"/>
                        <a:pt x="16135" y="20745"/>
                        <a:pt x="16135" y="20745"/>
                      </a:cubicBezTo>
                      <a:cubicBezTo>
                        <a:pt x="16135" y="20745"/>
                        <a:pt x="14983" y="20745"/>
                        <a:pt x="14983" y="20745"/>
                      </a:cubicBezTo>
                      <a:lnTo>
                        <a:pt x="14983" y="20745"/>
                      </a:lnTo>
                      <a:cubicBezTo>
                        <a:pt x="14983" y="20745"/>
                        <a:pt x="13830" y="20745"/>
                        <a:pt x="13830" y="20745"/>
                      </a:cubicBezTo>
                      <a:lnTo>
                        <a:pt x="13830" y="20745"/>
                      </a:lnTo>
                      <a:cubicBezTo>
                        <a:pt x="13830" y="20745"/>
                        <a:pt x="12677" y="20745"/>
                        <a:pt x="12677" y="20745"/>
                      </a:cubicBezTo>
                      <a:lnTo>
                        <a:pt x="0" y="12678"/>
                      </a:lnTo>
                      <a:cubicBezTo>
                        <a:pt x="0" y="12678"/>
                        <a:pt x="0" y="12678"/>
                        <a:pt x="0" y="12678"/>
                      </a:cubicBezTo>
                      <a:lnTo>
                        <a:pt x="23051" y="0"/>
                      </a:lnTo>
                      <a:lnTo>
                        <a:pt x="23051" y="3457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03286"/>
                    </a:gs>
                    <a:gs pos="100000">
                      <a:srgbClr val="0085F2"/>
                    </a:gs>
                  </a:gsLst>
                  <a:lin ang="16327914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537" name="Freeform: Shape 3536">
                  <a:extLst>
                    <a:ext uri="{FF2B5EF4-FFF2-40B4-BE49-F238E27FC236}">
                      <a16:creationId xmlns:a16="http://schemas.microsoft.com/office/drawing/2014/main" id="{B643E890-2815-54BE-96F7-017BF8A9F0CD}"/>
                    </a:ext>
                  </a:extLst>
                </p:cNvPr>
                <p:cNvSpPr/>
                <p:nvPr/>
              </p:nvSpPr>
              <p:spPr>
                <a:xfrm>
                  <a:off x="9565677" y="5251379"/>
                  <a:ext cx="31118" cy="18440"/>
                </a:xfrm>
                <a:custGeom>
                  <a:avLst/>
                  <a:gdLst>
                    <a:gd name="connsiteX0" fmla="*/ 0 w 31118"/>
                    <a:gd name="connsiteY0" fmla="*/ 9220 h 18440"/>
                    <a:gd name="connsiteX1" fmla="*/ 0 w 31118"/>
                    <a:gd name="connsiteY1" fmla="*/ 9220 h 18440"/>
                    <a:gd name="connsiteX2" fmla="*/ 0 w 31118"/>
                    <a:gd name="connsiteY2" fmla="*/ 9220 h 18440"/>
                    <a:gd name="connsiteX3" fmla="*/ 0 w 31118"/>
                    <a:gd name="connsiteY3" fmla="*/ 9220 h 18440"/>
                    <a:gd name="connsiteX4" fmla="*/ 0 w 31118"/>
                    <a:gd name="connsiteY4" fmla="*/ 9220 h 18440"/>
                    <a:gd name="connsiteX5" fmla="*/ 1153 w 31118"/>
                    <a:gd name="connsiteY5" fmla="*/ 9220 h 18440"/>
                    <a:gd name="connsiteX6" fmla="*/ 1153 w 31118"/>
                    <a:gd name="connsiteY6" fmla="*/ 9220 h 18440"/>
                    <a:gd name="connsiteX7" fmla="*/ 1153 w 31118"/>
                    <a:gd name="connsiteY7" fmla="*/ 9220 h 18440"/>
                    <a:gd name="connsiteX8" fmla="*/ 1153 w 31118"/>
                    <a:gd name="connsiteY8" fmla="*/ 9220 h 18440"/>
                    <a:gd name="connsiteX9" fmla="*/ 2305 w 31118"/>
                    <a:gd name="connsiteY9" fmla="*/ 9220 h 18440"/>
                    <a:gd name="connsiteX10" fmla="*/ 18440 w 31118"/>
                    <a:gd name="connsiteY10" fmla="*/ 0 h 18440"/>
                    <a:gd name="connsiteX11" fmla="*/ 18440 w 31118"/>
                    <a:gd name="connsiteY11" fmla="*/ 0 h 18440"/>
                    <a:gd name="connsiteX12" fmla="*/ 18440 w 31118"/>
                    <a:gd name="connsiteY12" fmla="*/ 0 h 18440"/>
                    <a:gd name="connsiteX13" fmla="*/ 18440 w 31118"/>
                    <a:gd name="connsiteY13" fmla="*/ 3457 h 18440"/>
                    <a:gd name="connsiteX14" fmla="*/ 19593 w 31118"/>
                    <a:gd name="connsiteY14" fmla="*/ 4610 h 18440"/>
                    <a:gd name="connsiteX15" fmla="*/ 31118 w 31118"/>
                    <a:gd name="connsiteY15" fmla="*/ 11525 h 18440"/>
                    <a:gd name="connsiteX16" fmla="*/ 29966 w 31118"/>
                    <a:gd name="connsiteY16" fmla="*/ 11525 h 18440"/>
                    <a:gd name="connsiteX17" fmla="*/ 17288 w 31118"/>
                    <a:gd name="connsiteY17" fmla="*/ 18440 h 18440"/>
                    <a:gd name="connsiteX18" fmla="*/ 16135 w 31118"/>
                    <a:gd name="connsiteY18" fmla="*/ 18440 h 18440"/>
                    <a:gd name="connsiteX19" fmla="*/ 16135 w 31118"/>
                    <a:gd name="connsiteY19" fmla="*/ 18440 h 18440"/>
                    <a:gd name="connsiteX20" fmla="*/ 14983 w 31118"/>
                    <a:gd name="connsiteY20" fmla="*/ 18440 h 18440"/>
                    <a:gd name="connsiteX21" fmla="*/ 14983 w 31118"/>
                    <a:gd name="connsiteY21" fmla="*/ 18440 h 18440"/>
                    <a:gd name="connsiteX22" fmla="*/ 13830 w 31118"/>
                    <a:gd name="connsiteY22" fmla="*/ 18440 h 18440"/>
                    <a:gd name="connsiteX23" fmla="*/ 13830 w 31118"/>
                    <a:gd name="connsiteY23" fmla="*/ 18440 h 18440"/>
                    <a:gd name="connsiteX24" fmla="*/ 12678 w 31118"/>
                    <a:gd name="connsiteY24" fmla="*/ 18440 h 18440"/>
                    <a:gd name="connsiteX25" fmla="*/ 0 w 31118"/>
                    <a:gd name="connsiteY25" fmla="*/ 10373 h 18440"/>
                    <a:gd name="connsiteX26" fmla="*/ 0 w 31118"/>
                    <a:gd name="connsiteY26" fmla="*/ 9220 h 18440"/>
                    <a:gd name="connsiteX27" fmla="*/ 0 w 31118"/>
                    <a:gd name="connsiteY27" fmla="*/ 9220 h 18440"/>
                    <a:gd name="connsiteX28" fmla="*/ 0 w 31118"/>
                    <a:gd name="connsiteY28" fmla="*/ 9220 h 184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31118" h="18440">
                      <a:moveTo>
                        <a:pt x="0" y="9220"/>
                      </a:moveTo>
                      <a:cubicBezTo>
                        <a:pt x="0" y="9220"/>
                        <a:pt x="0" y="9220"/>
                        <a:pt x="0" y="9220"/>
                      </a:cubicBezTo>
                      <a:lnTo>
                        <a:pt x="0" y="9220"/>
                      </a:lnTo>
                      <a:cubicBezTo>
                        <a:pt x="0" y="9220"/>
                        <a:pt x="0" y="9220"/>
                        <a:pt x="0" y="9220"/>
                      </a:cubicBezTo>
                      <a:cubicBezTo>
                        <a:pt x="0" y="9220"/>
                        <a:pt x="0" y="9220"/>
                        <a:pt x="0" y="9220"/>
                      </a:cubicBezTo>
                      <a:cubicBezTo>
                        <a:pt x="1153" y="9220"/>
                        <a:pt x="1153" y="9220"/>
                        <a:pt x="1153" y="9220"/>
                      </a:cubicBezTo>
                      <a:cubicBezTo>
                        <a:pt x="1153" y="9220"/>
                        <a:pt x="1153" y="9220"/>
                        <a:pt x="1153" y="9220"/>
                      </a:cubicBezTo>
                      <a:cubicBezTo>
                        <a:pt x="1153" y="9220"/>
                        <a:pt x="1153" y="9220"/>
                        <a:pt x="1153" y="9220"/>
                      </a:cubicBezTo>
                      <a:cubicBezTo>
                        <a:pt x="1153" y="9220"/>
                        <a:pt x="1153" y="9220"/>
                        <a:pt x="1153" y="9220"/>
                      </a:cubicBezTo>
                      <a:cubicBezTo>
                        <a:pt x="1153" y="9220"/>
                        <a:pt x="1153" y="9220"/>
                        <a:pt x="2305" y="9220"/>
                      </a:cubicBezTo>
                      <a:lnTo>
                        <a:pt x="18440" y="0"/>
                      </a:lnTo>
                      <a:lnTo>
                        <a:pt x="18440" y="0"/>
                      </a:lnTo>
                      <a:cubicBezTo>
                        <a:pt x="18440" y="0"/>
                        <a:pt x="18440" y="0"/>
                        <a:pt x="18440" y="0"/>
                      </a:cubicBezTo>
                      <a:lnTo>
                        <a:pt x="18440" y="3457"/>
                      </a:lnTo>
                      <a:cubicBezTo>
                        <a:pt x="18440" y="3457"/>
                        <a:pt x="18440" y="4610"/>
                        <a:pt x="19593" y="4610"/>
                      </a:cubicBezTo>
                      <a:lnTo>
                        <a:pt x="31118" y="11525"/>
                      </a:lnTo>
                      <a:cubicBezTo>
                        <a:pt x="31118" y="11525"/>
                        <a:pt x="31118" y="11525"/>
                        <a:pt x="29966" y="11525"/>
                      </a:cubicBezTo>
                      <a:lnTo>
                        <a:pt x="17288" y="18440"/>
                      </a:lnTo>
                      <a:cubicBezTo>
                        <a:pt x="17288" y="18440"/>
                        <a:pt x="16135" y="18440"/>
                        <a:pt x="16135" y="18440"/>
                      </a:cubicBezTo>
                      <a:cubicBezTo>
                        <a:pt x="16135" y="18440"/>
                        <a:pt x="16135" y="18440"/>
                        <a:pt x="16135" y="18440"/>
                      </a:cubicBezTo>
                      <a:cubicBezTo>
                        <a:pt x="16135" y="18440"/>
                        <a:pt x="14983" y="18440"/>
                        <a:pt x="14983" y="18440"/>
                      </a:cubicBezTo>
                      <a:lnTo>
                        <a:pt x="14983" y="18440"/>
                      </a:lnTo>
                      <a:cubicBezTo>
                        <a:pt x="14983" y="18440"/>
                        <a:pt x="13830" y="18440"/>
                        <a:pt x="13830" y="18440"/>
                      </a:cubicBezTo>
                      <a:lnTo>
                        <a:pt x="13830" y="18440"/>
                      </a:lnTo>
                      <a:cubicBezTo>
                        <a:pt x="13830" y="18440"/>
                        <a:pt x="12678" y="18440"/>
                        <a:pt x="12678" y="18440"/>
                      </a:cubicBezTo>
                      <a:lnTo>
                        <a:pt x="0" y="10373"/>
                      </a:lnTo>
                      <a:cubicBezTo>
                        <a:pt x="0" y="10373"/>
                        <a:pt x="0" y="9220"/>
                        <a:pt x="0" y="9220"/>
                      </a:cubicBezTo>
                      <a:lnTo>
                        <a:pt x="0" y="9220"/>
                      </a:lnTo>
                      <a:cubicBezTo>
                        <a:pt x="0" y="9220"/>
                        <a:pt x="0" y="9220"/>
                        <a:pt x="0" y="922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03286"/>
                    </a:gs>
                    <a:gs pos="100000">
                      <a:srgbClr val="0085F2"/>
                    </a:gs>
                  </a:gsLst>
                  <a:lin ang="16327914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538" name="Freeform: Shape 3537">
                  <a:extLst>
                    <a:ext uri="{FF2B5EF4-FFF2-40B4-BE49-F238E27FC236}">
                      <a16:creationId xmlns:a16="http://schemas.microsoft.com/office/drawing/2014/main" id="{8712C4DE-C804-2020-5FA2-185EF33F9E5D}"/>
                    </a:ext>
                  </a:extLst>
                </p:cNvPr>
                <p:cNvSpPr/>
                <p:nvPr/>
              </p:nvSpPr>
              <p:spPr>
                <a:xfrm>
                  <a:off x="9585270" y="5238701"/>
                  <a:ext cx="31117" cy="20745"/>
                </a:xfrm>
                <a:custGeom>
                  <a:avLst/>
                  <a:gdLst>
                    <a:gd name="connsiteX0" fmla="*/ 0 w 31117"/>
                    <a:gd name="connsiteY0" fmla="*/ 11525 h 20745"/>
                    <a:gd name="connsiteX1" fmla="*/ 0 w 31117"/>
                    <a:gd name="connsiteY1" fmla="*/ 11525 h 20745"/>
                    <a:gd name="connsiteX2" fmla="*/ 0 w 31117"/>
                    <a:gd name="connsiteY2" fmla="*/ 11525 h 20745"/>
                    <a:gd name="connsiteX3" fmla="*/ 0 w 31117"/>
                    <a:gd name="connsiteY3" fmla="*/ 8068 h 20745"/>
                    <a:gd name="connsiteX4" fmla="*/ 1153 w 31117"/>
                    <a:gd name="connsiteY4" fmla="*/ 9220 h 20745"/>
                    <a:gd name="connsiteX5" fmla="*/ 1153 w 31117"/>
                    <a:gd name="connsiteY5" fmla="*/ 9220 h 20745"/>
                    <a:gd name="connsiteX6" fmla="*/ 1153 w 31117"/>
                    <a:gd name="connsiteY6" fmla="*/ 9220 h 20745"/>
                    <a:gd name="connsiteX7" fmla="*/ 1153 w 31117"/>
                    <a:gd name="connsiteY7" fmla="*/ 9220 h 20745"/>
                    <a:gd name="connsiteX8" fmla="*/ 1153 w 31117"/>
                    <a:gd name="connsiteY8" fmla="*/ 9220 h 20745"/>
                    <a:gd name="connsiteX9" fmla="*/ 1153 w 31117"/>
                    <a:gd name="connsiteY9" fmla="*/ 9220 h 20745"/>
                    <a:gd name="connsiteX10" fmla="*/ 1153 w 31117"/>
                    <a:gd name="connsiteY10" fmla="*/ 9220 h 20745"/>
                    <a:gd name="connsiteX11" fmla="*/ 1153 w 31117"/>
                    <a:gd name="connsiteY11" fmla="*/ 9220 h 20745"/>
                    <a:gd name="connsiteX12" fmla="*/ 1153 w 31117"/>
                    <a:gd name="connsiteY12" fmla="*/ 9220 h 20745"/>
                    <a:gd name="connsiteX13" fmla="*/ 1153 w 31117"/>
                    <a:gd name="connsiteY13" fmla="*/ 9220 h 20745"/>
                    <a:gd name="connsiteX14" fmla="*/ 1153 w 31117"/>
                    <a:gd name="connsiteY14" fmla="*/ 9220 h 20745"/>
                    <a:gd name="connsiteX15" fmla="*/ 1153 w 31117"/>
                    <a:gd name="connsiteY15" fmla="*/ 9220 h 20745"/>
                    <a:gd name="connsiteX16" fmla="*/ 1153 w 31117"/>
                    <a:gd name="connsiteY16" fmla="*/ 9220 h 20745"/>
                    <a:gd name="connsiteX17" fmla="*/ 1153 w 31117"/>
                    <a:gd name="connsiteY17" fmla="*/ 9220 h 20745"/>
                    <a:gd name="connsiteX18" fmla="*/ 1153 w 31117"/>
                    <a:gd name="connsiteY18" fmla="*/ 9220 h 20745"/>
                    <a:gd name="connsiteX19" fmla="*/ 1153 w 31117"/>
                    <a:gd name="connsiteY19" fmla="*/ 9220 h 20745"/>
                    <a:gd name="connsiteX20" fmla="*/ 1153 w 31117"/>
                    <a:gd name="connsiteY20" fmla="*/ 9220 h 20745"/>
                    <a:gd name="connsiteX21" fmla="*/ 2305 w 31117"/>
                    <a:gd name="connsiteY21" fmla="*/ 9220 h 20745"/>
                    <a:gd name="connsiteX22" fmla="*/ 18440 w 31117"/>
                    <a:gd name="connsiteY22" fmla="*/ 0 h 20745"/>
                    <a:gd name="connsiteX23" fmla="*/ 18440 w 31117"/>
                    <a:gd name="connsiteY23" fmla="*/ 0 h 20745"/>
                    <a:gd name="connsiteX24" fmla="*/ 18440 w 31117"/>
                    <a:gd name="connsiteY24" fmla="*/ 0 h 20745"/>
                    <a:gd name="connsiteX25" fmla="*/ 18440 w 31117"/>
                    <a:gd name="connsiteY25" fmla="*/ 3458 h 20745"/>
                    <a:gd name="connsiteX26" fmla="*/ 19593 w 31117"/>
                    <a:gd name="connsiteY26" fmla="*/ 4610 h 20745"/>
                    <a:gd name="connsiteX27" fmla="*/ 31118 w 31117"/>
                    <a:gd name="connsiteY27" fmla="*/ 11525 h 20745"/>
                    <a:gd name="connsiteX28" fmla="*/ 29966 w 31117"/>
                    <a:gd name="connsiteY28" fmla="*/ 11525 h 20745"/>
                    <a:gd name="connsiteX29" fmla="*/ 13830 w 31117"/>
                    <a:gd name="connsiteY29" fmla="*/ 20745 h 20745"/>
                    <a:gd name="connsiteX30" fmla="*/ 12678 w 31117"/>
                    <a:gd name="connsiteY30" fmla="*/ 20745 h 20745"/>
                    <a:gd name="connsiteX31" fmla="*/ 12678 w 31117"/>
                    <a:gd name="connsiteY31" fmla="*/ 20745 h 20745"/>
                    <a:gd name="connsiteX32" fmla="*/ 11525 w 31117"/>
                    <a:gd name="connsiteY32" fmla="*/ 20745 h 20745"/>
                    <a:gd name="connsiteX33" fmla="*/ 11525 w 31117"/>
                    <a:gd name="connsiteY33" fmla="*/ 20745 h 20745"/>
                    <a:gd name="connsiteX34" fmla="*/ 10373 w 31117"/>
                    <a:gd name="connsiteY34" fmla="*/ 20745 h 20745"/>
                    <a:gd name="connsiteX35" fmla="*/ 10373 w 31117"/>
                    <a:gd name="connsiteY35" fmla="*/ 20745 h 20745"/>
                    <a:gd name="connsiteX36" fmla="*/ 9220 w 31117"/>
                    <a:gd name="connsiteY36" fmla="*/ 20745 h 20745"/>
                    <a:gd name="connsiteX37" fmla="*/ 0 w 31117"/>
                    <a:gd name="connsiteY37" fmla="*/ 11525 h 20745"/>
                    <a:gd name="connsiteX38" fmla="*/ 0 w 31117"/>
                    <a:gd name="connsiteY38" fmla="*/ 11525 h 20745"/>
                    <a:gd name="connsiteX39" fmla="*/ 0 w 31117"/>
                    <a:gd name="connsiteY39" fmla="*/ 11525 h 20745"/>
                    <a:gd name="connsiteX40" fmla="*/ 0 w 31117"/>
                    <a:gd name="connsiteY40" fmla="*/ 11525 h 207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</a:cxnLst>
                  <a:rect l="l" t="t" r="r" b="b"/>
                  <a:pathLst>
                    <a:path w="31117" h="20745">
                      <a:moveTo>
                        <a:pt x="0" y="11525"/>
                      </a:moveTo>
                      <a:lnTo>
                        <a:pt x="0" y="11525"/>
                      </a:lnTo>
                      <a:lnTo>
                        <a:pt x="0" y="11525"/>
                      </a:lnTo>
                      <a:lnTo>
                        <a:pt x="0" y="8068"/>
                      </a:lnTo>
                      <a:lnTo>
                        <a:pt x="1153" y="9220"/>
                      </a:lnTo>
                      <a:cubicBezTo>
                        <a:pt x="1153" y="9220"/>
                        <a:pt x="1153" y="9220"/>
                        <a:pt x="1153" y="9220"/>
                      </a:cubicBezTo>
                      <a:cubicBezTo>
                        <a:pt x="1153" y="9220"/>
                        <a:pt x="1153" y="9220"/>
                        <a:pt x="1153" y="9220"/>
                      </a:cubicBezTo>
                      <a:cubicBezTo>
                        <a:pt x="1153" y="9220"/>
                        <a:pt x="1153" y="9220"/>
                        <a:pt x="1153" y="9220"/>
                      </a:cubicBezTo>
                      <a:lnTo>
                        <a:pt x="1153" y="9220"/>
                      </a:lnTo>
                      <a:cubicBezTo>
                        <a:pt x="1153" y="9220"/>
                        <a:pt x="1153" y="9220"/>
                        <a:pt x="1153" y="9220"/>
                      </a:cubicBezTo>
                      <a:cubicBezTo>
                        <a:pt x="1153" y="9220"/>
                        <a:pt x="1153" y="9220"/>
                        <a:pt x="1153" y="9220"/>
                      </a:cubicBezTo>
                      <a:cubicBezTo>
                        <a:pt x="1153" y="9220"/>
                        <a:pt x="1153" y="9220"/>
                        <a:pt x="1153" y="9220"/>
                      </a:cubicBezTo>
                      <a:cubicBezTo>
                        <a:pt x="1153" y="9220"/>
                        <a:pt x="1153" y="9220"/>
                        <a:pt x="1153" y="9220"/>
                      </a:cubicBezTo>
                      <a:cubicBezTo>
                        <a:pt x="1153" y="9220"/>
                        <a:pt x="1153" y="9220"/>
                        <a:pt x="1153" y="9220"/>
                      </a:cubicBezTo>
                      <a:lnTo>
                        <a:pt x="1153" y="9220"/>
                      </a:lnTo>
                      <a:cubicBezTo>
                        <a:pt x="1153" y="9220"/>
                        <a:pt x="1153" y="9220"/>
                        <a:pt x="1153" y="9220"/>
                      </a:cubicBezTo>
                      <a:cubicBezTo>
                        <a:pt x="1153" y="9220"/>
                        <a:pt x="1153" y="9220"/>
                        <a:pt x="1153" y="9220"/>
                      </a:cubicBezTo>
                      <a:cubicBezTo>
                        <a:pt x="1153" y="9220"/>
                        <a:pt x="1153" y="9220"/>
                        <a:pt x="1153" y="9220"/>
                      </a:cubicBezTo>
                      <a:cubicBezTo>
                        <a:pt x="1153" y="9220"/>
                        <a:pt x="1153" y="9220"/>
                        <a:pt x="1153" y="9220"/>
                      </a:cubicBezTo>
                      <a:cubicBezTo>
                        <a:pt x="1153" y="9220"/>
                        <a:pt x="1153" y="9220"/>
                        <a:pt x="1153" y="9220"/>
                      </a:cubicBezTo>
                      <a:cubicBezTo>
                        <a:pt x="1153" y="9220"/>
                        <a:pt x="1153" y="9220"/>
                        <a:pt x="1153" y="9220"/>
                      </a:cubicBezTo>
                      <a:cubicBezTo>
                        <a:pt x="1153" y="9220"/>
                        <a:pt x="1153" y="9220"/>
                        <a:pt x="2305" y="9220"/>
                      </a:cubicBezTo>
                      <a:lnTo>
                        <a:pt x="18440" y="0"/>
                      </a:lnTo>
                      <a:lnTo>
                        <a:pt x="18440" y="0"/>
                      </a:lnTo>
                      <a:cubicBezTo>
                        <a:pt x="18440" y="0"/>
                        <a:pt x="18440" y="0"/>
                        <a:pt x="18440" y="0"/>
                      </a:cubicBezTo>
                      <a:lnTo>
                        <a:pt x="18440" y="3458"/>
                      </a:lnTo>
                      <a:cubicBezTo>
                        <a:pt x="18440" y="3458"/>
                        <a:pt x="18440" y="4610"/>
                        <a:pt x="19593" y="4610"/>
                      </a:cubicBezTo>
                      <a:lnTo>
                        <a:pt x="31118" y="11525"/>
                      </a:lnTo>
                      <a:cubicBezTo>
                        <a:pt x="31118" y="11525"/>
                        <a:pt x="31118" y="11525"/>
                        <a:pt x="29966" y="11525"/>
                      </a:cubicBezTo>
                      <a:lnTo>
                        <a:pt x="13830" y="20745"/>
                      </a:lnTo>
                      <a:cubicBezTo>
                        <a:pt x="13830" y="20745"/>
                        <a:pt x="12678" y="20745"/>
                        <a:pt x="12678" y="20745"/>
                      </a:cubicBezTo>
                      <a:cubicBezTo>
                        <a:pt x="12678" y="20745"/>
                        <a:pt x="12678" y="20745"/>
                        <a:pt x="12678" y="20745"/>
                      </a:cubicBezTo>
                      <a:cubicBezTo>
                        <a:pt x="12678" y="20745"/>
                        <a:pt x="11525" y="20745"/>
                        <a:pt x="11525" y="20745"/>
                      </a:cubicBezTo>
                      <a:lnTo>
                        <a:pt x="11525" y="20745"/>
                      </a:lnTo>
                      <a:cubicBezTo>
                        <a:pt x="11525" y="20745"/>
                        <a:pt x="10373" y="20745"/>
                        <a:pt x="10373" y="20745"/>
                      </a:cubicBezTo>
                      <a:cubicBezTo>
                        <a:pt x="10373" y="20745"/>
                        <a:pt x="10373" y="20745"/>
                        <a:pt x="10373" y="20745"/>
                      </a:cubicBezTo>
                      <a:cubicBezTo>
                        <a:pt x="10373" y="20745"/>
                        <a:pt x="9220" y="20745"/>
                        <a:pt x="9220" y="20745"/>
                      </a:cubicBezTo>
                      <a:lnTo>
                        <a:pt x="0" y="11525"/>
                      </a:lnTo>
                      <a:cubicBezTo>
                        <a:pt x="1153" y="11525"/>
                        <a:pt x="0" y="11525"/>
                        <a:pt x="0" y="11525"/>
                      </a:cubicBezTo>
                      <a:cubicBezTo>
                        <a:pt x="0" y="11525"/>
                        <a:pt x="0" y="11525"/>
                        <a:pt x="0" y="11525"/>
                      </a:cubicBezTo>
                      <a:cubicBezTo>
                        <a:pt x="0" y="11525"/>
                        <a:pt x="0" y="11525"/>
                        <a:pt x="0" y="11525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03286"/>
                    </a:gs>
                    <a:gs pos="100000">
                      <a:srgbClr val="0085F2"/>
                    </a:gs>
                  </a:gsLst>
                  <a:lin ang="16327914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539" name="Freeform: Shape 3538">
                  <a:extLst>
                    <a:ext uri="{FF2B5EF4-FFF2-40B4-BE49-F238E27FC236}">
                      <a16:creationId xmlns:a16="http://schemas.microsoft.com/office/drawing/2014/main" id="{3B6AB9A9-8A30-02C1-8B5E-EC2DD27F5421}"/>
                    </a:ext>
                  </a:extLst>
                </p:cNvPr>
                <p:cNvSpPr/>
                <p:nvPr/>
              </p:nvSpPr>
              <p:spPr>
                <a:xfrm>
                  <a:off x="9607168" y="5224871"/>
                  <a:ext cx="34575" cy="20745"/>
                </a:xfrm>
                <a:custGeom>
                  <a:avLst/>
                  <a:gdLst>
                    <a:gd name="connsiteX0" fmla="*/ 2305 w 34575"/>
                    <a:gd name="connsiteY0" fmla="*/ 11525 h 20745"/>
                    <a:gd name="connsiteX1" fmla="*/ 2305 w 34575"/>
                    <a:gd name="connsiteY1" fmla="*/ 8068 h 20745"/>
                    <a:gd name="connsiteX2" fmla="*/ 3457 w 34575"/>
                    <a:gd name="connsiteY2" fmla="*/ 9220 h 20745"/>
                    <a:gd name="connsiteX3" fmla="*/ 3457 w 34575"/>
                    <a:gd name="connsiteY3" fmla="*/ 9220 h 20745"/>
                    <a:gd name="connsiteX4" fmla="*/ 3457 w 34575"/>
                    <a:gd name="connsiteY4" fmla="*/ 9220 h 20745"/>
                    <a:gd name="connsiteX5" fmla="*/ 3457 w 34575"/>
                    <a:gd name="connsiteY5" fmla="*/ 9220 h 20745"/>
                    <a:gd name="connsiteX6" fmla="*/ 3457 w 34575"/>
                    <a:gd name="connsiteY6" fmla="*/ 9220 h 20745"/>
                    <a:gd name="connsiteX7" fmla="*/ 3457 w 34575"/>
                    <a:gd name="connsiteY7" fmla="*/ 9220 h 20745"/>
                    <a:gd name="connsiteX8" fmla="*/ 3457 w 34575"/>
                    <a:gd name="connsiteY8" fmla="*/ 9220 h 20745"/>
                    <a:gd name="connsiteX9" fmla="*/ 3457 w 34575"/>
                    <a:gd name="connsiteY9" fmla="*/ 9220 h 20745"/>
                    <a:gd name="connsiteX10" fmla="*/ 3457 w 34575"/>
                    <a:gd name="connsiteY10" fmla="*/ 9220 h 20745"/>
                    <a:gd name="connsiteX11" fmla="*/ 3457 w 34575"/>
                    <a:gd name="connsiteY11" fmla="*/ 9220 h 20745"/>
                    <a:gd name="connsiteX12" fmla="*/ 3457 w 34575"/>
                    <a:gd name="connsiteY12" fmla="*/ 9220 h 20745"/>
                    <a:gd name="connsiteX13" fmla="*/ 3457 w 34575"/>
                    <a:gd name="connsiteY13" fmla="*/ 9220 h 20745"/>
                    <a:gd name="connsiteX14" fmla="*/ 3457 w 34575"/>
                    <a:gd name="connsiteY14" fmla="*/ 9220 h 20745"/>
                    <a:gd name="connsiteX15" fmla="*/ 3457 w 34575"/>
                    <a:gd name="connsiteY15" fmla="*/ 9220 h 20745"/>
                    <a:gd name="connsiteX16" fmla="*/ 3457 w 34575"/>
                    <a:gd name="connsiteY16" fmla="*/ 9220 h 20745"/>
                    <a:gd name="connsiteX17" fmla="*/ 3457 w 34575"/>
                    <a:gd name="connsiteY17" fmla="*/ 9220 h 20745"/>
                    <a:gd name="connsiteX18" fmla="*/ 3457 w 34575"/>
                    <a:gd name="connsiteY18" fmla="*/ 9220 h 20745"/>
                    <a:gd name="connsiteX19" fmla="*/ 4610 w 34575"/>
                    <a:gd name="connsiteY19" fmla="*/ 9220 h 20745"/>
                    <a:gd name="connsiteX20" fmla="*/ 21898 w 34575"/>
                    <a:gd name="connsiteY20" fmla="*/ 0 h 20745"/>
                    <a:gd name="connsiteX21" fmla="*/ 21898 w 34575"/>
                    <a:gd name="connsiteY21" fmla="*/ 0 h 20745"/>
                    <a:gd name="connsiteX22" fmla="*/ 21898 w 34575"/>
                    <a:gd name="connsiteY22" fmla="*/ 0 h 20745"/>
                    <a:gd name="connsiteX23" fmla="*/ 21898 w 34575"/>
                    <a:gd name="connsiteY23" fmla="*/ 3458 h 20745"/>
                    <a:gd name="connsiteX24" fmla="*/ 23051 w 34575"/>
                    <a:gd name="connsiteY24" fmla="*/ 4610 h 20745"/>
                    <a:gd name="connsiteX25" fmla="*/ 34576 w 34575"/>
                    <a:gd name="connsiteY25" fmla="*/ 11525 h 20745"/>
                    <a:gd name="connsiteX26" fmla="*/ 33423 w 34575"/>
                    <a:gd name="connsiteY26" fmla="*/ 11525 h 20745"/>
                    <a:gd name="connsiteX27" fmla="*/ 17288 w 34575"/>
                    <a:gd name="connsiteY27" fmla="*/ 20745 h 20745"/>
                    <a:gd name="connsiteX28" fmla="*/ 16135 w 34575"/>
                    <a:gd name="connsiteY28" fmla="*/ 20745 h 20745"/>
                    <a:gd name="connsiteX29" fmla="*/ 16135 w 34575"/>
                    <a:gd name="connsiteY29" fmla="*/ 20745 h 20745"/>
                    <a:gd name="connsiteX30" fmla="*/ 14983 w 34575"/>
                    <a:gd name="connsiteY30" fmla="*/ 20745 h 20745"/>
                    <a:gd name="connsiteX31" fmla="*/ 14983 w 34575"/>
                    <a:gd name="connsiteY31" fmla="*/ 20745 h 20745"/>
                    <a:gd name="connsiteX32" fmla="*/ 13830 w 34575"/>
                    <a:gd name="connsiteY32" fmla="*/ 20745 h 20745"/>
                    <a:gd name="connsiteX33" fmla="*/ 13830 w 34575"/>
                    <a:gd name="connsiteY33" fmla="*/ 20745 h 20745"/>
                    <a:gd name="connsiteX34" fmla="*/ 12678 w 34575"/>
                    <a:gd name="connsiteY34" fmla="*/ 20745 h 20745"/>
                    <a:gd name="connsiteX35" fmla="*/ 0 w 34575"/>
                    <a:gd name="connsiteY35" fmla="*/ 12678 h 20745"/>
                    <a:gd name="connsiteX36" fmla="*/ 2305 w 34575"/>
                    <a:gd name="connsiteY36" fmla="*/ 11525 h 20745"/>
                    <a:gd name="connsiteX37" fmla="*/ 2305 w 34575"/>
                    <a:gd name="connsiteY37" fmla="*/ 11525 h 20745"/>
                    <a:gd name="connsiteX38" fmla="*/ 2305 w 34575"/>
                    <a:gd name="connsiteY38" fmla="*/ 11525 h 20745"/>
                    <a:gd name="connsiteX39" fmla="*/ 2305 w 34575"/>
                    <a:gd name="connsiteY39" fmla="*/ 11525 h 20745"/>
                    <a:gd name="connsiteX40" fmla="*/ 2305 w 34575"/>
                    <a:gd name="connsiteY40" fmla="*/ 11525 h 207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</a:cxnLst>
                  <a:rect l="l" t="t" r="r" b="b"/>
                  <a:pathLst>
                    <a:path w="34575" h="20745">
                      <a:moveTo>
                        <a:pt x="2305" y="11525"/>
                      </a:moveTo>
                      <a:lnTo>
                        <a:pt x="2305" y="8068"/>
                      </a:lnTo>
                      <a:lnTo>
                        <a:pt x="3457" y="9220"/>
                      </a:lnTo>
                      <a:cubicBezTo>
                        <a:pt x="3457" y="9220"/>
                        <a:pt x="3457" y="9220"/>
                        <a:pt x="3457" y="9220"/>
                      </a:cubicBezTo>
                      <a:cubicBezTo>
                        <a:pt x="3457" y="9220"/>
                        <a:pt x="3457" y="9220"/>
                        <a:pt x="3457" y="9220"/>
                      </a:cubicBezTo>
                      <a:cubicBezTo>
                        <a:pt x="3457" y="9220"/>
                        <a:pt x="3457" y="9220"/>
                        <a:pt x="3457" y="9220"/>
                      </a:cubicBezTo>
                      <a:lnTo>
                        <a:pt x="3457" y="9220"/>
                      </a:lnTo>
                      <a:cubicBezTo>
                        <a:pt x="3457" y="9220"/>
                        <a:pt x="3457" y="9220"/>
                        <a:pt x="3457" y="9220"/>
                      </a:cubicBezTo>
                      <a:cubicBezTo>
                        <a:pt x="3457" y="9220"/>
                        <a:pt x="3457" y="9220"/>
                        <a:pt x="3457" y="9220"/>
                      </a:cubicBezTo>
                      <a:cubicBezTo>
                        <a:pt x="3457" y="9220"/>
                        <a:pt x="3457" y="9220"/>
                        <a:pt x="3457" y="9220"/>
                      </a:cubicBezTo>
                      <a:cubicBezTo>
                        <a:pt x="3457" y="9220"/>
                        <a:pt x="3457" y="9220"/>
                        <a:pt x="3457" y="9220"/>
                      </a:cubicBezTo>
                      <a:cubicBezTo>
                        <a:pt x="3457" y="9220"/>
                        <a:pt x="3457" y="9220"/>
                        <a:pt x="3457" y="9220"/>
                      </a:cubicBezTo>
                      <a:lnTo>
                        <a:pt x="3457" y="9220"/>
                      </a:lnTo>
                      <a:cubicBezTo>
                        <a:pt x="3457" y="9220"/>
                        <a:pt x="3457" y="9220"/>
                        <a:pt x="3457" y="9220"/>
                      </a:cubicBezTo>
                      <a:cubicBezTo>
                        <a:pt x="3457" y="9220"/>
                        <a:pt x="3457" y="9220"/>
                        <a:pt x="3457" y="9220"/>
                      </a:cubicBezTo>
                      <a:cubicBezTo>
                        <a:pt x="3457" y="9220"/>
                        <a:pt x="3457" y="9220"/>
                        <a:pt x="3457" y="9220"/>
                      </a:cubicBezTo>
                      <a:cubicBezTo>
                        <a:pt x="3457" y="9220"/>
                        <a:pt x="3457" y="9220"/>
                        <a:pt x="3457" y="9220"/>
                      </a:cubicBezTo>
                      <a:cubicBezTo>
                        <a:pt x="3457" y="9220"/>
                        <a:pt x="3457" y="9220"/>
                        <a:pt x="3457" y="9220"/>
                      </a:cubicBezTo>
                      <a:cubicBezTo>
                        <a:pt x="3457" y="9220"/>
                        <a:pt x="3457" y="9220"/>
                        <a:pt x="3457" y="9220"/>
                      </a:cubicBezTo>
                      <a:cubicBezTo>
                        <a:pt x="3457" y="9220"/>
                        <a:pt x="3457" y="9220"/>
                        <a:pt x="4610" y="9220"/>
                      </a:cubicBezTo>
                      <a:lnTo>
                        <a:pt x="21898" y="0"/>
                      </a:lnTo>
                      <a:lnTo>
                        <a:pt x="21898" y="0"/>
                      </a:lnTo>
                      <a:cubicBezTo>
                        <a:pt x="21898" y="0"/>
                        <a:pt x="21898" y="0"/>
                        <a:pt x="21898" y="0"/>
                      </a:cubicBezTo>
                      <a:lnTo>
                        <a:pt x="21898" y="3458"/>
                      </a:lnTo>
                      <a:cubicBezTo>
                        <a:pt x="21898" y="3458"/>
                        <a:pt x="21898" y="4610"/>
                        <a:pt x="23051" y="4610"/>
                      </a:cubicBezTo>
                      <a:lnTo>
                        <a:pt x="34576" y="11525"/>
                      </a:lnTo>
                      <a:cubicBezTo>
                        <a:pt x="34576" y="11525"/>
                        <a:pt x="34576" y="11525"/>
                        <a:pt x="33423" y="11525"/>
                      </a:cubicBezTo>
                      <a:lnTo>
                        <a:pt x="17288" y="20745"/>
                      </a:lnTo>
                      <a:cubicBezTo>
                        <a:pt x="17288" y="20745"/>
                        <a:pt x="16135" y="20745"/>
                        <a:pt x="16135" y="20745"/>
                      </a:cubicBezTo>
                      <a:cubicBezTo>
                        <a:pt x="16135" y="20745"/>
                        <a:pt x="16135" y="20745"/>
                        <a:pt x="16135" y="20745"/>
                      </a:cubicBezTo>
                      <a:cubicBezTo>
                        <a:pt x="16135" y="20745"/>
                        <a:pt x="14983" y="20745"/>
                        <a:pt x="14983" y="20745"/>
                      </a:cubicBezTo>
                      <a:lnTo>
                        <a:pt x="14983" y="20745"/>
                      </a:lnTo>
                      <a:cubicBezTo>
                        <a:pt x="14983" y="20745"/>
                        <a:pt x="13830" y="20745"/>
                        <a:pt x="13830" y="20745"/>
                      </a:cubicBezTo>
                      <a:lnTo>
                        <a:pt x="13830" y="20745"/>
                      </a:lnTo>
                      <a:cubicBezTo>
                        <a:pt x="13830" y="20745"/>
                        <a:pt x="12678" y="20745"/>
                        <a:pt x="12678" y="20745"/>
                      </a:cubicBezTo>
                      <a:lnTo>
                        <a:pt x="0" y="12678"/>
                      </a:lnTo>
                      <a:cubicBezTo>
                        <a:pt x="2305" y="12678"/>
                        <a:pt x="2305" y="11525"/>
                        <a:pt x="2305" y="11525"/>
                      </a:cubicBezTo>
                      <a:cubicBezTo>
                        <a:pt x="2305" y="11525"/>
                        <a:pt x="2305" y="11525"/>
                        <a:pt x="2305" y="11525"/>
                      </a:cubicBezTo>
                      <a:cubicBezTo>
                        <a:pt x="2305" y="11525"/>
                        <a:pt x="2305" y="11525"/>
                        <a:pt x="2305" y="11525"/>
                      </a:cubicBezTo>
                      <a:lnTo>
                        <a:pt x="2305" y="11525"/>
                      </a:lnTo>
                      <a:lnTo>
                        <a:pt x="2305" y="1152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03286"/>
                    </a:gs>
                    <a:gs pos="100000">
                      <a:srgbClr val="0085F2"/>
                    </a:gs>
                  </a:gsLst>
                  <a:lin ang="16327914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540" name="Freeform: Shape 3539">
                  <a:extLst>
                    <a:ext uri="{FF2B5EF4-FFF2-40B4-BE49-F238E27FC236}">
                      <a16:creationId xmlns:a16="http://schemas.microsoft.com/office/drawing/2014/main" id="{F1A6E808-3B5F-DF3F-61EE-29D8493F89D0}"/>
                    </a:ext>
                  </a:extLst>
                </p:cNvPr>
                <p:cNvSpPr/>
                <p:nvPr/>
              </p:nvSpPr>
              <p:spPr>
                <a:xfrm>
                  <a:off x="9633676" y="5211040"/>
                  <a:ext cx="31118" cy="20745"/>
                </a:xfrm>
                <a:custGeom>
                  <a:avLst/>
                  <a:gdLst>
                    <a:gd name="connsiteX0" fmla="*/ 0 w 31118"/>
                    <a:gd name="connsiteY0" fmla="*/ 11525 h 20745"/>
                    <a:gd name="connsiteX1" fmla="*/ 0 w 31118"/>
                    <a:gd name="connsiteY1" fmla="*/ 11525 h 20745"/>
                    <a:gd name="connsiteX2" fmla="*/ 0 w 31118"/>
                    <a:gd name="connsiteY2" fmla="*/ 11525 h 20745"/>
                    <a:gd name="connsiteX3" fmla="*/ 0 w 31118"/>
                    <a:gd name="connsiteY3" fmla="*/ 8068 h 20745"/>
                    <a:gd name="connsiteX4" fmla="*/ 1153 w 31118"/>
                    <a:gd name="connsiteY4" fmla="*/ 9220 h 20745"/>
                    <a:gd name="connsiteX5" fmla="*/ 1153 w 31118"/>
                    <a:gd name="connsiteY5" fmla="*/ 9220 h 20745"/>
                    <a:gd name="connsiteX6" fmla="*/ 1153 w 31118"/>
                    <a:gd name="connsiteY6" fmla="*/ 9220 h 20745"/>
                    <a:gd name="connsiteX7" fmla="*/ 1153 w 31118"/>
                    <a:gd name="connsiteY7" fmla="*/ 9220 h 20745"/>
                    <a:gd name="connsiteX8" fmla="*/ 1153 w 31118"/>
                    <a:gd name="connsiteY8" fmla="*/ 9220 h 20745"/>
                    <a:gd name="connsiteX9" fmla="*/ 1153 w 31118"/>
                    <a:gd name="connsiteY9" fmla="*/ 9220 h 20745"/>
                    <a:gd name="connsiteX10" fmla="*/ 1153 w 31118"/>
                    <a:gd name="connsiteY10" fmla="*/ 9220 h 20745"/>
                    <a:gd name="connsiteX11" fmla="*/ 1153 w 31118"/>
                    <a:gd name="connsiteY11" fmla="*/ 9220 h 20745"/>
                    <a:gd name="connsiteX12" fmla="*/ 1153 w 31118"/>
                    <a:gd name="connsiteY12" fmla="*/ 9220 h 20745"/>
                    <a:gd name="connsiteX13" fmla="*/ 1153 w 31118"/>
                    <a:gd name="connsiteY13" fmla="*/ 9220 h 20745"/>
                    <a:gd name="connsiteX14" fmla="*/ 1153 w 31118"/>
                    <a:gd name="connsiteY14" fmla="*/ 9220 h 20745"/>
                    <a:gd name="connsiteX15" fmla="*/ 1153 w 31118"/>
                    <a:gd name="connsiteY15" fmla="*/ 9220 h 20745"/>
                    <a:gd name="connsiteX16" fmla="*/ 1153 w 31118"/>
                    <a:gd name="connsiteY16" fmla="*/ 9220 h 20745"/>
                    <a:gd name="connsiteX17" fmla="*/ 1153 w 31118"/>
                    <a:gd name="connsiteY17" fmla="*/ 9220 h 20745"/>
                    <a:gd name="connsiteX18" fmla="*/ 1153 w 31118"/>
                    <a:gd name="connsiteY18" fmla="*/ 9220 h 20745"/>
                    <a:gd name="connsiteX19" fmla="*/ 1153 w 31118"/>
                    <a:gd name="connsiteY19" fmla="*/ 9220 h 20745"/>
                    <a:gd name="connsiteX20" fmla="*/ 1153 w 31118"/>
                    <a:gd name="connsiteY20" fmla="*/ 9220 h 20745"/>
                    <a:gd name="connsiteX21" fmla="*/ 2305 w 31118"/>
                    <a:gd name="connsiteY21" fmla="*/ 9220 h 20745"/>
                    <a:gd name="connsiteX22" fmla="*/ 18440 w 31118"/>
                    <a:gd name="connsiteY22" fmla="*/ 0 h 20745"/>
                    <a:gd name="connsiteX23" fmla="*/ 18440 w 31118"/>
                    <a:gd name="connsiteY23" fmla="*/ 0 h 20745"/>
                    <a:gd name="connsiteX24" fmla="*/ 18440 w 31118"/>
                    <a:gd name="connsiteY24" fmla="*/ 0 h 20745"/>
                    <a:gd name="connsiteX25" fmla="*/ 18440 w 31118"/>
                    <a:gd name="connsiteY25" fmla="*/ 3457 h 20745"/>
                    <a:gd name="connsiteX26" fmla="*/ 19593 w 31118"/>
                    <a:gd name="connsiteY26" fmla="*/ 4610 h 20745"/>
                    <a:gd name="connsiteX27" fmla="*/ 31118 w 31118"/>
                    <a:gd name="connsiteY27" fmla="*/ 11525 h 20745"/>
                    <a:gd name="connsiteX28" fmla="*/ 29966 w 31118"/>
                    <a:gd name="connsiteY28" fmla="*/ 11525 h 20745"/>
                    <a:gd name="connsiteX29" fmla="*/ 13830 w 31118"/>
                    <a:gd name="connsiteY29" fmla="*/ 20745 h 20745"/>
                    <a:gd name="connsiteX30" fmla="*/ 12678 w 31118"/>
                    <a:gd name="connsiteY30" fmla="*/ 20745 h 20745"/>
                    <a:gd name="connsiteX31" fmla="*/ 12678 w 31118"/>
                    <a:gd name="connsiteY31" fmla="*/ 20745 h 20745"/>
                    <a:gd name="connsiteX32" fmla="*/ 11525 w 31118"/>
                    <a:gd name="connsiteY32" fmla="*/ 20745 h 20745"/>
                    <a:gd name="connsiteX33" fmla="*/ 11525 w 31118"/>
                    <a:gd name="connsiteY33" fmla="*/ 20745 h 20745"/>
                    <a:gd name="connsiteX34" fmla="*/ 10373 w 31118"/>
                    <a:gd name="connsiteY34" fmla="*/ 20745 h 20745"/>
                    <a:gd name="connsiteX35" fmla="*/ 10373 w 31118"/>
                    <a:gd name="connsiteY35" fmla="*/ 20745 h 20745"/>
                    <a:gd name="connsiteX36" fmla="*/ 9220 w 31118"/>
                    <a:gd name="connsiteY36" fmla="*/ 20745 h 20745"/>
                    <a:gd name="connsiteX37" fmla="*/ 0 w 31118"/>
                    <a:gd name="connsiteY37" fmla="*/ 11525 h 20745"/>
                    <a:gd name="connsiteX38" fmla="*/ 0 w 31118"/>
                    <a:gd name="connsiteY38" fmla="*/ 11525 h 20745"/>
                    <a:gd name="connsiteX39" fmla="*/ 0 w 31118"/>
                    <a:gd name="connsiteY39" fmla="*/ 11525 h 20745"/>
                    <a:gd name="connsiteX40" fmla="*/ 0 w 31118"/>
                    <a:gd name="connsiteY40" fmla="*/ 11525 h 207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</a:cxnLst>
                  <a:rect l="l" t="t" r="r" b="b"/>
                  <a:pathLst>
                    <a:path w="31118" h="20745">
                      <a:moveTo>
                        <a:pt x="0" y="11525"/>
                      </a:moveTo>
                      <a:lnTo>
                        <a:pt x="0" y="11525"/>
                      </a:lnTo>
                      <a:lnTo>
                        <a:pt x="0" y="11525"/>
                      </a:lnTo>
                      <a:lnTo>
                        <a:pt x="0" y="8068"/>
                      </a:lnTo>
                      <a:lnTo>
                        <a:pt x="1153" y="9220"/>
                      </a:lnTo>
                      <a:cubicBezTo>
                        <a:pt x="1153" y="9220"/>
                        <a:pt x="1153" y="9220"/>
                        <a:pt x="1153" y="9220"/>
                      </a:cubicBezTo>
                      <a:cubicBezTo>
                        <a:pt x="1153" y="9220"/>
                        <a:pt x="1153" y="9220"/>
                        <a:pt x="1153" y="9220"/>
                      </a:cubicBezTo>
                      <a:cubicBezTo>
                        <a:pt x="1153" y="9220"/>
                        <a:pt x="1153" y="9220"/>
                        <a:pt x="1153" y="9220"/>
                      </a:cubicBezTo>
                      <a:lnTo>
                        <a:pt x="1153" y="9220"/>
                      </a:lnTo>
                      <a:cubicBezTo>
                        <a:pt x="1153" y="9220"/>
                        <a:pt x="1153" y="9220"/>
                        <a:pt x="1153" y="9220"/>
                      </a:cubicBezTo>
                      <a:cubicBezTo>
                        <a:pt x="1153" y="9220"/>
                        <a:pt x="1153" y="9220"/>
                        <a:pt x="1153" y="9220"/>
                      </a:cubicBezTo>
                      <a:cubicBezTo>
                        <a:pt x="1153" y="9220"/>
                        <a:pt x="1153" y="9220"/>
                        <a:pt x="1153" y="9220"/>
                      </a:cubicBezTo>
                      <a:cubicBezTo>
                        <a:pt x="1153" y="9220"/>
                        <a:pt x="1153" y="9220"/>
                        <a:pt x="1153" y="9220"/>
                      </a:cubicBezTo>
                      <a:lnTo>
                        <a:pt x="1153" y="9220"/>
                      </a:lnTo>
                      <a:lnTo>
                        <a:pt x="1153" y="9220"/>
                      </a:lnTo>
                      <a:cubicBezTo>
                        <a:pt x="1153" y="9220"/>
                        <a:pt x="1153" y="9220"/>
                        <a:pt x="1153" y="9220"/>
                      </a:cubicBezTo>
                      <a:cubicBezTo>
                        <a:pt x="1153" y="9220"/>
                        <a:pt x="1153" y="9220"/>
                        <a:pt x="1153" y="9220"/>
                      </a:cubicBezTo>
                      <a:cubicBezTo>
                        <a:pt x="1153" y="9220"/>
                        <a:pt x="1153" y="9220"/>
                        <a:pt x="1153" y="9220"/>
                      </a:cubicBezTo>
                      <a:cubicBezTo>
                        <a:pt x="1153" y="9220"/>
                        <a:pt x="1153" y="9220"/>
                        <a:pt x="1153" y="9220"/>
                      </a:cubicBezTo>
                      <a:cubicBezTo>
                        <a:pt x="1153" y="9220"/>
                        <a:pt x="1153" y="9220"/>
                        <a:pt x="1153" y="9220"/>
                      </a:cubicBezTo>
                      <a:cubicBezTo>
                        <a:pt x="1153" y="9220"/>
                        <a:pt x="1153" y="9220"/>
                        <a:pt x="1153" y="9220"/>
                      </a:cubicBezTo>
                      <a:cubicBezTo>
                        <a:pt x="1153" y="9220"/>
                        <a:pt x="1153" y="9220"/>
                        <a:pt x="2305" y="9220"/>
                      </a:cubicBezTo>
                      <a:lnTo>
                        <a:pt x="18440" y="0"/>
                      </a:lnTo>
                      <a:lnTo>
                        <a:pt x="18440" y="0"/>
                      </a:lnTo>
                      <a:cubicBezTo>
                        <a:pt x="18440" y="0"/>
                        <a:pt x="18440" y="0"/>
                        <a:pt x="18440" y="0"/>
                      </a:cubicBezTo>
                      <a:lnTo>
                        <a:pt x="18440" y="3457"/>
                      </a:lnTo>
                      <a:cubicBezTo>
                        <a:pt x="18440" y="3457"/>
                        <a:pt x="18440" y="4610"/>
                        <a:pt x="19593" y="4610"/>
                      </a:cubicBezTo>
                      <a:lnTo>
                        <a:pt x="31118" y="11525"/>
                      </a:lnTo>
                      <a:cubicBezTo>
                        <a:pt x="31118" y="11525"/>
                        <a:pt x="31118" y="11525"/>
                        <a:pt x="29966" y="11525"/>
                      </a:cubicBezTo>
                      <a:lnTo>
                        <a:pt x="13830" y="20745"/>
                      </a:lnTo>
                      <a:cubicBezTo>
                        <a:pt x="13830" y="20745"/>
                        <a:pt x="12678" y="20745"/>
                        <a:pt x="12678" y="20745"/>
                      </a:cubicBezTo>
                      <a:cubicBezTo>
                        <a:pt x="12678" y="20745"/>
                        <a:pt x="12678" y="20745"/>
                        <a:pt x="12678" y="20745"/>
                      </a:cubicBezTo>
                      <a:cubicBezTo>
                        <a:pt x="12678" y="20745"/>
                        <a:pt x="11525" y="20745"/>
                        <a:pt x="11525" y="20745"/>
                      </a:cubicBezTo>
                      <a:lnTo>
                        <a:pt x="11525" y="20745"/>
                      </a:lnTo>
                      <a:cubicBezTo>
                        <a:pt x="11525" y="20745"/>
                        <a:pt x="10373" y="20745"/>
                        <a:pt x="10373" y="20745"/>
                      </a:cubicBezTo>
                      <a:lnTo>
                        <a:pt x="10373" y="20745"/>
                      </a:lnTo>
                      <a:cubicBezTo>
                        <a:pt x="10373" y="20745"/>
                        <a:pt x="9220" y="20745"/>
                        <a:pt x="9220" y="20745"/>
                      </a:cubicBezTo>
                      <a:lnTo>
                        <a:pt x="0" y="11525"/>
                      </a:lnTo>
                      <a:cubicBezTo>
                        <a:pt x="0" y="12678"/>
                        <a:pt x="0" y="12678"/>
                        <a:pt x="0" y="11525"/>
                      </a:cubicBezTo>
                      <a:cubicBezTo>
                        <a:pt x="0" y="12678"/>
                        <a:pt x="0" y="12678"/>
                        <a:pt x="0" y="11525"/>
                      </a:cubicBezTo>
                      <a:cubicBezTo>
                        <a:pt x="0" y="12678"/>
                        <a:pt x="0" y="12678"/>
                        <a:pt x="0" y="11525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03286"/>
                    </a:gs>
                    <a:gs pos="100000">
                      <a:srgbClr val="0085F2"/>
                    </a:gs>
                  </a:gsLst>
                  <a:lin ang="16327914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541" name="Freeform: Shape 3540">
                  <a:extLst>
                    <a:ext uri="{FF2B5EF4-FFF2-40B4-BE49-F238E27FC236}">
                      <a16:creationId xmlns:a16="http://schemas.microsoft.com/office/drawing/2014/main" id="{7AC6D311-11CD-F19A-C486-92DD3F0907E1}"/>
                    </a:ext>
                  </a:extLst>
                </p:cNvPr>
                <p:cNvSpPr/>
                <p:nvPr/>
              </p:nvSpPr>
              <p:spPr>
                <a:xfrm>
                  <a:off x="9654422" y="5198362"/>
                  <a:ext cx="35728" cy="20745"/>
                </a:xfrm>
                <a:custGeom>
                  <a:avLst/>
                  <a:gdLst>
                    <a:gd name="connsiteX0" fmla="*/ 3457 w 35728"/>
                    <a:gd name="connsiteY0" fmla="*/ 8068 h 20745"/>
                    <a:gd name="connsiteX1" fmla="*/ 4610 w 35728"/>
                    <a:gd name="connsiteY1" fmla="*/ 9220 h 20745"/>
                    <a:gd name="connsiteX2" fmla="*/ 4610 w 35728"/>
                    <a:gd name="connsiteY2" fmla="*/ 9220 h 20745"/>
                    <a:gd name="connsiteX3" fmla="*/ 4610 w 35728"/>
                    <a:gd name="connsiteY3" fmla="*/ 9220 h 20745"/>
                    <a:gd name="connsiteX4" fmla="*/ 4610 w 35728"/>
                    <a:gd name="connsiteY4" fmla="*/ 9220 h 20745"/>
                    <a:gd name="connsiteX5" fmla="*/ 4610 w 35728"/>
                    <a:gd name="connsiteY5" fmla="*/ 9220 h 20745"/>
                    <a:gd name="connsiteX6" fmla="*/ 4610 w 35728"/>
                    <a:gd name="connsiteY6" fmla="*/ 9220 h 20745"/>
                    <a:gd name="connsiteX7" fmla="*/ 4610 w 35728"/>
                    <a:gd name="connsiteY7" fmla="*/ 9220 h 20745"/>
                    <a:gd name="connsiteX8" fmla="*/ 4610 w 35728"/>
                    <a:gd name="connsiteY8" fmla="*/ 9220 h 20745"/>
                    <a:gd name="connsiteX9" fmla="*/ 4610 w 35728"/>
                    <a:gd name="connsiteY9" fmla="*/ 9220 h 20745"/>
                    <a:gd name="connsiteX10" fmla="*/ 4610 w 35728"/>
                    <a:gd name="connsiteY10" fmla="*/ 9220 h 20745"/>
                    <a:gd name="connsiteX11" fmla="*/ 4610 w 35728"/>
                    <a:gd name="connsiteY11" fmla="*/ 9220 h 20745"/>
                    <a:gd name="connsiteX12" fmla="*/ 4610 w 35728"/>
                    <a:gd name="connsiteY12" fmla="*/ 9220 h 20745"/>
                    <a:gd name="connsiteX13" fmla="*/ 4610 w 35728"/>
                    <a:gd name="connsiteY13" fmla="*/ 9220 h 20745"/>
                    <a:gd name="connsiteX14" fmla="*/ 4610 w 35728"/>
                    <a:gd name="connsiteY14" fmla="*/ 9220 h 20745"/>
                    <a:gd name="connsiteX15" fmla="*/ 4610 w 35728"/>
                    <a:gd name="connsiteY15" fmla="*/ 9220 h 20745"/>
                    <a:gd name="connsiteX16" fmla="*/ 4610 w 35728"/>
                    <a:gd name="connsiteY16" fmla="*/ 9220 h 20745"/>
                    <a:gd name="connsiteX17" fmla="*/ 4610 w 35728"/>
                    <a:gd name="connsiteY17" fmla="*/ 9220 h 20745"/>
                    <a:gd name="connsiteX18" fmla="*/ 5763 w 35728"/>
                    <a:gd name="connsiteY18" fmla="*/ 9220 h 20745"/>
                    <a:gd name="connsiteX19" fmla="*/ 23051 w 35728"/>
                    <a:gd name="connsiteY19" fmla="*/ 0 h 20745"/>
                    <a:gd name="connsiteX20" fmla="*/ 23051 w 35728"/>
                    <a:gd name="connsiteY20" fmla="*/ 0 h 20745"/>
                    <a:gd name="connsiteX21" fmla="*/ 23051 w 35728"/>
                    <a:gd name="connsiteY21" fmla="*/ 0 h 20745"/>
                    <a:gd name="connsiteX22" fmla="*/ 23051 w 35728"/>
                    <a:gd name="connsiteY22" fmla="*/ 3458 h 20745"/>
                    <a:gd name="connsiteX23" fmla="*/ 24203 w 35728"/>
                    <a:gd name="connsiteY23" fmla="*/ 4610 h 20745"/>
                    <a:gd name="connsiteX24" fmla="*/ 35728 w 35728"/>
                    <a:gd name="connsiteY24" fmla="*/ 11525 h 20745"/>
                    <a:gd name="connsiteX25" fmla="*/ 34576 w 35728"/>
                    <a:gd name="connsiteY25" fmla="*/ 11525 h 20745"/>
                    <a:gd name="connsiteX26" fmla="*/ 18440 w 35728"/>
                    <a:gd name="connsiteY26" fmla="*/ 20745 h 20745"/>
                    <a:gd name="connsiteX27" fmla="*/ 17288 w 35728"/>
                    <a:gd name="connsiteY27" fmla="*/ 20745 h 20745"/>
                    <a:gd name="connsiteX28" fmla="*/ 17288 w 35728"/>
                    <a:gd name="connsiteY28" fmla="*/ 20745 h 20745"/>
                    <a:gd name="connsiteX29" fmla="*/ 16135 w 35728"/>
                    <a:gd name="connsiteY29" fmla="*/ 20745 h 20745"/>
                    <a:gd name="connsiteX30" fmla="*/ 16135 w 35728"/>
                    <a:gd name="connsiteY30" fmla="*/ 20745 h 20745"/>
                    <a:gd name="connsiteX31" fmla="*/ 14983 w 35728"/>
                    <a:gd name="connsiteY31" fmla="*/ 20745 h 20745"/>
                    <a:gd name="connsiteX32" fmla="*/ 14983 w 35728"/>
                    <a:gd name="connsiteY32" fmla="*/ 20745 h 20745"/>
                    <a:gd name="connsiteX33" fmla="*/ 13830 w 35728"/>
                    <a:gd name="connsiteY33" fmla="*/ 20745 h 20745"/>
                    <a:gd name="connsiteX34" fmla="*/ 1153 w 35728"/>
                    <a:gd name="connsiteY34" fmla="*/ 12678 h 20745"/>
                    <a:gd name="connsiteX35" fmla="*/ 0 w 35728"/>
                    <a:gd name="connsiteY35" fmla="*/ 12678 h 20745"/>
                    <a:gd name="connsiteX36" fmla="*/ 0 w 35728"/>
                    <a:gd name="connsiteY36" fmla="*/ 12678 h 20745"/>
                    <a:gd name="connsiteX37" fmla="*/ 0 w 35728"/>
                    <a:gd name="connsiteY37" fmla="*/ 12678 h 20745"/>
                    <a:gd name="connsiteX38" fmla="*/ 0 w 35728"/>
                    <a:gd name="connsiteY38" fmla="*/ 12678 h 20745"/>
                    <a:gd name="connsiteX39" fmla="*/ 0 w 35728"/>
                    <a:gd name="connsiteY39" fmla="*/ 12678 h 20745"/>
                    <a:gd name="connsiteX40" fmla="*/ 0 w 35728"/>
                    <a:gd name="connsiteY40" fmla="*/ 8068 h 207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</a:cxnLst>
                  <a:rect l="l" t="t" r="r" b="b"/>
                  <a:pathLst>
                    <a:path w="35728" h="20745">
                      <a:moveTo>
                        <a:pt x="3457" y="8068"/>
                      </a:moveTo>
                      <a:lnTo>
                        <a:pt x="4610" y="9220"/>
                      </a:lnTo>
                      <a:cubicBezTo>
                        <a:pt x="4610" y="9220"/>
                        <a:pt x="4610" y="9220"/>
                        <a:pt x="4610" y="9220"/>
                      </a:cubicBezTo>
                      <a:cubicBezTo>
                        <a:pt x="4610" y="9220"/>
                        <a:pt x="4610" y="9220"/>
                        <a:pt x="4610" y="9220"/>
                      </a:cubicBezTo>
                      <a:cubicBezTo>
                        <a:pt x="4610" y="9220"/>
                        <a:pt x="4610" y="9220"/>
                        <a:pt x="4610" y="9220"/>
                      </a:cubicBezTo>
                      <a:lnTo>
                        <a:pt x="4610" y="9220"/>
                      </a:lnTo>
                      <a:cubicBezTo>
                        <a:pt x="4610" y="9220"/>
                        <a:pt x="4610" y="9220"/>
                        <a:pt x="4610" y="9220"/>
                      </a:cubicBezTo>
                      <a:cubicBezTo>
                        <a:pt x="4610" y="9220"/>
                        <a:pt x="4610" y="9220"/>
                        <a:pt x="4610" y="9220"/>
                      </a:cubicBezTo>
                      <a:cubicBezTo>
                        <a:pt x="4610" y="9220"/>
                        <a:pt x="4610" y="9220"/>
                        <a:pt x="4610" y="9220"/>
                      </a:cubicBezTo>
                      <a:cubicBezTo>
                        <a:pt x="4610" y="9220"/>
                        <a:pt x="4610" y="9220"/>
                        <a:pt x="4610" y="9220"/>
                      </a:cubicBezTo>
                      <a:cubicBezTo>
                        <a:pt x="4610" y="9220"/>
                        <a:pt x="4610" y="9220"/>
                        <a:pt x="4610" y="9220"/>
                      </a:cubicBezTo>
                      <a:lnTo>
                        <a:pt x="4610" y="9220"/>
                      </a:lnTo>
                      <a:cubicBezTo>
                        <a:pt x="4610" y="9220"/>
                        <a:pt x="4610" y="9220"/>
                        <a:pt x="4610" y="9220"/>
                      </a:cubicBezTo>
                      <a:cubicBezTo>
                        <a:pt x="4610" y="9220"/>
                        <a:pt x="4610" y="9220"/>
                        <a:pt x="4610" y="9220"/>
                      </a:cubicBezTo>
                      <a:cubicBezTo>
                        <a:pt x="4610" y="9220"/>
                        <a:pt x="4610" y="9220"/>
                        <a:pt x="4610" y="9220"/>
                      </a:cubicBezTo>
                      <a:cubicBezTo>
                        <a:pt x="4610" y="9220"/>
                        <a:pt x="4610" y="9220"/>
                        <a:pt x="4610" y="9220"/>
                      </a:cubicBezTo>
                      <a:cubicBezTo>
                        <a:pt x="4610" y="9220"/>
                        <a:pt x="4610" y="9220"/>
                        <a:pt x="4610" y="9220"/>
                      </a:cubicBezTo>
                      <a:cubicBezTo>
                        <a:pt x="4610" y="9220"/>
                        <a:pt x="4610" y="9220"/>
                        <a:pt x="4610" y="9220"/>
                      </a:cubicBezTo>
                      <a:cubicBezTo>
                        <a:pt x="4610" y="9220"/>
                        <a:pt x="4610" y="9220"/>
                        <a:pt x="5763" y="9220"/>
                      </a:cubicBezTo>
                      <a:lnTo>
                        <a:pt x="23051" y="0"/>
                      </a:lnTo>
                      <a:lnTo>
                        <a:pt x="23051" y="0"/>
                      </a:lnTo>
                      <a:cubicBezTo>
                        <a:pt x="23051" y="0"/>
                        <a:pt x="23051" y="0"/>
                        <a:pt x="23051" y="0"/>
                      </a:cubicBezTo>
                      <a:lnTo>
                        <a:pt x="23051" y="3458"/>
                      </a:lnTo>
                      <a:cubicBezTo>
                        <a:pt x="23051" y="3458"/>
                        <a:pt x="23051" y="4610"/>
                        <a:pt x="24203" y="4610"/>
                      </a:cubicBezTo>
                      <a:lnTo>
                        <a:pt x="35728" y="11525"/>
                      </a:lnTo>
                      <a:cubicBezTo>
                        <a:pt x="35728" y="11525"/>
                        <a:pt x="35728" y="11525"/>
                        <a:pt x="34576" y="11525"/>
                      </a:cubicBezTo>
                      <a:lnTo>
                        <a:pt x="18440" y="20745"/>
                      </a:lnTo>
                      <a:cubicBezTo>
                        <a:pt x="18440" y="20745"/>
                        <a:pt x="17288" y="20745"/>
                        <a:pt x="17288" y="20745"/>
                      </a:cubicBezTo>
                      <a:cubicBezTo>
                        <a:pt x="17288" y="20745"/>
                        <a:pt x="17288" y="20745"/>
                        <a:pt x="17288" y="20745"/>
                      </a:cubicBezTo>
                      <a:cubicBezTo>
                        <a:pt x="17288" y="20745"/>
                        <a:pt x="16135" y="20745"/>
                        <a:pt x="16135" y="20745"/>
                      </a:cubicBezTo>
                      <a:lnTo>
                        <a:pt x="16135" y="20745"/>
                      </a:lnTo>
                      <a:cubicBezTo>
                        <a:pt x="16135" y="20745"/>
                        <a:pt x="14983" y="20745"/>
                        <a:pt x="14983" y="20745"/>
                      </a:cubicBezTo>
                      <a:lnTo>
                        <a:pt x="14983" y="20745"/>
                      </a:lnTo>
                      <a:cubicBezTo>
                        <a:pt x="14983" y="20745"/>
                        <a:pt x="13830" y="20745"/>
                        <a:pt x="13830" y="20745"/>
                      </a:cubicBezTo>
                      <a:lnTo>
                        <a:pt x="1153" y="12678"/>
                      </a:lnTo>
                      <a:cubicBezTo>
                        <a:pt x="1153" y="12678"/>
                        <a:pt x="1153" y="12678"/>
                        <a:pt x="0" y="12678"/>
                      </a:cubicBezTo>
                      <a:cubicBezTo>
                        <a:pt x="0" y="12678"/>
                        <a:pt x="0" y="12678"/>
                        <a:pt x="0" y="12678"/>
                      </a:cubicBezTo>
                      <a:cubicBezTo>
                        <a:pt x="0" y="12678"/>
                        <a:pt x="0" y="12678"/>
                        <a:pt x="0" y="12678"/>
                      </a:cubicBezTo>
                      <a:lnTo>
                        <a:pt x="0" y="12678"/>
                      </a:lnTo>
                      <a:lnTo>
                        <a:pt x="0" y="12678"/>
                      </a:lnTo>
                      <a:lnTo>
                        <a:pt x="0" y="8068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03286"/>
                    </a:gs>
                    <a:gs pos="100000">
                      <a:srgbClr val="0085F2"/>
                    </a:gs>
                  </a:gsLst>
                  <a:lin ang="16327914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542" name="Freeform: Shape 3541">
                  <a:extLst>
                    <a:ext uri="{FF2B5EF4-FFF2-40B4-BE49-F238E27FC236}">
                      <a16:creationId xmlns:a16="http://schemas.microsoft.com/office/drawing/2014/main" id="{8897AC0C-CBF8-C8C0-4BB9-3A7CFAB71E23}"/>
                    </a:ext>
                  </a:extLst>
                </p:cNvPr>
                <p:cNvSpPr/>
                <p:nvPr/>
              </p:nvSpPr>
              <p:spPr>
                <a:xfrm>
                  <a:off x="9668252" y="5138431"/>
                  <a:ext cx="117557" cy="73761"/>
                </a:xfrm>
                <a:custGeom>
                  <a:avLst/>
                  <a:gdLst>
                    <a:gd name="connsiteX0" fmla="*/ 12678 w 117557"/>
                    <a:gd name="connsiteY0" fmla="*/ 57626 h 73761"/>
                    <a:gd name="connsiteX1" fmla="*/ 12678 w 117557"/>
                    <a:gd name="connsiteY1" fmla="*/ 57626 h 73761"/>
                    <a:gd name="connsiteX2" fmla="*/ 12678 w 117557"/>
                    <a:gd name="connsiteY2" fmla="*/ 57626 h 73761"/>
                    <a:gd name="connsiteX3" fmla="*/ 12678 w 117557"/>
                    <a:gd name="connsiteY3" fmla="*/ 54169 h 73761"/>
                    <a:gd name="connsiteX4" fmla="*/ 13830 w 117557"/>
                    <a:gd name="connsiteY4" fmla="*/ 55321 h 73761"/>
                    <a:gd name="connsiteX5" fmla="*/ 13830 w 117557"/>
                    <a:gd name="connsiteY5" fmla="*/ 55321 h 73761"/>
                    <a:gd name="connsiteX6" fmla="*/ 13830 w 117557"/>
                    <a:gd name="connsiteY6" fmla="*/ 55321 h 73761"/>
                    <a:gd name="connsiteX7" fmla="*/ 13830 w 117557"/>
                    <a:gd name="connsiteY7" fmla="*/ 55321 h 73761"/>
                    <a:gd name="connsiteX8" fmla="*/ 13830 w 117557"/>
                    <a:gd name="connsiteY8" fmla="*/ 55321 h 73761"/>
                    <a:gd name="connsiteX9" fmla="*/ 13830 w 117557"/>
                    <a:gd name="connsiteY9" fmla="*/ 55321 h 73761"/>
                    <a:gd name="connsiteX10" fmla="*/ 13830 w 117557"/>
                    <a:gd name="connsiteY10" fmla="*/ 55321 h 73761"/>
                    <a:gd name="connsiteX11" fmla="*/ 13830 w 117557"/>
                    <a:gd name="connsiteY11" fmla="*/ 55321 h 73761"/>
                    <a:gd name="connsiteX12" fmla="*/ 13830 w 117557"/>
                    <a:gd name="connsiteY12" fmla="*/ 55321 h 73761"/>
                    <a:gd name="connsiteX13" fmla="*/ 13830 w 117557"/>
                    <a:gd name="connsiteY13" fmla="*/ 55321 h 73761"/>
                    <a:gd name="connsiteX14" fmla="*/ 13830 w 117557"/>
                    <a:gd name="connsiteY14" fmla="*/ 55321 h 73761"/>
                    <a:gd name="connsiteX15" fmla="*/ 13830 w 117557"/>
                    <a:gd name="connsiteY15" fmla="*/ 55321 h 73761"/>
                    <a:gd name="connsiteX16" fmla="*/ 13830 w 117557"/>
                    <a:gd name="connsiteY16" fmla="*/ 55321 h 73761"/>
                    <a:gd name="connsiteX17" fmla="*/ 13830 w 117557"/>
                    <a:gd name="connsiteY17" fmla="*/ 55321 h 73761"/>
                    <a:gd name="connsiteX18" fmla="*/ 13830 w 117557"/>
                    <a:gd name="connsiteY18" fmla="*/ 55321 h 73761"/>
                    <a:gd name="connsiteX19" fmla="*/ 13830 w 117557"/>
                    <a:gd name="connsiteY19" fmla="*/ 55321 h 73761"/>
                    <a:gd name="connsiteX20" fmla="*/ 13830 w 117557"/>
                    <a:gd name="connsiteY20" fmla="*/ 55321 h 73761"/>
                    <a:gd name="connsiteX21" fmla="*/ 14983 w 117557"/>
                    <a:gd name="connsiteY21" fmla="*/ 55321 h 73761"/>
                    <a:gd name="connsiteX22" fmla="*/ 31118 w 117557"/>
                    <a:gd name="connsiteY22" fmla="*/ 46101 h 73761"/>
                    <a:gd name="connsiteX23" fmla="*/ 31118 w 117557"/>
                    <a:gd name="connsiteY23" fmla="*/ 46101 h 73761"/>
                    <a:gd name="connsiteX24" fmla="*/ 31118 w 117557"/>
                    <a:gd name="connsiteY24" fmla="*/ 46101 h 73761"/>
                    <a:gd name="connsiteX25" fmla="*/ 31118 w 117557"/>
                    <a:gd name="connsiteY25" fmla="*/ 46101 h 73761"/>
                    <a:gd name="connsiteX26" fmla="*/ 31118 w 117557"/>
                    <a:gd name="connsiteY26" fmla="*/ 46101 h 73761"/>
                    <a:gd name="connsiteX27" fmla="*/ 31118 w 117557"/>
                    <a:gd name="connsiteY27" fmla="*/ 46101 h 73761"/>
                    <a:gd name="connsiteX28" fmla="*/ 31118 w 117557"/>
                    <a:gd name="connsiteY28" fmla="*/ 46101 h 73761"/>
                    <a:gd name="connsiteX29" fmla="*/ 31118 w 117557"/>
                    <a:gd name="connsiteY29" fmla="*/ 46101 h 73761"/>
                    <a:gd name="connsiteX30" fmla="*/ 31118 w 117557"/>
                    <a:gd name="connsiteY30" fmla="*/ 46101 h 73761"/>
                    <a:gd name="connsiteX31" fmla="*/ 31118 w 117557"/>
                    <a:gd name="connsiteY31" fmla="*/ 46101 h 73761"/>
                    <a:gd name="connsiteX32" fmla="*/ 31118 w 117557"/>
                    <a:gd name="connsiteY32" fmla="*/ 46101 h 73761"/>
                    <a:gd name="connsiteX33" fmla="*/ 31118 w 117557"/>
                    <a:gd name="connsiteY33" fmla="*/ 42643 h 73761"/>
                    <a:gd name="connsiteX34" fmla="*/ 32271 w 117557"/>
                    <a:gd name="connsiteY34" fmla="*/ 43796 h 73761"/>
                    <a:gd name="connsiteX35" fmla="*/ 32271 w 117557"/>
                    <a:gd name="connsiteY35" fmla="*/ 43796 h 73761"/>
                    <a:gd name="connsiteX36" fmla="*/ 32271 w 117557"/>
                    <a:gd name="connsiteY36" fmla="*/ 43796 h 73761"/>
                    <a:gd name="connsiteX37" fmla="*/ 32271 w 117557"/>
                    <a:gd name="connsiteY37" fmla="*/ 43796 h 73761"/>
                    <a:gd name="connsiteX38" fmla="*/ 32271 w 117557"/>
                    <a:gd name="connsiteY38" fmla="*/ 43796 h 73761"/>
                    <a:gd name="connsiteX39" fmla="*/ 32271 w 117557"/>
                    <a:gd name="connsiteY39" fmla="*/ 43796 h 73761"/>
                    <a:gd name="connsiteX40" fmla="*/ 32271 w 117557"/>
                    <a:gd name="connsiteY40" fmla="*/ 43796 h 73761"/>
                    <a:gd name="connsiteX41" fmla="*/ 32271 w 117557"/>
                    <a:gd name="connsiteY41" fmla="*/ 43796 h 73761"/>
                    <a:gd name="connsiteX42" fmla="*/ 32271 w 117557"/>
                    <a:gd name="connsiteY42" fmla="*/ 43796 h 73761"/>
                    <a:gd name="connsiteX43" fmla="*/ 32271 w 117557"/>
                    <a:gd name="connsiteY43" fmla="*/ 43796 h 73761"/>
                    <a:gd name="connsiteX44" fmla="*/ 32271 w 117557"/>
                    <a:gd name="connsiteY44" fmla="*/ 43796 h 73761"/>
                    <a:gd name="connsiteX45" fmla="*/ 32271 w 117557"/>
                    <a:gd name="connsiteY45" fmla="*/ 43796 h 73761"/>
                    <a:gd name="connsiteX46" fmla="*/ 32271 w 117557"/>
                    <a:gd name="connsiteY46" fmla="*/ 43796 h 73761"/>
                    <a:gd name="connsiteX47" fmla="*/ 32271 w 117557"/>
                    <a:gd name="connsiteY47" fmla="*/ 43796 h 73761"/>
                    <a:gd name="connsiteX48" fmla="*/ 32271 w 117557"/>
                    <a:gd name="connsiteY48" fmla="*/ 43796 h 73761"/>
                    <a:gd name="connsiteX49" fmla="*/ 32271 w 117557"/>
                    <a:gd name="connsiteY49" fmla="*/ 43796 h 73761"/>
                    <a:gd name="connsiteX50" fmla="*/ 32271 w 117557"/>
                    <a:gd name="connsiteY50" fmla="*/ 43796 h 73761"/>
                    <a:gd name="connsiteX51" fmla="*/ 33424 w 117557"/>
                    <a:gd name="connsiteY51" fmla="*/ 43796 h 73761"/>
                    <a:gd name="connsiteX52" fmla="*/ 49559 w 117557"/>
                    <a:gd name="connsiteY52" fmla="*/ 34576 h 73761"/>
                    <a:gd name="connsiteX53" fmla="*/ 49559 w 117557"/>
                    <a:gd name="connsiteY53" fmla="*/ 34576 h 73761"/>
                    <a:gd name="connsiteX54" fmla="*/ 49559 w 117557"/>
                    <a:gd name="connsiteY54" fmla="*/ 34576 h 73761"/>
                    <a:gd name="connsiteX55" fmla="*/ 49559 w 117557"/>
                    <a:gd name="connsiteY55" fmla="*/ 34576 h 73761"/>
                    <a:gd name="connsiteX56" fmla="*/ 49559 w 117557"/>
                    <a:gd name="connsiteY56" fmla="*/ 34576 h 73761"/>
                    <a:gd name="connsiteX57" fmla="*/ 49559 w 117557"/>
                    <a:gd name="connsiteY57" fmla="*/ 34576 h 73761"/>
                    <a:gd name="connsiteX58" fmla="*/ 49559 w 117557"/>
                    <a:gd name="connsiteY58" fmla="*/ 34576 h 73761"/>
                    <a:gd name="connsiteX59" fmla="*/ 49559 w 117557"/>
                    <a:gd name="connsiteY59" fmla="*/ 34576 h 73761"/>
                    <a:gd name="connsiteX60" fmla="*/ 49559 w 117557"/>
                    <a:gd name="connsiteY60" fmla="*/ 34576 h 73761"/>
                    <a:gd name="connsiteX61" fmla="*/ 49559 w 117557"/>
                    <a:gd name="connsiteY61" fmla="*/ 34576 h 73761"/>
                    <a:gd name="connsiteX62" fmla="*/ 49559 w 117557"/>
                    <a:gd name="connsiteY62" fmla="*/ 34576 h 73761"/>
                    <a:gd name="connsiteX63" fmla="*/ 49559 w 117557"/>
                    <a:gd name="connsiteY63" fmla="*/ 31118 h 73761"/>
                    <a:gd name="connsiteX64" fmla="*/ 50711 w 117557"/>
                    <a:gd name="connsiteY64" fmla="*/ 32271 h 73761"/>
                    <a:gd name="connsiteX65" fmla="*/ 50711 w 117557"/>
                    <a:gd name="connsiteY65" fmla="*/ 32271 h 73761"/>
                    <a:gd name="connsiteX66" fmla="*/ 50711 w 117557"/>
                    <a:gd name="connsiteY66" fmla="*/ 32271 h 73761"/>
                    <a:gd name="connsiteX67" fmla="*/ 50711 w 117557"/>
                    <a:gd name="connsiteY67" fmla="*/ 32271 h 73761"/>
                    <a:gd name="connsiteX68" fmla="*/ 50711 w 117557"/>
                    <a:gd name="connsiteY68" fmla="*/ 32271 h 73761"/>
                    <a:gd name="connsiteX69" fmla="*/ 50711 w 117557"/>
                    <a:gd name="connsiteY69" fmla="*/ 32271 h 73761"/>
                    <a:gd name="connsiteX70" fmla="*/ 50711 w 117557"/>
                    <a:gd name="connsiteY70" fmla="*/ 32271 h 73761"/>
                    <a:gd name="connsiteX71" fmla="*/ 50711 w 117557"/>
                    <a:gd name="connsiteY71" fmla="*/ 32271 h 73761"/>
                    <a:gd name="connsiteX72" fmla="*/ 50711 w 117557"/>
                    <a:gd name="connsiteY72" fmla="*/ 32271 h 73761"/>
                    <a:gd name="connsiteX73" fmla="*/ 50711 w 117557"/>
                    <a:gd name="connsiteY73" fmla="*/ 32271 h 73761"/>
                    <a:gd name="connsiteX74" fmla="*/ 50711 w 117557"/>
                    <a:gd name="connsiteY74" fmla="*/ 32271 h 73761"/>
                    <a:gd name="connsiteX75" fmla="*/ 50711 w 117557"/>
                    <a:gd name="connsiteY75" fmla="*/ 32271 h 73761"/>
                    <a:gd name="connsiteX76" fmla="*/ 50711 w 117557"/>
                    <a:gd name="connsiteY76" fmla="*/ 32271 h 73761"/>
                    <a:gd name="connsiteX77" fmla="*/ 50711 w 117557"/>
                    <a:gd name="connsiteY77" fmla="*/ 32271 h 73761"/>
                    <a:gd name="connsiteX78" fmla="*/ 50711 w 117557"/>
                    <a:gd name="connsiteY78" fmla="*/ 32271 h 73761"/>
                    <a:gd name="connsiteX79" fmla="*/ 50711 w 117557"/>
                    <a:gd name="connsiteY79" fmla="*/ 32271 h 73761"/>
                    <a:gd name="connsiteX80" fmla="*/ 50711 w 117557"/>
                    <a:gd name="connsiteY80" fmla="*/ 32271 h 73761"/>
                    <a:gd name="connsiteX81" fmla="*/ 51864 w 117557"/>
                    <a:gd name="connsiteY81" fmla="*/ 32271 h 73761"/>
                    <a:gd name="connsiteX82" fmla="*/ 67999 w 117557"/>
                    <a:gd name="connsiteY82" fmla="*/ 23051 h 73761"/>
                    <a:gd name="connsiteX83" fmla="*/ 67999 w 117557"/>
                    <a:gd name="connsiteY83" fmla="*/ 23051 h 73761"/>
                    <a:gd name="connsiteX84" fmla="*/ 67999 w 117557"/>
                    <a:gd name="connsiteY84" fmla="*/ 23051 h 73761"/>
                    <a:gd name="connsiteX85" fmla="*/ 67999 w 117557"/>
                    <a:gd name="connsiteY85" fmla="*/ 23051 h 73761"/>
                    <a:gd name="connsiteX86" fmla="*/ 67999 w 117557"/>
                    <a:gd name="connsiteY86" fmla="*/ 23051 h 73761"/>
                    <a:gd name="connsiteX87" fmla="*/ 67999 w 117557"/>
                    <a:gd name="connsiteY87" fmla="*/ 23051 h 73761"/>
                    <a:gd name="connsiteX88" fmla="*/ 67999 w 117557"/>
                    <a:gd name="connsiteY88" fmla="*/ 23051 h 73761"/>
                    <a:gd name="connsiteX89" fmla="*/ 67999 w 117557"/>
                    <a:gd name="connsiteY89" fmla="*/ 23051 h 73761"/>
                    <a:gd name="connsiteX90" fmla="*/ 67999 w 117557"/>
                    <a:gd name="connsiteY90" fmla="*/ 23051 h 73761"/>
                    <a:gd name="connsiteX91" fmla="*/ 67999 w 117557"/>
                    <a:gd name="connsiteY91" fmla="*/ 23051 h 73761"/>
                    <a:gd name="connsiteX92" fmla="*/ 67999 w 117557"/>
                    <a:gd name="connsiteY92" fmla="*/ 23051 h 73761"/>
                    <a:gd name="connsiteX93" fmla="*/ 67999 w 117557"/>
                    <a:gd name="connsiteY93" fmla="*/ 19593 h 73761"/>
                    <a:gd name="connsiteX94" fmla="*/ 69152 w 117557"/>
                    <a:gd name="connsiteY94" fmla="*/ 20745 h 73761"/>
                    <a:gd name="connsiteX95" fmla="*/ 69152 w 117557"/>
                    <a:gd name="connsiteY95" fmla="*/ 20745 h 73761"/>
                    <a:gd name="connsiteX96" fmla="*/ 69152 w 117557"/>
                    <a:gd name="connsiteY96" fmla="*/ 20745 h 73761"/>
                    <a:gd name="connsiteX97" fmla="*/ 69152 w 117557"/>
                    <a:gd name="connsiteY97" fmla="*/ 20745 h 73761"/>
                    <a:gd name="connsiteX98" fmla="*/ 69152 w 117557"/>
                    <a:gd name="connsiteY98" fmla="*/ 20745 h 73761"/>
                    <a:gd name="connsiteX99" fmla="*/ 69152 w 117557"/>
                    <a:gd name="connsiteY99" fmla="*/ 20745 h 73761"/>
                    <a:gd name="connsiteX100" fmla="*/ 69152 w 117557"/>
                    <a:gd name="connsiteY100" fmla="*/ 20745 h 73761"/>
                    <a:gd name="connsiteX101" fmla="*/ 69152 w 117557"/>
                    <a:gd name="connsiteY101" fmla="*/ 20745 h 73761"/>
                    <a:gd name="connsiteX102" fmla="*/ 69152 w 117557"/>
                    <a:gd name="connsiteY102" fmla="*/ 20745 h 73761"/>
                    <a:gd name="connsiteX103" fmla="*/ 69152 w 117557"/>
                    <a:gd name="connsiteY103" fmla="*/ 20745 h 73761"/>
                    <a:gd name="connsiteX104" fmla="*/ 69152 w 117557"/>
                    <a:gd name="connsiteY104" fmla="*/ 20745 h 73761"/>
                    <a:gd name="connsiteX105" fmla="*/ 69152 w 117557"/>
                    <a:gd name="connsiteY105" fmla="*/ 20745 h 73761"/>
                    <a:gd name="connsiteX106" fmla="*/ 69152 w 117557"/>
                    <a:gd name="connsiteY106" fmla="*/ 20745 h 73761"/>
                    <a:gd name="connsiteX107" fmla="*/ 69152 w 117557"/>
                    <a:gd name="connsiteY107" fmla="*/ 20745 h 73761"/>
                    <a:gd name="connsiteX108" fmla="*/ 69152 w 117557"/>
                    <a:gd name="connsiteY108" fmla="*/ 20745 h 73761"/>
                    <a:gd name="connsiteX109" fmla="*/ 69152 w 117557"/>
                    <a:gd name="connsiteY109" fmla="*/ 20745 h 73761"/>
                    <a:gd name="connsiteX110" fmla="*/ 69152 w 117557"/>
                    <a:gd name="connsiteY110" fmla="*/ 20745 h 73761"/>
                    <a:gd name="connsiteX111" fmla="*/ 70304 w 117557"/>
                    <a:gd name="connsiteY111" fmla="*/ 20745 h 73761"/>
                    <a:gd name="connsiteX112" fmla="*/ 86439 w 117557"/>
                    <a:gd name="connsiteY112" fmla="*/ 11525 h 73761"/>
                    <a:gd name="connsiteX113" fmla="*/ 86439 w 117557"/>
                    <a:gd name="connsiteY113" fmla="*/ 11525 h 73761"/>
                    <a:gd name="connsiteX114" fmla="*/ 86439 w 117557"/>
                    <a:gd name="connsiteY114" fmla="*/ 11525 h 73761"/>
                    <a:gd name="connsiteX115" fmla="*/ 86439 w 117557"/>
                    <a:gd name="connsiteY115" fmla="*/ 11525 h 73761"/>
                    <a:gd name="connsiteX116" fmla="*/ 86439 w 117557"/>
                    <a:gd name="connsiteY116" fmla="*/ 11525 h 73761"/>
                    <a:gd name="connsiteX117" fmla="*/ 86439 w 117557"/>
                    <a:gd name="connsiteY117" fmla="*/ 11525 h 73761"/>
                    <a:gd name="connsiteX118" fmla="*/ 86439 w 117557"/>
                    <a:gd name="connsiteY118" fmla="*/ 11525 h 73761"/>
                    <a:gd name="connsiteX119" fmla="*/ 86439 w 117557"/>
                    <a:gd name="connsiteY119" fmla="*/ 11525 h 73761"/>
                    <a:gd name="connsiteX120" fmla="*/ 86439 w 117557"/>
                    <a:gd name="connsiteY120" fmla="*/ 11525 h 73761"/>
                    <a:gd name="connsiteX121" fmla="*/ 86439 w 117557"/>
                    <a:gd name="connsiteY121" fmla="*/ 11525 h 73761"/>
                    <a:gd name="connsiteX122" fmla="*/ 86439 w 117557"/>
                    <a:gd name="connsiteY122" fmla="*/ 11525 h 73761"/>
                    <a:gd name="connsiteX123" fmla="*/ 86439 w 117557"/>
                    <a:gd name="connsiteY123" fmla="*/ 8068 h 73761"/>
                    <a:gd name="connsiteX124" fmla="*/ 87592 w 117557"/>
                    <a:gd name="connsiteY124" fmla="*/ 9220 h 73761"/>
                    <a:gd name="connsiteX125" fmla="*/ 87592 w 117557"/>
                    <a:gd name="connsiteY125" fmla="*/ 9220 h 73761"/>
                    <a:gd name="connsiteX126" fmla="*/ 87592 w 117557"/>
                    <a:gd name="connsiteY126" fmla="*/ 9220 h 73761"/>
                    <a:gd name="connsiteX127" fmla="*/ 87592 w 117557"/>
                    <a:gd name="connsiteY127" fmla="*/ 9220 h 73761"/>
                    <a:gd name="connsiteX128" fmla="*/ 87592 w 117557"/>
                    <a:gd name="connsiteY128" fmla="*/ 9220 h 73761"/>
                    <a:gd name="connsiteX129" fmla="*/ 87592 w 117557"/>
                    <a:gd name="connsiteY129" fmla="*/ 9220 h 73761"/>
                    <a:gd name="connsiteX130" fmla="*/ 87592 w 117557"/>
                    <a:gd name="connsiteY130" fmla="*/ 9220 h 73761"/>
                    <a:gd name="connsiteX131" fmla="*/ 87592 w 117557"/>
                    <a:gd name="connsiteY131" fmla="*/ 9220 h 73761"/>
                    <a:gd name="connsiteX132" fmla="*/ 87592 w 117557"/>
                    <a:gd name="connsiteY132" fmla="*/ 9220 h 73761"/>
                    <a:gd name="connsiteX133" fmla="*/ 87592 w 117557"/>
                    <a:gd name="connsiteY133" fmla="*/ 9220 h 73761"/>
                    <a:gd name="connsiteX134" fmla="*/ 87592 w 117557"/>
                    <a:gd name="connsiteY134" fmla="*/ 9220 h 73761"/>
                    <a:gd name="connsiteX135" fmla="*/ 87592 w 117557"/>
                    <a:gd name="connsiteY135" fmla="*/ 9220 h 73761"/>
                    <a:gd name="connsiteX136" fmla="*/ 87592 w 117557"/>
                    <a:gd name="connsiteY136" fmla="*/ 9220 h 73761"/>
                    <a:gd name="connsiteX137" fmla="*/ 87592 w 117557"/>
                    <a:gd name="connsiteY137" fmla="*/ 9220 h 73761"/>
                    <a:gd name="connsiteX138" fmla="*/ 87592 w 117557"/>
                    <a:gd name="connsiteY138" fmla="*/ 9220 h 73761"/>
                    <a:gd name="connsiteX139" fmla="*/ 87592 w 117557"/>
                    <a:gd name="connsiteY139" fmla="*/ 9220 h 73761"/>
                    <a:gd name="connsiteX140" fmla="*/ 87592 w 117557"/>
                    <a:gd name="connsiteY140" fmla="*/ 9220 h 73761"/>
                    <a:gd name="connsiteX141" fmla="*/ 88745 w 117557"/>
                    <a:gd name="connsiteY141" fmla="*/ 9220 h 73761"/>
                    <a:gd name="connsiteX142" fmla="*/ 104880 w 117557"/>
                    <a:gd name="connsiteY142" fmla="*/ 0 h 73761"/>
                    <a:gd name="connsiteX143" fmla="*/ 104880 w 117557"/>
                    <a:gd name="connsiteY143" fmla="*/ 0 h 73761"/>
                    <a:gd name="connsiteX144" fmla="*/ 104880 w 117557"/>
                    <a:gd name="connsiteY144" fmla="*/ 0 h 73761"/>
                    <a:gd name="connsiteX145" fmla="*/ 104880 w 117557"/>
                    <a:gd name="connsiteY145" fmla="*/ 3458 h 73761"/>
                    <a:gd name="connsiteX146" fmla="*/ 106032 w 117557"/>
                    <a:gd name="connsiteY146" fmla="*/ 4610 h 73761"/>
                    <a:gd name="connsiteX147" fmla="*/ 117558 w 117557"/>
                    <a:gd name="connsiteY147" fmla="*/ 11525 h 73761"/>
                    <a:gd name="connsiteX148" fmla="*/ 116405 w 117557"/>
                    <a:gd name="connsiteY148" fmla="*/ 11525 h 73761"/>
                    <a:gd name="connsiteX149" fmla="*/ 4610 w 117557"/>
                    <a:gd name="connsiteY149" fmla="*/ 73762 h 73761"/>
                    <a:gd name="connsiteX150" fmla="*/ 3458 w 117557"/>
                    <a:gd name="connsiteY150" fmla="*/ 73762 h 73761"/>
                    <a:gd name="connsiteX151" fmla="*/ 3458 w 117557"/>
                    <a:gd name="connsiteY151" fmla="*/ 73762 h 73761"/>
                    <a:gd name="connsiteX152" fmla="*/ 2305 w 117557"/>
                    <a:gd name="connsiteY152" fmla="*/ 73762 h 73761"/>
                    <a:gd name="connsiteX153" fmla="*/ 2305 w 117557"/>
                    <a:gd name="connsiteY153" fmla="*/ 73762 h 73761"/>
                    <a:gd name="connsiteX154" fmla="*/ 1153 w 117557"/>
                    <a:gd name="connsiteY154" fmla="*/ 73762 h 73761"/>
                    <a:gd name="connsiteX155" fmla="*/ 1153 w 117557"/>
                    <a:gd name="connsiteY155" fmla="*/ 73762 h 73761"/>
                    <a:gd name="connsiteX156" fmla="*/ 0 w 117557"/>
                    <a:gd name="connsiteY156" fmla="*/ 73762 h 73761"/>
                    <a:gd name="connsiteX157" fmla="*/ 12678 w 117557"/>
                    <a:gd name="connsiteY157" fmla="*/ 57626 h 73761"/>
                    <a:gd name="connsiteX158" fmla="*/ 12678 w 117557"/>
                    <a:gd name="connsiteY158" fmla="*/ 57626 h 73761"/>
                    <a:gd name="connsiteX159" fmla="*/ 12678 w 117557"/>
                    <a:gd name="connsiteY159" fmla="*/ 57626 h 73761"/>
                    <a:gd name="connsiteX160" fmla="*/ 12678 w 117557"/>
                    <a:gd name="connsiteY160" fmla="*/ 57626 h 737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</a:cxnLst>
                  <a:rect l="l" t="t" r="r" b="b"/>
                  <a:pathLst>
                    <a:path w="117557" h="73761">
                      <a:moveTo>
                        <a:pt x="12678" y="57626"/>
                      </a:moveTo>
                      <a:cubicBezTo>
                        <a:pt x="12678" y="57626"/>
                        <a:pt x="12678" y="57626"/>
                        <a:pt x="12678" y="57626"/>
                      </a:cubicBezTo>
                      <a:lnTo>
                        <a:pt x="12678" y="57626"/>
                      </a:lnTo>
                      <a:lnTo>
                        <a:pt x="12678" y="54169"/>
                      </a:lnTo>
                      <a:lnTo>
                        <a:pt x="13830" y="55321"/>
                      </a:lnTo>
                      <a:cubicBezTo>
                        <a:pt x="13830" y="55321"/>
                        <a:pt x="13830" y="55321"/>
                        <a:pt x="13830" y="55321"/>
                      </a:cubicBezTo>
                      <a:cubicBezTo>
                        <a:pt x="13830" y="55321"/>
                        <a:pt x="13830" y="55321"/>
                        <a:pt x="13830" y="55321"/>
                      </a:cubicBezTo>
                      <a:cubicBezTo>
                        <a:pt x="13830" y="55321"/>
                        <a:pt x="13830" y="55321"/>
                        <a:pt x="13830" y="55321"/>
                      </a:cubicBezTo>
                      <a:lnTo>
                        <a:pt x="13830" y="55321"/>
                      </a:lnTo>
                      <a:cubicBezTo>
                        <a:pt x="13830" y="55321"/>
                        <a:pt x="13830" y="55321"/>
                        <a:pt x="13830" y="55321"/>
                      </a:cubicBezTo>
                      <a:cubicBezTo>
                        <a:pt x="13830" y="55321"/>
                        <a:pt x="13830" y="55321"/>
                        <a:pt x="13830" y="55321"/>
                      </a:cubicBezTo>
                      <a:cubicBezTo>
                        <a:pt x="13830" y="55321"/>
                        <a:pt x="13830" y="55321"/>
                        <a:pt x="13830" y="55321"/>
                      </a:cubicBezTo>
                      <a:cubicBezTo>
                        <a:pt x="13830" y="55321"/>
                        <a:pt x="13830" y="55321"/>
                        <a:pt x="13830" y="55321"/>
                      </a:cubicBezTo>
                      <a:lnTo>
                        <a:pt x="13830" y="55321"/>
                      </a:lnTo>
                      <a:lnTo>
                        <a:pt x="13830" y="55321"/>
                      </a:lnTo>
                      <a:cubicBezTo>
                        <a:pt x="13830" y="55321"/>
                        <a:pt x="13830" y="55321"/>
                        <a:pt x="13830" y="55321"/>
                      </a:cubicBezTo>
                      <a:cubicBezTo>
                        <a:pt x="13830" y="55321"/>
                        <a:pt x="13830" y="55321"/>
                        <a:pt x="13830" y="55321"/>
                      </a:cubicBezTo>
                      <a:cubicBezTo>
                        <a:pt x="13830" y="55321"/>
                        <a:pt x="13830" y="55321"/>
                        <a:pt x="13830" y="55321"/>
                      </a:cubicBezTo>
                      <a:cubicBezTo>
                        <a:pt x="13830" y="55321"/>
                        <a:pt x="13830" y="55321"/>
                        <a:pt x="13830" y="55321"/>
                      </a:cubicBezTo>
                      <a:cubicBezTo>
                        <a:pt x="13830" y="55321"/>
                        <a:pt x="13830" y="55321"/>
                        <a:pt x="13830" y="55321"/>
                      </a:cubicBezTo>
                      <a:cubicBezTo>
                        <a:pt x="13830" y="55321"/>
                        <a:pt x="13830" y="55321"/>
                        <a:pt x="13830" y="55321"/>
                      </a:cubicBezTo>
                      <a:cubicBezTo>
                        <a:pt x="13830" y="55321"/>
                        <a:pt x="13830" y="55321"/>
                        <a:pt x="14983" y="55321"/>
                      </a:cubicBezTo>
                      <a:lnTo>
                        <a:pt x="31118" y="46101"/>
                      </a:lnTo>
                      <a:lnTo>
                        <a:pt x="31118" y="46101"/>
                      </a:lnTo>
                      <a:cubicBezTo>
                        <a:pt x="31118" y="46101"/>
                        <a:pt x="31118" y="46101"/>
                        <a:pt x="31118" y="46101"/>
                      </a:cubicBezTo>
                      <a:cubicBezTo>
                        <a:pt x="31118" y="46101"/>
                        <a:pt x="31118" y="46101"/>
                        <a:pt x="31118" y="46101"/>
                      </a:cubicBezTo>
                      <a:cubicBezTo>
                        <a:pt x="31118" y="46101"/>
                        <a:pt x="31118" y="46101"/>
                        <a:pt x="31118" y="46101"/>
                      </a:cubicBezTo>
                      <a:lnTo>
                        <a:pt x="31118" y="46101"/>
                      </a:lnTo>
                      <a:cubicBezTo>
                        <a:pt x="31118" y="46101"/>
                        <a:pt x="31118" y="46101"/>
                        <a:pt x="31118" y="46101"/>
                      </a:cubicBezTo>
                      <a:cubicBezTo>
                        <a:pt x="31118" y="46101"/>
                        <a:pt x="31118" y="46101"/>
                        <a:pt x="31118" y="46101"/>
                      </a:cubicBezTo>
                      <a:cubicBezTo>
                        <a:pt x="31118" y="46101"/>
                        <a:pt x="31118" y="46101"/>
                        <a:pt x="31118" y="46101"/>
                      </a:cubicBezTo>
                      <a:cubicBezTo>
                        <a:pt x="31118" y="46101"/>
                        <a:pt x="31118" y="46101"/>
                        <a:pt x="31118" y="46101"/>
                      </a:cubicBezTo>
                      <a:lnTo>
                        <a:pt x="31118" y="46101"/>
                      </a:lnTo>
                      <a:lnTo>
                        <a:pt x="31118" y="42643"/>
                      </a:lnTo>
                      <a:lnTo>
                        <a:pt x="32271" y="43796"/>
                      </a:lnTo>
                      <a:cubicBezTo>
                        <a:pt x="32271" y="43796"/>
                        <a:pt x="32271" y="43796"/>
                        <a:pt x="32271" y="43796"/>
                      </a:cubicBezTo>
                      <a:cubicBezTo>
                        <a:pt x="32271" y="43796"/>
                        <a:pt x="32271" y="43796"/>
                        <a:pt x="32271" y="43796"/>
                      </a:cubicBezTo>
                      <a:cubicBezTo>
                        <a:pt x="32271" y="43796"/>
                        <a:pt x="32271" y="43796"/>
                        <a:pt x="32271" y="43796"/>
                      </a:cubicBezTo>
                      <a:lnTo>
                        <a:pt x="32271" y="43796"/>
                      </a:lnTo>
                      <a:cubicBezTo>
                        <a:pt x="32271" y="43796"/>
                        <a:pt x="32271" y="43796"/>
                        <a:pt x="32271" y="43796"/>
                      </a:cubicBezTo>
                      <a:cubicBezTo>
                        <a:pt x="32271" y="43796"/>
                        <a:pt x="32271" y="43796"/>
                        <a:pt x="32271" y="43796"/>
                      </a:cubicBezTo>
                      <a:cubicBezTo>
                        <a:pt x="32271" y="43796"/>
                        <a:pt x="32271" y="43796"/>
                        <a:pt x="32271" y="43796"/>
                      </a:cubicBezTo>
                      <a:cubicBezTo>
                        <a:pt x="32271" y="43796"/>
                        <a:pt x="32271" y="43796"/>
                        <a:pt x="32271" y="43796"/>
                      </a:cubicBezTo>
                      <a:lnTo>
                        <a:pt x="32271" y="43796"/>
                      </a:lnTo>
                      <a:lnTo>
                        <a:pt x="32271" y="43796"/>
                      </a:lnTo>
                      <a:lnTo>
                        <a:pt x="32271" y="43796"/>
                      </a:lnTo>
                      <a:cubicBezTo>
                        <a:pt x="32271" y="43796"/>
                        <a:pt x="32271" y="43796"/>
                        <a:pt x="32271" y="43796"/>
                      </a:cubicBezTo>
                      <a:cubicBezTo>
                        <a:pt x="32271" y="43796"/>
                        <a:pt x="32271" y="43796"/>
                        <a:pt x="32271" y="43796"/>
                      </a:cubicBezTo>
                      <a:cubicBezTo>
                        <a:pt x="32271" y="43796"/>
                        <a:pt x="32271" y="43796"/>
                        <a:pt x="32271" y="43796"/>
                      </a:cubicBezTo>
                      <a:cubicBezTo>
                        <a:pt x="32271" y="43796"/>
                        <a:pt x="32271" y="43796"/>
                        <a:pt x="32271" y="43796"/>
                      </a:cubicBezTo>
                      <a:cubicBezTo>
                        <a:pt x="32271" y="43796"/>
                        <a:pt x="32271" y="43796"/>
                        <a:pt x="32271" y="43796"/>
                      </a:cubicBezTo>
                      <a:cubicBezTo>
                        <a:pt x="32271" y="43796"/>
                        <a:pt x="32271" y="43796"/>
                        <a:pt x="33424" y="43796"/>
                      </a:cubicBezTo>
                      <a:lnTo>
                        <a:pt x="49559" y="34576"/>
                      </a:lnTo>
                      <a:lnTo>
                        <a:pt x="49559" y="34576"/>
                      </a:lnTo>
                      <a:cubicBezTo>
                        <a:pt x="49559" y="34576"/>
                        <a:pt x="49559" y="34576"/>
                        <a:pt x="49559" y="34576"/>
                      </a:cubicBezTo>
                      <a:cubicBezTo>
                        <a:pt x="49559" y="34576"/>
                        <a:pt x="49559" y="34576"/>
                        <a:pt x="49559" y="34576"/>
                      </a:cubicBezTo>
                      <a:cubicBezTo>
                        <a:pt x="49559" y="34576"/>
                        <a:pt x="49559" y="34576"/>
                        <a:pt x="49559" y="34576"/>
                      </a:cubicBezTo>
                      <a:lnTo>
                        <a:pt x="49559" y="34576"/>
                      </a:lnTo>
                      <a:cubicBezTo>
                        <a:pt x="49559" y="34576"/>
                        <a:pt x="49559" y="34576"/>
                        <a:pt x="49559" y="34576"/>
                      </a:cubicBezTo>
                      <a:cubicBezTo>
                        <a:pt x="49559" y="34576"/>
                        <a:pt x="49559" y="34576"/>
                        <a:pt x="49559" y="34576"/>
                      </a:cubicBezTo>
                      <a:cubicBezTo>
                        <a:pt x="49559" y="34576"/>
                        <a:pt x="49559" y="34576"/>
                        <a:pt x="49559" y="34576"/>
                      </a:cubicBezTo>
                      <a:lnTo>
                        <a:pt x="49559" y="34576"/>
                      </a:lnTo>
                      <a:lnTo>
                        <a:pt x="49559" y="34576"/>
                      </a:lnTo>
                      <a:lnTo>
                        <a:pt x="49559" y="31118"/>
                      </a:lnTo>
                      <a:lnTo>
                        <a:pt x="50711" y="32271"/>
                      </a:lnTo>
                      <a:cubicBezTo>
                        <a:pt x="50711" y="32271"/>
                        <a:pt x="50711" y="32271"/>
                        <a:pt x="50711" y="32271"/>
                      </a:cubicBezTo>
                      <a:cubicBezTo>
                        <a:pt x="50711" y="32271"/>
                        <a:pt x="50711" y="32271"/>
                        <a:pt x="50711" y="32271"/>
                      </a:cubicBezTo>
                      <a:cubicBezTo>
                        <a:pt x="50711" y="32271"/>
                        <a:pt x="50711" y="32271"/>
                        <a:pt x="50711" y="32271"/>
                      </a:cubicBezTo>
                      <a:lnTo>
                        <a:pt x="50711" y="32271"/>
                      </a:lnTo>
                      <a:cubicBezTo>
                        <a:pt x="50711" y="32271"/>
                        <a:pt x="50711" y="32271"/>
                        <a:pt x="50711" y="32271"/>
                      </a:cubicBezTo>
                      <a:cubicBezTo>
                        <a:pt x="50711" y="32271"/>
                        <a:pt x="50711" y="32271"/>
                        <a:pt x="50711" y="32271"/>
                      </a:cubicBezTo>
                      <a:cubicBezTo>
                        <a:pt x="50711" y="32271"/>
                        <a:pt x="50711" y="32271"/>
                        <a:pt x="50711" y="32271"/>
                      </a:cubicBezTo>
                      <a:cubicBezTo>
                        <a:pt x="50711" y="32271"/>
                        <a:pt x="50711" y="32271"/>
                        <a:pt x="50711" y="32271"/>
                      </a:cubicBezTo>
                      <a:cubicBezTo>
                        <a:pt x="50711" y="32271"/>
                        <a:pt x="50711" y="32271"/>
                        <a:pt x="50711" y="32271"/>
                      </a:cubicBezTo>
                      <a:lnTo>
                        <a:pt x="50711" y="32271"/>
                      </a:lnTo>
                      <a:cubicBezTo>
                        <a:pt x="50711" y="32271"/>
                        <a:pt x="50711" y="32271"/>
                        <a:pt x="50711" y="32271"/>
                      </a:cubicBezTo>
                      <a:cubicBezTo>
                        <a:pt x="50711" y="32271"/>
                        <a:pt x="50711" y="32271"/>
                        <a:pt x="50711" y="32271"/>
                      </a:cubicBezTo>
                      <a:cubicBezTo>
                        <a:pt x="50711" y="32271"/>
                        <a:pt x="50711" y="32271"/>
                        <a:pt x="50711" y="32271"/>
                      </a:cubicBezTo>
                      <a:cubicBezTo>
                        <a:pt x="50711" y="32271"/>
                        <a:pt x="50711" y="32271"/>
                        <a:pt x="50711" y="32271"/>
                      </a:cubicBezTo>
                      <a:cubicBezTo>
                        <a:pt x="50711" y="32271"/>
                        <a:pt x="50711" y="32271"/>
                        <a:pt x="50711" y="32271"/>
                      </a:cubicBezTo>
                      <a:cubicBezTo>
                        <a:pt x="50711" y="32271"/>
                        <a:pt x="50711" y="32271"/>
                        <a:pt x="50711" y="32271"/>
                      </a:cubicBezTo>
                      <a:cubicBezTo>
                        <a:pt x="50711" y="32271"/>
                        <a:pt x="50711" y="32271"/>
                        <a:pt x="51864" y="32271"/>
                      </a:cubicBezTo>
                      <a:lnTo>
                        <a:pt x="67999" y="23051"/>
                      </a:lnTo>
                      <a:lnTo>
                        <a:pt x="67999" y="23051"/>
                      </a:lnTo>
                      <a:cubicBezTo>
                        <a:pt x="67999" y="23051"/>
                        <a:pt x="67999" y="23051"/>
                        <a:pt x="67999" y="23051"/>
                      </a:cubicBezTo>
                      <a:cubicBezTo>
                        <a:pt x="67999" y="23051"/>
                        <a:pt x="67999" y="23051"/>
                        <a:pt x="67999" y="23051"/>
                      </a:cubicBezTo>
                      <a:cubicBezTo>
                        <a:pt x="67999" y="23051"/>
                        <a:pt x="67999" y="23051"/>
                        <a:pt x="67999" y="23051"/>
                      </a:cubicBezTo>
                      <a:lnTo>
                        <a:pt x="67999" y="23051"/>
                      </a:lnTo>
                      <a:cubicBezTo>
                        <a:pt x="67999" y="23051"/>
                        <a:pt x="67999" y="23051"/>
                        <a:pt x="67999" y="23051"/>
                      </a:cubicBezTo>
                      <a:cubicBezTo>
                        <a:pt x="67999" y="23051"/>
                        <a:pt x="67999" y="23051"/>
                        <a:pt x="67999" y="23051"/>
                      </a:cubicBezTo>
                      <a:cubicBezTo>
                        <a:pt x="67999" y="23051"/>
                        <a:pt x="67999" y="23051"/>
                        <a:pt x="67999" y="23051"/>
                      </a:cubicBezTo>
                      <a:lnTo>
                        <a:pt x="67999" y="23051"/>
                      </a:lnTo>
                      <a:lnTo>
                        <a:pt x="67999" y="23051"/>
                      </a:lnTo>
                      <a:lnTo>
                        <a:pt x="67999" y="19593"/>
                      </a:lnTo>
                      <a:lnTo>
                        <a:pt x="69152" y="20745"/>
                      </a:lnTo>
                      <a:cubicBezTo>
                        <a:pt x="69152" y="20745"/>
                        <a:pt x="69152" y="20745"/>
                        <a:pt x="69152" y="20745"/>
                      </a:cubicBezTo>
                      <a:cubicBezTo>
                        <a:pt x="69152" y="20745"/>
                        <a:pt x="69152" y="20745"/>
                        <a:pt x="69152" y="20745"/>
                      </a:cubicBezTo>
                      <a:cubicBezTo>
                        <a:pt x="69152" y="20745"/>
                        <a:pt x="69152" y="20745"/>
                        <a:pt x="69152" y="20745"/>
                      </a:cubicBezTo>
                      <a:lnTo>
                        <a:pt x="69152" y="20745"/>
                      </a:lnTo>
                      <a:cubicBezTo>
                        <a:pt x="69152" y="20745"/>
                        <a:pt x="69152" y="20745"/>
                        <a:pt x="69152" y="20745"/>
                      </a:cubicBezTo>
                      <a:cubicBezTo>
                        <a:pt x="69152" y="20745"/>
                        <a:pt x="69152" y="20745"/>
                        <a:pt x="69152" y="20745"/>
                      </a:cubicBezTo>
                      <a:cubicBezTo>
                        <a:pt x="69152" y="20745"/>
                        <a:pt x="69152" y="20745"/>
                        <a:pt x="69152" y="20745"/>
                      </a:cubicBezTo>
                      <a:cubicBezTo>
                        <a:pt x="69152" y="20745"/>
                        <a:pt x="69152" y="20745"/>
                        <a:pt x="69152" y="20745"/>
                      </a:cubicBezTo>
                      <a:lnTo>
                        <a:pt x="69152" y="20745"/>
                      </a:lnTo>
                      <a:lnTo>
                        <a:pt x="69152" y="20745"/>
                      </a:lnTo>
                      <a:cubicBezTo>
                        <a:pt x="69152" y="20745"/>
                        <a:pt x="69152" y="20745"/>
                        <a:pt x="69152" y="20745"/>
                      </a:cubicBezTo>
                      <a:cubicBezTo>
                        <a:pt x="69152" y="20745"/>
                        <a:pt x="69152" y="20745"/>
                        <a:pt x="69152" y="20745"/>
                      </a:cubicBezTo>
                      <a:cubicBezTo>
                        <a:pt x="69152" y="20745"/>
                        <a:pt x="69152" y="20745"/>
                        <a:pt x="69152" y="20745"/>
                      </a:cubicBezTo>
                      <a:cubicBezTo>
                        <a:pt x="69152" y="20745"/>
                        <a:pt x="69152" y="20745"/>
                        <a:pt x="69152" y="20745"/>
                      </a:cubicBezTo>
                      <a:cubicBezTo>
                        <a:pt x="69152" y="20745"/>
                        <a:pt x="69152" y="20745"/>
                        <a:pt x="69152" y="20745"/>
                      </a:cubicBezTo>
                      <a:cubicBezTo>
                        <a:pt x="69152" y="20745"/>
                        <a:pt x="69152" y="20745"/>
                        <a:pt x="69152" y="20745"/>
                      </a:cubicBezTo>
                      <a:cubicBezTo>
                        <a:pt x="69152" y="20745"/>
                        <a:pt x="69152" y="20745"/>
                        <a:pt x="70304" y="20745"/>
                      </a:cubicBezTo>
                      <a:lnTo>
                        <a:pt x="86439" y="11525"/>
                      </a:lnTo>
                      <a:lnTo>
                        <a:pt x="86439" y="11525"/>
                      </a:lnTo>
                      <a:cubicBezTo>
                        <a:pt x="86439" y="11525"/>
                        <a:pt x="86439" y="11525"/>
                        <a:pt x="86439" y="11525"/>
                      </a:cubicBezTo>
                      <a:cubicBezTo>
                        <a:pt x="86439" y="11525"/>
                        <a:pt x="86439" y="11525"/>
                        <a:pt x="86439" y="11525"/>
                      </a:cubicBezTo>
                      <a:lnTo>
                        <a:pt x="86439" y="11525"/>
                      </a:lnTo>
                      <a:lnTo>
                        <a:pt x="86439" y="11525"/>
                      </a:lnTo>
                      <a:cubicBezTo>
                        <a:pt x="86439" y="11525"/>
                        <a:pt x="86439" y="11525"/>
                        <a:pt x="86439" y="11525"/>
                      </a:cubicBezTo>
                      <a:cubicBezTo>
                        <a:pt x="86439" y="11525"/>
                        <a:pt x="86439" y="11525"/>
                        <a:pt x="86439" y="11525"/>
                      </a:cubicBezTo>
                      <a:cubicBezTo>
                        <a:pt x="86439" y="11525"/>
                        <a:pt x="86439" y="11525"/>
                        <a:pt x="86439" y="11525"/>
                      </a:cubicBezTo>
                      <a:lnTo>
                        <a:pt x="86439" y="11525"/>
                      </a:lnTo>
                      <a:lnTo>
                        <a:pt x="86439" y="11525"/>
                      </a:lnTo>
                      <a:lnTo>
                        <a:pt x="86439" y="8068"/>
                      </a:lnTo>
                      <a:lnTo>
                        <a:pt x="87592" y="9220"/>
                      </a:lnTo>
                      <a:cubicBezTo>
                        <a:pt x="87592" y="9220"/>
                        <a:pt x="87592" y="9220"/>
                        <a:pt x="87592" y="9220"/>
                      </a:cubicBezTo>
                      <a:cubicBezTo>
                        <a:pt x="87592" y="9220"/>
                        <a:pt x="87592" y="9220"/>
                        <a:pt x="87592" y="9220"/>
                      </a:cubicBezTo>
                      <a:cubicBezTo>
                        <a:pt x="87592" y="9220"/>
                        <a:pt x="87592" y="9220"/>
                        <a:pt x="87592" y="9220"/>
                      </a:cubicBezTo>
                      <a:lnTo>
                        <a:pt x="87592" y="9220"/>
                      </a:lnTo>
                      <a:cubicBezTo>
                        <a:pt x="87592" y="9220"/>
                        <a:pt x="87592" y="9220"/>
                        <a:pt x="87592" y="9220"/>
                      </a:cubicBezTo>
                      <a:cubicBezTo>
                        <a:pt x="87592" y="9220"/>
                        <a:pt x="87592" y="9220"/>
                        <a:pt x="87592" y="9220"/>
                      </a:cubicBezTo>
                      <a:cubicBezTo>
                        <a:pt x="87592" y="9220"/>
                        <a:pt x="87592" y="9220"/>
                        <a:pt x="87592" y="9220"/>
                      </a:cubicBezTo>
                      <a:cubicBezTo>
                        <a:pt x="87592" y="9220"/>
                        <a:pt x="87592" y="9220"/>
                        <a:pt x="87592" y="9220"/>
                      </a:cubicBezTo>
                      <a:lnTo>
                        <a:pt x="87592" y="9220"/>
                      </a:lnTo>
                      <a:lnTo>
                        <a:pt x="87592" y="9220"/>
                      </a:lnTo>
                      <a:cubicBezTo>
                        <a:pt x="87592" y="9220"/>
                        <a:pt x="87592" y="9220"/>
                        <a:pt x="87592" y="9220"/>
                      </a:cubicBezTo>
                      <a:cubicBezTo>
                        <a:pt x="87592" y="9220"/>
                        <a:pt x="87592" y="9220"/>
                        <a:pt x="87592" y="9220"/>
                      </a:cubicBezTo>
                      <a:cubicBezTo>
                        <a:pt x="87592" y="9220"/>
                        <a:pt x="87592" y="9220"/>
                        <a:pt x="87592" y="9220"/>
                      </a:cubicBezTo>
                      <a:cubicBezTo>
                        <a:pt x="87592" y="9220"/>
                        <a:pt x="87592" y="9220"/>
                        <a:pt x="87592" y="9220"/>
                      </a:cubicBezTo>
                      <a:cubicBezTo>
                        <a:pt x="87592" y="9220"/>
                        <a:pt x="87592" y="9220"/>
                        <a:pt x="87592" y="9220"/>
                      </a:cubicBezTo>
                      <a:cubicBezTo>
                        <a:pt x="87592" y="9220"/>
                        <a:pt x="87592" y="9220"/>
                        <a:pt x="87592" y="9220"/>
                      </a:cubicBezTo>
                      <a:cubicBezTo>
                        <a:pt x="87592" y="9220"/>
                        <a:pt x="87592" y="9220"/>
                        <a:pt x="88745" y="9220"/>
                      </a:cubicBezTo>
                      <a:lnTo>
                        <a:pt x="104880" y="0"/>
                      </a:lnTo>
                      <a:lnTo>
                        <a:pt x="104880" y="0"/>
                      </a:lnTo>
                      <a:cubicBezTo>
                        <a:pt x="104880" y="0"/>
                        <a:pt x="104880" y="0"/>
                        <a:pt x="104880" y="0"/>
                      </a:cubicBezTo>
                      <a:lnTo>
                        <a:pt x="104880" y="3458"/>
                      </a:lnTo>
                      <a:cubicBezTo>
                        <a:pt x="104880" y="3458"/>
                        <a:pt x="104880" y="4610"/>
                        <a:pt x="106032" y="4610"/>
                      </a:cubicBezTo>
                      <a:lnTo>
                        <a:pt x="117558" y="11525"/>
                      </a:lnTo>
                      <a:cubicBezTo>
                        <a:pt x="117558" y="11525"/>
                        <a:pt x="117558" y="11525"/>
                        <a:pt x="116405" y="11525"/>
                      </a:cubicBezTo>
                      <a:lnTo>
                        <a:pt x="4610" y="73762"/>
                      </a:lnTo>
                      <a:cubicBezTo>
                        <a:pt x="4610" y="73762"/>
                        <a:pt x="3458" y="73762"/>
                        <a:pt x="3458" y="73762"/>
                      </a:cubicBezTo>
                      <a:cubicBezTo>
                        <a:pt x="3458" y="73762"/>
                        <a:pt x="3458" y="73762"/>
                        <a:pt x="3458" y="73762"/>
                      </a:cubicBezTo>
                      <a:cubicBezTo>
                        <a:pt x="3458" y="73762"/>
                        <a:pt x="2305" y="73762"/>
                        <a:pt x="2305" y="73762"/>
                      </a:cubicBezTo>
                      <a:lnTo>
                        <a:pt x="2305" y="73762"/>
                      </a:lnTo>
                      <a:cubicBezTo>
                        <a:pt x="2305" y="73762"/>
                        <a:pt x="1153" y="73762"/>
                        <a:pt x="1153" y="73762"/>
                      </a:cubicBezTo>
                      <a:lnTo>
                        <a:pt x="1153" y="73762"/>
                      </a:lnTo>
                      <a:cubicBezTo>
                        <a:pt x="1153" y="73762"/>
                        <a:pt x="0" y="73762"/>
                        <a:pt x="0" y="73762"/>
                      </a:cubicBezTo>
                      <a:lnTo>
                        <a:pt x="12678" y="57626"/>
                      </a:lnTo>
                      <a:cubicBezTo>
                        <a:pt x="13830" y="58779"/>
                        <a:pt x="12678" y="58779"/>
                        <a:pt x="12678" y="57626"/>
                      </a:cubicBezTo>
                      <a:cubicBezTo>
                        <a:pt x="12678" y="58779"/>
                        <a:pt x="12678" y="58779"/>
                        <a:pt x="12678" y="57626"/>
                      </a:cubicBezTo>
                      <a:cubicBezTo>
                        <a:pt x="12678" y="58779"/>
                        <a:pt x="12678" y="57626"/>
                        <a:pt x="12678" y="57626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03286"/>
                    </a:gs>
                    <a:gs pos="100000">
                      <a:srgbClr val="0085F2"/>
                    </a:gs>
                  </a:gsLst>
                  <a:lin ang="16327914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543" name="Freeform: Shape 3542">
                  <a:extLst>
                    <a:ext uri="{FF2B5EF4-FFF2-40B4-BE49-F238E27FC236}">
                      <a16:creationId xmlns:a16="http://schemas.microsoft.com/office/drawing/2014/main" id="{C2DB9C6F-E6A4-410B-4F57-8CF9818CFC6B}"/>
                    </a:ext>
                  </a:extLst>
                </p:cNvPr>
                <p:cNvSpPr/>
                <p:nvPr/>
              </p:nvSpPr>
              <p:spPr>
                <a:xfrm>
                  <a:off x="9797335" y="5117686"/>
                  <a:ext cx="35728" cy="20745"/>
                </a:xfrm>
                <a:custGeom>
                  <a:avLst/>
                  <a:gdLst>
                    <a:gd name="connsiteX0" fmla="*/ 3457 w 35728"/>
                    <a:gd name="connsiteY0" fmla="*/ 8068 h 20745"/>
                    <a:gd name="connsiteX1" fmla="*/ 4610 w 35728"/>
                    <a:gd name="connsiteY1" fmla="*/ 9220 h 20745"/>
                    <a:gd name="connsiteX2" fmla="*/ 4610 w 35728"/>
                    <a:gd name="connsiteY2" fmla="*/ 9220 h 20745"/>
                    <a:gd name="connsiteX3" fmla="*/ 4610 w 35728"/>
                    <a:gd name="connsiteY3" fmla="*/ 9220 h 20745"/>
                    <a:gd name="connsiteX4" fmla="*/ 4610 w 35728"/>
                    <a:gd name="connsiteY4" fmla="*/ 9220 h 20745"/>
                    <a:gd name="connsiteX5" fmla="*/ 4610 w 35728"/>
                    <a:gd name="connsiteY5" fmla="*/ 9220 h 20745"/>
                    <a:gd name="connsiteX6" fmla="*/ 4610 w 35728"/>
                    <a:gd name="connsiteY6" fmla="*/ 9220 h 20745"/>
                    <a:gd name="connsiteX7" fmla="*/ 4610 w 35728"/>
                    <a:gd name="connsiteY7" fmla="*/ 9220 h 20745"/>
                    <a:gd name="connsiteX8" fmla="*/ 4610 w 35728"/>
                    <a:gd name="connsiteY8" fmla="*/ 9220 h 20745"/>
                    <a:gd name="connsiteX9" fmla="*/ 4610 w 35728"/>
                    <a:gd name="connsiteY9" fmla="*/ 9220 h 20745"/>
                    <a:gd name="connsiteX10" fmla="*/ 4610 w 35728"/>
                    <a:gd name="connsiteY10" fmla="*/ 9220 h 20745"/>
                    <a:gd name="connsiteX11" fmla="*/ 4610 w 35728"/>
                    <a:gd name="connsiteY11" fmla="*/ 9220 h 20745"/>
                    <a:gd name="connsiteX12" fmla="*/ 4610 w 35728"/>
                    <a:gd name="connsiteY12" fmla="*/ 9220 h 20745"/>
                    <a:gd name="connsiteX13" fmla="*/ 4610 w 35728"/>
                    <a:gd name="connsiteY13" fmla="*/ 9220 h 20745"/>
                    <a:gd name="connsiteX14" fmla="*/ 4610 w 35728"/>
                    <a:gd name="connsiteY14" fmla="*/ 9220 h 20745"/>
                    <a:gd name="connsiteX15" fmla="*/ 4610 w 35728"/>
                    <a:gd name="connsiteY15" fmla="*/ 9220 h 20745"/>
                    <a:gd name="connsiteX16" fmla="*/ 4610 w 35728"/>
                    <a:gd name="connsiteY16" fmla="*/ 9220 h 20745"/>
                    <a:gd name="connsiteX17" fmla="*/ 4610 w 35728"/>
                    <a:gd name="connsiteY17" fmla="*/ 9220 h 20745"/>
                    <a:gd name="connsiteX18" fmla="*/ 5763 w 35728"/>
                    <a:gd name="connsiteY18" fmla="*/ 9220 h 20745"/>
                    <a:gd name="connsiteX19" fmla="*/ 23051 w 35728"/>
                    <a:gd name="connsiteY19" fmla="*/ 0 h 20745"/>
                    <a:gd name="connsiteX20" fmla="*/ 23051 w 35728"/>
                    <a:gd name="connsiteY20" fmla="*/ 3458 h 20745"/>
                    <a:gd name="connsiteX21" fmla="*/ 24203 w 35728"/>
                    <a:gd name="connsiteY21" fmla="*/ 4610 h 20745"/>
                    <a:gd name="connsiteX22" fmla="*/ 35728 w 35728"/>
                    <a:gd name="connsiteY22" fmla="*/ 11525 h 20745"/>
                    <a:gd name="connsiteX23" fmla="*/ 34576 w 35728"/>
                    <a:gd name="connsiteY23" fmla="*/ 11525 h 20745"/>
                    <a:gd name="connsiteX24" fmla="*/ 18440 w 35728"/>
                    <a:gd name="connsiteY24" fmla="*/ 20745 h 20745"/>
                    <a:gd name="connsiteX25" fmla="*/ 17288 w 35728"/>
                    <a:gd name="connsiteY25" fmla="*/ 20745 h 20745"/>
                    <a:gd name="connsiteX26" fmla="*/ 17288 w 35728"/>
                    <a:gd name="connsiteY26" fmla="*/ 20745 h 20745"/>
                    <a:gd name="connsiteX27" fmla="*/ 16135 w 35728"/>
                    <a:gd name="connsiteY27" fmla="*/ 20745 h 20745"/>
                    <a:gd name="connsiteX28" fmla="*/ 16135 w 35728"/>
                    <a:gd name="connsiteY28" fmla="*/ 20745 h 20745"/>
                    <a:gd name="connsiteX29" fmla="*/ 14983 w 35728"/>
                    <a:gd name="connsiteY29" fmla="*/ 20745 h 20745"/>
                    <a:gd name="connsiteX30" fmla="*/ 14983 w 35728"/>
                    <a:gd name="connsiteY30" fmla="*/ 20745 h 20745"/>
                    <a:gd name="connsiteX31" fmla="*/ 13830 w 35728"/>
                    <a:gd name="connsiteY31" fmla="*/ 20745 h 20745"/>
                    <a:gd name="connsiteX32" fmla="*/ 1153 w 35728"/>
                    <a:gd name="connsiteY32" fmla="*/ 12678 h 20745"/>
                    <a:gd name="connsiteX33" fmla="*/ 0 w 35728"/>
                    <a:gd name="connsiteY33" fmla="*/ 11525 h 20745"/>
                    <a:gd name="connsiteX34" fmla="*/ 0 w 35728"/>
                    <a:gd name="connsiteY34" fmla="*/ 11525 h 20745"/>
                    <a:gd name="connsiteX35" fmla="*/ 0 w 35728"/>
                    <a:gd name="connsiteY35" fmla="*/ 11525 h 20745"/>
                    <a:gd name="connsiteX36" fmla="*/ 0 w 35728"/>
                    <a:gd name="connsiteY36" fmla="*/ 11525 h 20745"/>
                    <a:gd name="connsiteX37" fmla="*/ 0 w 35728"/>
                    <a:gd name="connsiteY37" fmla="*/ 11525 h 20745"/>
                    <a:gd name="connsiteX38" fmla="*/ 3457 w 35728"/>
                    <a:gd name="connsiteY38" fmla="*/ 8068 h 207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</a:cxnLst>
                  <a:rect l="l" t="t" r="r" b="b"/>
                  <a:pathLst>
                    <a:path w="35728" h="20745">
                      <a:moveTo>
                        <a:pt x="3457" y="8068"/>
                      </a:moveTo>
                      <a:lnTo>
                        <a:pt x="4610" y="9220"/>
                      </a:lnTo>
                      <a:cubicBezTo>
                        <a:pt x="4610" y="9220"/>
                        <a:pt x="4610" y="9220"/>
                        <a:pt x="4610" y="9220"/>
                      </a:cubicBezTo>
                      <a:cubicBezTo>
                        <a:pt x="4610" y="9220"/>
                        <a:pt x="4610" y="9220"/>
                        <a:pt x="4610" y="9220"/>
                      </a:cubicBezTo>
                      <a:cubicBezTo>
                        <a:pt x="4610" y="9220"/>
                        <a:pt x="4610" y="9220"/>
                        <a:pt x="4610" y="9220"/>
                      </a:cubicBezTo>
                      <a:lnTo>
                        <a:pt x="4610" y="9220"/>
                      </a:lnTo>
                      <a:cubicBezTo>
                        <a:pt x="4610" y="9220"/>
                        <a:pt x="4610" y="9220"/>
                        <a:pt x="4610" y="9220"/>
                      </a:cubicBezTo>
                      <a:cubicBezTo>
                        <a:pt x="4610" y="9220"/>
                        <a:pt x="4610" y="9220"/>
                        <a:pt x="4610" y="9220"/>
                      </a:cubicBezTo>
                      <a:cubicBezTo>
                        <a:pt x="4610" y="9220"/>
                        <a:pt x="4610" y="9220"/>
                        <a:pt x="4610" y="9220"/>
                      </a:cubicBezTo>
                      <a:cubicBezTo>
                        <a:pt x="4610" y="9220"/>
                        <a:pt x="4610" y="9220"/>
                        <a:pt x="4610" y="9220"/>
                      </a:cubicBezTo>
                      <a:cubicBezTo>
                        <a:pt x="4610" y="9220"/>
                        <a:pt x="4610" y="9220"/>
                        <a:pt x="4610" y="9220"/>
                      </a:cubicBezTo>
                      <a:lnTo>
                        <a:pt x="4610" y="9220"/>
                      </a:lnTo>
                      <a:cubicBezTo>
                        <a:pt x="4610" y="9220"/>
                        <a:pt x="4610" y="9220"/>
                        <a:pt x="4610" y="9220"/>
                      </a:cubicBezTo>
                      <a:cubicBezTo>
                        <a:pt x="4610" y="9220"/>
                        <a:pt x="4610" y="9220"/>
                        <a:pt x="4610" y="9220"/>
                      </a:cubicBezTo>
                      <a:cubicBezTo>
                        <a:pt x="4610" y="9220"/>
                        <a:pt x="4610" y="9220"/>
                        <a:pt x="4610" y="9220"/>
                      </a:cubicBezTo>
                      <a:cubicBezTo>
                        <a:pt x="4610" y="9220"/>
                        <a:pt x="4610" y="9220"/>
                        <a:pt x="4610" y="9220"/>
                      </a:cubicBezTo>
                      <a:cubicBezTo>
                        <a:pt x="4610" y="9220"/>
                        <a:pt x="4610" y="9220"/>
                        <a:pt x="4610" y="9220"/>
                      </a:cubicBezTo>
                      <a:cubicBezTo>
                        <a:pt x="4610" y="9220"/>
                        <a:pt x="4610" y="9220"/>
                        <a:pt x="4610" y="9220"/>
                      </a:cubicBezTo>
                      <a:cubicBezTo>
                        <a:pt x="4610" y="9220"/>
                        <a:pt x="4610" y="9220"/>
                        <a:pt x="5763" y="9220"/>
                      </a:cubicBezTo>
                      <a:lnTo>
                        <a:pt x="23051" y="0"/>
                      </a:lnTo>
                      <a:lnTo>
                        <a:pt x="23051" y="3458"/>
                      </a:lnTo>
                      <a:cubicBezTo>
                        <a:pt x="23051" y="3458"/>
                        <a:pt x="23051" y="4610"/>
                        <a:pt x="24203" y="4610"/>
                      </a:cubicBezTo>
                      <a:lnTo>
                        <a:pt x="35728" y="11525"/>
                      </a:lnTo>
                      <a:cubicBezTo>
                        <a:pt x="35728" y="11525"/>
                        <a:pt x="35728" y="11525"/>
                        <a:pt x="34576" y="11525"/>
                      </a:cubicBezTo>
                      <a:lnTo>
                        <a:pt x="18440" y="20745"/>
                      </a:lnTo>
                      <a:cubicBezTo>
                        <a:pt x="18440" y="20745"/>
                        <a:pt x="17288" y="20745"/>
                        <a:pt x="17288" y="20745"/>
                      </a:cubicBezTo>
                      <a:cubicBezTo>
                        <a:pt x="17288" y="20745"/>
                        <a:pt x="17288" y="20745"/>
                        <a:pt x="17288" y="20745"/>
                      </a:cubicBezTo>
                      <a:cubicBezTo>
                        <a:pt x="17288" y="20745"/>
                        <a:pt x="16135" y="20745"/>
                        <a:pt x="16135" y="20745"/>
                      </a:cubicBezTo>
                      <a:lnTo>
                        <a:pt x="16135" y="20745"/>
                      </a:lnTo>
                      <a:cubicBezTo>
                        <a:pt x="16135" y="20745"/>
                        <a:pt x="14983" y="20745"/>
                        <a:pt x="14983" y="20745"/>
                      </a:cubicBezTo>
                      <a:lnTo>
                        <a:pt x="14983" y="20745"/>
                      </a:lnTo>
                      <a:cubicBezTo>
                        <a:pt x="14983" y="20745"/>
                        <a:pt x="13830" y="20745"/>
                        <a:pt x="13830" y="20745"/>
                      </a:cubicBezTo>
                      <a:lnTo>
                        <a:pt x="1153" y="12678"/>
                      </a:lnTo>
                      <a:cubicBezTo>
                        <a:pt x="1153" y="12678"/>
                        <a:pt x="1153" y="12678"/>
                        <a:pt x="0" y="11525"/>
                      </a:cubicBezTo>
                      <a:cubicBezTo>
                        <a:pt x="0" y="11525"/>
                        <a:pt x="0" y="11525"/>
                        <a:pt x="0" y="11525"/>
                      </a:cubicBezTo>
                      <a:cubicBezTo>
                        <a:pt x="0" y="11525"/>
                        <a:pt x="0" y="11525"/>
                        <a:pt x="0" y="11525"/>
                      </a:cubicBezTo>
                      <a:lnTo>
                        <a:pt x="0" y="11525"/>
                      </a:lnTo>
                      <a:lnTo>
                        <a:pt x="0" y="11525"/>
                      </a:lnTo>
                      <a:lnTo>
                        <a:pt x="3457" y="8068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03286"/>
                    </a:gs>
                    <a:gs pos="100000">
                      <a:srgbClr val="0085F2"/>
                    </a:gs>
                  </a:gsLst>
                  <a:lin ang="16327914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544" name="Freeform: Shape 3543">
                  <a:extLst>
                    <a:ext uri="{FF2B5EF4-FFF2-40B4-BE49-F238E27FC236}">
                      <a16:creationId xmlns:a16="http://schemas.microsoft.com/office/drawing/2014/main" id="{8E274740-83FD-59EB-A1CC-1D74806C5531}"/>
                    </a:ext>
                  </a:extLst>
                </p:cNvPr>
                <p:cNvSpPr/>
                <p:nvPr/>
              </p:nvSpPr>
              <p:spPr>
                <a:xfrm>
                  <a:off x="9821538" y="5105008"/>
                  <a:ext cx="34575" cy="21898"/>
                </a:xfrm>
                <a:custGeom>
                  <a:avLst/>
                  <a:gdLst>
                    <a:gd name="connsiteX0" fmla="*/ 12678 w 34575"/>
                    <a:gd name="connsiteY0" fmla="*/ 6915 h 21898"/>
                    <a:gd name="connsiteX1" fmla="*/ 12678 w 34575"/>
                    <a:gd name="connsiteY1" fmla="*/ 6915 h 21898"/>
                    <a:gd name="connsiteX2" fmla="*/ 12678 w 34575"/>
                    <a:gd name="connsiteY2" fmla="*/ 6915 h 21898"/>
                    <a:gd name="connsiteX3" fmla="*/ 12678 w 34575"/>
                    <a:gd name="connsiteY3" fmla="*/ 6915 h 21898"/>
                    <a:gd name="connsiteX4" fmla="*/ 12678 w 34575"/>
                    <a:gd name="connsiteY4" fmla="*/ 6915 h 21898"/>
                    <a:gd name="connsiteX5" fmla="*/ 12678 w 34575"/>
                    <a:gd name="connsiteY5" fmla="*/ 6915 h 21898"/>
                    <a:gd name="connsiteX6" fmla="*/ 12678 w 34575"/>
                    <a:gd name="connsiteY6" fmla="*/ 6915 h 21898"/>
                    <a:gd name="connsiteX7" fmla="*/ 12678 w 34575"/>
                    <a:gd name="connsiteY7" fmla="*/ 6915 h 21898"/>
                    <a:gd name="connsiteX8" fmla="*/ 13830 w 34575"/>
                    <a:gd name="connsiteY8" fmla="*/ 5763 h 21898"/>
                    <a:gd name="connsiteX9" fmla="*/ 13830 w 34575"/>
                    <a:gd name="connsiteY9" fmla="*/ 5763 h 21898"/>
                    <a:gd name="connsiteX10" fmla="*/ 13830 w 34575"/>
                    <a:gd name="connsiteY10" fmla="*/ 2305 h 21898"/>
                    <a:gd name="connsiteX11" fmla="*/ 14983 w 34575"/>
                    <a:gd name="connsiteY11" fmla="*/ 3458 h 21898"/>
                    <a:gd name="connsiteX12" fmla="*/ 14983 w 34575"/>
                    <a:gd name="connsiteY12" fmla="*/ 3458 h 21898"/>
                    <a:gd name="connsiteX13" fmla="*/ 14983 w 34575"/>
                    <a:gd name="connsiteY13" fmla="*/ 3458 h 21898"/>
                    <a:gd name="connsiteX14" fmla="*/ 14983 w 34575"/>
                    <a:gd name="connsiteY14" fmla="*/ 3458 h 21898"/>
                    <a:gd name="connsiteX15" fmla="*/ 14983 w 34575"/>
                    <a:gd name="connsiteY15" fmla="*/ 3458 h 21898"/>
                    <a:gd name="connsiteX16" fmla="*/ 14983 w 34575"/>
                    <a:gd name="connsiteY16" fmla="*/ 3458 h 21898"/>
                    <a:gd name="connsiteX17" fmla="*/ 14983 w 34575"/>
                    <a:gd name="connsiteY17" fmla="*/ 3458 h 21898"/>
                    <a:gd name="connsiteX18" fmla="*/ 14983 w 34575"/>
                    <a:gd name="connsiteY18" fmla="*/ 3458 h 21898"/>
                    <a:gd name="connsiteX19" fmla="*/ 14983 w 34575"/>
                    <a:gd name="connsiteY19" fmla="*/ 3458 h 21898"/>
                    <a:gd name="connsiteX20" fmla="*/ 14983 w 34575"/>
                    <a:gd name="connsiteY20" fmla="*/ 3458 h 21898"/>
                    <a:gd name="connsiteX21" fmla="*/ 14983 w 34575"/>
                    <a:gd name="connsiteY21" fmla="*/ 3458 h 21898"/>
                    <a:gd name="connsiteX22" fmla="*/ 14983 w 34575"/>
                    <a:gd name="connsiteY22" fmla="*/ 3458 h 21898"/>
                    <a:gd name="connsiteX23" fmla="*/ 14983 w 34575"/>
                    <a:gd name="connsiteY23" fmla="*/ 3458 h 21898"/>
                    <a:gd name="connsiteX24" fmla="*/ 14983 w 34575"/>
                    <a:gd name="connsiteY24" fmla="*/ 3458 h 21898"/>
                    <a:gd name="connsiteX25" fmla="*/ 14983 w 34575"/>
                    <a:gd name="connsiteY25" fmla="*/ 3458 h 21898"/>
                    <a:gd name="connsiteX26" fmla="*/ 14983 w 34575"/>
                    <a:gd name="connsiteY26" fmla="*/ 3458 h 21898"/>
                    <a:gd name="connsiteX27" fmla="*/ 14983 w 34575"/>
                    <a:gd name="connsiteY27" fmla="*/ 3458 h 21898"/>
                    <a:gd name="connsiteX28" fmla="*/ 16135 w 34575"/>
                    <a:gd name="connsiteY28" fmla="*/ 3458 h 21898"/>
                    <a:gd name="connsiteX29" fmla="*/ 21898 w 34575"/>
                    <a:gd name="connsiteY29" fmla="*/ 0 h 21898"/>
                    <a:gd name="connsiteX30" fmla="*/ 21898 w 34575"/>
                    <a:gd name="connsiteY30" fmla="*/ 3458 h 21898"/>
                    <a:gd name="connsiteX31" fmla="*/ 23051 w 34575"/>
                    <a:gd name="connsiteY31" fmla="*/ 4610 h 21898"/>
                    <a:gd name="connsiteX32" fmla="*/ 34576 w 34575"/>
                    <a:gd name="connsiteY32" fmla="*/ 11525 h 21898"/>
                    <a:gd name="connsiteX33" fmla="*/ 34576 w 34575"/>
                    <a:gd name="connsiteY33" fmla="*/ 11525 h 21898"/>
                    <a:gd name="connsiteX34" fmla="*/ 34576 w 34575"/>
                    <a:gd name="connsiteY34" fmla="*/ 11525 h 21898"/>
                    <a:gd name="connsiteX35" fmla="*/ 33423 w 34575"/>
                    <a:gd name="connsiteY35" fmla="*/ 12678 h 21898"/>
                    <a:gd name="connsiteX36" fmla="*/ 17288 w 34575"/>
                    <a:gd name="connsiteY36" fmla="*/ 21898 h 21898"/>
                    <a:gd name="connsiteX37" fmla="*/ 16135 w 34575"/>
                    <a:gd name="connsiteY37" fmla="*/ 21898 h 21898"/>
                    <a:gd name="connsiteX38" fmla="*/ 16135 w 34575"/>
                    <a:gd name="connsiteY38" fmla="*/ 21898 h 21898"/>
                    <a:gd name="connsiteX39" fmla="*/ 14983 w 34575"/>
                    <a:gd name="connsiteY39" fmla="*/ 21898 h 21898"/>
                    <a:gd name="connsiteX40" fmla="*/ 14983 w 34575"/>
                    <a:gd name="connsiteY40" fmla="*/ 21898 h 21898"/>
                    <a:gd name="connsiteX41" fmla="*/ 13830 w 34575"/>
                    <a:gd name="connsiteY41" fmla="*/ 21898 h 21898"/>
                    <a:gd name="connsiteX42" fmla="*/ 13830 w 34575"/>
                    <a:gd name="connsiteY42" fmla="*/ 21898 h 21898"/>
                    <a:gd name="connsiteX43" fmla="*/ 12678 w 34575"/>
                    <a:gd name="connsiteY43" fmla="*/ 21898 h 21898"/>
                    <a:gd name="connsiteX44" fmla="*/ 0 w 34575"/>
                    <a:gd name="connsiteY44" fmla="*/ 13830 h 21898"/>
                    <a:gd name="connsiteX45" fmla="*/ 0 w 34575"/>
                    <a:gd name="connsiteY45" fmla="*/ 13830 h 21898"/>
                    <a:gd name="connsiteX46" fmla="*/ 12678 w 34575"/>
                    <a:gd name="connsiteY46" fmla="*/ 6915 h 21898"/>
                    <a:gd name="connsiteX47" fmla="*/ 12678 w 34575"/>
                    <a:gd name="connsiteY47" fmla="*/ 6915 h 218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</a:cxnLst>
                  <a:rect l="l" t="t" r="r" b="b"/>
                  <a:pathLst>
                    <a:path w="34575" h="21898">
                      <a:moveTo>
                        <a:pt x="12678" y="6915"/>
                      </a:moveTo>
                      <a:cubicBezTo>
                        <a:pt x="12678" y="6915"/>
                        <a:pt x="13830" y="6915"/>
                        <a:pt x="12678" y="6915"/>
                      </a:cubicBezTo>
                      <a:cubicBezTo>
                        <a:pt x="13830" y="6915"/>
                        <a:pt x="13830" y="6915"/>
                        <a:pt x="12678" y="6915"/>
                      </a:cubicBezTo>
                      <a:lnTo>
                        <a:pt x="12678" y="6915"/>
                      </a:lnTo>
                      <a:lnTo>
                        <a:pt x="12678" y="6915"/>
                      </a:lnTo>
                      <a:cubicBezTo>
                        <a:pt x="13830" y="6915"/>
                        <a:pt x="13830" y="6915"/>
                        <a:pt x="12678" y="6915"/>
                      </a:cubicBezTo>
                      <a:cubicBezTo>
                        <a:pt x="13830" y="5763"/>
                        <a:pt x="13830" y="5763"/>
                        <a:pt x="12678" y="6915"/>
                      </a:cubicBezTo>
                      <a:cubicBezTo>
                        <a:pt x="13830" y="5763"/>
                        <a:pt x="13830" y="5763"/>
                        <a:pt x="12678" y="6915"/>
                      </a:cubicBezTo>
                      <a:lnTo>
                        <a:pt x="13830" y="5763"/>
                      </a:lnTo>
                      <a:lnTo>
                        <a:pt x="13830" y="5763"/>
                      </a:lnTo>
                      <a:lnTo>
                        <a:pt x="13830" y="2305"/>
                      </a:lnTo>
                      <a:lnTo>
                        <a:pt x="14983" y="3458"/>
                      </a:lnTo>
                      <a:cubicBezTo>
                        <a:pt x="14983" y="3458"/>
                        <a:pt x="14983" y="3458"/>
                        <a:pt x="14983" y="3458"/>
                      </a:cubicBezTo>
                      <a:cubicBezTo>
                        <a:pt x="14983" y="3458"/>
                        <a:pt x="14983" y="3458"/>
                        <a:pt x="14983" y="3458"/>
                      </a:cubicBezTo>
                      <a:cubicBezTo>
                        <a:pt x="14983" y="3458"/>
                        <a:pt x="14983" y="3458"/>
                        <a:pt x="14983" y="3458"/>
                      </a:cubicBezTo>
                      <a:lnTo>
                        <a:pt x="14983" y="3458"/>
                      </a:lnTo>
                      <a:cubicBezTo>
                        <a:pt x="14983" y="3458"/>
                        <a:pt x="14983" y="3458"/>
                        <a:pt x="14983" y="3458"/>
                      </a:cubicBezTo>
                      <a:cubicBezTo>
                        <a:pt x="14983" y="3458"/>
                        <a:pt x="14983" y="3458"/>
                        <a:pt x="14983" y="3458"/>
                      </a:cubicBezTo>
                      <a:cubicBezTo>
                        <a:pt x="14983" y="3458"/>
                        <a:pt x="14983" y="3458"/>
                        <a:pt x="14983" y="3458"/>
                      </a:cubicBezTo>
                      <a:cubicBezTo>
                        <a:pt x="14983" y="3458"/>
                        <a:pt x="14983" y="3458"/>
                        <a:pt x="14983" y="3458"/>
                      </a:cubicBezTo>
                      <a:lnTo>
                        <a:pt x="14983" y="3458"/>
                      </a:lnTo>
                      <a:lnTo>
                        <a:pt x="14983" y="3458"/>
                      </a:lnTo>
                      <a:cubicBezTo>
                        <a:pt x="14983" y="3458"/>
                        <a:pt x="14983" y="3458"/>
                        <a:pt x="14983" y="3458"/>
                      </a:cubicBezTo>
                      <a:cubicBezTo>
                        <a:pt x="14983" y="3458"/>
                        <a:pt x="14983" y="3458"/>
                        <a:pt x="14983" y="3458"/>
                      </a:cubicBezTo>
                      <a:cubicBezTo>
                        <a:pt x="14983" y="3458"/>
                        <a:pt x="14983" y="3458"/>
                        <a:pt x="14983" y="3458"/>
                      </a:cubicBezTo>
                      <a:cubicBezTo>
                        <a:pt x="14983" y="3458"/>
                        <a:pt x="14983" y="3458"/>
                        <a:pt x="14983" y="3458"/>
                      </a:cubicBezTo>
                      <a:cubicBezTo>
                        <a:pt x="14983" y="3458"/>
                        <a:pt x="14983" y="3458"/>
                        <a:pt x="14983" y="3458"/>
                      </a:cubicBezTo>
                      <a:cubicBezTo>
                        <a:pt x="14983" y="3458"/>
                        <a:pt x="14983" y="3458"/>
                        <a:pt x="14983" y="3458"/>
                      </a:cubicBezTo>
                      <a:cubicBezTo>
                        <a:pt x="14983" y="3458"/>
                        <a:pt x="14983" y="3458"/>
                        <a:pt x="16135" y="3458"/>
                      </a:cubicBezTo>
                      <a:lnTo>
                        <a:pt x="21898" y="0"/>
                      </a:lnTo>
                      <a:lnTo>
                        <a:pt x="21898" y="3458"/>
                      </a:lnTo>
                      <a:cubicBezTo>
                        <a:pt x="21898" y="3458"/>
                        <a:pt x="21898" y="4610"/>
                        <a:pt x="23051" y="4610"/>
                      </a:cubicBezTo>
                      <a:lnTo>
                        <a:pt x="34576" y="11525"/>
                      </a:lnTo>
                      <a:cubicBezTo>
                        <a:pt x="34576" y="11525"/>
                        <a:pt x="34576" y="11525"/>
                        <a:pt x="34576" y="11525"/>
                      </a:cubicBezTo>
                      <a:lnTo>
                        <a:pt x="34576" y="11525"/>
                      </a:lnTo>
                      <a:cubicBezTo>
                        <a:pt x="34576" y="11525"/>
                        <a:pt x="34576" y="11525"/>
                        <a:pt x="33423" y="12678"/>
                      </a:cubicBezTo>
                      <a:lnTo>
                        <a:pt x="17288" y="21898"/>
                      </a:lnTo>
                      <a:cubicBezTo>
                        <a:pt x="17288" y="21898"/>
                        <a:pt x="16135" y="21898"/>
                        <a:pt x="16135" y="21898"/>
                      </a:cubicBezTo>
                      <a:cubicBezTo>
                        <a:pt x="16135" y="21898"/>
                        <a:pt x="16135" y="21898"/>
                        <a:pt x="16135" y="21898"/>
                      </a:cubicBezTo>
                      <a:cubicBezTo>
                        <a:pt x="16135" y="21898"/>
                        <a:pt x="14983" y="21898"/>
                        <a:pt x="14983" y="21898"/>
                      </a:cubicBezTo>
                      <a:lnTo>
                        <a:pt x="14983" y="21898"/>
                      </a:lnTo>
                      <a:cubicBezTo>
                        <a:pt x="14983" y="21898"/>
                        <a:pt x="13830" y="21898"/>
                        <a:pt x="13830" y="21898"/>
                      </a:cubicBezTo>
                      <a:cubicBezTo>
                        <a:pt x="13830" y="21898"/>
                        <a:pt x="13830" y="21898"/>
                        <a:pt x="13830" y="21898"/>
                      </a:cubicBezTo>
                      <a:cubicBezTo>
                        <a:pt x="13830" y="21898"/>
                        <a:pt x="12678" y="21898"/>
                        <a:pt x="12678" y="21898"/>
                      </a:cubicBezTo>
                      <a:lnTo>
                        <a:pt x="0" y="13830"/>
                      </a:lnTo>
                      <a:cubicBezTo>
                        <a:pt x="0" y="13830"/>
                        <a:pt x="0" y="13830"/>
                        <a:pt x="0" y="13830"/>
                      </a:cubicBezTo>
                      <a:lnTo>
                        <a:pt x="12678" y="6915"/>
                      </a:lnTo>
                      <a:lnTo>
                        <a:pt x="12678" y="69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03286"/>
                    </a:gs>
                    <a:gs pos="100000">
                      <a:srgbClr val="0085F2"/>
                    </a:gs>
                  </a:gsLst>
                  <a:lin ang="16327914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545" name="Freeform: Shape 3544">
                  <a:extLst>
                    <a:ext uri="{FF2B5EF4-FFF2-40B4-BE49-F238E27FC236}">
                      <a16:creationId xmlns:a16="http://schemas.microsoft.com/office/drawing/2014/main" id="{ED40E63A-035C-4814-A5FE-5757C8601948}"/>
                    </a:ext>
                  </a:extLst>
                </p:cNvPr>
                <p:cNvSpPr/>
                <p:nvPr/>
              </p:nvSpPr>
              <p:spPr>
                <a:xfrm>
                  <a:off x="9780047" y="5086568"/>
                  <a:ext cx="63388" cy="39185"/>
                </a:xfrm>
                <a:custGeom>
                  <a:avLst/>
                  <a:gdLst>
                    <a:gd name="connsiteX0" fmla="*/ 16135 w 63388"/>
                    <a:gd name="connsiteY0" fmla="*/ 23051 h 39185"/>
                    <a:gd name="connsiteX1" fmla="*/ 16135 w 63388"/>
                    <a:gd name="connsiteY1" fmla="*/ 23051 h 39185"/>
                    <a:gd name="connsiteX2" fmla="*/ 16135 w 63388"/>
                    <a:gd name="connsiteY2" fmla="*/ 23051 h 39185"/>
                    <a:gd name="connsiteX3" fmla="*/ 16135 w 63388"/>
                    <a:gd name="connsiteY3" fmla="*/ 23051 h 39185"/>
                    <a:gd name="connsiteX4" fmla="*/ 16135 w 63388"/>
                    <a:gd name="connsiteY4" fmla="*/ 23051 h 39185"/>
                    <a:gd name="connsiteX5" fmla="*/ 16135 w 63388"/>
                    <a:gd name="connsiteY5" fmla="*/ 23051 h 39185"/>
                    <a:gd name="connsiteX6" fmla="*/ 16135 w 63388"/>
                    <a:gd name="connsiteY6" fmla="*/ 23051 h 39185"/>
                    <a:gd name="connsiteX7" fmla="*/ 17288 w 63388"/>
                    <a:gd name="connsiteY7" fmla="*/ 21898 h 39185"/>
                    <a:gd name="connsiteX8" fmla="*/ 17288 w 63388"/>
                    <a:gd name="connsiteY8" fmla="*/ 21898 h 39185"/>
                    <a:gd name="connsiteX9" fmla="*/ 17288 w 63388"/>
                    <a:gd name="connsiteY9" fmla="*/ 21898 h 39185"/>
                    <a:gd name="connsiteX10" fmla="*/ 17288 w 63388"/>
                    <a:gd name="connsiteY10" fmla="*/ 18440 h 39185"/>
                    <a:gd name="connsiteX11" fmla="*/ 18440 w 63388"/>
                    <a:gd name="connsiteY11" fmla="*/ 19593 h 39185"/>
                    <a:gd name="connsiteX12" fmla="*/ 18440 w 63388"/>
                    <a:gd name="connsiteY12" fmla="*/ 19593 h 39185"/>
                    <a:gd name="connsiteX13" fmla="*/ 18440 w 63388"/>
                    <a:gd name="connsiteY13" fmla="*/ 19593 h 39185"/>
                    <a:gd name="connsiteX14" fmla="*/ 18440 w 63388"/>
                    <a:gd name="connsiteY14" fmla="*/ 19593 h 39185"/>
                    <a:gd name="connsiteX15" fmla="*/ 18440 w 63388"/>
                    <a:gd name="connsiteY15" fmla="*/ 19593 h 39185"/>
                    <a:gd name="connsiteX16" fmla="*/ 18440 w 63388"/>
                    <a:gd name="connsiteY16" fmla="*/ 19593 h 39185"/>
                    <a:gd name="connsiteX17" fmla="*/ 18440 w 63388"/>
                    <a:gd name="connsiteY17" fmla="*/ 19593 h 39185"/>
                    <a:gd name="connsiteX18" fmla="*/ 18440 w 63388"/>
                    <a:gd name="connsiteY18" fmla="*/ 19593 h 39185"/>
                    <a:gd name="connsiteX19" fmla="*/ 18440 w 63388"/>
                    <a:gd name="connsiteY19" fmla="*/ 19593 h 39185"/>
                    <a:gd name="connsiteX20" fmla="*/ 18440 w 63388"/>
                    <a:gd name="connsiteY20" fmla="*/ 19593 h 39185"/>
                    <a:gd name="connsiteX21" fmla="*/ 18440 w 63388"/>
                    <a:gd name="connsiteY21" fmla="*/ 19593 h 39185"/>
                    <a:gd name="connsiteX22" fmla="*/ 18440 w 63388"/>
                    <a:gd name="connsiteY22" fmla="*/ 19593 h 39185"/>
                    <a:gd name="connsiteX23" fmla="*/ 18440 w 63388"/>
                    <a:gd name="connsiteY23" fmla="*/ 19593 h 39185"/>
                    <a:gd name="connsiteX24" fmla="*/ 18440 w 63388"/>
                    <a:gd name="connsiteY24" fmla="*/ 19593 h 39185"/>
                    <a:gd name="connsiteX25" fmla="*/ 18440 w 63388"/>
                    <a:gd name="connsiteY25" fmla="*/ 19593 h 39185"/>
                    <a:gd name="connsiteX26" fmla="*/ 18440 w 63388"/>
                    <a:gd name="connsiteY26" fmla="*/ 19593 h 39185"/>
                    <a:gd name="connsiteX27" fmla="*/ 18440 w 63388"/>
                    <a:gd name="connsiteY27" fmla="*/ 19593 h 39185"/>
                    <a:gd name="connsiteX28" fmla="*/ 19593 w 63388"/>
                    <a:gd name="connsiteY28" fmla="*/ 19593 h 39185"/>
                    <a:gd name="connsiteX29" fmla="*/ 35728 w 63388"/>
                    <a:gd name="connsiteY29" fmla="*/ 10373 h 39185"/>
                    <a:gd name="connsiteX30" fmla="*/ 35728 w 63388"/>
                    <a:gd name="connsiteY30" fmla="*/ 10373 h 39185"/>
                    <a:gd name="connsiteX31" fmla="*/ 35728 w 63388"/>
                    <a:gd name="connsiteY31" fmla="*/ 10373 h 39185"/>
                    <a:gd name="connsiteX32" fmla="*/ 35728 w 63388"/>
                    <a:gd name="connsiteY32" fmla="*/ 10373 h 39185"/>
                    <a:gd name="connsiteX33" fmla="*/ 35728 w 63388"/>
                    <a:gd name="connsiteY33" fmla="*/ 10373 h 39185"/>
                    <a:gd name="connsiteX34" fmla="*/ 35728 w 63388"/>
                    <a:gd name="connsiteY34" fmla="*/ 10373 h 39185"/>
                    <a:gd name="connsiteX35" fmla="*/ 35728 w 63388"/>
                    <a:gd name="connsiteY35" fmla="*/ 10373 h 39185"/>
                    <a:gd name="connsiteX36" fmla="*/ 35728 w 63388"/>
                    <a:gd name="connsiteY36" fmla="*/ 10373 h 39185"/>
                    <a:gd name="connsiteX37" fmla="*/ 35728 w 63388"/>
                    <a:gd name="connsiteY37" fmla="*/ 10373 h 39185"/>
                    <a:gd name="connsiteX38" fmla="*/ 35728 w 63388"/>
                    <a:gd name="connsiteY38" fmla="*/ 10373 h 39185"/>
                    <a:gd name="connsiteX39" fmla="*/ 35728 w 63388"/>
                    <a:gd name="connsiteY39" fmla="*/ 10373 h 39185"/>
                    <a:gd name="connsiteX40" fmla="*/ 35728 w 63388"/>
                    <a:gd name="connsiteY40" fmla="*/ 6915 h 39185"/>
                    <a:gd name="connsiteX41" fmla="*/ 36881 w 63388"/>
                    <a:gd name="connsiteY41" fmla="*/ 8068 h 39185"/>
                    <a:gd name="connsiteX42" fmla="*/ 36881 w 63388"/>
                    <a:gd name="connsiteY42" fmla="*/ 8068 h 39185"/>
                    <a:gd name="connsiteX43" fmla="*/ 36881 w 63388"/>
                    <a:gd name="connsiteY43" fmla="*/ 8068 h 39185"/>
                    <a:gd name="connsiteX44" fmla="*/ 36881 w 63388"/>
                    <a:gd name="connsiteY44" fmla="*/ 8068 h 39185"/>
                    <a:gd name="connsiteX45" fmla="*/ 36881 w 63388"/>
                    <a:gd name="connsiteY45" fmla="*/ 8068 h 39185"/>
                    <a:gd name="connsiteX46" fmla="*/ 36881 w 63388"/>
                    <a:gd name="connsiteY46" fmla="*/ 8068 h 39185"/>
                    <a:gd name="connsiteX47" fmla="*/ 36881 w 63388"/>
                    <a:gd name="connsiteY47" fmla="*/ 8068 h 39185"/>
                    <a:gd name="connsiteX48" fmla="*/ 36881 w 63388"/>
                    <a:gd name="connsiteY48" fmla="*/ 8068 h 39185"/>
                    <a:gd name="connsiteX49" fmla="*/ 36881 w 63388"/>
                    <a:gd name="connsiteY49" fmla="*/ 8068 h 39185"/>
                    <a:gd name="connsiteX50" fmla="*/ 36881 w 63388"/>
                    <a:gd name="connsiteY50" fmla="*/ 8068 h 39185"/>
                    <a:gd name="connsiteX51" fmla="*/ 36881 w 63388"/>
                    <a:gd name="connsiteY51" fmla="*/ 8068 h 39185"/>
                    <a:gd name="connsiteX52" fmla="*/ 36881 w 63388"/>
                    <a:gd name="connsiteY52" fmla="*/ 8068 h 39185"/>
                    <a:gd name="connsiteX53" fmla="*/ 36881 w 63388"/>
                    <a:gd name="connsiteY53" fmla="*/ 8068 h 39185"/>
                    <a:gd name="connsiteX54" fmla="*/ 36881 w 63388"/>
                    <a:gd name="connsiteY54" fmla="*/ 8068 h 39185"/>
                    <a:gd name="connsiteX55" fmla="*/ 36881 w 63388"/>
                    <a:gd name="connsiteY55" fmla="*/ 8068 h 39185"/>
                    <a:gd name="connsiteX56" fmla="*/ 36881 w 63388"/>
                    <a:gd name="connsiteY56" fmla="*/ 8068 h 39185"/>
                    <a:gd name="connsiteX57" fmla="*/ 36881 w 63388"/>
                    <a:gd name="connsiteY57" fmla="*/ 8068 h 39185"/>
                    <a:gd name="connsiteX58" fmla="*/ 38033 w 63388"/>
                    <a:gd name="connsiteY58" fmla="*/ 8068 h 39185"/>
                    <a:gd name="connsiteX59" fmla="*/ 51864 w 63388"/>
                    <a:gd name="connsiteY59" fmla="*/ 0 h 39185"/>
                    <a:gd name="connsiteX60" fmla="*/ 51864 w 63388"/>
                    <a:gd name="connsiteY60" fmla="*/ 3458 h 39185"/>
                    <a:gd name="connsiteX61" fmla="*/ 53016 w 63388"/>
                    <a:gd name="connsiteY61" fmla="*/ 4610 h 39185"/>
                    <a:gd name="connsiteX62" fmla="*/ 63389 w 63388"/>
                    <a:gd name="connsiteY62" fmla="*/ 11525 h 39185"/>
                    <a:gd name="connsiteX63" fmla="*/ 63389 w 63388"/>
                    <a:gd name="connsiteY63" fmla="*/ 12678 h 39185"/>
                    <a:gd name="connsiteX64" fmla="*/ 63389 w 63388"/>
                    <a:gd name="connsiteY64" fmla="*/ 12678 h 39185"/>
                    <a:gd name="connsiteX65" fmla="*/ 62236 w 63388"/>
                    <a:gd name="connsiteY65" fmla="*/ 13830 h 39185"/>
                    <a:gd name="connsiteX66" fmla="*/ 51864 w 63388"/>
                    <a:gd name="connsiteY66" fmla="*/ 19593 h 39185"/>
                    <a:gd name="connsiteX67" fmla="*/ 50711 w 63388"/>
                    <a:gd name="connsiteY67" fmla="*/ 19593 h 39185"/>
                    <a:gd name="connsiteX68" fmla="*/ 50711 w 63388"/>
                    <a:gd name="connsiteY68" fmla="*/ 19593 h 39185"/>
                    <a:gd name="connsiteX69" fmla="*/ 49558 w 63388"/>
                    <a:gd name="connsiteY69" fmla="*/ 19593 h 39185"/>
                    <a:gd name="connsiteX70" fmla="*/ 49558 w 63388"/>
                    <a:gd name="connsiteY70" fmla="*/ 19593 h 39185"/>
                    <a:gd name="connsiteX71" fmla="*/ 48406 w 63388"/>
                    <a:gd name="connsiteY71" fmla="*/ 19593 h 39185"/>
                    <a:gd name="connsiteX72" fmla="*/ 48406 w 63388"/>
                    <a:gd name="connsiteY72" fmla="*/ 19593 h 39185"/>
                    <a:gd name="connsiteX73" fmla="*/ 47254 w 63388"/>
                    <a:gd name="connsiteY73" fmla="*/ 19593 h 39185"/>
                    <a:gd name="connsiteX74" fmla="*/ 34576 w 63388"/>
                    <a:gd name="connsiteY74" fmla="*/ 11525 h 39185"/>
                    <a:gd name="connsiteX75" fmla="*/ 33423 w 63388"/>
                    <a:gd name="connsiteY75" fmla="*/ 10373 h 39185"/>
                    <a:gd name="connsiteX76" fmla="*/ 33423 w 63388"/>
                    <a:gd name="connsiteY76" fmla="*/ 14983 h 39185"/>
                    <a:gd name="connsiteX77" fmla="*/ 34576 w 63388"/>
                    <a:gd name="connsiteY77" fmla="*/ 16135 h 39185"/>
                    <a:gd name="connsiteX78" fmla="*/ 46101 w 63388"/>
                    <a:gd name="connsiteY78" fmla="*/ 23051 h 39185"/>
                    <a:gd name="connsiteX79" fmla="*/ 46101 w 63388"/>
                    <a:gd name="connsiteY79" fmla="*/ 23051 h 39185"/>
                    <a:gd name="connsiteX80" fmla="*/ 46101 w 63388"/>
                    <a:gd name="connsiteY80" fmla="*/ 23051 h 39185"/>
                    <a:gd name="connsiteX81" fmla="*/ 44948 w 63388"/>
                    <a:gd name="connsiteY81" fmla="*/ 24203 h 39185"/>
                    <a:gd name="connsiteX82" fmla="*/ 17288 w 63388"/>
                    <a:gd name="connsiteY82" fmla="*/ 39186 h 39185"/>
                    <a:gd name="connsiteX83" fmla="*/ 16135 w 63388"/>
                    <a:gd name="connsiteY83" fmla="*/ 39186 h 39185"/>
                    <a:gd name="connsiteX84" fmla="*/ 16135 w 63388"/>
                    <a:gd name="connsiteY84" fmla="*/ 39186 h 39185"/>
                    <a:gd name="connsiteX85" fmla="*/ 14983 w 63388"/>
                    <a:gd name="connsiteY85" fmla="*/ 39186 h 39185"/>
                    <a:gd name="connsiteX86" fmla="*/ 14983 w 63388"/>
                    <a:gd name="connsiteY86" fmla="*/ 39186 h 39185"/>
                    <a:gd name="connsiteX87" fmla="*/ 13830 w 63388"/>
                    <a:gd name="connsiteY87" fmla="*/ 39186 h 39185"/>
                    <a:gd name="connsiteX88" fmla="*/ 13830 w 63388"/>
                    <a:gd name="connsiteY88" fmla="*/ 39186 h 39185"/>
                    <a:gd name="connsiteX89" fmla="*/ 12678 w 63388"/>
                    <a:gd name="connsiteY89" fmla="*/ 39186 h 39185"/>
                    <a:gd name="connsiteX90" fmla="*/ 0 w 63388"/>
                    <a:gd name="connsiteY90" fmla="*/ 31118 h 39185"/>
                    <a:gd name="connsiteX91" fmla="*/ 0 w 63388"/>
                    <a:gd name="connsiteY91" fmla="*/ 31118 h 39185"/>
                    <a:gd name="connsiteX92" fmla="*/ 16135 w 63388"/>
                    <a:gd name="connsiteY92" fmla="*/ 23051 h 39185"/>
                    <a:gd name="connsiteX93" fmla="*/ 16135 w 63388"/>
                    <a:gd name="connsiteY93" fmla="*/ 23051 h 391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</a:cxnLst>
                  <a:rect l="l" t="t" r="r" b="b"/>
                  <a:pathLst>
                    <a:path w="63388" h="39185">
                      <a:moveTo>
                        <a:pt x="16135" y="23051"/>
                      </a:moveTo>
                      <a:cubicBezTo>
                        <a:pt x="16135" y="23051"/>
                        <a:pt x="16135" y="23051"/>
                        <a:pt x="16135" y="23051"/>
                      </a:cubicBezTo>
                      <a:cubicBezTo>
                        <a:pt x="16135" y="23051"/>
                        <a:pt x="16135" y="23051"/>
                        <a:pt x="16135" y="23051"/>
                      </a:cubicBezTo>
                      <a:cubicBezTo>
                        <a:pt x="17288" y="23051"/>
                        <a:pt x="17288" y="23051"/>
                        <a:pt x="16135" y="23051"/>
                      </a:cubicBezTo>
                      <a:lnTo>
                        <a:pt x="16135" y="23051"/>
                      </a:lnTo>
                      <a:cubicBezTo>
                        <a:pt x="17288" y="23051"/>
                        <a:pt x="17288" y="23051"/>
                        <a:pt x="16135" y="23051"/>
                      </a:cubicBezTo>
                      <a:cubicBezTo>
                        <a:pt x="17288" y="21898"/>
                        <a:pt x="17288" y="21898"/>
                        <a:pt x="16135" y="23051"/>
                      </a:cubicBezTo>
                      <a:cubicBezTo>
                        <a:pt x="17288" y="21898"/>
                        <a:pt x="17288" y="21898"/>
                        <a:pt x="17288" y="21898"/>
                      </a:cubicBezTo>
                      <a:lnTo>
                        <a:pt x="17288" y="21898"/>
                      </a:lnTo>
                      <a:lnTo>
                        <a:pt x="17288" y="21898"/>
                      </a:lnTo>
                      <a:lnTo>
                        <a:pt x="17288" y="18440"/>
                      </a:lnTo>
                      <a:lnTo>
                        <a:pt x="18440" y="19593"/>
                      </a:lnTo>
                      <a:cubicBezTo>
                        <a:pt x="18440" y="19593"/>
                        <a:pt x="18440" y="19593"/>
                        <a:pt x="18440" y="19593"/>
                      </a:cubicBezTo>
                      <a:cubicBezTo>
                        <a:pt x="18440" y="19593"/>
                        <a:pt x="18440" y="19593"/>
                        <a:pt x="18440" y="19593"/>
                      </a:cubicBezTo>
                      <a:cubicBezTo>
                        <a:pt x="18440" y="19593"/>
                        <a:pt x="18440" y="19593"/>
                        <a:pt x="18440" y="19593"/>
                      </a:cubicBezTo>
                      <a:lnTo>
                        <a:pt x="18440" y="19593"/>
                      </a:lnTo>
                      <a:cubicBezTo>
                        <a:pt x="18440" y="19593"/>
                        <a:pt x="18440" y="19593"/>
                        <a:pt x="18440" y="19593"/>
                      </a:cubicBezTo>
                      <a:cubicBezTo>
                        <a:pt x="18440" y="19593"/>
                        <a:pt x="18440" y="19593"/>
                        <a:pt x="18440" y="19593"/>
                      </a:cubicBezTo>
                      <a:cubicBezTo>
                        <a:pt x="18440" y="19593"/>
                        <a:pt x="18440" y="19593"/>
                        <a:pt x="18440" y="19593"/>
                      </a:cubicBezTo>
                      <a:cubicBezTo>
                        <a:pt x="18440" y="19593"/>
                        <a:pt x="18440" y="19593"/>
                        <a:pt x="18440" y="19593"/>
                      </a:cubicBezTo>
                      <a:cubicBezTo>
                        <a:pt x="18440" y="19593"/>
                        <a:pt x="18440" y="19593"/>
                        <a:pt x="18440" y="19593"/>
                      </a:cubicBezTo>
                      <a:lnTo>
                        <a:pt x="18440" y="19593"/>
                      </a:lnTo>
                      <a:cubicBezTo>
                        <a:pt x="18440" y="19593"/>
                        <a:pt x="18440" y="19593"/>
                        <a:pt x="18440" y="19593"/>
                      </a:cubicBezTo>
                      <a:cubicBezTo>
                        <a:pt x="18440" y="19593"/>
                        <a:pt x="18440" y="19593"/>
                        <a:pt x="18440" y="19593"/>
                      </a:cubicBezTo>
                      <a:cubicBezTo>
                        <a:pt x="18440" y="19593"/>
                        <a:pt x="18440" y="19593"/>
                        <a:pt x="18440" y="19593"/>
                      </a:cubicBezTo>
                      <a:cubicBezTo>
                        <a:pt x="18440" y="19593"/>
                        <a:pt x="18440" y="19593"/>
                        <a:pt x="18440" y="19593"/>
                      </a:cubicBezTo>
                      <a:cubicBezTo>
                        <a:pt x="18440" y="19593"/>
                        <a:pt x="18440" y="19593"/>
                        <a:pt x="18440" y="19593"/>
                      </a:cubicBezTo>
                      <a:cubicBezTo>
                        <a:pt x="18440" y="19593"/>
                        <a:pt x="18440" y="19593"/>
                        <a:pt x="18440" y="19593"/>
                      </a:cubicBezTo>
                      <a:cubicBezTo>
                        <a:pt x="18440" y="19593"/>
                        <a:pt x="18440" y="19593"/>
                        <a:pt x="19593" y="19593"/>
                      </a:cubicBezTo>
                      <a:lnTo>
                        <a:pt x="35728" y="10373"/>
                      </a:lnTo>
                      <a:lnTo>
                        <a:pt x="35728" y="10373"/>
                      </a:lnTo>
                      <a:cubicBezTo>
                        <a:pt x="35728" y="10373"/>
                        <a:pt x="35728" y="10373"/>
                        <a:pt x="35728" y="10373"/>
                      </a:cubicBezTo>
                      <a:cubicBezTo>
                        <a:pt x="35728" y="10373"/>
                        <a:pt x="35728" y="10373"/>
                        <a:pt x="35728" y="10373"/>
                      </a:cubicBezTo>
                      <a:cubicBezTo>
                        <a:pt x="35728" y="10373"/>
                        <a:pt x="35728" y="10373"/>
                        <a:pt x="35728" y="10373"/>
                      </a:cubicBezTo>
                      <a:lnTo>
                        <a:pt x="35728" y="10373"/>
                      </a:lnTo>
                      <a:cubicBezTo>
                        <a:pt x="35728" y="10373"/>
                        <a:pt x="35728" y="10373"/>
                        <a:pt x="35728" y="10373"/>
                      </a:cubicBezTo>
                      <a:cubicBezTo>
                        <a:pt x="35728" y="10373"/>
                        <a:pt x="35728" y="10373"/>
                        <a:pt x="35728" y="10373"/>
                      </a:cubicBezTo>
                      <a:cubicBezTo>
                        <a:pt x="35728" y="10373"/>
                        <a:pt x="35728" y="10373"/>
                        <a:pt x="35728" y="10373"/>
                      </a:cubicBezTo>
                      <a:lnTo>
                        <a:pt x="35728" y="10373"/>
                      </a:lnTo>
                      <a:lnTo>
                        <a:pt x="35728" y="10373"/>
                      </a:lnTo>
                      <a:lnTo>
                        <a:pt x="35728" y="6915"/>
                      </a:lnTo>
                      <a:lnTo>
                        <a:pt x="36881" y="8068"/>
                      </a:lnTo>
                      <a:cubicBezTo>
                        <a:pt x="36881" y="8068"/>
                        <a:pt x="36881" y="8068"/>
                        <a:pt x="36881" y="8068"/>
                      </a:cubicBezTo>
                      <a:cubicBezTo>
                        <a:pt x="36881" y="8068"/>
                        <a:pt x="36881" y="8068"/>
                        <a:pt x="36881" y="8068"/>
                      </a:cubicBezTo>
                      <a:cubicBezTo>
                        <a:pt x="36881" y="8068"/>
                        <a:pt x="36881" y="8068"/>
                        <a:pt x="36881" y="8068"/>
                      </a:cubicBezTo>
                      <a:lnTo>
                        <a:pt x="36881" y="8068"/>
                      </a:lnTo>
                      <a:cubicBezTo>
                        <a:pt x="36881" y="8068"/>
                        <a:pt x="36881" y="8068"/>
                        <a:pt x="36881" y="8068"/>
                      </a:cubicBezTo>
                      <a:cubicBezTo>
                        <a:pt x="36881" y="8068"/>
                        <a:pt x="36881" y="8068"/>
                        <a:pt x="36881" y="8068"/>
                      </a:cubicBezTo>
                      <a:cubicBezTo>
                        <a:pt x="36881" y="8068"/>
                        <a:pt x="36881" y="8068"/>
                        <a:pt x="36881" y="8068"/>
                      </a:cubicBezTo>
                      <a:cubicBezTo>
                        <a:pt x="36881" y="8068"/>
                        <a:pt x="36881" y="8068"/>
                        <a:pt x="36881" y="8068"/>
                      </a:cubicBezTo>
                      <a:lnTo>
                        <a:pt x="36881" y="8068"/>
                      </a:lnTo>
                      <a:lnTo>
                        <a:pt x="36881" y="8068"/>
                      </a:lnTo>
                      <a:cubicBezTo>
                        <a:pt x="36881" y="8068"/>
                        <a:pt x="36881" y="8068"/>
                        <a:pt x="36881" y="8068"/>
                      </a:cubicBezTo>
                      <a:cubicBezTo>
                        <a:pt x="36881" y="8068"/>
                        <a:pt x="36881" y="8068"/>
                        <a:pt x="36881" y="8068"/>
                      </a:cubicBezTo>
                      <a:cubicBezTo>
                        <a:pt x="36881" y="8068"/>
                        <a:pt x="36881" y="8068"/>
                        <a:pt x="36881" y="8068"/>
                      </a:cubicBezTo>
                      <a:cubicBezTo>
                        <a:pt x="36881" y="8068"/>
                        <a:pt x="36881" y="8068"/>
                        <a:pt x="36881" y="8068"/>
                      </a:cubicBezTo>
                      <a:cubicBezTo>
                        <a:pt x="36881" y="8068"/>
                        <a:pt x="36881" y="8068"/>
                        <a:pt x="36881" y="8068"/>
                      </a:cubicBezTo>
                      <a:cubicBezTo>
                        <a:pt x="36881" y="8068"/>
                        <a:pt x="36881" y="8068"/>
                        <a:pt x="36881" y="8068"/>
                      </a:cubicBezTo>
                      <a:cubicBezTo>
                        <a:pt x="36881" y="8068"/>
                        <a:pt x="36881" y="8068"/>
                        <a:pt x="38033" y="8068"/>
                      </a:cubicBezTo>
                      <a:lnTo>
                        <a:pt x="51864" y="0"/>
                      </a:lnTo>
                      <a:lnTo>
                        <a:pt x="51864" y="3458"/>
                      </a:lnTo>
                      <a:cubicBezTo>
                        <a:pt x="51864" y="3458"/>
                        <a:pt x="51864" y="4610"/>
                        <a:pt x="53016" y="4610"/>
                      </a:cubicBezTo>
                      <a:lnTo>
                        <a:pt x="63389" y="11525"/>
                      </a:lnTo>
                      <a:cubicBezTo>
                        <a:pt x="63389" y="11525"/>
                        <a:pt x="63389" y="11525"/>
                        <a:pt x="63389" y="12678"/>
                      </a:cubicBezTo>
                      <a:lnTo>
                        <a:pt x="63389" y="12678"/>
                      </a:lnTo>
                      <a:cubicBezTo>
                        <a:pt x="63389" y="12678"/>
                        <a:pt x="63389" y="12678"/>
                        <a:pt x="62236" y="13830"/>
                      </a:cubicBezTo>
                      <a:lnTo>
                        <a:pt x="51864" y="19593"/>
                      </a:lnTo>
                      <a:cubicBezTo>
                        <a:pt x="51864" y="19593"/>
                        <a:pt x="50711" y="19593"/>
                        <a:pt x="50711" y="19593"/>
                      </a:cubicBezTo>
                      <a:cubicBezTo>
                        <a:pt x="50711" y="19593"/>
                        <a:pt x="50711" y="19593"/>
                        <a:pt x="50711" y="19593"/>
                      </a:cubicBezTo>
                      <a:cubicBezTo>
                        <a:pt x="50711" y="19593"/>
                        <a:pt x="49558" y="19593"/>
                        <a:pt x="49558" y="19593"/>
                      </a:cubicBezTo>
                      <a:lnTo>
                        <a:pt x="49558" y="19593"/>
                      </a:lnTo>
                      <a:cubicBezTo>
                        <a:pt x="49558" y="19593"/>
                        <a:pt x="48406" y="19593"/>
                        <a:pt x="48406" y="19593"/>
                      </a:cubicBezTo>
                      <a:lnTo>
                        <a:pt x="48406" y="19593"/>
                      </a:lnTo>
                      <a:cubicBezTo>
                        <a:pt x="48406" y="19593"/>
                        <a:pt x="47254" y="19593"/>
                        <a:pt x="47254" y="19593"/>
                      </a:cubicBezTo>
                      <a:lnTo>
                        <a:pt x="34576" y="11525"/>
                      </a:lnTo>
                      <a:cubicBezTo>
                        <a:pt x="33423" y="11525"/>
                        <a:pt x="33423" y="10373"/>
                        <a:pt x="33423" y="10373"/>
                      </a:cubicBezTo>
                      <a:lnTo>
                        <a:pt x="33423" y="14983"/>
                      </a:lnTo>
                      <a:cubicBezTo>
                        <a:pt x="33423" y="14983"/>
                        <a:pt x="33423" y="16135"/>
                        <a:pt x="34576" y="16135"/>
                      </a:cubicBezTo>
                      <a:lnTo>
                        <a:pt x="46101" y="23051"/>
                      </a:lnTo>
                      <a:cubicBezTo>
                        <a:pt x="46101" y="23051"/>
                        <a:pt x="46101" y="23051"/>
                        <a:pt x="46101" y="23051"/>
                      </a:cubicBezTo>
                      <a:lnTo>
                        <a:pt x="46101" y="23051"/>
                      </a:lnTo>
                      <a:cubicBezTo>
                        <a:pt x="46101" y="23051"/>
                        <a:pt x="46101" y="23051"/>
                        <a:pt x="44948" y="24203"/>
                      </a:cubicBezTo>
                      <a:lnTo>
                        <a:pt x="17288" y="39186"/>
                      </a:lnTo>
                      <a:cubicBezTo>
                        <a:pt x="17288" y="39186"/>
                        <a:pt x="16135" y="39186"/>
                        <a:pt x="16135" y="39186"/>
                      </a:cubicBezTo>
                      <a:cubicBezTo>
                        <a:pt x="16135" y="39186"/>
                        <a:pt x="16135" y="39186"/>
                        <a:pt x="16135" y="39186"/>
                      </a:cubicBezTo>
                      <a:cubicBezTo>
                        <a:pt x="16135" y="39186"/>
                        <a:pt x="14983" y="39186"/>
                        <a:pt x="14983" y="39186"/>
                      </a:cubicBezTo>
                      <a:lnTo>
                        <a:pt x="14983" y="39186"/>
                      </a:lnTo>
                      <a:cubicBezTo>
                        <a:pt x="14983" y="39186"/>
                        <a:pt x="13830" y="39186"/>
                        <a:pt x="13830" y="39186"/>
                      </a:cubicBezTo>
                      <a:cubicBezTo>
                        <a:pt x="13830" y="39186"/>
                        <a:pt x="13830" y="39186"/>
                        <a:pt x="13830" y="39186"/>
                      </a:cubicBezTo>
                      <a:cubicBezTo>
                        <a:pt x="13830" y="39186"/>
                        <a:pt x="12678" y="39186"/>
                        <a:pt x="12678" y="39186"/>
                      </a:cubicBezTo>
                      <a:lnTo>
                        <a:pt x="0" y="31118"/>
                      </a:lnTo>
                      <a:cubicBezTo>
                        <a:pt x="0" y="31118"/>
                        <a:pt x="0" y="31118"/>
                        <a:pt x="0" y="31118"/>
                      </a:cubicBezTo>
                      <a:lnTo>
                        <a:pt x="16135" y="23051"/>
                      </a:lnTo>
                      <a:lnTo>
                        <a:pt x="16135" y="2305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03286"/>
                    </a:gs>
                    <a:gs pos="100000">
                      <a:srgbClr val="0085F2"/>
                    </a:gs>
                  </a:gsLst>
                  <a:lin ang="16327914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546" name="Freeform: Shape 3545">
                  <a:extLst>
                    <a:ext uri="{FF2B5EF4-FFF2-40B4-BE49-F238E27FC236}">
                      <a16:creationId xmlns:a16="http://schemas.microsoft.com/office/drawing/2014/main" id="{D195BD14-0991-F7F5-6F44-48A18084F5E7}"/>
                    </a:ext>
                  </a:extLst>
                </p:cNvPr>
                <p:cNvSpPr/>
                <p:nvPr/>
              </p:nvSpPr>
              <p:spPr>
                <a:xfrm>
                  <a:off x="9838826" y="5073890"/>
                  <a:ext cx="27660" cy="19592"/>
                </a:xfrm>
                <a:custGeom>
                  <a:avLst/>
                  <a:gdLst>
                    <a:gd name="connsiteX0" fmla="*/ 10373 w 27660"/>
                    <a:gd name="connsiteY0" fmla="*/ 5763 h 19592"/>
                    <a:gd name="connsiteX1" fmla="*/ 10373 w 27660"/>
                    <a:gd name="connsiteY1" fmla="*/ 5763 h 19592"/>
                    <a:gd name="connsiteX2" fmla="*/ 10373 w 27660"/>
                    <a:gd name="connsiteY2" fmla="*/ 5763 h 19592"/>
                    <a:gd name="connsiteX3" fmla="*/ 10373 w 27660"/>
                    <a:gd name="connsiteY3" fmla="*/ 5763 h 19592"/>
                    <a:gd name="connsiteX4" fmla="*/ 10373 w 27660"/>
                    <a:gd name="connsiteY4" fmla="*/ 5763 h 19592"/>
                    <a:gd name="connsiteX5" fmla="*/ 10373 w 27660"/>
                    <a:gd name="connsiteY5" fmla="*/ 5763 h 19592"/>
                    <a:gd name="connsiteX6" fmla="*/ 10373 w 27660"/>
                    <a:gd name="connsiteY6" fmla="*/ 5763 h 19592"/>
                    <a:gd name="connsiteX7" fmla="*/ 10373 w 27660"/>
                    <a:gd name="connsiteY7" fmla="*/ 5763 h 19592"/>
                    <a:gd name="connsiteX8" fmla="*/ 11525 w 27660"/>
                    <a:gd name="connsiteY8" fmla="*/ 4610 h 19592"/>
                    <a:gd name="connsiteX9" fmla="*/ 11525 w 27660"/>
                    <a:gd name="connsiteY9" fmla="*/ 0 h 19592"/>
                    <a:gd name="connsiteX10" fmla="*/ 13830 w 27660"/>
                    <a:gd name="connsiteY10" fmla="*/ 1153 h 19592"/>
                    <a:gd name="connsiteX11" fmla="*/ 13830 w 27660"/>
                    <a:gd name="connsiteY11" fmla="*/ 1153 h 19592"/>
                    <a:gd name="connsiteX12" fmla="*/ 13830 w 27660"/>
                    <a:gd name="connsiteY12" fmla="*/ 1153 h 19592"/>
                    <a:gd name="connsiteX13" fmla="*/ 13830 w 27660"/>
                    <a:gd name="connsiteY13" fmla="*/ 1153 h 19592"/>
                    <a:gd name="connsiteX14" fmla="*/ 13830 w 27660"/>
                    <a:gd name="connsiteY14" fmla="*/ 1153 h 19592"/>
                    <a:gd name="connsiteX15" fmla="*/ 13830 w 27660"/>
                    <a:gd name="connsiteY15" fmla="*/ 1153 h 19592"/>
                    <a:gd name="connsiteX16" fmla="*/ 13830 w 27660"/>
                    <a:gd name="connsiteY16" fmla="*/ 1153 h 19592"/>
                    <a:gd name="connsiteX17" fmla="*/ 13830 w 27660"/>
                    <a:gd name="connsiteY17" fmla="*/ 1153 h 19592"/>
                    <a:gd name="connsiteX18" fmla="*/ 13830 w 27660"/>
                    <a:gd name="connsiteY18" fmla="*/ 1153 h 19592"/>
                    <a:gd name="connsiteX19" fmla="*/ 13830 w 27660"/>
                    <a:gd name="connsiteY19" fmla="*/ 1153 h 19592"/>
                    <a:gd name="connsiteX20" fmla="*/ 13830 w 27660"/>
                    <a:gd name="connsiteY20" fmla="*/ 1153 h 19592"/>
                    <a:gd name="connsiteX21" fmla="*/ 13830 w 27660"/>
                    <a:gd name="connsiteY21" fmla="*/ 1153 h 19592"/>
                    <a:gd name="connsiteX22" fmla="*/ 13830 w 27660"/>
                    <a:gd name="connsiteY22" fmla="*/ 1153 h 19592"/>
                    <a:gd name="connsiteX23" fmla="*/ 13830 w 27660"/>
                    <a:gd name="connsiteY23" fmla="*/ 1153 h 19592"/>
                    <a:gd name="connsiteX24" fmla="*/ 13830 w 27660"/>
                    <a:gd name="connsiteY24" fmla="*/ 1153 h 19592"/>
                    <a:gd name="connsiteX25" fmla="*/ 13830 w 27660"/>
                    <a:gd name="connsiteY25" fmla="*/ 1153 h 19592"/>
                    <a:gd name="connsiteX26" fmla="*/ 13830 w 27660"/>
                    <a:gd name="connsiteY26" fmla="*/ 1153 h 19592"/>
                    <a:gd name="connsiteX27" fmla="*/ 14983 w 27660"/>
                    <a:gd name="connsiteY27" fmla="*/ 1153 h 19592"/>
                    <a:gd name="connsiteX28" fmla="*/ 14983 w 27660"/>
                    <a:gd name="connsiteY28" fmla="*/ 1153 h 19592"/>
                    <a:gd name="connsiteX29" fmla="*/ 14983 w 27660"/>
                    <a:gd name="connsiteY29" fmla="*/ 4610 h 19592"/>
                    <a:gd name="connsiteX30" fmla="*/ 16135 w 27660"/>
                    <a:gd name="connsiteY30" fmla="*/ 5763 h 19592"/>
                    <a:gd name="connsiteX31" fmla="*/ 27661 w 27660"/>
                    <a:gd name="connsiteY31" fmla="*/ 12678 h 19592"/>
                    <a:gd name="connsiteX32" fmla="*/ 26508 w 27660"/>
                    <a:gd name="connsiteY32" fmla="*/ 13830 h 19592"/>
                    <a:gd name="connsiteX33" fmla="*/ 17288 w 27660"/>
                    <a:gd name="connsiteY33" fmla="*/ 19593 h 19592"/>
                    <a:gd name="connsiteX34" fmla="*/ 16135 w 27660"/>
                    <a:gd name="connsiteY34" fmla="*/ 19593 h 19592"/>
                    <a:gd name="connsiteX35" fmla="*/ 16135 w 27660"/>
                    <a:gd name="connsiteY35" fmla="*/ 19593 h 19592"/>
                    <a:gd name="connsiteX36" fmla="*/ 14983 w 27660"/>
                    <a:gd name="connsiteY36" fmla="*/ 19593 h 19592"/>
                    <a:gd name="connsiteX37" fmla="*/ 14983 w 27660"/>
                    <a:gd name="connsiteY37" fmla="*/ 19593 h 19592"/>
                    <a:gd name="connsiteX38" fmla="*/ 13830 w 27660"/>
                    <a:gd name="connsiteY38" fmla="*/ 19593 h 19592"/>
                    <a:gd name="connsiteX39" fmla="*/ 13830 w 27660"/>
                    <a:gd name="connsiteY39" fmla="*/ 19593 h 19592"/>
                    <a:gd name="connsiteX40" fmla="*/ 12678 w 27660"/>
                    <a:gd name="connsiteY40" fmla="*/ 19593 h 19592"/>
                    <a:gd name="connsiteX41" fmla="*/ 0 w 27660"/>
                    <a:gd name="connsiteY41" fmla="*/ 11525 h 19592"/>
                    <a:gd name="connsiteX42" fmla="*/ 0 w 27660"/>
                    <a:gd name="connsiteY42" fmla="*/ 11525 h 19592"/>
                    <a:gd name="connsiteX43" fmla="*/ 10373 w 27660"/>
                    <a:gd name="connsiteY43" fmla="*/ 5763 h 19592"/>
                    <a:gd name="connsiteX44" fmla="*/ 10373 w 27660"/>
                    <a:gd name="connsiteY44" fmla="*/ 5763 h 195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</a:cxnLst>
                  <a:rect l="l" t="t" r="r" b="b"/>
                  <a:pathLst>
                    <a:path w="27660" h="19592">
                      <a:moveTo>
                        <a:pt x="10373" y="5763"/>
                      </a:moveTo>
                      <a:cubicBezTo>
                        <a:pt x="10373" y="5763"/>
                        <a:pt x="11525" y="5763"/>
                        <a:pt x="10373" y="5763"/>
                      </a:cubicBezTo>
                      <a:cubicBezTo>
                        <a:pt x="11525" y="5763"/>
                        <a:pt x="11525" y="5763"/>
                        <a:pt x="10373" y="5763"/>
                      </a:cubicBezTo>
                      <a:cubicBezTo>
                        <a:pt x="11525" y="5763"/>
                        <a:pt x="11525" y="5763"/>
                        <a:pt x="10373" y="5763"/>
                      </a:cubicBezTo>
                      <a:lnTo>
                        <a:pt x="10373" y="5763"/>
                      </a:lnTo>
                      <a:cubicBezTo>
                        <a:pt x="11525" y="5763"/>
                        <a:pt x="11525" y="5763"/>
                        <a:pt x="10373" y="5763"/>
                      </a:cubicBezTo>
                      <a:cubicBezTo>
                        <a:pt x="11525" y="5763"/>
                        <a:pt x="11525" y="5763"/>
                        <a:pt x="10373" y="5763"/>
                      </a:cubicBezTo>
                      <a:cubicBezTo>
                        <a:pt x="11525" y="5763"/>
                        <a:pt x="11525" y="4610"/>
                        <a:pt x="10373" y="5763"/>
                      </a:cubicBezTo>
                      <a:lnTo>
                        <a:pt x="11525" y="4610"/>
                      </a:lnTo>
                      <a:lnTo>
                        <a:pt x="11525" y="0"/>
                      </a:lnTo>
                      <a:lnTo>
                        <a:pt x="13830" y="1153"/>
                      </a:lnTo>
                      <a:cubicBezTo>
                        <a:pt x="13830" y="1153"/>
                        <a:pt x="13830" y="1153"/>
                        <a:pt x="13830" y="1153"/>
                      </a:cubicBezTo>
                      <a:cubicBezTo>
                        <a:pt x="13830" y="1153"/>
                        <a:pt x="13830" y="1153"/>
                        <a:pt x="13830" y="1153"/>
                      </a:cubicBezTo>
                      <a:cubicBezTo>
                        <a:pt x="13830" y="1153"/>
                        <a:pt x="13830" y="1153"/>
                        <a:pt x="13830" y="1153"/>
                      </a:cubicBezTo>
                      <a:lnTo>
                        <a:pt x="13830" y="1153"/>
                      </a:lnTo>
                      <a:cubicBezTo>
                        <a:pt x="13830" y="1153"/>
                        <a:pt x="13830" y="1153"/>
                        <a:pt x="13830" y="1153"/>
                      </a:cubicBezTo>
                      <a:cubicBezTo>
                        <a:pt x="13830" y="1153"/>
                        <a:pt x="13830" y="1153"/>
                        <a:pt x="13830" y="1153"/>
                      </a:cubicBezTo>
                      <a:cubicBezTo>
                        <a:pt x="13830" y="1153"/>
                        <a:pt x="13830" y="1153"/>
                        <a:pt x="13830" y="1153"/>
                      </a:cubicBezTo>
                      <a:cubicBezTo>
                        <a:pt x="13830" y="1153"/>
                        <a:pt x="13830" y="1153"/>
                        <a:pt x="13830" y="1153"/>
                      </a:cubicBezTo>
                      <a:cubicBezTo>
                        <a:pt x="13830" y="1153"/>
                        <a:pt x="13830" y="1153"/>
                        <a:pt x="13830" y="1153"/>
                      </a:cubicBezTo>
                      <a:lnTo>
                        <a:pt x="13830" y="1153"/>
                      </a:lnTo>
                      <a:cubicBezTo>
                        <a:pt x="13830" y="1153"/>
                        <a:pt x="13830" y="1153"/>
                        <a:pt x="13830" y="1153"/>
                      </a:cubicBezTo>
                      <a:cubicBezTo>
                        <a:pt x="13830" y="1153"/>
                        <a:pt x="13830" y="1153"/>
                        <a:pt x="13830" y="1153"/>
                      </a:cubicBezTo>
                      <a:cubicBezTo>
                        <a:pt x="13830" y="1153"/>
                        <a:pt x="13830" y="1153"/>
                        <a:pt x="13830" y="1153"/>
                      </a:cubicBezTo>
                      <a:cubicBezTo>
                        <a:pt x="13830" y="1153"/>
                        <a:pt x="13830" y="1153"/>
                        <a:pt x="13830" y="1153"/>
                      </a:cubicBezTo>
                      <a:cubicBezTo>
                        <a:pt x="13830" y="1153"/>
                        <a:pt x="13830" y="1153"/>
                        <a:pt x="13830" y="1153"/>
                      </a:cubicBezTo>
                      <a:cubicBezTo>
                        <a:pt x="13830" y="1153"/>
                        <a:pt x="13830" y="1153"/>
                        <a:pt x="13830" y="1153"/>
                      </a:cubicBezTo>
                      <a:cubicBezTo>
                        <a:pt x="13830" y="1153"/>
                        <a:pt x="13830" y="1153"/>
                        <a:pt x="14983" y="1153"/>
                      </a:cubicBezTo>
                      <a:lnTo>
                        <a:pt x="14983" y="1153"/>
                      </a:lnTo>
                      <a:lnTo>
                        <a:pt x="14983" y="4610"/>
                      </a:lnTo>
                      <a:cubicBezTo>
                        <a:pt x="14983" y="4610"/>
                        <a:pt x="14983" y="5763"/>
                        <a:pt x="16135" y="5763"/>
                      </a:cubicBezTo>
                      <a:lnTo>
                        <a:pt x="27661" y="12678"/>
                      </a:lnTo>
                      <a:cubicBezTo>
                        <a:pt x="27661" y="12678"/>
                        <a:pt x="27661" y="12678"/>
                        <a:pt x="26508" y="13830"/>
                      </a:cubicBezTo>
                      <a:lnTo>
                        <a:pt x="17288" y="19593"/>
                      </a:lnTo>
                      <a:cubicBezTo>
                        <a:pt x="17288" y="19593"/>
                        <a:pt x="16135" y="19593"/>
                        <a:pt x="16135" y="19593"/>
                      </a:cubicBezTo>
                      <a:cubicBezTo>
                        <a:pt x="16135" y="19593"/>
                        <a:pt x="16135" y="19593"/>
                        <a:pt x="16135" y="19593"/>
                      </a:cubicBezTo>
                      <a:cubicBezTo>
                        <a:pt x="16135" y="19593"/>
                        <a:pt x="14983" y="19593"/>
                        <a:pt x="14983" y="19593"/>
                      </a:cubicBezTo>
                      <a:lnTo>
                        <a:pt x="14983" y="19593"/>
                      </a:lnTo>
                      <a:cubicBezTo>
                        <a:pt x="14983" y="19593"/>
                        <a:pt x="13830" y="19593"/>
                        <a:pt x="13830" y="19593"/>
                      </a:cubicBezTo>
                      <a:cubicBezTo>
                        <a:pt x="13830" y="19593"/>
                        <a:pt x="13830" y="19593"/>
                        <a:pt x="13830" y="19593"/>
                      </a:cubicBezTo>
                      <a:cubicBezTo>
                        <a:pt x="13830" y="19593"/>
                        <a:pt x="12678" y="19593"/>
                        <a:pt x="12678" y="19593"/>
                      </a:cubicBezTo>
                      <a:lnTo>
                        <a:pt x="0" y="11525"/>
                      </a:lnTo>
                      <a:cubicBezTo>
                        <a:pt x="0" y="11525"/>
                        <a:pt x="0" y="11525"/>
                        <a:pt x="0" y="11525"/>
                      </a:cubicBezTo>
                      <a:lnTo>
                        <a:pt x="10373" y="5763"/>
                      </a:lnTo>
                      <a:lnTo>
                        <a:pt x="10373" y="5763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03286"/>
                    </a:gs>
                    <a:gs pos="100000">
                      <a:srgbClr val="0085F2"/>
                    </a:gs>
                  </a:gsLst>
                  <a:lin ang="16327914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547" name="Freeform: Shape 3546">
                  <a:extLst>
                    <a:ext uri="{FF2B5EF4-FFF2-40B4-BE49-F238E27FC236}">
                      <a16:creationId xmlns:a16="http://schemas.microsoft.com/office/drawing/2014/main" id="{8C3A557F-F99A-4046-788A-34E5E3EB3BD1}"/>
                    </a:ext>
                  </a:extLst>
                </p:cNvPr>
                <p:cNvSpPr/>
                <p:nvPr/>
              </p:nvSpPr>
              <p:spPr>
                <a:xfrm>
                  <a:off x="9857266" y="5061212"/>
                  <a:ext cx="35727" cy="21897"/>
                </a:xfrm>
                <a:custGeom>
                  <a:avLst/>
                  <a:gdLst>
                    <a:gd name="connsiteX0" fmla="*/ 18440 w 35727"/>
                    <a:gd name="connsiteY0" fmla="*/ 4610 h 21897"/>
                    <a:gd name="connsiteX1" fmla="*/ 18440 w 35727"/>
                    <a:gd name="connsiteY1" fmla="*/ 4610 h 21897"/>
                    <a:gd name="connsiteX2" fmla="*/ 18440 w 35727"/>
                    <a:gd name="connsiteY2" fmla="*/ 4610 h 21897"/>
                    <a:gd name="connsiteX3" fmla="*/ 18440 w 35727"/>
                    <a:gd name="connsiteY3" fmla="*/ 4610 h 21897"/>
                    <a:gd name="connsiteX4" fmla="*/ 18440 w 35727"/>
                    <a:gd name="connsiteY4" fmla="*/ 4610 h 21897"/>
                    <a:gd name="connsiteX5" fmla="*/ 18440 w 35727"/>
                    <a:gd name="connsiteY5" fmla="*/ 4610 h 21897"/>
                    <a:gd name="connsiteX6" fmla="*/ 18440 w 35727"/>
                    <a:gd name="connsiteY6" fmla="*/ 4610 h 21897"/>
                    <a:gd name="connsiteX7" fmla="*/ 18440 w 35727"/>
                    <a:gd name="connsiteY7" fmla="*/ 4610 h 21897"/>
                    <a:gd name="connsiteX8" fmla="*/ 19593 w 35727"/>
                    <a:gd name="connsiteY8" fmla="*/ 3457 h 21897"/>
                    <a:gd name="connsiteX9" fmla="*/ 19593 w 35727"/>
                    <a:gd name="connsiteY9" fmla="*/ 3457 h 21897"/>
                    <a:gd name="connsiteX10" fmla="*/ 19593 w 35727"/>
                    <a:gd name="connsiteY10" fmla="*/ 0 h 21897"/>
                    <a:gd name="connsiteX11" fmla="*/ 20745 w 35727"/>
                    <a:gd name="connsiteY11" fmla="*/ 1152 h 21897"/>
                    <a:gd name="connsiteX12" fmla="*/ 20745 w 35727"/>
                    <a:gd name="connsiteY12" fmla="*/ 1152 h 21897"/>
                    <a:gd name="connsiteX13" fmla="*/ 20745 w 35727"/>
                    <a:gd name="connsiteY13" fmla="*/ 1152 h 21897"/>
                    <a:gd name="connsiteX14" fmla="*/ 20745 w 35727"/>
                    <a:gd name="connsiteY14" fmla="*/ 1152 h 21897"/>
                    <a:gd name="connsiteX15" fmla="*/ 20745 w 35727"/>
                    <a:gd name="connsiteY15" fmla="*/ 1152 h 21897"/>
                    <a:gd name="connsiteX16" fmla="*/ 20745 w 35727"/>
                    <a:gd name="connsiteY16" fmla="*/ 1152 h 21897"/>
                    <a:gd name="connsiteX17" fmla="*/ 20745 w 35727"/>
                    <a:gd name="connsiteY17" fmla="*/ 1152 h 21897"/>
                    <a:gd name="connsiteX18" fmla="*/ 20745 w 35727"/>
                    <a:gd name="connsiteY18" fmla="*/ 1152 h 21897"/>
                    <a:gd name="connsiteX19" fmla="*/ 20745 w 35727"/>
                    <a:gd name="connsiteY19" fmla="*/ 1152 h 21897"/>
                    <a:gd name="connsiteX20" fmla="*/ 20745 w 35727"/>
                    <a:gd name="connsiteY20" fmla="*/ 1152 h 21897"/>
                    <a:gd name="connsiteX21" fmla="*/ 20745 w 35727"/>
                    <a:gd name="connsiteY21" fmla="*/ 1152 h 21897"/>
                    <a:gd name="connsiteX22" fmla="*/ 20745 w 35727"/>
                    <a:gd name="connsiteY22" fmla="*/ 1152 h 21897"/>
                    <a:gd name="connsiteX23" fmla="*/ 20745 w 35727"/>
                    <a:gd name="connsiteY23" fmla="*/ 1152 h 21897"/>
                    <a:gd name="connsiteX24" fmla="*/ 20745 w 35727"/>
                    <a:gd name="connsiteY24" fmla="*/ 1152 h 21897"/>
                    <a:gd name="connsiteX25" fmla="*/ 20745 w 35727"/>
                    <a:gd name="connsiteY25" fmla="*/ 1152 h 21897"/>
                    <a:gd name="connsiteX26" fmla="*/ 20745 w 35727"/>
                    <a:gd name="connsiteY26" fmla="*/ 1152 h 21897"/>
                    <a:gd name="connsiteX27" fmla="*/ 20745 w 35727"/>
                    <a:gd name="connsiteY27" fmla="*/ 1152 h 21897"/>
                    <a:gd name="connsiteX28" fmla="*/ 21898 w 35727"/>
                    <a:gd name="connsiteY28" fmla="*/ 1152 h 21897"/>
                    <a:gd name="connsiteX29" fmla="*/ 23051 w 35727"/>
                    <a:gd name="connsiteY29" fmla="*/ 0 h 21897"/>
                    <a:gd name="connsiteX30" fmla="*/ 23051 w 35727"/>
                    <a:gd name="connsiteY30" fmla="*/ 3457 h 21897"/>
                    <a:gd name="connsiteX31" fmla="*/ 24203 w 35727"/>
                    <a:gd name="connsiteY31" fmla="*/ 4610 h 21897"/>
                    <a:gd name="connsiteX32" fmla="*/ 35728 w 35727"/>
                    <a:gd name="connsiteY32" fmla="*/ 11525 h 21897"/>
                    <a:gd name="connsiteX33" fmla="*/ 35728 w 35727"/>
                    <a:gd name="connsiteY33" fmla="*/ 11525 h 21897"/>
                    <a:gd name="connsiteX34" fmla="*/ 17288 w 35727"/>
                    <a:gd name="connsiteY34" fmla="*/ 21898 h 21897"/>
                    <a:gd name="connsiteX35" fmla="*/ 16135 w 35727"/>
                    <a:gd name="connsiteY35" fmla="*/ 21898 h 21897"/>
                    <a:gd name="connsiteX36" fmla="*/ 16135 w 35727"/>
                    <a:gd name="connsiteY36" fmla="*/ 21898 h 21897"/>
                    <a:gd name="connsiteX37" fmla="*/ 14983 w 35727"/>
                    <a:gd name="connsiteY37" fmla="*/ 21898 h 21897"/>
                    <a:gd name="connsiteX38" fmla="*/ 14983 w 35727"/>
                    <a:gd name="connsiteY38" fmla="*/ 21898 h 21897"/>
                    <a:gd name="connsiteX39" fmla="*/ 13830 w 35727"/>
                    <a:gd name="connsiteY39" fmla="*/ 21898 h 21897"/>
                    <a:gd name="connsiteX40" fmla="*/ 13830 w 35727"/>
                    <a:gd name="connsiteY40" fmla="*/ 21898 h 21897"/>
                    <a:gd name="connsiteX41" fmla="*/ 12677 w 35727"/>
                    <a:gd name="connsiteY41" fmla="*/ 21898 h 21897"/>
                    <a:gd name="connsiteX42" fmla="*/ 0 w 35727"/>
                    <a:gd name="connsiteY42" fmla="*/ 13830 h 21897"/>
                    <a:gd name="connsiteX43" fmla="*/ 0 w 35727"/>
                    <a:gd name="connsiteY43" fmla="*/ 13830 h 21897"/>
                    <a:gd name="connsiteX44" fmla="*/ 18440 w 35727"/>
                    <a:gd name="connsiteY44" fmla="*/ 4610 h 21897"/>
                    <a:gd name="connsiteX45" fmla="*/ 18440 w 35727"/>
                    <a:gd name="connsiteY45" fmla="*/ 4610 h 218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</a:cxnLst>
                  <a:rect l="l" t="t" r="r" b="b"/>
                  <a:pathLst>
                    <a:path w="35727" h="21897">
                      <a:moveTo>
                        <a:pt x="18440" y="4610"/>
                      </a:moveTo>
                      <a:cubicBezTo>
                        <a:pt x="18440" y="4610"/>
                        <a:pt x="18440" y="4610"/>
                        <a:pt x="18440" y="4610"/>
                      </a:cubicBezTo>
                      <a:cubicBezTo>
                        <a:pt x="18440" y="4610"/>
                        <a:pt x="18440" y="4610"/>
                        <a:pt x="18440" y="4610"/>
                      </a:cubicBezTo>
                      <a:cubicBezTo>
                        <a:pt x="18440" y="4610"/>
                        <a:pt x="18440" y="4610"/>
                        <a:pt x="18440" y="4610"/>
                      </a:cubicBezTo>
                      <a:lnTo>
                        <a:pt x="18440" y="4610"/>
                      </a:lnTo>
                      <a:cubicBezTo>
                        <a:pt x="18440" y="3457"/>
                        <a:pt x="18440" y="3457"/>
                        <a:pt x="18440" y="4610"/>
                      </a:cubicBezTo>
                      <a:cubicBezTo>
                        <a:pt x="18440" y="3457"/>
                        <a:pt x="19593" y="3457"/>
                        <a:pt x="18440" y="4610"/>
                      </a:cubicBezTo>
                      <a:cubicBezTo>
                        <a:pt x="19593" y="3457"/>
                        <a:pt x="19593" y="3457"/>
                        <a:pt x="18440" y="4610"/>
                      </a:cubicBezTo>
                      <a:lnTo>
                        <a:pt x="19593" y="3457"/>
                      </a:lnTo>
                      <a:lnTo>
                        <a:pt x="19593" y="3457"/>
                      </a:lnTo>
                      <a:lnTo>
                        <a:pt x="19593" y="0"/>
                      </a:lnTo>
                      <a:lnTo>
                        <a:pt x="20745" y="1152"/>
                      </a:lnTo>
                      <a:cubicBezTo>
                        <a:pt x="20745" y="1152"/>
                        <a:pt x="20745" y="1152"/>
                        <a:pt x="20745" y="1152"/>
                      </a:cubicBezTo>
                      <a:cubicBezTo>
                        <a:pt x="20745" y="1152"/>
                        <a:pt x="20745" y="1152"/>
                        <a:pt x="20745" y="1152"/>
                      </a:cubicBezTo>
                      <a:cubicBezTo>
                        <a:pt x="20745" y="1152"/>
                        <a:pt x="20745" y="1152"/>
                        <a:pt x="20745" y="1152"/>
                      </a:cubicBezTo>
                      <a:lnTo>
                        <a:pt x="20745" y="1152"/>
                      </a:lnTo>
                      <a:cubicBezTo>
                        <a:pt x="20745" y="1152"/>
                        <a:pt x="20745" y="1152"/>
                        <a:pt x="20745" y="1152"/>
                      </a:cubicBezTo>
                      <a:cubicBezTo>
                        <a:pt x="20745" y="1152"/>
                        <a:pt x="20745" y="1152"/>
                        <a:pt x="20745" y="1152"/>
                      </a:cubicBezTo>
                      <a:cubicBezTo>
                        <a:pt x="20745" y="1152"/>
                        <a:pt x="20745" y="1152"/>
                        <a:pt x="20745" y="1152"/>
                      </a:cubicBezTo>
                      <a:cubicBezTo>
                        <a:pt x="20745" y="1152"/>
                        <a:pt x="20745" y="1152"/>
                        <a:pt x="20745" y="1152"/>
                      </a:cubicBezTo>
                      <a:cubicBezTo>
                        <a:pt x="20745" y="1152"/>
                        <a:pt x="20745" y="1152"/>
                        <a:pt x="20745" y="1152"/>
                      </a:cubicBezTo>
                      <a:lnTo>
                        <a:pt x="20745" y="1152"/>
                      </a:lnTo>
                      <a:lnTo>
                        <a:pt x="20745" y="1152"/>
                      </a:lnTo>
                      <a:cubicBezTo>
                        <a:pt x="20745" y="1152"/>
                        <a:pt x="20745" y="1152"/>
                        <a:pt x="20745" y="1152"/>
                      </a:cubicBezTo>
                      <a:cubicBezTo>
                        <a:pt x="20745" y="1152"/>
                        <a:pt x="20745" y="1152"/>
                        <a:pt x="20745" y="1152"/>
                      </a:cubicBezTo>
                      <a:cubicBezTo>
                        <a:pt x="20745" y="1152"/>
                        <a:pt x="20745" y="1152"/>
                        <a:pt x="20745" y="1152"/>
                      </a:cubicBezTo>
                      <a:cubicBezTo>
                        <a:pt x="20745" y="1152"/>
                        <a:pt x="20745" y="1152"/>
                        <a:pt x="20745" y="1152"/>
                      </a:cubicBezTo>
                      <a:cubicBezTo>
                        <a:pt x="20745" y="1152"/>
                        <a:pt x="20745" y="1152"/>
                        <a:pt x="20745" y="1152"/>
                      </a:cubicBezTo>
                      <a:cubicBezTo>
                        <a:pt x="20745" y="1152"/>
                        <a:pt x="20745" y="1152"/>
                        <a:pt x="21898" y="1152"/>
                      </a:cubicBezTo>
                      <a:lnTo>
                        <a:pt x="23051" y="0"/>
                      </a:lnTo>
                      <a:lnTo>
                        <a:pt x="23051" y="3457"/>
                      </a:lnTo>
                      <a:cubicBezTo>
                        <a:pt x="23051" y="3457"/>
                        <a:pt x="23051" y="4610"/>
                        <a:pt x="24203" y="4610"/>
                      </a:cubicBezTo>
                      <a:lnTo>
                        <a:pt x="35728" y="11525"/>
                      </a:lnTo>
                      <a:cubicBezTo>
                        <a:pt x="35728" y="11525"/>
                        <a:pt x="35728" y="11525"/>
                        <a:pt x="35728" y="11525"/>
                      </a:cubicBezTo>
                      <a:lnTo>
                        <a:pt x="17288" y="21898"/>
                      </a:lnTo>
                      <a:cubicBezTo>
                        <a:pt x="17288" y="21898"/>
                        <a:pt x="16135" y="21898"/>
                        <a:pt x="16135" y="21898"/>
                      </a:cubicBezTo>
                      <a:cubicBezTo>
                        <a:pt x="16135" y="21898"/>
                        <a:pt x="16135" y="21898"/>
                        <a:pt x="16135" y="21898"/>
                      </a:cubicBezTo>
                      <a:cubicBezTo>
                        <a:pt x="16135" y="21898"/>
                        <a:pt x="14983" y="21898"/>
                        <a:pt x="14983" y="21898"/>
                      </a:cubicBezTo>
                      <a:lnTo>
                        <a:pt x="14983" y="21898"/>
                      </a:lnTo>
                      <a:cubicBezTo>
                        <a:pt x="14983" y="21898"/>
                        <a:pt x="13830" y="21898"/>
                        <a:pt x="13830" y="21898"/>
                      </a:cubicBezTo>
                      <a:lnTo>
                        <a:pt x="13830" y="21898"/>
                      </a:lnTo>
                      <a:cubicBezTo>
                        <a:pt x="13830" y="21898"/>
                        <a:pt x="12677" y="21898"/>
                        <a:pt x="12677" y="21898"/>
                      </a:cubicBezTo>
                      <a:lnTo>
                        <a:pt x="0" y="13830"/>
                      </a:lnTo>
                      <a:cubicBezTo>
                        <a:pt x="0" y="13830"/>
                        <a:pt x="0" y="13830"/>
                        <a:pt x="0" y="13830"/>
                      </a:cubicBezTo>
                      <a:lnTo>
                        <a:pt x="18440" y="4610"/>
                      </a:lnTo>
                      <a:lnTo>
                        <a:pt x="18440" y="461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03286"/>
                    </a:gs>
                    <a:gs pos="100000">
                      <a:srgbClr val="0085F2"/>
                    </a:gs>
                  </a:gsLst>
                  <a:lin ang="16327914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548" name="Freeform: Shape 3547">
                  <a:extLst>
                    <a:ext uri="{FF2B5EF4-FFF2-40B4-BE49-F238E27FC236}">
                      <a16:creationId xmlns:a16="http://schemas.microsoft.com/office/drawing/2014/main" id="{03EC54BB-1C40-DE1A-E2BA-823748370C06}"/>
                    </a:ext>
                  </a:extLst>
                </p:cNvPr>
                <p:cNvSpPr/>
                <p:nvPr/>
              </p:nvSpPr>
              <p:spPr>
                <a:xfrm>
                  <a:off x="9780623" y="4988891"/>
                  <a:ext cx="36016" cy="22474"/>
                </a:xfrm>
                <a:custGeom>
                  <a:avLst/>
                  <a:gdLst>
                    <a:gd name="connsiteX0" fmla="*/ 1729 w 36016"/>
                    <a:gd name="connsiteY0" fmla="*/ 10085 h 22474"/>
                    <a:gd name="connsiteX1" fmla="*/ 17864 w 36016"/>
                    <a:gd name="connsiteY1" fmla="*/ 864 h 22474"/>
                    <a:gd name="connsiteX2" fmla="*/ 22474 w 36016"/>
                    <a:gd name="connsiteY2" fmla="*/ 864 h 22474"/>
                    <a:gd name="connsiteX3" fmla="*/ 35152 w 36016"/>
                    <a:gd name="connsiteY3" fmla="*/ 8932 h 22474"/>
                    <a:gd name="connsiteX4" fmla="*/ 35152 w 36016"/>
                    <a:gd name="connsiteY4" fmla="*/ 12390 h 22474"/>
                    <a:gd name="connsiteX5" fmla="*/ 19017 w 36016"/>
                    <a:gd name="connsiteY5" fmla="*/ 21610 h 22474"/>
                    <a:gd name="connsiteX6" fmla="*/ 14406 w 36016"/>
                    <a:gd name="connsiteY6" fmla="*/ 21610 h 22474"/>
                    <a:gd name="connsiteX7" fmla="*/ 1729 w 36016"/>
                    <a:gd name="connsiteY7" fmla="*/ 13542 h 22474"/>
                    <a:gd name="connsiteX8" fmla="*/ 1729 w 36016"/>
                    <a:gd name="connsiteY8" fmla="*/ 10085 h 224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6016" h="22474">
                      <a:moveTo>
                        <a:pt x="1729" y="10085"/>
                      </a:moveTo>
                      <a:lnTo>
                        <a:pt x="17864" y="864"/>
                      </a:lnTo>
                      <a:cubicBezTo>
                        <a:pt x="19017" y="-288"/>
                        <a:pt x="21322" y="-288"/>
                        <a:pt x="22474" y="864"/>
                      </a:cubicBezTo>
                      <a:lnTo>
                        <a:pt x="35152" y="8932"/>
                      </a:lnTo>
                      <a:cubicBezTo>
                        <a:pt x="36305" y="10085"/>
                        <a:pt x="36305" y="11237"/>
                        <a:pt x="35152" y="12390"/>
                      </a:cubicBezTo>
                      <a:lnTo>
                        <a:pt x="19017" y="21610"/>
                      </a:lnTo>
                      <a:cubicBezTo>
                        <a:pt x="17864" y="22762"/>
                        <a:pt x="15559" y="22762"/>
                        <a:pt x="14406" y="21610"/>
                      </a:cubicBezTo>
                      <a:lnTo>
                        <a:pt x="1729" y="13542"/>
                      </a:lnTo>
                      <a:cubicBezTo>
                        <a:pt x="-576" y="11237"/>
                        <a:pt x="-576" y="10085"/>
                        <a:pt x="1729" y="10085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20756184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549" name="Freeform: Shape 3548">
                  <a:extLst>
                    <a:ext uri="{FF2B5EF4-FFF2-40B4-BE49-F238E27FC236}">
                      <a16:creationId xmlns:a16="http://schemas.microsoft.com/office/drawing/2014/main" id="{AFB4595C-7F23-9A2F-B2D2-6437ECD8BCD7}"/>
                    </a:ext>
                  </a:extLst>
                </p:cNvPr>
                <p:cNvSpPr/>
                <p:nvPr/>
              </p:nvSpPr>
              <p:spPr>
                <a:xfrm>
                  <a:off x="9756996" y="5001569"/>
                  <a:ext cx="35440" cy="22474"/>
                </a:xfrm>
                <a:custGeom>
                  <a:avLst/>
                  <a:gdLst>
                    <a:gd name="connsiteX0" fmla="*/ 1153 w 35440"/>
                    <a:gd name="connsiteY0" fmla="*/ 10085 h 22474"/>
                    <a:gd name="connsiteX1" fmla="*/ 17288 w 35440"/>
                    <a:gd name="connsiteY1" fmla="*/ 864 h 22474"/>
                    <a:gd name="connsiteX2" fmla="*/ 21898 w 35440"/>
                    <a:gd name="connsiteY2" fmla="*/ 864 h 22474"/>
                    <a:gd name="connsiteX3" fmla="*/ 34576 w 35440"/>
                    <a:gd name="connsiteY3" fmla="*/ 8932 h 22474"/>
                    <a:gd name="connsiteX4" fmla="*/ 34576 w 35440"/>
                    <a:gd name="connsiteY4" fmla="*/ 12390 h 22474"/>
                    <a:gd name="connsiteX5" fmla="*/ 17288 w 35440"/>
                    <a:gd name="connsiteY5" fmla="*/ 21610 h 22474"/>
                    <a:gd name="connsiteX6" fmla="*/ 12678 w 35440"/>
                    <a:gd name="connsiteY6" fmla="*/ 21610 h 22474"/>
                    <a:gd name="connsiteX7" fmla="*/ 0 w 35440"/>
                    <a:gd name="connsiteY7" fmla="*/ 13542 h 22474"/>
                    <a:gd name="connsiteX8" fmla="*/ 1153 w 35440"/>
                    <a:gd name="connsiteY8" fmla="*/ 10085 h 224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5440" h="22474">
                      <a:moveTo>
                        <a:pt x="1153" y="10085"/>
                      </a:moveTo>
                      <a:lnTo>
                        <a:pt x="17288" y="864"/>
                      </a:lnTo>
                      <a:cubicBezTo>
                        <a:pt x="18440" y="-288"/>
                        <a:pt x="20745" y="-288"/>
                        <a:pt x="21898" y="864"/>
                      </a:cubicBezTo>
                      <a:lnTo>
                        <a:pt x="34576" y="8932"/>
                      </a:lnTo>
                      <a:cubicBezTo>
                        <a:pt x="35728" y="10085"/>
                        <a:pt x="35728" y="11237"/>
                        <a:pt x="34576" y="12390"/>
                      </a:cubicBezTo>
                      <a:lnTo>
                        <a:pt x="17288" y="21610"/>
                      </a:lnTo>
                      <a:cubicBezTo>
                        <a:pt x="16135" y="22762"/>
                        <a:pt x="13830" y="22762"/>
                        <a:pt x="12678" y="21610"/>
                      </a:cubicBezTo>
                      <a:lnTo>
                        <a:pt x="0" y="13542"/>
                      </a:lnTo>
                      <a:cubicBezTo>
                        <a:pt x="0" y="12390"/>
                        <a:pt x="0" y="10085"/>
                        <a:pt x="1153" y="10085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20756184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550" name="Freeform: Shape 3549">
                  <a:extLst>
                    <a:ext uri="{FF2B5EF4-FFF2-40B4-BE49-F238E27FC236}">
                      <a16:creationId xmlns:a16="http://schemas.microsoft.com/office/drawing/2014/main" id="{E81A61EE-13B0-5E1D-7FB5-68C07422E24E}"/>
                    </a:ext>
                  </a:extLst>
                </p:cNvPr>
                <p:cNvSpPr/>
                <p:nvPr/>
              </p:nvSpPr>
              <p:spPr>
                <a:xfrm>
                  <a:off x="9733369" y="5014247"/>
                  <a:ext cx="36016" cy="22474"/>
                </a:xfrm>
                <a:custGeom>
                  <a:avLst/>
                  <a:gdLst>
                    <a:gd name="connsiteX0" fmla="*/ 1729 w 36016"/>
                    <a:gd name="connsiteY0" fmla="*/ 10085 h 22474"/>
                    <a:gd name="connsiteX1" fmla="*/ 17864 w 36016"/>
                    <a:gd name="connsiteY1" fmla="*/ 864 h 22474"/>
                    <a:gd name="connsiteX2" fmla="*/ 22474 w 36016"/>
                    <a:gd name="connsiteY2" fmla="*/ 864 h 22474"/>
                    <a:gd name="connsiteX3" fmla="*/ 35152 w 36016"/>
                    <a:gd name="connsiteY3" fmla="*/ 8932 h 22474"/>
                    <a:gd name="connsiteX4" fmla="*/ 35152 w 36016"/>
                    <a:gd name="connsiteY4" fmla="*/ 12390 h 22474"/>
                    <a:gd name="connsiteX5" fmla="*/ 19017 w 36016"/>
                    <a:gd name="connsiteY5" fmla="*/ 21610 h 22474"/>
                    <a:gd name="connsiteX6" fmla="*/ 14407 w 36016"/>
                    <a:gd name="connsiteY6" fmla="*/ 21610 h 22474"/>
                    <a:gd name="connsiteX7" fmla="*/ 1729 w 36016"/>
                    <a:gd name="connsiteY7" fmla="*/ 13542 h 22474"/>
                    <a:gd name="connsiteX8" fmla="*/ 1729 w 36016"/>
                    <a:gd name="connsiteY8" fmla="*/ 10085 h 224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6016" h="22474">
                      <a:moveTo>
                        <a:pt x="1729" y="10085"/>
                      </a:moveTo>
                      <a:lnTo>
                        <a:pt x="17864" y="864"/>
                      </a:lnTo>
                      <a:cubicBezTo>
                        <a:pt x="19017" y="-288"/>
                        <a:pt x="21322" y="-288"/>
                        <a:pt x="22474" y="864"/>
                      </a:cubicBezTo>
                      <a:lnTo>
                        <a:pt x="35152" y="8932"/>
                      </a:lnTo>
                      <a:cubicBezTo>
                        <a:pt x="36305" y="10085"/>
                        <a:pt x="36305" y="11237"/>
                        <a:pt x="35152" y="12390"/>
                      </a:cubicBezTo>
                      <a:lnTo>
                        <a:pt x="19017" y="21610"/>
                      </a:lnTo>
                      <a:cubicBezTo>
                        <a:pt x="17864" y="22762"/>
                        <a:pt x="15559" y="22762"/>
                        <a:pt x="14407" y="21610"/>
                      </a:cubicBezTo>
                      <a:lnTo>
                        <a:pt x="1729" y="13542"/>
                      </a:lnTo>
                      <a:cubicBezTo>
                        <a:pt x="-576" y="12390"/>
                        <a:pt x="-576" y="11237"/>
                        <a:pt x="1729" y="10085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20756193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551" name="Freeform: Shape 3550">
                  <a:extLst>
                    <a:ext uri="{FF2B5EF4-FFF2-40B4-BE49-F238E27FC236}">
                      <a16:creationId xmlns:a16="http://schemas.microsoft.com/office/drawing/2014/main" id="{430C4517-FA28-A18D-4D3F-B4BEBDF3E13D}"/>
                    </a:ext>
                  </a:extLst>
                </p:cNvPr>
                <p:cNvSpPr/>
                <p:nvPr/>
              </p:nvSpPr>
              <p:spPr>
                <a:xfrm>
                  <a:off x="9709289" y="5028077"/>
                  <a:ext cx="37046" cy="22474"/>
                </a:xfrm>
                <a:custGeom>
                  <a:avLst/>
                  <a:gdLst>
                    <a:gd name="connsiteX0" fmla="*/ 1607 w 37046"/>
                    <a:gd name="connsiteY0" fmla="*/ 10085 h 22474"/>
                    <a:gd name="connsiteX1" fmla="*/ 18894 w 37046"/>
                    <a:gd name="connsiteY1" fmla="*/ 864 h 22474"/>
                    <a:gd name="connsiteX2" fmla="*/ 23504 w 37046"/>
                    <a:gd name="connsiteY2" fmla="*/ 864 h 22474"/>
                    <a:gd name="connsiteX3" fmla="*/ 36182 w 37046"/>
                    <a:gd name="connsiteY3" fmla="*/ 8932 h 22474"/>
                    <a:gd name="connsiteX4" fmla="*/ 36182 w 37046"/>
                    <a:gd name="connsiteY4" fmla="*/ 12390 h 22474"/>
                    <a:gd name="connsiteX5" fmla="*/ 20047 w 37046"/>
                    <a:gd name="connsiteY5" fmla="*/ 21610 h 22474"/>
                    <a:gd name="connsiteX6" fmla="*/ 15437 w 37046"/>
                    <a:gd name="connsiteY6" fmla="*/ 21610 h 22474"/>
                    <a:gd name="connsiteX7" fmla="*/ 2759 w 37046"/>
                    <a:gd name="connsiteY7" fmla="*/ 13542 h 22474"/>
                    <a:gd name="connsiteX8" fmla="*/ 1607 w 37046"/>
                    <a:gd name="connsiteY8" fmla="*/ 10085 h 224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046" h="22474">
                      <a:moveTo>
                        <a:pt x="1607" y="10085"/>
                      </a:moveTo>
                      <a:lnTo>
                        <a:pt x="18894" y="864"/>
                      </a:lnTo>
                      <a:cubicBezTo>
                        <a:pt x="20047" y="-288"/>
                        <a:pt x="22352" y="-288"/>
                        <a:pt x="23504" y="864"/>
                      </a:cubicBezTo>
                      <a:lnTo>
                        <a:pt x="36182" y="8932"/>
                      </a:lnTo>
                      <a:cubicBezTo>
                        <a:pt x="37335" y="10085"/>
                        <a:pt x="37335" y="11237"/>
                        <a:pt x="36182" y="12390"/>
                      </a:cubicBezTo>
                      <a:lnTo>
                        <a:pt x="20047" y="21610"/>
                      </a:lnTo>
                      <a:cubicBezTo>
                        <a:pt x="18894" y="22762"/>
                        <a:pt x="16589" y="22762"/>
                        <a:pt x="15437" y="21610"/>
                      </a:cubicBezTo>
                      <a:lnTo>
                        <a:pt x="2759" y="13542"/>
                      </a:lnTo>
                      <a:cubicBezTo>
                        <a:pt x="-699" y="12390"/>
                        <a:pt x="-699" y="11237"/>
                        <a:pt x="1607" y="10085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20756188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552" name="Freeform: Shape 3551">
                  <a:extLst>
                    <a:ext uri="{FF2B5EF4-FFF2-40B4-BE49-F238E27FC236}">
                      <a16:creationId xmlns:a16="http://schemas.microsoft.com/office/drawing/2014/main" id="{7CACC610-6EAE-0986-3421-54579307E372}"/>
                    </a:ext>
                  </a:extLst>
                </p:cNvPr>
                <p:cNvSpPr/>
                <p:nvPr/>
              </p:nvSpPr>
              <p:spPr>
                <a:xfrm>
                  <a:off x="9685935" y="5041907"/>
                  <a:ext cx="36197" cy="22474"/>
                </a:xfrm>
                <a:custGeom>
                  <a:avLst/>
                  <a:gdLst>
                    <a:gd name="connsiteX0" fmla="*/ 757 w 36197"/>
                    <a:gd name="connsiteY0" fmla="*/ 10085 h 22474"/>
                    <a:gd name="connsiteX1" fmla="*/ 18045 w 36197"/>
                    <a:gd name="connsiteY1" fmla="*/ 864 h 22474"/>
                    <a:gd name="connsiteX2" fmla="*/ 22655 w 36197"/>
                    <a:gd name="connsiteY2" fmla="*/ 864 h 22474"/>
                    <a:gd name="connsiteX3" fmla="*/ 35333 w 36197"/>
                    <a:gd name="connsiteY3" fmla="*/ 8932 h 22474"/>
                    <a:gd name="connsiteX4" fmla="*/ 35333 w 36197"/>
                    <a:gd name="connsiteY4" fmla="*/ 12390 h 22474"/>
                    <a:gd name="connsiteX5" fmla="*/ 19198 w 36197"/>
                    <a:gd name="connsiteY5" fmla="*/ 21610 h 22474"/>
                    <a:gd name="connsiteX6" fmla="*/ 14588 w 36197"/>
                    <a:gd name="connsiteY6" fmla="*/ 21610 h 22474"/>
                    <a:gd name="connsiteX7" fmla="*/ 1910 w 36197"/>
                    <a:gd name="connsiteY7" fmla="*/ 13542 h 22474"/>
                    <a:gd name="connsiteX8" fmla="*/ 757 w 36197"/>
                    <a:gd name="connsiteY8" fmla="*/ 10085 h 224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6197" h="22474">
                      <a:moveTo>
                        <a:pt x="757" y="10085"/>
                      </a:moveTo>
                      <a:lnTo>
                        <a:pt x="18045" y="864"/>
                      </a:lnTo>
                      <a:cubicBezTo>
                        <a:pt x="19198" y="-288"/>
                        <a:pt x="21503" y="-288"/>
                        <a:pt x="22655" y="864"/>
                      </a:cubicBezTo>
                      <a:lnTo>
                        <a:pt x="35333" y="8932"/>
                      </a:lnTo>
                      <a:cubicBezTo>
                        <a:pt x="36485" y="10085"/>
                        <a:pt x="36485" y="11237"/>
                        <a:pt x="35333" y="12390"/>
                      </a:cubicBezTo>
                      <a:lnTo>
                        <a:pt x="19198" y="21610"/>
                      </a:lnTo>
                      <a:cubicBezTo>
                        <a:pt x="18045" y="22762"/>
                        <a:pt x="15740" y="22762"/>
                        <a:pt x="14588" y="21610"/>
                      </a:cubicBezTo>
                      <a:lnTo>
                        <a:pt x="1910" y="13542"/>
                      </a:lnTo>
                      <a:cubicBezTo>
                        <a:pt x="-396" y="11237"/>
                        <a:pt x="-396" y="10085"/>
                        <a:pt x="757" y="10085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20756190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553" name="Freeform: Shape 3552">
                  <a:extLst>
                    <a:ext uri="{FF2B5EF4-FFF2-40B4-BE49-F238E27FC236}">
                      <a16:creationId xmlns:a16="http://schemas.microsoft.com/office/drawing/2014/main" id="{9F97F8D1-E65D-7637-802F-1CFD8650AC73}"/>
                    </a:ext>
                  </a:extLst>
                </p:cNvPr>
                <p:cNvSpPr/>
                <p:nvPr/>
              </p:nvSpPr>
              <p:spPr>
                <a:xfrm>
                  <a:off x="9661625" y="5054585"/>
                  <a:ext cx="35151" cy="22474"/>
                </a:xfrm>
                <a:custGeom>
                  <a:avLst/>
                  <a:gdLst>
                    <a:gd name="connsiteX0" fmla="*/ 864 w 35151"/>
                    <a:gd name="connsiteY0" fmla="*/ 10085 h 22474"/>
                    <a:gd name="connsiteX1" fmla="*/ 17000 w 35151"/>
                    <a:gd name="connsiteY1" fmla="*/ 864 h 22474"/>
                    <a:gd name="connsiteX2" fmla="*/ 21610 w 35151"/>
                    <a:gd name="connsiteY2" fmla="*/ 864 h 22474"/>
                    <a:gd name="connsiteX3" fmla="*/ 34288 w 35151"/>
                    <a:gd name="connsiteY3" fmla="*/ 8932 h 22474"/>
                    <a:gd name="connsiteX4" fmla="*/ 34288 w 35151"/>
                    <a:gd name="connsiteY4" fmla="*/ 12390 h 22474"/>
                    <a:gd name="connsiteX5" fmla="*/ 18152 w 35151"/>
                    <a:gd name="connsiteY5" fmla="*/ 21610 h 22474"/>
                    <a:gd name="connsiteX6" fmla="*/ 13542 w 35151"/>
                    <a:gd name="connsiteY6" fmla="*/ 21610 h 22474"/>
                    <a:gd name="connsiteX7" fmla="*/ 864 w 35151"/>
                    <a:gd name="connsiteY7" fmla="*/ 13542 h 22474"/>
                    <a:gd name="connsiteX8" fmla="*/ 864 w 35151"/>
                    <a:gd name="connsiteY8" fmla="*/ 10085 h 224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5151" h="22474">
                      <a:moveTo>
                        <a:pt x="864" y="10085"/>
                      </a:moveTo>
                      <a:lnTo>
                        <a:pt x="17000" y="864"/>
                      </a:lnTo>
                      <a:cubicBezTo>
                        <a:pt x="18152" y="-288"/>
                        <a:pt x="20457" y="-288"/>
                        <a:pt x="21610" y="864"/>
                      </a:cubicBezTo>
                      <a:lnTo>
                        <a:pt x="34288" y="8932"/>
                      </a:lnTo>
                      <a:cubicBezTo>
                        <a:pt x="35440" y="10085"/>
                        <a:pt x="35440" y="11237"/>
                        <a:pt x="34288" y="12390"/>
                      </a:cubicBezTo>
                      <a:lnTo>
                        <a:pt x="18152" y="21610"/>
                      </a:lnTo>
                      <a:cubicBezTo>
                        <a:pt x="17000" y="22762"/>
                        <a:pt x="14695" y="22762"/>
                        <a:pt x="13542" y="21610"/>
                      </a:cubicBezTo>
                      <a:lnTo>
                        <a:pt x="864" y="13542"/>
                      </a:lnTo>
                      <a:cubicBezTo>
                        <a:pt x="-288" y="12390"/>
                        <a:pt x="-288" y="11237"/>
                        <a:pt x="864" y="10085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20756180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554" name="Freeform: Shape 3553">
                  <a:extLst>
                    <a:ext uri="{FF2B5EF4-FFF2-40B4-BE49-F238E27FC236}">
                      <a16:creationId xmlns:a16="http://schemas.microsoft.com/office/drawing/2014/main" id="{A80728C8-1B9F-4F0C-C7EC-B5083F26A19D}"/>
                    </a:ext>
                  </a:extLst>
                </p:cNvPr>
                <p:cNvSpPr/>
                <p:nvPr/>
              </p:nvSpPr>
              <p:spPr>
                <a:xfrm>
                  <a:off x="9637422" y="5068415"/>
                  <a:ext cx="35152" cy="22474"/>
                </a:xfrm>
                <a:custGeom>
                  <a:avLst/>
                  <a:gdLst>
                    <a:gd name="connsiteX0" fmla="*/ 864 w 35152"/>
                    <a:gd name="connsiteY0" fmla="*/ 10085 h 22474"/>
                    <a:gd name="connsiteX1" fmla="*/ 17000 w 35152"/>
                    <a:gd name="connsiteY1" fmla="*/ 864 h 22474"/>
                    <a:gd name="connsiteX2" fmla="*/ 21610 w 35152"/>
                    <a:gd name="connsiteY2" fmla="*/ 864 h 22474"/>
                    <a:gd name="connsiteX3" fmla="*/ 34288 w 35152"/>
                    <a:gd name="connsiteY3" fmla="*/ 8932 h 22474"/>
                    <a:gd name="connsiteX4" fmla="*/ 34288 w 35152"/>
                    <a:gd name="connsiteY4" fmla="*/ 12390 h 22474"/>
                    <a:gd name="connsiteX5" fmla="*/ 18152 w 35152"/>
                    <a:gd name="connsiteY5" fmla="*/ 21610 h 22474"/>
                    <a:gd name="connsiteX6" fmla="*/ 13542 w 35152"/>
                    <a:gd name="connsiteY6" fmla="*/ 21610 h 22474"/>
                    <a:gd name="connsiteX7" fmla="*/ 864 w 35152"/>
                    <a:gd name="connsiteY7" fmla="*/ 13542 h 22474"/>
                    <a:gd name="connsiteX8" fmla="*/ 864 w 35152"/>
                    <a:gd name="connsiteY8" fmla="*/ 10085 h 224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5152" h="22474">
                      <a:moveTo>
                        <a:pt x="864" y="10085"/>
                      </a:moveTo>
                      <a:lnTo>
                        <a:pt x="17000" y="864"/>
                      </a:lnTo>
                      <a:cubicBezTo>
                        <a:pt x="18152" y="-288"/>
                        <a:pt x="20457" y="-288"/>
                        <a:pt x="21610" y="864"/>
                      </a:cubicBezTo>
                      <a:lnTo>
                        <a:pt x="34288" y="8932"/>
                      </a:lnTo>
                      <a:cubicBezTo>
                        <a:pt x="35440" y="10085"/>
                        <a:pt x="35440" y="11237"/>
                        <a:pt x="34288" y="12390"/>
                      </a:cubicBezTo>
                      <a:lnTo>
                        <a:pt x="18152" y="21610"/>
                      </a:lnTo>
                      <a:cubicBezTo>
                        <a:pt x="17000" y="22762"/>
                        <a:pt x="14695" y="22762"/>
                        <a:pt x="13542" y="21610"/>
                      </a:cubicBezTo>
                      <a:lnTo>
                        <a:pt x="864" y="13542"/>
                      </a:lnTo>
                      <a:cubicBezTo>
                        <a:pt x="-288" y="11237"/>
                        <a:pt x="-288" y="10085"/>
                        <a:pt x="864" y="10085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20756180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555" name="Freeform: Shape 3554">
                  <a:extLst>
                    <a:ext uri="{FF2B5EF4-FFF2-40B4-BE49-F238E27FC236}">
                      <a16:creationId xmlns:a16="http://schemas.microsoft.com/office/drawing/2014/main" id="{6F1EE630-AB99-C496-CD49-01ECDCAF7427}"/>
                    </a:ext>
                  </a:extLst>
                </p:cNvPr>
                <p:cNvSpPr/>
                <p:nvPr/>
              </p:nvSpPr>
              <p:spPr>
                <a:xfrm>
                  <a:off x="9613507" y="5081093"/>
                  <a:ext cx="36016" cy="22474"/>
                </a:xfrm>
                <a:custGeom>
                  <a:avLst/>
                  <a:gdLst>
                    <a:gd name="connsiteX0" fmla="*/ 1729 w 36016"/>
                    <a:gd name="connsiteY0" fmla="*/ 10085 h 22474"/>
                    <a:gd name="connsiteX1" fmla="*/ 17864 w 36016"/>
                    <a:gd name="connsiteY1" fmla="*/ 864 h 22474"/>
                    <a:gd name="connsiteX2" fmla="*/ 22474 w 36016"/>
                    <a:gd name="connsiteY2" fmla="*/ 864 h 22474"/>
                    <a:gd name="connsiteX3" fmla="*/ 35152 w 36016"/>
                    <a:gd name="connsiteY3" fmla="*/ 8932 h 22474"/>
                    <a:gd name="connsiteX4" fmla="*/ 35152 w 36016"/>
                    <a:gd name="connsiteY4" fmla="*/ 12390 h 22474"/>
                    <a:gd name="connsiteX5" fmla="*/ 19017 w 36016"/>
                    <a:gd name="connsiteY5" fmla="*/ 21610 h 22474"/>
                    <a:gd name="connsiteX6" fmla="*/ 14406 w 36016"/>
                    <a:gd name="connsiteY6" fmla="*/ 21610 h 22474"/>
                    <a:gd name="connsiteX7" fmla="*/ 1729 w 36016"/>
                    <a:gd name="connsiteY7" fmla="*/ 13542 h 22474"/>
                    <a:gd name="connsiteX8" fmla="*/ 1729 w 36016"/>
                    <a:gd name="connsiteY8" fmla="*/ 10085 h 224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6016" h="22474">
                      <a:moveTo>
                        <a:pt x="1729" y="10085"/>
                      </a:moveTo>
                      <a:lnTo>
                        <a:pt x="17864" y="864"/>
                      </a:lnTo>
                      <a:cubicBezTo>
                        <a:pt x="19017" y="-288"/>
                        <a:pt x="21322" y="-288"/>
                        <a:pt x="22474" y="864"/>
                      </a:cubicBezTo>
                      <a:lnTo>
                        <a:pt x="35152" y="8932"/>
                      </a:lnTo>
                      <a:cubicBezTo>
                        <a:pt x="36305" y="10085"/>
                        <a:pt x="36305" y="11237"/>
                        <a:pt x="35152" y="12390"/>
                      </a:cubicBezTo>
                      <a:lnTo>
                        <a:pt x="19017" y="21610"/>
                      </a:lnTo>
                      <a:cubicBezTo>
                        <a:pt x="17864" y="22762"/>
                        <a:pt x="15559" y="22762"/>
                        <a:pt x="14406" y="21610"/>
                      </a:cubicBezTo>
                      <a:lnTo>
                        <a:pt x="1729" y="13542"/>
                      </a:lnTo>
                      <a:cubicBezTo>
                        <a:pt x="-576" y="12390"/>
                        <a:pt x="-576" y="11237"/>
                        <a:pt x="1729" y="10085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20756180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556" name="Freeform: Shape 3555">
                  <a:extLst>
                    <a:ext uri="{FF2B5EF4-FFF2-40B4-BE49-F238E27FC236}">
                      <a16:creationId xmlns:a16="http://schemas.microsoft.com/office/drawing/2014/main" id="{6E5E4A2A-5E94-D393-882E-3F2A9C8AADB7}"/>
                    </a:ext>
                  </a:extLst>
                </p:cNvPr>
                <p:cNvSpPr/>
                <p:nvPr/>
              </p:nvSpPr>
              <p:spPr>
                <a:xfrm>
                  <a:off x="9590168" y="5094923"/>
                  <a:ext cx="35152" cy="22474"/>
                </a:xfrm>
                <a:custGeom>
                  <a:avLst/>
                  <a:gdLst>
                    <a:gd name="connsiteX0" fmla="*/ 864 w 35152"/>
                    <a:gd name="connsiteY0" fmla="*/ 10085 h 22474"/>
                    <a:gd name="connsiteX1" fmla="*/ 17000 w 35152"/>
                    <a:gd name="connsiteY1" fmla="*/ 864 h 22474"/>
                    <a:gd name="connsiteX2" fmla="*/ 21610 w 35152"/>
                    <a:gd name="connsiteY2" fmla="*/ 864 h 22474"/>
                    <a:gd name="connsiteX3" fmla="*/ 34288 w 35152"/>
                    <a:gd name="connsiteY3" fmla="*/ 8932 h 22474"/>
                    <a:gd name="connsiteX4" fmla="*/ 34288 w 35152"/>
                    <a:gd name="connsiteY4" fmla="*/ 12390 h 22474"/>
                    <a:gd name="connsiteX5" fmla="*/ 18152 w 35152"/>
                    <a:gd name="connsiteY5" fmla="*/ 21610 h 22474"/>
                    <a:gd name="connsiteX6" fmla="*/ 13542 w 35152"/>
                    <a:gd name="connsiteY6" fmla="*/ 21610 h 22474"/>
                    <a:gd name="connsiteX7" fmla="*/ 864 w 35152"/>
                    <a:gd name="connsiteY7" fmla="*/ 13542 h 22474"/>
                    <a:gd name="connsiteX8" fmla="*/ 864 w 35152"/>
                    <a:gd name="connsiteY8" fmla="*/ 10085 h 224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5152" h="22474">
                      <a:moveTo>
                        <a:pt x="864" y="10085"/>
                      </a:moveTo>
                      <a:lnTo>
                        <a:pt x="17000" y="864"/>
                      </a:lnTo>
                      <a:cubicBezTo>
                        <a:pt x="18152" y="-288"/>
                        <a:pt x="20457" y="-288"/>
                        <a:pt x="21610" y="864"/>
                      </a:cubicBezTo>
                      <a:lnTo>
                        <a:pt x="34288" y="8932"/>
                      </a:lnTo>
                      <a:cubicBezTo>
                        <a:pt x="35440" y="10085"/>
                        <a:pt x="35440" y="11237"/>
                        <a:pt x="34288" y="12390"/>
                      </a:cubicBezTo>
                      <a:lnTo>
                        <a:pt x="18152" y="21610"/>
                      </a:lnTo>
                      <a:cubicBezTo>
                        <a:pt x="17000" y="22762"/>
                        <a:pt x="14695" y="22762"/>
                        <a:pt x="13542" y="21610"/>
                      </a:cubicBezTo>
                      <a:lnTo>
                        <a:pt x="864" y="13542"/>
                      </a:lnTo>
                      <a:cubicBezTo>
                        <a:pt x="-288" y="11237"/>
                        <a:pt x="-288" y="10085"/>
                        <a:pt x="864" y="10085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20756182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557" name="Freeform: Shape 3556">
                  <a:extLst>
                    <a:ext uri="{FF2B5EF4-FFF2-40B4-BE49-F238E27FC236}">
                      <a16:creationId xmlns:a16="http://schemas.microsoft.com/office/drawing/2014/main" id="{B2CCD503-1343-A72D-D506-3D4CEE5FB126}"/>
                    </a:ext>
                  </a:extLst>
                </p:cNvPr>
                <p:cNvSpPr/>
                <p:nvPr/>
              </p:nvSpPr>
              <p:spPr>
                <a:xfrm>
                  <a:off x="9567118" y="5107601"/>
                  <a:ext cx="35152" cy="22474"/>
                </a:xfrm>
                <a:custGeom>
                  <a:avLst/>
                  <a:gdLst>
                    <a:gd name="connsiteX0" fmla="*/ 17000 w 35152"/>
                    <a:gd name="connsiteY0" fmla="*/ 864 h 22474"/>
                    <a:gd name="connsiteX1" fmla="*/ 21610 w 35152"/>
                    <a:gd name="connsiteY1" fmla="*/ 864 h 22474"/>
                    <a:gd name="connsiteX2" fmla="*/ 34288 w 35152"/>
                    <a:gd name="connsiteY2" fmla="*/ 8932 h 22474"/>
                    <a:gd name="connsiteX3" fmla="*/ 34288 w 35152"/>
                    <a:gd name="connsiteY3" fmla="*/ 12390 h 22474"/>
                    <a:gd name="connsiteX4" fmla="*/ 18152 w 35152"/>
                    <a:gd name="connsiteY4" fmla="*/ 21610 h 22474"/>
                    <a:gd name="connsiteX5" fmla="*/ 13542 w 35152"/>
                    <a:gd name="connsiteY5" fmla="*/ 21610 h 22474"/>
                    <a:gd name="connsiteX6" fmla="*/ 864 w 35152"/>
                    <a:gd name="connsiteY6" fmla="*/ 13542 h 22474"/>
                    <a:gd name="connsiteX7" fmla="*/ 864 w 35152"/>
                    <a:gd name="connsiteY7" fmla="*/ 10085 h 22474"/>
                    <a:gd name="connsiteX8" fmla="*/ 17000 w 35152"/>
                    <a:gd name="connsiteY8" fmla="*/ 864 h 224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5152" h="22474">
                      <a:moveTo>
                        <a:pt x="17000" y="864"/>
                      </a:moveTo>
                      <a:cubicBezTo>
                        <a:pt x="18152" y="-288"/>
                        <a:pt x="20457" y="-288"/>
                        <a:pt x="21610" y="864"/>
                      </a:cubicBezTo>
                      <a:lnTo>
                        <a:pt x="34288" y="8932"/>
                      </a:lnTo>
                      <a:cubicBezTo>
                        <a:pt x="35440" y="10085"/>
                        <a:pt x="35440" y="11237"/>
                        <a:pt x="34288" y="12390"/>
                      </a:cubicBezTo>
                      <a:lnTo>
                        <a:pt x="18152" y="21610"/>
                      </a:lnTo>
                      <a:cubicBezTo>
                        <a:pt x="17000" y="22762"/>
                        <a:pt x="14695" y="22762"/>
                        <a:pt x="13542" y="21610"/>
                      </a:cubicBezTo>
                      <a:lnTo>
                        <a:pt x="864" y="13542"/>
                      </a:lnTo>
                      <a:cubicBezTo>
                        <a:pt x="-288" y="12390"/>
                        <a:pt x="-288" y="11237"/>
                        <a:pt x="864" y="10085"/>
                      </a:cubicBezTo>
                      <a:lnTo>
                        <a:pt x="17000" y="864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20756177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558" name="Freeform: Shape 3557">
                  <a:extLst>
                    <a:ext uri="{FF2B5EF4-FFF2-40B4-BE49-F238E27FC236}">
                      <a16:creationId xmlns:a16="http://schemas.microsoft.com/office/drawing/2014/main" id="{CCEC220C-E954-0F7A-F6A5-29477D8986C6}"/>
                    </a:ext>
                  </a:extLst>
                </p:cNvPr>
                <p:cNvSpPr/>
                <p:nvPr/>
              </p:nvSpPr>
              <p:spPr>
                <a:xfrm>
                  <a:off x="9541762" y="5121431"/>
                  <a:ext cx="35152" cy="21321"/>
                </a:xfrm>
                <a:custGeom>
                  <a:avLst/>
                  <a:gdLst>
                    <a:gd name="connsiteX0" fmla="*/ 864 w 35152"/>
                    <a:gd name="connsiteY0" fmla="*/ 10085 h 21321"/>
                    <a:gd name="connsiteX1" fmla="*/ 17000 w 35152"/>
                    <a:gd name="connsiteY1" fmla="*/ 864 h 21321"/>
                    <a:gd name="connsiteX2" fmla="*/ 21610 w 35152"/>
                    <a:gd name="connsiteY2" fmla="*/ 864 h 21321"/>
                    <a:gd name="connsiteX3" fmla="*/ 34288 w 35152"/>
                    <a:gd name="connsiteY3" fmla="*/ 8932 h 21321"/>
                    <a:gd name="connsiteX4" fmla="*/ 34288 w 35152"/>
                    <a:gd name="connsiteY4" fmla="*/ 11237 h 21321"/>
                    <a:gd name="connsiteX5" fmla="*/ 18152 w 35152"/>
                    <a:gd name="connsiteY5" fmla="*/ 20457 h 21321"/>
                    <a:gd name="connsiteX6" fmla="*/ 13542 w 35152"/>
                    <a:gd name="connsiteY6" fmla="*/ 20457 h 21321"/>
                    <a:gd name="connsiteX7" fmla="*/ 864 w 35152"/>
                    <a:gd name="connsiteY7" fmla="*/ 12390 h 21321"/>
                    <a:gd name="connsiteX8" fmla="*/ 864 w 35152"/>
                    <a:gd name="connsiteY8" fmla="*/ 10085 h 213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5152" h="21321">
                      <a:moveTo>
                        <a:pt x="864" y="10085"/>
                      </a:moveTo>
                      <a:lnTo>
                        <a:pt x="17000" y="864"/>
                      </a:lnTo>
                      <a:cubicBezTo>
                        <a:pt x="18152" y="-288"/>
                        <a:pt x="20458" y="-288"/>
                        <a:pt x="21610" y="864"/>
                      </a:cubicBezTo>
                      <a:lnTo>
                        <a:pt x="34288" y="8932"/>
                      </a:lnTo>
                      <a:cubicBezTo>
                        <a:pt x="35440" y="10085"/>
                        <a:pt x="35440" y="11237"/>
                        <a:pt x="34288" y="11237"/>
                      </a:cubicBezTo>
                      <a:lnTo>
                        <a:pt x="18152" y="20457"/>
                      </a:lnTo>
                      <a:cubicBezTo>
                        <a:pt x="17000" y="21610"/>
                        <a:pt x="14695" y="21610"/>
                        <a:pt x="13542" y="20457"/>
                      </a:cubicBezTo>
                      <a:lnTo>
                        <a:pt x="864" y="12390"/>
                      </a:lnTo>
                      <a:cubicBezTo>
                        <a:pt x="-288" y="11237"/>
                        <a:pt x="-288" y="10085"/>
                        <a:pt x="864" y="10085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20756190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559" name="Freeform: Shape 3558">
                  <a:extLst>
                    <a:ext uri="{FF2B5EF4-FFF2-40B4-BE49-F238E27FC236}">
                      <a16:creationId xmlns:a16="http://schemas.microsoft.com/office/drawing/2014/main" id="{B6D3F1F3-0B99-55D6-69DC-E0D3F3817C6F}"/>
                    </a:ext>
                  </a:extLst>
                </p:cNvPr>
                <p:cNvSpPr/>
                <p:nvPr/>
              </p:nvSpPr>
              <p:spPr>
                <a:xfrm>
                  <a:off x="9518245" y="5134109"/>
                  <a:ext cx="35618" cy="21321"/>
                </a:xfrm>
                <a:custGeom>
                  <a:avLst/>
                  <a:gdLst>
                    <a:gd name="connsiteX0" fmla="*/ 1331 w 35618"/>
                    <a:gd name="connsiteY0" fmla="*/ 10085 h 21321"/>
                    <a:gd name="connsiteX1" fmla="*/ 17466 w 35618"/>
                    <a:gd name="connsiteY1" fmla="*/ 864 h 21321"/>
                    <a:gd name="connsiteX2" fmla="*/ 22076 w 35618"/>
                    <a:gd name="connsiteY2" fmla="*/ 864 h 21321"/>
                    <a:gd name="connsiteX3" fmla="*/ 34754 w 35618"/>
                    <a:gd name="connsiteY3" fmla="*/ 8932 h 21321"/>
                    <a:gd name="connsiteX4" fmla="*/ 34754 w 35618"/>
                    <a:gd name="connsiteY4" fmla="*/ 11237 h 21321"/>
                    <a:gd name="connsiteX5" fmla="*/ 18619 w 35618"/>
                    <a:gd name="connsiteY5" fmla="*/ 20457 h 21321"/>
                    <a:gd name="connsiteX6" fmla="*/ 14009 w 35618"/>
                    <a:gd name="connsiteY6" fmla="*/ 20457 h 21321"/>
                    <a:gd name="connsiteX7" fmla="*/ 1331 w 35618"/>
                    <a:gd name="connsiteY7" fmla="*/ 12390 h 21321"/>
                    <a:gd name="connsiteX8" fmla="*/ 1331 w 35618"/>
                    <a:gd name="connsiteY8" fmla="*/ 10085 h 213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5618" h="21321">
                      <a:moveTo>
                        <a:pt x="1331" y="10085"/>
                      </a:moveTo>
                      <a:lnTo>
                        <a:pt x="17466" y="864"/>
                      </a:lnTo>
                      <a:cubicBezTo>
                        <a:pt x="18619" y="-288"/>
                        <a:pt x="20924" y="-288"/>
                        <a:pt x="22076" y="864"/>
                      </a:cubicBezTo>
                      <a:lnTo>
                        <a:pt x="34754" y="8932"/>
                      </a:lnTo>
                      <a:cubicBezTo>
                        <a:pt x="35907" y="10085"/>
                        <a:pt x="35907" y="11237"/>
                        <a:pt x="34754" y="11237"/>
                      </a:cubicBezTo>
                      <a:lnTo>
                        <a:pt x="18619" y="20457"/>
                      </a:lnTo>
                      <a:cubicBezTo>
                        <a:pt x="17466" y="21610"/>
                        <a:pt x="15161" y="21610"/>
                        <a:pt x="14009" y="20457"/>
                      </a:cubicBezTo>
                      <a:lnTo>
                        <a:pt x="1331" y="12390"/>
                      </a:lnTo>
                      <a:cubicBezTo>
                        <a:pt x="178" y="12390"/>
                        <a:pt x="-974" y="11237"/>
                        <a:pt x="1331" y="10085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20756184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560" name="Freeform: Shape 3559">
                  <a:extLst>
                    <a:ext uri="{FF2B5EF4-FFF2-40B4-BE49-F238E27FC236}">
                      <a16:creationId xmlns:a16="http://schemas.microsoft.com/office/drawing/2014/main" id="{25B7EB59-222C-5FEF-5DFF-4AF4E0AD187E}"/>
                    </a:ext>
                  </a:extLst>
                </p:cNvPr>
                <p:cNvSpPr/>
                <p:nvPr/>
              </p:nvSpPr>
              <p:spPr>
                <a:xfrm>
                  <a:off x="9494509" y="5147940"/>
                  <a:ext cx="35151" cy="22474"/>
                </a:xfrm>
                <a:custGeom>
                  <a:avLst/>
                  <a:gdLst>
                    <a:gd name="connsiteX0" fmla="*/ 864 w 35151"/>
                    <a:gd name="connsiteY0" fmla="*/ 10085 h 22474"/>
                    <a:gd name="connsiteX1" fmla="*/ 17000 w 35151"/>
                    <a:gd name="connsiteY1" fmla="*/ 864 h 22474"/>
                    <a:gd name="connsiteX2" fmla="*/ 21610 w 35151"/>
                    <a:gd name="connsiteY2" fmla="*/ 864 h 22474"/>
                    <a:gd name="connsiteX3" fmla="*/ 34288 w 35151"/>
                    <a:gd name="connsiteY3" fmla="*/ 8932 h 22474"/>
                    <a:gd name="connsiteX4" fmla="*/ 34288 w 35151"/>
                    <a:gd name="connsiteY4" fmla="*/ 12390 h 22474"/>
                    <a:gd name="connsiteX5" fmla="*/ 18152 w 35151"/>
                    <a:gd name="connsiteY5" fmla="*/ 21610 h 22474"/>
                    <a:gd name="connsiteX6" fmla="*/ 13542 w 35151"/>
                    <a:gd name="connsiteY6" fmla="*/ 21610 h 22474"/>
                    <a:gd name="connsiteX7" fmla="*/ 864 w 35151"/>
                    <a:gd name="connsiteY7" fmla="*/ 13542 h 22474"/>
                    <a:gd name="connsiteX8" fmla="*/ 864 w 35151"/>
                    <a:gd name="connsiteY8" fmla="*/ 10085 h 224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5151" h="22474">
                      <a:moveTo>
                        <a:pt x="864" y="10085"/>
                      </a:moveTo>
                      <a:lnTo>
                        <a:pt x="17000" y="864"/>
                      </a:lnTo>
                      <a:cubicBezTo>
                        <a:pt x="18152" y="-288"/>
                        <a:pt x="20457" y="-288"/>
                        <a:pt x="21610" y="864"/>
                      </a:cubicBezTo>
                      <a:lnTo>
                        <a:pt x="34288" y="8932"/>
                      </a:lnTo>
                      <a:cubicBezTo>
                        <a:pt x="35440" y="10085"/>
                        <a:pt x="35440" y="11237"/>
                        <a:pt x="34288" y="12390"/>
                      </a:cubicBezTo>
                      <a:lnTo>
                        <a:pt x="18152" y="21610"/>
                      </a:lnTo>
                      <a:cubicBezTo>
                        <a:pt x="17000" y="22762"/>
                        <a:pt x="14695" y="22762"/>
                        <a:pt x="13542" y="21610"/>
                      </a:cubicBezTo>
                      <a:lnTo>
                        <a:pt x="864" y="13542"/>
                      </a:lnTo>
                      <a:cubicBezTo>
                        <a:pt x="-288" y="11237"/>
                        <a:pt x="-288" y="10085"/>
                        <a:pt x="864" y="10085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20756186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561" name="Freeform: Shape 3560">
                  <a:extLst>
                    <a:ext uri="{FF2B5EF4-FFF2-40B4-BE49-F238E27FC236}">
                      <a16:creationId xmlns:a16="http://schemas.microsoft.com/office/drawing/2014/main" id="{D03167A1-BC24-2835-3202-56EF6D731553}"/>
                    </a:ext>
                  </a:extLst>
                </p:cNvPr>
                <p:cNvSpPr/>
                <p:nvPr/>
              </p:nvSpPr>
              <p:spPr>
                <a:xfrm>
                  <a:off x="9470306" y="5160617"/>
                  <a:ext cx="35152" cy="22474"/>
                </a:xfrm>
                <a:custGeom>
                  <a:avLst/>
                  <a:gdLst>
                    <a:gd name="connsiteX0" fmla="*/ 864 w 35152"/>
                    <a:gd name="connsiteY0" fmla="*/ 10085 h 22474"/>
                    <a:gd name="connsiteX1" fmla="*/ 17000 w 35152"/>
                    <a:gd name="connsiteY1" fmla="*/ 864 h 22474"/>
                    <a:gd name="connsiteX2" fmla="*/ 21610 w 35152"/>
                    <a:gd name="connsiteY2" fmla="*/ 864 h 22474"/>
                    <a:gd name="connsiteX3" fmla="*/ 34288 w 35152"/>
                    <a:gd name="connsiteY3" fmla="*/ 8932 h 22474"/>
                    <a:gd name="connsiteX4" fmla="*/ 34288 w 35152"/>
                    <a:gd name="connsiteY4" fmla="*/ 12390 h 22474"/>
                    <a:gd name="connsiteX5" fmla="*/ 18152 w 35152"/>
                    <a:gd name="connsiteY5" fmla="*/ 21610 h 22474"/>
                    <a:gd name="connsiteX6" fmla="*/ 13542 w 35152"/>
                    <a:gd name="connsiteY6" fmla="*/ 21610 h 22474"/>
                    <a:gd name="connsiteX7" fmla="*/ 864 w 35152"/>
                    <a:gd name="connsiteY7" fmla="*/ 13542 h 22474"/>
                    <a:gd name="connsiteX8" fmla="*/ 864 w 35152"/>
                    <a:gd name="connsiteY8" fmla="*/ 10085 h 224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5152" h="22474">
                      <a:moveTo>
                        <a:pt x="864" y="10085"/>
                      </a:moveTo>
                      <a:lnTo>
                        <a:pt x="17000" y="864"/>
                      </a:lnTo>
                      <a:cubicBezTo>
                        <a:pt x="18152" y="-288"/>
                        <a:pt x="20457" y="-288"/>
                        <a:pt x="21610" y="864"/>
                      </a:cubicBezTo>
                      <a:lnTo>
                        <a:pt x="34288" y="8932"/>
                      </a:lnTo>
                      <a:cubicBezTo>
                        <a:pt x="35440" y="10085"/>
                        <a:pt x="35440" y="11237"/>
                        <a:pt x="34288" y="12390"/>
                      </a:cubicBezTo>
                      <a:lnTo>
                        <a:pt x="18152" y="21610"/>
                      </a:lnTo>
                      <a:cubicBezTo>
                        <a:pt x="17000" y="22762"/>
                        <a:pt x="14695" y="22762"/>
                        <a:pt x="13542" y="21610"/>
                      </a:cubicBezTo>
                      <a:lnTo>
                        <a:pt x="864" y="13542"/>
                      </a:lnTo>
                      <a:cubicBezTo>
                        <a:pt x="-288" y="12390"/>
                        <a:pt x="-288" y="11237"/>
                        <a:pt x="864" y="10085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20756186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562" name="Freeform: Shape 3561">
                  <a:extLst>
                    <a:ext uri="{FF2B5EF4-FFF2-40B4-BE49-F238E27FC236}">
                      <a16:creationId xmlns:a16="http://schemas.microsoft.com/office/drawing/2014/main" id="{FAC55692-BBF9-264A-3BDF-25A37E9416DE}"/>
                    </a:ext>
                  </a:extLst>
                </p:cNvPr>
                <p:cNvSpPr/>
                <p:nvPr/>
              </p:nvSpPr>
              <p:spPr>
                <a:xfrm>
                  <a:off x="9447255" y="5174448"/>
                  <a:ext cx="35152" cy="22474"/>
                </a:xfrm>
                <a:custGeom>
                  <a:avLst/>
                  <a:gdLst>
                    <a:gd name="connsiteX0" fmla="*/ 17000 w 35152"/>
                    <a:gd name="connsiteY0" fmla="*/ 864 h 22474"/>
                    <a:gd name="connsiteX1" fmla="*/ 21610 w 35152"/>
                    <a:gd name="connsiteY1" fmla="*/ 864 h 22474"/>
                    <a:gd name="connsiteX2" fmla="*/ 34288 w 35152"/>
                    <a:gd name="connsiteY2" fmla="*/ 8932 h 22474"/>
                    <a:gd name="connsiteX3" fmla="*/ 34288 w 35152"/>
                    <a:gd name="connsiteY3" fmla="*/ 12390 h 22474"/>
                    <a:gd name="connsiteX4" fmla="*/ 18152 w 35152"/>
                    <a:gd name="connsiteY4" fmla="*/ 21610 h 22474"/>
                    <a:gd name="connsiteX5" fmla="*/ 13542 w 35152"/>
                    <a:gd name="connsiteY5" fmla="*/ 21610 h 22474"/>
                    <a:gd name="connsiteX6" fmla="*/ 864 w 35152"/>
                    <a:gd name="connsiteY6" fmla="*/ 13542 h 22474"/>
                    <a:gd name="connsiteX7" fmla="*/ 864 w 35152"/>
                    <a:gd name="connsiteY7" fmla="*/ 10085 h 22474"/>
                    <a:gd name="connsiteX8" fmla="*/ 17000 w 35152"/>
                    <a:gd name="connsiteY8" fmla="*/ 864 h 224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5152" h="22474">
                      <a:moveTo>
                        <a:pt x="17000" y="864"/>
                      </a:moveTo>
                      <a:cubicBezTo>
                        <a:pt x="18152" y="-288"/>
                        <a:pt x="20457" y="-288"/>
                        <a:pt x="21610" y="864"/>
                      </a:cubicBezTo>
                      <a:lnTo>
                        <a:pt x="34288" y="8932"/>
                      </a:lnTo>
                      <a:cubicBezTo>
                        <a:pt x="35440" y="10085"/>
                        <a:pt x="35440" y="11237"/>
                        <a:pt x="34288" y="12390"/>
                      </a:cubicBezTo>
                      <a:lnTo>
                        <a:pt x="18152" y="21610"/>
                      </a:lnTo>
                      <a:cubicBezTo>
                        <a:pt x="17000" y="22762"/>
                        <a:pt x="14695" y="22762"/>
                        <a:pt x="13542" y="21610"/>
                      </a:cubicBezTo>
                      <a:lnTo>
                        <a:pt x="864" y="13542"/>
                      </a:lnTo>
                      <a:cubicBezTo>
                        <a:pt x="-288" y="12390"/>
                        <a:pt x="-288" y="11237"/>
                        <a:pt x="864" y="10085"/>
                      </a:cubicBezTo>
                      <a:lnTo>
                        <a:pt x="17000" y="864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20756190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563" name="Freeform: Shape 3562">
                  <a:extLst>
                    <a:ext uri="{FF2B5EF4-FFF2-40B4-BE49-F238E27FC236}">
                      <a16:creationId xmlns:a16="http://schemas.microsoft.com/office/drawing/2014/main" id="{6E327C04-957C-CCA6-3464-C2736BB43E55}"/>
                    </a:ext>
                  </a:extLst>
                </p:cNvPr>
                <p:cNvSpPr/>
                <p:nvPr/>
              </p:nvSpPr>
              <p:spPr>
                <a:xfrm>
                  <a:off x="9760742" y="5000416"/>
                  <a:ext cx="75490" cy="43219"/>
                </a:xfrm>
                <a:custGeom>
                  <a:avLst/>
                  <a:gdLst>
                    <a:gd name="connsiteX0" fmla="*/ 864 w 75490"/>
                    <a:gd name="connsiteY0" fmla="*/ 31983 h 43219"/>
                    <a:gd name="connsiteX1" fmla="*/ 57338 w 75490"/>
                    <a:gd name="connsiteY1" fmla="*/ 864 h 43219"/>
                    <a:gd name="connsiteX2" fmla="*/ 61948 w 75490"/>
                    <a:gd name="connsiteY2" fmla="*/ 864 h 43219"/>
                    <a:gd name="connsiteX3" fmla="*/ 74626 w 75490"/>
                    <a:gd name="connsiteY3" fmla="*/ 8932 h 43219"/>
                    <a:gd name="connsiteX4" fmla="*/ 74626 w 75490"/>
                    <a:gd name="connsiteY4" fmla="*/ 11237 h 43219"/>
                    <a:gd name="connsiteX5" fmla="*/ 18152 w 75490"/>
                    <a:gd name="connsiteY5" fmla="*/ 42355 h 43219"/>
                    <a:gd name="connsiteX6" fmla="*/ 13542 w 75490"/>
                    <a:gd name="connsiteY6" fmla="*/ 42355 h 43219"/>
                    <a:gd name="connsiteX7" fmla="*/ 864 w 75490"/>
                    <a:gd name="connsiteY7" fmla="*/ 34288 h 43219"/>
                    <a:gd name="connsiteX8" fmla="*/ 864 w 75490"/>
                    <a:gd name="connsiteY8" fmla="*/ 31983 h 432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5490" h="43219">
                      <a:moveTo>
                        <a:pt x="864" y="31983"/>
                      </a:moveTo>
                      <a:lnTo>
                        <a:pt x="57338" y="864"/>
                      </a:lnTo>
                      <a:cubicBezTo>
                        <a:pt x="58491" y="-288"/>
                        <a:pt x="60796" y="-288"/>
                        <a:pt x="61948" y="864"/>
                      </a:cubicBezTo>
                      <a:lnTo>
                        <a:pt x="74626" y="8932"/>
                      </a:lnTo>
                      <a:cubicBezTo>
                        <a:pt x="75779" y="10085"/>
                        <a:pt x="75779" y="11237"/>
                        <a:pt x="74626" y="11237"/>
                      </a:cubicBezTo>
                      <a:lnTo>
                        <a:pt x="18152" y="42355"/>
                      </a:lnTo>
                      <a:cubicBezTo>
                        <a:pt x="17000" y="43508"/>
                        <a:pt x="14695" y="43508"/>
                        <a:pt x="13542" y="42355"/>
                      </a:cubicBezTo>
                      <a:lnTo>
                        <a:pt x="864" y="34288"/>
                      </a:lnTo>
                      <a:cubicBezTo>
                        <a:pt x="-288" y="34288"/>
                        <a:pt x="-288" y="33135"/>
                        <a:pt x="864" y="31983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20756182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564" name="Freeform: Shape 3563">
                  <a:extLst>
                    <a:ext uri="{FF2B5EF4-FFF2-40B4-BE49-F238E27FC236}">
                      <a16:creationId xmlns:a16="http://schemas.microsoft.com/office/drawing/2014/main" id="{2760A561-AE47-ED5B-8478-A11B382C7632}"/>
                    </a:ext>
                  </a:extLst>
                </p:cNvPr>
                <p:cNvSpPr/>
                <p:nvPr/>
              </p:nvSpPr>
              <p:spPr>
                <a:xfrm>
                  <a:off x="9736539" y="5036145"/>
                  <a:ext cx="35151" cy="22474"/>
                </a:xfrm>
                <a:custGeom>
                  <a:avLst/>
                  <a:gdLst>
                    <a:gd name="connsiteX0" fmla="*/ 864 w 35151"/>
                    <a:gd name="connsiteY0" fmla="*/ 10085 h 22474"/>
                    <a:gd name="connsiteX1" fmla="*/ 17000 w 35151"/>
                    <a:gd name="connsiteY1" fmla="*/ 864 h 22474"/>
                    <a:gd name="connsiteX2" fmla="*/ 21610 w 35151"/>
                    <a:gd name="connsiteY2" fmla="*/ 864 h 22474"/>
                    <a:gd name="connsiteX3" fmla="*/ 34288 w 35151"/>
                    <a:gd name="connsiteY3" fmla="*/ 8932 h 22474"/>
                    <a:gd name="connsiteX4" fmla="*/ 34288 w 35151"/>
                    <a:gd name="connsiteY4" fmla="*/ 12390 h 22474"/>
                    <a:gd name="connsiteX5" fmla="*/ 18152 w 35151"/>
                    <a:gd name="connsiteY5" fmla="*/ 21610 h 22474"/>
                    <a:gd name="connsiteX6" fmla="*/ 13542 w 35151"/>
                    <a:gd name="connsiteY6" fmla="*/ 21610 h 22474"/>
                    <a:gd name="connsiteX7" fmla="*/ 864 w 35151"/>
                    <a:gd name="connsiteY7" fmla="*/ 13542 h 22474"/>
                    <a:gd name="connsiteX8" fmla="*/ 864 w 35151"/>
                    <a:gd name="connsiteY8" fmla="*/ 10085 h 224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5151" h="22474">
                      <a:moveTo>
                        <a:pt x="864" y="10085"/>
                      </a:moveTo>
                      <a:lnTo>
                        <a:pt x="17000" y="864"/>
                      </a:lnTo>
                      <a:cubicBezTo>
                        <a:pt x="18152" y="-288"/>
                        <a:pt x="20457" y="-288"/>
                        <a:pt x="21610" y="864"/>
                      </a:cubicBezTo>
                      <a:lnTo>
                        <a:pt x="34288" y="8932"/>
                      </a:lnTo>
                      <a:cubicBezTo>
                        <a:pt x="35440" y="10085"/>
                        <a:pt x="35440" y="11237"/>
                        <a:pt x="34288" y="12390"/>
                      </a:cubicBezTo>
                      <a:lnTo>
                        <a:pt x="18152" y="21610"/>
                      </a:lnTo>
                      <a:cubicBezTo>
                        <a:pt x="17000" y="22762"/>
                        <a:pt x="14695" y="22762"/>
                        <a:pt x="13542" y="21610"/>
                      </a:cubicBezTo>
                      <a:lnTo>
                        <a:pt x="864" y="13542"/>
                      </a:lnTo>
                      <a:cubicBezTo>
                        <a:pt x="-288" y="12390"/>
                        <a:pt x="-288" y="11237"/>
                        <a:pt x="864" y="10085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20756193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565" name="Freeform: Shape 3564">
                  <a:extLst>
                    <a:ext uri="{FF2B5EF4-FFF2-40B4-BE49-F238E27FC236}">
                      <a16:creationId xmlns:a16="http://schemas.microsoft.com/office/drawing/2014/main" id="{B224EDC5-EE7C-E283-5837-9A5007815B18}"/>
                    </a:ext>
                  </a:extLst>
                </p:cNvPr>
                <p:cNvSpPr/>
                <p:nvPr/>
              </p:nvSpPr>
              <p:spPr>
                <a:xfrm>
                  <a:off x="9713488" y="5049975"/>
                  <a:ext cx="35151" cy="21321"/>
                </a:xfrm>
                <a:custGeom>
                  <a:avLst/>
                  <a:gdLst>
                    <a:gd name="connsiteX0" fmla="*/ 864 w 35151"/>
                    <a:gd name="connsiteY0" fmla="*/ 10085 h 21321"/>
                    <a:gd name="connsiteX1" fmla="*/ 17000 w 35151"/>
                    <a:gd name="connsiteY1" fmla="*/ 864 h 21321"/>
                    <a:gd name="connsiteX2" fmla="*/ 21610 w 35151"/>
                    <a:gd name="connsiteY2" fmla="*/ 864 h 21321"/>
                    <a:gd name="connsiteX3" fmla="*/ 34288 w 35151"/>
                    <a:gd name="connsiteY3" fmla="*/ 8932 h 21321"/>
                    <a:gd name="connsiteX4" fmla="*/ 34288 w 35151"/>
                    <a:gd name="connsiteY4" fmla="*/ 11237 h 21321"/>
                    <a:gd name="connsiteX5" fmla="*/ 18152 w 35151"/>
                    <a:gd name="connsiteY5" fmla="*/ 20457 h 21321"/>
                    <a:gd name="connsiteX6" fmla="*/ 13542 w 35151"/>
                    <a:gd name="connsiteY6" fmla="*/ 20457 h 21321"/>
                    <a:gd name="connsiteX7" fmla="*/ 864 w 35151"/>
                    <a:gd name="connsiteY7" fmla="*/ 12390 h 21321"/>
                    <a:gd name="connsiteX8" fmla="*/ 864 w 35151"/>
                    <a:gd name="connsiteY8" fmla="*/ 10085 h 213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5151" h="21321">
                      <a:moveTo>
                        <a:pt x="864" y="10085"/>
                      </a:moveTo>
                      <a:lnTo>
                        <a:pt x="17000" y="864"/>
                      </a:lnTo>
                      <a:cubicBezTo>
                        <a:pt x="18152" y="-288"/>
                        <a:pt x="20457" y="-288"/>
                        <a:pt x="21610" y="864"/>
                      </a:cubicBezTo>
                      <a:lnTo>
                        <a:pt x="34288" y="8932"/>
                      </a:lnTo>
                      <a:cubicBezTo>
                        <a:pt x="35440" y="10085"/>
                        <a:pt x="35440" y="11237"/>
                        <a:pt x="34288" y="11237"/>
                      </a:cubicBezTo>
                      <a:lnTo>
                        <a:pt x="18152" y="20457"/>
                      </a:lnTo>
                      <a:cubicBezTo>
                        <a:pt x="17000" y="21610"/>
                        <a:pt x="14695" y="21610"/>
                        <a:pt x="13542" y="20457"/>
                      </a:cubicBezTo>
                      <a:lnTo>
                        <a:pt x="864" y="12390"/>
                      </a:lnTo>
                      <a:cubicBezTo>
                        <a:pt x="-288" y="11237"/>
                        <a:pt x="-288" y="10085"/>
                        <a:pt x="864" y="10085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20756191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566" name="Freeform: Shape 3565">
                  <a:extLst>
                    <a:ext uri="{FF2B5EF4-FFF2-40B4-BE49-F238E27FC236}">
                      <a16:creationId xmlns:a16="http://schemas.microsoft.com/office/drawing/2014/main" id="{097636EF-055F-A795-E406-74DF09FF0693}"/>
                    </a:ext>
                  </a:extLst>
                </p:cNvPr>
                <p:cNvSpPr/>
                <p:nvPr/>
              </p:nvSpPr>
              <p:spPr>
                <a:xfrm>
                  <a:off x="9689285" y="5062653"/>
                  <a:ext cx="35152" cy="22474"/>
                </a:xfrm>
                <a:custGeom>
                  <a:avLst/>
                  <a:gdLst>
                    <a:gd name="connsiteX0" fmla="*/ 864 w 35152"/>
                    <a:gd name="connsiteY0" fmla="*/ 10085 h 22474"/>
                    <a:gd name="connsiteX1" fmla="*/ 17000 w 35152"/>
                    <a:gd name="connsiteY1" fmla="*/ 864 h 22474"/>
                    <a:gd name="connsiteX2" fmla="*/ 21610 w 35152"/>
                    <a:gd name="connsiteY2" fmla="*/ 864 h 22474"/>
                    <a:gd name="connsiteX3" fmla="*/ 34288 w 35152"/>
                    <a:gd name="connsiteY3" fmla="*/ 8932 h 22474"/>
                    <a:gd name="connsiteX4" fmla="*/ 34288 w 35152"/>
                    <a:gd name="connsiteY4" fmla="*/ 12390 h 22474"/>
                    <a:gd name="connsiteX5" fmla="*/ 18152 w 35152"/>
                    <a:gd name="connsiteY5" fmla="*/ 21610 h 22474"/>
                    <a:gd name="connsiteX6" fmla="*/ 13542 w 35152"/>
                    <a:gd name="connsiteY6" fmla="*/ 21610 h 22474"/>
                    <a:gd name="connsiteX7" fmla="*/ 864 w 35152"/>
                    <a:gd name="connsiteY7" fmla="*/ 13542 h 22474"/>
                    <a:gd name="connsiteX8" fmla="*/ 864 w 35152"/>
                    <a:gd name="connsiteY8" fmla="*/ 10085 h 224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5152" h="22474">
                      <a:moveTo>
                        <a:pt x="864" y="10085"/>
                      </a:moveTo>
                      <a:lnTo>
                        <a:pt x="17000" y="864"/>
                      </a:lnTo>
                      <a:cubicBezTo>
                        <a:pt x="18152" y="-288"/>
                        <a:pt x="20457" y="-288"/>
                        <a:pt x="21610" y="864"/>
                      </a:cubicBezTo>
                      <a:lnTo>
                        <a:pt x="34288" y="8932"/>
                      </a:lnTo>
                      <a:cubicBezTo>
                        <a:pt x="35440" y="10085"/>
                        <a:pt x="35440" y="11237"/>
                        <a:pt x="34288" y="12390"/>
                      </a:cubicBezTo>
                      <a:lnTo>
                        <a:pt x="18152" y="21610"/>
                      </a:lnTo>
                      <a:cubicBezTo>
                        <a:pt x="17000" y="22762"/>
                        <a:pt x="14695" y="22762"/>
                        <a:pt x="13542" y="21610"/>
                      </a:cubicBezTo>
                      <a:lnTo>
                        <a:pt x="864" y="13542"/>
                      </a:lnTo>
                      <a:cubicBezTo>
                        <a:pt x="-288" y="12390"/>
                        <a:pt x="-288" y="11237"/>
                        <a:pt x="864" y="10085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20756184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567" name="Freeform: Shape 3566">
                  <a:extLst>
                    <a:ext uri="{FF2B5EF4-FFF2-40B4-BE49-F238E27FC236}">
                      <a16:creationId xmlns:a16="http://schemas.microsoft.com/office/drawing/2014/main" id="{EC12E40B-6727-CB4B-765A-8640A27CDE37}"/>
                    </a:ext>
                  </a:extLst>
                </p:cNvPr>
                <p:cNvSpPr/>
                <p:nvPr/>
              </p:nvSpPr>
              <p:spPr>
                <a:xfrm>
                  <a:off x="9666235" y="5076483"/>
                  <a:ext cx="35152" cy="22474"/>
                </a:xfrm>
                <a:custGeom>
                  <a:avLst/>
                  <a:gdLst>
                    <a:gd name="connsiteX0" fmla="*/ 17000 w 35152"/>
                    <a:gd name="connsiteY0" fmla="*/ 864 h 22474"/>
                    <a:gd name="connsiteX1" fmla="*/ 21610 w 35152"/>
                    <a:gd name="connsiteY1" fmla="*/ 864 h 22474"/>
                    <a:gd name="connsiteX2" fmla="*/ 34288 w 35152"/>
                    <a:gd name="connsiteY2" fmla="*/ 8932 h 22474"/>
                    <a:gd name="connsiteX3" fmla="*/ 34288 w 35152"/>
                    <a:gd name="connsiteY3" fmla="*/ 12390 h 22474"/>
                    <a:gd name="connsiteX4" fmla="*/ 18152 w 35152"/>
                    <a:gd name="connsiteY4" fmla="*/ 21610 h 22474"/>
                    <a:gd name="connsiteX5" fmla="*/ 13542 w 35152"/>
                    <a:gd name="connsiteY5" fmla="*/ 21610 h 22474"/>
                    <a:gd name="connsiteX6" fmla="*/ 864 w 35152"/>
                    <a:gd name="connsiteY6" fmla="*/ 13542 h 22474"/>
                    <a:gd name="connsiteX7" fmla="*/ 864 w 35152"/>
                    <a:gd name="connsiteY7" fmla="*/ 10085 h 22474"/>
                    <a:gd name="connsiteX8" fmla="*/ 17000 w 35152"/>
                    <a:gd name="connsiteY8" fmla="*/ 864 h 224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5152" h="22474">
                      <a:moveTo>
                        <a:pt x="17000" y="864"/>
                      </a:moveTo>
                      <a:cubicBezTo>
                        <a:pt x="18152" y="-288"/>
                        <a:pt x="20457" y="-288"/>
                        <a:pt x="21610" y="864"/>
                      </a:cubicBezTo>
                      <a:lnTo>
                        <a:pt x="34288" y="8932"/>
                      </a:lnTo>
                      <a:cubicBezTo>
                        <a:pt x="35440" y="10085"/>
                        <a:pt x="35440" y="11237"/>
                        <a:pt x="34288" y="12390"/>
                      </a:cubicBezTo>
                      <a:lnTo>
                        <a:pt x="18152" y="21610"/>
                      </a:lnTo>
                      <a:cubicBezTo>
                        <a:pt x="17000" y="22762"/>
                        <a:pt x="14695" y="22762"/>
                        <a:pt x="13542" y="21610"/>
                      </a:cubicBezTo>
                      <a:lnTo>
                        <a:pt x="864" y="13542"/>
                      </a:lnTo>
                      <a:cubicBezTo>
                        <a:pt x="-288" y="12390"/>
                        <a:pt x="-288" y="11237"/>
                        <a:pt x="864" y="10085"/>
                      </a:cubicBezTo>
                      <a:lnTo>
                        <a:pt x="17000" y="864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20756180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568" name="Freeform: Shape 3567">
                  <a:extLst>
                    <a:ext uri="{FF2B5EF4-FFF2-40B4-BE49-F238E27FC236}">
                      <a16:creationId xmlns:a16="http://schemas.microsoft.com/office/drawing/2014/main" id="{1AD229D7-A295-CCF9-8EB2-CE0EDB57A2B9}"/>
                    </a:ext>
                  </a:extLst>
                </p:cNvPr>
                <p:cNvSpPr/>
                <p:nvPr/>
              </p:nvSpPr>
              <p:spPr>
                <a:xfrm>
                  <a:off x="9641290" y="5089161"/>
                  <a:ext cx="37046" cy="22474"/>
                </a:xfrm>
                <a:custGeom>
                  <a:avLst/>
                  <a:gdLst>
                    <a:gd name="connsiteX0" fmla="*/ 1607 w 37046"/>
                    <a:gd name="connsiteY0" fmla="*/ 10085 h 22474"/>
                    <a:gd name="connsiteX1" fmla="*/ 18894 w 37046"/>
                    <a:gd name="connsiteY1" fmla="*/ 864 h 22474"/>
                    <a:gd name="connsiteX2" fmla="*/ 23504 w 37046"/>
                    <a:gd name="connsiteY2" fmla="*/ 864 h 22474"/>
                    <a:gd name="connsiteX3" fmla="*/ 36182 w 37046"/>
                    <a:gd name="connsiteY3" fmla="*/ 8932 h 22474"/>
                    <a:gd name="connsiteX4" fmla="*/ 36182 w 37046"/>
                    <a:gd name="connsiteY4" fmla="*/ 12390 h 22474"/>
                    <a:gd name="connsiteX5" fmla="*/ 20047 w 37046"/>
                    <a:gd name="connsiteY5" fmla="*/ 21610 h 22474"/>
                    <a:gd name="connsiteX6" fmla="*/ 15437 w 37046"/>
                    <a:gd name="connsiteY6" fmla="*/ 21610 h 22474"/>
                    <a:gd name="connsiteX7" fmla="*/ 2759 w 37046"/>
                    <a:gd name="connsiteY7" fmla="*/ 13542 h 22474"/>
                    <a:gd name="connsiteX8" fmla="*/ 1607 w 37046"/>
                    <a:gd name="connsiteY8" fmla="*/ 10085 h 224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046" h="22474">
                      <a:moveTo>
                        <a:pt x="1607" y="10085"/>
                      </a:moveTo>
                      <a:lnTo>
                        <a:pt x="18894" y="864"/>
                      </a:lnTo>
                      <a:cubicBezTo>
                        <a:pt x="20047" y="-288"/>
                        <a:pt x="22352" y="-288"/>
                        <a:pt x="23504" y="864"/>
                      </a:cubicBezTo>
                      <a:lnTo>
                        <a:pt x="36182" y="8932"/>
                      </a:lnTo>
                      <a:cubicBezTo>
                        <a:pt x="37335" y="10085"/>
                        <a:pt x="37335" y="11237"/>
                        <a:pt x="36182" y="12390"/>
                      </a:cubicBezTo>
                      <a:lnTo>
                        <a:pt x="20047" y="21610"/>
                      </a:lnTo>
                      <a:cubicBezTo>
                        <a:pt x="18894" y="22762"/>
                        <a:pt x="16589" y="22762"/>
                        <a:pt x="15437" y="21610"/>
                      </a:cubicBezTo>
                      <a:lnTo>
                        <a:pt x="2759" y="13542"/>
                      </a:lnTo>
                      <a:cubicBezTo>
                        <a:pt x="-699" y="12390"/>
                        <a:pt x="-699" y="11237"/>
                        <a:pt x="1607" y="10085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20756190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569" name="Freeform: Shape 3568">
                  <a:extLst>
                    <a:ext uri="{FF2B5EF4-FFF2-40B4-BE49-F238E27FC236}">
                      <a16:creationId xmlns:a16="http://schemas.microsoft.com/office/drawing/2014/main" id="{238E5BEC-639F-4A32-5826-FF372ED7A21C}"/>
                    </a:ext>
                  </a:extLst>
                </p:cNvPr>
                <p:cNvSpPr/>
                <p:nvPr/>
              </p:nvSpPr>
              <p:spPr>
                <a:xfrm>
                  <a:off x="9617829" y="5102991"/>
                  <a:ext cx="35152" cy="21321"/>
                </a:xfrm>
                <a:custGeom>
                  <a:avLst/>
                  <a:gdLst>
                    <a:gd name="connsiteX0" fmla="*/ 17000 w 35152"/>
                    <a:gd name="connsiteY0" fmla="*/ 864 h 21321"/>
                    <a:gd name="connsiteX1" fmla="*/ 21610 w 35152"/>
                    <a:gd name="connsiteY1" fmla="*/ 864 h 21321"/>
                    <a:gd name="connsiteX2" fmla="*/ 34288 w 35152"/>
                    <a:gd name="connsiteY2" fmla="*/ 8932 h 21321"/>
                    <a:gd name="connsiteX3" fmla="*/ 34288 w 35152"/>
                    <a:gd name="connsiteY3" fmla="*/ 12390 h 21321"/>
                    <a:gd name="connsiteX4" fmla="*/ 18152 w 35152"/>
                    <a:gd name="connsiteY4" fmla="*/ 20457 h 21321"/>
                    <a:gd name="connsiteX5" fmla="*/ 13542 w 35152"/>
                    <a:gd name="connsiteY5" fmla="*/ 20457 h 21321"/>
                    <a:gd name="connsiteX6" fmla="*/ 864 w 35152"/>
                    <a:gd name="connsiteY6" fmla="*/ 12390 h 21321"/>
                    <a:gd name="connsiteX7" fmla="*/ 864 w 35152"/>
                    <a:gd name="connsiteY7" fmla="*/ 10085 h 21321"/>
                    <a:gd name="connsiteX8" fmla="*/ 17000 w 35152"/>
                    <a:gd name="connsiteY8" fmla="*/ 864 h 213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5152" h="21321">
                      <a:moveTo>
                        <a:pt x="17000" y="864"/>
                      </a:moveTo>
                      <a:cubicBezTo>
                        <a:pt x="18152" y="-288"/>
                        <a:pt x="20458" y="-288"/>
                        <a:pt x="21610" y="864"/>
                      </a:cubicBezTo>
                      <a:lnTo>
                        <a:pt x="34288" y="8932"/>
                      </a:lnTo>
                      <a:cubicBezTo>
                        <a:pt x="35440" y="10085"/>
                        <a:pt x="35440" y="11237"/>
                        <a:pt x="34288" y="12390"/>
                      </a:cubicBezTo>
                      <a:lnTo>
                        <a:pt x="18152" y="20457"/>
                      </a:lnTo>
                      <a:cubicBezTo>
                        <a:pt x="17000" y="21610"/>
                        <a:pt x="14695" y="21610"/>
                        <a:pt x="13542" y="20457"/>
                      </a:cubicBezTo>
                      <a:lnTo>
                        <a:pt x="864" y="12390"/>
                      </a:lnTo>
                      <a:cubicBezTo>
                        <a:pt x="-288" y="11237"/>
                        <a:pt x="-288" y="10085"/>
                        <a:pt x="864" y="10085"/>
                      </a:cubicBezTo>
                      <a:lnTo>
                        <a:pt x="17000" y="864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20756182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570" name="Freeform: Shape 3569">
                  <a:extLst>
                    <a:ext uri="{FF2B5EF4-FFF2-40B4-BE49-F238E27FC236}">
                      <a16:creationId xmlns:a16="http://schemas.microsoft.com/office/drawing/2014/main" id="{68003DB7-BECF-359F-4BDB-3942270B76B6}"/>
                    </a:ext>
                  </a:extLst>
                </p:cNvPr>
                <p:cNvSpPr/>
                <p:nvPr/>
              </p:nvSpPr>
              <p:spPr>
                <a:xfrm>
                  <a:off x="9593626" y="5115669"/>
                  <a:ext cx="35152" cy="21321"/>
                </a:xfrm>
                <a:custGeom>
                  <a:avLst/>
                  <a:gdLst>
                    <a:gd name="connsiteX0" fmla="*/ 864 w 35152"/>
                    <a:gd name="connsiteY0" fmla="*/ 10085 h 21321"/>
                    <a:gd name="connsiteX1" fmla="*/ 17000 w 35152"/>
                    <a:gd name="connsiteY1" fmla="*/ 864 h 21321"/>
                    <a:gd name="connsiteX2" fmla="*/ 21610 w 35152"/>
                    <a:gd name="connsiteY2" fmla="*/ 864 h 21321"/>
                    <a:gd name="connsiteX3" fmla="*/ 34288 w 35152"/>
                    <a:gd name="connsiteY3" fmla="*/ 8932 h 21321"/>
                    <a:gd name="connsiteX4" fmla="*/ 34288 w 35152"/>
                    <a:gd name="connsiteY4" fmla="*/ 11237 h 21321"/>
                    <a:gd name="connsiteX5" fmla="*/ 18152 w 35152"/>
                    <a:gd name="connsiteY5" fmla="*/ 20457 h 21321"/>
                    <a:gd name="connsiteX6" fmla="*/ 13542 w 35152"/>
                    <a:gd name="connsiteY6" fmla="*/ 20457 h 21321"/>
                    <a:gd name="connsiteX7" fmla="*/ 864 w 35152"/>
                    <a:gd name="connsiteY7" fmla="*/ 12390 h 21321"/>
                    <a:gd name="connsiteX8" fmla="*/ 864 w 35152"/>
                    <a:gd name="connsiteY8" fmla="*/ 10085 h 213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5152" h="21321">
                      <a:moveTo>
                        <a:pt x="864" y="10085"/>
                      </a:moveTo>
                      <a:lnTo>
                        <a:pt x="17000" y="864"/>
                      </a:lnTo>
                      <a:cubicBezTo>
                        <a:pt x="18152" y="-288"/>
                        <a:pt x="20458" y="-288"/>
                        <a:pt x="21610" y="864"/>
                      </a:cubicBezTo>
                      <a:lnTo>
                        <a:pt x="34288" y="8932"/>
                      </a:lnTo>
                      <a:cubicBezTo>
                        <a:pt x="35440" y="10085"/>
                        <a:pt x="35440" y="11237"/>
                        <a:pt x="34288" y="11237"/>
                      </a:cubicBezTo>
                      <a:lnTo>
                        <a:pt x="18152" y="20457"/>
                      </a:lnTo>
                      <a:cubicBezTo>
                        <a:pt x="17000" y="21610"/>
                        <a:pt x="14695" y="21610"/>
                        <a:pt x="13542" y="20457"/>
                      </a:cubicBezTo>
                      <a:lnTo>
                        <a:pt x="864" y="12390"/>
                      </a:lnTo>
                      <a:cubicBezTo>
                        <a:pt x="-288" y="12390"/>
                        <a:pt x="-288" y="11237"/>
                        <a:pt x="864" y="10085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20756188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571" name="Freeform: Shape 3570">
                  <a:extLst>
                    <a:ext uri="{FF2B5EF4-FFF2-40B4-BE49-F238E27FC236}">
                      <a16:creationId xmlns:a16="http://schemas.microsoft.com/office/drawing/2014/main" id="{E1E155F2-F789-FCDB-A96C-8CE828162259}"/>
                    </a:ext>
                  </a:extLst>
                </p:cNvPr>
                <p:cNvSpPr/>
                <p:nvPr/>
              </p:nvSpPr>
              <p:spPr>
                <a:xfrm>
                  <a:off x="9569423" y="5129499"/>
                  <a:ext cx="35151" cy="21321"/>
                </a:xfrm>
                <a:custGeom>
                  <a:avLst/>
                  <a:gdLst>
                    <a:gd name="connsiteX0" fmla="*/ 864 w 35151"/>
                    <a:gd name="connsiteY0" fmla="*/ 10085 h 21321"/>
                    <a:gd name="connsiteX1" fmla="*/ 17000 w 35151"/>
                    <a:gd name="connsiteY1" fmla="*/ 864 h 21321"/>
                    <a:gd name="connsiteX2" fmla="*/ 21610 w 35151"/>
                    <a:gd name="connsiteY2" fmla="*/ 864 h 21321"/>
                    <a:gd name="connsiteX3" fmla="*/ 34288 w 35151"/>
                    <a:gd name="connsiteY3" fmla="*/ 8932 h 21321"/>
                    <a:gd name="connsiteX4" fmla="*/ 34288 w 35151"/>
                    <a:gd name="connsiteY4" fmla="*/ 11237 h 21321"/>
                    <a:gd name="connsiteX5" fmla="*/ 18152 w 35151"/>
                    <a:gd name="connsiteY5" fmla="*/ 20457 h 21321"/>
                    <a:gd name="connsiteX6" fmla="*/ 13542 w 35151"/>
                    <a:gd name="connsiteY6" fmla="*/ 20457 h 21321"/>
                    <a:gd name="connsiteX7" fmla="*/ 864 w 35151"/>
                    <a:gd name="connsiteY7" fmla="*/ 12390 h 21321"/>
                    <a:gd name="connsiteX8" fmla="*/ 864 w 35151"/>
                    <a:gd name="connsiteY8" fmla="*/ 10085 h 213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5151" h="21321">
                      <a:moveTo>
                        <a:pt x="864" y="10085"/>
                      </a:moveTo>
                      <a:lnTo>
                        <a:pt x="17000" y="864"/>
                      </a:lnTo>
                      <a:cubicBezTo>
                        <a:pt x="18152" y="-288"/>
                        <a:pt x="20457" y="-288"/>
                        <a:pt x="21610" y="864"/>
                      </a:cubicBezTo>
                      <a:lnTo>
                        <a:pt x="34288" y="8932"/>
                      </a:lnTo>
                      <a:cubicBezTo>
                        <a:pt x="35440" y="10085"/>
                        <a:pt x="35440" y="11237"/>
                        <a:pt x="34288" y="11237"/>
                      </a:cubicBezTo>
                      <a:lnTo>
                        <a:pt x="18152" y="20457"/>
                      </a:lnTo>
                      <a:cubicBezTo>
                        <a:pt x="17000" y="21610"/>
                        <a:pt x="14695" y="21610"/>
                        <a:pt x="13542" y="20457"/>
                      </a:cubicBezTo>
                      <a:lnTo>
                        <a:pt x="864" y="12390"/>
                      </a:lnTo>
                      <a:cubicBezTo>
                        <a:pt x="-288" y="11237"/>
                        <a:pt x="-288" y="10085"/>
                        <a:pt x="864" y="10085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20756184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572" name="Freeform: Shape 3571">
                  <a:extLst>
                    <a:ext uri="{FF2B5EF4-FFF2-40B4-BE49-F238E27FC236}">
                      <a16:creationId xmlns:a16="http://schemas.microsoft.com/office/drawing/2014/main" id="{69E7333E-B119-E4BD-068E-8F106EE498B1}"/>
                    </a:ext>
                  </a:extLst>
                </p:cNvPr>
                <p:cNvSpPr/>
                <p:nvPr/>
              </p:nvSpPr>
              <p:spPr>
                <a:xfrm>
                  <a:off x="9545327" y="5142177"/>
                  <a:ext cx="36197" cy="22474"/>
                </a:xfrm>
                <a:custGeom>
                  <a:avLst/>
                  <a:gdLst>
                    <a:gd name="connsiteX0" fmla="*/ 1909 w 36197"/>
                    <a:gd name="connsiteY0" fmla="*/ 10085 h 22474"/>
                    <a:gd name="connsiteX1" fmla="*/ 18045 w 36197"/>
                    <a:gd name="connsiteY1" fmla="*/ 864 h 22474"/>
                    <a:gd name="connsiteX2" fmla="*/ 22655 w 36197"/>
                    <a:gd name="connsiteY2" fmla="*/ 864 h 22474"/>
                    <a:gd name="connsiteX3" fmla="*/ 35333 w 36197"/>
                    <a:gd name="connsiteY3" fmla="*/ 8932 h 22474"/>
                    <a:gd name="connsiteX4" fmla="*/ 35333 w 36197"/>
                    <a:gd name="connsiteY4" fmla="*/ 12390 h 22474"/>
                    <a:gd name="connsiteX5" fmla="*/ 18045 w 36197"/>
                    <a:gd name="connsiteY5" fmla="*/ 21610 h 22474"/>
                    <a:gd name="connsiteX6" fmla="*/ 13435 w 36197"/>
                    <a:gd name="connsiteY6" fmla="*/ 21610 h 22474"/>
                    <a:gd name="connsiteX7" fmla="*/ 757 w 36197"/>
                    <a:gd name="connsiteY7" fmla="*/ 13542 h 22474"/>
                    <a:gd name="connsiteX8" fmla="*/ 1909 w 36197"/>
                    <a:gd name="connsiteY8" fmla="*/ 10085 h 224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6197" h="22474">
                      <a:moveTo>
                        <a:pt x="1909" y="10085"/>
                      </a:moveTo>
                      <a:lnTo>
                        <a:pt x="18045" y="864"/>
                      </a:lnTo>
                      <a:cubicBezTo>
                        <a:pt x="19197" y="-288"/>
                        <a:pt x="21502" y="-288"/>
                        <a:pt x="22655" y="864"/>
                      </a:cubicBezTo>
                      <a:lnTo>
                        <a:pt x="35333" y="8932"/>
                      </a:lnTo>
                      <a:cubicBezTo>
                        <a:pt x="36485" y="10085"/>
                        <a:pt x="36485" y="11237"/>
                        <a:pt x="35333" y="12390"/>
                      </a:cubicBezTo>
                      <a:lnTo>
                        <a:pt x="18045" y="21610"/>
                      </a:lnTo>
                      <a:cubicBezTo>
                        <a:pt x="16892" y="22762"/>
                        <a:pt x="14587" y="22762"/>
                        <a:pt x="13435" y="21610"/>
                      </a:cubicBezTo>
                      <a:lnTo>
                        <a:pt x="757" y="13542"/>
                      </a:lnTo>
                      <a:cubicBezTo>
                        <a:pt x="-395" y="12390"/>
                        <a:pt x="-395" y="11237"/>
                        <a:pt x="1909" y="10085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20756180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573" name="Freeform: Shape 3572">
                  <a:extLst>
                    <a:ext uri="{FF2B5EF4-FFF2-40B4-BE49-F238E27FC236}">
                      <a16:creationId xmlns:a16="http://schemas.microsoft.com/office/drawing/2014/main" id="{13E3336F-405F-89DA-20FF-A6F4A5405305}"/>
                    </a:ext>
                  </a:extLst>
                </p:cNvPr>
                <p:cNvSpPr/>
                <p:nvPr/>
              </p:nvSpPr>
              <p:spPr>
                <a:xfrm>
                  <a:off x="9522169" y="5156007"/>
                  <a:ext cx="36304" cy="21321"/>
                </a:xfrm>
                <a:custGeom>
                  <a:avLst/>
                  <a:gdLst>
                    <a:gd name="connsiteX0" fmla="*/ 864 w 36304"/>
                    <a:gd name="connsiteY0" fmla="*/ 10085 h 21321"/>
                    <a:gd name="connsiteX1" fmla="*/ 18152 w 36304"/>
                    <a:gd name="connsiteY1" fmla="*/ 864 h 21321"/>
                    <a:gd name="connsiteX2" fmla="*/ 22762 w 36304"/>
                    <a:gd name="connsiteY2" fmla="*/ 864 h 21321"/>
                    <a:gd name="connsiteX3" fmla="*/ 35440 w 36304"/>
                    <a:gd name="connsiteY3" fmla="*/ 8932 h 21321"/>
                    <a:gd name="connsiteX4" fmla="*/ 35440 w 36304"/>
                    <a:gd name="connsiteY4" fmla="*/ 11237 h 21321"/>
                    <a:gd name="connsiteX5" fmla="*/ 18152 w 36304"/>
                    <a:gd name="connsiteY5" fmla="*/ 20457 h 21321"/>
                    <a:gd name="connsiteX6" fmla="*/ 13542 w 36304"/>
                    <a:gd name="connsiteY6" fmla="*/ 20457 h 21321"/>
                    <a:gd name="connsiteX7" fmla="*/ 864 w 36304"/>
                    <a:gd name="connsiteY7" fmla="*/ 12390 h 21321"/>
                    <a:gd name="connsiteX8" fmla="*/ 864 w 36304"/>
                    <a:gd name="connsiteY8" fmla="*/ 10085 h 213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6304" h="21321">
                      <a:moveTo>
                        <a:pt x="864" y="10085"/>
                      </a:moveTo>
                      <a:lnTo>
                        <a:pt x="18152" y="864"/>
                      </a:lnTo>
                      <a:cubicBezTo>
                        <a:pt x="19305" y="-288"/>
                        <a:pt x="21610" y="-288"/>
                        <a:pt x="22762" y="864"/>
                      </a:cubicBezTo>
                      <a:lnTo>
                        <a:pt x="35440" y="8932"/>
                      </a:lnTo>
                      <a:cubicBezTo>
                        <a:pt x="36592" y="10085"/>
                        <a:pt x="36592" y="11237"/>
                        <a:pt x="35440" y="11237"/>
                      </a:cubicBezTo>
                      <a:lnTo>
                        <a:pt x="18152" y="20457"/>
                      </a:lnTo>
                      <a:cubicBezTo>
                        <a:pt x="17000" y="21610"/>
                        <a:pt x="14695" y="21610"/>
                        <a:pt x="13542" y="20457"/>
                      </a:cubicBezTo>
                      <a:lnTo>
                        <a:pt x="864" y="12390"/>
                      </a:lnTo>
                      <a:cubicBezTo>
                        <a:pt x="-288" y="11237"/>
                        <a:pt x="-288" y="10085"/>
                        <a:pt x="864" y="10085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20756179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574" name="Freeform: Shape 3573">
                  <a:extLst>
                    <a:ext uri="{FF2B5EF4-FFF2-40B4-BE49-F238E27FC236}">
                      <a16:creationId xmlns:a16="http://schemas.microsoft.com/office/drawing/2014/main" id="{2C5D903D-700B-E8E0-1EAD-E753DA0F8319}"/>
                    </a:ext>
                  </a:extLst>
                </p:cNvPr>
                <p:cNvSpPr/>
                <p:nvPr/>
              </p:nvSpPr>
              <p:spPr>
                <a:xfrm>
                  <a:off x="9499119" y="5168685"/>
                  <a:ext cx="35152" cy="21321"/>
                </a:xfrm>
                <a:custGeom>
                  <a:avLst/>
                  <a:gdLst>
                    <a:gd name="connsiteX0" fmla="*/ 17000 w 35152"/>
                    <a:gd name="connsiteY0" fmla="*/ 864 h 21321"/>
                    <a:gd name="connsiteX1" fmla="*/ 21610 w 35152"/>
                    <a:gd name="connsiteY1" fmla="*/ 864 h 21321"/>
                    <a:gd name="connsiteX2" fmla="*/ 34288 w 35152"/>
                    <a:gd name="connsiteY2" fmla="*/ 8932 h 21321"/>
                    <a:gd name="connsiteX3" fmla="*/ 34288 w 35152"/>
                    <a:gd name="connsiteY3" fmla="*/ 11237 h 21321"/>
                    <a:gd name="connsiteX4" fmla="*/ 18152 w 35152"/>
                    <a:gd name="connsiteY4" fmla="*/ 20457 h 21321"/>
                    <a:gd name="connsiteX5" fmla="*/ 13542 w 35152"/>
                    <a:gd name="connsiteY5" fmla="*/ 20457 h 21321"/>
                    <a:gd name="connsiteX6" fmla="*/ 864 w 35152"/>
                    <a:gd name="connsiteY6" fmla="*/ 12390 h 21321"/>
                    <a:gd name="connsiteX7" fmla="*/ 864 w 35152"/>
                    <a:gd name="connsiteY7" fmla="*/ 8932 h 21321"/>
                    <a:gd name="connsiteX8" fmla="*/ 17000 w 35152"/>
                    <a:gd name="connsiteY8" fmla="*/ 864 h 213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5152" h="21321">
                      <a:moveTo>
                        <a:pt x="17000" y="864"/>
                      </a:moveTo>
                      <a:cubicBezTo>
                        <a:pt x="18152" y="-288"/>
                        <a:pt x="20457" y="-288"/>
                        <a:pt x="21610" y="864"/>
                      </a:cubicBezTo>
                      <a:lnTo>
                        <a:pt x="34288" y="8932"/>
                      </a:lnTo>
                      <a:cubicBezTo>
                        <a:pt x="35440" y="10085"/>
                        <a:pt x="35440" y="11237"/>
                        <a:pt x="34288" y="11237"/>
                      </a:cubicBezTo>
                      <a:lnTo>
                        <a:pt x="18152" y="20457"/>
                      </a:lnTo>
                      <a:cubicBezTo>
                        <a:pt x="17000" y="21610"/>
                        <a:pt x="14695" y="21610"/>
                        <a:pt x="13542" y="20457"/>
                      </a:cubicBezTo>
                      <a:lnTo>
                        <a:pt x="864" y="12390"/>
                      </a:lnTo>
                      <a:cubicBezTo>
                        <a:pt x="-288" y="11237"/>
                        <a:pt x="-288" y="10085"/>
                        <a:pt x="864" y="8932"/>
                      </a:cubicBezTo>
                      <a:lnTo>
                        <a:pt x="17000" y="864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20756184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575" name="Freeform: Shape 3574">
                  <a:extLst>
                    <a:ext uri="{FF2B5EF4-FFF2-40B4-BE49-F238E27FC236}">
                      <a16:creationId xmlns:a16="http://schemas.microsoft.com/office/drawing/2014/main" id="{A0A19476-3816-ED63-D92C-2303B9CBBB23}"/>
                    </a:ext>
                  </a:extLst>
                </p:cNvPr>
                <p:cNvSpPr/>
                <p:nvPr/>
              </p:nvSpPr>
              <p:spPr>
                <a:xfrm>
                  <a:off x="9473763" y="5182515"/>
                  <a:ext cx="35152" cy="22474"/>
                </a:xfrm>
                <a:custGeom>
                  <a:avLst/>
                  <a:gdLst>
                    <a:gd name="connsiteX0" fmla="*/ 864 w 35152"/>
                    <a:gd name="connsiteY0" fmla="*/ 10085 h 22474"/>
                    <a:gd name="connsiteX1" fmla="*/ 17000 w 35152"/>
                    <a:gd name="connsiteY1" fmla="*/ 864 h 22474"/>
                    <a:gd name="connsiteX2" fmla="*/ 21610 w 35152"/>
                    <a:gd name="connsiteY2" fmla="*/ 864 h 22474"/>
                    <a:gd name="connsiteX3" fmla="*/ 34288 w 35152"/>
                    <a:gd name="connsiteY3" fmla="*/ 8932 h 22474"/>
                    <a:gd name="connsiteX4" fmla="*/ 34288 w 35152"/>
                    <a:gd name="connsiteY4" fmla="*/ 12390 h 22474"/>
                    <a:gd name="connsiteX5" fmla="*/ 18152 w 35152"/>
                    <a:gd name="connsiteY5" fmla="*/ 21610 h 22474"/>
                    <a:gd name="connsiteX6" fmla="*/ 13542 w 35152"/>
                    <a:gd name="connsiteY6" fmla="*/ 21610 h 22474"/>
                    <a:gd name="connsiteX7" fmla="*/ 864 w 35152"/>
                    <a:gd name="connsiteY7" fmla="*/ 13542 h 22474"/>
                    <a:gd name="connsiteX8" fmla="*/ 864 w 35152"/>
                    <a:gd name="connsiteY8" fmla="*/ 10085 h 224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5152" h="22474">
                      <a:moveTo>
                        <a:pt x="864" y="10085"/>
                      </a:moveTo>
                      <a:lnTo>
                        <a:pt x="17000" y="864"/>
                      </a:lnTo>
                      <a:cubicBezTo>
                        <a:pt x="18152" y="-288"/>
                        <a:pt x="20458" y="-288"/>
                        <a:pt x="21610" y="864"/>
                      </a:cubicBezTo>
                      <a:lnTo>
                        <a:pt x="34288" y="8932"/>
                      </a:lnTo>
                      <a:cubicBezTo>
                        <a:pt x="35440" y="10085"/>
                        <a:pt x="35440" y="11237"/>
                        <a:pt x="34288" y="12390"/>
                      </a:cubicBezTo>
                      <a:lnTo>
                        <a:pt x="18152" y="21610"/>
                      </a:lnTo>
                      <a:cubicBezTo>
                        <a:pt x="17000" y="22762"/>
                        <a:pt x="14695" y="22762"/>
                        <a:pt x="13542" y="21610"/>
                      </a:cubicBezTo>
                      <a:lnTo>
                        <a:pt x="864" y="13542"/>
                      </a:lnTo>
                      <a:cubicBezTo>
                        <a:pt x="-288" y="12390"/>
                        <a:pt x="-288" y="10085"/>
                        <a:pt x="864" y="10085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20756184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576" name="Freeform: Shape 3575">
                  <a:extLst>
                    <a:ext uri="{FF2B5EF4-FFF2-40B4-BE49-F238E27FC236}">
                      <a16:creationId xmlns:a16="http://schemas.microsoft.com/office/drawing/2014/main" id="{5498CBFD-4A5E-3796-0492-EF2E74D0599F}"/>
                    </a:ext>
                  </a:extLst>
                </p:cNvPr>
                <p:cNvSpPr/>
                <p:nvPr/>
              </p:nvSpPr>
              <p:spPr>
                <a:xfrm>
                  <a:off x="9819521" y="5013094"/>
                  <a:ext cx="37457" cy="22474"/>
                </a:xfrm>
                <a:custGeom>
                  <a:avLst/>
                  <a:gdLst>
                    <a:gd name="connsiteX0" fmla="*/ 864 w 37457"/>
                    <a:gd name="connsiteY0" fmla="*/ 11237 h 22474"/>
                    <a:gd name="connsiteX1" fmla="*/ 19305 w 37457"/>
                    <a:gd name="connsiteY1" fmla="*/ 864 h 22474"/>
                    <a:gd name="connsiteX2" fmla="*/ 23915 w 37457"/>
                    <a:gd name="connsiteY2" fmla="*/ 864 h 22474"/>
                    <a:gd name="connsiteX3" fmla="*/ 36593 w 37457"/>
                    <a:gd name="connsiteY3" fmla="*/ 8932 h 22474"/>
                    <a:gd name="connsiteX4" fmla="*/ 36593 w 37457"/>
                    <a:gd name="connsiteY4" fmla="*/ 11237 h 22474"/>
                    <a:gd name="connsiteX5" fmla="*/ 18152 w 37457"/>
                    <a:gd name="connsiteY5" fmla="*/ 21610 h 22474"/>
                    <a:gd name="connsiteX6" fmla="*/ 13542 w 37457"/>
                    <a:gd name="connsiteY6" fmla="*/ 21610 h 22474"/>
                    <a:gd name="connsiteX7" fmla="*/ 864 w 37457"/>
                    <a:gd name="connsiteY7" fmla="*/ 13542 h 22474"/>
                    <a:gd name="connsiteX8" fmla="*/ 864 w 37457"/>
                    <a:gd name="connsiteY8" fmla="*/ 11237 h 224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457" h="22474">
                      <a:moveTo>
                        <a:pt x="864" y="11237"/>
                      </a:moveTo>
                      <a:lnTo>
                        <a:pt x="19305" y="864"/>
                      </a:lnTo>
                      <a:cubicBezTo>
                        <a:pt x="20458" y="-288"/>
                        <a:pt x="22762" y="-288"/>
                        <a:pt x="23915" y="864"/>
                      </a:cubicBezTo>
                      <a:lnTo>
                        <a:pt x="36593" y="8932"/>
                      </a:lnTo>
                      <a:cubicBezTo>
                        <a:pt x="37745" y="10085"/>
                        <a:pt x="37745" y="11237"/>
                        <a:pt x="36593" y="11237"/>
                      </a:cubicBezTo>
                      <a:lnTo>
                        <a:pt x="18152" y="21610"/>
                      </a:lnTo>
                      <a:cubicBezTo>
                        <a:pt x="17000" y="22762"/>
                        <a:pt x="14695" y="22762"/>
                        <a:pt x="13542" y="21610"/>
                      </a:cubicBezTo>
                      <a:lnTo>
                        <a:pt x="864" y="13542"/>
                      </a:lnTo>
                      <a:cubicBezTo>
                        <a:pt x="-288" y="13542"/>
                        <a:pt x="-288" y="11237"/>
                        <a:pt x="864" y="112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20756177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577" name="Freeform: Shape 3576">
                  <a:extLst>
                    <a:ext uri="{FF2B5EF4-FFF2-40B4-BE49-F238E27FC236}">
                      <a16:creationId xmlns:a16="http://schemas.microsoft.com/office/drawing/2014/main" id="{E70C075E-7563-2F63-1F20-2442CAD812B4}"/>
                    </a:ext>
                  </a:extLst>
                </p:cNvPr>
                <p:cNvSpPr/>
                <p:nvPr/>
              </p:nvSpPr>
              <p:spPr>
                <a:xfrm>
                  <a:off x="9794165" y="5026924"/>
                  <a:ext cx="37456" cy="22474"/>
                </a:xfrm>
                <a:custGeom>
                  <a:avLst/>
                  <a:gdLst>
                    <a:gd name="connsiteX0" fmla="*/ 864 w 37456"/>
                    <a:gd name="connsiteY0" fmla="*/ 11237 h 22474"/>
                    <a:gd name="connsiteX1" fmla="*/ 19305 w 37456"/>
                    <a:gd name="connsiteY1" fmla="*/ 864 h 22474"/>
                    <a:gd name="connsiteX2" fmla="*/ 23915 w 37456"/>
                    <a:gd name="connsiteY2" fmla="*/ 864 h 22474"/>
                    <a:gd name="connsiteX3" fmla="*/ 36593 w 37456"/>
                    <a:gd name="connsiteY3" fmla="*/ 8932 h 22474"/>
                    <a:gd name="connsiteX4" fmla="*/ 36593 w 37456"/>
                    <a:gd name="connsiteY4" fmla="*/ 11237 h 22474"/>
                    <a:gd name="connsiteX5" fmla="*/ 18152 w 37456"/>
                    <a:gd name="connsiteY5" fmla="*/ 21610 h 22474"/>
                    <a:gd name="connsiteX6" fmla="*/ 13542 w 37456"/>
                    <a:gd name="connsiteY6" fmla="*/ 21610 h 22474"/>
                    <a:gd name="connsiteX7" fmla="*/ 864 w 37456"/>
                    <a:gd name="connsiteY7" fmla="*/ 13542 h 22474"/>
                    <a:gd name="connsiteX8" fmla="*/ 864 w 37456"/>
                    <a:gd name="connsiteY8" fmla="*/ 11237 h 224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456" h="22474">
                      <a:moveTo>
                        <a:pt x="864" y="11237"/>
                      </a:moveTo>
                      <a:lnTo>
                        <a:pt x="19305" y="864"/>
                      </a:lnTo>
                      <a:cubicBezTo>
                        <a:pt x="20457" y="-288"/>
                        <a:pt x="22762" y="-288"/>
                        <a:pt x="23915" y="864"/>
                      </a:cubicBezTo>
                      <a:lnTo>
                        <a:pt x="36593" y="8932"/>
                      </a:lnTo>
                      <a:cubicBezTo>
                        <a:pt x="37745" y="10085"/>
                        <a:pt x="37745" y="11237"/>
                        <a:pt x="36593" y="11237"/>
                      </a:cubicBezTo>
                      <a:lnTo>
                        <a:pt x="18152" y="21610"/>
                      </a:lnTo>
                      <a:cubicBezTo>
                        <a:pt x="17000" y="22762"/>
                        <a:pt x="14695" y="22762"/>
                        <a:pt x="13542" y="21610"/>
                      </a:cubicBezTo>
                      <a:lnTo>
                        <a:pt x="864" y="13542"/>
                      </a:lnTo>
                      <a:cubicBezTo>
                        <a:pt x="-288" y="13542"/>
                        <a:pt x="-288" y="12390"/>
                        <a:pt x="864" y="112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20756188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578" name="Freeform: Shape 3577">
                  <a:extLst>
                    <a:ext uri="{FF2B5EF4-FFF2-40B4-BE49-F238E27FC236}">
                      <a16:creationId xmlns:a16="http://schemas.microsoft.com/office/drawing/2014/main" id="{F81E6294-60CF-AFEE-A772-E8E387B5318F}"/>
                    </a:ext>
                  </a:extLst>
                </p:cNvPr>
                <p:cNvSpPr/>
                <p:nvPr/>
              </p:nvSpPr>
              <p:spPr>
                <a:xfrm>
                  <a:off x="9844012" y="5025772"/>
                  <a:ext cx="52151" cy="31694"/>
                </a:xfrm>
                <a:custGeom>
                  <a:avLst/>
                  <a:gdLst>
                    <a:gd name="connsiteX0" fmla="*/ 1729 w 52151"/>
                    <a:gd name="connsiteY0" fmla="*/ 7779 h 31694"/>
                    <a:gd name="connsiteX1" fmla="*/ 14406 w 52151"/>
                    <a:gd name="connsiteY1" fmla="*/ 864 h 31694"/>
                    <a:gd name="connsiteX2" fmla="*/ 19017 w 52151"/>
                    <a:gd name="connsiteY2" fmla="*/ 864 h 31694"/>
                    <a:gd name="connsiteX3" fmla="*/ 51287 w 52151"/>
                    <a:gd name="connsiteY3" fmla="*/ 21610 h 31694"/>
                    <a:gd name="connsiteX4" fmla="*/ 51287 w 52151"/>
                    <a:gd name="connsiteY4" fmla="*/ 23915 h 31694"/>
                    <a:gd name="connsiteX5" fmla="*/ 38609 w 52151"/>
                    <a:gd name="connsiteY5" fmla="*/ 30830 h 31694"/>
                    <a:gd name="connsiteX6" fmla="*/ 33999 w 52151"/>
                    <a:gd name="connsiteY6" fmla="*/ 30830 h 31694"/>
                    <a:gd name="connsiteX7" fmla="*/ 1729 w 52151"/>
                    <a:gd name="connsiteY7" fmla="*/ 10085 h 31694"/>
                    <a:gd name="connsiteX8" fmla="*/ 1729 w 52151"/>
                    <a:gd name="connsiteY8" fmla="*/ 7779 h 316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2151" h="31694">
                      <a:moveTo>
                        <a:pt x="1729" y="7779"/>
                      </a:moveTo>
                      <a:lnTo>
                        <a:pt x="14406" y="864"/>
                      </a:lnTo>
                      <a:cubicBezTo>
                        <a:pt x="15559" y="-288"/>
                        <a:pt x="17864" y="-288"/>
                        <a:pt x="19017" y="864"/>
                      </a:cubicBezTo>
                      <a:lnTo>
                        <a:pt x="51287" y="21610"/>
                      </a:lnTo>
                      <a:cubicBezTo>
                        <a:pt x="52440" y="22762"/>
                        <a:pt x="52440" y="23915"/>
                        <a:pt x="51287" y="23915"/>
                      </a:cubicBezTo>
                      <a:lnTo>
                        <a:pt x="38609" y="30830"/>
                      </a:lnTo>
                      <a:cubicBezTo>
                        <a:pt x="37457" y="31983"/>
                        <a:pt x="35152" y="31983"/>
                        <a:pt x="33999" y="30830"/>
                      </a:cubicBezTo>
                      <a:lnTo>
                        <a:pt x="1729" y="10085"/>
                      </a:lnTo>
                      <a:cubicBezTo>
                        <a:pt x="-576" y="10085"/>
                        <a:pt x="-576" y="8932"/>
                        <a:pt x="1729" y="7779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20756182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579" name="Freeform: Shape 3578">
                  <a:extLst>
                    <a:ext uri="{FF2B5EF4-FFF2-40B4-BE49-F238E27FC236}">
                      <a16:creationId xmlns:a16="http://schemas.microsoft.com/office/drawing/2014/main" id="{3E8D4C90-FD0E-DD52-5E74-6D44D69831E9}"/>
                    </a:ext>
                  </a:extLst>
                </p:cNvPr>
                <p:cNvSpPr/>
                <p:nvPr/>
              </p:nvSpPr>
              <p:spPr>
                <a:xfrm>
                  <a:off x="9819521" y="5036145"/>
                  <a:ext cx="37457" cy="23626"/>
                </a:xfrm>
                <a:custGeom>
                  <a:avLst/>
                  <a:gdLst>
                    <a:gd name="connsiteX0" fmla="*/ 864 w 37457"/>
                    <a:gd name="connsiteY0" fmla="*/ 11237 h 23626"/>
                    <a:gd name="connsiteX1" fmla="*/ 19305 w 37457"/>
                    <a:gd name="connsiteY1" fmla="*/ 864 h 23626"/>
                    <a:gd name="connsiteX2" fmla="*/ 23915 w 37457"/>
                    <a:gd name="connsiteY2" fmla="*/ 864 h 23626"/>
                    <a:gd name="connsiteX3" fmla="*/ 36593 w 37457"/>
                    <a:gd name="connsiteY3" fmla="*/ 8932 h 23626"/>
                    <a:gd name="connsiteX4" fmla="*/ 36593 w 37457"/>
                    <a:gd name="connsiteY4" fmla="*/ 12390 h 23626"/>
                    <a:gd name="connsiteX5" fmla="*/ 18152 w 37457"/>
                    <a:gd name="connsiteY5" fmla="*/ 22762 h 23626"/>
                    <a:gd name="connsiteX6" fmla="*/ 13542 w 37457"/>
                    <a:gd name="connsiteY6" fmla="*/ 22762 h 23626"/>
                    <a:gd name="connsiteX7" fmla="*/ 864 w 37457"/>
                    <a:gd name="connsiteY7" fmla="*/ 14695 h 23626"/>
                    <a:gd name="connsiteX8" fmla="*/ 864 w 37457"/>
                    <a:gd name="connsiteY8" fmla="*/ 11237 h 236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457" h="23626">
                      <a:moveTo>
                        <a:pt x="864" y="11237"/>
                      </a:moveTo>
                      <a:lnTo>
                        <a:pt x="19305" y="864"/>
                      </a:lnTo>
                      <a:cubicBezTo>
                        <a:pt x="20458" y="-288"/>
                        <a:pt x="22762" y="-288"/>
                        <a:pt x="23915" y="864"/>
                      </a:cubicBezTo>
                      <a:lnTo>
                        <a:pt x="36593" y="8932"/>
                      </a:lnTo>
                      <a:cubicBezTo>
                        <a:pt x="37745" y="10085"/>
                        <a:pt x="37745" y="11237"/>
                        <a:pt x="36593" y="12390"/>
                      </a:cubicBezTo>
                      <a:lnTo>
                        <a:pt x="18152" y="22762"/>
                      </a:lnTo>
                      <a:cubicBezTo>
                        <a:pt x="17000" y="23915"/>
                        <a:pt x="14695" y="23915"/>
                        <a:pt x="13542" y="22762"/>
                      </a:cubicBezTo>
                      <a:lnTo>
                        <a:pt x="864" y="14695"/>
                      </a:lnTo>
                      <a:cubicBezTo>
                        <a:pt x="-288" y="13542"/>
                        <a:pt x="-288" y="12390"/>
                        <a:pt x="864" y="112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20756182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580" name="Freeform: Shape 3579">
                  <a:extLst>
                    <a:ext uri="{FF2B5EF4-FFF2-40B4-BE49-F238E27FC236}">
                      <a16:creationId xmlns:a16="http://schemas.microsoft.com/office/drawing/2014/main" id="{BC25BD7E-B8A9-8FB0-2189-0968496394B3}"/>
                    </a:ext>
                  </a:extLst>
                </p:cNvPr>
                <p:cNvSpPr/>
                <p:nvPr/>
              </p:nvSpPr>
              <p:spPr>
                <a:xfrm>
                  <a:off x="9744895" y="5054585"/>
                  <a:ext cx="36016" cy="22474"/>
                </a:xfrm>
                <a:custGeom>
                  <a:avLst/>
                  <a:gdLst>
                    <a:gd name="connsiteX0" fmla="*/ 1729 w 36016"/>
                    <a:gd name="connsiteY0" fmla="*/ 10085 h 22474"/>
                    <a:gd name="connsiteX1" fmla="*/ 17864 w 36016"/>
                    <a:gd name="connsiteY1" fmla="*/ 864 h 22474"/>
                    <a:gd name="connsiteX2" fmla="*/ 22474 w 36016"/>
                    <a:gd name="connsiteY2" fmla="*/ 864 h 22474"/>
                    <a:gd name="connsiteX3" fmla="*/ 35152 w 36016"/>
                    <a:gd name="connsiteY3" fmla="*/ 8932 h 22474"/>
                    <a:gd name="connsiteX4" fmla="*/ 35152 w 36016"/>
                    <a:gd name="connsiteY4" fmla="*/ 12390 h 22474"/>
                    <a:gd name="connsiteX5" fmla="*/ 19017 w 36016"/>
                    <a:gd name="connsiteY5" fmla="*/ 21610 h 22474"/>
                    <a:gd name="connsiteX6" fmla="*/ 14407 w 36016"/>
                    <a:gd name="connsiteY6" fmla="*/ 21610 h 22474"/>
                    <a:gd name="connsiteX7" fmla="*/ 1729 w 36016"/>
                    <a:gd name="connsiteY7" fmla="*/ 13542 h 22474"/>
                    <a:gd name="connsiteX8" fmla="*/ 1729 w 36016"/>
                    <a:gd name="connsiteY8" fmla="*/ 10085 h 224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6016" h="22474">
                      <a:moveTo>
                        <a:pt x="1729" y="10085"/>
                      </a:moveTo>
                      <a:lnTo>
                        <a:pt x="17864" y="864"/>
                      </a:lnTo>
                      <a:cubicBezTo>
                        <a:pt x="19017" y="-288"/>
                        <a:pt x="21322" y="-288"/>
                        <a:pt x="22474" y="864"/>
                      </a:cubicBezTo>
                      <a:lnTo>
                        <a:pt x="35152" y="8932"/>
                      </a:lnTo>
                      <a:cubicBezTo>
                        <a:pt x="36305" y="10085"/>
                        <a:pt x="36305" y="11237"/>
                        <a:pt x="35152" y="12390"/>
                      </a:cubicBezTo>
                      <a:lnTo>
                        <a:pt x="19017" y="21610"/>
                      </a:lnTo>
                      <a:cubicBezTo>
                        <a:pt x="17864" y="22762"/>
                        <a:pt x="15559" y="22762"/>
                        <a:pt x="14407" y="21610"/>
                      </a:cubicBezTo>
                      <a:lnTo>
                        <a:pt x="1729" y="13542"/>
                      </a:lnTo>
                      <a:cubicBezTo>
                        <a:pt x="-576" y="12390"/>
                        <a:pt x="-576" y="11237"/>
                        <a:pt x="1729" y="10085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20756184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581" name="Freeform: Shape 3580">
                  <a:extLst>
                    <a:ext uri="{FF2B5EF4-FFF2-40B4-BE49-F238E27FC236}">
                      <a16:creationId xmlns:a16="http://schemas.microsoft.com/office/drawing/2014/main" id="{2C9B3D59-1ED5-41F8-B55C-46BFE13133D7}"/>
                    </a:ext>
                  </a:extLst>
                </p:cNvPr>
                <p:cNvSpPr/>
                <p:nvPr/>
              </p:nvSpPr>
              <p:spPr>
                <a:xfrm>
                  <a:off x="9768810" y="5041907"/>
                  <a:ext cx="55897" cy="43219"/>
                </a:xfrm>
                <a:custGeom>
                  <a:avLst/>
                  <a:gdLst>
                    <a:gd name="connsiteX0" fmla="*/ 18152 w 55897"/>
                    <a:gd name="connsiteY0" fmla="*/ 864 h 43219"/>
                    <a:gd name="connsiteX1" fmla="*/ 22762 w 55897"/>
                    <a:gd name="connsiteY1" fmla="*/ 864 h 43219"/>
                    <a:gd name="connsiteX2" fmla="*/ 42355 w 55897"/>
                    <a:gd name="connsiteY2" fmla="*/ 13542 h 43219"/>
                    <a:gd name="connsiteX3" fmla="*/ 46965 w 55897"/>
                    <a:gd name="connsiteY3" fmla="*/ 17000 h 43219"/>
                    <a:gd name="connsiteX4" fmla="*/ 55033 w 55897"/>
                    <a:gd name="connsiteY4" fmla="*/ 21610 h 43219"/>
                    <a:gd name="connsiteX5" fmla="*/ 55033 w 55897"/>
                    <a:gd name="connsiteY5" fmla="*/ 23915 h 43219"/>
                    <a:gd name="connsiteX6" fmla="*/ 21610 w 55897"/>
                    <a:gd name="connsiteY6" fmla="*/ 42355 h 43219"/>
                    <a:gd name="connsiteX7" fmla="*/ 17000 w 55897"/>
                    <a:gd name="connsiteY7" fmla="*/ 42355 h 43219"/>
                    <a:gd name="connsiteX8" fmla="*/ 4322 w 55897"/>
                    <a:gd name="connsiteY8" fmla="*/ 34288 h 43219"/>
                    <a:gd name="connsiteX9" fmla="*/ 4322 w 55897"/>
                    <a:gd name="connsiteY9" fmla="*/ 31983 h 43219"/>
                    <a:gd name="connsiteX10" fmla="*/ 18152 w 55897"/>
                    <a:gd name="connsiteY10" fmla="*/ 23915 h 43219"/>
                    <a:gd name="connsiteX11" fmla="*/ 864 w 55897"/>
                    <a:gd name="connsiteY11" fmla="*/ 13542 h 43219"/>
                    <a:gd name="connsiteX12" fmla="*/ 864 w 55897"/>
                    <a:gd name="connsiteY12" fmla="*/ 10085 h 43219"/>
                    <a:gd name="connsiteX13" fmla="*/ 18152 w 55897"/>
                    <a:gd name="connsiteY13" fmla="*/ 864 h 432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55897" h="43219">
                      <a:moveTo>
                        <a:pt x="18152" y="864"/>
                      </a:moveTo>
                      <a:cubicBezTo>
                        <a:pt x="19305" y="-288"/>
                        <a:pt x="21610" y="-288"/>
                        <a:pt x="22762" y="864"/>
                      </a:cubicBezTo>
                      <a:lnTo>
                        <a:pt x="42355" y="13542"/>
                      </a:lnTo>
                      <a:lnTo>
                        <a:pt x="46965" y="17000"/>
                      </a:lnTo>
                      <a:lnTo>
                        <a:pt x="55033" y="21610"/>
                      </a:lnTo>
                      <a:cubicBezTo>
                        <a:pt x="56186" y="22762"/>
                        <a:pt x="56186" y="23915"/>
                        <a:pt x="55033" y="23915"/>
                      </a:cubicBezTo>
                      <a:lnTo>
                        <a:pt x="21610" y="42355"/>
                      </a:lnTo>
                      <a:cubicBezTo>
                        <a:pt x="20457" y="43508"/>
                        <a:pt x="18152" y="43508"/>
                        <a:pt x="17000" y="42355"/>
                      </a:cubicBezTo>
                      <a:lnTo>
                        <a:pt x="4322" y="34288"/>
                      </a:lnTo>
                      <a:cubicBezTo>
                        <a:pt x="3169" y="33135"/>
                        <a:pt x="3169" y="31983"/>
                        <a:pt x="4322" y="31983"/>
                      </a:cubicBezTo>
                      <a:lnTo>
                        <a:pt x="18152" y="23915"/>
                      </a:lnTo>
                      <a:lnTo>
                        <a:pt x="864" y="13542"/>
                      </a:lnTo>
                      <a:cubicBezTo>
                        <a:pt x="-288" y="12390"/>
                        <a:pt x="-288" y="11237"/>
                        <a:pt x="864" y="10085"/>
                      </a:cubicBezTo>
                      <a:lnTo>
                        <a:pt x="18152" y="864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20756190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582" name="Freeform: Shape 3581">
                  <a:extLst>
                    <a:ext uri="{FF2B5EF4-FFF2-40B4-BE49-F238E27FC236}">
                      <a16:creationId xmlns:a16="http://schemas.microsoft.com/office/drawing/2014/main" id="{E4738455-7F27-9130-ABA2-C7DAB6D2B199}"/>
                    </a:ext>
                  </a:extLst>
                </p:cNvPr>
                <p:cNvSpPr/>
                <p:nvPr/>
              </p:nvSpPr>
              <p:spPr>
                <a:xfrm>
                  <a:off x="9721663" y="5068415"/>
                  <a:ext cx="36197" cy="22474"/>
                </a:xfrm>
                <a:custGeom>
                  <a:avLst/>
                  <a:gdLst>
                    <a:gd name="connsiteX0" fmla="*/ 757 w 36197"/>
                    <a:gd name="connsiteY0" fmla="*/ 10085 h 22474"/>
                    <a:gd name="connsiteX1" fmla="*/ 18045 w 36197"/>
                    <a:gd name="connsiteY1" fmla="*/ 864 h 22474"/>
                    <a:gd name="connsiteX2" fmla="*/ 22655 w 36197"/>
                    <a:gd name="connsiteY2" fmla="*/ 864 h 22474"/>
                    <a:gd name="connsiteX3" fmla="*/ 35333 w 36197"/>
                    <a:gd name="connsiteY3" fmla="*/ 8932 h 22474"/>
                    <a:gd name="connsiteX4" fmla="*/ 35333 w 36197"/>
                    <a:gd name="connsiteY4" fmla="*/ 12390 h 22474"/>
                    <a:gd name="connsiteX5" fmla="*/ 19198 w 36197"/>
                    <a:gd name="connsiteY5" fmla="*/ 21610 h 22474"/>
                    <a:gd name="connsiteX6" fmla="*/ 14588 w 36197"/>
                    <a:gd name="connsiteY6" fmla="*/ 21610 h 22474"/>
                    <a:gd name="connsiteX7" fmla="*/ 1910 w 36197"/>
                    <a:gd name="connsiteY7" fmla="*/ 13542 h 22474"/>
                    <a:gd name="connsiteX8" fmla="*/ 757 w 36197"/>
                    <a:gd name="connsiteY8" fmla="*/ 10085 h 224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6197" h="22474">
                      <a:moveTo>
                        <a:pt x="757" y="10085"/>
                      </a:moveTo>
                      <a:lnTo>
                        <a:pt x="18045" y="864"/>
                      </a:lnTo>
                      <a:cubicBezTo>
                        <a:pt x="19198" y="-288"/>
                        <a:pt x="21502" y="-288"/>
                        <a:pt x="22655" y="864"/>
                      </a:cubicBezTo>
                      <a:lnTo>
                        <a:pt x="35333" y="8932"/>
                      </a:lnTo>
                      <a:cubicBezTo>
                        <a:pt x="36485" y="10085"/>
                        <a:pt x="36485" y="11237"/>
                        <a:pt x="35333" y="12390"/>
                      </a:cubicBezTo>
                      <a:lnTo>
                        <a:pt x="19198" y="21610"/>
                      </a:lnTo>
                      <a:cubicBezTo>
                        <a:pt x="18045" y="22762"/>
                        <a:pt x="15740" y="22762"/>
                        <a:pt x="14588" y="21610"/>
                      </a:cubicBezTo>
                      <a:lnTo>
                        <a:pt x="1910" y="13542"/>
                      </a:lnTo>
                      <a:cubicBezTo>
                        <a:pt x="-396" y="12390"/>
                        <a:pt x="-396" y="11237"/>
                        <a:pt x="757" y="10085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20756180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583" name="Freeform: Shape 3582">
                  <a:extLst>
                    <a:ext uri="{FF2B5EF4-FFF2-40B4-BE49-F238E27FC236}">
                      <a16:creationId xmlns:a16="http://schemas.microsoft.com/office/drawing/2014/main" id="{28B23113-1F20-BF96-8CAB-E460964E7157}"/>
                    </a:ext>
                  </a:extLst>
                </p:cNvPr>
                <p:cNvSpPr/>
                <p:nvPr/>
              </p:nvSpPr>
              <p:spPr>
                <a:xfrm>
                  <a:off x="9697353" y="5081093"/>
                  <a:ext cx="35152" cy="22474"/>
                </a:xfrm>
                <a:custGeom>
                  <a:avLst/>
                  <a:gdLst>
                    <a:gd name="connsiteX0" fmla="*/ 864 w 35152"/>
                    <a:gd name="connsiteY0" fmla="*/ 10085 h 22474"/>
                    <a:gd name="connsiteX1" fmla="*/ 17000 w 35152"/>
                    <a:gd name="connsiteY1" fmla="*/ 864 h 22474"/>
                    <a:gd name="connsiteX2" fmla="*/ 21610 w 35152"/>
                    <a:gd name="connsiteY2" fmla="*/ 864 h 22474"/>
                    <a:gd name="connsiteX3" fmla="*/ 34288 w 35152"/>
                    <a:gd name="connsiteY3" fmla="*/ 8932 h 22474"/>
                    <a:gd name="connsiteX4" fmla="*/ 34288 w 35152"/>
                    <a:gd name="connsiteY4" fmla="*/ 12390 h 22474"/>
                    <a:gd name="connsiteX5" fmla="*/ 18152 w 35152"/>
                    <a:gd name="connsiteY5" fmla="*/ 21610 h 22474"/>
                    <a:gd name="connsiteX6" fmla="*/ 13542 w 35152"/>
                    <a:gd name="connsiteY6" fmla="*/ 21610 h 22474"/>
                    <a:gd name="connsiteX7" fmla="*/ 864 w 35152"/>
                    <a:gd name="connsiteY7" fmla="*/ 13542 h 22474"/>
                    <a:gd name="connsiteX8" fmla="*/ 864 w 35152"/>
                    <a:gd name="connsiteY8" fmla="*/ 10085 h 224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5152" h="22474">
                      <a:moveTo>
                        <a:pt x="864" y="10085"/>
                      </a:moveTo>
                      <a:lnTo>
                        <a:pt x="17000" y="864"/>
                      </a:lnTo>
                      <a:cubicBezTo>
                        <a:pt x="18152" y="-288"/>
                        <a:pt x="20458" y="-288"/>
                        <a:pt x="21610" y="864"/>
                      </a:cubicBezTo>
                      <a:lnTo>
                        <a:pt x="34288" y="8932"/>
                      </a:lnTo>
                      <a:cubicBezTo>
                        <a:pt x="35440" y="10085"/>
                        <a:pt x="35440" y="11237"/>
                        <a:pt x="34288" y="12390"/>
                      </a:cubicBezTo>
                      <a:lnTo>
                        <a:pt x="18152" y="21610"/>
                      </a:lnTo>
                      <a:cubicBezTo>
                        <a:pt x="17000" y="22762"/>
                        <a:pt x="14695" y="22762"/>
                        <a:pt x="13542" y="21610"/>
                      </a:cubicBezTo>
                      <a:lnTo>
                        <a:pt x="864" y="13542"/>
                      </a:lnTo>
                      <a:cubicBezTo>
                        <a:pt x="-288" y="12390"/>
                        <a:pt x="-288" y="11237"/>
                        <a:pt x="864" y="10085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20756180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584" name="Freeform: Shape 3583">
                  <a:extLst>
                    <a:ext uri="{FF2B5EF4-FFF2-40B4-BE49-F238E27FC236}">
                      <a16:creationId xmlns:a16="http://schemas.microsoft.com/office/drawing/2014/main" id="{14FF17A5-855E-2152-21CB-07EE71204C52}"/>
                    </a:ext>
                  </a:extLst>
                </p:cNvPr>
                <p:cNvSpPr/>
                <p:nvPr/>
              </p:nvSpPr>
              <p:spPr>
                <a:xfrm>
                  <a:off x="9673150" y="5094923"/>
                  <a:ext cx="35151" cy="22474"/>
                </a:xfrm>
                <a:custGeom>
                  <a:avLst/>
                  <a:gdLst>
                    <a:gd name="connsiteX0" fmla="*/ 864 w 35151"/>
                    <a:gd name="connsiteY0" fmla="*/ 10085 h 22474"/>
                    <a:gd name="connsiteX1" fmla="*/ 17000 w 35151"/>
                    <a:gd name="connsiteY1" fmla="*/ 864 h 22474"/>
                    <a:gd name="connsiteX2" fmla="*/ 21610 w 35151"/>
                    <a:gd name="connsiteY2" fmla="*/ 864 h 22474"/>
                    <a:gd name="connsiteX3" fmla="*/ 34288 w 35151"/>
                    <a:gd name="connsiteY3" fmla="*/ 8932 h 22474"/>
                    <a:gd name="connsiteX4" fmla="*/ 34288 w 35151"/>
                    <a:gd name="connsiteY4" fmla="*/ 12390 h 22474"/>
                    <a:gd name="connsiteX5" fmla="*/ 18152 w 35151"/>
                    <a:gd name="connsiteY5" fmla="*/ 21610 h 22474"/>
                    <a:gd name="connsiteX6" fmla="*/ 13542 w 35151"/>
                    <a:gd name="connsiteY6" fmla="*/ 21610 h 22474"/>
                    <a:gd name="connsiteX7" fmla="*/ 864 w 35151"/>
                    <a:gd name="connsiteY7" fmla="*/ 13542 h 22474"/>
                    <a:gd name="connsiteX8" fmla="*/ 864 w 35151"/>
                    <a:gd name="connsiteY8" fmla="*/ 10085 h 224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5151" h="22474">
                      <a:moveTo>
                        <a:pt x="864" y="10085"/>
                      </a:moveTo>
                      <a:lnTo>
                        <a:pt x="17000" y="864"/>
                      </a:lnTo>
                      <a:cubicBezTo>
                        <a:pt x="18152" y="-288"/>
                        <a:pt x="20457" y="-288"/>
                        <a:pt x="21610" y="864"/>
                      </a:cubicBezTo>
                      <a:lnTo>
                        <a:pt x="34288" y="8932"/>
                      </a:lnTo>
                      <a:cubicBezTo>
                        <a:pt x="35440" y="10085"/>
                        <a:pt x="35440" y="11237"/>
                        <a:pt x="34288" y="12390"/>
                      </a:cubicBezTo>
                      <a:lnTo>
                        <a:pt x="18152" y="21610"/>
                      </a:lnTo>
                      <a:cubicBezTo>
                        <a:pt x="17000" y="22762"/>
                        <a:pt x="14695" y="22762"/>
                        <a:pt x="13542" y="21610"/>
                      </a:cubicBezTo>
                      <a:lnTo>
                        <a:pt x="864" y="13542"/>
                      </a:lnTo>
                      <a:cubicBezTo>
                        <a:pt x="-288" y="12390"/>
                        <a:pt x="-288" y="11237"/>
                        <a:pt x="864" y="10085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20756188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585" name="Freeform: Shape 3584">
                  <a:extLst>
                    <a:ext uri="{FF2B5EF4-FFF2-40B4-BE49-F238E27FC236}">
                      <a16:creationId xmlns:a16="http://schemas.microsoft.com/office/drawing/2014/main" id="{675B916E-53CE-CA1F-9410-2C3E7FE658FA}"/>
                    </a:ext>
                  </a:extLst>
                </p:cNvPr>
                <p:cNvSpPr/>
                <p:nvPr/>
              </p:nvSpPr>
              <p:spPr>
                <a:xfrm>
                  <a:off x="9650100" y="5107601"/>
                  <a:ext cx="35151" cy="21321"/>
                </a:xfrm>
                <a:custGeom>
                  <a:avLst/>
                  <a:gdLst>
                    <a:gd name="connsiteX0" fmla="*/ 17000 w 35151"/>
                    <a:gd name="connsiteY0" fmla="*/ 864 h 21321"/>
                    <a:gd name="connsiteX1" fmla="*/ 21610 w 35151"/>
                    <a:gd name="connsiteY1" fmla="*/ 864 h 21321"/>
                    <a:gd name="connsiteX2" fmla="*/ 34288 w 35151"/>
                    <a:gd name="connsiteY2" fmla="*/ 8932 h 21321"/>
                    <a:gd name="connsiteX3" fmla="*/ 34288 w 35151"/>
                    <a:gd name="connsiteY3" fmla="*/ 11237 h 21321"/>
                    <a:gd name="connsiteX4" fmla="*/ 18152 w 35151"/>
                    <a:gd name="connsiteY4" fmla="*/ 20457 h 21321"/>
                    <a:gd name="connsiteX5" fmla="*/ 13542 w 35151"/>
                    <a:gd name="connsiteY5" fmla="*/ 20457 h 21321"/>
                    <a:gd name="connsiteX6" fmla="*/ 864 w 35151"/>
                    <a:gd name="connsiteY6" fmla="*/ 12390 h 21321"/>
                    <a:gd name="connsiteX7" fmla="*/ 864 w 35151"/>
                    <a:gd name="connsiteY7" fmla="*/ 8932 h 21321"/>
                    <a:gd name="connsiteX8" fmla="*/ 17000 w 35151"/>
                    <a:gd name="connsiteY8" fmla="*/ 864 h 213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5151" h="21321">
                      <a:moveTo>
                        <a:pt x="17000" y="864"/>
                      </a:moveTo>
                      <a:cubicBezTo>
                        <a:pt x="18152" y="-288"/>
                        <a:pt x="20457" y="-288"/>
                        <a:pt x="21610" y="864"/>
                      </a:cubicBezTo>
                      <a:lnTo>
                        <a:pt x="34288" y="8932"/>
                      </a:lnTo>
                      <a:cubicBezTo>
                        <a:pt x="35440" y="10085"/>
                        <a:pt x="35440" y="11237"/>
                        <a:pt x="34288" y="11237"/>
                      </a:cubicBezTo>
                      <a:lnTo>
                        <a:pt x="18152" y="20457"/>
                      </a:lnTo>
                      <a:cubicBezTo>
                        <a:pt x="17000" y="21610"/>
                        <a:pt x="14695" y="21610"/>
                        <a:pt x="13542" y="20457"/>
                      </a:cubicBezTo>
                      <a:lnTo>
                        <a:pt x="864" y="12390"/>
                      </a:lnTo>
                      <a:cubicBezTo>
                        <a:pt x="-288" y="11237"/>
                        <a:pt x="-288" y="10085"/>
                        <a:pt x="864" y="8932"/>
                      </a:cubicBezTo>
                      <a:lnTo>
                        <a:pt x="17000" y="864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20756182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586" name="Freeform: Shape 3585">
                  <a:extLst>
                    <a:ext uri="{FF2B5EF4-FFF2-40B4-BE49-F238E27FC236}">
                      <a16:creationId xmlns:a16="http://schemas.microsoft.com/office/drawing/2014/main" id="{AC2514C6-26E2-297E-AE23-316942AA3C42}"/>
                    </a:ext>
                  </a:extLst>
                </p:cNvPr>
                <p:cNvSpPr/>
                <p:nvPr/>
              </p:nvSpPr>
              <p:spPr>
                <a:xfrm>
                  <a:off x="9625897" y="5121431"/>
                  <a:ext cx="35152" cy="22474"/>
                </a:xfrm>
                <a:custGeom>
                  <a:avLst/>
                  <a:gdLst>
                    <a:gd name="connsiteX0" fmla="*/ 864 w 35152"/>
                    <a:gd name="connsiteY0" fmla="*/ 10085 h 22474"/>
                    <a:gd name="connsiteX1" fmla="*/ 17000 w 35152"/>
                    <a:gd name="connsiteY1" fmla="*/ 864 h 22474"/>
                    <a:gd name="connsiteX2" fmla="*/ 21610 w 35152"/>
                    <a:gd name="connsiteY2" fmla="*/ 864 h 22474"/>
                    <a:gd name="connsiteX3" fmla="*/ 34288 w 35152"/>
                    <a:gd name="connsiteY3" fmla="*/ 8932 h 22474"/>
                    <a:gd name="connsiteX4" fmla="*/ 34288 w 35152"/>
                    <a:gd name="connsiteY4" fmla="*/ 12390 h 22474"/>
                    <a:gd name="connsiteX5" fmla="*/ 18152 w 35152"/>
                    <a:gd name="connsiteY5" fmla="*/ 21610 h 22474"/>
                    <a:gd name="connsiteX6" fmla="*/ 13542 w 35152"/>
                    <a:gd name="connsiteY6" fmla="*/ 21610 h 22474"/>
                    <a:gd name="connsiteX7" fmla="*/ 864 w 35152"/>
                    <a:gd name="connsiteY7" fmla="*/ 13542 h 22474"/>
                    <a:gd name="connsiteX8" fmla="*/ 864 w 35152"/>
                    <a:gd name="connsiteY8" fmla="*/ 10085 h 224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5152" h="22474">
                      <a:moveTo>
                        <a:pt x="864" y="10085"/>
                      </a:moveTo>
                      <a:lnTo>
                        <a:pt x="17000" y="864"/>
                      </a:lnTo>
                      <a:cubicBezTo>
                        <a:pt x="18152" y="-288"/>
                        <a:pt x="20457" y="-288"/>
                        <a:pt x="21610" y="864"/>
                      </a:cubicBezTo>
                      <a:lnTo>
                        <a:pt x="34288" y="8932"/>
                      </a:lnTo>
                      <a:cubicBezTo>
                        <a:pt x="35440" y="10085"/>
                        <a:pt x="35440" y="11237"/>
                        <a:pt x="34288" y="12390"/>
                      </a:cubicBezTo>
                      <a:lnTo>
                        <a:pt x="18152" y="21610"/>
                      </a:lnTo>
                      <a:cubicBezTo>
                        <a:pt x="17000" y="22762"/>
                        <a:pt x="14695" y="22762"/>
                        <a:pt x="13542" y="21610"/>
                      </a:cubicBezTo>
                      <a:lnTo>
                        <a:pt x="864" y="13542"/>
                      </a:lnTo>
                      <a:cubicBezTo>
                        <a:pt x="-288" y="12390"/>
                        <a:pt x="-288" y="11237"/>
                        <a:pt x="864" y="10085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20756190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587" name="Freeform: Shape 3586">
                  <a:extLst>
                    <a:ext uri="{FF2B5EF4-FFF2-40B4-BE49-F238E27FC236}">
                      <a16:creationId xmlns:a16="http://schemas.microsoft.com/office/drawing/2014/main" id="{A395C4BF-8C17-203D-E017-5BB595875C5A}"/>
                    </a:ext>
                  </a:extLst>
                </p:cNvPr>
                <p:cNvSpPr/>
                <p:nvPr/>
              </p:nvSpPr>
              <p:spPr>
                <a:xfrm>
                  <a:off x="9601693" y="5135262"/>
                  <a:ext cx="35152" cy="22474"/>
                </a:xfrm>
                <a:custGeom>
                  <a:avLst/>
                  <a:gdLst>
                    <a:gd name="connsiteX0" fmla="*/ 864 w 35152"/>
                    <a:gd name="connsiteY0" fmla="*/ 10085 h 22474"/>
                    <a:gd name="connsiteX1" fmla="*/ 17000 w 35152"/>
                    <a:gd name="connsiteY1" fmla="*/ 864 h 22474"/>
                    <a:gd name="connsiteX2" fmla="*/ 21610 w 35152"/>
                    <a:gd name="connsiteY2" fmla="*/ 864 h 22474"/>
                    <a:gd name="connsiteX3" fmla="*/ 34288 w 35152"/>
                    <a:gd name="connsiteY3" fmla="*/ 8932 h 22474"/>
                    <a:gd name="connsiteX4" fmla="*/ 34288 w 35152"/>
                    <a:gd name="connsiteY4" fmla="*/ 12390 h 22474"/>
                    <a:gd name="connsiteX5" fmla="*/ 18152 w 35152"/>
                    <a:gd name="connsiteY5" fmla="*/ 21610 h 22474"/>
                    <a:gd name="connsiteX6" fmla="*/ 13542 w 35152"/>
                    <a:gd name="connsiteY6" fmla="*/ 21610 h 22474"/>
                    <a:gd name="connsiteX7" fmla="*/ 864 w 35152"/>
                    <a:gd name="connsiteY7" fmla="*/ 13542 h 22474"/>
                    <a:gd name="connsiteX8" fmla="*/ 864 w 35152"/>
                    <a:gd name="connsiteY8" fmla="*/ 10085 h 224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5152" h="22474">
                      <a:moveTo>
                        <a:pt x="864" y="10085"/>
                      </a:moveTo>
                      <a:lnTo>
                        <a:pt x="17000" y="864"/>
                      </a:lnTo>
                      <a:cubicBezTo>
                        <a:pt x="18152" y="-288"/>
                        <a:pt x="20457" y="-288"/>
                        <a:pt x="21610" y="864"/>
                      </a:cubicBezTo>
                      <a:lnTo>
                        <a:pt x="34288" y="8932"/>
                      </a:lnTo>
                      <a:cubicBezTo>
                        <a:pt x="35440" y="10085"/>
                        <a:pt x="35440" y="11237"/>
                        <a:pt x="34288" y="12390"/>
                      </a:cubicBezTo>
                      <a:lnTo>
                        <a:pt x="18152" y="21610"/>
                      </a:lnTo>
                      <a:cubicBezTo>
                        <a:pt x="17000" y="22762"/>
                        <a:pt x="14695" y="22762"/>
                        <a:pt x="13542" y="21610"/>
                      </a:cubicBezTo>
                      <a:lnTo>
                        <a:pt x="864" y="13542"/>
                      </a:lnTo>
                      <a:cubicBezTo>
                        <a:pt x="-288" y="11237"/>
                        <a:pt x="-288" y="10085"/>
                        <a:pt x="864" y="10085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20756184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588" name="Freeform: Shape 3587">
                  <a:extLst>
                    <a:ext uri="{FF2B5EF4-FFF2-40B4-BE49-F238E27FC236}">
                      <a16:creationId xmlns:a16="http://schemas.microsoft.com/office/drawing/2014/main" id="{AEF4A800-F3BC-28B7-5CA5-3CC3D919D26B}"/>
                    </a:ext>
                  </a:extLst>
                </p:cNvPr>
                <p:cNvSpPr/>
                <p:nvPr/>
              </p:nvSpPr>
              <p:spPr>
                <a:xfrm>
                  <a:off x="9577490" y="5147940"/>
                  <a:ext cx="35152" cy="21321"/>
                </a:xfrm>
                <a:custGeom>
                  <a:avLst/>
                  <a:gdLst>
                    <a:gd name="connsiteX0" fmla="*/ 864 w 35152"/>
                    <a:gd name="connsiteY0" fmla="*/ 10085 h 21321"/>
                    <a:gd name="connsiteX1" fmla="*/ 17000 w 35152"/>
                    <a:gd name="connsiteY1" fmla="*/ 864 h 21321"/>
                    <a:gd name="connsiteX2" fmla="*/ 21610 w 35152"/>
                    <a:gd name="connsiteY2" fmla="*/ 864 h 21321"/>
                    <a:gd name="connsiteX3" fmla="*/ 34288 w 35152"/>
                    <a:gd name="connsiteY3" fmla="*/ 8932 h 21321"/>
                    <a:gd name="connsiteX4" fmla="*/ 34288 w 35152"/>
                    <a:gd name="connsiteY4" fmla="*/ 11237 h 21321"/>
                    <a:gd name="connsiteX5" fmla="*/ 18152 w 35152"/>
                    <a:gd name="connsiteY5" fmla="*/ 20457 h 21321"/>
                    <a:gd name="connsiteX6" fmla="*/ 13542 w 35152"/>
                    <a:gd name="connsiteY6" fmla="*/ 20457 h 21321"/>
                    <a:gd name="connsiteX7" fmla="*/ 864 w 35152"/>
                    <a:gd name="connsiteY7" fmla="*/ 12390 h 21321"/>
                    <a:gd name="connsiteX8" fmla="*/ 864 w 35152"/>
                    <a:gd name="connsiteY8" fmla="*/ 10085 h 213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5152" h="21321">
                      <a:moveTo>
                        <a:pt x="864" y="10085"/>
                      </a:moveTo>
                      <a:lnTo>
                        <a:pt x="17000" y="864"/>
                      </a:lnTo>
                      <a:cubicBezTo>
                        <a:pt x="18152" y="-288"/>
                        <a:pt x="20458" y="-288"/>
                        <a:pt x="21610" y="864"/>
                      </a:cubicBezTo>
                      <a:lnTo>
                        <a:pt x="34288" y="8932"/>
                      </a:lnTo>
                      <a:cubicBezTo>
                        <a:pt x="35440" y="10085"/>
                        <a:pt x="35440" y="11237"/>
                        <a:pt x="34288" y="11237"/>
                      </a:cubicBezTo>
                      <a:lnTo>
                        <a:pt x="18152" y="20457"/>
                      </a:lnTo>
                      <a:cubicBezTo>
                        <a:pt x="17000" y="21610"/>
                        <a:pt x="14695" y="21610"/>
                        <a:pt x="13542" y="20457"/>
                      </a:cubicBezTo>
                      <a:lnTo>
                        <a:pt x="864" y="12390"/>
                      </a:lnTo>
                      <a:cubicBezTo>
                        <a:pt x="-288" y="12390"/>
                        <a:pt x="-288" y="11237"/>
                        <a:pt x="864" y="10085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20756184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589" name="Freeform: Shape 3588">
                  <a:extLst>
                    <a:ext uri="{FF2B5EF4-FFF2-40B4-BE49-F238E27FC236}">
                      <a16:creationId xmlns:a16="http://schemas.microsoft.com/office/drawing/2014/main" id="{E10AF2A0-2299-FC3A-5CC7-26FBF7DFF734}"/>
                    </a:ext>
                  </a:extLst>
                </p:cNvPr>
                <p:cNvSpPr/>
                <p:nvPr/>
              </p:nvSpPr>
              <p:spPr>
                <a:xfrm>
                  <a:off x="9553973" y="5161770"/>
                  <a:ext cx="35618" cy="22474"/>
                </a:xfrm>
                <a:custGeom>
                  <a:avLst/>
                  <a:gdLst>
                    <a:gd name="connsiteX0" fmla="*/ 1331 w 35618"/>
                    <a:gd name="connsiteY0" fmla="*/ 10085 h 22474"/>
                    <a:gd name="connsiteX1" fmla="*/ 17466 w 35618"/>
                    <a:gd name="connsiteY1" fmla="*/ 864 h 22474"/>
                    <a:gd name="connsiteX2" fmla="*/ 22076 w 35618"/>
                    <a:gd name="connsiteY2" fmla="*/ 864 h 22474"/>
                    <a:gd name="connsiteX3" fmla="*/ 34754 w 35618"/>
                    <a:gd name="connsiteY3" fmla="*/ 8932 h 22474"/>
                    <a:gd name="connsiteX4" fmla="*/ 34754 w 35618"/>
                    <a:gd name="connsiteY4" fmla="*/ 12390 h 22474"/>
                    <a:gd name="connsiteX5" fmla="*/ 18619 w 35618"/>
                    <a:gd name="connsiteY5" fmla="*/ 21610 h 22474"/>
                    <a:gd name="connsiteX6" fmla="*/ 14009 w 35618"/>
                    <a:gd name="connsiteY6" fmla="*/ 21610 h 22474"/>
                    <a:gd name="connsiteX7" fmla="*/ 1331 w 35618"/>
                    <a:gd name="connsiteY7" fmla="*/ 13542 h 22474"/>
                    <a:gd name="connsiteX8" fmla="*/ 1331 w 35618"/>
                    <a:gd name="connsiteY8" fmla="*/ 10085 h 224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5618" h="22474">
                      <a:moveTo>
                        <a:pt x="1331" y="10085"/>
                      </a:moveTo>
                      <a:lnTo>
                        <a:pt x="17466" y="864"/>
                      </a:lnTo>
                      <a:cubicBezTo>
                        <a:pt x="18619" y="-288"/>
                        <a:pt x="20924" y="-288"/>
                        <a:pt x="22076" y="864"/>
                      </a:cubicBezTo>
                      <a:lnTo>
                        <a:pt x="34754" y="8932"/>
                      </a:lnTo>
                      <a:cubicBezTo>
                        <a:pt x="35907" y="10085"/>
                        <a:pt x="35907" y="11237"/>
                        <a:pt x="34754" y="12390"/>
                      </a:cubicBezTo>
                      <a:lnTo>
                        <a:pt x="18619" y="21610"/>
                      </a:lnTo>
                      <a:cubicBezTo>
                        <a:pt x="17466" y="22762"/>
                        <a:pt x="15161" y="22762"/>
                        <a:pt x="14009" y="21610"/>
                      </a:cubicBezTo>
                      <a:lnTo>
                        <a:pt x="1331" y="13542"/>
                      </a:lnTo>
                      <a:cubicBezTo>
                        <a:pt x="178" y="11237"/>
                        <a:pt x="-974" y="10085"/>
                        <a:pt x="1331" y="10085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20756190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590" name="Freeform: Shape 3589">
                  <a:extLst>
                    <a:ext uri="{FF2B5EF4-FFF2-40B4-BE49-F238E27FC236}">
                      <a16:creationId xmlns:a16="http://schemas.microsoft.com/office/drawing/2014/main" id="{FF062A33-BD44-73AE-89E1-BDFD0AE3FB93}"/>
                    </a:ext>
                  </a:extLst>
                </p:cNvPr>
                <p:cNvSpPr/>
                <p:nvPr/>
              </p:nvSpPr>
              <p:spPr>
                <a:xfrm>
                  <a:off x="9530237" y="5174448"/>
                  <a:ext cx="35152" cy="22474"/>
                </a:xfrm>
                <a:custGeom>
                  <a:avLst/>
                  <a:gdLst>
                    <a:gd name="connsiteX0" fmla="*/ 17000 w 35152"/>
                    <a:gd name="connsiteY0" fmla="*/ 864 h 22474"/>
                    <a:gd name="connsiteX1" fmla="*/ 21610 w 35152"/>
                    <a:gd name="connsiteY1" fmla="*/ 864 h 22474"/>
                    <a:gd name="connsiteX2" fmla="*/ 34288 w 35152"/>
                    <a:gd name="connsiteY2" fmla="*/ 8932 h 22474"/>
                    <a:gd name="connsiteX3" fmla="*/ 34288 w 35152"/>
                    <a:gd name="connsiteY3" fmla="*/ 12390 h 22474"/>
                    <a:gd name="connsiteX4" fmla="*/ 18152 w 35152"/>
                    <a:gd name="connsiteY4" fmla="*/ 21610 h 22474"/>
                    <a:gd name="connsiteX5" fmla="*/ 13542 w 35152"/>
                    <a:gd name="connsiteY5" fmla="*/ 21610 h 22474"/>
                    <a:gd name="connsiteX6" fmla="*/ 864 w 35152"/>
                    <a:gd name="connsiteY6" fmla="*/ 13542 h 22474"/>
                    <a:gd name="connsiteX7" fmla="*/ 864 w 35152"/>
                    <a:gd name="connsiteY7" fmla="*/ 10085 h 22474"/>
                    <a:gd name="connsiteX8" fmla="*/ 17000 w 35152"/>
                    <a:gd name="connsiteY8" fmla="*/ 864 h 224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5152" h="22474">
                      <a:moveTo>
                        <a:pt x="17000" y="864"/>
                      </a:moveTo>
                      <a:cubicBezTo>
                        <a:pt x="18152" y="-288"/>
                        <a:pt x="20458" y="-288"/>
                        <a:pt x="21610" y="864"/>
                      </a:cubicBezTo>
                      <a:lnTo>
                        <a:pt x="34288" y="8932"/>
                      </a:lnTo>
                      <a:cubicBezTo>
                        <a:pt x="35440" y="10085"/>
                        <a:pt x="35440" y="11237"/>
                        <a:pt x="34288" y="12390"/>
                      </a:cubicBezTo>
                      <a:lnTo>
                        <a:pt x="18152" y="21610"/>
                      </a:lnTo>
                      <a:cubicBezTo>
                        <a:pt x="17000" y="22762"/>
                        <a:pt x="14695" y="22762"/>
                        <a:pt x="13542" y="21610"/>
                      </a:cubicBezTo>
                      <a:lnTo>
                        <a:pt x="864" y="13542"/>
                      </a:lnTo>
                      <a:cubicBezTo>
                        <a:pt x="-288" y="12390"/>
                        <a:pt x="-288" y="11237"/>
                        <a:pt x="864" y="10085"/>
                      </a:cubicBezTo>
                      <a:lnTo>
                        <a:pt x="17000" y="864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20756182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591" name="Freeform: Shape 3590">
                  <a:extLst>
                    <a:ext uri="{FF2B5EF4-FFF2-40B4-BE49-F238E27FC236}">
                      <a16:creationId xmlns:a16="http://schemas.microsoft.com/office/drawing/2014/main" id="{8B4A1BBB-D8BB-8A93-228C-1D6A7E4CC18A}"/>
                    </a:ext>
                  </a:extLst>
                </p:cNvPr>
                <p:cNvSpPr/>
                <p:nvPr/>
              </p:nvSpPr>
              <p:spPr>
                <a:xfrm>
                  <a:off x="9485288" y="5188278"/>
                  <a:ext cx="55897" cy="32846"/>
                </a:xfrm>
                <a:custGeom>
                  <a:avLst/>
                  <a:gdLst>
                    <a:gd name="connsiteX0" fmla="*/ 37745 w 55897"/>
                    <a:gd name="connsiteY0" fmla="*/ 864 h 32846"/>
                    <a:gd name="connsiteX1" fmla="*/ 42355 w 55897"/>
                    <a:gd name="connsiteY1" fmla="*/ 864 h 32846"/>
                    <a:gd name="connsiteX2" fmla="*/ 55033 w 55897"/>
                    <a:gd name="connsiteY2" fmla="*/ 8932 h 32846"/>
                    <a:gd name="connsiteX3" fmla="*/ 55033 w 55897"/>
                    <a:gd name="connsiteY3" fmla="*/ 11237 h 32846"/>
                    <a:gd name="connsiteX4" fmla="*/ 18152 w 55897"/>
                    <a:gd name="connsiteY4" fmla="*/ 31982 h 32846"/>
                    <a:gd name="connsiteX5" fmla="*/ 13542 w 55897"/>
                    <a:gd name="connsiteY5" fmla="*/ 31982 h 32846"/>
                    <a:gd name="connsiteX6" fmla="*/ 864 w 55897"/>
                    <a:gd name="connsiteY6" fmla="*/ 23915 h 32846"/>
                    <a:gd name="connsiteX7" fmla="*/ 864 w 55897"/>
                    <a:gd name="connsiteY7" fmla="*/ 20457 h 32846"/>
                    <a:gd name="connsiteX8" fmla="*/ 37745 w 55897"/>
                    <a:gd name="connsiteY8" fmla="*/ 864 h 328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5897" h="32846">
                      <a:moveTo>
                        <a:pt x="37745" y="864"/>
                      </a:moveTo>
                      <a:cubicBezTo>
                        <a:pt x="38898" y="-288"/>
                        <a:pt x="41203" y="-288"/>
                        <a:pt x="42355" y="864"/>
                      </a:cubicBezTo>
                      <a:lnTo>
                        <a:pt x="55033" y="8932"/>
                      </a:lnTo>
                      <a:cubicBezTo>
                        <a:pt x="56186" y="10085"/>
                        <a:pt x="56186" y="11237"/>
                        <a:pt x="55033" y="11237"/>
                      </a:cubicBezTo>
                      <a:lnTo>
                        <a:pt x="18152" y="31982"/>
                      </a:lnTo>
                      <a:cubicBezTo>
                        <a:pt x="17000" y="33135"/>
                        <a:pt x="14695" y="33135"/>
                        <a:pt x="13542" y="31982"/>
                      </a:cubicBezTo>
                      <a:lnTo>
                        <a:pt x="864" y="23915"/>
                      </a:lnTo>
                      <a:cubicBezTo>
                        <a:pt x="-288" y="22762"/>
                        <a:pt x="-288" y="21610"/>
                        <a:pt x="864" y="20457"/>
                      </a:cubicBezTo>
                      <a:lnTo>
                        <a:pt x="37745" y="864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20756190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592" name="Freeform: Shape 3591">
                  <a:extLst>
                    <a:ext uri="{FF2B5EF4-FFF2-40B4-BE49-F238E27FC236}">
                      <a16:creationId xmlns:a16="http://schemas.microsoft.com/office/drawing/2014/main" id="{BF7BCA0B-F055-80F6-083D-C99756B4659F}"/>
                    </a:ext>
                  </a:extLst>
                </p:cNvPr>
                <p:cNvSpPr/>
                <p:nvPr/>
              </p:nvSpPr>
              <p:spPr>
                <a:xfrm>
                  <a:off x="9749217" y="5076483"/>
                  <a:ext cx="35152" cy="22474"/>
                </a:xfrm>
                <a:custGeom>
                  <a:avLst/>
                  <a:gdLst>
                    <a:gd name="connsiteX0" fmla="*/ 864 w 35152"/>
                    <a:gd name="connsiteY0" fmla="*/ 10085 h 22474"/>
                    <a:gd name="connsiteX1" fmla="*/ 17000 w 35152"/>
                    <a:gd name="connsiteY1" fmla="*/ 864 h 22474"/>
                    <a:gd name="connsiteX2" fmla="*/ 21610 w 35152"/>
                    <a:gd name="connsiteY2" fmla="*/ 864 h 22474"/>
                    <a:gd name="connsiteX3" fmla="*/ 34288 w 35152"/>
                    <a:gd name="connsiteY3" fmla="*/ 8932 h 22474"/>
                    <a:gd name="connsiteX4" fmla="*/ 34288 w 35152"/>
                    <a:gd name="connsiteY4" fmla="*/ 12390 h 22474"/>
                    <a:gd name="connsiteX5" fmla="*/ 18152 w 35152"/>
                    <a:gd name="connsiteY5" fmla="*/ 21610 h 22474"/>
                    <a:gd name="connsiteX6" fmla="*/ 13542 w 35152"/>
                    <a:gd name="connsiteY6" fmla="*/ 21610 h 22474"/>
                    <a:gd name="connsiteX7" fmla="*/ 864 w 35152"/>
                    <a:gd name="connsiteY7" fmla="*/ 13542 h 22474"/>
                    <a:gd name="connsiteX8" fmla="*/ 864 w 35152"/>
                    <a:gd name="connsiteY8" fmla="*/ 10085 h 224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5152" h="22474">
                      <a:moveTo>
                        <a:pt x="864" y="10085"/>
                      </a:moveTo>
                      <a:lnTo>
                        <a:pt x="17000" y="864"/>
                      </a:lnTo>
                      <a:cubicBezTo>
                        <a:pt x="18152" y="-288"/>
                        <a:pt x="20458" y="-288"/>
                        <a:pt x="21610" y="864"/>
                      </a:cubicBezTo>
                      <a:lnTo>
                        <a:pt x="34288" y="8932"/>
                      </a:lnTo>
                      <a:cubicBezTo>
                        <a:pt x="35440" y="10085"/>
                        <a:pt x="35440" y="11237"/>
                        <a:pt x="34288" y="12390"/>
                      </a:cubicBezTo>
                      <a:lnTo>
                        <a:pt x="18152" y="21610"/>
                      </a:lnTo>
                      <a:cubicBezTo>
                        <a:pt x="17000" y="22762"/>
                        <a:pt x="14695" y="22762"/>
                        <a:pt x="13542" y="21610"/>
                      </a:cubicBezTo>
                      <a:lnTo>
                        <a:pt x="864" y="13542"/>
                      </a:lnTo>
                      <a:cubicBezTo>
                        <a:pt x="-288" y="12390"/>
                        <a:pt x="-288" y="11237"/>
                        <a:pt x="864" y="10085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20756190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593" name="Freeform: Shape 3592">
                  <a:extLst>
                    <a:ext uri="{FF2B5EF4-FFF2-40B4-BE49-F238E27FC236}">
                      <a16:creationId xmlns:a16="http://schemas.microsoft.com/office/drawing/2014/main" id="{C149FF8C-1C93-5964-3B61-B04649BB9566}"/>
                    </a:ext>
                  </a:extLst>
                </p:cNvPr>
                <p:cNvSpPr/>
                <p:nvPr/>
              </p:nvSpPr>
              <p:spPr>
                <a:xfrm>
                  <a:off x="9725014" y="5089161"/>
                  <a:ext cx="35151" cy="22474"/>
                </a:xfrm>
                <a:custGeom>
                  <a:avLst/>
                  <a:gdLst>
                    <a:gd name="connsiteX0" fmla="*/ 864 w 35151"/>
                    <a:gd name="connsiteY0" fmla="*/ 10085 h 22474"/>
                    <a:gd name="connsiteX1" fmla="*/ 17000 w 35151"/>
                    <a:gd name="connsiteY1" fmla="*/ 864 h 22474"/>
                    <a:gd name="connsiteX2" fmla="*/ 21610 w 35151"/>
                    <a:gd name="connsiteY2" fmla="*/ 864 h 22474"/>
                    <a:gd name="connsiteX3" fmla="*/ 34288 w 35151"/>
                    <a:gd name="connsiteY3" fmla="*/ 8932 h 22474"/>
                    <a:gd name="connsiteX4" fmla="*/ 34288 w 35151"/>
                    <a:gd name="connsiteY4" fmla="*/ 12390 h 22474"/>
                    <a:gd name="connsiteX5" fmla="*/ 18152 w 35151"/>
                    <a:gd name="connsiteY5" fmla="*/ 21610 h 22474"/>
                    <a:gd name="connsiteX6" fmla="*/ 13542 w 35151"/>
                    <a:gd name="connsiteY6" fmla="*/ 21610 h 22474"/>
                    <a:gd name="connsiteX7" fmla="*/ 864 w 35151"/>
                    <a:gd name="connsiteY7" fmla="*/ 13542 h 22474"/>
                    <a:gd name="connsiteX8" fmla="*/ 864 w 35151"/>
                    <a:gd name="connsiteY8" fmla="*/ 10085 h 224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5151" h="22474">
                      <a:moveTo>
                        <a:pt x="864" y="10085"/>
                      </a:moveTo>
                      <a:lnTo>
                        <a:pt x="17000" y="864"/>
                      </a:lnTo>
                      <a:cubicBezTo>
                        <a:pt x="18152" y="-288"/>
                        <a:pt x="20457" y="-288"/>
                        <a:pt x="21610" y="864"/>
                      </a:cubicBezTo>
                      <a:lnTo>
                        <a:pt x="34288" y="8932"/>
                      </a:lnTo>
                      <a:cubicBezTo>
                        <a:pt x="35440" y="10085"/>
                        <a:pt x="35440" y="11237"/>
                        <a:pt x="34288" y="12390"/>
                      </a:cubicBezTo>
                      <a:lnTo>
                        <a:pt x="18152" y="21610"/>
                      </a:lnTo>
                      <a:cubicBezTo>
                        <a:pt x="17000" y="22762"/>
                        <a:pt x="14695" y="22762"/>
                        <a:pt x="13542" y="21610"/>
                      </a:cubicBezTo>
                      <a:lnTo>
                        <a:pt x="864" y="13542"/>
                      </a:lnTo>
                      <a:cubicBezTo>
                        <a:pt x="-288" y="12390"/>
                        <a:pt x="-288" y="11237"/>
                        <a:pt x="864" y="10085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20756180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594" name="Freeform: Shape 3593">
                  <a:extLst>
                    <a:ext uri="{FF2B5EF4-FFF2-40B4-BE49-F238E27FC236}">
                      <a16:creationId xmlns:a16="http://schemas.microsoft.com/office/drawing/2014/main" id="{DA2855AE-BF43-DCF6-0C0E-F3DBC402AA0A}"/>
                    </a:ext>
                  </a:extLst>
                </p:cNvPr>
                <p:cNvSpPr/>
                <p:nvPr/>
              </p:nvSpPr>
              <p:spPr>
                <a:xfrm>
                  <a:off x="9701963" y="5102991"/>
                  <a:ext cx="35151" cy="22474"/>
                </a:xfrm>
                <a:custGeom>
                  <a:avLst/>
                  <a:gdLst>
                    <a:gd name="connsiteX0" fmla="*/ 17000 w 35151"/>
                    <a:gd name="connsiteY0" fmla="*/ 864 h 22474"/>
                    <a:gd name="connsiteX1" fmla="*/ 21610 w 35151"/>
                    <a:gd name="connsiteY1" fmla="*/ 864 h 22474"/>
                    <a:gd name="connsiteX2" fmla="*/ 34288 w 35151"/>
                    <a:gd name="connsiteY2" fmla="*/ 8932 h 22474"/>
                    <a:gd name="connsiteX3" fmla="*/ 34288 w 35151"/>
                    <a:gd name="connsiteY3" fmla="*/ 12390 h 22474"/>
                    <a:gd name="connsiteX4" fmla="*/ 18152 w 35151"/>
                    <a:gd name="connsiteY4" fmla="*/ 21610 h 22474"/>
                    <a:gd name="connsiteX5" fmla="*/ 13542 w 35151"/>
                    <a:gd name="connsiteY5" fmla="*/ 21610 h 22474"/>
                    <a:gd name="connsiteX6" fmla="*/ 864 w 35151"/>
                    <a:gd name="connsiteY6" fmla="*/ 13542 h 22474"/>
                    <a:gd name="connsiteX7" fmla="*/ 864 w 35151"/>
                    <a:gd name="connsiteY7" fmla="*/ 11237 h 22474"/>
                    <a:gd name="connsiteX8" fmla="*/ 17000 w 35151"/>
                    <a:gd name="connsiteY8" fmla="*/ 864 h 224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5151" h="22474">
                      <a:moveTo>
                        <a:pt x="17000" y="864"/>
                      </a:moveTo>
                      <a:cubicBezTo>
                        <a:pt x="18152" y="-288"/>
                        <a:pt x="20457" y="-288"/>
                        <a:pt x="21610" y="864"/>
                      </a:cubicBezTo>
                      <a:lnTo>
                        <a:pt x="34288" y="8932"/>
                      </a:lnTo>
                      <a:cubicBezTo>
                        <a:pt x="35440" y="10085"/>
                        <a:pt x="35440" y="11237"/>
                        <a:pt x="34288" y="12390"/>
                      </a:cubicBezTo>
                      <a:lnTo>
                        <a:pt x="18152" y="21610"/>
                      </a:lnTo>
                      <a:cubicBezTo>
                        <a:pt x="17000" y="22762"/>
                        <a:pt x="14695" y="22762"/>
                        <a:pt x="13542" y="21610"/>
                      </a:cubicBezTo>
                      <a:lnTo>
                        <a:pt x="864" y="13542"/>
                      </a:lnTo>
                      <a:cubicBezTo>
                        <a:pt x="-288" y="12390"/>
                        <a:pt x="-288" y="11237"/>
                        <a:pt x="864" y="11237"/>
                      </a:cubicBezTo>
                      <a:lnTo>
                        <a:pt x="17000" y="864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20756184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595" name="Freeform: Shape 3594">
                  <a:extLst>
                    <a:ext uri="{FF2B5EF4-FFF2-40B4-BE49-F238E27FC236}">
                      <a16:creationId xmlns:a16="http://schemas.microsoft.com/office/drawing/2014/main" id="{920FA0DA-1C0A-BEB5-3745-BDAC4D5F8757}"/>
                    </a:ext>
                  </a:extLst>
                </p:cNvPr>
                <p:cNvSpPr/>
                <p:nvPr/>
              </p:nvSpPr>
              <p:spPr>
                <a:xfrm>
                  <a:off x="9676896" y="5115669"/>
                  <a:ext cx="36016" cy="21321"/>
                </a:xfrm>
                <a:custGeom>
                  <a:avLst/>
                  <a:gdLst>
                    <a:gd name="connsiteX0" fmla="*/ 1729 w 36016"/>
                    <a:gd name="connsiteY0" fmla="*/ 10085 h 21321"/>
                    <a:gd name="connsiteX1" fmla="*/ 17864 w 36016"/>
                    <a:gd name="connsiteY1" fmla="*/ 864 h 21321"/>
                    <a:gd name="connsiteX2" fmla="*/ 22474 w 36016"/>
                    <a:gd name="connsiteY2" fmla="*/ 864 h 21321"/>
                    <a:gd name="connsiteX3" fmla="*/ 35152 w 36016"/>
                    <a:gd name="connsiteY3" fmla="*/ 8932 h 21321"/>
                    <a:gd name="connsiteX4" fmla="*/ 35152 w 36016"/>
                    <a:gd name="connsiteY4" fmla="*/ 11237 h 21321"/>
                    <a:gd name="connsiteX5" fmla="*/ 19017 w 36016"/>
                    <a:gd name="connsiteY5" fmla="*/ 20457 h 21321"/>
                    <a:gd name="connsiteX6" fmla="*/ 14406 w 36016"/>
                    <a:gd name="connsiteY6" fmla="*/ 20457 h 21321"/>
                    <a:gd name="connsiteX7" fmla="*/ 1729 w 36016"/>
                    <a:gd name="connsiteY7" fmla="*/ 12390 h 21321"/>
                    <a:gd name="connsiteX8" fmla="*/ 1729 w 36016"/>
                    <a:gd name="connsiteY8" fmla="*/ 10085 h 213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6016" h="21321">
                      <a:moveTo>
                        <a:pt x="1729" y="10085"/>
                      </a:moveTo>
                      <a:lnTo>
                        <a:pt x="17864" y="864"/>
                      </a:lnTo>
                      <a:cubicBezTo>
                        <a:pt x="19017" y="-288"/>
                        <a:pt x="21322" y="-288"/>
                        <a:pt x="22474" y="864"/>
                      </a:cubicBezTo>
                      <a:lnTo>
                        <a:pt x="35152" y="8932"/>
                      </a:lnTo>
                      <a:cubicBezTo>
                        <a:pt x="36305" y="10085"/>
                        <a:pt x="36305" y="11237"/>
                        <a:pt x="35152" y="11237"/>
                      </a:cubicBezTo>
                      <a:lnTo>
                        <a:pt x="19017" y="20457"/>
                      </a:lnTo>
                      <a:cubicBezTo>
                        <a:pt x="17864" y="21610"/>
                        <a:pt x="15559" y="21610"/>
                        <a:pt x="14406" y="20457"/>
                      </a:cubicBezTo>
                      <a:lnTo>
                        <a:pt x="1729" y="12390"/>
                      </a:lnTo>
                      <a:cubicBezTo>
                        <a:pt x="-576" y="12390"/>
                        <a:pt x="-576" y="11237"/>
                        <a:pt x="1729" y="10085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20756188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596" name="Freeform: Shape 3595">
                  <a:extLst>
                    <a:ext uri="{FF2B5EF4-FFF2-40B4-BE49-F238E27FC236}">
                      <a16:creationId xmlns:a16="http://schemas.microsoft.com/office/drawing/2014/main" id="{A3D1EFDE-B929-64BF-9718-0550F7A40C6E}"/>
                    </a:ext>
                  </a:extLst>
                </p:cNvPr>
                <p:cNvSpPr/>
                <p:nvPr/>
              </p:nvSpPr>
              <p:spPr>
                <a:xfrm>
                  <a:off x="9653557" y="5129499"/>
                  <a:ext cx="35152" cy="21321"/>
                </a:xfrm>
                <a:custGeom>
                  <a:avLst/>
                  <a:gdLst>
                    <a:gd name="connsiteX0" fmla="*/ 864 w 35152"/>
                    <a:gd name="connsiteY0" fmla="*/ 10085 h 21321"/>
                    <a:gd name="connsiteX1" fmla="*/ 17000 w 35152"/>
                    <a:gd name="connsiteY1" fmla="*/ 864 h 21321"/>
                    <a:gd name="connsiteX2" fmla="*/ 21610 w 35152"/>
                    <a:gd name="connsiteY2" fmla="*/ 864 h 21321"/>
                    <a:gd name="connsiteX3" fmla="*/ 34288 w 35152"/>
                    <a:gd name="connsiteY3" fmla="*/ 8932 h 21321"/>
                    <a:gd name="connsiteX4" fmla="*/ 34288 w 35152"/>
                    <a:gd name="connsiteY4" fmla="*/ 11237 h 21321"/>
                    <a:gd name="connsiteX5" fmla="*/ 18152 w 35152"/>
                    <a:gd name="connsiteY5" fmla="*/ 20457 h 21321"/>
                    <a:gd name="connsiteX6" fmla="*/ 13542 w 35152"/>
                    <a:gd name="connsiteY6" fmla="*/ 20457 h 21321"/>
                    <a:gd name="connsiteX7" fmla="*/ 864 w 35152"/>
                    <a:gd name="connsiteY7" fmla="*/ 12390 h 21321"/>
                    <a:gd name="connsiteX8" fmla="*/ 864 w 35152"/>
                    <a:gd name="connsiteY8" fmla="*/ 10085 h 213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5152" h="21321">
                      <a:moveTo>
                        <a:pt x="864" y="10085"/>
                      </a:moveTo>
                      <a:lnTo>
                        <a:pt x="17000" y="864"/>
                      </a:lnTo>
                      <a:cubicBezTo>
                        <a:pt x="18152" y="-288"/>
                        <a:pt x="20457" y="-288"/>
                        <a:pt x="21610" y="864"/>
                      </a:cubicBezTo>
                      <a:lnTo>
                        <a:pt x="34288" y="8932"/>
                      </a:lnTo>
                      <a:cubicBezTo>
                        <a:pt x="35440" y="10085"/>
                        <a:pt x="35440" y="11237"/>
                        <a:pt x="34288" y="11237"/>
                      </a:cubicBezTo>
                      <a:lnTo>
                        <a:pt x="18152" y="20457"/>
                      </a:lnTo>
                      <a:cubicBezTo>
                        <a:pt x="17000" y="21610"/>
                        <a:pt x="14695" y="21610"/>
                        <a:pt x="13542" y="20457"/>
                      </a:cubicBezTo>
                      <a:lnTo>
                        <a:pt x="864" y="12390"/>
                      </a:lnTo>
                      <a:cubicBezTo>
                        <a:pt x="-288" y="12390"/>
                        <a:pt x="-288" y="11237"/>
                        <a:pt x="864" y="10085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20756184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597" name="Freeform: Shape 3596">
                  <a:extLst>
                    <a:ext uri="{FF2B5EF4-FFF2-40B4-BE49-F238E27FC236}">
                      <a16:creationId xmlns:a16="http://schemas.microsoft.com/office/drawing/2014/main" id="{B1293952-CB98-14A1-80C2-1CC4C1A7983B}"/>
                    </a:ext>
                  </a:extLst>
                </p:cNvPr>
                <p:cNvSpPr/>
                <p:nvPr/>
              </p:nvSpPr>
              <p:spPr>
                <a:xfrm>
                  <a:off x="9629354" y="5142177"/>
                  <a:ext cx="35152" cy="22474"/>
                </a:xfrm>
                <a:custGeom>
                  <a:avLst/>
                  <a:gdLst>
                    <a:gd name="connsiteX0" fmla="*/ 17000 w 35152"/>
                    <a:gd name="connsiteY0" fmla="*/ 864 h 22474"/>
                    <a:gd name="connsiteX1" fmla="*/ 21610 w 35152"/>
                    <a:gd name="connsiteY1" fmla="*/ 864 h 22474"/>
                    <a:gd name="connsiteX2" fmla="*/ 34288 w 35152"/>
                    <a:gd name="connsiteY2" fmla="*/ 8932 h 22474"/>
                    <a:gd name="connsiteX3" fmla="*/ 34288 w 35152"/>
                    <a:gd name="connsiteY3" fmla="*/ 12390 h 22474"/>
                    <a:gd name="connsiteX4" fmla="*/ 18152 w 35152"/>
                    <a:gd name="connsiteY4" fmla="*/ 21610 h 22474"/>
                    <a:gd name="connsiteX5" fmla="*/ 13542 w 35152"/>
                    <a:gd name="connsiteY5" fmla="*/ 21610 h 22474"/>
                    <a:gd name="connsiteX6" fmla="*/ 864 w 35152"/>
                    <a:gd name="connsiteY6" fmla="*/ 13542 h 22474"/>
                    <a:gd name="connsiteX7" fmla="*/ 864 w 35152"/>
                    <a:gd name="connsiteY7" fmla="*/ 11237 h 22474"/>
                    <a:gd name="connsiteX8" fmla="*/ 17000 w 35152"/>
                    <a:gd name="connsiteY8" fmla="*/ 864 h 224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5152" h="22474">
                      <a:moveTo>
                        <a:pt x="17000" y="864"/>
                      </a:moveTo>
                      <a:cubicBezTo>
                        <a:pt x="18152" y="-288"/>
                        <a:pt x="20458" y="-288"/>
                        <a:pt x="21610" y="864"/>
                      </a:cubicBezTo>
                      <a:lnTo>
                        <a:pt x="34288" y="8932"/>
                      </a:lnTo>
                      <a:cubicBezTo>
                        <a:pt x="35440" y="10085"/>
                        <a:pt x="35440" y="11237"/>
                        <a:pt x="34288" y="12390"/>
                      </a:cubicBezTo>
                      <a:lnTo>
                        <a:pt x="18152" y="21610"/>
                      </a:lnTo>
                      <a:cubicBezTo>
                        <a:pt x="17000" y="22762"/>
                        <a:pt x="14695" y="22762"/>
                        <a:pt x="13542" y="21610"/>
                      </a:cubicBezTo>
                      <a:lnTo>
                        <a:pt x="864" y="13542"/>
                      </a:lnTo>
                      <a:cubicBezTo>
                        <a:pt x="-288" y="12390"/>
                        <a:pt x="-288" y="11237"/>
                        <a:pt x="864" y="11237"/>
                      </a:cubicBezTo>
                      <a:lnTo>
                        <a:pt x="17000" y="864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20756182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598" name="Freeform: Shape 3597">
                  <a:extLst>
                    <a:ext uri="{FF2B5EF4-FFF2-40B4-BE49-F238E27FC236}">
                      <a16:creationId xmlns:a16="http://schemas.microsoft.com/office/drawing/2014/main" id="{9DE73C70-C169-DD67-9672-49EFAD930E64}"/>
                    </a:ext>
                  </a:extLst>
                </p:cNvPr>
                <p:cNvSpPr/>
                <p:nvPr/>
              </p:nvSpPr>
              <p:spPr>
                <a:xfrm>
                  <a:off x="9605151" y="5156007"/>
                  <a:ext cx="35152" cy="21321"/>
                </a:xfrm>
                <a:custGeom>
                  <a:avLst/>
                  <a:gdLst>
                    <a:gd name="connsiteX0" fmla="*/ 864 w 35152"/>
                    <a:gd name="connsiteY0" fmla="*/ 10085 h 21321"/>
                    <a:gd name="connsiteX1" fmla="*/ 17000 w 35152"/>
                    <a:gd name="connsiteY1" fmla="*/ 864 h 21321"/>
                    <a:gd name="connsiteX2" fmla="*/ 21610 w 35152"/>
                    <a:gd name="connsiteY2" fmla="*/ 864 h 21321"/>
                    <a:gd name="connsiteX3" fmla="*/ 34288 w 35152"/>
                    <a:gd name="connsiteY3" fmla="*/ 8932 h 21321"/>
                    <a:gd name="connsiteX4" fmla="*/ 34288 w 35152"/>
                    <a:gd name="connsiteY4" fmla="*/ 11237 h 21321"/>
                    <a:gd name="connsiteX5" fmla="*/ 18152 w 35152"/>
                    <a:gd name="connsiteY5" fmla="*/ 20457 h 21321"/>
                    <a:gd name="connsiteX6" fmla="*/ 13542 w 35152"/>
                    <a:gd name="connsiteY6" fmla="*/ 20457 h 21321"/>
                    <a:gd name="connsiteX7" fmla="*/ 864 w 35152"/>
                    <a:gd name="connsiteY7" fmla="*/ 12390 h 21321"/>
                    <a:gd name="connsiteX8" fmla="*/ 864 w 35152"/>
                    <a:gd name="connsiteY8" fmla="*/ 10085 h 213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5152" h="21321">
                      <a:moveTo>
                        <a:pt x="864" y="10085"/>
                      </a:moveTo>
                      <a:lnTo>
                        <a:pt x="17000" y="864"/>
                      </a:lnTo>
                      <a:cubicBezTo>
                        <a:pt x="18152" y="-288"/>
                        <a:pt x="20458" y="-288"/>
                        <a:pt x="21610" y="864"/>
                      </a:cubicBezTo>
                      <a:lnTo>
                        <a:pt x="34288" y="8932"/>
                      </a:lnTo>
                      <a:cubicBezTo>
                        <a:pt x="35440" y="10085"/>
                        <a:pt x="35440" y="11237"/>
                        <a:pt x="34288" y="11237"/>
                      </a:cubicBezTo>
                      <a:lnTo>
                        <a:pt x="18152" y="20457"/>
                      </a:lnTo>
                      <a:cubicBezTo>
                        <a:pt x="17000" y="21610"/>
                        <a:pt x="14695" y="21610"/>
                        <a:pt x="13542" y="20457"/>
                      </a:cubicBezTo>
                      <a:lnTo>
                        <a:pt x="864" y="12390"/>
                      </a:lnTo>
                      <a:cubicBezTo>
                        <a:pt x="-288" y="12390"/>
                        <a:pt x="-288" y="11237"/>
                        <a:pt x="864" y="10085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20756184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599" name="Freeform: Shape 3598">
                  <a:extLst>
                    <a:ext uri="{FF2B5EF4-FFF2-40B4-BE49-F238E27FC236}">
                      <a16:creationId xmlns:a16="http://schemas.microsoft.com/office/drawing/2014/main" id="{B7A7DB53-AE76-86C9-8947-C608E6077C90}"/>
                    </a:ext>
                  </a:extLst>
                </p:cNvPr>
                <p:cNvSpPr/>
                <p:nvPr/>
              </p:nvSpPr>
              <p:spPr>
                <a:xfrm>
                  <a:off x="9581236" y="5169837"/>
                  <a:ext cx="36016" cy="22474"/>
                </a:xfrm>
                <a:custGeom>
                  <a:avLst/>
                  <a:gdLst>
                    <a:gd name="connsiteX0" fmla="*/ 1729 w 36016"/>
                    <a:gd name="connsiteY0" fmla="*/ 10085 h 22474"/>
                    <a:gd name="connsiteX1" fmla="*/ 17864 w 36016"/>
                    <a:gd name="connsiteY1" fmla="*/ 864 h 22474"/>
                    <a:gd name="connsiteX2" fmla="*/ 22474 w 36016"/>
                    <a:gd name="connsiteY2" fmla="*/ 864 h 22474"/>
                    <a:gd name="connsiteX3" fmla="*/ 35152 w 36016"/>
                    <a:gd name="connsiteY3" fmla="*/ 8932 h 22474"/>
                    <a:gd name="connsiteX4" fmla="*/ 35152 w 36016"/>
                    <a:gd name="connsiteY4" fmla="*/ 12390 h 22474"/>
                    <a:gd name="connsiteX5" fmla="*/ 19017 w 36016"/>
                    <a:gd name="connsiteY5" fmla="*/ 21610 h 22474"/>
                    <a:gd name="connsiteX6" fmla="*/ 14406 w 36016"/>
                    <a:gd name="connsiteY6" fmla="*/ 21610 h 22474"/>
                    <a:gd name="connsiteX7" fmla="*/ 1729 w 36016"/>
                    <a:gd name="connsiteY7" fmla="*/ 13542 h 22474"/>
                    <a:gd name="connsiteX8" fmla="*/ 1729 w 36016"/>
                    <a:gd name="connsiteY8" fmla="*/ 10085 h 224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6016" h="22474">
                      <a:moveTo>
                        <a:pt x="1729" y="10085"/>
                      </a:moveTo>
                      <a:lnTo>
                        <a:pt x="17864" y="864"/>
                      </a:lnTo>
                      <a:cubicBezTo>
                        <a:pt x="19017" y="-288"/>
                        <a:pt x="21322" y="-288"/>
                        <a:pt x="22474" y="864"/>
                      </a:cubicBezTo>
                      <a:lnTo>
                        <a:pt x="35152" y="8932"/>
                      </a:lnTo>
                      <a:cubicBezTo>
                        <a:pt x="36304" y="10085"/>
                        <a:pt x="36304" y="11237"/>
                        <a:pt x="35152" y="12390"/>
                      </a:cubicBezTo>
                      <a:lnTo>
                        <a:pt x="19017" y="21610"/>
                      </a:lnTo>
                      <a:cubicBezTo>
                        <a:pt x="17864" y="22762"/>
                        <a:pt x="15559" y="22762"/>
                        <a:pt x="14406" y="21610"/>
                      </a:cubicBezTo>
                      <a:lnTo>
                        <a:pt x="1729" y="13542"/>
                      </a:lnTo>
                      <a:cubicBezTo>
                        <a:pt x="-576" y="11237"/>
                        <a:pt x="-576" y="10085"/>
                        <a:pt x="1729" y="10085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20756180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600" name="Freeform: Shape 3599">
                  <a:extLst>
                    <a:ext uri="{FF2B5EF4-FFF2-40B4-BE49-F238E27FC236}">
                      <a16:creationId xmlns:a16="http://schemas.microsoft.com/office/drawing/2014/main" id="{4DFC3499-CD86-6E6C-FF36-C2013839AE8B}"/>
                    </a:ext>
                  </a:extLst>
                </p:cNvPr>
                <p:cNvSpPr/>
                <p:nvPr/>
              </p:nvSpPr>
              <p:spPr>
                <a:xfrm>
                  <a:off x="9557898" y="5182515"/>
                  <a:ext cx="35151" cy="22474"/>
                </a:xfrm>
                <a:custGeom>
                  <a:avLst/>
                  <a:gdLst>
                    <a:gd name="connsiteX0" fmla="*/ 864 w 35151"/>
                    <a:gd name="connsiteY0" fmla="*/ 10085 h 22474"/>
                    <a:gd name="connsiteX1" fmla="*/ 17000 w 35151"/>
                    <a:gd name="connsiteY1" fmla="*/ 864 h 22474"/>
                    <a:gd name="connsiteX2" fmla="*/ 21610 w 35151"/>
                    <a:gd name="connsiteY2" fmla="*/ 864 h 22474"/>
                    <a:gd name="connsiteX3" fmla="*/ 34288 w 35151"/>
                    <a:gd name="connsiteY3" fmla="*/ 8932 h 22474"/>
                    <a:gd name="connsiteX4" fmla="*/ 34288 w 35151"/>
                    <a:gd name="connsiteY4" fmla="*/ 12390 h 22474"/>
                    <a:gd name="connsiteX5" fmla="*/ 18152 w 35151"/>
                    <a:gd name="connsiteY5" fmla="*/ 21610 h 22474"/>
                    <a:gd name="connsiteX6" fmla="*/ 13542 w 35151"/>
                    <a:gd name="connsiteY6" fmla="*/ 21610 h 22474"/>
                    <a:gd name="connsiteX7" fmla="*/ 864 w 35151"/>
                    <a:gd name="connsiteY7" fmla="*/ 13542 h 22474"/>
                    <a:gd name="connsiteX8" fmla="*/ 864 w 35151"/>
                    <a:gd name="connsiteY8" fmla="*/ 10085 h 224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5151" h="22474">
                      <a:moveTo>
                        <a:pt x="864" y="10085"/>
                      </a:moveTo>
                      <a:lnTo>
                        <a:pt x="17000" y="864"/>
                      </a:lnTo>
                      <a:cubicBezTo>
                        <a:pt x="18152" y="-288"/>
                        <a:pt x="20457" y="-288"/>
                        <a:pt x="21610" y="864"/>
                      </a:cubicBezTo>
                      <a:lnTo>
                        <a:pt x="34288" y="8932"/>
                      </a:lnTo>
                      <a:cubicBezTo>
                        <a:pt x="35440" y="10085"/>
                        <a:pt x="35440" y="11237"/>
                        <a:pt x="34288" y="12390"/>
                      </a:cubicBezTo>
                      <a:lnTo>
                        <a:pt x="18152" y="21610"/>
                      </a:lnTo>
                      <a:cubicBezTo>
                        <a:pt x="17000" y="22762"/>
                        <a:pt x="14695" y="22762"/>
                        <a:pt x="13542" y="21610"/>
                      </a:cubicBezTo>
                      <a:lnTo>
                        <a:pt x="864" y="13542"/>
                      </a:lnTo>
                      <a:cubicBezTo>
                        <a:pt x="-288" y="12390"/>
                        <a:pt x="-288" y="11237"/>
                        <a:pt x="864" y="10085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20756184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601" name="Freeform: Shape 3600">
                  <a:extLst>
                    <a:ext uri="{FF2B5EF4-FFF2-40B4-BE49-F238E27FC236}">
                      <a16:creationId xmlns:a16="http://schemas.microsoft.com/office/drawing/2014/main" id="{BE792037-58F1-92F3-FDC2-8A90C1FE2AAD}"/>
                    </a:ext>
                  </a:extLst>
                </p:cNvPr>
                <p:cNvSpPr/>
                <p:nvPr/>
              </p:nvSpPr>
              <p:spPr>
                <a:xfrm>
                  <a:off x="9533695" y="5196346"/>
                  <a:ext cx="35152" cy="22474"/>
                </a:xfrm>
                <a:custGeom>
                  <a:avLst/>
                  <a:gdLst>
                    <a:gd name="connsiteX0" fmla="*/ 864 w 35152"/>
                    <a:gd name="connsiteY0" fmla="*/ 10085 h 22474"/>
                    <a:gd name="connsiteX1" fmla="*/ 17000 w 35152"/>
                    <a:gd name="connsiteY1" fmla="*/ 864 h 22474"/>
                    <a:gd name="connsiteX2" fmla="*/ 21610 w 35152"/>
                    <a:gd name="connsiteY2" fmla="*/ 864 h 22474"/>
                    <a:gd name="connsiteX3" fmla="*/ 34288 w 35152"/>
                    <a:gd name="connsiteY3" fmla="*/ 8932 h 22474"/>
                    <a:gd name="connsiteX4" fmla="*/ 34288 w 35152"/>
                    <a:gd name="connsiteY4" fmla="*/ 12390 h 22474"/>
                    <a:gd name="connsiteX5" fmla="*/ 18152 w 35152"/>
                    <a:gd name="connsiteY5" fmla="*/ 21610 h 22474"/>
                    <a:gd name="connsiteX6" fmla="*/ 13542 w 35152"/>
                    <a:gd name="connsiteY6" fmla="*/ 21610 h 22474"/>
                    <a:gd name="connsiteX7" fmla="*/ 864 w 35152"/>
                    <a:gd name="connsiteY7" fmla="*/ 13542 h 22474"/>
                    <a:gd name="connsiteX8" fmla="*/ 864 w 35152"/>
                    <a:gd name="connsiteY8" fmla="*/ 10085 h 224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5152" h="22474">
                      <a:moveTo>
                        <a:pt x="864" y="10085"/>
                      </a:moveTo>
                      <a:lnTo>
                        <a:pt x="17000" y="864"/>
                      </a:lnTo>
                      <a:cubicBezTo>
                        <a:pt x="18152" y="-288"/>
                        <a:pt x="20457" y="-288"/>
                        <a:pt x="21610" y="864"/>
                      </a:cubicBezTo>
                      <a:lnTo>
                        <a:pt x="34288" y="8932"/>
                      </a:lnTo>
                      <a:cubicBezTo>
                        <a:pt x="35440" y="10085"/>
                        <a:pt x="35440" y="11237"/>
                        <a:pt x="34288" y="12390"/>
                      </a:cubicBezTo>
                      <a:lnTo>
                        <a:pt x="18152" y="21610"/>
                      </a:lnTo>
                      <a:cubicBezTo>
                        <a:pt x="17000" y="22762"/>
                        <a:pt x="14695" y="22762"/>
                        <a:pt x="13542" y="21610"/>
                      </a:cubicBezTo>
                      <a:lnTo>
                        <a:pt x="864" y="13542"/>
                      </a:lnTo>
                      <a:cubicBezTo>
                        <a:pt x="-288" y="11237"/>
                        <a:pt x="-288" y="10085"/>
                        <a:pt x="864" y="10085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20756184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602" name="Freeform: Shape 3601">
                  <a:extLst>
                    <a:ext uri="{FF2B5EF4-FFF2-40B4-BE49-F238E27FC236}">
                      <a16:creationId xmlns:a16="http://schemas.microsoft.com/office/drawing/2014/main" id="{A983BC5E-AD73-016C-5026-5525D7BEA367}"/>
                    </a:ext>
                  </a:extLst>
                </p:cNvPr>
                <p:cNvSpPr/>
                <p:nvPr/>
              </p:nvSpPr>
              <p:spPr>
                <a:xfrm>
                  <a:off x="9506034" y="5209023"/>
                  <a:ext cx="39762" cy="24779"/>
                </a:xfrm>
                <a:custGeom>
                  <a:avLst/>
                  <a:gdLst>
                    <a:gd name="connsiteX0" fmla="*/ 21610 w 39762"/>
                    <a:gd name="connsiteY0" fmla="*/ 864 h 24779"/>
                    <a:gd name="connsiteX1" fmla="*/ 26220 w 39762"/>
                    <a:gd name="connsiteY1" fmla="*/ 864 h 24779"/>
                    <a:gd name="connsiteX2" fmla="*/ 38898 w 39762"/>
                    <a:gd name="connsiteY2" fmla="*/ 8932 h 24779"/>
                    <a:gd name="connsiteX3" fmla="*/ 38898 w 39762"/>
                    <a:gd name="connsiteY3" fmla="*/ 12390 h 24779"/>
                    <a:gd name="connsiteX4" fmla="*/ 18152 w 39762"/>
                    <a:gd name="connsiteY4" fmla="*/ 23915 h 24779"/>
                    <a:gd name="connsiteX5" fmla="*/ 13542 w 39762"/>
                    <a:gd name="connsiteY5" fmla="*/ 23915 h 24779"/>
                    <a:gd name="connsiteX6" fmla="*/ 864 w 39762"/>
                    <a:gd name="connsiteY6" fmla="*/ 15847 h 24779"/>
                    <a:gd name="connsiteX7" fmla="*/ 864 w 39762"/>
                    <a:gd name="connsiteY7" fmla="*/ 12390 h 24779"/>
                    <a:gd name="connsiteX8" fmla="*/ 21610 w 39762"/>
                    <a:gd name="connsiteY8" fmla="*/ 864 h 247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9762" h="24779">
                      <a:moveTo>
                        <a:pt x="21610" y="864"/>
                      </a:moveTo>
                      <a:cubicBezTo>
                        <a:pt x="22762" y="-288"/>
                        <a:pt x="25067" y="-288"/>
                        <a:pt x="26220" y="864"/>
                      </a:cubicBezTo>
                      <a:lnTo>
                        <a:pt x="38898" y="8932"/>
                      </a:lnTo>
                      <a:cubicBezTo>
                        <a:pt x="40050" y="10085"/>
                        <a:pt x="40050" y="11237"/>
                        <a:pt x="38898" y="12390"/>
                      </a:cubicBezTo>
                      <a:lnTo>
                        <a:pt x="18152" y="23915"/>
                      </a:lnTo>
                      <a:cubicBezTo>
                        <a:pt x="17000" y="25068"/>
                        <a:pt x="14695" y="25068"/>
                        <a:pt x="13542" y="23915"/>
                      </a:cubicBezTo>
                      <a:lnTo>
                        <a:pt x="864" y="15847"/>
                      </a:lnTo>
                      <a:cubicBezTo>
                        <a:pt x="-288" y="14695"/>
                        <a:pt x="-288" y="13542"/>
                        <a:pt x="864" y="12390"/>
                      </a:cubicBezTo>
                      <a:lnTo>
                        <a:pt x="21610" y="864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20756182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603" name="Freeform: Shape 3602">
                  <a:extLst>
                    <a:ext uri="{FF2B5EF4-FFF2-40B4-BE49-F238E27FC236}">
                      <a16:creationId xmlns:a16="http://schemas.microsoft.com/office/drawing/2014/main" id="{4FEDA3FE-729F-1470-EA0C-AE7093B25914}"/>
                    </a:ext>
                  </a:extLst>
                </p:cNvPr>
                <p:cNvSpPr/>
                <p:nvPr/>
              </p:nvSpPr>
              <p:spPr>
                <a:xfrm>
                  <a:off x="9839114" y="5048822"/>
                  <a:ext cx="37456" cy="22474"/>
                </a:xfrm>
                <a:custGeom>
                  <a:avLst/>
                  <a:gdLst>
                    <a:gd name="connsiteX0" fmla="*/ 864 w 37456"/>
                    <a:gd name="connsiteY0" fmla="*/ 11237 h 22474"/>
                    <a:gd name="connsiteX1" fmla="*/ 19305 w 37456"/>
                    <a:gd name="connsiteY1" fmla="*/ 864 h 22474"/>
                    <a:gd name="connsiteX2" fmla="*/ 23915 w 37456"/>
                    <a:gd name="connsiteY2" fmla="*/ 864 h 22474"/>
                    <a:gd name="connsiteX3" fmla="*/ 36592 w 37456"/>
                    <a:gd name="connsiteY3" fmla="*/ 8932 h 22474"/>
                    <a:gd name="connsiteX4" fmla="*/ 36592 w 37456"/>
                    <a:gd name="connsiteY4" fmla="*/ 11237 h 22474"/>
                    <a:gd name="connsiteX5" fmla="*/ 18152 w 37456"/>
                    <a:gd name="connsiteY5" fmla="*/ 21610 h 22474"/>
                    <a:gd name="connsiteX6" fmla="*/ 13542 w 37456"/>
                    <a:gd name="connsiteY6" fmla="*/ 21610 h 22474"/>
                    <a:gd name="connsiteX7" fmla="*/ 864 w 37456"/>
                    <a:gd name="connsiteY7" fmla="*/ 13542 h 22474"/>
                    <a:gd name="connsiteX8" fmla="*/ 864 w 37456"/>
                    <a:gd name="connsiteY8" fmla="*/ 11237 h 224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456" h="22474">
                      <a:moveTo>
                        <a:pt x="864" y="11237"/>
                      </a:moveTo>
                      <a:lnTo>
                        <a:pt x="19305" y="864"/>
                      </a:lnTo>
                      <a:cubicBezTo>
                        <a:pt x="20457" y="-288"/>
                        <a:pt x="22762" y="-288"/>
                        <a:pt x="23915" y="864"/>
                      </a:cubicBezTo>
                      <a:lnTo>
                        <a:pt x="36592" y="8932"/>
                      </a:lnTo>
                      <a:cubicBezTo>
                        <a:pt x="37745" y="10085"/>
                        <a:pt x="37745" y="11237"/>
                        <a:pt x="36592" y="11237"/>
                      </a:cubicBezTo>
                      <a:lnTo>
                        <a:pt x="18152" y="21610"/>
                      </a:lnTo>
                      <a:cubicBezTo>
                        <a:pt x="17000" y="22762"/>
                        <a:pt x="14695" y="22762"/>
                        <a:pt x="13542" y="21610"/>
                      </a:cubicBezTo>
                      <a:lnTo>
                        <a:pt x="864" y="13542"/>
                      </a:lnTo>
                      <a:cubicBezTo>
                        <a:pt x="-288" y="13542"/>
                        <a:pt x="-288" y="12390"/>
                        <a:pt x="864" y="112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20756179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604" name="Freeform: Shape 3603">
                  <a:extLst>
                    <a:ext uri="{FF2B5EF4-FFF2-40B4-BE49-F238E27FC236}">
                      <a16:creationId xmlns:a16="http://schemas.microsoft.com/office/drawing/2014/main" id="{CB730223-CA0B-7743-28E6-05F1328D939B}"/>
                    </a:ext>
                  </a:extLst>
                </p:cNvPr>
                <p:cNvSpPr/>
                <p:nvPr/>
              </p:nvSpPr>
              <p:spPr>
                <a:xfrm>
                  <a:off x="9809148" y="5063805"/>
                  <a:ext cx="40914" cy="25931"/>
                </a:xfrm>
                <a:custGeom>
                  <a:avLst/>
                  <a:gdLst>
                    <a:gd name="connsiteX0" fmla="*/ 22762 w 40914"/>
                    <a:gd name="connsiteY0" fmla="*/ 864 h 25931"/>
                    <a:gd name="connsiteX1" fmla="*/ 27372 w 40914"/>
                    <a:gd name="connsiteY1" fmla="*/ 864 h 25931"/>
                    <a:gd name="connsiteX2" fmla="*/ 40050 w 40914"/>
                    <a:gd name="connsiteY2" fmla="*/ 8932 h 25931"/>
                    <a:gd name="connsiteX3" fmla="*/ 40050 w 40914"/>
                    <a:gd name="connsiteY3" fmla="*/ 12390 h 25931"/>
                    <a:gd name="connsiteX4" fmla="*/ 18152 w 40914"/>
                    <a:gd name="connsiteY4" fmla="*/ 25067 h 25931"/>
                    <a:gd name="connsiteX5" fmla="*/ 13542 w 40914"/>
                    <a:gd name="connsiteY5" fmla="*/ 25067 h 25931"/>
                    <a:gd name="connsiteX6" fmla="*/ 864 w 40914"/>
                    <a:gd name="connsiteY6" fmla="*/ 17000 h 25931"/>
                    <a:gd name="connsiteX7" fmla="*/ 864 w 40914"/>
                    <a:gd name="connsiteY7" fmla="*/ 13542 h 25931"/>
                    <a:gd name="connsiteX8" fmla="*/ 22762 w 40914"/>
                    <a:gd name="connsiteY8" fmla="*/ 864 h 259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0914" h="25931">
                      <a:moveTo>
                        <a:pt x="22762" y="864"/>
                      </a:moveTo>
                      <a:cubicBezTo>
                        <a:pt x="23915" y="-288"/>
                        <a:pt x="26220" y="-288"/>
                        <a:pt x="27372" y="864"/>
                      </a:cubicBezTo>
                      <a:lnTo>
                        <a:pt x="40050" y="8932"/>
                      </a:lnTo>
                      <a:cubicBezTo>
                        <a:pt x="41203" y="10085"/>
                        <a:pt x="41203" y="11237"/>
                        <a:pt x="40050" y="12390"/>
                      </a:cubicBezTo>
                      <a:lnTo>
                        <a:pt x="18152" y="25067"/>
                      </a:lnTo>
                      <a:cubicBezTo>
                        <a:pt x="17000" y="26220"/>
                        <a:pt x="14695" y="26220"/>
                        <a:pt x="13542" y="25067"/>
                      </a:cubicBezTo>
                      <a:lnTo>
                        <a:pt x="864" y="17000"/>
                      </a:lnTo>
                      <a:cubicBezTo>
                        <a:pt x="-288" y="15847"/>
                        <a:pt x="-288" y="14695"/>
                        <a:pt x="864" y="13542"/>
                      </a:cubicBezTo>
                      <a:lnTo>
                        <a:pt x="22762" y="864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20756182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605" name="Freeform: Shape 3604">
                  <a:extLst>
                    <a:ext uri="{FF2B5EF4-FFF2-40B4-BE49-F238E27FC236}">
                      <a16:creationId xmlns:a16="http://schemas.microsoft.com/office/drawing/2014/main" id="{333EEF87-1C8F-E8F7-8AE6-ED6B8E195078}"/>
                    </a:ext>
                  </a:extLst>
                </p:cNvPr>
                <p:cNvSpPr/>
                <p:nvPr/>
              </p:nvSpPr>
              <p:spPr>
                <a:xfrm>
                  <a:off x="9784945" y="5079940"/>
                  <a:ext cx="35152" cy="22474"/>
                </a:xfrm>
                <a:custGeom>
                  <a:avLst/>
                  <a:gdLst>
                    <a:gd name="connsiteX0" fmla="*/ 864 w 35152"/>
                    <a:gd name="connsiteY0" fmla="*/ 10085 h 22474"/>
                    <a:gd name="connsiteX1" fmla="*/ 17000 w 35152"/>
                    <a:gd name="connsiteY1" fmla="*/ 864 h 22474"/>
                    <a:gd name="connsiteX2" fmla="*/ 21610 w 35152"/>
                    <a:gd name="connsiteY2" fmla="*/ 864 h 22474"/>
                    <a:gd name="connsiteX3" fmla="*/ 34288 w 35152"/>
                    <a:gd name="connsiteY3" fmla="*/ 8932 h 22474"/>
                    <a:gd name="connsiteX4" fmla="*/ 34288 w 35152"/>
                    <a:gd name="connsiteY4" fmla="*/ 12390 h 22474"/>
                    <a:gd name="connsiteX5" fmla="*/ 18152 w 35152"/>
                    <a:gd name="connsiteY5" fmla="*/ 21610 h 22474"/>
                    <a:gd name="connsiteX6" fmla="*/ 13542 w 35152"/>
                    <a:gd name="connsiteY6" fmla="*/ 21610 h 22474"/>
                    <a:gd name="connsiteX7" fmla="*/ 864 w 35152"/>
                    <a:gd name="connsiteY7" fmla="*/ 13542 h 22474"/>
                    <a:gd name="connsiteX8" fmla="*/ 864 w 35152"/>
                    <a:gd name="connsiteY8" fmla="*/ 10085 h 224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5152" h="22474">
                      <a:moveTo>
                        <a:pt x="864" y="10085"/>
                      </a:moveTo>
                      <a:lnTo>
                        <a:pt x="17000" y="864"/>
                      </a:lnTo>
                      <a:cubicBezTo>
                        <a:pt x="18152" y="-288"/>
                        <a:pt x="20458" y="-288"/>
                        <a:pt x="21610" y="864"/>
                      </a:cubicBezTo>
                      <a:lnTo>
                        <a:pt x="34288" y="8932"/>
                      </a:lnTo>
                      <a:cubicBezTo>
                        <a:pt x="35440" y="10085"/>
                        <a:pt x="35440" y="11237"/>
                        <a:pt x="34288" y="12390"/>
                      </a:cubicBezTo>
                      <a:lnTo>
                        <a:pt x="18152" y="21610"/>
                      </a:lnTo>
                      <a:cubicBezTo>
                        <a:pt x="17000" y="22762"/>
                        <a:pt x="14695" y="22762"/>
                        <a:pt x="13542" y="21610"/>
                      </a:cubicBezTo>
                      <a:lnTo>
                        <a:pt x="864" y="13542"/>
                      </a:lnTo>
                      <a:cubicBezTo>
                        <a:pt x="-288" y="12390"/>
                        <a:pt x="-288" y="11237"/>
                        <a:pt x="864" y="10085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20756188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606" name="Freeform: Shape 3605">
                  <a:extLst>
                    <a:ext uri="{FF2B5EF4-FFF2-40B4-BE49-F238E27FC236}">
                      <a16:creationId xmlns:a16="http://schemas.microsoft.com/office/drawing/2014/main" id="{443C591F-0060-2B9A-C944-1B366B527CCA}"/>
                    </a:ext>
                  </a:extLst>
                </p:cNvPr>
                <p:cNvSpPr/>
                <p:nvPr/>
              </p:nvSpPr>
              <p:spPr>
                <a:xfrm>
                  <a:off x="9761894" y="5092618"/>
                  <a:ext cx="35152" cy="22474"/>
                </a:xfrm>
                <a:custGeom>
                  <a:avLst/>
                  <a:gdLst>
                    <a:gd name="connsiteX0" fmla="*/ 17000 w 35152"/>
                    <a:gd name="connsiteY0" fmla="*/ 864 h 22474"/>
                    <a:gd name="connsiteX1" fmla="*/ 21610 w 35152"/>
                    <a:gd name="connsiteY1" fmla="*/ 864 h 22474"/>
                    <a:gd name="connsiteX2" fmla="*/ 34288 w 35152"/>
                    <a:gd name="connsiteY2" fmla="*/ 8932 h 22474"/>
                    <a:gd name="connsiteX3" fmla="*/ 34288 w 35152"/>
                    <a:gd name="connsiteY3" fmla="*/ 12390 h 22474"/>
                    <a:gd name="connsiteX4" fmla="*/ 18152 w 35152"/>
                    <a:gd name="connsiteY4" fmla="*/ 21610 h 22474"/>
                    <a:gd name="connsiteX5" fmla="*/ 13542 w 35152"/>
                    <a:gd name="connsiteY5" fmla="*/ 21610 h 22474"/>
                    <a:gd name="connsiteX6" fmla="*/ 864 w 35152"/>
                    <a:gd name="connsiteY6" fmla="*/ 13542 h 22474"/>
                    <a:gd name="connsiteX7" fmla="*/ 864 w 35152"/>
                    <a:gd name="connsiteY7" fmla="*/ 10085 h 22474"/>
                    <a:gd name="connsiteX8" fmla="*/ 17000 w 35152"/>
                    <a:gd name="connsiteY8" fmla="*/ 864 h 224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5152" h="22474">
                      <a:moveTo>
                        <a:pt x="17000" y="864"/>
                      </a:moveTo>
                      <a:cubicBezTo>
                        <a:pt x="18152" y="-288"/>
                        <a:pt x="20458" y="-288"/>
                        <a:pt x="21610" y="864"/>
                      </a:cubicBezTo>
                      <a:lnTo>
                        <a:pt x="34288" y="8932"/>
                      </a:lnTo>
                      <a:cubicBezTo>
                        <a:pt x="35440" y="10085"/>
                        <a:pt x="35440" y="11237"/>
                        <a:pt x="34288" y="12390"/>
                      </a:cubicBezTo>
                      <a:lnTo>
                        <a:pt x="18152" y="21610"/>
                      </a:lnTo>
                      <a:cubicBezTo>
                        <a:pt x="17000" y="22762"/>
                        <a:pt x="14695" y="22762"/>
                        <a:pt x="13542" y="21610"/>
                      </a:cubicBezTo>
                      <a:lnTo>
                        <a:pt x="864" y="13542"/>
                      </a:lnTo>
                      <a:cubicBezTo>
                        <a:pt x="-288" y="12390"/>
                        <a:pt x="-288" y="11237"/>
                        <a:pt x="864" y="10085"/>
                      </a:cubicBezTo>
                      <a:lnTo>
                        <a:pt x="17000" y="864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20756188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607" name="Freeform: Shape 3606">
                  <a:extLst>
                    <a:ext uri="{FF2B5EF4-FFF2-40B4-BE49-F238E27FC236}">
                      <a16:creationId xmlns:a16="http://schemas.microsoft.com/office/drawing/2014/main" id="{0A4A5573-BBA2-95AF-54C9-A208FD995ED5}"/>
                    </a:ext>
                  </a:extLst>
                </p:cNvPr>
                <p:cNvSpPr/>
                <p:nvPr/>
              </p:nvSpPr>
              <p:spPr>
                <a:xfrm>
                  <a:off x="9736539" y="5106449"/>
                  <a:ext cx="35151" cy="22474"/>
                </a:xfrm>
                <a:custGeom>
                  <a:avLst/>
                  <a:gdLst>
                    <a:gd name="connsiteX0" fmla="*/ 864 w 35151"/>
                    <a:gd name="connsiteY0" fmla="*/ 10085 h 22474"/>
                    <a:gd name="connsiteX1" fmla="*/ 17000 w 35151"/>
                    <a:gd name="connsiteY1" fmla="*/ 864 h 22474"/>
                    <a:gd name="connsiteX2" fmla="*/ 21610 w 35151"/>
                    <a:gd name="connsiteY2" fmla="*/ 864 h 22474"/>
                    <a:gd name="connsiteX3" fmla="*/ 34288 w 35151"/>
                    <a:gd name="connsiteY3" fmla="*/ 8932 h 22474"/>
                    <a:gd name="connsiteX4" fmla="*/ 34288 w 35151"/>
                    <a:gd name="connsiteY4" fmla="*/ 12390 h 22474"/>
                    <a:gd name="connsiteX5" fmla="*/ 18152 w 35151"/>
                    <a:gd name="connsiteY5" fmla="*/ 21610 h 22474"/>
                    <a:gd name="connsiteX6" fmla="*/ 13542 w 35151"/>
                    <a:gd name="connsiteY6" fmla="*/ 21610 h 22474"/>
                    <a:gd name="connsiteX7" fmla="*/ 864 w 35151"/>
                    <a:gd name="connsiteY7" fmla="*/ 13542 h 22474"/>
                    <a:gd name="connsiteX8" fmla="*/ 864 w 35151"/>
                    <a:gd name="connsiteY8" fmla="*/ 10085 h 224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5151" h="22474">
                      <a:moveTo>
                        <a:pt x="864" y="10085"/>
                      </a:moveTo>
                      <a:lnTo>
                        <a:pt x="17000" y="864"/>
                      </a:lnTo>
                      <a:cubicBezTo>
                        <a:pt x="18152" y="-288"/>
                        <a:pt x="20457" y="-288"/>
                        <a:pt x="21610" y="864"/>
                      </a:cubicBezTo>
                      <a:lnTo>
                        <a:pt x="34288" y="8932"/>
                      </a:lnTo>
                      <a:cubicBezTo>
                        <a:pt x="35440" y="10085"/>
                        <a:pt x="35440" y="11237"/>
                        <a:pt x="34288" y="12390"/>
                      </a:cubicBezTo>
                      <a:lnTo>
                        <a:pt x="18152" y="21610"/>
                      </a:lnTo>
                      <a:cubicBezTo>
                        <a:pt x="17000" y="22762"/>
                        <a:pt x="14695" y="22762"/>
                        <a:pt x="13542" y="21610"/>
                      </a:cubicBezTo>
                      <a:lnTo>
                        <a:pt x="864" y="13542"/>
                      </a:lnTo>
                      <a:cubicBezTo>
                        <a:pt x="-288" y="12390"/>
                        <a:pt x="-288" y="11237"/>
                        <a:pt x="864" y="10085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20756186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608" name="Freeform: Shape 3607">
                  <a:extLst>
                    <a:ext uri="{FF2B5EF4-FFF2-40B4-BE49-F238E27FC236}">
                      <a16:creationId xmlns:a16="http://schemas.microsoft.com/office/drawing/2014/main" id="{4BAE4D2E-3CD8-2140-C547-19DB3AF453EA}"/>
                    </a:ext>
                  </a:extLst>
                </p:cNvPr>
                <p:cNvSpPr/>
                <p:nvPr/>
              </p:nvSpPr>
              <p:spPr>
                <a:xfrm>
                  <a:off x="9712624" y="5119126"/>
                  <a:ext cx="36016" cy="22474"/>
                </a:xfrm>
                <a:custGeom>
                  <a:avLst/>
                  <a:gdLst>
                    <a:gd name="connsiteX0" fmla="*/ 1729 w 36016"/>
                    <a:gd name="connsiteY0" fmla="*/ 10085 h 22474"/>
                    <a:gd name="connsiteX1" fmla="*/ 17864 w 36016"/>
                    <a:gd name="connsiteY1" fmla="*/ 864 h 22474"/>
                    <a:gd name="connsiteX2" fmla="*/ 22474 w 36016"/>
                    <a:gd name="connsiteY2" fmla="*/ 864 h 22474"/>
                    <a:gd name="connsiteX3" fmla="*/ 35152 w 36016"/>
                    <a:gd name="connsiteY3" fmla="*/ 8932 h 22474"/>
                    <a:gd name="connsiteX4" fmla="*/ 35152 w 36016"/>
                    <a:gd name="connsiteY4" fmla="*/ 12390 h 22474"/>
                    <a:gd name="connsiteX5" fmla="*/ 19017 w 36016"/>
                    <a:gd name="connsiteY5" fmla="*/ 21610 h 22474"/>
                    <a:gd name="connsiteX6" fmla="*/ 14406 w 36016"/>
                    <a:gd name="connsiteY6" fmla="*/ 21610 h 22474"/>
                    <a:gd name="connsiteX7" fmla="*/ 1729 w 36016"/>
                    <a:gd name="connsiteY7" fmla="*/ 13542 h 22474"/>
                    <a:gd name="connsiteX8" fmla="*/ 1729 w 36016"/>
                    <a:gd name="connsiteY8" fmla="*/ 10085 h 224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6016" h="22474">
                      <a:moveTo>
                        <a:pt x="1729" y="10085"/>
                      </a:moveTo>
                      <a:lnTo>
                        <a:pt x="17864" y="864"/>
                      </a:lnTo>
                      <a:cubicBezTo>
                        <a:pt x="19017" y="-288"/>
                        <a:pt x="21322" y="-288"/>
                        <a:pt x="22474" y="864"/>
                      </a:cubicBezTo>
                      <a:lnTo>
                        <a:pt x="35152" y="8932"/>
                      </a:lnTo>
                      <a:cubicBezTo>
                        <a:pt x="36304" y="10085"/>
                        <a:pt x="36304" y="11237"/>
                        <a:pt x="35152" y="12390"/>
                      </a:cubicBezTo>
                      <a:lnTo>
                        <a:pt x="19017" y="21610"/>
                      </a:lnTo>
                      <a:cubicBezTo>
                        <a:pt x="17864" y="22762"/>
                        <a:pt x="15559" y="22762"/>
                        <a:pt x="14406" y="21610"/>
                      </a:cubicBezTo>
                      <a:lnTo>
                        <a:pt x="1729" y="13542"/>
                      </a:lnTo>
                      <a:cubicBezTo>
                        <a:pt x="-576" y="12390"/>
                        <a:pt x="-576" y="11237"/>
                        <a:pt x="1729" y="10085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20756184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609" name="Freeform: Shape 3608">
                  <a:extLst>
                    <a:ext uri="{FF2B5EF4-FFF2-40B4-BE49-F238E27FC236}">
                      <a16:creationId xmlns:a16="http://schemas.microsoft.com/office/drawing/2014/main" id="{7FEC73FA-4CCC-77F2-CA7F-C2F187E3F7D7}"/>
                    </a:ext>
                  </a:extLst>
                </p:cNvPr>
                <p:cNvSpPr/>
                <p:nvPr/>
              </p:nvSpPr>
              <p:spPr>
                <a:xfrm>
                  <a:off x="9689285" y="5132957"/>
                  <a:ext cx="36304" cy="21321"/>
                </a:xfrm>
                <a:custGeom>
                  <a:avLst/>
                  <a:gdLst>
                    <a:gd name="connsiteX0" fmla="*/ 864 w 36304"/>
                    <a:gd name="connsiteY0" fmla="*/ 10085 h 21321"/>
                    <a:gd name="connsiteX1" fmla="*/ 18152 w 36304"/>
                    <a:gd name="connsiteY1" fmla="*/ 864 h 21321"/>
                    <a:gd name="connsiteX2" fmla="*/ 22762 w 36304"/>
                    <a:gd name="connsiteY2" fmla="*/ 864 h 21321"/>
                    <a:gd name="connsiteX3" fmla="*/ 35440 w 36304"/>
                    <a:gd name="connsiteY3" fmla="*/ 8932 h 21321"/>
                    <a:gd name="connsiteX4" fmla="*/ 35440 w 36304"/>
                    <a:gd name="connsiteY4" fmla="*/ 11237 h 21321"/>
                    <a:gd name="connsiteX5" fmla="*/ 18152 w 36304"/>
                    <a:gd name="connsiteY5" fmla="*/ 20457 h 21321"/>
                    <a:gd name="connsiteX6" fmla="*/ 13542 w 36304"/>
                    <a:gd name="connsiteY6" fmla="*/ 20457 h 21321"/>
                    <a:gd name="connsiteX7" fmla="*/ 864 w 36304"/>
                    <a:gd name="connsiteY7" fmla="*/ 12390 h 21321"/>
                    <a:gd name="connsiteX8" fmla="*/ 864 w 36304"/>
                    <a:gd name="connsiteY8" fmla="*/ 10085 h 213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6304" h="21321">
                      <a:moveTo>
                        <a:pt x="864" y="10085"/>
                      </a:moveTo>
                      <a:lnTo>
                        <a:pt x="18152" y="864"/>
                      </a:lnTo>
                      <a:cubicBezTo>
                        <a:pt x="19305" y="-288"/>
                        <a:pt x="21610" y="-288"/>
                        <a:pt x="22762" y="864"/>
                      </a:cubicBezTo>
                      <a:lnTo>
                        <a:pt x="35440" y="8932"/>
                      </a:lnTo>
                      <a:cubicBezTo>
                        <a:pt x="36592" y="10085"/>
                        <a:pt x="36592" y="11237"/>
                        <a:pt x="35440" y="11237"/>
                      </a:cubicBezTo>
                      <a:lnTo>
                        <a:pt x="18152" y="20457"/>
                      </a:lnTo>
                      <a:cubicBezTo>
                        <a:pt x="17000" y="21610"/>
                        <a:pt x="14695" y="21610"/>
                        <a:pt x="13542" y="20457"/>
                      </a:cubicBezTo>
                      <a:lnTo>
                        <a:pt x="864" y="12390"/>
                      </a:lnTo>
                      <a:cubicBezTo>
                        <a:pt x="-288" y="12390"/>
                        <a:pt x="-288" y="11237"/>
                        <a:pt x="864" y="10085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20756188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610" name="Freeform: Shape 3609">
                  <a:extLst>
                    <a:ext uri="{FF2B5EF4-FFF2-40B4-BE49-F238E27FC236}">
                      <a16:creationId xmlns:a16="http://schemas.microsoft.com/office/drawing/2014/main" id="{18F9202B-1A6B-64AF-EFF1-BB0AB256D190}"/>
                    </a:ext>
                  </a:extLst>
                </p:cNvPr>
                <p:cNvSpPr/>
                <p:nvPr/>
              </p:nvSpPr>
              <p:spPr>
                <a:xfrm>
                  <a:off x="9665082" y="5145634"/>
                  <a:ext cx="35152" cy="22474"/>
                </a:xfrm>
                <a:custGeom>
                  <a:avLst/>
                  <a:gdLst>
                    <a:gd name="connsiteX0" fmla="*/ 864 w 35152"/>
                    <a:gd name="connsiteY0" fmla="*/ 10085 h 22474"/>
                    <a:gd name="connsiteX1" fmla="*/ 17000 w 35152"/>
                    <a:gd name="connsiteY1" fmla="*/ 864 h 22474"/>
                    <a:gd name="connsiteX2" fmla="*/ 21610 w 35152"/>
                    <a:gd name="connsiteY2" fmla="*/ 864 h 22474"/>
                    <a:gd name="connsiteX3" fmla="*/ 34288 w 35152"/>
                    <a:gd name="connsiteY3" fmla="*/ 8932 h 22474"/>
                    <a:gd name="connsiteX4" fmla="*/ 34288 w 35152"/>
                    <a:gd name="connsiteY4" fmla="*/ 12390 h 22474"/>
                    <a:gd name="connsiteX5" fmla="*/ 18152 w 35152"/>
                    <a:gd name="connsiteY5" fmla="*/ 21610 h 22474"/>
                    <a:gd name="connsiteX6" fmla="*/ 13542 w 35152"/>
                    <a:gd name="connsiteY6" fmla="*/ 21610 h 22474"/>
                    <a:gd name="connsiteX7" fmla="*/ 864 w 35152"/>
                    <a:gd name="connsiteY7" fmla="*/ 13542 h 22474"/>
                    <a:gd name="connsiteX8" fmla="*/ 864 w 35152"/>
                    <a:gd name="connsiteY8" fmla="*/ 10085 h 224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5152" h="22474">
                      <a:moveTo>
                        <a:pt x="864" y="10085"/>
                      </a:moveTo>
                      <a:lnTo>
                        <a:pt x="17000" y="864"/>
                      </a:lnTo>
                      <a:cubicBezTo>
                        <a:pt x="18152" y="-288"/>
                        <a:pt x="20457" y="-288"/>
                        <a:pt x="21610" y="864"/>
                      </a:cubicBezTo>
                      <a:lnTo>
                        <a:pt x="34288" y="8932"/>
                      </a:lnTo>
                      <a:cubicBezTo>
                        <a:pt x="35440" y="10085"/>
                        <a:pt x="35440" y="11237"/>
                        <a:pt x="34288" y="12390"/>
                      </a:cubicBezTo>
                      <a:lnTo>
                        <a:pt x="18152" y="21610"/>
                      </a:lnTo>
                      <a:cubicBezTo>
                        <a:pt x="17000" y="22762"/>
                        <a:pt x="14695" y="22762"/>
                        <a:pt x="13542" y="21610"/>
                      </a:cubicBezTo>
                      <a:lnTo>
                        <a:pt x="864" y="13542"/>
                      </a:lnTo>
                      <a:cubicBezTo>
                        <a:pt x="-288" y="12390"/>
                        <a:pt x="-288" y="11237"/>
                        <a:pt x="864" y="10085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20756180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611" name="Freeform: Shape 3610">
                  <a:extLst>
                    <a:ext uri="{FF2B5EF4-FFF2-40B4-BE49-F238E27FC236}">
                      <a16:creationId xmlns:a16="http://schemas.microsoft.com/office/drawing/2014/main" id="{AAF13EF0-0E05-5F4D-3471-2D6FB84068FC}"/>
                    </a:ext>
                  </a:extLst>
                </p:cNvPr>
                <p:cNvSpPr/>
                <p:nvPr/>
              </p:nvSpPr>
              <p:spPr>
                <a:xfrm>
                  <a:off x="9640591" y="5159465"/>
                  <a:ext cx="35440" cy="22474"/>
                </a:xfrm>
                <a:custGeom>
                  <a:avLst/>
                  <a:gdLst>
                    <a:gd name="connsiteX0" fmla="*/ 1153 w 35440"/>
                    <a:gd name="connsiteY0" fmla="*/ 10085 h 22474"/>
                    <a:gd name="connsiteX1" fmla="*/ 17288 w 35440"/>
                    <a:gd name="connsiteY1" fmla="*/ 864 h 22474"/>
                    <a:gd name="connsiteX2" fmla="*/ 21898 w 35440"/>
                    <a:gd name="connsiteY2" fmla="*/ 864 h 22474"/>
                    <a:gd name="connsiteX3" fmla="*/ 34576 w 35440"/>
                    <a:gd name="connsiteY3" fmla="*/ 8932 h 22474"/>
                    <a:gd name="connsiteX4" fmla="*/ 34576 w 35440"/>
                    <a:gd name="connsiteY4" fmla="*/ 12390 h 22474"/>
                    <a:gd name="connsiteX5" fmla="*/ 17288 w 35440"/>
                    <a:gd name="connsiteY5" fmla="*/ 21610 h 22474"/>
                    <a:gd name="connsiteX6" fmla="*/ 12678 w 35440"/>
                    <a:gd name="connsiteY6" fmla="*/ 21610 h 22474"/>
                    <a:gd name="connsiteX7" fmla="*/ 0 w 35440"/>
                    <a:gd name="connsiteY7" fmla="*/ 13542 h 22474"/>
                    <a:gd name="connsiteX8" fmla="*/ 1153 w 35440"/>
                    <a:gd name="connsiteY8" fmla="*/ 10085 h 224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5440" h="22474">
                      <a:moveTo>
                        <a:pt x="1153" y="10085"/>
                      </a:moveTo>
                      <a:lnTo>
                        <a:pt x="17288" y="864"/>
                      </a:lnTo>
                      <a:cubicBezTo>
                        <a:pt x="18440" y="-288"/>
                        <a:pt x="20746" y="-288"/>
                        <a:pt x="21898" y="864"/>
                      </a:cubicBezTo>
                      <a:lnTo>
                        <a:pt x="34576" y="8932"/>
                      </a:lnTo>
                      <a:cubicBezTo>
                        <a:pt x="35728" y="10085"/>
                        <a:pt x="35728" y="11237"/>
                        <a:pt x="34576" y="12390"/>
                      </a:cubicBezTo>
                      <a:lnTo>
                        <a:pt x="17288" y="21610"/>
                      </a:lnTo>
                      <a:cubicBezTo>
                        <a:pt x="16135" y="22762"/>
                        <a:pt x="13830" y="22762"/>
                        <a:pt x="12678" y="21610"/>
                      </a:cubicBezTo>
                      <a:lnTo>
                        <a:pt x="0" y="13542"/>
                      </a:lnTo>
                      <a:cubicBezTo>
                        <a:pt x="0" y="12390"/>
                        <a:pt x="0" y="11237"/>
                        <a:pt x="1153" y="10085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20756188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612" name="Freeform: Shape 3611">
                  <a:extLst>
                    <a:ext uri="{FF2B5EF4-FFF2-40B4-BE49-F238E27FC236}">
                      <a16:creationId xmlns:a16="http://schemas.microsoft.com/office/drawing/2014/main" id="{D10CBE82-9CA0-83D4-C5C6-42AEA072E5AD}"/>
                    </a:ext>
                  </a:extLst>
                </p:cNvPr>
                <p:cNvSpPr/>
                <p:nvPr/>
              </p:nvSpPr>
              <p:spPr>
                <a:xfrm>
                  <a:off x="9616964" y="5173295"/>
                  <a:ext cx="36016" cy="22474"/>
                </a:xfrm>
                <a:custGeom>
                  <a:avLst/>
                  <a:gdLst>
                    <a:gd name="connsiteX0" fmla="*/ 1729 w 36016"/>
                    <a:gd name="connsiteY0" fmla="*/ 10085 h 22474"/>
                    <a:gd name="connsiteX1" fmla="*/ 17864 w 36016"/>
                    <a:gd name="connsiteY1" fmla="*/ 864 h 22474"/>
                    <a:gd name="connsiteX2" fmla="*/ 22474 w 36016"/>
                    <a:gd name="connsiteY2" fmla="*/ 864 h 22474"/>
                    <a:gd name="connsiteX3" fmla="*/ 35152 w 36016"/>
                    <a:gd name="connsiteY3" fmla="*/ 8932 h 22474"/>
                    <a:gd name="connsiteX4" fmla="*/ 35152 w 36016"/>
                    <a:gd name="connsiteY4" fmla="*/ 12390 h 22474"/>
                    <a:gd name="connsiteX5" fmla="*/ 19017 w 36016"/>
                    <a:gd name="connsiteY5" fmla="*/ 21610 h 22474"/>
                    <a:gd name="connsiteX6" fmla="*/ 14407 w 36016"/>
                    <a:gd name="connsiteY6" fmla="*/ 21610 h 22474"/>
                    <a:gd name="connsiteX7" fmla="*/ 1729 w 36016"/>
                    <a:gd name="connsiteY7" fmla="*/ 13542 h 22474"/>
                    <a:gd name="connsiteX8" fmla="*/ 1729 w 36016"/>
                    <a:gd name="connsiteY8" fmla="*/ 10085 h 224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6016" h="22474">
                      <a:moveTo>
                        <a:pt x="1729" y="10085"/>
                      </a:moveTo>
                      <a:lnTo>
                        <a:pt x="17864" y="864"/>
                      </a:lnTo>
                      <a:cubicBezTo>
                        <a:pt x="19017" y="-288"/>
                        <a:pt x="21322" y="-288"/>
                        <a:pt x="22474" y="864"/>
                      </a:cubicBezTo>
                      <a:lnTo>
                        <a:pt x="35152" y="8932"/>
                      </a:lnTo>
                      <a:cubicBezTo>
                        <a:pt x="36305" y="10085"/>
                        <a:pt x="36305" y="11237"/>
                        <a:pt x="35152" y="12390"/>
                      </a:cubicBezTo>
                      <a:lnTo>
                        <a:pt x="19017" y="21610"/>
                      </a:lnTo>
                      <a:cubicBezTo>
                        <a:pt x="17864" y="22762"/>
                        <a:pt x="15559" y="22762"/>
                        <a:pt x="14407" y="21610"/>
                      </a:cubicBezTo>
                      <a:lnTo>
                        <a:pt x="1729" y="13542"/>
                      </a:lnTo>
                      <a:cubicBezTo>
                        <a:pt x="-576" y="11237"/>
                        <a:pt x="-576" y="10085"/>
                        <a:pt x="1729" y="10085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20756177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613" name="Freeform: Shape 3612">
                  <a:extLst>
                    <a:ext uri="{FF2B5EF4-FFF2-40B4-BE49-F238E27FC236}">
                      <a16:creationId xmlns:a16="http://schemas.microsoft.com/office/drawing/2014/main" id="{EA94F10D-C3FA-4B44-7E9A-4D4E4A1338DE}"/>
                    </a:ext>
                  </a:extLst>
                </p:cNvPr>
                <p:cNvSpPr/>
                <p:nvPr/>
              </p:nvSpPr>
              <p:spPr>
                <a:xfrm>
                  <a:off x="9593733" y="5185973"/>
                  <a:ext cx="36197" cy="21321"/>
                </a:xfrm>
                <a:custGeom>
                  <a:avLst/>
                  <a:gdLst>
                    <a:gd name="connsiteX0" fmla="*/ 757 w 36197"/>
                    <a:gd name="connsiteY0" fmla="*/ 10085 h 21321"/>
                    <a:gd name="connsiteX1" fmla="*/ 18045 w 36197"/>
                    <a:gd name="connsiteY1" fmla="*/ 864 h 21321"/>
                    <a:gd name="connsiteX2" fmla="*/ 22655 w 36197"/>
                    <a:gd name="connsiteY2" fmla="*/ 864 h 21321"/>
                    <a:gd name="connsiteX3" fmla="*/ 35333 w 36197"/>
                    <a:gd name="connsiteY3" fmla="*/ 8932 h 21321"/>
                    <a:gd name="connsiteX4" fmla="*/ 35333 w 36197"/>
                    <a:gd name="connsiteY4" fmla="*/ 11237 h 21321"/>
                    <a:gd name="connsiteX5" fmla="*/ 19198 w 36197"/>
                    <a:gd name="connsiteY5" fmla="*/ 20457 h 21321"/>
                    <a:gd name="connsiteX6" fmla="*/ 14588 w 36197"/>
                    <a:gd name="connsiteY6" fmla="*/ 20457 h 21321"/>
                    <a:gd name="connsiteX7" fmla="*/ 1910 w 36197"/>
                    <a:gd name="connsiteY7" fmla="*/ 12390 h 21321"/>
                    <a:gd name="connsiteX8" fmla="*/ 757 w 36197"/>
                    <a:gd name="connsiteY8" fmla="*/ 10085 h 213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6197" h="21321">
                      <a:moveTo>
                        <a:pt x="757" y="10085"/>
                      </a:moveTo>
                      <a:lnTo>
                        <a:pt x="18045" y="864"/>
                      </a:lnTo>
                      <a:cubicBezTo>
                        <a:pt x="19198" y="-288"/>
                        <a:pt x="21503" y="-288"/>
                        <a:pt x="22655" y="864"/>
                      </a:cubicBezTo>
                      <a:lnTo>
                        <a:pt x="35333" y="8932"/>
                      </a:lnTo>
                      <a:cubicBezTo>
                        <a:pt x="36485" y="10085"/>
                        <a:pt x="36485" y="11237"/>
                        <a:pt x="35333" y="11237"/>
                      </a:cubicBezTo>
                      <a:lnTo>
                        <a:pt x="19198" y="20457"/>
                      </a:lnTo>
                      <a:cubicBezTo>
                        <a:pt x="18045" y="21610"/>
                        <a:pt x="15740" y="21610"/>
                        <a:pt x="14588" y="20457"/>
                      </a:cubicBezTo>
                      <a:lnTo>
                        <a:pt x="1910" y="12390"/>
                      </a:lnTo>
                      <a:cubicBezTo>
                        <a:pt x="-396" y="12390"/>
                        <a:pt x="-396" y="11237"/>
                        <a:pt x="757" y="10085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20756184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614" name="Freeform: Shape 3613">
                  <a:extLst>
                    <a:ext uri="{FF2B5EF4-FFF2-40B4-BE49-F238E27FC236}">
                      <a16:creationId xmlns:a16="http://schemas.microsoft.com/office/drawing/2014/main" id="{857BE43A-61D7-917B-BC74-FCD8A1582917}"/>
                    </a:ext>
                  </a:extLst>
                </p:cNvPr>
                <p:cNvSpPr/>
                <p:nvPr/>
              </p:nvSpPr>
              <p:spPr>
                <a:xfrm>
                  <a:off x="9570575" y="5199803"/>
                  <a:ext cx="35152" cy="22474"/>
                </a:xfrm>
                <a:custGeom>
                  <a:avLst/>
                  <a:gdLst>
                    <a:gd name="connsiteX0" fmla="*/ 17000 w 35152"/>
                    <a:gd name="connsiteY0" fmla="*/ 864 h 22474"/>
                    <a:gd name="connsiteX1" fmla="*/ 21610 w 35152"/>
                    <a:gd name="connsiteY1" fmla="*/ 864 h 22474"/>
                    <a:gd name="connsiteX2" fmla="*/ 34288 w 35152"/>
                    <a:gd name="connsiteY2" fmla="*/ 8932 h 22474"/>
                    <a:gd name="connsiteX3" fmla="*/ 34288 w 35152"/>
                    <a:gd name="connsiteY3" fmla="*/ 12390 h 22474"/>
                    <a:gd name="connsiteX4" fmla="*/ 18152 w 35152"/>
                    <a:gd name="connsiteY4" fmla="*/ 21610 h 22474"/>
                    <a:gd name="connsiteX5" fmla="*/ 13542 w 35152"/>
                    <a:gd name="connsiteY5" fmla="*/ 21610 h 22474"/>
                    <a:gd name="connsiteX6" fmla="*/ 864 w 35152"/>
                    <a:gd name="connsiteY6" fmla="*/ 13542 h 22474"/>
                    <a:gd name="connsiteX7" fmla="*/ 864 w 35152"/>
                    <a:gd name="connsiteY7" fmla="*/ 10085 h 22474"/>
                    <a:gd name="connsiteX8" fmla="*/ 17000 w 35152"/>
                    <a:gd name="connsiteY8" fmla="*/ 864 h 224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5152" h="22474">
                      <a:moveTo>
                        <a:pt x="17000" y="864"/>
                      </a:moveTo>
                      <a:cubicBezTo>
                        <a:pt x="18152" y="-288"/>
                        <a:pt x="20458" y="-288"/>
                        <a:pt x="21610" y="864"/>
                      </a:cubicBezTo>
                      <a:lnTo>
                        <a:pt x="34288" y="8932"/>
                      </a:lnTo>
                      <a:cubicBezTo>
                        <a:pt x="35440" y="10085"/>
                        <a:pt x="35440" y="11237"/>
                        <a:pt x="34288" y="12390"/>
                      </a:cubicBezTo>
                      <a:lnTo>
                        <a:pt x="18152" y="21610"/>
                      </a:lnTo>
                      <a:cubicBezTo>
                        <a:pt x="17000" y="22762"/>
                        <a:pt x="14695" y="22762"/>
                        <a:pt x="13542" y="21610"/>
                      </a:cubicBezTo>
                      <a:lnTo>
                        <a:pt x="864" y="13542"/>
                      </a:lnTo>
                      <a:cubicBezTo>
                        <a:pt x="-288" y="12390"/>
                        <a:pt x="-288" y="11237"/>
                        <a:pt x="864" y="10085"/>
                      </a:cubicBezTo>
                      <a:lnTo>
                        <a:pt x="17000" y="864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20756182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615" name="Freeform: Shape 3614">
                  <a:extLst>
                    <a:ext uri="{FF2B5EF4-FFF2-40B4-BE49-F238E27FC236}">
                      <a16:creationId xmlns:a16="http://schemas.microsoft.com/office/drawing/2014/main" id="{0A7FE18B-C0C8-B905-D769-E61F1E3B40D9}"/>
                    </a:ext>
                  </a:extLst>
                </p:cNvPr>
                <p:cNvSpPr/>
                <p:nvPr/>
              </p:nvSpPr>
              <p:spPr>
                <a:xfrm>
                  <a:off x="9525627" y="5212481"/>
                  <a:ext cx="55897" cy="33999"/>
                </a:xfrm>
                <a:custGeom>
                  <a:avLst/>
                  <a:gdLst>
                    <a:gd name="connsiteX0" fmla="*/ 864 w 55897"/>
                    <a:gd name="connsiteY0" fmla="*/ 21610 h 33999"/>
                    <a:gd name="connsiteX1" fmla="*/ 37745 w 55897"/>
                    <a:gd name="connsiteY1" fmla="*/ 864 h 33999"/>
                    <a:gd name="connsiteX2" fmla="*/ 42355 w 55897"/>
                    <a:gd name="connsiteY2" fmla="*/ 864 h 33999"/>
                    <a:gd name="connsiteX3" fmla="*/ 55033 w 55897"/>
                    <a:gd name="connsiteY3" fmla="*/ 8932 h 33999"/>
                    <a:gd name="connsiteX4" fmla="*/ 55033 w 55897"/>
                    <a:gd name="connsiteY4" fmla="*/ 12390 h 33999"/>
                    <a:gd name="connsiteX5" fmla="*/ 18152 w 55897"/>
                    <a:gd name="connsiteY5" fmla="*/ 33135 h 33999"/>
                    <a:gd name="connsiteX6" fmla="*/ 13542 w 55897"/>
                    <a:gd name="connsiteY6" fmla="*/ 33135 h 33999"/>
                    <a:gd name="connsiteX7" fmla="*/ 864 w 55897"/>
                    <a:gd name="connsiteY7" fmla="*/ 25067 h 33999"/>
                    <a:gd name="connsiteX8" fmla="*/ 864 w 55897"/>
                    <a:gd name="connsiteY8" fmla="*/ 21610 h 339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5897" h="33999">
                      <a:moveTo>
                        <a:pt x="864" y="21610"/>
                      </a:moveTo>
                      <a:lnTo>
                        <a:pt x="37745" y="864"/>
                      </a:lnTo>
                      <a:cubicBezTo>
                        <a:pt x="38898" y="-288"/>
                        <a:pt x="41203" y="-288"/>
                        <a:pt x="42355" y="864"/>
                      </a:cubicBezTo>
                      <a:lnTo>
                        <a:pt x="55033" y="8932"/>
                      </a:lnTo>
                      <a:cubicBezTo>
                        <a:pt x="56186" y="10085"/>
                        <a:pt x="56186" y="11237"/>
                        <a:pt x="55033" y="12390"/>
                      </a:cubicBezTo>
                      <a:lnTo>
                        <a:pt x="18152" y="33135"/>
                      </a:lnTo>
                      <a:cubicBezTo>
                        <a:pt x="17000" y="34288"/>
                        <a:pt x="14695" y="34288"/>
                        <a:pt x="13542" y="33135"/>
                      </a:cubicBezTo>
                      <a:lnTo>
                        <a:pt x="864" y="25067"/>
                      </a:lnTo>
                      <a:cubicBezTo>
                        <a:pt x="-288" y="23915"/>
                        <a:pt x="-288" y="21610"/>
                        <a:pt x="864" y="2161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20756188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616" name="Freeform: Shape 3615">
                  <a:extLst>
                    <a:ext uri="{FF2B5EF4-FFF2-40B4-BE49-F238E27FC236}">
                      <a16:creationId xmlns:a16="http://schemas.microsoft.com/office/drawing/2014/main" id="{1AC7BDA9-E90F-4DF5-7399-7A914AB54851}"/>
                    </a:ext>
                  </a:extLst>
                </p:cNvPr>
                <p:cNvSpPr/>
                <p:nvPr/>
              </p:nvSpPr>
              <p:spPr>
                <a:xfrm>
                  <a:off x="9884062" y="5051127"/>
                  <a:ext cx="51287" cy="32847"/>
                </a:xfrm>
                <a:custGeom>
                  <a:avLst/>
                  <a:gdLst>
                    <a:gd name="connsiteX0" fmla="*/ 864 w 51287"/>
                    <a:gd name="connsiteY0" fmla="*/ 7779 h 32847"/>
                    <a:gd name="connsiteX1" fmla="*/ 13542 w 51287"/>
                    <a:gd name="connsiteY1" fmla="*/ 864 h 32847"/>
                    <a:gd name="connsiteX2" fmla="*/ 18152 w 51287"/>
                    <a:gd name="connsiteY2" fmla="*/ 864 h 32847"/>
                    <a:gd name="connsiteX3" fmla="*/ 50423 w 51287"/>
                    <a:gd name="connsiteY3" fmla="*/ 21610 h 32847"/>
                    <a:gd name="connsiteX4" fmla="*/ 50423 w 51287"/>
                    <a:gd name="connsiteY4" fmla="*/ 25067 h 32847"/>
                    <a:gd name="connsiteX5" fmla="*/ 37745 w 51287"/>
                    <a:gd name="connsiteY5" fmla="*/ 31983 h 32847"/>
                    <a:gd name="connsiteX6" fmla="*/ 33135 w 51287"/>
                    <a:gd name="connsiteY6" fmla="*/ 31983 h 32847"/>
                    <a:gd name="connsiteX7" fmla="*/ 864 w 51287"/>
                    <a:gd name="connsiteY7" fmla="*/ 11237 h 32847"/>
                    <a:gd name="connsiteX8" fmla="*/ 864 w 51287"/>
                    <a:gd name="connsiteY8" fmla="*/ 7779 h 328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1287" h="32847">
                      <a:moveTo>
                        <a:pt x="864" y="7779"/>
                      </a:moveTo>
                      <a:lnTo>
                        <a:pt x="13542" y="864"/>
                      </a:lnTo>
                      <a:cubicBezTo>
                        <a:pt x="14695" y="-288"/>
                        <a:pt x="17000" y="-288"/>
                        <a:pt x="18152" y="864"/>
                      </a:cubicBezTo>
                      <a:lnTo>
                        <a:pt x="50423" y="21610"/>
                      </a:lnTo>
                      <a:cubicBezTo>
                        <a:pt x="51575" y="22762"/>
                        <a:pt x="51575" y="23915"/>
                        <a:pt x="50423" y="25067"/>
                      </a:cubicBezTo>
                      <a:lnTo>
                        <a:pt x="37745" y="31983"/>
                      </a:lnTo>
                      <a:cubicBezTo>
                        <a:pt x="36593" y="33135"/>
                        <a:pt x="34288" y="33135"/>
                        <a:pt x="33135" y="31983"/>
                      </a:cubicBezTo>
                      <a:lnTo>
                        <a:pt x="864" y="11237"/>
                      </a:lnTo>
                      <a:cubicBezTo>
                        <a:pt x="-288" y="8932"/>
                        <a:pt x="-288" y="7779"/>
                        <a:pt x="864" y="7779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20756180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617" name="Freeform: Shape 3616">
                  <a:extLst>
                    <a:ext uri="{FF2B5EF4-FFF2-40B4-BE49-F238E27FC236}">
                      <a16:creationId xmlns:a16="http://schemas.microsoft.com/office/drawing/2014/main" id="{70256328-1C4B-8B6F-AA7F-EB41B536135B}"/>
                    </a:ext>
                  </a:extLst>
                </p:cNvPr>
                <p:cNvSpPr/>
                <p:nvPr/>
              </p:nvSpPr>
              <p:spPr>
                <a:xfrm>
                  <a:off x="9857266" y="5061500"/>
                  <a:ext cx="37745" cy="23626"/>
                </a:xfrm>
                <a:custGeom>
                  <a:avLst/>
                  <a:gdLst>
                    <a:gd name="connsiteX0" fmla="*/ 1152 w 37745"/>
                    <a:gd name="connsiteY0" fmla="*/ 11237 h 23626"/>
                    <a:gd name="connsiteX1" fmla="*/ 19593 w 37745"/>
                    <a:gd name="connsiteY1" fmla="*/ 864 h 23626"/>
                    <a:gd name="connsiteX2" fmla="*/ 24203 w 37745"/>
                    <a:gd name="connsiteY2" fmla="*/ 864 h 23626"/>
                    <a:gd name="connsiteX3" fmla="*/ 36881 w 37745"/>
                    <a:gd name="connsiteY3" fmla="*/ 8932 h 23626"/>
                    <a:gd name="connsiteX4" fmla="*/ 36881 w 37745"/>
                    <a:gd name="connsiteY4" fmla="*/ 12390 h 23626"/>
                    <a:gd name="connsiteX5" fmla="*/ 17288 w 37745"/>
                    <a:gd name="connsiteY5" fmla="*/ 22762 h 23626"/>
                    <a:gd name="connsiteX6" fmla="*/ 12677 w 37745"/>
                    <a:gd name="connsiteY6" fmla="*/ 22762 h 23626"/>
                    <a:gd name="connsiteX7" fmla="*/ 0 w 37745"/>
                    <a:gd name="connsiteY7" fmla="*/ 14695 h 23626"/>
                    <a:gd name="connsiteX8" fmla="*/ 1152 w 37745"/>
                    <a:gd name="connsiteY8" fmla="*/ 11237 h 236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745" h="23626">
                      <a:moveTo>
                        <a:pt x="1152" y="11237"/>
                      </a:moveTo>
                      <a:lnTo>
                        <a:pt x="19593" y="864"/>
                      </a:lnTo>
                      <a:cubicBezTo>
                        <a:pt x="20745" y="-288"/>
                        <a:pt x="23051" y="-288"/>
                        <a:pt x="24203" y="864"/>
                      </a:cubicBezTo>
                      <a:lnTo>
                        <a:pt x="36881" y="8932"/>
                      </a:lnTo>
                      <a:cubicBezTo>
                        <a:pt x="38033" y="10085"/>
                        <a:pt x="38033" y="11237"/>
                        <a:pt x="36881" y="12390"/>
                      </a:cubicBezTo>
                      <a:lnTo>
                        <a:pt x="17288" y="22762"/>
                      </a:lnTo>
                      <a:cubicBezTo>
                        <a:pt x="16135" y="23915"/>
                        <a:pt x="13830" y="23915"/>
                        <a:pt x="12677" y="22762"/>
                      </a:cubicBezTo>
                      <a:lnTo>
                        <a:pt x="0" y="14695"/>
                      </a:lnTo>
                      <a:cubicBezTo>
                        <a:pt x="0" y="13542"/>
                        <a:pt x="0" y="12390"/>
                        <a:pt x="1152" y="112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20756184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618" name="Freeform: Shape 3617">
                  <a:extLst>
                    <a:ext uri="{FF2B5EF4-FFF2-40B4-BE49-F238E27FC236}">
                      <a16:creationId xmlns:a16="http://schemas.microsoft.com/office/drawing/2014/main" id="{E810264D-6DC0-4A57-6B6B-CFDDCA725D5F}"/>
                    </a:ext>
                  </a:extLst>
                </p:cNvPr>
                <p:cNvSpPr/>
                <p:nvPr/>
              </p:nvSpPr>
              <p:spPr>
                <a:xfrm>
                  <a:off x="9841419" y="5075330"/>
                  <a:ext cx="28236" cy="19016"/>
                </a:xfrm>
                <a:custGeom>
                  <a:avLst/>
                  <a:gdLst>
                    <a:gd name="connsiteX0" fmla="*/ 864 w 28236"/>
                    <a:gd name="connsiteY0" fmla="*/ 6627 h 19016"/>
                    <a:gd name="connsiteX1" fmla="*/ 10085 w 28236"/>
                    <a:gd name="connsiteY1" fmla="*/ 864 h 19016"/>
                    <a:gd name="connsiteX2" fmla="*/ 14695 w 28236"/>
                    <a:gd name="connsiteY2" fmla="*/ 864 h 19016"/>
                    <a:gd name="connsiteX3" fmla="*/ 27373 w 28236"/>
                    <a:gd name="connsiteY3" fmla="*/ 8932 h 19016"/>
                    <a:gd name="connsiteX4" fmla="*/ 27373 w 28236"/>
                    <a:gd name="connsiteY4" fmla="*/ 12390 h 19016"/>
                    <a:gd name="connsiteX5" fmla="*/ 18152 w 28236"/>
                    <a:gd name="connsiteY5" fmla="*/ 18152 h 19016"/>
                    <a:gd name="connsiteX6" fmla="*/ 13542 w 28236"/>
                    <a:gd name="connsiteY6" fmla="*/ 18152 h 19016"/>
                    <a:gd name="connsiteX7" fmla="*/ 864 w 28236"/>
                    <a:gd name="connsiteY7" fmla="*/ 10085 h 19016"/>
                    <a:gd name="connsiteX8" fmla="*/ 864 w 28236"/>
                    <a:gd name="connsiteY8" fmla="*/ 6627 h 190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8236" h="19016">
                      <a:moveTo>
                        <a:pt x="864" y="6627"/>
                      </a:moveTo>
                      <a:lnTo>
                        <a:pt x="10085" y="864"/>
                      </a:lnTo>
                      <a:cubicBezTo>
                        <a:pt x="11237" y="-288"/>
                        <a:pt x="13542" y="-288"/>
                        <a:pt x="14695" y="864"/>
                      </a:cubicBezTo>
                      <a:lnTo>
                        <a:pt x="27373" y="8932"/>
                      </a:lnTo>
                      <a:cubicBezTo>
                        <a:pt x="28525" y="10085"/>
                        <a:pt x="28525" y="11237"/>
                        <a:pt x="27373" y="12390"/>
                      </a:cubicBezTo>
                      <a:lnTo>
                        <a:pt x="18152" y="18152"/>
                      </a:lnTo>
                      <a:cubicBezTo>
                        <a:pt x="17000" y="19305"/>
                        <a:pt x="14695" y="19305"/>
                        <a:pt x="13542" y="18152"/>
                      </a:cubicBezTo>
                      <a:lnTo>
                        <a:pt x="864" y="10085"/>
                      </a:lnTo>
                      <a:cubicBezTo>
                        <a:pt x="-288" y="8932"/>
                        <a:pt x="-288" y="7780"/>
                        <a:pt x="864" y="662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20756188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619" name="Freeform: Shape 3618">
                  <a:extLst>
                    <a:ext uri="{FF2B5EF4-FFF2-40B4-BE49-F238E27FC236}">
                      <a16:creationId xmlns:a16="http://schemas.microsoft.com/office/drawing/2014/main" id="{5A94929F-8E5A-7179-AD37-B16355427A4D}"/>
                    </a:ext>
                  </a:extLst>
                </p:cNvPr>
                <p:cNvSpPr/>
                <p:nvPr/>
              </p:nvSpPr>
              <p:spPr>
                <a:xfrm>
                  <a:off x="9822978" y="5085703"/>
                  <a:ext cx="29389" cy="19016"/>
                </a:xfrm>
                <a:custGeom>
                  <a:avLst/>
                  <a:gdLst>
                    <a:gd name="connsiteX0" fmla="*/ 864 w 29389"/>
                    <a:gd name="connsiteY0" fmla="*/ 6627 h 19016"/>
                    <a:gd name="connsiteX1" fmla="*/ 11237 w 29389"/>
                    <a:gd name="connsiteY1" fmla="*/ 864 h 19016"/>
                    <a:gd name="connsiteX2" fmla="*/ 15847 w 29389"/>
                    <a:gd name="connsiteY2" fmla="*/ 864 h 19016"/>
                    <a:gd name="connsiteX3" fmla="*/ 28525 w 29389"/>
                    <a:gd name="connsiteY3" fmla="*/ 8932 h 19016"/>
                    <a:gd name="connsiteX4" fmla="*/ 28525 w 29389"/>
                    <a:gd name="connsiteY4" fmla="*/ 12390 h 19016"/>
                    <a:gd name="connsiteX5" fmla="*/ 18152 w 29389"/>
                    <a:gd name="connsiteY5" fmla="*/ 18152 h 19016"/>
                    <a:gd name="connsiteX6" fmla="*/ 13542 w 29389"/>
                    <a:gd name="connsiteY6" fmla="*/ 18152 h 19016"/>
                    <a:gd name="connsiteX7" fmla="*/ 864 w 29389"/>
                    <a:gd name="connsiteY7" fmla="*/ 10085 h 19016"/>
                    <a:gd name="connsiteX8" fmla="*/ 864 w 29389"/>
                    <a:gd name="connsiteY8" fmla="*/ 6627 h 190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9389" h="19016">
                      <a:moveTo>
                        <a:pt x="864" y="6627"/>
                      </a:moveTo>
                      <a:lnTo>
                        <a:pt x="11237" y="864"/>
                      </a:lnTo>
                      <a:cubicBezTo>
                        <a:pt x="12389" y="-288"/>
                        <a:pt x="14695" y="-288"/>
                        <a:pt x="15847" y="864"/>
                      </a:cubicBezTo>
                      <a:lnTo>
                        <a:pt x="28525" y="8932"/>
                      </a:lnTo>
                      <a:cubicBezTo>
                        <a:pt x="29677" y="10085"/>
                        <a:pt x="29677" y="11237"/>
                        <a:pt x="28525" y="12390"/>
                      </a:cubicBezTo>
                      <a:lnTo>
                        <a:pt x="18152" y="18152"/>
                      </a:lnTo>
                      <a:cubicBezTo>
                        <a:pt x="17000" y="19305"/>
                        <a:pt x="14695" y="19305"/>
                        <a:pt x="13542" y="18152"/>
                      </a:cubicBezTo>
                      <a:lnTo>
                        <a:pt x="864" y="10085"/>
                      </a:lnTo>
                      <a:cubicBezTo>
                        <a:pt x="-288" y="8932"/>
                        <a:pt x="-288" y="6627"/>
                        <a:pt x="864" y="662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20756177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620" name="Freeform: Shape 3619">
                  <a:extLst>
                    <a:ext uri="{FF2B5EF4-FFF2-40B4-BE49-F238E27FC236}">
                      <a16:creationId xmlns:a16="http://schemas.microsoft.com/office/drawing/2014/main" id="{14734389-2E4E-205A-99D1-2C05F2278632}"/>
                    </a:ext>
                  </a:extLst>
                </p:cNvPr>
                <p:cNvSpPr/>
                <p:nvPr/>
              </p:nvSpPr>
              <p:spPr>
                <a:xfrm>
                  <a:off x="9788403" y="5096076"/>
                  <a:ext cx="46677" cy="28236"/>
                </a:xfrm>
                <a:custGeom>
                  <a:avLst/>
                  <a:gdLst>
                    <a:gd name="connsiteX0" fmla="*/ 864 w 46677"/>
                    <a:gd name="connsiteY0" fmla="*/ 15847 h 28236"/>
                    <a:gd name="connsiteX1" fmla="*/ 28525 w 46677"/>
                    <a:gd name="connsiteY1" fmla="*/ 864 h 28236"/>
                    <a:gd name="connsiteX2" fmla="*/ 33135 w 46677"/>
                    <a:gd name="connsiteY2" fmla="*/ 864 h 28236"/>
                    <a:gd name="connsiteX3" fmla="*/ 45813 w 46677"/>
                    <a:gd name="connsiteY3" fmla="*/ 8932 h 28236"/>
                    <a:gd name="connsiteX4" fmla="*/ 45813 w 46677"/>
                    <a:gd name="connsiteY4" fmla="*/ 12390 h 28236"/>
                    <a:gd name="connsiteX5" fmla="*/ 18152 w 46677"/>
                    <a:gd name="connsiteY5" fmla="*/ 27372 h 28236"/>
                    <a:gd name="connsiteX6" fmla="*/ 13542 w 46677"/>
                    <a:gd name="connsiteY6" fmla="*/ 27372 h 28236"/>
                    <a:gd name="connsiteX7" fmla="*/ 864 w 46677"/>
                    <a:gd name="connsiteY7" fmla="*/ 19305 h 28236"/>
                    <a:gd name="connsiteX8" fmla="*/ 864 w 46677"/>
                    <a:gd name="connsiteY8" fmla="*/ 15847 h 282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6677" h="28236">
                      <a:moveTo>
                        <a:pt x="864" y="15847"/>
                      </a:moveTo>
                      <a:lnTo>
                        <a:pt x="28525" y="864"/>
                      </a:lnTo>
                      <a:cubicBezTo>
                        <a:pt x="29677" y="-288"/>
                        <a:pt x="31982" y="-288"/>
                        <a:pt x="33135" y="864"/>
                      </a:cubicBezTo>
                      <a:lnTo>
                        <a:pt x="45813" y="8932"/>
                      </a:lnTo>
                      <a:cubicBezTo>
                        <a:pt x="46965" y="10085"/>
                        <a:pt x="46965" y="11237"/>
                        <a:pt x="45813" y="12390"/>
                      </a:cubicBezTo>
                      <a:lnTo>
                        <a:pt x="18152" y="27372"/>
                      </a:lnTo>
                      <a:cubicBezTo>
                        <a:pt x="17000" y="28525"/>
                        <a:pt x="14695" y="28525"/>
                        <a:pt x="13542" y="27372"/>
                      </a:cubicBezTo>
                      <a:lnTo>
                        <a:pt x="864" y="19305"/>
                      </a:lnTo>
                      <a:cubicBezTo>
                        <a:pt x="-288" y="17000"/>
                        <a:pt x="-288" y="15847"/>
                        <a:pt x="864" y="158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20756180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621" name="Freeform: Shape 3620">
                  <a:extLst>
                    <a:ext uri="{FF2B5EF4-FFF2-40B4-BE49-F238E27FC236}">
                      <a16:creationId xmlns:a16="http://schemas.microsoft.com/office/drawing/2014/main" id="{589DFA4C-18F7-7ECC-068D-C6CF6749D154}"/>
                    </a:ext>
                  </a:extLst>
                </p:cNvPr>
                <p:cNvSpPr/>
                <p:nvPr/>
              </p:nvSpPr>
              <p:spPr>
                <a:xfrm>
                  <a:off x="9764200" y="5114516"/>
                  <a:ext cx="35152" cy="22474"/>
                </a:xfrm>
                <a:custGeom>
                  <a:avLst/>
                  <a:gdLst>
                    <a:gd name="connsiteX0" fmla="*/ 864 w 35152"/>
                    <a:gd name="connsiteY0" fmla="*/ 10085 h 22474"/>
                    <a:gd name="connsiteX1" fmla="*/ 17000 w 35152"/>
                    <a:gd name="connsiteY1" fmla="*/ 864 h 22474"/>
                    <a:gd name="connsiteX2" fmla="*/ 21610 w 35152"/>
                    <a:gd name="connsiteY2" fmla="*/ 864 h 22474"/>
                    <a:gd name="connsiteX3" fmla="*/ 34288 w 35152"/>
                    <a:gd name="connsiteY3" fmla="*/ 8932 h 22474"/>
                    <a:gd name="connsiteX4" fmla="*/ 34288 w 35152"/>
                    <a:gd name="connsiteY4" fmla="*/ 12390 h 22474"/>
                    <a:gd name="connsiteX5" fmla="*/ 18152 w 35152"/>
                    <a:gd name="connsiteY5" fmla="*/ 21610 h 22474"/>
                    <a:gd name="connsiteX6" fmla="*/ 13542 w 35152"/>
                    <a:gd name="connsiteY6" fmla="*/ 21610 h 22474"/>
                    <a:gd name="connsiteX7" fmla="*/ 864 w 35152"/>
                    <a:gd name="connsiteY7" fmla="*/ 13542 h 22474"/>
                    <a:gd name="connsiteX8" fmla="*/ 864 w 35152"/>
                    <a:gd name="connsiteY8" fmla="*/ 10085 h 224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5152" h="22474">
                      <a:moveTo>
                        <a:pt x="864" y="10085"/>
                      </a:moveTo>
                      <a:lnTo>
                        <a:pt x="17000" y="864"/>
                      </a:lnTo>
                      <a:cubicBezTo>
                        <a:pt x="18152" y="-288"/>
                        <a:pt x="20457" y="-288"/>
                        <a:pt x="21610" y="864"/>
                      </a:cubicBezTo>
                      <a:lnTo>
                        <a:pt x="34288" y="8932"/>
                      </a:lnTo>
                      <a:cubicBezTo>
                        <a:pt x="35440" y="10085"/>
                        <a:pt x="35440" y="11237"/>
                        <a:pt x="34288" y="12390"/>
                      </a:cubicBezTo>
                      <a:lnTo>
                        <a:pt x="18152" y="21610"/>
                      </a:lnTo>
                      <a:cubicBezTo>
                        <a:pt x="17000" y="22762"/>
                        <a:pt x="14695" y="22762"/>
                        <a:pt x="13542" y="21610"/>
                      </a:cubicBezTo>
                      <a:lnTo>
                        <a:pt x="864" y="13542"/>
                      </a:lnTo>
                      <a:cubicBezTo>
                        <a:pt x="-288" y="12390"/>
                        <a:pt x="-288" y="11237"/>
                        <a:pt x="864" y="10085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20756184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622" name="Freeform: Shape 3621">
                  <a:extLst>
                    <a:ext uri="{FF2B5EF4-FFF2-40B4-BE49-F238E27FC236}">
                      <a16:creationId xmlns:a16="http://schemas.microsoft.com/office/drawing/2014/main" id="{6EDFF638-140A-D576-221E-860431DBC22E}"/>
                    </a:ext>
                  </a:extLst>
                </p:cNvPr>
                <p:cNvSpPr/>
                <p:nvPr/>
              </p:nvSpPr>
              <p:spPr>
                <a:xfrm>
                  <a:off x="9740285" y="5128347"/>
                  <a:ext cx="36016" cy="22474"/>
                </a:xfrm>
                <a:custGeom>
                  <a:avLst/>
                  <a:gdLst>
                    <a:gd name="connsiteX0" fmla="*/ 1729 w 36016"/>
                    <a:gd name="connsiteY0" fmla="*/ 10085 h 22474"/>
                    <a:gd name="connsiteX1" fmla="*/ 17864 w 36016"/>
                    <a:gd name="connsiteY1" fmla="*/ 864 h 22474"/>
                    <a:gd name="connsiteX2" fmla="*/ 22474 w 36016"/>
                    <a:gd name="connsiteY2" fmla="*/ 864 h 22474"/>
                    <a:gd name="connsiteX3" fmla="*/ 35152 w 36016"/>
                    <a:gd name="connsiteY3" fmla="*/ 8932 h 22474"/>
                    <a:gd name="connsiteX4" fmla="*/ 35152 w 36016"/>
                    <a:gd name="connsiteY4" fmla="*/ 12390 h 22474"/>
                    <a:gd name="connsiteX5" fmla="*/ 19017 w 36016"/>
                    <a:gd name="connsiteY5" fmla="*/ 21610 h 22474"/>
                    <a:gd name="connsiteX6" fmla="*/ 14406 w 36016"/>
                    <a:gd name="connsiteY6" fmla="*/ 21610 h 22474"/>
                    <a:gd name="connsiteX7" fmla="*/ 1729 w 36016"/>
                    <a:gd name="connsiteY7" fmla="*/ 13542 h 22474"/>
                    <a:gd name="connsiteX8" fmla="*/ 1729 w 36016"/>
                    <a:gd name="connsiteY8" fmla="*/ 10085 h 224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6016" h="22474">
                      <a:moveTo>
                        <a:pt x="1729" y="10085"/>
                      </a:moveTo>
                      <a:lnTo>
                        <a:pt x="17864" y="864"/>
                      </a:lnTo>
                      <a:cubicBezTo>
                        <a:pt x="19017" y="-288"/>
                        <a:pt x="21322" y="-288"/>
                        <a:pt x="22474" y="864"/>
                      </a:cubicBezTo>
                      <a:lnTo>
                        <a:pt x="35152" y="8932"/>
                      </a:lnTo>
                      <a:cubicBezTo>
                        <a:pt x="36305" y="10085"/>
                        <a:pt x="36305" y="11237"/>
                        <a:pt x="35152" y="12390"/>
                      </a:cubicBezTo>
                      <a:lnTo>
                        <a:pt x="19017" y="21610"/>
                      </a:lnTo>
                      <a:cubicBezTo>
                        <a:pt x="17864" y="22762"/>
                        <a:pt x="15559" y="22762"/>
                        <a:pt x="14406" y="21610"/>
                      </a:cubicBezTo>
                      <a:lnTo>
                        <a:pt x="1729" y="13542"/>
                      </a:lnTo>
                      <a:cubicBezTo>
                        <a:pt x="-576" y="11237"/>
                        <a:pt x="-576" y="10085"/>
                        <a:pt x="1729" y="10085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20756186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623" name="Freeform: Shape 3622">
                  <a:extLst>
                    <a:ext uri="{FF2B5EF4-FFF2-40B4-BE49-F238E27FC236}">
                      <a16:creationId xmlns:a16="http://schemas.microsoft.com/office/drawing/2014/main" id="{F7D63E0B-FB1F-C32A-9D60-FF1195065A77}"/>
                    </a:ext>
                  </a:extLst>
                </p:cNvPr>
                <p:cNvSpPr/>
                <p:nvPr/>
              </p:nvSpPr>
              <p:spPr>
                <a:xfrm>
                  <a:off x="9716946" y="5141024"/>
                  <a:ext cx="35152" cy="22474"/>
                </a:xfrm>
                <a:custGeom>
                  <a:avLst/>
                  <a:gdLst>
                    <a:gd name="connsiteX0" fmla="*/ 17000 w 35152"/>
                    <a:gd name="connsiteY0" fmla="*/ 864 h 22474"/>
                    <a:gd name="connsiteX1" fmla="*/ 21610 w 35152"/>
                    <a:gd name="connsiteY1" fmla="*/ 864 h 22474"/>
                    <a:gd name="connsiteX2" fmla="*/ 34288 w 35152"/>
                    <a:gd name="connsiteY2" fmla="*/ 8932 h 22474"/>
                    <a:gd name="connsiteX3" fmla="*/ 34288 w 35152"/>
                    <a:gd name="connsiteY3" fmla="*/ 12390 h 22474"/>
                    <a:gd name="connsiteX4" fmla="*/ 18152 w 35152"/>
                    <a:gd name="connsiteY4" fmla="*/ 21610 h 22474"/>
                    <a:gd name="connsiteX5" fmla="*/ 13542 w 35152"/>
                    <a:gd name="connsiteY5" fmla="*/ 21610 h 22474"/>
                    <a:gd name="connsiteX6" fmla="*/ 864 w 35152"/>
                    <a:gd name="connsiteY6" fmla="*/ 13542 h 22474"/>
                    <a:gd name="connsiteX7" fmla="*/ 864 w 35152"/>
                    <a:gd name="connsiteY7" fmla="*/ 10085 h 22474"/>
                    <a:gd name="connsiteX8" fmla="*/ 17000 w 35152"/>
                    <a:gd name="connsiteY8" fmla="*/ 864 h 224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5152" h="22474">
                      <a:moveTo>
                        <a:pt x="17000" y="864"/>
                      </a:moveTo>
                      <a:cubicBezTo>
                        <a:pt x="18152" y="-288"/>
                        <a:pt x="20457" y="-288"/>
                        <a:pt x="21610" y="864"/>
                      </a:cubicBezTo>
                      <a:lnTo>
                        <a:pt x="34288" y="8932"/>
                      </a:lnTo>
                      <a:cubicBezTo>
                        <a:pt x="35440" y="10085"/>
                        <a:pt x="35440" y="11237"/>
                        <a:pt x="34288" y="12390"/>
                      </a:cubicBezTo>
                      <a:lnTo>
                        <a:pt x="18152" y="21610"/>
                      </a:lnTo>
                      <a:cubicBezTo>
                        <a:pt x="17000" y="22762"/>
                        <a:pt x="14695" y="22762"/>
                        <a:pt x="13542" y="21610"/>
                      </a:cubicBezTo>
                      <a:lnTo>
                        <a:pt x="864" y="13542"/>
                      </a:lnTo>
                      <a:cubicBezTo>
                        <a:pt x="-288" y="12390"/>
                        <a:pt x="-288" y="11237"/>
                        <a:pt x="864" y="10085"/>
                      </a:cubicBezTo>
                      <a:lnTo>
                        <a:pt x="17000" y="864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20756186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624" name="Freeform: Shape 3623">
                  <a:extLst>
                    <a:ext uri="{FF2B5EF4-FFF2-40B4-BE49-F238E27FC236}">
                      <a16:creationId xmlns:a16="http://schemas.microsoft.com/office/drawing/2014/main" id="{68A8323C-4372-E107-B680-311C8B2AB119}"/>
                    </a:ext>
                  </a:extLst>
                </p:cNvPr>
                <p:cNvSpPr/>
                <p:nvPr/>
              </p:nvSpPr>
              <p:spPr>
                <a:xfrm>
                  <a:off x="9692743" y="5154855"/>
                  <a:ext cx="35152" cy="22474"/>
                </a:xfrm>
                <a:custGeom>
                  <a:avLst/>
                  <a:gdLst>
                    <a:gd name="connsiteX0" fmla="*/ 864 w 35152"/>
                    <a:gd name="connsiteY0" fmla="*/ 10085 h 22474"/>
                    <a:gd name="connsiteX1" fmla="*/ 17000 w 35152"/>
                    <a:gd name="connsiteY1" fmla="*/ 864 h 22474"/>
                    <a:gd name="connsiteX2" fmla="*/ 21610 w 35152"/>
                    <a:gd name="connsiteY2" fmla="*/ 864 h 22474"/>
                    <a:gd name="connsiteX3" fmla="*/ 34288 w 35152"/>
                    <a:gd name="connsiteY3" fmla="*/ 8932 h 22474"/>
                    <a:gd name="connsiteX4" fmla="*/ 34288 w 35152"/>
                    <a:gd name="connsiteY4" fmla="*/ 12390 h 22474"/>
                    <a:gd name="connsiteX5" fmla="*/ 18152 w 35152"/>
                    <a:gd name="connsiteY5" fmla="*/ 21610 h 22474"/>
                    <a:gd name="connsiteX6" fmla="*/ 13542 w 35152"/>
                    <a:gd name="connsiteY6" fmla="*/ 21610 h 22474"/>
                    <a:gd name="connsiteX7" fmla="*/ 864 w 35152"/>
                    <a:gd name="connsiteY7" fmla="*/ 13542 h 22474"/>
                    <a:gd name="connsiteX8" fmla="*/ 864 w 35152"/>
                    <a:gd name="connsiteY8" fmla="*/ 10085 h 224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5152" h="22474">
                      <a:moveTo>
                        <a:pt x="864" y="10085"/>
                      </a:moveTo>
                      <a:lnTo>
                        <a:pt x="17000" y="864"/>
                      </a:lnTo>
                      <a:cubicBezTo>
                        <a:pt x="18152" y="-288"/>
                        <a:pt x="20458" y="-288"/>
                        <a:pt x="21610" y="864"/>
                      </a:cubicBezTo>
                      <a:lnTo>
                        <a:pt x="34288" y="8932"/>
                      </a:lnTo>
                      <a:cubicBezTo>
                        <a:pt x="35440" y="10085"/>
                        <a:pt x="35440" y="11237"/>
                        <a:pt x="34288" y="12390"/>
                      </a:cubicBezTo>
                      <a:lnTo>
                        <a:pt x="18152" y="21610"/>
                      </a:lnTo>
                      <a:cubicBezTo>
                        <a:pt x="17000" y="22762"/>
                        <a:pt x="14695" y="22762"/>
                        <a:pt x="13542" y="21610"/>
                      </a:cubicBezTo>
                      <a:lnTo>
                        <a:pt x="864" y="13542"/>
                      </a:lnTo>
                      <a:cubicBezTo>
                        <a:pt x="-288" y="11237"/>
                        <a:pt x="-288" y="10085"/>
                        <a:pt x="864" y="10085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20756186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625" name="Freeform: Shape 3624">
                  <a:extLst>
                    <a:ext uri="{FF2B5EF4-FFF2-40B4-BE49-F238E27FC236}">
                      <a16:creationId xmlns:a16="http://schemas.microsoft.com/office/drawing/2014/main" id="{B97CDDC5-F42C-7C3D-DA76-4426BE971C2B}"/>
                    </a:ext>
                  </a:extLst>
                </p:cNvPr>
                <p:cNvSpPr/>
                <p:nvPr/>
              </p:nvSpPr>
              <p:spPr>
                <a:xfrm>
                  <a:off x="9668540" y="5167532"/>
                  <a:ext cx="35152" cy="22474"/>
                </a:xfrm>
                <a:custGeom>
                  <a:avLst/>
                  <a:gdLst>
                    <a:gd name="connsiteX0" fmla="*/ 864 w 35152"/>
                    <a:gd name="connsiteY0" fmla="*/ 10085 h 22474"/>
                    <a:gd name="connsiteX1" fmla="*/ 17000 w 35152"/>
                    <a:gd name="connsiteY1" fmla="*/ 864 h 22474"/>
                    <a:gd name="connsiteX2" fmla="*/ 21610 w 35152"/>
                    <a:gd name="connsiteY2" fmla="*/ 864 h 22474"/>
                    <a:gd name="connsiteX3" fmla="*/ 34288 w 35152"/>
                    <a:gd name="connsiteY3" fmla="*/ 8932 h 22474"/>
                    <a:gd name="connsiteX4" fmla="*/ 34288 w 35152"/>
                    <a:gd name="connsiteY4" fmla="*/ 12390 h 22474"/>
                    <a:gd name="connsiteX5" fmla="*/ 18152 w 35152"/>
                    <a:gd name="connsiteY5" fmla="*/ 21610 h 22474"/>
                    <a:gd name="connsiteX6" fmla="*/ 13542 w 35152"/>
                    <a:gd name="connsiteY6" fmla="*/ 21610 h 22474"/>
                    <a:gd name="connsiteX7" fmla="*/ 864 w 35152"/>
                    <a:gd name="connsiteY7" fmla="*/ 13542 h 22474"/>
                    <a:gd name="connsiteX8" fmla="*/ 864 w 35152"/>
                    <a:gd name="connsiteY8" fmla="*/ 10085 h 224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5152" h="22474">
                      <a:moveTo>
                        <a:pt x="864" y="10085"/>
                      </a:moveTo>
                      <a:lnTo>
                        <a:pt x="17000" y="864"/>
                      </a:lnTo>
                      <a:cubicBezTo>
                        <a:pt x="18152" y="-288"/>
                        <a:pt x="20458" y="-288"/>
                        <a:pt x="21610" y="864"/>
                      </a:cubicBezTo>
                      <a:lnTo>
                        <a:pt x="34288" y="8932"/>
                      </a:lnTo>
                      <a:cubicBezTo>
                        <a:pt x="35440" y="10085"/>
                        <a:pt x="35440" y="11237"/>
                        <a:pt x="34288" y="12390"/>
                      </a:cubicBezTo>
                      <a:lnTo>
                        <a:pt x="18152" y="21610"/>
                      </a:lnTo>
                      <a:cubicBezTo>
                        <a:pt x="17000" y="22762"/>
                        <a:pt x="14695" y="22762"/>
                        <a:pt x="13542" y="21610"/>
                      </a:cubicBezTo>
                      <a:lnTo>
                        <a:pt x="864" y="13542"/>
                      </a:lnTo>
                      <a:cubicBezTo>
                        <a:pt x="-288" y="12390"/>
                        <a:pt x="-288" y="11237"/>
                        <a:pt x="864" y="10085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20756184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626" name="Freeform: Shape 3625">
                  <a:extLst>
                    <a:ext uri="{FF2B5EF4-FFF2-40B4-BE49-F238E27FC236}">
                      <a16:creationId xmlns:a16="http://schemas.microsoft.com/office/drawing/2014/main" id="{4F0232ED-7FBC-BC35-1291-0DE692F4C85E}"/>
                    </a:ext>
                  </a:extLst>
                </p:cNvPr>
                <p:cNvSpPr/>
                <p:nvPr/>
              </p:nvSpPr>
              <p:spPr>
                <a:xfrm>
                  <a:off x="9645023" y="5181363"/>
                  <a:ext cx="35618" cy="22474"/>
                </a:xfrm>
                <a:custGeom>
                  <a:avLst/>
                  <a:gdLst>
                    <a:gd name="connsiteX0" fmla="*/ 1331 w 35618"/>
                    <a:gd name="connsiteY0" fmla="*/ 10085 h 22474"/>
                    <a:gd name="connsiteX1" fmla="*/ 17466 w 35618"/>
                    <a:gd name="connsiteY1" fmla="*/ 864 h 22474"/>
                    <a:gd name="connsiteX2" fmla="*/ 22076 w 35618"/>
                    <a:gd name="connsiteY2" fmla="*/ 864 h 22474"/>
                    <a:gd name="connsiteX3" fmla="*/ 34754 w 35618"/>
                    <a:gd name="connsiteY3" fmla="*/ 8932 h 22474"/>
                    <a:gd name="connsiteX4" fmla="*/ 34754 w 35618"/>
                    <a:gd name="connsiteY4" fmla="*/ 12390 h 22474"/>
                    <a:gd name="connsiteX5" fmla="*/ 18619 w 35618"/>
                    <a:gd name="connsiteY5" fmla="*/ 21610 h 22474"/>
                    <a:gd name="connsiteX6" fmla="*/ 14009 w 35618"/>
                    <a:gd name="connsiteY6" fmla="*/ 21610 h 22474"/>
                    <a:gd name="connsiteX7" fmla="*/ 1331 w 35618"/>
                    <a:gd name="connsiteY7" fmla="*/ 13542 h 22474"/>
                    <a:gd name="connsiteX8" fmla="*/ 1331 w 35618"/>
                    <a:gd name="connsiteY8" fmla="*/ 10085 h 224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5618" h="22474">
                      <a:moveTo>
                        <a:pt x="1331" y="10085"/>
                      </a:moveTo>
                      <a:lnTo>
                        <a:pt x="17466" y="864"/>
                      </a:lnTo>
                      <a:cubicBezTo>
                        <a:pt x="18619" y="-288"/>
                        <a:pt x="20924" y="-288"/>
                        <a:pt x="22076" y="864"/>
                      </a:cubicBezTo>
                      <a:lnTo>
                        <a:pt x="34754" y="8932"/>
                      </a:lnTo>
                      <a:cubicBezTo>
                        <a:pt x="35907" y="10085"/>
                        <a:pt x="35907" y="11237"/>
                        <a:pt x="34754" y="12390"/>
                      </a:cubicBezTo>
                      <a:lnTo>
                        <a:pt x="18619" y="21610"/>
                      </a:lnTo>
                      <a:cubicBezTo>
                        <a:pt x="17466" y="22762"/>
                        <a:pt x="15161" y="22762"/>
                        <a:pt x="14009" y="21610"/>
                      </a:cubicBezTo>
                      <a:lnTo>
                        <a:pt x="1331" y="13542"/>
                      </a:lnTo>
                      <a:cubicBezTo>
                        <a:pt x="178" y="11237"/>
                        <a:pt x="-974" y="10085"/>
                        <a:pt x="1331" y="10085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20756186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627" name="Freeform: Shape 3626">
                  <a:extLst>
                    <a:ext uri="{FF2B5EF4-FFF2-40B4-BE49-F238E27FC236}">
                      <a16:creationId xmlns:a16="http://schemas.microsoft.com/office/drawing/2014/main" id="{2361D359-481C-4E1D-815C-E88DF7EA88BD}"/>
                    </a:ext>
                  </a:extLst>
                </p:cNvPr>
                <p:cNvSpPr/>
                <p:nvPr/>
              </p:nvSpPr>
              <p:spPr>
                <a:xfrm>
                  <a:off x="9621286" y="5194041"/>
                  <a:ext cx="35151" cy="22474"/>
                </a:xfrm>
                <a:custGeom>
                  <a:avLst/>
                  <a:gdLst>
                    <a:gd name="connsiteX0" fmla="*/ 864 w 35151"/>
                    <a:gd name="connsiteY0" fmla="*/ 10085 h 22474"/>
                    <a:gd name="connsiteX1" fmla="*/ 17000 w 35151"/>
                    <a:gd name="connsiteY1" fmla="*/ 864 h 22474"/>
                    <a:gd name="connsiteX2" fmla="*/ 21610 w 35151"/>
                    <a:gd name="connsiteY2" fmla="*/ 864 h 22474"/>
                    <a:gd name="connsiteX3" fmla="*/ 34288 w 35151"/>
                    <a:gd name="connsiteY3" fmla="*/ 8932 h 22474"/>
                    <a:gd name="connsiteX4" fmla="*/ 34288 w 35151"/>
                    <a:gd name="connsiteY4" fmla="*/ 12390 h 22474"/>
                    <a:gd name="connsiteX5" fmla="*/ 18152 w 35151"/>
                    <a:gd name="connsiteY5" fmla="*/ 21610 h 22474"/>
                    <a:gd name="connsiteX6" fmla="*/ 13542 w 35151"/>
                    <a:gd name="connsiteY6" fmla="*/ 21610 h 22474"/>
                    <a:gd name="connsiteX7" fmla="*/ 864 w 35151"/>
                    <a:gd name="connsiteY7" fmla="*/ 13542 h 22474"/>
                    <a:gd name="connsiteX8" fmla="*/ 864 w 35151"/>
                    <a:gd name="connsiteY8" fmla="*/ 10085 h 224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5151" h="22474">
                      <a:moveTo>
                        <a:pt x="864" y="10085"/>
                      </a:moveTo>
                      <a:lnTo>
                        <a:pt x="17000" y="864"/>
                      </a:lnTo>
                      <a:cubicBezTo>
                        <a:pt x="18152" y="-288"/>
                        <a:pt x="20457" y="-288"/>
                        <a:pt x="21610" y="864"/>
                      </a:cubicBezTo>
                      <a:lnTo>
                        <a:pt x="34288" y="8932"/>
                      </a:lnTo>
                      <a:cubicBezTo>
                        <a:pt x="35440" y="10085"/>
                        <a:pt x="35440" y="11237"/>
                        <a:pt x="34288" y="12390"/>
                      </a:cubicBezTo>
                      <a:lnTo>
                        <a:pt x="18152" y="21610"/>
                      </a:lnTo>
                      <a:cubicBezTo>
                        <a:pt x="17000" y="22762"/>
                        <a:pt x="14695" y="22762"/>
                        <a:pt x="13542" y="21610"/>
                      </a:cubicBezTo>
                      <a:lnTo>
                        <a:pt x="864" y="13542"/>
                      </a:lnTo>
                      <a:cubicBezTo>
                        <a:pt x="-288" y="12390"/>
                        <a:pt x="-288" y="11237"/>
                        <a:pt x="864" y="10085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20756186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628" name="Freeform: Shape 3627">
                  <a:extLst>
                    <a:ext uri="{FF2B5EF4-FFF2-40B4-BE49-F238E27FC236}">
                      <a16:creationId xmlns:a16="http://schemas.microsoft.com/office/drawing/2014/main" id="{2493A540-BD7C-A674-7D39-4A5DF2A0280D}"/>
                    </a:ext>
                  </a:extLst>
                </p:cNvPr>
                <p:cNvSpPr/>
                <p:nvPr/>
              </p:nvSpPr>
              <p:spPr>
                <a:xfrm>
                  <a:off x="9597083" y="5207871"/>
                  <a:ext cx="35152" cy="22474"/>
                </a:xfrm>
                <a:custGeom>
                  <a:avLst/>
                  <a:gdLst>
                    <a:gd name="connsiteX0" fmla="*/ 864 w 35152"/>
                    <a:gd name="connsiteY0" fmla="*/ 10085 h 22474"/>
                    <a:gd name="connsiteX1" fmla="*/ 17000 w 35152"/>
                    <a:gd name="connsiteY1" fmla="*/ 864 h 22474"/>
                    <a:gd name="connsiteX2" fmla="*/ 21610 w 35152"/>
                    <a:gd name="connsiteY2" fmla="*/ 864 h 22474"/>
                    <a:gd name="connsiteX3" fmla="*/ 34288 w 35152"/>
                    <a:gd name="connsiteY3" fmla="*/ 8932 h 22474"/>
                    <a:gd name="connsiteX4" fmla="*/ 34288 w 35152"/>
                    <a:gd name="connsiteY4" fmla="*/ 12390 h 22474"/>
                    <a:gd name="connsiteX5" fmla="*/ 18152 w 35152"/>
                    <a:gd name="connsiteY5" fmla="*/ 21610 h 22474"/>
                    <a:gd name="connsiteX6" fmla="*/ 13542 w 35152"/>
                    <a:gd name="connsiteY6" fmla="*/ 21610 h 22474"/>
                    <a:gd name="connsiteX7" fmla="*/ 864 w 35152"/>
                    <a:gd name="connsiteY7" fmla="*/ 13542 h 22474"/>
                    <a:gd name="connsiteX8" fmla="*/ 864 w 35152"/>
                    <a:gd name="connsiteY8" fmla="*/ 10085 h 224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5152" h="22474">
                      <a:moveTo>
                        <a:pt x="864" y="10085"/>
                      </a:moveTo>
                      <a:lnTo>
                        <a:pt x="17000" y="864"/>
                      </a:lnTo>
                      <a:cubicBezTo>
                        <a:pt x="18152" y="-288"/>
                        <a:pt x="20457" y="-288"/>
                        <a:pt x="21610" y="864"/>
                      </a:cubicBezTo>
                      <a:lnTo>
                        <a:pt x="34288" y="8932"/>
                      </a:lnTo>
                      <a:cubicBezTo>
                        <a:pt x="35440" y="10085"/>
                        <a:pt x="35440" y="11237"/>
                        <a:pt x="34288" y="12390"/>
                      </a:cubicBezTo>
                      <a:lnTo>
                        <a:pt x="18152" y="21610"/>
                      </a:lnTo>
                      <a:cubicBezTo>
                        <a:pt x="17000" y="22762"/>
                        <a:pt x="14695" y="22762"/>
                        <a:pt x="13542" y="21610"/>
                      </a:cubicBezTo>
                      <a:lnTo>
                        <a:pt x="864" y="13542"/>
                      </a:lnTo>
                      <a:cubicBezTo>
                        <a:pt x="-288" y="11237"/>
                        <a:pt x="-288" y="10085"/>
                        <a:pt x="864" y="10085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20756184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629" name="Freeform: Shape 3628">
                  <a:extLst>
                    <a:ext uri="{FF2B5EF4-FFF2-40B4-BE49-F238E27FC236}">
                      <a16:creationId xmlns:a16="http://schemas.microsoft.com/office/drawing/2014/main" id="{AA6BD376-BD29-B410-EE3E-49F25D2E3995}"/>
                    </a:ext>
                  </a:extLst>
                </p:cNvPr>
                <p:cNvSpPr/>
                <p:nvPr/>
              </p:nvSpPr>
              <p:spPr>
                <a:xfrm>
                  <a:off x="9572880" y="5220549"/>
                  <a:ext cx="35152" cy="21321"/>
                </a:xfrm>
                <a:custGeom>
                  <a:avLst/>
                  <a:gdLst>
                    <a:gd name="connsiteX0" fmla="*/ 864 w 35152"/>
                    <a:gd name="connsiteY0" fmla="*/ 10085 h 21321"/>
                    <a:gd name="connsiteX1" fmla="*/ 17000 w 35152"/>
                    <a:gd name="connsiteY1" fmla="*/ 864 h 21321"/>
                    <a:gd name="connsiteX2" fmla="*/ 21610 w 35152"/>
                    <a:gd name="connsiteY2" fmla="*/ 864 h 21321"/>
                    <a:gd name="connsiteX3" fmla="*/ 34288 w 35152"/>
                    <a:gd name="connsiteY3" fmla="*/ 8932 h 21321"/>
                    <a:gd name="connsiteX4" fmla="*/ 34288 w 35152"/>
                    <a:gd name="connsiteY4" fmla="*/ 11237 h 21321"/>
                    <a:gd name="connsiteX5" fmla="*/ 18152 w 35152"/>
                    <a:gd name="connsiteY5" fmla="*/ 20457 h 21321"/>
                    <a:gd name="connsiteX6" fmla="*/ 13542 w 35152"/>
                    <a:gd name="connsiteY6" fmla="*/ 20457 h 21321"/>
                    <a:gd name="connsiteX7" fmla="*/ 864 w 35152"/>
                    <a:gd name="connsiteY7" fmla="*/ 12390 h 21321"/>
                    <a:gd name="connsiteX8" fmla="*/ 864 w 35152"/>
                    <a:gd name="connsiteY8" fmla="*/ 10085 h 213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5152" h="21321">
                      <a:moveTo>
                        <a:pt x="864" y="10085"/>
                      </a:moveTo>
                      <a:lnTo>
                        <a:pt x="17000" y="864"/>
                      </a:lnTo>
                      <a:cubicBezTo>
                        <a:pt x="18152" y="-288"/>
                        <a:pt x="20457" y="-288"/>
                        <a:pt x="21610" y="864"/>
                      </a:cubicBezTo>
                      <a:lnTo>
                        <a:pt x="34288" y="8932"/>
                      </a:lnTo>
                      <a:cubicBezTo>
                        <a:pt x="35440" y="10085"/>
                        <a:pt x="35440" y="11237"/>
                        <a:pt x="34288" y="11237"/>
                      </a:cubicBezTo>
                      <a:lnTo>
                        <a:pt x="18152" y="20457"/>
                      </a:lnTo>
                      <a:cubicBezTo>
                        <a:pt x="17000" y="21610"/>
                        <a:pt x="14695" y="21610"/>
                        <a:pt x="13542" y="20457"/>
                      </a:cubicBezTo>
                      <a:lnTo>
                        <a:pt x="864" y="12390"/>
                      </a:lnTo>
                      <a:cubicBezTo>
                        <a:pt x="-288" y="12390"/>
                        <a:pt x="-288" y="11237"/>
                        <a:pt x="864" y="10085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20756179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630" name="Freeform: Shape 3629">
                  <a:extLst>
                    <a:ext uri="{FF2B5EF4-FFF2-40B4-BE49-F238E27FC236}">
                      <a16:creationId xmlns:a16="http://schemas.microsoft.com/office/drawing/2014/main" id="{599D1832-7E87-7A51-A42C-FE7793E88AF0}"/>
                    </a:ext>
                  </a:extLst>
                </p:cNvPr>
                <p:cNvSpPr/>
                <p:nvPr/>
              </p:nvSpPr>
              <p:spPr>
                <a:xfrm>
                  <a:off x="9549830" y="5234379"/>
                  <a:ext cx="35152" cy="22474"/>
                </a:xfrm>
                <a:custGeom>
                  <a:avLst/>
                  <a:gdLst>
                    <a:gd name="connsiteX0" fmla="*/ 864 w 35152"/>
                    <a:gd name="connsiteY0" fmla="*/ 10085 h 22474"/>
                    <a:gd name="connsiteX1" fmla="*/ 17000 w 35152"/>
                    <a:gd name="connsiteY1" fmla="*/ 864 h 22474"/>
                    <a:gd name="connsiteX2" fmla="*/ 21610 w 35152"/>
                    <a:gd name="connsiteY2" fmla="*/ 864 h 22474"/>
                    <a:gd name="connsiteX3" fmla="*/ 34288 w 35152"/>
                    <a:gd name="connsiteY3" fmla="*/ 8932 h 22474"/>
                    <a:gd name="connsiteX4" fmla="*/ 34288 w 35152"/>
                    <a:gd name="connsiteY4" fmla="*/ 12390 h 22474"/>
                    <a:gd name="connsiteX5" fmla="*/ 18152 w 35152"/>
                    <a:gd name="connsiteY5" fmla="*/ 21610 h 22474"/>
                    <a:gd name="connsiteX6" fmla="*/ 13542 w 35152"/>
                    <a:gd name="connsiteY6" fmla="*/ 21610 h 22474"/>
                    <a:gd name="connsiteX7" fmla="*/ 864 w 35152"/>
                    <a:gd name="connsiteY7" fmla="*/ 13542 h 22474"/>
                    <a:gd name="connsiteX8" fmla="*/ 864 w 35152"/>
                    <a:gd name="connsiteY8" fmla="*/ 10085 h 224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5152" h="22474">
                      <a:moveTo>
                        <a:pt x="864" y="10085"/>
                      </a:moveTo>
                      <a:lnTo>
                        <a:pt x="17000" y="864"/>
                      </a:lnTo>
                      <a:cubicBezTo>
                        <a:pt x="18152" y="-288"/>
                        <a:pt x="20457" y="-288"/>
                        <a:pt x="21610" y="864"/>
                      </a:cubicBezTo>
                      <a:lnTo>
                        <a:pt x="34288" y="8932"/>
                      </a:lnTo>
                      <a:cubicBezTo>
                        <a:pt x="35440" y="10085"/>
                        <a:pt x="35440" y="11237"/>
                        <a:pt x="34288" y="12390"/>
                      </a:cubicBezTo>
                      <a:lnTo>
                        <a:pt x="18152" y="21610"/>
                      </a:lnTo>
                      <a:cubicBezTo>
                        <a:pt x="17000" y="22762"/>
                        <a:pt x="14695" y="22762"/>
                        <a:pt x="13542" y="21610"/>
                      </a:cubicBezTo>
                      <a:lnTo>
                        <a:pt x="864" y="13542"/>
                      </a:lnTo>
                      <a:cubicBezTo>
                        <a:pt x="-288" y="12390"/>
                        <a:pt x="-288" y="10085"/>
                        <a:pt x="864" y="10085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20756186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631" name="Freeform: Shape 3630">
                  <a:extLst>
                    <a:ext uri="{FF2B5EF4-FFF2-40B4-BE49-F238E27FC236}">
                      <a16:creationId xmlns:a16="http://schemas.microsoft.com/office/drawing/2014/main" id="{DABEF1EF-61CE-892C-1496-3518CA00A143}"/>
                    </a:ext>
                  </a:extLst>
                </p:cNvPr>
                <p:cNvSpPr/>
                <p:nvPr/>
              </p:nvSpPr>
              <p:spPr>
                <a:xfrm>
                  <a:off x="9872537" y="5077635"/>
                  <a:ext cx="35152" cy="22474"/>
                </a:xfrm>
                <a:custGeom>
                  <a:avLst/>
                  <a:gdLst>
                    <a:gd name="connsiteX0" fmla="*/ 864 w 35152"/>
                    <a:gd name="connsiteY0" fmla="*/ 10085 h 22474"/>
                    <a:gd name="connsiteX1" fmla="*/ 17000 w 35152"/>
                    <a:gd name="connsiteY1" fmla="*/ 864 h 22474"/>
                    <a:gd name="connsiteX2" fmla="*/ 21610 w 35152"/>
                    <a:gd name="connsiteY2" fmla="*/ 864 h 22474"/>
                    <a:gd name="connsiteX3" fmla="*/ 34288 w 35152"/>
                    <a:gd name="connsiteY3" fmla="*/ 8932 h 22474"/>
                    <a:gd name="connsiteX4" fmla="*/ 34288 w 35152"/>
                    <a:gd name="connsiteY4" fmla="*/ 12390 h 22474"/>
                    <a:gd name="connsiteX5" fmla="*/ 18152 w 35152"/>
                    <a:gd name="connsiteY5" fmla="*/ 21610 h 22474"/>
                    <a:gd name="connsiteX6" fmla="*/ 13542 w 35152"/>
                    <a:gd name="connsiteY6" fmla="*/ 21610 h 22474"/>
                    <a:gd name="connsiteX7" fmla="*/ 864 w 35152"/>
                    <a:gd name="connsiteY7" fmla="*/ 13542 h 22474"/>
                    <a:gd name="connsiteX8" fmla="*/ 864 w 35152"/>
                    <a:gd name="connsiteY8" fmla="*/ 10085 h 224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5152" h="22474">
                      <a:moveTo>
                        <a:pt x="864" y="10085"/>
                      </a:moveTo>
                      <a:lnTo>
                        <a:pt x="17000" y="864"/>
                      </a:lnTo>
                      <a:cubicBezTo>
                        <a:pt x="18152" y="-288"/>
                        <a:pt x="20457" y="-288"/>
                        <a:pt x="21610" y="864"/>
                      </a:cubicBezTo>
                      <a:lnTo>
                        <a:pt x="34288" y="8932"/>
                      </a:lnTo>
                      <a:cubicBezTo>
                        <a:pt x="35440" y="10085"/>
                        <a:pt x="35440" y="11237"/>
                        <a:pt x="34288" y="12390"/>
                      </a:cubicBezTo>
                      <a:lnTo>
                        <a:pt x="18152" y="21610"/>
                      </a:lnTo>
                      <a:cubicBezTo>
                        <a:pt x="17000" y="22762"/>
                        <a:pt x="14695" y="22762"/>
                        <a:pt x="13542" y="21610"/>
                      </a:cubicBezTo>
                      <a:lnTo>
                        <a:pt x="864" y="13542"/>
                      </a:lnTo>
                      <a:cubicBezTo>
                        <a:pt x="-288" y="12390"/>
                        <a:pt x="-288" y="11237"/>
                        <a:pt x="864" y="10085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20756188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632" name="Freeform: Shape 3631">
                  <a:extLst>
                    <a:ext uri="{FF2B5EF4-FFF2-40B4-BE49-F238E27FC236}">
                      <a16:creationId xmlns:a16="http://schemas.microsoft.com/office/drawing/2014/main" id="{708C6E0E-583B-3777-691A-277445707C4A}"/>
                    </a:ext>
                  </a:extLst>
                </p:cNvPr>
                <p:cNvSpPr/>
                <p:nvPr/>
              </p:nvSpPr>
              <p:spPr>
                <a:xfrm>
                  <a:off x="9849486" y="5091466"/>
                  <a:ext cx="35152" cy="22474"/>
                </a:xfrm>
                <a:custGeom>
                  <a:avLst/>
                  <a:gdLst>
                    <a:gd name="connsiteX0" fmla="*/ 17000 w 35152"/>
                    <a:gd name="connsiteY0" fmla="*/ 864 h 22474"/>
                    <a:gd name="connsiteX1" fmla="*/ 21610 w 35152"/>
                    <a:gd name="connsiteY1" fmla="*/ 864 h 22474"/>
                    <a:gd name="connsiteX2" fmla="*/ 34288 w 35152"/>
                    <a:gd name="connsiteY2" fmla="*/ 8932 h 22474"/>
                    <a:gd name="connsiteX3" fmla="*/ 34288 w 35152"/>
                    <a:gd name="connsiteY3" fmla="*/ 12390 h 22474"/>
                    <a:gd name="connsiteX4" fmla="*/ 18152 w 35152"/>
                    <a:gd name="connsiteY4" fmla="*/ 21610 h 22474"/>
                    <a:gd name="connsiteX5" fmla="*/ 13542 w 35152"/>
                    <a:gd name="connsiteY5" fmla="*/ 21610 h 22474"/>
                    <a:gd name="connsiteX6" fmla="*/ 864 w 35152"/>
                    <a:gd name="connsiteY6" fmla="*/ 13542 h 22474"/>
                    <a:gd name="connsiteX7" fmla="*/ 864 w 35152"/>
                    <a:gd name="connsiteY7" fmla="*/ 10085 h 22474"/>
                    <a:gd name="connsiteX8" fmla="*/ 17000 w 35152"/>
                    <a:gd name="connsiteY8" fmla="*/ 864 h 224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5152" h="22474">
                      <a:moveTo>
                        <a:pt x="17000" y="864"/>
                      </a:moveTo>
                      <a:cubicBezTo>
                        <a:pt x="18152" y="-288"/>
                        <a:pt x="20457" y="-288"/>
                        <a:pt x="21610" y="864"/>
                      </a:cubicBezTo>
                      <a:lnTo>
                        <a:pt x="34288" y="8932"/>
                      </a:lnTo>
                      <a:cubicBezTo>
                        <a:pt x="35440" y="10085"/>
                        <a:pt x="35440" y="11237"/>
                        <a:pt x="34288" y="12390"/>
                      </a:cubicBezTo>
                      <a:lnTo>
                        <a:pt x="18152" y="21610"/>
                      </a:lnTo>
                      <a:cubicBezTo>
                        <a:pt x="17000" y="22762"/>
                        <a:pt x="14695" y="22762"/>
                        <a:pt x="13542" y="21610"/>
                      </a:cubicBezTo>
                      <a:lnTo>
                        <a:pt x="864" y="13542"/>
                      </a:lnTo>
                      <a:cubicBezTo>
                        <a:pt x="-288" y="12390"/>
                        <a:pt x="-288" y="11237"/>
                        <a:pt x="864" y="10085"/>
                      </a:cubicBezTo>
                      <a:lnTo>
                        <a:pt x="17000" y="864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20756180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633" name="Freeform: Shape 3632">
                  <a:extLst>
                    <a:ext uri="{FF2B5EF4-FFF2-40B4-BE49-F238E27FC236}">
                      <a16:creationId xmlns:a16="http://schemas.microsoft.com/office/drawing/2014/main" id="{5CFBF52E-4D54-B1F1-958B-4095322B7FC5}"/>
                    </a:ext>
                  </a:extLst>
                </p:cNvPr>
                <p:cNvSpPr/>
                <p:nvPr/>
              </p:nvSpPr>
              <p:spPr>
                <a:xfrm>
                  <a:off x="9824131" y="5105296"/>
                  <a:ext cx="35152" cy="22474"/>
                </a:xfrm>
                <a:custGeom>
                  <a:avLst/>
                  <a:gdLst>
                    <a:gd name="connsiteX0" fmla="*/ 864 w 35152"/>
                    <a:gd name="connsiteY0" fmla="*/ 10085 h 22474"/>
                    <a:gd name="connsiteX1" fmla="*/ 17000 w 35152"/>
                    <a:gd name="connsiteY1" fmla="*/ 864 h 22474"/>
                    <a:gd name="connsiteX2" fmla="*/ 21610 w 35152"/>
                    <a:gd name="connsiteY2" fmla="*/ 864 h 22474"/>
                    <a:gd name="connsiteX3" fmla="*/ 34288 w 35152"/>
                    <a:gd name="connsiteY3" fmla="*/ 8932 h 22474"/>
                    <a:gd name="connsiteX4" fmla="*/ 34288 w 35152"/>
                    <a:gd name="connsiteY4" fmla="*/ 12390 h 22474"/>
                    <a:gd name="connsiteX5" fmla="*/ 18152 w 35152"/>
                    <a:gd name="connsiteY5" fmla="*/ 21610 h 22474"/>
                    <a:gd name="connsiteX6" fmla="*/ 13542 w 35152"/>
                    <a:gd name="connsiteY6" fmla="*/ 21610 h 22474"/>
                    <a:gd name="connsiteX7" fmla="*/ 864 w 35152"/>
                    <a:gd name="connsiteY7" fmla="*/ 13542 h 22474"/>
                    <a:gd name="connsiteX8" fmla="*/ 864 w 35152"/>
                    <a:gd name="connsiteY8" fmla="*/ 10085 h 224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5152" h="22474">
                      <a:moveTo>
                        <a:pt x="864" y="10085"/>
                      </a:moveTo>
                      <a:lnTo>
                        <a:pt x="17000" y="864"/>
                      </a:lnTo>
                      <a:cubicBezTo>
                        <a:pt x="18152" y="-288"/>
                        <a:pt x="20458" y="-288"/>
                        <a:pt x="21610" y="864"/>
                      </a:cubicBezTo>
                      <a:lnTo>
                        <a:pt x="34288" y="8932"/>
                      </a:lnTo>
                      <a:cubicBezTo>
                        <a:pt x="35440" y="10085"/>
                        <a:pt x="35440" y="11237"/>
                        <a:pt x="34288" y="12390"/>
                      </a:cubicBezTo>
                      <a:lnTo>
                        <a:pt x="18152" y="21610"/>
                      </a:lnTo>
                      <a:cubicBezTo>
                        <a:pt x="17000" y="22762"/>
                        <a:pt x="14695" y="22762"/>
                        <a:pt x="13542" y="21610"/>
                      </a:cubicBezTo>
                      <a:lnTo>
                        <a:pt x="864" y="13542"/>
                      </a:lnTo>
                      <a:cubicBezTo>
                        <a:pt x="-288" y="11237"/>
                        <a:pt x="-288" y="10085"/>
                        <a:pt x="864" y="10085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20756184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634" name="Freeform: Shape 3633">
                  <a:extLst>
                    <a:ext uri="{FF2B5EF4-FFF2-40B4-BE49-F238E27FC236}">
                      <a16:creationId xmlns:a16="http://schemas.microsoft.com/office/drawing/2014/main" id="{CE536705-CD2A-DBE7-8EFF-EC4998BEB528}"/>
                    </a:ext>
                  </a:extLst>
                </p:cNvPr>
                <p:cNvSpPr/>
                <p:nvPr/>
              </p:nvSpPr>
              <p:spPr>
                <a:xfrm>
                  <a:off x="9801080" y="5117974"/>
                  <a:ext cx="35152" cy="22474"/>
                </a:xfrm>
                <a:custGeom>
                  <a:avLst/>
                  <a:gdLst>
                    <a:gd name="connsiteX0" fmla="*/ 17000 w 35152"/>
                    <a:gd name="connsiteY0" fmla="*/ 864 h 22474"/>
                    <a:gd name="connsiteX1" fmla="*/ 21610 w 35152"/>
                    <a:gd name="connsiteY1" fmla="*/ 864 h 22474"/>
                    <a:gd name="connsiteX2" fmla="*/ 34288 w 35152"/>
                    <a:gd name="connsiteY2" fmla="*/ 8932 h 22474"/>
                    <a:gd name="connsiteX3" fmla="*/ 34288 w 35152"/>
                    <a:gd name="connsiteY3" fmla="*/ 12390 h 22474"/>
                    <a:gd name="connsiteX4" fmla="*/ 18152 w 35152"/>
                    <a:gd name="connsiteY4" fmla="*/ 21610 h 22474"/>
                    <a:gd name="connsiteX5" fmla="*/ 13542 w 35152"/>
                    <a:gd name="connsiteY5" fmla="*/ 21610 h 22474"/>
                    <a:gd name="connsiteX6" fmla="*/ 864 w 35152"/>
                    <a:gd name="connsiteY6" fmla="*/ 13542 h 22474"/>
                    <a:gd name="connsiteX7" fmla="*/ 864 w 35152"/>
                    <a:gd name="connsiteY7" fmla="*/ 10085 h 22474"/>
                    <a:gd name="connsiteX8" fmla="*/ 17000 w 35152"/>
                    <a:gd name="connsiteY8" fmla="*/ 864 h 224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5152" h="22474">
                      <a:moveTo>
                        <a:pt x="17000" y="864"/>
                      </a:moveTo>
                      <a:cubicBezTo>
                        <a:pt x="18152" y="-288"/>
                        <a:pt x="20458" y="-288"/>
                        <a:pt x="21610" y="864"/>
                      </a:cubicBezTo>
                      <a:lnTo>
                        <a:pt x="34288" y="8932"/>
                      </a:lnTo>
                      <a:cubicBezTo>
                        <a:pt x="35440" y="10085"/>
                        <a:pt x="35440" y="11237"/>
                        <a:pt x="34288" y="12390"/>
                      </a:cubicBezTo>
                      <a:lnTo>
                        <a:pt x="18152" y="21610"/>
                      </a:lnTo>
                      <a:cubicBezTo>
                        <a:pt x="17000" y="22762"/>
                        <a:pt x="14695" y="22762"/>
                        <a:pt x="13542" y="21610"/>
                      </a:cubicBezTo>
                      <a:lnTo>
                        <a:pt x="864" y="13542"/>
                      </a:lnTo>
                      <a:cubicBezTo>
                        <a:pt x="-288" y="12390"/>
                        <a:pt x="-288" y="11237"/>
                        <a:pt x="864" y="10085"/>
                      </a:cubicBezTo>
                      <a:lnTo>
                        <a:pt x="17000" y="864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20756182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635" name="Freeform: Shape 3634">
                  <a:extLst>
                    <a:ext uri="{FF2B5EF4-FFF2-40B4-BE49-F238E27FC236}">
                      <a16:creationId xmlns:a16="http://schemas.microsoft.com/office/drawing/2014/main" id="{1080AE78-7D66-66A4-798B-652DEF6A4C20}"/>
                    </a:ext>
                  </a:extLst>
                </p:cNvPr>
                <p:cNvSpPr/>
                <p:nvPr/>
              </p:nvSpPr>
              <p:spPr>
                <a:xfrm>
                  <a:off x="9681218" y="5131804"/>
                  <a:ext cx="130811" cy="75490"/>
                </a:xfrm>
                <a:custGeom>
                  <a:avLst/>
                  <a:gdLst>
                    <a:gd name="connsiteX0" fmla="*/ 864 w 130811"/>
                    <a:gd name="connsiteY0" fmla="*/ 63101 h 75490"/>
                    <a:gd name="connsiteX1" fmla="*/ 112660 w 130811"/>
                    <a:gd name="connsiteY1" fmla="*/ 864 h 75490"/>
                    <a:gd name="connsiteX2" fmla="*/ 117270 w 130811"/>
                    <a:gd name="connsiteY2" fmla="*/ 864 h 75490"/>
                    <a:gd name="connsiteX3" fmla="*/ 129947 w 130811"/>
                    <a:gd name="connsiteY3" fmla="*/ 8932 h 75490"/>
                    <a:gd name="connsiteX4" fmla="*/ 129947 w 130811"/>
                    <a:gd name="connsiteY4" fmla="*/ 12390 h 75490"/>
                    <a:gd name="connsiteX5" fmla="*/ 18152 w 130811"/>
                    <a:gd name="connsiteY5" fmla="*/ 74626 h 75490"/>
                    <a:gd name="connsiteX6" fmla="*/ 13542 w 130811"/>
                    <a:gd name="connsiteY6" fmla="*/ 74626 h 75490"/>
                    <a:gd name="connsiteX7" fmla="*/ 864 w 130811"/>
                    <a:gd name="connsiteY7" fmla="*/ 66558 h 75490"/>
                    <a:gd name="connsiteX8" fmla="*/ 864 w 130811"/>
                    <a:gd name="connsiteY8" fmla="*/ 63101 h 75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0811" h="75490">
                      <a:moveTo>
                        <a:pt x="864" y="63101"/>
                      </a:moveTo>
                      <a:lnTo>
                        <a:pt x="112660" y="864"/>
                      </a:lnTo>
                      <a:cubicBezTo>
                        <a:pt x="113812" y="-288"/>
                        <a:pt x="116117" y="-288"/>
                        <a:pt x="117270" y="864"/>
                      </a:cubicBezTo>
                      <a:lnTo>
                        <a:pt x="129947" y="8932"/>
                      </a:lnTo>
                      <a:cubicBezTo>
                        <a:pt x="131100" y="10085"/>
                        <a:pt x="131100" y="11237"/>
                        <a:pt x="129947" y="12390"/>
                      </a:cubicBezTo>
                      <a:lnTo>
                        <a:pt x="18152" y="74626"/>
                      </a:lnTo>
                      <a:cubicBezTo>
                        <a:pt x="17000" y="75779"/>
                        <a:pt x="14695" y="75779"/>
                        <a:pt x="13542" y="74626"/>
                      </a:cubicBezTo>
                      <a:lnTo>
                        <a:pt x="864" y="66558"/>
                      </a:lnTo>
                      <a:cubicBezTo>
                        <a:pt x="-288" y="65406"/>
                        <a:pt x="-288" y="63101"/>
                        <a:pt x="864" y="6310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20756186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636" name="Freeform: Shape 3635">
                  <a:extLst>
                    <a:ext uri="{FF2B5EF4-FFF2-40B4-BE49-F238E27FC236}">
                      <a16:creationId xmlns:a16="http://schemas.microsoft.com/office/drawing/2014/main" id="{BE48CB19-95F1-CC66-E594-17969ED6C56B}"/>
                    </a:ext>
                  </a:extLst>
                </p:cNvPr>
                <p:cNvSpPr/>
                <p:nvPr/>
              </p:nvSpPr>
              <p:spPr>
                <a:xfrm>
                  <a:off x="9657015" y="5197498"/>
                  <a:ext cx="35152" cy="22474"/>
                </a:xfrm>
                <a:custGeom>
                  <a:avLst/>
                  <a:gdLst>
                    <a:gd name="connsiteX0" fmla="*/ 864 w 35152"/>
                    <a:gd name="connsiteY0" fmla="*/ 10085 h 22474"/>
                    <a:gd name="connsiteX1" fmla="*/ 17000 w 35152"/>
                    <a:gd name="connsiteY1" fmla="*/ 864 h 22474"/>
                    <a:gd name="connsiteX2" fmla="*/ 21610 w 35152"/>
                    <a:gd name="connsiteY2" fmla="*/ 864 h 22474"/>
                    <a:gd name="connsiteX3" fmla="*/ 34288 w 35152"/>
                    <a:gd name="connsiteY3" fmla="*/ 8932 h 22474"/>
                    <a:gd name="connsiteX4" fmla="*/ 34288 w 35152"/>
                    <a:gd name="connsiteY4" fmla="*/ 12390 h 22474"/>
                    <a:gd name="connsiteX5" fmla="*/ 18152 w 35152"/>
                    <a:gd name="connsiteY5" fmla="*/ 21610 h 22474"/>
                    <a:gd name="connsiteX6" fmla="*/ 13542 w 35152"/>
                    <a:gd name="connsiteY6" fmla="*/ 21610 h 22474"/>
                    <a:gd name="connsiteX7" fmla="*/ 864 w 35152"/>
                    <a:gd name="connsiteY7" fmla="*/ 13542 h 22474"/>
                    <a:gd name="connsiteX8" fmla="*/ 864 w 35152"/>
                    <a:gd name="connsiteY8" fmla="*/ 10085 h 224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5152" h="22474">
                      <a:moveTo>
                        <a:pt x="864" y="10085"/>
                      </a:moveTo>
                      <a:lnTo>
                        <a:pt x="17000" y="864"/>
                      </a:lnTo>
                      <a:cubicBezTo>
                        <a:pt x="18152" y="-288"/>
                        <a:pt x="20458" y="-288"/>
                        <a:pt x="21610" y="864"/>
                      </a:cubicBezTo>
                      <a:lnTo>
                        <a:pt x="34288" y="8932"/>
                      </a:lnTo>
                      <a:cubicBezTo>
                        <a:pt x="35440" y="10085"/>
                        <a:pt x="35440" y="11237"/>
                        <a:pt x="34288" y="12390"/>
                      </a:cubicBezTo>
                      <a:lnTo>
                        <a:pt x="18152" y="21610"/>
                      </a:lnTo>
                      <a:cubicBezTo>
                        <a:pt x="17000" y="22762"/>
                        <a:pt x="14695" y="22762"/>
                        <a:pt x="13542" y="21610"/>
                      </a:cubicBezTo>
                      <a:lnTo>
                        <a:pt x="864" y="13542"/>
                      </a:lnTo>
                      <a:cubicBezTo>
                        <a:pt x="-288" y="12390"/>
                        <a:pt x="-288" y="11237"/>
                        <a:pt x="864" y="10085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20756186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637" name="Freeform: Shape 3636">
                  <a:extLst>
                    <a:ext uri="{FF2B5EF4-FFF2-40B4-BE49-F238E27FC236}">
                      <a16:creationId xmlns:a16="http://schemas.microsoft.com/office/drawing/2014/main" id="{EE2CDCA8-B87E-DEB7-5CB0-0E4D6B14FEF0}"/>
                    </a:ext>
                  </a:extLst>
                </p:cNvPr>
                <p:cNvSpPr/>
                <p:nvPr/>
              </p:nvSpPr>
              <p:spPr>
                <a:xfrm>
                  <a:off x="9632812" y="5211328"/>
                  <a:ext cx="35151" cy="22474"/>
                </a:xfrm>
                <a:custGeom>
                  <a:avLst/>
                  <a:gdLst>
                    <a:gd name="connsiteX0" fmla="*/ 864 w 35151"/>
                    <a:gd name="connsiteY0" fmla="*/ 10085 h 22474"/>
                    <a:gd name="connsiteX1" fmla="*/ 17000 w 35151"/>
                    <a:gd name="connsiteY1" fmla="*/ 864 h 22474"/>
                    <a:gd name="connsiteX2" fmla="*/ 21610 w 35151"/>
                    <a:gd name="connsiteY2" fmla="*/ 864 h 22474"/>
                    <a:gd name="connsiteX3" fmla="*/ 34288 w 35151"/>
                    <a:gd name="connsiteY3" fmla="*/ 8932 h 22474"/>
                    <a:gd name="connsiteX4" fmla="*/ 34288 w 35151"/>
                    <a:gd name="connsiteY4" fmla="*/ 12390 h 22474"/>
                    <a:gd name="connsiteX5" fmla="*/ 18152 w 35151"/>
                    <a:gd name="connsiteY5" fmla="*/ 21610 h 22474"/>
                    <a:gd name="connsiteX6" fmla="*/ 13542 w 35151"/>
                    <a:gd name="connsiteY6" fmla="*/ 21610 h 22474"/>
                    <a:gd name="connsiteX7" fmla="*/ 864 w 35151"/>
                    <a:gd name="connsiteY7" fmla="*/ 13542 h 22474"/>
                    <a:gd name="connsiteX8" fmla="*/ 864 w 35151"/>
                    <a:gd name="connsiteY8" fmla="*/ 10085 h 224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5151" h="22474">
                      <a:moveTo>
                        <a:pt x="864" y="10085"/>
                      </a:moveTo>
                      <a:lnTo>
                        <a:pt x="17000" y="864"/>
                      </a:lnTo>
                      <a:cubicBezTo>
                        <a:pt x="18152" y="-288"/>
                        <a:pt x="20457" y="-288"/>
                        <a:pt x="21610" y="864"/>
                      </a:cubicBezTo>
                      <a:lnTo>
                        <a:pt x="34288" y="8932"/>
                      </a:lnTo>
                      <a:cubicBezTo>
                        <a:pt x="35440" y="10085"/>
                        <a:pt x="35440" y="11237"/>
                        <a:pt x="34288" y="12390"/>
                      </a:cubicBezTo>
                      <a:lnTo>
                        <a:pt x="18152" y="21610"/>
                      </a:lnTo>
                      <a:cubicBezTo>
                        <a:pt x="17000" y="22762"/>
                        <a:pt x="14695" y="22762"/>
                        <a:pt x="13542" y="21610"/>
                      </a:cubicBezTo>
                      <a:lnTo>
                        <a:pt x="864" y="13542"/>
                      </a:lnTo>
                      <a:cubicBezTo>
                        <a:pt x="-288" y="12390"/>
                        <a:pt x="-288" y="10085"/>
                        <a:pt x="864" y="10085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20756182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638" name="Freeform: Shape 3637">
                  <a:extLst>
                    <a:ext uri="{FF2B5EF4-FFF2-40B4-BE49-F238E27FC236}">
                      <a16:creationId xmlns:a16="http://schemas.microsoft.com/office/drawing/2014/main" id="{58465074-B02A-4DC5-55B3-B8EA34E30110}"/>
                    </a:ext>
                  </a:extLst>
                </p:cNvPr>
                <p:cNvSpPr/>
                <p:nvPr/>
              </p:nvSpPr>
              <p:spPr>
                <a:xfrm>
                  <a:off x="9609019" y="5224006"/>
                  <a:ext cx="37046" cy="22474"/>
                </a:xfrm>
                <a:custGeom>
                  <a:avLst/>
                  <a:gdLst>
                    <a:gd name="connsiteX0" fmla="*/ 1606 w 37046"/>
                    <a:gd name="connsiteY0" fmla="*/ 10085 h 22474"/>
                    <a:gd name="connsiteX1" fmla="*/ 18894 w 37046"/>
                    <a:gd name="connsiteY1" fmla="*/ 864 h 22474"/>
                    <a:gd name="connsiteX2" fmla="*/ 23505 w 37046"/>
                    <a:gd name="connsiteY2" fmla="*/ 864 h 22474"/>
                    <a:gd name="connsiteX3" fmla="*/ 36182 w 37046"/>
                    <a:gd name="connsiteY3" fmla="*/ 8932 h 22474"/>
                    <a:gd name="connsiteX4" fmla="*/ 36182 w 37046"/>
                    <a:gd name="connsiteY4" fmla="*/ 12390 h 22474"/>
                    <a:gd name="connsiteX5" fmla="*/ 20047 w 37046"/>
                    <a:gd name="connsiteY5" fmla="*/ 21610 h 22474"/>
                    <a:gd name="connsiteX6" fmla="*/ 15437 w 37046"/>
                    <a:gd name="connsiteY6" fmla="*/ 21610 h 22474"/>
                    <a:gd name="connsiteX7" fmla="*/ 2759 w 37046"/>
                    <a:gd name="connsiteY7" fmla="*/ 13542 h 22474"/>
                    <a:gd name="connsiteX8" fmla="*/ 1606 w 37046"/>
                    <a:gd name="connsiteY8" fmla="*/ 10085 h 224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046" h="22474">
                      <a:moveTo>
                        <a:pt x="1606" y="10085"/>
                      </a:moveTo>
                      <a:lnTo>
                        <a:pt x="18894" y="864"/>
                      </a:lnTo>
                      <a:cubicBezTo>
                        <a:pt x="20047" y="-288"/>
                        <a:pt x="22352" y="-288"/>
                        <a:pt x="23505" y="864"/>
                      </a:cubicBezTo>
                      <a:lnTo>
                        <a:pt x="36182" y="8932"/>
                      </a:lnTo>
                      <a:cubicBezTo>
                        <a:pt x="37335" y="10085"/>
                        <a:pt x="37335" y="11237"/>
                        <a:pt x="36182" y="12390"/>
                      </a:cubicBezTo>
                      <a:lnTo>
                        <a:pt x="20047" y="21610"/>
                      </a:lnTo>
                      <a:cubicBezTo>
                        <a:pt x="18894" y="22762"/>
                        <a:pt x="16589" y="22762"/>
                        <a:pt x="15437" y="21610"/>
                      </a:cubicBezTo>
                      <a:lnTo>
                        <a:pt x="2759" y="13542"/>
                      </a:lnTo>
                      <a:cubicBezTo>
                        <a:pt x="-699" y="12390"/>
                        <a:pt x="-699" y="11237"/>
                        <a:pt x="1606" y="10085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20756184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639" name="Freeform: Shape 3638">
                  <a:extLst>
                    <a:ext uri="{FF2B5EF4-FFF2-40B4-BE49-F238E27FC236}">
                      <a16:creationId xmlns:a16="http://schemas.microsoft.com/office/drawing/2014/main" id="{259565B5-F71D-4345-2E02-A5531CE332C8}"/>
                    </a:ext>
                  </a:extLst>
                </p:cNvPr>
                <p:cNvSpPr/>
                <p:nvPr/>
              </p:nvSpPr>
              <p:spPr>
                <a:xfrm>
                  <a:off x="9585558" y="5237836"/>
                  <a:ext cx="35152" cy="22474"/>
                </a:xfrm>
                <a:custGeom>
                  <a:avLst/>
                  <a:gdLst>
                    <a:gd name="connsiteX0" fmla="*/ 864 w 35152"/>
                    <a:gd name="connsiteY0" fmla="*/ 10085 h 22474"/>
                    <a:gd name="connsiteX1" fmla="*/ 17000 w 35152"/>
                    <a:gd name="connsiteY1" fmla="*/ 864 h 22474"/>
                    <a:gd name="connsiteX2" fmla="*/ 21610 w 35152"/>
                    <a:gd name="connsiteY2" fmla="*/ 864 h 22474"/>
                    <a:gd name="connsiteX3" fmla="*/ 34288 w 35152"/>
                    <a:gd name="connsiteY3" fmla="*/ 8932 h 22474"/>
                    <a:gd name="connsiteX4" fmla="*/ 34288 w 35152"/>
                    <a:gd name="connsiteY4" fmla="*/ 12390 h 22474"/>
                    <a:gd name="connsiteX5" fmla="*/ 18152 w 35152"/>
                    <a:gd name="connsiteY5" fmla="*/ 21610 h 22474"/>
                    <a:gd name="connsiteX6" fmla="*/ 13542 w 35152"/>
                    <a:gd name="connsiteY6" fmla="*/ 21610 h 22474"/>
                    <a:gd name="connsiteX7" fmla="*/ 864 w 35152"/>
                    <a:gd name="connsiteY7" fmla="*/ 13542 h 22474"/>
                    <a:gd name="connsiteX8" fmla="*/ 864 w 35152"/>
                    <a:gd name="connsiteY8" fmla="*/ 10085 h 224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5152" h="22474">
                      <a:moveTo>
                        <a:pt x="864" y="10085"/>
                      </a:moveTo>
                      <a:lnTo>
                        <a:pt x="17000" y="864"/>
                      </a:lnTo>
                      <a:cubicBezTo>
                        <a:pt x="18152" y="-288"/>
                        <a:pt x="20457" y="-288"/>
                        <a:pt x="21610" y="864"/>
                      </a:cubicBezTo>
                      <a:lnTo>
                        <a:pt x="34288" y="8932"/>
                      </a:lnTo>
                      <a:cubicBezTo>
                        <a:pt x="35440" y="10085"/>
                        <a:pt x="35440" y="11237"/>
                        <a:pt x="34288" y="12390"/>
                      </a:cubicBezTo>
                      <a:lnTo>
                        <a:pt x="18152" y="21610"/>
                      </a:lnTo>
                      <a:cubicBezTo>
                        <a:pt x="17000" y="22762"/>
                        <a:pt x="14695" y="22762"/>
                        <a:pt x="13542" y="21610"/>
                      </a:cubicBezTo>
                      <a:lnTo>
                        <a:pt x="864" y="13542"/>
                      </a:lnTo>
                      <a:cubicBezTo>
                        <a:pt x="-288" y="12390"/>
                        <a:pt x="-288" y="10085"/>
                        <a:pt x="864" y="10085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20756180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640" name="Freeform: Shape 3639">
                  <a:extLst>
                    <a:ext uri="{FF2B5EF4-FFF2-40B4-BE49-F238E27FC236}">
                      <a16:creationId xmlns:a16="http://schemas.microsoft.com/office/drawing/2014/main" id="{759B7B17-337C-41CA-0D7F-08D84D492125}"/>
                    </a:ext>
                  </a:extLst>
                </p:cNvPr>
                <p:cNvSpPr/>
                <p:nvPr/>
              </p:nvSpPr>
              <p:spPr>
                <a:xfrm>
                  <a:off x="9564813" y="5251667"/>
                  <a:ext cx="31694" cy="20169"/>
                </a:xfrm>
                <a:custGeom>
                  <a:avLst/>
                  <a:gdLst>
                    <a:gd name="connsiteX0" fmla="*/ 864 w 31694"/>
                    <a:gd name="connsiteY0" fmla="*/ 7780 h 20169"/>
                    <a:gd name="connsiteX1" fmla="*/ 13542 w 31694"/>
                    <a:gd name="connsiteY1" fmla="*/ 864 h 20169"/>
                    <a:gd name="connsiteX2" fmla="*/ 18152 w 31694"/>
                    <a:gd name="connsiteY2" fmla="*/ 864 h 20169"/>
                    <a:gd name="connsiteX3" fmla="*/ 30830 w 31694"/>
                    <a:gd name="connsiteY3" fmla="*/ 8932 h 20169"/>
                    <a:gd name="connsiteX4" fmla="*/ 30830 w 31694"/>
                    <a:gd name="connsiteY4" fmla="*/ 12390 h 20169"/>
                    <a:gd name="connsiteX5" fmla="*/ 18152 w 31694"/>
                    <a:gd name="connsiteY5" fmla="*/ 19305 h 20169"/>
                    <a:gd name="connsiteX6" fmla="*/ 13542 w 31694"/>
                    <a:gd name="connsiteY6" fmla="*/ 19305 h 20169"/>
                    <a:gd name="connsiteX7" fmla="*/ 864 w 31694"/>
                    <a:gd name="connsiteY7" fmla="*/ 11237 h 20169"/>
                    <a:gd name="connsiteX8" fmla="*/ 864 w 31694"/>
                    <a:gd name="connsiteY8" fmla="*/ 7780 h 201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1694" h="20169">
                      <a:moveTo>
                        <a:pt x="864" y="7780"/>
                      </a:moveTo>
                      <a:lnTo>
                        <a:pt x="13542" y="864"/>
                      </a:lnTo>
                      <a:cubicBezTo>
                        <a:pt x="14695" y="-288"/>
                        <a:pt x="17000" y="-288"/>
                        <a:pt x="18152" y="864"/>
                      </a:cubicBezTo>
                      <a:lnTo>
                        <a:pt x="30830" y="8932"/>
                      </a:lnTo>
                      <a:cubicBezTo>
                        <a:pt x="31983" y="10085"/>
                        <a:pt x="31983" y="11237"/>
                        <a:pt x="30830" y="12390"/>
                      </a:cubicBezTo>
                      <a:lnTo>
                        <a:pt x="18152" y="19305"/>
                      </a:lnTo>
                      <a:cubicBezTo>
                        <a:pt x="17000" y="20457"/>
                        <a:pt x="14695" y="20457"/>
                        <a:pt x="13542" y="19305"/>
                      </a:cubicBezTo>
                      <a:lnTo>
                        <a:pt x="864" y="11237"/>
                      </a:lnTo>
                      <a:cubicBezTo>
                        <a:pt x="-288" y="8932"/>
                        <a:pt x="-288" y="7780"/>
                        <a:pt x="864" y="778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20756182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3641" name="Freeform: Shape 3640">
                <a:extLst>
                  <a:ext uri="{FF2B5EF4-FFF2-40B4-BE49-F238E27FC236}">
                    <a16:creationId xmlns:a16="http://schemas.microsoft.com/office/drawing/2014/main" id="{C20F4A18-BDAB-66D8-F161-83981A45A85E}"/>
                  </a:ext>
                </a:extLst>
              </p:cNvPr>
              <p:cNvSpPr/>
              <p:nvPr/>
            </p:nvSpPr>
            <p:spPr>
              <a:xfrm>
                <a:off x="9585049" y="4769396"/>
                <a:ext cx="457993" cy="542140"/>
              </a:xfrm>
              <a:custGeom>
                <a:avLst/>
                <a:gdLst>
                  <a:gd name="connsiteX0" fmla="*/ 64762 w 457993"/>
                  <a:gd name="connsiteY0" fmla="*/ 213444 h 542140"/>
                  <a:gd name="connsiteX1" fmla="*/ 449706 w 457993"/>
                  <a:gd name="connsiteY1" fmla="*/ 1379 h 542140"/>
                  <a:gd name="connsiteX2" fmla="*/ 457773 w 457993"/>
                  <a:gd name="connsiteY2" fmla="*/ 7142 h 542140"/>
                  <a:gd name="connsiteX3" fmla="*/ 404757 w 457993"/>
                  <a:gd name="connsiteY3" fmla="*/ 311409 h 542140"/>
                  <a:gd name="connsiteX4" fmla="*/ 393232 w 457993"/>
                  <a:gd name="connsiteY4" fmla="*/ 328697 h 542140"/>
                  <a:gd name="connsiteX5" fmla="*/ 8288 w 457993"/>
                  <a:gd name="connsiteY5" fmla="*/ 540761 h 542140"/>
                  <a:gd name="connsiteX6" fmla="*/ 221 w 457993"/>
                  <a:gd name="connsiteY6" fmla="*/ 534999 h 542140"/>
                  <a:gd name="connsiteX7" fmla="*/ 53237 w 457993"/>
                  <a:gd name="connsiteY7" fmla="*/ 230732 h 542140"/>
                  <a:gd name="connsiteX8" fmla="*/ 64762 w 457993"/>
                  <a:gd name="connsiteY8" fmla="*/ 213444 h 5421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57993" h="542140">
                    <a:moveTo>
                      <a:pt x="64762" y="213444"/>
                    </a:moveTo>
                    <a:lnTo>
                      <a:pt x="449706" y="1379"/>
                    </a:lnTo>
                    <a:cubicBezTo>
                      <a:pt x="455468" y="-2078"/>
                      <a:pt x="458926" y="1379"/>
                      <a:pt x="457773" y="7142"/>
                    </a:cubicBezTo>
                    <a:lnTo>
                      <a:pt x="404757" y="311409"/>
                    </a:lnTo>
                    <a:cubicBezTo>
                      <a:pt x="403605" y="318324"/>
                      <a:pt x="397842" y="325239"/>
                      <a:pt x="393232" y="328697"/>
                    </a:cubicBezTo>
                    <a:lnTo>
                      <a:pt x="8288" y="540761"/>
                    </a:lnTo>
                    <a:cubicBezTo>
                      <a:pt x="2526" y="544219"/>
                      <a:pt x="-932" y="540761"/>
                      <a:pt x="221" y="534999"/>
                    </a:cubicBezTo>
                    <a:lnTo>
                      <a:pt x="53237" y="230732"/>
                    </a:lnTo>
                    <a:cubicBezTo>
                      <a:pt x="54389" y="223817"/>
                      <a:pt x="59000" y="215749"/>
                      <a:pt x="64762" y="2134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D7E5FB"/>
                  </a:gs>
                  <a:gs pos="50000">
                    <a:srgbClr val="A8CAFD"/>
                  </a:gs>
                  <a:gs pos="100000">
                    <a:srgbClr val="7AAFFF"/>
                  </a:gs>
                </a:gsLst>
                <a:lin ang="127915" scaled="1"/>
              </a:gradFill>
              <a:ln w="115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42" name="Freeform: Shape 3641">
                <a:extLst>
                  <a:ext uri="{FF2B5EF4-FFF2-40B4-BE49-F238E27FC236}">
                    <a16:creationId xmlns:a16="http://schemas.microsoft.com/office/drawing/2014/main" id="{47A0CC7F-07F3-BF81-BB88-ED9FA721F6E8}"/>
                  </a:ext>
                </a:extLst>
              </p:cNvPr>
              <p:cNvSpPr/>
              <p:nvPr/>
            </p:nvSpPr>
            <p:spPr>
              <a:xfrm>
                <a:off x="9585049" y="4890638"/>
                <a:ext cx="438180" cy="420898"/>
              </a:xfrm>
              <a:custGeom>
                <a:avLst/>
                <a:gdLst>
                  <a:gd name="connsiteX0" fmla="*/ 404757 w 438180"/>
                  <a:gd name="connsiteY0" fmla="*/ 190167 h 420898"/>
                  <a:gd name="connsiteX1" fmla="*/ 393232 w 438180"/>
                  <a:gd name="connsiteY1" fmla="*/ 207455 h 420898"/>
                  <a:gd name="connsiteX2" fmla="*/ 8288 w 438180"/>
                  <a:gd name="connsiteY2" fmla="*/ 419519 h 420898"/>
                  <a:gd name="connsiteX3" fmla="*/ 221 w 438180"/>
                  <a:gd name="connsiteY3" fmla="*/ 413756 h 420898"/>
                  <a:gd name="connsiteX4" fmla="*/ 7136 w 438180"/>
                  <a:gd name="connsiteY4" fmla="*/ 374571 h 420898"/>
                  <a:gd name="connsiteX5" fmla="*/ 438180 w 438180"/>
                  <a:gd name="connsiteY5" fmla="*/ 0 h 420898"/>
                  <a:gd name="connsiteX6" fmla="*/ 404757 w 438180"/>
                  <a:gd name="connsiteY6" fmla="*/ 190167 h 4208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38180" h="420898">
                    <a:moveTo>
                      <a:pt x="404757" y="190167"/>
                    </a:moveTo>
                    <a:cubicBezTo>
                      <a:pt x="403605" y="197082"/>
                      <a:pt x="397842" y="203997"/>
                      <a:pt x="393232" y="207455"/>
                    </a:cubicBezTo>
                    <a:lnTo>
                      <a:pt x="8288" y="419519"/>
                    </a:lnTo>
                    <a:cubicBezTo>
                      <a:pt x="2526" y="422977"/>
                      <a:pt x="-932" y="419519"/>
                      <a:pt x="221" y="413756"/>
                    </a:cubicBezTo>
                    <a:lnTo>
                      <a:pt x="7136" y="374571"/>
                    </a:lnTo>
                    <a:cubicBezTo>
                      <a:pt x="151202" y="250098"/>
                      <a:pt x="294115" y="124473"/>
                      <a:pt x="438180" y="0"/>
                    </a:cubicBezTo>
                    <a:lnTo>
                      <a:pt x="404757" y="190167"/>
                    </a:lnTo>
                    <a:close/>
                  </a:path>
                </a:pathLst>
              </a:custGeom>
              <a:gradFill>
                <a:gsLst>
                  <a:gs pos="0">
                    <a:srgbClr val="CACCED"/>
                  </a:gs>
                  <a:gs pos="100000">
                    <a:srgbClr val="FFFFFF"/>
                  </a:gs>
                </a:gsLst>
                <a:lin ang="127915" scaled="1"/>
              </a:gradFill>
              <a:ln w="115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43" name="Freeform: Shape 3642">
                <a:extLst>
                  <a:ext uri="{FF2B5EF4-FFF2-40B4-BE49-F238E27FC236}">
                    <a16:creationId xmlns:a16="http://schemas.microsoft.com/office/drawing/2014/main" id="{ED615FC8-F919-EF36-7044-06279696733D}"/>
                  </a:ext>
                </a:extLst>
              </p:cNvPr>
              <p:cNvSpPr/>
              <p:nvPr/>
            </p:nvSpPr>
            <p:spPr>
              <a:xfrm>
                <a:off x="9577877" y="4768471"/>
                <a:ext cx="460334" cy="541686"/>
              </a:xfrm>
              <a:custGeom>
                <a:avLst/>
                <a:gdLst>
                  <a:gd name="connsiteX0" fmla="*/ 55798 w 460334"/>
                  <a:gd name="connsiteY0" fmla="*/ 223590 h 541686"/>
                  <a:gd name="connsiteX1" fmla="*/ 55798 w 460334"/>
                  <a:gd name="connsiteY1" fmla="*/ 222437 h 541686"/>
                  <a:gd name="connsiteX2" fmla="*/ 55798 w 460334"/>
                  <a:gd name="connsiteY2" fmla="*/ 222437 h 541686"/>
                  <a:gd name="connsiteX3" fmla="*/ 55798 w 460334"/>
                  <a:gd name="connsiteY3" fmla="*/ 222437 h 541686"/>
                  <a:gd name="connsiteX4" fmla="*/ 56951 w 460334"/>
                  <a:gd name="connsiteY4" fmla="*/ 221285 h 541686"/>
                  <a:gd name="connsiteX5" fmla="*/ 56951 w 460334"/>
                  <a:gd name="connsiteY5" fmla="*/ 220132 h 541686"/>
                  <a:gd name="connsiteX6" fmla="*/ 56951 w 460334"/>
                  <a:gd name="connsiteY6" fmla="*/ 220132 h 541686"/>
                  <a:gd name="connsiteX7" fmla="*/ 56951 w 460334"/>
                  <a:gd name="connsiteY7" fmla="*/ 218980 h 541686"/>
                  <a:gd name="connsiteX8" fmla="*/ 58104 w 460334"/>
                  <a:gd name="connsiteY8" fmla="*/ 217827 h 541686"/>
                  <a:gd name="connsiteX9" fmla="*/ 58104 w 460334"/>
                  <a:gd name="connsiteY9" fmla="*/ 217827 h 541686"/>
                  <a:gd name="connsiteX10" fmla="*/ 58104 w 460334"/>
                  <a:gd name="connsiteY10" fmla="*/ 217827 h 541686"/>
                  <a:gd name="connsiteX11" fmla="*/ 59256 w 460334"/>
                  <a:gd name="connsiteY11" fmla="*/ 216675 h 541686"/>
                  <a:gd name="connsiteX12" fmla="*/ 59256 w 460334"/>
                  <a:gd name="connsiteY12" fmla="*/ 216675 h 541686"/>
                  <a:gd name="connsiteX13" fmla="*/ 59256 w 460334"/>
                  <a:gd name="connsiteY13" fmla="*/ 216675 h 541686"/>
                  <a:gd name="connsiteX14" fmla="*/ 59256 w 460334"/>
                  <a:gd name="connsiteY14" fmla="*/ 216675 h 541686"/>
                  <a:gd name="connsiteX15" fmla="*/ 60409 w 460334"/>
                  <a:gd name="connsiteY15" fmla="*/ 215522 h 541686"/>
                  <a:gd name="connsiteX16" fmla="*/ 60409 w 460334"/>
                  <a:gd name="connsiteY16" fmla="*/ 215522 h 541686"/>
                  <a:gd name="connsiteX17" fmla="*/ 60409 w 460334"/>
                  <a:gd name="connsiteY17" fmla="*/ 215522 h 541686"/>
                  <a:gd name="connsiteX18" fmla="*/ 61561 w 460334"/>
                  <a:gd name="connsiteY18" fmla="*/ 214370 h 541686"/>
                  <a:gd name="connsiteX19" fmla="*/ 62714 w 460334"/>
                  <a:gd name="connsiteY19" fmla="*/ 214370 h 541686"/>
                  <a:gd name="connsiteX20" fmla="*/ 65019 w 460334"/>
                  <a:gd name="connsiteY20" fmla="*/ 213217 h 541686"/>
                  <a:gd name="connsiteX21" fmla="*/ 449962 w 460334"/>
                  <a:gd name="connsiteY21" fmla="*/ 1153 h 541686"/>
                  <a:gd name="connsiteX22" fmla="*/ 452267 w 460334"/>
                  <a:gd name="connsiteY22" fmla="*/ 0 h 541686"/>
                  <a:gd name="connsiteX23" fmla="*/ 454572 w 460334"/>
                  <a:gd name="connsiteY23" fmla="*/ 0 h 541686"/>
                  <a:gd name="connsiteX24" fmla="*/ 455725 w 460334"/>
                  <a:gd name="connsiteY24" fmla="*/ 0 h 541686"/>
                  <a:gd name="connsiteX25" fmla="*/ 455725 w 460334"/>
                  <a:gd name="connsiteY25" fmla="*/ 0 h 541686"/>
                  <a:gd name="connsiteX26" fmla="*/ 455725 w 460334"/>
                  <a:gd name="connsiteY26" fmla="*/ 0 h 541686"/>
                  <a:gd name="connsiteX27" fmla="*/ 455725 w 460334"/>
                  <a:gd name="connsiteY27" fmla="*/ 0 h 541686"/>
                  <a:gd name="connsiteX28" fmla="*/ 455725 w 460334"/>
                  <a:gd name="connsiteY28" fmla="*/ 0 h 541686"/>
                  <a:gd name="connsiteX29" fmla="*/ 455725 w 460334"/>
                  <a:gd name="connsiteY29" fmla="*/ 0 h 541686"/>
                  <a:gd name="connsiteX30" fmla="*/ 455725 w 460334"/>
                  <a:gd name="connsiteY30" fmla="*/ 0 h 541686"/>
                  <a:gd name="connsiteX31" fmla="*/ 460335 w 460334"/>
                  <a:gd name="connsiteY31" fmla="*/ 3458 h 541686"/>
                  <a:gd name="connsiteX32" fmla="*/ 459182 w 460334"/>
                  <a:gd name="connsiteY32" fmla="*/ 2305 h 541686"/>
                  <a:gd name="connsiteX33" fmla="*/ 459182 w 460334"/>
                  <a:gd name="connsiteY33" fmla="*/ 2305 h 541686"/>
                  <a:gd name="connsiteX34" fmla="*/ 458030 w 460334"/>
                  <a:gd name="connsiteY34" fmla="*/ 2305 h 541686"/>
                  <a:gd name="connsiteX35" fmla="*/ 458030 w 460334"/>
                  <a:gd name="connsiteY35" fmla="*/ 2305 h 541686"/>
                  <a:gd name="connsiteX36" fmla="*/ 456877 w 460334"/>
                  <a:gd name="connsiteY36" fmla="*/ 2305 h 541686"/>
                  <a:gd name="connsiteX37" fmla="*/ 454572 w 460334"/>
                  <a:gd name="connsiteY37" fmla="*/ 3458 h 541686"/>
                  <a:gd name="connsiteX38" fmla="*/ 69629 w 460334"/>
                  <a:gd name="connsiteY38" fmla="*/ 215522 h 541686"/>
                  <a:gd name="connsiteX39" fmla="*/ 67324 w 460334"/>
                  <a:gd name="connsiteY39" fmla="*/ 216675 h 541686"/>
                  <a:gd name="connsiteX40" fmla="*/ 66171 w 460334"/>
                  <a:gd name="connsiteY40" fmla="*/ 216675 h 541686"/>
                  <a:gd name="connsiteX41" fmla="*/ 65019 w 460334"/>
                  <a:gd name="connsiteY41" fmla="*/ 217827 h 541686"/>
                  <a:gd name="connsiteX42" fmla="*/ 65019 w 460334"/>
                  <a:gd name="connsiteY42" fmla="*/ 217827 h 541686"/>
                  <a:gd name="connsiteX43" fmla="*/ 63866 w 460334"/>
                  <a:gd name="connsiteY43" fmla="*/ 218980 h 541686"/>
                  <a:gd name="connsiteX44" fmla="*/ 63866 w 460334"/>
                  <a:gd name="connsiteY44" fmla="*/ 218980 h 541686"/>
                  <a:gd name="connsiteX45" fmla="*/ 62714 w 460334"/>
                  <a:gd name="connsiteY45" fmla="*/ 221285 h 541686"/>
                  <a:gd name="connsiteX46" fmla="*/ 62714 w 460334"/>
                  <a:gd name="connsiteY46" fmla="*/ 221285 h 541686"/>
                  <a:gd name="connsiteX47" fmla="*/ 61561 w 460334"/>
                  <a:gd name="connsiteY47" fmla="*/ 223590 h 541686"/>
                  <a:gd name="connsiteX48" fmla="*/ 61561 w 460334"/>
                  <a:gd name="connsiteY48" fmla="*/ 223590 h 541686"/>
                  <a:gd name="connsiteX49" fmla="*/ 60409 w 460334"/>
                  <a:gd name="connsiteY49" fmla="*/ 225895 h 541686"/>
                  <a:gd name="connsiteX50" fmla="*/ 60409 w 460334"/>
                  <a:gd name="connsiteY50" fmla="*/ 225895 h 541686"/>
                  <a:gd name="connsiteX51" fmla="*/ 59256 w 460334"/>
                  <a:gd name="connsiteY51" fmla="*/ 228200 h 541686"/>
                  <a:gd name="connsiteX52" fmla="*/ 59256 w 460334"/>
                  <a:gd name="connsiteY52" fmla="*/ 228200 h 541686"/>
                  <a:gd name="connsiteX53" fmla="*/ 58104 w 460334"/>
                  <a:gd name="connsiteY53" fmla="*/ 230505 h 541686"/>
                  <a:gd name="connsiteX54" fmla="*/ 5087 w 460334"/>
                  <a:gd name="connsiteY54" fmla="*/ 534772 h 541686"/>
                  <a:gd name="connsiteX55" fmla="*/ 6240 w 460334"/>
                  <a:gd name="connsiteY55" fmla="*/ 541687 h 541686"/>
                  <a:gd name="connsiteX56" fmla="*/ 1630 w 460334"/>
                  <a:gd name="connsiteY56" fmla="*/ 538229 h 541686"/>
                  <a:gd name="connsiteX57" fmla="*/ 477 w 460334"/>
                  <a:gd name="connsiteY57" fmla="*/ 531314 h 541686"/>
                  <a:gd name="connsiteX58" fmla="*/ 53494 w 460334"/>
                  <a:gd name="connsiteY58" fmla="*/ 227047 h 541686"/>
                  <a:gd name="connsiteX59" fmla="*/ 53494 w 460334"/>
                  <a:gd name="connsiteY59" fmla="*/ 224742 h 541686"/>
                  <a:gd name="connsiteX60" fmla="*/ 55798 w 460334"/>
                  <a:gd name="connsiteY60" fmla="*/ 223590 h 5416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</a:cxnLst>
                <a:rect l="l" t="t" r="r" b="b"/>
                <a:pathLst>
                  <a:path w="460334" h="541686">
                    <a:moveTo>
                      <a:pt x="55798" y="223590"/>
                    </a:moveTo>
                    <a:cubicBezTo>
                      <a:pt x="55798" y="223590"/>
                      <a:pt x="55798" y="222437"/>
                      <a:pt x="55798" y="222437"/>
                    </a:cubicBezTo>
                    <a:cubicBezTo>
                      <a:pt x="55798" y="222437"/>
                      <a:pt x="55798" y="222437"/>
                      <a:pt x="55798" y="222437"/>
                    </a:cubicBezTo>
                    <a:cubicBezTo>
                      <a:pt x="55798" y="222437"/>
                      <a:pt x="55798" y="222437"/>
                      <a:pt x="55798" y="222437"/>
                    </a:cubicBezTo>
                    <a:cubicBezTo>
                      <a:pt x="55798" y="222437"/>
                      <a:pt x="55798" y="221285"/>
                      <a:pt x="56951" y="221285"/>
                    </a:cubicBezTo>
                    <a:cubicBezTo>
                      <a:pt x="56951" y="221285"/>
                      <a:pt x="56951" y="220132"/>
                      <a:pt x="56951" y="220132"/>
                    </a:cubicBezTo>
                    <a:lnTo>
                      <a:pt x="56951" y="220132"/>
                    </a:lnTo>
                    <a:cubicBezTo>
                      <a:pt x="56951" y="220132"/>
                      <a:pt x="56951" y="220132"/>
                      <a:pt x="56951" y="218980"/>
                    </a:cubicBezTo>
                    <a:cubicBezTo>
                      <a:pt x="56951" y="218980"/>
                      <a:pt x="58104" y="217827"/>
                      <a:pt x="58104" y="217827"/>
                    </a:cubicBezTo>
                    <a:cubicBezTo>
                      <a:pt x="58104" y="217827"/>
                      <a:pt x="58104" y="217827"/>
                      <a:pt x="58104" y="217827"/>
                    </a:cubicBezTo>
                    <a:cubicBezTo>
                      <a:pt x="58104" y="217827"/>
                      <a:pt x="58104" y="217827"/>
                      <a:pt x="58104" y="217827"/>
                    </a:cubicBezTo>
                    <a:cubicBezTo>
                      <a:pt x="58104" y="217827"/>
                      <a:pt x="59256" y="216675"/>
                      <a:pt x="59256" y="216675"/>
                    </a:cubicBezTo>
                    <a:cubicBezTo>
                      <a:pt x="59256" y="216675"/>
                      <a:pt x="59256" y="216675"/>
                      <a:pt x="59256" y="216675"/>
                    </a:cubicBezTo>
                    <a:cubicBezTo>
                      <a:pt x="59256" y="216675"/>
                      <a:pt x="59256" y="216675"/>
                      <a:pt x="59256" y="216675"/>
                    </a:cubicBezTo>
                    <a:cubicBezTo>
                      <a:pt x="59256" y="216675"/>
                      <a:pt x="59256" y="216675"/>
                      <a:pt x="59256" y="216675"/>
                    </a:cubicBezTo>
                    <a:cubicBezTo>
                      <a:pt x="59256" y="216675"/>
                      <a:pt x="60409" y="215522"/>
                      <a:pt x="60409" y="215522"/>
                    </a:cubicBezTo>
                    <a:cubicBezTo>
                      <a:pt x="60409" y="215522"/>
                      <a:pt x="60409" y="215522"/>
                      <a:pt x="60409" y="215522"/>
                    </a:cubicBezTo>
                    <a:cubicBezTo>
                      <a:pt x="60409" y="215522"/>
                      <a:pt x="60409" y="215522"/>
                      <a:pt x="60409" y="215522"/>
                    </a:cubicBezTo>
                    <a:cubicBezTo>
                      <a:pt x="60409" y="215522"/>
                      <a:pt x="61561" y="215522"/>
                      <a:pt x="61561" y="214370"/>
                    </a:cubicBezTo>
                    <a:cubicBezTo>
                      <a:pt x="61561" y="214370"/>
                      <a:pt x="61561" y="214370"/>
                      <a:pt x="62714" y="214370"/>
                    </a:cubicBezTo>
                    <a:cubicBezTo>
                      <a:pt x="63866" y="214370"/>
                      <a:pt x="63866" y="213217"/>
                      <a:pt x="65019" y="213217"/>
                    </a:cubicBezTo>
                    <a:lnTo>
                      <a:pt x="449962" y="1153"/>
                    </a:lnTo>
                    <a:cubicBezTo>
                      <a:pt x="449962" y="1153"/>
                      <a:pt x="451115" y="0"/>
                      <a:pt x="452267" y="0"/>
                    </a:cubicBezTo>
                    <a:cubicBezTo>
                      <a:pt x="452267" y="0"/>
                      <a:pt x="454572" y="0"/>
                      <a:pt x="454572" y="0"/>
                    </a:cubicBezTo>
                    <a:cubicBezTo>
                      <a:pt x="454572" y="0"/>
                      <a:pt x="455725" y="0"/>
                      <a:pt x="455725" y="0"/>
                    </a:cubicBezTo>
                    <a:cubicBezTo>
                      <a:pt x="455725" y="0"/>
                      <a:pt x="455725" y="0"/>
                      <a:pt x="455725" y="0"/>
                    </a:cubicBezTo>
                    <a:lnTo>
                      <a:pt x="455725" y="0"/>
                    </a:lnTo>
                    <a:cubicBezTo>
                      <a:pt x="455725" y="0"/>
                      <a:pt x="455725" y="0"/>
                      <a:pt x="455725" y="0"/>
                    </a:cubicBezTo>
                    <a:cubicBezTo>
                      <a:pt x="455725" y="0"/>
                      <a:pt x="455725" y="0"/>
                      <a:pt x="455725" y="0"/>
                    </a:cubicBezTo>
                    <a:cubicBezTo>
                      <a:pt x="455725" y="0"/>
                      <a:pt x="455725" y="0"/>
                      <a:pt x="455725" y="0"/>
                    </a:cubicBezTo>
                    <a:cubicBezTo>
                      <a:pt x="455725" y="0"/>
                      <a:pt x="455725" y="0"/>
                      <a:pt x="455725" y="0"/>
                    </a:cubicBezTo>
                    <a:lnTo>
                      <a:pt x="460335" y="3458"/>
                    </a:lnTo>
                    <a:cubicBezTo>
                      <a:pt x="460335" y="3458"/>
                      <a:pt x="459182" y="3458"/>
                      <a:pt x="459182" y="2305"/>
                    </a:cubicBezTo>
                    <a:cubicBezTo>
                      <a:pt x="459182" y="2305"/>
                      <a:pt x="459182" y="2305"/>
                      <a:pt x="459182" y="2305"/>
                    </a:cubicBezTo>
                    <a:cubicBezTo>
                      <a:pt x="459182" y="2305"/>
                      <a:pt x="458030" y="2305"/>
                      <a:pt x="458030" y="2305"/>
                    </a:cubicBezTo>
                    <a:lnTo>
                      <a:pt x="458030" y="2305"/>
                    </a:lnTo>
                    <a:cubicBezTo>
                      <a:pt x="458030" y="2305"/>
                      <a:pt x="456877" y="2305"/>
                      <a:pt x="456877" y="2305"/>
                    </a:cubicBezTo>
                    <a:cubicBezTo>
                      <a:pt x="456877" y="2305"/>
                      <a:pt x="455725" y="2305"/>
                      <a:pt x="454572" y="3458"/>
                    </a:cubicBezTo>
                    <a:lnTo>
                      <a:pt x="69629" y="215522"/>
                    </a:lnTo>
                    <a:cubicBezTo>
                      <a:pt x="68476" y="215522"/>
                      <a:pt x="68476" y="216675"/>
                      <a:pt x="67324" y="216675"/>
                    </a:cubicBezTo>
                    <a:cubicBezTo>
                      <a:pt x="67324" y="216675"/>
                      <a:pt x="67324" y="216675"/>
                      <a:pt x="66171" y="216675"/>
                    </a:cubicBezTo>
                    <a:cubicBezTo>
                      <a:pt x="66171" y="216675"/>
                      <a:pt x="65019" y="217827"/>
                      <a:pt x="65019" y="217827"/>
                    </a:cubicBezTo>
                    <a:cubicBezTo>
                      <a:pt x="65019" y="217827"/>
                      <a:pt x="65019" y="217827"/>
                      <a:pt x="65019" y="217827"/>
                    </a:cubicBezTo>
                    <a:cubicBezTo>
                      <a:pt x="65019" y="217827"/>
                      <a:pt x="63866" y="218980"/>
                      <a:pt x="63866" y="218980"/>
                    </a:cubicBezTo>
                    <a:cubicBezTo>
                      <a:pt x="63866" y="218980"/>
                      <a:pt x="63866" y="218980"/>
                      <a:pt x="63866" y="218980"/>
                    </a:cubicBezTo>
                    <a:cubicBezTo>
                      <a:pt x="63866" y="220132"/>
                      <a:pt x="62714" y="220132"/>
                      <a:pt x="62714" y="221285"/>
                    </a:cubicBezTo>
                    <a:lnTo>
                      <a:pt x="62714" y="221285"/>
                    </a:lnTo>
                    <a:cubicBezTo>
                      <a:pt x="62714" y="222437"/>
                      <a:pt x="61561" y="222437"/>
                      <a:pt x="61561" y="223590"/>
                    </a:cubicBezTo>
                    <a:lnTo>
                      <a:pt x="61561" y="223590"/>
                    </a:lnTo>
                    <a:cubicBezTo>
                      <a:pt x="61561" y="224742"/>
                      <a:pt x="60409" y="224742"/>
                      <a:pt x="60409" y="225895"/>
                    </a:cubicBezTo>
                    <a:cubicBezTo>
                      <a:pt x="60409" y="225895"/>
                      <a:pt x="60409" y="225895"/>
                      <a:pt x="60409" y="225895"/>
                    </a:cubicBezTo>
                    <a:cubicBezTo>
                      <a:pt x="60409" y="227047"/>
                      <a:pt x="59256" y="227047"/>
                      <a:pt x="59256" y="228200"/>
                    </a:cubicBezTo>
                    <a:cubicBezTo>
                      <a:pt x="59256" y="228200"/>
                      <a:pt x="59256" y="228200"/>
                      <a:pt x="59256" y="228200"/>
                    </a:cubicBezTo>
                    <a:cubicBezTo>
                      <a:pt x="59256" y="229353"/>
                      <a:pt x="59256" y="229353"/>
                      <a:pt x="58104" y="230505"/>
                    </a:cubicBezTo>
                    <a:lnTo>
                      <a:pt x="5087" y="534772"/>
                    </a:lnTo>
                    <a:cubicBezTo>
                      <a:pt x="5087" y="538229"/>
                      <a:pt x="5087" y="540534"/>
                      <a:pt x="6240" y="541687"/>
                    </a:cubicBezTo>
                    <a:lnTo>
                      <a:pt x="1630" y="538229"/>
                    </a:lnTo>
                    <a:cubicBezTo>
                      <a:pt x="477" y="537077"/>
                      <a:pt x="-675" y="534772"/>
                      <a:pt x="477" y="531314"/>
                    </a:cubicBezTo>
                    <a:lnTo>
                      <a:pt x="53494" y="227047"/>
                    </a:lnTo>
                    <a:cubicBezTo>
                      <a:pt x="53494" y="225895"/>
                      <a:pt x="53494" y="224742"/>
                      <a:pt x="53494" y="224742"/>
                    </a:cubicBezTo>
                    <a:cubicBezTo>
                      <a:pt x="55798" y="224742"/>
                      <a:pt x="55798" y="224742"/>
                      <a:pt x="55798" y="223590"/>
                    </a:cubicBezTo>
                    <a:close/>
                  </a:path>
                </a:pathLst>
              </a:custGeom>
              <a:gradFill>
                <a:gsLst>
                  <a:gs pos="0">
                    <a:srgbClr val="7AAFFF"/>
                  </a:gs>
                  <a:gs pos="50000">
                    <a:srgbClr val="A8CAFD"/>
                  </a:gs>
                  <a:gs pos="100000">
                    <a:srgbClr val="D7E5FB"/>
                  </a:gs>
                </a:gsLst>
                <a:lin ang="127915" scaled="1"/>
              </a:gradFill>
              <a:ln w="115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3644" name="Graphic 4">
              <a:extLst>
                <a:ext uri="{FF2B5EF4-FFF2-40B4-BE49-F238E27FC236}">
                  <a16:creationId xmlns:a16="http://schemas.microsoft.com/office/drawing/2014/main" id="{59979C52-50E8-9B38-A103-68D0DCB50078}"/>
                </a:ext>
              </a:extLst>
            </p:cNvPr>
            <p:cNvGrpSpPr/>
            <p:nvPr/>
          </p:nvGrpSpPr>
          <p:grpSpPr>
            <a:xfrm>
              <a:off x="8594099" y="5162634"/>
              <a:ext cx="726311" cy="550907"/>
              <a:chOff x="8594099" y="5162634"/>
              <a:chExt cx="726311" cy="550907"/>
            </a:xfrm>
          </p:grpSpPr>
          <p:sp>
            <p:nvSpPr>
              <p:cNvPr id="3645" name="Freeform: Shape 3644">
                <a:extLst>
                  <a:ext uri="{FF2B5EF4-FFF2-40B4-BE49-F238E27FC236}">
                    <a16:creationId xmlns:a16="http://schemas.microsoft.com/office/drawing/2014/main" id="{C3AD3B04-FFBC-386C-6294-B36AFBFB38F2}"/>
                  </a:ext>
                </a:extLst>
              </p:cNvPr>
              <p:cNvSpPr/>
              <p:nvPr/>
            </p:nvSpPr>
            <p:spPr>
              <a:xfrm>
                <a:off x="8945751" y="5522921"/>
                <a:ext cx="141628" cy="83889"/>
              </a:xfrm>
              <a:custGeom>
                <a:avLst/>
                <a:gdLst>
                  <a:gd name="connsiteX0" fmla="*/ 3325 w 141628"/>
                  <a:gd name="connsiteY0" fmla="*/ 38487 h 83889"/>
                  <a:gd name="connsiteX1" fmla="*/ 69020 w 141628"/>
                  <a:gd name="connsiteY1" fmla="*/ 1606 h 83889"/>
                  <a:gd name="connsiteX2" fmla="*/ 87460 w 141628"/>
                  <a:gd name="connsiteY2" fmla="*/ 2759 h 83889"/>
                  <a:gd name="connsiteX3" fmla="*/ 138171 w 141628"/>
                  <a:gd name="connsiteY3" fmla="*/ 35030 h 83889"/>
                  <a:gd name="connsiteX4" fmla="*/ 138171 w 141628"/>
                  <a:gd name="connsiteY4" fmla="*/ 45402 h 83889"/>
                  <a:gd name="connsiteX5" fmla="*/ 72477 w 141628"/>
                  <a:gd name="connsiteY5" fmla="*/ 82283 h 83889"/>
                  <a:gd name="connsiteX6" fmla="*/ 55189 w 141628"/>
                  <a:gd name="connsiteY6" fmla="*/ 81131 h 83889"/>
                  <a:gd name="connsiteX7" fmla="*/ 4478 w 141628"/>
                  <a:gd name="connsiteY7" fmla="*/ 48860 h 83889"/>
                  <a:gd name="connsiteX8" fmla="*/ 3325 w 141628"/>
                  <a:gd name="connsiteY8" fmla="*/ 38487 h 838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41628" h="83889">
                    <a:moveTo>
                      <a:pt x="3325" y="38487"/>
                    </a:moveTo>
                    <a:lnTo>
                      <a:pt x="69020" y="1606"/>
                    </a:lnTo>
                    <a:cubicBezTo>
                      <a:pt x="73630" y="-699"/>
                      <a:pt x="81697" y="-699"/>
                      <a:pt x="87460" y="2759"/>
                    </a:cubicBezTo>
                    <a:lnTo>
                      <a:pt x="138171" y="35030"/>
                    </a:lnTo>
                    <a:cubicBezTo>
                      <a:pt x="142781" y="38487"/>
                      <a:pt x="142781" y="43097"/>
                      <a:pt x="138171" y="45402"/>
                    </a:cubicBezTo>
                    <a:lnTo>
                      <a:pt x="72477" y="82283"/>
                    </a:lnTo>
                    <a:cubicBezTo>
                      <a:pt x="67867" y="84588"/>
                      <a:pt x="59799" y="84588"/>
                      <a:pt x="55189" y="81131"/>
                    </a:cubicBezTo>
                    <a:lnTo>
                      <a:pt x="4478" y="48860"/>
                    </a:lnTo>
                    <a:cubicBezTo>
                      <a:pt x="-1285" y="46555"/>
                      <a:pt x="-1285" y="41945"/>
                      <a:pt x="3325" y="38487"/>
                    </a:cubicBezTo>
                    <a:close/>
                  </a:path>
                </a:pathLst>
              </a:custGeom>
              <a:solidFill>
                <a:srgbClr val="FFFFFF"/>
              </a:solidFill>
              <a:ln w="115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46" name="Freeform: Shape 3645">
                <a:extLst>
                  <a:ext uri="{FF2B5EF4-FFF2-40B4-BE49-F238E27FC236}">
                    <a16:creationId xmlns:a16="http://schemas.microsoft.com/office/drawing/2014/main" id="{329529F1-6452-61CE-3729-833AB841F6A2}"/>
                  </a:ext>
                </a:extLst>
              </p:cNvPr>
              <p:cNvSpPr/>
              <p:nvPr/>
            </p:nvSpPr>
            <p:spPr>
              <a:xfrm>
                <a:off x="8594387" y="5314985"/>
                <a:ext cx="671345" cy="392576"/>
              </a:xfrm>
              <a:custGeom>
                <a:avLst/>
                <a:gdLst>
                  <a:gd name="connsiteX0" fmla="*/ 4322 w 671345"/>
                  <a:gd name="connsiteY0" fmla="*/ 214152 h 392576"/>
                  <a:gd name="connsiteX1" fmla="*/ 386960 w 671345"/>
                  <a:gd name="connsiteY1" fmla="*/ 2088 h 392576"/>
                  <a:gd name="connsiteX2" fmla="*/ 406553 w 671345"/>
                  <a:gd name="connsiteY2" fmla="*/ 3240 h 392576"/>
                  <a:gd name="connsiteX3" fmla="*/ 667024 w 671345"/>
                  <a:gd name="connsiteY3" fmla="*/ 166899 h 392576"/>
                  <a:gd name="connsiteX4" fmla="*/ 667024 w 671345"/>
                  <a:gd name="connsiteY4" fmla="*/ 178424 h 392576"/>
                  <a:gd name="connsiteX5" fmla="*/ 284385 w 671345"/>
                  <a:gd name="connsiteY5" fmla="*/ 390489 h 392576"/>
                  <a:gd name="connsiteX6" fmla="*/ 264793 w 671345"/>
                  <a:gd name="connsiteY6" fmla="*/ 389336 h 392576"/>
                  <a:gd name="connsiteX7" fmla="*/ 4322 w 671345"/>
                  <a:gd name="connsiteY7" fmla="*/ 225678 h 392576"/>
                  <a:gd name="connsiteX8" fmla="*/ 4322 w 671345"/>
                  <a:gd name="connsiteY8" fmla="*/ 214152 h 3925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71345" h="392576">
                    <a:moveTo>
                      <a:pt x="4322" y="214152"/>
                    </a:moveTo>
                    <a:lnTo>
                      <a:pt x="386960" y="2088"/>
                    </a:lnTo>
                    <a:cubicBezTo>
                      <a:pt x="392723" y="-1370"/>
                      <a:pt x="400791" y="-217"/>
                      <a:pt x="406553" y="3240"/>
                    </a:cubicBezTo>
                    <a:lnTo>
                      <a:pt x="667024" y="166899"/>
                    </a:lnTo>
                    <a:cubicBezTo>
                      <a:pt x="672787" y="170356"/>
                      <a:pt x="672787" y="176119"/>
                      <a:pt x="667024" y="178424"/>
                    </a:cubicBezTo>
                    <a:lnTo>
                      <a:pt x="284385" y="390489"/>
                    </a:lnTo>
                    <a:cubicBezTo>
                      <a:pt x="278623" y="393946"/>
                      <a:pt x="270555" y="392794"/>
                      <a:pt x="264793" y="389336"/>
                    </a:cubicBezTo>
                    <a:lnTo>
                      <a:pt x="4322" y="225678"/>
                    </a:lnTo>
                    <a:cubicBezTo>
                      <a:pt x="-1441" y="222220"/>
                      <a:pt x="-1441" y="216457"/>
                      <a:pt x="4322" y="214152"/>
                    </a:cubicBezTo>
                    <a:close/>
                  </a:path>
                </a:pathLst>
              </a:custGeom>
              <a:gradFill>
                <a:gsLst>
                  <a:gs pos="0">
                    <a:srgbClr val="D7E5FB"/>
                  </a:gs>
                  <a:gs pos="50000">
                    <a:srgbClr val="A8CAFD"/>
                  </a:gs>
                  <a:gs pos="100000">
                    <a:srgbClr val="7AAFFF"/>
                  </a:gs>
                </a:gsLst>
                <a:lin ang="127915" scaled="1"/>
              </a:gradFill>
              <a:ln w="115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47" name="Freeform: Shape 3646">
                <a:extLst>
                  <a:ext uri="{FF2B5EF4-FFF2-40B4-BE49-F238E27FC236}">
                    <a16:creationId xmlns:a16="http://schemas.microsoft.com/office/drawing/2014/main" id="{294EE72D-FB15-5F0C-96CA-9BF61BD8E11F}"/>
                  </a:ext>
                </a:extLst>
              </p:cNvPr>
              <p:cNvSpPr/>
              <p:nvPr/>
            </p:nvSpPr>
            <p:spPr>
              <a:xfrm>
                <a:off x="8724334" y="5377004"/>
                <a:ext cx="230793" cy="135709"/>
              </a:xfrm>
              <a:custGeom>
                <a:avLst/>
                <a:gdLst>
                  <a:gd name="connsiteX0" fmla="*/ 228200 w 230793"/>
                  <a:gd name="connsiteY0" fmla="*/ 46101 h 135709"/>
                  <a:gd name="connsiteX1" fmla="*/ 228200 w 230793"/>
                  <a:gd name="connsiteY1" fmla="*/ 56474 h 135709"/>
                  <a:gd name="connsiteX2" fmla="*/ 88745 w 230793"/>
                  <a:gd name="connsiteY2" fmla="*/ 134846 h 135709"/>
                  <a:gd name="connsiteX3" fmla="*/ 82982 w 230793"/>
                  <a:gd name="connsiteY3" fmla="*/ 134846 h 135709"/>
                  <a:gd name="connsiteX4" fmla="*/ 0 w 230793"/>
                  <a:gd name="connsiteY4" fmla="*/ 81829 h 135709"/>
                  <a:gd name="connsiteX5" fmla="*/ 146371 w 230793"/>
                  <a:gd name="connsiteY5" fmla="*/ 0 h 135709"/>
                  <a:gd name="connsiteX6" fmla="*/ 228200 w 230793"/>
                  <a:gd name="connsiteY6" fmla="*/ 46101 h 1357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30793" h="135709">
                    <a:moveTo>
                      <a:pt x="228200" y="46101"/>
                    </a:moveTo>
                    <a:cubicBezTo>
                      <a:pt x="231658" y="48406"/>
                      <a:pt x="231658" y="54169"/>
                      <a:pt x="228200" y="56474"/>
                    </a:cubicBezTo>
                    <a:lnTo>
                      <a:pt x="88745" y="134846"/>
                    </a:lnTo>
                    <a:cubicBezTo>
                      <a:pt x="86439" y="135998"/>
                      <a:pt x="84135" y="135998"/>
                      <a:pt x="82982" y="134846"/>
                    </a:cubicBezTo>
                    <a:lnTo>
                      <a:pt x="0" y="81829"/>
                    </a:lnTo>
                    <a:lnTo>
                      <a:pt x="146371" y="0"/>
                    </a:lnTo>
                    <a:lnTo>
                      <a:pt x="228200" y="46101"/>
                    </a:lnTo>
                    <a:close/>
                  </a:path>
                </a:pathLst>
              </a:custGeom>
              <a:solidFill>
                <a:srgbClr val="E9F1FA"/>
              </a:solidFill>
              <a:ln w="115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48" name="Freeform: Shape 3647">
                <a:extLst>
                  <a:ext uri="{FF2B5EF4-FFF2-40B4-BE49-F238E27FC236}">
                    <a16:creationId xmlns:a16="http://schemas.microsoft.com/office/drawing/2014/main" id="{2F05488A-40A8-4BD5-C869-6EFBCC321508}"/>
                  </a:ext>
                </a:extLst>
              </p:cNvPr>
              <p:cNvSpPr/>
              <p:nvPr/>
            </p:nvSpPr>
            <p:spPr>
              <a:xfrm>
                <a:off x="8805010" y="5378156"/>
                <a:ext cx="150116" cy="135709"/>
              </a:xfrm>
              <a:custGeom>
                <a:avLst/>
                <a:gdLst>
                  <a:gd name="connsiteX0" fmla="*/ 137150 w 150116"/>
                  <a:gd name="connsiteY0" fmla="*/ 44948 h 135709"/>
                  <a:gd name="connsiteX1" fmla="*/ 61084 w 150116"/>
                  <a:gd name="connsiteY1" fmla="*/ 2305 h 135709"/>
                  <a:gd name="connsiteX2" fmla="*/ 65694 w 150116"/>
                  <a:gd name="connsiteY2" fmla="*/ 0 h 135709"/>
                  <a:gd name="connsiteX3" fmla="*/ 147523 w 150116"/>
                  <a:gd name="connsiteY3" fmla="*/ 46101 h 135709"/>
                  <a:gd name="connsiteX4" fmla="*/ 147523 w 150116"/>
                  <a:gd name="connsiteY4" fmla="*/ 56474 h 135709"/>
                  <a:gd name="connsiteX5" fmla="*/ 8068 w 150116"/>
                  <a:gd name="connsiteY5" fmla="*/ 134845 h 135709"/>
                  <a:gd name="connsiteX6" fmla="*/ 2305 w 150116"/>
                  <a:gd name="connsiteY6" fmla="*/ 134845 h 135709"/>
                  <a:gd name="connsiteX7" fmla="*/ 0 w 150116"/>
                  <a:gd name="connsiteY7" fmla="*/ 133693 h 135709"/>
                  <a:gd name="connsiteX8" fmla="*/ 137150 w 150116"/>
                  <a:gd name="connsiteY8" fmla="*/ 56474 h 135709"/>
                  <a:gd name="connsiteX9" fmla="*/ 137150 w 150116"/>
                  <a:gd name="connsiteY9" fmla="*/ 44948 h 1357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0116" h="135709">
                    <a:moveTo>
                      <a:pt x="137150" y="44948"/>
                    </a:moveTo>
                    <a:lnTo>
                      <a:pt x="61084" y="2305"/>
                    </a:lnTo>
                    <a:lnTo>
                      <a:pt x="65694" y="0"/>
                    </a:lnTo>
                    <a:lnTo>
                      <a:pt x="147523" y="46101"/>
                    </a:lnTo>
                    <a:cubicBezTo>
                      <a:pt x="150981" y="48406"/>
                      <a:pt x="150981" y="54168"/>
                      <a:pt x="147523" y="56474"/>
                    </a:cubicBezTo>
                    <a:lnTo>
                      <a:pt x="8068" y="134845"/>
                    </a:lnTo>
                    <a:cubicBezTo>
                      <a:pt x="5763" y="135998"/>
                      <a:pt x="3458" y="135998"/>
                      <a:pt x="2305" y="134845"/>
                    </a:cubicBezTo>
                    <a:lnTo>
                      <a:pt x="0" y="133693"/>
                    </a:lnTo>
                    <a:lnTo>
                      <a:pt x="137150" y="56474"/>
                    </a:lnTo>
                    <a:cubicBezTo>
                      <a:pt x="141761" y="53016"/>
                      <a:pt x="141761" y="47254"/>
                      <a:pt x="137150" y="44948"/>
                    </a:cubicBezTo>
                    <a:close/>
                  </a:path>
                </a:pathLst>
              </a:custGeom>
              <a:gradFill>
                <a:gsLst>
                  <a:gs pos="0">
                    <a:srgbClr val="7AAFFF"/>
                  </a:gs>
                  <a:gs pos="50000">
                    <a:srgbClr val="A8CAFD"/>
                  </a:gs>
                  <a:gs pos="100000">
                    <a:srgbClr val="D7E5FB"/>
                  </a:gs>
                </a:gsLst>
                <a:lin ang="1941798" scaled="1"/>
              </a:gradFill>
              <a:ln w="115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49" name="Freeform: Shape 3648">
                <a:extLst>
                  <a:ext uri="{FF2B5EF4-FFF2-40B4-BE49-F238E27FC236}">
                    <a16:creationId xmlns:a16="http://schemas.microsoft.com/office/drawing/2014/main" id="{122A8668-177F-FBFF-22D0-24696C3F77C7}"/>
                  </a:ext>
                </a:extLst>
              </p:cNvPr>
              <p:cNvSpPr/>
              <p:nvPr/>
            </p:nvSpPr>
            <p:spPr>
              <a:xfrm>
                <a:off x="8594099" y="5487646"/>
                <a:ext cx="669617" cy="225894"/>
              </a:xfrm>
              <a:custGeom>
                <a:avLst/>
                <a:gdLst>
                  <a:gd name="connsiteX0" fmla="*/ 4610 w 669617"/>
                  <a:gd name="connsiteY0" fmla="*/ 53016 h 225894"/>
                  <a:gd name="connsiteX1" fmla="*/ 265081 w 669617"/>
                  <a:gd name="connsiteY1" fmla="*/ 216675 h 225894"/>
                  <a:gd name="connsiteX2" fmla="*/ 267386 w 669617"/>
                  <a:gd name="connsiteY2" fmla="*/ 217827 h 225894"/>
                  <a:gd name="connsiteX3" fmla="*/ 267386 w 669617"/>
                  <a:gd name="connsiteY3" fmla="*/ 217827 h 225894"/>
                  <a:gd name="connsiteX4" fmla="*/ 269691 w 669617"/>
                  <a:gd name="connsiteY4" fmla="*/ 218980 h 225894"/>
                  <a:gd name="connsiteX5" fmla="*/ 269691 w 669617"/>
                  <a:gd name="connsiteY5" fmla="*/ 218980 h 225894"/>
                  <a:gd name="connsiteX6" fmla="*/ 271996 w 669617"/>
                  <a:gd name="connsiteY6" fmla="*/ 218980 h 225894"/>
                  <a:gd name="connsiteX7" fmla="*/ 271996 w 669617"/>
                  <a:gd name="connsiteY7" fmla="*/ 218980 h 225894"/>
                  <a:gd name="connsiteX8" fmla="*/ 274301 w 669617"/>
                  <a:gd name="connsiteY8" fmla="*/ 218980 h 225894"/>
                  <a:gd name="connsiteX9" fmla="*/ 274301 w 669617"/>
                  <a:gd name="connsiteY9" fmla="*/ 218980 h 225894"/>
                  <a:gd name="connsiteX10" fmla="*/ 276606 w 669617"/>
                  <a:gd name="connsiteY10" fmla="*/ 218980 h 225894"/>
                  <a:gd name="connsiteX11" fmla="*/ 276606 w 669617"/>
                  <a:gd name="connsiteY11" fmla="*/ 218980 h 225894"/>
                  <a:gd name="connsiteX12" fmla="*/ 277759 w 669617"/>
                  <a:gd name="connsiteY12" fmla="*/ 218980 h 225894"/>
                  <a:gd name="connsiteX13" fmla="*/ 278911 w 669617"/>
                  <a:gd name="connsiteY13" fmla="*/ 218980 h 225894"/>
                  <a:gd name="connsiteX14" fmla="*/ 280063 w 669617"/>
                  <a:gd name="connsiteY14" fmla="*/ 218980 h 225894"/>
                  <a:gd name="connsiteX15" fmla="*/ 282369 w 669617"/>
                  <a:gd name="connsiteY15" fmla="*/ 217827 h 225894"/>
                  <a:gd name="connsiteX16" fmla="*/ 665007 w 669617"/>
                  <a:gd name="connsiteY16" fmla="*/ 5763 h 225894"/>
                  <a:gd name="connsiteX17" fmla="*/ 666159 w 669617"/>
                  <a:gd name="connsiteY17" fmla="*/ 4610 h 225894"/>
                  <a:gd name="connsiteX18" fmla="*/ 667312 w 669617"/>
                  <a:gd name="connsiteY18" fmla="*/ 3457 h 225894"/>
                  <a:gd name="connsiteX19" fmla="*/ 668465 w 669617"/>
                  <a:gd name="connsiteY19" fmla="*/ 2305 h 225894"/>
                  <a:gd name="connsiteX20" fmla="*/ 668465 w 669617"/>
                  <a:gd name="connsiteY20" fmla="*/ 2305 h 225894"/>
                  <a:gd name="connsiteX21" fmla="*/ 669617 w 669617"/>
                  <a:gd name="connsiteY21" fmla="*/ 1153 h 225894"/>
                  <a:gd name="connsiteX22" fmla="*/ 669617 w 669617"/>
                  <a:gd name="connsiteY22" fmla="*/ 1153 h 225894"/>
                  <a:gd name="connsiteX23" fmla="*/ 669617 w 669617"/>
                  <a:gd name="connsiteY23" fmla="*/ 0 h 225894"/>
                  <a:gd name="connsiteX24" fmla="*/ 669617 w 669617"/>
                  <a:gd name="connsiteY24" fmla="*/ 8067 h 225894"/>
                  <a:gd name="connsiteX25" fmla="*/ 669617 w 669617"/>
                  <a:gd name="connsiteY25" fmla="*/ 8067 h 225894"/>
                  <a:gd name="connsiteX26" fmla="*/ 669617 w 669617"/>
                  <a:gd name="connsiteY26" fmla="*/ 9220 h 225894"/>
                  <a:gd name="connsiteX27" fmla="*/ 669617 w 669617"/>
                  <a:gd name="connsiteY27" fmla="*/ 9220 h 225894"/>
                  <a:gd name="connsiteX28" fmla="*/ 669617 w 669617"/>
                  <a:gd name="connsiteY28" fmla="*/ 9220 h 225894"/>
                  <a:gd name="connsiteX29" fmla="*/ 669617 w 669617"/>
                  <a:gd name="connsiteY29" fmla="*/ 9220 h 225894"/>
                  <a:gd name="connsiteX30" fmla="*/ 669617 w 669617"/>
                  <a:gd name="connsiteY30" fmla="*/ 10373 h 225894"/>
                  <a:gd name="connsiteX31" fmla="*/ 669617 w 669617"/>
                  <a:gd name="connsiteY31" fmla="*/ 10373 h 225894"/>
                  <a:gd name="connsiteX32" fmla="*/ 669617 w 669617"/>
                  <a:gd name="connsiteY32" fmla="*/ 10373 h 225894"/>
                  <a:gd name="connsiteX33" fmla="*/ 669617 w 669617"/>
                  <a:gd name="connsiteY33" fmla="*/ 10373 h 225894"/>
                  <a:gd name="connsiteX34" fmla="*/ 668465 w 669617"/>
                  <a:gd name="connsiteY34" fmla="*/ 11525 h 225894"/>
                  <a:gd name="connsiteX35" fmla="*/ 668465 w 669617"/>
                  <a:gd name="connsiteY35" fmla="*/ 11525 h 225894"/>
                  <a:gd name="connsiteX36" fmla="*/ 667312 w 669617"/>
                  <a:gd name="connsiteY36" fmla="*/ 12678 h 225894"/>
                  <a:gd name="connsiteX37" fmla="*/ 666159 w 669617"/>
                  <a:gd name="connsiteY37" fmla="*/ 12678 h 225894"/>
                  <a:gd name="connsiteX38" fmla="*/ 666159 w 669617"/>
                  <a:gd name="connsiteY38" fmla="*/ 12678 h 225894"/>
                  <a:gd name="connsiteX39" fmla="*/ 283521 w 669617"/>
                  <a:gd name="connsiteY39" fmla="*/ 224742 h 225894"/>
                  <a:gd name="connsiteX40" fmla="*/ 281216 w 669617"/>
                  <a:gd name="connsiteY40" fmla="*/ 225895 h 225894"/>
                  <a:gd name="connsiteX41" fmla="*/ 281216 w 669617"/>
                  <a:gd name="connsiteY41" fmla="*/ 225895 h 225894"/>
                  <a:gd name="connsiteX42" fmla="*/ 280063 w 669617"/>
                  <a:gd name="connsiteY42" fmla="*/ 225895 h 225894"/>
                  <a:gd name="connsiteX43" fmla="*/ 278911 w 669617"/>
                  <a:gd name="connsiteY43" fmla="*/ 225895 h 225894"/>
                  <a:gd name="connsiteX44" fmla="*/ 278911 w 669617"/>
                  <a:gd name="connsiteY44" fmla="*/ 225895 h 225894"/>
                  <a:gd name="connsiteX45" fmla="*/ 277759 w 669617"/>
                  <a:gd name="connsiteY45" fmla="*/ 225895 h 225894"/>
                  <a:gd name="connsiteX46" fmla="*/ 277759 w 669617"/>
                  <a:gd name="connsiteY46" fmla="*/ 225895 h 225894"/>
                  <a:gd name="connsiteX47" fmla="*/ 277759 w 669617"/>
                  <a:gd name="connsiteY47" fmla="*/ 225895 h 225894"/>
                  <a:gd name="connsiteX48" fmla="*/ 276606 w 669617"/>
                  <a:gd name="connsiteY48" fmla="*/ 225895 h 225894"/>
                  <a:gd name="connsiteX49" fmla="*/ 275453 w 669617"/>
                  <a:gd name="connsiteY49" fmla="*/ 225895 h 225894"/>
                  <a:gd name="connsiteX50" fmla="*/ 275453 w 669617"/>
                  <a:gd name="connsiteY50" fmla="*/ 225895 h 225894"/>
                  <a:gd name="connsiteX51" fmla="*/ 275453 w 669617"/>
                  <a:gd name="connsiteY51" fmla="*/ 225895 h 225894"/>
                  <a:gd name="connsiteX52" fmla="*/ 274301 w 669617"/>
                  <a:gd name="connsiteY52" fmla="*/ 225895 h 225894"/>
                  <a:gd name="connsiteX53" fmla="*/ 274301 w 669617"/>
                  <a:gd name="connsiteY53" fmla="*/ 225895 h 225894"/>
                  <a:gd name="connsiteX54" fmla="*/ 274301 w 669617"/>
                  <a:gd name="connsiteY54" fmla="*/ 225895 h 225894"/>
                  <a:gd name="connsiteX55" fmla="*/ 274301 w 669617"/>
                  <a:gd name="connsiteY55" fmla="*/ 225895 h 225894"/>
                  <a:gd name="connsiteX56" fmla="*/ 273148 w 669617"/>
                  <a:gd name="connsiteY56" fmla="*/ 225895 h 225894"/>
                  <a:gd name="connsiteX57" fmla="*/ 273148 w 669617"/>
                  <a:gd name="connsiteY57" fmla="*/ 225895 h 225894"/>
                  <a:gd name="connsiteX58" fmla="*/ 273148 w 669617"/>
                  <a:gd name="connsiteY58" fmla="*/ 225895 h 225894"/>
                  <a:gd name="connsiteX59" fmla="*/ 271996 w 669617"/>
                  <a:gd name="connsiteY59" fmla="*/ 225895 h 225894"/>
                  <a:gd name="connsiteX60" fmla="*/ 270843 w 669617"/>
                  <a:gd name="connsiteY60" fmla="*/ 225895 h 225894"/>
                  <a:gd name="connsiteX61" fmla="*/ 270843 w 669617"/>
                  <a:gd name="connsiteY61" fmla="*/ 225895 h 225894"/>
                  <a:gd name="connsiteX62" fmla="*/ 270843 w 669617"/>
                  <a:gd name="connsiteY62" fmla="*/ 225895 h 225894"/>
                  <a:gd name="connsiteX63" fmla="*/ 268538 w 669617"/>
                  <a:gd name="connsiteY63" fmla="*/ 224742 h 225894"/>
                  <a:gd name="connsiteX64" fmla="*/ 4610 w 669617"/>
                  <a:gd name="connsiteY64" fmla="*/ 61084 h 225894"/>
                  <a:gd name="connsiteX65" fmla="*/ 0 w 669617"/>
                  <a:gd name="connsiteY65" fmla="*/ 55321 h 225894"/>
                  <a:gd name="connsiteX66" fmla="*/ 0 w 669617"/>
                  <a:gd name="connsiteY66" fmla="*/ 47254 h 225894"/>
                  <a:gd name="connsiteX67" fmla="*/ 4610 w 669617"/>
                  <a:gd name="connsiteY67" fmla="*/ 53016 h 225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</a:cxnLst>
                <a:rect l="l" t="t" r="r" b="b"/>
                <a:pathLst>
                  <a:path w="669617" h="225894">
                    <a:moveTo>
                      <a:pt x="4610" y="53016"/>
                    </a:moveTo>
                    <a:lnTo>
                      <a:pt x="265081" y="216675"/>
                    </a:lnTo>
                    <a:cubicBezTo>
                      <a:pt x="266233" y="216675"/>
                      <a:pt x="266233" y="217827"/>
                      <a:pt x="267386" y="217827"/>
                    </a:cubicBezTo>
                    <a:cubicBezTo>
                      <a:pt x="267386" y="217827"/>
                      <a:pt x="267386" y="217827"/>
                      <a:pt x="267386" y="217827"/>
                    </a:cubicBezTo>
                    <a:cubicBezTo>
                      <a:pt x="268538" y="217827"/>
                      <a:pt x="268538" y="217827"/>
                      <a:pt x="269691" y="218980"/>
                    </a:cubicBezTo>
                    <a:cubicBezTo>
                      <a:pt x="269691" y="218980"/>
                      <a:pt x="269691" y="218980"/>
                      <a:pt x="269691" y="218980"/>
                    </a:cubicBezTo>
                    <a:cubicBezTo>
                      <a:pt x="270843" y="218980"/>
                      <a:pt x="270843" y="218980"/>
                      <a:pt x="271996" y="218980"/>
                    </a:cubicBezTo>
                    <a:cubicBezTo>
                      <a:pt x="271996" y="218980"/>
                      <a:pt x="271996" y="218980"/>
                      <a:pt x="271996" y="218980"/>
                    </a:cubicBezTo>
                    <a:cubicBezTo>
                      <a:pt x="273148" y="218980"/>
                      <a:pt x="273148" y="218980"/>
                      <a:pt x="274301" y="218980"/>
                    </a:cubicBezTo>
                    <a:cubicBezTo>
                      <a:pt x="274301" y="218980"/>
                      <a:pt x="274301" y="218980"/>
                      <a:pt x="274301" y="218980"/>
                    </a:cubicBezTo>
                    <a:cubicBezTo>
                      <a:pt x="275453" y="218980"/>
                      <a:pt x="275453" y="218980"/>
                      <a:pt x="276606" y="218980"/>
                    </a:cubicBezTo>
                    <a:cubicBezTo>
                      <a:pt x="276606" y="218980"/>
                      <a:pt x="276606" y="218980"/>
                      <a:pt x="276606" y="218980"/>
                    </a:cubicBezTo>
                    <a:cubicBezTo>
                      <a:pt x="277759" y="218980"/>
                      <a:pt x="277759" y="218980"/>
                      <a:pt x="277759" y="218980"/>
                    </a:cubicBezTo>
                    <a:cubicBezTo>
                      <a:pt x="277759" y="218980"/>
                      <a:pt x="278911" y="218980"/>
                      <a:pt x="278911" y="218980"/>
                    </a:cubicBezTo>
                    <a:cubicBezTo>
                      <a:pt x="278911" y="218980"/>
                      <a:pt x="280063" y="218980"/>
                      <a:pt x="280063" y="218980"/>
                    </a:cubicBezTo>
                    <a:cubicBezTo>
                      <a:pt x="281216" y="218980"/>
                      <a:pt x="282369" y="217827"/>
                      <a:pt x="282369" y="217827"/>
                    </a:cubicBezTo>
                    <a:lnTo>
                      <a:pt x="665007" y="5763"/>
                    </a:lnTo>
                    <a:cubicBezTo>
                      <a:pt x="665007" y="5763"/>
                      <a:pt x="666159" y="5763"/>
                      <a:pt x="666159" y="4610"/>
                    </a:cubicBezTo>
                    <a:cubicBezTo>
                      <a:pt x="666159" y="4610"/>
                      <a:pt x="667312" y="4610"/>
                      <a:pt x="667312" y="3457"/>
                    </a:cubicBezTo>
                    <a:cubicBezTo>
                      <a:pt x="667312" y="3457"/>
                      <a:pt x="668465" y="2305"/>
                      <a:pt x="668465" y="2305"/>
                    </a:cubicBezTo>
                    <a:cubicBezTo>
                      <a:pt x="668465" y="2305"/>
                      <a:pt x="668465" y="2305"/>
                      <a:pt x="668465" y="2305"/>
                    </a:cubicBezTo>
                    <a:cubicBezTo>
                      <a:pt x="668465" y="2305"/>
                      <a:pt x="668465" y="1153"/>
                      <a:pt x="669617" y="1153"/>
                    </a:cubicBezTo>
                    <a:cubicBezTo>
                      <a:pt x="669617" y="1153"/>
                      <a:pt x="669617" y="1153"/>
                      <a:pt x="669617" y="1153"/>
                    </a:cubicBezTo>
                    <a:cubicBezTo>
                      <a:pt x="669617" y="1153"/>
                      <a:pt x="669617" y="0"/>
                      <a:pt x="669617" y="0"/>
                    </a:cubicBezTo>
                    <a:lnTo>
                      <a:pt x="669617" y="8067"/>
                    </a:lnTo>
                    <a:lnTo>
                      <a:pt x="669617" y="8067"/>
                    </a:lnTo>
                    <a:cubicBezTo>
                      <a:pt x="669617" y="8067"/>
                      <a:pt x="669617" y="8067"/>
                      <a:pt x="669617" y="9220"/>
                    </a:cubicBezTo>
                    <a:cubicBezTo>
                      <a:pt x="669617" y="9220"/>
                      <a:pt x="669617" y="9220"/>
                      <a:pt x="669617" y="9220"/>
                    </a:cubicBezTo>
                    <a:cubicBezTo>
                      <a:pt x="669617" y="9220"/>
                      <a:pt x="669617" y="9220"/>
                      <a:pt x="669617" y="9220"/>
                    </a:cubicBezTo>
                    <a:cubicBezTo>
                      <a:pt x="669617" y="9220"/>
                      <a:pt x="669617" y="9220"/>
                      <a:pt x="669617" y="9220"/>
                    </a:cubicBezTo>
                    <a:cubicBezTo>
                      <a:pt x="669617" y="9220"/>
                      <a:pt x="669617" y="9220"/>
                      <a:pt x="669617" y="10373"/>
                    </a:cubicBezTo>
                    <a:cubicBezTo>
                      <a:pt x="669617" y="10373"/>
                      <a:pt x="669617" y="10373"/>
                      <a:pt x="669617" y="10373"/>
                    </a:cubicBezTo>
                    <a:cubicBezTo>
                      <a:pt x="669617" y="10373"/>
                      <a:pt x="669617" y="10373"/>
                      <a:pt x="669617" y="10373"/>
                    </a:cubicBezTo>
                    <a:cubicBezTo>
                      <a:pt x="669617" y="10373"/>
                      <a:pt x="669617" y="10373"/>
                      <a:pt x="669617" y="10373"/>
                    </a:cubicBezTo>
                    <a:cubicBezTo>
                      <a:pt x="669617" y="10373"/>
                      <a:pt x="669617" y="11525"/>
                      <a:pt x="668465" y="11525"/>
                    </a:cubicBezTo>
                    <a:cubicBezTo>
                      <a:pt x="668465" y="11525"/>
                      <a:pt x="668465" y="11525"/>
                      <a:pt x="668465" y="11525"/>
                    </a:cubicBezTo>
                    <a:cubicBezTo>
                      <a:pt x="668465" y="11525"/>
                      <a:pt x="667312" y="11525"/>
                      <a:pt x="667312" y="12678"/>
                    </a:cubicBezTo>
                    <a:cubicBezTo>
                      <a:pt x="667312" y="12678"/>
                      <a:pt x="667312" y="12678"/>
                      <a:pt x="666159" y="12678"/>
                    </a:cubicBezTo>
                    <a:cubicBezTo>
                      <a:pt x="666159" y="12678"/>
                      <a:pt x="666159" y="12678"/>
                      <a:pt x="666159" y="12678"/>
                    </a:cubicBezTo>
                    <a:lnTo>
                      <a:pt x="283521" y="224742"/>
                    </a:lnTo>
                    <a:cubicBezTo>
                      <a:pt x="282369" y="224742"/>
                      <a:pt x="281216" y="225895"/>
                      <a:pt x="281216" y="225895"/>
                    </a:cubicBezTo>
                    <a:cubicBezTo>
                      <a:pt x="281216" y="225895"/>
                      <a:pt x="281216" y="225895"/>
                      <a:pt x="281216" y="225895"/>
                    </a:cubicBezTo>
                    <a:cubicBezTo>
                      <a:pt x="281216" y="225895"/>
                      <a:pt x="281216" y="225895"/>
                      <a:pt x="280063" y="225895"/>
                    </a:cubicBezTo>
                    <a:cubicBezTo>
                      <a:pt x="280063" y="225895"/>
                      <a:pt x="278911" y="225895"/>
                      <a:pt x="278911" y="225895"/>
                    </a:cubicBezTo>
                    <a:cubicBezTo>
                      <a:pt x="278911" y="225895"/>
                      <a:pt x="278911" y="225895"/>
                      <a:pt x="278911" y="225895"/>
                    </a:cubicBezTo>
                    <a:cubicBezTo>
                      <a:pt x="278911" y="225895"/>
                      <a:pt x="277759" y="225895"/>
                      <a:pt x="277759" y="225895"/>
                    </a:cubicBezTo>
                    <a:cubicBezTo>
                      <a:pt x="277759" y="225895"/>
                      <a:pt x="277759" y="225895"/>
                      <a:pt x="277759" y="225895"/>
                    </a:cubicBezTo>
                    <a:lnTo>
                      <a:pt x="277759" y="225895"/>
                    </a:lnTo>
                    <a:cubicBezTo>
                      <a:pt x="277759" y="225895"/>
                      <a:pt x="276606" y="225895"/>
                      <a:pt x="276606" y="225895"/>
                    </a:cubicBezTo>
                    <a:cubicBezTo>
                      <a:pt x="276606" y="225895"/>
                      <a:pt x="276606" y="225895"/>
                      <a:pt x="275453" y="225895"/>
                    </a:cubicBezTo>
                    <a:cubicBezTo>
                      <a:pt x="275453" y="225895"/>
                      <a:pt x="275453" y="225895"/>
                      <a:pt x="275453" y="225895"/>
                    </a:cubicBezTo>
                    <a:cubicBezTo>
                      <a:pt x="275453" y="225895"/>
                      <a:pt x="275453" y="225895"/>
                      <a:pt x="275453" y="225895"/>
                    </a:cubicBezTo>
                    <a:cubicBezTo>
                      <a:pt x="275453" y="225895"/>
                      <a:pt x="274301" y="225895"/>
                      <a:pt x="274301" y="225895"/>
                    </a:cubicBezTo>
                    <a:cubicBezTo>
                      <a:pt x="274301" y="225895"/>
                      <a:pt x="274301" y="225895"/>
                      <a:pt x="274301" y="225895"/>
                    </a:cubicBezTo>
                    <a:cubicBezTo>
                      <a:pt x="274301" y="225895"/>
                      <a:pt x="274301" y="225895"/>
                      <a:pt x="274301" y="225895"/>
                    </a:cubicBezTo>
                    <a:cubicBezTo>
                      <a:pt x="274301" y="225895"/>
                      <a:pt x="274301" y="225895"/>
                      <a:pt x="274301" y="225895"/>
                    </a:cubicBezTo>
                    <a:cubicBezTo>
                      <a:pt x="274301" y="225895"/>
                      <a:pt x="273148" y="225895"/>
                      <a:pt x="273148" y="225895"/>
                    </a:cubicBezTo>
                    <a:cubicBezTo>
                      <a:pt x="273148" y="225895"/>
                      <a:pt x="273148" y="225895"/>
                      <a:pt x="273148" y="225895"/>
                    </a:cubicBezTo>
                    <a:cubicBezTo>
                      <a:pt x="273148" y="225895"/>
                      <a:pt x="273148" y="225895"/>
                      <a:pt x="273148" y="225895"/>
                    </a:cubicBezTo>
                    <a:cubicBezTo>
                      <a:pt x="273148" y="225895"/>
                      <a:pt x="273148" y="225895"/>
                      <a:pt x="271996" y="225895"/>
                    </a:cubicBezTo>
                    <a:cubicBezTo>
                      <a:pt x="271996" y="225895"/>
                      <a:pt x="270843" y="225895"/>
                      <a:pt x="270843" y="225895"/>
                    </a:cubicBezTo>
                    <a:cubicBezTo>
                      <a:pt x="270843" y="225895"/>
                      <a:pt x="270843" y="225895"/>
                      <a:pt x="270843" y="225895"/>
                    </a:cubicBezTo>
                    <a:cubicBezTo>
                      <a:pt x="270843" y="225895"/>
                      <a:pt x="270843" y="225895"/>
                      <a:pt x="270843" y="225895"/>
                    </a:cubicBezTo>
                    <a:cubicBezTo>
                      <a:pt x="269691" y="225895"/>
                      <a:pt x="269691" y="224742"/>
                      <a:pt x="268538" y="224742"/>
                    </a:cubicBezTo>
                    <a:lnTo>
                      <a:pt x="4610" y="61084"/>
                    </a:lnTo>
                    <a:cubicBezTo>
                      <a:pt x="2305" y="58779"/>
                      <a:pt x="0" y="57626"/>
                      <a:pt x="0" y="55321"/>
                    </a:cubicBezTo>
                    <a:lnTo>
                      <a:pt x="0" y="47254"/>
                    </a:lnTo>
                    <a:cubicBezTo>
                      <a:pt x="0" y="48406"/>
                      <a:pt x="1153" y="50711"/>
                      <a:pt x="4610" y="53016"/>
                    </a:cubicBezTo>
                    <a:close/>
                  </a:path>
                </a:pathLst>
              </a:custGeom>
              <a:gradFill>
                <a:gsLst>
                  <a:gs pos="0">
                    <a:srgbClr val="D7E5FB"/>
                  </a:gs>
                  <a:gs pos="50000">
                    <a:srgbClr val="A8CAFD"/>
                  </a:gs>
                  <a:gs pos="100000">
                    <a:srgbClr val="7AAFFF"/>
                  </a:gs>
                </a:gsLst>
                <a:lin ang="10927915" scaled="1"/>
              </a:gradFill>
              <a:ln w="115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3650" name="Graphic 4">
                <a:extLst>
                  <a:ext uri="{FF2B5EF4-FFF2-40B4-BE49-F238E27FC236}">
                    <a16:creationId xmlns:a16="http://schemas.microsoft.com/office/drawing/2014/main" id="{507E9F1B-1239-13EC-F406-C238215972DA}"/>
                  </a:ext>
                </a:extLst>
              </p:cNvPr>
              <p:cNvGrpSpPr/>
              <p:nvPr/>
            </p:nvGrpSpPr>
            <p:grpSpPr>
              <a:xfrm>
                <a:off x="8639047" y="5381902"/>
                <a:ext cx="573669" cy="287843"/>
                <a:chOff x="8639047" y="5381902"/>
                <a:chExt cx="573669" cy="287843"/>
              </a:xfrm>
            </p:grpSpPr>
            <p:sp>
              <p:nvSpPr>
                <p:cNvPr id="3651" name="Freeform: Shape 3650">
                  <a:extLst>
                    <a:ext uri="{FF2B5EF4-FFF2-40B4-BE49-F238E27FC236}">
                      <a16:creationId xmlns:a16="http://schemas.microsoft.com/office/drawing/2014/main" id="{389BF7B1-A8E5-E5F7-D861-1DA8C93CD5FF}"/>
                    </a:ext>
                  </a:extLst>
                </p:cNvPr>
                <p:cNvSpPr/>
                <p:nvPr/>
              </p:nvSpPr>
              <p:spPr>
                <a:xfrm>
                  <a:off x="8639047" y="5431173"/>
                  <a:ext cx="486365" cy="238572"/>
                </a:xfrm>
                <a:custGeom>
                  <a:avLst/>
                  <a:gdLst>
                    <a:gd name="connsiteX0" fmla="*/ 85287 w 486365"/>
                    <a:gd name="connsiteY0" fmla="*/ 148676 h 238572"/>
                    <a:gd name="connsiteX1" fmla="*/ 85287 w 486365"/>
                    <a:gd name="connsiteY1" fmla="*/ 153286 h 238572"/>
                    <a:gd name="connsiteX2" fmla="*/ 86439 w 486365"/>
                    <a:gd name="connsiteY2" fmla="*/ 154438 h 238572"/>
                    <a:gd name="connsiteX3" fmla="*/ 99117 w 486365"/>
                    <a:gd name="connsiteY3" fmla="*/ 162506 h 238572"/>
                    <a:gd name="connsiteX4" fmla="*/ 99117 w 486365"/>
                    <a:gd name="connsiteY4" fmla="*/ 162506 h 238572"/>
                    <a:gd name="connsiteX5" fmla="*/ 99117 w 486365"/>
                    <a:gd name="connsiteY5" fmla="*/ 162506 h 238572"/>
                    <a:gd name="connsiteX6" fmla="*/ 99117 w 486365"/>
                    <a:gd name="connsiteY6" fmla="*/ 162506 h 238572"/>
                    <a:gd name="connsiteX7" fmla="*/ 99117 w 486365"/>
                    <a:gd name="connsiteY7" fmla="*/ 162506 h 238572"/>
                    <a:gd name="connsiteX8" fmla="*/ 99117 w 486365"/>
                    <a:gd name="connsiteY8" fmla="*/ 162506 h 238572"/>
                    <a:gd name="connsiteX9" fmla="*/ 99117 w 486365"/>
                    <a:gd name="connsiteY9" fmla="*/ 162506 h 238572"/>
                    <a:gd name="connsiteX10" fmla="*/ 99117 w 486365"/>
                    <a:gd name="connsiteY10" fmla="*/ 162506 h 238572"/>
                    <a:gd name="connsiteX11" fmla="*/ 99117 w 486365"/>
                    <a:gd name="connsiteY11" fmla="*/ 162506 h 238572"/>
                    <a:gd name="connsiteX12" fmla="*/ 99117 w 486365"/>
                    <a:gd name="connsiteY12" fmla="*/ 162506 h 238572"/>
                    <a:gd name="connsiteX13" fmla="*/ 99117 w 486365"/>
                    <a:gd name="connsiteY13" fmla="*/ 162506 h 238572"/>
                    <a:gd name="connsiteX14" fmla="*/ 99117 w 486365"/>
                    <a:gd name="connsiteY14" fmla="*/ 162506 h 238572"/>
                    <a:gd name="connsiteX15" fmla="*/ 99117 w 486365"/>
                    <a:gd name="connsiteY15" fmla="*/ 162506 h 238572"/>
                    <a:gd name="connsiteX16" fmla="*/ 99117 w 486365"/>
                    <a:gd name="connsiteY16" fmla="*/ 162506 h 238572"/>
                    <a:gd name="connsiteX17" fmla="*/ 99117 w 486365"/>
                    <a:gd name="connsiteY17" fmla="*/ 162506 h 238572"/>
                    <a:gd name="connsiteX18" fmla="*/ 99117 w 486365"/>
                    <a:gd name="connsiteY18" fmla="*/ 162506 h 238572"/>
                    <a:gd name="connsiteX19" fmla="*/ 100270 w 486365"/>
                    <a:gd name="connsiteY19" fmla="*/ 162506 h 238572"/>
                    <a:gd name="connsiteX20" fmla="*/ 109490 w 486365"/>
                    <a:gd name="connsiteY20" fmla="*/ 157896 h 238572"/>
                    <a:gd name="connsiteX21" fmla="*/ 109490 w 486365"/>
                    <a:gd name="connsiteY21" fmla="*/ 161354 h 238572"/>
                    <a:gd name="connsiteX22" fmla="*/ 110642 w 486365"/>
                    <a:gd name="connsiteY22" fmla="*/ 162506 h 238572"/>
                    <a:gd name="connsiteX23" fmla="*/ 123320 w 486365"/>
                    <a:gd name="connsiteY23" fmla="*/ 170574 h 238572"/>
                    <a:gd name="connsiteX24" fmla="*/ 123320 w 486365"/>
                    <a:gd name="connsiteY24" fmla="*/ 170574 h 238572"/>
                    <a:gd name="connsiteX25" fmla="*/ 123320 w 486365"/>
                    <a:gd name="connsiteY25" fmla="*/ 170574 h 238572"/>
                    <a:gd name="connsiteX26" fmla="*/ 123320 w 486365"/>
                    <a:gd name="connsiteY26" fmla="*/ 170574 h 238572"/>
                    <a:gd name="connsiteX27" fmla="*/ 123320 w 486365"/>
                    <a:gd name="connsiteY27" fmla="*/ 170574 h 238572"/>
                    <a:gd name="connsiteX28" fmla="*/ 123320 w 486365"/>
                    <a:gd name="connsiteY28" fmla="*/ 170574 h 238572"/>
                    <a:gd name="connsiteX29" fmla="*/ 123320 w 486365"/>
                    <a:gd name="connsiteY29" fmla="*/ 170574 h 238572"/>
                    <a:gd name="connsiteX30" fmla="*/ 123320 w 486365"/>
                    <a:gd name="connsiteY30" fmla="*/ 170574 h 238572"/>
                    <a:gd name="connsiteX31" fmla="*/ 123320 w 486365"/>
                    <a:gd name="connsiteY31" fmla="*/ 170574 h 238572"/>
                    <a:gd name="connsiteX32" fmla="*/ 123320 w 486365"/>
                    <a:gd name="connsiteY32" fmla="*/ 170574 h 238572"/>
                    <a:gd name="connsiteX33" fmla="*/ 123320 w 486365"/>
                    <a:gd name="connsiteY33" fmla="*/ 170574 h 238572"/>
                    <a:gd name="connsiteX34" fmla="*/ 123320 w 486365"/>
                    <a:gd name="connsiteY34" fmla="*/ 170574 h 238572"/>
                    <a:gd name="connsiteX35" fmla="*/ 123320 w 486365"/>
                    <a:gd name="connsiteY35" fmla="*/ 170574 h 238572"/>
                    <a:gd name="connsiteX36" fmla="*/ 123320 w 486365"/>
                    <a:gd name="connsiteY36" fmla="*/ 170574 h 238572"/>
                    <a:gd name="connsiteX37" fmla="*/ 123320 w 486365"/>
                    <a:gd name="connsiteY37" fmla="*/ 170574 h 238572"/>
                    <a:gd name="connsiteX38" fmla="*/ 123320 w 486365"/>
                    <a:gd name="connsiteY38" fmla="*/ 170574 h 238572"/>
                    <a:gd name="connsiteX39" fmla="*/ 124473 w 486365"/>
                    <a:gd name="connsiteY39" fmla="*/ 170574 h 238572"/>
                    <a:gd name="connsiteX40" fmla="*/ 140608 w 486365"/>
                    <a:gd name="connsiteY40" fmla="*/ 161354 h 238572"/>
                    <a:gd name="connsiteX41" fmla="*/ 140608 w 486365"/>
                    <a:gd name="connsiteY41" fmla="*/ 161354 h 238572"/>
                    <a:gd name="connsiteX42" fmla="*/ 140608 w 486365"/>
                    <a:gd name="connsiteY42" fmla="*/ 161354 h 238572"/>
                    <a:gd name="connsiteX43" fmla="*/ 140608 w 486365"/>
                    <a:gd name="connsiteY43" fmla="*/ 161354 h 238572"/>
                    <a:gd name="connsiteX44" fmla="*/ 140608 w 486365"/>
                    <a:gd name="connsiteY44" fmla="*/ 161354 h 238572"/>
                    <a:gd name="connsiteX45" fmla="*/ 140608 w 486365"/>
                    <a:gd name="connsiteY45" fmla="*/ 161354 h 238572"/>
                    <a:gd name="connsiteX46" fmla="*/ 140608 w 486365"/>
                    <a:gd name="connsiteY46" fmla="*/ 161354 h 238572"/>
                    <a:gd name="connsiteX47" fmla="*/ 140608 w 486365"/>
                    <a:gd name="connsiteY47" fmla="*/ 161354 h 238572"/>
                    <a:gd name="connsiteX48" fmla="*/ 140608 w 486365"/>
                    <a:gd name="connsiteY48" fmla="*/ 161354 h 238572"/>
                    <a:gd name="connsiteX49" fmla="*/ 140608 w 486365"/>
                    <a:gd name="connsiteY49" fmla="*/ 161354 h 238572"/>
                    <a:gd name="connsiteX50" fmla="*/ 140608 w 486365"/>
                    <a:gd name="connsiteY50" fmla="*/ 157896 h 238572"/>
                    <a:gd name="connsiteX51" fmla="*/ 141760 w 486365"/>
                    <a:gd name="connsiteY51" fmla="*/ 159048 h 238572"/>
                    <a:gd name="connsiteX52" fmla="*/ 141760 w 486365"/>
                    <a:gd name="connsiteY52" fmla="*/ 159048 h 238572"/>
                    <a:gd name="connsiteX53" fmla="*/ 141760 w 486365"/>
                    <a:gd name="connsiteY53" fmla="*/ 159048 h 238572"/>
                    <a:gd name="connsiteX54" fmla="*/ 141760 w 486365"/>
                    <a:gd name="connsiteY54" fmla="*/ 159048 h 238572"/>
                    <a:gd name="connsiteX55" fmla="*/ 141760 w 486365"/>
                    <a:gd name="connsiteY55" fmla="*/ 159048 h 238572"/>
                    <a:gd name="connsiteX56" fmla="*/ 141760 w 486365"/>
                    <a:gd name="connsiteY56" fmla="*/ 159048 h 238572"/>
                    <a:gd name="connsiteX57" fmla="*/ 141760 w 486365"/>
                    <a:gd name="connsiteY57" fmla="*/ 159048 h 238572"/>
                    <a:gd name="connsiteX58" fmla="*/ 141760 w 486365"/>
                    <a:gd name="connsiteY58" fmla="*/ 159048 h 238572"/>
                    <a:gd name="connsiteX59" fmla="*/ 141760 w 486365"/>
                    <a:gd name="connsiteY59" fmla="*/ 159048 h 238572"/>
                    <a:gd name="connsiteX60" fmla="*/ 141760 w 486365"/>
                    <a:gd name="connsiteY60" fmla="*/ 159048 h 238572"/>
                    <a:gd name="connsiteX61" fmla="*/ 141760 w 486365"/>
                    <a:gd name="connsiteY61" fmla="*/ 159048 h 238572"/>
                    <a:gd name="connsiteX62" fmla="*/ 141760 w 486365"/>
                    <a:gd name="connsiteY62" fmla="*/ 159048 h 238572"/>
                    <a:gd name="connsiteX63" fmla="*/ 141760 w 486365"/>
                    <a:gd name="connsiteY63" fmla="*/ 159048 h 238572"/>
                    <a:gd name="connsiteX64" fmla="*/ 141760 w 486365"/>
                    <a:gd name="connsiteY64" fmla="*/ 159048 h 238572"/>
                    <a:gd name="connsiteX65" fmla="*/ 141760 w 486365"/>
                    <a:gd name="connsiteY65" fmla="*/ 159048 h 238572"/>
                    <a:gd name="connsiteX66" fmla="*/ 141760 w 486365"/>
                    <a:gd name="connsiteY66" fmla="*/ 159048 h 238572"/>
                    <a:gd name="connsiteX67" fmla="*/ 142913 w 486365"/>
                    <a:gd name="connsiteY67" fmla="*/ 159048 h 238572"/>
                    <a:gd name="connsiteX68" fmla="*/ 156743 w 486365"/>
                    <a:gd name="connsiteY68" fmla="*/ 152133 h 238572"/>
                    <a:gd name="connsiteX69" fmla="*/ 156743 w 486365"/>
                    <a:gd name="connsiteY69" fmla="*/ 155591 h 238572"/>
                    <a:gd name="connsiteX70" fmla="*/ 157896 w 486365"/>
                    <a:gd name="connsiteY70" fmla="*/ 156743 h 238572"/>
                    <a:gd name="connsiteX71" fmla="*/ 169421 w 486365"/>
                    <a:gd name="connsiteY71" fmla="*/ 163658 h 238572"/>
                    <a:gd name="connsiteX72" fmla="*/ 169421 w 486365"/>
                    <a:gd name="connsiteY72" fmla="*/ 163658 h 238572"/>
                    <a:gd name="connsiteX73" fmla="*/ 169421 w 486365"/>
                    <a:gd name="connsiteY73" fmla="*/ 163658 h 238572"/>
                    <a:gd name="connsiteX74" fmla="*/ 168269 w 486365"/>
                    <a:gd name="connsiteY74" fmla="*/ 164811 h 238572"/>
                    <a:gd name="connsiteX75" fmla="*/ 131388 w 486365"/>
                    <a:gd name="connsiteY75" fmla="*/ 185556 h 238572"/>
                    <a:gd name="connsiteX76" fmla="*/ 130235 w 486365"/>
                    <a:gd name="connsiteY76" fmla="*/ 185556 h 238572"/>
                    <a:gd name="connsiteX77" fmla="*/ 130235 w 486365"/>
                    <a:gd name="connsiteY77" fmla="*/ 185556 h 238572"/>
                    <a:gd name="connsiteX78" fmla="*/ 129083 w 486365"/>
                    <a:gd name="connsiteY78" fmla="*/ 185556 h 238572"/>
                    <a:gd name="connsiteX79" fmla="*/ 129083 w 486365"/>
                    <a:gd name="connsiteY79" fmla="*/ 185556 h 238572"/>
                    <a:gd name="connsiteX80" fmla="*/ 127930 w 486365"/>
                    <a:gd name="connsiteY80" fmla="*/ 185556 h 238572"/>
                    <a:gd name="connsiteX81" fmla="*/ 127930 w 486365"/>
                    <a:gd name="connsiteY81" fmla="*/ 185556 h 238572"/>
                    <a:gd name="connsiteX82" fmla="*/ 126778 w 486365"/>
                    <a:gd name="connsiteY82" fmla="*/ 185556 h 238572"/>
                    <a:gd name="connsiteX83" fmla="*/ 114100 w 486365"/>
                    <a:gd name="connsiteY83" fmla="*/ 177489 h 238572"/>
                    <a:gd name="connsiteX84" fmla="*/ 112947 w 486365"/>
                    <a:gd name="connsiteY84" fmla="*/ 176336 h 238572"/>
                    <a:gd name="connsiteX85" fmla="*/ 112947 w 486365"/>
                    <a:gd name="connsiteY85" fmla="*/ 180946 h 238572"/>
                    <a:gd name="connsiteX86" fmla="*/ 114100 w 486365"/>
                    <a:gd name="connsiteY86" fmla="*/ 182099 h 238572"/>
                    <a:gd name="connsiteX87" fmla="*/ 126778 w 486365"/>
                    <a:gd name="connsiteY87" fmla="*/ 190167 h 238572"/>
                    <a:gd name="connsiteX88" fmla="*/ 126778 w 486365"/>
                    <a:gd name="connsiteY88" fmla="*/ 190167 h 238572"/>
                    <a:gd name="connsiteX89" fmla="*/ 126778 w 486365"/>
                    <a:gd name="connsiteY89" fmla="*/ 190167 h 238572"/>
                    <a:gd name="connsiteX90" fmla="*/ 126778 w 486365"/>
                    <a:gd name="connsiteY90" fmla="*/ 190167 h 238572"/>
                    <a:gd name="connsiteX91" fmla="*/ 126778 w 486365"/>
                    <a:gd name="connsiteY91" fmla="*/ 190167 h 238572"/>
                    <a:gd name="connsiteX92" fmla="*/ 126778 w 486365"/>
                    <a:gd name="connsiteY92" fmla="*/ 190167 h 238572"/>
                    <a:gd name="connsiteX93" fmla="*/ 126778 w 486365"/>
                    <a:gd name="connsiteY93" fmla="*/ 190167 h 238572"/>
                    <a:gd name="connsiteX94" fmla="*/ 126778 w 486365"/>
                    <a:gd name="connsiteY94" fmla="*/ 190167 h 238572"/>
                    <a:gd name="connsiteX95" fmla="*/ 126778 w 486365"/>
                    <a:gd name="connsiteY95" fmla="*/ 190167 h 238572"/>
                    <a:gd name="connsiteX96" fmla="*/ 126778 w 486365"/>
                    <a:gd name="connsiteY96" fmla="*/ 190167 h 238572"/>
                    <a:gd name="connsiteX97" fmla="*/ 126778 w 486365"/>
                    <a:gd name="connsiteY97" fmla="*/ 190167 h 238572"/>
                    <a:gd name="connsiteX98" fmla="*/ 126778 w 486365"/>
                    <a:gd name="connsiteY98" fmla="*/ 190167 h 238572"/>
                    <a:gd name="connsiteX99" fmla="*/ 126778 w 486365"/>
                    <a:gd name="connsiteY99" fmla="*/ 190167 h 238572"/>
                    <a:gd name="connsiteX100" fmla="*/ 126778 w 486365"/>
                    <a:gd name="connsiteY100" fmla="*/ 190167 h 238572"/>
                    <a:gd name="connsiteX101" fmla="*/ 126778 w 486365"/>
                    <a:gd name="connsiteY101" fmla="*/ 190167 h 238572"/>
                    <a:gd name="connsiteX102" fmla="*/ 126778 w 486365"/>
                    <a:gd name="connsiteY102" fmla="*/ 190167 h 238572"/>
                    <a:gd name="connsiteX103" fmla="*/ 126778 w 486365"/>
                    <a:gd name="connsiteY103" fmla="*/ 190167 h 238572"/>
                    <a:gd name="connsiteX104" fmla="*/ 127930 w 486365"/>
                    <a:gd name="connsiteY104" fmla="*/ 190167 h 238572"/>
                    <a:gd name="connsiteX105" fmla="*/ 129083 w 486365"/>
                    <a:gd name="connsiteY105" fmla="*/ 190167 h 238572"/>
                    <a:gd name="connsiteX106" fmla="*/ 129083 w 486365"/>
                    <a:gd name="connsiteY106" fmla="*/ 193624 h 238572"/>
                    <a:gd name="connsiteX107" fmla="*/ 130235 w 486365"/>
                    <a:gd name="connsiteY107" fmla="*/ 194777 h 238572"/>
                    <a:gd name="connsiteX108" fmla="*/ 142913 w 486365"/>
                    <a:gd name="connsiteY108" fmla="*/ 202844 h 238572"/>
                    <a:gd name="connsiteX109" fmla="*/ 142913 w 486365"/>
                    <a:gd name="connsiteY109" fmla="*/ 202844 h 238572"/>
                    <a:gd name="connsiteX110" fmla="*/ 142913 w 486365"/>
                    <a:gd name="connsiteY110" fmla="*/ 202844 h 238572"/>
                    <a:gd name="connsiteX111" fmla="*/ 142913 w 486365"/>
                    <a:gd name="connsiteY111" fmla="*/ 202844 h 238572"/>
                    <a:gd name="connsiteX112" fmla="*/ 142913 w 486365"/>
                    <a:gd name="connsiteY112" fmla="*/ 202844 h 238572"/>
                    <a:gd name="connsiteX113" fmla="*/ 142913 w 486365"/>
                    <a:gd name="connsiteY113" fmla="*/ 202844 h 238572"/>
                    <a:gd name="connsiteX114" fmla="*/ 142913 w 486365"/>
                    <a:gd name="connsiteY114" fmla="*/ 202844 h 238572"/>
                    <a:gd name="connsiteX115" fmla="*/ 142913 w 486365"/>
                    <a:gd name="connsiteY115" fmla="*/ 202844 h 238572"/>
                    <a:gd name="connsiteX116" fmla="*/ 142913 w 486365"/>
                    <a:gd name="connsiteY116" fmla="*/ 202844 h 238572"/>
                    <a:gd name="connsiteX117" fmla="*/ 142913 w 486365"/>
                    <a:gd name="connsiteY117" fmla="*/ 202844 h 238572"/>
                    <a:gd name="connsiteX118" fmla="*/ 142913 w 486365"/>
                    <a:gd name="connsiteY118" fmla="*/ 202844 h 238572"/>
                    <a:gd name="connsiteX119" fmla="*/ 142913 w 486365"/>
                    <a:gd name="connsiteY119" fmla="*/ 202844 h 238572"/>
                    <a:gd name="connsiteX120" fmla="*/ 142913 w 486365"/>
                    <a:gd name="connsiteY120" fmla="*/ 202844 h 238572"/>
                    <a:gd name="connsiteX121" fmla="*/ 142913 w 486365"/>
                    <a:gd name="connsiteY121" fmla="*/ 202844 h 238572"/>
                    <a:gd name="connsiteX122" fmla="*/ 142913 w 486365"/>
                    <a:gd name="connsiteY122" fmla="*/ 202844 h 238572"/>
                    <a:gd name="connsiteX123" fmla="*/ 142913 w 486365"/>
                    <a:gd name="connsiteY123" fmla="*/ 202844 h 238572"/>
                    <a:gd name="connsiteX124" fmla="*/ 142913 w 486365"/>
                    <a:gd name="connsiteY124" fmla="*/ 202844 h 238572"/>
                    <a:gd name="connsiteX125" fmla="*/ 144066 w 486365"/>
                    <a:gd name="connsiteY125" fmla="*/ 202844 h 238572"/>
                    <a:gd name="connsiteX126" fmla="*/ 145218 w 486365"/>
                    <a:gd name="connsiteY126" fmla="*/ 202844 h 238572"/>
                    <a:gd name="connsiteX127" fmla="*/ 145218 w 486365"/>
                    <a:gd name="connsiteY127" fmla="*/ 206302 h 238572"/>
                    <a:gd name="connsiteX128" fmla="*/ 146371 w 486365"/>
                    <a:gd name="connsiteY128" fmla="*/ 207455 h 238572"/>
                    <a:gd name="connsiteX129" fmla="*/ 159048 w 486365"/>
                    <a:gd name="connsiteY129" fmla="*/ 215522 h 238572"/>
                    <a:gd name="connsiteX130" fmla="*/ 159048 w 486365"/>
                    <a:gd name="connsiteY130" fmla="*/ 215522 h 238572"/>
                    <a:gd name="connsiteX131" fmla="*/ 159048 w 486365"/>
                    <a:gd name="connsiteY131" fmla="*/ 215522 h 238572"/>
                    <a:gd name="connsiteX132" fmla="*/ 159048 w 486365"/>
                    <a:gd name="connsiteY132" fmla="*/ 215522 h 238572"/>
                    <a:gd name="connsiteX133" fmla="*/ 159048 w 486365"/>
                    <a:gd name="connsiteY133" fmla="*/ 215522 h 238572"/>
                    <a:gd name="connsiteX134" fmla="*/ 159048 w 486365"/>
                    <a:gd name="connsiteY134" fmla="*/ 215522 h 238572"/>
                    <a:gd name="connsiteX135" fmla="*/ 159048 w 486365"/>
                    <a:gd name="connsiteY135" fmla="*/ 215522 h 238572"/>
                    <a:gd name="connsiteX136" fmla="*/ 159048 w 486365"/>
                    <a:gd name="connsiteY136" fmla="*/ 215522 h 238572"/>
                    <a:gd name="connsiteX137" fmla="*/ 159048 w 486365"/>
                    <a:gd name="connsiteY137" fmla="*/ 215522 h 238572"/>
                    <a:gd name="connsiteX138" fmla="*/ 159048 w 486365"/>
                    <a:gd name="connsiteY138" fmla="*/ 215522 h 238572"/>
                    <a:gd name="connsiteX139" fmla="*/ 159048 w 486365"/>
                    <a:gd name="connsiteY139" fmla="*/ 215522 h 238572"/>
                    <a:gd name="connsiteX140" fmla="*/ 159048 w 486365"/>
                    <a:gd name="connsiteY140" fmla="*/ 215522 h 238572"/>
                    <a:gd name="connsiteX141" fmla="*/ 159048 w 486365"/>
                    <a:gd name="connsiteY141" fmla="*/ 215522 h 238572"/>
                    <a:gd name="connsiteX142" fmla="*/ 159048 w 486365"/>
                    <a:gd name="connsiteY142" fmla="*/ 215522 h 238572"/>
                    <a:gd name="connsiteX143" fmla="*/ 159048 w 486365"/>
                    <a:gd name="connsiteY143" fmla="*/ 215522 h 238572"/>
                    <a:gd name="connsiteX144" fmla="*/ 160201 w 486365"/>
                    <a:gd name="connsiteY144" fmla="*/ 215522 h 238572"/>
                    <a:gd name="connsiteX145" fmla="*/ 165964 w 486365"/>
                    <a:gd name="connsiteY145" fmla="*/ 212065 h 238572"/>
                    <a:gd name="connsiteX146" fmla="*/ 165964 w 486365"/>
                    <a:gd name="connsiteY146" fmla="*/ 215522 h 238572"/>
                    <a:gd name="connsiteX147" fmla="*/ 167116 w 486365"/>
                    <a:gd name="connsiteY147" fmla="*/ 216675 h 238572"/>
                    <a:gd name="connsiteX148" fmla="*/ 179794 w 486365"/>
                    <a:gd name="connsiteY148" fmla="*/ 224742 h 238572"/>
                    <a:gd name="connsiteX149" fmla="*/ 179794 w 486365"/>
                    <a:gd name="connsiteY149" fmla="*/ 224742 h 238572"/>
                    <a:gd name="connsiteX150" fmla="*/ 179794 w 486365"/>
                    <a:gd name="connsiteY150" fmla="*/ 224742 h 238572"/>
                    <a:gd name="connsiteX151" fmla="*/ 179794 w 486365"/>
                    <a:gd name="connsiteY151" fmla="*/ 224742 h 238572"/>
                    <a:gd name="connsiteX152" fmla="*/ 179794 w 486365"/>
                    <a:gd name="connsiteY152" fmla="*/ 224742 h 238572"/>
                    <a:gd name="connsiteX153" fmla="*/ 179794 w 486365"/>
                    <a:gd name="connsiteY153" fmla="*/ 224742 h 238572"/>
                    <a:gd name="connsiteX154" fmla="*/ 179794 w 486365"/>
                    <a:gd name="connsiteY154" fmla="*/ 224742 h 238572"/>
                    <a:gd name="connsiteX155" fmla="*/ 179794 w 486365"/>
                    <a:gd name="connsiteY155" fmla="*/ 224742 h 238572"/>
                    <a:gd name="connsiteX156" fmla="*/ 179794 w 486365"/>
                    <a:gd name="connsiteY156" fmla="*/ 229352 h 238572"/>
                    <a:gd name="connsiteX157" fmla="*/ 180947 w 486365"/>
                    <a:gd name="connsiteY157" fmla="*/ 230505 h 238572"/>
                    <a:gd name="connsiteX158" fmla="*/ 193624 w 486365"/>
                    <a:gd name="connsiteY158" fmla="*/ 238572 h 238572"/>
                    <a:gd name="connsiteX159" fmla="*/ 193624 w 486365"/>
                    <a:gd name="connsiteY159" fmla="*/ 238572 h 238572"/>
                    <a:gd name="connsiteX160" fmla="*/ 193624 w 486365"/>
                    <a:gd name="connsiteY160" fmla="*/ 238572 h 238572"/>
                    <a:gd name="connsiteX161" fmla="*/ 193624 w 486365"/>
                    <a:gd name="connsiteY161" fmla="*/ 238572 h 238572"/>
                    <a:gd name="connsiteX162" fmla="*/ 193624 w 486365"/>
                    <a:gd name="connsiteY162" fmla="*/ 238572 h 238572"/>
                    <a:gd name="connsiteX163" fmla="*/ 193624 w 486365"/>
                    <a:gd name="connsiteY163" fmla="*/ 238572 h 238572"/>
                    <a:gd name="connsiteX164" fmla="*/ 193624 w 486365"/>
                    <a:gd name="connsiteY164" fmla="*/ 238572 h 238572"/>
                    <a:gd name="connsiteX165" fmla="*/ 193624 w 486365"/>
                    <a:gd name="connsiteY165" fmla="*/ 238572 h 238572"/>
                    <a:gd name="connsiteX166" fmla="*/ 193624 w 486365"/>
                    <a:gd name="connsiteY166" fmla="*/ 238572 h 238572"/>
                    <a:gd name="connsiteX167" fmla="*/ 193624 w 486365"/>
                    <a:gd name="connsiteY167" fmla="*/ 238572 h 238572"/>
                    <a:gd name="connsiteX168" fmla="*/ 193624 w 486365"/>
                    <a:gd name="connsiteY168" fmla="*/ 238572 h 238572"/>
                    <a:gd name="connsiteX169" fmla="*/ 193624 w 486365"/>
                    <a:gd name="connsiteY169" fmla="*/ 238572 h 238572"/>
                    <a:gd name="connsiteX170" fmla="*/ 193624 w 486365"/>
                    <a:gd name="connsiteY170" fmla="*/ 238572 h 238572"/>
                    <a:gd name="connsiteX171" fmla="*/ 193624 w 486365"/>
                    <a:gd name="connsiteY171" fmla="*/ 238572 h 238572"/>
                    <a:gd name="connsiteX172" fmla="*/ 193624 w 486365"/>
                    <a:gd name="connsiteY172" fmla="*/ 238572 h 238572"/>
                    <a:gd name="connsiteX173" fmla="*/ 193624 w 486365"/>
                    <a:gd name="connsiteY173" fmla="*/ 238572 h 238572"/>
                    <a:gd name="connsiteX174" fmla="*/ 194777 w 486365"/>
                    <a:gd name="connsiteY174" fmla="*/ 238572 h 238572"/>
                    <a:gd name="connsiteX175" fmla="*/ 207455 w 486365"/>
                    <a:gd name="connsiteY175" fmla="*/ 231657 h 238572"/>
                    <a:gd name="connsiteX176" fmla="*/ 207455 w 486365"/>
                    <a:gd name="connsiteY176" fmla="*/ 231657 h 238572"/>
                    <a:gd name="connsiteX177" fmla="*/ 207455 w 486365"/>
                    <a:gd name="connsiteY177" fmla="*/ 231657 h 238572"/>
                    <a:gd name="connsiteX178" fmla="*/ 207455 w 486365"/>
                    <a:gd name="connsiteY178" fmla="*/ 231657 h 238572"/>
                    <a:gd name="connsiteX179" fmla="*/ 207455 w 486365"/>
                    <a:gd name="connsiteY179" fmla="*/ 231657 h 238572"/>
                    <a:gd name="connsiteX180" fmla="*/ 207455 w 486365"/>
                    <a:gd name="connsiteY180" fmla="*/ 231657 h 238572"/>
                    <a:gd name="connsiteX181" fmla="*/ 207455 w 486365"/>
                    <a:gd name="connsiteY181" fmla="*/ 231657 h 238572"/>
                    <a:gd name="connsiteX182" fmla="*/ 207455 w 486365"/>
                    <a:gd name="connsiteY182" fmla="*/ 231657 h 238572"/>
                    <a:gd name="connsiteX183" fmla="*/ 207455 w 486365"/>
                    <a:gd name="connsiteY183" fmla="*/ 231657 h 238572"/>
                    <a:gd name="connsiteX184" fmla="*/ 207455 w 486365"/>
                    <a:gd name="connsiteY184" fmla="*/ 231657 h 238572"/>
                    <a:gd name="connsiteX185" fmla="*/ 207455 w 486365"/>
                    <a:gd name="connsiteY185" fmla="*/ 228200 h 238572"/>
                    <a:gd name="connsiteX186" fmla="*/ 208607 w 486365"/>
                    <a:gd name="connsiteY186" fmla="*/ 229352 h 238572"/>
                    <a:gd name="connsiteX187" fmla="*/ 208607 w 486365"/>
                    <a:gd name="connsiteY187" fmla="*/ 229352 h 238572"/>
                    <a:gd name="connsiteX188" fmla="*/ 208607 w 486365"/>
                    <a:gd name="connsiteY188" fmla="*/ 229352 h 238572"/>
                    <a:gd name="connsiteX189" fmla="*/ 208607 w 486365"/>
                    <a:gd name="connsiteY189" fmla="*/ 229352 h 238572"/>
                    <a:gd name="connsiteX190" fmla="*/ 208607 w 486365"/>
                    <a:gd name="connsiteY190" fmla="*/ 229352 h 238572"/>
                    <a:gd name="connsiteX191" fmla="*/ 208607 w 486365"/>
                    <a:gd name="connsiteY191" fmla="*/ 229352 h 238572"/>
                    <a:gd name="connsiteX192" fmla="*/ 208607 w 486365"/>
                    <a:gd name="connsiteY192" fmla="*/ 229352 h 238572"/>
                    <a:gd name="connsiteX193" fmla="*/ 208607 w 486365"/>
                    <a:gd name="connsiteY193" fmla="*/ 229352 h 238572"/>
                    <a:gd name="connsiteX194" fmla="*/ 209760 w 486365"/>
                    <a:gd name="connsiteY194" fmla="*/ 229352 h 238572"/>
                    <a:gd name="connsiteX195" fmla="*/ 209760 w 486365"/>
                    <a:gd name="connsiteY195" fmla="*/ 229352 h 238572"/>
                    <a:gd name="connsiteX196" fmla="*/ 209760 w 486365"/>
                    <a:gd name="connsiteY196" fmla="*/ 229352 h 238572"/>
                    <a:gd name="connsiteX197" fmla="*/ 209760 w 486365"/>
                    <a:gd name="connsiteY197" fmla="*/ 229352 h 238572"/>
                    <a:gd name="connsiteX198" fmla="*/ 209760 w 486365"/>
                    <a:gd name="connsiteY198" fmla="*/ 229352 h 238572"/>
                    <a:gd name="connsiteX199" fmla="*/ 209760 w 486365"/>
                    <a:gd name="connsiteY199" fmla="*/ 229352 h 238572"/>
                    <a:gd name="connsiteX200" fmla="*/ 210912 w 486365"/>
                    <a:gd name="connsiteY200" fmla="*/ 229352 h 238572"/>
                    <a:gd name="connsiteX201" fmla="*/ 227048 w 486365"/>
                    <a:gd name="connsiteY201" fmla="*/ 220132 h 238572"/>
                    <a:gd name="connsiteX202" fmla="*/ 227048 w 486365"/>
                    <a:gd name="connsiteY202" fmla="*/ 220132 h 238572"/>
                    <a:gd name="connsiteX203" fmla="*/ 227048 w 486365"/>
                    <a:gd name="connsiteY203" fmla="*/ 220132 h 238572"/>
                    <a:gd name="connsiteX204" fmla="*/ 227048 w 486365"/>
                    <a:gd name="connsiteY204" fmla="*/ 220132 h 238572"/>
                    <a:gd name="connsiteX205" fmla="*/ 227048 w 486365"/>
                    <a:gd name="connsiteY205" fmla="*/ 220132 h 238572"/>
                    <a:gd name="connsiteX206" fmla="*/ 227048 w 486365"/>
                    <a:gd name="connsiteY206" fmla="*/ 220132 h 238572"/>
                    <a:gd name="connsiteX207" fmla="*/ 227048 w 486365"/>
                    <a:gd name="connsiteY207" fmla="*/ 220132 h 238572"/>
                    <a:gd name="connsiteX208" fmla="*/ 227048 w 486365"/>
                    <a:gd name="connsiteY208" fmla="*/ 220132 h 238572"/>
                    <a:gd name="connsiteX209" fmla="*/ 227048 w 486365"/>
                    <a:gd name="connsiteY209" fmla="*/ 220132 h 238572"/>
                    <a:gd name="connsiteX210" fmla="*/ 227048 w 486365"/>
                    <a:gd name="connsiteY210" fmla="*/ 220132 h 238572"/>
                    <a:gd name="connsiteX211" fmla="*/ 227048 w 486365"/>
                    <a:gd name="connsiteY211" fmla="*/ 216675 h 238572"/>
                    <a:gd name="connsiteX212" fmla="*/ 228200 w 486365"/>
                    <a:gd name="connsiteY212" fmla="*/ 217827 h 238572"/>
                    <a:gd name="connsiteX213" fmla="*/ 228200 w 486365"/>
                    <a:gd name="connsiteY213" fmla="*/ 217827 h 238572"/>
                    <a:gd name="connsiteX214" fmla="*/ 228200 w 486365"/>
                    <a:gd name="connsiteY214" fmla="*/ 217827 h 238572"/>
                    <a:gd name="connsiteX215" fmla="*/ 228200 w 486365"/>
                    <a:gd name="connsiteY215" fmla="*/ 217827 h 238572"/>
                    <a:gd name="connsiteX216" fmla="*/ 228200 w 486365"/>
                    <a:gd name="connsiteY216" fmla="*/ 217827 h 238572"/>
                    <a:gd name="connsiteX217" fmla="*/ 228200 w 486365"/>
                    <a:gd name="connsiteY217" fmla="*/ 217827 h 238572"/>
                    <a:gd name="connsiteX218" fmla="*/ 228200 w 486365"/>
                    <a:gd name="connsiteY218" fmla="*/ 217827 h 238572"/>
                    <a:gd name="connsiteX219" fmla="*/ 228200 w 486365"/>
                    <a:gd name="connsiteY219" fmla="*/ 217827 h 238572"/>
                    <a:gd name="connsiteX220" fmla="*/ 228200 w 486365"/>
                    <a:gd name="connsiteY220" fmla="*/ 217827 h 238572"/>
                    <a:gd name="connsiteX221" fmla="*/ 228200 w 486365"/>
                    <a:gd name="connsiteY221" fmla="*/ 217827 h 238572"/>
                    <a:gd name="connsiteX222" fmla="*/ 228200 w 486365"/>
                    <a:gd name="connsiteY222" fmla="*/ 217827 h 238572"/>
                    <a:gd name="connsiteX223" fmla="*/ 228200 w 486365"/>
                    <a:gd name="connsiteY223" fmla="*/ 217827 h 238572"/>
                    <a:gd name="connsiteX224" fmla="*/ 228200 w 486365"/>
                    <a:gd name="connsiteY224" fmla="*/ 217827 h 238572"/>
                    <a:gd name="connsiteX225" fmla="*/ 228200 w 486365"/>
                    <a:gd name="connsiteY225" fmla="*/ 217827 h 238572"/>
                    <a:gd name="connsiteX226" fmla="*/ 228200 w 486365"/>
                    <a:gd name="connsiteY226" fmla="*/ 217827 h 238572"/>
                    <a:gd name="connsiteX227" fmla="*/ 229352 w 486365"/>
                    <a:gd name="connsiteY227" fmla="*/ 217827 h 238572"/>
                    <a:gd name="connsiteX228" fmla="*/ 245488 w 486365"/>
                    <a:gd name="connsiteY228" fmla="*/ 208607 h 238572"/>
                    <a:gd name="connsiteX229" fmla="*/ 245488 w 486365"/>
                    <a:gd name="connsiteY229" fmla="*/ 208607 h 238572"/>
                    <a:gd name="connsiteX230" fmla="*/ 245488 w 486365"/>
                    <a:gd name="connsiteY230" fmla="*/ 208607 h 238572"/>
                    <a:gd name="connsiteX231" fmla="*/ 245488 w 486365"/>
                    <a:gd name="connsiteY231" fmla="*/ 208607 h 238572"/>
                    <a:gd name="connsiteX232" fmla="*/ 245488 w 486365"/>
                    <a:gd name="connsiteY232" fmla="*/ 208607 h 238572"/>
                    <a:gd name="connsiteX233" fmla="*/ 245488 w 486365"/>
                    <a:gd name="connsiteY233" fmla="*/ 208607 h 238572"/>
                    <a:gd name="connsiteX234" fmla="*/ 245488 w 486365"/>
                    <a:gd name="connsiteY234" fmla="*/ 208607 h 238572"/>
                    <a:gd name="connsiteX235" fmla="*/ 245488 w 486365"/>
                    <a:gd name="connsiteY235" fmla="*/ 208607 h 238572"/>
                    <a:gd name="connsiteX236" fmla="*/ 245488 w 486365"/>
                    <a:gd name="connsiteY236" fmla="*/ 208607 h 238572"/>
                    <a:gd name="connsiteX237" fmla="*/ 245488 w 486365"/>
                    <a:gd name="connsiteY237" fmla="*/ 208607 h 238572"/>
                    <a:gd name="connsiteX238" fmla="*/ 245488 w 486365"/>
                    <a:gd name="connsiteY238" fmla="*/ 208607 h 238572"/>
                    <a:gd name="connsiteX239" fmla="*/ 245488 w 486365"/>
                    <a:gd name="connsiteY239" fmla="*/ 205149 h 238572"/>
                    <a:gd name="connsiteX240" fmla="*/ 246640 w 486365"/>
                    <a:gd name="connsiteY240" fmla="*/ 206302 h 238572"/>
                    <a:gd name="connsiteX241" fmla="*/ 246640 w 486365"/>
                    <a:gd name="connsiteY241" fmla="*/ 206302 h 238572"/>
                    <a:gd name="connsiteX242" fmla="*/ 246640 w 486365"/>
                    <a:gd name="connsiteY242" fmla="*/ 206302 h 238572"/>
                    <a:gd name="connsiteX243" fmla="*/ 246640 w 486365"/>
                    <a:gd name="connsiteY243" fmla="*/ 206302 h 238572"/>
                    <a:gd name="connsiteX244" fmla="*/ 246640 w 486365"/>
                    <a:gd name="connsiteY244" fmla="*/ 206302 h 238572"/>
                    <a:gd name="connsiteX245" fmla="*/ 246640 w 486365"/>
                    <a:gd name="connsiteY245" fmla="*/ 206302 h 238572"/>
                    <a:gd name="connsiteX246" fmla="*/ 246640 w 486365"/>
                    <a:gd name="connsiteY246" fmla="*/ 206302 h 238572"/>
                    <a:gd name="connsiteX247" fmla="*/ 246640 w 486365"/>
                    <a:gd name="connsiteY247" fmla="*/ 206302 h 238572"/>
                    <a:gd name="connsiteX248" fmla="*/ 246640 w 486365"/>
                    <a:gd name="connsiteY248" fmla="*/ 206302 h 238572"/>
                    <a:gd name="connsiteX249" fmla="*/ 246640 w 486365"/>
                    <a:gd name="connsiteY249" fmla="*/ 206302 h 238572"/>
                    <a:gd name="connsiteX250" fmla="*/ 246640 w 486365"/>
                    <a:gd name="connsiteY250" fmla="*/ 206302 h 238572"/>
                    <a:gd name="connsiteX251" fmla="*/ 246640 w 486365"/>
                    <a:gd name="connsiteY251" fmla="*/ 206302 h 238572"/>
                    <a:gd name="connsiteX252" fmla="*/ 246640 w 486365"/>
                    <a:gd name="connsiteY252" fmla="*/ 206302 h 238572"/>
                    <a:gd name="connsiteX253" fmla="*/ 246640 w 486365"/>
                    <a:gd name="connsiteY253" fmla="*/ 206302 h 238572"/>
                    <a:gd name="connsiteX254" fmla="*/ 246640 w 486365"/>
                    <a:gd name="connsiteY254" fmla="*/ 206302 h 238572"/>
                    <a:gd name="connsiteX255" fmla="*/ 246640 w 486365"/>
                    <a:gd name="connsiteY255" fmla="*/ 206302 h 238572"/>
                    <a:gd name="connsiteX256" fmla="*/ 246640 w 486365"/>
                    <a:gd name="connsiteY256" fmla="*/ 206302 h 238572"/>
                    <a:gd name="connsiteX257" fmla="*/ 247793 w 486365"/>
                    <a:gd name="connsiteY257" fmla="*/ 206302 h 238572"/>
                    <a:gd name="connsiteX258" fmla="*/ 263928 w 486365"/>
                    <a:gd name="connsiteY258" fmla="*/ 197082 h 238572"/>
                    <a:gd name="connsiteX259" fmla="*/ 263928 w 486365"/>
                    <a:gd name="connsiteY259" fmla="*/ 197082 h 238572"/>
                    <a:gd name="connsiteX260" fmla="*/ 263928 w 486365"/>
                    <a:gd name="connsiteY260" fmla="*/ 197082 h 238572"/>
                    <a:gd name="connsiteX261" fmla="*/ 263928 w 486365"/>
                    <a:gd name="connsiteY261" fmla="*/ 197082 h 238572"/>
                    <a:gd name="connsiteX262" fmla="*/ 263928 w 486365"/>
                    <a:gd name="connsiteY262" fmla="*/ 197082 h 238572"/>
                    <a:gd name="connsiteX263" fmla="*/ 263928 w 486365"/>
                    <a:gd name="connsiteY263" fmla="*/ 197082 h 238572"/>
                    <a:gd name="connsiteX264" fmla="*/ 263928 w 486365"/>
                    <a:gd name="connsiteY264" fmla="*/ 197082 h 238572"/>
                    <a:gd name="connsiteX265" fmla="*/ 263928 w 486365"/>
                    <a:gd name="connsiteY265" fmla="*/ 197082 h 238572"/>
                    <a:gd name="connsiteX266" fmla="*/ 263928 w 486365"/>
                    <a:gd name="connsiteY266" fmla="*/ 197082 h 238572"/>
                    <a:gd name="connsiteX267" fmla="*/ 263928 w 486365"/>
                    <a:gd name="connsiteY267" fmla="*/ 197082 h 238572"/>
                    <a:gd name="connsiteX268" fmla="*/ 263928 w 486365"/>
                    <a:gd name="connsiteY268" fmla="*/ 197082 h 238572"/>
                    <a:gd name="connsiteX269" fmla="*/ 263928 w 486365"/>
                    <a:gd name="connsiteY269" fmla="*/ 193624 h 238572"/>
                    <a:gd name="connsiteX270" fmla="*/ 265081 w 486365"/>
                    <a:gd name="connsiteY270" fmla="*/ 194777 h 238572"/>
                    <a:gd name="connsiteX271" fmla="*/ 265081 w 486365"/>
                    <a:gd name="connsiteY271" fmla="*/ 194777 h 238572"/>
                    <a:gd name="connsiteX272" fmla="*/ 265081 w 486365"/>
                    <a:gd name="connsiteY272" fmla="*/ 194777 h 238572"/>
                    <a:gd name="connsiteX273" fmla="*/ 265081 w 486365"/>
                    <a:gd name="connsiteY273" fmla="*/ 194777 h 238572"/>
                    <a:gd name="connsiteX274" fmla="*/ 265081 w 486365"/>
                    <a:gd name="connsiteY274" fmla="*/ 194777 h 238572"/>
                    <a:gd name="connsiteX275" fmla="*/ 265081 w 486365"/>
                    <a:gd name="connsiteY275" fmla="*/ 194777 h 238572"/>
                    <a:gd name="connsiteX276" fmla="*/ 265081 w 486365"/>
                    <a:gd name="connsiteY276" fmla="*/ 194777 h 238572"/>
                    <a:gd name="connsiteX277" fmla="*/ 265081 w 486365"/>
                    <a:gd name="connsiteY277" fmla="*/ 194777 h 238572"/>
                    <a:gd name="connsiteX278" fmla="*/ 265081 w 486365"/>
                    <a:gd name="connsiteY278" fmla="*/ 194777 h 238572"/>
                    <a:gd name="connsiteX279" fmla="*/ 265081 w 486365"/>
                    <a:gd name="connsiteY279" fmla="*/ 194777 h 238572"/>
                    <a:gd name="connsiteX280" fmla="*/ 265081 w 486365"/>
                    <a:gd name="connsiteY280" fmla="*/ 194777 h 238572"/>
                    <a:gd name="connsiteX281" fmla="*/ 265081 w 486365"/>
                    <a:gd name="connsiteY281" fmla="*/ 194777 h 238572"/>
                    <a:gd name="connsiteX282" fmla="*/ 265081 w 486365"/>
                    <a:gd name="connsiteY282" fmla="*/ 194777 h 238572"/>
                    <a:gd name="connsiteX283" fmla="*/ 265081 w 486365"/>
                    <a:gd name="connsiteY283" fmla="*/ 194777 h 238572"/>
                    <a:gd name="connsiteX284" fmla="*/ 265081 w 486365"/>
                    <a:gd name="connsiteY284" fmla="*/ 194777 h 238572"/>
                    <a:gd name="connsiteX285" fmla="*/ 265081 w 486365"/>
                    <a:gd name="connsiteY285" fmla="*/ 194777 h 238572"/>
                    <a:gd name="connsiteX286" fmla="*/ 266233 w 486365"/>
                    <a:gd name="connsiteY286" fmla="*/ 194777 h 238572"/>
                    <a:gd name="connsiteX287" fmla="*/ 282369 w 486365"/>
                    <a:gd name="connsiteY287" fmla="*/ 185556 h 238572"/>
                    <a:gd name="connsiteX288" fmla="*/ 282369 w 486365"/>
                    <a:gd name="connsiteY288" fmla="*/ 185556 h 238572"/>
                    <a:gd name="connsiteX289" fmla="*/ 282369 w 486365"/>
                    <a:gd name="connsiteY289" fmla="*/ 185556 h 238572"/>
                    <a:gd name="connsiteX290" fmla="*/ 282369 w 486365"/>
                    <a:gd name="connsiteY290" fmla="*/ 185556 h 238572"/>
                    <a:gd name="connsiteX291" fmla="*/ 282369 w 486365"/>
                    <a:gd name="connsiteY291" fmla="*/ 185556 h 238572"/>
                    <a:gd name="connsiteX292" fmla="*/ 282369 w 486365"/>
                    <a:gd name="connsiteY292" fmla="*/ 185556 h 238572"/>
                    <a:gd name="connsiteX293" fmla="*/ 282369 w 486365"/>
                    <a:gd name="connsiteY293" fmla="*/ 185556 h 238572"/>
                    <a:gd name="connsiteX294" fmla="*/ 282369 w 486365"/>
                    <a:gd name="connsiteY294" fmla="*/ 185556 h 238572"/>
                    <a:gd name="connsiteX295" fmla="*/ 282369 w 486365"/>
                    <a:gd name="connsiteY295" fmla="*/ 185556 h 238572"/>
                    <a:gd name="connsiteX296" fmla="*/ 282369 w 486365"/>
                    <a:gd name="connsiteY296" fmla="*/ 185556 h 238572"/>
                    <a:gd name="connsiteX297" fmla="*/ 282369 w 486365"/>
                    <a:gd name="connsiteY297" fmla="*/ 182099 h 238572"/>
                    <a:gd name="connsiteX298" fmla="*/ 283521 w 486365"/>
                    <a:gd name="connsiteY298" fmla="*/ 183251 h 238572"/>
                    <a:gd name="connsiteX299" fmla="*/ 283521 w 486365"/>
                    <a:gd name="connsiteY299" fmla="*/ 183251 h 238572"/>
                    <a:gd name="connsiteX300" fmla="*/ 283521 w 486365"/>
                    <a:gd name="connsiteY300" fmla="*/ 183251 h 238572"/>
                    <a:gd name="connsiteX301" fmla="*/ 283521 w 486365"/>
                    <a:gd name="connsiteY301" fmla="*/ 183251 h 238572"/>
                    <a:gd name="connsiteX302" fmla="*/ 283521 w 486365"/>
                    <a:gd name="connsiteY302" fmla="*/ 183251 h 238572"/>
                    <a:gd name="connsiteX303" fmla="*/ 283521 w 486365"/>
                    <a:gd name="connsiteY303" fmla="*/ 183251 h 238572"/>
                    <a:gd name="connsiteX304" fmla="*/ 283521 w 486365"/>
                    <a:gd name="connsiteY304" fmla="*/ 183251 h 238572"/>
                    <a:gd name="connsiteX305" fmla="*/ 283521 w 486365"/>
                    <a:gd name="connsiteY305" fmla="*/ 183251 h 238572"/>
                    <a:gd name="connsiteX306" fmla="*/ 283521 w 486365"/>
                    <a:gd name="connsiteY306" fmla="*/ 183251 h 238572"/>
                    <a:gd name="connsiteX307" fmla="*/ 283521 w 486365"/>
                    <a:gd name="connsiteY307" fmla="*/ 183251 h 238572"/>
                    <a:gd name="connsiteX308" fmla="*/ 283521 w 486365"/>
                    <a:gd name="connsiteY308" fmla="*/ 183251 h 238572"/>
                    <a:gd name="connsiteX309" fmla="*/ 283521 w 486365"/>
                    <a:gd name="connsiteY309" fmla="*/ 183251 h 238572"/>
                    <a:gd name="connsiteX310" fmla="*/ 283521 w 486365"/>
                    <a:gd name="connsiteY310" fmla="*/ 183251 h 238572"/>
                    <a:gd name="connsiteX311" fmla="*/ 283521 w 486365"/>
                    <a:gd name="connsiteY311" fmla="*/ 183251 h 238572"/>
                    <a:gd name="connsiteX312" fmla="*/ 283521 w 486365"/>
                    <a:gd name="connsiteY312" fmla="*/ 183251 h 238572"/>
                    <a:gd name="connsiteX313" fmla="*/ 284674 w 486365"/>
                    <a:gd name="connsiteY313" fmla="*/ 183251 h 238572"/>
                    <a:gd name="connsiteX314" fmla="*/ 396469 w 486365"/>
                    <a:gd name="connsiteY314" fmla="*/ 121015 h 238572"/>
                    <a:gd name="connsiteX315" fmla="*/ 396469 w 486365"/>
                    <a:gd name="connsiteY315" fmla="*/ 121015 h 238572"/>
                    <a:gd name="connsiteX316" fmla="*/ 396469 w 486365"/>
                    <a:gd name="connsiteY316" fmla="*/ 121015 h 238572"/>
                    <a:gd name="connsiteX317" fmla="*/ 396469 w 486365"/>
                    <a:gd name="connsiteY317" fmla="*/ 121015 h 238572"/>
                    <a:gd name="connsiteX318" fmla="*/ 396469 w 486365"/>
                    <a:gd name="connsiteY318" fmla="*/ 121015 h 238572"/>
                    <a:gd name="connsiteX319" fmla="*/ 396469 w 486365"/>
                    <a:gd name="connsiteY319" fmla="*/ 121015 h 238572"/>
                    <a:gd name="connsiteX320" fmla="*/ 396469 w 486365"/>
                    <a:gd name="connsiteY320" fmla="*/ 121015 h 238572"/>
                    <a:gd name="connsiteX321" fmla="*/ 396469 w 486365"/>
                    <a:gd name="connsiteY321" fmla="*/ 121015 h 238572"/>
                    <a:gd name="connsiteX322" fmla="*/ 396469 w 486365"/>
                    <a:gd name="connsiteY322" fmla="*/ 121015 h 238572"/>
                    <a:gd name="connsiteX323" fmla="*/ 396469 w 486365"/>
                    <a:gd name="connsiteY323" fmla="*/ 121015 h 238572"/>
                    <a:gd name="connsiteX324" fmla="*/ 396469 w 486365"/>
                    <a:gd name="connsiteY324" fmla="*/ 121015 h 238572"/>
                    <a:gd name="connsiteX325" fmla="*/ 396469 w 486365"/>
                    <a:gd name="connsiteY325" fmla="*/ 117557 h 238572"/>
                    <a:gd name="connsiteX326" fmla="*/ 397621 w 486365"/>
                    <a:gd name="connsiteY326" fmla="*/ 118710 h 238572"/>
                    <a:gd name="connsiteX327" fmla="*/ 397621 w 486365"/>
                    <a:gd name="connsiteY327" fmla="*/ 118710 h 238572"/>
                    <a:gd name="connsiteX328" fmla="*/ 397621 w 486365"/>
                    <a:gd name="connsiteY328" fmla="*/ 118710 h 238572"/>
                    <a:gd name="connsiteX329" fmla="*/ 397621 w 486365"/>
                    <a:gd name="connsiteY329" fmla="*/ 118710 h 238572"/>
                    <a:gd name="connsiteX330" fmla="*/ 397621 w 486365"/>
                    <a:gd name="connsiteY330" fmla="*/ 118710 h 238572"/>
                    <a:gd name="connsiteX331" fmla="*/ 397621 w 486365"/>
                    <a:gd name="connsiteY331" fmla="*/ 118710 h 238572"/>
                    <a:gd name="connsiteX332" fmla="*/ 397621 w 486365"/>
                    <a:gd name="connsiteY332" fmla="*/ 118710 h 238572"/>
                    <a:gd name="connsiteX333" fmla="*/ 397621 w 486365"/>
                    <a:gd name="connsiteY333" fmla="*/ 118710 h 238572"/>
                    <a:gd name="connsiteX334" fmla="*/ 397621 w 486365"/>
                    <a:gd name="connsiteY334" fmla="*/ 118710 h 238572"/>
                    <a:gd name="connsiteX335" fmla="*/ 397621 w 486365"/>
                    <a:gd name="connsiteY335" fmla="*/ 118710 h 238572"/>
                    <a:gd name="connsiteX336" fmla="*/ 397621 w 486365"/>
                    <a:gd name="connsiteY336" fmla="*/ 118710 h 238572"/>
                    <a:gd name="connsiteX337" fmla="*/ 397621 w 486365"/>
                    <a:gd name="connsiteY337" fmla="*/ 118710 h 238572"/>
                    <a:gd name="connsiteX338" fmla="*/ 397621 w 486365"/>
                    <a:gd name="connsiteY338" fmla="*/ 118710 h 238572"/>
                    <a:gd name="connsiteX339" fmla="*/ 397621 w 486365"/>
                    <a:gd name="connsiteY339" fmla="*/ 118710 h 238572"/>
                    <a:gd name="connsiteX340" fmla="*/ 397621 w 486365"/>
                    <a:gd name="connsiteY340" fmla="*/ 118710 h 238572"/>
                    <a:gd name="connsiteX341" fmla="*/ 397621 w 486365"/>
                    <a:gd name="connsiteY341" fmla="*/ 118710 h 238572"/>
                    <a:gd name="connsiteX342" fmla="*/ 397621 w 486365"/>
                    <a:gd name="connsiteY342" fmla="*/ 118710 h 238572"/>
                    <a:gd name="connsiteX343" fmla="*/ 398774 w 486365"/>
                    <a:gd name="connsiteY343" fmla="*/ 118710 h 238572"/>
                    <a:gd name="connsiteX344" fmla="*/ 414909 w 486365"/>
                    <a:gd name="connsiteY344" fmla="*/ 109490 h 238572"/>
                    <a:gd name="connsiteX345" fmla="*/ 414909 w 486365"/>
                    <a:gd name="connsiteY345" fmla="*/ 109490 h 238572"/>
                    <a:gd name="connsiteX346" fmla="*/ 414909 w 486365"/>
                    <a:gd name="connsiteY346" fmla="*/ 109490 h 238572"/>
                    <a:gd name="connsiteX347" fmla="*/ 414909 w 486365"/>
                    <a:gd name="connsiteY347" fmla="*/ 109490 h 238572"/>
                    <a:gd name="connsiteX348" fmla="*/ 414909 w 486365"/>
                    <a:gd name="connsiteY348" fmla="*/ 109490 h 238572"/>
                    <a:gd name="connsiteX349" fmla="*/ 414909 w 486365"/>
                    <a:gd name="connsiteY349" fmla="*/ 109490 h 238572"/>
                    <a:gd name="connsiteX350" fmla="*/ 414909 w 486365"/>
                    <a:gd name="connsiteY350" fmla="*/ 109490 h 238572"/>
                    <a:gd name="connsiteX351" fmla="*/ 414909 w 486365"/>
                    <a:gd name="connsiteY351" fmla="*/ 109490 h 238572"/>
                    <a:gd name="connsiteX352" fmla="*/ 414909 w 486365"/>
                    <a:gd name="connsiteY352" fmla="*/ 109490 h 238572"/>
                    <a:gd name="connsiteX353" fmla="*/ 414909 w 486365"/>
                    <a:gd name="connsiteY353" fmla="*/ 109490 h 238572"/>
                    <a:gd name="connsiteX354" fmla="*/ 414909 w 486365"/>
                    <a:gd name="connsiteY354" fmla="*/ 109490 h 238572"/>
                    <a:gd name="connsiteX355" fmla="*/ 414909 w 486365"/>
                    <a:gd name="connsiteY355" fmla="*/ 106032 h 238572"/>
                    <a:gd name="connsiteX356" fmla="*/ 416062 w 486365"/>
                    <a:gd name="connsiteY356" fmla="*/ 107185 h 238572"/>
                    <a:gd name="connsiteX357" fmla="*/ 416062 w 486365"/>
                    <a:gd name="connsiteY357" fmla="*/ 107185 h 238572"/>
                    <a:gd name="connsiteX358" fmla="*/ 416062 w 486365"/>
                    <a:gd name="connsiteY358" fmla="*/ 107185 h 238572"/>
                    <a:gd name="connsiteX359" fmla="*/ 416062 w 486365"/>
                    <a:gd name="connsiteY359" fmla="*/ 107185 h 238572"/>
                    <a:gd name="connsiteX360" fmla="*/ 416062 w 486365"/>
                    <a:gd name="connsiteY360" fmla="*/ 107185 h 238572"/>
                    <a:gd name="connsiteX361" fmla="*/ 416062 w 486365"/>
                    <a:gd name="connsiteY361" fmla="*/ 107185 h 238572"/>
                    <a:gd name="connsiteX362" fmla="*/ 416062 w 486365"/>
                    <a:gd name="connsiteY362" fmla="*/ 107185 h 238572"/>
                    <a:gd name="connsiteX363" fmla="*/ 416062 w 486365"/>
                    <a:gd name="connsiteY363" fmla="*/ 107185 h 238572"/>
                    <a:gd name="connsiteX364" fmla="*/ 416062 w 486365"/>
                    <a:gd name="connsiteY364" fmla="*/ 107185 h 238572"/>
                    <a:gd name="connsiteX365" fmla="*/ 416062 w 486365"/>
                    <a:gd name="connsiteY365" fmla="*/ 107185 h 238572"/>
                    <a:gd name="connsiteX366" fmla="*/ 416062 w 486365"/>
                    <a:gd name="connsiteY366" fmla="*/ 107185 h 238572"/>
                    <a:gd name="connsiteX367" fmla="*/ 416062 w 486365"/>
                    <a:gd name="connsiteY367" fmla="*/ 107185 h 238572"/>
                    <a:gd name="connsiteX368" fmla="*/ 416062 w 486365"/>
                    <a:gd name="connsiteY368" fmla="*/ 107185 h 238572"/>
                    <a:gd name="connsiteX369" fmla="*/ 416062 w 486365"/>
                    <a:gd name="connsiteY369" fmla="*/ 107185 h 238572"/>
                    <a:gd name="connsiteX370" fmla="*/ 416062 w 486365"/>
                    <a:gd name="connsiteY370" fmla="*/ 107185 h 238572"/>
                    <a:gd name="connsiteX371" fmla="*/ 417214 w 486365"/>
                    <a:gd name="connsiteY371" fmla="*/ 107185 h 238572"/>
                    <a:gd name="connsiteX372" fmla="*/ 433349 w 486365"/>
                    <a:gd name="connsiteY372" fmla="*/ 97965 h 238572"/>
                    <a:gd name="connsiteX373" fmla="*/ 433349 w 486365"/>
                    <a:gd name="connsiteY373" fmla="*/ 97965 h 238572"/>
                    <a:gd name="connsiteX374" fmla="*/ 433349 w 486365"/>
                    <a:gd name="connsiteY374" fmla="*/ 97965 h 238572"/>
                    <a:gd name="connsiteX375" fmla="*/ 433349 w 486365"/>
                    <a:gd name="connsiteY375" fmla="*/ 97965 h 238572"/>
                    <a:gd name="connsiteX376" fmla="*/ 433349 w 486365"/>
                    <a:gd name="connsiteY376" fmla="*/ 97965 h 238572"/>
                    <a:gd name="connsiteX377" fmla="*/ 433349 w 486365"/>
                    <a:gd name="connsiteY377" fmla="*/ 97965 h 238572"/>
                    <a:gd name="connsiteX378" fmla="*/ 433349 w 486365"/>
                    <a:gd name="connsiteY378" fmla="*/ 97965 h 238572"/>
                    <a:gd name="connsiteX379" fmla="*/ 433349 w 486365"/>
                    <a:gd name="connsiteY379" fmla="*/ 97965 h 238572"/>
                    <a:gd name="connsiteX380" fmla="*/ 433349 w 486365"/>
                    <a:gd name="connsiteY380" fmla="*/ 97965 h 238572"/>
                    <a:gd name="connsiteX381" fmla="*/ 433349 w 486365"/>
                    <a:gd name="connsiteY381" fmla="*/ 97965 h 238572"/>
                    <a:gd name="connsiteX382" fmla="*/ 433349 w 486365"/>
                    <a:gd name="connsiteY382" fmla="*/ 94507 h 238572"/>
                    <a:gd name="connsiteX383" fmla="*/ 434502 w 486365"/>
                    <a:gd name="connsiteY383" fmla="*/ 95659 h 238572"/>
                    <a:gd name="connsiteX384" fmla="*/ 434502 w 486365"/>
                    <a:gd name="connsiteY384" fmla="*/ 95659 h 238572"/>
                    <a:gd name="connsiteX385" fmla="*/ 434502 w 486365"/>
                    <a:gd name="connsiteY385" fmla="*/ 95659 h 238572"/>
                    <a:gd name="connsiteX386" fmla="*/ 434502 w 486365"/>
                    <a:gd name="connsiteY386" fmla="*/ 95659 h 238572"/>
                    <a:gd name="connsiteX387" fmla="*/ 434502 w 486365"/>
                    <a:gd name="connsiteY387" fmla="*/ 95659 h 238572"/>
                    <a:gd name="connsiteX388" fmla="*/ 434502 w 486365"/>
                    <a:gd name="connsiteY388" fmla="*/ 95659 h 238572"/>
                    <a:gd name="connsiteX389" fmla="*/ 434502 w 486365"/>
                    <a:gd name="connsiteY389" fmla="*/ 95659 h 238572"/>
                    <a:gd name="connsiteX390" fmla="*/ 434502 w 486365"/>
                    <a:gd name="connsiteY390" fmla="*/ 95659 h 238572"/>
                    <a:gd name="connsiteX391" fmla="*/ 434502 w 486365"/>
                    <a:gd name="connsiteY391" fmla="*/ 95659 h 238572"/>
                    <a:gd name="connsiteX392" fmla="*/ 434502 w 486365"/>
                    <a:gd name="connsiteY392" fmla="*/ 95659 h 238572"/>
                    <a:gd name="connsiteX393" fmla="*/ 434502 w 486365"/>
                    <a:gd name="connsiteY393" fmla="*/ 95659 h 238572"/>
                    <a:gd name="connsiteX394" fmla="*/ 434502 w 486365"/>
                    <a:gd name="connsiteY394" fmla="*/ 95659 h 238572"/>
                    <a:gd name="connsiteX395" fmla="*/ 434502 w 486365"/>
                    <a:gd name="connsiteY395" fmla="*/ 95659 h 238572"/>
                    <a:gd name="connsiteX396" fmla="*/ 434502 w 486365"/>
                    <a:gd name="connsiteY396" fmla="*/ 95659 h 238572"/>
                    <a:gd name="connsiteX397" fmla="*/ 434502 w 486365"/>
                    <a:gd name="connsiteY397" fmla="*/ 95659 h 238572"/>
                    <a:gd name="connsiteX398" fmla="*/ 434502 w 486365"/>
                    <a:gd name="connsiteY398" fmla="*/ 95659 h 238572"/>
                    <a:gd name="connsiteX399" fmla="*/ 434502 w 486365"/>
                    <a:gd name="connsiteY399" fmla="*/ 95659 h 238572"/>
                    <a:gd name="connsiteX400" fmla="*/ 435654 w 486365"/>
                    <a:gd name="connsiteY400" fmla="*/ 95659 h 238572"/>
                    <a:gd name="connsiteX401" fmla="*/ 451790 w 486365"/>
                    <a:gd name="connsiteY401" fmla="*/ 86439 h 238572"/>
                    <a:gd name="connsiteX402" fmla="*/ 451790 w 486365"/>
                    <a:gd name="connsiteY402" fmla="*/ 86439 h 238572"/>
                    <a:gd name="connsiteX403" fmla="*/ 451790 w 486365"/>
                    <a:gd name="connsiteY403" fmla="*/ 86439 h 238572"/>
                    <a:gd name="connsiteX404" fmla="*/ 451790 w 486365"/>
                    <a:gd name="connsiteY404" fmla="*/ 86439 h 238572"/>
                    <a:gd name="connsiteX405" fmla="*/ 451790 w 486365"/>
                    <a:gd name="connsiteY405" fmla="*/ 86439 h 238572"/>
                    <a:gd name="connsiteX406" fmla="*/ 451790 w 486365"/>
                    <a:gd name="connsiteY406" fmla="*/ 86439 h 238572"/>
                    <a:gd name="connsiteX407" fmla="*/ 451790 w 486365"/>
                    <a:gd name="connsiteY407" fmla="*/ 86439 h 238572"/>
                    <a:gd name="connsiteX408" fmla="*/ 451790 w 486365"/>
                    <a:gd name="connsiteY408" fmla="*/ 86439 h 238572"/>
                    <a:gd name="connsiteX409" fmla="*/ 451790 w 486365"/>
                    <a:gd name="connsiteY409" fmla="*/ 86439 h 238572"/>
                    <a:gd name="connsiteX410" fmla="*/ 451790 w 486365"/>
                    <a:gd name="connsiteY410" fmla="*/ 86439 h 238572"/>
                    <a:gd name="connsiteX411" fmla="*/ 451790 w 486365"/>
                    <a:gd name="connsiteY411" fmla="*/ 86439 h 238572"/>
                    <a:gd name="connsiteX412" fmla="*/ 451790 w 486365"/>
                    <a:gd name="connsiteY412" fmla="*/ 82982 h 238572"/>
                    <a:gd name="connsiteX413" fmla="*/ 452942 w 486365"/>
                    <a:gd name="connsiteY413" fmla="*/ 84134 h 238572"/>
                    <a:gd name="connsiteX414" fmla="*/ 452942 w 486365"/>
                    <a:gd name="connsiteY414" fmla="*/ 84134 h 238572"/>
                    <a:gd name="connsiteX415" fmla="*/ 452942 w 486365"/>
                    <a:gd name="connsiteY415" fmla="*/ 84134 h 238572"/>
                    <a:gd name="connsiteX416" fmla="*/ 452942 w 486365"/>
                    <a:gd name="connsiteY416" fmla="*/ 84134 h 238572"/>
                    <a:gd name="connsiteX417" fmla="*/ 452942 w 486365"/>
                    <a:gd name="connsiteY417" fmla="*/ 84134 h 238572"/>
                    <a:gd name="connsiteX418" fmla="*/ 452942 w 486365"/>
                    <a:gd name="connsiteY418" fmla="*/ 84134 h 238572"/>
                    <a:gd name="connsiteX419" fmla="*/ 452942 w 486365"/>
                    <a:gd name="connsiteY419" fmla="*/ 84134 h 238572"/>
                    <a:gd name="connsiteX420" fmla="*/ 452942 w 486365"/>
                    <a:gd name="connsiteY420" fmla="*/ 84134 h 238572"/>
                    <a:gd name="connsiteX421" fmla="*/ 452942 w 486365"/>
                    <a:gd name="connsiteY421" fmla="*/ 84134 h 238572"/>
                    <a:gd name="connsiteX422" fmla="*/ 452942 w 486365"/>
                    <a:gd name="connsiteY422" fmla="*/ 84134 h 238572"/>
                    <a:gd name="connsiteX423" fmla="*/ 452942 w 486365"/>
                    <a:gd name="connsiteY423" fmla="*/ 84134 h 238572"/>
                    <a:gd name="connsiteX424" fmla="*/ 452942 w 486365"/>
                    <a:gd name="connsiteY424" fmla="*/ 84134 h 238572"/>
                    <a:gd name="connsiteX425" fmla="*/ 452942 w 486365"/>
                    <a:gd name="connsiteY425" fmla="*/ 84134 h 238572"/>
                    <a:gd name="connsiteX426" fmla="*/ 452942 w 486365"/>
                    <a:gd name="connsiteY426" fmla="*/ 84134 h 238572"/>
                    <a:gd name="connsiteX427" fmla="*/ 452942 w 486365"/>
                    <a:gd name="connsiteY427" fmla="*/ 84134 h 238572"/>
                    <a:gd name="connsiteX428" fmla="*/ 454095 w 486365"/>
                    <a:gd name="connsiteY428" fmla="*/ 84134 h 238572"/>
                    <a:gd name="connsiteX429" fmla="*/ 470230 w 486365"/>
                    <a:gd name="connsiteY429" fmla="*/ 74914 h 238572"/>
                    <a:gd name="connsiteX430" fmla="*/ 470230 w 486365"/>
                    <a:gd name="connsiteY430" fmla="*/ 74914 h 238572"/>
                    <a:gd name="connsiteX431" fmla="*/ 470230 w 486365"/>
                    <a:gd name="connsiteY431" fmla="*/ 74914 h 238572"/>
                    <a:gd name="connsiteX432" fmla="*/ 470230 w 486365"/>
                    <a:gd name="connsiteY432" fmla="*/ 74914 h 238572"/>
                    <a:gd name="connsiteX433" fmla="*/ 470230 w 486365"/>
                    <a:gd name="connsiteY433" fmla="*/ 74914 h 238572"/>
                    <a:gd name="connsiteX434" fmla="*/ 470230 w 486365"/>
                    <a:gd name="connsiteY434" fmla="*/ 74914 h 238572"/>
                    <a:gd name="connsiteX435" fmla="*/ 470230 w 486365"/>
                    <a:gd name="connsiteY435" fmla="*/ 74914 h 238572"/>
                    <a:gd name="connsiteX436" fmla="*/ 470230 w 486365"/>
                    <a:gd name="connsiteY436" fmla="*/ 74914 h 238572"/>
                    <a:gd name="connsiteX437" fmla="*/ 470230 w 486365"/>
                    <a:gd name="connsiteY437" fmla="*/ 74914 h 238572"/>
                    <a:gd name="connsiteX438" fmla="*/ 470230 w 486365"/>
                    <a:gd name="connsiteY438" fmla="*/ 74914 h 238572"/>
                    <a:gd name="connsiteX439" fmla="*/ 470230 w 486365"/>
                    <a:gd name="connsiteY439" fmla="*/ 70304 h 238572"/>
                    <a:gd name="connsiteX440" fmla="*/ 470230 w 486365"/>
                    <a:gd name="connsiteY440" fmla="*/ 71456 h 238572"/>
                    <a:gd name="connsiteX441" fmla="*/ 470230 w 486365"/>
                    <a:gd name="connsiteY441" fmla="*/ 71456 h 238572"/>
                    <a:gd name="connsiteX442" fmla="*/ 469078 w 486365"/>
                    <a:gd name="connsiteY442" fmla="*/ 72609 h 238572"/>
                    <a:gd name="connsiteX443" fmla="*/ 452942 w 486365"/>
                    <a:gd name="connsiteY443" fmla="*/ 81829 h 238572"/>
                    <a:gd name="connsiteX444" fmla="*/ 451790 w 486365"/>
                    <a:gd name="connsiteY444" fmla="*/ 81829 h 238572"/>
                    <a:gd name="connsiteX445" fmla="*/ 451790 w 486365"/>
                    <a:gd name="connsiteY445" fmla="*/ 81829 h 238572"/>
                    <a:gd name="connsiteX446" fmla="*/ 450637 w 486365"/>
                    <a:gd name="connsiteY446" fmla="*/ 81829 h 238572"/>
                    <a:gd name="connsiteX447" fmla="*/ 450637 w 486365"/>
                    <a:gd name="connsiteY447" fmla="*/ 81829 h 238572"/>
                    <a:gd name="connsiteX448" fmla="*/ 449485 w 486365"/>
                    <a:gd name="connsiteY448" fmla="*/ 81829 h 238572"/>
                    <a:gd name="connsiteX449" fmla="*/ 449485 w 486365"/>
                    <a:gd name="connsiteY449" fmla="*/ 81829 h 238572"/>
                    <a:gd name="connsiteX450" fmla="*/ 448332 w 486365"/>
                    <a:gd name="connsiteY450" fmla="*/ 81829 h 238572"/>
                    <a:gd name="connsiteX451" fmla="*/ 435654 w 486365"/>
                    <a:gd name="connsiteY451" fmla="*/ 73762 h 238572"/>
                    <a:gd name="connsiteX452" fmla="*/ 434502 w 486365"/>
                    <a:gd name="connsiteY452" fmla="*/ 72609 h 238572"/>
                    <a:gd name="connsiteX453" fmla="*/ 434502 w 486365"/>
                    <a:gd name="connsiteY453" fmla="*/ 77219 h 238572"/>
                    <a:gd name="connsiteX454" fmla="*/ 435654 w 486365"/>
                    <a:gd name="connsiteY454" fmla="*/ 78372 h 238572"/>
                    <a:gd name="connsiteX455" fmla="*/ 447180 w 486365"/>
                    <a:gd name="connsiteY455" fmla="*/ 85287 h 238572"/>
                    <a:gd name="connsiteX456" fmla="*/ 446027 w 486365"/>
                    <a:gd name="connsiteY456" fmla="*/ 85287 h 238572"/>
                    <a:gd name="connsiteX457" fmla="*/ 429892 w 486365"/>
                    <a:gd name="connsiteY457" fmla="*/ 94507 h 238572"/>
                    <a:gd name="connsiteX458" fmla="*/ 428739 w 486365"/>
                    <a:gd name="connsiteY458" fmla="*/ 94507 h 238572"/>
                    <a:gd name="connsiteX459" fmla="*/ 428739 w 486365"/>
                    <a:gd name="connsiteY459" fmla="*/ 94507 h 238572"/>
                    <a:gd name="connsiteX460" fmla="*/ 427587 w 486365"/>
                    <a:gd name="connsiteY460" fmla="*/ 94507 h 238572"/>
                    <a:gd name="connsiteX461" fmla="*/ 427587 w 486365"/>
                    <a:gd name="connsiteY461" fmla="*/ 94507 h 238572"/>
                    <a:gd name="connsiteX462" fmla="*/ 426434 w 486365"/>
                    <a:gd name="connsiteY462" fmla="*/ 94507 h 238572"/>
                    <a:gd name="connsiteX463" fmla="*/ 426434 w 486365"/>
                    <a:gd name="connsiteY463" fmla="*/ 94507 h 238572"/>
                    <a:gd name="connsiteX464" fmla="*/ 425282 w 486365"/>
                    <a:gd name="connsiteY464" fmla="*/ 94507 h 238572"/>
                    <a:gd name="connsiteX465" fmla="*/ 412604 w 486365"/>
                    <a:gd name="connsiteY465" fmla="*/ 86439 h 238572"/>
                    <a:gd name="connsiteX466" fmla="*/ 412604 w 486365"/>
                    <a:gd name="connsiteY466" fmla="*/ 86439 h 238572"/>
                    <a:gd name="connsiteX467" fmla="*/ 416062 w 486365"/>
                    <a:gd name="connsiteY467" fmla="*/ 85287 h 238572"/>
                    <a:gd name="connsiteX468" fmla="*/ 416062 w 486365"/>
                    <a:gd name="connsiteY468" fmla="*/ 85287 h 238572"/>
                    <a:gd name="connsiteX469" fmla="*/ 416062 w 486365"/>
                    <a:gd name="connsiteY469" fmla="*/ 85287 h 238572"/>
                    <a:gd name="connsiteX470" fmla="*/ 416062 w 486365"/>
                    <a:gd name="connsiteY470" fmla="*/ 85287 h 238572"/>
                    <a:gd name="connsiteX471" fmla="*/ 416062 w 486365"/>
                    <a:gd name="connsiteY471" fmla="*/ 85287 h 238572"/>
                    <a:gd name="connsiteX472" fmla="*/ 416062 w 486365"/>
                    <a:gd name="connsiteY472" fmla="*/ 85287 h 238572"/>
                    <a:gd name="connsiteX473" fmla="*/ 416062 w 486365"/>
                    <a:gd name="connsiteY473" fmla="*/ 85287 h 238572"/>
                    <a:gd name="connsiteX474" fmla="*/ 416062 w 486365"/>
                    <a:gd name="connsiteY474" fmla="*/ 85287 h 238572"/>
                    <a:gd name="connsiteX475" fmla="*/ 416062 w 486365"/>
                    <a:gd name="connsiteY475" fmla="*/ 85287 h 238572"/>
                    <a:gd name="connsiteX476" fmla="*/ 416062 w 486365"/>
                    <a:gd name="connsiteY476" fmla="*/ 85287 h 238572"/>
                    <a:gd name="connsiteX477" fmla="*/ 416062 w 486365"/>
                    <a:gd name="connsiteY477" fmla="*/ 85287 h 238572"/>
                    <a:gd name="connsiteX478" fmla="*/ 416062 w 486365"/>
                    <a:gd name="connsiteY478" fmla="*/ 80677 h 238572"/>
                    <a:gd name="connsiteX479" fmla="*/ 418366 w 486365"/>
                    <a:gd name="connsiteY479" fmla="*/ 81829 h 238572"/>
                    <a:gd name="connsiteX480" fmla="*/ 418366 w 486365"/>
                    <a:gd name="connsiteY480" fmla="*/ 81829 h 238572"/>
                    <a:gd name="connsiteX481" fmla="*/ 418366 w 486365"/>
                    <a:gd name="connsiteY481" fmla="*/ 81829 h 238572"/>
                    <a:gd name="connsiteX482" fmla="*/ 418366 w 486365"/>
                    <a:gd name="connsiteY482" fmla="*/ 81829 h 238572"/>
                    <a:gd name="connsiteX483" fmla="*/ 418366 w 486365"/>
                    <a:gd name="connsiteY483" fmla="*/ 81829 h 238572"/>
                    <a:gd name="connsiteX484" fmla="*/ 418366 w 486365"/>
                    <a:gd name="connsiteY484" fmla="*/ 81829 h 238572"/>
                    <a:gd name="connsiteX485" fmla="*/ 418366 w 486365"/>
                    <a:gd name="connsiteY485" fmla="*/ 81829 h 238572"/>
                    <a:gd name="connsiteX486" fmla="*/ 418366 w 486365"/>
                    <a:gd name="connsiteY486" fmla="*/ 81829 h 238572"/>
                    <a:gd name="connsiteX487" fmla="*/ 418366 w 486365"/>
                    <a:gd name="connsiteY487" fmla="*/ 81829 h 238572"/>
                    <a:gd name="connsiteX488" fmla="*/ 418366 w 486365"/>
                    <a:gd name="connsiteY488" fmla="*/ 81829 h 238572"/>
                    <a:gd name="connsiteX489" fmla="*/ 418366 w 486365"/>
                    <a:gd name="connsiteY489" fmla="*/ 81829 h 238572"/>
                    <a:gd name="connsiteX490" fmla="*/ 418366 w 486365"/>
                    <a:gd name="connsiteY490" fmla="*/ 81829 h 238572"/>
                    <a:gd name="connsiteX491" fmla="*/ 418366 w 486365"/>
                    <a:gd name="connsiteY491" fmla="*/ 81829 h 238572"/>
                    <a:gd name="connsiteX492" fmla="*/ 418366 w 486365"/>
                    <a:gd name="connsiteY492" fmla="*/ 81829 h 238572"/>
                    <a:gd name="connsiteX493" fmla="*/ 418366 w 486365"/>
                    <a:gd name="connsiteY493" fmla="*/ 81829 h 238572"/>
                    <a:gd name="connsiteX494" fmla="*/ 419519 w 486365"/>
                    <a:gd name="connsiteY494" fmla="*/ 81829 h 238572"/>
                    <a:gd name="connsiteX495" fmla="*/ 428739 w 486365"/>
                    <a:gd name="connsiteY495" fmla="*/ 76066 h 238572"/>
                    <a:gd name="connsiteX496" fmla="*/ 428739 w 486365"/>
                    <a:gd name="connsiteY496" fmla="*/ 76066 h 238572"/>
                    <a:gd name="connsiteX497" fmla="*/ 428739 w 486365"/>
                    <a:gd name="connsiteY497" fmla="*/ 76066 h 238572"/>
                    <a:gd name="connsiteX498" fmla="*/ 428739 w 486365"/>
                    <a:gd name="connsiteY498" fmla="*/ 76066 h 238572"/>
                    <a:gd name="connsiteX499" fmla="*/ 428739 w 486365"/>
                    <a:gd name="connsiteY499" fmla="*/ 76066 h 238572"/>
                    <a:gd name="connsiteX500" fmla="*/ 428739 w 486365"/>
                    <a:gd name="connsiteY500" fmla="*/ 76066 h 238572"/>
                    <a:gd name="connsiteX501" fmla="*/ 428739 w 486365"/>
                    <a:gd name="connsiteY501" fmla="*/ 76066 h 238572"/>
                    <a:gd name="connsiteX502" fmla="*/ 428739 w 486365"/>
                    <a:gd name="connsiteY502" fmla="*/ 76066 h 238572"/>
                    <a:gd name="connsiteX503" fmla="*/ 428739 w 486365"/>
                    <a:gd name="connsiteY503" fmla="*/ 76066 h 238572"/>
                    <a:gd name="connsiteX504" fmla="*/ 428739 w 486365"/>
                    <a:gd name="connsiteY504" fmla="*/ 76066 h 238572"/>
                    <a:gd name="connsiteX505" fmla="*/ 428739 w 486365"/>
                    <a:gd name="connsiteY505" fmla="*/ 76066 h 238572"/>
                    <a:gd name="connsiteX506" fmla="*/ 428739 w 486365"/>
                    <a:gd name="connsiteY506" fmla="*/ 72609 h 238572"/>
                    <a:gd name="connsiteX507" fmla="*/ 429892 w 486365"/>
                    <a:gd name="connsiteY507" fmla="*/ 73762 h 238572"/>
                    <a:gd name="connsiteX508" fmla="*/ 429892 w 486365"/>
                    <a:gd name="connsiteY508" fmla="*/ 73762 h 238572"/>
                    <a:gd name="connsiteX509" fmla="*/ 429892 w 486365"/>
                    <a:gd name="connsiteY509" fmla="*/ 73762 h 238572"/>
                    <a:gd name="connsiteX510" fmla="*/ 429892 w 486365"/>
                    <a:gd name="connsiteY510" fmla="*/ 73762 h 238572"/>
                    <a:gd name="connsiteX511" fmla="*/ 429892 w 486365"/>
                    <a:gd name="connsiteY511" fmla="*/ 73762 h 238572"/>
                    <a:gd name="connsiteX512" fmla="*/ 429892 w 486365"/>
                    <a:gd name="connsiteY512" fmla="*/ 73762 h 238572"/>
                    <a:gd name="connsiteX513" fmla="*/ 429892 w 486365"/>
                    <a:gd name="connsiteY513" fmla="*/ 73762 h 238572"/>
                    <a:gd name="connsiteX514" fmla="*/ 429892 w 486365"/>
                    <a:gd name="connsiteY514" fmla="*/ 73762 h 238572"/>
                    <a:gd name="connsiteX515" fmla="*/ 429892 w 486365"/>
                    <a:gd name="connsiteY515" fmla="*/ 73762 h 238572"/>
                    <a:gd name="connsiteX516" fmla="*/ 429892 w 486365"/>
                    <a:gd name="connsiteY516" fmla="*/ 73762 h 238572"/>
                    <a:gd name="connsiteX517" fmla="*/ 429892 w 486365"/>
                    <a:gd name="connsiteY517" fmla="*/ 73762 h 238572"/>
                    <a:gd name="connsiteX518" fmla="*/ 429892 w 486365"/>
                    <a:gd name="connsiteY518" fmla="*/ 73762 h 238572"/>
                    <a:gd name="connsiteX519" fmla="*/ 429892 w 486365"/>
                    <a:gd name="connsiteY519" fmla="*/ 73762 h 238572"/>
                    <a:gd name="connsiteX520" fmla="*/ 429892 w 486365"/>
                    <a:gd name="connsiteY520" fmla="*/ 73762 h 238572"/>
                    <a:gd name="connsiteX521" fmla="*/ 429892 w 486365"/>
                    <a:gd name="connsiteY521" fmla="*/ 73762 h 238572"/>
                    <a:gd name="connsiteX522" fmla="*/ 429892 w 486365"/>
                    <a:gd name="connsiteY522" fmla="*/ 73762 h 238572"/>
                    <a:gd name="connsiteX523" fmla="*/ 429892 w 486365"/>
                    <a:gd name="connsiteY523" fmla="*/ 73762 h 238572"/>
                    <a:gd name="connsiteX524" fmla="*/ 431044 w 486365"/>
                    <a:gd name="connsiteY524" fmla="*/ 73762 h 238572"/>
                    <a:gd name="connsiteX525" fmla="*/ 450637 w 486365"/>
                    <a:gd name="connsiteY525" fmla="*/ 63389 h 238572"/>
                    <a:gd name="connsiteX526" fmla="*/ 450637 w 486365"/>
                    <a:gd name="connsiteY526" fmla="*/ 63389 h 238572"/>
                    <a:gd name="connsiteX527" fmla="*/ 450637 w 486365"/>
                    <a:gd name="connsiteY527" fmla="*/ 63389 h 238572"/>
                    <a:gd name="connsiteX528" fmla="*/ 450637 w 486365"/>
                    <a:gd name="connsiteY528" fmla="*/ 63389 h 238572"/>
                    <a:gd name="connsiteX529" fmla="*/ 450637 w 486365"/>
                    <a:gd name="connsiteY529" fmla="*/ 63389 h 238572"/>
                    <a:gd name="connsiteX530" fmla="*/ 450637 w 486365"/>
                    <a:gd name="connsiteY530" fmla="*/ 63389 h 238572"/>
                    <a:gd name="connsiteX531" fmla="*/ 450637 w 486365"/>
                    <a:gd name="connsiteY531" fmla="*/ 63389 h 238572"/>
                    <a:gd name="connsiteX532" fmla="*/ 450637 w 486365"/>
                    <a:gd name="connsiteY532" fmla="*/ 63389 h 238572"/>
                    <a:gd name="connsiteX533" fmla="*/ 450637 w 486365"/>
                    <a:gd name="connsiteY533" fmla="*/ 63389 h 238572"/>
                    <a:gd name="connsiteX534" fmla="*/ 450637 w 486365"/>
                    <a:gd name="connsiteY534" fmla="*/ 63389 h 238572"/>
                    <a:gd name="connsiteX535" fmla="*/ 450637 w 486365"/>
                    <a:gd name="connsiteY535" fmla="*/ 63389 h 238572"/>
                    <a:gd name="connsiteX536" fmla="*/ 450637 w 486365"/>
                    <a:gd name="connsiteY536" fmla="*/ 59931 h 238572"/>
                    <a:gd name="connsiteX537" fmla="*/ 471383 w 486365"/>
                    <a:gd name="connsiteY537" fmla="*/ 72609 h 238572"/>
                    <a:gd name="connsiteX538" fmla="*/ 471383 w 486365"/>
                    <a:gd name="connsiteY538" fmla="*/ 72609 h 238572"/>
                    <a:gd name="connsiteX539" fmla="*/ 471383 w 486365"/>
                    <a:gd name="connsiteY539" fmla="*/ 72609 h 238572"/>
                    <a:gd name="connsiteX540" fmla="*/ 471383 w 486365"/>
                    <a:gd name="connsiteY540" fmla="*/ 72609 h 238572"/>
                    <a:gd name="connsiteX541" fmla="*/ 471383 w 486365"/>
                    <a:gd name="connsiteY541" fmla="*/ 72609 h 238572"/>
                    <a:gd name="connsiteX542" fmla="*/ 471383 w 486365"/>
                    <a:gd name="connsiteY542" fmla="*/ 72609 h 238572"/>
                    <a:gd name="connsiteX543" fmla="*/ 471383 w 486365"/>
                    <a:gd name="connsiteY543" fmla="*/ 72609 h 238572"/>
                    <a:gd name="connsiteX544" fmla="*/ 471383 w 486365"/>
                    <a:gd name="connsiteY544" fmla="*/ 72609 h 238572"/>
                    <a:gd name="connsiteX545" fmla="*/ 472535 w 486365"/>
                    <a:gd name="connsiteY545" fmla="*/ 72609 h 238572"/>
                    <a:gd name="connsiteX546" fmla="*/ 472535 w 486365"/>
                    <a:gd name="connsiteY546" fmla="*/ 72609 h 238572"/>
                    <a:gd name="connsiteX547" fmla="*/ 472535 w 486365"/>
                    <a:gd name="connsiteY547" fmla="*/ 72609 h 238572"/>
                    <a:gd name="connsiteX548" fmla="*/ 472535 w 486365"/>
                    <a:gd name="connsiteY548" fmla="*/ 72609 h 238572"/>
                    <a:gd name="connsiteX549" fmla="*/ 472535 w 486365"/>
                    <a:gd name="connsiteY549" fmla="*/ 72609 h 238572"/>
                    <a:gd name="connsiteX550" fmla="*/ 472535 w 486365"/>
                    <a:gd name="connsiteY550" fmla="*/ 72609 h 238572"/>
                    <a:gd name="connsiteX551" fmla="*/ 473688 w 486365"/>
                    <a:gd name="connsiteY551" fmla="*/ 72609 h 238572"/>
                    <a:gd name="connsiteX552" fmla="*/ 486366 w 486365"/>
                    <a:gd name="connsiteY552" fmla="*/ 65694 h 238572"/>
                    <a:gd name="connsiteX553" fmla="*/ 486366 w 486365"/>
                    <a:gd name="connsiteY553" fmla="*/ 65694 h 238572"/>
                    <a:gd name="connsiteX554" fmla="*/ 486366 w 486365"/>
                    <a:gd name="connsiteY554" fmla="*/ 65694 h 238572"/>
                    <a:gd name="connsiteX555" fmla="*/ 486366 w 486365"/>
                    <a:gd name="connsiteY555" fmla="*/ 65694 h 238572"/>
                    <a:gd name="connsiteX556" fmla="*/ 486366 w 486365"/>
                    <a:gd name="connsiteY556" fmla="*/ 65694 h 238572"/>
                    <a:gd name="connsiteX557" fmla="*/ 486366 w 486365"/>
                    <a:gd name="connsiteY557" fmla="*/ 65694 h 238572"/>
                    <a:gd name="connsiteX558" fmla="*/ 486366 w 486365"/>
                    <a:gd name="connsiteY558" fmla="*/ 65694 h 238572"/>
                    <a:gd name="connsiteX559" fmla="*/ 486366 w 486365"/>
                    <a:gd name="connsiteY559" fmla="*/ 65694 h 238572"/>
                    <a:gd name="connsiteX560" fmla="*/ 486366 w 486365"/>
                    <a:gd name="connsiteY560" fmla="*/ 65694 h 238572"/>
                    <a:gd name="connsiteX561" fmla="*/ 486366 w 486365"/>
                    <a:gd name="connsiteY561" fmla="*/ 65694 h 238572"/>
                    <a:gd name="connsiteX562" fmla="*/ 486366 w 486365"/>
                    <a:gd name="connsiteY562" fmla="*/ 61084 h 238572"/>
                    <a:gd name="connsiteX563" fmla="*/ 486366 w 486365"/>
                    <a:gd name="connsiteY563" fmla="*/ 62236 h 238572"/>
                    <a:gd name="connsiteX564" fmla="*/ 486366 w 486365"/>
                    <a:gd name="connsiteY564" fmla="*/ 62236 h 238572"/>
                    <a:gd name="connsiteX565" fmla="*/ 485213 w 486365"/>
                    <a:gd name="connsiteY565" fmla="*/ 63389 h 238572"/>
                    <a:gd name="connsiteX566" fmla="*/ 472535 w 486365"/>
                    <a:gd name="connsiteY566" fmla="*/ 70304 h 238572"/>
                    <a:gd name="connsiteX567" fmla="*/ 471383 w 486365"/>
                    <a:gd name="connsiteY567" fmla="*/ 70304 h 238572"/>
                    <a:gd name="connsiteX568" fmla="*/ 471383 w 486365"/>
                    <a:gd name="connsiteY568" fmla="*/ 70304 h 238572"/>
                    <a:gd name="connsiteX569" fmla="*/ 470230 w 486365"/>
                    <a:gd name="connsiteY569" fmla="*/ 70304 h 238572"/>
                    <a:gd name="connsiteX570" fmla="*/ 470230 w 486365"/>
                    <a:gd name="connsiteY570" fmla="*/ 70304 h 238572"/>
                    <a:gd name="connsiteX571" fmla="*/ 469078 w 486365"/>
                    <a:gd name="connsiteY571" fmla="*/ 70304 h 238572"/>
                    <a:gd name="connsiteX572" fmla="*/ 469078 w 486365"/>
                    <a:gd name="connsiteY572" fmla="*/ 70304 h 238572"/>
                    <a:gd name="connsiteX573" fmla="*/ 467925 w 486365"/>
                    <a:gd name="connsiteY573" fmla="*/ 70304 h 238572"/>
                    <a:gd name="connsiteX574" fmla="*/ 435654 w 486365"/>
                    <a:gd name="connsiteY574" fmla="*/ 49558 h 238572"/>
                    <a:gd name="connsiteX575" fmla="*/ 435654 w 486365"/>
                    <a:gd name="connsiteY575" fmla="*/ 49558 h 238572"/>
                    <a:gd name="connsiteX576" fmla="*/ 447180 w 486365"/>
                    <a:gd name="connsiteY576" fmla="*/ 43796 h 238572"/>
                    <a:gd name="connsiteX577" fmla="*/ 447180 w 486365"/>
                    <a:gd name="connsiteY577" fmla="*/ 43796 h 238572"/>
                    <a:gd name="connsiteX578" fmla="*/ 447180 w 486365"/>
                    <a:gd name="connsiteY578" fmla="*/ 43796 h 238572"/>
                    <a:gd name="connsiteX579" fmla="*/ 447180 w 486365"/>
                    <a:gd name="connsiteY579" fmla="*/ 43796 h 238572"/>
                    <a:gd name="connsiteX580" fmla="*/ 447180 w 486365"/>
                    <a:gd name="connsiteY580" fmla="*/ 43796 h 238572"/>
                    <a:gd name="connsiteX581" fmla="*/ 447180 w 486365"/>
                    <a:gd name="connsiteY581" fmla="*/ 43796 h 238572"/>
                    <a:gd name="connsiteX582" fmla="*/ 447180 w 486365"/>
                    <a:gd name="connsiteY582" fmla="*/ 43796 h 238572"/>
                    <a:gd name="connsiteX583" fmla="*/ 447180 w 486365"/>
                    <a:gd name="connsiteY583" fmla="*/ 43796 h 238572"/>
                    <a:gd name="connsiteX584" fmla="*/ 447180 w 486365"/>
                    <a:gd name="connsiteY584" fmla="*/ 43796 h 238572"/>
                    <a:gd name="connsiteX585" fmla="*/ 447180 w 486365"/>
                    <a:gd name="connsiteY585" fmla="*/ 43796 h 238572"/>
                    <a:gd name="connsiteX586" fmla="*/ 447180 w 486365"/>
                    <a:gd name="connsiteY586" fmla="*/ 39186 h 238572"/>
                    <a:gd name="connsiteX587" fmla="*/ 447180 w 486365"/>
                    <a:gd name="connsiteY587" fmla="*/ 40338 h 238572"/>
                    <a:gd name="connsiteX588" fmla="*/ 447180 w 486365"/>
                    <a:gd name="connsiteY588" fmla="*/ 40338 h 238572"/>
                    <a:gd name="connsiteX589" fmla="*/ 446027 w 486365"/>
                    <a:gd name="connsiteY589" fmla="*/ 41491 h 238572"/>
                    <a:gd name="connsiteX590" fmla="*/ 433349 w 486365"/>
                    <a:gd name="connsiteY590" fmla="*/ 48406 h 238572"/>
                    <a:gd name="connsiteX591" fmla="*/ 432197 w 486365"/>
                    <a:gd name="connsiteY591" fmla="*/ 48406 h 238572"/>
                    <a:gd name="connsiteX592" fmla="*/ 432197 w 486365"/>
                    <a:gd name="connsiteY592" fmla="*/ 48406 h 238572"/>
                    <a:gd name="connsiteX593" fmla="*/ 431044 w 486365"/>
                    <a:gd name="connsiteY593" fmla="*/ 48406 h 238572"/>
                    <a:gd name="connsiteX594" fmla="*/ 431044 w 486365"/>
                    <a:gd name="connsiteY594" fmla="*/ 48406 h 238572"/>
                    <a:gd name="connsiteX595" fmla="*/ 429892 w 486365"/>
                    <a:gd name="connsiteY595" fmla="*/ 48406 h 238572"/>
                    <a:gd name="connsiteX596" fmla="*/ 429892 w 486365"/>
                    <a:gd name="connsiteY596" fmla="*/ 48406 h 238572"/>
                    <a:gd name="connsiteX597" fmla="*/ 428739 w 486365"/>
                    <a:gd name="connsiteY597" fmla="*/ 48406 h 238572"/>
                    <a:gd name="connsiteX598" fmla="*/ 396469 w 486365"/>
                    <a:gd name="connsiteY598" fmla="*/ 27661 h 238572"/>
                    <a:gd name="connsiteX599" fmla="*/ 396469 w 486365"/>
                    <a:gd name="connsiteY599" fmla="*/ 27661 h 238572"/>
                    <a:gd name="connsiteX600" fmla="*/ 407994 w 486365"/>
                    <a:gd name="connsiteY600" fmla="*/ 21898 h 238572"/>
                    <a:gd name="connsiteX601" fmla="*/ 407994 w 486365"/>
                    <a:gd name="connsiteY601" fmla="*/ 21898 h 238572"/>
                    <a:gd name="connsiteX602" fmla="*/ 407994 w 486365"/>
                    <a:gd name="connsiteY602" fmla="*/ 21898 h 238572"/>
                    <a:gd name="connsiteX603" fmla="*/ 407994 w 486365"/>
                    <a:gd name="connsiteY603" fmla="*/ 21898 h 238572"/>
                    <a:gd name="connsiteX604" fmla="*/ 407994 w 486365"/>
                    <a:gd name="connsiteY604" fmla="*/ 21898 h 238572"/>
                    <a:gd name="connsiteX605" fmla="*/ 407994 w 486365"/>
                    <a:gd name="connsiteY605" fmla="*/ 21898 h 238572"/>
                    <a:gd name="connsiteX606" fmla="*/ 407994 w 486365"/>
                    <a:gd name="connsiteY606" fmla="*/ 21898 h 238572"/>
                    <a:gd name="connsiteX607" fmla="*/ 407994 w 486365"/>
                    <a:gd name="connsiteY607" fmla="*/ 21898 h 238572"/>
                    <a:gd name="connsiteX608" fmla="*/ 407994 w 486365"/>
                    <a:gd name="connsiteY608" fmla="*/ 21898 h 238572"/>
                    <a:gd name="connsiteX609" fmla="*/ 407994 w 486365"/>
                    <a:gd name="connsiteY609" fmla="*/ 21898 h 238572"/>
                    <a:gd name="connsiteX610" fmla="*/ 407994 w 486365"/>
                    <a:gd name="connsiteY610" fmla="*/ 17288 h 238572"/>
                    <a:gd name="connsiteX611" fmla="*/ 407994 w 486365"/>
                    <a:gd name="connsiteY611" fmla="*/ 18440 h 238572"/>
                    <a:gd name="connsiteX612" fmla="*/ 407994 w 486365"/>
                    <a:gd name="connsiteY612" fmla="*/ 18440 h 238572"/>
                    <a:gd name="connsiteX613" fmla="*/ 406841 w 486365"/>
                    <a:gd name="connsiteY613" fmla="*/ 19593 h 238572"/>
                    <a:gd name="connsiteX614" fmla="*/ 388401 w 486365"/>
                    <a:gd name="connsiteY614" fmla="*/ 29965 h 238572"/>
                    <a:gd name="connsiteX615" fmla="*/ 387248 w 486365"/>
                    <a:gd name="connsiteY615" fmla="*/ 29965 h 238572"/>
                    <a:gd name="connsiteX616" fmla="*/ 387248 w 486365"/>
                    <a:gd name="connsiteY616" fmla="*/ 29965 h 238572"/>
                    <a:gd name="connsiteX617" fmla="*/ 386096 w 486365"/>
                    <a:gd name="connsiteY617" fmla="*/ 29965 h 238572"/>
                    <a:gd name="connsiteX618" fmla="*/ 386096 w 486365"/>
                    <a:gd name="connsiteY618" fmla="*/ 29965 h 238572"/>
                    <a:gd name="connsiteX619" fmla="*/ 384943 w 486365"/>
                    <a:gd name="connsiteY619" fmla="*/ 29965 h 238572"/>
                    <a:gd name="connsiteX620" fmla="*/ 384943 w 486365"/>
                    <a:gd name="connsiteY620" fmla="*/ 29965 h 238572"/>
                    <a:gd name="connsiteX621" fmla="*/ 383791 w 486365"/>
                    <a:gd name="connsiteY621" fmla="*/ 29965 h 238572"/>
                    <a:gd name="connsiteX622" fmla="*/ 371113 w 486365"/>
                    <a:gd name="connsiteY622" fmla="*/ 21898 h 238572"/>
                    <a:gd name="connsiteX623" fmla="*/ 371113 w 486365"/>
                    <a:gd name="connsiteY623" fmla="*/ 21898 h 238572"/>
                    <a:gd name="connsiteX624" fmla="*/ 387248 w 486365"/>
                    <a:gd name="connsiteY624" fmla="*/ 12677 h 238572"/>
                    <a:gd name="connsiteX625" fmla="*/ 387248 w 486365"/>
                    <a:gd name="connsiteY625" fmla="*/ 12677 h 238572"/>
                    <a:gd name="connsiteX626" fmla="*/ 387248 w 486365"/>
                    <a:gd name="connsiteY626" fmla="*/ 12677 h 238572"/>
                    <a:gd name="connsiteX627" fmla="*/ 387248 w 486365"/>
                    <a:gd name="connsiteY627" fmla="*/ 12677 h 238572"/>
                    <a:gd name="connsiteX628" fmla="*/ 387248 w 486365"/>
                    <a:gd name="connsiteY628" fmla="*/ 12677 h 238572"/>
                    <a:gd name="connsiteX629" fmla="*/ 387248 w 486365"/>
                    <a:gd name="connsiteY629" fmla="*/ 12677 h 238572"/>
                    <a:gd name="connsiteX630" fmla="*/ 387248 w 486365"/>
                    <a:gd name="connsiteY630" fmla="*/ 12677 h 238572"/>
                    <a:gd name="connsiteX631" fmla="*/ 387248 w 486365"/>
                    <a:gd name="connsiteY631" fmla="*/ 12677 h 238572"/>
                    <a:gd name="connsiteX632" fmla="*/ 387248 w 486365"/>
                    <a:gd name="connsiteY632" fmla="*/ 12677 h 238572"/>
                    <a:gd name="connsiteX633" fmla="*/ 387248 w 486365"/>
                    <a:gd name="connsiteY633" fmla="*/ 12677 h 238572"/>
                    <a:gd name="connsiteX634" fmla="*/ 387248 w 486365"/>
                    <a:gd name="connsiteY634" fmla="*/ 12677 h 238572"/>
                    <a:gd name="connsiteX635" fmla="*/ 387248 w 486365"/>
                    <a:gd name="connsiteY635" fmla="*/ 8067 h 238572"/>
                    <a:gd name="connsiteX636" fmla="*/ 387248 w 486365"/>
                    <a:gd name="connsiteY636" fmla="*/ 9220 h 238572"/>
                    <a:gd name="connsiteX637" fmla="*/ 387248 w 486365"/>
                    <a:gd name="connsiteY637" fmla="*/ 9220 h 238572"/>
                    <a:gd name="connsiteX638" fmla="*/ 386096 w 486365"/>
                    <a:gd name="connsiteY638" fmla="*/ 10373 h 238572"/>
                    <a:gd name="connsiteX639" fmla="*/ 329622 w 486365"/>
                    <a:gd name="connsiteY639" fmla="*/ 41491 h 238572"/>
                    <a:gd name="connsiteX640" fmla="*/ 328470 w 486365"/>
                    <a:gd name="connsiteY640" fmla="*/ 41491 h 238572"/>
                    <a:gd name="connsiteX641" fmla="*/ 328470 w 486365"/>
                    <a:gd name="connsiteY641" fmla="*/ 41491 h 238572"/>
                    <a:gd name="connsiteX642" fmla="*/ 327317 w 486365"/>
                    <a:gd name="connsiteY642" fmla="*/ 41491 h 238572"/>
                    <a:gd name="connsiteX643" fmla="*/ 327317 w 486365"/>
                    <a:gd name="connsiteY643" fmla="*/ 41491 h 238572"/>
                    <a:gd name="connsiteX644" fmla="*/ 326164 w 486365"/>
                    <a:gd name="connsiteY644" fmla="*/ 41491 h 238572"/>
                    <a:gd name="connsiteX645" fmla="*/ 326164 w 486365"/>
                    <a:gd name="connsiteY645" fmla="*/ 41491 h 238572"/>
                    <a:gd name="connsiteX646" fmla="*/ 325012 w 486365"/>
                    <a:gd name="connsiteY646" fmla="*/ 41491 h 238572"/>
                    <a:gd name="connsiteX647" fmla="*/ 312334 w 486365"/>
                    <a:gd name="connsiteY647" fmla="*/ 33423 h 238572"/>
                    <a:gd name="connsiteX648" fmla="*/ 312334 w 486365"/>
                    <a:gd name="connsiteY648" fmla="*/ 33423 h 238572"/>
                    <a:gd name="connsiteX649" fmla="*/ 319250 w 486365"/>
                    <a:gd name="connsiteY649" fmla="*/ 28813 h 238572"/>
                    <a:gd name="connsiteX650" fmla="*/ 319250 w 486365"/>
                    <a:gd name="connsiteY650" fmla="*/ 28813 h 238572"/>
                    <a:gd name="connsiteX651" fmla="*/ 319250 w 486365"/>
                    <a:gd name="connsiteY651" fmla="*/ 28813 h 238572"/>
                    <a:gd name="connsiteX652" fmla="*/ 319250 w 486365"/>
                    <a:gd name="connsiteY652" fmla="*/ 28813 h 238572"/>
                    <a:gd name="connsiteX653" fmla="*/ 319250 w 486365"/>
                    <a:gd name="connsiteY653" fmla="*/ 28813 h 238572"/>
                    <a:gd name="connsiteX654" fmla="*/ 319250 w 486365"/>
                    <a:gd name="connsiteY654" fmla="*/ 28813 h 238572"/>
                    <a:gd name="connsiteX655" fmla="*/ 319250 w 486365"/>
                    <a:gd name="connsiteY655" fmla="*/ 28813 h 238572"/>
                    <a:gd name="connsiteX656" fmla="*/ 319250 w 486365"/>
                    <a:gd name="connsiteY656" fmla="*/ 28813 h 238572"/>
                    <a:gd name="connsiteX657" fmla="*/ 319250 w 486365"/>
                    <a:gd name="connsiteY657" fmla="*/ 28813 h 238572"/>
                    <a:gd name="connsiteX658" fmla="*/ 319250 w 486365"/>
                    <a:gd name="connsiteY658" fmla="*/ 28813 h 238572"/>
                    <a:gd name="connsiteX659" fmla="*/ 319250 w 486365"/>
                    <a:gd name="connsiteY659" fmla="*/ 28813 h 238572"/>
                    <a:gd name="connsiteX660" fmla="*/ 319250 w 486365"/>
                    <a:gd name="connsiteY660" fmla="*/ 25355 h 238572"/>
                    <a:gd name="connsiteX661" fmla="*/ 320402 w 486365"/>
                    <a:gd name="connsiteY661" fmla="*/ 26508 h 238572"/>
                    <a:gd name="connsiteX662" fmla="*/ 320402 w 486365"/>
                    <a:gd name="connsiteY662" fmla="*/ 26508 h 238572"/>
                    <a:gd name="connsiteX663" fmla="*/ 320402 w 486365"/>
                    <a:gd name="connsiteY663" fmla="*/ 26508 h 238572"/>
                    <a:gd name="connsiteX664" fmla="*/ 320402 w 486365"/>
                    <a:gd name="connsiteY664" fmla="*/ 26508 h 238572"/>
                    <a:gd name="connsiteX665" fmla="*/ 320402 w 486365"/>
                    <a:gd name="connsiteY665" fmla="*/ 26508 h 238572"/>
                    <a:gd name="connsiteX666" fmla="*/ 320402 w 486365"/>
                    <a:gd name="connsiteY666" fmla="*/ 26508 h 238572"/>
                    <a:gd name="connsiteX667" fmla="*/ 320402 w 486365"/>
                    <a:gd name="connsiteY667" fmla="*/ 26508 h 238572"/>
                    <a:gd name="connsiteX668" fmla="*/ 320402 w 486365"/>
                    <a:gd name="connsiteY668" fmla="*/ 26508 h 238572"/>
                    <a:gd name="connsiteX669" fmla="*/ 320402 w 486365"/>
                    <a:gd name="connsiteY669" fmla="*/ 26508 h 238572"/>
                    <a:gd name="connsiteX670" fmla="*/ 320402 w 486365"/>
                    <a:gd name="connsiteY670" fmla="*/ 26508 h 238572"/>
                    <a:gd name="connsiteX671" fmla="*/ 320402 w 486365"/>
                    <a:gd name="connsiteY671" fmla="*/ 26508 h 238572"/>
                    <a:gd name="connsiteX672" fmla="*/ 320402 w 486365"/>
                    <a:gd name="connsiteY672" fmla="*/ 26508 h 238572"/>
                    <a:gd name="connsiteX673" fmla="*/ 320402 w 486365"/>
                    <a:gd name="connsiteY673" fmla="*/ 26508 h 238572"/>
                    <a:gd name="connsiteX674" fmla="*/ 320402 w 486365"/>
                    <a:gd name="connsiteY674" fmla="*/ 26508 h 238572"/>
                    <a:gd name="connsiteX675" fmla="*/ 320402 w 486365"/>
                    <a:gd name="connsiteY675" fmla="*/ 26508 h 238572"/>
                    <a:gd name="connsiteX676" fmla="*/ 320402 w 486365"/>
                    <a:gd name="connsiteY676" fmla="*/ 26508 h 238572"/>
                    <a:gd name="connsiteX677" fmla="*/ 320402 w 486365"/>
                    <a:gd name="connsiteY677" fmla="*/ 26508 h 238572"/>
                    <a:gd name="connsiteX678" fmla="*/ 321554 w 486365"/>
                    <a:gd name="connsiteY678" fmla="*/ 26508 h 238572"/>
                    <a:gd name="connsiteX679" fmla="*/ 337690 w 486365"/>
                    <a:gd name="connsiteY679" fmla="*/ 17288 h 238572"/>
                    <a:gd name="connsiteX680" fmla="*/ 337690 w 486365"/>
                    <a:gd name="connsiteY680" fmla="*/ 17288 h 238572"/>
                    <a:gd name="connsiteX681" fmla="*/ 337690 w 486365"/>
                    <a:gd name="connsiteY681" fmla="*/ 17288 h 238572"/>
                    <a:gd name="connsiteX682" fmla="*/ 337690 w 486365"/>
                    <a:gd name="connsiteY682" fmla="*/ 17288 h 238572"/>
                    <a:gd name="connsiteX683" fmla="*/ 337690 w 486365"/>
                    <a:gd name="connsiteY683" fmla="*/ 17288 h 238572"/>
                    <a:gd name="connsiteX684" fmla="*/ 337690 w 486365"/>
                    <a:gd name="connsiteY684" fmla="*/ 17288 h 238572"/>
                    <a:gd name="connsiteX685" fmla="*/ 337690 w 486365"/>
                    <a:gd name="connsiteY685" fmla="*/ 17288 h 238572"/>
                    <a:gd name="connsiteX686" fmla="*/ 337690 w 486365"/>
                    <a:gd name="connsiteY686" fmla="*/ 17288 h 238572"/>
                    <a:gd name="connsiteX687" fmla="*/ 337690 w 486365"/>
                    <a:gd name="connsiteY687" fmla="*/ 17288 h 238572"/>
                    <a:gd name="connsiteX688" fmla="*/ 337690 w 486365"/>
                    <a:gd name="connsiteY688" fmla="*/ 17288 h 238572"/>
                    <a:gd name="connsiteX689" fmla="*/ 337690 w 486365"/>
                    <a:gd name="connsiteY689" fmla="*/ 17288 h 238572"/>
                    <a:gd name="connsiteX690" fmla="*/ 337690 w 486365"/>
                    <a:gd name="connsiteY690" fmla="*/ 13830 h 238572"/>
                    <a:gd name="connsiteX691" fmla="*/ 338842 w 486365"/>
                    <a:gd name="connsiteY691" fmla="*/ 13830 h 238572"/>
                    <a:gd name="connsiteX692" fmla="*/ 338842 w 486365"/>
                    <a:gd name="connsiteY692" fmla="*/ 13830 h 238572"/>
                    <a:gd name="connsiteX693" fmla="*/ 338842 w 486365"/>
                    <a:gd name="connsiteY693" fmla="*/ 13830 h 238572"/>
                    <a:gd name="connsiteX694" fmla="*/ 338842 w 486365"/>
                    <a:gd name="connsiteY694" fmla="*/ 13830 h 238572"/>
                    <a:gd name="connsiteX695" fmla="*/ 338842 w 486365"/>
                    <a:gd name="connsiteY695" fmla="*/ 13830 h 238572"/>
                    <a:gd name="connsiteX696" fmla="*/ 338842 w 486365"/>
                    <a:gd name="connsiteY696" fmla="*/ 13830 h 238572"/>
                    <a:gd name="connsiteX697" fmla="*/ 338842 w 486365"/>
                    <a:gd name="connsiteY697" fmla="*/ 13830 h 238572"/>
                    <a:gd name="connsiteX698" fmla="*/ 338842 w 486365"/>
                    <a:gd name="connsiteY698" fmla="*/ 13830 h 238572"/>
                    <a:gd name="connsiteX699" fmla="*/ 338842 w 486365"/>
                    <a:gd name="connsiteY699" fmla="*/ 13830 h 238572"/>
                    <a:gd name="connsiteX700" fmla="*/ 338842 w 486365"/>
                    <a:gd name="connsiteY700" fmla="*/ 13830 h 238572"/>
                    <a:gd name="connsiteX701" fmla="*/ 338842 w 486365"/>
                    <a:gd name="connsiteY701" fmla="*/ 13830 h 238572"/>
                    <a:gd name="connsiteX702" fmla="*/ 338842 w 486365"/>
                    <a:gd name="connsiteY702" fmla="*/ 13830 h 238572"/>
                    <a:gd name="connsiteX703" fmla="*/ 338842 w 486365"/>
                    <a:gd name="connsiteY703" fmla="*/ 13830 h 238572"/>
                    <a:gd name="connsiteX704" fmla="*/ 338842 w 486365"/>
                    <a:gd name="connsiteY704" fmla="*/ 13830 h 238572"/>
                    <a:gd name="connsiteX705" fmla="*/ 338842 w 486365"/>
                    <a:gd name="connsiteY705" fmla="*/ 13830 h 238572"/>
                    <a:gd name="connsiteX706" fmla="*/ 339995 w 486365"/>
                    <a:gd name="connsiteY706" fmla="*/ 13830 h 238572"/>
                    <a:gd name="connsiteX707" fmla="*/ 357283 w 486365"/>
                    <a:gd name="connsiteY707" fmla="*/ 4610 h 238572"/>
                    <a:gd name="connsiteX708" fmla="*/ 357283 w 486365"/>
                    <a:gd name="connsiteY708" fmla="*/ 4610 h 238572"/>
                    <a:gd name="connsiteX709" fmla="*/ 357283 w 486365"/>
                    <a:gd name="connsiteY709" fmla="*/ 4610 h 238572"/>
                    <a:gd name="connsiteX710" fmla="*/ 357283 w 486365"/>
                    <a:gd name="connsiteY710" fmla="*/ 4610 h 238572"/>
                    <a:gd name="connsiteX711" fmla="*/ 357283 w 486365"/>
                    <a:gd name="connsiteY711" fmla="*/ 4610 h 238572"/>
                    <a:gd name="connsiteX712" fmla="*/ 357283 w 486365"/>
                    <a:gd name="connsiteY712" fmla="*/ 4610 h 238572"/>
                    <a:gd name="connsiteX713" fmla="*/ 357283 w 486365"/>
                    <a:gd name="connsiteY713" fmla="*/ 4610 h 238572"/>
                    <a:gd name="connsiteX714" fmla="*/ 357283 w 486365"/>
                    <a:gd name="connsiteY714" fmla="*/ 4610 h 238572"/>
                    <a:gd name="connsiteX715" fmla="*/ 357283 w 486365"/>
                    <a:gd name="connsiteY715" fmla="*/ 4610 h 238572"/>
                    <a:gd name="connsiteX716" fmla="*/ 357283 w 486365"/>
                    <a:gd name="connsiteY716" fmla="*/ 4610 h 238572"/>
                    <a:gd name="connsiteX717" fmla="*/ 357283 w 486365"/>
                    <a:gd name="connsiteY717" fmla="*/ 4610 h 238572"/>
                    <a:gd name="connsiteX718" fmla="*/ 357283 w 486365"/>
                    <a:gd name="connsiteY718" fmla="*/ 0 h 238572"/>
                    <a:gd name="connsiteX719" fmla="*/ 357283 w 486365"/>
                    <a:gd name="connsiteY719" fmla="*/ 1152 h 238572"/>
                    <a:gd name="connsiteX720" fmla="*/ 357283 w 486365"/>
                    <a:gd name="connsiteY720" fmla="*/ 1152 h 238572"/>
                    <a:gd name="connsiteX721" fmla="*/ 356130 w 486365"/>
                    <a:gd name="connsiteY721" fmla="*/ 2305 h 238572"/>
                    <a:gd name="connsiteX722" fmla="*/ 339995 w 486365"/>
                    <a:gd name="connsiteY722" fmla="*/ 11525 h 238572"/>
                    <a:gd name="connsiteX723" fmla="*/ 338842 w 486365"/>
                    <a:gd name="connsiteY723" fmla="*/ 11525 h 238572"/>
                    <a:gd name="connsiteX724" fmla="*/ 338842 w 486365"/>
                    <a:gd name="connsiteY724" fmla="*/ 11525 h 238572"/>
                    <a:gd name="connsiteX725" fmla="*/ 337690 w 486365"/>
                    <a:gd name="connsiteY725" fmla="*/ 11525 h 238572"/>
                    <a:gd name="connsiteX726" fmla="*/ 337690 w 486365"/>
                    <a:gd name="connsiteY726" fmla="*/ 11525 h 238572"/>
                    <a:gd name="connsiteX727" fmla="*/ 336537 w 486365"/>
                    <a:gd name="connsiteY727" fmla="*/ 11525 h 238572"/>
                    <a:gd name="connsiteX728" fmla="*/ 336537 w 486365"/>
                    <a:gd name="connsiteY728" fmla="*/ 11525 h 238572"/>
                    <a:gd name="connsiteX729" fmla="*/ 335385 w 486365"/>
                    <a:gd name="connsiteY729" fmla="*/ 11525 h 238572"/>
                    <a:gd name="connsiteX730" fmla="*/ 322707 w 486365"/>
                    <a:gd name="connsiteY730" fmla="*/ 3457 h 238572"/>
                    <a:gd name="connsiteX731" fmla="*/ 321554 w 486365"/>
                    <a:gd name="connsiteY731" fmla="*/ 2305 h 238572"/>
                    <a:gd name="connsiteX732" fmla="*/ 321554 w 486365"/>
                    <a:gd name="connsiteY732" fmla="*/ 6915 h 238572"/>
                    <a:gd name="connsiteX733" fmla="*/ 322707 w 486365"/>
                    <a:gd name="connsiteY733" fmla="*/ 8067 h 238572"/>
                    <a:gd name="connsiteX734" fmla="*/ 334232 w 486365"/>
                    <a:gd name="connsiteY734" fmla="*/ 14983 h 238572"/>
                    <a:gd name="connsiteX735" fmla="*/ 334232 w 486365"/>
                    <a:gd name="connsiteY735" fmla="*/ 14983 h 238572"/>
                    <a:gd name="connsiteX736" fmla="*/ 318097 w 486365"/>
                    <a:gd name="connsiteY736" fmla="*/ 24203 h 238572"/>
                    <a:gd name="connsiteX737" fmla="*/ 316944 w 486365"/>
                    <a:gd name="connsiteY737" fmla="*/ 24203 h 238572"/>
                    <a:gd name="connsiteX738" fmla="*/ 316944 w 486365"/>
                    <a:gd name="connsiteY738" fmla="*/ 24203 h 238572"/>
                    <a:gd name="connsiteX739" fmla="*/ 315792 w 486365"/>
                    <a:gd name="connsiteY739" fmla="*/ 24203 h 238572"/>
                    <a:gd name="connsiteX740" fmla="*/ 315792 w 486365"/>
                    <a:gd name="connsiteY740" fmla="*/ 24203 h 238572"/>
                    <a:gd name="connsiteX741" fmla="*/ 314639 w 486365"/>
                    <a:gd name="connsiteY741" fmla="*/ 24203 h 238572"/>
                    <a:gd name="connsiteX742" fmla="*/ 314639 w 486365"/>
                    <a:gd name="connsiteY742" fmla="*/ 24203 h 238572"/>
                    <a:gd name="connsiteX743" fmla="*/ 313487 w 486365"/>
                    <a:gd name="connsiteY743" fmla="*/ 24203 h 238572"/>
                    <a:gd name="connsiteX744" fmla="*/ 300809 w 486365"/>
                    <a:gd name="connsiteY744" fmla="*/ 16135 h 238572"/>
                    <a:gd name="connsiteX745" fmla="*/ 299657 w 486365"/>
                    <a:gd name="connsiteY745" fmla="*/ 14983 h 238572"/>
                    <a:gd name="connsiteX746" fmla="*/ 299657 w 486365"/>
                    <a:gd name="connsiteY746" fmla="*/ 19593 h 238572"/>
                    <a:gd name="connsiteX747" fmla="*/ 300809 w 486365"/>
                    <a:gd name="connsiteY747" fmla="*/ 20745 h 238572"/>
                    <a:gd name="connsiteX748" fmla="*/ 312334 w 486365"/>
                    <a:gd name="connsiteY748" fmla="*/ 27661 h 238572"/>
                    <a:gd name="connsiteX749" fmla="*/ 311182 w 486365"/>
                    <a:gd name="connsiteY749" fmla="*/ 27661 h 238572"/>
                    <a:gd name="connsiteX750" fmla="*/ 295046 w 486365"/>
                    <a:gd name="connsiteY750" fmla="*/ 36881 h 238572"/>
                    <a:gd name="connsiteX751" fmla="*/ 293894 w 486365"/>
                    <a:gd name="connsiteY751" fmla="*/ 36881 h 238572"/>
                    <a:gd name="connsiteX752" fmla="*/ 293894 w 486365"/>
                    <a:gd name="connsiteY752" fmla="*/ 36881 h 238572"/>
                    <a:gd name="connsiteX753" fmla="*/ 292741 w 486365"/>
                    <a:gd name="connsiteY753" fmla="*/ 36881 h 238572"/>
                    <a:gd name="connsiteX754" fmla="*/ 292741 w 486365"/>
                    <a:gd name="connsiteY754" fmla="*/ 36881 h 238572"/>
                    <a:gd name="connsiteX755" fmla="*/ 291589 w 486365"/>
                    <a:gd name="connsiteY755" fmla="*/ 36881 h 238572"/>
                    <a:gd name="connsiteX756" fmla="*/ 291589 w 486365"/>
                    <a:gd name="connsiteY756" fmla="*/ 36881 h 238572"/>
                    <a:gd name="connsiteX757" fmla="*/ 290436 w 486365"/>
                    <a:gd name="connsiteY757" fmla="*/ 36881 h 238572"/>
                    <a:gd name="connsiteX758" fmla="*/ 277759 w 486365"/>
                    <a:gd name="connsiteY758" fmla="*/ 28813 h 238572"/>
                    <a:gd name="connsiteX759" fmla="*/ 276606 w 486365"/>
                    <a:gd name="connsiteY759" fmla="*/ 27661 h 238572"/>
                    <a:gd name="connsiteX760" fmla="*/ 276606 w 486365"/>
                    <a:gd name="connsiteY760" fmla="*/ 32271 h 238572"/>
                    <a:gd name="connsiteX761" fmla="*/ 277759 w 486365"/>
                    <a:gd name="connsiteY761" fmla="*/ 33423 h 238572"/>
                    <a:gd name="connsiteX762" fmla="*/ 289284 w 486365"/>
                    <a:gd name="connsiteY762" fmla="*/ 40338 h 238572"/>
                    <a:gd name="connsiteX763" fmla="*/ 289284 w 486365"/>
                    <a:gd name="connsiteY763" fmla="*/ 40338 h 238572"/>
                    <a:gd name="connsiteX764" fmla="*/ 289284 w 486365"/>
                    <a:gd name="connsiteY764" fmla="*/ 40338 h 238572"/>
                    <a:gd name="connsiteX765" fmla="*/ 288131 w 486365"/>
                    <a:gd name="connsiteY765" fmla="*/ 41491 h 238572"/>
                    <a:gd name="connsiteX766" fmla="*/ 271996 w 486365"/>
                    <a:gd name="connsiteY766" fmla="*/ 50711 h 238572"/>
                    <a:gd name="connsiteX767" fmla="*/ 270843 w 486365"/>
                    <a:gd name="connsiteY767" fmla="*/ 50711 h 238572"/>
                    <a:gd name="connsiteX768" fmla="*/ 270843 w 486365"/>
                    <a:gd name="connsiteY768" fmla="*/ 50711 h 238572"/>
                    <a:gd name="connsiteX769" fmla="*/ 269691 w 486365"/>
                    <a:gd name="connsiteY769" fmla="*/ 50711 h 238572"/>
                    <a:gd name="connsiteX770" fmla="*/ 269691 w 486365"/>
                    <a:gd name="connsiteY770" fmla="*/ 50711 h 238572"/>
                    <a:gd name="connsiteX771" fmla="*/ 268538 w 486365"/>
                    <a:gd name="connsiteY771" fmla="*/ 50711 h 238572"/>
                    <a:gd name="connsiteX772" fmla="*/ 268538 w 486365"/>
                    <a:gd name="connsiteY772" fmla="*/ 50711 h 238572"/>
                    <a:gd name="connsiteX773" fmla="*/ 267386 w 486365"/>
                    <a:gd name="connsiteY773" fmla="*/ 50711 h 238572"/>
                    <a:gd name="connsiteX774" fmla="*/ 254708 w 486365"/>
                    <a:gd name="connsiteY774" fmla="*/ 42643 h 238572"/>
                    <a:gd name="connsiteX775" fmla="*/ 253556 w 486365"/>
                    <a:gd name="connsiteY775" fmla="*/ 41491 h 238572"/>
                    <a:gd name="connsiteX776" fmla="*/ 253556 w 486365"/>
                    <a:gd name="connsiteY776" fmla="*/ 46101 h 238572"/>
                    <a:gd name="connsiteX777" fmla="*/ 254708 w 486365"/>
                    <a:gd name="connsiteY777" fmla="*/ 47253 h 238572"/>
                    <a:gd name="connsiteX778" fmla="*/ 266233 w 486365"/>
                    <a:gd name="connsiteY778" fmla="*/ 54168 h 238572"/>
                    <a:gd name="connsiteX779" fmla="*/ 265081 w 486365"/>
                    <a:gd name="connsiteY779" fmla="*/ 54168 h 238572"/>
                    <a:gd name="connsiteX780" fmla="*/ 248945 w 486365"/>
                    <a:gd name="connsiteY780" fmla="*/ 63389 h 238572"/>
                    <a:gd name="connsiteX781" fmla="*/ 247793 w 486365"/>
                    <a:gd name="connsiteY781" fmla="*/ 63389 h 238572"/>
                    <a:gd name="connsiteX782" fmla="*/ 247793 w 486365"/>
                    <a:gd name="connsiteY782" fmla="*/ 63389 h 238572"/>
                    <a:gd name="connsiteX783" fmla="*/ 246640 w 486365"/>
                    <a:gd name="connsiteY783" fmla="*/ 63389 h 238572"/>
                    <a:gd name="connsiteX784" fmla="*/ 246640 w 486365"/>
                    <a:gd name="connsiteY784" fmla="*/ 63389 h 238572"/>
                    <a:gd name="connsiteX785" fmla="*/ 245488 w 486365"/>
                    <a:gd name="connsiteY785" fmla="*/ 63389 h 238572"/>
                    <a:gd name="connsiteX786" fmla="*/ 245488 w 486365"/>
                    <a:gd name="connsiteY786" fmla="*/ 63389 h 238572"/>
                    <a:gd name="connsiteX787" fmla="*/ 244335 w 486365"/>
                    <a:gd name="connsiteY787" fmla="*/ 63389 h 238572"/>
                    <a:gd name="connsiteX788" fmla="*/ 231658 w 486365"/>
                    <a:gd name="connsiteY788" fmla="*/ 55321 h 238572"/>
                    <a:gd name="connsiteX789" fmla="*/ 230505 w 486365"/>
                    <a:gd name="connsiteY789" fmla="*/ 54168 h 238572"/>
                    <a:gd name="connsiteX790" fmla="*/ 230505 w 486365"/>
                    <a:gd name="connsiteY790" fmla="*/ 58778 h 238572"/>
                    <a:gd name="connsiteX791" fmla="*/ 231658 w 486365"/>
                    <a:gd name="connsiteY791" fmla="*/ 59931 h 238572"/>
                    <a:gd name="connsiteX792" fmla="*/ 243183 w 486365"/>
                    <a:gd name="connsiteY792" fmla="*/ 66846 h 238572"/>
                    <a:gd name="connsiteX793" fmla="*/ 242030 w 486365"/>
                    <a:gd name="connsiteY793" fmla="*/ 66846 h 238572"/>
                    <a:gd name="connsiteX794" fmla="*/ 225895 w 486365"/>
                    <a:gd name="connsiteY794" fmla="*/ 76066 h 238572"/>
                    <a:gd name="connsiteX795" fmla="*/ 224742 w 486365"/>
                    <a:gd name="connsiteY795" fmla="*/ 76066 h 238572"/>
                    <a:gd name="connsiteX796" fmla="*/ 224742 w 486365"/>
                    <a:gd name="connsiteY796" fmla="*/ 76066 h 238572"/>
                    <a:gd name="connsiteX797" fmla="*/ 223590 w 486365"/>
                    <a:gd name="connsiteY797" fmla="*/ 76066 h 238572"/>
                    <a:gd name="connsiteX798" fmla="*/ 223590 w 486365"/>
                    <a:gd name="connsiteY798" fmla="*/ 76066 h 238572"/>
                    <a:gd name="connsiteX799" fmla="*/ 222437 w 486365"/>
                    <a:gd name="connsiteY799" fmla="*/ 76066 h 238572"/>
                    <a:gd name="connsiteX800" fmla="*/ 222437 w 486365"/>
                    <a:gd name="connsiteY800" fmla="*/ 76066 h 238572"/>
                    <a:gd name="connsiteX801" fmla="*/ 221285 w 486365"/>
                    <a:gd name="connsiteY801" fmla="*/ 76066 h 238572"/>
                    <a:gd name="connsiteX802" fmla="*/ 208607 w 486365"/>
                    <a:gd name="connsiteY802" fmla="*/ 67999 h 238572"/>
                    <a:gd name="connsiteX803" fmla="*/ 207455 w 486365"/>
                    <a:gd name="connsiteY803" fmla="*/ 66846 h 238572"/>
                    <a:gd name="connsiteX804" fmla="*/ 207455 w 486365"/>
                    <a:gd name="connsiteY804" fmla="*/ 71456 h 238572"/>
                    <a:gd name="connsiteX805" fmla="*/ 208607 w 486365"/>
                    <a:gd name="connsiteY805" fmla="*/ 72609 h 238572"/>
                    <a:gd name="connsiteX806" fmla="*/ 220132 w 486365"/>
                    <a:gd name="connsiteY806" fmla="*/ 79524 h 238572"/>
                    <a:gd name="connsiteX807" fmla="*/ 218980 w 486365"/>
                    <a:gd name="connsiteY807" fmla="*/ 79524 h 238572"/>
                    <a:gd name="connsiteX808" fmla="*/ 202844 w 486365"/>
                    <a:gd name="connsiteY808" fmla="*/ 88744 h 238572"/>
                    <a:gd name="connsiteX809" fmla="*/ 201692 w 486365"/>
                    <a:gd name="connsiteY809" fmla="*/ 88744 h 238572"/>
                    <a:gd name="connsiteX810" fmla="*/ 201692 w 486365"/>
                    <a:gd name="connsiteY810" fmla="*/ 88744 h 238572"/>
                    <a:gd name="connsiteX811" fmla="*/ 200539 w 486365"/>
                    <a:gd name="connsiteY811" fmla="*/ 88744 h 238572"/>
                    <a:gd name="connsiteX812" fmla="*/ 200539 w 486365"/>
                    <a:gd name="connsiteY812" fmla="*/ 88744 h 238572"/>
                    <a:gd name="connsiteX813" fmla="*/ 199387 w 486365"/>
                    <a:gd name="connsiteY813" fmla="*/ 88744 h 238572"/>
                    <a:gd name="connsiteX814" fmla="*/ 199387 w 486365"/>
                    <a:gd name="connsiteY814" fmla="*/ 88744 h 238572"/>
                    <a:gd name="connsiteX815" fmla="*/ 198234 w 486365"/>
                    <a:gd name="connsiteY815" fmla="*/ 88744 h 238572"/>
                    <a:gd name="connsiteX816" fmla="*/ 185557 w 486365"/>
                    <a:gd name="connsiteY816" fmla="*/ 80677 h 238572"/>
                    <a:gd name="connsiteX817" fmla="*/ 184404 w 486365"/>
                    <a:gd name="connsiteY817" fmla="*/ 79524 h 238572"/>
                    <a:gd name="connsiteX818" fmla="*/ 184404 w 486365"/>
                    <a:gd name="connsiteY818" fmla="*/ 84134 h 238572"/>
                    <a:gd name="connsiteX819" fmla="*/ 185557 w 486365"/>
                    <a:gd name="connsiteY819" fmla="*/ 85287 h 238572"/>
                    <a:gd name="connsiteX820" fmla="*/ 197082 w 486365"/>
                    <a:gd name="connsiteY820" fmla="*/ 92202 h 238572"/>
                    <a:gd name="connsiteX821" fmla="*/ 195929 w 486365"/>
                    <a:gd name="connsiteY821" fmla="*/ 93354 h 238572"/>
                    <a:gd name="connsiteX822" fmla="*/ 179794 w 486365"/>
                    <a:gd name="connsiteY822" fmla="*/ 102575 h 238572"/>
                    <a:gd name="connsiteX823" fmla="*/ 178641 w 486365"/>
                    <a:gd name="connsiteY823" fmla="*/ 102575 h 238572"/>
                    <a:gd name="connsiteX824" fmla="*/ 178641 w 486365"/>
                    <a:gd name="connsiteY824" fmla="*/ 102575 h 238572"/>
                    <a:gd name="connsiteX825" fmla="*/ 177489 w 486365"/>
                    <a:gd name="connsiteY825" fmla="*/ 102575 h 238572"/>
                    <a:gd name="connsiteX826" fmla="*/ 177489 w 486365"/>
                    <a:gd name="connsiteY826" fmla="*/ 102575 h 238572"/>
                    <a:gd name="connsiteX827" fmla="*/ 176336 w 486365"/>
                    <a:gd name="connsiteY827" fmla="*/ 102575 h 238572"/>
                    <a:gd name="connsiteX828" fmla="*/ 176336 w 486365"/>
                    <a:gd name="connsiteY828" fmla="*/ 102575 h 238572"/>
                    <a:gd name="connsiteX829" fmla="*/ 175184 w 486365"/>
                    <a:gd name="connsiteY829" fmla="*/ 102575 h 238572"/>
                    <a:gd name="connsiteX830" fmla="*/ 162506 w 486365"/>
                    <a:gd name="connsiteY830" fmla="*/ 94507 h 238572"/>
                    <a:gd name="connsiteX831" fmla="*/ 161354 w 486365"/>
                    <a:gd name="connsiteY831" fmla="*/ 93354 h 238572"/>
                    <a:gd name="connsiteX832" fmla="*/ 161354 w 486365"/>
                    <a:gd name="connsiteY832" fmla="*/ 97965 h 238572"/>
                    <a:gd name="connsiteX833" fmla="*/ 162506 w 486365"/>
                    <a:gd name="connsiteY833" fmla="*/ 99117 h 238572"/>
                    <a:gd name="connsiteX834" fmla="*/ 174031 w 486365"/>
                    <a:gd name="connsiteY834" fmla="*/ 106032 h 238572"/>
                    <a:gd name="connsiteX835" fmla="*/ 172879 w 486365"/>
                    <a:gd name="connsiteY835" fmla="*/ 106032 h 238572"/>
                    <a:gd name="connsiteX836" fmla="*/ 156743 w 486365"/>
                    <a:gd name="connsiteY836" fmla="*/ 115253 h 238572"/>
                    <a:gd name="connsiteX837" fmla="*/ 155591 w 486365"/>
                    <a:gd name="connsiteY837" fmla="*/ 115253 h 238572"/>
                    <a:gd name="connsiteX838" fmla="*/ 155591 w 486365"/>
                    <a:gd name="connsiteY838" fmla="*/ 115253 h 238572"/>
                    <a:gd name="connsiteX839" fmla="*/ 154438 w 486365"/>
                    <a:gd name="connsiteY839" fmla="*/ 115253 h 238572"/>
                    <a:gd name="connsiteX840" fmla="*/ 154438 w 486365"/>
                    <a:gd name="connsiteY840" fmla="*/ 115253 h 238572"/>
                    <a:gd name="connsiteX841" fmla="*/ 153286 w 486365"/>
                    <a:gd name="connsiteY841" fmla="*/ 115253 h 238572"/>
                    <a:gd name="connsiteX842" fmla="*/ 153286 w 486365"/>
                    <a:gd name="connsiteY842" fmla="*/ 115253 h 238572"/>
                    <a:gd name="connsiteX843" fmla="*/ 152133 w 486365"/>
                    <a:gd name="connsiteY843" fmla="*/ 115253 h 238572"/>
                    <a:gd name="connsiteX844" fmla="*/ 139456 w 486365"/>
                    <a:gd name="connsiteY844" fmla="*/ 107185 h 238572"/>
                    <a:gd name="connsiteX845" fmla="*/ 138303 w 486365"/>
                    <a:gd name="connsiteY845" fmla="*/ 106032 h 238572"/>
                    <a:gd name="connsiteX846" fmla="*/ 138303 w 486365"/>
                    <a:gd name="connsiteY846" fmla="*/ 110642 h 238572"/>
                    <a:gd name="connsiteX847" fmla="*/ 139456 w 486365"/>
                    <a:gd name="connsiteY847" fmla="*/ 111795 h 238572"/>
                    <a:gd name="connsiteX848" fmla="*/ 150981 w 486365"/>
                    <a:gd name="connsiteY848" fmla="*/ 118710 h 238572"/>
                    <a:gd name="connsiteX849" fmla="*/ 149828 w 486365"/>
                    <a:gd name="connsiteY849" fmla="*/ 119863 h 238572"/>
                    <a:gd name="connsiteX850" fmla="*/ 133693 w 486365"/>
                    <a:gd name="connsiteY850" fmla="*/ 129083 h 238572"/>
                    <a:gd name="connsiteX851" fmla="*/ 132540 w 486365"/>
                    <a:gd name="connsiteY851" fmla="*/ 129083 h 238572"/>
                    <a:gd name="connsiteX852" fmla="*/ 132540 w 486365"/>
                    <a:gd name="connsiteY852" fmla="*/ 129083 h 238572"/>
                    <a:gd name="connsiteX853" fmla="*/ 131388 w 486365"/>
                    <a:gd name="connsiteY853" fmla="*/ 129083 h 238572"/>
                    <a:gd name="connsiteX854" fmla="*/ 131388 w 486365"/>
                    <a:gd name="connsiteY854" fmla="*/ 129083 h 238572"/>
                    <a:gd name="connsiteX855" fmla="*/ 130235 w 486365"/>
                    <a:gd name="connsiteY855" fmla="*/ 129083 h 238572"/>
                    <a:gd name="connsiteX856" fmla="*/ 130235 w 486365"/>
                    <a:gd name="connsiteY856" fmla="*/ 129083 h 238572"/>
                    <a:gd name="connsiteX857" fmla="*/ 129083 w 486365"/>
                    <a:gd name="connsiteY857" fmla="*/ 129083 h 238572"/>
                    <a:gd name="connsiteX858" fmla="*/ 116405 w 486365"/>
                    <a:gd name="connsiteY858" fmla="*/ 121015 h 238572"/>
                    <a:gd name="connsiteX859" fmla="*/ 115253 w 486365"/>
                    <a:gd name="connsiteY859" fmla="*/ 119863 h 238572"/>
                    <a:gd name="connsiteX860" fmla="*/ 115253 w 486365"/>
                    <a:gd name="connsiteY860" fmla="*/ 118710 h 238572"/>
                    <a:gd name="connsiteX861" fmla="*/ 115253 w 486365"/>
                    <a:gd name="connsiteY861" fmla="*/ 123320 h 238572"/>
                    <a:gd name="connsiteX862" fmla="*/ 116405 w 486365"/>
                    <a:gd name="connsiteY862" fmla="*/ 124473 h 238572"/>
                    <a:gd name="connsiteX863" fmla="*/ 127930 w 486365"/>
                    <a:gd name="connsiteY863" fmla="*/ 131388 h 238572"/>
                    <a:gd name="connsiteX864" fmla="*/ 126778 w 486365"/>
                    <a:gd name="connsiteY864" fmla="*/ 131388 h 238572"/>
                    <a:gd name="connsiteX865" fmla="*/ 110642 w 486365"/>
                    <a:gd name="connsiteY865" fmla="*/ 140608 h 238572"/>
                    <a:gd name="connsiteX866" fmla="*/ 109490 w 486365"/>
                    <a:gd name="connsiteY866" fmla="*/ 140608 h 238572"/>
                    <a:gd name="connsiteX867" fmla="*/ 109490 w 486365"/>
                    <a:gd name="connsiteY867" fmla="*/ 140608 h 238572"/>
                    <a:gd name="connsiteX868" fmla="*/ 108337 w 486365"/>
                    <a:gd name="connsiteY868" fmla="*/ 140608 h 238572"/>
                    <a:gd name="connsiteX869" fmla="*/ 108337 w 486365"/>
                    <a:gd name="connsiteY869" fmla="*/ 140608 h 238572"/>
                    <a:gd name="connsiteX870" fmla="*/ 107185 w 486365"/>
                    <a:gd name="connsiteY870" fmla="*/ 140608 h 238572"/>
                    <a:gd name="connsiteX871" fmla="*/ 107185 w 486365"/>
                    <a:gd name="connsiteY871" fmla="*/ 140608 h 238572"/>
                    <a:gd name="connsiteX872" fmla="*/ 106032 w 486365"/>
                    <a:gd name="connsiteY872" fmla="*/ 140608 h 238572"/>
                    <a:gd name="connsiteX873" fmla="*/ 93355 w 486365"/>
                    <a:gd name="connsiteY873" fmla="*/ 132540 h 238572"/>
                    <a:gd name="connsiteX874" fmla="*/ 92202 w 486365"/>
                    <a:gd name="connsiteY874" fmla="*/ 131388 h 238572"/>
                    <a:gd name="connsiteX875" fmla="*/ 92202 w 486365"/>
                    <a:gd name="connsiteY875" fmla="*/ 130235 h 238572"/>
                    <a:gd name="connsiteX876" fmla="*/ 92202 w 486365"/>
                    <a:gd name="connsiteY876" fmla="*/ 134845 h 238572"/>
                    <a:gd name="connsiteX877" fmla="*/ 93355 w 486365"/>
                    <a:gd name="connsiteY877" fmla="*/ 135998 h 238572"/>
                    <a:gd name="connsiteX878" fmla="*/ 104880 w 486365"/>
                    <a:gd name="connsiteY878" fmla="*/ 142913 h 238572"/>
                    <a:gd name="connsiteX879" fmla="*/ 103727 w 486365"/>
                    <a:gd name="connsiteY879" fmla="*/ 142913 h 238572"/>
                    <a:gd name="connsiteX880" fmla="*/ 87592 w 486365"/>
                    <a:gd name="connsiteY880" fmla="*/ 152133 h 238572"/>
                    <a:gd name="connsiteX881" fmla="*/ 86439 w 486365"/>
                    <a:gd name="connsiteY881" fmla="*/ 152133 h 238572"/>
                    <a:gd name="connsiteX882" fmla="*/ 86439 w 486365"/>
                    <a:gd name="connsiteY882" fmla="*/ 152133 h 238572"/>
                    <a:gd name="connsiteX883" fmla="*/ 85287 w 486365"/>
                    <a:gd name="connsiteY883" fmla="*/ 152133 h 238572"/>
                    <a:gd name="connsiteX884" fmla="*/ 85287 w 486365"/>
                    <a:gd name="connsiteY884" fmla="*/ 152133 h 238572"/>
                    <a:gd name="connsiteX885" fmla="*/ 84134 w 486365"/>
                    <a:gd name="connsiteY885" fmla="*/ 152133 h 238572"/>
                    <a:gd name="connsiteX886" fmla="*/ 84134 w 486365"/>
                    <a:gd name="connsiteY886" fmla="*/ 152133 h 238572"/>
                    <a:gd name="connsiteX887" fmla="*/ 82982 w 486365"/>
                    <a:gd name="connsiteY887" fmla="*/ 152133 h 238572"/>
                    <a:gd name="connsiteX888" fmla="*/ 70304 w 486365"/>
                    <a:gd name="connsiteY888" fmla="*/ 144066 h 238572"/>
                    <a:gd name="connsiteX889" fmla="*/ 69152 w 486365"/>
                    <a:gd name="connsiteY889" fmla="*/ 142913 h 238572"/>
                    <a:gd name="connsiteX890" fmla="*/ 69152 w 486365"/>
                    <a:gd name="connsiteY890" fmla="*/ 147523 h 238572"/>
                    <a:gd name="connsiteX891" fmla="*/ 70304 w 486365"/>
                    <a:gd name="connsiteY891" fmla="*/ 148676 h 238572"/>
                    <a:gd name="connsiteX892" fmla="*/ 81829 w 486365"/>
                    <a:gd name="connsiteY892" fmla="*/ 155591 h 238572"/>
                    <a:gd name="connsiteX893" fmla="*/ 80677 w 486365"/>
                    <a:gd name="connsiteY893" fmla="*/ 155591 h 238572"/>
                    <a:gd name="connsiteX894" fmla="*/ 63389 w 486365"/>
                    <a:gd name="connsiteY894" fmla="*/ 164811 h 238572"/>
                    <a:gd name="connsiteX895" fmla="*/ 62236 w 486365"/>
                    <a:gd name="connsiteY895" fmla="*/ 164811 h 238572"/>
                    <a:gd name="connsiteX896" fmla="*/ 62236 w 486365"/>
                    <a:gd name="connsiteY896" fmla="*/ 164811 h 238572"/>
                    <a:gd name="connsiteX897" fmla="*/ 61084 w 486365"/>
                    <a:gd name="connsiteY897" fmla="*/ 164811 h 238572"/>
                    <a:gd name="connsiteX898" fmla="*/ 61084 w 486365"/>
                    <a:gd name="connsiteY898" fmla="*/ 164811 h 238572"/>
                    <a:gd name="connsiteX899" fmla="*/ 59931 w 486365"/>
                    <a:gd name="connsiteY899" fmla="*/ 164811 h 238572"/>
                    <a:gd name="connsiteX900" fmla="*/ 59931 w 486365"/>
                    <a:gd name="connsiteY900" fmla="*/ 164811 h 238572"/>
                    <a:gd name="connsiteX901" fmla="*/ 58779 w 486365"/>
                    <a:gd name="connsiteY901" fmla="*/ 164811 h 238572"/>
                    <a:gd name="connsiteX902" fmla="*/ 46101 w 486365"/>
                    <a:gd name="connsiteY902" fmla="*/ 156743 h 238572"/>
                    <a:gd name="connsiteX903" fmla="*/ 44948 w 486365"/>
                    <a:gd name="connsiteY903" fmla="*/ 155591 h 238572"/>
                    <a:gd name="connsiteX904" fmla="*/ 44948 w 486365"/>
                    <a:gd name="connsiteY904" fmla="*/ 160201 h 238572"/>
                    <a:gd name="connsiteX905" fmla="*/ 46101 w 486365"/>
                    <a:gd name="connsiteY905" fmla="*/ 161354 h 238572"/>
                    <a:gd name="connsiteX906" fmla="*/ 57626 w 486365"/>
                    <a:gd name="connsiteY906" fmla="*/ 168268 h 238572"/>
                    <a:gd name="connsiteX907" fmla="*/ 56474 w 486365"/>
                    <a:gd name="connsiteY907" fmla="*/ 168268 h 238572"/>
                    <a:gd name="connsiteX908" fmla="*/ 40338 w 486365"/>
                    <a:gd name="connsiteY908" fmla="*/ 177489 h 238572"/>
                    <a:gd name="connsiteX909" fmla="*/ 39186 w 486365"/>
                    <a:gd name="connsiteY909" fmla="*/ 177489 h 238572"/>
                    <a:gd name="connsiteX910" fmla="*/ 39186 w 486365"/>
                    <a:gd name="connsiteY910" fmla="*/ 177489 h 238572"/>
                    <a:gd name="connsiteX911" fmla="*/ 38033 w 486365"/>
                    <a:gd name="connsiteY911" fmla="*/ 177489 h 238572"/>
                    <a:gd name="connsiteX912" fmla="*/ 38033 w 486365"/>
                    <a:gd name="connsiteY912" fmla="*/ 177489 h 238572"/>
                    <a:gd name="connsiteX913" fmla="*/ 36881 w 486365"/>
                    <a:gd name="connsiteY913" fmla="*/ 177489 h 238572"/>
                    <a:gd name="connsiteX914" fmla="*/ 36881 w 486365"/>
                    <a:gd name="connsiteY914" fmla="*/ 177489 h 238572"/>
                    <a:gd name="connsiteX915" fmla="*/ 35728 w 486365"/>
                    <a:gd name="connsiteY915" fmla="*/ 177489 h 238572"/>
                    <a:gd name="connsiteX916" fmla="*/ 23051 w 486365"/>
                    <a:gd name="connsiteY916" fmla="*/ 169421 h 238572"/>
                    <a:gd name="connsiteX917" fmla="*/ 21898 w 486365"/>
                    <a:gd name="connsiteY917" fmla="*/ 168268 h 238572"/>
                    <a:gd name="connsiteX918" fmla="*/ 21898 w 486365"/>
                    <a:gd name="connsiteY918" fmla="*/ 172879 h 238572"/>
                    <a:gd name="connsiteX919" fmla="*/ 23051 w 486365"/>
                    <a:gd name="connsiteY919" fmla="*/ 174031 h 238572"/>
                    <a:gd name="connsiteX920" fmla="*/ 34576 w 486365"/>
                    <a:gd name="connsiteY920" fmla="*/ 180946 h 238572"/>
                    <a:gd name="connsiteX921" fmla="*/ 33423 w 486365"/>
                    <a:gd name="connsiteY921" fmla="*/ 180946 h 238572"/>
                    <a:gd name="connsiteX922" fmla="*/ 17288 w 486365"/>
                    <a:gd name="connsiteY922" fmla="*/ 190167 h 238572"/>
                    <a:gd name="connsiteX923" fmla="*/ 16135 w 486365"/>
                    <a:gd name="connsiteY923" fmla="*/ 190167 h 238572"/>
                    <a:gd name="connsiteX924" fmla="*/ 16135 w 486365"/>
                    <a:gd name="connsiteY924" fmla="*/ 190167 h 238572"/>
                    <a:gd name="connsiteX925" fmla="*/ 14983 w 486365"/>
                    <a:gd name="connsiteY925" fmla="*/ 190167 h 238572"/>
                    <a:gd name="connsiteX926" fmla="*/ 14983 w 486365"/>
                    <a:gd name="connsiteY926" fmla="*/ 190167 h 238572"/>
                    <a:gd name="connsiteX927" fmla="*/ 13830 w 486365"/>
                    <a:gd name="connsiteY927" fmla="*/ 190167 h 238572"/>
                    <a:gd name="connsiteX928" fmla="*/ 13830 w 486365"/>
                    <a:gd name="connsiteY928" fmla="*/ 190167 h 238572"/>
                    <a:gd name="connsiteX929" fmla="*/ 12678 w 486365"/>
                    <a:gd name="connsiteY929" fmla="*/ 190167 h 238572"/>
                    <a:gd name="connsiteX930" fmla="*/ 0 w 486365"/>
                    <a:gd name="connsiteY930" fmla="*/ 182099 h 238572"/>
                    <a:gd name="connsiteX931" fmla="*/ 85287 w 486365"/>
                    <a:gd name="connsiteY931" fmla="*/ 148676 h 238572"/>
                    <a:gd name="connsiteX932" fmla="*/ 407994 w 486365"/>
                    <a:gd name="connsiteY932" fmla="*/ 17288 h 238572"/>
                    <a:gd name="connsiteX933" fmla="*/ 410299 w 486365"/>
                    <a:gd name="connsiteY933" fmla="*/ 16135 h 238572"/>
                    <a:gd name="connsiteX934" fmla="*/ 410299 w 486365"/>
                    <a:gd name="connsiteY934" fmla="*/ 16135 h 238572"/>
                    <a:gd name="connsiteX935" fmla="*/ 410299 w 486365"/>
                    <a:gd name="connsiteY935" fmla="*/ 16135 h 238572"/>
                    <a:gd name="connsiteX936" fmla="*/ 410299 w 486365"/>
                    <a:gd name="connsiteY936" fmla="*/ 16135 h 238572"/>
                    <a:gd name="connsiteX937" fmla="*/ 410299 w 486365"/>
                    <a:gd name="connsiteY937" fmla="*/ 16135 h 238572"/>
                    <a:gd name="connsiteX938" fmla="*/ 410299 w 486365"/>
                    <a:gd name="connsiteY938" fmla="*/ 16135 h 238572"/>
                    <a:gd name="connsiteX939" fmla="*/ 410299 w 486365"/>
                    <a:gd name="connsiteY939" fmla="*/ 16135 h 238572"/>
                    <a:gd name="connsiteX940" fmla="*/ 410299 w 486365"/>
                    <a:gd name="connsiteY940" fmla="*/ 16135 h 238572"/>
                    <a:gd name="connsiteX941" fmla="*/ 410299 w 486365"/>
                    <a:gd name="connsiteY941" fmla="*/ 16135 h 238572"/>
                    <a:gd name="connsiteX942" fmla="*/ 410299 w 486365"/>
                    <a:gd name="connsiteY942" fmla="*/ 16135 h 238572"/>
                    <a:gd name="connsiteX943" fmla="*/ 410299 w 486365"/>
                    <a:gd name="connsiteY943" fmla="*/ 16135 h 238572"/>
                    <a:gd name="connsiteX944" fmla="*/ 410299 w 486365"/>
                    <a:gd name="connsiteY944" fmla="*/ 12677 h 238572"/>
                    <a:gd name="connsiteX945" fmla="*/ 411452 w 486365"/>
                    <a:gd name="connsiteY945" fmla="*/ 13830 h 238572"/>
                    <a:gd name="connsiteX946" fmla="*/ 411452 w 486365"/>
                    <a:gd name="connsiteY946" fmla="*/ 13830 h 238572"/>
                    <a:gd name="connsiteX947" fmla="*/ 411452 w 486365"/>
                    <a:gd name="connsiteY947" fmla="*/ 13830 h 238572"/>
                    <a:gd name="connsiteX948" fmla="*/ 411452 w 486365"/>
                    <a:gd name="connsiteY948" fmla="*/ 13830 h 238572"/>
                    <a:gd name="connsiteX949" fmla="*/ 411452 w 486365"/>
                    <a:gd name="connsiteY949" fmla="*/ 13830 h 238572"/>
                    <a:gd name="connsiteX950" fmla="*/ 411452 w 486365"/>
                    <a:gd name="connsiteY950" fmla="*/ 13830 h 238572"/>
                    <a:gd name="connsiteX951" fmla="*/ 411452 w 486365"/>
                    <a:gd name="connsiteY951" fmla="*/ 13830 h 238572"/>
                    <a:gd name="connsiteX952" fmla="*/ 411452 w 486365"/>
                    <a:gd name="connsiteY952" fmla="*/ 13830 h 238572"/>
                    <a:gd name="connsiteX953" fmla="*/ 412604 w 486365"/>
                    <a:gd name="connsiteY953" fmla="*/ 13830 h 238572"/>
                    <a:gd name="connsiteX954" fmla="*/ 412604 w 486365"/>
                    <a:gd name="connsiteY954" fmla="*/ 13830 h 238572"/>
                    <a:gd name="connsiteX955" fmla="*/ 412604 w 486365"/>
                    <a:gd name="connsiteY955" fmla="*/ 13830 h 238572"/>
                    <a:gd name="connsiteX956" fmla="*/ 412604 w 486365"/>
                    <a:gd name="connsiteY956" fmla="*/ 13830 h 238572"/>
                    <a:gd name="connsiteX957" fmla="*/ 412604 w 486365"/>
                    <a:gd name="connsiteY957" fmla="*/ 13830 h 238572"/>
                    <a:gd name="connsiteX958" fmla="*/ 412604 w 486365"/>
                    <a:gd name="connsiteY958" fmla="*/ 13830 h 238572"/>
                    <a:gd name="connsiteX959" fmla="*/ 413756 w 486365"/>
                    <a:gd name="connsiteY959" fmla="*/ 13830 h 238572"/>
                    <a:gd name="connsiteX960" fmla="*/ 428739 w 486365"/>
                    <a:gd name="connsiteY960" fmla="*/ 5763 h 238572"/>
                    <a:gd name="connsiteX961" fmla="*/ 428739 w 486365"/>
                    <a:gd name="connsiteY961" fmla="*/ 9220 h 238572"/>
                    <a:gd name="connsiteX962" fmla="*/ 429892 w 486365"/>
                    <a:gd name="connsiteY962" fmla="*/ 10373 h 238572"/>
                    <a:gd name="connsiteX963" fmla="*/ 442570 w 486365"/>
                    <a:gd name="connsiteY963" fmla="*/ 18440 h 238572"/>
                    <a:gd name="connsiteX964" fmla="*/ 442570 w 486365"/>
                    <a:gd name="connsiteY964" fmla="*/ 18440 h 238572"/>
                    <a:gd name="connsiteX965" fmla="*/ 442570 w 486365"/>
                    <a:gd name="connsiteY965" fmla="*/ 18440 h 238572"/>
                    <a:gd name="connsiteX966" fmla="*/ 442570 w 486365"/>
                    <a:gd name="connsiteY966" fmla="*/ 18440 h 238572"/>
                    <a:gd name="connsiteX967" fmla="*/ 442570 w 486365"/>
                    <a:gd name="connsiteY967" fmla="*/ 18440 h 238572"/>
                    <a:gd name="connsiteX968" fmla="*/ 442570 w 486365"/>
                    <a:gd name="connsiteY968" fmla="*/ 18440 h 238572"/>
                    <a:gd name="connsiteX969" fmla="*/ 442570 w 486365"/>
                    <a:gd name="connsiteY969" fmla="*/ 18440 h 238572"/>
                    <a:gd name="connsiteX970" fmla="*/ 442570 w 486365"/>
                    <a:gd name="connsiteY970" fmla="*/ 18440 h 238572"/>
                    <a:gd name="connsiteX971" fmla="*/ 442570 w 486365"/>
                    <a:gd name="connsiteY971" fmla="*/ 18440 h 238572"/>
                    <a:gd name="connsiteX972" fmla="*/ 442570 w 486365"/>
                    <a:gd name="connsiteY972" fmla="*/ 18440 h 238572"/>
                    <a:gd name="connsiteX973" fmla="*/ 442570 w 486365"/>
                    <a:gd name="connsiteY973" fmla="*/ 18440 h 238572"/>
                    <a:gd name="connsiteX974" fmla="*/ 442570 w 486365"/>
                    <a:gd name="connsiteY974" fmla="*/ 18440 h 238572"/>
                    <a:gd name="connsiteX975" fmla="*/ 442570 w 486365"/>
                    <a:gd name="connsiteY975" fmla="*/ 18440 h 238572"/>
                    <a:gd name="connsiteX976" fmla="*/ 442570 w 486365"/>
                    <a:gd name="connsiteY976" fmla="*/ 18440 h 238572"/>
                    <a:gd name="connsiteX977" fmla="*/ 442570 w 486365"/>
                    <a:gd name="connsiteY977" fmla="*/ 18440 h 238572"/>
                    <a:gd name="connsiteX978" fmla="*/ 442570 w 486365"/>
                    <a:gd name="connsiteY978" fmla="*/ 18440 h 238572"/>
                    <a:gd name="connsiteX979" fmla="*/ 442570 w 486365"/>
                    <a:gd name="connsiteY979" fmla="*/ 18440 h 238572"/>
                    <a:gd name="connsiteX980" fmla="*/ 443722 w 486365"/>
                    <a:gd name="connsiteY980" fmla="*/ 18440 h 238572"/>
                    <a:gd name="connsiteX981" fmla="*/ 449485 w 486365"/>
                    <a:gd name="connsiteY981" fmla="*/ 14983 h 238572"/>
                    <a:gd name="connsiteX982" fmla="*/ 449485 w 486365"/>
                    <a:gd name="connsiteY982" fmla="*/ 18440 h 238572"/>
                    <a:gd name="connsiteX983" fmla="*/ 450637 w 486365"/>
                    <a:gd name="connsiteY983" fmla="*/ 19593 h 238572"/>
                    <a:gd name="connsiteX984" fmla="*/ 463315 w 486365"/>
                    <a:gd name="connsiteY984" fmla="*/ 27661 h 238572"/>
                    <a:gd name="connsiteX985" fmla="*/ 463315 w 486365"/>
                    <a:gd name="connsiteY985" fmla="*/ 27661 h 238572"/>
                    <a:gd name="connsiteX986" fmla="*/ 463315 w 486365"/>
                    <a:gd name="connsiteY986" fmla="*/ 27661 h 238572"/>
                    <a:gd name="connsiteX987" fmla="*/ 463315 w 486365"/>
                    <a:gd name="connsiteY987" fmla="*/ 27661 h 238572"/>
                    <a:gd name="connsiteX988" fmla="*/ 463315 w 486365"/>
                    <a:gd name="connsiteY988" fmla="*/ 27661 h 238572"/>
                    <a:gd name="connsiteX989" fmla="*/ 463315 w 486365"/>
                    <a:gd name="connsiteY989" fmla="*/ 27661 h 238572"/>
                    <a:gd name="connsiteX990" fmla="*/ 463315 w 486365"/>
                    <a:gd name="connsiteY990" fmla="*/ 27661 h 238572"/>
                    <a:gd name="connsiteX991" fmla="*/ 463315 w 486365"/>
                    <a:gd name="connsiteY991" fmla="*/ 27661 h 238572"/>
                    <a:gd name="connsiteX992" fmla="*/ 463315 w 486365"/>
                    <a:gd name="connsiteY992" fmla="*/ 27661 h 238572"/>
                    <a:gd name="connsiteX993" fmla="*/ 463315 w 486365"/>
                    <a:gd name="connsiteY993" fmla="*/ 27661 h 238572"/>
                    <a:gd name="connsiteX994" fmla="*/ 463315 w 486365"/>
                    <a:gd name="connsiteY994" fmla="*/ 27661 h 238572"/>
                    <a:gd name="connsiteX995" fmla="*/ 463315 w 486365"/>
                    <a:gd name="connsiteY995" fmla="*/ 27661 h 238572"/>
                    <a:gd name="connsiteX996" fmla="*/ 463315 w 486365"/>
                    <a:gd name="connsiteY996" fmla="*/ 27661 h 238572"/>
                    <a:gd name="connsiteX997" fmla="*/ 463315 w 486365"/>
                    <a:gd name="connsiteY997" fmla="*/ 27661 h 238572"/>
                    <a:gd name="connsiteX998" fmla="*/ 463315 w 486365"/>
                    <a:gd name="connsiteY998" fmla="*/ 27661 h 238572"/>
                    <a:gd name="connsiteX999" fmla="*/ 464467 w 486365"/>
                    <a:gd name="connsiteY999" fmla="*/ 27661 h 238572"/>
                    <a:gd name="connsiteX1000" fmla="*/ 465620 w 486365"/>
                    <a:gd name="connsiteY1000" fmla="*/ 27661 h 238572"/>
                    <a:gd name="connsiteX1001" fmla="*/ 465620 w 486365"/>
                    <a:gd name="connsiteY1001" fmla="*/ 31118 h 238572"/>
                    <a:gd name="connsiteX1002" fmla="*/ 466773 w 486365"/>
                    <a:gd name="connsiteY1002" fmla="*/ 32271 h 238572"/>
                    <a:gd name="connsiteX1003" fmla="*/ 477145 w 486365"/>
                    <a:gd name="connsiteY1003" fmla="*/ 39186 h 238572"/>
                    <a:gd name="connsiteX1004" fmla="*/ 477145 w 486365"/>
                    <a:gd name="connsiteY1004" fmla="*/ 39186 h 238572"/>
                    <a:gd name="connsiteX1005" fmla="*/ 477145 w 486365"/>
                    <a:gd name="connsiteY1005" fmla="*/ 39186 h 238572"/>
                    <a:gd name="connsiteX1006" fmla="*/ 475993 w 486365"/>
                    <a:gd name="connsiteY1006" fmla="*/ 40338 h 238572"/>
                    <a:gd name="connsiteX1007" fmla="*/ 454095 w 486365"/>
                    <a:gd name="connsiteY1007" fmla="*/ 53016 h 238572"/>
                    <a:gd name="connsiteX1008" fmla="*/ 452942 w 486365"/>
                    <a:gd name="connsiteY1008" fmla="*/ 53016 h 238572"/>
                    <a:gd name="connsiteX1009" fmla="*/ 452942 w 486365"/>
                    <a:gd name="connsiteY1009" fmla="*/ 53016 h 238572"/>
                    <a:gd name="connsiteX1010" fmla="*/ 451790 w 486365"/>
                    <a:gd name="connsiteY1010" fmla="*/ 53016 h 238572"/>
                    <a:gd name="connsiteX1011" fmla="*/ 451790 w 486365"/>
                    <a:gd name="connsiteY1011" fmla="*/ 53016 h 238572"/>
                    <a:gd name="connsiteX1012" fmla="*/ 450637 w 486365"/>
                    <a:gd name="connsiteY1012" fmla="*/ 53016 h 238572"/>
                    <a:gd name="connsiteX1013" fmla="*/ 450637 w 486365"/>
                    <a:gd name="connsiteY1013" fmla="*/ 53016 h 238572"/>
                    <a:gd name="connsiteX1014" fmla="*/ 449485 w 486365"/>
                    <a:gd name="connsiteY1014" fmla="*/ 53016 h 238572"/>
                    <a:gd name="connsiteX1015" fmla="*/ 436807 w 486365"/>
                    <a:gd name="connsiteY1015" fmla="*/ 44948 h 238572"/>
                    <a:gd name="connsiteX1016" fmla="*/ 436807 w 486365"/>
                    <a:gd name="connsiteY1016" fmla="*/ 44948 h 238572"/>
                    <a:gd name="connsiteX1017" fmla="*/ 451790 w 486365"/>
                    <a:gd name="connsiteY1017" fmla="*/ 36881 h 238572"/>
                    <a:gd name="connsiteX1018" fmla="*/ 451790 w 486365"/>
                    <a:gd name="connsiteY1018" fmla="*/ 36881 h 238572"/>
                    <a:gd name="connsiteX1019" fmla="*/ 451790 w 486365"/>
                    <a:gd name="connsiteY1019" fmla="*/ 36881 h 238572"/>
                    <a:gd name="connsiteX1020" fmla="*/ 451790 w 486365"/>
                    <a:gd name="connsiteY1020" fmla="*/ 36881 h 238572"/>
                    <a:gd name="connsiteX1021" fmla="*/ 451790 w 486365"/>
                    <a:gd name="connsiteY1021" fmla="*/ 36881 h 238572"/>
                    <a:gd name="connsiteX1022" fmla="*/ 451790 w 486365"/>
                    <a:gd name="connsiteY1022" fmla="*/ 36881 h 238572"/>
                    <a:gd name="connsiteX1023" fmla="*/ 451790 w 486365"/>
                    <a:gd name="connsiteY1023" fmla="*/ 36881 h 238572"/>
                    <a:gd name="connsiteX1024" fmla="*/ 451790 w 486365"/>
                    <a:gd name="connsiteY1024" fmla="*/ 36881 h 238572"/>
                    <a:gd name="connsiteX1025" fmla="*/ 451790 w 486365"/>
                    <a:gd name="connsiteY1025" fmla="*/ 36881 h 238572"/>
                    <a:gd name="connsiteX1026" fmla="*/ 451790 w 486365"/>
                    <a:gd name="connsiteY1026" fmla="*/ 36881 h 238572"/>
                    <a:gd name="connsiteX1027" fmla="*/ 451790 w 486365"/>
                    <a:gd name="connsiteY1027" fmla="*/ 36881 h 238572"/>
                    <a:gd name="connsiteX1028" fmla="*/ 451790 w 486365"/>
                    <a:gd name="connsiteY1028" fmla="*/ 32271 h 238572"/>
                    <a:gd name="connsiteX1029" fmla="*/ 451790 w 486365"/>
                    <a:gd name="connsiteY1029" fmla="*/ 33423 h 238572"/>
                    <a:gd name="connsiteX1030" fmla="*/ 451790 w 486365"/>
                    <a:gd name="connsiteY1030" fmla="*/ 33423 h 238572"/>
                    <a:gd name="connsiteX1031" fmla="*/ 450637 w 486365"/>
                    <a:gd name="connsiteY1031" fmla="*/ 34576 h 238572"/>
                    <a:gd name="connsiteX1032" fmla="*/ 417214 w 486365"/>
                    <a:gd name="connsiteY1032" fmla="*/ 53016 h 238572"/>
                    <a:gd name="connsiteX1033" fmla="*/ 416062 w 486365"/>
                    <a:gd name="connsiteY1033" fmla="*/ 53016 h 238572"/>
                    <a:gd name="connsiteX1034" fmla="*/ 416062 w 486365"/>
                    <a:gd name="connsiteY1034" fmla="*/ 53016 h 238572"/>
                    <a:gd name="connsiteX1035" fmla="*/ 414909 w 486365"/>
                    <a:gd name="connsiteY1035" fmla="*/ 53016 h 238572"/>
                    <a:gd name="connsiteX1036" fmla="*/ 414909 w 486365"/>
                    <a:gd name="connsiteY1036" fmla="*/ 53016 h 238572"/>
                    <a:gd name="connsiteX1037" fmla="*/ 413756 w 486365"/>
                    <a:gd name="connsiteY1037" fmla="*/ 53016 h 238572"/>
                    <a:gd name="connsiteX1038" fmla="*/ 413756 w 486365"/>
                    <a:gd name="connsiteY1038" fmla="*/ 53016 h 238572"/>
                    <a:gd name="connsiteX1039" fmla="*/ 412604 w 486365"/>
                    <a:gd name="connsiteY1039" fmla="*/ 53016 h 238572"/>
                    <a:gd name="connsiteX1040" fmla="*/ 399926 w 486365"/>
                    <a:gd name="connsiteY1040" fmla="*/ 44948 h 238572"/>
                    <a:gd name="connsiteX1041" fmla="*/ 399926 w 486365"/>
                    <a:gd name="connsiteY1041" fmla="*/ 44948 h 238572"/>
                    <a:gd name="connsiteX1042" fmla="*/ 406841 w 486365"/>
                    <a:gd name="connsiteY1042" fmla="*/ 41491 h 238572"/>
                    <a:gd name="connsiteX1043" fmla="*/ 406841 w 486365"/>
                    <a:gd name="connsiteY1043" fmla="*/ 41491 h 238572"/>
                    <a:gd name="connsiteX1044" fmla="*/ 406841 w 486365"/>
                    <a:gd name="connsiteY1044" fmla="*/ 41491 h 238572"/>
                    <a:gd name="connsiteX1045" fmla="*/ 406841 w 486365"/>
                    <a:gd name="connsiteY1045" fmla="*/ 41491 h 238572"/>
                    <a:gd name="connsiteX1046" fmla="*/ 406841 w 486365"/>
                    <a:gd name="connsiteY1046" fmla="*/ 41491 h 238572"/>
                    <a:gd name="connsiteX1047" fmla="*/ 406841 w 486365"/>
                    <a:gd name="connsiteY1047" fmla="*/ 41491 h 238572"/>
                    <a:gd name="connsiteX1048" fmla="*/ 406841 w 486365"/>
                    <a:gd name="connsiteY1048" fmla="*/ 41491 h 238572"/>
                    <a:gd name="connsiteX1049" fmla="*/ 406841 w 486365"/>
                    <a:gd name="connsiteY1049" fmla="*/ 41491 h 238572"/>
                    <a:gd name="connsiteX1050" fmla="*/ 406841 w 486365"/>
                    <a:gd name="connsiteY1050" fmla="*/ 41491 h 238572"/>
                    <a:gd name="connsiteX1051" fmla="*/ 406841 w 486365"/>
                    <a:gd name="connsiteY1051" fmla="*/ 41491 h 238572"/>
                    <a:gd name="connsiteX1052" fmla="*/ 406841 w 486365"/>
                    <a:gd name="connsiteY1052" fmla="*/ 38033 h 238572"/>
                    <a:gd name="connsiteX1053" fmla="*/ 412604 w 486365"/>
                    <a:gd name="connsiteY1053" fmla="*/ 41491 h 238572"/>
                    <a:gd name="connsiteX1054" fmla="*/ 412604 w 486365"/>
                    <a:gd name="connsiteY1054" fmla="*/ 36881 h 238572"/>
                    <a:gd name="connsiteX1055" fmla="*/ 407994 w 486365"/>
                    <a:gd name="connsiteY1055" fmla="*/ 17288 h 238572"/>
                    <a:gd name="connsiteX1056" fmla="*/ 407994 w 486365"/>
                    <a:gd name="connsiteY1056" fmla="*/ 17288 h 2385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  <a:cxn ang="0">
                      <a:pos x="connsiteX235" y="connsiteY235"/>
                    </a:cxn>
                    <a:cxn ang="0">
                      <a:pos x="connsiteX236" y="connsiteY236"/>
                    </a:cxn>
                    <a:cxn ang="0">
                      <a:pos x="connsiteX237" y="connsiteY237"/>
                    </a:cxn>
                    <a:cxn ang="0">
                      <a:pos x="connsiteX238" y="connsiteY238"/>
                    </a:cxn>
                    <a:cxn ang="0">
                      <a:pos x="connsiteX239" y="connsiteY239"/>
                    </a:cxn>
                    <a:cxn ang="0">
                      <a:pos x="connsiteX240" y="connsiteY240"/>
                    </a:cxn>
                    <a:cxn ang="0">
                      <a:pos x="connsiteX241" y="connsiteY241"/>
                    </a:cxn>
                    <a:cxn ang="0">
                      <a:pos x="connsiteX242" y="connsiteY242"/>
                    </a:cxn>
                    <a:cxn ang="0">
                      <a:pos x="connsiteX243" y="connsiteY243"/>
                    </a:cxn>
                    <a:cxn ang="0">
                      <a:pos x="connsiteX244" y="connsiteY244"/>
                    </a:cxn>
                    <a:cxn ang="0">
                      <a:pos x="connsiteX245" y="connsiteY245"/>
                    </a:cxn>
                    <a:cxn ang="0">
                      <a:pos x="connsiteX246" y="connsiteY246"/>
                    </a:cxn>
                    <a:cxn ang="0">
                      <a:pos x="connsiteX247" y="connsiteY247"/>
                    </a:cxn>
                    <a:cxn ang="0">
                      <a:pos x="connsiteX248" y="connsiteY248"/>
                    </a:cxn>
                    <a:cxn ang="0">
                      <a:pos x="connsiteX249" y="connsiteY249"/>
                    </a:cxn>
                    <a:cxn ang="0">
                      <a:pos x="connsiteX250" y="connsiteY250"/>
                    </a:cxn>
                    <a:cxn ang="0">
                      <a:pos x="connsiteX251" y="connsiteY251"/>
                    </a:cxn>
                    <a:cxn ang="0">
                      <a:pos x="connsiteX252" y="connsiteY252"/>
                    </a:cxn>
                    <a:cxn ang="0">
                      <a:pos x="connsiteX253" y="connsiteY253"/>
                    </a:cxn>
                    <a:cxn ang="0">
                      <a:pos x="connsiteX254" y="connsiteY254"/>
                    </a:cxn>
                    <a:cxn ang="0">
                      <a:pos x="connsiteX255" y="connsiteY255"/>
                    </a:cxn>
                    <a:cxn ang="0">
                      <a:pos x="connsiteX256" y="connsiteY256"/>
                    </a:cxn>
                    <a:cxn ang="0">
                      <a:pos x="connsiteX257" y="connsiteY257"/>
                    </a:cxn>
                    <a:cxn ang="0">
                      <a:pos x="connsiteX258" y="connsiteY258"/>
                    </a:cxn>
                    <a:cxn ang="0">
                      <a:pos x="connsiteX259" y="connsiteY259"/>
                    </a:cxn>
                    <a:cxn ang="0">
                      <a:pos x="connsiteX260" y="connsiteY260"/>
                    </a:cxn>
                    <a:cxn ang="0">
                      <a:pos x="connsiteX261" y="connsiteY261"/>
                    </a:cxn>
                    <a:cxn ang="0">
                      <a:pos x="connsiteX262" y="connsiteY262"/>
                    </a:cxn>
                    <a:cxn ang="0">
                      <a:pos x="connsiteX263" y="connsiteY263"/>
                    </a:cxn>
                    <a:cxn ang="0">
                      <a:pos x="connsiteX264" y="connsiteY264"/>
                    </a:cxn>
                    <a:cxn ang="0">
                      <a:pos x="connsiteX265" y="connsiteY265"/>
                    </a:cxn>
                    <a:cxn ang="0">
                      <a:pos x="connsiteX266" y="connsiteY266"/>
                    </a:cxn>
                    <a:cxn ang="0">
                      <a:pos x="connsiteX267" y="connsiteY267"/>
                    </a:cxn>
                    <a:cxn ang="0">
                      <a:pos x="connsiteX268" y="connsiteY268"/>
                    </a:cxn>
                    <a:cxn ang="0">
                      <a:pos x="connsiteX269" y="connsiteY269"/>
                    </a:cxn>
                    <a:cxn ang="0">
                      <a:pos x="connsiteX270" y="connsiteY270"/>
                    </a:cxn>
                    <a:cxn ang="0">
                      <a:pos x="connsiteX271" y="connsiteY271"/>
                    </a:cxn>
                    <a:cxn ang="0">
                      <a:pos x="connsiteX272" y="connsiteY272"/>
                    </a:cxn>
                    <a:cxn ang="0">
                      <a:pos x="connsiteX273" y="connsiteY273"/>
                    </a:cxn>
                    <a:cxn ang="0">
                      <a:pos x="connsiteX274" y="connsiteY274"/>
                    </a:cxn>
                    <a:cxn ang="0">
                      <a:pos x="connsiteX275" y="connsiteY275"/>
                    </a:cxn>
                    <a:cxn ang="0">
                      <a:pos x="connsiteX276" y="connsiteY276"/>
                    </a:cxn>
                    <a:cxn ang="0">
                      <a:pos x="connsiteX277" y="connsiteY277"/>
                    </a:cxn>
                    <a:cxn ang="0">
                      <a:pos x="connsiteX278" y="connsiteY278"/>
                    </a:cxn>
                    <a:cxn ang="0">
                      <a:pos x="connsiteX279" y="connsiteY279"/>
                    </a:cxn>
                    <a:cxn ang="0">
                      <a:pos x="connsiteX280" y="connsiteY280"/>
                    </a:cxn>
                    <a:cxn ang="0">
                      <a:pos x="connsiteX281" y="connsiteY281"/>
                    </a:cxn>
                    <a:cxn ang="0">
                      <a:pos x="connsiteX282" y="connsiteY282"/>
                    </a:cxn>
                    <a:cxn ang="0">
                      <a:pos x="connsiteX283" y="connsiteY283"/>
                    </a:cxn>
                    <a:cxn ang="0">
                      <a:pos x="connsiteX284" y="connsiteY284"/>
                    </a:cxn>
                    <a:cxn ang="0">
                      <a:pos x="connsiteX285" y="connsiteY285"/>
                    </a:cxn>
                    <a:cxn ang="0">
                      <a:pos x="connsiteX286" y="connsiteY286"/>
                    </a:cxn>
                    <a:cxn ang="0">
                      <a:pos x="connsiteX287" y="connsiteY287"/>
                    </a:cxn>
                    <a:cxn ang="0">
                      <a:pos x="connsiteX288" y="connsiteY288"/>
                    </a:cxn>
                    <a:cxn ang="0">
                      <a:pos x="connsiteX289" y="connsiteY289"/>
                    </a:cxn>
                    <a:cxn ang="0">
                      <a:pos x="connsiteX290" y="connsiteY290"/>
                    </a:cxn>
                    <a:cxn ang="0">
                      <a:pos x="connsiteX291" y="connsiteY291"/>
                    </a:cxn>
                    <a:cxn ang="0">
                      <a:pos x="connsiteX292" y="connsiteY292"/>
                    </a:cxn>
                    <a:cxn ang="0">
                      <a:pos x="connsiteX293" y="connsiteY293"/>
                    </a:cxn>
                    <a:cxn ang="0">
                      <a:pos x="connsiteX294" y="connsiteY294"/>
                    </a:cxn>
                    <a:cxn ang="0">
                      <a:pos x="connsiteX295" y="connsiteY295"/>
                    </a:cxn>
                    <a:cxn ang="0">
                      <a:pos x="connsiteX296" y="connsiteY296"/>
                    </a:cxn>
                    <a:cxn ang="0">
                      <a:pos x="connsiteX297" y="connsiteY297"/>
                    </a:cxn>
                    <a:cxn ang="0">
                      <a:pos x="connsiteX298" y="connsiteY298"/>
                    </a:cxn>
                    <a:cxn ang="0">
                      <a:pos x="connsiteX299" y="connsiteY299"/>
                    </a:cxn>
                    <a:cxn ang="0">
                      <a:pos x="connsiteX300" y="connsiteY300"/>
                    </a:cxn>
                    <a:cxn ang="0">
                      <a:pos x="connsiteX301" y="connsiteY301"/>
                    </a:cxn>
                    <a:cxn ang="0">
                      <a:pos x="connsiteX302" y="connsiteY302"/>
                    </a:cxn>
                    <a:cxn ang="0">
                      <a:pos x="connsiteX303" y="connsiteY303"/>
                    </a:cxn>
                    <a:cxn ang="0">
                      <a:pos x="connsiteX304" y="connsiteY304"/>
                    </a:cxn>
                    <a:cxn ang="0">
                      <a:pos x="connsiteX305" y="connsiteY305"/>
                    </a:cxn>
                    <a:cxn ang="0">
                      <a:pos x="connsiteX306" y="connsiteY306"/>
                    </a:cxn>
                    <a:cxn ang="0">
                      <a:pos x="connsiteX307" y="connsiteY307"/>
                    </a:cxn>
                    <a:cxn ang="0">
                      <a:pos x="connsiteX308" y="connsiteY308"/>
                    </a:cxn>
                    <a:cxn ang="0">
                      <a:pos x="connsiteX309" y="connsiteY309"/>
                    </a:cxn>
                    <a:cxn ang="0">
                      <a:pos x="connsiteX310" y="connsiteY310"/>
                    </a:cxn>
                    <a:cxn ang="0">
                      <a:pos x="connsiteX311" y="connsiteY311"/>
                    </a:cxn>
                    <a:cxn ang="0">
                      <a:pos x="connsiteX312" y="connsiteY312"/>
                    </a:cxn>
                    <a:cxn ang="0">
                      <a:pos x="connsiteX313" y="connsiteY313"/>
                    </a:cxn>
                    <a:cxn ang="0">
                      <a:pos x="connsiteX314" y="connsiteY314"/>
                    </a:cxn>
                    <a:cxn ang="0">
                      <a:pos x="connsiteX315" y="connsiteY315"/>
                    </a:cxn>
                    <a:cxn ang="0">
                      <a:pos x="connsiteX316" y="connsiteY316"/>
                    </a:cxn>
                    <a:cxn ang="0">
                      <a:pos x="connsiteX317" y="connsiteY317"/>
                    </a:cxn>
                    <a:cxn ang="0">
                      <a:pos x="connsiteX318" y="connsiteY318"/>
                    </a:cxn>
                    <a:cxn ang="0">
                      <a:pos x="connsiteX319" y="connsiteY319"/>
                    </a:cxn>
                    <a:cxn ang="0">
                      <a:pos x="connsiteX320" y="connsiteY320"/>
                    </a:cxn>
                    <a:cxn ang="0">
                      <a:pos x="connsiteX321" y="connsiteY321"/>
                    </a:cxn>
                    <a:cxn ang="0">
                      <a:pos x="connsiteX322" y="connsiteY322"/>
                    </a:cxn>
                    <a:cxn ang="0">
                      <a:pos x="connsiteX323" y="connsiteY323"/>
                    </a:cxn>
                    <a:cxn ang="0">
                      <a:pos x="connsiteX324" y="connsiteY324"/>
                    </a:cxn>
                    <a:cxn ang="0">
                      <a:pos x="connsiteX325" y="connsiteY325"/>
                    </a:cxn>
                    <a:cxn ang="0">
                      <a:pos x="connsiteX326" y="connsiteY326"/>
                    </a:cxn>
                    <a:cxn ang="0">
                      <a:pos x="connsiteX327" y="connsiteY327"/>
                    </a:cxn>
                    <a:cxn ang="0">
                      <a:pos x="connsiteX328" y="connsiteY328"/>
                    </a:cxn>
                    <a:cxn ang="0">
                      <a:pos x="connsiteX329" y="connsiteY329"/>
                    </a:cxn>
                    <a:cxn ang="0">
                      <a:pos x="connsiteX330" y="connsiteY330"/>
                    </a:cxn>
                    <a:cxn ang="0">
                      <a:pos x="connsiteX331" y="connsiteY331"/>
                    </a:cxn>
                    <a:cxn ang="0">
                      <a:pos x="connsiteX332" y="connsiteY332"/>
                    </a:cxn>
                    <a:cxn ang="0">
                      <a:pos x="connsiteX333" y="connsiteY333"/>
                    </a:cxn>
                    <a:cxn ang="0">
                      <a:pos x="connsiteX334" y="connsiteY334"/>
                    </a:cxn>
                    <a:cxn ang="0">
                      <a:pos x="connsiteX335" y="connsiteY335"/>
                    </a:cxn>
                    <a:cxn ang="0">
                      <a:pos x="connsiteX336" y="connsiteY336"/>
                    </a:cxn>
                    <a:cxn ang="0">
                      <a:pos x="connsiteX337" y="connsiteY337"/>
                    </a:cxn>
                    <a:cxn ang="0">
                      <a:pos x="connsiteX338" y="connsiteY338"/>
                    </a:cxn>
                    <a:cxn ang="0">
                      <a:pos x="connsiteX339" y="connsiteY339"/>
                    </a:cxn>
                    <a:cxn ang="0">
                      <a:pos x="connsiteX340" y="connsiteY340"/>
                    </a:cxn>
                    <a:cxn ang="0">
                      <a:pos x="connsiteX341" y="connsiteY341"/>
                    </a:cxn>
                    <a:cxn ang="0">
                      <a:pos x="connsiteX342" y="connsiteY342"/>
                    </a:cxn>
                    <a:cxn ang="0">
                      <a:pos x="connsiteX343" y="connsiteY343"/>
                    </a:cxn>
                    <a:cxn ang="0">
                      <a:pos x="connsiteX344" y="connsiteY344"/>
                    </a:cxn>
                    <a:cxn ang="0">
                      <a:pos x="connsiteX345" y="connsiteY345"/>
                    </a:cxn>
                    <a:cxn ang="0">
                      <a:pos x="connsiteX346" y="connsiteY346"/>
                    </a:cxn>
                    <a:cxn ang="0">
                      <a:pos x="connsiteX347" y="connsiteY347"/>
                    </a:cxn>
                    <a:cxn ang="0">
                      <a:pos x="connsiteX348" y="connsiteY348"/>
                    </a:cxn>
                    <a:cxn ang="0">
                      <a:pos x="connsiteX349" y="connsiteY349"/>
                    </a:cxn>
                    <a:cxn ang="0">
                      <a:pos x="connsiteX350" y="connsiteY350"/>
                    </a:cxn>
                    <a:cxn ang="0">
                      <a:pos x="connsiteX351" y="connsiteY351"/>
                    </a:cxn>
                    <a:cxn ang="0">
                      <a:pos x="connsiteX352" y="connsiteY352"/>
                    </a:cxn>
                    <a:cxn ang="0">
                      <a:pos x="connsiteX353" y="connsiteY353"/>
                    </a:cxn>
                    <a:cxn ang="0">
                      <a:pos x="connsiteX354" y="connsiteY354"/>
                    </a:cxn>
                    <a:cxn ang="0">
                      <a:pos x="connsiteX355" y="connsiteY355"/>
                    </a:cxn>
                    <a:cxn ang="0">
                      <a:pos x="connsiteX356" y="connsiteY356"/>
                    </a:cxn>
                    <a:cxn ang="0">
                      <a:pos x="connsiteX357" y="connsiteY357"/>
                    </a:cxn>
                    <a:cxn ang="0">
                      <a:pos x="connsiteX358" y="connsiteY358"/>
                    </a:cxn>
                    <a:cxn ang="0">
                      <a:pos x="connsiteX359" y="connsiteY359"/>
                    </a:cxn>
                    <a:cxn ang="0">
                      <a:pos x="connsiteX360" y="connsiteY360"/>
                    </a:cxn>
                    <a:cxn ang="0">
                      <a:pos x="connsiteX361" y="connsiteY361"/>
                    </a:cxn>
                    <a:cxn ang="0">
                      <a:pos x="connsiteX362" y="connsiteY362"/>
                    </a:cxn>
                    <a:cxn ang="0">
                      <a:pos x="connsiteX363" y="connsiteY363"/>
                    </a:cxn>
                    <a:cxn ang="0">
                      <a:pos x="connsiteX364" y="connsiteY364"/>
                    </a:cxn>
                    <a:cxn ang="0">
                      <a:pos x="connsiteX365" y="connsiteY365"/>
                    </a:cxn>
                    <a:cxn ang="0">
                      <a:pos x="connsiteX366" y="connsiteY366"/>
                    </a:cxn>
                    <a:cxn ang="0">
                      <a:pos x="connsiteX367" y="connsiteY367"/>
                    </a:cxn>
                    <a:cxn ang="0">
                      <a:pos x="connsiteX368" y="connsiteY368"/>
                    </a:cxn>
                    <a:cxn ang="0">
                      <a:pos x="connsiteX369" y="connsiteY369"/>
                    </a:cxn>
                    <a:cxn ang="0">
                      <a:pos x="connsiteX370" y="connsiteY370"/>
                    </a:cxn>
                    <a:cxn ang="0">
                      <a:pos x="connsiteX371" y="connsiteY371"/>
                    </a:cxn>
                    <a:cxn ang="0">
                      <a:pos x="connsiteX372" y="connsiteY372"/>
                    </a:cxn>
                    <a:cxn ang="0">
                      <a:pos x="connsiteX373" y="connsiteY373"/>
                    </a:cxn>
                    <a:cxn ang="0">
                      <a:pos x="connsiteX374" y="connsiteY374"/>
                    </a:cxn>
                    <a:cxn ang="0">
                      <a:pos x="connsiteX375" y="connsiteY375"/>
                    </a:cxn>
                    <a:cxn ang="0">
                      <a:pos x="connsiteX376" y="connsiteY376"/>
                    </a:cxn>
                    <a:cxn ang="0">
                      <a:pos x="connsiteX377" y="connsiteY377"/>
                    </a:cxn>
                    <a:cxn ang="0">
                      <a:pos x="connsiteX378" y="connsiteY378"/>
                    </a:cxn>
                    <a:cxn ang="0">
                      <a:pos x="connsiteX379" y="connsiteY379"/>
                    </a:cxn>
                    <a:cxn ang="0">
                      <a:pos x="connsiteX380" y="connsiteY380"/>
                    </a:cxn>
                    <a:cxn ang="0">
                      <a:pos x="connsiteX381" y="connsiteY381"/>
                    </a:cxn>
                    <a:cxn ang="0">
                      <a:pos x="connsiteX382" y="connsiteY382"/>
                    </a:cxn>
                    <a:cxn ang="0">
                      <a:pos x="connsiteX383" y="connsiteY383"/>
                    </a:cxn>
                    <a:cxn ang="0">
                      <a:pos x="connsiteX384" y="connsiteY384"/>
                    </a:cxn>
                    <a:cxn ang="0">
                      <a:pos x="connsiteX385" y="connsiteY385"/>
                    </a:cxn>
                    <a:cxn ang="0">
                      <a:pos x="connsiteX386" y="connsiteY386"/>
                    </a:cxn>
                    <a:cxn ang="0">
                      <a:pos x="connsiteX387" y="connsiteY387"/>
                    </a:cxn>
                    <a:cxn ang="0">
                      <a:pos x="connsiteX388" y="connsiteY388"/>
                    </a:cxn>
                    <a:cxn ang="0">
                      <a:pos x="connsiteX389" y="connsiteY389"/>
                    </a:cxn>
                    <a:cxn ang="0">
                      <a:pos x="connsiteX390" y="connsiteY390"/>
                    </a:cxn>
                    <a:cxn ang="0">
                      <a:pos x="connsiteX391" y="connsiteY391"/>
                    </a:cxn>
                    <a:cxn ang="0">
                      <a:pos x="connsiteX392" y="connsiteY392"/>
                    </a:cxn>
                    <a:cxn ang="0">
                      <a:pos x="connsiteX393" y="connsiteY393"/>
                    </a:cxn>
                    <a:cxn ang="0">
                      <a:pos x="connsiteX394" y="connsiteY394"/>
                    </a:cxn>
                    <a:cxn ang="0">
                      <a:pos x="connsiteX395" y="connsiteY395"/>
                    </a:cxn>
                    <a:cxn ang="0">
                      <a:pos x="connsiteX396" y="connsiteY396"/>
                    </a:cxn>
                    <a:cxn ang="0">
                      <a:pos x="connsiteX397" y="connsiteY397"/>
                    </a:cxn>
                    <a:cxn ang="0">
                      <a:pos x="connsiteX398" y="connsiteY398"/>
                    </a:cxn>
                    <a:cxn ang="0">
                      <a:pos x="connsiteX399" y="connsiteY399"/>
                    </a:cxn>
                    <a:cxn ang="0">
                      <a:pos x="connsiteX400" y="connsiteY400"/>
                    </a:cxn>
                    <a:cxn ang="0">
                      <a:pos x="connsiteX401" y="connsiteY401"/>
                    </a:cxn>
                    <a:cxn ang="0">
                      <a:pos x="connsiteX402" y="connsiteY402"/>
                    </a:cxn>
                    <a:cxn ang="0">
                      <a:pos x="connsiteX403" y="connsiteY403"/>
                    </a:cxn>
                    <a:cxn ang="0">
                      <a:pos x="connsiteX404" y="connsiteY404"/>
                    </a:cxn>
                    <a:cxn ang="0">
                      <a:pos x="connsiteX405" y="connsiteY405"/>
                    </a:cxn>
                    <a:cxn ang="0">
                      <a:pos x="connsiteX406" y="connsiteY406"/>
                    </a:cxn>
                    <a:cxn ang="0">
                      <a:pos x="connsiteX407" y="connsiteY407"/>
                    </a:cxn>
                    <a:cxn ang="0">
                      <a:pos x="connsiteX408" y="connsiteY408"/>
                    </a:cxn>
                    <a:cxn ang="0">
                      <a:pos x="connsiteX409" y="connsiteY409"/>
                    </a:cxn>
                    <a:cxn ang="0">
                      <a:pos x="connsiteX410" y="connsiteY410"/>
                    </a:cxn>
                    <a:cxn ang="0">
                      <a:pos x="connsiteX411" y="connsiteY411"/>
                    </a:cxn>
                    <a:cxn ang="0">
                      <a:pos x="connsiteX412" y="connsiteY412"/>
                    </a:cxn>
                    <a:cxn ang="0">
                      <a:pos x="connsiteX413" y="connsiteY413"/>
                    </a:cxn>
                    <a:cxn ang="0">
                      <a:pos x="connsiteX414" y="connsiteY414"/>
                    </a:cxn>
                    <a:cxn ang="0">
                      <a:pos x="connsiteX415" y="connsiteY415"/>
                    </a:cxn>
                    <a:cxn ang="0">
                      <a:pos x="connsiteX416" y="connsiteY416"/>
                    </a:cxn>
                    <a:cxn ang="0">
                      <a:pos x="connsiteX417" y="connsiteY417"/>
                    </a:cxn>
                    <a:cxn ang="0">
                      <a:pos x="connsiteX418" y="connsiteY418"/>
                    </a:cxn>
                    <a:cxn ang="0">
                      <a:pos x="connsiteX419" y="connsiteY419"/>
                    </a:cxn>
                    <a:cxn ang="0">
                      <a:pos x="connsiteX420" y="connsiteY420"/>
                    </a:cxn>
                    <a:cxn ang="0">
                      <a:pos x="connsiteX421" y="connsiteY421"/>
                    </a:cxn>
                    <a:cxn ang="0">
                      <a:pos x="connsiteX422" y="connsiteY422"/>
                    </a:cxn>
                    <a:cxn ang="0">
                      <a:pos x="connsiteX423" y="connsiteY423"/>
                    </a:cxn>
                    <a:cxn ang="0">
                      <a:pos x="connsiteX424" y="connsiteY424"/>
                    </a:cxn>
                    <a:cxn ang="0">
                      <a:pos x="connsiteX425" y="connsiteY425"/>
                    </a:cxn>
                    <a:cxn ang="0">
                      <a:pos x="connsiteX426" y="connsiteY426"/>
                    </a:cxn>
                    <a:cxn ang="0">
                      <a:pos x="connsiteX427" y="connsiteY427"/>
                    </a:cxn>
                    <a:cxn ang="0">
                      <a:pos x="connsiteX428" y="connsiteY428"/>
                    </a:cxn>
                    <a:cxn ang="0">
                      <a:pos x="connsiteX429" y="connsiteY429"/>
                    </a:cxn>
                    <a:cxn ang="0">
                      <a:pos x="connsiteX430" y="connsiteY430"/>
                    </a:cxn>
                    <a:cxn ang="0">
                      <a:pos x="connsiteX431" y="connsiteY431"/>
                    </a:cxn>
                    <a:cxn ang="0">
                      <a:pos x="connsiteX432" y="connsiteY432"/>
                    </a:cxn>
                    <a:cxn ang="0">
                      <a:pos x="connsiteX433" y="connsiteY433"/>
                    </a:cxn>
                    <a:cxn ang="0">
                      <a:pos x="connsiteX434" y="connsiteY434"/>
                    </a:cxn>
                    <a:cxn ang="0">
                      <a:pos x="connsiteX435" y="connsiteY435"/>
                    </a:cxn>
                    <a:cxn ang="0">
                      <a:pos x="connsiteX436" y="connsiteY436"/>
                    </a:cxn>
                    <a:cxn ang="0">
                      <a:pos x="connsiteX437" y="connsiteY437"/>
                    </a:cxn>
                    <a:cxn ang="0">
                      <a:pos x="connsiteX438" y="connsiteY438"/>
                    </a:cxn>
                    <a:cxn ang="0">
                      <a:pos x="connsiteX439" y="connsiteY439"/>
                    </a:cxn>
                    <a:cxn ang="0">
                      <a:pos x="connsiteX440" y="connsiteY440"/>
                    </a:cxn>
                    <a:cxn ang="0">
                      <a:pos x="connsiteX441" y="connsiteY441"/>
                    </a:cxn>
                    <a:cxn ang="0">
                      <a:pos x="connsiteX442" y="connsiteY442"/>
                    </a:cxn>
                    <a:cxn ang="0">
                      <a:pos x="connsiteX443" y="connsiteY443"/>
                    </a:cxn>
                    <a:cxn ang="0">
                      <a:pos x="connsiteX444" y="connsiteY444"/>
                    </a:cxn>
                    <a:cxn ang="0">
                      <a:pos x="connsiteX445" y="connsiteY445"/>
                    </a:cxn>
                    <a:cxn ang="0">
                      <a:pos x="connsiteX446" y="connsiteY446"/>
                    </a:cxn>
                    <a:cxn ang="0">
                      <a:pos x="connsiteX447" y="connsiteY447"/>
                    </a:cxn>
                    <a:cxn ang="0">
                      <a:pos x="connsiteX448" y="connsiteY448"/>
                    </a:cxn>
                    <a:cxn ang="0">
                      <a:pos x="connsiteX449" y="connsiteY449"/>
                    </a:cxn>
                    <a:cxn ang="0">
                      <a:pos x="connsiteX450" y="connsiteY450"/>
                    </a:cxn>
                    <a:cxn ang="0">
                      <a:pos x="connsiteX451" y="connsiteY451"/>
                    </a:cxn>
                    <a:cxn ang="0">
                      <a:pos x="connsiteX452" y="connsiteY452"/>
                    </a:cxn>
                    <a:cxn ang="0">
                      <a:pos x="connsiteX453" y="connsiteY453"/>
                    </a:cxn>
                    <a:cxn ang="0">
                      <a:pos x="connsiteX454" y="connsiteY454"/>
                    </a:cxn>
                    <a:cxn ang="0">
                      <a:pos x="connsiteX455" y="connsiteY455"/>
                    </a:cxn>
                    <a:cxn ang="0">
                      <a:pos x="connsiteX456" y="connsiteY456"/>
                    </a:cxn>
                    <a:cxn ang="0">
                      <a:pos x="connsiteX457" y="connsiteY457"/>
                    </a:cxn>
                    <a:cxn ang="0">
                      <a:pos x="connsiteX458" y="connsiteY458"/>
                    </a:cxn>
                    <a:cxn ang="0">
                      <a:pos x="connsiteX459" y="connsiteY459"/>
                    </a:cxn>
                    <a:cxn ang="0">
                      <a:pos x="connsiteX460" y="connsiteY460"/>
                    </a:cxn>
                    <a:cxn ang="0">
                      <a:pos x="connsiteX461" y="connsiteY461"/>
                    </a:cxn>
                    <a:cxn ang="0">
                      <a:pos x="connsiteX462" y="connsiteY462"/>
                    </a:cxn>
                    <a:cxn ang="0">
                      <a:pos x="connsiteX463" y="connsiteY463"/>
                    </a:cxn>
                    <a:cxn ang="0">
                      <a:pos x="connsiteX464" y="connsiteY464"/>
                    </a:cxn>
                    <a:cxn ang="0">
                      <a:pos x="connsiteX465" y="connsiteY465"/>
                    </a:cxn>
                    <a:cxn ang="0">
                      <a:pos x="connsiteX466" y="connsiteY466"/>
                    </a:cxn>
                    <a:cxn ang="0">
                      <a:pos x="connsiteX467" y="connsiteY467"/>
                    </a:cxn>
                    <a:cxn ang="0">
                      <a:pos x="connsiteX468" y="connsiteY468"/>
                    </a:cxn>
                    <a:cxn ang="0">
                      <a:pos x="connsiteX469" y="connsiteY469"/>
                    </a:cxn>
                    <a:cxn ang="0">
                      <a:pos x="connsiteX470" y="connsiteY470"/>
                    </a:cxn>
                    <a:cxn ang="0">
                      <a:pos x="connsiteX471" y="connsiteY471"/>
                    </a:cxn>
                    <a:cxn ang="0">
                      <a:pos x="connsiteX472" y="connsiteY472"/>
                    </a:cxn>
                    <a:cxn ang="0">
                      <a:pos x="connsiteX473" y="connsiteY473"/>
                    </a:cxn>
                    <a:cxn ang="0">
                      <a:pos x="connsiteX474" y="connsiteY474"/>
                    </a:cxn>
                    <a:cxn ang="0">
                      <a:pos x="connsiteX475" y="connsiteY475"/>
                    </a:cxn>
                    <a:cxn ang="0">
                      <a:pos x="connsiteX476" y="connsiteY476"/>
                    </a:cxn>
                    <a:cxn ang="0">
                      <a:pos x="connsiteX477" y="connsiteY477"/>
                    </a:cxn>
                    <a:cxn ang="0">
                      <a:pos x="connsiteX478" y="connsiteY478"/>
                    </a:cxn>
                    <a:cxn ang="0">
                      <a:pos x="connsiteX479" y="connsiteY479"/>
                    </a:cxn>
                    <a:cxn ang="0">
                      <a:pos x="connsiteX480" y="connsiteY480"/>
                    </a:cxn>
                    <a:cxn ang="0">
                      <a:pos x="connsiteX481" y="connsiteY481"/>
                    </a:cxn>
                    <a:cxn ang="0">
                      <a:pos x="connsiteX482" y="connsiteY482"/>
                    </a:cxn>
                    <a:cxn ang="0">
                      <a:pos x="connsiteX483" y="connsiteY483"/>
                    </a:cxn>
                    <a:cxn ang="0">
                      <a:pos x="connsiteX484" y="connsiteY484"/>
                    </a:cxn>
                    <a:cxn ang="0">
                      <a:pos x="connsiteX485" y="connsiteY485"/>
                    </a:cxn>
                    <a:cxn ang="0">
                      <a:pos x="connsiteX486" y="connsiteY486"/>
                    </a:cxn>
                    <a:cxn ang="0">
                      <a:pos x="connsiteX487" y="connsiteY487"/>
                    </a:cxn>
                    <a:cxn ang="0">
                      <a:pos x="connsiteX488" y="connsiteY488"/>
                    </a:cxn>
                    <a:cxn ang="0">
                      <a:pos x="connsiteX489" y="connsiteY489"/>
                    </a:cxn>
                    <a:cxn ang="0">
                      <a:pos x="connsiteX490" y="connsiteY490"/>
                    </a:cxn>
                    <a:cxn ang="0">
                      <a:pos x="connsiteX491" y="connsiteY491"/>
                    </a:cxn>
                    <a:cxn ang="0">
                      <a:pos x="connsiteX492" y="connsiteY492"/>
                    </a:cxn>
                    <a:cxn ang="0">
                      <a:pos x="connsiteX493" y="connsiteY493"/>
                    </a:cxn>
                    <a:cxn ang="0">
                      <a:pos x="connsiteX494" y="connsiteY494"/>
                    </a:cxn>
                    <a:cxn ang="0">
                      <a:pos x="connsiteX495" y="connsiteY495"/>
                    </a:cxn>
                    <a:cxn ang="0">
                      <a:pos x="connsiteX496" y="connsiteY496"/>
                    </a:cxn>
                    <a:cxn ang="0">
                      <a:pos x="connsiteX497" y="connsiteY497"/>
                    </a:cxn>
                    <a:cxn ang="0">
                      <a:pos x="connsiteX498" y="connsiteY498"/>
                    </a:cxn>
                    <a:cxn ang="0">
                      <a:pos x="connsiteX499" y="connsiteY499"/>
                    </a:cxn>
                    <a:cxn ang="0">
                      <a:pos x="connsiteX500" y="connsiteY500"/>
                    </a:cxn>
                    <a:cxn ang="0">
                      <a:pos x="connsiteX501" y="connsiteY501"/>
                    </a:cxn>
                    <a:cxn ang="0">
                      <a:pos x="connsiteX502" y="connsiteY502"/>
                    </a:cxn>
                    <a:cxn ang="0">
                      <a:pos x="connsiteX503" y="connsiteY503"/>
                    </a:cxn>
                    <a:cxn ang="0">
                      <a:pos x="connsiteX504" y="connsiteY504"/>
                    </a:cxn>
                    <a:cxn ang="0">
                      <a:pos x="connsiteX505" y="connsiteY505"/>
                    </a:cxn>
                    <a:cxn ang="0">
                      <a:pos x="connsiteX506" y="connsiteY506"/>
                    </a:cxn>
                    <a:cxn ang="0">
                      <a:pos x="connsiteX507" y="connsiteY507"/>
                    </a:cxn>
                    <a:cxn ang="0">
                      <a:pos x="connsiteX508" y="connsiteY508"/>
                    </a:cxn>
                    <a:cxn ang="0">
                      <a:pos x="connsiteX509" y="connsiteY509"/>
                    </a:cxn>
                    <a:cxn ang="0">
                      <a:pos x="connsiteX510" y="connsiteY510"/>
                    </a:cxn>
                    <a:cxn ang="0">
                      <a:pos x="connsiteX511" y="connsiteY511"/>
                    </a:cxn>
                    <a:cxn ang="0">
                      <a:pos x="connsiteX512" y="connsiteY512"/>
                    </a:cxn>
                    <a:cxn ang="0">
                      <a:pos x="connsiteX513" y="connsiteY513"/>
                    </a:cxn>
                    <a:cxn ang="0">
                      <a:pos x="connsiteX514" y="connsiteY514"/>
                    </a:cxn>
                    <a:cxn ang="0">
                      <a:pos x="connsiteX515" y="connsiteY515"/>
                    </a:cxn>
                    <a:cxn ang="0">
                      <a:pos x="connsiteX516" y="connsiteY516"/>
                    </a:cxn>
                    <a:cxn ang="0">
                      <a:pos x="connsiteX517" y="connsiteY517"/>
                    </a:cxn>
                    <a:cxn ang="0">
                      <a:pos x="connsiteX518" y="connsiteY518"/>
                    </a:cxn>
                    <a:cxn ang="0">
                      <a:pos x="connsiteX519" y="connsiteY519"/>
                    </a:cxn>
                    <a:cxn ang="0">
                      <a:pos x="connsiteX520" y="connsiteY520"/>
                    </a:cxn>
                    <a:cxn ang="0">
                      <a:pos x="connsiteX521" y="connsiteY521"/>
                    </a:cxn>
                    <a:cxn ang="0">
                      <a:pos x="connsiteX522" y="connsiteY522"/>
                    </a:cxn>
                    <a:cxn ang="0">
                      <a:pos x="connsiteX523" y="connsiteY523"/>
                    </a:cxn>
                    <a:cxn ang="0">
                      <a:pos x="connsiteX524" y="connsiteY524"/>
                    </a:cxn>
                    <a:cxn ang="0">
                      <a:pos x="connsiteX525" y="connsiteY525"/>
                    </a:cxn>
                    <a:cxn ang="0">
                      <a:pos x="connsiteX526" y="connsiteY526"/>
                    </a:cxn>
                    <a:cxn ang="0">
                      <a:pos x="connsiteX527" y="connsiteY527"/>
                    </a:cxn>
                    <a:cxn ang="0">
                      <a:pos x="connsiteX528" y="connsiteY528"/>
                    </a:cxn>
                    <a:cxn ang="0">
                      <a:pos x="connsiteX529" y="connsiteY529"/>
                    </a:cxn>
                    <a:cxn ang="0">
                      <a:pos x="connsiteX530" y="connsiteY530"/>
                    </a:cxn>
                    <a:cxn ang="0">
                      <a:pos x="connsiteX531" y="connsiteY531"/>
                    </a:cxn>
                    <a:cxn ang="0">
                      <a:pos x="connsiteX532" y="connsiteY532"/>
                    </a:cxn>
                    <a:cxn ang="0">
                      <a:pos x="connsiteX533" y="connsiteY533"/>
                    </a:cxn>
                    <a:cxn ang="0">
                      <a:pos x="connsiteX534" y="connsiteY534"/>
                    </a:cxn>
                    <a:cxn ang="0">
                      <a:pos x="connsiteX535" y="connsiteY535"/>
                    </a:cxn>
                    <a:cxn ang="0">
                      <a:pos x="connsiteX536" y="connsiteY536"/>
                    </a:cxn>
                    <a:cxn ang="0">
                      <a:pos x="connsiteX537" y="connsiteY537"/>
                    </a:cxn>
                    <a:cxn ang="0">
                      <a:pos x="connsiteX538" y="connsiteY538"/>
                    </a:cxn>
                    <a:cxn ang="0">
                      <a:pos x="connsiteX539" y="connsiteY539"/>
                    </a:cxn>
                    <a:cxn ang="0">
                      <a:pos x="connsiteX540" y="connsiteY540"/>
                    </a:cxn>
                    <a:cxn ang="0">
                      <a:pos x="connsiteX541" y="connsiteY541"/>
                    </a:cxn>
                    <a:cxn ang="0">
                      <a:pos x="connsiteX542" y="connsiteY542"/>
                    </a:cxn>
                    <a:cxn ang="0">
                      <a:pos x="connsiteX543" y="connsiteY543"/>
                    </a:cxn>
                    <a:cxn ang="0">
                      <a:pos x="connsiteX544" y="connsiteY544"/>
                    </a:cxn>
                    <a:cxn ang="0">
                      <a:pos x="connsiteX545" y="connsiteY545"/>
                    </a:cxn>
                    <a:cxn ang="0">
                      <a:pos x="connsiteX546" y="connsiteY546"/>
                    </a:cxn>
                    <a:cxn ang="0">
                      <a:pos x="connsiteX547" y="connsiteY547"/>
                    </a:cxn>
                    <a:cxn ang="0">
                      <a:pos x="connsiteX548" y="connsiteY548"/>
                    </a:cxn>
                    <a:cxn ang="0">
                      <a:pos x="connsiteX549" y="connsiteY549"/>
                    </a:cxn>
                    <a:cxn ang="0">
                      <a:pos x="connsiteX550" y="connsiteY550"/>
                    </a:cxn>
                    <a:cxn ang="0">
                      <a:pos x="connsiteX551" y="connsiteY551"/>
                    </a:cxn>
                    <a:cxn ang="0">
                      <a:pos x="connsiteX552" y="connsiteY552"/>
                    </a:cxn>
                    <a:cxn ang="0">
                      <a:pos x="connsiteX553" y="connsiteY553"/>
                    </a:cxn>
                    <a:cxn ang="0">
                      <a:pos x="connsiteX554" y="connsiteY554"/>
                    </a:cxn>
                    <a:cxn ang="0">
                      <a:pos x="connsiteX555" y="connsiteY555"/>
                    </a:cxn>
                    <a:cxn ang="0">
                      <a:pos x="connsiteX556" y="connsiteY556"/>
                    </a:cxn>
                    <a:cxn ang="0">
                      <a:pos x="connsiteX557" y="connsiteY557"/>
                    </a:cxn>
                    <a:cxn ang="0">
                      <a:pos x="connsiteX558" y="connsiteY558"/>
                    </a:cxn>
                    <a:cxn ang="0">
                      <a:pos x="connsiteX559" y="connsiteY559"/>
                    </a:cxn>
                    <a:cxn ang="0">
                      <a:pos x="connsiteX560" y="connsiteY560"/>
                    </a:cxn>
                    <a:cxn ang="0">
                      <a:pos x="connsiteX561" y="connsiteY561"/>
                    </a:cxn>
                    <a:cxn ang="0">
                      <a:pos x="connsiteX562" y="connsiteY562"/>
                    </a:cxn>
                    <a:cxn ang="0">
                      <a:pos x="connsiteX563" y="connsiteY563"/>
                    </a:cxn>
                    <a:cxn ang="0">
                      <a:pos x="connsiteX564" y="connsiteY564"/>
                    </a:cxn>
                    <a:cxn ang="0">
                      <a:pos x="connsiteX565" y="connsiteY565"/>
                    </a:cxn>
                    <a:cxn ang="0">
                      <a:pos x="connsiteX566" y="connsiteY566"/>
                    </a:cxn>
                    <a:cxn ang="0">
                      <a:pos x="connsiteX567" y="connsiteY567"/>
                    </a:cxn>
                    <a:cxn ang="0">
                      <a:pos x="connsiteX568" y="connsiteY568"/>
                    </a:cxn>
                    <a:cxn ang="0">
                      <a:pos x="connsiteX569" y="connsiteY569"/>
                    </a:cxn>
                    <a:cxn ang="0">
                      <a:pos x="connsiteX570" y="connsiteY570"/>
                    </a:cxn>
                    <a:cxn ang="0">
                      <a:pos x="connsiteX571" y="connsiteY571"/>
                    </a:cxn>
                    <a:cxn ang="0">
                      <a:pos x="connsiteX572" y="connsiteY572"/>
                    </a:cxn>
                    <a:cxn ang="0">
                      <a:pos x="connsiteX573" y="connsiteY573"/>
                    </a:cxn>
                    <a:cxn ang="0">
                      <a:pos x="connsiteX574" y="connsiteY574"/>
                    </a:cxn>
                    <a:cxn ang="0">
                      <a:pos x="connsiteX575" y="connsiteY575"/>
                    </a:cxn>
                    <a:cxn ang="0">
                      <a:pos x="connsiteX576" y="connsiteY576"/>
                    </a:cxn>
                    <a:cxn ang="0">
                      <a:pos x="connsiteX577" y="connsiteY577"/>
                    </a:cxn>
                    <a:cxn ang="0">
                      <a:pos x="connsiteX578" y="connsiteY578"/>
                    </a:cxn>
                    <a:cxn ang="0">
                      <a:pos x="connsiteX579" y="connsiteY579"/>
                    </a:cxn>
                    <a:cxn ang="0">
                      <a:pos x="connsiteX580" y="connsiteY580"/>
                    </a:cxn>
                    <a:cxn ang="0">
                      <a:pos x="connsiteX581" y="connsiteY581"/>
                    </a:cxn>
                    <a:cxn ang="0">
                      <a:pos x="connsiteX582" y="connsiteY582"/>
                    </a:cxn>
                    <a:cxn ang="0">
                      <a:pos x="connsiteX583" y="connsiteY583"/>
                    </a:cxn>
                    <a:cxn ang="0">
                      <a:pos x="connsiteX584" y="connsiteY584"/>
                    </a:cxn>
                    <a:cxn ang="0">
                      <a:pos x="connsiteX585" y="connsiteY585"/>
                    </a:cxn>
                    <a:cxn ang="0">
                      <a:pos x="connsiteX586" y="connsiteY586"/>
                    </a:cxn>
                    <a:cxn ang="0">
                      <a:pos x="connsiteX587" y="connsiteY587"/>
                    </a:cxn>
                    <a:cxn ang="0">
                      <a:pos x="connsiteX588" y="connsiteY588"/>
                    </a:cxn>
                    <a:cxn ang="0">
                      <a:pos x="connsiteX589" y="connsiteY589"/>
                    </a:cxn>
                    <a:cxn ang="0">
                      <a:pos x="connsiteX590" y="connsiteY590"/>
                    </a:cxn>
                    <a:cxn ang="0">
                      <a:pos x="connsiteX591" y="connsiteY591"/>
                    </a:cxn>
                    <a:cxn ang="0">
                      <a:pos x="connsiteX592" y="connsiteY592"/>
                    </a:cxn>
                    <a:cxn ang="0">
                      <a:pos x="connsiteX593" y="connsiteY593"/>
                    </a:cxn>
                    <a:cxn ang="0">
                      <a:pos x="connsiteX594" y="connsiteY594"/>
                    </a:cxn>
                    <a:cxn ang="0">
                      <a:pos x="connsiteX595" y="connsiteY595"/>
                    </a:cxn>
                    <a:cxn ang="0">
                      <a:pos x="connsiteX596" y="connsiteY596"/>
                    </a:cxn>
                    <a:cxn ang="0">
                      <a:pos x="connsiteX597" y="connsiteY597"/>
                    </a:cxn>
                    <a:cxn ang="0">
                      <a:pos x="connsiteX598" y="connsiteY598"/>
                    </a:cxn>
                    <a:cxn ang="0">
                      <a:pos x="connsiteX599" y="connsiteY599"/>
                    </a:cxn>
                    <a:cxn ang="0">
                      <a:pos x="connsiteX600" y="connsiteY600"/>
                    </a:cxn>
                    <a:cxn ang="0">
                      <a:pos x="connsiteX601" y="connsiteY601"/>
                    </a:cxn>
                    <a:cxn ang="0">
                      <a:pos x="connsiteX602" y="connsiteY602"/>
                    </a:cxn>
                    <a:cxn ang="0">
                      <a:pos x="connsiteX603" y="connsiteY603"/>
                    </a:cxn>
                    <a:cxn ang="0">
                      <a:pos x="connsiteX604" y="connsiteY604"/>
                    </a:cxn>
                    <a:cxn ang="0">
                      <a:pos x="connsiteX605" y="connsiteY605"/>
                    </a:cxn>
                    <a:cxn ang="0">
                      <a:pos x="connsiteX606" y="connsiteY606"/>
                    </a:cxn>
                    <a:cxn ang="0">
                      <a:pos x="connsiteX607" y="connsiteY607"/>
                    </a:cxn>
                    <a:cxn ang="0">
                      <a:pos x="connsiteX608" y="connsiteY608"/>
                    </a:cxn>
                    <a:cxn ang="0">
                      <a:pos x="connsiteX609" y="connsiteY609"/>
                    </a:cxn>
                    <a:cxn ang="0">
                      <a:pos x="connsiteX610" y="connsiteY610"/>
                    </a:cxn>
                    <a:cxn ang="0">
                      <a:pos x="connsiteX611" y="connsiteY611"/>
                    </a:cxn>
                    <a:cxn ang="0">
                      <a:pos x="connsiteX612" y="connsiteY612"/>
                    </a:cxn>
                    <a:cxn ang="0">
                      <a:pos x="connsiteX613" y="connsiteY613"/>
                    </a:cxn>
                    <a:cxn ang="0">
                      <a:pos x="connsiteX614" y="connsiteY614"/>
                    </a:cxn>
                    <a:cxn ang="0">
                      <a:pos x="connsiteX615" y="connsiteY615"/>
                    </a:cxn>
                    <a:cxn ang="0">
                      <a:pos x="connsiteX616" y="connsiteY616"/>
                    </a:cxn>
                    <a:cxn ang="0">
                      <a:pos x="connsiteX617" y="connsiteY617"/>
                    </a:cxn>
                    <a:cxn ang="0">
                      <a:pos x="connsiteX618" y="connsiteY618"/>
                    </a:cxn>
                    <a:cxn ang="0">
                      <a:pos x="connsiteX619" y="connsiteY619"/>
                    </a:cxn>
                    <a:cxn ang="0">
                      <a:pos x="connsiteX620" y="connsiteY620"/>
                    </a:cxn>
                    <a:cxn ang="0">
                      <a:pos x="connsiteX621" y="connsiteY621"/>
                    </a:cxn>
                    <a:cxn ang="0">
                      <a:pos x="connsiteX622" y="connsiteY622"/>
                    </a:cxn>
                    <a:cxn ang="0">
                      <a:pos x="connsiteX623" y="connsiteY623"/>
                    </a:cxn>
                    <a:cxn ang="0">
                      <a:pos x="connsiteX624" y="connsiteY624"/>
                    </a:cxn>
                    <a:cxn ang="0">
                      <a:pos x="connsiteX625" y="connsiteY625"/>
                    </a:cxn>
                    <a:cxn ang="0">
                      <a:pos x="connsiteX626" y="connsiteY626"/>
                    </a:cxn>
                    <a:cxn ang="0">
                      <a:pos x="connsiteX627" y="connsiteY627"/>
                    </a:cxn>
                    <a:cxn ang="0">
                      <a:pos x="connsiteX628" y="connsiteY628"/>
                    </a:cxn>
                    <a:cxn ang="0">
                      <a:pos x="connsiteX629" y="connsiteY629"/>
                    </a:cxn>
                    <a:cxn ang="0">
                      <a:pos x="connsiteX630" y="connsiteY630"/>
                    </a:cxn>
                    <a:cxn ang="0">
                      <a:pos x="connsiteX631" y="connsiteY631"/>
                    </a:cxn>
                    <a:cxn ang="0">
                      <a:pos x="connsiteX632" y="connsiteY632"/>
                    </a:cxn>
                    <a:cxn ang="0">
                      <a:pos x="connsiteX633" y="connsiteY633"/>
                    </a:cxn>
                    <a:cxn ang="0">
                      <a:pos x="connsiteX634" y="connsiteY634"/>
                    </a:cxn>
                    <a:cxn ang="0">
                      <a:pos x="connsiteX635" y="connsiteY635"/>
                    </a:cxn>
                    <a:cxn ang="0">
                      <a:pos x="connsiteX636" y="connsiteY636"/>
                    </a:cxn>
                    <a:cxn ang="0">
                      <a:pos x="connsiteX637" y="connsiteY637"/>
                    </a:cxn>
                    <a:cxn ang="0">
                      <a:pos x="connsiteX638" y="connsiteY638"/>
                    </a:cxn>
                    <a:cxn ang="0">
                      <a:pos x="connsiteX639" y="connsiteY639"/>
                    </a:cxn>
                    <a:cxn ang="0">
                      <a:pos x="connsiteX640" y="connsiteY640"/>
                    </a:cxn>
                    <a:cxn ang="0">
                      <a:pos x="connsiteX641" y="connsiteY641"/>
                    </a:cxn>
                    <a:cxn ang="0">
                      <a:pos x="connsiteX642" y="connsiteY642"/>
                    </a:cxn>
                    <a:cxn ang="0">
                      <a:pos x="connsiteX643" y="connsiteY643"/>
                    </a:cxn>
                    <a:cxn ang="0">
                      <a:pos x="connsiteX644" y="connsiteY644"/>
                    </a:cxn>
                    <a:cxn ang="0">
                      <a:pos x="connsiteX645" y="connsiteY645"/>
                    </a:cxn>
                    <a:cxn ang="0">
                      <a:pos x="connsiteX646" y="connsiteY646"/>
                    </a:cxn>
                    <a:cxn ang="0">
                      <a:pos x="connsiteX647" y="connsiteY647"/>
                    </a:cxn>
                    <a:cxn ang="0">
                      <a:pos x="connsiteX648" y="connsiteY648"/>
                    </a:cxn>
                    <a:cxn ang="0">
                      <a:pos x="connsiteX649" y="connsiteY649"/>
                    </a:cxn>
                    <a:cxn ang="0">
                      <a:pos x="connsiteX650" y="connsiteY650"/>
                    </a:cxn>
                    <a:cxn ang="0">
                      <a:pos x="connsiteX651" y="connsiteY651"/>
                    </a:cxn>
                    <a:cxn ang="0">
                      <a:pos x="connsiteX652" y="connsiteY652"/>
                    </a:cxn>
                    <a:cxn ang="0">
                      <a:pos x="connsiteX653" y="connsiteY653"/>
                    </a:cxn>
                    <a:cxn ang="0">
                      <a:pos x="connsiteX654" y="connsiteY654"/>
                    </a:cxn>
                    <a:cxn ang="0">
                      <a:pos x="connsiteX655" y="connsiteY655"/>
                    </a:cxn>
                    <a:cxn ang="0">
                      <a:pos x="connsiteX656" y="connsiteY656"/>
                    </a:cxn>
                    <a:cxn ang="0">
                      <a:pos x="connsiteX657" y="connsiteY657"/>
                    </a:cxn>
                    <a:cxn ang="0">
                      <a:pos x="connsiteX658" y="connsiteY658"/>
                    </a:cxn>
                    <a:cxn ang="0">
                      <a:pos x="connsiteX659" y="connsiteY659"/>
                    </a:cxn>
                    <a:cxn ang="0">
                      <a:pos x="connsiteX660" y="connsiteY660"/>
                    </a:cxn>
                    <a:cxn ang="0">
                      <a:pos x="connsiteX661" y="connsiteY661"/>
                    </a:cxn>
                    <a:cxn ang="0">
                      <a:pos x="connsiteX662" y="connsiteY662"/>
                    </a:cxn>
                    <a:cxn ang="0">
                      <a:pos x="connsiteX663" y="connsiteY663"/>
                    </a:cxn>
                    <a:cxn ang="0">
                      <a:pos x="connsiteX664" y="connsiteY664"/>
                    </a:cxn>
                    <a:cxn ang="0">
                      <a:pos x="connsiteX665" y="connsiteY665"/>
                    </a:cxn>
                    <a:cxn ang="0">
                      <a:pos x="connsiteX666" y="connsiteY666"/>
                    </a:cxn>
                    <a:cxn ang="0">
                      <a:pos x="connsiteX667" y="connsiteY667"/>
                    </a:cxn>
                    <a:cxn ang="0">
                      <a:pos x="connsiteX668" y="connsiteY668"/>
                    </a:cxn>
                    <a:cxn ang="0">
                      <a:pos x="connsiteX669" y="connsiteY669"/>
                    </a:cxn>
                    <a:cxn ang="0">
                      <a:pos x="connsiteX670" y="connsiteY670"/>
                    </a:cxn>
                    <a:cxn ang="0">
                      <a:pos x="connsiteX671" y="connsiteY671"/>
                    </a:cxn>
                    <a:cxn ang="0">
                      <a:pos x="connsiteX672" y="connsiteY672"/>
                    </a:cxn>
                    <a:cxn ang="0">
                      <a:pos x="connsiteX673" y="connsiteY673"/>
                    </a:cxn>
                    <a:cxn ang="0">
                      <a:pos x="connsiteX674" y="connsiteY674"/>
                    </a:cxn>
                    <a:cxn ang="0">
                      <a:pos x="connsiteX675" y="connsiteY675"/>
                    </a:cxn>
                    <a:cxn ang="0">
                      <a:pos x="connsiteX676" y="connsiteY676"/>
                    </a:cxn>
                    <a:cxn ang="0">
                      <a:pos x="connsiteX677" y="connsiteY677"/>
                    </a:cxn>
                    <a:cxn ang="0">
                      <a:pos x="connsiteX678" y="connsiteY678"/>
                    </a:cxn>
                    <a:cxn ang="0">
                      <a:pos x="connsiteX679" y="connsiteY679"/>
                    </a:cxn>
                    <a:cxn ang="0">
                      <a:pos x="connsiteX680" y="connsiteY680"/>
                    </a:cxn>
                    <a:cxn ang="0">
                      <a:pos x="connsiteX681" y="connsiteY681"/>
                    </a:cxn>
                    <a:cxn ang="0">
                      <a:pos x="connsiteX682" y="connsiteY682"/>
                    </a:cxn>
                    <a:cxn ang="0">
                      <a:pos x="connsiteX683" y="connsiteY683"/>
                    </a:cxn>
                    <a:cxn ang="0">
                      <a:pos x="connsiteX684" y="connsiteY684"/>
                    </a:cxn>
                    <a:cxn ang="0">
                      <a:pos x="connsiteX685" y="connsiteY685"/>
                    </a:cxn>
                    <a:cxn ang="0">
                      <a:pos x="connsiteX686" y="connsiteY686"/>
                    </a:cxn>
                    <a:cxn ang="0">
                      <a:pos x="connsiteX687" y="connsiteY687"/>
                    </a:cxn>
                    <a:cxn ang="0">
                      <a:pos x="connsiteX688" y="connsiteY688"/>
                    </a:cxn>
                    <a:cxn ang="0">
                      <a:pos x="connsiteX689" y="connsiteY689"/>
                    </a:cxn>
                    <a:cxn ang="0">
                      <a:pos x="connsiteX690" y="connsiteY690"/>
                    </a:cxn>
                    <a:cxn ang="0">
                      <a:pos x="connsiteX691" y="connsiteY691"/>
                    </a:cxn>
                    <a:cxn ang="0">
                      <a:pos x="connsiteX692" y="connsiteY692"/>
                    </a:cxn>
                    <a:cxn ang="0">
                      <a:pos x="connsiteX693" y="connsiteY693"/>
                    </a:cxn>
                    <a:cxn ang="0">
                      <a:pos x="connsiteX694" y="connsiteY694"/>
                    </a:cxn>
                    <a:cxn ang="0">
                      <a:pos x="connsiteX695" y="connsiteY695"/>
                    </a:cxn>
                    <a:cxn ang="0">
                      <a:pos x="connsiteX696" y="connsiteY696"/>
                    </a:cxn>
                    <a:cxn ang="0">
                      <a:pos x="connsiteX697" y="connsiteY697"/>
                    </a:cxn>
                    <a:cxn ang="0">
                      <a:pos x="connsiteX698" y="connsiteY698"/>
                    </a:cxn>
                    <a:cxn ang="0">
                      <a:pos x="connsiteX699" y="connsiteY699"/>
                    </a:cxn>
                    <a:cxn ang="0">
                      <a:pos x="connsiteX700" y="connsiteY700"/>
                    </a:cxn>
                    <a:cxn ang="0">
                      <a:pos x="connsiteX701" y="connsiteY701"/>
                    </a:cxn>
                    <a:cxn ang="0">
                      <a:pos x="connsiteX702" y="connsiteY702"/>
                    </a:cxn>
                    <a:cxn ang="0">
                      <a:pos x="connsiteX703" y="connsiteY703"/>
                    </a:cxn>
                    <a:cxn ang="0">
                      <a:pos x="connsiteX704" y="connsiteY704"/>
                    </a:cxn>
                    <a:cxn ang="0">
                      <a:pos x="connsiteX705" y="connsiteY705"/>
                    </a:cxn>
                    <a:cxn ang="0">
                      <a:pos x="connsiteX706" y="connsiteY706"/>
                    </a:cxn>
                    <a:cxn ang="0">
                      <a:pos x="connsiteX707" y="connsiteY707"/>
                    </a:cxn>
                    <a:cxn ang="0">
                      <a:pos x="connsiteX708" y="connsiteY708"/>
                    </a:cxn>
                    <a:cxn ang="0">
                      <a:pos x="connsiteX709" y="connsiteY709"/>
                    </a:cxn>
                    <a:cxn ang="0">
                      <a:pos x="connsiteX710" y="connsiteY710"/>
                    </a:cxn>
                    <a:cxn ang="0">
                      <a:pos x="connsiteX711" y="connsiteY711"/>
                    </a:cxn>
                    <a:cxn ang="0">
                      <a:pos x="connsiteX712" y="connsiteY712"/>
                    </a:cxn>
                    <a:cxn ang="0">
                      <a:pos x="connsiteX713" y="connsiteY713"/>
                    </a:cxn>
                    <a:cxn ang="0">
                      <a:pos x="connsiteX714" y="connsiteY714"/>
                    </a:cxn>
                    <a:cxn ang="0">
                      <a:pos x="connsiteX715" y="connsiteY715"/>
                    </a:cxn>
                    <a:cxn ang="0">
                      <a:pos x="connsiteX716" y="connsiteY716"/>
                    </a:cxn>
                    <a:cxn ang="0">
                      <a:pos x="connsiteX717" y="connsiteY717"/>
                    </a:cxn>
                    <a:cxn ang="0">
                      <a:pos x="connsiteX718" y="connsiteY718"/>
                    </a:cxn>
                    <a:cxn ang="0">
                      <a:pos x="connsiteX719" y="connsiteY719"/>
                    </a:cxn>
                    <a:cxn ang="0">
                      <a:pos x="connsiteX720" y="connsiteY720"/>
                    </a:cxn>
                    <a:cxn ang="0">
                      <a:pos x="connsiteX721" y="connsiteY721"/>
                    </a:cxn>
                    <a:cxn ang="0">
                      <a:pos x="connsiteX722" y="connsiteY722"/>
                    </a:cxn>
                    <a:cxn ang="0">
                      <a:pos x="connsiteX723" y="connsiteY723"/>
                    </a:cxn>
                    <a:cxn ang="0">
                      <a:pos x="connsiteX724" y="connsiteY724"/>
                    </a:cxn>
                    <a:cxn ang="0">
                      <a:pos x="connsiteX725" y="connsiteY725"/>
                    </a:cxn>
                    <a:cxn ang="0">
                      <a:pos x="connsiteX726" y="connsiteY726"/>
                    </a:cxn>
                    <a:cxn ang="0">
                      <a:pos x="connsiteX727" y="connsiteY727"/>
                    </a:cxn>
                    <a:cxn ang="0">
                      <a:pos x="connsiteX728" y="connsiteY728"/>
                    </a:cxn>
                    <a:cxn ang="0">
                      <a:pos x="connsiteX729" y="connsiteY729"/>
                    </a:cxn>
                    <a:cxn ang="0">
                      <a:pos x="connsiteX730" y="connsiteY730"/>
                    </a:cxn>
                    <a:cxn ang="0">
                      <a:pos x="connsiteX731" y="connsiteY731"/>
                    </a:cxn>
                    <a:cxn ang="0">
                      <a:pos x="connsiteX732" y="connsiteY732"/>
                    </a:cxn>
                    <a:cxn ang="0">
                      <a:pos x="connsiteX733" y="connsiteY733"/>
                    </a:cxn>
                    <a:cxn ang="0">
                      <a:pos x="connsiteX734" y="connsiteY734"/>
                    </a:cxn>
                    <a:cxn ang="0">
                      <a:pos x="connsiteX735" y="connsiteY735"/>
                    </a:cxn>
                    <a:cxn ang="0">
                      <a:pos x="connsiteX736" y="connsiteY736"/>
                    </a:cxn>
                    <a:cxn ang="0">
                      <a:pos x="connsiteX737" y="connsiteY737"/>
                    </a:cxn>
                    <a:cxn ang="0">
                      <a:pos x="connsiteX738" y="connsiteY738"/>
                    </a:cxn>
                    <a:cxn ang="0">
                      <a:pos x="connsiteX739" y="connsiteY739"/>
                    </a:cxn>
                    <a:cxn ang="0">
                      <a:pos x="connsiteX740" y="connsiteY740"/>
                    </a:cxn>
                    <a:cxn ang="0">
                      <a:pos x="connsiteX741" y="connsiteY741"/>
                    </a:cxn>
                    <a:cxn ang="0">
                      <a:pos x="connsiteX742" y="connsiteY742"/>
                    </a:cxn>
                    <a:cxn ang="0">
                      <a:pos x="connsiteX743" y="connsiteY743"/>
                    </a:cxn>
                    <a:cxn ang="0">
                      <a:pos x="connsiteX744" y="connsiteY744"/>
                    </a:cxn>
                    <a:cxn ang="0">
                      <a:pos x="connsiteX745" y="connsiteY745"/>
                    </a:cxn>
                    <a:cxn ang="0">
                      <a:pos x="connsiteX746" y="connsiteY746"/>
                    </a:cxn>
                    <a:cxn ang="0">
                      <a:pos x="connsiteX747" y="connsiteY747"/>
                    </a:cxn>
                    <a:cxn ang="0">
                      <a:pos x="connsiteX748" y="connsiteY748"/>
                    </a:cxn>
                    <a:cxn ang="0">
                      <a:pos x="connsiteX749" y="connsiteY749"/>
                    </a:cxn>
                    <a:cxn ang="0">
                      <a:pos x="connsiteX750" y="connsiteY750"/>
                    </a:cxn>
                    <a:cxn ang="0">
                      <a:pos x="connsiteX751" y="connsiteY751"/>
                    </a:cxn>
                    <a:cxn ang="0">
                      <a:pos x="connsiteX752" y="connsiteY752"/>
                    </a:cxn>
                    <a:cxn ang="0">
                      <a:pos x="connsiteX753" y="connsiteY753"/>
                    </a:cxn>
                    <a:cxn ang="0">
                      <a:pos x="connsiteX754" y="connsiteY754"/>
                    </a:cxn>
                    <a:cxn ang="0">
                      <a:pos x="connsiteX755" y="connsiteY755"/>
                    </a:cxn>
                    <a:cxn ang="0">
                      <a:pos x="connsiteX756" y="connsiteY756"/>
                    </a:cxn>
                    <a:cxn ang="0">
                      <a:pos x="connsiteX757" y="connsiteY757"/>
                    </a:cxn>
                    <a:cxn ang="0">
                      <a:pos x="connsiteX758" y="connsiteY758"/>
                    </a:cxn>
                    <a:cxn ang="0">
                      <a:pos x="connsiteX759" y="connsiteY759"/>
                    </a:cxn>
                    <a:cxn ang="0">
                      <a:pos x="connsiteX760" y="connsiteY760"/>
                    </a:cxn>
                    <a:cxn ang="0">
                      <a:pos x="connsiteX761" y="connsiteY761"/>
                    </a:cxn>
                    <a:cxn ang="0">
                      <a:pos x="connsiteX762" y="connsiteY762"/>
                    </a:cxn>
                    <a:cxn ang="0">
                      <a:pos x="connsiteX763" y="connsiteY763"/>
                    </a:cxn>
                    <a:cxn ang="0">
                      <a:pos x="connsiteX764" y="connsiteY764"/>
                    </a:cxn>
                    <a:cxn ang="0">
                      <a:pos x="connsiteX765" y="connsiteY765"/>
                    </a:cxn>
                    <a:cxn ang="0">
                      <a:pos x="connsiteX766" y="connsiteY766"/>
                    </a:cxn>
                    <a:cxn ang="0">
                      <a:pos x="connsiteX767" y="connsiteY767"/>
                    </a:cxn>
                    <a:cxn ang="0">
                      <a:pos x="connsiteX768" y="connsiteY768"/>
                    </a:cxn>
                    <a:cxn ang="0">
                      <a:pos x="connsiteX769" y="connsiteY769"/>
                    </a:cxn>
                    <a:cxn ang="0">
                      <a:pos x="connsiteX770" y="connsiteY770"/>
                    </a:cxn>
                    <a:cxn ang="0">
                      <a:pos x="connsiteX771" y="connsiteY771"/>
                    </a:cxn>
                    <a:cxn ang="0">
                      <a:pos x="connsiteX772" y="connsiteY772"/>
                    </a:cxn>
                    <a:cxn ang="0">
                      <a:pos x="connsiteX773" y="connsiteY773"/>
                    </a:cxn>
                    <a:cxn ang="0">
                      <a:pos x="connsiteX774" y="connsiteY774"/>
                    </a:cxn>
                    <a:cxn ang="0">
                      <a:pos x="connsiteX775" y="connsiteY775"/>
                    </a:cxn>
                    <a:cxn ang="0">
                      <a:pos x="connsiteX776" y="connsiteY776"/>
                    </a:cxn>
                    <a:cxn ang="0">
                      <a:pos x="connsiteX777" y="connsiteY777"/>
                    </a:cxn>
                    <a:cxn ang="0">
                      <a:pos x="connsiteX778" y="connsiteY778"/>
                    </a:cxn>
                    <a:cxn ang="0">
                      <a:pos x="connsiteX779" y="connsiteY779"/>
                    </a:cxn>
                    <a:cxn ang="0">
                      <a:pos x="connsiteX780" y="connsiteY780"/>
                    </a:cxn>
                    <a:cxn ang="0">
                      <a:pos x="connsiteX781" y="connsiteY781"/>
                    </a:cxn>
                    <a:cxn ang="0">
                      <a:pos x="connsiteX782" y="connsiteY782"/>
                    </a:cxn>
                    <a:cxn ang="0">
                      <a:pos x="connsiteX783" y="connsiteY783"/>
                    </a:cxn>
                    <a:cxn ang="0">
                      <a:pos x="connsiteX784" y="connsiteY784"/>
                    </a:cxn>
                    <a:cxn ang="0">
                      <a:pos x="connsiteX785" y="connsiteY785"/>
                    </a:cxn>
                    <a:cxn ang="0">
                      <a:pos x="connsiteX786" y="connsiteY786"/>
                    </a:cxn>
                    <a:cxn ang="0">
                      <a:pos x="connsiteX787" y="connsiteY787"/>
                    </a:cxn>
                    <a:cxn ang="0">
                      <a:pos x="connsiteX788" y="connsiteY788"/>
                    </a:cxn>
                    <a:cxn ang="0">
                      <a:pos x="connsiteX789" y="connsiteY789"/>
                    </a:cxn>
                    <a:cxn ang="0">
                      <a:pos x="connsiteX790" y="connsiteY790"/>
                    </a:cxn>
                    <a:cxn ang="0">
                      <a:pos x="connsiteX791" y="connsiteY791"/>
                    </a:cxn>
                    <a:cxn ang="0">
                      <a:pos x="connsiteX792" y="connsiteY792"/>
                    </a:cxn>
                    <a:cxn ang="0">
                      <a:pos x="connsiteX793" y="connsiteY793"/>
                    </a:cxn>
                    <a:cxn ang="0">
                      <a:pos x="connsiteX794" y="connsiteY794"/>
                    </a:cxn>
                    <a:cxn ang="0">
                      <a:pos x="connsiteX795" y="connsiteY795"/>
                    </a:cxn>
                    <a:cxn ang="0">
                      <a:pos x="connsiteX796" y="connsiteY796"/>
                    </a:cxn>
                    <a:cxn ang="0">
                      <a:pos x="connsiteX797" y="connsiteY797"/>
                    </a:cxn>
                    <a:cxn ang="0">
                      <a:pos x="connsiteX798" y="connsiteY798"/>
                    </a:cxn>
                    <a:cxn ang="0">
                      <a:pos x="connsiteX799" y="connsiteY799"/>
                    </a:cxn>
                    <a:cxn ang="0">
                      <a:pos x="connsiteX800" y="connsiteY800"/>
                    </a:cxn>
                    <a:cxn ang="0">
                      <a:pos x="connsiteX801" y="connsiteY801"/>
                    </a:cxn>
                    <a:cxn ang="0">
                      <a:pos x="connsiteX802" y="connsiteY802"/>
                    </a:cxn>
                    <a:cxn ang="0">
                      <a:pos x="connsiteX803" y="connsiteY803"/>
                    </a:cxn>
                    <a:cxn ang="0">
                      <a:pos x="connsiteX804" y="connsiteY804"/>
                    </a:cxn>
                    <a:cxn ang="0">
                      <a:pos x="connsiteX805" y="connsiteY805"/>
                    </a:cxn>
                    <a:cxn ang="0">
                      <a:pos x="connsiteX806" y="connsiteY806"/>
                    </a:cxn>
                    <a:cxn ang="0">
                      <a:pos x="connsiteX807" y="connsiteY807"/>
                    </a:cxn>
                    <a:cxn ang="0">
                      <a:pos x="connsiteX808" y="connsiteY808"/>
                    </a:cxn>
                    <a:cxn ang="0">
                      <a:pos x="connsiteX809" y="connsiteY809"/>
                    </a:cxn>
                    <a:cxn ang="0">
                      <a:pos x="connsiteX810" y="connsiteY810"/>
                    </a:cxn>
                    <a:cxn ang="0">
                      <a:pos x="connsiteX811" y="connsiteY811"/>
                    </a:cxn>
                    <a:cxn ang="0">
                      <a:pos x="connsiteX812" y="connsiteY812"/>
                    </a:cxn>
                    <a:cxn ang="0">
                      <a:pos x="connsiteX813" y="connsiteY813"/>
                    </a:cxn>
                    <a:cxn ang="0">
                      <a:pos x="connsiteX814" y="connsiteY814"/>
                    </a:cxn>
                    <a:cxn ang="0">
                      <a:pos x="connsiteX815" y="connsiteY815"/>
                    </a:cxn>
                    <a:cxn ang="0">
                      <a:pos x="connsiteX816" y="connsiteY816"/>
                    </a:cxn>
                    <a:cxn ang="0">
                      <a:pos x="connsiteX817" y="connsiteY817"/>
                    </a:cxn>
                    <a:cxn ang="0">
                      <a:pos x="connsiteX818" y="connsiteY818"/>
                    </a:cxn>
                    <a:cxn ang="0">
                      <a:pos x="connsiteX819" y="connsiteY819"/>
                    </a:cxn>
                    <a:cxn ang="0">
                      <a:pos x="connsiteX820" y="connsiteY820"/>
                    </a:cxn>
                    <a:cxn ang="0">
                      <a:pos x="connsiteX821" y="connsiteY821"/>
                    </a:cxn>
                    <a:cxn ang="0">
                      <a:pos x="connsiteX822" y="connsiteY822"/>
                    </a:cxn>
                    <a:cxn ang="0">
                      <a:pos x="connsiteX823" y="connsiteY823"/>
                    </a:cxn>
                    <a:cxn ang="0">
                      <a:pos x="connsiteX824" y="connsiteY824"/>
                    </a:cxn>
                    <a:cxn ang="0">
                      <a:pos x="connsiteX825" y="connsiteY825"/>
                    </a:cxn>
                    <a:cxn ang="0">
                      <a:pos x="connsiteX826" y="connsiteY826"/>
                    </a:cxn>
                    <a:cxn ang="0">
                      <a:pos x="connsiteX827" y="connsiteY827"/>
                    </a:cxn>
                    <a:cxn ang="0">
                      <a:pos x="connsiteX828" y="connsiteY828"/>
                    </a:cxn>
                    <a:cxn ang="0">
                      <a:pos x="connsiteX829" y="connsiteY829"/>
                    </a:cxn>
                    <a:cxn ang="0">
                      <a:pos x="connsiteX830" y="connsiteY830"/>
                    </a:cxn>
                    <a:cxn ang="0">
                      <a:pos x="connsiteX831" y="connsiteY831"/>
                    </a:cxn>
                    <a:cxn ang="0">
                      <a:pos x="connsiteX832" y="connsiteY832"/>
                    </a:cxn>
                    <a:cxn ang="0">
                      <a:pos x="connsiteX833" y="connsiteY833"/>
                    </a:cxn>
                    <a:cxn ang="0">
                      <a:pos x="connsiteX834" y="connsiteY834"/>
                    </a:cxn>
                    <a:cxn ang="0">
                      <a:pos x="connsiteX835" y="connsiteY835"/>
                    </a:cxn>
                    <a:cxn ang="0">
                      <a:pos x="connsiteX836" y="connsiteY836"/>
                    </a:cxn>
                    <a:cxn ang="0">
                      <a:pos x="connsiteX837" y="connsiteY837"/>
                    </a:cxn>
                    <a:cxn ang="0">
                      <a:pos x="connsiteX838" y="connsiteY838"/>
                    </a:cxn>
                    <a:cxn ang="0">
                      <a:pos x="connsiteX839" y="connsiteY839"/>
                    </a:cxn>
                    <a:cxn ang="0">
                      <a:pos x="connsiteX840" y="connsiteY840"/>
                    </a:cxn>
                    <a:cxn ang="0">
                      <a:pos x="connsiteX841" y="connsiteY841"/>
                    </a:cxn>
                    <a:cxn ang="0">
                      <a:pos x="connsiteX842" y="connsiteY842"/>
                    </a:cxn>
                    <a:cxn ang="0">
                      <a:pos x="connsiteX843" y="connsiteY843"/>
                    </a:cxn>
                    <a:cxn ang="0">
                      <a:pos x="connsiteX844" y="connsiteY844"/>
                    </a:cxn>
                    <a:cxn ang="0">
                      <a:pos x="connsiteX845" y="connsiteY845"/>
                    </a:cxn>
                    <a:cxn ang="0">
                      <a:pos x="connsiteX846" y="connsiteY846"/>
                    </a:cxn>
                    <a:cxn ang="0">
                      <a:pos x="connsiteX847" y="connsiteY847"/>
                    </a:cxn>
                    <a:cxn ang="0">
                      <a:pos x="connsiteX848" y="connsiteY848"/>
                    </a:cxn>
                    <a:cxn ang="0">
                      <a:pos x="connsiteX849" y="connsiteY849"/>
                    </a:cxn>
                    <a:cxn ang="0">
                      <a:pos x="connsiteX850" y="connsiteY850"/>
                    </a:cxn>
                    <a:cxn ang="0">
                      <a:pos x="connsiteX851" y="connsiteY851"/>
                    </a:cxn>
                    <a:cxn ang="0">
                      <a:pos x="connsiteX852" y="connsiteY852"/>
                    </a:cxn>
                    <a:cxn ang="0">
                      <a:pos x="connsiteX853" y="connsiteY853"/>
                    </a:cxn>
                    <a:cxn ang="0">
                      <a:pos x="connsiteX854" y="connsiteY854"/>
                    </a:cxn>
                    <a:cxn ang="0">
                      <a:pos x="connsiteX855" y="connsiteY855"/>
                    </a:cxn>
                    <a:cxn ang="0">
                      <a:pos x="connsiteX856" y="connsiteY856"/>
                    </a:cxn>
                    <a:cxn ang="0">
                      <a:pos x="connsiteX857" y="connsiteY857"/>
                    </a:cxn>
                    <a:cxn ang="0">
                      <a:pos x="connsiteX858" y="connsiteY858"/>
                    </a:cxn>
                    <a:cxn ang="0">
                      <a:pos x="connsiteX859" y="connsiteY859"/>
                    </a:cxn>
                    <a:cxn ang="0">
                      <a:pos x="connsiteX860" y="connsiteY860"/>
                    </a:cxn>
                    <a:cxn ang="0">
                      <a:pos x="connsiteX861" y="connsiteY861"/>
                    </a:cxn>
                    <a:cxn ang="0">
                      <a:pos x="connsiteX862" y="connsiteY862"/>
                    </a:cxn>
                    <a:cxn ang="0">
                      <a:pos x="connsiteX863" y="connsiteY863"/>
                    </a:cxn>
                    <a:cxn ang="0">
                      <a:pos x="connsiteX864" y="connsiteY864"/>
                    </a:cxn>
                    <a:cxn ang="0">
                      <a:pos x="connsiteX865" y="connsiteY865"/>
                    </a:cxn>
                    <a:cxn ang="0">
                      <a:pos x="connsiteX866" y="connsiteY866"/>
                    </a:cxn>
                    <a:cxn ang="0">
                      <a:pos x="connsiteX867" y="connsiteY867"/>
                    </a:cxn>
                    <a:cxn ang="0">
                      <a:pos x="connsiteX868" y="connsiteY868"/>
                    </a:cxn>
                    <a:cxn ang="0">
                      <a:pos x="connsiteX869" y="connsiteY869"/>
                    </a:cxn>
                    <a:cxn ang="0">
                      <a:pos x="connsiteX870" y="connsiteY870"/>
                    </a:cxn>
                    <a:cxn ang="0">
                      <a:pos x="connsiteX871" y="connsiteY871"/>
                    </a:cxn>
                    <a:cxn ang="0">
                      <a:pos x="connsiteX872" y="connsiteY872"/>
                    </a:cxn>
                    <a:cxn ang="0">
                      <a:pos x="connsiteX873" y="connsiteY873"/>
                    </a:cxn>
                    <a:cxn ang="0">
                      <a:pos x="connsiteX874" y="connsiteY874"/>
                    </a:cxn>
                    <a:cxn ang="0">
                      <a:pos x="connsiteX875" y="connsiteY875"/>
                    </a:cxn>
                    <a:cxn ang="0">
                      <a:pos x="connsiteX876" y="connsiteY876"/>
                    </a:cxn>
                    <a:cxn ang="0">
                      <a:pos x="connsiteX877" y="connsiteY877"/>
                    </a:cxn>
                    <a:cxn ang="0">
                      <a:pos x="connsiteX878" y="connsiteY878"/>
                    </a:cxn>
                    <a:cxn ang="0">
                      <a:pos x="connsiteX879" y="connsiteY879"/>
                    </a:cxn>
                    <a:cxn ang="0">
                      <a:pos x="connsiteX880" y="connsiteY880"/>
                    </a:cxn>
                    <a:cxn ang="0">
                      <a:pos x="connsiteX881" y="connsiteY881"/>
                    </a:cxn>
                    <a:cxn ang="0">
                      <a:pos x="connsiteX882" y="connsiteY882"/>
                    </a:cxn>
                    <a:cxn ang="0">
                      <a:pos x="connsiteX883" y="connsiteY883"/>
                    </a:cxn>
                    <a:cxn ang="0">
                      <a:pos x="connsiteX884" y="connsiteY884"/>
                    </a:cxn>
                    <a:cxn ang="0">
                      <a:pos x="connsiteX885" y="connsiteY885"/>
                    </a:cxn>
                    <a:cxn ang="0">
                      <a:pos x="connsiteX886" y="connsiteY886"/>
                    </a:cxn>
                    <a:cxn ang="0">
                      <a:pos x="connsiteX887" y="connsiteY887"/>
                    </a:cxn>
                    <a:cxn ang="0">
                      <a:pos x="connsiteX888" y="connsiteY888"/>
                    </a:cxn>
                    <a:cxn ang="0">
                      <a:pos x="connsiteX889" y="connsiteY889"/>
                    </a:cxn>
                    <a:cxn ang="0">
                      <a:pos x="connsiteX890" y="connsiteY890"/>
                    </a:cxn>
                    <a:cxn ang="0">
                      <a:pos x="connsiteX891" y="connsiteY891"/>
                    </a:cxn>
                    <a:cxn ang="0">
                      <a:pos x="connsiteX892" y="connsiteY892"/>
                    </a:cxn>
                    <a:cxn ang="0">
                      <a:pos x="connsiteX893" y="connsiteY893"/>
                    </a:cxn>
                    <a:cxn ang="0">
                      <a:pos x="connsiteX894" y="connsiteY894"/>
                    </a:cxn>
                    <a:cxn ang="0">
                      <a:pos x="connsiteX895" y="connsiteY895"/>
                    </a:cxn>
                    <a:cxn ang="0">
                      <a:pos x="connsiteX896" y="connsiteY896"/>
                    </a:cxn>
                    <a:cxn ang="0">
                      <a:pos x="connsiteX897" y="connsiteY897"/>
                    </a:cxn>
                    <a:cxn ang="0">
                      <a:pos x="connsiteX898" y="connsiteY898"/>
                    </a:cxn>
                    <a:cxn ang="0">
                      <a:pos x="connsiteX899" y="connsiteY899"/>
                    </a:cxn>
                    <a:cxn ang="0">
                      <a:pos x="connsiteX900" y="connsiteY900"/>
                    </a:cxn>
                    <a:cxn ang="0">
                      <a:pos x="connsiteX901" y="connsiteY901"/>
                    </a:cxn>
                    <a:cxn ang="0">
                      <a:pos x="connsiteX902" y="connsiteY902"/>
                    </a:cxn>
                    <a:cxn ang="0">
                      <a:pos x="connsiteX903" y="connsiteY903"/>
                    </a:cxn>
                    <a:cxn ang="0">
                      <a:pos x="connsiteX904" y="connsiteY904"/>
                    </a:cxn>
                    <a:cxn ang="0">
                      <a:pos x="connsiteX905" y="connsiteY905"/>
                    </a:cxn>
                    <a:cxn ang="0">
                      <a:pos x="connsiteX906" y="connsiteY906"/>
                    </a:cxn>
                    <a:cxn ang="0">
                      <a:pos x="connsiteX907" y="connsiteY907"/>
                    </a:cxn>
                    <a:cxn ang="0">
                      <a:pos x="connsiteX908" y="connsiteY908"/>
                    </a:cxn>
                    <a:cxn ang="0">
                      <a:pos x="connsiteX909" y="connsiteY909"/>
                    </a:cxn>
                    <a:cxn ang="0">
                      <a:pos x="connsiteX910" y="connsiteY910"/>
                    </a:cxn>
                    <a:cxn ang="0">
                      <a:pos x="connsiteX911" y="connsiteY911"/>
                    </a:cxn>
                    <a:cxn ang="0">
                      <a:pos x="connsiteX912" y="connsiteY912"/>
                    </a:cxn>
                    <a:cxn ang="0">
                      <a:pos x="connsiteX913" y="connsiteY913"/>
                    </a:cxn>
                    <a:cxn ang="0">
                      <a:pos x="connsiteX914" y="connsiteY914"/>
                    </a:cxn>
                    <a:cxn ang="0">
                      <a:pos x="connsiteX915" y="connsiteY915"/>
                    </a:cxn>
                    <a:cxn ang="0">
                      <a:pos x="connsiteX916" y="connsiteY916"/>
                    </a:cxn>
                    <a:cxn ang="0">
                      <a:pos x="connsiteX917" y="connsiteY917"/>
                    </a:cxn>
                    <a:cxn ang="0">
                      <a:pos x="connsiteX918" y="connsiteY918"/>
                    </a:cxn>
                    <a:cxn ang="0">
                      <a:pos x="connsiteX919" y="connsiteY919"/>
                    </a:cxn>
                    <a:cxn ang="0">
                      <a:pos x="connsiteX920" y="connsiteY920"/>
                    </a:cxn>
                    <a:cxn ang="0">
                      <a:pos x="connsiteX921" y="connsiteY921"/>
                    </a:cxn>
                    <a:cxn ang="0">
                      <a:pos x="connsiteX922" y="connsiteY922"/>
                    </a:cxn>
                    <a:cxn ang="0">
                      <a:pos x="connsiteX923" y="connsiteY923"/>
                    </a:cxn>
                    <a:cxn ang="0">
                      <a:pos x="connsiteX924" y="connsiteY924"/>
                    </a:cxn>
                    <a:cxn ang="0">
                      <a:pos x="connsiteX925" y="connsiteY925"/>
                    </a:cxn>
                    <a:cxn ang="0">
                      <a:pos x="connsiteX926" y="connsiteY926"/>
                    </a:cxn>
                    <a:cxn ang="0">
                      <a:pos x="connsiteX927" y="connsiteY927"/>
                    </a:cxn>
                    <a:cxn ang="0">
                      <a:pos x="connsiteX928" y="connsiteY928"/>
                    </a:cxn>
                    <a:cxn ang="0">
                      <a:pos x="connsiteX929" y="connsiteY929"/>
                    </a:cxn>
                    <a:cxn ang="0">
                      <a:pos x="connsiteX930" y="connsiteY930"/>
                    </a:cxn>
                    <a:cxn ang="0">
                      <a:pos x="connsiteX931" y="connsiteY931"/>
                    </a:cxn>
                    <a:cxn ang="0">
                      <a:pos x="connsiteX932" y="connsiteY932"/>
                    </a:cxn>
                    <a:cxn ang="0">
                      <a:pos x="connsiteX933" y="connsiteY933"/>
                    </a:cxn>
                    <a:cxn ang="0">
                      <a:pos x="connsiteX934" y="connsiteY934"/>
                    </a:cxn>
                    <a:cxn ang="0">
                      <a:pos x="connsiteX935" y="connsiteY935"/>
                    </a:cxn>
                    <a:cxn ang="0">
                      <a:pos x="connsiteX936" y="connsiteY936"/>
                    </a:cxn>
                    <a:cxn ang="0">
                      <a:pos x="connsiteX937" y="connsiteY937"/>
                    </a:cxn>
                    <a:cxn ang="0">
                      <a:pos x="connsiteX938" y="connsiteY938"/>
                    </a:cxn>
                    <a:cxn ang="0">
                      <a:pos x="connsiteX939" y="connsiteY939"/>
                    </a:cxn>
                    <a:cxn ang="0">
                      <a:pos x="connsiteX940" y="connsiteY940"/>
                    </a:cxn>
                    <a:cxn ang="0">
                      <a:pos x="connsiteX941" y="connsiteY941"/>
                    </a:cxn>
                    <a:cxn ang="0">
                      <a:pos x="connsiteX942" y="connsiteY942"/>
                    </a:cxn>
                    <a:cxn ang="0">
                      <a:pos x="connsiteX943" y="connsiteY943"/>
                    </a:cxn>
                    <a:cxn ang="0">
                      <a:pos x="connsiteX944" y="connsiteY944"/>
                    </a:cxn>
                    <a:cxn ang="0">
                      <a:pos x="connsiteX945" y="connsiteY945"/>
                    </a:cxn>
                    <a:cxn ang="0">
                      <a:pos x="connsiteX946" y="connsiteY946"/>
                    </a:cxn>
                    <a:cxn ang="0">
                      <a:pos x="connsiteX947" y="connsiteY947"/>
                    </a:cxn>
                    <a:cxn ang="0">
                      <a:pos x="connsiteX948" y="connsiteY948"/>
                    </a:cxn>
                    <a:cxn ang="0">
                      <a:pos x="connsiteX949" y="connsiteY949"/>
                    </a:cxn>
                    <a:cxn ang="0">
                      <a:pos x="connsiteX950" y="connsiteY950"/>
                    </a:cxn>
                    <a:cxn ang="0">
                      <a:pos x="connsiteX951" y="connsiteY951"/>
                    </a:cxn>
                    <a:cxn ang="0">
                      <a:pos x="connsiteX952" y="connsiteY952"/>
                    </a:cxn>
                    <a:cxn ang="0">
                      <a:pos x="connsiteX953" y="connsiteY953"/>
                    </a:cxn>
                    <a:cxn ang="0">
                      <a:pos x="connsiteX954" y="connsiteY954"/>
                    </a:cxn>
                    <a:cxn ang="0">
                      <a:pos x="connsiteX955" y="connsiteY955"/>
                    </a:cxn>
                    <a:cxn ang="0">
                      <a:pos x="connsiteX956" y="connsiteY956"/>
                    </a:cxn>
                    <a:cxn ang="0">
                      <a:pos x="connsiteX957" y="connsiteY957"/>
                    </a:cxn>
                    <a:cxn ang="0">
                      <a:pos x="connsiteX958" y="connsiteY958"/>
                    </a:cxn>
                    <a:cxn ang="0">
                      <a:pos x="connsiteX959" y="connsiteY959"/>
                    </a:cxn>
                    <a:cxn ang="0">
                      <a:pos x="connsiteX960" y="connsiteY960"/>
                    </a:cxn>
                    <a:cxn ang="0">
                      <a:pos x="connsiteX961" y="connsiteY961"/>
                    </a:cxn>
                    <a:cxn ang="0">
                      <a:pos x="connsiteX962" y="connsiteY962"/>
                    </a:cxn>
                    <a:cxn ang="0">
                      <a:pos x="connsiteX963" y="connsiteY963"/>
                    </a:cxn>
                    <a:cxn ang="0">
                      <a:pos x="connsiteX964" y="connsiteY964"/>
                    </a:cxn>
                    <a:cxn ang="0">
                      <a:pos x="connsiteX965" y="connsiteY965"/>
                    </a:cxn>
                    <a:cxn ang="0">
                      <a:pos x="connsiteX966" y="connsiteY966"/>
                    </a:cxn>
                    <a:cxn ang="0">
                      <a:pos x="connsiteX967" y="connsiteY967"/>
                    </a:cxn>
                    <a:cxn ang="0">
                      <a:pos x="connsiteX968" y="connsiteY968"/>
                    </a:cxn>
                    <a:cxn ang="0">
                      <a:pos x="connsiteX969" y="connsiteY969"/>
                    </a:cxn>
                    <a:cxn ang="0">
                      <a:pos x="connsiteX970" y="connsiteY970"/>
                    </a:cxn>
                    <a:cxn ang="0">
                      <a:pos x="connsiteX971" y="connsiteY971"/>
                    </a:cxn>
                    <a:cxn ang="0">
                      <a:pos x="connsiteX972" y="connsiteY972"/>
                    </a:cxn>
                    <a:cxn ang="0">
                      <a:pos x="connsiteX973" y="connsiteY973"/>
                    </a:cxn>
                    <a:cxn ang="0">
                      <a:pos x="connsiteX974" y="connsiteY974"/>
                    </a:cxn>
                    <a:cxn ang="0">
                      <a:pos x="connsiteX975" y="connsiteY975"/>
                    </a:cxn>
                    <a:cxn ang="0">
                      <a:pos x="connsiteX976" y="connsiteY976"/>
                    </a:cxn>
                    <a:cxn ang="0">
                      <a:pos x="connsiteX977" y="connsiteY977"/>
                    </a:cxn>
                    <a:cxn ang="0">
                      <a:pos x="connsiteX978" y="connsiteY978"/>
                    </a:cxn>
                    <a:cxn ang="0">
                      <a:pos x="connsiteX979" y="connsiteY979"/>
                    </a:cxn>
                    <a:cxn ang="0">
                      <a:pos x="connsiteX980" y="connsiteY980"/>
                    </a:cxn>
                    <a:cxn ang="0">
                      <a:pos x="connsiteX981" y="connsiteY981"/>
                    </a:cxn>
                    <a:cxn ang="0">
                      <a:pos x="connsiteX982" y="connsiteY982"/>
                    </a:cxn>
                    <a:cxn ang="0">
                      <a:pos x="connsiteX983" y="connsiteY983"/>
                    </a:cxn>
                    <a:cxn ang="0">
                      <a:pos x="connsiteX984" y="connsiteY984"/>
                    </a:cxn>
                    <a:cxn ang="0">
                      <a:pos x="connsiteX985" y="connsiteY985"/>
                    </a:cxn>
                    <a:cxn ang="0">
                      <a:pos x="connsiteX986" y="connsiteY986"/>
                    </a:cxn>
                    <a:cxn ang="0">
                      <a:pos x="connsiteX987" y="connsiteY987"/>
                    </a:cxn>
                    <a:cxn ang="0">
                      <a:pos x="connsiteX988" y="connsiteY988"/>
                    </a:cxn>
                    <a:cxn ang="0">
                      <a:pos x="connsiteX989" y="connsiteY989"/>
                    </a:cxn>
                    <a:cxn ang="0">
                      <a:pos x="connsiteX990" y="connsiteY990"/>
                    </a:cxn>
                    <a:cxn ang="0">
                      <a:pos x="connsiteX991" y="connsiteY991"/>
                    </a:cxn>
                    <a:cxn ang="0">
                      <a:pos x="connsiteX992" y="connsiteY992"/>
                    </a:cxn>
                    <a:cxn ang="0">
                      <a:pos x="connsiteX993" y="connsiteY993"/>
                    </a:cxn>
                    <a:cxn ang="0">
                      <a:pos x="connsiteX994" y="connsiteY994"/>
                    </a:cxn>
                    <a:cxn ang="0">
                      <a:pos x="connsiteX995" y="connsiteY995"/>
                    </a:cxn>
                    <a:cxn ang="0">
                      <a:pos x="connsiteX996" y="connsiteY996"/>
                    </a:cxn>
                    <a:cxn ang="0">
                      <a:pos x="connsiteX997" y="connsiteY997"/>
                    </a:cxn>
                    <a:cxn ang="0">
                      <a:pos x="connsiteX998" y="connsiteY998"/>
                    </a:cxn>
                    <a:cxn ang="0">
                      <a:pos x="connsiteX999" y="connsiteY999"/>
                    </a:cxn>
                    <a:cxn ang="0">
                      <a:pos x="connsiteX1000" y="connsiteY1000"/>
                    </a:cxn>
                    <a:cxn ang="0">
                      <a:pos x="connsiteX1001" y="connsiteY1001"/>
                    </a:cxn>
                    <a:cxn ang="0">
                      <a:pos x="connsiteX1002" y="connsiteY1002"/>
                    </a:cxn>
                    <a:cxn ang="0">
                      <a:pos x="connsiteX1003" y="connsiteY1003"/>
                    </a:cxn>
                    <a:cxn ang="0">
                      <a:pos x="connsiteX1004" y="connsiteY1004"/>
                    </a:cxn>
                    <a:cxn ang="0">
                      <a:pos x="connsiteX1005" y="connsiteY1005"/>
                    </a:cxn>
                    <a:cxn ang="0">
                      <a:pos x="connsiteX1006" y="connsiteY1006"/>
                    </a:cxn>
                    <a:cxn ang="0">
                      <a:pos x="connsiteX1007" y="connsiteY1007"/>
                    </a:cxn>
                    <a:cxn ang="0">
                      <a:pos x="connsiteX1008" y="connsiteY1008"/>
                    </a:cxn>
                    <a:cxn ang="0">
                      <a:pos x="connsiteX1009" y="connsiteY1009"/>
                    </a:cxn>
                    <a:cxn ang="0">
                      <a:pos x="connsiteX1010" y="connsiteY1010"/>
                    </a:cxn>
                    <a:cxn ang="0">
                      <a:pos x="connsiteX1011" y="connsiteY1011"/>
                    </a:cxn>
                    <a:cxn ang="0">
                      <a:pos x="connsiteX1012" y="connsiteY1012"/>
                    </a:cxn>
                    <a:cxn ang="0">
                      <a:pos x="connsiteX1013" y="connsiteY1013"/>
                    </a:cxn>
                    <a:cxn ang="0">
                      <a:pos x="connsiteX1014" y="connsiteY1014"/>
                    </a:cxn>
                    <a:cxn ang="0">
                      <a:pos x="connsiteX1015" y="connsiteY1015"/>
                    </a:cxn>
                    <a:cxn ang="0">
                      <a:pos x="connsiteX1016" y="connsiteY1016"/>
                    </a:cxn>
                    <a:cxn ang="0">
                      <a:pos x="connsiteX1017" y="connsiteY1017"/>
                    </a:cxn>
                    <a:cxn ang="0">
                      <a:pos x="connsiteX1018" y="connsiteY1018"/>
                    </a:cxn>
                    <a:cxn ang="0">
                      <a:pos x="connsiteX1019" y="connsiteY1019"/>
                    </a:cxn>
                    <a:cxn ang="0">
                      <a:pos x="connsiteX1020" y="connsiteY1020"/>
                    </a:cxn>
                    <a:cxn ang="0">
                      <a:pos x="connsiteX1021" y="connsiteY1021"/>
                    </a:cxn>
                    <a:cxn ang="0">
                      <a:pos x="connsiteX1022" y="connsiteY1022"/>
                    </a:cxn>
                    <a:cxn ang="0">
                      <a:pos x="connsiteX1023" y="connsiteY1023"/>
                    </a:cxn>
                    <a:cxn ang="0">
                      <a:pos x="connsiteX1024" y="connsiteY1024"/>
                    </a:cxn>
                    <a:cxn ang="0">
                      <a:pos x="connsiteX1025" y="connsiteY1025"/>
                    </a:cxn>
                    <a:cxn ang="0">
                      <a:pos x="connsiteX1026" y="connsiteY1026"/>
                    </a:cxn>
                    <a:cxn ang="0">
                      <a:pos x="connsiteX1027" y="connsiteY1027"/>
                    </a:cxn>
                    <a:cxn ang="0">
                      <a:pos x="connsiteX1028" y="connsiteY1028"/>
                    </a:cxn>
                    <a:cxn ang="0">
                      <a:pos x="connsiteX1029" y="connsiteY1029"/>
                    </a:cxn>
                    <a:cxn ang="0">
                      <a:pos x="connsiteX1030" y="connsiteY1030"/>
                    </a:cxn>
                    <a:cxn ang="0">
                      <a:pos x="connsiteX1031" y="connsiteY1031"/>
                    </a:cxn>
                    <a:cxn ang="0">
                      <a:pos x="connsiteX1032" y="connsiteY1032"/>
                    </a:cxn>
                    <a:cxn ang="0">
                      <a:pos x="connsiteX1033" y="connsiteY1033"/>
                    </a:cxn>
                    <a:cxn ang="0">
                      <a:pos x="connsiteX1034" y="connsiteY1034"/>
                    </a:cxn>
                    <a:cxn ang="0">
                      <a:pos x="connsiteX1035" y="connsiteY1035"/>
                    </a:cxn>
                    <a:cxn ang="0">
                      <a:pos x="connsiteX1036" y="connsiteY1036"/>
                    </a:cxn>
                    <a:cxn ang="0">
                      <a:pos x="connsiteX1037" y="connsiteY1037"/>
                    </a:cxn>
                    <a:cxn ang="0">
                      <a:pos x="connsiteX1038" y="connsiteY1038"/>
                    </a:cxn>
                    <a:cxn ang="0">
                      <a:pos x="connsiteX1039" y="connsiteY1039"/>
                    </a:cxn>
                    <a:cxn ang="0">
                      <a:pos x="connsiteX1040" y="connsiteY1040"/>
                    </a:cxn>
                    <a:cxn ang="0">
                      <a:pos x="connsiteX1041" y="connsiteY1041"/>
                    </a:cxn>
                    <a:cxn ang="0">
                      <a:pos x="connsiteX1042" y="connsiteY1042"/>
                    </a:cxn>
                    <a:cxn ang="0">
                      <a:pos x="connsiteX1043" y="connsiteY1043"/>
                    </a:cxn>
                    <a:cxn ang="0">
                      <a:pos x="connsiteX1044" y="connsiteY1044"/>
                    </a:cxn>
                    <a:cxn ang="0">
                      <a:pos x="connsiteX1045" y="connsiteY1045"/>
                    </a:cxn>
                    <a:cxn ang="0">
                      <a:pos x="connsiteX1046" y="connsiteY1046"/>
                    </a:cxn>
                    <a:cxn ang="0">
                      <a:pos x="connsiteX1047" y="connsiteY1047"/>
                    </a:cxn>
                    <a:cxn ang="0">
                      <a:pos x="connsiteX1048" y="connsiteY1048"/>
                    </a:cxn>
                    <a:cxn ang="0">
                      <a:pos x="connsiteX1049" y="connsiteY1049"/>
                    </a:cxn>
                    <a:cxn ang="0">
                      <a:pos x="connsiteX1050" y="connsiteY1050"/>
                    </a:cxn>
                    <a:cxn ang="0">
                      <a:pos x="connsiteX1051" y="connsiteY1051"/>
                    </a:cxn>
                    <a:cxn ang="0">
                      <a:pos x="connsiteX1052" y="connsiteY1052"/>
                    </a:cxn>
                    <a:cxn ang="0">
                      <a:pos x="connsiteX1053" y="connsiteY1053"/>
                    </a:cxn>
                    <a:cxn ang="0">
                      <a:pos x="connsiteX1054" y="connsiteY1054"/>
                    </a:cxn>
                    <a:cxn ang="0">
                      <a:pos x="connsiteX1055" y="connsiteY1055"/>
                    </a:cxn>
                    <a:cxn ang="0">
                      <a:pos x="connsiteX1056" y="connsiteY1056"/>
                    </a:cxn>
                  </a:cxnLst>
                  <a:rect l="l" t="t" r="r" b="b"/>
                  <a:pathLst>
                    <a:path w="486365" h="238572">
                      <a:moveTo>
                        <a:pt x="85287" y="148676"/>
                      </a:moveTo>
                      <a:lnTo>
                        <a:pt x="85287" y="153286"/>
                      </a:lnTo>
                      <a:cubicBezTo>
                        <a:pt x="85287" y="153286"/>
                        <a:pt x="85287" y="154438"/>
                        <a:pt x="86439" y="154438"/>
                      </a:cubicBezTo>
                      <a:lnTo>
                        <a:pt x="99117" y="162506"/>
                      </a:lnTo>
                      <a:cubicBezTo>
                        <a:pt x="99117" y="162506"/>
                        <a:pt x="99117" y="162506"/>
                        <a:pt x="99117" y="162506"/>
                      </a:cubicBezTo>
                      <a:cubicBezTo>
                        <a:pt x="99117" y="162506"/>
                        <a:pt x="99117" y="162506"/>
                        <a:pt x="99117" y="162506"/>
                      </a:cubicBezTo>
                      <a:cubicBezTo>
                        <a:pt x="99117" y="162506"/>
                        <a:pt x="99117" y="162506"/>
                        <a:pt x="99117" y="162506"/>
                      </a:cubicBezTo>
                      <a:lnTo>
                        <a:pt x="99117" y="162506"/>
                      </a:lnTo>
                      <a:cubicBezTo>
                        <a:pt x="99117" y="162506"/>
                        <a:pt x="99117" y="162506"/>
                        <a:pt x="99117" y="162506"/>
                      </a:cubicBezTo>
                      <a:cubicBezTo>
                        <a:pt x="99117" y="162506"/>
                        <a:pt x="99117" y="162506"/>
                        <a:pt x="99117" y="162506"/>
                      </a:cubicBezTo>
                      <a:cubicBezTo>
                        <a:pt x="99117" y="162506"/>
                        <a:pt x="99117" y="162506"/>
                        <a:pt x="99117" y="162506"/>
                      </a:cubicBezTo>
                      <a:lnTo>
                        <a:pt x="99117" y="162506"/>
                      </a:lnTo>
                      <a:lnTo>
                        <a:pt x="99117" y="162506"/>
                      </a:lnTo>
                      <a:lnTo>
                        <a:pt x="99117" y="162506"/>
                      </a:lnTo>
                      <a:cubicBezTo>
                        <a:pt x="99117" y="162506"/>
                        <a:pt x="99117" y="162506"/>
                        <a:pt x="99117" y="162506"/>
                      </a:cubicBezTo>
                      <a:cubicBezTo>
                        <a:pt x="99117" y="162506"/>
                        <a:pt x="99117" y="162506"/>
                        <a:pt x="99117" y="162506"/>
                      </a:cubicBezTo>
                      <a:cubicBezTo>
                        <a:pt x="99117" y="162506"/>
                        <a:pt x="99117" y="162506"/>
                        <a:pt x="99117" y="162506"/>
                      </a:cubicBezTo>
                      <a:cubicBezTo>
                        <a:pt x="99117" y="162506"/>
                        <a:pt x="99117" y="162506"/>
                        <a:pt x="99117" y="162506"/>
                      </a:cubicBezTo>
                      <a:cubicBezTo>
                        <a:pt x="99117" y="162506"/>
                        <a:pt x="99117" y="162506"/>
                        <a:pt x="99117" y="162506"/>
                      </a:cubicBezTo>
                      <a:cubicBezTo>
                        <a:pt x="99117" y="162506"/>
                        <a:pt x="99117" y="162506"/>
                        <a:pt x="100270" y="162506"/>
                      </a:cubicBezTo>
                      <a:lnTo>
                        <a:pt x="109490" y="157896"/>
                      </a:lnTo>
                      <a:lnTo>
                        <a:pt x="109490" y="161354"/>
                      </a:lnTo>
                      <a:cubicBezTo>
                        <a:pt x="109490" y="161354"/>
                        <a:pt x="109490" y="162506"/>
                        <a:pt x="110642" y="162506"/>
                      </a:cubicBezTo>
                      <a:lnTo>
                        <a:pt x="123320" y="170574"/>
                      </a:lnTo>
                      <a:lnTo>
                        <a:pt x="123320" y="170574"/>
                      </a:lnTo>
                      <a:cubicBezTo>
                        <a:pt x="123320" y="170574"/>
                        <a:pt x="123320" y="170574"/>
                        <a:pt x="123320" y="170574"/>
                      </a:cubicBezTo>
                      <a:cubicBezTo>
                        <a:pt x="123320" y="170574"/>
                        <a:pt x="123320" y="170574"/>
                        <a:pt x="123320" y="170574"/>
                      </a:cubicBezTo>
                      <a:cubicBezTo>
                        <a:pt x="123320" y="170574"/>
                        <a:pt x="123320" y="170574"/>
                        <a:pt x="123320" y="170574"/>
                      </a:cubicBezTo>
                      <a:cubicBezTo>
                        <a:pt x="123320" y="170574"/>
                        <a:pt x="123320" y="170574"/>
                        <a:pt x="123320" y="170574"/>
                      </a:cubicBezTo>
                      <a:lnTo>
                        <a:pt x="123320" y="170574"/>
                      </a:lnTo>
                      <a:cubicBezTo>
                        <a:pt x="123320" y="170574"/>
                        <a:pt x="123320" y="170574"/>
                        <a:pt x="123320" y="170574"/>
                      </a:cubicBezTo>
                      <a:cubicBezTo>
                        <a:pt x="123320" y="170574"/>
                        <a:pt x="123320" y="170574"/>
                        <a:pt x="123320" y="170574"/>
                      </a:cubicBezTo>
                      <a:cubicBezTo>
                        <a:pt x="123320" y="170574"/>
                        <a:pt x="123320" y="170574"/>
                        <a:pt x="123320" y="170574"/>
                      </a:cubicBezTo>
                      <a:lnTo>
                        <a:pt x="123320" y="170574"/>
                      </a:lnTo>
                      <a:cubicBezTo>
                        <a:pt x="123320" y="170574"/>
                        <a:pt x="123320" y="170574"/>
                        <a:pt x="123320" y="170574"/>
                      </a:cubicBezTo>
                      <a:cubicBezTo>
                        <a:pt x="123320" y="170574"/>
                        <a:pt x="123320" y="170574"/>
                        <a:pt x="123320" y="170574"/>
                      </a:cubicBezTo>
                      <a:cubicBezTo>
                        <a:pt x="123320" y="170574"/>
                        <a:pt x="123320" y="170574"/>
                        <a:pt x="123320" y="170574"/>
                      </a:cubicBezTo>
                      <a:cubicBezTo>
                        <a:pt x="123320" y="170574"/>
                        <a:pt x="123320" y="170574"/>
                        <a:pt x="123320" y="170574"/>
                      </a:cubicBezTo>
                      <a:cubicBezTo>
                        <a:pt x="123320" y="170574"/>
                        <a:pt x="123320" y="170574"/>
                        <a:pt x="123320" y="170574"/>
                      </a:cubicBezTo>
                      <a:cubicBezTo>
                        <a:pt x="123320" y="170574"/>
                        <a:pt x="123320" y="170574"/>
                        <a:pt x="124473" y="170574"/>
                      </a:cubicBezTo>
                      <a:lnTo>
                        <a:pt x="140608" y="161354"/>
                      </a:lnTo>
                      <a:lnTo>
                        <a:pt x="140608" y="161354"/>
                      </a:lnTo>
                      <a:cubicBezTo>
                        <a:pt x="140608" y="161354"/>
                        <a:pt x="140608" y="161354"/>
                        <a:pt x="140608" y="161354"/>
                      </a:cubicBezTo>
                      <a:cubicBezTo>
                        <a:pt x="140608" y="161354"/>
                        <a:pt x="140608" y="161354"/>
                        <a:pt x="140608" y="161354"/>
                      </a:cubicBezTo>
                      <a:cubicBezTo>
                        <a:pt x="140608" y="161354"/>
                        <a:pt x="140608" y="161354"/>
                        <a:pt x="140608" y="161354"/>
                      </a:cubicBezTo>
                      <a:cubicBezTo>
                        <a:pt x="140608" y="161354"/>
                        <a:pt x="140608" y="161354"/>
                        <a:pt x="140608" y="161354"/>
                      </a:cubicBezTo>
                      <a:lnTo>
                        <a:pt x="140608" y="161354"/>
                      </a:lnTo>
                      <a:cubicBezTo>
                        <a:pt x="140608" y="161354"/>
                        <a:pt x="140608" y="161354"/>
                        <a:pt x="140608" y="161354"/>
                      </a:cubicBezTo>
                      <a:cubicBezTo>
                        <a:pt x="140608" y="161354"/>
                        <a:pt x="140608" y="161354"/>
                        <a:pt x="140608" y="161354"/>
                      </a:cubicBezTo>
                      <a:lnTo>
                        <a:pt x="140608" y="161354"/>
                      </a:lnTo>
                      <a:lnTo>
                        <a:pt x="140608" y="157896"/>
                      </a:lnTo>
                      <a:lnTo>
                        <a:pt x="141760" y="159048"/>
                      </a:lnTo>
                      <a:cubicBezTo>
                        <a:pt x="141760" y="159048"/>
                        <a:pt x="141760" y="159048"/>
                        <a:pt x="141760" y="159048"/>
                      </a:cubicBezTo>
                      <a:cubicBezTo>
                        <a:pt x="141760" y="159048"/>
                        <a:pt x="141760" y="159048"/>
                        <a:pt x="141760" y="159048"/>
                      </a:cubicBezTo>
                      <a:cubicBezTo>
                        <a:pt x="141760" y="159048"/>
                        <a:pt x="141760" y="159048"/>
                        <a:pt x="141760" y="159048"/>
                      </a:cubicBezTo>
                      <a:lnTo>
                        <a:pt x="141760" y="159048"/>
                      </a:lnTo>
                      <a:cubicBezTo>
                        <a:pt x="141760" y="159048"/>
                        <a:pt x="141760" y="159048"/>
                        <a:pt x="141760" y="159048"/>
                      </a:cubicBezTo>
                      <a:cubicBezTo>
                        <a:pt x="141760" y="159048"/>
                        <a:pt x="141760" y="159048"/>
                        <a:pt x="141760" y="159048"/>
                      </a:cubicBezTo>
                      <a:cubicBezTo>
                        <a:pt x="141760" y="159048"/>
                        <a:pt x="141760" y="159048"/>
                        <a:pt x="141760" y="159048"/>
                      </a:cubicBezTo>
                      <a:lnTo>
                        <a:pt x="141760" y="159048"/>
                      </a:lnTo>
                      <a:cubicBezTo>
                        <a:pt x="141760" y="159048"/>
                        <a:pt x="141760" y="159048"/>
                        <a:pt x="141760" y="159048"/>
                      </a:cubicBezTo>
                      <a:lnTo>
                        <a:pt x="141760" y="159048"/>
                      </a:lnTo>
                      <a:lnTo>
                        <a:pt x="141760" y="159048"/>
                      </a:lnTo>
                      <a:cubicBezTo>
                        <a:pt x="141760" y="159048"/>
                        <a:pt x="141760" y="159048"/>
                        <a:pt x="141760" y="159048"/>
                      </a:cubicBezTo>
                      <a:cubicBezTo>
                        <a:pt x="141760" y="159048"/>
                        <a:pt x="141760" y="159048"/>
                        <a:pt x="141760" y="159048"/>
                      </a:cubicBezTo>
                      <a:cubicBezTo>
                        <a:pt x="141760" y="159048"/>
                        <a:pt x="141760" y="159048"/>
                        <a:pt x="141760" y="159048"/>
                      </a:cubicBezTo>
                      <a:cubicBezTo>
                        <a:pt x="141760" y="159048"/>
                        <a:pt x="141760" y="159048"/>
                        <a:pt x="141760" y="159048"/>
                      </a:cubicBezTo>
                      <a:cubicBezTo>
                        <a:pt x="141760" y="159048"/>
                        <a:pt x="141760" y="159048"/>
                        <a:pt x="142913" y="159048"/>
                      </a:cubicBezTo>
                      <a:lnTo>
                        <a:pt x="156743" y="152133"/>
                      </a:lnTo>
                      <a:lnTo>
                        <a:pt x="156743" y="155591"/>
                      </a:lnTo>
                      <a:cubicBezTo>
                        <a:pt x="156743" y="155591"/>
                        <a:pt x="156743" y="156743"/>
                        <a:pt x="157896" y="156743"/>
                      </a:cubicBezTo>
                      <a:lnTo>
                        <a:pt x="169421" y="163658"/>
                      </a:lnTo>
                      <a:cubicBezTo>
                        <a:pt x="169421" y="163658"/>
                        <a:pt x="169421" y="163658"/>
                        <a:pt x="169421" y="163658"/>
                      </a:cubicBezTo>
                      <a:lnTo>
                        <a:pt x="169421" y="163658"/>
                      </a:lnTo>
                      <a:cubicBezTo>
                        <a:pt x="169421" y="163658"/>
                        <a:pt x="169421" y="163658"/>
                        <a:pt x="168269" y="164811"/>
                      </a:cubicBezTo>
                      <a:lnTo>
                        <a:pt x="131388" y="185556"/>
                      </a:lnTo>
                      <a:cubicBezTo>
                        <a:pt x="131388" y="185556"/>
                        <a:pt x="130235" y="185556"/>
                        <a:pt x="130235" y="185556"/>
                      </a:cubicBezTo>
                      <a:cubicBezTo>
                        <a:pt x="130235" y="185556"/>
                        <a:pt x="130235" y="185556"/>
                        <a:pt x="130235" y="185556"/>
                      </a:cubicBezTo>
                      <a:cubicBezTo>
                        <a:pt x="130235" y="185556"/>
                        <a:pt x="129083" y="185556"/>
                        <a:pt x="129083" y="185556"/>
                      </a:cubicBezTo>
                      <a:lnTo>
                        <a:pt x="129083" y="185556"/>
                      </a:lnTo>
                      <a:cubicBezTo>
                        <a:pt x="129083" y="185556"/>
                        <a:pt x="127930" y="185556"/>
                        <a:pt x="127930" y="185556"/>
                      </a:cubicBezTo>
                      <a:lnTo>
                        <a:pt x="127930" y="185556"/>
                      </a:lnTo>
                      <a:cubicBezTo>
                        <a:pt x="127930" y="185556"/>
                        <a:pt x="126778" y="185556"/>
                        <a:pt x="126778" y="185556"/>
                      </a:cubicBezTo>
                      <a:lnTo>
                        <a:pt x="114100" y="177489"/>
                      </a:lnTo>
                      <a:cubicBezTo>
                        <a:pt x="112947" y="177489"/>
                        <a:pt x="112947" y="176336"/>
                        <a:pt x="112947" y="176336"/>
                      </a:cubicBezTo>
                      <a:lnTo>
                        <a:pt x="112947" y="180946"/>
                      </a:lnTo>
                      <a:cubicBezTo>
                        <a:pt x="112947" y="180946"/>
                        <a:pt x="112947" y="182099"/>
                        <a:pt x="114100" y="182099"/>
                      </a:cubicBezTo>
                      <a:lnTo>
                        <a:pt x="126778" y="190167"/>
                      </a:lnTo>
                      <a:cubicBezTo>
                        <a:pt x="126778" y="190167"/>
                        <a:pt x="126778" y="190167"/>
                        <a:pt x="126778" y="190167"/>
                      </a:cubicBezTo>
                      <a:cubicBezTo>
                        <a:pt x="126778" y="190167"/>
                        <a:pt x="126778" y="190167"/>
                        <a:pt x="126778" y="190167"/>
                      </a:cubicBezTo>
                      <a:cubicBezTo>
                        <a:pt x="126778" y="190167"/>
                        <a:pt x="126778" y="190167"/>
                        <a:pt x="126778" y="190167"/>
                      </a:cubicBezTo>
                      <a:lnTo>
                        <a:pt x="126778" y="190167"/>
                      </a:lnTo>
                      <a:cubicBezTo>
                        <a:pt x="126778" y="190167"/>
                        <a:pt x="126778" y="190167"/>
                        <a:pt x="126778" y="190167"/>
                      </a:cubicBezTo>
                      <a:cubicBezTo>
                        <a:pt x="126778" y="190167"/>
                        <a:pt x="126778" y="190167"/>
                        <a:pt x="126778" y="190167"/>
                      </a:cubicBezTo>
                      <a:cubicBezTo>
                        <a:pt x="126778" y="190167"/>
                        <a:pt x="126778" y="190167"/>
                        <a:pt x="126778" y="190167"/>
                      </a:cubicBezTo>
                      <a:cubicBezTo>
                        <a:pt x="126778" y="190167"/>
                        <a:pt x="126778" y="190167"/>
                        <a:pt x="126778" y="190167"/>
                      </a:cubicBezTo>
                      <a:lnTo>
                        <a:pt x="126778" y="190167"/>
                      </a:lnTo>
                      <a:cubicBezTo>
                        <a:pt x="126778" y="190167"/>
                        <a:pt x="126778" y="190167"/>
                        <a:pt x="126778" y="190167"/>
                      </a:cubicBezTo>
                      <a:cubicBezTo>
                        <a:pt x="126778" y="190167"/>
                        <a:pt x="126778" y="190167"/>
                        <a:pt x="126778" y="190167"/>
                      </a:cubicBezTo>
                      <a:lnTo>
                        <a:pt x="126778" y="190167"/>
                      </a:lnTo>
                      <a:cubicBezTo>
                        <a:pt x="126778" y="190167"/>
                        <a:pt x="126778" y="190167"/>
                        <a:pt x="126778" y="190167"/>
                      </a:cubicBezTo>
                      <a:cubicBezTo>
                        <a:pt x="126778" y="190167"/>
                        <a:pt x="126778" y="190167"/>
                        <a:pt x="126778" y="190167"/>
                      </a:cubicBezTo>
                      <a:cubicBezTo>
                        <a:pt x="126778" y="190167"/>
                        <a:pt x="126778" y="190167"/>
                        <a:pt x="126778" y="190167"/>
                      </a:cubicBezTo>
                      <a:cubicBezTo>
                        <a:pt x="126778" y="190167"/>
                        <a:pt x="126778" y="190167"/>
                        <a:pt x="126778" y="190167"/>
                      </a:cubicBezTo>
                      <a:cubicBezTo>
                        <a:pt x="126778" y="190167"/>
                        <a:pt x="126778" y="190167"/>
                        <a:pt x="127930" y="190167"/>
                      </a:cubicBezTo>
                      <a:lnTo>
                        <a:pt x="129083" y="190167"/>
                      </a:lnTo>
                      <a:lnTo>
                        <a:pt x="129083" y="193624"/>
                      </a:lnTo>
                      <a:cubicBezTo>
                        <a:pt x="129083" y="193624"/>
                        <a:pt x="129083" y="194777"/>
                        <a:pt x="130235" y="194777"/>
                      </a:cubicBezTo>
                      <a:lnTo>
                        <a:pt x="142913" y="202844"/>
                      </a:lnTo>
                      <a:cubicBezTo>
                        <a:pt x="142913" y="202844"/>
                        <a:pt x="142913" y="202844"/>
                        <a:pt x="142913" y="202844"/>
                      </a:cubicBezTo>
                      <a:cubicBezTo>
                        <a:pt x="142913" y="202844"/>
                        <a:pt x="142913" y="202844"/>
                        <a:pt x="142913" y="202844"/>
                      </a:cubicBezTo>
                      <a:cubicBezTo>
                        <a:pt x="142913" y="202844"/>
                        <a:pt x="142913" y="202844"/>
                        <a:pt x="142913" y="202844"/>
                      </a:cubicBezTo>
                      <a:cubicBezTo>
                        <a:pt x="142913" y="202844"/>
                        <a:pt x="142913" y="202844"/>
                        <a:pt x="142913" y="202844"/>
                      </a:cubicBezTo>
                      <a:cubicBezTo>
                        <a:pt x="142913" y="202844"/>
                        <a:pt x="142913" y="202844"/>
                        <a:pt x="142913" y="202844"/>
                      </a:cubicBezTo>
                      <a:cubicBezTo>
                        <a:pt x="142913" y="202844"/>
                        <a:pt x="142913" y="202844"/>
                        <a:pt x="142913" y="202844"/>
                      </a:cubicBezTo>
                      <a:cubicBezTo>
                        <a:pt x="142913" y="202844"/>
                        <a:pt x="142913" y="202844"/>
                        <a:pt x="142913" y="202844"/>
                      </a:cubicBezTo>
                      <a:cubicBezTo>
                        <a:pt x="142913" y="202844"/>
                        <a:pt x="142913" y="202844"/>
                        <a:pt x="142913" y="202844"/>
                      </a:cubicBezTo>
                      <a:lnTo>
                        <a:pt x="142913" y="202844"/>
                      </a:lnTo>
                      <a:lnTo>
                        <a:pt x="142913" y="202844"/>
                      </a:lnTo>
                      <a:lnTo>
                        <a:pt x="142913" y="202844"/>
                      </a:lnTo>
                      <a:cubicBezTo>
                        <a:pt x="142913" y="202844"/>
                        <a:pt x="142913" y="202844"/>
                        <a:pt x="142913" y="202844"/>
                      </a:cubicBezTo>
                      <a:cubicBezTo>
                        <a:pt x="142913" y="202844"/>
                        <a:pt x="142913" y="202844"/>
                        <a:pt x="142913" y="202844"/>
                      </a:cubicBezTo>
                      <a:cubicBezTo>
                        <a:pt x="142913" y="202844"/>
                        <a:pt x="142913" y="202844"/>
                        <a:pt x="142913" y="202844"/>
                      </a:cubicBezTo>
                      <a:cubicBezTo>
                        <a:pt x="142913" y="202844"/>
                        <a:pt x="142913" y="202844"/>
                        <a:pt x="142913" y="202844"/>
                      </a:cubicBezTo>
                      <a:cubicBezTo>
                        <a:pt x="142913" y="202844"/>
                        <a:pt x="142913" y="202844"/>
                        <a:pt x="142913" y="202844"/>
                      </a:cubicBezTo>
                      <a:cubicBezTo>
                        <a:pt x="142913" y="202844"/>
                        <a:pt x="142913" y="202844"/>
                        <a:pt x="144066" y="202844"/>
                      </a:cubicBezTo>
                      <a:lnTo>
                        <a:pt x="145218" y="202844"/>
                      </a:lnTo>
                      <a:lnTo>
                        <a:pt x="145218" y="206302"/>
                      </a:lnTo>
                      <a:cubicBezTo>
                        <a:pt x="145218" y="206302"/>
                        <a:pt x="145218" y="207455"/>
                        <a:pt x="146371" y="207455"/>
                      </a:cubicBezTo>
                      <a:lnTo>
                        <a:pt x="159048" y="215522"/>
                      </a:lnTo>
                      <a:cubicBezTo>
                        <a:pt x="159048" y="215522"/>
                        <a:pt x="159048" y="215522"/>
                        <a:pt x="159048" y="215522"/>
                      </a:cubicBezTo>
                      <a:cubicBezTo>
                        <a:pt x="159048" y="215522"/>
                        <a:pt x="159048" y="215522"/>
                        <a:pt x="159048" y="215522"/>
                      </a:cubicBezTo>
                      <a:cubicBezTo>
                        <a:pt x="159048" y="215522"/>
                        <a:pt x="159048" y="215522"/>
                        <a:pt x="159048" y="215522"/>
                      </a:cubicBezTo>
                      <a:cubicBezTo>
                        <a:pt x="159048" y="215522"/>
                        <a:pt x="159048" y="215522"/>
                        <a:pt x="159048" y="215522"/>
                      </a:cubicBezTo>
                      <a:lnTo>
                        <a:pt x="159048" y="215522"/>
                      </a:lnTo>
                      <a:cubicBezTo>
                        <a:pt x="159048" y="215522"/>
                        <a:pt x="159048" y="215522"/>
                        <a:pt x="159048" y="215522"/>
                      </a:cubicBezTo>
                      <a:cubicBezTo>
                        <a:pt x="159048" y="215522"/>
                        <a:pt x="159048" y="215522"/>
                        <a:pt x="159048" y="215522"/>
                      </a:cubicBezTo>
                      <a:cubicBezTo>
                        <a:pt x="159048" y="215522"/>
                        <a:pt x="159048" y="215522"/>
                        <a:pt x="159048" y="215522"/>
                      </a:cubicBezTo>
                      <a:lnTo>
                        <a:pt x="159048" y="215522"/>
                      </a:lnTo>
                      <a:cubicBezTo>
                        <a:pt x="159048" y="215522"/>
                        <a:pt x="159048" y="215522"/>
                        <a:pt x="159048" y="215522"/>
                      </a:cubicBezTo>
                      <a:cubicBezTo>
                        <a:pt x="159048" y="215522"/>
                        <a:pt x="159048" y="215522"/>
                        <a:pt x="159048" y="215522"/>
                      </a:cubicBezTo>
                      <a:cubicBezTo>
                        <a:pt x="159048" y="215522"/>
                        <a:pt x="159048" y="215522"/>
                        <a:pt x="159048" y="215522"/>
                      </a:cubicBezTo>
                      <a:cubicBezTo>
                        <a:pt x="159048" y="215522"/>
                        <a:pt x="159048" y="215522"/>
                        <a:pt x="159048" y="215522"/>
                      </a:cubicBezTo>
                      <a:cubicBezTo>
                        <a:pt x="159048" y="215522"/>
                        <a:pt x="159048" y="215522"/>
                        <a:pt x="159048" y="215522"/>
                      </a:cubicBezTo>
                      <a:cubicBezTo>
                        <a:pt x="159048" y="215522"/>
                        <a:pt x="159048" y="215522"/>
                        <a:pt x="160201" y="215522"/>
                      </a:cubicBezTo>
                      <a:lnTo>
                        <a:pt x="165964" y="212065"/>
                      </a:lnTo>
                      <a:lnTo>
                        <a:pt x="165964" y="215522"/>
                      </a:lnTo>
                      <a:cubicBezTo>
                        <a:pt x="165964" y="215522"/>
                        <a:pt x="165964" y="216675"/>
                        <a:pt x="167116" y="216675"/>
                      </a:cubicBezTo>
                      <a:lnTo>
                        <a:pt x="179794" y="224742"/>
                      </a:lnTo>
                      <a:cubicBezTo>
                        <a:pt x="179794" y="224742"/>
                        <a:pt x="179794" y="224742"/>
                        <a:pt x="179794" y="224742"/>
                      </a:cubicBezTo>
                      <a:cubicBezTo>
                        <a:pt x="179794" y="224742"/>
                        <a:pt x="179794" y="224742"/>
                        <a:pt x="179794" y="224742"/>
                      </a:cubicBezTo>
                      <a:cubicBezTo>
                        <a:pt x="179794" y="224742"/>
                        <a:pt x="179794" y="224742"/>
                        <a:pt x="179794" y="224742"/>
                      </a:cubicBezTo>
                      <a:cubicBezTo>
                        <a:pt x="179794" y="224742"/>
                        <a:pt x="179794" y="224742"/>
                        <a:pt x="179794" y="224742"/>
                      </a:cubicBezTo>
                      <a:lnTo>
                        <a:pt x="179794" y="224742"/>
                      </a:lnTo>
                      <a:cubicBezTo>
                        <a:pt x="179794" y="224742"/>
                        <a:pt x="179794" y="224742"/>
                        <a:pt x="179794" y="224742"/>
                      </a:cubicBezTo>
                      <a:cubicBezTo>
                        <a:pt x="179794" y="224742"/>
                        <a:pt x="179794" y="224742"/>
                        <a:pt x="179794" y="224742"/>
                      </a:cubicBezTo>
                      <a:lnTo>
                        <a:pt x="179794" y="229352"/>
                      </a:lnTo>
                      <a:cubicBezTo>
                        <a:pt x="179794" y="229352"/>
                        <a:pt x="179794" y="230505"/>
                        <a:pt x="180947" y="230505"/>
                      </a:cubicBezTo>
                      <a:lnTo>
                        <a:pt x="193624" y="238572"/>
                      </a:lnTo>
                      <a:cubicBezTo>
                        <a:pt x="193624" y="238572"/>
                        <a:pt x="193624" y="238572"/>
                        <a:pt x="193624" y="238572"/>
                      </a:cubicBezTo>
                      <a:cubicBezTo>
                        <a:pt x="193624" y="238572"/>
                        <a:pt x="193624" y="238572"/>
                        <a:pt x="193624" y="238572"/>
                      </a:cubicBezTo>
                      <a:cubicBezTo>
                        <a:pt x="193624" y="238572"/>
                        <a:pt x="193624" y="238572"/>
                        <a:pt x="193624" y="238572"/>
                      </a:cubicBezTo>
                      <a:cubicBezTo>
                        <a:pt x="193624" y="238572"/>
                        <a:pt x="193624" y="238572"/>
                        <a:pt x="193624" y="238572"/>
                      </a:cubicBezTo>
                      <a:lnTo>
                        <a:pt x="193624" y="238572"/>
                      </a:lnTo>
                      <a:cubicBezTo>
                        <a:pt x="193624" y="238572"/>
                        <a:pt x="193624" y="238572"/>
                        <a:pt x="193624" y="238572"/>
                      </a:cubicBezTo>
                      <a:cubicBezTo>
                        <a:pt x="193624" y="238572"/>
                        <a:pt x="193624" y="238572"/>
                        <a:pt x="193624" y="238572"/>
                      </a:cubicBezTo>
                      <a:lnTo>
                        <a:pt x="193624" y="238572"/>
                      </a:lnTo>
                      <a:lnTo>
                        <a:pt x="193624" y="238572"/>
                      </a:lnTo>
                      <a:lnTo>
                        <a:pt x="193624" y="238572"/>
                      </a:lnTo>
                      <a:cubicBezTo>
                        <a:pt x="193624" y="238572"/>
                        <a:pt x="193624" y="238572"/>
                        <a:pt x="193624" y="238572"/>
                      </a:cubicBezTo>
                      <a:cubicBezTo>
                        <a:pt x="193624" y="238572"/>
                        <a:pt x="193624" y="238572"/>
                        <a:pt x="193624" y="238572"/>
                      </a:cubicBezTo>
                      <a:cubicBezTo>
                        <a:pt x="193624" y="238572"/>
                        <a:pt x="193624" y="238572"/>
                        <a:pt x="193624" y="238572"/>
                      </a:cubicBezTo>
                      <a:cubicBezTo>
                        <a:pt x="193624" y="238572"/>
                        <a:pt x="193624" y="238572"/>
                        <a:pt x="193624" y="238572"/>
                      </a:cubicBezTo>
                      <a:cubicBezTo>
                        <a:pt x="193624" y="238572"/>
                        <a:pt x="193624" y="238572"/>
                        <a:pt x="193624" y="238572"/>
                      </a:cubicBezTo>
                      <a:cubicBezTo>
                        <a:pt x="193624" y="238572"/>
                        <a:pt x="193624" y="238572"/>
                        <a:pt x="194777" y="238572"/>
                      </a:cubicBezTo>
                      <a:lnTo>
                        <a:pt x="207455" y="231657"/>
                      </a:lnTo>
                      <a:lnTo>
                        <a:pt x="207455" y="231657"/>
                      </a:lnTo>
                      <a:cubicBezTo>
                        <a:pt x="207455" y="231657"/>
                        <a:pt x="207455" y="231657"/>
                        <a:pt x="207455" y="231657"/>
                      </a:cubicBezTo>
                      <a:cubicBezTo>
                        <a:pt x="207455" y="231657"/>
                        <a:pt x="207455" y="231657"/>
                        <a:pt x="207455" y="231657"/>
                      </a:cubicBezTo>
                      <a:cubicBezTo>
                        <a:pt x="207455" y="231657"/>
                        <a:pt x="207455" y="231657"/>
                        <a:pt x="207455" y="231657"/>
                      </a:cubicBezTo>
                      <a:lnTo>
                        <a:pt x="207455" y="231657"/>
                      </a:lnTo>
                      <a:cubicBezTo>
                        <a:pt x="207455" y="231657"/>
                        <a:pt x="207455" y="231657"/>
                        <a:pt x="207455" y="231657"/>
                      </a:cubicBezTo>
                      <a:cubicBezTo>
                        <a:pt x="207455" y="231657"/>
                        <a:pt x="207455" y="231657"/>
                        <a:pt x="207455" y="231657"/>
                      </a:cubicBezTo>
                      <a:cubicBezTo>
                        <a:pt x="207455" y="231657"/>
                        <a:pt x="207455" y="231657"/>
                        <a:pt x="207455" y="231657"/>
                      </a:cubicBezTo>
                      <a:lnTo>
                        <a:pt x="207455" y="231657"/>
                      </a:lnTo>
                      <a:lnTo>
                        <a:pt x="207455" y="228200"/>
                      </a:lnTo>
                      <a:lnTo>
                        <a:pt x="208607" y="229352"/>
                      </a:lnTo>
                      <a:cubicBezTo>
                        <a:pt x="208607" y="229352"/>
                        <a:pt x="208607" y="229352"/>
                        <a:pt x="208607" y="229352"/>
                      </a:cubicBezTo>
                      <a:cubicBezTo>
                        <a:pt x="208607" y="229352"/>
                        <a:pt x="208607" y="229352"/>
                        <a:pt x="208607" y="229352"/>
                      </a:cubicBezTo>
                      <a:cubicBezTo>
                        <a:pt x="208607" y="229352"/>
                        <a:pt x="208607" y="229352"/>
                        <a:pt x="208607" y="229352"/>
                      </a:cubicBezTo>
                      <a:cubicBezTo>
                        <a:pt x="208607" y="229352"/>
                        <a:pt x="208607" y="229352"/>
                        <a:pt x="208607" y="229352"/>
                      </a:cubicBezTo>
                      <a:lnTo>
                        <a:pt x="208607" y="229352"/>
                      </a:lnTo>
                      <a:cubicBezTo>
                        <a:pt x="208607" y="229352"/>
                        <a:pt x="208607" y="229352"/>
                        <a:pt x="208607" y="229352"/>
                      </a:cubicBezTo>
                      <a:cubicBezTo>
                        <a:pt x="208607" y="229352"/>
                        <a:pt x="208607" y="229352"/>
                        <a:pt x="208607" y="229352"/>
                      </a:cubicBezTo>
                      <a:lnTo>
                        <a:pt x="209760" y="229352"/>
                      </a:lnTo>
                      <a:cubicBezTo>
                        <a:pt x="209760" y="229352"/>
                        <a:pt x="209760" y="229352"/>
                        <a:pt x="209760" y="229352"/>
                      </a:cubicBezTo>
                      <a:cubicBezTo>
                        <a:pt x="209760" y="229352"/>
                        <a:pt x="209760" y="229352"/>
                        <a:pt x="209760" y="229352"/>
                      </a:cubicBezTo>
                      <a:cubicBezTo>
                        <a:pt x="209760" y="229352"/>
                        <a:pt x="209760" y="229352"/>
                        <a:pt x="209760" y="229352"/>
                      </a:cubicBezTo>
                      <a:cubicBezTo>
                        <a:pt x="209760" y="229352"/>
                        <a:pt x="209760" y="229352"/>
                        <a:pt x="209760" y="229352"/>
                      </a:cubicBezTo>
                      <a:cubicBezTo>
                        <a:pt x="209760" y="229352"/>
                        <a:pt x="209760" y="229352"/>
                        <a:pt x="209760" y="229352"/>
                      </a:cubicBezTo>
                      <a:cubicBezTo>
                        <a:pt x="209760" y="229352"/>
                        <a:pt x="209760" y="229352"/>
                        <a:pt x="210912" y="229352"/>
                      </a:cubicBezTo>
                      <a:lnTo>
                        <a:pt x="227048" y="220132"/>
                      </a:lnTo>
                      <a:lnTo>
                        <a:pt x="227048" y="220132"/>
                      </a:lnTo>
                      <a:cubicBezTo>
                        <a:pt x="227048" y="220132"/>
                        <a:pt x="227048" y="220132"/>
                        <a:pt x="227048" y="220132"/>
                      </a:cubicBezTo>
                      <a:cubicBezTo>
                        <a:pt x="227048" y="220132"/>
                        <a:pt x="227048" y="220132"/>
                        <a:pt x="227048" y="220132"/>
                      </a:cubicBezTo>
                      <a:cubicBezTo>
                        <a:pt x="227048" y="220132"/>
                        <a:pt x="227048" y="220132"/>
                        <a:pt x="227048" y="220132"/>
                      </a:cubicBezTo>
                      <a:lnTo>
                        <a:pt x="227048" y="220132"/>
                      </a:lnTo>
                      <a:cubicBezTo>
                        <a:pt x="227048" y="220132"/>
                        <a:pt x="227048" y="220132"/>
                        <a:pt x="227048" y="220132"/>
                      </a:cubicBezTo>
                      <a:cubicBezTo>
                        <a:pt x="227048" y="220132"/>
                        <a:pt x="227048" y="220132"/>
                        <a:pt x="227048" y="220132"/>
                      </a:cubicBezTo>
                      <a:cubicBezTo>
                        <a:pt x="227048" y="220132"/>
                        <a:pt x="227048" y="220132"/>
                        <a:pt x="227048" y="220132"/>
                      </a:cubicBezTo>
                      <a:cubicBezTo>
                        <a:pt x="227048" y="220132"/>
                        <a:pt x="227048" y="220132"/>
                        <a:pt x="227048" y="220132"/>
                      </a:cubicBezTo>
                      <a:lnTo>
                        <a:pt x="227048" y="216675"/>
                      </a:lnTo>
                      <a:lnTo>
                        <a:pt x="228200" y="217827"/>
                      </a:lnTo>
                      <a:cubicBezTo>
                        <a:pt x="228200" y="217827"/>
                        <a:pt x="228200" y="217827"/>
                        <a:pt x="228200" y="217827"/>
                      </a:cubicBezTo>
                      <a:cubicBezTo>
                        <a:pt x="228200" y="217827"/>
                        <a:pt x="228200" y="217827"/>
                        <a:pt x="228200" y="217827"/>
                      </a:cubicBezTo>
                      <a:cubicBezTo>
                        <a:pt x="228200" y="217827"/>
                        <a:pt x="228200" y="217827"/>
                        <a:pt x="228200" y="217827"/>
                      </a:cubicBezTo>
                      <a:lnTo>
                        <a:pt x="228200" y="217827"/>
                      </a:lnTo>
                      <a:lnTo>
                        <a:pt x="228200" y="217827"/>
                      </a:lnTo>
                      <a:cubicBezTo>
                        <a:pt x="228200" y="217827"/>
                        <a:pt x="228200" y="217827"/>
                        <a:pt x="228200" y="217827"/>
                      </a:cubicBezTo>
                      <a:cubicBezTo>
                        <a:pt x="228200" y="217827"/>
                        <a:pt x="228200" y="217827"/>
                        <a:pt x="228200" y="217827"/>
                      </a:cubicBezTo>
                      <a:cubicBezTo>
                        <a:pt x="228200" y="217827"/>
                        <a:pt x="228200" y="217827"/>
                        <a:pt x="228200" y="217827"/>
                      </a:cubicBezTo>
                      <a:lnTo>
                        <a:pt x="228200" y="217827"/>
                      </a:lnTo>
                      <a:cubicBezTo>
                        <a:pt x="228200" y="217827"/>
                        <a:pt x="228200" y="217827"/>
                        <a:pt x="228200" y="217827"/>
                      </a:cubicBezTo>
                      <a:cubicBezTo>
                        <a:pt x="228200" y="217827"/>
                        <a:pt x="228200" y="217827"/>
                        <a:pt x="228200" y="217827"/>
                      </a:cubicBezTo>
                      <a:cubicBezTo>
                        <a:pt x="228200" y="217827"/>
                        <a:pt x="228200" y="217827"/>
                        <a:pt x="228200" y="217827"/>
                      </a:cubicBezTo>
                      <a:cubicBezTo>
                        <a:pt x="228200" y="217827"/>
                        <a:pt x="228200" y="217827"/>
                        <a:pt x="228200" y="217827"/>
                      </a:cubicBezTo>
                      <a:cubicBezTo>
                        <a:pt x="228200" y="217827"/>
                        <a:pt x="228200" y="217827"/>
                        <a:pt x="228200" y="217827"/>
                      </a:cubicBezTo>
                      <a:cubicBezTo>
                        <a:pt x="228200" y="217827"/>
                        <a:pt x="228200" y="217827"/>
                        <a:pt x="229352" y="217827"/>
                      </a:cubicBezTo>
                      <a:lnTo>
                        <a:pt x="245488" y="208607"/>
                      </a:lnTo>
                      <a:cubicBezTo>
                        <a:pt x="245488" y="208607"/>
                        <a:pt x="245488" y="208607"/>
                        <a:pt x="245488" y="208607"/>
                      </a:cubicBezTo>
                      <a:cubicBezTo>
                        <a:pt x="245488" y="208607"/>
                        <a:pt x="245488" y="208607"/>
                        <a:pt x="245488" y="208607"/>
                      </a:cubicBezTo>
                      <a:cubicBezTo>
                        <a:pt x="245488" y="208607"/>
                        <a:pt x="245488" y="208607"/>
                        <a:pt x="245488" y="208607"/>
                      </a:cubicBezTo>
                      <a:cubicBezTo>
                        <a:pt x="245488" y="208607"/>
                        <a:pt x="245488" y="208607"/>
                        <a:pt x="245488" y="208607"/>
                      </a:cubicBezTo>
                      <a:lnTo>
                        <a:pt x="245488" y="208607"/>
                      </a:lnTo>
                      <a:cubicBezTo>
                        <a:pt x="245488" y="208607"/>
                        <a:pt x="245488" y="208607"/>
                        <a:pt x="245488" y="208607"/>
                      </a:cubicBezTo>
                      <a:cubicBezTo>
                        <a:pt x="245488" y="208607"/>
                        <a:pt x="245488" y="208607"/>
                        <a:pt x="245488" y="208607"/>
                      </a:cubicBezTo>
                      <a:cubicBezTo>
                        <a:pt x="245488" y="208607"/>
                        <a:pt x="245488" y="208607"/>
                        <a:pt x="245488" y="208607"/>
                      </a:cubicBezTo>
                      <a:lnTo>
                        <a:pt x="245488" y="208607"/>
                      </a:lnTo>
                      <a:lnTo>
                        <a:pt x="245488" y="208607"/>
                      </a:lnTo>
                      <a:lnTo>
                        <a:pt x="245488" y="205149"/>
                      </a:lnTo>
                      <a:lnTo>
                        <a:pt x="246640" y="206302"/>
                      </a:lnTo>
                      <a:cubicBezTo>
                        <a:pt x="246640" y="206302"/>
                        <a:pt x="246640" y="206302"/>
                        <a:pt x="246640" y="206302"/>
                      </a:cubicBezTo>
                      <a:cubicBezTo>
                        <a:pt x="246640" y="206302"/>
                        <a:pt x="246640" y="206302"/>
                        <a:pt x="246640" y="206302"/>
                      </a:cubicBezTo>
                      <a:cubicBezTo>
                        <a:pt x="246640" y="206302"/>
                        <a:pt x="246640" y="206302"/>
                        <a:pt x="246640" y="206302"/>
                      </a:cubicBezTo>
                      <a:lnTo>
                        <a:pt x="246640" y="206302"/>
                      </a:lnTo>
                      <a:cubicBezTo>
                        <a:pt x="246640" y="206302"/>
                        <a:pt x="246640" y="206302"/>
                        <a:pt x="246640" y="206302"/>
                      </a:cubicBezTo>
                      <a:cubicBezTo>
                        <a:pt x="246640" y="206302"/>
                        <a:pt x="246640" y="206302"/>
                        <a:pt x="246640" y="206302"/>
                      </a:cubicBezTo>
                      <a:cubicBezTo>
                        <a:pt x="246640" y="206302"/>
                        <a:pt x="246640" y="206302"/>
                        <a:pt x="246640" y="206302"/>
                      </a:cubicBezTo>
                      <a:cubicBezTo>
                        <a:pt x="246640" y="206302"/>
                        <a:pt x="246640" y="206302"/>
                        <a:pt x="246640" y="206302"/>
                      </a:cubicBezTo>
                      <a:lnTo>
                        <a:pt x="246640" y="206302"/>
                      </a:lnTo>
                      <a:lnTo>
                        <a:pt x="246640" y="206302"/>
                      </a:lnTo>
                      <a:lnTo>
                        <a:pt x="246640" y="206302"/>
                      </a:lnTo>
                      <a:cubicBezTo>
                        <a:pt x="246640" y="206302"/>
                        <a:pt x="246640" y="206302"/>
                        <a:pt x="246640" y="206302"/>
                      </a:cubicBezTo>
                      <a:cubicBezTo>
                        <a:pt x="246640" y="206302"/>
                        <a:pt x="246640" y="206302"/>
                        <a:pt x="246640" y="206302"/>
                      </a:cubicBezTo>
                      <a:cubicBezTo>
                        <a:pt x="246640" y="206302"/>
                        <a:pt x="246640" y="206302"/>
                        <a:pt x="246640" y="206302"/>
                      </a:cubicBezTo>
                      <a:cubicBezTo>
                        <a:pt x="246640" y="206302"/>
                        <a:pt x="246640" y="206302"/>
                        <a:pt x="246640" y="206302"/>
                      </a:cubicBezTo>
                      <a:cubicBezTo>
                        <a:pt x="246640" y="206302"/>
                        <a:pt x="246640" y="206302"/>
                        <a:pt x="246640" y="206302"/>
                      </a:cubicBezTo>
                      <a:cubicBezTo>
                        <a:pt x="246640" y="206302"/>
                        <a:pt x="246640" y="206302"/>
                        <a:pt x="247793" y="206302"/>
                      </a:cubicBezTo>
                      <a:lnTo>
                        <a:pt x="263928" y="197082"/>
                      </a:lnTo>
                      <a:lnTo>
                        <a:pt x="263928" y="197082"/>
                      </a:lnTo>
                      <a:cubicBezTo>
                        <a:pt x="263928" y="197082"/>
                        <a:pt x="263928" y="197082"/>
                        <a:pt x="263928" y="197082"/>
                      </a:cubicBezTo>
                      <a:cubicBezTo>
                        <a:pt x="263928" y="197082"/>
                        <a:pt x="263928" y="197082"/>
                        <a:pt x="263928" y="197082"/>
                      </a:cubicBezTo>
                      <a:lnTo>
                        <a:pt x="263928" y="197082"/>
                      </a:lnTo>
                      <a:lnTo>
                        <a:pt x="263928" y="197082"/>
                      </a:lnTo>
                      <a:cubicBezTo>
                        <a:pt x="263928" y="197082"/>
                        <a:pt x="263928" y="197082"/>
                        <a:pt x="263928" y="197082"/>
                      </a:cubicBezTo>
                      <a:cubicBezTo>
                        <a:pt x="263928" y="197082"/>
                        <a:pt x="263928" y="197082"/>
                        <a:pt x="263928" y="197082"/>
                      </a:cubicBezTo>
                      <a:cubicBezTo>
                        <a:pt x="263928" y="197082"/>
                        <a:pt x="263928" y="197082"/>
                        <a:pt x="263928" y="197082"/>
                      </a:cubicBezTo>
                      <a:cubicBezTo>
                        <a:pt x="263928" y="197082"/>
                        <a:pt x="263928" y="197082"/>
                        <a:pt x="263928" y="197082"/>
                      </a:cubicBezTo>
                      <a:lnTo>
                        <a:pt x="263928" y="197082"/>
                      </a:lnTo>
                      <a:lnTo>
                        <a:pt x="263928" y="193624"/>
                      </a:lnTo>
                      <a:lnTo>
                        <a:pt x="265081" y="194777"/>
                      </a:lnTo>
                      <a:cubicBezTo>
                        <a:pt x="265081" y="194777"/>
                        <a:pt x="265081" y="194777"/>
                        <a:pt x="265081" y="194777"/>
                      </a:cubicBezTo>
                      <a:cubicBezTo>
                        <a:pt x="265081" y="194777"/>
                        <a:pt x="265081" y="194777"/>
                        <a:pt x="265081" y="194777"/>
                      </a:cubicBezTo>
                      <a:cubicBezTo>
                        <a:pt x="265081" y="194777"/>
                        <a:pt x="265081" y="194777"/>
                        <a:pt x="265081" y="194777"/>
                      </a:cubicBezTo>
                      <a:cubicBezTo>
                        <a:pt x="265081" y="194777"/>
                        <a:pt x="265081" y="194777"/>
                        <a:pt x="265081" y="194777"/>
                      </a:cubicBezTo>
                      <a:cubicBezTo>
                        <a:pt x="265081" y="194777"/>
                        <a:pt x="265081" y="194777"/>
                        <a:pt x="265081" y="194777"/>
                      </a:cubicBezTo>
                      <a:cubicBezTo>
                        <a:pt x="265081" y="194777"/>
                        <a:pt x="265081" y="194777"/>
                        <a:pt x="265081" y="194777"/>
                      </a:cubicBezTo>
                      <a:cubicBezTo>
                        <a:pt x="265081" y="194777"/>
                        <a:pt x="265081" y="194777"/>
                        <a:pt x="265081" y="194777"/>
                      </a:cubicBezTo>
                      <a:lnTo>
                        <a:pt x="265081" y="194777"/>
                      </a:lnTo>
                      <a:cubicBezTo>
                        <a:pt x="265081" y="194777"/>
                        <a:pt x="265081" y="194777"/>
                        <a:pt x="265081" y="194777"/>
                      </a:cubicBezTo>
                      <a:lnTo>
                        <a:pt x="265081" y="194777"/>
                      </a:lnTo>
                      <a:cubicBezTo>
                        <a:pt x="265081" y="194777"/>
                        <a:pt x="265081" y="194777"/>
                        <a:pt x="265081" y="194777"/>
                      </a:cubicBezTo>
                      <a:cubicBezTo>
                        <a:pt x="265081" y="194777"/>
                        <a:pt x="265081" y="194777"/>
                        <a:pt x="265081" y="194777"/>
                      </a:cubicBezTo>
                      <a:cubicBezTo>
                        <a:pt x="265081" y="194777"/>
                        <a:pt x="265081" y="194777"/>
                        <a:pt x="265081" y="194777"/>
                      </a:cubicBezTo>
                      <a:cubicBezTo>
                        <a:pt x="265081" y="194777"/>
                        <a:pt x="265081" y="194777"/>
                        <a:pt x="265081" y="194777"/>
                      </a:cubicBezTo>
                      <a:cubicBezTo>
                        <a:pt x="265081" y="194777"/>
                        <a:pt x="265081" y="194777"/>
                        <a:pt x="265081" y="194777"/>
                      </a:cubicBezTo>
                      <a:cubicBezTo>
                        <a:pt x="265081" y="194777"/>
                        <a:pt x="265081" y="194777"/>
                        <a:pt x="266233" y="194777"/>
                      </a:cubicBezTo>
                      <a:lnTo>
                        <a:pt x="282369" y="185556"/>
                      </a:lnTo>
                      <a:lnTo>
                        <a:pt x="282369" y="185556"/>
                      </a:lnTo>
                      <a:cubicBezTo>
                        <a:pt x="282369" y="185556"/>
                        <a:pt x="282369" y="185556"/>
                        <a:pt x="282369" y="185556"/>
                      </a:cubicBezTo>
                      <a:lnTo>
                        <a:pt x="282369" y="185556"/>
                      </a:lnTo>
                      <a:lnTo>
                        <a:pt x="282369" y="185556"/>
                      </a:lnTo>
                      <a:lnTo>
                        <a:pt x="282369" y="185556"/>
                      </a:lnTo>
                      <a:cubicBezTo>
                        <a:pt x="282369" y="185556"/>
                        <a:pt x="282369" y="185556"/>
                        <a:pt x="282369" y="185556"/>
                      </a:cubicBezTo>
                      <a:cubicBezTo>
                        <a:pt x="282369" y="185556"/>
                        <a:pt x="282369" y="185556"/>
                        <a:pt x="282369" y="185556"/>
                      </a:cubicBezTo>
                      <a:cubicBezTo>
                        <a:pt x="282369" y="185556"/>
                        <a:pt x="282369" y="185556"/>
                        <a:pt x="282369" y="185556"/>
                      </a:cubicBezTo>
                      <a:cubicBezTo>
                        <a:pt x="282369" y="185556"/>
                        <a:pt x="282369" y="185556"/>
                        <a:pt x="282369" y="185556"/>
                      </a:cubicBezTo>
                      <a:lnTo>
                        <a:pt x="282369" y="182099"/>
                      </a:lnTo>
                      <a:lnTo>
                        <a:pt x="283521" y="183251"/>
                      </a:lnTo>
                      <a:cubicBezTo>
                        <a:pt x="283521" y="183251"/>
                        <a:pt x="283521" y="183251"/>
                        <a:pt x="283521" y="183251"/>
                      </a:cubicBezTo>
                      <a:cubicBezTo>
                        <a:pt x="283521" y="183251"/>
                        <a:pt x="283521" y="183251"/>
                        <a:pt x="283521" y="183251"/>
                      </a:cubicBezTo>
                      <a:cubicBezTo>
                        <a:pt x="283521" y="183251"/>
                        <a:pt x="283521" y="183251"/>
                        <a:pt x="283521" y="183251"/>
                      </a:cubicBezTo>
                      <a:cubicBezTo>
                        <a:pt x="283521" y="183251"/>
                        <a:pt x="283521" y="183251"/>
                        <a:pt x="283521" y="183251"/>
                      </a:cubicBezTo>
                      <a:lnTo>
                        <a:pt x="283521" y="183251"/>
                      </a:lnTo>
                      <a:cubicBezTo>
                        <a:pt x="283521" y="183251"/>
                        <a:pt x="283521" y="183251"/>
                        <a:pt x="283521" y="183251"/>
                      </a:cubicBezTo>
                      <a:cubicBezTo>
                        <a:pt x="283521" y="183251"/>
                        <a:pt x="283521" y="183251"/>
                        <a:pt x="283521" y="183251"/>
                      </a:cubicBezTo>
                      <a:cubicBezTo>
                        <a:pt x="283521" y="183251"/>
                        <a:pt x="283521" y="183251"/>
                        <a:pt x="283521" y="183251"/>
                      </a:cubicBezTo>
                      <a:lnTo>
                        <a:pt x="283521" y="183251"/>
                      </a:lnTo>
                      <a:cubicBezTo>
                        <a:pt x="283521" y="183251"/>
                        <a:pt x="283521" y="183251"/>
                        <a:pt x="283521" y="183251"/>
                      </a:cubicBezTo>
                      <a:cubicBezTo>
                        <a:pt x="283521" y="183251"/>
                        <a:pt x="283521" y="183251"/>
                        <a:pt x="283521" y="183251"/>
                      </a:cubicBezTo>
                      <a:cubicBezTo>
                        <a:pt x="283521" y="183251"/>
                        <a:pt x="283521" y="183251"/>
                        <a:pt x="283521" y="183251"/>
                      </a:cubicBezTo>
                      <a:cubicBezTo>
                        <a:pt x="283521" y="183251"/>
                        <a:pt x="283521" y="183251"/>
                        <a:pt x="283521" y="183251"/>
                      </a:cubicBezTo>
                      <a:cubicBezTo>
                        <a:pt x="283521" y="183251"/>
                        <a:pt x="283521" y="183251"/>
                        <a:pt x="283521" y="183251"/>
                      </a:cubicBezTo>
                      <a:cubicBezTo>
                        <a:pt x="283521" y="183251"/>
                        <a:pt x="283521" y="183251"/>
                        <a:pt x="284674" y="183251"/>
                      </a:cubicBezTo>
                      <a:lnTo>
                        <a:pt x="396469" y="121015"/>
                      </a:lnTo>
                      <a:lnTo>
                        <a:pt x="396469" y="121015"/>
                      </a:lnTo>
                      <a:cubicBezTo>
                        <a:pt x="396469" y="121015"/>
                        <a:pt x="396469" y="121015"/>
                        <a:pt x="396469" y="121015"/>
                      </a:cubicBezTo>
                      <a:cubicBezTo>
                        <a:pt x="396469" y="121015"/>
                        <a:pt x="396469" y="121015"/>
                        <a:pt x="396469" y="121015"/>
                      </a:cubicBezTo>
                      <a:cubicBezTo>
                        <a:pt x="396469" y="121015"/>
                        <a:pt x="396469" y="121015"/>
                        <a:pt x="396469" y="121015"/>
                      </a:cubicBezTo>
                      <a:lnTo>
                        <a:pt x="396469" y="121015"/>
                      </a:lnTo>
                      <a:cubicBezTo>
                        <a:pt x="396469" y="121015"/>
                        <a:pt x="396469" y="121015"/>
                        <a:pt x="396469" y="121015"/>
                      </a:cubicBezTo>
                      <a:cubicBezTo>
                        <a:pt x="396469" y="121015"/>
                        <a:pt x="396469" y="121015"/>
                        <a:pt x="396469" y="121015"/>
                      </a:cubicBezTo>
                      <a:cubicBezTo>
                        <a:pt x="396469" y="121015"/>
                        <a:pt x="396469" y="121015"/>
                        <a:pt x="396469" y="121015"/>
                      </a:cubicBezTo>
                      <a:lnTo>
                        <a:pt x="396469" y="121015"/>
                      </a:lnTo>
                      <a:lnTo>
                        <a:pt x="396469" y="121015"/>
                      </a:lnTo>
                      <a:lnTo>
                        <a:pt x="396469" y="117557"/>
                      </a:lnTo>
                      <a:lnTo>
                        <a:pt x="397621" y="118710"/>
                      </a:lnTo>
                      <a:cubicBezTo>
                        <a:pt x="397621" y="118710"/>
                        <a:pt x="397621" y="118710"/>
                        <a:pt x="397621" y="118710"/>
                      </a:cubicBezTo>
                      <a:cubicBezTo>
                        <a:pt x="397621" y="118710"/>
                        <a:pt x="397621" y="118710"/>
                        <a:pt x="397621" y="118710"/>
                      </a:cubicBezTo>
                      <a:cubicBezTo>
                        <a:pt x="397621" y="118710"/>
                        <a:pt x="397621" y="118710"/>
                        <a:pt x="397621" y="118710"/>
                      </a:cubicBezTo>
                      <a:lnTo>
                        <a:pt x="397621" y="118710"/>
                      </a:lnTo>
                      <a:cubicBezTo>
                        <a:pt x="397621" y="118710"/>
                        <a:pt x="397621" y="118710"/>
                        <a:pt x="397621" y="118710"/>
                      </a:cubicBezTo>
                      <a:cubicBezTo>
                        <a:pt x="397621" y="118710"/>
                        <a:pt x="397621" y="118710"/>
                        <a:pt x="397621" y="118710"/>
                      </a:cubicBezTo>
                      <a:cubicBezTo>
                        <a:pt x="397621" y="118710"/>
                        <a:pt x="397621" y="118710"/>
                        <a:pt x="397621" y="118710"/>
                      </a:cubicBezTo>
                      <a:cubicBezTo>
                        <a:pt x="397621" y="118710"/>
                        <a:pt x="397621" y="118710"/>
                        <a:pt x="397621" y="118710"/>
                      </a:cubicBezTo>
                      <a:lnTo>
                        <a:pt x="397621" y="118710"/>
                      </a:lnTo>
                      <a:lnTo>
                        <a:pt x="397621" y="118710"/>
                      </a:lnTo>
                      <a:lnTo>
                        <a:pt x="397621" y="118710"/>
                      </a:lnTo>
                      <a:cubicBezTo>
                        <a:pt x="397621" y="118710"/>
                        <a:pt x="397621" y="118710"/>
                        <a:pt x="397621" y="118710"/>
                      </a:cubicBezTo>
                      <a:cubicBezTo>
                        <a:pt x="397621" y="118710"/>
                        <a:pt x="397621" y="118710"/>
                        <a:pt x="397621" y="118710"/>
                      </a:cubicBezTo>
                      <a:cubicBezTo>
                        <a:pt x="397621" y="118710"/>
                        <a:pt x="397621" y="118710"/>
                        <a:pt x="397621" y="118710"/>
                      </a:cubicBezTo>
                      <a:cubicBezTo>
                        <a:pt x="397621" y="118710"/>
                        <a:pt x="397621" y="118710"/>
                        <a:pt x="397621" y="118710"/>
                      </a:cubicBezTo>
                      <a:cubicBezTo>
                        <a:pt x="397621" y="118710"/>
                        <a:pt x="397621" y="118710"/>
                        <a:pt x="397621" y="118710"/>
                      </a:cubicBezTo>
                      <a:cubicBezTo>
                        <a:pt x="397621" y="118710"/>
                        <a:pt x="397621" y="118710"/>
                        <a:pt x="398774" y="118710"/>
                      </a:cubicBezTo>
                      <a:lnTo>
                        <a:pt x="414909" y="109490"/>
                      </a:lnTo>
                      <a:lnTo>
                        <a:pt x="414909" y="109490"/>
                      </a:lnTo>
                      <a:cubicBezTo>
                        <a:pt x="414909" y="109490"/>
                        <a:pt x="414909" y="109490"/>
                        <a:pt x="414909" y="109490"/>
                      </a:cubicBezTo>
                      <a:cubicBezTo>
                        <a:pt x="414909" y="109490"/>
                        <a:pt x="414909" y="109490"/>
                        <a:pt x="414909" y="109490"/>
                      </a:cubicBezTo>
                      <a:lnTo>
                        <a:pt x="414909" y="109490"/>
                      </a:lnTo>
                      <a:lnTo>
                        <a:pt x="414909" y="109490"/>
                      </a:lnTo>
                      <a:lnTo>
                        <a:pt x="414909" y="109490"/>
                      </a:lnTo>
                      <a:cubicBezTo>
                        <a:pt x="414909" y="109490"/>
                        <a:pt x="414909" y="109490"/>
                        <a:pt x="414909" y="109490"/>
                      </a:cubicBezTo>
                      <a:cubicBezTo>
                        <a:pt x="414909" y="109490"/>
                        <a:pt x="414909" y="109490"/>
                        <a:pt x="414909" y="109490"/>
                      </a:cubicBezTo>
                      <a:cubicBezTo>
                        <a:pt x="414909" y="109490"/>
                        <a:pt x="414909" y="109490"/>
                        <a:pt x="414909" y="109490"/>
                      </a:cubicBezTo>
                      <a:lnTo>
                        <a:pt x="414909" y="109490"/>
                      </a:lnTo>
                      <a:lnTo>
                        <a:pt x="414909" y="106032"/>
                      </a:lnTo>
                      <a:lnTo>
                        <a:pt x="416062" y="107185"/>
                      </a:lnTo>
                      <a:cubicBezTo>
                        <a:pt x="416062" y="107185"/>
                        <a:pt x="416062" y="107185"/>
                        <a:pt x="416062" y="107185"/>
                      </a:cubicBezTo>
                      <a:cubicBezTo>
                        <a:pt x="416062" y="107185"/>
                        <a:pt x="416062" y="107185"/>
                        <a:pt x="416062" y="107185"/>
                      </a:cubicBezTo>
                      <a:cubicBezTo>
                        <a:pt x="416062" y="107185"/>
                        <a:pt x="416062" y="107185"/>
                        <a:pt x="416062" y="107185"/>
                      </a:cubicBezTo>
                      <a:lnTo>
                        <a:pt x="416062" y="107185"/>
                      </a:lnTo>
                      <a:cubicBezTo>
                        <a:pt x="416062" y="107185"/>
                        <a:pt x="416062" y="107185"/>
                        <a:pt x="416062" y="107185"/>
                      </a:cubicBezTo>
                      <a:cubicBezTo>
                        <a:pt x="416062" y="107185"/>
                        <a:pt x="416062" y="107185"/>
                        <a:pt x="416062" y="107185"/>
                      </a:cubicBezTo>
                      <a:cubicBezTo>
                        <a:pt x="416062" y="107185"/>
                        <a:pt x="416062" y="107185"/>
                        <a:pt x="416062" y="107185"/>
                      </a:cubicBezTo>
                      <a:cubicBezTo>
                        <a:pt x="416062" y="107185"/>
                        <a:pt x="416062" y="107185"/>
                        <a:pt x="416062" y="107185"/>
                      </a:cubicBezTo>
                      <a:lnTo>
                        <a:pt x="416062" y="107185"/>
                      </a:lnTo>
                      <a:cubicBezTo>
                        <a:pt x="416062" y="107185"/>
                        <a:pt x="416062" y="107185"/>
                        <a:pt x="416062" y="107185"/>
                      </a:cubicBezTo>
                      <a:cubicBezTo>
                        <a:pt x="416062" y="107185"/>
                        <a:pt x="416062" y="107185"/>
                        <a:pt x="416062" y="107185"/>
                      </a:cubicBezTo>
                      <a:cubicBezTo>
                        <a:pt x="416062" y="107185"/>
                        <a:pt x="416062" y="107185"/>
                        <a:pt x="416062" y="107185"/>
                      </a:cubicBezTo>
                      <a:cubicBezTo>
                        <a:pt x="416062" y="107185"/>
                        <a:pt x="416062" y="107185"/>
                        <a:pt x="416062" y="107185"/>
                      </a:cubicBezTo>
                      <a:cubicBezTo>
                        <a:pt x="416062" y="107185"/>
                        <a:pt x="416062" y="107185"/>
                        <a:pt x="416062" y="107185"/>
                      </a:cubicBezTo>
                      <a:cubicBezTo>
                        <a:pt x="416062" y="107185"/>
                        <a:pt x="416062" y="107185"/>
                        <a:pt x="417214" y="107185"/>
                      </a:cubicBezTo>
                      <a:lnTo>
                        <a:pt x="433349" y="97965"/>
                      </a:lnTo>
                      <a:cubicBezTo>
                        <a:pt x="433349" y="97965"/>
                        <a:pt x="433349" y="97965"/>
                        <a:pt x="433349" y="97965"/>
                      </a:cubicBezTo>
                      <a:cubicBezTo>
                        <a:pt x="433349" y="97965"/>
                        <a:pt x="433349" y="97965"/>
                        <a:pt x="433349" y="97965"/>
                      </a:cubicBezTo>
                      <a:cubicBezTo>
                        <a:pt x="433349" y="97965"/>
                        <a:pt x="433349" y="97965"/>
                        <a:pt x="433349" y="97965"/>
                      </a:cubicBezTo>
                      <a:cubicBezTo>
                        <a:pt x="433349" y="97965"/>
                        <a:pt x="433349" y="97965"/>
                        <a:pt x="433349" y="97965"/>
                      </a:cubicBezTo>
                      <a:lnTo>
                        <a:pt x="433349" y="97965"/>
                      </a:lnTo>
                      <a:cubicBezTo>
                        <a:pt x="433349" y="97965"/>
                        <a:pt x="433349" y="97965"/>
                        <a:pt x="433349" y="97965"/>
                      </a:cubicBezTo>
                      <a:cubicBezTo>
                        <a:pt x="433349" y="97965"/>
                        <a:pt x="433349" y="97965"/>
                        <a:pt x="433349" y="97965"/>
                      </a:cubicBezTo>
                      <a:cubicBezTo>
                        <a:pt x="433349" y="97965"/>
                        <a:pt x="433349" y="97965"/>
                        <a:pt x="433349" y="97965"/>
                      </a:cubicBezTo>
                      <a:lnTo>
                        <a:pt x="433349" y="97965"/>
                      </a:lnTo>
                      <a:lnTo>
                        <a:pt x="433349" y="94507"/>
                      </a:lnTo>
                      <a:lnTo>
                        <a:pt x="434502" y="95659"/>
                      </a:lnTo>
                      <a:cubicBezTo>
                        <a:pt x="434502" y="95659"/>
                        <a:pt x="434502" y="95659"/>
                        <a:pt x="434502" y="95659"/>
                      </a:cubicBezTo>
                      <a:cubicBezTo>
                        <a:pt x="434502" y="95659"/>
                        <a:pt x="434502" y="95659"/>
                        <a:pt x="434502" y="95659"/>
                      </a:cubicBezTo>
                      <a:cubicBezTo>
                        <a:pt x="434502" y="95659"/>
                        <a:pt x="434502" y="95659"/>
                        <a:pt x="434502" y="95659"/>
                      </a:cubicBezTo>
                      <a:lnTo>
                        <a:pt x="434502" y="95659"/>
                      </a:lnTo>
                      <a:lnTo>
                        <a:pt x="434502" y="95659"/>
                      </a:lnTo>
                      <a:cubicBezTo>
                        <a:pt x="434502" y="95659"/>
                        <a:pt x="434502" y="95659"/>
                        <a:pt x="434502" y="95659"/>
                      </a:cubicBezTo>
                      <a:cubicBezTo>
                        <a:pt x="434502" y="95659"/>
                        <a:pt x="434502" y="95659"/>
                        <a:pt x="434502" y="95659"/>
                      </a:cubicBezTo>
                      <a:cubicBezTo>
                        <a:pt x="434502" y="95659"/>
                        <a:pt x="434502" y="95659"/>
                        <a:pt x="434502" y="95659"/>
                      </a:cubicBezTo>
                      <a:lnTo>
                        <a:pt x="434502" y="95659"/>
                      </a:lnTo>
                      <a:lnTo>
                        <a:pt x="434502" y="95659"/>
                      </a:lnTo>
                      <a:lnTo>
                        <a:pt x="434502" y="95659"/>
                      </a:lnTo>
                      <a:cubicBezTo>
                        <a:pt x="434502" y="95659"/>
                        <a:pt x="434502" y="95659"/>
                        <a:pt x="434502" y="95659"/>
                      </a:cubicBezTo>
                      <a:cubicBezTo>
                        <a:pt x="434502" y="95659"/>
                        <a:pt x="434502" y="95659"/>
                        <a:pt x="434502" y="95659"/>
                      </a:cubicBezTo>
                      <a:cubicBezTo>
                        <a:pt x="434502" y="95659"/>
                        <a:pt x="434502" y="95659"/>
                        <a:pt x="434502" y="95659"/>
                      </a:cubicBezTo>
                      <a:cubicBezTo>
                        <a:pt x="434502" y="95659"/>
                        <a:pt x="434502" y="95659"/>
                        <a:pt x="434502" y="95659"/>
                      </a:cubicBezTo>
                      <a:cubicBezTo>
                        <a:pt x="434502" y="95659"/>
                        <a:pt x="434502" y="95659"/>
                        <a:pt x="434502" y="95659"/>
                      </a:cubicBezTo>
                      <a:cubicBezTo>
                        <a:pt x="434502" y="95659"/>
                        <a:pt x="434502" y="95659"/>
                        <a:pt x="435654" y="95659"/>
                      </a:cubicBezTo>
                      <a:lnTo>
                        <a:pt x="451790" y="86439"/>
                      </a:lnTo>
                      <a:lnTo>
                        <a:pt x="451790" y="86439"/>
                      </a:lnTo>
                      <a:cubicBezTo>
                        <a:pt x="451790" y="86439"/>
                        <a:pt x="451790" y="86439"/>
                        <a:pt x="451790" y="86439"/>
                      </a:cubicBezTo>
                      <a:cubicBezTo>
                        <a:pt x="451790" y="86439"/>
                        <a:pt x="451790" y="86439"/>
                        <a:pt x="451790" y="86439"/>
                      </a:cubicBezTo>
                      <a:lnTo>
                        <a:pt x="451790" y="86439"/>
                      </a:lnTo>
                      <a:lnTo>
                        <a:pt x="451790" y="86439"/>
                      </a:lnTo>
                      <a:cubicBezTo>
                        <a:pt x="451790" y="86439"/>
                        <a:pt x="451790" y="86439"/>
                        <a:pt x="451790" y="86439"/>
                      </a:cubicBezTo>
                      <a:cubicBezTo>
                        <a:pt x="451790" y="86439"/>
                        <a:pt x="451790" y="86439"/>
                        <a:pt x="451790" y="86439"/>
                      </a:cubicBezTo>
                      <a:cubicBezTo>
                        <a:pt x="451790" y="86439"/>
                        <a:pt x="451790" y="86439"/>
                        <a:pt x="451790" y="86439"/>
                      </a:cubicBezTo>
                      <a:lnTo>
                        <a:pt x="451790" y="86439"/>
                      </a:lnTo>
                      <a:lnTo>
                        <a:pt x="451790" y="86439"/>
                      </a:lnTo>
                      <a:lnTo>
                        <a:pt x="451790" y="82982"/>
                      </a:lnTo>
                      <a:lnTo>
                        <a:pt x="452942" y="84134"/>
                      </a:lnTo>
                      <a:cubicBezTo>
                        <a:pt x="452942" y="84134"/>
                        <a:pt x="452942" y="84134"/>
                        <a:pt x="452942" y="84134"/>
                      </a:cubicBezTo>
                      <a:cubicBezTo>
                        <a:pt x="452942" y="84134"/>
                        <a:pt x="452942" y="84134"/>
                        <a:pt x="452942" y="84134"/>
                      </a:cubicBezTo>
                      <a:cubicBezTo>
                        <a:pt x="452942" y="84134"/>
                        <a:pt x="452942" y="84134"/>
                        <a:pt x="452942" y="84134"/>
                      </a:cubicBezTo>
                      <a:cubicBezTo>
                        <a:pt x="452942" y="84134"/>
                        <a:pt x="452942" y="84134"/>
                        <a:pt x="452942" y="84134"/>
                      </a:cubicBezTo>
                      <a:lnTo>
                        <a:pt x="452942" y="84134"/>
                      </a:lnTo>
                      <a:cubicBezTo>
                        <a:pt x="452942" y="84134"/>
                        <a:pt x="452942" y="84134"/>
                        <a:pt x="452942" y="84134"/>
                      </a:cubicBezTo>
                      <a:cubicBezTo>
                        <a:pt x="452942" y="84134"/>
                        <a:pt x="452942" y="84134"/>
                        <a:pt x="452942" y="84134"/>
                      </a:cubicBezTo>
                      <a:cubicBezTo>
                        <a:pt x="452942" y="84134"/>
                        <a:pt x="452942" y="84134"/>
                        <a:pt x="452942" y="84134"/>
                      </a:cubicBezTo>
                      <a:lnTo>
                        <a:pt x="452942" y="84134"/>
                      </a:lnTo>
                      <a:cubicBezTo>
                        <a:pt x="452942" y="84134"/>
                        <a:pt x="452942" y="84134"/>
                        <a:pt x="452942" y="84134"/>
                      </a:cubicBezTo>
                      <a:cubicBezTo>
                        <a:pt x="452942" y="84134"/>
                        <a:pt x="452942" y="84134"/>
                        <a:pt x="452942" y="84134"/>
                      </a:cubicBezTo>
                      <a:cubicBezTo>
                        <a:pt x="452942" y="84134"/>
                        <a:pt x="452942" y="84134"/>
                        <a:pt x="452942" y="84134"/>
                      </a:cubicBezTo>
                      <a:cubicBezTo>
                        <a:pt x="452942" y="84134"/>
                        <a:pt x="452942" y="84134"/>
                        <a:pt x="452942" y="84134"/>
                      </a:cubicBezTo>
                      <a:cubicBezTo>
                        <a:pt x="452942" y="84134"/>
                        <a:pt x="452942" y="84134"/>
                        <a:pt x="452942" y="84134"/>
                      </a:cubicBezTo>
                      <a:cubicBezTo>
                        <a:pt x="452942" y="84134"/>
                        <a:pt x="452942" y="84134"/>
                        <a:pt x="454095" y="84134"/>
                      </a:cubicBezTo>
                      <a:lnTo>
                        <a:pt x="470230" y="74914"/>
                      </a:lnTo>
                      <a:lnTo>
                        <a:pt x="470230" y="74914"/>
                      </a:lnTo>
                      <a:cubicBezTo>
                        <a:pt x="470230" y="74914"/>
                        <a:pt x="470230" y="74914"/>
                        <a:pt x="470230" y="74914"/>
                      </a:cubicBezTo>
                      <a:cubicBezTo>
                        <a:pt x="470230" y="74914"/>
                        <a:pt x="470230" y="74914"/>
                        <a:pt x="470230" y="74914"/>
                      </a:cubicBezTo>
                      <a:cubicBezTo>
                        <a:pt x="470230" y="74914"/>
                        <a:pt x="470230" y="74914"/>
                        <a:pt x="470230" y="74914"/>
                      </a:cubicBezTo>
                      <a:cubicBezTo>
                        <a:pt x="470230" y="74914"/>
                        <a:pt x="470230" y="74914"/>
                        <a:pt x="470230" y="74914"/>
                      </a:cubicBezTo>
                      <a:cubicBezTo>
                        <a:pt x="470230" y="74914"/>
                        <a:pt x="470230" y="74914"/>
                        <a:pt x="470230" y="74914"/>
                      </a:cubicBezTo>
                      <a:cubicBezTo>
                        <a:pt x="470230" y="74914"/>
                        <a:pt x="470230" y="74914"/>
                        <a:pt x="470230" y="74914"/>
                      </a:cubicBezTo>
                      <a:cubicBezTo>
                        <a:pt x="470230" y="74914"/>
                        <a:pt x="470230" y="74914"/>
                        <a:pt x="470230" y="74914"/>
                      </a:cubicBezTo>
                      <a:lnTo>
                        <a:pt x="470230" y="74914"/>
                      </a:lnTo>
                      <a:lnTo>
                        <a:pt x="470230" y="70304"/>
                      </a:lnTo>
                      <a:cubicBezTo>
                        <a:pt x="470230" y="70304"/>
                        <a:pt x="470230" y="70304"/>
                        <a:pt x="470230" y="71456"/>
                      </a:cubicBezTo>
                      <a:cubicBezTo>
                        <a:pt x="470230" y="71456"/>
                        <a:pt x="470230" y="71456"/>
                        <a:pt x="470230" y="71456"/>
                      </a:cubicBezTo>
                      <a:cubicBezTo>
                        <a:pt x="470230" y="71456"/>
                        <a:pt x="470230" y="71456"/>
                        <a:pt x="469078" y="72609"/>
                      </a:cubicBezTo>
                      <a:lnTo>
                        <a:pt x="452942" y="81829"/>
                      </a:lnTo>
                      <a:cubicBezTo>
                        <a:pt x="452942" y="81829"/>
                        <a:pt x="451790" y="81829"/>
                        <a:pt x="451790" y="81829"/>
                      </a:cubicBezTo>
                      <a:cubicBezTo>
                        <a:pt x="451790" y="81829"/>
                        <a:pt x="451790" y="81829"/>
                        <a:pt x="451790" y="81829"/>
                      </a:cubicBezTo>
                      <a:cubicBezTo>
                        <a:pt x="451790" y="81829"/>
                        <a:pt x="450637" y="81829"/>
                        <a:pt x="450637" y="81829"/>
                      </a:cubicBezTo>
                      <a:lnTo>
                        <a:pt x="450637" y="81829"/>
                      </a:lnTo>
                      <a:cubicBezTo>
                        <a:pt x="450637" y="81829"/>
                        <a:pt x="449485" y="81829"/>
                        <a:pt x="449485" y="81829"/>
                      </a:cubicBezTo>
                      <a:lnTo>
                        <a:pt x="449485" y="81829"/>
                      </a:lnTo>
                      <a:cubicBezTo>
                        <a:pt x="449485" y="81829"/>
                        <a:pt x="448332" y="81829"/>
                        <a:pt x="448332" y="81829"/>
                      </a:cubicBezTo>
                      <a:lnTo>
                        <a:pt x="435654" y="73762"/>
                      </a:lnTo>
                      <a:cubicBezTo>
                        <a:pt x="434502" y="73762"/>
                        <a:pt x="434502" y="72609"/>
                        <a:pt x="434502" y="72609"/>
                      </a:cubicBezTo>
                      <a:lnTo>
                        <a:pt x="434502" y="77219"/>
                      </a:lnTo>
                      <a:cubicBezTo>
                        <a:pt x="434502" y="77219"/>
                        <a:pt x="434502" y="78372"/>
                        <a:pt x="435654" y="78372"/>
                      </a:cubicBezTo>
                      <a:lnTo>
                        <a:pt x="447180" y="85287"/>
                      </a:lnTo>
                      <a:cubicBezTo>
                        <a:pt x="447180" y="85287"/>
                        <a:pt x="447180" y="85287"/>
                        <a:pt x="446027" y="85287"/>
                      </a:cubicBezTo>
                      <a:lnTo>
                        <a:pt x="429892" y="94507"/>
                      </a:lnTo>
                      <a:cubicBezTo>
                        <a:pt x="429892" y="94507"/>
                        <a:pt x="428739" y="94507"/>
                        <a:pt x="428739" y="94507"/>
                      </a:cubicBezTo>
                      <a:cubicBezTo>
                        <a:pt x="428739" y="94507"/>
                        <a:pt x="428739" y="94507"/>
                        <a:pt x="428739" y="94507"/>
                      </a:cubicBezTo>
                      <a:cubicBezTo>
                        <a:pt x="428739" y="94507"/>
                        <a:pt x="427587" y="94507"/>
                        <a:pt x="427587" y="94507"/>
                      </a:cubicBezTo>
                      <a:lnTo>
                        <a:pt x="427587" y="94507"/>
                      </a:lnTo>
                      <a:cubicBezTo>
                        <a:pt x="427587" y="94507"/>
                        <a:pt x="426434" y="94507"/>
                        <a:pt x="426434" y="94507"/>
                      </a:cubicBezTo>
                      <a:cubicBezTo>
                        <a:pt x="426434" y="94507"/>
                        <a:pt x="426434" y="94507"/>
                        <a:pt x="426434" y="94507"/>
                      </a:cubicBezTo>
                      <a:cubicBezTo>
                        <a:pt x="426434" y="94507"/>
                        <a:pt x="425282" y="94507"/>
                        <a:pt x="425282" y="94507"/>
                      </a:cubicBezTo>
                      <a:lnTo>
                        <a:pt x="412604" y="86439"/>
                      </a:lnTo>
                      <a:cubicBezTo>
                        <a:pt x="412604" y="86439"/>
                        <a:pt x="412604" y="86439"/>
                        <a:pt x="412604" y="86439"/>
                      </a:cubicBezTo>
                      <a:lnTo>
                        <a:pt x="416062" y="85287"/>
                      </a:lnTo>
                      <a:lnTo>
                        <a:pt x="416062" y="85287"/>
                      </a:lnTo>
                      <a:cubicBezTo>
                        <a:pt x="416062" y="85287"/>
                        <a:pt x="416062" y="85287"/>
                        <a:pt x="416062" y="85287"/>
                      </a:cubicBezTo>
                      <a:cubicBezTo>
                        <a:pt x="416062" y="85287"/>
                        <a:pt x="416062" y="85287"/>
                        <a:pt x="416062" y="85287"/>
                      </a:cubicBezTo>
                      <a:lnTo>
                        <a:pt x="416062" y="85287"/>
                      </a:lnTo>
                      <a:lnTo>
                        <a:pt x="416062" y="85287"/>
                      </a:lnTo>
                      <a:cubicBezTo>
                        <a:pt x="416062" y="85287"/>
                        <a:pt x="416062" y="85287"/>
                        <a:pt x="416062" y="85287"/>
                      </a:cubicBezTo>
                      <a:cubicBezTo>
                        <a:pt x="416062" y="85287"/>
                        <a:pt x="416062" y="85287"/>
                        <a:pt x="416062" y="85287"/>
                      </a:cubicBezTo>
                      <a:cubicBezTo>
                        <a:pt x="416062" y="85287"/>
                        <a:pt x="416062" y="85287"/>
                        <a:pt x="416062" y="85287"/>
                      </a:cubicBezTo>
                      <a:cubicBezTo>
                        <a:pt x="416062" y="85287"/>
                        <a:pt x="416062" y="85287"/>
                        <a:pt x="416062" y="85287"/>
                      </a:cubicBezTo>
                      <a:lnTo>
                        <a:pt x="416062" y="85287"/>
                      </a:lnTo>
                      <a:lnTo>
                        <a:pt x="416062" y="80677"/>
                      </a:lnTo>
                      <a:lnTo>
                        <a:pt x="418366" y="81829"/>
                      </a:lnTo>
                      <a:cubicBezTo>
                        <a:pt x="418366" y="81829"/>
                        <a:pt x="418366" y="81829"/>
                        <a:pt x="418366" y="81829"/>
                      </a:cubicBezTo>
                      <a:cubicBezTo>
                        <a:pt x="418366" y="81829"/>
                        <a:pt x="418366" y="81829"/>
                        <a:pt x="418366" y="81829"/>
                      </a:cubicBezTo>
                      <a:cubicBezTo>
                        <a:pt x="418366" y="81829"/>
                        <a:pt x="418366" y="81829"/>
                        <a:pt x="418366" y="81829"/>
                      </a:cubicBezTo>
                      <a:cubicBezTo>
                        <a:pt x="418366" y="81829"/>
                        <a:pt x="418366" y="81829"/>
                        <a:pt x="418366" y="81829"/>
                      </a:cubicBezTo>
                      <a:cubicBezTo>
                        <a:pt x="418366" y="81829"/>
                        <a:pt x="418366" y="81829"/>
                        <a:pt x="418366" y="81829"/>
                      </a:cubicBezTo>
                      <a:cubicBezTo>
                        <a:pt x="418366" y="81829"/>
                        <a:pt x="418366" y="81829"/>
                        <a:pt x="418366" y="81829"/>
                      </a:cubicBezTo>
                      <a:cubicBezTo>
                        <a:pt x="418366" y="81829"/>
                        <a:pt x="418366" y="81829"/>
                        <a:pt x="418366" y="81829"/>
                      </a:cubicBezTo>
                      <a:cubicBezTo>
                        <a:pt x="418366" y="81829"/>
                        <a:pt x="418366" y="81829"/>
                        <a:pt x="418366" y="81829"/>
                      </a:cubicBezTo>
                      <a:lnTo>
                        <a:pt x="418366" y="81829"/>
                      </a:lnTo>
                      <a:cubicBezTo>
                        <a:pt x="418366" y="81829"/>
                        <a:pt x="418366" y="81829"/>
                        <a:pt x="418366" y="81829"/>
                      </a:cubicBezTo>
                      <a:cubicBezTo>
                        <a:pt x="418366" y="81829"/>
                        <a:pt x="418366" y="81829"/>
                        <a:pt x="418366" y="81829"/>
                      </a:cubicBezTo>
                      <a:cubicBezTo>
                        <a:pt x="418366" y="81829"/>
                        <a:pt x="418366" y="81829"/>
                        <a:pt x="418366" y="81829"/>
                      </a:cubicBezTo>
                      <a:cubicBezTo>
                        <a:pt x="418366" y="81829"/>
                        <a:pt x="418366" y="81829"/>
                        <a:pt x="418366" y="81829"/>
                      </a:cubicBezTo>
                      <a:cubicBezTo>
                        <a:pt x="418366" y="81829"/>
                        <a:pt x="418366" y="81829"/>
                        <a:pt x="418366" y="81829"/>
                      </a:cubicBezTo>
                      <a:cubicBezTo>
                        <a:pt x="418366" y="81829"/>
                        <a:pt x="418366" y="81829"/>
                        <a:pt x="419519" y="81829"/>
                      </a:cubicBezTo>
                      <a:lnTo>
                        <a:pt x="428739" y="76066"/>
                      </a:lnTo>
                      <a:lnTo>
                        <a:pt x="428739" y="76066"/>
                      </a:lnTo>
                      <a:cubicBezTo>
                        <a:pt x="428739" y="76066"/>
                        <a:pt x="428739" y="76066"/>
                        <a:pt x="428739" y="76066"/>
                      </a:cubicBezTo>
                      <a:cubicBezTo>
                        <a:pt x="428739" y="76066"/>
                        <a:pt x="428739" y="76066"/>
                        <a:pt x="428739" y="76066"/>
                      </a:cubicBezTo>
                      <a:cubicBezTo>
                        <a:pt x="428739" y="76066"/>
                        <a:pt x="428739" y="76066"/>
                        <a:pt x="428739" y="76066"/>
                      </a:cubicBezTo>
                      <a:cubicBezTo>
                        <a:pt x="428739" y="76066"/>
                        <a:pt x="428739" y="76066"/>
                        <a:pt x="428739" y="76066"/>
                      </a:cubicBezTo>
                      <a:cubicBezTo>
                        <a:pt x="428739" y="76066"/>
                        <a:pt x="428739" y="76066"/>
                        <a:pt x="428739" y="76066"/>
                      </a:cubicBezTo>
                      <a:cubicBezTo>
                        <a:pt x="428739" y="76066"/>
                        <a:pt x="428739" y="76066"/>
                        <a:pt x="428739" y="76066"/>
                      </a:cubicBezTo>
                      <a:cubicBezTo>
                        <a:pt x="428739" y="76066"/>
                        <a:pt x="428739" y="76066"/>
                        <a:pt x="428739" y="76066"/>
                      </a:cubicBezTo>
                      <a:lnTo>
                        <a:pt x="428739" y="76066"/>
                      </a:lnTo>
                      <a:lnTo>
                        <a:pt x="428739" y="76066"/>
                      </a:lnTo>
                      <a:lnTo>
                        <a:pt x="428739" y="72609"/>
                      </a:lnTo>
                      <a:lnTo>
                        <a:pt x="429892" y="73762"/>
                      </a:lnTo>
                      <a:cubicBezTo>
                        <a:pt x="429892" y="73762"/>
                        <a:pt x="429892" y="73762"/>
                        <a:pt x="429892" y="73762"/>
                      </a:cubicBezTo>
                      <a:cubicBezTo>
                        <a:pt x="429892" y="73762"/>
                        <a:pt x="429892" y="73762"/>
                        <a:pt x="429892" y="73762"/>
                      </a:cubicBezTo>
                      <a:cubicBezTo>
                        <a:pt x="429892" y="73762"/>
                        <a:pt x="429892" y="73762"/>
                        <a:pt x="429892" y="73762"/>
                      </a:cubicBezTo>
                      <a:lnTo>
                        <a:pt x="429892" y="73762"/>
                      </a:lnTo>
                      <a:lnTo>
                        <a:pt x="429892" y="73762"/>
                      </a:lnTo>
                      <a:cubicBezTo>
                        <a:pt x="429892" y="73762"/>
                        <a:pt x="429892" y="73762"/>
                        <a:pt x="429892" y="73762"/>
                      </a:cubicBezTo>
                      <a:cubicBezTo>
                        <a:pt x="429892" y="73762"/>
                        <a:pt x="429892" y="73762"/>
                        <a:pt x="429892" y="73762"/>
                      </a:cubicBezTo>
                      <a:cubicBezTo>
                        <a:pt x="429892" y="73762"/>
                        <a:pt x="429892" y="73762"/>
                        <a:pt x="429892" y="73762"/>
                      </a:cubicBezTo>
                      <a:lnTo>
                        <a:pt x="429892" y="73762"/>
                      </a:lnTo>
                      <a:lnTo>
                        <a:pt x="429892" y="73762"/>
                      </a:lnTo>
                      <a:lnTo>
                        <a:pt x="429892" y="73762"/>
                      </a:lnTo>
                      <a:cubicBezTo>
                        <a:pt x="429892" y="73762"/>
                        <a:pt x="429892" y="73762"/>
                        <a:pt x="429892" y="73762"/>
                      </a:cubicBezTo>
                      <a:cubicBezTo>
                        <a:pt x="429892" y="73762"/>
                        <a:pt x="429892" y="73762"/>
                        <a:pt x="429892" y="73762"/>
                      </a:cubicBezTo>
                      <a:cubicBezTo>
                        <a:pt x="429892" y="73762"/>
                        <a:pt x="429892" y="73762"/>
                        <a:pt x="429892" y="73762"/>
                      </a:cubicBezTo>
                      <a:cubicBezTo>
                        <a:pt x="429892" y="73762"/>
                        <a:pt x="429892" y="73762"/>
                        <a:pt x="429892" y="73762"/>
                      </a:cubicBezTo>
                      <a:cubicBezTo>
                        <a:pt x="429892" y="73762"/>
                        <a:pt x="429892" y="73762"/>
                        <a:pt x="429892" y="73762"/>
                      </a:cubicBezTo>
                      <a:cubicBezTo>
                        <a:pt x="429892" y="73762"/>
                        <a:pt x="429892" y="73762"/>
                        <a:pt x="431044" y="73762"/>
                      </a:cubicBezTo>
                      <a:lnTo>
                        <a:pt x="450637" y="63389"/>
                      </a:lnTo>
                      <a:lnTo>
                        <a:pt x="450637" y="63389"/>
                      </a:lnTo>
                      <a:cubicBezTo>
                        <a:pt x="450637" y="63389"/>
                        <a:pt x="450637" y="63389"/>
                        <a:pt x="450637" y="63389"/>
                      </a:cubicBezTo>
                      <a:cubicBezTo>
                        <a:pt x="450637" y="63389"/>
                        <a:pt x="450637" y="63389"/>
                        <a:pt x="450637" y="63389"/>
                      </a:cubicBezTo>
                      <a:lnTo>
                        <a:pt x="450637" y="63389"/>
                      </a:lnTo>
                      <a:lnTo>
                        <a:pt x="450637" y="63389"/>
                      </a:lnTo>
                      <a:cubicBezTo>
                        <a:pt x="450637" y="63389"/>
                        <a:pt x="450637" y="63389"/>
                        <a:pt x="450637" y="63389"/>
                      </a:cubicBezTo>
                      <a:cubicBezTo>
                        <a:pt x="450637" y="63389"/>
                        <a:pt x="450637" y="63389"/>
                        <a:pt x="450637" y="63389"/>
                      </a:cubicBezTo>
                      <a:cubicBezTo>
                        <a:pt x="450637" y="63389"/>
                        <a:pt x="450637" y="63389"/>
                        <a:pt x="450637" y="63389"/>
                      </a:cubicBezTo>
                      <a:cubicBezTo>
                        <a:pt x="450637" y="63389"/>
                        <a:pt x="450637" y="63389"/>
                        <a:pt x="450637" y="63389"/>
                      </a:cubicBezTo>
                      <a:lnTo>
                        <a:pt x="450637" y="63389"/>
                      </a:lnTo>
                      <a:lnTo>
                        <a:pt x="450637" y="59931"/>
                      </a:lnTo>
                      <a:lnTo>
                        <a:pt x="471383" y="72609"/>
                      </a:lnTo>
                      <a:cubicBezTo>
                        <a:pt x="471383" y="72609"/>
                        <a:pt x="471383" y="72609"/>
                        <a:pt x="471383" y="72609"/>
                      </a:cubicBezTo>
                      <a:cubicBezTo>
                        <a:pt x="471383" y="72609"/>
                        <a:pt x="471383" y="72609"/>
                        <a:pt x="471383" y="72609"/>
                      </a:cubicBezTo>
                      <a:cubicBezTo>
                        <a:pt x="471383" y="72609"/>
                        <a:pt x="471383" y="72609"/>
                        <a:pt x="471383" y="72609"/>
                      </a:cubicBezTo>
                      <a:lnTo>
                        <a:pt x="471383" y="72609"/>
                      </a:lnTo>
                      <a:cubicBezTo>
                        <a:pt x="471383" y="72609"/>
                        <a:pt x="471383" y="72609"/>
                        <a:pt x="471383" y="72609"/>
                      </a:cubicBezTo>
                      <a:cubicBezTo>
                        <a:pt x="471383" y="72609"/>
                        <a:pt x="471383" y="72609"/>
                        <a:pt x="471383" y="72609"/>
                      </a:cubicBezTo>
                      <a:cubicBezTo>
                        <a:pt x="471383" y="72609"/>
                        <a:pt x="471383" y="72609"/>
                        <a:pt x="471383" y="72609"/>
                      </a:cubicBezTo>
                      <a:lnTo>
                        <a:pt x="472535" y="72609"/>
                      </a:lnTo>
                      <a:cubicBezTo>
                        <a:pt x="472535" y="72609"/>
                        <a:pt x="472535" y="72609"/>
                        <a:pt x="472535" y="72609"/>
                      </a:cubicBezTo>
                      <a:cubicBezTo>
                        <a:pt x="472535" y="72609"/>
                        <a:pt x="472535" y="72609"/>
                        <a:pt x="472535" y="72609"/>
                      </a:cubicBezTo>
                      <a:cubicBezTo>
                        <a:pt x="472535" y="72609"/>
                        <a:pt x="472535" y="72609"/>
                        <a:pt x="472535" y="72609"/>
                      </a:cubicBezTo>
                      <a:cubicBezTo>
                        <a:pt x="472535" y="72609"/>
                        <a:pt x="472535" y="72609"/>
                        <a:pt x="472535" y="72609"/>
                      </a:cubicBezTo>
                      <a:cubicBezTo>
                        <a:pt x="472535" y="72609"/>
                        <a:pt x="472535" y="72609"/>
                        <a:pt x="472535" y="72609"/>
                      </a:cubicBezTo>
                      <a:cubicBezTo>
                        <a:pt x="472535" y="72609"/>
                        <a:pt x="472535" y="72609"/>
                        <a:pt x="473688" y="72609"/>
                      </a:cubicBezTo>
                      <a:lnTo>
                        <a:pt x="486366" y="65694"/>
                      </a:lnTo>
                      <a:cubicBezTo>
                        <a:pt x="486366" y="65694"/>
                        <a:pt x="486366" y="65694"/>
                        <a:pt x="486366" y="65694"/>
                      </a:cubicBezTo>
                      <a:cubicBezTo>
                        <a:pt x="486366" y="65694"/>
                        <a:pt x="486366" y="65694"/>
                        <a:pt x="486366" y="65694"/>
                      </a:cubicBezTo>
                      <a:cubicBezTo>
                        <a:pt x="486366" y="65694"/>
                        <a:pt x="486366" y="65694"/>
                        <a:pt x="486366" y="65694"/>
                      </a:cubicBezTo>
                      <a:lnTo>
                        <a:pt x="486366" y="65694"/>
                      </a:lnTo>
                      <a:lnTo>
                        <a:pt x="486366" y="65694"/>
                      </a:lnTo>
                      <a:lnTo>
                        <a:pt x="486366" y="65694"/>
                      </a:lnTo>
                      <a:cubicBezTo>
                        <a:pt x="486366" y="65694"/>
                        <a:pt x="486366" y="65694"/>
                        <a:pt x="486366" y="65694"/>
                      </a:cubicBezTo>
                      <a:cubicBezTo>
                        <a:pt x="486366" y="65694"/>
                        <a:pt x="486366" y="65694"/>
                        <a:pt x="486366" y="65694"/>
                      </a:cubicBezTo>
                      <a:lnTo>
                        <a:pt x="486366" y="65694"/>
                      </a:lnTo>
                      <a:lnTo>
                        <a:pt x="486366" y="61084"/>
                      </a:lnTo>
                      <a:cubicBezTo>
                        <a:pt x="486366" y="61084"/>
                        <a:pt x="486366" y="61084"/>
                        <a:pt x="486366" y="62236"/>
                      </a:cubicBezTo>
                      <a:lnTo>
                        <a:pt x="486366" y="62236"/>
                      </a:lnTo>
                      <a:cubicBezTo>
                        <a:pt x="486366" y="62236"/>
                        <a:pt x="486366" y="62236"/>
                        <a:pt x="485213" y="63389"/>
                      </a:cubicBezTo>
                      <a:lnTo>
                        <a:pt x="472535" y="70304"/>
                      </a:lnTo>
                      <a:cubicBezTo>
                        <a:pt x="472535" y="70304"/>
                        <a:pt x="471383" y="70304"/>
                        <a:pt x="471383" y="70304"/>
                      </a:cubicBezTo>
                      <a:cubicBezTo>
                        <a:pt x="471383" y="70304"/>
                        <a:pt x="471383" y="70304"/>
                        <a:pt x="471383" y="70304"/>
                      </a:cubicBezTo>
                      <a:cubicBezTo>
                        <a:pt x="471383" y="70304"/>
                        <a:pt x="470230" y="70304"/>
                        <a:pt x="470230" y="70304"/>
                      </a:cubicBezTo>
                      <a:lnTo>
                        <a:pt x="470230" y="70304"/>
                      </a:lnTo>
                      <a:cubicBezTo>
                        <a:pt x="470230" y="70304"/>
                        <a:pt x="469078" y="70304"/>
                        <a:pt x="469078" y="70304"/>
                      </a:cubicBezTo>
                      <a:lnTo>
                        <a:pt x="469078" y="70304"/>
                      </a:lnTo>
                      <a:cubicBezTo>
                        <a:pt x="469078" y="70304"/>
                        <a:pt x="467925" y="70304"/>
                        <a:pt x="467925" y="70304"/>
                      </a:cubicBezTo>
                      <a:lnTo>
                        <a:pt x="435654" y="49558"/>
                      </a:lnTo>
                      <a:cubicBezTo>
                        <a:pt x="435654" y="49558"/>
                        <a:pt x="435654" y="49558"/>
                        <a:pt x="435654" y="49558"/>
                      </a:cubicBezTo>
                      <a:lnTo>
                        <a:pt x="447180" y="43796"/>
                      </a:lnTo>
                      <a:cubicBezTo>
                        <a:pt x="447180" y="43796"/>
                        <a:pt x="447180" y="43796"/>
                        <a:pt x="447180" y="43796"/>
                      </a:cubicBezTo>
                      <a:cubicBezTo>
                        <a:pt x="447180" y="43796"/>
                        <a:pt x="447180" y="43796"/>
                        <a:pt x="447180" y="43796"/>
                      </a:cubicBezTo>
                      <a:cubicBezTo>
                        <a:pt x="447180" y="43796"/>
                        <a:pt x="447180" y="43796"/>
                        <a:pt x="447180" y="43796"/>
                      </a:cubicBezTo>
                      <a:lnTo>
                        <a:pt x="447180" y="43796"/>
                      </a:lnTo>
                      <a:lnTo>
                        <a:pt x="447180" y="43796"/>
                      </a:lnTo>
                      <a:cubicBezTo>
                        <a:pt x="447180" y="43796"/>
                        <a:pt x="447180" y="43796"/>
                        <a:pt x="447180" y="43796"/>
                      </a:cubicBezTo>
                      <a:cubicBezTo>
                        <a:pt x="447180" y="43796"/>
                        <a:pt x="447180" y="43796"/>
                        <a:pt x="447180" y="43796"/>
                      </a:cubicBezTo>
                      <a:lnTo>
                        <a:pt x="447180" y="43796"/>
                      </a:lnTo>
                      <a:cubicBezTo>
                        <a:pt x="447180" y="43796"/>
                        <a:pt x="447180" y="43796"/>
                        <a:pt x="447180" y="43796"/>
                      </a:cubicBezTo>
                      <a:lnTo>
                        <a:pt x="447180" y="39186"/>
                      </a:lnTo>
                      <a:cubicBezTo>
                        <a:pt x="447180" y="39186"/>
                        <a:pt x="447180" y="39186"/>
                        <a:pt x="447180" y="40338"/>
                      </a:cubicBezTo>
                      <a:lnTo>
                        <a:pt x="447180" y="40338"/>
                      </a:lnTo>
                      <a:cubicBezTo>
                        <a:pt x="447180" y="40338"/>
                        <a:pt x="447180" y="40338"/>
                        <a:pt x="446027" y="41491"/>
                      </a:cubicBezTo>
                      <a:lnTo>
                        <a:pt x="433349" y="48406"/>
                      </a:lnTo>
                      <a:cubicBezTo>
                        <a:pt x="433349" y="48406"/>
                        <a:pt x="432197" y="48406"/>
                        <a:pt x="432197" y="48406"/>
                      </a:cubicBezTo>
                      <a:cubicBezTo>
                        <a:pt x="432197" y="48406"/>
                        <a:pt x="432197" y="48406"/>
                        <a:pt x="432197" y="48406"/>
                      </a:cubicBezTo>
                      <a:cubicBezTo>
                        <a:pt x="432197" y="48406"/>
                        <a:pt x="431044" y="48406"/>
                        <a:pt x="431044" y="48406"/>
                      </a:cubicBezTo>
                      <a:lnTo>
                        <a:pt x="431044" y="48406"/>
                      </a:lnTo>
                      <a:cubicBezTo>
                        <a:pt x="431044" y="48406"/>
                        <a:pt x="429892" y="48406"/>
                        <a:pt x="429892" y="48406"/>
                      </a:cubicBezTo>
                      <a:lnTo>
                        <a:pt x="429892" y="48406"/>
                      </a:lnTo>
                      <a:cubicBezTo>
                        <a:pt x="429892" y="48406"/>
                        <a:pt x="428739" y="48406"/>
                        <a:pt x="428739" y="48406"/>
                      </a:cubicBezTo>
                      <a:lnTo>
                        <a:pt x="396469" y="27661"/>
                      </a:lnTo>
                      <a:cubicBezTo>
                        <a:pt x="396469" y="27661"/>
                        <a:pt x="396469" y="27661"/>
                        <a:pt x="396469" y="27661"/>
                      </a:cubicBezTo>
                      <a:lnTo>
                        <a:pt x="407994" y="21898"/>
                      </a:lnTo>
                      <a:lnTo>
                        <a:pt x="407994" y="21898"/>
                      </a:lnTo>
                      <a:cubicBezTo>
                        <a:pt x="407994" y="21898"/>
                        <a:pt x="407994" y="21898"/>
                        <a:pt x="407994" y="21898"/>
                      </a:cubicBezTo>
                      <a:cubicBezTo>
                        <a:pt x="407994" y="21898"/>
                        <a:pt x="407994" y="21898"/>
                        <a:pt x="407994" y="21898"/>
                      </a:cubicBezTo>
                      <a:cubicBezTo>
                        <a:pt x="407994" y="21898"/>
                        <a:pt x="407994" y="21898"/>
                        <a:pt x="407994" y="21898"/>
                      </a:cubicBezTo>
                      <a:cubicBezTo>
                        <a:pt x="407994" y="21898"/>
                        <a:pt x="407994" y="21898"/>
                        <a:pt x="407994" y="21898"/>
                      </a:cubicBezTo>
                      <a:cubicBezTo>
                        <a:pt x="407994" y="21898"/>
                        <a:pt x="407994" y="21898"/>
                        <a:pt x="407994" y="21898"/>
                      </a:cubicBezTo>
                      <a:cubicBezTo>
                        <a:pt x="407994" y="21898"/>
                        <a:pt x="407994" y="21898"/>
                        <a:pt x="407994" y="21898"/>
                      </a:cubicBezTo>
                      <a:cubicBezTo>
                        <a:pt x="407994" y="21898"/>
                        <a:pt x="407994" y="21898"/>
                        <a:pt x="407994" y="21898"/>
                      </a:cubicBezTo>
                      <a:lnTo>
                        <a:pt x="407994" y="21898"/>
                      </a:lnTo>
                      <a:lnTo>
                        <a:pt x="407994" y="17288"/>
                      </a:lnTo>
                      <a:cubicBezTo>
                        <a:pt x="407994" y="17288"/>
                        <a:pt x="407994" y="17288"/>
                        <a:pt x="407994" y="18440"/>
                      </a:cubicBezTo>
                      <a:lnTo>
                        <a:pt x="407994" y="18440"/>
                      </a:lnTo>
                      <a:cubicBezTo>
                        <a:pt x="407994" y="18440"/>
                        <a:pt x="407994" y="18440"/>
                        <a:pt x="406841" y="19593"/>
                      </a:cubicBezTo>
                      <a:lnTo>
                        <a:pt x="388401" y="29965"/>
                      </a:lnTo>
                      <a:cubicBezTo>
                        <a:pt x="388401" y="29965"/>
                        <a:pt x="387248" y="29965"/>
                        <a:pt x="387248" y="29965"/>
                      </a:cubicBezTo>
                      <a:cubicBezTo>
                        <a:pt x="387248" y="29965"/>
                        <a:pt x="387248" y="29965"/>
                        <a:pt x="387248" y="29965"/>
                      </a:cubicBezTo>
                      <a:cubicBezTo>
                        <a:pt x="387248" y="29965"/>
                        <a:pt x="386096" y="29965"/>
                        <a:pt x="386096" y="29965"/>
                      </a:cubicBezTo>
                      <a:cubicBezTo>
                        <a:pt x="386096" y="29965"/>
                        <a:pt x="386096" y="29965"/>
                        <a:pt x="386096" y="29965"/>
                      </a:cubicBezTo>
                      <a:cubicBezTo>
                        <a:pt x="386096" y="29965"/>
                        <a:pt x="384943" y="29965"/>
                        <a:pt x="384943" y="29965"/>
                      </a:cubicBezTo>
                      <a:cubicBezTo>
                        <a:pt x="384943" y="29965"/>
                        <a:pt x="384943" y="29965"/>
                        <a:pt x="384943" y="29965"/>
                      </a:cubicBezTo>
                      <a:cubicBezTo>
                        <a:pt x="384943" y="29965"/>
                        <a:pt x="383791" y="29965"/>
                        <a:pt x="383791" y="29965"/>
                      </a:cubicBezTo>
                      <a:lnTo>
                        <a:pt x="371113" y="21898"/>
                      </a:lnTo>
                      <a:cubicBezTo>
                        <a:pt x="371113" y="21898"/>
                        <a:pt x="371113" y="21898"/>
                        <a:pt x="371113" y="21898"/>
                      </a:cubicBezTo>
                      <a:lnTo>
                        <a:pt x="387248" y="12677"/>
                      </a:lnTo>
                      <a:lnTo>
                        <a:pt x="387248" y="12677"/>
                      </a:lnTo>
                      <a:cubicBezTo>
                        <a:pt x="387248" y="12677"/>
                        <a:pt x="387248" y="12677"/>
                        <a:pt x="387248" y="12677"/>
                      </a:cubicBezTo>
                      <a:cubicBezTo>
                        <a:pt x="387248" y="12677"/>
                        <a:pt x="387248" y="12677"/>
                        <a:pt x="387248" y="12677"/>
                      </a:cubicBezTo>
                      <a:lnTo>
                        <a:pt x="387248" y="12677"/>
                      </a:lnTo>
                      <a:lnTo>
                        <a:pt x="387248" y="12677"/>
                      </a:lnTo>
                      <a:cubicBezTo>
                        <a:pt x="387248" y="12677"/>
                        <a:pt x="387248" y="12677"/>
                        <a:pt x="387248" y="12677"/>
                      </a:cubicBezTo>
                      <a:cubicBezTo>
                        <a:pt x="387248" y="12677"/>
                        <a:pt x="387248" y="12677"/>
                        <a:pt x="387248" y="12677"/>
                      </a:cubicBezTo>
                      <a:lnTo>
                        <a:pt x="387248" y="12677"/>
                      </a:lnTo>
                      <a:cubicBezTo>
                        <a:pt x="387248" y="12677"/>
                        <a:pt x="387248" y="12677"/>
                        <a:pt x="387248" y="12677"/>
                      </a:cubicBezTo>
                      <a:lnTo>
                        <a:pt x="387248" y="12677"/>
                      </a:lnTo>
                      <a:lnTo>
                        <a:pt x="387248" y="8067"/>
                      </a:lnTo>
                      <a:cubicBezTo>
                        <a:pt x="387248" y="8067"/>
                        <a:pt x="387248" y="8067"/>
                        <a:pt x="387248" y="9220"/>
                      </a:cubicBezTo>
                      <a:lnTo>
                        <a:pt x="387248" y="9220"/>
                      </a:lnTo>
                      <a:cubicBezTo>
                        <a:pt x="387248" y="9220"/>
                        <a:pt x="387248" y="9220"/>
                        <a:pt x="386096" y="10373"/>
                      </a:cubicBezTo>
                      <a:lnTo>
                        <a:pt x="329622" y="41491"/>
                      </a:lnTo>
                      <a:cubicBezTo>
                        <a:pt x="329622" y="41491"/>
                        <a:pt x="328470" y="41491"/>
                        <a:pt x="328470" y="41491"/>
                      </a:cubicBezTo>
                      <a:cubicBezTo>
                        <a:pt x="328470" y="41491"/>
                        <a:pt x="328470" y="41491"/>
                        <a:pt x="328470" y="41491"/>
                      </a:cubicBezTo>
                      <a:cubicBezTo>
                        <a:pt x="328470" y="41491"/>
                        <a:pt x="327317" y="41491"/>
                        <a:pt x="327317" y="41491"/>
                      </a:cubicBezTo>
                      <a:lnTo>
                        <a:pt x="327317" y="41491"/>
                      </a:lnTo>
                      <a:cubicBezTo>
                        <a:pt x="327317" y="41491"/>
                        <a:pt x="326164" y="41491"/>
                        <a:pt x="326164" y="41491"/>
                      </a:cubicBezTo>
                      <a:lnTo>
                        <a:pt x="326164" y="41491"/>
                      </a:lnTo>
                      <a:cubicBezTo>
                        <a:pt x="326164" y="41491"/>
                        <a:pt x="325012" y="41491"/>
                        <a:pt x="325012" y="41491"/>
                      </a:cubicBezTo>
                      <a:lnTo>
                        <a:pt x="312334" y="33423"/>
                      </a:lnTo>
                      <a:cubicBezTo>
                        <a:pt x="312334" y="33423"/>
                        <a:pt x="312334" y="33423"/>
                        <a:pt x="312334" y="33423"/>
                      </a:cubicBezTo>
                      <a:lnTo>
                        <a:pt x="319250" y="28813"/>
                      </a:lnTo>
                      <a:lnTo>
                        <a:pt x="319250" y="28813"/>
                      </a:lnTo>
                      <a:cubicBezTo>
                        <a:pt x="319250" y="28813"/>
                        <a:pt x="319250" y="28813"/>
                        <a:pt x="319250" y="28813"/>
                      </a:cubicBezTo>
                      <a:cubicBezTo>
                        <a:pt x="319250" y="28813"/>
                        <a:pt x="319250" y="28813"/>
                        <a:pt x="319250" y="28813"/>
                      </a:cubicBezTo>
                      <a:lnTo>
                        <a:pt x="319250" y="28813"/>
                      </a:lnTo>
                      <a:lnTo>
                        <a:pt x="319250" y="28813"/>
                      </a:lnTo>
                      <a:cubicBezTo>
                        <a:pt x="319250" y="28813"/>
                        <a:pt x="319250" y="28813"/>
                        <a:pt x="319250" y="28813"/>
                      </a:cubicBezTo>
                      <a:cubicBezTo>
                        <a:pt x="319250" y="28813"/>
                        <a:pt x="319250" y="28813"/>
                        <a:pt x="319250" y="28813"/>
                      </a:cubicBezTo>
                      <a:cubicBezTo>
                        <a:pt x="319250" y="28813"/>
                        <a:pt x="319250" y="28813"/>
                        <a:pt x="319250" y="28813"/>
                      </a:cubicBezTo>
                      <a:cubicBezTo>
                        <a:pt x="319250" y="28813"/>
                        <a:pt x="319250" y="28813"/>
                        <a:pt x="319250" y="28813"/>
                      </a:cubicBezTo>
                      <a:lnTo>
                        <a:pt x="319250" y="28813"/>
                      </a:lnTo>
                      <a:lnTo>
                        <a:pt x="319250" y="25355"/>
                      </a:lnTo>
                      <a:lnTo>
                        <a:pt x="320402" y="26508"/>
                      </a:lnTo>
                      <a:cubicBezTo>
                        <a:pt x="320402" y="26508"/>
                        <a:pt x="320402" y="26508"/>
                        <a:pt x="320402" y="26508"/>
                      </a:cubicBezTo>
                      <a:cubicBezTo>
                        <a:pt x="320402" y="26508"/>
                        <a:pt x="320402" y="26508"/>
                        <a:pt x="320402" y="26508"/>
                      </a:cubicBezTo>
                      <a:cubicBezTo>
                        <a:pt x="320402" y="26508"/>
                        <a:pt x="320402" y="26508"/>
                        <a:pt x="320402" y="26508"/>
                      </a:cubicBezTo>
                      <a:lnTo>
                        <a:pt x="320402" y="26508"/>
                      </a:lnTo>
                      <a:cubicBezTo>
                        <a:pt x="320402" y="26508"/>
                        <a:pt x="320402" y="26508"/>
                        <a:pt x="320402" y="26508"/>
                      </a:cubicBezTo>
                      <a:cubicBezTo>
                        <a:pt x="320402" y="26508"/>
                        <a:pt x="320402" y="26508"/>
                        <a:pt x="320402" y="26508"/>
                      </a:cubicBezTo>
                      <a:cubicBezTo>
                        <a:pt x="320402" y="26508"/>
                        <a:pt x="320402" y="26508"/>
                        <a:pt x="320402" y="26508"/>
                      </a:cubicBezTo>
                      <a:cubicBezTo>
                        <a:pt x="320402" y="26508"/>
                        <a:pt x="320402" y="26508"/>
                        <a:pt x="320402" y="26508"/>
                      </a:cubicBezTo>
                      <a:lnTo>
                        <a:pt x="320402" y="26508"/>
                      </a:lnTo>
                      <a:lnTo>
                        <a:pt x="320402" y="26508"/>
                      </a:lnTo>
                      <a:lnTo>
                        <a:pt x="320402" y="26508"/>
                      </a:lnTo>
                      <a:cubicBezTo>
                        <a:pt x="320402" y="26508"/>
                        <a:pt x="320402" y="26508"/>
                        <a:pt x="320402" y="26508"/>
                      </a:cubicBezTo>
                      <a:cubicBezTo>
                        <a:pt x="320402" y="26508"/>
                        <a:pt x="320402" y="26508"/>
                        <a:pt x="320402" y="26508"/>
                      </a:cubicBezTo>
                      <a:cubicBezTo>
                        <a:pt x="320402" y="26508"/>
                        <a:pt x="320402" y="26508"/>
                        <a:pt x="320402" y="26508"/>
                      </a:cubicBezTo>
                      <a:cubicBezTo>
                        <a:pt x="320402" y="26508"/>
                        <a:pt x="320402" y="26508"/>
                        <a:pt x="320402" y="26508"/>
                      </a:cubicBezTo>
                      <a:cubicBezTo>
                        <a:pt x="320402" y="26508"/>
                        <a:pt x="320402" y="26508"/>
                        <a:pt x="320402" y="26508"/>
                      </a:cubicBezTo>
                      <a:cubicBezTo>
                        <a:pt x="320402" y="26508"/>
                        <a:pt x="320402" y="26508"/>
                        <a:pt x="321554" y="26508"/>
                      </a:cubicBezTo>
                      <a:lnTo>
                        <a:pt x="337690" y="17288"/>
                      </a:lnTo>
                      <a:lnTo>
                        <a:pt x="337690" y="17288"/>
                      </a:lnTo>
                      <a:cubicBezTo>
                        <a:pt x="337690" y="17288"/>
                        <a:pt x="337690" y="17288"/>
                        <a:pt x="337690" y="17288"/>
                      </a:cubicBezTo>
                      <a:cubicBezTo>
                        <a:pt x="337690" y="17288"/>
                        <a:pt x="337690" y="17288"/>
                        <a:pt x="337690" y="17288"/>
                      </a:cubicBezTo>
                      <a:cubicBezTo>
                        <a:pt x="337690" y="17288"/>
                        <a:pt x="337690" y="17288"/>
                        <a:pt x="337690" y="17288"/>
                      </a:cubicBezTo>
                      <a:lnTo>
                        <a:pt x="337690" y="17288"/>
                      </a:lnTo>
                      <a:cubicBezTo>
                        <a:pt x="337690" y="17288"/>
                        <a:pt x="337690" y="17288"/>
                        <a:pt x="337690" y="17288"/>
                      </a:cubicBezTo>
                      <a:cubicBezTo>
                        <a:pt x="337690" y="17288"/>
                        <a:pt x="337690" y="17288"/>
                        <a:pt x="337690" y="17288"/>
                      </a:cubicBezTo>
                      <a:lnTo>
                        <a:pt x="337690" y="17288"/>
                      </a:lnTo>
                      <a:cubicBezTo>
                        <a:pt x="337690" y="17288"/>
                        <a:pt x="337690" y="17288"/>
                        <a:pt x="337690" y="17288"/>
                      </a:cubicBezTo>
                      <a:lnTo>
                        <a:pt x="337690" y="17288"/>
                      </a:lnTo>
                      <a:lnTo>
                        <a:pt x="337690" y="13830"/>
                      </a:lnTo>
                      <a:lnTo>
                        <a:pt x="338842" y="13830"/>
                      </a:lnTo>
                      <a:cubicBezTo>
                        <a:pt x="338842" y="13830"/>
                        <a:pt x="338842" y="13830"/>
                        <a:pt x="338842" y="13830"/>
                      </a:cubicBezTo>
                      <a:cubicBezTo>
                        <a:pt x="338842" y="13830"/>
                        <a:pt x="338842" y="13830"/>
                        <a:pt x="338842" y="13830"/>
                      </a:cubicBezTo>
                      <a:cubicBezTo>
                        <a:pt x="338842" y="13830"/>
                        <a:pt x="338842" y="13830"/>
                        <a:pt x="338842" y="13830"/>
                      </a:cubicBezTo>
                      <a:cubicBezTo>
                        <a:pt x="338842" y="13830"/>
                        <a:pt x="338842" y="13830"/>
                        <a:pt x="338842" y="13830"/>
                      </a:cubicBezTo>
                      <a:cubicBezTo>
                        <a:pt x="338842" y="13830"/>
                        <a:pt x="338842" y="13830"/>
                        <a:pt x="338842" y="13830"/>
                      </a:cubicBezTo>
                      <a:cubicBezTo>
                        <a:pt x="338842" y="13830"/>
                        <a:pt x="338842" y="13830"/>
                        <a:pt x="338842" y="13830"/>
                      </a:cubicBezTo>
                      <a:cubicBezTo>
                        <a:pt x="338842" y="13830"/>
                        <a:pt x="338842" y="13830"/>
                        <a:pt x="338842" y="13830"/>
                      </a:cubicBezTo>
                      <a:cubicBezTo>
                        <a:pt x="338842" y="13830"/>
                        <a:pt x="338842" y="13830"/>
                        <a:pt x="338842" y="13830"/>
                      </a:cubicBezTo>
                      <a:lnTo>
                        <a:pt x="338842" y="13830"/>
                      </a:lnTo>
                      <a:cubicBezTo>
                        <a:pt x="338842" y="13830"/>
                        <a:pt x="338842" y="13830"/>
                        <a:pt x="338842" y="13830"/>
                      </a:cubicBezTo>
                      <a:cubicBezTo>
                        <a:pt x="338842" y="13830"/>
                        <a:pt x="338842" y="13830"/>
                        <a:pt x="338842" y="13830"/>
                      </a:cubicBezTo>
                      <a:cubicBezTo>
                        <a:pt x="338842" y="13830"/>
                        <a:pt x="338842" y="13830"/>
                        <a:pt x="338842" y="13830"/>
                      </a:cubicBezTo>
                      <a:cubicBezTo>
                        <a:pt x="338842" y="13830"/>
                        <a:pt x="338842" y="13830"/>
                        <a:pt x="338842" y="13830"/>
                      </a:cubicBezTo>
                      <a:cubicBezTo>
                        <a:pt x="338842" y="13830"/>
                        <a:pt x="338842" y="13830"/>
                        <a:pt x="338842" y="13830"/>
                      </a:cubicBezTo>
                      <a:cubicBezTo>
                        <a:pt x="338842" y="13830"/>
                        <a:pt x="338842" y="13830"/>
                        <a:pt x="339995" y="13830"/>
                      </a:cubicBezTo>
                      <a:lnTo>
                        <a:pt x="357283" y="4610"/>
                      </a:lnTo>
                      <a:lnTo>
                        <a:pt x="357283" y="4610"/>
                      </a:lnTo>
                      <a:cubicBezTo>
                        <a:pt x="357283" y="4610"/>
                        <a:pt x="357283" y="4610"/>
                        <a:pt x="357283" y="4610"/>
                      </a:cubicBezTo>
                      <a:cubicBezTo>
                        <a:pt x="357283" y="4610"/>
                        <a:pt x="357283" y="4610"/>
                        <a:pt x="357283" y="4610"/>
                      </a:cubicBezTo>
                      <a:cubicBezTo>
                        <a:pt x="357283" y="4610"/>
                        <a:pt x="357283" y="4610"/>
                        <a:pt x="357283" y="4610"/>
                      </a:cubicBezTo>
                      <a:lnTo>
                        <a:pt x="357283" y="4610"/>
                      </a:lnTo>
                      <a:cubicBezTo>
                        <a:pt x="357283" y="4610"/>
                        <a:pt x="357283" y="4610"/>
                        <a:pt x="357283" y="4610"/>
                      </a:cubicBezTo>
                      <a:cubicBezTo>
                        <a:pt x="357283" y="4610"/>
                        <a:pt x="357283" y="4610"/>
                        <a:pt x="357283" y="4610"/>
                      </a:cubicBezTo>
                      <a:cubicBezTo>
                        <a:pt x="357283" y="4610"/>
                        <a:pt x="357283" y="4610"/>
                        <a:pt x="357283" y="4610"/>
                      </a:cubicBezTo>
                      <a:lnTo>
                        <a:pt x="357283" y="4610"/>
                      </a:lnTo>
                      <a:lnTo>
                        <a:pt x="357283" y="4610"/>
                      </a:lnTo>
                      <a:lnTo>
                        <a:pt x="357283" y="0"/>
                      </a:lnTo>
                      <a:cubicBezTo>
                        <a:pt x="357283" y="0"/>
                        <a:pt x="357283" y="0"/>
                        <a:pt x="357283" y="1152"/>
                      </a:cubicBezTo>
                      <a:cubicBezTo>
                        <a:pt x="357283" y="1152"/>
                        <a:pt x="357283" y="1152"/>
                        <a:pt x="357283" y="1152"/>
                      </a:cubicBezTo>
                      <a:cubicBezTo>
                        <a:pt x="357283" y="1152"/>
                        <a:pt x="357283" y="1152"/>
                        <a:pt x="356130" y="2305"/>
                      </a:cubicBezTo>
                      <a:lnTo>
                        <a:pt x="339995" y="11525"/>
                      </a:lnTo>
                      <a:cubicBezTo>
                        <a:pt x="339995" y="11525"/>
                        <a:pt x="338842" y="11525"/>
                        <a:pt x="338842" y="11525"/>
                      </a:cubicBezTo>
                      <a:cubicBezTo>
                        <a:pt x="338842" y="11525"/>
                        <a:pt x="338842" y="11525"/>
                        <a:pt x="338842" y="11525"/>
                      </a:cubicBezTo>
                      <a:cubicBezTo>
                        <a:pt x="338842" y="11525"/>
                        <a:pt x="337690" y="11525"/>
                        <a:pt x="337690" y="11525"/>
                      </a:cubicBezTo>
                      <a:lnTo>
                        <a:pt x="337690" y="11525"/>
                      </a:lnTo>
                      <a:cubicBezTo>
                        <a:pt x="337690" y="11525"/>
                        <a:pt x="336537" y="11525"/>
                        <a:pt x="336537" y="11525"/>
                      </a:cubicBezTo>
                      <a:lnTo>
                        <a:pt x="336537" y="11525"/>
                      </a:lnTo>
                      <a:cubicBezTo>
                        <a:pt x="336537" y="11525"/>
                        <a:pt x="335385" y="11525"/>
                        <a:pt x="335385" y="11525"/>
                      </a:cubicBezTo>
                      <a:lnTo>
                        <a:pt x="322707" y="3457"/>
                      </a:lnTo>
                      <a:cubicBezTo>
                        <a:pt x="321554" y="3457"/>
                        <a:pt x="321554" y="2305"/>
                        <a:pt x="321554" y="2305"/>
                      </a:cubicBezTo>
                      <a:lnTo>
                        <a:pt x="321554" y="6915"/>
                      </a:lnTo>
                      <a:cubicBezTo>
                        <a:pt x="321554" y="6915"/>
                        <a:pt x="321554" y="8067"/>
                        <a:pt x="322707" y="8067"/>
                      </a:cubicBezTo>
                      <a:lnTo>
                        <a:pt x="334232" y="14983"/>
                      </a:lnTo>
                      <a:cubicBezTo>
                        <a:pt x="334232" y="14983"/>
                        <a:pt x="334232" y="14983"/>
                        <a:pt x="334232" y="14983"/>
                      </a:cubicBezTo>
                      <a:lnTo>
                        <a:pt x="318097" y="24203"/>
                      </a:lnTo>
                      <a:cubicBezTo>
                        <a:pt x="318097" y="24203"/>
                        <a:pt x="316944" y="24203"/>
                        <a:pt x="316944" y="24203"/>
                      </a:cubicBezTo>
                      <a:cubicBezTo>
                        <a:pt x="316944" y="24203"/>
                        <a:pt x="316944" y="24203"/>
                        <a:pt x="316944" y="24203"/>
                      </a:cubicBezTo>
                      <a:cubicBezTo>
                        <a:pt x="316944" y="24203"/>
                        <a:pt x="315792" y="24203"/>
                        <a:pt x="315792" y="24203"/>
                      </a:cubicBezTo>
                      <a:lnTo>
                        <a:pt x="315792" y="24203"/>
                      </a:lnTo>
                      <a:cubicBezTo>
                        <a:pt x="315792" y="24203"/>
                        <a:pt x="314639" y="24203"/>
                        <a:pt x="314639" y="24203"/>
                      </a:cubicBezTo>
                      <a:lnTo>
                        <a:pt x="314639" y="24203"/>
                      </a:lnTo>
                      <a:cubicBezTo>
                        <a:pt x="314639" y="24203"/>
                        <a:pt x="313487" y="24203"/>
                        <a:pt x="313487" y="24203"/>
                      </a:cubicBezTo>
                      <a:lnTo>
                        <a:pt x="300809" y="16135"/>
                      </a:lnTo>
                      <a:cubicBezTo>
                        <a:pt x="299657" y="16135"/>
                        <a:pt x="299657" y="14983"/>
                        <a:pt x="299657" y="14983"/>
                      </a:cubicBezTo>
                      <a:lnTo>
                        <a:pt x="299657" y="19593"/>
                      </a:lnTo>
                      <a:cubicBezTo>
                        <a:pt x="299657" y="19593"/>
                        <a:pt x="299657" y="20745"/>
                        <a:pt x="300809" y="20745"/>
                      </a:cubicBezTo>
                      <a:lnTo>
                        <a:pt x="312334" y="27661"/>
                      </a:lnTo>
                      <a:cubicBezTo>
                        <a:pt x="312334" y="27661"/>
                        <a:pt x="312334" y="27661"/>
                        <a:pt x="311182" y="27661"/>
                      </a:cubicBezTo>
                      <a:lnTo>
                        <a:pt x="295046" y="36881"/>
                      </a:lnTo>
                      <a:cubicBezTo>
                        <a:pt x="295046" y="36881"/>
                        <a:pt x="293894" y="36881"/>
                        <a:pt x="293894" y="36881"/>
                      </a:cubicBezTo>
                      <a:cubicBezTo>
                        <a:pt x="293894" y="36881"/>
                        <a:pt x="293894" y="36881"/>
                        <a:pt x="293894" y="36881"/>
                      </a:cubicBezTo>
                      <a:cubicBezTo>
                        <a:pt x="293894" y="36881"/>
                        <a:pt x="292741" y="36881"/>
                        <a:pt x="292741" y="36881"/>
                      </a:cubicBezTo>
                      <a:lnTo>
                        <a:pt x="292741" y="36881"/>
                      </a:lnTo>
                      <a:cubicBezTo>
                        <a:pt x="292741" y="36881"/>
                        <a:pt x="291589" y="36881"/>
                        <a:pt x="291589" y="36881"/>
                      </a:cubicBezTo>
                      <a:lnTo>
                        <a:pt x="291589" y="36881"/>
                      </a:lnTo>
                      <a:cubicBezTo>
                        <a:pt x="291589" y="36881"/>
                        <a:pt x="290436" y="36881"/>
                        <a:pt x="290436" y="36881"/>
                      </a:cubicBezTo>
                      <a:lnTo>
                        <a:pt x="277759" y="28813"/>
                      </a:lnTo>
                      <a:cubicBezTo>
                        <a:pt x="276606" y="28813"/>
                        <a:pt x="276606" y="27661"/>
                        <a:pt x="276606" y="27661"/>
                      </a:cubicBezTo>
                      <a:lnTo>
                        <a:pt x="276606" y="32271"/>
                      </a:lnTo>
                      <a:cubicBezTo>
                        <a:pt x="276606" y="32271"/>
                        <a:pt x="276606" y="33423"/>
                        <a:pt x="277759" y="33423"/>
                      </a:cubicBezTo>
                      <a:lnTo>
                        <a:pt x="289284" y="40338"/>
                      </a:lnTo>
                      <a:cubicBezTo>
                        <a:pt x="289284" y="40338"/>
                        <a:pt x="289284" y="40338"/>
                        <a:pt x="289284" y="40338"/>
                      </a:cubicBezTo>
                      <a:lnTo>
                        <a:pt x="289284" y="40338"/>
                      </a:lnTo>
                      <a:cubicBezTo>
                        <a:pt x="289284" y="40338"/>
                        <a:pt x="289284" y="40338"/>
                        <a:pt x="288131" y="41491"/>
                      </a:cubicBezTo>
                      <a:lnTo>
                        <a:pt x="271996" y="50711"/>
                      </a:lnTo>
                      <a:cubicBezTo>
                        <a:pt x="271996" y="50711"/>
                        <a:pt x="270843" y="50711"/>
                        <a:pt x="270843" y="50711"/>
                      </a:cubicBezTo>
                      <a:lnTo>
                        <a:pt x="270843" y="50711"/>
                      </a:lnTo>
                      <a:cubicBezTo>
                        <a:pt x="270843" y="50711"/>
                        <a:pt x="269691" y="50711"/>
                        <a:pt x="269691" y="50711"/>
                      </a:cubicBezTo>
                      <a:lnTo>
                        <a:pt x="269691" y="50711"/>
                      </a:lnTo>
                      <a:cubicBezTo>
                        <a:pt x="269691" y="50711"/>
                        <a:pt x="268538" y="50711"/>
                        <a:pt x="268538" y="50711"/>
                      </a:cubicBezTo>
                      <a:cubicBezTo>
                        <a:pt x="268538" y="50711"/>
                        <a:pt x="268538" y="50711"/>
                        <a:pt x="268538" y="50711"/>
                      </a:cubicBezTo>
                      <a:cubicBezTo>
                        <a:pt x="268538" y="50711"/>
                        <a:pt x="267386" y="50711"/>
                        <a:pt x="267386" y="50711"/>
                      </a:cubicBezTo>
                      <a:lnTo>
                        <a:pt x="254708" y="42643"/>
                      </a:lnTo>
                      <a:cubicBezTo>
                        <a:pt x="253556" y="42643"/>
                        <a:pt x="253556" y="41491"/>
                        <a:pt x="253556" y="41491"/>
                      </a:cubicBezTo>
                      <a:lnTo>
                        <a:pt x="253556" y="46101"/>
                      </a:lnTo>
                      <a:cubicBezTo>
                        <a:pt x="253556" y="46101"/>
                        <a:pt x="253556" y="47253"/>
                        <a:pt x="254708" y="47253"/>
                      </a:cubicBezTo>
                      <a:lnTo>
                        <a:pt x="266233" y="54168"/>
                      </a:lnTo>
                      <a:cubicBezTo>
                        <a:pt x="266233" y="54168"/>
                        <a:pt x="266233" y="54168"/>
                        <a:pt x="265081" y="54168"/>
                      </a:cubicBezTo>
                      <a:lnTo>
                        <a:pt x="248945" y="63389"/>
                      </a:lnTo>
                      <a:cubicBezTo>
                        <a:pt x="248945" y="63389"/>
                        <a:pt x="247793" y="63389"/>
                        <a:pt x="247793" y="63389"/>
                      </a:cubicBezTo>
                      <a:cubicBezTo>
                        <a:pt x="247793" y="63389"/>
                        <a:pt x="247793" y="63389"/>
                        <a:pt x="247793" y="63389"/>
                      </a:cubicBezTo>
                      <a:cubicBezTo>
                        <a:pt x="247793" y="63389"/>
                        <a:pt x="246640" y="63389"/>
                        <a:pt x="246640" y="63389"/>
                      </a:cubicBezTo>
                      <a:lnTo>
                        <a:pt x="246640" y="63389"/>
                      </a:lnTo>
                      <a:cubicBezTo>
                        <a:pt x="246640" y="63389"/>
                        <a:pt x="245488" y="63389"/>
                        <a:pt x="245488" y="63389"/>
                      </a:cubicBezTo>
                      <a:lnTo>
                        <a:pt x="245488" y="63389"/>
                      </a:lnTo>
                      <a:cubicBezTo>
                        <a:pt x="245488" y="63389"/>
                        <a:pt x="244335" y="63389"/>
                        <a:pt x="244335" y="63389"/>
                      </a:cubicBezTo>
                      <a:lnTo>
                        <a:pt x="231658" y="55321"/>
                      </a:lnTo>
                      <a:cubicBezTo>
                        <a:pt x="230505" y="55321"/>
                        <a:pt x="230505" y="54168"/>
                        <a:pt x="230505" y="54168"/>
                      </a:cubicBezTo>
                      <a:lnTo>
                        <a:pt x="230505" y="58778"/>
                      </a:lnTo>
                      <a:cubicBezTo>
                        <a:pt x="230505" y="58778"/>
                        <a:pt x="230505" y="59931"/>
                        <a:pt x="231658" y="59931"/>
                      </a:cubicBezTo>
                      <a:lnTo>
                        <a:pt x="243183" y="66846"/>
                      </a:lnTo>
                      <a:cubicBezTo>
                        <a:pt x="243183" y="66846"/>
                        <a:pt x="243183" y="66846"/>
                        <a:pt x="242030" y="66846"/>
                      </a:cubicBezTo>
                      <a:lnTo>
                        <a:pt x="225895" y="76066"/>
                      </a:lnTo>
                      <a:cubicBezTo>
                        <a:pt x="225895" y="76066"/>
                        <a:pt x="224742" y="76066"/>
                        <a:pt x="224742" y="76066"/>
                      </a:cubicBezTo>
                      <a:cubicBezTo>
                        <a:pt x="224742" y="76066"/>
                        <a:pt x="224742" y="76066"/>
                        <a:pt x="224742" y="76066"/>
                      </a:cubicBezTo>
                      <a:cubicBezTo>
                        <a:pt x="224742" y="76066"/>
                        <a:pt x="223590" y="76066"/>
                        <a:pt x="223590" y="76066"/>
                      </a:cubicBezTo>
                      <a:lnTo>
                        <a:pt x="223590" y="76066"/>
                      </a:lnTo>
                      <a:cubicBezTo>
                        <a:pt x="223590" y="76066"/>
                        <a:pt x="222437" y="76066"/>
                        <a:pt x="222437" y="76066"/>
                      </a:cubicBezTo>
                      <a:lnTo>
                        <a:pt x="222437" y="76066"/>
                      </a:lnTo>
                      <a:cubicBezTo>
                        <a:pt x="222437" y="76066"/>
                        <a:pt x="221285" y="76066"/>
                        <a:pt x="221285" y="76066"/>
                      </a:cubicBezTo>
                      <a:lnTo>
                        <a:pt x="208607" y="67999"/>
                      </a:lnTo>
                      <a:cubicBezTo>
                        <a:pt x="207455" y="67999"/>
                        <a:pt x="207455" y="66846"/>
                        <a:pt x="207455" y="66846"/>
                      </a:cubicBezTo>
                      <a:lnTo>
                        <a:pt x="207455" y="71456"/>
                      </a:lnTo>
                      <a:cubicBezTo>
                        <a:pt x="207455" y="71456"/>
                        <a:pt x="207455" y="72609"/>
                        <a:pt x="208607" y="72609"/>
                      </a:cubicBezTo>
                      <a:lnTo>
                        <a:pt x="220132" y="79524"/>
                      </a:lnTo>
                      <a:cubicBezTo>
                        <a:pt x="220132" y="79524"/>
                        <a:pt x="220132" y="79524"/>
                        <a:pt x="218980" y="79524"/>
                      </a:cubicBezTo>
                      <a:lnTo>
                        <a:pt x="202844" y="88744"/>
                      </a:lnTo>
                      <a:cubicBezTo>
                        <a:pt x="202844" y="88744"/>
                        <a:pt x="201692" y="88744"/>
                        <a:pt x="201692" y="88744"/>
                      </a:cubicBezTo>
                      <a:cubicBezTo>
                        <a:pt x="201692" y="88744"/>
                        <a:pt x="201692" y="88744"/>
                        <a:pt x="201692" y="88744"/>
                      </a:cubicBezTo>
                      <a:cubicBezTo>
                        <a:pt x="201692" y="88744"/>
                        <a:pt x="200539" y="88744"/>
                        <a:pt x="200539" y="88744"/>
                      </a:cubicBezTo>
                      <a:lnTo>
                        <a:pt x="200539" y="88744"/>
                      </a:lnTo>
                      <a:cubicBezTo>
                        <a:pt x="200539" y="88744"/>
                        <a:pt x="199387" y="88744"/>
                        <a:pt x="199387" y="88744"/>
                      </a:cubicBezTo>
                      <a:lnTo>
                        <a:pt x="199387" y="88744"/>
                      </a:lnTo>
                      <a:cubicBezTo>
                        <a:pt x="199387" y="88744"/>
                        <a:pt x="198234" y="88744"/>
                        <a:pt x="198234" y="88744"/>
                      </a:cubicBezTo>
                      <a:lnTo>
                        <a:pt x="185557" y="80677"/>
                      </a:lnTo>
                      <a:cubicBezTo>
                        <a:pt x="184404" y="80677"/>
                        <a:pt x="184404" y="79524"/>
                        <a:pt x="184404" y="79524"/>
                      </a:cubicBezTo>
                      <a:lnTo>
                        <a:pt x="184404" y="84134"/>
                      </a:lnTo>
                      <a:cubicBezTo>
                        <a:pt x="184404" y="84134"/>
                        <a:pt x="184404" y="85287"/>
                        <a:pt x="185557" y="85287"/>
                      </a:cubicBezTo>
                      <a:lnTo>
                        <a:pt x="197082" y="92202"/>
                      </a:lnTo>
                      <a:cubicBezTo>
                        <a:pt x="197082" y="92202"/>
                        <a:pt x="197082" y="92202"/>
                        <a:pt x="195929" y="93354"/>
                      </a:cubicBezTo>
                      <a:lnTo>
                        <a:pt x="179794" y="102575"/>
                      </a:lnTo>
                      <a:cubicBezTo>
                        <a:pt x="179794" y="102575"/>
                        <a:pt x="178641" y="102575"/>
                        <a:pt x="178641" y="102575"/>
                      </a:cubicBezTo>
                      <a:cubicBezTo>
                        <a:pt x="178641" y="102575"/>
                        <a:pt x="178641" y="102575"/>
                        <a:pt x="178641" y="102575"/>
                      </a:cubicBezTo>
                      <a:cubicBezTo>
                        <a:pt x="178641" y="102575"/>
                        <a:pt x="177489" y="102575"/>
                        <a:pt x="177489" y="102575"/>
                      </a:cubicBezTo>
                      <a:lnTo>
                        <a:pt x="177489" y="102575"/>
                      </a:lnTo>
                      <a:cubicBezTo>
                        <a:pt x="177489" y="102575"/>
                        <a:pt x="176336" y="102575"/>
                        <a:pt x="176336" y="102575"/>
                      </a:cubicBezTo>
                      <a:lnTo>
                        <a:pt x="176336" y="102575"/>
                      </a:lnTo>
                      <a:cubicBezTo>
                        <a:pt x="176336" y="102575"/>
                        <a:pt x="175184" y="102575"/>
                        <a:pt x="175184" y="102575"/>
                      </a:cubicBezTo>
                      <a:lnTo>
                        <a:pt x="162506" y="94507"/>
                      </a:lnTo>
                      <a:cubicBezTo>
                        <a:pt x="161354" y="94507"/>
                        <a:pt x="161354" y="93354"/>
                        <a:pt x="161354" y="93354"/>
                      </a:cubicBezTo>
                      <a:lnTo>
                        <a:pt x="161354" y="97965"/>
                      </a:lnTo>
                      <a:cubicBezTo>
                        <a:pt x="161354" y="97965"/>
                        <a:pt x="161354" y="99117"/>
                        <a:pt x="162506" y="99117"/>
                      </a:cubicBezTo>
                      <a:lnTo>
                        <a:pt x="174031" y="106032"/>
                      </a:lnTo>
                      <a:cubicBezTo>
                        <a:pt x="174031" y="106032"/>
                        <a:pt x="174031" y="106032"/>
                        <a:pt x="172879" y="106032"/>
                      </a:cubicBezTo>
                      <a:lnTo>
                        <a:pt x="156743" y="115253"/>
                      </a:lnTo>
                      <a:cubicBezTo>
                        <a:pt x="156743" y="115253"/>
                        <a:pt x="155591" y="115253"/>
                        <a:pt x="155591" y="115253"/>
                      </a:cubicBezTo>
                      <a:cubicBezTo>
                        <a:pt x="155591" y="115253"/>
                        <a:pt x="155591" y="115253"/>
                        <a:pt x="155591" y="115253"/>
                      </a:cubicBezTo>
                      <a:cubicBezTo>
                        <a:pt x="155591" y="115253"/>
                        <a:pt x="154438" y="115253"/>
                        <a:pt x="154438" y="115253"/>
                      </a:cubicBezTo>
                      <a:lnTo>
                        <a:pt x="154438" y="115253"/>
                      </a:lnTo>
                      <a:cubicBezTo>
                        <a:pt x="154438" y="115253"/>
                        <a:pt x="153286" y="115253"/>
                        <a:pt x="153286" y="115253"/>
                      </a:cubicBezTo>
                      <a:lnTo>
                        <a:pt x="153286" y="115253"/>
                      </a:lnTo>
                      <a:cubicBezTo>
                        <a:pt x="153286" y="115253"/>
                        <a:pt x="152133" y="115253"/>
                        <a:pt x="152133" y="115253"/>
                      </a:cubicBezTo>
                      <a:lnTo>
                        <a:pt x="139456" y="107185"/>
                      </a:lnTo>
                      <a:cubicBezTo>
                        <a:pt x="138303" y="107185"/>
                        <a:pt x="138303" y="106032"/>
                        <a:pt x="138303" y="106032"/>
                      </a:cubicBezTo>
                      <a:lnTo>
                        <a:pt x="138303" y="110642"/>
                      </a:lnTo>
                      <a:cubicBezTo>
                        <a:pt x="138303" y="110642"/>
                        <a:pt x="138303" y="111795"/>
                        <a:pt x="139456" y="111795"/>
                      </a:cubicBezTo>
                      <a:lnTo>
                        <a:pt x="150981" y="118710"/>
                      </a:lnTo>
                      <a:cubicBezTo>
                        <a:pt x="150981" y="118710"/>
                        <a:pt x="150981" y="118710"/>
                        <a:pt x="149828" y="119863"/>
                      </a:cubicBezTo>
                      <a:lnTo>
                        <a:pt x="133693" y="129083"/>
                      </a:lnTo>
                      <a:cubicBezTo>
                        <a:pt x="133693" y="129083"/>
                        <a:pt x="132540" y="129083"/>
                        <a:pt x="132540" y="129083"/>
                      </a:cubicBezTo>
                      <a:cubicBezTo>
                        <a:pt x="132540" y="129083"/>
                        <a:pt x="132540" y="129083"/>
                        <a:pt x="132540" y="129083"/>
                      </a:cubicBezTo>
                      <a:cubicBezTo>
                        <a:pt x="132540" y="129083"/>
                        <a:pt x="131388" y="129083"/>
                        <a:pt x="131388" y="129083"/>
                      </a:cubicBezTo>
                      <a:lnTo>
                        <a:pt x="131388" y="129083"/>
                      </a:lnTo>
                      <a:cubicBezTo>
                        <a:pt x="131388" y="129083"/>
                        <a:pt x="130235" y="129083"/>
                        <a:pt x="130235" y="129083"/>
                      </a:cubicBezTo>
                      <a:cubicBezTo>
                        <a:pt x="130235" y="129083"/>
                        <a:pt x="130235" y="129083"/>
                        <a:pt x="130235" y="129083"/>
                      </a:cubicBezTo>
                      <a:cubicBezTo>
                        <a:pt x="130235" y="129083"/>
                        <a:pt x="129083" y="129083"/>
                        <a:pt x="129083" y="129083"/>
                      </a:cubicBezTo>
                      <a:lnTo>
                        <a:pt x="116405" y="121015"/>
                      </a:lnTo>
                      <a:cubicBezTo>
                        <a:pt x="116405" y="121015"/>
                        <a:pt x="116405" y="121015"/>
                        <a:pt x="115253" y="119863"/>
                      </a:cubicBezTo>
                      <a:cubicBezTo>
                        <a:pt x="115253" y="119863"/>
                        <a:pt x="115253" y="119863"/>
                        <a:pt x="115253" y="118710"/>
                      </a:cubicBezTo>
                      <a:lnTo>
                        <a:pt x="115253" y="123320"/>
                      </a:lnTo>
                      <a:cubicBezTo>
                        <a:pt x="115253" y="123320"/>
                        <a:pt x="115253" y="124473"/>
                        <a:pt x="116405" y="124473"/>
                      </a:cubicBezTo>
                      <a:lnTo>
                        <a:pt x="127930" y="131388"/>
                      </a:lnTo>
                      <a:cubicBezTo>
                        <a:pt x="127930" y="131388"/>
                        <a:pt x="127930" y="131388"/>
                        <a:pt x="126778" y="131388"/>
                      </a:cubicBezTo>
                      <a:lnTo>
                        <a:pt x="110642" y="140608"/>
                      </a:lnTo>
                      <a:cubicBezTo>
                        <a:pt x="110642" y="140608"/>
                        <a:pt x="109490" y="140608"/>
                        <a:pt x="109490" y="140608"/>
                      </a:cubicBezTo>
                      <a:lnTo>
                        <a:pt x="109490" y="140608"/>
                      </a:lnTo>
                      <a:cubicBezTo>
                        <a:pt x="109490" y="140608"/>
                        <a:pt x="108337" y="140608"/>
                        <a:pt x="108337" y="140608"/>
                      </a:cubicBezTo>
                      <a:lnTo>
                        <a:pt x="108337" y="140608"/>
                      </a:lnTo>
                      <a:cubicBezTo>
                        <a:pt x="108337" y="140608"/>
                        <a:pt x="107185" y="140608"/>
                        <a:pt x="107185" y="140608"/>
                      </a:cubicBezTo>
                      <a:cubicBezTo>
                        <a:pt x="107185" y="140608"/>
                        <a:pt x="107185" y="140608"/>
                        <a:pt x="107185" y="140608"/>
                      </a:cubicBezTo>
                      <a:cubicBezTo>
                        <a:pt x="107185" y="140608"/>
                        <a:pt x="106032" y="140608"/>
                        <a:pt x="106032" y="140608"/>
                      </a:cubicBezTo>
                      <a:lnTo>
                        <a:pt x="93355" y="132540"/>
                      </a:lnTo>
                      <a:cubicBezTo>
                        <a:pt x="93355" y="132540"/>
                        <a:pt x="93355" y="132540"/>
                        <a:pt x="92202" y="131388"/>
                      </a:cubicBezTo>
                      <a:cubicBezTo>
                        <a:pt x="92202" y="131388"/>
                        <a:pt x="92202" y="131388"/>
                        <a:pt x="92202" y="130235"/>
                      </a:cubicBezTo>
                      <a:lnTo>
                        <a:pt x="92202" y="134845"/>
                      </a:lnTo>
                      <a:cubicBezTo>
                        <a:pt x="92202" y="134845"/>
                        <a:pt x="92202" y="135998"/>
                        <a:pt x="93355" y="135998"/>
                      </a:cubicBezTo>
                      <a:lnTo>
                        <a:pt x="104880" y="142913"/>
                      </a:lnTo>
                      <a:cubicBezTo>
                        <a:pt x="104880" y="142913"/>
                        <a:pt x="104880" y="142913"/>
                        <a:pt x="103727" y="142913"/>
                      </a:cubicBezTo>
                      <a:lnTo>
                        <a:pt x="87592" y="152133"/>
                      </a:lnTo>
                      <a:cubicBezTo>
                        <a:pt x="87592" y="152133"/>
                        <a:pt x="86439" y="152133"/>
                        <a:pt x="86439" y="152133"/>
                      </a:cubicBezTo>
                      <a:cubicBezTo>
                        <a:pt x="86439" y="152133"/>
                        <a:pt x="86439" y="152133"/>
                        <a:pt x="86439" y="152133"/>
                      </a:cubicBezTo>
                      <a:cubicBezTo>
                        <a:pt x="86439" y="152133"/>
                        <a:pt x="85287" y="152133"/>
                        <a:pt x="85287" y="152133"/>
                      </a:cubicBezTo>
                      <a:lnTo>
                        <a:pt x="85287" y="152133"/>
                      </a:lnTo>
                      <a:cubicBezTo>
                        <a:pt x="85287" y="152133"/>
                        <a:pt x="84134" y="152133"/>
                        <a:pt x="84134" y="152133"/>
                      </a:cubicBezTo>
                      <a:lnTo>
                        <a:pt x="84134" y="152133"/>
                      </a:lnTo>
                      <a:cubicBezTo>
                        <a:pt x="84134" y="152133"/>
                        <a:pt x="82982" y="152133"/>
                        <a:pt x="82982" y="152133"/>
                      </a:cubicBezTo>
                      <a:lnTo>
                        <a:pt x="70304" y="144066"/>
                      </a:lnTo>
                      <a:cubicBezTo>
                        <a:pt x="69152" y="144066"/>
                        <a:pt x="69152" y="142913"/>
                        <a:pt x="69152" y="142913"/>
                      </a:cubicBezTo>
                      <a:lnTo>
                        <a:pt x="69152" y="147523"/>
                      </a:lnTo>
                      <a:cubicBezTo>
                        <a:pt x="69152" y="147523"/>
                        <a:pt x="69152" y="148676"/>
                        <a:pt x="70304" y="148676"/>
                      </a:cubicBezTo>
                      <a:lnTo>
                        <a:pt x="81829" y="155591"/>
                      </a:lnTo>
                      <a:cubicBezTo>
                        <a:pt x="81829" y="155591"/>
                        <a:pt x="81829" y="155591"/>
                        <a:pt x="80677" y="155591"/>
                      </a:cubicBezTo>
                      <a:lnTo>
                        <a:pt x="63389" y="164811"/>
                      </a:lnTo>
                      <a:cubicBezTo>
                        <a:pt x="63389" y="164811"/>
                        <a:pt x="62236" y="164811"/>
                        <a:pt x="62236" y="164811"/>
                      </a:cubicBezTo>
                      <a:cubicBezTo>
                        <a:pt x="62236" y="164811"/>
                        <a:pt x="62236" y="164811"/>
                        <a:pt x="62236" y="164811"/>
                      </a:cubicBezTo>
                      <a:cubicBezTo>
                        <a:pt x="62236" y="164811"/>
                        <a:pt x="61084" y="164811"/>
                        <a:pt x="61084" y="164811"/>
                      </a:cubicBezTo>
                      <a:lnTo>
                        <a:pt x="61084" y="164811"/>
                      </a:lnTo>
                      <a:cubicBezTo>
                        <a:pt x="61084" y="164811"/>
                        <a:pt x="59931" y="164811"/>
                        <a:pt x="59931" y="164811"/>
                      </a:cubicBezTo>
                      <a:lnTo>
                        <a:pt x="59931" y="164811"/>
                      </a:lnTo>
                      <a:cubicBezTo>
                        <a:pt x="59931" y="164811"/>
                        <a:pt x="58779" y="164811"/>
                        <a:pt x="58779" y="164811"/>
                      </a:cubicBezTo>
                      <a:lnTo>
                        <a:pt x="46101" y="156743"/>
                      </a:lnTo>
                      <a:cubicBezTo>
                        <a:pt x="44948" y="156743"/>
                        <a:pt x="44948" y="155591"/>
                        <a:pt x="44948" y="155591"/>
                      </a:cubicBezTo>
                      <a:lnTo>
                        <a:pt x="44948" y="160201"/>
                      </a:lnTo>
                      <a:cubicBezTo>
                        <a:pt x="44948" y="160201"/>
                        <a:pt x="44948" y="161354"/>
                        <a:pt x="46101" y="161354"/>
                      </a:cubicBezTo>
                      <a:lnTo>
                        <a:pt x="57626" y="168268"/>
                      </a:lnTo>
                      <a:cubicBezTo>
                        <a:pt x="57626" y="168268"/>
                        <a:pt x="57626" y="168268"/>
                        <a:pt x="56474" y="168268"/>
                      </a:cubicBezTo>
                      <a:lnTo>
                        <a:pt x="40338" y="177489"/>
                      </a:lnTo>
                      <a:cubicBezTo>
                        <a:pt x="40338" y="177489"/>
                        <a:pt x="39186" y="177489"/>
                        <a:pt x="39186" y="177489"/>
                      </a:cubicBezTo>
                      <a:cubicBezTo>
                        <a:pt x="39186" y="177489"/>
                        <a:pt x="39186" y="177489"/>
                        <a:pt x="39186" y="177489"/>
                      </a:cubicBezTo>
                      <a:cubicBezTo>
                        <a:pt x="39186" y="177489"/>
                        <a:pt x="38033" y="177489"/>
                        <a:pt x="38033" y="177489"/>
                      </a:cubicBezTo>
                      <a:lnTo>
                        <a:pt x="38033" y="177489"/>
                      </a:lnTo>
                      <a:cubicBezTo>
                        <a:pt x="38033" y="177489"/>
                        <a:pt x="36881" y="177489"/>
                        <a:pt x="36881" y="177489"/>
                      </a:cubicBezTo>
                      <a:lnTo>
                        <a:pt x="36881" y="177489"/>
                      </a:lnTo>
                      <a:cubicBezTo>
                        <a:pt x="36881" y="177489"/>
                        <a:pt x="35728" y="177489"/>
                        <a:pt x="35728" y="177489"/>
                      </a:cubicBezTo>
                      <a:lnTo>
                        <a:pt x="23051" y="169421"/>
                      </a:lnTo>
                      <a:cubicBezTo>
                        <a:pt x="21898" y="169421"/>
                        <a:pt x="21898" y="168268"/>
                        <a:pt x="21898" y="168268"/>
                      </a:cubicBezTo>
                      <a:lnTo>
                        <a:pt x="21898" y="172879"/>
                      </a:lnTo>
                      <a:cubicBezTo>
                        <a:pt x="21898" y="172879"/>
                        <a:pt x="21898" y="174031"/>
                        <a:pt x="23051" y="174031"/>
                      </a:cubicBezTo>
                      <a:lnTo>
                        <a:pt x="34576" y="180946"/>
                      </a:lnTo>
                      <a:cubicBezTo>
                        <a:pt x="34576" y="180946"/>
                        <a:pt x="34576" y="180946"/>
                        <a:pt x="33423" y="180946"/>
                      </a:cubicBezTo>
                      <a:lnTo>
                        <a:pt x="17288" y="190167"/>
                      </a:lnTo>
                      <a:cubicBezTo>
                        <a:pt x="17288" y="190167"/>
                        <a:pt x="16135" y="190167"/>
                        <a:pt x="16135" y="190167"/>
                      </a:cubicBezTo>
                      <a:cubicBezTo>
                        <a:pt x="16135" y="190167"/>
                        <a:pt x="16135" y="190167"/>
                        <a:pt x="16135" y="190167"/>
                      </a:cubicBezTo>
                      <a:cubicBezTo>
                        <a:pt x="16135" y="190167"/>
                        <a:pt x="14983" y="190167"/>
                        <a:pt x="14983" y="190167"/>
                      </a:cubicBezTo>
                      <a:lnTo>
                        <a:pt x="14983" y="190167"/>
                      </a:lnTo>
                      <a:cubicBezTo>
                        <a:pt x="14983" y="190167"/>
                        <a:pt x="13830" y="190167"/>
                        <a:pt x="13830" y="190167"/>
                      </a:cubicBezTo>
                      <a:lnTo>
                        <a:pt x="13830" y="190167"/>
                      </a:lnTo>
                      <a:cubicBezTo>
                        <a:pt x="13830" y="190167"/>
                        <a:pt x="12678" y="190167"/>
                        <a:pt x="12678" y="190167"/>
                      </a:cubicBezTo>
                      <a:lnTo>
                        <a:pt x="0" y="182099"/>
                      </a:lnTo>
                      <a:cubicBezTo>
                        <a:pt x="85287" y="149828"/>
                        <a:pt x="85287" y="148676"/>
                        <a:pt x="85287" y="148676"/>
                      </a:cubicBezTo>
                      <a:close/>
                      <a:moveTo>
                        <a:pt x="407994" y="17288"/>
                      </a:moveTo>
                      <a:lnTo>
                        <a:pt x="410299" y="16135"/>
                      </a:lnTo>
                      <a:lnTo>
                        <a:pt x="410299" y="16135"/>
                      </a:lnTo>
                      <a:cubicBezTo>
                        <a:pt x="410299" y="16135"/>
                        <a:pt x="410299" y="16135"/>
                        <a:pt x="410299" y="16135"/>
                      </a:cubicBezTo>
                      <a:cubicBezTo>
                        <a:pt x="410299" y="16135"/>
                        <a:pt x="410299" y="16135"/>
                        <a:pt x="410299" y="16135"/>
                      </a:cubicBezTo>
                      <a:lnTo>
                        <a:pt x="410299" y="16135"/>
                      </a:lnTo>
                      <a:lnTo>
                        <a:pt x="410299" y="16135"/>
                      </a:lnTo>
                      <a:cubicBezTo>
                        <a:pt x="410299" y="16135"/>
                        <a:pt x="410299" y="16135"/>
                        <a:pt x="410299" y="16135"/>
                      </a:cubicBezTo>
                      <a:cubicBezTo>
                        <a:pt x="410299" y="16135"/>
                        <a:pt x="410299" y="16135"/>
                        <a:pt x="410299" y="16135"/>
                      </a:cubicBezTo>
                      <a:lnTo>
                        <a:pt x="410299" y="16135"/>
                      </a:lnTo>
                      <a:cubicBezTo>
                        <a:pt x="410299" y="16135"/>
                        <a:pt x="410299" y="16135"/>
                        <a:pt x="410299" y="16135"/>
                      </a:cubicBezTo>
                      <a:lnTo>
                        <a:pt x="410299" y="16135"/>
                      </a:lnTo>
                      <a:lnTo>
                        <a:pt x="410299" y="12677"/>
                      </a:lnTo>
                      <a:lnTo>
                        <a:pt x="411452" y="13830"/>
                      </a:lnTo>
                      <a:cubicBezTo>
                        <a:pt x="411452" y="13830"/>
                        <a:pt x="411452" y="13830"/>
                        <a:pt x="411452" y="13830"/>
                      </a:cubicBezTo>
                      <a:cubicBezTo>
                        <a:pt x="411452" y="13830"/>
                        <a:pt x="411452" y="13830"/>
                        <a:pt x="411452" y="13830"/>
                      </a:cubicBezTo>
                      <a:cubicBezTo>
                        <a:pt x="411452" y="13830"/>
                        <a:pt x="411452" y="13830"/>
                        <a:pt x="411452" y="13830"/>
                      </a:cubicBezTo>
                      <a:lnTo>
                        <a:pt x="411452" y="13830"/>
                      </a:lnTo>
                      <a:cubicBezTo>
                        <a:pt x="411452" y="13830"/>
                        <a:pt x="411452" y="13830"/>
                        <a:pt x="411452" y="13830"/>
                      </a:cubicBezTo>
                      <a:cubicBezTo>
                        <a:pt x="411452" y="13830"/>
                        <a:pt x="411452" y="13830"/>
                        <a:pt x="411452" y="13830"/>
                      </a:cubicBezTo>
                      <a:cubicBezTo>
                        <a:pt x="411452" y="13830"/>
                        <a:pt x="411452" y="13830"/>
                        <a:pt x="411452" y="13830"/>
                      </a:cubicBezTo>
                      <a:lnTo>
                        <a:pt x="412604" y="13830"/>
                      </a:lnTo>
                      <a:cubicBezTo>
                        <a:pt x="412604" y="13830"/>
                        <a:pt x="412604" y="13830"/>
                        <a:pt x="412604" y="13830"/>
                      </a:cubicBezTo>
                      <a:cubicBezTo>
                        <a:pt x="412604" y="13830"/>
                        <a:pt x="412604" y="13830"/>
                        <a:pt x="412604" y="13830"/>
                      </a:cubicBezTo>
                      <a:cubicBezTo>
                        <a:pt x="412604" y="13830"/>
                        <a:pt x="412604" y="13830"/>
                        <a:pt x="412604" y="13830"/>
                      </a:cubicBezTo>
                      <a:cubicBezTo>
                        <a:pt x="412604" y="13830"/>
                        <a:pt x="412604" y="13830"/>
                        <a:pt x="412604" y="13830"/>
                      </a:cubicBezTo>
                      <a:cubicBezTo>
                        <a:pt x="412604" y="13830"/>
                        <a:pt x="412604" y="13830"/>
                        <a:pt x="412604" y="13830"/>
                      </a:cubicBezTo>
                      <a:cubicBezTo>
                        <a:pt x="412604" y="13830"/>
                        <a:pt x="412604" y="13830"/>
                        <a:pt x="413756" y="13830"/>
                      </a:cubicBezTo>
                      <a:lnTo>
                        <a:pt x="428739" y="5763"/>
                      </a:lnTo>
                      <a:lnTo>
                        <a:pt x="428739" y="9220"/>
                      </a:lnTo>
                      <a:cubicBezTo>
                        <a:pt x="428739" y="9220"/>
                        <a:pt x="428739" y="10373"/>
                        <a:pt x="429892" y="10373"/>
                      </a:cubicBezTo>
                      <a:lnTo>
                        <a:pt x="442570" y="18440"/>
                      </a:lnTo>
                      <a:cubicBezTo>
                        <a:pt x="442570" y="18440"/>
                        <a:pt x="442570" y="18440"/>
                        <a:pt x="442570" y="18440"/>
                      </a:cubicBezTo>
                      <a:cubicBezTo>
                        <a:pt x="442570" y="18440"/>
                        <a:pt x="442570" y="18440"/>
                        <a:pt x="442570" y="18440"/>
                      </a:cubicBezTo>
                      <a:cubicBezTo>
                        <a:pt x="442570" y="18440"/>
                        <a:pt x="442570" y="18440"/>
                        <a:pt x="442570" y="18440"/>
                      </a:cubicBezTo>
                      <a:lnTo>
                        <a:pt x="442570" y="18440"/>
                      </a:lnTo>
                      <a:cubicBezTo>
                        <a:pt x="442570" y="18440"/>
                        <a:pt x="442570" y="18440"/>
                        <a:pt x="442570" y="18440"/>
                      </a:cubicBezTo>
                      <a:cubicBezTo>
                        <a:pt x="442570" y="18440"/>
                        <a:pt x="442570" y="18440"/>
                        <a:pt x="442570" y="18440"/>
                      </a:cubicBezTo>
                      <a:cubicBezTo>
                        <a:pt x="442570" y="18440"/>
                        <a:pt x="442570" y="18440"/>
                        <a:pt x="442570" y="18440"/>
                      </a:cubicBezTo>
                      <a:cubicBezTo>
                        <a:pt x="442570" y="18440"/>
                        <a:pt x="442570" y="18440"/>
                        <a:pt x="442570" y="18440"/>
                      </a:cubicBezTo>
                      <a:lnTo>
                        <a:pt x="442570" y="18440"/>
                      </a:lnTo>
                      <a:lnTo>
                        <a:pt x="442570" y="18440"/>
                      </a:lnTo>
                      <a:lnTo>
                        <a:pt x="442570" y="18440"/>
                      </a:lnTo>
                      <a:cubicBezTo>
                        <a:pt x="442570" y="18440"/>
                        <a:pt x="442570" y="18440"/>
                        <a:pt x="442570" y="18440"/>
                      </a:cubicBezTo>
                      <a:cubicBezTo>
                        <a:pt x="442570" y="18440"/>
                        <a:pt x="442570" y="18440"/>
                        <a:pt x="442570" y="18440"/>
                      </a:cubicBezTo>
                      <a:cubicBezTo>
                        <a:pt x="442570" y="18440"/>
                        <a:pt x="442570" y="18440"/>
                        <a:pt x="442570" y="18440"/>
                      </a:cubicBezTo>
                      <a:cubicBezTo>
                        <a:pt x="442570" y="18440"/>
                        <a:pt x="442570" y="18440"/>
                        <a:pt x="442570" y="18440"/>
                      </a:cubicBezTo>
                      <a:cubicBezTo>
                        <a:pt x="442570" y="18440"/>
                        <a:pt x="442570" y="18440"/>
                        <a:pt x="442570" y="18440"/>
                      </a:cubicBezTo>
                      <a:cubicBezTo>
                        <a:pt x="442570" y="18440"/>
                        <a:pt x="442570" y="18440"/>
                        <a:pt x="443722" y="18440"/>
                      </a:cubicBezTo>
                      <a:lnTo>
                        <a:pt x="449485" y="14983"/>
                      </a:lnTo>
                      <a:lnTo>
                        <a:pt x="449485" y="18440"/>
                      </a:lnTo>
                      <a:cubicBezTo>
                        <a:pt x="449485" y="18440"/>
                        <a:pt x="449485" y="19593"/>
                        <a:pt x="450637" y="19593"/>
                      </a:cubicBezTo>
                      <a:lnTo>
                        <a:pt x="463315" y="27661"/>
                      </a:lnTo>
                      <a:cubicBezTo>
                        <a:pt x="463315" y="27661"/>
                        <a:pt x="463315" y="27661"/>
                        <a:pt x="463315" y="27661"/>
                      </a:cubicBezTo>
                      <a:cubicBezTo>
                        <a:pt x="463315" y="27661"/>
                        <a:pt x="463315" y="27661"/>
                        <a:pt x="463315" y="27661"/>
                      </a:cubicBezTo>
                      <a:cubicBezTo>
                        <a:pt x="463315" y="27661"/>
                        <a:pt x="463315" y="27661"/>
                        <a:pt x="463315" y="27661"/>
                      </a:cubicBezTo>
                      <a:lnTo>
                        <a:pt x="463315" y="27661"/>
                      </a:lnTo>
                      <a:lnTo>
                        <a:pt x="463315" y="27661"/>
                      </a:lnTo>
                      <a:cubicBezTo>
                        <a:pt x="463315" y="27661"/>
                        <a:pt x="463315" y="27661"/>
                        <a:pt x="463315" y="27661"/>
                      </a:cubicBezTo>
                      <a:cubicBezTo>
                        <a:pt x="463315" y="27661"/>
                        <a:pt x="463315" y="27661"/>
                        <a:pt x="463315" y="27661"/>
                      </a:cubicBezTo>
                      <a:cubicBezTo>
                        <a:pt x="463315" y="27661"/>
                        <a:pt x="463315" y="27661"/>
                        <a:pt x="463315" y="27661"/>
                      </a:cubicBezTo>
                      <a:lnTo>
                        <a:pt x="463315" y="27661"/>
                      </a:lnTo>
                      <a:cubicBezTo>
                        <a:pt x="463315" y="27661"/>
                        <a:pt x="463315" y="27661"/>
                        <a:pt x="463315" y="27661"/>
                      </a:cubicBezTo>
                      <a:cubicBezTo>
                        <a:pt x="463315" y="27661"/>
                        <a:pt x="463315" y="27661"/>
                        <a:pt x="463315" y="27661"/>
                      </a:cubicBezTo>
                      <a:cubicBezTo>
                        <a:pt x="463315" y="27661"/>
                        <a:pt x="463315" y="27661"/>
                        <a:pt x="463315" y="27661"/>
                      </a:cubicBezTo>
                      <a:cubicBezTo>
                        <a:pt x="463315" y="27661"/>
                        <a:pt x="463315" y="27661"/>
                        <a:pt x="463315" y="27661"/>
                      </a:cubicBezTo>
                      <a:cubicBezTo>
                        <a:pt x="463315" y="27661"/>
                        <a:pt x="463315" y="27661"/>
                        <a:pt x="463315" y="27661"/>
                      </a:cubicBezTo>
                      <a:cubicBezTo>
                        <a:pt x="463315" y="27661"/>
                        <a:pt x="463315" y="27661"/>
                        <a:pt x="464467" y="27661"/>
                      </a:cubicBezTo>
                      <a:lnTo>
                        <a:pt x="465620" y="27661"/>
                      </a:lnTo>
                      <a:lnTo>
                        <a:pt x="465620" y="31118"/>
                      </a:lnTo>
                      <a:cubicBezTo>
                        <a:pt x="465620" y="31118"/>
                        <a:pt x="465620" y="32271"/>
                        <a:pt x="466773" y="32271"/>
                      </a:cubicBezTo>
                      <a:lnTo>
                        <a:pt x="477145" y="39186"/>
                      </a:lnTo>
                      <a:cubicBezTo>
                        <a:pt x="477145" y="39186"/>
                        <a:pt x="477145" y="39186"/>
                        <a:pt x="477145" y="39186"/>
                      </a:cubicBezTo>
                      <a:cubicBezTo>
                        <a:pt x="477145" y="39186"/>
                        <a:pt x="477145" y="39186"/>
                        <a:pt x="477145" y="39186"/>
                      </a:cubicBezTo>
                      <a:cubicBezTo>
                        <a:pt x="477145" y="39186"/>
                        <a:pt x="477145" y="39186"/>
                        <a:pt x="475993" y="40338"/>
                      </a:cubicBezTo>
                      <a:lnTo>
                        <a:pt x="454095" y="53016"/>
                      </a:lnTo>
                      <a:cubicBezTo>
                        <a:pt x="454095" y="53016"/>
                        <a:pt x="452942" y="53016"/>
                        <a:pt x="452942" y="53016"/>
                      </a:cubicBezTo>
                      <a:cubicBezTo>
                        <a:pt x="452942" y="53016"/>
                        <a:pt x="452942" y="53016"/>
                        <a:pt x="452942" y="53016"/>
                      </a:cubicBezTo>
                      <a:cubicBezTo>
                        <a:pt x="452942" y="53016"/>
                        <a:pt x="451790" y="53016"/>
                        <a:pt x="451790" y="53016"/>
                      </a:cubicBezTo>
                      <a:lnTo>
                        <a:pt x="451790" y="53016"/>
                      </a:lnTo>
                      <a:cubicBezTo>
                        <a:pt x="451790" y="53016"/>
                        <a:pt x="450637" y="53016"/>
                        <a:pt x="450637" y="53016"/>
                      </a:cubicBezTo>
                      <a:cubicBezTo>
                        <a:pt x="450637" y="53016"/>
                        <a:pt x="450637" y="53016"/>
                        <a:pt x="450637" y="53016"/>
                      </a:cubicBezTo>
                      <a:cubicBezTo>
                        <a:pt x="450637" y="53016"/>
                        <a:pt x="449485" y="53016"/>
                        <a:pt x="449485" y="53016"/>
                      </a:cubicBezTo>
                      <a:lnTo>
                        <a:pt x="436807" y="44948"/>
                      </a:lnTo>
                      <a:cubicBezTo>
                        <a:pt x="436807" y="44948"/>
                        <a:pt x="436807" y="44948"/>
                        <a:pt x="436807" y="44948"/>
                      </a:cubicBezTo>
                      <a:lnTo>
                        <a:pt x="451790" y="36881"/>
                      </a:lnTo>
                      <a:lnTo>
                        <a:pt x="451790" y="36881"/>
                      </a:lnTo>
                      <a:cubicBezTo>
                        <a:pt x="451790" y="36881"/>
                        <a:pt x="451790" y="36881"/>
                        <a:pt x="451790" y="36881"/>
                      </a:cubicBezTo>
                      <a:cubicBezTo>
                        <a:pt x="451790" y="36881"/>
                        <a:pt x="451790" y="36881"/>
                        <a:pt x="451790" y="36881"/>
                      </a:cubicBezTo>
                      <a:lnTo>
                        <a:pt x="451790" y="36881"/>
                      </a:lnTo>
                      <a:cubicBezTo>
                        <a:pt x="451790" y="36881"/>
                        <a:pt x="451790" y="36881"/>
                        <a:pt x="451790" y="36881"/>
                      </a:cubicBezTo>
                      <a:cubicBezTo>
                        <a:pt x="451790" y="36881"/>
                        <a:pt x="451790" y="36881"/>
                        <a:pt x="451790" y="36881"/>
                      </a:cubicBezTo>
                      <a:cubicBezTo>
                        <a:pt x="451790" y="36881"/>
                        <a:pt x="451790" y="36881"/>
                        <a:pt x="451790" y="36881"/>
                      </a:cubicBezTo>
                      <a:cubicBezTo>
                        <a:pt x="451790" y="36881"/>
                        <a:pt x="451790" y="36881"/>
                        <a:pt x="451790" y="36881"/>
                      </a:cubicBezTo>
                      <a:lnTo>
                        <a:pt x="451790" y="36881"/>
                      </a:lnTo>
                      <a:lnTo>
                        <a:pt x="451790" y="36881"/>
                      </a:lnTo>
                      <a:lnTo>
                        <a:pt x="451790" y="32271"/>
                      </a:lnTo>
                      <a:cubicBezTo>
                        <a:pt x="451790" y="32271"/>
                        <a:pt x="451790" y="32271"/>
                        <a:pt x="451790" y="33423"/>
                      </a:cubicBezTo>
                      <a:cubicBezTo>
                        <a:pt x="451790" y="33423"/>
                        <a:pt x="451790" y="33423"/>
                        <a:pt x="451790" y="33423"/>
                      </a:cubicBezTo>
                      <a:cubicBezTo>
                        <a:pt x="451790" y="33423"/>
                        <a:pt x="451790" y="33423"/>
                        <a:pt x="450637" y="34576"/>
                      </a:cubicBezTo>
                      <a:lnTo>
                        <a:pt x="417214" y="53016"/>
                      </a:lnTo>
                      <a:cubicBezTo>
                        <a:pt x="417214" y="53016"/>
                        <a:pt x="416062" y="53016"/>
                        <a:pt x="416062" y="53016"/>
                      </a:cubicBezTo>
                      <a:cubicBezTo>
                        <a:pt x="416062" y="53016"/>
                        <a:pt x="416062" y="53016"/>
                        <a:pt x="416062" y="53016"/>
                      </a:cubicBezTo>
                      <a:cubicBezTo>
                        <a:pt x="416062" y="53016"/>
                        <a:pt x="414909" y="53016"/>
                        <a:pt x="414909" y="53016"/>
                      </a:cubicBezTo>
                      <a:lnTo>
                        <a:pt x="414909" y="53016"/>
                      </a:lnTo>
                      <a:cubicBezTo>
                        <a:pt x="414909" y="53016"/>
                        <a:pt x="413756" y="53016"/>
                        <a:pt x="413756" y="53016"/>
                      </a:cubicBezTo>
                      <a:lnTo>
                        <a:pt x="413756" y="53016"/>
                      </a:lnTo>
                      <a:cubicBezTo>
                        <a:pt x="413756" y="53016"/>
                        <a:pt x="412604" y="53016"/>
                        <a:pt x="412604" y="53016"/>
                      </a:cubicBezTo>
                      <a:lnTo>
                        <a:pt x="399926" y="44948"/>
                      </a:lnTo>
                      <a:cubicBezTo>
                        <a:pt x="399926" y="44948"/>
                        <a:pt x="399926" y="44948"/>
                        <a:pt x="399926" y="44948"/>
                      </a:cubicBezTo>
                      <a:lnTo>
                        <a:pt x="406841" y="41491"/>
                      </a:lnTo>
                      <a:cubicBezTo>
                        <a:pt x="406841" y="41491"/>
                        <a:pt x="406841" y="41491"/>
                        <a:pt x="406841" y="41491"/>
                      </a:cubicBezTo>
                      <a:cubicBezTo>
                        <a:pt x="406841" y="41491"/>
                        <a:pt x="406841" y="41491"/>
                        <a:pt x="406841" y="41491"/>
                      </a:cubicBezTo>
                      <a:cubicBezTo>
                        <a:pt x="406841" y="41491"/>
                        <a:pt x="406841" y="41491"/>
                        <a:pt x="406841" y="41491"/>
                      </a:cubicBezTo>
                      <a:lnTo>
                        <a:pt x="406841" y="41491"/>
                      </a:lnTo>
                      <a:cubicBezTo>
                        <a:pt x="406841" y="41491"/>
                        <a:pt x="406841" y="41491"/>
                        <a:pt x="406841" y="41491"/>
                      </a:cubicBezTo>
                      <a:cubicBezTo>
                        <a:pt x="406841" y="41491"/>
                        <a:pt x="406841" y="41491"/>
                        <a:pt x="406841" y="41491"/>
                      </a:cubicBezTo>
                      <a:cubicBezTo>
                        <a:pt x="406841" y="41491"/>
                        <a:pt x="406841" y="41491"/>
                        <a:pt x="406841" y="41491"/>
                      </a:cubicBezTo>
                      <a:cubicBezTo>
                        <a:pt x="406841" y="41491"/>
                        <a:pt x="406841" y="41491"/>
                        <a:pt x="406841" y="41491"/>
                      </a:cubicBezTo>
                      <a:cubicBezTo>
                        <a:pt x="406841" y="41491"/>
                        <a:pt x="406841" y="41491"/>
                        <a:pt x="406841" y="41491"/>
                      </a:cubicBezTo>
                      <a:lnTo>
                        <a:pt x="406841" y="38033"/>
                      </a:lnTo>
                      <a:lnTo>
                        <a:pt x="412604" y="41491"/>
                      </a:lnTo>
                      <a:lnTo>
                        <a:pt x="412604" y="36881"/>
                      </a:lnTo>
                      <a:lnTo>
                        <a:pt x="407994" y="17288"/>
                      </a:lnTo>
                      <a:cubicBezTo>
                        <a:pt x="407994" y="17288"/>
                        <a:pt x="407994" y="17288"/>
                        <a:pt x="407994" y="17288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10800000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652" name="Freeform: Shape 3651">
                  <a:extLst>
                    <a:ext uri="{FF2B5EF4-FFF2-40B4-BE49-F238E27FC236}">
                      <a16:creationId xmlns:a16="http://schemas.microsoft.com/office/drawing/2014/main" id="{B5B94495-8A0F-4551-9FDD-9D328483E96E}"/>
                    </a:ext>
                  </a:extLst>
                </p:cNvPr>
                <p:cNvSpPr/>
                <p:nvPr/>
              </p:nvSpPr>
              <p:spPr>
                <a:xfrm>
                  <a:off x="9117345" y="5442698"/>
                  <a:ext cx="36880" cy="23050"/>
                </a:xfrm>
                <a:custGeom>
                  <a:avLst/>
                  <a:gdLst>
                    <a:gd name="connsiteX0" fmla="*/ 16135 w 36880"/>
                    <a:gd name="connsiteY0" fmla="*/ 4610 h 23050"/>
                    <a:gd name="connsiteX1" fmla="*/ 16135 w 36880"/>
                    <a:gd name="connsiteY1" fmla="*/ 4610 h 23050"/>
                    <a:gd name="connsiteX2" fmla="*/ 16135 w 36880"/>
                    <a:gd name="connsiteY2" fmla="*/ 4610 h 23050"/>
                    <a:gd name="connsiteX3" fmla="*/ 16135 w 36880"/>
                    <a:gd name="connsiteY3" fmla="*/ 4610 h 23050"/>
                    <a:gd name="connsiteX4" fmla="*/ 16135 w 36880"/>
                    <a:gd name="connsiteY4" fmla="*/ 4610 h 23050"/>
                    <a:gd name="connsiteX5" fmla="*/ 16135 w 36880"/>
                    <a:gd name="connsiteY5" fmla="*/ 4610 h 23050"/>
                    <a:gd name="connsiteX6" fmla="*/ 16135 w 36880"/>
                    <a:gd name="connsiteY6" fmla="*/ 4610 h 23050"/>
                    <a:gd name="connsiteX7" fmla="*/ 17288 w 36880"/>
                    <a:gd name="connsiteY7" fmla="*/ 3457 h 23050"/>
                    <a:gd name="connsiteX8" fmla="*/ 17288 w 36880"/>
                    <a:gd name="connsiteY8" fmla="*/ 3457 h 23050"/>
                    <a:gd name="connsiteX9" fmla="*/ 17288 w 36880"/>
                    <a:gd name="connsiteY9" fmla="*/ 3457 h 23050"/>
                    <a:gd name="connsiteX10" fmla="*/ 17288 w 36880"/>
                    <a:gd name="connsiteY10" fmla="*/ 0 h 23050"/>
                    <a:gd name="connsiteX11" fmla="*/ 36881 w 36880"/>
                    <a:gd name="connsiteY11" fmla="*/ 12677 h 23050"/>
                    <a:gd name="connsiteX12" fmla="*/ 35728 w 36880"/>
                    <a:gd name="connsiteY12" fmla="*/ 12677 h 23050"/>
                    <a:gd name="connsiteX13" fmla="*/ 17288 w 36880"/>
                    <a:gd name="connsiteY13" fmla="*/ 23051 h 23050"/>
                    <a:gd name="connsiteX14" fmla="*/ 16135 w 36880"/>
                    <a:gd name="connsiteY14" fmla="*/ 23051 h 23050"/>
                    <a:gd name="connsiteX15" fmla="*/ 16135 w 36880"/>
                    <a:gd name="connsiteY15" fmla="*/ 23051 h 23050"/>
                    <a:gd name="connsiteX16" fmla="*/ 14983 w 36880"/>
                    <a:gd name="connsiteY16" fmla="*/ 23051 h 23050"/>
                    <a:gd name="connsiteX17" fmla="*/ 14983 w 36880"/>
                    <a:gd name="connsiteY17" fmla="*/ 23051 h 23050"/>
                    <a:gd name="connsiteX18" fmla="*/ 13830 w 36880"/>
                    <a:gd name="connsiteY18" fmla="*/ 23051 h 23050"/>
                    <a:gd name="connsiteX19" fmla="*/ 13830 w 36880"/>
                    <a:gd name="connsiteY19" fmla="*/ 23051 h 23050"/>
                    <a:gd name="connsiteX20" fmla="*/ 12678 w 36880"/>
                    <a:gd name="connsiteY20" fmla="*/ 23051 h 23050"/>
                    <a:gd name="connsiteX21" fmla="*/ 0 w 36880"/>
                    <a:gd name="connsiteY21" fmla="*/ 14983 h 23050"/>
                    <a:gd name="connsiteX22" fmla="*/ 0 w 36880"/>
                    <a:gd name="connsiteY22" fmla="*/ 14983 h 23050"/>
                    <a:gd name="connsiteX23" fmla="*/ 16135 w 36880"/>
                    <a:gd name="connsiteY23" fmla="*/ 4610 h 23050"/>
                    <a:gd name="connsiteX24" fmla="*/ 16135 w 36880"/>
                    <a:gd name="connsiteY24" fmla="*/ 4610 h 23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36880" h="23050">
                      <a:moveTo>
                        <a:pt x="16135" y="4610"/>
                      </a:moveTo>
                      <a:cubicBezTo>
                        <a:pt x="16135" y="4610"/>
                        <a:pt x="16135" y="4610"/>
                        <a:pt x="16135" y="4610"/>
                      </a:cubicBezTo>
                      <a:cubicBezTo>
                        <a:pt x="16135" y="4610"/>
                        <a:pt x="16135" y="4610"/>
                        <a:pt x="16135" y="4610"/>
                      </a:cubicBezTo>
                      <a:cubicBezTo>
                        <a:pt x="16135" y="4610"/>
                        <a:pt x="16135" y="4610"/>
                        <a:pt x="16135" y="4610"/>
                      </a:cubicBezTo>
                      <a:lnTo>
                        <a:pt x="16135" y="4610"/>
                      </a:lnTo>
                      <a:cubicBezTo>
                        <a:pt x="16135" y="4610"/>
                        <a:pt x="16135" y="4610"/>
                        <a:pt x="16135" y="4610"/>
                      </a:cubicBezTo>
                      <a:cubicBezTo>
                        <a:pt x="17288" y="4610"/>
                        <a:pt x="17288" y="3457"/>
                        <a:pt x="16135" y="4610"/>
                      </a:cubicBezTo>
                      <a:cubicBezTo>
                        <a:pt x="17288" y="3457"/>
                        <a:pt x="17288" y="3457"/>
                        <a:pt x="17288" y="3457"/>
                      </a:cubicBezTo>
                      <a:lnTo>
                        <a:pt x="17288" y="3457"/>
                      </a:lnTo>
                      <a:lnTo>
                        <a:pt x="17288" y="3457"/>
                      </a:lnTo>
                      <a:lnTo>
                        <a:pt x="17288" y="0"/>
                      </a:lnTo>
                      <a:lnTo>
                        <a:pt x="36881" y="12677"/>
                      </a:lnTo>
                      <a:cubicBezTo>
                        <a:pt x="36881" y="12677"/>
                        <a:pt x="36881" y="12677"/>
                        <a:pt x="35728" y="12677"/>
                      </a:cubicBezTo>
                      <a:lnTo>
                        <a:pt x="17288" y="23051"/>
                      </a:lnTo>
                      <a:cubicBezTo>
                        <a:pt x="17288" y="23051"/>
                        <a:pt x="16135" y="23051"/>
                        <a:pt x="16135" y="23051"/>
                      </a:cubicBezTo>
                      <a:cubicBezTo>
                        <a:pt x="16135" y="23051"/>
                        <a:pt x="16135" y="23051"/>
                        <a:pt x="16135" y="23051"/>
                      </a:cubicBezTo>
                      <a:cubicBezTo>
                        <a:pt x="16135" y="23051"/>
                        <a:pt x="14983" y="23051"/>
                        <a:pt x="14983" y="23051"/>
                      </a:cubicBezTo>
                      <a:lnTo>
                        <a:pt x="14983" y="23051"/>
                      </a:lnTo>
                      <a:cubicBezTo>
                        <a:pt x="14983" y="23051"/>
                        <a:pt x="13830" y="23051"/>
                        <a:pt x="13830" y="23051"/>
                      </a:cubicBezTo>
                      <a:lnTo>
                        <a:pt x="13830" y="23051"/>
                      </a:lnTo>
                      <a:cubicBezTo>
                        <a:pt x="13830" y="23051"/>
                        <a:pt x="12678" y="23051"/>
                        <a:pt x="12678" y="23051"/>
                      </a:cubicBezTo>
                      <a:lnTo>
                        <a:pt x="0" y="14983"/>
                      </a:lnTo>
                      <a:cubicBezTo>
                        <a:pt x="0" y="14983"/>
                        <a:pt x="0" y="14983"/>
                        <a:pt x="0" y="14983"/>
                      </a:cubicBezTo>
                      <a:lnTo>
                        <a:pt x="16135" y="4610"/>
                      </a:lnTo>
                      <a:lnTo>
                        <a:pt x="16135" y="461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03286"/>
                    </a:gs>
                    <a:gs pos="100000">
                      <a:srgbClr val="0085F2"/>
                    </a:gs>
                  </a:gsLst>
                  <a:lin ang="16327914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653" name="Freeform: Shape 3652">
                  <a:extLst>
                    <a:ext uri="{FF2B5EF4-FFF2-40B4-BE49-F238E27FC236}">
                      <a16:creationId xmlns:a16="http://schemas.microsoft.com/office/drawing/2014/main" id="{2D69D1F8-3C6B-7A17-429F-28C8CA4F27F0}"/>
                    </a:ext>
                  </a:extLst>
                </p:cNvPr>
                <p:cNvSpPr/>
                <p:nvPr/>
              </p:nvSpPr>
              <p:spPr>
                <a:xfrm>
                  <a:off x="9094294" y="5431173"/>
                  <a:ext cx="36880" cy="23050"/>
                </a:xfrm>
                <a:custGeom>
                  <a:avLst/>
                  <a:gdLst>
                    <a:gd name="connsiteX0" fmla="*/ 13830 w 36880"/>
                    <a:gd name="connsiteY0" fmla="*/ 6915 h 23050"/>
                    <a:gd name="connsiteX1" fmla="*/ 13830 w 36880"/>
                    <a:gd name="connsiteY1" fmla="*/ 6915 h 23050"/>
                    <a:gd name="connsiteX2" fmla="*/ 13830 w 36880"/>
                    <a:gd name="connsiteY2" fmla="*/ 6915 h 23050"/>
                    <a:gd name="connsiteX3" fmla="*/ 13830 w 36880"/>
                    <a:gd name="connsiteY3" fmla="*/ 6915 h 23050"/>
                    <a:gd name="connsiteX4" fmla="*/ 13830 w 36880"/>
                    <a:gd name="connsiteY4" fmla="*/ 6915 h 23050"/>
                    <a:gd name="connsiteX5" fmla="*/ 13830 w 36880"/>
                    <a:gd name="connsiteY5" fmla="*/ 6915 h 23050"/>
                    <a:gd name="connsiteX6" fmla="*/ 13830 w 36880"/>
                    <a:gd name="connsiteY6" fmla="*/ 6915 h 23050"/>
                    <a:gd name="connsiteX7" fmla="*/ 13830 w 36880"/>
                    <a:gd name="connsiteY7" fmla="*/ 6915 h 23050"/>
                    <a:gd name="connsiteX8" fmla="*/ 14983 w 36880"/>
                    <a:gd name="connsiteY8" fmla="*/ 5763 h 23050"/>
                    <a:gd name="connsiteX9" fmla="*/ 14983 w 36880"/>
                    <a:gd name="connsiteY9" fmla="*/ 5763 h 23050"/>
                    <a:gd name="connsiteX10" fmla="*/ 14983 w 36880"/>
                    <a:gd name="connsiteY10" fmla="*/ 2305 h 23050"/>
                    <a:gd name="connsiteX11" fmla="*/ 16135 w 36880"/>
                    <a:gd name="connsiteY11" fmla="*/ 3457 h 23050"/>
                    <a:gd name="connsiteX12" fmla="*/ 16135 w 36880"/>
                    <a:gd name="connsiteY12" fmla="*/ 3457 h 23050"/>
                    <a:gd name="connsiteX13" fmla="*/ 16135 w 36880"/>
                    <a:gd name="connsiteY13" fmla="*/ 3457 h 23050"/>
                    <a:gd name="connsiteX14" fmla="*/ 16135 w 36880"/>
                    <a:gd name="connsiteY14" fmla="*/ 3457 h 23050"/>
                    <a:gd name="connsiteX15" fmla="*/ 16135 w 36880"/>
                    <a:gd name="connsiteY15" fmla="*/ 3457 h 23050"/>
                    <a:gd name="connsiteX16" fmla="*/ 16135 w 36880"/>
                    <a:gd name="connsiteY16" fmla="*/ 3457 h 23050"/>
                    <a:gd name="connsiteX17" fmla="*/ 16135 w 36880"/>
                    <a:gd name="connsiteY17" fmla="*/ 3457 h 23050"/>
                    <a:gd name="connsiteX18" fmla="*/ 16135 w 36880"/>
                    <a:gd name="connsiteY18" fmla="*/ 3457 h 23050"/>
                    <a:gd name="connsiteX19" fmla="*/ 16135 w 36880"/>
                    <a:gd name="connsiteY19" fmla="*/ 3457 h 23050"/>
                    <a:gd name="connsiteX20" fmla="*/ 16135 w 36880"/>
                    <a:gd name="connsiteY20" fmla="*/ 3457 h 23050"/>
                    <a:gd name="connsiteX21" fmla="*/ 16135 w 36880"/>
                    <a:gd name="connsiteY21" fmla="*/ 3457 h 23050"/>
                    <a:gd name="connsiteX22" fmla="*/ 16135 w 36880"/>
                    <a:gd name="connsiteY22" fmla="*/ 3457 h 23050"/>
                    <a:gd name="connsiteX23" fmla="*/ 16135 w 36880"/>
                    <a:gd name="connsiteY23" fmla="*/ 3457 h 23050"/>
                    <a:gd name="connsiteX24" fmla="*/ 16135 w 36880"/>
                    <a:gd name="connsiteY24" fmla="*/ 3457 h 23050"/>
                    <a:gd name="connsiteX25" fmla="*/ 16135 w 36880"/>
                    <a:gd name="connsiteY25" fmla="*/ 3457 h 23050"/>
                    <a:gd name="connsiteX26" fmla="*/ 16135 w 36880"/>
                    <a:gd name="connsiteY26" fmla="*/ 3457 h 23050"/>
                    <a:gd name="connsiteX27" fmla="*/ 16135 w 36880"/>
                    <a:gd name="connsiteY27" fmla="*/ 3457 h 23050"/>
                    <a:gd name="connsiteX28" fmla="*/ 17288 w 36880"/>
                    <a:gd name="connsiteY28" fmla="*/ 3457 h 23050"/>
                    <a:gd name="connsiteX29" fmla="*/ 24203 w 36880"/>
                    <a:gd name="connsiteY29" fmla="*/ 0 h 23050"/>
                    <a:gd name="connsiteX30" fmla="*/ 24203 w 36880"/>
                    <a:gd name="connsiteY30" fmla="*/ 3457 h 23050"/>
                    <a:gd name="connsiteX31" fmla="*/ 25356 w 36880"/>
                    <a:gd name="connsiteY31" fmla="*/ 4610 h 23050"/>
                    <a:gd name="connsiteX32" fmla="*/ 36881 w 36880"/>
                    <a:gd name="connsiteY32" fmla="*/ 11525 h 23050"/>
                    <a:gd name="connsiteX33" fmla="*/ 35728 w 36880"/>
                    <a:gd name="connsiteY33" fmla="*/ 12677 h 23050"/>
                    <a:gd name="connsiteX34" fmla="*/ 17288 w 36880"/>
                    <a:gd name="connsiteY34" fmla="*/ 23051 h 23050"/>
                    <a:gd name="connsiteX35" fmla="*/ 16135 w 36880"/>
                    <a:gd name="connsiteY35" fmla="*/ 23051 h 23050"/>
                    <a:gd name="connsiteX36" fmla="*/ 16135 w 36880"/>
                    <a:gd name="connsiteY36" fmla="*/ 23051 h 23050"/>
                    <a:gd name="connsiteX37" fmla="*/ 14983 w 36880"/>
                    <a:gd name="connsiteY37" fmla="*/ 23051 h 23050"/>
                    <a:gd name="connsiteX38" fmla="*/ 14983 w 36880"/>
                    <a:gd name="connsiteY38" fmla="*/ 23051 h 23050"/>
                    <a:gd name="connsiteX39" fmla="*/ 13830 w 36880"/>
                    <a:gd name="connsiteY39" fmla="*/ 23051 h 23050"/>
                    <a:gd name="connsiteX40" fmla="*/ 13830 w 36880"/>
                    <a:gd name="connsiteY40" fmla="*/ 23051 h 23050"/>
                    <a:gd name="connsiteX41" fmla="*/ 12678 w 36880"/>
                    <a:gd name="connsiteY41" fmla="*/ 23051 h 23050"/>
                    <a:gd name="connsiteX42" fmla="*/ 0 w 36880"/>
                    <a:gd name="connsiteY42" fmla="*/ 14983 h 23050"/>
                    <a:gd name="connsiteX43" fmla="*/ 0 w 36880"/>
                    <a:gd name="connsiteY43" fmla="*/ 14983 h 23050"/>
                    <a:gd name="connsiteX44" fmla="*/ 13830 w 36880"/>
                    <a:gd name="connsiteY44" fmla="*/ 6915 h 23050"/>
                    <a:gd name="connsiteX45" fmla="*/ 13830 w 36880"/>
                    <a:gd name="connsiteY45" fmla="*/ 6915 h 23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</a:cxnLst>
                  <a:rect l="l" t="t" r="r" b="b"/>
                  <a:pathLst>
                    <a:path w="36880" h="23050">
                      <a:moveTo>
                        <a:pt x="13830" y="6915"/>
                      </a:moveTo>
                      <a:cubicBezTo>
                        <a:pt x="13830" y="6915"/>
                        <a:pt x="14983" y="6915"/>
                        <a:pt x="13830" y="6915"/>
                      </a:cubicBezTo>
                      <a:cubicBezTo>
                        <a:pt x="14983" y="5763"/>
                        <a:pt x="14983" y="5763"/>
                        <a:pt x="13830" y="6915"/>
                      </a:cubicBezTo>
                      <a:lnTo>
                        <a:pt x="13830" y="6915"/>
                      </a:lnTo>
                      <a:lnTo>
                        <a:pt x="13830" y="6915"/>
                      </a:lnTo>
                      <a:cubicBezTo>
                        <a:pt x="14983" y="5763"/>
                        <a:pt x="14983" y="5763"/>
                        <a:pt x="13830" y="6915"/>
                      </a:cubicBezTo>
                      <a:cubicBezTo>
                        <a:pt x="14983" y="5763"/>
                        <a:pt x="14983" y="5763"/>
                        <a:pt x="13830" y="6915"/>
                      </a:cubicBezTo>
                      <a:cubicBezTo>
                        <a:pt x="14983" y="5763"/>
                        <a:pt x="14983" y="5763"/>
                        <a:pt x="13830" y="6915"/>
                      </a:cubicBezTo>
                      <a:lnTo>
                        <a:pt x="14983" y="5763"/>
                      </a:lnTo>
                      <a:lnTo>
                        <a:pt x="14983" y="5763"/>
                      </a:lnTo>
                      <a:lnTo>
                        <a:pt x="14983" y="2305"/>
                      </a:lnTo>
                      <a:lnTo>
                        <a:pt x="16135" y="3457"/>
                      </a:lnTo>
                      <a:cubicBezTo>
                        <a:pt x="16135" y="3457"/>
                        <a:pt x="16135" y="3457"/>
                        <a:pt x="16135" y="3457"/>
                      </a:cubicBezTo>
                      <a:cubicBezTo>
                        <a:pt x="16135" y="3457"/>
                        <a:pt x="16135" y="3457"/>
                        <a:pt x="16135" y="3457"/>
                      </a:cubicBezTo>
                      <a:cubicBezTo>
                        <a:pt x="16135" y="3457"/>
                        <a:pt x="16135" y="3457"/>
                        <a:pt x="16135" y="3457"/>
                      </a:cubicBezTo>
                      <a:lnTo>
                        <a:pt x="16135" y="3457"/>
                      </a:lnTo>
                      <a:cubicBezTo>
                        <a:pt x="16135" y="3457"/>
                        <a:pt x="16135" y="3457"/>
                        <a:pt x="16135" y="3457"/>
                      </a:cubicBezTo>
                      <a:cubicBezTo>
                        <a:pt x="16135" y="3457"/>
                        <a:pt x="16135" y="3457"/>
                        <a:pt x="16135" y="3457"/>
                      </a:cubicBezTo>
                      <a:cubicBezTo>
                        <a:pt x="16135" y="3457"/>
                        <a:pt x="16135" y="3457"/>
                        <a:pt x="16135" y="3457"/>
                      </a:cubicBezTo>
                      <a:cubicBezTo>
                        <a:pt x="16135" y="3457"/>
                        <a:pt x="16135" y="3457"/>
                        <a:pt x="16135" y="3457"/>
                      </a:cubicBezTo>
                      <a:cubicBezTo>
                        <a:pt x="16135" y="3457"/>
                        <a:pt x="16135" y="3457"/>
                        <a:pt x="16135" y="3457"/>
                      </a:cubicBezTo>
                      <a:lnTo>
                        <a:pt x="16135" y="3457"/>
                      </a:lnTo>
                      <a:cubicBezTo>
                        <a:pt x="16135" y="3457"/>
                        <a:pt x="16135" y="3457"/>
                        <a:pt x="16135" y="3457"/>
                      </a:cubicBezTo>
                      <a:cubicBezTo>
                        <a:pt x="16135" y="3457"/>
                        <a:pt x="16135" y="3457"/>
                        <a:pt x="16135" y="3457"/>
                      </a:cubicBezTo>
                      <a:cubicBezTo>
                        <a:pt x="16135" y="3457"/>
                        <a:pt x="16135" y="3457"/>
                        <a:pt x="16135" y="3457"/>
                      </a:cubicBezTo>
                      <a:cubicBezTo>
                        <a:pt x="16135" y="3457"/>
                        <a:pt x="16135" y="3457"/>
                        <a:pt x="16135" y="3457"/>
                      </a:cubicBezTo>
                      <a:cubicBezTo>
                        <a:pt x="16135" y="3457"/>
                        <a:pt x="16135" y="3457"/>
                        <a:pt x="16135" y="3457"/>
                      </a:cubicBezTo>
                      <a:cubicBezTo>
                        <a:pt x="16135" y="3457"/>
                        <a:pt x="16135" y="3457"/>
                        <a:pt x="16135" y="3457"/>
                      </a:cubicBezTo>
                      <a:cubicBezTo>
                        <a:pt x="16135" y="3457"/>
                        <a:pt x="16135" y="3457"/>
                        <a:pt x="17288" y="3457"/>
                      </a:cubicBezTo>
                      <a:lnTo>
                        <a:pt x="24203" y="0"/>
                      </a:lnTo>
                      <a:lnTo>
                        <a:pt x="24203" y="3457"/>
                      </a:lnTo>
                      <a:cubicBezTo>
                        <a:pt x="24203" y="3457"/>
                        <a:pt x="24203" y="4610"/>
                        <a:pt x="25356" y="4610"/>
                      </a:cubicBezTo>
                      <a:lnTo>
                        <a:pt x="36881" y="11525"/>
                      </a:lnTo>
                      <a:cubicBezTo>
                        <a:pt x="36881" y="11525"/>
                        <a:pt x="36881" y="11525"/>
                        <a:pt x="35728" y="12677"/>
                      </a:cubicBezTo>
                      <a:lnTo>
                        <a:pt x="17288" y="23051"/>
                      </a:lnTo>
                      <a:cubicBezTo>
                        <a:pt x="17288" y="23051"/>
                        <a:pt x="16135" y="23051"/>
                        <a:pt x="16135" y="23051"/>
                      </a:cubicBezTo>
                      <a:cubicBezTo>
                        <a:pt x="16135" y="23051"/>
                        <a:pt x="16135" y="23051"/>
                        <a:pt x="16135" y="23051"/>
                      </a:cubicBezTo>
                      <a:cubicBezTo>
                        <a:pt x="16135" y="23051"/>
                        <a:pt x="14983" y="23051"/>
                        <a:pt x="14983" y="23051"/>
                      </a:cubicBezTo>
                      <a:lnTo>
                        <a:pt x="14983" y="23051"/>
                      </a:lnTo>
                      <a:cubicBezTo>
                        <a:pt x="14983" y="23051"/>
                        <a:pt x="13830" y="23051"/>
                        <a:pt x="13830" y="23051"/>
                      </a:cubicBezTo>
                      <a:lnTo>
                        <a:pt x="13830" y="23051"/>
                      </a:lnTo>
                      <a:cubicBezTo>
                        <a:pt x="13830" y="23051"/>
                        <a:pt x="12678" y="23051"/>
                        <a:pt x="12678" y="23051"/>
                      </a:cubicBezTo>
                      <a:lnTo>
                        <a:pt x="0" y="14983"/>
                      </a:lnTo>
                      <a:cubicBezTo>
                        <a:pt x="0" y="14983"/>
                        <a:pt x="0" y="14983"/>
                        <a:pt x="0" y="14983"/>
                      </a:cubicBezTo>
                      <a:lnTo>
                        <a:pt x="13830" y="6915"/>
                      </a:lnTo>
                      <a:lnTo>
                        <a:pt x="13830" y="69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03286"/>
                    </a:gs>
                    <a:gs pos="100000">
                      <a:srgbClr val="0085F2"/>
                    </a:gs>
                  </a:gsLst>
                  <a:lin ang="16327914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654" name="Freeform: Shape 3653">
                  <a:extLst>
                    <a:ext uri="{FF2B5EF4-FFF2-40B4-BE49-F238E27FC236}">
                      <a16:creationId xmlns:a16="http://schemas.microsoft.com/office/drawing/2014/main" id="{C0A513BC-1613-D6C2-8C0C-E8E3A25391E7}"/>
                    </a:ext>
                  </a:extLst>
                </p:cNvPr>
                <p:cNvSpPr/>
                <p:nvPr/>
              </p:nvSpPr>
              <p:spPr>
                <a:xfrm>
                  <a:off x="9073549" y="5420800"/>
                  <a:ext cx="35727" cy="21898"/>
                </a:xfrm>
                <a:custGeom>
                  <a:avLst/>
                  <a:gdLst>
                    <a:gd name="connsiteX0" fmla="*/ 23051 w 35727"/>
                    <a:gd name="connsiteY0" fmla="*/ 3458 h 21898"/>
                    <a:gd name="connsiteX1" fmla="*/ 24203 w 35727"/>
                    <a:gd name="connsiteY1" fmla="*/ 4610 h 21898"/>
                    <a:gd name="connsiteX2" fmla="*/ 35728 w 35727"/>
                    <a:gd name="connsiteY2" fmla="*/ 11525 h 21898"/>
                    <a:gd name="connsiteX3" fmla="*/ 35728 w 35727"/>
                    <a:gd name="connsiteY3" fmla="*/ 11525 h 21898"/>
                    <a:gd name="connsiteX4" fmla="*/ 17288 w 35727"/>
                    <a:gd name="connsiteY4" fmla="*/ 21898 h 21898"/>
                    <a:gd name="connsiteX5" fmla="*/ 16135 w 35727"/>
                    <a:gd name="connsiteY5" fmla="*/ 21898 h 21898"/>
                    <a:gd name="connsiteX6" fmla="*/ 16135 w 35727"/>
                    <a:gd name="connsiteY6" fmla="*/ 21898 h 21898"/>
                    <a:gd name="connsiteX7" fmla="*/ 14983 w 35727"/>
                    <a:gd name="connsiteY7" fmla="*/ 21898 h 21898"/>
                    <a:gd name="connsiteX8" fmla="*/ 14983 w 35727"/>
                    <a:gd name="connsiteY8" fmla="*/ 21898 h 21898"/>
                    <a:gd name="connsiteX9" fmla="*/ 13830 w 35727"/>
                    <a:gd name="connsiteY9" fmla="*/ 21898 h 21898"/>
                    <a:gd name="connsiteX10" fmla="*/ 13830 w 35727"/>
                    <a:gd name="connsiteY10" fmla="*/ 21898 h 21898"/>
                    <a:gd name="connsiteX11" fmla="*/ 12677 w 35727"/>
                    <a:gd name="connsiteY11" fmla="*/ 21898 h 21898"/>
                    <a:gd name="connsiteX12" fmla="*/ 0 w 35727"/>
                    <a:gd name="connsiteY12" fmla="*/ 13830 h 21898"/>
                    <a:gd name="connsiteX13" fmla="*/ 0 w 35727"/>
                    <a:gd name="connsiteY13" fmla="*/ 13830 h 21898"/>
                    <a:gd name="connsiteX14" fmla="*/ 24203 w 35727"/>
                    <a:gd name="connsiteY14" fmla="*/ 0 h 21898"/>
                    <a:gd name="connsiteX15" fmla="*/ 24203 w 35727"/>
                    <a:gd name="connsiteY15" fmla="*/ 3458 h 218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5727" h="21898">
                      <a:moveTo>
                        <a:pt x="23051" y="3458"/>
                      </a:moveTo>
                      <a:cubicBezTo>
                        <a:pt x="23051" y="3458"/>
                        <a:pt x="23051" y="4610"/>
                        <a:pt x="24203" y="4610"/>
                      </a:cubicBezTo>
                      <a:lnTo>
                        <a:pt x="35728" y="11525"/>
                      </a:lnTo>
                      <a:cubicBezTo>
                        <a:pt x="35728" y="11525"/>
                        <a:pt x="35728" y="11525"/>
                        <a:pt x="35728" y="11525"/>
                      </a:cubicBezTo>
                      <a:lnTo>
                        <a:pt x="17288" y="21898"/>
                      </a:lnTo>
                      <a:cubicBezTo>
                        <a:pt x="17288" y="21898"/>
                        <a:pt x="16135" y="21898"/>
                        <a:pt x="16135" y="21898"/>
                      </a:cubicBezTo>
                      <a:cubicBezTo>
                        <a:pt x="16135" y="21898"/>
                        <a:pt x="16135" y="21898"/>
                        <a:pt x="16135" y="21898"/>
                      </a:cubicBezTo>
                      <a:cubicBezTo>
                        <a:pt x="16135" y="21898"/>
                        <a:pt x="14983" y="21898"/>
                        <a:pt x="14983" y="21898"/>
                      </a:cubicBezTo>
                      <a:lnTo>
                        <a:pt x="14983" y="21898"/>
                      </a:lnTo>
                      <a:cubicBezTo>
                        <a:pt x="14983" y="21898"/>
                        <a:pt x="13830" y="21898"/>
                        <a:pt x="13830" y="21898"/>
                      </a:cubicBezTo>
                      <a:lnTo>
                        <a:pt x="13830" y="21898"/>
                      </a:lnTo>
                      <a:cubicBezTo>
                        <a:pt x="13830" y="21898"/>
                        <a:pt x="12677" y="21898"/>
                        <a:pt x="12677" y="21898"/>
                      </a:cubicBezTo>
                      <a:lnTo>
                        <a:pt x="0" y="13830"/>
                      </a:lnTo>
                      <a:cubicBezTo>
                        <a:pt x="0" y="13830"/>
                        <a:pt x="0" y="13830"/>
                        <a:pt x="0" y="13830"/>
                      </a:cubicBezTo>
                      <a:lnTo>
                        <a:pt x="24203" y="0"/>
                      </a:lnTo>
                      <a:lnTo>
                        <a:pt x="24203" y="3458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03286"/>
                    </a:gs>
                    <a:gs pos="100000">
                      <a:srgbClr val="0085F2"/>
                    </a:gs>
                  </a:gsLst>
                  <a:lin ang="16327914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655" name="Freeform: Shape 3654">
                  <a:extLst>
                    <a:ext uri="{FF2B5EF4-FFF2-40B4-BE49-F238E27FC236}">
                      <a16:creationId xmlns:a16="http://schemas.microsoft.com/office/drawing/2014/main" id="{7760E291-CCC3-71F3-03C4-539083665035}"/>
                    </a:ext>
                  </a:extLst>
                </p:cNvPr>
                <p:cNvSpPr/>
                <p:nvPr/>
              </p:nvSpPr>
              <p:spPr>
                <a:xfrm>
                  <a:off x="9060871" y="5473816"/>
                  <a:ext cx="34575" cy="21897"/>
                </a:xfrm>
                <a:custGeom>
                  <a:avLst/>
                  <a:gdLst>
                    <a:gd name="connsiteX0" fmla="*/ 2305 w 34575"/>
                    <a:gd name="connsiteY0" fmla="*/ 8068 h 21897"/>
                    <a:gd name="connsiteX1" fmla="*/ 3457 w 34575"/>
                    <a:gd name="connsiteY1" fmla="*/ 9220 h 21897"/>
                    <a:gd name="connsiteX2" fmla="*/ 3457 w 34575"/>
                    <a:gd name="connsiteY2" fmla="*/ 9220 h 21897"/>
                    <a:gd name="connsiteX3" fmla="*/ 3457 w 34575"/>
                    <a:gd name="connsiteY3" fmla="*/ 9220 h 21897"/>
                    <a:gd name="connsiteX4" fmla="*/ 3457 w 34575"/>
                    <a:gd name="connsiteY4" fmla="*/ 9220 h 21897"/>
                    <a:gd name="connsiteX5" fmla="*/ 3457 w 34575"/>
                    <a:gd name="connsiteY5" fmla="*/ 9220 h 21897"/>
                    <a:gd name="connsiteX6" fmla="*/ 3457 w 34575"/>
                    <a:gd name="connsiteY6" fmla="*/ 9220 h 21897"/>
                    <a:gd name="connsiteX7" fmla="*/ 3457 w 34575"/>
                    <a:gd name="connsiteY7" fmla="*/ 9220 h 21897"/>
                    <a:gd name="connsiteX8" fmla="*/ 3457 w 34575"/>
                    <a:gd name="connsiteY8" fmla="*/ 9220 h 21897"/>
                    <a:gd name="connsiteX9" fmla="*/ 3457 w 34575"/>
                    <a:gd name="connsiteY9" fmla="*/ 9220 h 21897"/>
                    <a:gd name="connsiteX10" fmla="*/ 3457 w 34575"/>
                    <a:gd name="connsiteY10" fmla="*/ 9220 h 21897"/>
                    <a:gd name="connsiteX11" fmla="*/ 3457 w 34575"/>
                    <a:gd name="connsiteY11" fmla="*/ 9220 h 21897"/>
                    <a:gd name="connsiteX12" fmla="*/ 3457 w 34575"/>
                    <a:gd name="connsiteY12" fmla="*/ 9220 h 21897"/>
                    <a:gd name="connsiteX13" fmla="*/ 3457 w 34575"/>
                    <a:gd name="connsiteY13" fmla="*/ 9220 h 21897"/>
                    <a:gd name="connsiteX14" fmla="*/ 3457 w 34575"/>
                    <a:gd name="connsiteY14" fmla="*/ 9220 h 21897"/>
                    <a:gd name="connsiteX15" fmla="*/ 3457 w 34575"/>
                    <a:gd name="connsiteY15" fmla="*/ 9220 h 21897"/>
                    <a:gd name="connsiteX16" fmla="*/ 3457 w 34575"/>
                    <a:gd name="connsiteY16" fmla="*/ 9220 h 21897"/>
                    <a:gd name="connsiteX17" fmla="*/ 3457 w 34575"/>
                    <a:gd name="connsiteY17" fmla="*/ 9220 h 21897"/>
                    <a:gd name="connsiteX18" fmla="*/ 4610 w 34575"/>
                    <a:gd name="connsiteY18" fmla="*/ 9220 h 21897"/>
                    <a:gd name="connsiteX19" fmla="*/ 21898 w 34575"/>
                    <a:gd name="connsiteY19" fmla="*/ 0 h 21897"/>
                    <a:gd name="connsiteX20" fmla="*/ 21898 w 34575"/>
                    <a:gd name="connsiteY20" fmla="*/ 3458 h 21897"/>
                    <a:gd name="connsiteX21" fmla="*/ 23051 w 34575"/>
                    <a:gd name="connsiteY21" fmla="*/ 4610 h 21897"/>
                    <a:gd name="connsiteX22" fmla="*/ 34576 w 34575"/>
                    <a:gd name="connsiteY22" fmla="*/ 11525 h 21897"/>
                    <a:gd name="connsiteX23" fmla="*/ 34576 w 34575"/>
                    <a:gd name="connsiteY23" fmla="*/ 11525 h 21897"/>
                    <a:gd name="connsiteX24" fmla="*/ 34576 w 34575"/>
                    <a:gd name="connsiteY24" fmla="*/ 11525 h 21897"/>
                    <a:gd name="connsiteX25" fmla="*/ 33423 w 34575"/>
                    <a:gd name="connsiteY25" fmla="*/ 12678 h 21897"/>
                    <a:gd name="connsiteX26" fmla="*/ 17288 w 34575"/>
                    <a:gd name="connsiteY26" fmla="*/ 21898 h 21897"/>
                    <a:gd name="connsiteX27" fmla="*/ 16135 w 34575"/>
                    <a:gd name="connsiteY27" fmla="*/ 21898 h 21897"/>
                    <a:gd name="connsiteX28" fmla="*/ 16135 w 34575"/>
                    <a:gd name="connsiteY28" fmla="*/ 21898 h 21897"/>
                    <a:gd name="connsiteX29" fmla="*/ 14983 w 34575"/>
                    <a:gd name="connsiteY29" fmla="*/ 21898 h 21897"/>
                    <a:gd name="connsiteX30" fmla="*/ 14983 w 34575"/>
                    <a:gd name="connsiteY30" fmla="*/ 21898 h 21897"/>
                    <a:gd name="connsiteX31" fmla="*/ 13830 w 34575"/>
                    <a:gd name="connsiteY31" fmla="*/ 21898 h 21897"/>
                    <a:gd name="connsiteX32" fmla="*/ 13830 w 34575"/>
                    <a:gd name="connsiteY32" fmla="*/ 21898 h 21897"/>
                    <a:gd name="connsiteX33" fmla="*/ 12678 w 34575"/>
                    <a:gd name="connsiteY33" fmla="*/ 21898 h 21897"/>
                    <a:gd name="connsiteX34" fmla="*/ 0 w 34575"/>
                    <a:gd name="connsiteY34" fmla="*/ 13830 h 21897"/>
                    <a:gd name="connsiteX35" fmla="*/ 0 w 34575"/>
                    <a:gd name="connsiteY35" fmla="*/ 13830 h 21897"/>
                    <a:gd name="connsiteX36" fmla="*/ 0 w 34575"/>
                    <a:gd name="connsiteY36" fmla="*/ 13830 h 21897"/>
                    <a:gd name="connsiteX37" fmla="*/ 0 w 34575"/>
                    <a:gd name="connsiteY37" fmla="*/ 13830 h 21897"/>
                    <a:gd name="connsiteX38" fmla="*/ 0 w 34575"/>
                    <a:gd name="connsiteY38" fmla="*/ 13830 h 21897"/>
                    <a:gd name="connsiteX39" fmla="*/ 0 w 34575"/>
                    <a:gd name="connsiteY39" fmla="*/ 13830 h 21897"/>
                    <a:gd name="connsiteX40" fmla="*/ 2305 w 34575"/>
                    <a:gd name="connsiteY40" fmla="*/ 8068 h 218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</a:cxnLst>
                  <a:rect l="l" t="t" r="r" b="b"/>
                  <a:pathLst>
                    <a:path w="34575" h="21897">
                      <a:moveTo>
                        <a:pt x="2305" y="8068"/>
                      </a:moveTo>
                      <a:lnTo>
                        <a:pt x="3457" y="9220"/>
                      </a:lnTo>
                      <a:cubicBezTo>
                        <a:pt x="3457" y="9220"/>
                        <a:pt x="3457" y="9220"/>
                        <a:pt x="3457" y="9220"/>
                      </a:cubicBezTo>
                      <a:cubicBezTo>
                        <a:pt x="3457" y="9220"/>
                        <a:pt x="3457" y="9220"/>
                        <a:pt x="3457" y="9220"/>
                      </a:cubicBezTo>
                      <a:cubicBezTo>
                        <a:pt x="3457" y="9220"/>
                        <a:pt x="3457" y="9220"/>
                        <a:pt x="3457" y="9220"/>
                      </a:cubicBezTo>
                      <a:lnTo>
                        <a:pt x="3457" y="9220"/>
                      </a:lnTo>
                      <a:cubicBezTo>
                        <a:pt x="3457" y="9220"/>
                        <a:pt x="3457" y="9220"/>
                        <a:pt x="3457" y="9220"/>
                      </a:cubicBezTo>
                      <a:cubicBezTo>
                        <a:pt x="3457" y="9220"/>
                        <a:pt x="3457" y="9220"/>
                        <a:pt x="3457" y="9220"/>
                      </a:cubicBezTo>
                      <a:cubicBezTo>
                        <a:pt x="3457" y="9220"/>
                        <a:pt x="3457" y="9220"/>
                        <a:pt x="3457" y="9220"/>
                      </a:cubicBezTo>
                      <a:cubicBezTo>
                        <a:pt x="3457" y="9220"/>
                        <a:pt x="3457" y="9220"/>
                        <a:pt x="3457" y="9220"/>
                      </a:cubicBezTo>
                      <a:cubicBezTo>
                        <a:pt x="3457" y="9220"/>
                        <a:pt x="3457" y="9220"/>
                        <a:pt x="3457" y="9220"/>
                      </a:cubicBezTo>
                      <a:lnTo>
                        <a:pt x="3457" y="9220"/>
                      </a:lnTo>
                      <a:cubicBezTo>
                        <a:pt x="3457" y="9220"/>
                        <a:pt x="3457" y="9220"/>
                        <a:pt x="3457" y="9220"/>
                      </a:cubicBezTo>
                      <a:cubicBezTo>
                        <a:pt x="3457" y="9220"/>
                        <a:pt x="3457" y="9220"/>
                        <a:pt x="3457" y="9220"/>
                      </a:cubicBezTo>
                      <a:cubicBezTo>
                        <a:pt x="3457" y="9220"/>
                        <a:pt x="3457" y="9220"/>
                        <a:pt x="3457" y="9220"/>
                      </a:cubicBezTo>
                      <a:cubicBezTo>
                        <a:pt x="3457" y="9220"/>
                        <a:pt x="3457" y="9220"/>
                        <a:pt x="3457" y="9220"/>
                      </a:cubicBezTo>
                      <a:cubicBezTo>
                        <a:pt x="3457" y="9220"/>
                        <a:pt x="3457" y="9220"/>
                        <a:pt x="3457" y="9220"/>
                      </a:cubicBezTo>
                      <a:cubicBezTo>
                        <a:pt x="3457" y="9220"/>
                        <a:pt x="3457" y="9220"/>
                        <a:pt x="3457" y="9220"/>
                      </a:cubicBezTo>
                      <a:cubicBezTo>
                        <a:pt x="3457" y="9220"/>
                        <a:pt x="3457" y="9220"/>
                        <a:pt x="4610" y="9220"/>
                      </a:cubicBezTo>
                      <a:lnTo>
                        <a:pt x="21898" y="0"/>
                      </a:lnTo>
                      <a:lnTo>
                        <a:pt x="21898" y="3458"/>
                      </a:lnTo>
                      <a:cubicBezTo>
                        <a:pt x="21898" y="3458"/>
                        <a:pt x="21898" y="4610"/>
                        <a:pt x="23051" y="4610"/>
                      </a:cubicBezTo>
                      <a:lnTo>
                        <a:pt x="34576" y="11525"/>
                      </a:lnTo>
                      <a:cubicBezTo>
                        <a:pt x="34576" y="11525"/>
                        <a:pt x="34576" y="11525"/>
                        <a:pt x="34576" y="11525"/>
                      </a:cubicBezTo>
                      <a:lnTo>
                        <a:pt x="34576" y="11525"/>
                      </a:lnTo>
                      <a:cubicBezTo>
                        <a:pt x="34576" y="11525"/>
                        <a:pt x="34576" y="11525"/>
                        <a:pt x="33423" y="12678"/>
                      </a:cubicBezTo>
                      <a:lnTo>
                        <a:pt x="17288" y="21898"/>
                      </a:lnTo>
                      <a:cubicBezTo>
                        <a:pt x="17288" y="21898"/>
                        <a:pt x="16135" y="21898"/>
                        <a:pt x="16135" y="21898"/>
                      </a:cubicBezTo>
                      <a:cubicBezTo>
                        <a:pt x="16135" y="21898"/>
                        <a:pt x="16135" y="21898"/>
                        <a:pt x="16135" y="21898"/>
                      </a:cubicBezTo>
                      <a:cubicBezTo>
                        <a:pt x="16135" y="21898"/>
                        <a:pt x="14983" y="21898"/>
                        <a:pt x="14983" y="21898"/>
                      </a:cubicBezTo>
                      <a:lnTo>
                        <a:pt x="14983" y="21898"/>
                      </a:lnTo>
                      <a:cubicBezTo>
                        <a:pt x="14983" y="21898"/>
                        <a:pt x="13830" y="21898"/>
                        <a:pt x="13830" y="21898"/>
                      </a:cubicBezTo>
                      <a:lnTo>
                        <a:pt x="13830" y="21898"/>
                      </a:lnTo>
                      <a:cubicBezTo>
                        <a:pt x="13830" y="21898"/>
                        <a:pt x="12678" y="21898"/>
                        <a:pt x="12678" y="21898"/>
                      </a:cubicBezTo>
                      <a:lnTo>
                        <a:pt x="0" y="13830"/>
                      </a:lnTo>
                      <a:cubicBezTo>
                        <a:pt x="0" y="13830"/>
                        <a:pt x="0" y="13830"/>
                        <a:pt x="0" y="13830"/>
                      </a:cubicBezTo>
                      <a:cubicBezTo>
                        <a:pt x="0" y="13830"/>
                        <a:pt x="0" y="13830"/>
                        <a:pt x="0" y="13830"/>
                      </a:cubicBezTo>
                      <a:cubicBezTo>
                        <a:pt x="0" y="13830"/>
                        <a:pt x="0" y="13830"/>
                        <a:pt x="0" y="13830"/>
                      </a:cubicBezTo>
                      <a:lnTo>
                        <a:pt x="0" y="13830"/>
                      </a:lnTo>
                      <a:lnTo>
                        <a:pt x="0" y="13830"/>
                      </a:lnTo>
                      <a:lnTo>
                        <a:pt x="2305" y="8068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03286"/>
                    </a:gs>
                    <a:gs pos="100000">
                      <a:srgbClr val="0085F2"/>
                    </a:gs>
                  </a:gsLst>
                  <a:lin ang="16327914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656" name="Freeform: Shape 3655">
                  <a:extLst>
                    <a:ext uri="{FF2B5EF4-FFF2-40B4-BE49-F238E27FC236}">
                      <a16:creationId xmlns:a16="http://schemas.microsoft.com/office/drawing/2014/main" id="{D0426A09-2E88-B19E-604C-E32D396D6DB0}"/>
                    </a:ext>
                  </a:extLst>
                </p:cNvPr>
                <p:cNvSpPr/>
                <p:nvPr/>
              </p:nvSpPr>
              <p:spPr>
                <a:xfrm>
                  <a:off x="9040126" y="5509544"/>
                  <a:ext cx="34575" cy="20745"/>
                </a:xfrm>
                <a:custGeom>
                  <a:avLst/>
                  <a:gdLst>
                    <a:gd name="connsiteX0" fmla="*/ 9220 w 34575"/>
                    <a:gd name="connsiteY0" fmla="*/ 8068 h 20745"/>
                    <a:gd name="connsiteX1" fmla="*/ 9220 w 34575"/>
                    <a:gd name="connsiteY1" fmla="*/ 8068 h 20745"/>
                    <a:gd name="connsiteX2" fmla="*/ 9220 w 34575"/>
                    <a:gd name="connsiteY2" fmla="*/ 8068 h 20745"/>
                    <a:gd name="connsiteX3" fmla="*/ 9220 w 34575"/>
                    <a:gd name="connsiteY3" fmla="*/ 8068 h 20745"/>
                    <a:gd name="connsiteX4" fmla="*/ 9220 w 34575"/>
                    <a:gd name="connsiteY4" fmla="*/ 8068 h 20745"/>
                    <a:gd name="connsiteX5" fmla="*/ 9220 w 34575"/>
                    <a:gd name="connsiteY5" fmla="*/ 8068 h 20745"/>
                    <a:gd name="connsiteX6" fmla="*/ 9220 w 34575"/>
                    <a:gd name="connsiteY6" fmla="*/ 8068 h 20745"/>
                    <a:gd name="connsiteX7" fmla="*/ 9220 w 34575"/>
                    <a:gd name="connsiteY7" fmla="*/ 8068 h 20745"/>
                    <a:gd name="connsiteX8" fmla="*/ 10373 w 34575"/>
                    <a:gd name="connsiteY8" fmla="*/ 6915 h 20745"/>
                    <a:gd name="connsiteX9" fmla="*/ 10373 w 34575"/>
                    <a:gd name="connsiteY9" fmla="*/ 6915 h 20745"/>
                    <a:gd name="connsiteX10" fmla="*/ 10373 w 34575"/>
                    <a:gd name="connsiteY10" fmla="*/ 3457 h 20745"/>
                    <a:gd name="connsiteX11" fmla="*/ 11525 w 34575"/>
                    <a:gd name="connsiteY11" fmla="*/ 4610 h 20745"/>
                    <a:gd name="connsiteX12" fmla="*/ 11525 w 34575"/>
                    <a:gd name="connsiteY12" fmla="*/ 4610 h 20745"/>
                    <a:gd name="connsiteX13" fmla="*/ 11525 w 34575"/>
                    <a:gd name="connsiteY13" fmla="*/ 4610 h 20745"/>
                    <a:gd name="connsiteX14" fmla="*/ 11525 w 34575"/>
                    <a:gd name="connsiteY14" fmla="*/ 4610 h 20745"/>
                    <a:gd name="connsiteX15" fmla="*/ 11525 w 34575"/>
                    <a:gd name="connsiteY15" fmla="*/ 4610 h 20745"/>
                    <a:gd name="connsiteX16" fmla="*/ 11525 w 34575"/>
                    <a:gd name="connsiteY16" fmla="*/ 4610 h 20745"/>
                    <a:gd name="connsiteX17" fmla="*/ 11525 w 34575"/>
                    <a:gd name="connsiteY17" fmla="*/ 4610 h 20745"/>
                    <a:gd name="connsiteX18" fmla="*/ 11525 w 34575"/>
                    <a:gd name="connsiteY18" fmla="*/ 4610 h 20745"/>
                    <a:gd name="connsiteX19" fmla="*/ 11525 w 34575"/>
                    <a:gd name="connsiteY19" fmla="*/ 4610 h 20745"/>
                    <a:gd name="connsiteX20" fmla="*/ 11525 w 34575"/>
                    <a:gd name="connsiteY20" fmla="*/ 4610 h 20745"/>
                    <a:gd name="connsiteX21" fmla="*/ 11525 w 34575"/>
                    <a:gd name="connsiteY21" fmla="*/ 4610 h 20745"/>
                    <a:gd name="connsiteX22" fmla="*/ 11525 w 34575"/>
                    <a:gd name="connsiteY22" fmla="*/ 4610 h 20745"/>
                    <a:gd name="connsiteX23" fmla="*/ 11525 w 34575"/>
                    <a:gd name="connsiteY23" fmla="*/ 4610 h 20745"/>
                    <a:gd name="connsiteX24" fmla="*/ 11525 w 34575"/>
                    <a:gd name="connsiteY24" fmla="*/ 4610 h 20745"/>
                    <a:gd name="connsiteX25" fmla="*/ 11525 w 34575"/>
                    <a:gd name="connsiteY25" fmla="*/ 4610 h 20745"/>
                    <a:gd name="connsiteX26" fmla="*/ 11525 w 34575"/>
                    <a:gd name="connsiteY26" fmla="*/ 4610 h 20745"/>
                    <a:gd name="connsiteX27" fmla="*/ 11525 w 34575"/>
                    <a:gd name="connsiteY27" fmla="*/ 4610 h 20745"/>
                    <a:gd name="connsiteX28" fmla="*/ 12678 w 34575"/>
                    <a:gd name="connsiteY28" fmla="*/ 4610 h 20745"/>
                    <a:gd name="connsiteX29" fmla="*/ 21898 w 34575"/>
                    <a:gd name="connsiteY29" fmla="*/ 0 h 20745"/>
                    <a:gd name="connsiteX30" fmla="*/ 21898 w 34575"/>
                    <a:gd name="connsiteY30" fmla="*/ 3457 h 20745"/>
                    <a:gd name="connsiteX31" fmla="*/ 23051 w 34575"/>
                    <a:gd name="connsiteY31" fmla="*/ 4610 h 20745"/>
                    <a:gd name="connsiteX32" fmla="*/ 34576 w 34575"/>
                    <a:gd name="connsiteY32" fmla="*/ 11525 h 20745"/>
                    <a:gd name="connsiteX33" fmla="*/ 33424 w 34575"/>
                    <a:gd name="connsiteY33" fmla="*/ 11525 h 20745"/>
                    <a:gd name="connsiteX34" fmla="*/ 17288 w 34575"/>
                    <a:gd name="connsiteY34" fmla="*/ 20745 h 20745"/>
                    <a:gd name="connsiteX35" fmla="*/ 16136 w 34575"/>
                    <a:gd name="connsiteY35" fmla="*/ 20745 h 20745"/>
                    <a:gd name="connsiteX36" fmla="*/ 16136 w 34575"/>
                    <a:gd name="connsiteY36" fmla="*/ 20745 h 20745"/>
                    <a:gd name="connsiteX37" fmla="*/ 14983 w 34575"/>
                    <a:gd name="connsiteY37" fmla="*/ 20745 h 20745"/>
                    <a:gd name="connsiteX38" fmla="*/ 14983 w 34575"/>
                    <a:gd name="connsiteY38" fmla="*/ 20745 h 20745"/>
                    <a:gd name="connsiteX39" fmla="*/ 13830 w 34575"/>
                    <a:gd name="connsiteY39" fmla="*/ 20745 h 20745"/>
                    <a:gd name="connsiteX40" fmla="*/ 13830 w 34575"/>
                    <a:gd name="connsiteY40" fmla="*/ 20745 h 20745"/>
                    <a:gd name="connsiteX41" fmla="*/ 12678 w 34575"/>
                    <a:gd name="connsiteY41" fmla="*/ 20745 h 20745"/>
                    <a:gd name="connsiteX42" fmla="*/ 0 w 34575"/>
                    <a:gd name="connsiteY42" fmla="*/ 12678 h 20745"/>
                    <a:gd name="connsiteX43" fmla="*/ 0 w 34575"/>
                    <a:gd name="connsiteY43" fmla="*/ 12678 h 20745"/>
                    <a:gd name="connsiteX44" fmla="*/ 9220 w 34575"/>
                    <a:gd name="connsiteY44" fmla="*/ 8068 h 20745"/>
                    <a:gd name="connsiteX45" fmla="*/ 9220 w 34575"/>
                    <a:gd name="connsiteY45" fmla="*/ 8068 h 207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</a:cxnLst>
                  <a:rect l="l" t="t" r="r" b="b"/>
                  <a:pathLst>
                    <a:path w="34575" h="20745">
                      <a:moveTo>
                        <a:pt x="9220" y="8068"/>
                      </a:moveTo>
                      <a:cubicBezTo>
                        <a:pt x="9220" y="6915"/>
                        <a:pt x="10373" y="6915"/>
                        <a:pt x="9220" y="8068"/>
                      </a:cubicBezTo>
                      <a:cubicBezTo>
                        <a:pt x="10373" y="6915"/>
                        <a:pt x="10373" y="6915"/>
                        <a:pt x="9220" y="8068"/>
                      </a:cubicBezTo>
                      <a:cubicBezTo>
                        <a:pt x="10373" y="6915"/>
                        <a:pt x="10373" y="6915"/>
                        <a:pt x="9220" y="8068"/>
                      </a:cubicBezTo>
                      <a:lnTo>
                        <a:pt x="9220" y="8068"/>
                      </a:lnTo>
                      <a:cubicBezTo>
                        <a:pt x="10373" y="6915"/>
                        <a:pt x="10373" y="6915"/>
                        <a:pt x="9220" y="8068"/>
                      </a:cubicBezTo>
                      <a:cubicBezTo>
                        <a:pt x="10373" y="6915"/>
                        <a:pt x="10373" y="6915"/>
                        <a:pt x="9220" y="8068"/>
                      </a:cubicBezTo>
                      <a:cubicBezTo>
                        <a:pt x="10373" y="6915"/>
                        <a:pt x="10373" y="6915"/>
                        <a:pt x="9220" y="8068"/>
                      </a:cubicBezTo>
                      <a:lnTo>
                        <a:pt x="10373" y="6915"/>
                      </a:lnTo>
                      <a:lnTo>
                        <a:pt x="10373" y="6915"/>
                      </a:lnTo>
                      <a:lnTo>
                        <a:pt x="10373" y="3457"/>
                      </a:lnTo>
                      <a:lnTo>
                        <a:pt x="11525" y="4610"/>
                      </a:ln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lnTo>
                        <a:pt x="11525" y="4610"/>
                      </a:ln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lnTo>
                        <a:pt x="11525" y="4610"/>
                      </a:ln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lnTo>
                        <a:pt x="11525" y="4610"/>
                      </a:ln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2678" y="4610"/>
                      </a:cubicBezTo>
                      <a:lnTo>
                        <a:pt x="21898" y="0"/>
                      </a:lnTo>
                      <a:lnTo>
                        <a:pt x="21898" y="3457"/>
                      </a:lnTo>
                      <a:cubicBezTo>
                        <a:pt x="21898" y="3457"/>
                        <a:pt x="21898" y="4610"/>
                        <a:pt x="23051" y="4610"/>
                      </a:cubicBezTo>
                      <a:lnTo>
                        <a:pt x="34576" y="11525"/>
                      </a:lnTo>
                      <a:cubicBezTo>
                        <a:pt x="34576" y="11525"/>
                        <a:pt x="34576" y="11525"/>
                        <a:pt x="33424" y="11525"/>
                      </a:cubicBezTo>
                      <a:lnTo>
                        <a:pt x="17288" y="20745"/>
                      </a:lnTo>
                      <a:cubicBezTo>
                        <a:pt x="17288" y="20745"/>
                        <a:pt x="16136" y="20745"/>
                        <a:pt x="16136" y="20745"/>
                      </a:cubicBezTo>
                      <a:cubicBezTo>
                        <a:pt x="16136" y="20745"/>
                        <a:pt x="16136" y="20745"/>
                        <a:pt x="16136" y="20745"/>
                      </a:cubicBezTo>
                      <a:cubicBezTo>
                        <a:pt x="16136" y="20745"/>
                        <a:pt x="14983" y="20745"/>
                        <a:pt x="14983" y="20745"/>
                      </a:cubicBezTo>
                      <a:lnTo>
                        <a:pt x="14983" y="20745"/>
                      </a:lnTo>
                      <a:cubicBezTo>
                        <a:pt x="14983" y="20745"/>
                        <a:pt x="13830" y="20745"/>
                        <a:pt x="13830" y="20745"/>
                      </a:cubicBezTo>
                      <a:lnTo>
                        <a:pt x="13830" y="20745"/>
                      </a:lnTo>
                      <a:cubicBezTo>
                        <a:pt x="13830" y="20745"/>
                        <a:pt x="12678" y="20745"/>
                        <a:pt x="12678" y="20745"/>
                      </a:cubicBezTo>
                      <a:lnTo>
                        <a:pt x="0" y="12678"/>
                      </a:lnTo>
                      <a:cubicBezTo>
                        <a:pt x="0" y="12678"/>
                        <a:pt x="0" y="12678"/>
                        <a:pt x="0" y="12678"/>
                      </a:cubicBezTo>
                      <a:lnTo>
                        <a:pt x="9220" y="8068"/>
                      </a:lnTo>
                      <a:lnTo>
                        <a:pt x="9220" y="8068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03286"/>
                    </a:gs>
                    <a:gs pos="100000">
                      <a:srgbClr val="0085F2"/>
                    </a:gs>
                  </a:gsLst>
                  <a:lin ang="16327914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657" name="Freeform: Shape 3656">
                  <a:extLst>
                    <a:ext uri="{FF2B5EF4-FFF2-40B4-BE49-F238E27FC236}">
                      <a16:creationId xmlns:a16="http://schemas.microsoft.com/office/drawing/2014/main" id="{A1A78330-25C9-A6B7-A835-D215BBD2A1CB}"/>
                    </a:ext>
                  </a:extLst>
                </p:cNvPr>
                <p:cNvSpPr/>
                <p:nvPr/>
              </p:nvSpPr>
              <p:spPr>
                <a:xfrm>
                  <a:off x="9015923" y="5522222"/>
                  <a:ext cx="34575" cy="20745"/>
                </a:xfrm>
                <a:custGeom>
                  <a:avLst/>
                  <a:gdLst>
                    <a:gd name="connsiteX0" fmla="*/ 9220 w 34575"/>
                    <a:gd name="connsiteY0" fmla="*/ 8067 h 20745"/>
                    <a:gd name="connsiteX1" fmla="*/ 9220 w 34575"/>
                    <a:gd name="connsiteY1" fmla="*/ 8067 h 20745"/>
                    <a:gd name="connsiteX2" fmla="*/ 9220 w 34575"/>
                    <a:gd name="connsiteY2" fmla="*/ 8067 h 20745"/>
                    <a:gd name="connsiteX3" fmla="*/ 9220 w 34575"/>
                    <a:gd name="connsiteY3" fmla="*/ 8067 h 20745"/>
                    <a:gd name="connsiteX4" fmla="*/ 9220 w 34575"/>
                    <a:gd name="connsiteY4" fmla="*/ 8067 h 20745"/>
                    <a:gd name="connsiteX5" fmla="*/ 9220 w 34575"/>
                    <a:gd name="connsiteY5" fmla="*/ 8067 h 20745"/>
                    <a:gd name="connsiteX6" fmla="*/ 9220 w 34575"/>
                    <a:gd name="connsiteY6" fmla="*/ 8067 h 20745"/>
                    <a:gd name="connsiteX7" fmla="*/ 10373 w 34575"/>
                    <a:gd name="connsiteY7" fmla="*/ 6915 h 20745"/>
                    <a:gd name="connsiteX8" fmla="*/ 10373 w 34575"/>
                    <a:gd name="connsiteY8" fmla="*/ 6915 h 20745"/>
                    <a:gd name="connsiteX9" fmla="*/ 10373 w 34575"/>
                    <a:gd name="connsiteY9" fmla="*/ 6915 h 20745"/>
                    <a:gd name="connsiteX10" fmla="*/ 10373 w 34575"/>
                    <a:gd name="connsiteY10" fmla="*/ 3457 h 20745"/>
                    <a:gd name="connsiteX11" fmla="*/ 11525 w 34575"/>
                    <a:gd name="connsiteY11" fmla="*/ 4610 h 20745"/>
                    <a:gd name="connsiteX12" fmla="*/ 11525 w 34575"/>
                    <a:gd name="connsiteY12" fmla="*/ 4610 h 20745"/>
                    <a:gd name="connsiteX13" fmla="*/ 11525 w 34575"/>
                    <a:gd name="connsiteY13" fmla="*/ 4610 h 20745"/>
                    <a:gd name="connsiteX14" fmla="*/ 11525 w 34575"/>
                    <a:gd name="connsiteY14" fmla="*/ 4610 h 20745"/>
                    <a:gd name="connsiteX15" fmla="*/ 11525 w 34575"/>
                    <a:gd name="connsiteY15" fmla="*/ 4610 h 20745"/>
                    <a:gd name="connsiteX16" fmla="*/ 11525 w 34575"/>
                    <a:gd name="connsiteY16" fmla="*/ 4610 h 20745"/>
                    <a:gd name="connsiteX17" fmla="*/ 11525 w 34575"/>
                    <a:gd name="connsiteY17" fmla="*/ 4610 h 20745"/>
                    <a:gd name="connsiteX18" fmla="*/ 11525 w 34575"/>
                    <a:gd name="connsiteY18" fmla="*/ 4610 h 20745"/>
                    <a:gd name="connsiteX19" fmla="*/ 11525 w 34575"/>
                    <a:gd name="connsiteY19" fmla="*/ 4610 h 20745"/>
                    <a:gd name="connsiteX20" fmla="*/ 11525 w 34575"/>
                    <a:gd name="connsiteY20" fmla="*/ 4610 h 20745"/>
                    <a:gd name="connsiteX21" fmla="*/ 11525 w 34575"/>
                    <a:gd name="connsiteY21" fmla="*/ 4610 h 20745"/>
                    <a:gd name="connsiteX22" fmla="*/ 11525 w 34575"/>
                    <a:gd name="connsiteY22" fmla="*/ 4610 h 20745"/>
                    <a:gd name="connsiteX23" fmla="*/ 11525 w 34575"/>
                    <a:gd name="connsiteY23" fmla="*/ 4610 h 20745"/>
                    <a:gd name="connsiteX24" fmla="*/ 11525 w 34575"/>
                    <a:gd name="connsiteY24" fmla="*/ 4610 h 20745"/>
                    <a:gd name="connsiteX25" fmla="*/ 11525 w 34575"/>
                    <a:gd name="connsiteY25" fmla="*/ 4610 h 20745"/>
                    <a:gd name="connsiteX26" fmla="*/ 11525 w 34575"/>
                    <a:gd name="connsiteY26" fmla="*/ 4610 h 20745"/>
                    <a:gd name="connsiteX27" fmla="*/ 11525 w 34575"/>
                    <a:gd name="connsiteY27" fmla="*/ 4610 h 20745"/>
                    <a:gd name="connsiteX28" fmla="*/ 12677 w 34575"/>
                    <a:gd name="connsiteY28" fmla="*/ 4610 h 20745"/>
                    <a:gd name="connsiteX29" fmla="*/ 21898 w 34575"/>
                    <a:gd name="connsiteY29" fmla="*/ 0 h 20745"/>
                    <a:gd name="connsiteX30" fmla="*/ 21898 w 34575"/>
                    <a:gd name="connsiteY30" fmla="*/ 3457 h 20745"/>
                    <a:gd name="connsiteX31" fmla="*/ 23051 w 34575"/>
                    <a:gd name="connsiteY31" fmla="*/ 4610 h 20745"/>
                    <a:gd name="connsiteX32" fmla="*/ 34576 w 34575"/>
                    <a:gd name="connsiteY32" fmla="*/ 11525 h 20745"/>
                    <a:gd name="connsiteX33" fmla="*/ 33423 w 34575"/>
                    <a:gd name="connsiteY33" fmla="*/ 11525 h 20745"/>
                    <a:gd name="connsiteX34" fmla="*/ 17288 w 34575"/>
                    <a:gd name="connsiteY34" fmla="*/ 20745 h 20745"/>
                    <a:gd name="connsiteX35" fmla="*/ 16135 w 34575"/>
                    <a:gd name="connsiteY35" fmla="*/ 20745 h 20745"/>
                    <a:gd name="connsiteX36" fmla="*/ 16135 w 34575"/>
                    <a:gd name="connsiteY36" fmla="*/ 20745 h 20745"/>
                    <a:gd name="connsiteX37" fmla="*/ 14983 w 34575"/>
                    <a:gd name="connsiteY37" fmla="*/ 20745 h 20745"/>
                    <a:gd name="connsiteX38" fmla="*/ 14983 w 34575"/>
                    <a:gd name="connsiteY38" fmla="*/ 20745 h 20745"/>
                    <a:gd name="connsiteX39" fmla="*/ 13830 w 34575"/>
                    <a:gd name="connsiteY39" fmla="*/ 20745 h 20745"/>
                    <a:gd name="connsiteX40" fmla="*/ 13830 w 34575"/>
                    <a:gd name="connsiteY40" fmla="*/ 20745 h 20745"/>
                    <a:gd name="connsiteX41" fmla="*/ 12677 w 34575"/>
                    <a:gd name="connsiteY41" fmla="*/ 20745 h 20745"/>
                    <a:gd name="connsiteX42" fmla="*/ 0 w 34575"/>
                    <a:gd name="connsiteY42" fmla="*/ 12678 h 20745"/>
                    <a:gd name="connsiteX43" fmla="*/ 0 w 34575"/>
                    <a:gd name="connsiteY43" fmla="*/ 12678 h 20745"/>
                    <a:gd name="connsiteX44" fmla="*/ 9220 w 34575"/>
                    <a:gd name="connsiteY44" fmla="*/ 8067 h 20745"/>
                    <a:gd name="connsiteX45" fmla="*/ 9220 w 34575"/>
                    <a:gd name="connsiteY45" fmla="*/ 8067 h 207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</a:cxnLst>
                  <a:rect l="l" t="t" r="r" b="b"/>
                  <a:pathLst>
                    <a:path w="34575" h="20745">
                      <a:moveTo>
                        <a:pt x="9220" y="8067"/>
                      </a:moveTo>
                      <a:cubicBezTo>
                        <a:pt x="10373" y="8067"/>
                        <a:pt x="10373" y="8067"/>
                        <a:pt x="9220" y="8067"/>
                      </a:cubicBezTo>
                      <a:cubicBezTo>
                        <a:pt x="10373" y="8067"/>
                        <a:pt x="10373" y="8067"/>
                        <a:pt x="9220" y="8067"/>
                      </a:cubicBezTo>
                      <a:cubicBezTo>
                        <a:pt x="10373" y="8067"/>
                        <a:pt x="10373" y="8067"/>
                        <a:pt x="9220" y="8067"/>
                      </a:cubicBezTo>
                      <a:lnTo>
                        <a:pt x="9220" y="8067"/>
                      </a:lnTo>
                      <a:cubicBezTo>
                        <a:pt x="10373" y="8067"/>
                        <a:pt x="10373" y="6915"/>
                        <a:pt x="9220" y="8067"/>
                      </a:cubicBezTo>
                      <a:cubicBezTo>
                        <a:pt x="10373" y="6915"/>
                        <a:pt x="10373" y="6915"/>
                        <a:pt x="9220" y="8067"/>
                      </a:cubicBezTo>
                      <a:cubicBezTo>
                        <a:pt x="10373" y="6915"/>
                        <a:pt x="10373" y="6915"/>
                        <a:pt x="10373" y="6915"/>
                      </a:cubicBezTo>
                      <a:lnTo>
                        <a:pt x="10373" y="6915"/>
                      </a:lnTo>
                      <a:lnTo>
                        <a:pt x="10373" y="6915"/>
                      </a:lnTo>
                      <a:lnTo>
                        <a:pt x="10373" y="3457"/>
                      </a:lnTo>
                      <a:lnTo>
                        <a:pt x="11525" y="4610"/>
                      </a:ln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lnTo>
                        <a:pt x="11525" y="4610"/>
                      </a:ln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lnTo>
                        <a:pt x="11525" y="4610"/>
                      </a:ln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2677" y="4610"/>
                      </a:cubicBezTo>
                      <a:lnTo>
                        <a:pt x="21898" y="0"/>
                      </a:lnTo>
                      <a:lnTo>
                        <a:pt x="21898" y="3457"/>
                      </a:lnTo>
                      <a:cubicBezTo>
                        <a:pt x="21898" y="3457"/>
                        <a:pt x="21898" y="4610"/>
                        <a:pt x="23051" y="4610"/>
                      </a:cubicBezTo>
                      <a:lnTo>
                        <a:pt x="34576" y="11525"/>
                      </a:lnTo>
                      <a:cubicBezTo>
                        <a:pt x="34576" y="11525"/>
                        <a:pt x="34576" y="11525"/>
                        <a:pt x="33423" y="11525"/>
                      </a:cubicBezTo>
                      <a:lnTo>
                        <a:pt x="17288" y="20745"/>
                      </a:lnTo>
                      <a:cubicBezTo>
                        <a:pt x="17288" y="20745"/>
                        <a:pt x="16135" y="20745"/>
                        <a:pt x="16135" y="20745"/>
                      </a:cubicBezTo>
                      <a:cubicBezTo>
                        <a:pt x="16135" y="20745"/>
                        <a:pt x="16135" y="20745"/>
                        <a:pt x="16135" y="20745"/>
                      </a:cubicBezTo>
                      <a:cubicBezTo>
                        <a:pt x="16135" y="20745"/>
                        <a:pt x="14983" y="20745"/>
                        <a:pt x="14983" y="20745"/>
                      </a:cubicBezTo>
                      <a:lnTo>
                        <a:pt x="14983" y="20745"/>
                      </a:lnTo>
                      <a:cubicBezTo>
                        <a:pt x="14983" y="20745"/>
                        <a:pt x="13830" y="20745"/>
                        <a:pt x="13830" y="20745"/>
                      </a:cubicBezTo>
                      <a:lnTo>
                        <a:pt x="13830" y="20745"/>
                      </a:lnTo>
                      <a:cubicBezTo>
                        <a:pt x="13830" y="20745"/>
                        <a:pt x="12677" y="20745"/>
                        <a:pt x="12677" y="20745"/>
                      </a:cubicBezTo>
                      <a:lnTo>
                        <a:pt x="0" y="12678"/>
                      </a:lnTo>
                      <a:cubicBezTo>
                        <a:pt x="0" y="12678"/>
                        <a:pt x="0" y="12678"/>
                        <a:pt x="0" y="12678"/>
                      </a:cubicBezTo>
                      <a:lnTo>
                        <a:pt x="9220" y="8067"/>
                      </a:lnTo>
                      <a:lnTo>
                        <a:pt x="9220" y="8067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03286"/>
                    </a:gs>
                    <a:gs pos="100000">
                      <a:srgbClr val="0085F2"/>
                    </a:gs>
                  </a:gsLst>
                  <a:lin ang="16327914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658" name="Freeform: Shape 3657">
                  <a:extLst>
                    <a:ext uri="{FF2B5EF4-FFF2-40B4-BE49-F238E27FC236}">
                      <a16:creationId xmlns:a16="http://schemas.microsoft.com/office/drawing/2014/main" id="{9F02CC1C-8C15-CBE2-D270-75ACF98B61E2}"/>
                    </a:ext>
                  </a:extLst>
                </p:cNvPr>
                <p:cNvSpPr/>
                <p:nvPr/>
              </p:nvSpPr>
              <p:spPr>
                <a:xfrm>
                  <a:off x="8992872" y="5536052"/>
                  <a:ext cx="34575" cy="20745"/>
                </a:xfrm>
                <a:custGeom>
                  <a:avLst/>
                  <a:gdLst>
                    <a:gd name="connsiteX0" fmla="*/ 9220 w 34575"/>
                    <a:gd name="connsiteY0" fmla="*/ 8068 h 20745"/>
                    <a:gd name="connsiteX1" fmla="*/ 9220 w 34575"/>
                    <a:gd name="connsiteY1" fmla="*/ 8068 h 20745"/>
                    <a:gd name="connsiteX2" fmla="*/ 9220 w 34575"/>
                    <a:gd name="connsiteY2" fmla="*/ 8068 h 20745"/>
                    <a:gd name="connsiteX3" fmla="*/ 9220 w 34575"/>
                    <a:gd name="connsiteY3" fmla="*/ 8068 h 20745"/>
                    <a:gd name="connsiteX4" fmla="*/ 9220 w 34575"/>
                    <a:gd name="connsiteY4" fmla="*/ 8068 h 20745"/>
                    <a:gd name="connsiteX5" fmla="*/ 9220 w 34575"/>
                    <a:gd name="connsiteY5" fmla="*/ 8068 h 20745"/>
                    <a:gd name="connsiteX6" fmla="*/ 9220 w 34575"/>
                    <a:gd name="connsiteY6" fmla="*/ 8068 h 20745"/>
                    <a:gd name="connsiteX7" fmla="*/ 10373 w 34575"/>
                    <a:gd name="connsiteY7" fmla="*/ 6915 h 20745"/>
                    <a:gd name="connsiteX8" fmla="*/ 10373 w 34575"/>
                    <a:gd name="connsiteY8" fmla="*/ 6915 h 20745"/>
                    <a:gd name="connsiteX9" fmla="*/ 10373 w 34575"/>
                    <a:gd name="connsiteY9" fmla="*/ 6915 h 20745"/>
                    <a:gd name="connsiteX10" fmla="*/ 10373 w 34575"/>
                    <a:gd name="connsiteY10" fmla="*/ 3458 h 20745"/>
                    <a:gd name="connsiteX11" fmla="*/ 11525 w 34575"/>
                    <a:gd name="connsiteY11" fmla="*/ 4610 h 20745"/>
                    <a:gd name="connsiteX12" fmla="*/ 11525 w 34575"/>
                    <a:gd name="connsiteY12" fmla="*/ 4610 h 20745"/>
                    <a:gd name="connsiteX13" fmla="*/ 11525 w 34575"/>
                    <a:gd name="connsiteY13" fmla="*/ 4610 h 20745"/>
                    <a:gd name="connsiteX14" fmla="*/ 11525 w 34575"/>
                    <a:gd name="connsiteY14" fmla="*/ 4610 h 20745"/>
                    <a:gd name="connsiteX15" fmla="*/ 11525 w 34575"/>
                    <a:gd name="connsiteY15" fmla="*/ 4610 h 20745"/>
                    <a:gd name="connsiteX16" fmla="*/ 11525 w 34575"/>
                    <a:gd name="connsiteY16" fmla="*/ 4610 h 20745"/>
                    <a:gd name="connsiteX17" fmla="*/ 11525 w 34575"/>
                    <a:gd name="connsiteY17" fmla="*/ 4610 h 20745"/>
                    <a:gd name="connsiteX18" fmla="*/ 11525 w 34575"/>
                    <a:gd name="connsiteY18" fmla="*/ 4610 h 20745"/>
                    <a:gd name="connsiteX19" fmla="*/ 11525 w 34575"/>
                    <a:gd name="connsiteY19" fmla="*/ 4610 h 20745"/>
                    <a:gd name="connsiteX20" fmla="*/ 11525 w 34575"/>
                    <a:gd name="connsiteY20" fmla="*/ 4610 h 20745"/>
                    <a:gd name="connsiteX21" fmla="*/ 11525 w 34575"/>
                    <a:gd name="connsiteY21" fmla="*/ 4610 h 20745"/>
                    <a:gd name="connsiteX22" fmla="*/ 11525 w 34575"/>
                    <a:gd name="connsiteY22" fmla="*/ 4610 h 20745"/>
                    <a:gd name="connsiteX23" fmla="*/ 11525 w 34575"/>
                    <a:gd name="connsiteY23" fmla="*/ 4610 h 20745"/>
                    <a:gd name="connsiteX24" fmla="*/ 11525 w 34575"/>
                    <a:gd name="connsiteY24" fmla="*/ 4610 h 20745"/>
                    <a:gd name="connsiteX25" fmla="*/ 11525 w 34575"/>
                    <a:gd name="connsiteY25" fmla="*/ 4610 h 20745"/>
                    <a:gd name="connsiteX26" fmla="*/ 11525 w 34575"/>
                    <a:gd name="connsiteY26" fmla="*/ 4610 h 20745"/>
                    <a:gd name="connsiteX27" fmla="*/ 11525 w 34575"/>
                    <a:gd name="connsiteY27" fmla="*/ 4610 h 20745"/>
                    <a:gd name="connsiteX28" fmla="*/ 12677 w 34575"/>
                    <a:gd name="connsiteY28" fmla="*/ 4610 h 20745"/>
                    <a:gd name="connsiteX29" fmla="*/ 21898 w 34575"/>
                    <a:gd name="connsiteY29" fmla="*/ 0 h 20745"/>
                    <a:gd name="connsiteX30" fmla="*/ 21898 w 34575"/>
                    <a:gd name="connsiteY30" fmla="*/ 3458 h 20745"/>
                    <a:gd name="connsiteX31" fmla="*/ 23051 w 34575"/>
                    <a:gd name="connsiteY31" fmla="*/ 4610 h 20745"/>
                    <a:gd name="connsiteX32" fmla="*/ 34576 w 34575"/>
                    <a:gd name="connsiteY32" fmla="*/ 11525 h 20745"/>
                    <a:gd name="connsiteX33" fmla="*/ 33423 w 34575"/>
                    <a:gd name="connsiteY33" fmla="*/ 11525 h 20745"/>
                    <a:gd name="connsiteX34" fmla="*/ 17288 w 34575"/>
                    <a:gd name="connsiteY34" fmla="*/ 20746 h 20745"/>
                    <a:gd name="connsiteX35" fmla="*/ 16135 w 34575"/>
                    <a:gd name="connsiteY35" fmla="*/ 20746 h 20745"/>
                    <a:gd name="connsiteX36" fmla="*/ 16135 w 34575"/>
                    <a:gd name="connsiteY36" fmla="*/ 20746 h 20745"/>
                    <a:gd name="connsiteX37" fmla="*/ 14983 w 34575"/>
                    <a:gd name="connsiteY37" fmla="*/ 20746 h 20745"/>
                    <a:gd name="connsiteX38" fmla="*/ 14983 w 34575"/>
                    <a:gd name="connsiteY38" fmla="*/ 20746 h 20745"/>
                    <a:gd name="connsiteX39" fmla="*/ 13830 w 34575"/>
                    <a:gd name="connsiteY39" fmla="*/ 20746 h 20745"/>
                    <a:gd name="connsiteX40" fmla="*/ 13830 w 34575"/>
                    <a:gd name="connsiteY40" fmla="*/ 20746 h 20745"/>
                    <a:gd name="connsiteX41" fmla="*/ 12677 w 34575"/>
                    <a:gd name="connsiteY41" fmla="*/ 20746 h 20745"/>
                    <a:gd name="connsiteX42" fmla="*/ 0 w 34575"/>
                    <a:gd name="connsiteY42" fmla="*/ 12678 h 20745"/>
                    <a:gd name="connsiteX43" fmla="*/ 0 w 34575"/>
                    <a:gd name="connsiteY43" fmla="*/ 12678 h 20745"/>
                    <a:gd name="connsiteX44" fmla="*/ 9220 w 34575"/>
                    <a:gd name="connsiteY44" fmla="*/ 8068 h 20745"/>
                    <a:gd name="connsiteX45" fmla="*/ 9220 w 34575"/>
                    <a:gd name="connsiteY45" fmla="*/ 8068 h 207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</a:cxnLst>
                  <a:rect l="l" t="t" r="r" b="b"/>
                  <a:pathLst>
                    <a:path w="34575" h="20745">
                      <a:moveTo>
                        <a:pt x="9220" y="8068"/>
                      </a:moveTo>
                      <a:cubicBezTo>
                        <a:pt x="9220" y="8068"/>
                        <a:pt x="9220" y="6915"/>
                        <a:pt x="9220" y="8068"/>
                      </a:cubicBezTo>
                      <a:cubicBezTo>
                        <a:pt x="9220" y="6915"/>
                        <a:pt x="9220" y="6915"/>
                        <a:pt x="9220" y="8068"/>
                      </a:cubicBezTo>
                      <a:cubicBezTo>
                        <a:pt x="9220" y="6915"/>
                        <a:pt x="9220" y="6915"/>
                        <a:pt x="9220" y="8068"/>
                      </a:cubicBezTo>
                      <a:lnTo>
                        <a:pt x="9220" y="8068"/>
                      </a:lnTo>
                      <a:cubicBezTo>
                        <a:pt x="9220" y="6915"/>
                        <a:pt x="9220" y="6915"/>
                        <a:pt x="9220" y="8068"/>
                      </a:cubicBezTo>
                      <a:cubicBezTo>
                        <a:pt x="9220" y="6915"/>
                        <a:pt x="9220" y="6915"/>
                        <a:pt x="9220" y="8068"/>
                      </a:cubicBezTo>
                      <a:cubicBezTo>
                        <a:pt x="10373" y="6915"/>
                        <a:pt x="10373" y="6915"/>
                        <a:pt x="10373" y="6915"/>
                      </a:cubicBezTo>
                      <a:lnTo>
                        <a:pt x="10373" y="6915"/>
                      </a:lnTo>
                      <a:lnTo>
                        <a:pt x="10373" y="6915"/>
                      </a:lnTo>
                      <a:lnTo>
                        <a:pt x="10373" y="3458"/>
                      </a:lnTo>
                      <a:lnTo>
                        <a:pt x="11525" y="4610"/>
                      </a:ln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lnTo>
                        <a:pt x="11525" y="4610"/>
                      </a:ln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lnTo>
                        <a:pt x="11525" y="4610"/>
                      </a:ln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2677" y="4610"/>
                      </a:cubicBezTo>
                      <a:lnTo>
                        <a:pt x="21898" y="0"/>
                      </a:lnTo>
                      <a:lnTo>
                        <a:pt x="21898" y="3458"/>
                      </a:lnTo>
                      <a:cubicBezTo>
                        <a:pt x="21898" y="3458"/>
                        <a:pt x="21898" y="4610"/>
                        <a:pt x="23051" y="4610"/>
                      </a:cubicBezTo>
                      <a:lnTo>
                        <a:pt x="34576" y="11525"/>
                      </a:lnTo>
                      <a:cubicBezTo>
                        <a:pt x="34576" y="11525"/>
                        <a:pt x="34576" y="11525"/>
                        <a:pt x="33423" y="11525"/>
                      </a:cubicBezTo>
                      <a:lnTo>
                        <a:pt x="17288" y="20746"/>
                      </a:lnTo>
                      <a:cubicBezTo>
                        <a:pt x="17288" y="20746"/>
                        <a:pt x="16135" y="20746"/>
                        <a:pt x="16135" y="20746"/>
                      </a:cubicBezTo>
                      <a:cubicBezTo>
                        <a:pt x="16135" y="20746"/>
                        <a:pt x="16135" y="20746"/>
                        <a:pt x="16135" y="20746"/>
                      </a:cubicBezTo>
                      <a:cubicBezTo>
                        <a:pt x="16135" y="20746"/>
                        <a:pt x="14983" y="20746"/>
                        <a:pt x="14983" y="20746"/>
                      </a:cubicBezTo>
                      <a:lnTo>
                        <a:pt x="14983" y="20746"/>
                      </a:lnTo>
                      <a:cubicBezTo>
                        <a:pt x="14983" y="20746"/>
                        <a:pt x="13830" y="20746"/>
                        <a:pt x="13830" y="20746"/>
                      </a:cubicBezTo>
                      <a:lnTo>
                        <a:pt x="13830" y="20746"/>
                      </a:lnTo>
                      <a:cubicBezTo>
                        <a:pt x="13830" y="20746"/>
                        <a:pt x="12677" y="20746"/>
                        <a:pt x="12677" y="20746"/>
                      </a:cubicBezTo>
                      <a:lnTo>
                        <a:pt x="0" y="12678"/>
                      </a:lnTo>
                      <a:cubicBezTo>
                        <a:pt x="0" y="12678"/>
                        <a:pt x="0" y="12678"/>
                        <a:pt x="0" y="12678"/>
                      </a:cubicBezTo>
                      <a:lnTo>
                        <a:pt x="9220" y="8068"/>
                      </a:lnTo>
                      <a:lnTo>
                        <a:pt x="9220" y="8068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03286"/>
                    </a:gs>
                    <a:gs pos="100000">
                      <a:srgbClr val="0085F2"/>
                    </a:gs>
                  </a:gsLst>
                  <a:lin ang="16327914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659" name="Freeform: Shape 3658">
                  <a:extLst>
                    <a:ext uri="{FF2B5EF4-FFF2-40B4-BE49-F238E27FC236}">
                      <a16:creationId xmlns:a16="http://schemas.microsoft.com/office/drawing/2014/main" id="{6700125C-F398-7D63-26FF-60C2022C69C6}"/>
                    </a:ext>
                  </a:extLst>
                </p:cNvPr>
                <p:cNvSpPr/>
                <p:nvPr/>
              </p:nvSpPr>
              <p:spPr>
                <a:xfrm>
                  <a:off x="8968669" y="5548730"/>
                  <a:ext cx="34575" cy="20745"/>
                </a:xfrm>
                <a:custGeom>
                  <a:avLst/>
                  <a:gdLst>
                    <a:gd name="connsiteX0" fmla="*/ 9220 w 34575"/>
                    <a:gd name="connsiteY0" fmla="*/ 8068 h 20745"/>
                    <a:gd name="connsiteX1" fmla="*/ 9220 w 34575"/>
                    <a:gd name="connsiteY1" fmla="*/ 8068 h 20745"/>
                    <a:gd name="connsiteX2" fmla="*/ 9220 w 34575"/>
                    <a:gd name="connsiteY2" fmla="*/ 8068 h 20745"/>
                    <a:gd name="connsiteX3" fmla="*/ 9220 w 34575"/>
                    <a:gd name="connsiteY3" fmla="*/ 8068 h 20745"/>
                    <a:gd name="connsiteX4" fmla="*/ 9220 w 34575"/>
                    <a:gd name="connsiteY4" fmla="*/ 8068 h 20745"/>
                    <a:gd name="connsiteX5" fmla="*/ 9220 w 34575"/>
                    <a:gd name="connsiteY5" fmla="*/ 8068 h 20745"/>
                    <a:gd name="connsiteX6" fmla="*/ 9220 w 34575"/>
                    <a:gd name="connsiteY6" fmla="*/ 8068 h 20745"/>
                    <a:gd name="connsiteX7" fmla="*/ 10373 w 34575"/>
                    <a:gd name="connsiteY7" fmla="*/ 6915 h 20745"/>
                    <a:gd name="connsiteX8" fmla="*/ 10373 w 34575"/>
                    <a:gd name="connsiteY8" fmla="*/ 6915 h 20745"/>
                    <a:gd name="connsiteX9" fmla="*/ 10373 w 34575"/>
                    <a:gd name="connsiteY9" fmla="*/ 6915 h 20745"/>
                    <a:gd name="connsiteX10" fmla="*/ 10373 w 34575"/>
                    <a:gd name="connsiteY10" fmla="*/ 3458 h 20745"/>
                    <a:gd name="connsiteX11" fmla="*/ 11525 w 34575"/>
                    <a:gd name="connsiteY11" fmla="*/ 4610 h 20745"/>
                    <a:gd name="connsiteX12" fmla="*/ 11525 w 34575"/>
                    <a:gd name="connsiteY12" fmla="*/ 4610 h 20745"/>
                    <a:gd name="connsiteX13" fmla="*/ 11525 w 34575"/>
                    <a:gd name="connsiteY13" fmla="*/ 4610 h 20745"/>
                    <a:gd name="connsiteX14" fmla="*/ 11525 w 34575"/>
                    <a:gd name="connsiteY14" fmla="*/ 4610 h 20745"/>
                    <a:gd name="connsiteX15" fmla="*/ 11525 w 34575"/>
                    <a:gd name="connsiteY15" fmla="*/ 4610 h 20745"/>
                    <a:gd name="connsiteX16" fmla="*/ 11525 w 34575"/>
                    <a:gd name="connsiteY16" fmla="*/ 4610 h 20745"/>
                    <a:gd name="connsiteX17" fmla="*/ 11525 w 34575"/>
                    <a:gd name="connsiteY17" fmla="*/ 4610 h 20745"/>
                    <a:gd name="connsiteX18" fmla="*/ 11525 w 34575"/>
                    <a:gd name="connsiteY18" fmla="*/ 4610 h 20745"/>
                    <a:gd name="connsiteX19" fmla="*/ 11525 w 34575"/>
                    <a:gd name="connsiteY19" fmla="*/ 4610 h 20745"/>
                    <a:gd name="connsiteX20" fmla="*/ 11525 w 34575"/>
                    <a:gd name="connsiteY20" fmla="*/ 4610 h 20745"/>
                    <a:gd name="connsiteX21" fmla="*/ 11525 w 34575"/>
                    <a:gd name="connsiteY21" fmla="*/ 4610 h 20745"/>
                    <a:gd name="connsiteX22" fmla="*/ 11525 w 34575"/>
                    <a:gd name="connsiteY22" fmla="*/ 4610 h 20745"/>
                    <a:gd name="connsiteX23" fmla="*/ 11525 w 34575"/>
                    <a:gd name="connsiteY23" fmla="*/ 4610 h 20745"/>
                    <a:gd name="connsiteX24" fmla="*/ 11525 w 34575"/>
                    <a:gd name="connsiteY24" fmla="*/ 4610 h 20745"/>
                    <a:gd name="connsiteX25" fmla="*/ 11525 w 34575"/>
                    <a:gd name="connsiteY25" fmla="*/ 4610 h 20745"/>
                    <a:gd name="connsiteX26" fmla="*/ 11525 w 34575"/>
                    <a:gd name="connsiteY26" fmla="*/ 4610 h 20745"/>
                    <a:gd name="connsiteX27" fmla="*/ 11525 w 34575"/>
                    <a:gd name="connsiteY27" fmla="*/ 4610 h 20745"/>
                    <a:gd name="connsiteX28" fmla="*/ 12678 w 34575"/>
                    <a:gd name="connsiteY28" fmla="*/ 4610 h 20745"/>
                    <a:gd name="connsiteX29" fmla="*/ 21898 w 34575"/>
                    <a:gd name="connsiteY29" fmla="*/ 0 h 20745"/>
                    <a:gd name="connsiteX30" fmla="*/ 21898 w 34575"/>
                    <a:gd name="connsiteY30" fmla="*/ 3458 h 20745"/>
                    <a:gd name="connsiteX31" fmla="*/ 23051 w 34575"/>
                    <a:gd name="connsiteY31" fmla="*/ 4610 h 20745"/>
                    <a:gd name="connsiteX32" fmla="*/ 34576 w 34575"/>
                    <a:gd name="connsiteY32" fmla="*/ 11525 h 20745"/>
                    <a:gd name="connsiteX33" fmla="*/ 33423 w 34575"/>
                    <a:gd name="connsiteY33" fmla="*/ 11525 h 20745"/>
                    <a:gd name="connsiteX34" fmla="*/ 17288 w 34575"/>
                    <a:gd name="connsiteY34" fmla="*/ 20746 h 20745"/>
                    <a:gd name="connsiteX35" fmla="*/ 16135 w 34575"/>
                    <a:gd name="connsiteY35" fmla="*/ 20746 h 20745"/>
                    <a:gd name="connsiteX36" fmla="*/ 16135 w 34575"/>
                    <a:gd name="connsiteY36" fmla="*/ 20746 h 20745"/>
                    <a:gd name="connsiteX37" fmla="*/ 14983 w 34575"/>
                    <a:gd name="connsiteY37" fmla="*/ 20746 h 20745"/>
                    <a:gd name="connsiteX38" fmla="*/ 14983 w 34575"/>
                    <a:gd name="connsiteY38" fmla="*/ 20746 h 20745"/>
                    <a:gd name="connsiteX39" fmla="*/ 13830 w 34575"/>
                    <a:gd name="connsiteY39" fmla="*/ 20746 h 20745"/>
                    <a:gd name="connsiteX40" fmla="*/ 13830 w 34575"/>
                    <a:gd name="connsiteY40" fmla="*/ 20746 h 20745"/>
                    <a:gd name="connsiteX41" fmla="*/ 12678 w 34575"/>
                    <a:gd name="connsiteY41" fmla="*/ 20746 h 20745"/>
                    <a:gd name="connsiteX42" fmla="*/ 0 w 34575"/>
                    <a:gd name="connsiteY42" fmla="*/ 12678 h 20745"/>
                    <a:gd name="connsiteX43" fmla="*/ 0 w 34575"/>
                    <a:gd name="connsiteY43" fmla="*/ 12678 h 20745"/>
                    <a:gd name="connsiteX44" fmla="*/ 9220 w 34575"/>
                    <a:gd name="connsiteY44" fmla="*/ 8068 h 20745"/>
                    <a:gd name="connsiteX45" fmla="*/ 9220 w 34575"/>
                    <a:gd name="connsiteY45" fmla="*/ 8068 h 207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</a:cxnLst>
                  <a:rect l="l" t="t" r="r" b="b"/>
                  <a:pathLst>
                    <a:path w="34575" h="20745">
                      <a:moveTo>
                        <a:pt x="9220" y="8068"/>
                      </a:moveTo>
                      <a:cubicBezTo>
                        <a:pt x="9220" y="8068"/>
                        <a:pt x="9220" y="8068"/>
                        <a:pt x="9220" y="8068"/>
                      </a:cubicBezTo>
                      <a:cubicBezTo>
                        <a:pt x="10373" y="8068"/>
                        <a:pt x="10373" y="8068"/>
                        <a:pt x="9220" y="8068"/>
                      </a:cubicBezTo>
                      <a:cubicBezTo>
                        <a:pt x="10373" y="8068"/>
                        <a:pt x="10373" y="8068"/>
                        <a:pt x="9220" y="8068"/>
                      </a:cubicBezTo>
                      <a:lnTo>
                        <a:pt x="9220" y="8068"/>
                      </a:lnTo>
                      <a:cubicBezTo>
                        <a:pt x="10373" y="8068"/>
                        <a:pt x="10373" y="8068"/>
                        <a:pt x="9220" y="8068"/>
                      </a:cubicBezTo>
                      <a:cubicBezTo>
                        <a:pt x="10373" y="6915"/>
                        <a:pt x="10373" y="6915"/>
                        <a:pt x="9220" y="8068"/>
                      </a:cubicBezTo>
                      <a:cubicBezTo>
                        <a:pt x="10373" y="6915"/>
                        <a:pt x="10373" y="6915"/>
                        <a:pt x="10373" y="6915"/>
                      </a:cubicBezTo>
                      <a:lnTo>
                        <a:pt x="10373" y="6915"/>
                      </a:lnTo>
                      <a:lnTo>
                        <a:pt x="10373" y="6915"/>
                      </a:lnTo>
                      <a:lnTo>
                        <a:pt x="10373" y="3458"/>
                      </a:lnTo>
                      <a:lnTo>
                        <a:pt x="11525" y="4610"/>
                      </a:ln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lnTo>
                        <a:pt x="11525" y="4610"/>
                      </a:ln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lnTo>
                        <a:pt x="11525" y="4610"/>
                      </a:ln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2678" y="4610"/>
                      </a:cubicBezTo>
                      <a:lnTo>
                        <a:pt x="21898" y="0"/>
                      </a:lnTo>
                      <a:lnTo>
                        <a:pt x="21898" y="3458"/>
                      </a:lnTo>
                      <a:cubicBezTo>
                        <a:pt x="21898" y="3458"/>
                        <a:pt x="21898" y="4610"/>
                        <a:pt x="23051" y="4610"/>
                      </a:cubicBezTo>
                      <a:lnTo>
                        <a:pt x="34576" y="11525"/>
                      </a:lnTo>
                      <a:cubicBezTo>
                        <a:pt x="34576" y="11525"/>
                        <a:pt x="34576" y="11525"/>
                        <a:pt x="33423" y="11525"/>
                      </a:cubicBezTo>
                      <a:lnTo>
                        <a:pt x="17288" y="20746"/>
                      </a:lnTo>
                      <a:cubicBezTo>
                        <a:pt x="17288" y="20746"/>
                        <a:pt x="16135" y="20746"/>
                        <a:pt x="16135" y="20746"/>
                      </a:cubicBezTo>
                      <a:cubicBezTo>
                        <a:pt x="16135" y="20746"/>
                        <a:pt x="16135" y="20746"/>
                        <a:pt x="16135" y="20746"/>
                      </a:cubicBezTo>
                      <a:cubicBezTo>
                        <a:pt x="16135" y="20746"/>
                        <a:pt x="14983" y="20746"/>
                        <a:pt x="14983" y="20746"/>
                      </a:cubicBezTo>
                      <a:lnTo>
                        <a:pt x="14983" y="20746"/>
                      </a:lnTo>
                      <a:cubicBezTo>
                        <a:pt x="14983" y="20746"/>
                        <a:pt x="13830" y="20746"/>
                        <a:pt x="13830" y="20746"/>
                      </a:cubicBezTo>
                      <a:lnTo>
                        <a:pt x="13830" y="20746"/>
                      </a:lnTo>
                      <a:cubicBezTo>
                        <a:pt x="13830" y="20746"/>
                        <a:pt x="12678" y="20746"/>
                        <a:pt x="12678" y="20746"/>
                      </a:cubicBezTo>
                      <a:lnTo>
                        <a:pt x="0" y="12678"/>
                      </a:lnTo>
                      <a:cubicBezTo>
                        <a:pt x="0" y="12678"/>
                        <a:pt x="0" y="12678"/>
                        <a:pt x="0" y="12678"/>
                      </a:cubicBezTo>
                      <a:lnTo>
                        <a:pt x="9220" y="8068"/>
                      </a:lnTo>
                      <a:lnTo>
                        <a:pt x="9220" y="8068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03286"/>
                    </a:gs>
                    <a:gs pos="100000">
                      <a:srgbClr val="0085F2"/>
                    </a:gs>
                  </a:gsLst>
                  <a:lin ang="16327914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660" name="Freeform: Shape 3659">
                  <a:extLst>
                    <a:ext uri="{FF2B5EF4-FFF2-40B4-BE49-F238E27FC236}">
                      <a16:creationId xmlns:a16="http://schemas.microsoft.com/office/drawing/2014/main" id="{01EAAA25-0C7A-678D-0B59-A17101B5F3A0}"/>
                    </a:ext>
                  </a:extLst>
                </p:cNvPr>
                <p:cNvSpPr/>
                <p:nvPr/>
              </p:nvSpPr>
              <p:spPr>
                <a:xfrm>
                  <a:off x="8944466" y="5562560"/>
                  <a:ext cx="34575" cy="21897"/>
                </a:xfrm>
                <a:custGeom>
                  <a:avLst/>
                  <a:gdLst>
                    <a:gd name="connsiteX0" fmla="*/ 9220 w 34575"/>
                    <a:gd name="connsiteY0" fmla="*/ 8067 h 21897"/>
                    <a:gd name="connsiteX1" fmla="*/ 9220 w 34575"/>
                    <a:gd name="connsiteY1" fmla="*/ 8067 h 21897"/>
                    <a:gd name="connsiteX2" fmla="*/ 9220 w 34575"/>
                    <a:gd name="connsiteY2" fmla="*/ 8067 h 21897"/>
                    <a:gd name="connsiteX3" fmla="*/ 9220 w 34575"/>
                    <a:gd name="connsiteY3" fmla="*/ 8067 h 21897"/>
                    <a:gd name="connsiteX4" fmla="*/ 9220 w 34575"/>
                    <a:gd name="connsiteY4" fmla="*/ 8067 h 21897"/>
                    <a:gd name="connsiteX5" fmla="*/ 9220 w 34575"/>
                    <a:gd name="connsiteY5" fmla="*/ 8067 h 21897"/>
                    <a:gd name="connsiteX6" fmla="*/ 9220 w 34575"/>
                    <a:gd name="connsiteY6" fmla="*/ 8067 h 21897"/>
                    <a:gd name="connsiteX7" fmla="*/ 9220 w 34575"/>
                    <a:gd name="connsiteY7" fmla="*/ 8067 h 21897"/>
                    <a:gd name="connsiteX8" fmla="*/ 10373 w 34575"/>
                    <a:gd name="connsiteY8" fmla="*/ 6915 h 21897"/>
                    <a:gd name="connsiteX9" fmla="*/ 10373 w 34575"/>
                    <a:gd name="connsiteY9" fmla="*/ 6915 h 21897"/>
                    <a:gd name="connsiteX10" fmla="*/ 10373 w 34575"/>
                    <a:gd name="connsiteY10" fmla="*/ 3457 h 21897"/>
                    <a:gd name="connsiteX11" fmla="*/ 11525 w 34575"/>
                    <a:gd name="connsiteY11" fmla="*/ 4610 h 21897"/>
                    <a:gd name="connsiteX12" fmla="*/ 11525 w 34575"/>
                    <a:gd name="connsiteY12" fmla="*/ 4610 h 21897"/>
                    <a:gd name="connsiteX13" fmla="*/ 11525 w 34575"/>
                    <a:gd name="connsiteY13" fmla="*/ 4610 h 21897"/>
                    <a:gd name="connsiteX14" fmla="*/ 11525 w 34575"/>
                    <a:gd name="connsiteY14" fmla="*/ 4610 h 21897"/>
                    <a:gd name="connsiteX15" fmla="*/ 11525 w 34575"/>
                    <a:gd name="connsiteY15" fmla="*/ 4610 h 21897"/>
                    <a:gd name="connsiteX16" fmla="*/ 11525 w 34575"/>
                    <a:gd name="connsiteY16" fmla="*/ 4610 h 21897"/>
                    <a:gd name="connsiteX17" fmla="*/ 11525 w 34575"/>
                    <a:gd name="connsiteY17" fmla="*/ 4610 h 21897"/>
                    <a:gd name="connsiteX18" fmla="*/ 11525 w 34575"/>
                    <a:gd name="connsiteY18" fmla="*/ 4610 h 21897"/>
                    <a:gd name="connsiteX19" fmla="*/ 11525 w 34575"/>
                    <a:gd name="connsiteY19" fmla="*/ 4610 h 21897"/>
                    <a:gd name="connsiteX20" fmla="*/ 11525 w 34575"/>
                    <a:gd name="connsiteY20" fmla="*/ 4610 h 21897"/>
                    <a:gd name="connsiteX21" fmla="*/ 11525 w 34575"/>
                    <a:gd name="connsiteY21" fmla="*/ 4610 h 21897"/>
                    <a:gd name="connsiteX22" fmla="*/ 11525 w 34575"/>
                    <a:gd name="connsiteY22" fmla="*/ 4610 h 21897"/>
                    <a:gd name="connsiteX23" fmla="*/ 11525 w 34575"/>
                    <a:gd name="connsiteY23" fmla="*/ 4610 h 21897"/>
                    <a:gd name="connsiteX24" fmla="*/ 11525 w 34575"/>
                    <a:gd name="connsiteY24" fmla="*/ 4610 h 21897"/>
                    <a:gd name="connsiteX25" fmla="*/ 11525 w 34575"/>
                    <a:gd name="connsiteY25" fmla="*/ 4610 h 21897"/>
                    <a:gd name="connsiteX26" fmla="*/ 11525 w 34575"/>
                    <a:gd name="connsiteY26" fmla="*/ 4610 h 21897"/>
                    <a:gd name="connsiteX27" fmla="*/ 11525 w 34575"/>
                    <a:gd name="connsiteY27" fmla="*/ 4610 h 21897"/>
                    <a:gd name="connsiteX28" fmla="*/ 12678 w 34575"/>
                    <a:gd name="connsiteY28" fmla="*/ 4610 h 21897"/>
                    <a:gd name="connsiteX29" fmla="*/ 21898 w 34575"/>
                    <a:gd name="connsiteY29" fmla="*/ 0 h 21897"/>
                    <a:gd name="connsiteX30" fmla="*/ 21898 w 34575"/>
                    <a:gd name="connsiteY30" fmla="*/ 3457 h 21897"/>
                    <a:gd name="connsiteX31" fmla="*/ 23051 w 34575"/>
                    <a:gd name="connsiteY31" fmla="*/ 4610 h 21897"/>
                    <a:gd name="connsiteX32" fmla="*/ 34576 w 34575"/>
                    <a:gd name="connsiteY32" fmla="*/ 11525 h 21897"/>
                    <a:gd name="connsiteX33" fmla="*/ 33423 w 34575"/>
                    <a:gd name="connsiteY33" fmla="*/ 12678 h 21897"/>
                    <a:gd name="connsiteX34" fmla="*/ 17288 w 34575"/>
                    <a:gd name="connsiteY34" fmla="*/ 21898 h 21897"/>
                    <a:gd name="connsiteX35" fmla="*/ 16135 w 34575"/>
                    <a:gd name="connsiteY35" fmla="*/ 21898 h 21897"/>
                    <a:gd name="connsiteX36" fmla="*/ 16135 w 34575"/>
                    <a:gd name="connsiteY36" fmla="*/ 21898 h 21897"/>
                    <a:gd name="connsiteX37" fmla="*/ 14983 w 34575"/>
                    <a:gd name="connsiteY37" fmla="*/ 21898 h 21897"/>
                    <a:gd name="connsiteX38" fmla="*/ 14983 w 34575"/>
                    <a:gd name="connsiteY38" fmla="*/ 21898 h 21897"/>
                    <a:gd name="connsiteX39" fmla="*/ 13830 w 34575"/>
                    <a:gd name="connsiteY39" fmla="*/ 21898 h 21897"/>
                    <a:gd name="connsiteX40" fmla="*/ 13830 w 34575"/>
                    <a:gd name="connsiteY40" fmla="*/ 21898 h 21897"/>
                    <a:gd name="connsiteX41" fmla="*/ 12678 w 34575"/>
                    <a:gd name="connsiteY41" fmla="*/ 21898 h 21897"/>
                    <a:gd name="connsiteX42" fmla="*/ 0 w 34575"/>
                    <a:gd name="connsiteY42" fmla="*/ 13830 h 21897"/>
                    <a:gd name="connsiteX43" fmla="*/ 0 w 34575"/>
                    <a:gd name="connsiteY43" fmla="*/ 13830 h 21897"/>
                    <a:gd name="connsiteX44" fmla="*/ 9220 w 34575"/>
                    <a:gd name="connsiteY44" fmla="*/ 8067 h 21897"/>
                    <a:gd name="connsiteX45" fmla="*/ 9220 w 34575"/>
                    <a:gd name="connsiteY45" fmla="*/ 8067 h 218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</a:cxnLst>
                  <a:rect l="l" t="t" r="r" b="b"/>
                  <a:pathLst>
                    <a:path w="34575" h="21897">
                      <a:moveTo>
                        <a:pt x="9220" y="8067"/>
                      </a:moveTo>
                      <a:cubicBezTo>
                        <a:pt x="9220" y="8067"/>
                        <a:pt x="10373" y="6915"/>
                        <a:pt x="9220" y="8067"/>
                      </a:cubicBezTo>
                      <a:cubicBezTo>
                        <a:pt x="10373" y="6915"/>
                        <a:pt x="10373" y="6915"/>
                        <a:pt x="9220" y="8067"/>
                      </a:cubicBezTo>
                      <a:cubicBezTo>
                        <a:pt x="10373" y="6915"/>
                        <a:pt x="10373" y="6915"/>
                        <a:pt x="9220" y="8067"/>
                      </a:cubicBezTo>
                      <a:lnTo>
                        <a:pt x="9220" y="8067"/>
                      </a:lnTo>
                      <a:cubicBezTo>
                        <a:pt x="10373" y="6915"/>
                        <a:pt x="10373" y="6915"/>
                        <a:pt x="9220" y="8067"/>
                      </a:cubicBezTo>
                      <a:cubicBezTo>
                        <a:pt x="10373" y="6915"/>
                        <a:pt x="10373" y="6915"/>
                        <a:pt x="9220" y="8067"/>
                      </a:cubicBezTo>
                      <a:cubicBezTo>
                        <a:pt x="10373" y="6915"/>
                        <a:pt x="10373" y="6915"/>
                        <a:pt x="9220" y="8067"/>
                      </a:cubicBezTo>
                      <a:cubicBezTo>
                        <a:pt x="10373" y="6915"/>
                        <a:pt x="10373" y="6915"/>
                        <a:pt x="10373" y="6915"/>
                      </a:cubicBezTo>
                      <a:lnTo>
                        <a:pt x="10373" y="6915"/>
                      </a:lnTo>
                      <a:lnTo>
                        <a:pt x="10373" y="3457"/>
                      </a:lnTo>
                      <a:lnTo>
                        <a:pt x="11525" y="4610"/>
                      </a:ln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lnTo>
                        <a:pt x="11525" y="4610"/>
                      </a:ln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lnTo>
                        <a:pt x="11525" y="4610"/>
                      </a:lnTo>
                      <a:lnTo>
                        <a:pt x="11525" y="4610"/>
                      </a:ln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2678" y="4610"/>
                      </a:cubicBezTo>
                      <a:lnTo>
                        <a:pt x="21898" y="0"/>
                      </a:lnTo>
                      <a:lnTo>
                        <a:pt x="21898" y="3457"/>
                      </a:lnTo>
                      <a:cubicBezTo>
                        <a:pt x="21898" y="3457"/>
                        <a:pt x="21898" y="4610"/>
                        <a:pt x="23051" y="4610"/>
                      </a:cubicBezTo>
                      <a:lnTo>
                        <a:pt x="34576" y="11525"/>
                      </a:lnTo>
                      <a:cubicBezTo>
                        <a:pt x="34576" y="11525"/>
                        <a:pt x="34576" y="11525"/>
                        <a:pt x="33423" y="12678"/>
                      </a:cubicBezTo>
                      <a:lnTo>
                        <a:pt x="17288" y="21898"/>
                      </a:lnTo>
                      <a:cubicBezTo>
                        <a:pt x="17288" y="21898"/>
                        <a:pt x="16135" y="21898"/>
                        <a:pt x="16135" y="21898"/>
                      </a:cubicBezTo>
                      <a:cubicBezTo>
                        <a:pt x="16135" y="21898"/>
                        <a:pt x="16135" y="21898"/>
                        <a:pt x="16135" y="21898"/>
                      </a:cubicBezTo>
                      <a:cubicBezTo>
                        <a:pt x="16135" y="21898"/>
                        <a:pt x="14983" y="21898"/>
                        <a:pt x="14983" y="21898"/>
                      </a:cubicBezTo>
                      <a:lnTo>
                        <a:pt x="14983" y="21898"/>
                      </a:lnTo>
                      <a:cubicBezTo>
                        <a:pt x="14983" y="21898"/>
                        <a:pt x="13830" y="21898"/>
                        <a:pt x="13830" y="21898"/>
                      </a:cubicBezTo>
                      <a:lnTo>
                        <a:pt x="13830" y="21898"/>
                      </a:lnTo>
                      <a:cubicBezTo>
                        <a:pt x="13830" y="21898"/>
                        <a:pt x="12678" y="21898"/>
                        <a:pt x="12678" y="21898"/>
                      </a:cubicBezTo>
                      <a:lnTo>
                        <a:pt x="0" y="13830"/>
                      </a:lnTo>
                      <a:cubicBezTo>
                        <a:pt x="0" y="13830"/>
                        <a:pt x="0" y="13830"/>
                        <a:pt x="0" y="13830"/>
                      </a:cubicBezTo>
                      <a:lnTo>
                        <a:pt x="9220" y="8067"/>
                      </a:lnTo>
                      <a:lnTo>
                        <a:pt x="9220" y="8067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03286"/>
                    </a:gs>
                    <a:gs pos="100000">
                      <a:srgbClr val="0085F2"/>
                    </a:gs>
                  </a:gsLst>
                  <a:lin ang="16327914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661" name="Freeform: Shape 3660">
                  <a:extLst>
                    <a:ext uri="{FF2B5EF4-FFF2-40B4-BE49-F238E27FC236}">
                      <a16:creationId xmlns:a16="http://schemas.microsoft.com/office/drawing/2014/main" id="{8B8F973C-9BAB-3D56-15BB-1C5563980A46}"/>
                    </a:ext>
                  </a:extLst>
                </p:cNvPr>
                <p:cNvSpPr/>
                <p:nvPr/>
              </p:nvSpPr>
              <p:spPr>
                <a:xfrm>
                  <a:off x="8921416" y="5575238"/>
                  <a:ext cx="34575" cy="20745"/>
                </a:xfrm>
                <a:custGeom>
                  <a:avLst/>
                  <a:gdLst>
                    <a:gd name="connsiteX0" fmla="*/ 9220 w 34575"/>
                    <a:gd name="connsiteY0" fmla="*/ 8067 h 20745"/>
                    <a:gd name="connsiteX1" fmla="*/ 9220 w 34575"/>
                    <a:gd name="connsiteY1" fmla="*/ 8067 h 20745"/>
                    <a:gd name="connsiteX2" fmla="*/ 9220 w 34575"/>
                    <a:gd name="connsiteY2" fmla="*/ 8067 h 20745"/>
                    <a:gd name="connsiteX3" fmla="*/ 9220 w 34575"/>
                    <a:gd name="connsiteY3" fmla="*/ 8067 h 20745"/>
                    <a:gd name="connsiteX4" fmla="*/ 9220 w 34575"/>
                    <a:gd name="connsiteY4" fmla="*/ 8067 h 20745"/>
                    <a:gd name="connsiteX5" fmla="*/ 9220 w 34575"/>
                    <a:gd name="connsiteY5" fmla="*/ 8067 h 20745"/>
                    <a:gd name="connsiteX6" fmla="*/ 9220 w 34575"/>
                    <a:gd name="connsiteY6" fmla="*/ 8067 h 20745"/>
                    <a:gd name="connsiteX7" fmla="*/ 9220 w 34575"/>
                    <a:gd name="connsiteY7" fmla="*/ 8067 h 20745"/>
                    <a:gd name="connsiteX8" fmla="*/ 10373 w 34575"/>
                    <a:gd name="connsiteY8" fmla="*/ 6915 h 20745"/>
                    <a:gd name="connsiteX9" fmla="*/ 10373 w 34575"/>
                    <a:gd name="connsiteY9" fmla="*/ 6915 h 20745"/>
                    <a:gd name="connsiteX10" fmla="*/ 10373 w 34575"/>
                    <a:gd name="connsiteY10" fmla="*/ 3457 h 20745"/>
                    <a:gd name="connsiteX11" fmla="*/ 11525 w 34575"/>
                    <a:gd name="connsiteY11" fmla="*/ 4610 h 20745"/>
                    <a:gd name="connsiteX12" fmla="*/ 11525 w 34575"/>
                    <a:gd name="connsiteY12" fmla="*/ 4610 h 20745"/>
                    <a:gd name="connsiteX13" fmla="*/ 11525 w 34575"/>
                    <a:gd name="connsiteY13" fmla="*/ 4610 h 20745"/>
                    <a:gd name="connsiteX14" fmla="*/ 11525 w 34575"/>
                    <a:gd name="connsiteY14" fmla="*/ 4610 h 20745"/>
                    <a:gd name="connsiteX15" fmla="*/ 11525 w 34575"/>
                    <a:gd name="connsiteY15" fmla="*/ 4610 h 20745"/>
                    <a:gd name="connsiteX16" fmla="*/ 11525 w 34575"/>
                    <a:gd name="connsiteY16" fmla="*/ 4610 h 20745"/>
                    <a:gd name="connsiteX17" fmla="*/ 11525 w 34575"/>
                    <a:gd name="connsiteY17" fmla="*/ 4610 h 20745"/>
                    <a:gd name="connsiteX18" fmla="*/ 11525 w 34575"/>
                    <a:gd name="connsiteY18" fmla="*/ 4610 h 20745"/>
                    <a:gd name="connsiteX19" fmla="*/ 11525 w 34575"/>
                    <a:gd name="connsiteY19" fmla="*/ 4610 h 20745"/>
                    <a:gd name="connsiteX20" fmla="*/ 11525 w 34575"/>
                    <a:gd name="connsiteY20" fmla="*/ 4610 h 20745"/>
                    <a:gd name="connsiteX21" fmla="*/ 11525 w 34575"/>
                    <a:gd name="connsiteY21" fmla="*/ 4610 h 20745"/>
                    <a:gd name="connsiteX22" fmla="*/ 11525 w 34575"/>
                    <a:gd name="connsiteY22" fmla="*/ 4610 h 20745"/>
                    <a:gd name="connsiteX23" fmla="*/ 11525 w 34575"/>
                    <a:gd name="connsiteY23" fmla="*/ 4610 h 20745"/>
                    <a:gd name="connsiteX24" fmla="*/ 11525 w 34575"/>
                    <a:gd name="connsiteY24" fmla="*/ 4610 h 20745"/>
                    <a:gd name="connsiteX25" fmla="*/ 11525 w 34575"/>
                    <a:gd name="connsiteY25" fmla="*/ 4610 h 20745"/>
                    <a:gd name="connsiteX26" fmla="*/ 11525 w 34575"/>
                    <a:gd name="connsiteY26" fmla="*/ 4610 h 20745"/>
                    <a:gd name="connsiteX27" fmla="*/ 11525 w 34575"/>
                    <a:gd name="connsiteY27" fmla="*/ 4610 h 20745"/>
                    <a:gd name="connsiteX28" fmla="*/ 12678 w 34575"/>
                    <a:gd name="connsiteY28" fmla="*/ 4610 h 20745"/>
                    <a:gd name="connsiteX29" fmla="*/ 21898 w 34575"/>
                    <a:gd name="connsiteY29" fmla="*/ 0 h 20745"/>
                    <a:gd name="connsiteX30" fmla="*/ 21898 w 34575"/>
                    <a:gd name="connsiteY30" fmla="*/ 3457 h 20745"/>
                    <a:gd name="connsiteX31" fmla="*/ 23051 w 34575"/>
                    <a:gd name="connsiteY31" fmla="*/ 4610 h 20745"/>
                    <a:gd name="connsiteX32" fmla="*/ 34576 w 34575"/>
                    <a:gd name="connsiteY32" fmla="*/ 11525 h 20745"/>
                    <a:gd name="connsiteX33" fmla="*/ 33423 w 34575"/>
                    <a:gd name="connsiteY33" fmla="*/ 11525 h 20745"/>
                    <a:gd name="connsiteX34" fmla="*/ 17288 w 34575"/>
                    <a:gd name="connsiteY34" fmla="*/ 20745 h 20745"/>
                    <a:gd name="connsiteX35" fmla="*/ 16135 w 34575"/>
                    <a:gd name="connsiteY35" fmla="*/ 20745 h 20745"/>
                    <a:gd name="connsiteX36" fmla="*/ 16135 w 34575"/>
                    <a:gd name="connsiteY36" fmla="*/ 20745 h 20745"/>
                    <a:gd name="connsiteX37" fmla="*/ 14983 w 34575"/>
                    <a:gd name="connsiteY37" fmla="*/ 20745 h 20745"/>
                    <a:gd name="connsiteX38" fmla="*/ 14983 w 34575"/>
                    <a:gd name="connsiteY38" fmla="*/ 20745 h 20745"/>
                    <a:gd name="connsiteX39" fmla="*/ 13830 w 34575"/>
                    <a:gd name="connsiteY39" fmla="*/ 20745 h 20745"/>
                    <a:gd name="connsiteX40" fmla="*/ 13830 w 34575"/>
                    <a:gd name="connsiteY40" fmla="*/ 20745 h 20745"/>
                    <a:gd name="connsiteX41" fmla="*/ 12678 w 34575"/>
                    <a:gd name="connsiteY41" fmla="*/ 20745 h 20745"/>
                    <a:gd name="connsiteX42" fmla="*/ 0 w 34575"/>
                    <a:gd name="connsiteY42" fmla="*/ 12677 h 20745"/>
                    <a:gd name="connsiteX43" fmla="*/ 0 w 34575"/>
                    <a:gd name="connsiteY43" fmla="*/ 12677 h 20745"/>
                    <a:gd name="connsiteX44" fmla="*/ 9220 w 34575"/>
                    <a:gd name="connsiteY44" fmla="*/ 8067 h 20745"/>
                    <a:gd name="connsiteX45" fmla="*/ 9220 w 34575"/>
                    <a:gd name="connsiteY45" fmla="*/ 8067 h 207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</a:cxnLst>
                  <a:rect l="l" t="t" r="r" b="b"/>
                  <a:pathLst>
                    <a:path w="34575" h="20745">
                      <a:moveTo>
                        <a:pt x="9220" y="8067"/>
                      </a:moveTo>
                      <a:cubicBezTo>
                        <a:pt x="9220" y="8067"/>
                        <a:pt x="9220" y="8067"/>
                        <a:pt x="9220" y="8067"/>
                      </a:cubicBezTo>
                      <a:cubicBezTo>
                        <a:pt x="9220" y="8067"/>
                        <a:pt x="9220" y="8067"/>
                        <a:pt x="9220" y="8067"/>
                      </a:cubicBezTo>
                      <a:cubicBezTo>
                        <a:pt x="9220" y="8067"/>
                        <a:pt x="9220" y="8067"/>
                        <a:pt x="9220" y="8067"/>
                      </a:cubicBezTo>
                      <a:lnTo>
                        <a:pt x="9220" y="8067"/>
                      </a:lnTo>
                      <a:cubicBezTo>
                        <a:pt x="9220" y="8067"/>
                        <a:pt x="9220" y="8067"/>
                        <a:pt x="9220" y="8067"/>
                      </a:cubicBezTo>
                      <a:cubicBezTo>
                        <a:pt x="9220" y="8067"/>
                        <a:pt x="9220" y="6915"/>
                        <a:pt x="9220" y="8067"/>
                      </a:cubicBezTo>
                      <a:cubicBezTo>
                        <a:pt x="9220" y="6915"/>
                        <a:pt x="9220" y="6915"/>
                        <a:pt x="9220" y="8067"/>
                      </a:cubicBezTo>
                      <a:cubicBezTo>
                        <a:pt x="10373" y="6915"/>
                        <a:pt x="10373" y="6915"/>
                        <a:pt x="10373" y="6915"/>
                      </a:cubicBezTo>
                      <a:lnTo>
                        <a:pt x="10373" y="6915"/>
                      </a:lnTo>
                      <a:lnTo>
                        <a:pt x="10373" y="3457"/>
                      </a:lnTo>
                      <a:lnTo>
                        <a:pt x="11525" y="4610"/>
                      </a:ln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lnTo>
                        <a:pt x="11525" y="4610"/>
                      </a:ln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lnTo>
                        <a:pt x="11525" y="4610"/>
                      </a:lnTo>
                      <a:lnTo>
                        <a:pt x="11525" y="4610"/>
                      </a:lnTo>
                      <a:lnTo>
                        <a:pt x="11525" y="4610"/>
                      </a:ln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2678" y="4610"/>
                      </a:cubicBezTo>
                      <a:lnTo>
                        <a:pt x="21898" y="0"/>
                      </a:lnTo>
                      <a:lnTo>
                        <a:pt x="21898" y="3457"/>
                      </a:lnTo>
                      <a:cubicBezTo>
                        <a:pt x="21898" y="3457"/>
                        <a:pt x="21898" y="4610"/>
                        <a:pt x="23051" y="4610"/>
                      </a:cubicBezTo>
                      <a:lnTo>
                        <a:pt x="34576" y="11525"/>
                      </a:lnTo>
                      <a:cubicBezTo>
                        <a:pt x="34576" y="11525"/>
                        <a:pt x="34576" y="11525"/>
                        <a:pt x="33423" y="11525"/>
                      </a:cubicBezTo>
                      <a:lnTo>
                        <a:pt x="17288" y="20745"/>
                      </a:lnTo>
                      <a:cubicBezTo>
                        <a:pt x="17288" y="20745"/>
                        <a:pt x="16135" y="20745"/>
                        <a:pt x="16135" y="20745"/>
                      </a:cubicBezTo>
                      <a:cubicBezTo>
                        <a:pt x="16135" y="20745"/>
                        <a:pt x="16135" y="20745"/>
                        <a:pt x="16135" y="20745"/>
                      </a:cubicBezTo>
                      <a:cubicBezTo>
                        <a:pt x="16135" y="20745"/>
                        <a:pt x="14983" y="20745"/>
                        <a:pt x="14983" y="20745"/>
                      </a:cubicBezTo>
                      <a:lnTo>
                        <a:pt x="14983" y="20745"/>
                      </a:lnTo>
                      <a:cubicBezTo>
                        <a:pt x="14983" y="20745"/>
                        <a:pt x="13830" y="20745"/>
                        <a:pt x="13830" y="20745"/>
                      </a:cubicBezTo>
                      <a:lnTo>
                        <a:pt x="13830" y="20745"/>
                      </a:lnTo>
                      <a:cubicBezTo>
                        <a:pt x="13830" y="20745"/>
                        <a:pt x="12678" y="20745"/>
                        <a:pt x="12678" y="20745"/>
                      </a:cubicBezTo>
                      <a:lnTo>
                        <a:pt x="0" y="12677"/>
                      </a:lnTo>
                      <a:cubicBezTo>
                        <a:pt x="0" y="12677"/>
                        <a:pt x="0" y="12677"/>
                        <a:pt x="0" y="12677"/>
                      </a:cubicBezTo>
                      <a:lnTo>
                        <a:pt x="9220" y="8067"/>
                      </a:lnTo>
                      <a:lnTo>
                        <a:pt x="9220" y="8067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03286"/>
                    </a:gs>
                    <a:gs pos="100000">
                      <a:srgbClr val="0085F2"/>
                    </a:gs>
                  </a:gsLst>
                  <a:lin ang="16327914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662" name="Freeform: Shape 3661">
                  <a:extLst>
                    <a:ext uri="{FF2B5EF4-FFF2-40B4-BE49-F238E27FC236}">
                      <a16:creationId xmlns:a16="http://schemas.microsoft.com/office/drawing/2014/main" id="{65E320AA-9A17-4C29-89EF-7C30FA44B1DD}"/>
                    </a:ext>
                  </a:extLst>
                </p:cNvPr>
                <p:cNvSpPr/>
                <p:nvPr/>
              </p:nvSpPr>
              <p:spPr>
                <a:xfrm>
                  <a:off x="8897212" y="5589068"/>
                  <a:ext cx="34575" cy="21897"/>
                </a:xfrm>
                <a:custGeom>
                  <a:avLst/>
                  <a:gdLst>
                    <a:gd name="connsiteX0" fmla="*/ 9220 w 34575"/>
                    <a:gd name="connsiteY0" fmla="*/ 8068 h 21897"/>
                    <a:gd name="connsiteX1" fmla="*/ 9220 w 34575"/>
                    <a:gd name="connsiteY1" fmla="*/ 8068 h 21897"/>
                    <a:gd name="connsiteX2" fmla="*/ 9220 w 34575"/>
                    <a:gd name="connsiteY2" fmla="*/ 8068 h 21897"/>
                    <a:gd name="connsiteX3" fmla="*/ 9220 w 34575"/>
                    <a:gd name="connsiteY3" fmla="*/ 8068 h 21897"/>
                    <a:gd name="connsiteX4" fmla="*/ 9220 w 34575"/>
                    <a:gd name="connsiteY4" fmla="*/ 8068 h 21897"/>
                    <a:gd name="connsiteX5" fmla="*/ 9220 w 34575"/>
                    <a:gd name="connsiteY5" fmla="*/ 8068 h 21897"/>
                    <a:gd name="connsiteX6" fmla="*/ 9220 w 34575"/>
                    <a:gd name="connsiteY6" fmla="*/ 8068 h 21897"/>
                    <a:gd name="connsiteX7" fmla="*/ 9220 w 34575"/>
                    <a:gd name="connsiteY7" fmla="*/ 8068 h 21897"/>
                    <a:gd name="connsiteX8" fmla="*/ 10373 w 34575"/>
                    <a:gd name="connsiteY8" fmla="*/ 6915 h 21897"/>
                    <a:gd name="connsiteX9" fmla="*/ 10373 w 34575"/>
                    <a:gd name="connsiteY9" fmla="*/ 6915 h 21897"/>
                    <a:gd name="connsiteX10" fmla="*/ 10373 w 34575"/>
                    <a:gd name="connsiteY10" fmla="*/ 3458 h 21897"/>
                    <a:gd name="connsiteX11" fmla="*/ 11525 w 34575"/>
                    <a:gd name="connsiteY11" fmla="*/ 4610 h 21897"/>
                    <a:gd name="connsiteX12" fmla="*/ 11525 w 34575"/>
                    <a:gd name="connsiteY12" fmla="*/ 4610 h 21897"/>
                    <a:gd name="connsiteX13" fmla="*/ 11525 w 34575"/>
                    <a:gd name="connsiteY13" fmla="*/ 4610 h 21897"/>
                    <a:gd name="connsiteX14" fmla="*/ 11525 w 34575"/>
                    <a:gd name="connsiteY14" fmla="*/ 4610 h 21897"/>
                    <a:gd name="connsiteX15" fmla="*/ 11525 w 34575"/>
                    <a:gd name="connsiteY15" fmla="*/ 4610 h 21897"/>
                    <a:gd name="connsiteX16" fmla="*/ 11525 w 34575"/>
                    <a:gd name="connsiteY16" fmla="*/ 4610 h 21897"/>
                    <a:gd name="connsiteX17" fmla="*/ 11525 w 34575"/>
                    <a:gd name="connsiteY17" fmla="*/ 4610 h 21897"/>
                    <a:gd name="connsiteX18" fmla="*/ 11525 w 34575"/>
                    <a:gd name="connsiteY18" fmla="*/ 4610 h 21897"/>
                    <a:gd name="connsiteX19" fmla="*/ 11525 w 34575"/>
                    <a:gd name="connsiteY19" fmla="*/ 4610 h 21897"/>
                    <a:gd name="connsiteX20" fmla="*/ 11525 w 34575"/>
                    <a:gd name="connsiteY20" fmla="*/ 4610 h 21897"/>
                    <a:gd name="connsiteX21" fmla="*/ 11525 w 34575"/>
                    <a:gd name="connsiteY21" fmla="*/ 4610 h 21897"/>
                    <a:gd name="connsiteX22" fmla="*/ 11525 w 34575"/>
                    <a:gd name="connsiteY22" fmla="*/ 4610 h 21897"/>
                    <a:gd name="connsiteX23" fmla="*/ 11525 w 34575"/>
                    <a:gd name="connsiteY23" fmla="*/ 4610 h 21897"/>
                    <a:gd name="connsiteX24" fmla="*/ 11525 w 34575"/>
                    <a:gd name="connsiteY24" fmla="*/ 4610 h 21897"/>
                    <a:gd name="connsiteX25" fmla="*/ 11525 w 34575"/>
                    <a:gd name="connsiteY25" fmla="*/ 4610 h 21897"/>
                    <a:gd name="connsiteX26" fmla="*/ 11525 w 34575"/>
                    <a:gd name="connsiteY26" fmla="*/ 4610 h 21897"/>
                    <a:gd name="connsiteX27" fmla="*/ 11525 w 34575"/>
                    <a:gd name="connsiteY27" fmla="*/ 4610 h 21897"/>
                    <a:gd name="connsiteX28" fmla="*/ 12678 w 34575"/>
                    <a:gd name="connsiteY28" fmla="*/ 4610 h 21897"/>
                    <a:gd name="connsiteX29" fmla="*/ 21898 w 34575"/>
                    <a:gd name="connsiteY29" fmla="*/ 0 h 21897"/>
                    <a:gd name="connsiteX30" fmla="*/ 21898 w 34575"/>
                    <a:gd name="connsiteY30" fmla="*/ 3458 h 21897"/>
                    <a:gd name="connsiteX31" fmla="*/ 23051 w 34575"/>
                    <a:gd name="connsiteY31" fmla="*/ 4610 h 21897"/>
                    <a:gd name="connsiteX32" fmla="*/ 34576 w 34575"/>
                    <a:gd name="connsiteY32" fmla="*/ 11525 h 21897"/>
                    <a:gd name="connsiteX33" fmla="*/ 33423 w 34575"/>
                    <a:gd name="connsiteY33" fmla="*/ 12678 h 21897"/>
                    <a:gd name="connsiteX34" fmla="*/ 17288 w 34575"/>
                    <a:gd name="connsiteY34" fmla="*/ 21898 h 21897"/>
                    <a:gd name="connsiteX35" fmla="*/ 16135 w 34575"/>
                    <a:gd name="connsiteY35" fmla="*/ 21898 h 21897"/>
                    <a:gd name="connsiteX36" fmla="*/ 16135 w 34575"/>
                    <a:gd name="connsiteY36" fmla="*/ 21898 h 21897"/>
                    <a:gd name="connsiteX37" fmla="*/ 14983 w 34575"/>
                    <a:gd name="connsiteY37" fmla="*/ 21898 h 21897"/>
                    <a:gd name="connsiteX38" fmla="*/ 14983 w 34575"/>
                    <a:gd name="connsiteY38" fmla="*/ 21898 h 21897"/>
                    <a:gd name="connsiteX39" fmla="*/ 13830 w 34575"/>
                    <a:gd name="connsiteY39" fmla="*/ 21898 h 21897"/>
                    <a:gd name="connsiteX40" fmla="*/ 13830 w 34575"/>
                    <a:gd name="connsiteY40" fmla="*/ 21898 h 21897"/>
                    <a:gd name="connsiteX41" fmla="*/ 12678 w 34575"/>
                    <a:gd name="connsiteY41" fmla="*/ 21898 h 21897"/>
                    <a:gd name="connsiteX42" fmla="*/ 0 w 34575"/>
                    <a:gd name="connsiteY42" fmla="*/ 13830 h 21897"/>
                    <a:gd name="connsiteX43" fmla="*/ 0 w 34575"/>
                    <a:gd name="connsiteY43" fmla="*/ 13830 h 21897"/>
                    <a:gd name="connsiteX44" fmla="*/ 9220 w 34575"/>
                    <a:gd name="connsiteY44" fmla="*/ 8068 h 21897"/>
                    <a:gd name="connsiteX45" fmla="*/ 9220 w 34575"/>
                    <a:gd name="connsiteY45" fmla="*/ 8068 h 218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</a:cxnLst>
                  <a:rect l="l" t="t" r="r" b="b"/>
                  <a:pathLst>
                    <a:path w="34575" h="21897">
                      <a:moveTo>
                        <a:pt x="9220" y="8068"/>
                      </a:moveTo>
                      <a:cubicBezTo>
                        <a:pt x="9220" y="8068"/>
                        <a:pt x="9220" y="8068"/>
                        <a:pt x="9220" y="8068"/>
                      </a:cubicBezTo>
                      <a:cubicBezTo>
                        <a:pt x="9220" y="6915"/>
                        <a:pt x="9220" y="6915"/>
                        <a:pt x="9220" y="8068"/>
                      </a:cubicBezTo>
                      <a:cubicBezTo>
                        <a:pt x="9220" y="6915"/>
                        <a:pt x="9220" y="6915"/>
                        <a:pt x="9220" y="8068"/>
                      </a:cubicBezTo>
                      <a:lnTo>
                        <a:pt x="9220" y="8068"/>
                      </a:lnTo>
                      <a:cubicBezTo>
                        <a:pt x="9220" y="6915"/>
                        <a:pt x="9220" y="6915"/>
                        <a:pt x="9220" y="8068"/>
                      </a:cubicBezTo>
                      <a:cubicBezTo>
                        <a:pt x="9220" y="6915"/>
                        <a:pt x="10373" y="6915"/>
                        <a:pt x="9220" y="8068"/>
                      </a:cubicBezTo>
                      <a:cubicBezTo>
                        <a:pt x="10373" y="6915"/>
                        <a:pt x="10373" y="6915"/>
                        <a:pt x="9220" y="8068"/>
                      </a:cubicBezTo>
                      <a:lnTo>
                        <a:pt x="10373" y="6915"/>
                      </a:lnTo>
                      <a:lnTo>
                        <a:pt x="10373" y="6915"/>
                      </a:lnTo>
                      <a:lnTo>
                        <a:pt x="10373" y="3458"/>
                      </a:lnTo>
                      <a:lnTo>
                        <a:pt x="11525" y="4610"/>
                      </a:ln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lnTo>
                        <a:pt x="11525" y="4610"/>
                      </a:ln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lnTo>
                        <a:pt x="11525" y="4610"/>
                      </a:ln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2678" y="4610"/>
                      </a:cubicBezTo>
                      <a:lnTo>
                        <a:pt x="21898" y="0"/>
                      </a:lnTo>
                      <a:lnTo>
                        <a:pt x="21898" y="3458"/>
                      </a:lnTo>
                      <a:cubicBezTo>
                        <a:pt x="21898" y="3458"/>
                        <a:pt x="21898" y="4610"/>
                        <a:pt x="23051" y="4610"/>
                      </a:cubicBezTo>
                      <a:lnTo>
                        <a:pt x="34576" y="11525"/>
                      </a:lnTo>
                      <a:cubicBezTo>
                        <a:pt x="34576" y="11525"/>
                        <a:pt x="34576" y="11525"/>
                        <a:pt x="33423" y="12678"/>
                      </a:cubicBezTo>
                      <a:lnTo>
                        <a:pt x="17288" y="21898"/>
                      </a:lnTo>
                      <a:cubicBezTo>
                        <a:pt x="17288" y="21898"/>
                        <a:pt x="16135" y="21898"/>
                        <a:pt x="16135" y="21898"/>
                      </a:cubicBezTo>
                      <a:cubicBezTo>
                        <a:pt x="16135" y="21898"/>
                        <a:pt x="16135" y="21898"/>
                        <a:pt x="16135" y="21898"/>
                      </a:cubicBezTo>
                      <a:cubicBezTo>
                        <a:pt x="16135" y="21898"/>
                        <a:pt x="14983" y="21898"/>
                        <a:pt x="14983" y="21898"/>
                      </a:cubicBezTo>
                      <a:lnTo>
                        <a:pt x="14983" y="21898"/>
                      </a:lnTo>
                      <a:cubicBezTo>
                        <a:pt x="14983" y="21898"/>
                        <a:pt x="13830" y="21898"/>
                        <a:pt x="13830" y="21898"/>
                      </a:cubicBezTo>
                      <a:lnTo>
                        <a:pt x="13830" y="21898"/>
                      </a:lnTo>
                      <a:cubicBezTo>
                        <a:pt x="13830" y="21898"/>
                        <a:pt x="12678" y="21898"/>
                        <a:pt x="12678" y="21898"/>
                      </a:cubicBezTo>
                      <a:lnTo>
                        <a:pt x="0" y="13830"/>
                      </a:lnTo>
                      <a:cubicBezTo>
                        <a:pt x="0" y="13830"/>
                        <a:pt x="0" y="13830"/>
                        <a:pt x="0" y="13830"/>
                      </a:cubicBezTo>
                      <a:lnTo>
                        <a:pt x="9220" y="8068"/>
                      </a:lnTo>
                      <a:lnTo>
                        <a:pt x="9220" y="8068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03286"/>
                    </a:gs>
                    <a:gs pos="100000">
                      <a:srgbClr val="0085F2"/>
                    </a:gs>
                  </a:gsLst>
                  <a:lin ang="16327914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663" name="Freeform: Shape 3662">
                  <a:extLst>
                    <a:ext uri="{FF2B5EF4-FFF2-40B4-BE49-F238E27FC236}">
                      <a16:creationId xmlns:a16="http://schemas.microsoft.com/office/drawing/2014/main" id="{D6337642-D52A-57E4-EC0D-D52E906378BD}"/>
                    </a:ext>
                  </a:extLst>
                </p:cNvPr>
                <p:cNvSpPr/>
                <p:nvPr/>
              </p:nvSpPr>
              <p:spPr>
                <a:xfrm>
                  <a:off x="8873009" y="5601746"/>
                  <a:ext cx="34575" cy="20745"/>
                </a:xfrm>
                <a:custGeom>
                  <a:avLst/>
                  <a:gdLst>
                    <a:gd name="connsiteX0" fmla="*/ 9220 w 34575"/>
                    <a:gd name="connsiteY0" fmla="*/ 8068 h 20745"/>
                    <a:gd name="connsiteX1" fmla="*/ 9220 w 34575"/>
                    <a:gd name="connsiteY1" fmla="*/ 8068 h 20745"/>
                    <a:gd name="connsiteX2" fmla="*/ 9220 w 34575"/>
                    <a:gd name="connsiteY2" fmla="*/ 8068 h 20745"/>
                    <a:gd name="connsiteX3" fmla="*/ 9220 w 34575"/>
                    <a:gd name="connsiteY3" fmla="*/ 8068 h 20745"/>
                    <a:gd name="connsiteX4" fmla="*/ 9220 w 34575"/>
                    <a:gd name="connsiteY4" fmla="*/ 8068 h 20745"/>
                    <a:gd name="connsiteX5" fmla="*/ 9220 w 34575"/>
                    <a:gd name="connsiteY5" fmla="*/ 8068 h 20745"/>
                    <a:gd name="connsiteX6" fmla="*/ 9220 w 34575"/>
                    <a:gd name="connsiteY6" fmla="*/ 8068 h 20745"/>
                    <a:gd name="connsiteX7" fmla="*/ 9220 w 34575"/>
                    <a:gd name="connsiteY7" fmla="*/ 8068 h 20745"/>
                    <a:gd name="connsiteX8" fmla="*/ 10373 w 34575"/>
                    <a:gd name="connsiteY8" fmla="*/ 6915 h 20745"/>
                    <a:gd name="connsiteX9" fmla="*/ 10373 w 34575"/>
                    <a:gd name="connsiteY9" fmla="*/ 6915 h 20745"/>
                    <a:gd name="connsiteX10" fmla="*/ 10373 w 34575"/>
                    <a:gd name="connsiteY10" fmla="*/ 3457 h 20745"/>
                    <a:gd name="connsiteX11" fmla="*/ 11525 w 34575"/>
                    <a:gd name="connsiteY11" fmla="*/ 4610 h 20745"/>
                    <a:gd name="connsiteX12" fmla="*/ 11525 w 34575"/>
                    <a:gd name="connsiteY12" fmla="*/ 4610 h 20745"/>
                    <a:gd name="connsiteX13" fmla="*/ 11525 w 34575"/>
                    <a:gd name="connsiteY13" fmla="*/ 4610 h 20745"/>
                    <a:gd name="connsiteX14" fmla="*/ 11525 w 34575"/>
                    <a:gd name="connsiteY14" fmla="*/ 4610 h 20745"/>
                    <a:gd name="connsiteX15" fmla="*/ 11525 w 34575"/>
                    <a:gd name="connsiteY15" fmla="*/ 4610 h 20745"/>
                    <a:gd name="connsiteX16" fmla="*/ 11525 w 34575"/>
                    <a:gd name="connsiteY16" fmla="*/ 4610 h 20745"/>
                    <a:gd name="connsiteX17" fmla="*/ 11525 w 34575"/>
                    <a:gd name="connsiteY17" fmla="*/ 4610 h 20745"/>
                    <a:gd name="connsiteX18" fmla="*/ 11525 w 34575"/>
                    <a:gd name="connsiteY18" fmla="*/ 4610 h 20745"/>
                    <a:gd name="connsiteX19" fmla="*/ 11525 w 34575"/>
                    <a:gd name="connsiteY19" fmla="*/ 4610 h 20745"/>
                    <a:gd name="connsiteX20" fmla="*/ 11525 w 34575"/>
                    <a:gd name="connsiteY20" fmla="*/ 4610 h 20745"/>
                    <a:gd name="connsiteX21" fmla="*/ 11525 w 34575"/>
                    <a:gd name="connsiteY21" fmla="*/ 4610 h 20745"/>
                    <a:gd name="connsiteX22" fmla="*/ 11525 w 34575"/>
                    <a:gd name="connsiteY22" fmla="*/ 4610 h 20745"/>
                    <a:gd name="connsiteX23" fmla="*/ 11525 w 34575"/>
                    <a:gd name="connsiteY23" fmla="*/ 4610 h 20745"/>
                    <a:gd name="connsiteX24" fmla="*/ 11525 w 34575"/>
                    <a:gd name="connsiteY24" fmla="*/ 4610 h 20745"/>
                    <a:gd name="connsiteX25" fmla="*/ 11525 w 34575"/>
                    <a:gd name="connsiteY25" fmla="*/ 4610 h 20745"/>
                    <a:gd name="connsiteX26" fmla="*/ 11525 w 34575"/>
                    <a:gd name="connsiteY26" fmla="*/ 4610 h 20745"/>
                    <a:gd name="connsiteX27" fmla="*/ 11525 w 34575"/>
                    <a:gd name="connsiteY27" fmla="*/ 4610 h 20745"/>
                    <a:gd name="connsiteX28" fmla="*/ 12678 w 34575"/>
                    <a:gd name="connsiteY28" fmla="*/ 4610 h 20745"/>
                    <a:gd name="connsiteX29" fmla="*/ 21898 w 34575"/>
                    <a:gd name="connsiteY29" fmla="*/ 0 h 20745"/>
                    <a:gd name="connsiteX30" fmla="*/ 21898 w 34575"/>
                    <a:gd name="connsiteY30" fmla="*/ 3457 h 20745"/>
                    <a:gd name="connsiteX31" fmla="*/ 23051 w 34575"/>
                    <a:gd name="connsiteY31" fmla="*/ 4610 h 20745"/>
                    <a:gd name="connsiteX32" fmla="*/ 34576 w 34575"/>
                    <a:gd name="connsiteY32" fmla="*/ 11525 h 20745"/>
                    <a:gd name="connsiteX33" fmla="*/ 33424 w 34575"/>
                    <a:gd name="connsiteY33" fmla="*/ 11525 h 20745"/>
                    <a:gd name="connsiteX34" fmla="*/ 17288 w 34575"/>
                    <a:gd name="connsiteY34" fmla="*/ 20745 h 20745"/>
                    <a:gd name="connsiteX35" fmla="*/ 16136 w 34575"/>
                    <a:gd name="connsiteY35" fmla="*/ 20745 h 20745"/>
                    <a:gd name="connsiteX36" fmla="*/ 16136 w 34575"/>
                    <a:gd name="connsiteY36" fmla="*/ 20745 h 20745"/>
                    <a:gd name="connsiteX37" fmla="*/ 14983 w 34575"/>
                    <a:gd name="connsiteY37" fmla="*/ 20745 h 20745"/>
                    <a:gd name="connsiteX38" fmla="*/ 14983 w 34575"/>
                    <a:gd name="connsiteY38" fmla="*/ 20745 h 20745"/>
                    <a:gd name="connsiteX39" fmla="*/ 13830 w 34575"/>
                    <a:gd name="connsiteY39" fmla="*/ 20745 h 20745"/>
                    <a:gd name="connsiteX40" fmla="*/ 13830 w 34575"/>
                    <a:gd name="connsiteY40" fmla="*/ 20745 h 20745"/>
                    <a:gd name="connsiteX41" fmla="*/ 12678 w 34575"/>
                    <a:gd name="connsiteY41" fmla="*/ 20745 h 20745"/>
                    <a:gd name="connsiteX42" fmla="*/ 0 w 34575"/>
                    <a:gd name="connsiteY42" fmla="*/ 12678 h 20745"/>
                    <a:gd name="connsiteX43" fmla="*/ 0 w 34575"/>
                    <a:gd name="connsiteY43" fmla="*/ 12678 h 20745"/>
                    <a:gd name="connsiteX44" fmla="*/ 9220 w 34575"/>
                    <a:gd name="connsiteY44" fmla="*/ 8068 h 20745"/>
                    <a:gd name="connsiteX45" fmla="*/ 9220 w 34575"/>
                    <a:gd name="connsiteY45" fmla="*/ 8068 h 207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</a:cxnLst>
                  <a:rect l="l" t="t" r="r" b="b"/>
                  <a:pathLst>
                    <a:path w="34575" h="20745">
                      <a:moveTo>
                        <a:pt x="9220" y="8068"/>
                      </a:moveTo>
                      <a:cubicBezTo>
                        <a:pt x="9220" y="8068"/>
                        <a:pt x="9220" y="8068"/>
                        <a:pt x="9220" y="8068"/>
                      </a:cubicBezTo>
                      <a:cubicBezTo>
                        <a:pt x="9220" y="8068"/>
                        <a:pt x="10373" y="8068"/>
                        <a:pt x="9220" y="8068"/>
                      </a:cubicBezTo>
                      <a:cubicBezTo>
                        <a:pt x="10373" y="8068"/>
                        <a:pt x="10373" y="8068"/>
                        <a:pt x="9220" y="8068"/>
                      </a:cubicBezTo>
                      <a:lnTo>
                        <a:pt x="9220" y="8068"/>
                      </a:lnTo>
                      <a:cubicBezTo>
                        <a:pt x="10373" y="8068"/>
                        <a:pt x="10373" y="8068"/>
                        <a:pt x="9220" y="8068"/>
                      </a:cubicBezTo>
                      <a:cubicBezTo>
                        <a:pt x="10373" y="8068"/>
                        <a:pt x="10373" y="6915"/>
                        <a:pt x="9220" y="8068"/>
                      </a:cubicBezTo>
                      <a:cubicBezTo>
                        <a:pt x="10373" y="6915"/>
                        <a:pt x="10373" y="6915"/>
                        <a:pt x="9220" y="8068"/>
                      </a:cubicBezTo>
                      <a:cubicBezTo>
                        <a:pt x="10373" y="6915"/>
                        <a:pt x="10373" y="6915"/>
                        <a:pt x="10373" y="6915"/>
                      </a:cubicBezTo>
                      <a:lnTo>
                        <a:pt x="10373" y="6915"/>
                      </a:lnTo>
                      <a:lnTo>
                        <a:pt x="10373" y="3457"/>
                      </a:lnTo>
                      <a:lnTo>
                        <a:pt x="11525" y="4610"/>
                      </a:ln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lnTo>
                        <a:pt x="11525" y="4610"/>
                      </a:ln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lnTo>
                        <a:pt x="11525" y="4610"/>
                      </a:ln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lnTo>
                        <a:pt x="11525" y="4610"/>
                      </a:ln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2678" y="4610"/>
                      </a:cubicBezTo>
                      <a:lnTo>
                        <a:pt x="21898" y="0"/>
                      </a:lnTo>
                      <a:lnTo>
                        <a:pt x="21898" y="3457"/>
                      </a:lnTo>
                      <a:cubicBezTo>
                        <a:pt x="21898" y="3457"/>
                        <a:pt x="21898" y="4610"/>
                        <a:pt x="23051" y="4610"/>
                      </a:cubicBezTo>
                      <a:lnTo>
                        <a:pt x="34576" y="11525"/>
                      </a:lnTo>
                      <a:cubicBezTo>
                        <a:pt x="34576" y="11525"/>
                        <a:pt x="34576" y="11525"/>
                        <a:pt x="33424" y="11525"/>
                      </a:cubicBezTo>
                      <a:lnTo>
                        <a:pt x="17288" y="20745"/>
                      </a:lnTo>
                      <a:cubicBezTo>
                        <a:pt x="17288" y="20745"/>
                        <a:pt x="16136" y="20745"/>
                        <a:pt x="16136" y="20745"/>
                      </a:cubicBezTo>
                      <a:cubicBezTo>
                        <a:pt x="16136" y="20745"/>
                        <a:pt x="16136" y="20745"/>
                        <a:pt x="16136" y="20745"/>
                      </a:cubicBezTo>
                      <a:cubicBezTo>
                        <a:pt x="16136" y="20745"/>
                        <a:pt x="14983" y="20745"/>
                        <a:pt x="14983" y="20745"/>
                      </a:cubicBezTo>
                      <a:lnTo>
                        <a:pt x="14983" y="20745"/>
                      </a:lnTo>
                      <a:cubicBezTo>
                        <a:pt x="14983" y="20745"/>
                        <a:pt x="13830" y="20745"/>
                        <a:pt x="13830" y="20745"/>
                      </a:cubicBezTo>
                      <a:lnTo>
                        <a:pt x="13830" y="20745"/>
                      </a:lnTo>
                      <a:cubicBezTo>
                        <a:pt x="13830" y="20745"/>
                        <a:pt x="12678" y="20745"/>
                        <a:pt x="12678" y="20745"/>
                      </a:cubicBezTo>
                      <a:lnTo>
                        <a:pt x="0" y="12678"/>
                      </a:lnTo>
                      <a:cubicBezTo>
                        <a:pt x="0" y="12678"/>
                        <a:pt x="0" y="12678"/>
                        <a:pt x="0" y="12678"/>
                      </a:cubicBezTo>
                      <a:lnTo>
                        <a:pt x="9220" y="8068"/>
                      </a:lnTo>
                      <a:lnTo>
                        <a:pt x="9220" y="8068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03286"/>
                    </a:gs>
                    <a:gs pos="100000">
                      <a:srgbClr val="0085F2"/>
                    </a:gs>
                  </a:gsLst>
                  <a:lin ang="16327914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664" name="Freeform: Shape 3663">
                  <a:extLst>
                    <a:ext uri="{FF2B5EF4-FFF2-40B4-BE49-F238E27FC236}">
                      <a16:creationId xmlns:a16="http://schemas.microsoft.com/office/drawing/2014/main" id="{41526104-0B07-EEB9-57B0-936D7548AB5A}"/>
                    </a:ext>
                  </a:extLst>
                </p:cNvPr>
                <p:cNvSpPr/>
                <p:nvPr/>
              </p:nvSpPr>
              <p:spPr>
                <a:xfrm>
                  <a:off x="8848807" y="5614424"/>
                  <a:ext cx="34575" cy="20745"/>
                </a:xfrm>
                <a:custGeom>
                  <a:avLst/>
                  <a:gdLst>
                    <a:gd name="connsiteX0" fmla="*/ 9220 w 34575"/>
                    <a:gd name="connsiteY0" fmla="*/ 9220 h 20745"/>
                    <a:gd name="connsiteX1" fmla="*/ 9220 w 34575"/>
                    <a:gd name="connsiteY1" fmla="*/ 9220 h 20745"/>
                    <a:gd name="connsiteX2" fmla="*/ 9220 w 34575"/>
                    <a:gd name="connsiteY2" fmla="*/ 9220 h 20745"/>
                    <a:gd name="connsiteX3" fmla="*/ 9220 w 34575"/>
                    <a:gd name="connsiteY3" fmla="*/ 9220 h 20745"/>
                    <a:gd name="connsiteX4" fmla="*/ 9220 w 34575"/>
                    <a:gd name="connsiteY4" fmla="*/ 9220 h 20745"/>
                    <a:gd name="connsiteX5" fmla="*/ 9220 w 34575"/>
                    <a:gd name="connsiteY5" fmla="*/ 9220 h 20745"/>
                    <a:gd name="connsiteX6" fmla="*/ 9220 w 34575"/>
                    <a:gd name="connsiteY6" fmla="*/ 9220 h 20745"/>
                    <a:gd name="connsiteX7" fmla="*/ 9220 w 34575"/>
                    <a:gd name="connsiteY7" fmla="*/ 9220 h 20745"/>
                    <a:gd name="connsiteX8" fmla="*/ 10373 w 34575"/>
                    <a:gd name="connsiteY8" fmla="*/ 8067 h 20745"/>
                    <a:gd name="connsiteX9" fmla="*/ 10373 w 34575"/>
                    <a:gd name="connsiteY9" fmla="*/ 8067 h 20745"/>
                    <a:gd name="connsiteX10" fmla="*/ 10373 w 34575"/>
                    <a:gd name="connsiteY10" fmla="*/ 3457 h 20745"/>
                    <a:gd name="connsiteX11" fmla="*/ 11525 w 34575"/>
                    <a:gd name="connsiteY11" fmla="*/ 4610 h 20745"/>
                    <a:gd name="connsiteX12" fmla="*/ 11525 w 34575"/>
                    <a:gd name="connsiteY12" fmla="*/ 4610 h 20745"/>
                    <a:gd name="connsiteX13" fmla="*/ 11525 w 34575"/>
                    <a:gd name="connsiteY13" fmla="*/ 4610 h 20745"/>
                    <a:gd name="connsiteX14" fmla="*/ 11525 w 34575"/>
                    <a:gd name="connsiteY14" fmla="*/ 4610 h 20745"/>
                    <a:gd name="connsiteX15" fmla="*/ 11525 w 34575"/>
                    <a:gd name="connsiteY15" fmla="*/ 4610 h 20745"/>
                    <a:gd name="connsiteX16" fmla="*/ 11525 w 34575"/>
                    <a:gd name="connsiteY16" fmla="*/ 4610 h 20745"/>
                    <a:gd name="connsiteX17" fmla="*/ 11525 w 34575"/>
                    <a:gd name="connsiteY17" fmla="*/ 4610 h 20745"/>
                    <a:gd name="connsiteX18" fmla="*/ 11525 w 34575"/>
                    <a:gd name="connsiteY18" fmla="*/ 4610 h 20745"/>
                    <a:gd name="connsiteX19" fmla="*/ 11525 w 34575"/>
                    <a:gd name="connsiteY19" fmla="*/ 4610 h 20745"/>
                    <a:gd name="connsiteX20" fmla="*/ 11525 w 34575"/>
                    <a:gd name="connsiteY20" fmla="*/ 4610 h 20745"/>
                    <a:gd name="connsiteX21" fmla="*/ 11525 w 34575"/>
                    <a:gd name="connsiteY21" fmla="*/ 4610 h 20745"/>
                    <a:gd name="connsiteX22" fmla="*/ 11525 w 34575"/>
                    <a:gd name="connsiteY22" fmla="*/ 4610 h 20745"/>
                    <a:gd name="connsiteX23" fmla="*/ 11525 w 34575"/>
                    <a:gd name="connsiteY23" fmla="*/ 4610 h 20745"/>
                    <a:gd name="connsiteX24" fmla="*/ 11525 w 34575"/>
                    <a:gd name="connsiteY24" fmla="*/ 4610 h 20745"/>
                    <a:gd name="connsiteX25" fmla="*/ 11525 w 34575"/>
                    <a:gd name="connsiteY25" fmla="*/ 4610 h 20745"/>
                    <a:gd name="connsiteX26" fmla="*/ 11525 w 34575"/>
                    <a:gd name="connsiteY26" fmla="*/ 4610 h 20745"/>
                    <a:gd name="connsiteX27" fmla="*/ 11525 w 34575"/>
                    <a:gd name="connsiteY27" fmla="*/ 4610 h 20745"/>
                    <a:gd name="connsiteX28" fmla="*/ 12677 w 34575"/>
                    <a:gd name="connsiteY28" fmla="*/ 4610 h 20745"/>
                    <a:gd name="connsiteX29" fmla="*/ 21898 w 34575"/>
                    <a:gd name="connsiteY29" fmla="*/ 0 h 20745"/>
                    <a:gd name="connsiteX30" fmla="*/ 21898 w 34575"/>
                    <a:gd name="connsiteY30" fmla="*/ 3457 h 20745"/>
                    <a:gd name="connsiteX31" fmla="*/ 23051 w 34575"/>
                    <a:gd name="connsiteY31" fmla="*/ 4610 h 20745"/>
                    <a:gd name="connsiteX32" fmla="*/ 34576 w 34575"/>
                    <a:gd name="connsiteY32" fmla="*/ 11525 h 20745"/>
                    <a:gd name="connsiteX33" fmla="*/ 33423 w 34575"/>
                    <a:gd name="connsiteY33" fmla="*/ 11525 h 20745"/>
                    <a:gd name="connsiteX34" fmla="*/ 17288 w 34575"/>
                    <a:gd name="connsiteY34" fmla="*/ 20745 h 20745"/>
                    <a:gd name="connsiteX35" fmla="*/ 16135 w 34575"/>
                    <a:gd name="connsiteY35" fmla="*/ 20745 h 20745"/>
                    <a:gd name="connsiteX36" fmla="*/ 16135 w 34575"/>
                    <a:gd name="connsiteY36" fmla="*/ 20745 h 20745"/>
                    <a:gd name="connsiteX37" fmla="*/ 14983 w 34575"/>
                    <a:gd name="connsiteY37" fmla="*/ 20745 h 20745"/>
                    <a:gd name="connsiteX38" fmla="*/ 14983 w 34575"/>
                    <a:gd name="connsiteY38" fmla="*/ 20745 h 20745"/>
                    <a:gd name="connsiteX39" fmla="*/ 13830 w 34575"/>
                    <a:gd name="connsiteY39" fmla="*/ 20745 h 20745"/>
                    <a:gd name="connsiteX40" fmla="*/ 13830 w 34575"/>
                    <a:gd name="connsiteY40" fmla="*/ 20745 h 20745"/>
                    <a:gd name="connsiteX41" fmla="*/ 12677 w 34575"/>
                    <a:gd name="connsiteY41" fmla="*/ 20745 h 20745"/>
                    <a:gd name="connsiteX42" fmla="*/ 0 w 34575"/>
                    <a:gd name="connsiteY42" fmla="*/ 12678 h 20745"/>
                    <a:gd name="connsiteX43" fmla="*/ 0 w 34575"/>
                    <a:gd name="connsiteY43" fmla="*/ 12678 h 20745"/>
                    <a:gd name="connsiteX44" fmla="*/ 9220 w 34575"/>
                    <a:gd name="connsiteY44" fmla="*/ 9220 h 20745"/>
                    <a:gd name="connsiteX45" fmla="*/ 9220 w 34575"/>
                    <a:gd name="connsiteY45" fmla="*/ 9220 h 207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</a:cxnLst>
                  <a:rect l="l" t="t" r="r" b="b"/>
                  <a:pathLst>
                    <a:path w="34575" h="20745">
                      <a:moveTo>
                        <a:pt x="9220" y="9220"/>
                      </a:moveTo>
                      <a:cubicBezTo>
                        <a:pt x="9220" y="9220"/>
                        <a:pt x="9220" y="9220"/>
                        <a:pt x="9220" y="9220"/>
                      </a:cubicBezTo>
                      <a:cubicBezTo>
                        <a:pt x="9220" y="9220"/>
                        <a:pt x="10373" y="8067"/>
                        <a:pt x="9220" y="9220"/>
                      </a:cubicBezTo>
                      <a:cubicBezTo>
                        <a:pt x="10373" y="8067"/>
                        <a:pt x="10373" y="8067"/>
                        <a:pt x="9220" y="9220"/>
                      </a:cubicBezTo>
                      <a:lnTo>
                        <a:pt x="9220" y="9220"/>
                      </a:lnTo>
                      <a:cubicBezTo>
                        <a:pt x="10373" y="8067"/>
                        <a:pt x="10373" y="8067"/>
                        <a:pt x="9220" y="9220"/>
                      </a:cubicBezTo>
                      <a:cubicBezTo>
                        <a:pt x="10373" y="8067"/>
                        <a:pt x="10373" y="8067"/>
                        <a:pt x="9220" y="9220"/>
                      </a:cubicBezTo>
                      <a:cubicBezTo>
                        <a:pt x="10373" y="8067"/>
                        <a:pt x="10373" y="8067"/>
                        <a:pt x="9220" y="9220"/>
                      </a:cubicBezTo>
                      <a:lnTo>
                        <a:pt x="10373" y="8067"/>
                      </a:lnTo>
                      <a:lnTo>
                        <a:pt x="10373" y="8067"/>
                      </a:lnTo>
                      <a:lnTo>
                        <a:pt x="10373" y="3457"/>
                      </a:lnTo>
                      <a:lnTo>
                        <a:pt x="11525" y="4610"/>
                      </a:ln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lnTo>
                        <a:pt x="11525" y="4610"/>
                      </a:ln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lnTo>
                        <a:pt x="11525" y="4610"/>
                      </a:ln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2677" y="4610"/>
                      </a:cubicBezTo>
                      <a:lnTo>
                        <a:pt x="21898" y="0"/>
                      </a:lnTo>
                      <a:lnTo>
                        <a:pt x="21898" y="3457"/>
                      </a:lnTo>
                      <a:cubicBezTo>
                        <a:pt x="21898" y="3457"/>
                        <a:pt x="21898" y="4610"/>
                        <a:pt x="23051" y="4610"/>
                      </a:cubicBezTo>
                      <a:lnTo>
                        <a:pt x="34576" y="11525"/>
                      </a:lnTo>
                      <a:cubicBezTo>
                        <a:pt x="34576" y="11525"/>
                        <a:pt x="34576" y="11525"/>
                        <a:pt x="33423" y="11525"/>
                      </a:cubicBezTo>
                      <a:lnTo>
                        <a:pt x="17288" y="20745"/>
                      </a:lnTo>
                      <a:cubicBezTo>
                        <a:pt x="17288" y="20745"/>
                        <a:pt x="16135" y="20745"/>
                        <a:pt x="16135" y="20745"/>
                      </a:cubicBezTo>
                      <a:cubicBezTo>
                        <a:pt x="16135" y="20745"/>
                        <a:pt x="16135" y="20745"/>
                        <a:pt x="16135" y="20745"/>
                      </a:cubicBezTo>
                      <a:cubicBezTo>
                        <a:pt x="16135" y="20745"/>
                        <a:pt x="14983" y="20745"/>
                        <a:pt x="14983" y="20745"/>
                      </a:cubicBezTo>
                      <a:lnTo>
                        <a:pt x="14983" y="20745"/>
                      </a:lnTo>
                      <a:cubicBezTo>
                        <a:pt x="14983" y="20745"/>
                        <a:pt x="13830" y="20745"/>
                        <a:pt x="13830" y="20745"/>
                      </a:cubicBezTo>
                      <a:lnTo>
                        <a:pt x="13830" y="20745"/>
                      </a:lnTo>
                      <a:cubicBezTo>
                        <a:pt x="13830" y="20745"/>
                        <a:pt x="12677" y="20745"/>
                        <a:pt x="12677" y="20745"/>
                      </a:cubicBezTo>
                      <a:lnTo>
                        <a:pt x="0" y="12678"/>
                      </a:lnTo>
                      <a:cubicBezTo>
                        <a:pt x="0" y="12678"/>
                        <a:pt x="0" y="12678"/>
                        <a:pt x="0" y="12678"/>
                      </a:cubicBezTo>
                      <a:lnTo>
                        <a:pt x="9220" y="9220"/>
                      </a:lnTo>
                      <a:lnTo>
                        <a:pt x="9220" y="922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03286"/>
                    </a:gs>
                    <a:gs pos="100000">
                      <a:srgbClr val="0085F2"/>
                    </a:gs>
                  </a:gsLst>
                  <a:lin ang="16327914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665" name="Freeform: Shape 3664">
                  <a:extLst>
                    <a:ext uri="{FF2B5EF4-FFF2-40B4-BE49-F238E27FC236}">
                      <a16:creationId xmlns:a16="http://schemas.microsoft.com/office/drawing/2014/main" id="{2C6F1ECC-1087-7D6B-8A0A-77535D994F8F}"/>
                    </a:ext>
                  </a:extLst>
                </p:cNvPr>
                <p:cNvSpPr/>
                <p:nvPr/>
              </p:nvSpPr>
              <p:spPr>
                <a:xfrm>
                  <a:off x="8830366" y="5555645"/>
                  <a:ext cx="34575" cy="20745"/>
                </a:xfrm>
                <a:custGeom>
                  <a:avLst/>
                  <a:gdLst>
                    <a:gd name="connsiteX0" fmla="*/ 4610 w 34575"/>
                    <a:gd name="connsiteY0" fmla="*/ 10373 h 20745"/>
                    <a:gd name="connsiteX1" fmla="*/ 4610 w 34575"/>
                    <a:gd name="connsiteY1" fmla="*/ 10373 h 20745"/>
                    <a:gd name="connsiteX2" fmla="*/ 4610 w 34575"/>
                    <a:gd name="connsiteY2" fmla="*/ 10373 h 20745"/>
                    <a:gd name="connsiteX3" fmla="*/ 4610 w 34575"/>
                    <a:gd name="connsiteY3" fmla="*/ 10373 h 20745"/>
                    <a:gd name="connsiteX4" fmla="*/ 4610 w 34575"/>
                    <a:gd name="connsiteY4" fmla="*/ 10373 h 20745"/>
                    <a:gd name="connsiteX5" fmla="*/ 4610 w 34575"/>
                    <a:gd name="connsiteY5" fmla="*/ 10373 h 20745"/>
                    <a:gd name="connsiteX6" fmla="*/ 4610 w 34575"/>
                    <a:gd name="connsiteY6" fmla="*/ 10373 h 20745"/>
                    <a:gd name="connsiteX7" fmla="*/ 4610 w 34575"/>
                    <a:gd name="connsiteY7" fmla="*/ 10373 h 20745"/>
                    <a:gd name="connsiteX8" fmla="*/ 5763 w 34575"/>
                    <a:gd name="connsiteY8" fmla="*/ 9220 h 20745"/>
                    <a:gd name="connsiteX9" fmla="*/ 5763 w 34575"/>
                    <a:gd name="connsiteY9" fmla="*/ 9220 h 20745"/>
                    <a:gd name="connsiteX10" fmla="*/ 5763 w 34575"/>
                    <a:gd name="connsiteY10" fmla="*/ 5763 h 20745"/>
                    <a:gd name="connsiteX11" fmla="*/ 6915 w 34575"/>
                    <a:gd name="connsiteY11" fmla="*/ 6915 h 20745"/>
                    <a:gd name="connsiteX12" fmla="*/ 6915 w 34575"/>
                    <a:gd name="connsiteY12" fmla="*/ 6915 h 20745"/>
                    <a:gd name="connsiteX13" fmla="*/ 6915 w 34575"/>
                    <a:gd name="connsiteY13" fmla="*/ 6915 h 20745"/>
                    <a:gd name="connsiteX14" fmla="*/ 6915 w 34575"/>
                    <a:gd name="connsiteY14" fmla="*/ 6915 h 20745"/>
                    <a:gd name="connsiteX15" fmla="*/ 6915 w 34575"/>
                    <a:gd name="connsiteY15" fmla="*/ 6915 h 20745"/>
                    <a:gd name="connsiteX16" fmla="*/ 6915 w 34575"/>
                    <a:gd name="connsiteY16" fmla="*/ 6915 h 20745"/>
                    <a:gd name="connsiteX17" fmla="*/ 6915 w 34575"/>
                    <a:gd name="connsiteY17" fmla="*/ 6915 h 20745"/>
                    <a:gd name="connsiteX18" fmla="*/ 6915 w 34575"/>
                    <a:gd name="connsiteY18" fmla="*/ 6915 h 20745"/>
                    <a:gd name="connsiteX19" fmla="*/ 6915 w 34575"/>
                    <a:gd name="connsiteY19" fmla="*/ 6915 h 20745"/>
                    <a:gd name="connsiteX20" fmla="*/ 6915 w 34575"/>
                    <a:gd name="connsiteY20" fmla="*/ 6915 h 20745"/>
                    <a:gd name="connsiteX21" fmla="*/ 6915 w 34575"/>
                    <a:gd name="connsiteY21" fmla="*/ 6915 h 20745"/>
                    <a:gd name="connsiteX22" fmla="*/ 6915 w 34575"/>
                    <a:gd name="connsiteY22" fmla="*/ 6915 h 20745"/>
                    <a:gd name="connsiteX23" fmla="*/ 6915 w 34575"/>
                    <a:gd name="connsiteY23" fmla="*/ 6915 h 20745"/>
                    <a:gd name="connsiteX24" fmla="*/ 6915 w 34575"/>
                    <a:gd name="connsiteY24" fmla="*/ 6915 h 20745"/>
                    <a:gd name="connsiteX25" fmla="*/ 6915 w 34575"/>
                    <a:gd name="connsiteY25" fmla="*/ 6915 h 20745"/>
                    <a:gd name="connsiteX26" fmla="*/ 6915 w 34575"/>
                    <a:gd name="connsiteY26" fmla="*/ 6915 h 20745"/>
                    <a:gd name="connsiteX27" fmla="*/ 6915 w 34575"/>
                    <a:gd name="connsiteY27" fmla="*/ 6915 h 20745"/>
                    <a:gd name="connsiteX28" fmla="*/ 8067 w 34575"/>
                    <a:gd name="connsiteY28" fmla="*/ 6915 h 20745"/>
                    <a:gd name="connsiteX29" fmla="*/ 21898 w 34575"/>
                    <a:gd name="connsiteY29" fmla="*/ 0 h 20745"/>
                    <a:gd name="connsiteX30" fmla="*/ 21898 w 34575"/>
                    <a:gd name="connsiteY30" fmla="*/ 3457 h 20745"/>
                    <a:gd name="connsiteX31" fmla="*/ 23051 w 34575"/>
                    <a:gd name="connsiteY31" fmla="*/ 4610 h 20745"/>
                    <a:gd name="connsiteX32" fmla="*/ 34576 w 34575"/>
                    <a:gd name="connsiteY32" fmla="*/ 11525 h 20745"/>
                    <a:gd name="connsiteX33" fmla="*/ 33423 w 34575"/>
                    <a:gd name="connsiteY33" fmla="*/ 11525 h 20745"/>
                    <a:gd name="connsiteX34" fmla="*/ 17288 w 34575"/>
                    <a:gd name="connsiteY34" fmla="*/ 20745 h 20745"/>
                    <a:gd name="connsiteX35" fmla="*/ 16135 w 34575"/>
                    <a:gd name="connsiteY35" fmla="*/ 20745 h 20745"/>
                    <a:gd name="connsiteX36" fmla="*/ 16135 w 34575"/>
                    <a:gd name="connsiteY36" fmla="*/ 20745 h 20745"/>
                    <a:gd name="connsiteX37" fmla="*/ 14983 w 34575"/>
                    <a:gd name="connsiteY37" fmla="*/ 20745 h 20745"/>
                    <a:gd name="connsiteX38" fmla="*/ 14983 w 34575"/>
                    <a:gd name="connsiteY38" fmla="*/ 20745 h 20745"/>
                    <a:gd name="connsiteX39" fmla="*/ 13830 w 34575"/>
                    <a:gd name="connsiteY39" fmla="*/ 20745 h 20745"/>
                    <a:gd name="connsiteX40" fmla="*/ 13830 w 34575"/>
                    <a:gd name="connsiteY40" fmla="*/ 20745 h 20745"/>
                    <a:gd name="connsiteX41" fmla="*/ 12678 w 34575"/>
                    <a:gd name="connsiteY41" fmla="*/ 20745 h 20745"/>
                    <a:gd name="connsiteX42" fmla="*/ 0 w 34575"/>
                    <a:gd name="connsiteY42" fmla="*/ 12678 h 20745"/>
                    <a:gd name="connsiteX43" fmla="*/ 0 w 34575"/>
                    <a:gd name="connsiteY43" fmla="*/ 12678 h 20745"/>
                    <a:gd name="connsiteX44" fmla="*/ 4610 w 34575"/>
                    <a:gd name="connsiteY44" fmla="*/ 10373 h 20745"/>
                    <a:gd name="connsiteX45" fmla="*/ 4610 w 34575"/>
                    <a:gd name="connsiteY45" fmla="*/ 10373 h 207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</a:cxnLst>
                  <a:rect l="l" t="t" r="r" b="b"/>
                  <a:pathLst>
                    <a:path w="34575" h="20745">
                      <a:moveTo>
                        <a:pt x="4610" y="10373"/>
                      </a:moveTo>
                      <a:cubicBezTo>
                        <a:pt x="4610" y="10373"/>
                        <a:pt x="4610" y="10373"/>
                        <a:pt x="4610" y="10373"/>
                      </a:cubicBezTo>
                      <a:cubicBezTo>
                        <a:pt x="4610" y="10373"/>
                        <a:pt x="4610" y="10373"/>
                        <a:pt x="4610" y="10373"/>
                      </a:cubicBezTo>
                      <a:cubicBezTo>
                        <a:pt x="4610" y="10373"/>
                        <a:pt x="4610" y="10373"/>
                        <a:pt x="4610" y="10373"/>
                      </a:cubicBezTo>
                      <a:lnTo>
                        <a:pt x="4610" y="10373"/>
                      </a:lnTo>
                      <a:cubicBezTo>
                        <a:pt x="4610" y="10373"/>
                        <a:pt x="4610" y="10373"/>
                        <a:pt x="4610" y="10373"/>
                      </a:cubicBezTo>
                      <a:cubicBezTo>
                        <a:pt x="4610" y="10373"/>
                        <a:pt x="4610" y="10373"/>
                        <a:pt x="4610" y="10373"/>
                      </a:cubicBezTo>
                      <a:cubicBezTo>
                        <a:pt x="5763" y="9220"/>
                        <a:pt x="5763" y="9220"/>
                        <a:pt x="4610" y="10373"/>
                      </a:cubicBezTo>
                      <a:cubicBezTo>
                        <a:pt x="5763" y="9220"/>
                        <a:pt x="5763" y="9220"/>
                        <a:pt x="5763" y="9220"/>
                      </a:cubicBezTo>
                      <a:lnTo>
                        <a:pt x="5763" y="9220"/>
                      </a:lnTo>
                      <a:lnTo>
                        <a:pt x="5763" y="5763"/>
                      </a:lnTo>
                      <a:lnTo>
                        <a:pt x="6915" y="6915"/>
                      </a:lnTo>
                      <a:cubicBezTo>
                        <a:pt x="6915" y="6915"/>
                        <a:pt x="6915" y="6915"/>
                        <a:pt x="6915" y="6915"/>
                      </a:cubicBezTo>
                      <a:cubicBezTo>
                        <a:pt x="6915" y="6915"/>
                        <a:pt x="6915" y="6915"/>
                        <a:pt x="6915" y="6915"/>
                      </a:cubicBezTo>
                      <a:cubicBezTo>
                        <a:pt x="6915" y="6915"/>
                        <a:pt x="6915" y="6915"/>
                        <a:pt x="6915" y="6915"/>
                      </a:cubicBezTo>
                      <a:lnTo>
                        <a:pt x="6915" y="6915"/>
                      </a:lnTo>
                      <a:cubicBezTo>
                        <a:pt x="6915" y="6915"/>
                        <a:pt x="6915" y="6915"/>
                        <a:pt x="6915" y="6915"/>
                      </a:cubicBezTo>
                      <a:cubicBezTo>
                        <a:pt x="6915" y="6915"/>
                        <a:pt x="6915" y="6915"/>
                        <a:pt x="6915" y="6915"/>
                      </a:cubicBezTo>
                      <a:cubicBezTo>
                        <a:pt x="6915" y="6915"/>
                        <a:pt x="6915" y="6915"/>
                        <a:pt x="6915" y="6915"/>
                      </a:cubicBezTo>
                      <a:cubicBezTo>
                        <a:pt x="6915" y="6915"/>
                        <a:pt x="6915" y="6915"/>
                        <a:pt x="6915" y="6915"/>
                      </a:cubicBezTo>
                      <a:cubicBezTo>
                        <a:pt x="6915" y="6915"/>
                        <a:pt x="6915" y="6915"/>
                        <a:pt x="6915" y="6915"/>
                      </a:cubicBezTo>
                      <a:lnTo>
                        <a:pt x="6915" y="6915"/>
                      </a:lnTo>
                      <a:lnTo>
                        <a:pt x="6915" y="6915"/>
                      </a:lnTo>
                      <a:cubicBezTo>
                        <a:pt x="6915" y="6915"/>
                        <a:pt x="6915" y="6915"/>
                        <a:pt x="6915" y="6915"/>
                      </a:cubicBezTo>
                      <a:cubicBezTo>
                        <a:pt x="6915" y="6915"/>
                        <a:pt x="6915" y="6915"/>
                        <a:pt x="6915" y="6915"/>
                      </a:cubicBezTo>
                      <a:cubicBezTo>
                        <a:pt x="6915" y="6915"/>
                        <a:pt x="6915" y="6915"/>
                        <a:pt x="6915" y="6915"/>
                      </a:cubicBezTo>
                      <a:cubicBezTo>
                        <a:pt x="6915" y="6915"/>
                        <a:pt x="6915" y="6915"/>
                        <a:pt x="6915" y="6915"/>
                      </a:cubicBezTo>
                      <a:cubicBezTo>
                        <a:pt x="6915" y="6915"/>
                        <a:pt x="6915" y="6915"/>
                        <a:pt x="6915" y="6915"/>
                      </a:cubicBezTo>
                      <a:cubicBezTo>
                        <a:pt x="6915" y="6915"/>
                        <a:pt x="6915" y="6915"/>
                        <a:pt x="8067" y="6915"/>
                      </a:cubicBezTo>
                      <a:lnTo>
                        <a:pt x="21898" y="0"/>
                      </a:lnTo>
                      <a:lnTo>
                        <a:pt x="21898" y="3457"/>
                      </a:lnTo>
                      <a:cubicBezTo>
                        <a:pt x="21898" y="3457"/>
                        <a:pt x="21898" y="4610"/>
                        <a:pt x="23051" y="4610"/>
                      </a:cubicBezTo>
                      <a:lnTo>
                        <a:pt x="34576" y="11525"/>
                      </a:lnTo>
                      <a:cubicBezTo>
                        <a:pt x="34576" y="11525"/>
                        <a:pt x="34576" y="11525"/>
                        <a:pt x="33423" y="11525"/>
                      </a:cubicBezTo>
                      <a:lnTo>
                        <a:pt x="17288" y="20745"/>
                      </a:lnTo>
                      <a:cubicBezTo>
                        <a:pt x="17288" y="20745"/>
                        <a:pt x="16135" y="20745"/>
                        <a:pt x="16135" y="20745"/>
                      </a:cubicBezTo>
                      <a:cubicBezTo>
                        <a:pt x="16135" y="20745"/>
                        <a:pt x="16135" y="20745"/>
                        <a:pt x="16135" y="20745"/>
                      </a:cubicBezTo>
                      <a:cubicBezTo>
                        <a:pt x="16135" y="20745"/>
                        <a:pt x="14983" y="20745"/>
                        <a:pt x="14983" y="20745"/>
                      </a:cubicBezTo>
                      <a:lnTo>
                        <a:pt x="14983" y="20745"/>
                      </a:lnTo>
                      <a:cubicBezTo>
                        <a:pt x="14983" y="20745"/>
                        <a:pt x="13830" y="20745"/>
                        <a:pt x="13830" y="20745"/>
                      </a:cubicBezTo>
                      <a:lnTo>
                        <a:pt x="13830" y="20745"/>
                      </a:lnTo>
                      <a:cubicBezTo>
                        <a:pt x="13830" y="20745"/>
                        <a:pt x="12678" y="20745"/>
                        <a:pt x="12678" y="20745"/>
                      </a:cubicBezTo>
                      <a:lnTo>
                        <a:pt x="0" y="12678"/>
                      </a:lnTo>
                      <a:cubicBezTo>
                        <a:pt x="0" y="12678"/>
                        <a:pt x="0" y="12678"/>
                        <a:pt x="0" y="12678"/>
                      </a:cubicBezTo>
                      <a:lnTo>
                        <a:pt x="4610" y="10373"/>
                      </a:lnTo>
                      <a:lnTo>
                        <a:pt x="4610" y="10373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03286"/>
                    </a:gs>
                    <a:gs pos="100000">
                      <a:srgbClr val="0085F2"/>
                    </a:gs>
                  </a:gsLst>
                  <a:lin ang="16327914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666" name="Freeform: Shape 3665">
                  <a:extLst>
                    <a:ext uri="{FF2B5EF4-FFF2-40B4-BE49-F238E27FC236}">
                      <a16:creationId xmlns:a16="http://schemas.microsoft.com/office/drawing/2014/main" id="{195EFBE1-E815-52B1-6073-1756D76649CB}"/>
                    </a:ext>
                  </a:extLst>
                </p:cNvPr>
                <p:cNvSpPr/>
                <p:nvPr/>
              </p:nvSpPr>
              <p:spPr>
                <a:xfrm>
                  <a:off x="8853417" y="5542967"/>
                  <a:ext cx="34575" cy="20745"/>
                </a:xfrm>
                <a:custGeom>
                  <a:avLst/>
                  <a:gdLst>
                    <a:gd name="connsiteX0" fmla="*/ 4610 w 34575"/>
                    <a:gd name="connsiteY0" fmla="*/ 10373 h 20745"/>
                    <a:gd name="connsiteX1" fmla="*/ 4610 w 34575"/>
                    <a:gd name="connsiteY1" fmla="*/ 10373 h 20745"/>
                    <a:gd name="connsiteX2" fmla="*/ 4610 w 34575"/>
                    <a:gd name="connsiteY2" fmla="*/ 10373 h 20745"/>
                    <a:gd name="connsiteX3" fmla="*/ 4610 w 34575"/>
                    <a:gd name="connsiteY3" fmla="*/ 10373 h 20745"/>
                    <a:gd name="connsiteX4" fmla="*/ 4610 w 34575"/>
                    <a:gd name="connsiteY4" fmla="*/ 10373 h 20745"/>
                    <a:gd name="connsiteX5" fmla="*/ 4610 w 34575"/>
                    <a:gd name="connsiteY5" fmla="*/ 10373 h 20745"/>
                    <a:gd name="connsiteX6" fmla="*/ 4610 w 34575"/>
                    <a:gd name="connsiteY6" fmla="*/ 10373 h 20745"/>
                    <a:gd name="connsiteX7" fmla="*/ 4610 w 34575"/>
                    <a:gd name="connsiteY7" fmla="*/ 10373 h 20745"/>
                    <a:gd name="connsiteX8" fmla="*/ 5763 w 34575"/>
                    <a:gd name="connsiteY8" fmla="*/ 9220 h 20745"/>
                    <a:gd name="connsiteX9" fmla="*/ 5763 w 34575"/>
                    <a:gd name="connsiteY9" fmla="*/ 9220 h 20745"/>
                    <a:gd name="connsiteX10" fmla="*/ 5763 w 34575"/>
                    <a:gd name="connsiteY10" fmla="*/ 5763 h 20745"/>
                    <a:gd name="connsiteX11" fmla="*/ 6915 w 34575"/>
                    <a:gd name="connsiteY11" fmla="*/ 6915 h 20745"/>
                    <a:gd name="connsiteX12" fmla="*/ 6915 w 34575"/>
                    <a:gd name="connsiteY12" fmla="*/ 6915 h 20745"/>
                    <a:gd name="connsiteX13" fmla="*/ 6915 w 34575"/>
                    <a:gd name="connsiteY13" fmla="*/ 6915 h 20745"/>
                    <a:gd name="connsiteX14" fmla="*/ 6915 w 34575"/>
                    <a:gd name="connsiteY14" fmla="*/ 6915 h 20745"/>
                    <a:gd name="connsiteX15" fmla="*/ 6915 w 34575"/>
                    <a:gd name="connsiteY15" fmla="*/ 6915 h 20745"/>
                    <a:gd name="connsiteX16" fmla="*/ 6915 w 34575"/>
                    <a:gd name="connsiteY16" fmla="*/ 6915 h 20745"/>
                    <a:gd name="connsiteX17" fmla="*/ 6915 w 34575"/>
                    <a:gd name="connsiteY17" fmla="*/ 6915 h 20745"/>
                    <a:gd name="connsiteX18" fmla="*/ 6915 w 34575"/>
                    <a:gd name="connsiteY18" fmla="*/ 6915 h 20745"/>
                    <a:gd name="connsiteX19" fmla="*/ 6915 w 34575"/>
                    <a:gd name="connsiteY19" fmla="*/ 6915 h 20745"/>
                    <a:gd name="connsiteX20" fmla="*/ 6915 w 34575"/>
                    <a:gd name="connsiteY20" fmla="*/ 6915 h 20745"/>
                    <a:gd name="connsiteX21" fmla="*/ 6915 w 34575"/>
                    <a:gd name="connsiteY21" fmla="*/ 6915 h 20745"/>
                    <a:gd name="connsiteX22" fmla="*/ 6915 w 34575"/>
                    <a:gd name="connsiteY22" fmla="*/ 6915 h 20745"/>
                    <a:gd name="connsiteX23" fmla="*/ 6915 w 34575"/>
                    <a:gd name="connsiteY23" fmla="*/ 6915 h 20745"/>
                    <a:gd name="connsiteX24" fmla="*/ 6915 w 34575"/>
                    <a:gd name="connsiteY24" fmla="*/ 6915 h 20745"/>
                    <a:gd name="connsiteX25" fmla="*/ 6915 w 34575"/>
                    <a:gd name="connsiteY25" fmla="*/ 6915 h 20745"/>
                    <a:gd name="connsiteX26" fmla="*/ 6915 w 34575"/>
                    <a:gd name="connsiteY26" fmla="*/ 6915 h 20745"/>
                    <a:gd name="connsiteX27" fmla="*/ 6915 w 34575"/>
                    <a:gd name="connsiteY27" fmla="*/ 6915 h 20745"/>
                    <a:gd name="connsiteX28" fmla="*/ 8067 w 34575"/>
                    <a:gd name="connsiteY28" fmla="*/ 6915 h 20745"/>
                    <a:gd name="connsiteX29" fmla="*/ 21898 w 34575"/>
                    <a:gd name="connsiteY29" fmla="*/ 0 h 20745"/>
                    <a:gd name="connsiteX30" fmla="*/ 21898 w 34575"/>
                    <a:gd name="connsiteY30" fmla="*/ 3458 h 20745"/>
                    <a:gd name="connsiteX31" fmla="*/ 23051 w 34575"/>
                    <a:gd name="connsiteY31" fmla="*/ 4610 h 20745"/>
                    <a:gd name="connsiteX32" fmla="*/ 34576 w 34575"/>
                    <a:gd name="connsiteY32" fmla="*/ 11525 h 20745"/>
                    <a:gd name="connsiteX33" fmla="*/ 33423 w 34575"/>
                    <a:gd name="connsiteY33" fmla="*/ 11525 h 20745"/>
                    <a:gd name="connsiteX34" fmla="*/ 17288 w 34575"/>
                    <a:gd name="connsiteY34" fmla="*/ 20746 h 20745"/>
                    <a:gd name="connsiteX35" fmla="*/ 16135 w 34575"/>
                    <a:gd name="connsiteY35" fmla="*/ 20746 h 20745"/>
                    <a:gd name="connsiteX36" fmla="*/ 16135 w 34575"/>
                    <a:gd name="connsiteY36" fmla="*/ 20746 h 20745"/>
                    <a:gd name="connsiteX37" fmla="*/ 14983 w 34575"/>
                    <a:gd name="connsiteY37" fmla="*/ 20746 h 20745"/>
                    <a:gd name="connsiteX38" fmla="*/ 14983 w 34575"/>
                    <a:gd name="connsiteY38" fmla="*/ 20746 h 20745"/>
                    <a:gd name="connsiteX39" fmla="*/ 13830 w 34575"/>
                    <a:gd name="connsiteY39" fmla="*/ 20746 h 20745"/>
                    <a:gd name="connsiteX40" fmla="*/ 13830 w 34575"/>
                    <a:gd name="connsiteY40" fmla="*/ 20746 h 20745"/>
                    <a:gd name="connsiteX41" fmla="*/ 12678 w 34575"/>
                    <a:gd name="connsiteY41" fmla="*/ 20746 h 20745"/>
                    <a:gd name="connsiteX42" fmla="*/ 0 w 34575"/>
                    <a:gd name="connsiteY42" fmla="*/ 12678 h 20745"/>
                    <a:gd name="connsiteX43" fmla="*/ 0 w 34575"/>
                    <a:gd name="connsiteY43" fmla="*/ 12678 h 20745"/>
                    <a:gd name="connsiteX44" fmla="*/ 4610 w 34575"/>
                    <a:gd name="connsiteY44" fmla="*/ 10373 h 20745"/>
                    <a:gd name="connsiteX45" fmla="*/ 4610 w 34575"/>
                    <a:gd name="connsiteY45" fmla="*/ 10373 h 207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</a:cxnLst>
                  <a:rect l="l" t="t" r="r" b="b"/>
                  <a:pathLst>
                    <a:path w="34575" h="20745">
                      <a:moveTo>
                        <a:pt x="4610" y="10373"/>
                      </a:moveTo>
                      <a:cubicBezTo>
                        <a:pt x="5763" y="10373"/>
                        <a:pt x="5763" y="10373"/>
                        <a:pt x="4610" y="10373"/>
                      </a:cubicBezTo>
                      <a:cubicBezTo>
                        <a:pt x="5763" y="9220"/>
                        <a:pt x="5763" y="9220"/>
                        <a:pt x="4610" y="10373"/>
                      </a:cubicBezTo>
                      <a:lnTo>
                        <a:pt x="4610" y="10373"/>
                      </a:lnTo>
                      <a:lnTo>
                        <a:pt x="4610" y="10373"/>
                      </a:lnTo>
                      <a:cubicBezTo>
                        <a:pt x="5763" y="9220"/>
                        <a:pt x="5763" y="9220"/>
                        <a:pt x="4610" y="10373"/>
                      </a:cubicBezTo>
                      <a:cubicBezTo>
                        <a:pt x="5763" y="9220"/>
                        <a:pt x="5763" y="9220"/>
                        <a:pt x="4610" y="10373"/>
                      </a:cubicBezTo>
                      <a:cubicBezTo>
                        <a:pt x="5763" y="9220"/>
                        <a:pt x="5763" y="9220"/>
                        <a:pt x="4610" y="10373"/>
                      </a:cubicBezTo>
                      <a:cubicBezTo>
                        <a:pt x="5763" y="9220"/>
                        <a:pt x="5763" y="9220"/>
                        <a:pt x="5763" y="9220"/>
                      </a:cubicBezTo>
                      <a:lnTo>
                        <a:pt x="5763" y="9220"/>
                      </a:lnTo>
                      <a:lnTo>
                        <a:pt x="5763" y="5763"/>
                      </a:lnTo>
                      <a:lnTo>
                        <a:pt x="6915" y="6915"/>
                      </a:lnTo>
                      <a:cubicBezTo>
                        <a:pt x="6915" y="6915"/>
                        <a:pt x="6915" y="6915"/>
                        <a:pt x="6915" y="6915"/>
                      </a:cubicBezTo>
                      <a:cubicBezTo>
                        <a:pt x="6915" y="6915"/>
                        <a:pt x="6915" y="6915"/>
                        <a:pt x="6915" y="6915"/>
                      </a:cubicBezTo>
                      <a:cubicBezTo>
                        <a:pt x="6915" y="6915"/>
                        <a:pt x="6915" y="6915"/>
                        <a:pt x="6915" y="6915"/>
                      </a:cubicBezTo>
                      <a:lnTo>
                        <a:pt x="6915" y="6915"/>
                      </a:lnTo>
                      <a:cubicBezTo>
                        <a:pt x="6915" y="6915"/>
                        <a:pt x="6915" y="6915"/>
                        <a:pt x="6915" y="6915"/>
                      </a:cubicBezTo>
                      <a:cubicBezTo>
                        <a:pt x="6915" y="6915"/>
                        <a:pt x="6915" y="6915"/>
                        <a:pt x="6915" y="6915"/>
                      </a:cubicBezTo>
                      <a:cubicBezTo>
                        <a:pt x="6915" y="6915"/>
                        <a:pt x="6915" y="6915"/>
                        <a:pt x="6915" y="6915"/>
                      </a:cubicBezTo>
                      <a:cubicBezTo>
                        <a:pt x="6915" y="6915"/>
                        <a:pt x="6915" y="6915"/>
                        <a:pt x="6915" y="6915"/>
                      </a:cubicBezTo>
                      <a:cubicBezTo>
                        <a:pt x="6915" y="6915"/>
                        <a:pt x="6915" y="6915"/>
                        <a:pt x="6915" y="6915"/>
                      </a:cubicBezTo>
                      <a:lnTo>
                        <a:pt x="6915" y="6915"/>
                      </a:lnTo>
                      <a:cubicBezTo>
                        <a:pt x="6915" y="6915"/>
                        <a:pt x="6915" y="6915"/>
                        <a:pt x="6915" y="6915"/>
                      </a:cubicBezTo>
                      <a:cubicBezTo>
                        <a:pt x="6915" y="6915"/>
                        <a:pt x="6915" y="6915"/>
                        <a:pt x="6915" y="6915"/>
                      </a:cubicBezTo>
                      <a:cubicBezTo>
                        <a:pt x="6915" y="6915"/>
                        <a:pt x="6915" y="6915"/>
                        <a:pt x="6915" y="6915"/>
                      </a:cubicBezTo>
                      <a:cubicBezTo>
                        <a:pt x="6915" y="6915"/>
                        <a:pt x="6915" y="6915"/>
                        <a:pt x="6915" y="6915"/>
                      </a:cubicBezTo>
                      <a:cubicBezTo>
                        <a:pt x="6915" y="6915"/>
                        <a:pt x="6915" y="6915"/>
                        <a:pt x="6915" y="6915"/>
                      </a:cubicBezTo>
                      <a:cubicBezTo>
                        <a:pt x="6915" y="6915"/>
                        <a:pt x="6915" y="6915"/>
                        <a:pt x="6915" y="6915"/>
                      </a:cubicBezTo>
                      <a:cubicBezTo>
                        <a:pt x="6915" y="6915"/>
                        <a:pt x="6915" y="6915"/>
                        <a:pt x="8067" y="6915"/>
                      </a:cubicBezTo>
                      <a:lnTo>
                        <a:pt x="21898" y="0"/>
                      </a:lnTo>
                      <a:lnTo>
                        <a:pt x="21898" y="3458"/>
                      </a:lnTo>
                      <a:cubicBezTo>
                        <a:pt x="21898" y="3458"/>
                        <a:pt x="21898" y="4610"/>
                        <a:pt x="23051" y="4610"/>
                      </a:cubicBezTo>
                      <a:lnTo>
                        <a:pt x="34576" y="11525"/>
                      </a:lnTo>
                      <a:cubicBezTo>
                        <a:pt x="34576" y="11525"/>
                        <a:pt x="34576" y="11525"/>
                        <a:pt x="33423" y="11525"/>
                      </a:cubicBezTo>
                      <a:lnTo>
                        <a:pt x="17288" y="20746"/>
                      </a:lnTo>
                      <a:cubicBezTo>
                        <a:pt x="17288" y="20746"/>
                        <a:pt x="16135" y="20746"/>
                        <a:pt x="16135" y="20746"/>
                      </a:cubicBezTo>
                      <a:cubicBezTo>
                        <a:pt x="16135" y="20746"/>
                        <a:pt x="16135" y="20746"/>
                        <a:pt x="16135" y="20746"/>
                      </a:cubicBezTo>
                      <a:cubicBezTo>
                        <a:pt x="16135" y="20746"/>
                        <a:pt x="14983" y="20746"/>
                        <a:pt x="14983" y="20746"/>
                      </a:cubicBezTo>
                      <a:lnTo>
                        <a:pt x="14983" y="20746"/>
                      </a:lnTo>
                      <a:cubicBezTo>
                        <a:pt x="14983" y="20746"/>
                        <a:pt x="13830" y="20746"/>
                        <a:pt x="13830" y="20746"/>
                      </a:cubicBezTo>
                      <a:lnTo>
                        <a:pt x="13830" y="20746"/>
                      </a:lnTo>
                      <a:cubicBezTo>
                        <a:pt x="13830" y="20746"/>
                        <a:pt x="12678" y="20746"/>
                        <a:pt x="12678" y="20746"/>
                      </a:cubicBezTo>
                      <a:lnTo>
                        <a:pt x="0" y="12678"/>
                      </a:lnTo>
                      <a:cubicBezTo>
                        <a:pt x="0" y="12678"/>
                        <a:pt x="0" y="12678"/>
                        <a:pt x="0" y="12678"/>
                      </a:cubicBezTo>
                      <a:lnTo>
                        <a:pt x="4610" y="10373"/>
                      </a:lnTo>
                      <a:lnTo>
                        <a:pt x="4610" y="10373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03286"/>
                    </a:gs>
                    <a:gs pos="100000">
                      <a:srgbClr val="0085F2"/>
                    </a:gs>
                  </a:gsLst>
                  <a:lin ang="16327914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667" name="Freeform: Shape 3666">
                  <a:extLst>
                    <a:ext uri="{FF2B5EF4-FFF2-40B4-BE49-F238E27FC236}">
                      <a16:creationId xmlns:a16="http://schemas.microsoft.com/office/drawing/2014/main" id="{735A5F19-1638-0F56-62F5-32FFD5C819BA}"/>
                    </a:ext>
                  </a:extLst>
                </p:cNvPr>
                <p:cNvSpPr/>
                <p:nvPr/>
              </p:nvSpPr>
              <p:spPr>
                <a:xfrm>
                  <a:off x="8881077" y="5529137"/>
                  <a:ext cx="31118" cy="20745"/>
                </a:xfrm>
                <a:custGeom>
                  <a:avLst/>
                  <a:gdLst>
                    <a:gd name="connsiteX0" fmla="*/ 1153 w 31118"/>
                    <a:gd name="connsiteY0" fmla="*/ 10373 h 20745"/>
                    <a:gd name="connsiteX1" fmla="*/ 1153 w 31118"/>
                    <a:gd name="connsiteY1" fmla="*/ 10373 h 20745"/>
                    <a:gd name="connsiteX2" fmla="*/ 1153 w 31118"/>
                    <a:gd name="connsiteY2" fmla="*/ 10373 h 20745"/>
                    <a:gd name="connsiteX3" fmla="*/ 1153 w 31118"/>
                    <a:gd name="connsiteY3" fmla="*/ 10373 h 20745"/>
                    <a:gd name="connsiteX4" fmla="*/ 1153 w 31118"/>
                    <a:gd name="connsiteY4" fmla="*/ 10373 h 20745"/>
                    <a:gd name="connsiteX5" fmla="*/ 1153 w 31118"/>
                    <a:gd name="connsiteY5" fmla="*/ 10373 h 20745"/>
                    <a:gd name="connsiteX6" fmla="*/ 1153 w 31118"/>
                    <a:gd name="connsiteY6" fmla="*/ 10373 h 20745"/>
                    <a:gd name="connsiteX7" fmla="*/ 1153 w 31118"/>
                    <a:gd name="connsiteY7" fmla="*/ 10373 h 20745"/>
                    <a:gd name="connsiteX8" fmla="*/ 2305 w 31118"/>
                    <a:gd name="connsiteY8" fmla="*/ 9220 h 20745"/>
                    <a:gd name="connsiteX9" fmla="*/ 2305 w 31118"/>
                    <a:gd name="connsiteY9" fmla="*/ 9220 h 20745"/>
                    <a:gd name="connsiteX10" fmla="*/ 2305 w 31118"/>
                    <a:gd name="connsiteY10" fmla="*/ 5763 h 20745"/>
                    <a:gd name="connsiteX11" fmla="*/ 3457 w 31118"/>
                    <a:gd name="connsiteY11" fmla="*/ 6915 h 20745"/>
                    <a:gd name="connsiteX12" fmla="*/ 3457 w 31118"/>
                    <a:gd name="connsiteY12" fmla="*/ 6915 h 20745"/>
                    <a:gd name="connsiteX13" fmla="*/ 3457 w 31118"/>
                    <a:gd name="connsiteY13" fmla="*/ 6915 h 20745"/>
                    <a:gd name="connsiteX14" fmla="*/ 3457 w 31118"/>
                    <a:gd name="connsiteY14" fmla="*/ 6915 h 20745"/>
                    <a:gd name="connsiteX15" fmla="*/ 3457 w 31118"/>
                    <a:gd name="connsiteY15" fmla="*/ 6915 h 20745"/>
                    <a:gd name="connsiteX16" fmla="*/ 3457 w 31118"/>
                    <a:gd name="connsiteY16" fmla="*/ 6915 h 20745"/>
                    <a:gd name="connsiteX17" fmla="*/ 3457 w 31118"/>
                    <a:gd name="connsiteY17" fmla="*/ 6915 h 20745"/>
                    <a:gd name="connsiteX18" fmla="*/ 3457 w 31118"/>
                    <a:gd name="connsiteY18" fmla="*/ 6915 h 20745"/>
                    <a:gd name="connsiteX19" fmla="*/ 3457 w 31118"/>
                    <a:gd name="connsiteY19" fmla="*/ 6915 h 20745"/>
                    <a:gd name="connsiteX20" fmla="*/ 3457 w 31118"/>
                    <a:gd name="connsiteY20" fmla="*/ 6915 h 20745"/>
                    <a:gd name="connsiteX21" fmla="*/ 3457 w 31118"/>
                    <a:gd name="connsiteY21" fmla="*/ 6915 h 20745"/>
                    <a:gd name="connsiteX22" fmla="*/ 3457 w 31118"/>
                    <a:gd name="connsiteY22" fmla="*/ 6915 h 20745"/>
                    <a:gd name="connsiteX23" fmla="*/ 3457 w 31118"/>
                    <a:gd name="connsiteY23" fmla="*/ 6915 h 20745"/>
                    <a:gd name="connsiteX24" fmla="*/ 3457 w 31118"/>
                    <a:gd name="connsiteY24" fmla="*/ 6915 h 20745"/>
                    <a:gd name="connsiteX25" fmla="*/ 3457 w 31118"/>
                    <a:gd name="connsiteY25" fmla="*/ 6915 h 20745"/>
                    <a:gd name="connsiteX26" fmla="*/ 3457 w 31118"/>
                    <a:gd name="connsiteY26" fmla="*/ 6915 h 20745"/>
                    <a:gd name="connsiteX27" fmla="*/ 3457 w 31118"/>
                    <a:gd name="connsiteY27" fmla="*/ 6915 h 20745"/>
                    <a:gd name="connsiteX28" fmla="*/ 4610 w 31118"/>
                    <a:gd name="connsiteY28" fmla="*/ 6915 h 20745"/>
                    <a:gd name="connsiteX29" fmla="*/ 18440 w 31118"/>
                    <a:gd name="connsiteY29" fmla="*/ 0 h 20745"/>
                    <a:gd name="connsiteX30" fmla="*/ 18440 w 31118"/>
                    <a:gd name="connsiteY30" fmla="*/ 3457 h 20745"/>
                    <a:gd name="connsiteX31" fmla="*/ 19593 w 31118"/>
                    <a:gd name="connsiteY31" fmla="*/ 4610 h 20745"/>
                    <a:gd name="connsiteX32" fmla="*/ 31118 w 31118"/>
                    <a:gd name="connsiteY32" fmla="*/ 11525 h 20745"/>
                    <a:gd name="connsiteX33" fmla="*/ 29966 w 31118"/>
                    <a:gd name="connsiteY33" fmla="*/ 12677 h 20745"/>
                    <a:gd name="connsiteX34" fmla="*/ 17288 w 31118"/>
                    <a:gd name="connsiteY34" fmla="*/ 20745 h 20745"/>
                    <a:gd name="connsiteX35" fmla="*/ 16135 w 31118"/>
                    <a:gd name="connsiteY35" fmla="*/ 20745 h 20745"/>
                    <a:gd name="connsiteX36" fmla="*/ 16135 w 31118"/>
                    <a:gd name="connsiteY36" fmla="*/ 20745 h 20745"/>
                    <a:gd name="connsiteX37" fmla="*/ 14983 w 31118"/>
                    <a:gd name="connsiteY37" fmla="*/ 20745 h 20745"/>
                    <a:gd name="connsiteX38" fmla="*/ 14983 w 31118"/>
                    <a:gd name="connsiteY38" fmla="*/ 20745 h 20745"/>
                    <a:gd name="connsiteX39" fmla="*/ 13830 w 31118"/>
                    <a:gd name="connsiteY39" fmla="*/ 20745 h 20745"/>
                    <a:gd name="connsiteX40" fmla="*/ 13830 w 31118"/>
                    <a:gd name="connsiteY40" fmla="*/ 20745 h 20745"/>
                    <a:gd name="connsiteX41" fmla="*/ 12678 w 31118"/>
                    <a:gd name="connsiteY41" fmla="*/ 20745 h 20745"/>
                    <a:gd name="connsiteX42" fmla="*/ 0 w 31118"/>
                    <a:gd name="connsiteY42" fmla="*/ 12677 h 20745"/>
                    <a:gd name="connsiteX43" fmla="*/ 0 w 31118"/>
                    <a:gd name="connsiteY43" fmla="*/ 12677 h 20745"/>
                    <a:gd name="connsiteX44" fmla="*/ 1153 w 31118"/>
                    <a:gd name="connsiteY44" fmla="*/ 10373 h 20745"/>
                    <a:gd name="connsiteX45" fmla="*/ 1153 w 31118"/>
                    <a:gd name="connsiteY45" fmla="*/ 10373 h 207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</a:cxnLst>
                  <a:rect l="l" t="t" r="r" b="b"/>
                  <a:pathLst>
                    <a:path w="31118" h="20745">
                      <a:moveTo>
                        <a:pt x="1153" y="10373"/>
                      </a:moveTo>
                      <a:cubicBezTo>
                        <a:pt x="1153" y="10373"/>
                        <a:pt x="1153" y="10373"/>
                        <a:pt x="1153" y="10373"/>
                      </a:cubicBezTo>
                      <a:cubicBezTo>
                        <a:pt x="2305" y="10373"/>
                        <a:pt x="2305" y="10373"/>
                        <a:pt x="1153" y="10373"/>
                      </a:cubicBezTo>
                      <a:lnTo>
                        <a:pt x="1153" y="10373"/>
                      </a:lnTo>
                      <a:lnTo>
                        <a:pt x="1153" y="10373"/>
                      </a:lnTo>
                      <a:cubicBezTo>
                        <a:pt x="2305" y="10373"/>
                        <a:pt x="2305" y="10373"/>
                        <a:pt x="1153" y="10373"/>
                      </a:cubicBezTo>
                      <a:cubicBezTo>
                        <a:pt x="2305" y="10373"/>
                        <a:pt x="2305" y="10373"/>
                        <a:pt x="1153" y="10373"/>
                      </a:cubicBezTo>
                      <a:cubicBezTo>
                        <a:pt x="2305" y="9220"/>
                        <a:pt x="2305" y="9220"/>
                        <a:pt x="1153" y="10373"/>
                      </a:cubicBezTo>
                      <a:cubicBezTo>
                        <a:pt x="2305" y="9220"/>
                        <a:pt x="2305" y="9220"/>
                        <a:pt x="2305" y="9220"/>
                      </a:cubicBezTo>
                      <a:lnTo>
                        <a:pt x="2305" y="9220"/>
                      </a:lnTo>
                      <a:lnTo>
                        <a:pt x="2305" y="5763"/>
                      </a:lnTo>
                      <a:lnTo>
                        <a:pt x="3457" y="6915"/>
                      </a:lnTo>
                      <a:cubicBezTo>
                        <a:pt x="3457" y="6915"/>
                        <a:pt x="3457" y="6915"/>
                        <a:pt x="3457" y="6915"/>
                      </a:cubicBezTo>
                      <a:cubicBezTo>
                        <a:pt x="3457" y="6915"/>
                        <a:pt x="3457" y="6915"/>
                        <a:pt x="3457" y="6915"/>
                      </a:cubicBezTo>
                      <a:cubicBezTo>
                        <a:pt x="3457" y="6915"/>
                        <a:pt x="3457" y="6915"/>
                        <a:pt x="3457" y="6915"/>
                      </a:cubicBezTo>
                      <a:lnTo>
                        <a:pt x="3457" y="6915"/>
                      </a:lnTo>
                      <a:cubicBezTo>
                        <a:pt x="3457" y="6915"/>
                        <a:pt x="3457" y="6915"/>
                        <a:pt x="3457" y="6915"/>
                      </a:cubicBezTo>
                      <a:cubicBezTo>
                        <a:pt x="3457" y="6915"/>
                        <a:pt x="3457" y="6915"/>
                        <a:pt x="3457" y="6915"/>
                      </a:cubicBezTo>
                      <a:cubicBezTo>
                        <a:pt x="3457" y="6915"/>
                        <a:pt x="3457" y="6915"/>
                        <a:pt x="3457" y="6915"/>
                      </a:cubicBezTo>
                      <a:cubicBezTo>
                        <a:pt x="3457" y="6915"/>
                        <a:pt x="3457" y="6915"/>
                        <a:pt x="3457" y="6915"/>
                      </a:cubicBezTo>
                      <a:cubicBezTo>
                        <a:pt x="3457" y="6915"/>
                        <a:pt x="3457" y="6915"/>
                        <a:pt x="3457" y="6915"/>
                      </a:cubicBezTo>
                      <a:lnTo>
                        <a:pt x="3457" y="6915"/>
                      </a:lnTo>
                      <a:lnTo>
                        <a:pt x="3457" y="6915"/>
                      </a:lnTo>
                      <a:cubicBezTo>
                        <a:pt x="3457" y="6915"/>
                        <a:pt x="3457" y="6915"/>
                        <a:pt x="3457" y="6915"/>
                      </a:cubicBezTo>
                      <a:cubicBezTo>
                        <a:pt x="3457" y="6915"/>
                        <a:pt x="3457" y="6915"/>
                        <a:pt x="3457" y="6915"/>
                      </a:cubicBezTo>
                      <a:cubicBezTo>
                        <a:pt x="3457" y="6915"/>
                        <a:pt x="3457" y="6915"/>
                        <a:pt x="3457" y="6915"/>
                      </a:cubicBezTo>
                      <a:cubicBezTo>
                        <a:pt x="3457" y="6915"/>
                        <a:pt x="3457" y="6915"/>
                        <a:pt x="3457" y="6915"/>
                      </a:cubicBezTo>
                      <a:cubicBezTo>
                        <a:pt x="3457" y="6915"/>
                        <a:pt x="3457" y="6915"/>
                        <a:pt x="3457" y="6915"/>
                      </a:cubicBezTo>
                      <a:cubicBezTo>
                        <a:pt x="3457" y="6915"/>
                        <a:pt x="3457" y="6915"/>
                        <a:pt x="4610" y="6915"/>
                      </a:cubicBezTo>
                      <a:lnTo>
                        <a:pt x="18440" y="0"/>
                      </a:lnTo>
                      <a:lnTo>
                        <a:pt x="18440" y="3457"/>
                      </a:lnTo>
                      <a:cubicBezTo>
                        <a:pt x="18440" y="3457"/>
                        <a:pt x="18440" y="4610"/>
                        <a:pt x="19593" y="4610"/>
                      </a:cubicBezTo>
                      <a:lnTo>
                        <a:pt x="31118" y="11525"/>
                      </a:lnTo>
                      <a:cubicBezTo>
                        <a:pt x="31118" y="11525"/>
                        <a:pt x="31118" y="11525"/>
                        <a:pt x="29966" y="12677"/>
                      </a:cubicBezTo>
                      <a:lnTo>
                        <a:pt x="17288" y="20745"/>
                      </a:lnTo>
                      <a:cubicBezTo>
                        <a:pt x="17288" y="20745"/>
                        <a:pt x="16135" y="20745"/>
                        <a:pt x="16135" y="20745"/>
                      </a:cubicBezTo>
                      <a:cubicBezTo>
                        <a:pt x="16135" y="20745"/>
                        <a:pt x="16135" y="20745"/>
                        <a:pt x="16135" y="20745"/>
                      </a:cubicBezTo>
                      <a:cubicBezTo>
                        <a:pt x="16135" y="20745"/>
                        <a:pt x="14983" y="20745"/>
                        <a:pt x="14983" y="20745"/>
                      </a:cubicBezTo>
                      <a:lnTo>
                        <a:pt x="14983" y="20745"/>
                      </a:lnTo>
                      <a:cubicBezTo>
                        <a:pt x="14983" y="20745"/>
                        <a:pt x="13830" y="20745"/>
                        <a:pt x="13830" y="20745"/>
                      </a:cubicBezTo>
                      <a:cubicBezTo>
                        <a:pt x="13830" y="20745"/>
                        <a:pt x="13830" y="20745"/>
                        <a:pt x="13830" y="20745"/>
                      </a:cubicBezTo>
                      <a:cubicBezTo>
                        <a:pt x="13830" y="20745"/>
                        <a:pt x="12678" y="20745"/>
                        <a:pt x="12678" y="20745"/>
                      </a:cubicBezTo>
                      <a:lnTo>
                        <a:pt x="0" y="12677"/>
                      </a:lnTo>
                      <a:cubicBezTo>
                        <a:pt x="0" y="12677"/>
                        <a:pt x="0" y="12677"/>
                        <a:pt x="0" y="12677"/>
                      </a:cubicBezTo>
                      <a:lnTo>
                        <a:pt x="1153" y="10373"/>
                      </a:lnTo>
                      <a:lnTo>
                        <a:pt x="1153" y="10373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03286"/>
                    </a:gs>
                    <a:gs pos="100000">
                      <a:srgbClr val="0085F2"/>
                    </a:gs>
                  </a:gsLst>
                  <a:lin ang="16327914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668" name="Freeform: Shape 3667">
                  <a:extLst>
                    <a:ext uri="{FF2B5EF4-FFF2-40B4-BE49-F238E27FC236}">
                      <a16:creationId xmlns:a16="http://schemas.microsoft.com/office/drawing/2014/main" id="{085D20D2-B230-F2C6-1B72-48356FE89FDE}"/>
                    </a:ext>
                  </a:extLst>
                </p:cNvPr>
                <p:cNvSpPr/>
                <p:nvPr/>
              </p:nvSpPr>
              <p:spPr>
                <a:xfrm>
                  <a:off x="8901822" y="5516459"/>
                  <a:ext cx="34575" cy="20745"/>
                </a:xfrm>
                <a:custGeom>
                  <a:avLst/>
                  <a:gdLst>
                    <a:gd name="connsiteX0" fmla="*/ 4610 w 34575"/>
                    <a:gd name="connsiteY0" fmla="*/ 10373 h 20745"/>
                    <a:gd name="connsiteX1" fmla="*/ 4610 w 34575"/>
                    <a:gd name="connsiteY1" fmla="*/ 10373 h 20745"/>
                    <a:gd name="connsiteX2" fmla="*/ 4610 w 34575"/>
                    <a:gd name="connsiteY2" fmla="*/ 10373 h 20745"/>
                    <a:gd name="connsiteX3" fmla="*/ 4610 w 34575"/>
                    <a:gd name="connsiteY3" fmla="*/ 10373 h 20745"/>
                    <a:gd name="connsiteX4" fmla="*/ 4610 w 34575"/>
                    <a:gd name="connsiteY4" fmla="*/ 10373 h 20745"/>
                    <a:gd name="connsiteX5" fmla="*/ 4610 w 34575"/>
                    <a:gd name="connsiteY5" fmla="*/ 10373 h 20745"/>
                    <a:gd name="connsiteX6" fmla="*/ 4610 w 34575"/>
                    <a:gd name="connsiteY6" fmla="*/ 10373 h 20745"/>
                    <a:gd name="connsiteX7" fmla="*/ 4610 w 34575"/>
                    <a:gd name="connsiteY7" fmla="*/ 10373 h 20745"/>
                    <a:gd name="connsiteX8" fmla="*/ 5763 w 34575"/>
                    <a:gd name="connsiteY8" fmla="*/ 9220 h 20745"/>
                    <a:gd name="connsiteX9" fmla="*/ 5763 w 34575"/>
                    <a:gd name="connsiteY9" fmla="*/ 9220 h 20745"/>
                    <a:gd name="connsiteX10" fmla="*/ 5763 w 34575"/>
                    <a:gd name="connsiteY10" fmla="*/ 5763 h 20745"/>
                    <a:gd name="connsiteX11" fmla="*/ 6915 w 34575"/>
                    <a:gd name="connsiteY11" fmla="*/ 6915 h 20745"/>
                    <a:gd name="connsiteX12" fmla="*/ 6915 w 34575"/>
                    <a:gd name="connsiteY12" fmla="*/ 6915 h 20745"/>
                    <a:gd name="connsiteX13" fmla="*/ 6915 w 34575"/>
                    <a:gd name="connsiteY13" fmla="*/ 6915 h 20745"/>
                    <a:gd name="connsiteX14" fmla="*/ 6915 w 34575"/>
                    <a:gd name="connsiteY14" fmla="*/ 6915 h 20745"/>
                    <a:gd name="connsiteX15" fmla="*/ 6915 w 34575"/>
                    <a:gd name="connsiteY15" fmla="*/ 6915 h 20745"/>
                    <a:gd name="connsiteX16" fmla="*/ 6915 w 34575"/>
                    <a:gd name="connsiteY16" fmla="*/ 6915 h 20745"/>
                    <a:gd name="connsiteX17" fmla="*/ 6915 w 34575"/>
                    <a:gd name="connsiteY17" fmla="*/ 6915 h 20745"/>
                    <a:gd name="connsiteX18" fmla="*/ 6915 w 34575"/>
                    <a:gd name="connsiteY18" fmla="*/ 6915 h 20745"/>
                    <a:gd name="connsiteX19" fmla="*/ 6915 w 34575"/>
                    <a:gd name="connsiteY19" fmla="*/ 6915 h 20745"/>
                    <a:gd name="connsiteX20" fmla="*/ 6915 w 34575"/>
                    <a:gd name="connsiteY20" fmla="*/ 6915 h 20745"/>
                    <a:gd name="connsiteX21" fmla="*/ 6915 w 34575"/>
                    <a:gd name="connsiteY21" fmla="*/ 6915 h 20745"/>
                    <a:gd name="connsiteX22" fmla="*/ 6915 w 34575"/>
                    <a:gd name="connsiteY22" fmla="*/ 6915 h 20745"/>
                    <a:gd name="connsiteX23" fmla="*/ 6915 w 34575"/>
                    <a:gd name="connsiteY23" fmla="*/ 6915 h 20745"/>
                    <a:gd name="connsiteX24" fmla="*/ 6915 w 34575"/>
                    <a:gd name="connsiteY24" fmla="*/ 6915 h 20745"/>
                    <a:gd name="connsiteX25" fmla="*/ 6915 w 34575"/>
                    <a:gd name="connsiteY25" fmla="*/ 6915 h 20745"/>
                    <a:gd name="connsiteX26" fmla="*/ 6915 w 34575"/>
                    <a:gd name="connsiteY26" fmla="*/ 6915 h 20745"/>
                    <a:gd name="connsiteX27" fmla="*/ 6915 w 34575"/>
                    <a:gd name="connsiteY27" fmla="*/ 6915 h 20745"/>
                    <a:gd name="connsiteX28" fmla="*/ 8068 w 34575"/>
                    <a:gd name="connsiteY28" fmla="*/ 6915 h 20745"/>
                    <a:gd name="connsiteX29" fmla="*/ 21898 w 34575"/>
                    <a:gd name="connsiteY29" fmla="*/ 0 h 20745"/>
                    <a:gd name="connsiteX30" fmla="*/ 21898 w 34575"/>
                    <a:gd name="connsiteY30" fmla="*/ 3457 h 20745"/>
                    <a:gd name="connsiteX31" fmla="*/ 23051 w 34575"/>
                    <a:gd name="connsiteY31" fmla="*/ 4610 h 20745"/>
                    <a:gd name="connsiteX32" fmla="*/ 34576 w 34575"/>
                    <a:gd name="connsiteY32" fmla="*/ 11525 h 20745"/>
                    <a:gd name="connsiteX33" fmla="*/ 33424 w 34575"/>
                    <a:gd name="connsiteY33" fmla="*/ 11525 h 20745"/>
                    <a:gd name="connsiteX34" fmla="*/ 17288 w 34575"/>
                    <a:gd name="connsiteY34" fmla="*/ 20745 h 20745"/>
                    <a:gd name="connsiteX35" fmla="*/ 16136 w 34575"/>
                    <a:gd name="connsiteY35" fmla="*/ 20745 h 20745"/>
                    <a:gd name="connsiteX36" fmla="*/ 16136 w 34575"/>
                    <a:gd name="connsiteY36" fmla="*/ 20745 h 20745"/>
                    <a:gd name="connsiteX37" fmla="*/ 14983 w 34575"/>
                    <a:gd name="connsiteY37" fmla="*/ 20745 h 20745"/>
                    <a:gd name="connsiteX38" fmla="*/ 14983 w 34575"/>
                    <a:gd name="connsiteY38" fmla="*/ 20745 h 20745"/>
                    <a:gd name="connsiteX39" fmla="*/ 13830 w 34575"/>
                    <a:gd name="connsiteY39" fmla="*/ 20745 h 20745"/>
                    <a:gd name="connsiteX40" fmla="*/ 13830 w 34575"/>
                    <a:gd name="connsiteY40" fmla="*/ 20745 h 20745"/>
                    <a:gd name="connsiteX41" fmla="*/ 12678 w 34575"/>
                    <a:gd name="connsiteY41" fmla="*/ 20745 h 20745"/>
                    <a:gd name="connsiteX42" fmla="*/ 0 w 34575"/>
                    <a:gd name="connsiteY42" fmla="*/ 12678 h 20745"/>
                    <a:gd name="connsiteX43" fmla="*/ 0 w 34575"/>
                    <a:gd name="connsiteY43" fmla="*/ 12678 h 20745"/>
                    <a:gd name="connsiteX44" fmla="*/ 4610 w 34575"/>
                    <a:gd name="connsiteY44" fmla="*/ 10373 h 20745"/>
                    <a:gd name="connsiteX45" fmla="*/ 4610 w 34575"/>
                    <a:gd name="connsiteY45" fmla="*/ 10373 h 207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</a:cxnLst>
                  <a:rect l="l" t="t" r="r" b="b"/>
                  <a:pathLst>
                    <a:path w="34575" h="20745">
                      <a:moveTo>
                        <a:pt x="4610" y="10373"/>
                      </a:moveTo>
                      <a:cubicBezTo>
                        <a:pt x="4610" y="10373"/>
                        <a:pt x="4610" y="10373"/>
                        <a:pt x="4610" y="10373"/>
                      </a:cubicBezTo>
                      <a:cubicBezTo>
                        <a:pt x="4610" y="9220"/>
                        <a:pt x="4610" y="9220"/>
                        <a:pt x="4610" y="10373"/>
                      </a:cubicBezTo>
                      <a:cubicBezTo>
                        <a:pt x="5763" y="9220"/>
                        <a:pt x="5763" y="9220"/>
                        <a:pt x="4610" y="10373"/>
                      </a:cubicBezTo>
                      <a:lnTo>
                        <a:pt x="4610" y="10373"/>
                      </a:lnTo>
                      <a:cubicBezTo>
                        <a:pt x="5763" y="9220"/>
                        <a:pt x="5763" y="9220"/>
                        <a:pt x="4610" y="10373"/>
                      </a:cubicBezTo>
                      <a:cubicBezTo>
                        <a:pt x="5763" y="9220"/>
                        <a:pt x="5763" y="9220"/>
                        <a:pt x="4610" y="10373"/>
                      </a:cubicBezTo>
                      <a:cubicBezTo>
                        <a:pt x="5763" y="9220"/>
                        <a:pt x="5763" y="9220"/>
                        <a:pt x="4610" y="10373"/>
                      </a:cubicBezTo>
                      <a:lnTo>
                        <a:pt x="5763" y="9220"/>
                      </a:lnTo>
                      <a:lnTo>
                        <a:pt x="5763" y="9220"/>
                      </a:lnTo>
                      <a:lnTo>
                        <a:pt x="5763" y="5763"/>
                      </a:lnTo>
                      <a:lnTo>
                        <a:pt x="6915" y="6915"/>
                      </a:lnTo>
                      <a:cubicBezTo>
                        <a:pt x="6915" y="6915"/>
                        <a:pt x="6915" y="6915"/>
                        <a:pt x="6915" y="6915"/>
                      </a:cubicBezTo>
                      <a:cubicBezTo>
                        <a:pt x="6915" y="6915"/>
                        <a:pt x="6915" y="6915"/>
                        <a:pt x="6915" y="6915"/>
                      </a:cubicBezTo>
                      <a:cubicBezTo>
                        <a:pt x="6915" y="6915"/>
                        <a:pt x="6915" y="6915"/>
                        <a:pt x="6915" y="6915"/>
                      </a:cubicBezTo>
                      <a:lnTo>
                        <a:pt x="6915" y="6915"/>
                      </a:lnTo>
                      <a:cubicBezTo>
                        <a:pt x="6915" y="6915"/>
                        <a:pt x="6915" y="6915"/>
                        <a:pt x="6915" y="6915"/>
                      </a:cubicBezTo>
                      <a:cubicBezTo>
                        <a:pt x="6915" y="6915"/>
                        <a:pt x="6915" y="6915"/>
                        <a:pt x="6915" y="6915"/>
                      </a:cubicBezTo>
                      <a:cubicBezTo>
                        <a:pt x="6915" y="6915"/>
                        <a:pt x="6915" y="6915"/>
                        <a:pt x="6915" y="6915"/>
                      </a:cubicBezTo>
                      <a:cubicBezTo>
                        <a:pt x="6915" y="6915"/>
                        <a:pt x="6915" y="6915"/>
                        <a:pt x="6915" y="6915"/>
                      </a:cubicBezTo>
                      <a:cubicBezTo>
                        <a:pt x="6915" y="6915"/>
                        <a:pt x="6915" y="6915"/>
                        <a:pt x="6915" y="6915"/>
                      </a:cubicBezTo>
                      <a:lnTo>
                        <a:pt x="6915" y="6915"/>
                      </a:lnTo>
                      <a:cubicBezTo>
                        <a:pt x="6915" y="6915"/>
                        <a:pt x="6915" y="6915"/>
                        <a:pt x="6915" y="6915"/>
                      </a:cubicBezTo>
                      <a:cubicBezTo>
                        <a:pt x="6915" y="6915"/>
                        <a:pt x="6915" y="6915"/>
                        <a:pt x="6915" y="6915"/>
                      </a:cubicBezTo>
                      <a:cubicBezTo>
                        <a:pt x="6915" y="6915"/>
                        <a:pt x="6915" y="6915"/>
                        <a:pt x="6915" y="6915"/>
                      </a:cubicBezTo>
                      <a:cubicBezTo>
                        <a:pt x="6915" y="6915"/>
                        <a:pt x="6915" y="6915"/>
                        <a:pt x="6915" y="6915"/>
                      </a:cubicBezTo>
                      <a:cubicBezTo>
                        <a:pt x="6915" y="6915"/>
                        <a:pt x="6915" y="6915"/>
                        <a:pt x="6915" y="6915"/>
                      </a:cubicBezTo>
                      <a:cubicBezTo>
                        <a:pt x="6915" y="6915"/>
                        <a:pt x="6915" y="6915"/>
                        <a:pt x="6915" y="6915"/>
                      </a:cubicBezTo>
                      <a:cubicBezTo>
                        <a:pt x="6915" y="6915"/>
                        <a:pt x="6915" y="6915"/>
                        <a:pt x="8068" y="6915"/>
                      </a:cubicBezTo>
                      <a:lnTo>
                        <a:pt x="21898" y="0"/>
                      </a:lnTo>
                      <a:lnTo>
                        <a:pt x="21898" y="3457"/>
                      </a:lnTo>
                      <a:cubicBezTo>
                        <a:pt x="21898" y="3457"/>
                        <a:pt x="21898" y="4610"/>
                        <a:pt x="23051" y="4610"/>
                      </a:cubicBezTo>
                      <a:lnTo>
                        <a:pt x="34576" y="11525"/>
                      </a:lnTo>
                      <a:cubicBezTo>
                        <a:pt x="34576" y="11525"/>
                        <a:pt x="34576" y="11525"/>
                        <a:pt x="33424" y="11525"/>
                      </a:cubicBezTo>
                      <a:lnTo>
                        <a:pt x="17288" y="20745"/>
                      </a:lnTo>
                      <a:cubicBezTo>
                        <a:pt x="17288" y="20745"/>
                        <a:pt x="16136" y="20745"/>
                        <a:pt x="16136" y="20745"/>
                      </a:cubicBezTo>
                      <a:cubicBezTo>
                        <a:pt x="16136" y="20745"/>
                        <a:pt x="16136" y="20745"/>
                        <a:pt x="16136" y="20745"/>
                      </a:cubicBezTo>
                      <a:cubicBezTo>
                        <a:pt x="16136" y="20745"/>
                        <a:pt x="14983" y="20745"/>
                        <a:pt x="14983" y="20745"/>
                      </a:cubicBezTo>
                      <a:lnTo>
                        <a:pt x="14983" y="20745"/>
                      </a:lnTo>
                      <a:cubicBezTo>
                        <a:pt x="14983" y="20745"/>
                        <a:pt x="13830" y="20745"/>
                        <a:pt x="13830" y="20745"/>
                      </a:cubicBezTo>
                      <a:lnTo>
                        <a:pt x="13830" y="20745"/>
                      </a:lnTo>
                      <a:cubicBezTo>
                        <a:pt x="13830" y="20745"/>
                        <a:pt x="12678" y="20745"/>
                        <a:pt x="12678" y="20745"/>
                      </a:cubicBezTo>
                      <a:lnTo>
                        <a:pt x="0" y="12678"/>
                      </a:lnTo>
                      <a:cubicBezTo>
                        <a:pt x="0" y="12678"/>
                        <a:pt x="0" y="12678"/>
                        <a:pt x="0" y="12678"/>
                      </a:cubicBezTo>
                      <a:lnTo>
                        <a:pt x="4610" y="10373"/>
                      </a:lnTo>
                      <a:lnTo>
                        <a:pt x="4610" y="10373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03286"/>
                    </a:gs>
                    <a:gs pos="100000">
                      <a:srgbClr val="0085F2"/>
                    </a:gs>
                  </a:gsLst>
                  <a:lin ang="16327914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669" name="Freeform: Shape 3668">
                  <a:extLst>
                    <a:ext uri="{FF2B5EF4-FFF2-40B4-BE49-F238E27FC236}">
                      <a16:creationId xmlns:a16="http://schemas.microsoft.com/office/drawing/2014/main" id="{99C085E2-E74A-ABAC-09D7-DE2A02F04ABD}"/>
                    </a:ext>
                  </a:extLst>
                </p:cNvPr>
                <p:cNvSpPr/>
                <p:nvPr/>
              </p:nvSpPr>
              <p:spPr>
                <a:xfrm>
                  <a:off x="8924873" y="5502629"/>
                  <a:ext cx="35728" cy="20745"/>
                </a:xfrm>
                <a:custGeom>
                  <a:avLst/>
                  <a:gdLst>
                    <a:gd name="connsiteX0" fmla="*/ 5763 w 35728"/>
                    <a:gd name="connsiteY0" fmla="*/ 10373 h 20745"/>
                    <a:gd name="connsiteX1" fmla="*/ 5763 w 35728"/>
                    <a:gd name="connsiteY1" fmla="*/ 10373 h 20745"/>
                    <a:gd name="connsiteX2" fmla="*/ 5763 w 35728"/>
                    <a:gd name="connsiteY2" fmla="*/ 10373 h 20745"/>
                    <a:gd name="connsiteX3" fmla="*/ 5763 w 35728"/>
                    <a:gd name="connsiteY3" fmla="*/ 10373 h 20745"/>
                    <a:gd name="connsiteX4" fmla="*/ 5763 w 35728"/>
                    <a:gd name="connsiteY4" fmla="*/ 10373 h 20745"/>
                    <a:gd name="connsiteX5" fmla="*/ 5763 w 35728"/>
                    <a:gd name="connsiteY5" fmla="*/ 10373 h 20745"/>
                    <a:gd name="connsiteX6" fmla="*/ 5763 w 35728"/>
                    <a:gd name="connsiteY6" fmla="*/ 10373 h 20745"/>
                    <a:gd name="connsiteX7" fmla="*/ 6915 w 35728"/>
                    <a:gd name="connsiteY7" fmla="*/ 9220 h 20745"/>
                    <a:gd name="connsiteX8" fmla="*/ 6915 w 35728"/>
                    <a:gd name="connsiteY8" fmla="*/ 9220 h 20745"/>
                    <a:gd name="connsiteX9" fmla="*/ 6915 w 35728"/>
                    <a:gd name="connsiteY9" fmla="*/ 5763 h 20745"/>
                    <a:gd name="connsiteX10" fmla="*/ 8068 w 35728"/>
                    <a:gd name="connsiteY10" fmla="*/ 6915 h 20745"/>
                    <a:gd name="connsiteX11" fmla="*/ 8068 w 35728"/>
                    <a:gd name="connsiteY11" fmla="*/ 6915 h 20745"/>
                    <a:gd name="connsiteX12" fmla="*/ 8068 w 35728"/>
                    <a:gd name="connsiteY12" fmla="*/ 6915 h 20745"/>
                    <a:gd name="connsiteX13" fmla="*/ 8068 w 35728"/>
                    <a:gd name="connsiteY13" fmla="*/ 6915 h 20745"/>
                    <a:gd name="connsiteX14" fmla="*/ 8068 w 35728"/>
                    <a:gd name="connsiteY14" fmla="*/ 6915 h 20745"/>
                    <a:gd name="connsiteX15" fmla="*/ 8068 w 35728"/>
                    <a:gd name="connsiteY15" fmla="*/ 6915 h 20745"/>
                    <a:gd name="connsiteX16" fmla="*/ 8068 w 35728"/>
                    <a:gd name="connsiteY16" fmla="*/ 6915 h 20745"/>
                    <a:gd name="connsiteX17" fmla="*/ 8068 w 35728"/>
                    <a:gd name="connsiteY17" fmla="*/ 6915 h 20745"/>
                    <a:gd name="connsiteX18" fmla="*/ 8068 w 35728"/>
                    <a:gd name="connsiteY18" fmla="*/ 6915 h 20745"/>
                    <a:gd name="connsiteX19" fmla="*/ 8068 w 35728"/>
                    <a:gd name="connsiteY19" fmla="*/ 6915 h 20745"/>
                    <a:gd name="connsiteX20" fmla="*/ 8068 w 35728"/>
                    <a:gd name="connsiteY20" fmla="*/ 6915 h 20745"/>
                    <a:gd name="connsiteX21" fmla="*/ 8068 w 35728"/>
                    <a:gd name="connsiteY21" fmla="*/ 6915 h 20745"/>
                    <a:gd name="connsiteX22" fmla="*/ 8068 w 35728"/>
                    <a:gd name="connsiteY22" fmla="*/ 6915 h 20745"/>
                    <a:gd name="connsiteX23" fmla="*/ 8068 w 35728"/>
                    <a:gd name="connsiteY23" fmla="*/ 6915 h 20745"/>
                    <a:gd name="connsiteX24" fmla="*/ 8068 w 35728"/>
                    <a:gd name="connsiteY24" fmla="*/ 6915 h 20745"/>
                    <a:gd name="connsiteX25" fmla="*/ 8068 w 35728"/>
                    <a:gd name="connsiteY25" fmla="*/ 6915 h 20745"/>
                    <a:gd name="connsiteX26" fmla="*/ 8068 w 35728"/>
                    <a:gd name="connsiteY26" fmla="*/ 6915 h 20745"/>
                    <a:gd name="connsiteX27" fmla="*/ 9220 w 35728"/>
                    <a:gd name="connsiteY27" fmla="*/ 6915 h 20745"/>
                    <a:gd name="connsiteX28" fmla="*/ 23051 w 35728"/>
                    <a:gd name="connsiteY28" fmla="*/ 0 h 20745"/>
                    <a:gd name="connsiteX29" fmla="*/ 23051 w 35728"/>
                    <a:gd name="connsiteY29" fmla="*/ 3458 h 20745"/>
                    <a:gd name="connsiteX30" fmla="*/ 24203 w 35728"/>
                    <a:gd name="connsiteY30" fmla="*/ 4610 h 20745"/>
                    <a:gd name="connsiteX31" fmla="*/ 35728 w 35728"/>
                    <a:gd name="connsiteY31" fmla="*/ 11525 h 20745"/>
                    <a:gd name="connsiteX32" fmla="*/ 34576 w 35728"/>
                    <a:gd name="connsiteY32" fmla="*/ 11525 h 20745"/>
                    <a:gd name="connsiteX33" fmla="*/ 17288 w 35728"/>
                    <a:gd name="connsiteY33" fmla="*/ 20746 h 20745"/>
                    <a:gd name="connsiteX34" fmla="*/ 16136 w 35728"/>
                    <a:gd name="connsiteY34" fmla="*/ 20746 h 20745"/>
                    <a:gd name="connsiteX35" fmla="*/ 16136 w 35728"/>
                    <a:gd name="connsiteY35" fmla="*/ 20746 h 20745"/>
                    <a:gd name="connsiteX36" fmla="*/ 14983 w 35728"/>
                    <a:gd name="connsiteY36" fmla="*/ 20746 h 20745"/>
                    <a:gd name="connsiteX37" fmla="*/ 14983 w 35728"/>
                    <a:gd name="connsiteY37" fmla="*/ 20746 h 20745"/>
                    <a:gd name="connsiteX38" fmla="*/ 13830 w 35728"/>
                    <a:gd name="connsiteY38" fmla="*/ 20746 h 20745"/>
                    <a:gd name="connsiteX39" fmla="*/ 13830 w 35728"/>
                    <a:gd name="connsiteY39" fmla="*/ 20746 h 20745"/>
                    <a:gd name="connsiteX40" fmla="*/ 12678 w 35728"/>
                    <a:gd name="connsiteY40" fmla="*/ 20746 h 20745"/>
                    <a:gd name="connsiteX41" fmla="*/ 0 w 35728"/>
                    <a:gd name="connsiteY41" fmla="*/ 12678 h 20745"/>
                    <a:gd name="connsiteX42" fmla="*/ 0 w 35728"/>
                    <a:gd name="connsiteY42" fmla="*/ 12678 h 20745"/>
                    <a:gd name="connsiteX43" fmla="*/ 5763 w 35728"/>
                    <a:gd name="connsiteY43" fmla="*/ 10373 h 20745"/>
                    <a:gd name="connsiteX44" fmla="*/ 5763 w 35728"/>
                    <a:gd name="connsiteY44" fmla="*/ 10373 h 207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</a:cxnLst>
                  <a:rect l="l" t="t" r="r" b="b"/>
                  <a:pathLst>
                    <a:path w="35728" h="20745">
                      <a:moveTo>
                        <a:pt x="5763" y="10373"/>
                      </a:moveTo>
                      <a:cubicBezTo>
                        <a:pt x="5763" y="10373"/>
                        <a:pt x="5763" y="10373"/>
                        <a:pt x="5763" y="10373"/>
                      </a:cubicBezTo>
                      <a:cubicBezTo>
                        <a:pt x="5763" y="10373"/>
                        <a:pt x="5763" y="10373"/>
                        <a:pt x="5763" y="10373"/>
                      </a:cubicBezTo>
                      <a:cubicBezTo>
                        <a:pt x="5763" y="10373"/>
                        <a:pt x="5763" y="10373"/>
                        <a:pt x="5763" y="10373"/>
                      </a:cubicBezTo>
                      <a:lnTo>
                        <a:pt x="5763" y="10373"/>
                      </a:lnTo>
                      <a:cubicBezTo>
                        <a:pt x="5763" y="10373"/>
                        <a:pt x="5763" y="10373"/>
                        <a:pt x="5763" y="10373"/>
                      </a:cubicBezTo>
                      <a:cubicBezTo>
                        <a:pt x="5763" y="10373"/>
                        <a:pt x="5763" y="9220"/>
                        <a:pt x="5763" y="10373"/>
                      </a:cubicBezTo>
                      <a:cubicBezTo>
                        <a:pt x="6915" y="9220"/>
                        <a:pt x="6915" y="9220"/>
                        <a:pt x="6915" y="9220"/>
                      </a:cubicBezTo>
                      <a:lnTo>
                        <a:pt x="6915" y="9220"/>
                      </a:lnTo>
                      <a:lnTo>
                        <a:pt x="6915" y="5763"/>
                      </a:lnTo>
                      <a:lnTo>
                        <a:pt x="8068" y="6915"/>
                      </a:lnTo>
                      <a:cubicBezTo>
                        <a:pt x="8068" y="6915"/>
                        <a:pt x="8068" y="6915"/>
                        <a:pt x="8068" y="6915"/>
                      </a:cubicBezTo>
                      <a:cubicBezTo>
                        <a:pt x="8068" y="6915"/>
                        <a:pt x="8068" y="6915"/>
                        <a:pt x="8068" y="6915"/>
                      </a:cubicBezTo>
                      <a:cubicBezTo>
                        <a:pt x="8068" y="6915"/>
                        <a:pt x="8068" y="6915"/>
                        <a:pt x="8068" y="6915"/>
                      </a:cubicBezTo>
                      <a:lnTo>
                        <a:pt x="8068" y="6915"/>
                      </a:lnTo>
                      <a:cubicBezTo>
                        <a:pt x="8068" y="6915"/>
                        <a:pt x="8068" y="6915"/>
                        <a:pt x="8068" y="6915"/>
                      </a:cubicBezTo>
                      <a:cubicBezTo>
                        <a:pt x="8068" y="6915"/>
                        <a:pt x="8068" y="6915"/>
                        <a:pt x="8068" y="6915"/>
                      </a:cubicBezTo>
                      <a:cubicBezTo>
                        <a:pt x="8068" y="6915"/>
                        <a:pt x="8068" y="6915"/>
                        <a:pt x="8068" y="6915"/>
                      </a:cubicBezTo>
                      <a:cubicBezTo>
                        <a:pt x="8068" y="6915"/>
                        <a:pt x="8068" y="6915"/>
                        <a:pt x="8068" y="6915"/>
                      </a:cubicBezTo>
                      <a:cubicBezTo>
                        <a:pt x="8068" y="6915"/>
                        <a:pt x="8068" y="6915"/>
                        <a:pt x="8068" y="6915"/>
                      </a:cubicBezTo>
                      <a:lnTo>
                        <a:pt x="8068" y="6915"/>
                      </a:lnTo>
                      <a:cubicBezTo>
                        <a:pt x="8068" y="6915"/>
                        <a:pt x="8068" y="6915"/>
                        <a:pt x="8068" y="6915"/>
                      </a:cubicBezTo>
                      <a:cubicBezTo>
                        <a:pt x="8068" y="6915"/>
                        <a:pt x="8068" y="6915"/>
                        <a:pt x="8068" y="6915"/>
                      </a:cubicBezTo>
                      <a:cubicBezTo>
                        <a:pt x="8068" y="6915"/>
                        <a:pt x="8068" y="6915"/>
                        <a:pt x="8068" y="6915"/>
                      </a:cubicBezTo>
                      <a:cubicBezTo>
                        <a:pt x="8068" y="6915"/>
                        <a:pt x="8068" y="6915"/>
                        <a:pt x="8068" y="6915"/>
                      </a:cubicBezTo>
                      <a:cubicBezTo>
                        <a:pt x="8068" y="6915"/>
                        <a:pt x="8068" y="6915"/>
                        <a:pt x="8068" y="6915"/>
                      </a:cubicBezTo>
                      <a:cubicBezTo>
                        <a:pt x="8068" y="6915"/>
                        <a:pt x="8068" y="6915"/>
                        <a:pt x="8068" y="6915"/>
                      </a:cubicBezTo>
                      <a:cubicBezTo>
                        <a:pt x="8068" y="6915"/>
                        <a:pt x="8068" y="6915"/>
                        <a:pt x="9220" y="6915"/>
                      </a:cubicBezTo>
                      <a:lnTo>
                        <a:pt x="23051" y="0"/>
                      </a:lnTo>
                      <a:lnTo>
                        <a:pt x="23051" y="3458"/>
                      </a:lnTo>
                      <a:cubicBezTo>
                        <a:pt x="23051" y="3458"/>
                        <a:pt x="23051" y="4610"/>
                        <a:pt x="24203" y="4610"/>
                      </a:cubicBezTo>
                      <a:lnTo>
                        <a:pt x="35728" y="11525"/>
                      </a:lnTo>
                      <a:cubicBezTo>
                        <a:pt x="35728" y="11525"/>
                        <a:pt x="35728" y="11525"/>
                        <a:pt x="34576" y="11525"/>
                      </a:cubicBezTo>
                      <a:lnTo>
                        <a:pt x="17288" y="20746"/>
                      </a:lnTo>
                      <a:cubicBezTo>
                        <a:pt x="17288" y="20746"/>
                        <a:pt x="16136" y="20746"/>
                        <a:pt x="16136" y="20746"/>
                      </a:cubicBezTo>
                      <a:cubicBezTo>
                        <a:pt x="16136" y="20746"/>
                        <a:pt x="16136" y="20746"/>
                        <a:pt x="16136" y="20746"/>
                      </a:cubicBezTo>
                      <a:cubicBezTo>
                        <a:pt x="16136" y="20746"/>
                        <a:pt x="14983" y="20746"/>
                        <a:pt x="14983" y="20746"/>
                      </a:cubicBezTo>
                      <a:lnTo>
                        <a:pt x="14983" y="20746"/>
                      </a:lnTo>
                      <a:cubicBezTo>
                        <a:pt x="14983" y="20746"/>
                        <a:pt x="13830" y="20746"/>
                        <a:pt x="13830" y="20746"/>
                      </a:cubicBezTo>
                      <a:lnTo>
                        <a:pt x="13830" y="20746"/>
                      </a:lnTo>
                      <a:cubicBezTo>
                        <a:pt x="13830" y="20746"/>
                        <a:pt x="12678" y="20746"/>
                        <a:pt x="12678" y="20746"/>
                      </a:cubicBezTo>
                      <a:lnTo>
                        <a:pt x="0" y="12678"/>
                      </a:lnTo>
                      <a:cubicBezTo>
                        <a:pt x="0" y="12678"/>
                        <a:pt x="0" y="12678"/>
                        <a:pt x="0" y="12678"/>
                      </a:cubicBezTo>
                      <a:lnTo>
                        <a:pt x="5763" y="10373"/>
                      </a:lnTo>
                      <a:cubicBezTo>
                        <a:pt x="5763" y="10373"/>
                        <a:pt x="5763" y="10373"/>
                        <a:pt x="5763" y="10373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03286"/>
                    </a:gs>
                    <a:gs pos="100000">
                      <a:srgbClr val="0085F2"/>
                    </a:gs>
                  </a:gsLst>
                  <a:lin ang="16327914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670" name="Freeform: Shape 3669">
                  <a:extLst>
                    <a:ext uri="{FF2B5EF4-FFF2-40B4-BE49-F238E27FC236}">
                      <a16:creationId xmlns:a16="http://schemas.microsoft.com/office/drawing/2014/main" id="{498AA801-D1F1-779E-7B6A-0318A56F86D3}"/>
                    </a:ext>
                  </a:extLst>
                </p:cNvPr>
                <p:cNvSpPr/>
                <p:nvPr/>
              </p:nvSpPr>
              <p:spPr>
                <a:xfrm>
                  <a:off x="8949076" y="5489951"/>
                  <a:ext cx="34575" cy="20745"/>
                </a:xfrm>
                <a:custGeom>
                  <a:avLst/>
                  <a:gdLst>
                    <a:gd name="connsiteX0" fmla="*/ 4610 w 34575"/>
                    <a:gd name="connsiteY0" fmla="*/ 10373 h 20745"/>
                    <a:gd name="connsiteX1" fmla="*/ 4610 w 34575"/>
                    <a:gd name="connsiteY1" fmla="*/ 10373 h 20745"/>
                    <a:gd name="connsiteX2" fmla="*/ 4610 w 34575"/>
                    <a:gd name="connsiteY2" fmla="*/ 10373 h 20745"/>
                    <a:gd name="connsiteX3" fmla="*/ 4610 w 34575"/>
                    <a:gd name="connsiteY3" fmla="*/ 10373 h 20745"/>
                    <a:gd name="connsiteX4" fmla="*/ 4610 w 34575"/>
                    <a:gd name="connsiteY4" fmla="*/ 10373 h 20745"/>
                    <a:gd name="connsiteX5" fmla="*/ 4610 w 34575"/>
                    <a:gd name="connsiteY5" fmla="*/ 10373 h 20745"/>
                    <a:gd name="connsiteX6" fmla="*/ 4610 w 34575"/>
                    <a:gd name="connsiteY6" fmla="*/ 10373 h 20745"/>
                    <a:gd name="connsiteX7" fmla="*/ 4610 w 34575"/>
                    <a:gd name="connsiteY7" fmla="*/ 10373 h 20745"/>
                    <a:gd name="connsiteX8" fmla="*/ 5763 w 34575"/>
                    <a:gd name="connsiteY8" fmla="*/ 9220 h 20745"/>
                    <a:gd name="connsiteX9" fmla="*/ 5763 w 34575"/>
                    <a:gd name="connsiteY9" fmla="*/ 9220 h 20745"/>
                    <a:gd name="connsiteX10" fmla="*/ 5763 w 34575"/>
                    <a:gd name="connsiteY10" fmla="*/ 5763 h 20745"/>
                    <a:gd name="connsiteX11" fmla="*/ 6915 w 34575"/>
                    <a:gd name="connsiteY11" fmla="*/ 6915 h 20745"/>
                    <a:gd name="connsiteX12" fmla="*/ 6915 w 34575"/>
                    <a:gd name="connsiteY12" fmla="*/ 6915 h 20745"/>
                    <a:gd name="connsiteX13" fmla="*/ 6915 w 34575"/>
                    <a:gd name="connsiteY13" fmla="*/ 6915 h 20745"/>
                    <a:gd name="connsiteX14" fmla="*/ 6915 w 34575"/>
                    <a:gd name="connsiteY14" fmla="*/ 6915 h 20745"/>
                    <a:gd name="connsiteX15" fmla="*/ 6915 w 34575"/>
                    <a:gd name="connsiteY15" fmla="*/ 6915 h 20745"/>
                    <a:gd name="connsiteX16" fmla="*/ 6915 w 34575"/>
                    <a:gd name="connsiteY16" fmla="*/ 6915 h 20745"/>
                    <a:gd name="connsiteX17" fmla="*/ 6915 w 34575"/>
                    <a:gd name="connsiteY17" fmla="*/ 6915 h 20745"/>
                    <a:gd name="connsiteX18" fmla="*/ 6915 w 34575"/>
                    <a:gd name="connsiteY18" fmla="*/ 6915 h 20745"/>
                    <a:gd name="connsiteX19" fmla="*/ 6915 w 34575"/>
                    <a:gd name="connsiteY19" fmla="*/ 6915 h 20745"/>
                    <a:gd name="connsiteX20" fmla="*/ 6915 w 34575"/>
                    <a:gd name="connsiteY20" fmla="*/ 6915 h 20745"/>
                    <a:gd name="connsiteX21" fmla="*/ 6915 w 34575"/>
                    <a:gd name="connsiteY21" fmla="*/ 6915 h 20745"/>
                    <a:gd name="connsiteX22" fmla="*/ 6915 w 34575"/>
                    <a:gd name="connsiteY22" fmla="*/ 6915 h 20745"/>
                    <a:gd name="connsiteX23" fmla="*/ 6915 w 34575"/>
                    <a:gd name="connsiteY23" fmla="*/ 6915 h 20745"/>
                    <a:gd name="connsiteX24" fmla="*/ 6915 w 34575"/>
                    <a:gd name="connsiteY24" fmla="*/ 6915 h 20745"/>
                    <a:gd name="connsiteX25" fmla="*/ 6915 w 34575"/>
                    <a:gd name="connsiteY25" fmla="*/ 6915 h 20745"/>
                    <a:gd name="connsiteX26" fmla="*/ 6915 w 34575"/>
                    <a:gd name="connsiteY26" fmla="*/ 6915 h 20745"/>
                    <a:gd name="connsiteX27" fmla="*/ 6915 w 34575"/>
                    <a:gd name="connsiteY27" fmla="*/ 6915 h 20745"/>
                    <a:gd name="connsiteX28" fmla="*/ 8068 w 34575"/>
                    <a:gd name="connsiteY28" fmla="*/ 6915 h 20745"/>
                    <a:gd name="connsiteX29" fmla="*/ 21898 w 34575"/>
                    <a:gd name="connsiteY29" fmla="*/ 0 h 20745"/>
                    <a:gd name="connsiteX30" fmla="*/ 21898 w 34575"/>
                    <a:gd name="connsiteY30" fmla="*/ 3458 h 20745"/>
                    <a:gd name="connsiteX31" fmla="*/ 23051 w 34575"/>
                    <a:gd name="connsiteY31" fmla="*/ 4610 h 20745"/>
                    <a:gd name="connsiteX32" fmla="*/ 34576 w 34575"/>
                    <a:gd name="connsiteY32" fmla="*/ 11525 h 20745"/>
                    <a:gd name="connsiteX33" fmla="*/ 33423 w 34575"/>
                    <a:gd name="connsiteY33" fmla="*/ 11525 h 20745"/>
                    <a:gd name="connsiteX34" fmla="*/ 17288 w 34575"/>
                    <a:gd name="connsiteY34" fmla="*/ 20746 h 20745"/>
                    <a:gd name="connsiteX35" fmla="*/ 16135 w 34575"/>
                    <a:gd name="connsiteY35" fmla="*/ 20746 h 20745"/>
                    <a:gd name="connsiteX36" fmla="*/ 16135 w 34575"/>
                    <a:gd name="connsiteY36" fmla="*/ 20746 h 20745"/>
                    <a:gd name="connsiteX37" fmla="*/ 14983 w 34575"/>
                    <a:gd name="connsiteY37" fmla="*/ 20746 h 20745"/>
                    <a:gd name="connsiteX38" fmla="*/ 14983 w 34575"/>
                    <a:gd name="connsiteY38" fmla="*/ 20746 h 20745"/>
                    <a:gd name="connsiteX39" fmla="*/ 13830 w 34575"/>
                    <a:gd name="connsiteY39" fmla="*/ 20746 h 20745"/>
                    <a:gd name="connsiteX40" fmla="*/ 13830 w 34575"/>
                    <a:gd name="connsiteY40" fmla="*/ 20746 h 20745"/>
                    <a:gd name="connsiteX41" fmla="*/ 12678 w 34575"/>
                    <a:gd name="connsiteY41" fmla="*/ 20746 h 20745"/>
                    <a:gd name="connsiteX42" fmla="*/ 0 w 34575"/>
                    <a:gd name="connsiteY42" fmla="*/ 12678 h 20745"/>
                    <a:gd name="connsiteX43" fmla="*/ 0 w 34575"/>
                    <a:gd name="connsiteY43" fmla="*/ 12678 h 20745"/>
                    <a:gd name="connsiteX44" fmla="*/ 4610 w 34575"/>
                    <a:gd name="connsiteY44" fmla="*/ 10373 h 20745"/>
                    <a:gd name="connsiteX45" fmla="*/ 4610 w 34575"/>
                    <a:gd name="connsiteY45" fmla="*/ 10373 h 207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</a:cxnLst>
                  <a:rect l="l" t="t" r="r" b="b"/>
                  <a:pathLst>
                    <a:path w="34575" h="20745">
                      <a:moveTo>
                        <a:pt x="4610" y="10373"/>
                      </a:moveTo>
                      <a:cubicBezTo>
                        <a:pt x="5763" y="10373"/>
                        <a:pt x="5763" y="10373"/>
                        <a:pt x="4610" y="10373"/>
                      </a:cubicBezTo>
                      <a:cubicBezTo>
                        <a:pt x="5763" y="9220"/>
                        <a:pt x="5763" y="9220"/>
                        <a:pt x="4610" y="10373"/>
                      </a:cubicBezTo>
                      <a:cubicBezTo>
                        <a:pt x="5763" y="9220"/>
                        <a:pt x="5763" y="9220"/>
                        <a:pt x="4610" y="10373"/>
                      </a:cubicBezTo>
                      <a:lnTo>
                        <a:pt x="4610" y="10373"/>
                      </a:lnTo>
                      <a:cubicBezTo>
                        <a:pt x="5763" y="9220"/>
                        <a:pt x="5763" y="9220"/>
                        <a:pt x="4610" y="10373"/>
                      </a:cubicBezTo>
                      <a:cubicBezTo>
                        <a:pt x="5763" y="9220"/>
                        <a:pt x="5763" y="9220"/>
                        <a:pt x="4610" y="10373"/>
                      </a:cubicBezTo>
                      <a:cubicBezTo>
                        <a:pt x="5763" y="9220"/>
                        <a:pt x="5763" y="9220"/>
                        <a:pt x="4610" y="10373"/>
                      </a:cubicBezTo>
                      <a:lnTo>
                        <a:pt x="5763" y="9220"/>
                      </a:lnTo>
                      <a:lnTo>
                        <a:pt x="5763" y="9220"/>
                      </a:lnTo>
                      <a:lnTo>
                        <a:pt x="5763" y="5763"/>
                      </a:lnTo>
                      <a:lnTo>
                        <a:pt x="6915" y="6915"/>
                      </a:lnTo>
                      <a:cubicBezTo>
                        <a:pt x="6915" y="6915"/>
                        <a:pt x="6915" y="6915"/>
                        <a:pt x="6915" y="6915"/>
                      </a:cubicBezTo>
                      <a:cubicBezTo>
                        <a:pt x="6915" y="6915"/>
                        <a:pt x="6915" y="6915"/>
                        <a:pt x="6915" y="6915"/>
                      </a:cubicBezTo>
                      <a:cubicBezTo>
                        <a:pt x="6915" y="6915"/>
                        <a:pt x="6915" y="6915"/>
                        <a:pt x="6915" y="6915"/>
                      </a:cubicBezTo>
                      <a:lnTo>
                        <a:pt x="6915" y="6915"/>
                      </a:lnTo>
                      <a:cubicBezTo>
                        <a:pt x="6915" y="6915"/>
                        <a:pt x="6915" y="6915"/>
                        <a:pt x="6915" y="6915"/>
                      </a:cubicBezTo>
                      <a:cubicBezTo>
                        <a:pt x="6915" y="6915"/>
                        <a:pt x="6915" y="6915"/>
                        <a:pt x="6915" y="6915"/>
                      </a:cubicBezTo>
                      <a:cubicBezTo>
                        <a:pt x="6915" y="6915"/>
                        <a:pt x="6915" y="6915"/>
                        <a:pt x="6915" y="6915"/>
                      </a:cubicBezTo>
                      <a:cubicBezTo>
                        <a:pt x="6915" y="6915"/>
                        <a:pt x="6915" y="6915"/>
                        <a:pt x="6915" y="6915"/>
                      </a:cubicBezTo>
                      <a:cubicBezTo>
                        <a:pt x="6915" y="6915"/>
                        <a:pt x="6915" y="6915"/>
                        <a:pt x="6915" y="6915"/>
                      </a:cubicBezTo>
                      <a:lnTo>
                        <a:pt x="6915" y="6915"/>
                      </a:lnTo>
                      <a:cubicBezTo>
                        <a:pt x="6915" y="6915"/>
                        <a:pt x="6915" y="6915"/>
                        <a:pt x="6915" y="6915"/>
                      </a:cubicBezTo>
                      <a:cubicBezTo>
                        <a:pt x="6915" y="6915"/>
                        <a:pt x="6915" y="6915"/>
                        <a:pt x="6915" y="6915"/>
                      </a:cubicBezTo>
                      <a:cubicBezTo>
                        <a:pt x="6915" y="6915"/>
                        <a:pt x="6915" y="6915"/>
                        <a:pt x="6915" y="6915"/>
                      </a:cubicBezTo>
                      <a:cubicBezTo>
                        <a:pt x="6915" y="6915"/>
                        <a:pt x="6915" y="6915"/>
                        <a:pt x="6915" y="6915"/>
                      </a:cubicBezTo>
                      <a:cubicBezTo>
                        <a:pt x="6915" y="6915"/>
                        <a:pt x="6915" y="6915"/>
                        <a:pt x="6915" y="6915"/>
                      </a:cubicBezTo>
                      <a:cubicBezTo>
                        <a:pt x="6915" y="6915"/>
                        <a:pt x="6915" y="6915"/>
                        <a:pt x="6915" y="6915"/>
                      </a:cubicBezTo>
                      <a:cubicBezTo>
                        <a:pt x="6915" y="6915"/>
                        <a:pt x="6915" y="6915"/>
                        <a:pt x="8068" y="6915"/>
                      </a:cubicBezTo>
                      <a:lnTo>
                        <a:pt x="21898" y="0"/>
                      </a:lnTo>
                      <a:lnTo>
                        <a:pt x="21898" y="3458"/>
                      </a:lnTo>
                      <a:cubicBezTo>
                        <a:pt x="21898" y="3458"/>
                        <a:pt x="21898" y="4610"/>
                        <a:pt x="23051" y="4610"/>
                      </a:cubicBezTo>
                      <a:lnTo>
                        <a:pt x="34576" y="11525"/>
                      </a:lnTo>
                      <a:cubicBezTo>
                        <a:pt x="34576" y="11525"/>
                        <a:pt x="34576" y="11525"/>
                        <a:pt x="33423" y="11525"/>
                      </a:cubicBezTo>
                      <a:lnTo>
                        <a:pt x="17288" y="20746"/>
                      </a:lnTo>
                      <a:cubicBezTo>
                        <a:pt x="17288" y="20746"/>
                        <a:pt x="16135" y="20746"/>
                        <a:pt x="16135" y="20746"/>
                      </a:cubicBezTo>
                      <a:cubicBezTo>
                        <a:pt x="16135" y="20746"/>
                        <a:pt x="16135" y="20746"/>
                        <a:pt x="16135" y="20746"/>
                      </a:cubicBezTo>
                      <a:cubicBezTo>
                        <a:pt x="16135" y="20746"/>
                        <a:pt x="14983" y="20746"/>
                        <a:pt x="14983" y="20746"/>
                      </a:cubicBezTo>
                      <a:lnTo>
                        <a:pt x="14983" y="20746"/>
                      </a:lnTo>
                      <a:cubicBezTo>
                        <a:pt x="14983" y="20746"/>
                        <a:pt x="13830" y="20746"/>
                        <a:pt x="13830" y="20746"/>
                      </a:cubicBezTo>
                      <a:lnTo>
                        <a:pt x="13830" y="20746"/>
                      </a:lnTo>
                      <a:cubicBezTo>
                        <a:pt x="13830" y="20746"/>
                        <a:pt x="12678" y="20746"/>
                        <a:pt x="12678" y="20746"/>
                      </a:cubicBezTo>
                      <a:lnTo>
                        <a:pt x="0" y="12678"/>
                      </a:lnTo>
                      <a:cubicBezTo>
                        <a:pt x="0" y="12678"/>
                        <a:pt x="0" y="12678"/>
                        <a:pt x="0" y="12678"/>
                      </a:cubicBezTo>
                      <a:lnTo>
                        <a:pt x="4610" y="10373"/>
                      </a:lnTo>
                      <a:lnTo>
                        <a:pt x="4610" y="10373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03286"/>
                    </a:gs>
                    <a:gs pos="100000">
                      <a:srgbClr val="0085F2"/>
                    </a:gs>
                  </a:gsLst>
                  <a:lin ang="16327914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671" name="Freeform: Shape 3670">
                  <a:extLst>
                    <a:ext uri="{FF2B5EF4-FFF2-40B4-BE49-F238E27FC236}">
                      <a16:creationId xmlns:a16="http://schemas.microsoft.com/office/drawing/2014/main" id="{441329FD-F184-9FCB-CEA7-BE84035FEF18}"/>
                    </a:ext>
                  </a:extLst>
                </p:cNvPr>
                <p:cNvSpPr/>
                <p:nvPr/>
              </p:nvSpPr>
              <p:spPr>
                <a:xfrm>
                  <a:off x="8973279" y="5476121"/>
                  <a:ext cx="34575" cy="20745"/>
                </a:xfrm>
                <a:custGeom>
                  <a:avLst/>
                  <a:gdLst>
                    <a:gd name="connsiteX0" fmla="*/ 4610 w 34575"/>
                    <a:gd name="connsiteY0" fmla="*/ 10373 h 20745"/>
                    <a:gd name="connsiteX1" fmla="*/ 4610 w 34575"/>
                    <a:gd name="connsiteY1" fmla="*/ 10373 h 20745"/>
                    <a:gd name="connsiteX2" fmla="*/ 4610 w 34575"/>
                    <a:gd name="connsiteY2" fmla="*/ 10373 h 20745"/>
                    <a:gd name="connsiteX3" fmla="*/ 4610 w 34575"/>
                    <a:gd name="connsiteY3" fmla="*/ 10373 h 20745"/>
                    <a:gd name="connsiteX4" fmla="*/ 4610 w 34575"/>
                    <a:gd name="connsiteY4" fmla="*/ 10373 h 20745"/>
                    <a:gd name="connsiteX5" fmla="*/ 4610 w 34575"/>
                    <a:gd name="connsiteY5" fmla="*/ 10373 h 20745"/>
                    <a:gd name="connsiteX6" fmla="*/ 4610 w 34575"/>
                    <a:gd name="connsiteY6" fmla="*/ 10373 h 20745"/>
                    <a:gd name="connsiteX7" fmla="*/ 4610 w 34575"/>
                    <a:gd name="connsiteY7" fmla="*/ 10373 h 20745"/>
                    <a:gd name="connsiteX8" fmla="*/ 5763 w 34575"/>
                    <a:gd name="connsiteY8" fmla="*/ 9220 h 20745"/>
                    <a:gd name="connsiteX9" fmla="*/ 5763 w 34575"/>
                    <a:gd name="connsiteY9" fmla="*/ 5763 h 20745"/>
                    <a:gd name="connsiteX10" fmla="*/ 6915 w 34575"/>
                    <a:gd name="connsiteY10" fmla="*/ 6915 h 20745"/>
                    <a:gd name="connsiteX11" fmla="*/ 6915 w 34575"/>
                    <a:gd name="connsiteY11" fmla="*/ 6915 h 20745"/>
                    <a:gd name="connsiteX12" fmla="*/ 6915 w 34575"/>
                    <a:gd name="connsiteY12" fmla="*/ 6915 h 20745"/>
                    <a:gd name="connsiteX13" fmla="*/ 6915 w 34575"/>
                    <a:gd name="connsiteY13" fmla="*/ 6915 h 20745"/>
                    <a:gd name="connsiteX14" fmla="*/ 6915 w 34575"/>
                    <a:gd name="connsiteY14" fmla="*/ 6915 h 20745"/>
                    <a:gd name="connsiteX15" fmla="*/ 6915 w 34575"/>
                    <a:gd name="connsiteY15" fmla="*/ 6915 h 20745"/>
                    <a:gd name="connsiteX16" fmla="*/ 6915 w 34575"/>
                    <a:gd name="connsiteY16" fmla="*/ 6915 h 20745"/>
                    <a:gd name="connsiteX17" fmla="*/ 6915 w 34575"/>
                    <a:gd name="connsiteY17" fmla="*/ 6915 h 20745"/>
                    <a:gd name="connsiteX18" fmla="*/ 6915 w 34575"/>
                    <a:gd name="connsiteY18" fmla="*/ 6915 h 20745"/>
                    <a:gd name="connsiteX19" fmla="*/ 6915 w 34575"/>
                    <a:gd name="connsiteY19" fmla="*/ 6915 h 20745"/>
                    <a:gd name="connsiteX20" fmla="*/ 6915 w 34575"/>
                    <a:gd name="connsiteY20" fmla="*/ 6915 h 20745"/>
                    <a:gd name="connsiteX21" fmla="*/ 6915 w 34575"/>
                    <a:gd name="connsiteY21" fmla="*/ 6915 h 20745"/>
                    <a:gd name="connsiteX22" fmla="*/ 6915 w 34575"/>
                    <a:gd name="connsiteY22" fmla="*/ 6915 h 20745"/>
                    <a:gd name="connsiteX23" fmla="*/ 6915 w 34575"/>
                    <a:gd name="connsiteY23" fmla="*/ 6915 h 20745"/>
                    <a:gd name="connsiteX24" fmla="*/ 6915 w 34575"/>
                    <a:gd name="connsiteY24" fmla="*/ 6915 h 20745"/>
                    <a:gd name="connsiteX25" fmla="*/ 6915 w 34575"/>
                    <a:gd name="connsiteY25" fmla="*/ 6915 h 20745"/>
                    <a:gd name="connsiteX26" fmla="*/ 6915 w 34575"/>
                    <a:gd name="connsiteY26" fmla="*/ 6915 h 20745"/>
                    <a:gd name="connsiteX27" fmla="*/ 8068 w 34575"/>
                    <a:gd name="connsiteY27" fmla="*/ 6915 h 20745"/>
                    <a:gd name="connsiteX28" fmla="*/ 21898 w 34575"/>
                    <a:gd name="connsiteY28" fmla="*/ 0 h 20745"/>
                    <a:gd name="connsiteX29" fmla="*/ 21898 w 34575"/>
                    <a:gd name="connsiteY29" fmla="*/ 3457 h 20745"/>
                    <a:gd name="connsiteX30" fmla="*/ 23051 w 34575"/>
                    <a:gd name="connsiteY30" fmla="*/ 4610 h 20745"/>
                    <a:gd name="connsiteX31" fmla="*/ 34576 w 34575"/>
                    <a:gd name="connsiteY31" fmla="*/ 11525 h 20745"/>
                    <a:gd name="connsiteX32" fmla="*/ 33423 w 34575"/>
                    <a:gd name="connsiteY32" fmla="*/ 11525 h 20745"/>
                    <a:gd name="connsiteX33" fmla="*/ 17288 w 34575"/>
                    <a:gd name="connsiteY33" fmla="*/ 20745 h 20745"/>
                    <a:gd name="connsiteX34" fmla="*/ 16135 w 34575"/>
                    <a:gd name="connsiteY34" fmla="*/ 20745 h 20745"/>
                    <a:gd name="connsiteX35" fmla="*/ 16135 w 34575"/>
                    <a:gd name="connsiteY35" fmla="*/ 20745 h 20745"/>
                    <a:gd name="connsiteX36" fmla="*/ 14983 w 34575"/>
                    <a:gd name="connsiteY36" fmla="*/ 20745 h 20745"/>
                    <a:gd name="connsiteX37" fmla="*/ 14983 w 34575"/>
                    <a:gd name="connsiteY37" fmla="*/ 20745 h 20745"/>
                    <a:gd name="connsiteX38" fmla="*/ 13830 w 34575"/>
                    <a:gd name="connsiteY38" fmla="*/ 20745 h 20745"/>
                    <a:gd name="connsiteX39" fmla="*/ 13830 w 34575"/>
                    <a:gd name="connsiteY39" fmla="*/ 20745 h 20745"/>
                    <a:gd name="connsiteX40" fmla="*/ 12678 w 34575"/>
                    <a:gd name="connsiteY40" fmla="*/ 20745 h 20745"/>
                    <a:gd name="connsiteX41" fmla="*/ 0 w 34575"/>
                    <a:gd name="connsiteY41" fmla="*/ 12678 h 20745"/>
                    <a:gd name="connsiteX42" fmla="*/ 0 w 34575"/>
                    <a:gd name="connsiteY42" fmla="*/ 12678 h 20745"/>
                    <a:gd name="connsiteX43" fmla="*/ 4610 w 34575"/>
                    <a:gd name="connsiteY43" fmla="*/ 10373 h 20745"/>
                    <a:gd name="connsiteX44" fmla="*/ 4610 w 34575"/>
                    <a:gd name="connsiteY44" fmla="*/ 10373 h 207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</a:cxnLst>
                  <a:rect l="l" t="t" r="r" b="b"/>
                  <a:pathLst>
                    <a:path w="34575" h="20745">
                      <a:moveTo>
                        <a:pt x="4610" y="10373"/>
                      </a:moveTo>
                      <a:cubicBezTo>
                        <a:pt x="4610" y="10373"/>
                        <a:pt x="4610" y="10373"/>
                        <a:pt x="4610" y="10373"/>
                      </a:cubicBezTo>
                      <a:cubicBezTo>
                        <a:pt x="5763" y="10373"/>
                        <a:pt x="5763" y="10373"/>
                        <a:pt x="4610" y="10373"/>
                      </a:cubicBezTo>
                      <a:cubicBezTo>
                        <a:pt x="5763" y="10373"/>
                        <a:pt x="5763" y="10373"/>
                        <a:pt x="4610" y="10373"/>
                      </a:cubicBezTo>
                      <a:lnTo>
                        <a:pt x="4610" y="10373"/>
                      </a:lnTo>
                      <a:cubicBezTo>
                        <a:pt x="5763" y="10373"/>
                        <a:pt x="5763" y="10373"/>
                        <a:pt x="4610" y="10373"/>
                      </a:cubicBezTo>
                      <a:cubicBezTo>
                        <a:pt x="5763" y="9220"/>
                        <a:pt x="5763" y="9220"/>
                        <a:pt x="4610" y="10373"/>
                      </a:cubicBezTo>
                      <a:cubicBezTo>
                        <a:pt x="5763" y="9220"/>
                        <a:pt x="5763" y="9220"/>
                        <a:pt x="4610" y="10373"/>
                      </a:cubicBezTo>
                      <a:lnTo>
                        <a:pt x="5763" y="9220"/>
                      </a:lnTo>
                      <a:lnTo>
                        <a:pt x="5763" y="5763"/>
                      </a:lnTo>
                      <a:lnTo>
                        <a:pt x="6915" y="6915"/>
                      </a:lnTo>
                      <a:cubicBezTo>
                        <a:pt x="6915" y="6915"/>
                        <a:pt x="6915" y="6915"/>
                        <a:pt x="6915" y="6915"/>
                      </a:cubicBezTo>
                      <a:cubicBezTo>
                        <a:pt x="6915" y="6915"/>
                        <a:pt x="6915" y="6915"/>
                        <a:pt x="6915" y="6915"/>
                      </a:cubicBezTo>
                      <a:cubicBezTo>
                        <a:pt x="6915" y="6915"/>
                        <a:pt x="6915" y="6915"/>
                        <a:pt x="6915" y="6915"/>
                      </a:cubicBezTo>
                      <a:lnTo>
                        <a:pt x="6915" y="6915"/>
                      </a:lnTo>
                      <a:cubicBezTo>
                        <a:pt x="6915" y="6915"/>
                        <a:pt x="6915" y="6915"/>
                        <a:pt x="6915" y="6915"/>
                      </a:cubicBezTo>
                      <a:cubicBezTo>
                        <a:pt x="6915" y="6915"/>
                        <a:pt x="6915" y="6915"/>
                        <a:pt x="6915" y="6915"/>
                      </a:cubicBezTo>
                      <a:cubicBezTo>
                        <a:pt x="6915" y="6915"/>
                        <a:pt x="6915" y="6915"/>
                        <a:pt x="6915" y="6915"/>
                      </a:cubicBezTo>
                      <a:cubicBezTo>
                        <a:pt x="6915" y="6915"/>
                        <a:pt x="6915" y="6915"/>
                        <a:pt x="6915" y="6915"/>
                      </a:cubicBezTo>
                      <a:cubicBezTo>
                        <a:pt x="6915" y="6915"/>
                        <a:pt x="6915" y="6915"/>
                        <a:pt x="6915" y="6915"/>
                      </a:cubicBezTo>
                      <a:lnTo>
                        <a:pt x="6915" y="6915"/>
                      </a:lnTo>
                      <a:cubicBezTo>
                        <a:pt x="6915" y="6915"/>
                        <a:pt x="6915" y="6915"/>
                        <a:pt x="6915" y="6915"/>
                      </a:cubicBezTo>
                      <a:cubicBezTo>
                        <a:pt x="6915" y="6915"/>
                        <a:pt x="6915" y="6915"/>
                        <a:pt x="6915" y="6915"/>
                      </a:cubicBezTo>
                      <a:cubicBezTo>
                        <a:pt x="6915" y="6915"/>
                        <a:pt x="6915" y="6915"/>
                        <a:pt x="6915" y="6915"/>
                      </a:cubicBezTo>
                      <a:cubicBezTo>
                        <a:pt x="6915" y="6915"/>
                        <a:pt x="6915" y="6915"/>
                        <a:pt x="6915" y="6915"/>
                      </a:cubicBezTo>
                      <a:cubicBezTo>
                        <a:pt x="6915" y="6915"/>
                        <a:pt x="6915" y="6915"/>
                        <a:pt x="6915" y="6915"/>
                      </a:cubicBezTo>
                      <a:cubicBezTo>
                        <a:pt x="6915" y="6915"/>
                        <a:pt x="6915" y="6915"/>
                        <a:pt x="6915" y="6915"/>
                      </a:cubicBezTo>
                      <a:cubicBezTo>
                        <a:pt x="6915" y="6915"/>
                        <a:pt x="6915" y="6915"/>
                        <a:pt x="8068" y="6915"/>
                      </a:cubicBezTo>
                      <a:lnTo>
                        <a:pt x="21898" y="0"/>
                      </a:lnTo>
                      <a:lnTo>
                        <a:pt x="21898" y="3457"/>
                      </a:lnTo>
                      <a:cubicBezTo>
                        <a:pt x="21898" y="3457"/>
                        <a:pt x="21898" y="4610"/>
                        <a:pt x="23051" y="4610"/>
                      </a:cubicBezTo>
                      <a:lnTo>
                        <a:pt x="34576" y="11525"/>
                      </a:lnTo>
                      <a:cubicBezTo>
                        <a:pt x="34576" y="11525"/>
                        <a:pt x="34576" y="11525"/>
                        <a:pt x="33423" y="11525"/>
                      </a:cubicBezTo>
                      <a:lnTo>
                        <a:pt x="17288" y="20745"/>
                      </a:lnTo>
                      <a:cubicBezTo>
                        <a:pt x="17288" y="20745"/>
                        <a:pt x="16135" y="20745"/>
                        <a:pt x="16135" y="20745"/>
                      </a:cubicBezTo>
                      <a:cubicBezTo>
                        <a:pt x="16135" y="20745"/>
                        <a:pt x="16135" y="20745"/>
                        <a:pt x="16135" y="20745"/>
                      </a:cubicBezTo>
                      <a:cubicBezTo>
                        <a:pt x="16135" y="20745"/>
                        <a:pt x="14983" y="20745"/>
                        <a:pt x="14983" y="20745"/>
                      </a:cubicBezTo>
                      <a:lnTo>
                        <a:pt x="14983" y="20745"/>
                      </a:lnTo>
                      <a:cubicBezTo>
                        <a:pt x="14983" y="20745"/>
                        <a:pt x="13830" y="20745"/>
                        <a:pt x="13830" y="20745"/>
                      </a:cubicBezTo>
                      <a:lnTo>
                        <a:pt x="13830" y="20745"/>
                      </a:lnTo>
                      <a:cubicBezTo>
                        <a:pt x="13830" y="20745"/>
                        <a:pt x="12678" y="20745"/>
                        <a:pt x="12678" y="20745"/>
                      </a:cubicBezTo>
                      <a:lnTo>
                        <a:pt x="0" y="12678"/>
                      </a:lnTo>
                      <a:cubicBezTo>
                        <a:pt x="0" y="12678"/>
                        <a:pt x="0" y="12678"/>
                        <a:pt x="0" y="12678"/>
                      </a:cubicBezTo>
                      <a:lnTo>
                        <a:pt x="4610" y="10373"/>
                      </a:lnTo>
                      <a:lnTo>
                        <a:pt x="4610" y="10373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03286"/>
                    </a:gs>
                    <a:gs pos="100000">
                      <a:srgbClr val="0085F2"/>
                    </a:gs>
                  </a:gsLst>
                  <a:lin ang="16327914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672" name="Freeform: Shape 3671">
                  <a:extLst>
                    <a:ext uri="{FF2B5EF4-FFF2-40B4-BE49-F238E27FC236}">
                      <a16:creationId xmlns:a16="http://schemas.microsoft.com/office/drawing/2014/main" id="{B62CFA9A-A920-C7BB-D9D9-93DC29A04992}"/>
                    </a:ext>
                  </a:extLst>
                </p:cNvPr>
                <p:cNvSpPr/>
                <p:nvPr/>
              </p:nvSpPr>
              <p:spPr>
                <a:xfrm>
                  <a:off x="8997482" y="5463443"/>
                  <a:ext cx="34575" cy="20745"/>
                </a:xfrm>
                <a:custGeom>
                  <a:avLst/>
                  <a:gdLst>
                    <a:gd name="connsiteX0" fmla="*/ 4610 w 34575"/>
                    <a:gd name="connsiteY0" fmla="*/ 10373 h 20745"/>
                    <a:gd name="connsiteX1" fmla="*/ 4610 w 34575"/>
                    <a:gd name="connsiteY1" fmla="*/ 10373 h 20745"/>
                    <a:gd name="connsiteX2" fmla="*/ 4610 w 34575"/>
                    <a:gd name="connsiteY2" fmla="*/ 10373 h 20745"/>
                    <a:gd name="connsiteX3" fmla="*/ 4610 w 34575"/>
                    <a:gd name="connsiteY3" fmla="*/ 10373 h 20745"/>
                    <a:gd name="connsiteX4" fmla="*/ 4610 w 34575"/>
                    <a:gd name="connsiteY4" fmla="*/ 10373 h 20745"/>
                    <a:gd name="connsiteX5" fmla="*/ 4610 w 34575"/>
                    <a:gd name="connsiteY5" fmla="*/ 10373 h 20745"/>
                    <a:gd name="connsiteX6" fmla="*/ 4610 w 34575"/>
                    <a:gd name="connsiteY6" fmla="*/ 10373 h 20745"/>
                    <a:gd name="connsiteX7" fmla="*/ 4610 w 34575"/>
                    <a:gd name="connsiteY7" fmla="*/ 10373 h 20745"/>
                    <a:gd name="connsiteX8" fmla="*/ 5763 w 34575"/>
                    <a:gd name="connsiteY8" fmla="*/ 9220 h 20745"/>
                    <a:gd name="connsiteX9" fmla="*/ 5763 w 34575"/>
                    <a:gd name="connsiteY9" fmla="*/ 9220 h 20745"/>
                    <a:gd name="connsiteX10" fmla="*/ 5763 w 34575"/>
                    <a:gd name="connsiteY10" fmla="*/ 5763 h 20745"/>
                    <a:gd name="connsiteX11" fmla="*/ 6915 w 34575"/>
                    <a:gd name="connsiteY11" fmla="*/ 6915 h 20745"/>
                    <a:gd name="connsiteX12" fmla="*/ 6915 w 34575"/>
                    <a:gd name="connsiteY12" fmla="*/ 6915 h 20745"/>
                    <a:gd name="connsiteX13" fmla="*/ 6915 w 34575"/>
                    <a:gd name="connsiteY13" fmla="*/ 6915 h 20745"/>
                    <a:gd name="connsiteX14" fmla="*/ 6915 w 34575"/>
                    <a:gd name="connsiteY14" fmla="*/ 6915 h 20745"/>
                    <a:gd name="connsiteX15" fmla="*/ 6915 w 34575"/>
                    <a:gd name="connsiteY15" fmla="*/ 6915 h 20745"/>
                    <a:gd name="connsiteX16" fmla="*/ 6915 w 34575"/>
                    <a:gd name="connsiteY16" fmla="*/ 6915 h 20745"/>
                    <a:gd name="connsiteX17" fmla="*/ 6915 w 34575"/>
                    <a:gd name="connsiteY17" fmla="*/ 6915 h 20745"/>
                    <a:gd name="connsiteX18" fmla="*/ 6915 w 34575"/>
                    <a:gd name="connsiteY18" fmla="*/ 6915 h 20745"/>
                    <a:gd name="connsiteX19" fmla="*/ 6915 w 34575"/>
                    <a:gd name="connsiteY19" fmla="*/ 6915 h 20745"/>
                    <a:gd name="connsiteX20" fmla="*/ 6915 w 34575"/>
                    <a:gd name="connsiteY20" fmla="*/ 6915 h 20745"/>
                    <a:gd name="connsiteX21" fmla="*/ 6915 w 34575"/>
                    <a:gd name="connsiteY21" fmla="*/ 6915 h 20745"/>
                    <a:gd name="connsiteX22" fmla="*/ 6915 w 34575"/>
                    <a:gd name="connsiteY22" fmla="*/ 6915 h 20745"/>
                    <a:gd name="connsiteX23" fmla="*/ 6915 w 34575"/>
                    <a:gd name="connsiteY23" fmla="*/ 6915 h 20745"/>
                    <a:gd name="connsiteX24" fmla="*/ 6915 w 34575"/>
                    <a:gd name="connsiteY24" fmla="*/ 6915 h 20745"/>
                    <a:gd name="connsiteX25" fmla="*/ 6915 w 34575"/>
                    <a:gd name="connsiteY25" fmla="*/ 6915 h 20745"/>
                    <a:gd name="connsiteX26" fmla="*/ 6915 w 34575"/>
                    <a:gd name="connsiteY26" fmla="*/ 6915 h 20745"/>
                    <a:gd name="connsiteX27" fmla="*/ 6915 w 34575"/>
                    <a:gd name="connsiteY27" fmla="*/ 6915 h 20745"/>
                    <a:gd name="connsiteX28" fmla="*/ 8067 w 34575"/>
                    <a:gd name="connsiteY28" fmla="*/ 6915 h 20745"/>
                    <a:gd name="connsiteX29" fmla="*/ 21898 w 34575"/>
                    <a:gd name="connsiteY29" fmla="*/ 0 h 20745"/>
                    <a:gd name="connsiteX30" fmla="*/ 21898 w 34575"/>
                    <a:gd name="connsiteY30" fmla="*/ 3457 h 20745"/>
                    <a:gd name="connsiteX31" fmla="*/ 23051 w 34575"/>
                    <a:gd name="connsiteY31" fmla="*/ 4610 h 20745"/>
                    <a:gd name="connsiteX32" fmla="*/ 34576 w 34575"/>
                    <a:gd name="connsiteY32" fmla="*/ 11525 h 20745"/>
                    <a:gd name="connsiteX33" fmla="*/ 33423 w 34575"/>
                    <a:gd name="connsiteY33" fmla="*/ 11525 h 20745"/>
                    <a:gd name="connsiteX34" fmla="*/ 17288 w 34575"/>
                    <a:gd name="connsiteY34" fmla="*/ 20745 h 20745"/>
                    <a:gd name="connsiteX35" fmla="*/ 16135 w 34575"/>
                    <a:gd name="connsiteY35" fmla="*/ 20745 h 20745"/>
                    <a:gd name="connsiteX36" fmla="*/ 16135 w 34575"/>
                    <a:gd name="connsiteY36" fmla="*/ 20745 h 20745"/>
                    <a:gd name="connsiteX37" fmla="*/ 14983 w 34575"/>
                    <a:gd name="connsiteY37" fmla="*/ 20745 h 20745"/>
                    <a:gd name="connsiteX38" fmla="*/ 14983 w 34575"/>
                    <a:gd name="connsiteY38" fmla="*/ 20745 h 20745"/>
                    <a:gd name="connsiteX39" fmla="*/ 13830 w 34575"/>
                    <a:gd name="connsiteY39" fmla="*/ 20745 h 20745"/>
                    <a:gd name="connsiteX40" fmla="*/ 13830 w 34575"/>
                    <a:gd name="connsiteY40" fmla="*/ 20745 h 20745"/>
                    <a:gd name="connsiteX41" fmla="*/ 12678 w 34575"/>
                    <a:gd name="connsiteY41" fmla="*/ 20745 h 20745"/>
                    <a:gd name="connsiteX42" fmla="*/ 0 w 34575"/>
                    <a:gd name="connsiteY42" fmla="*/ 12678 h 20745"/>
                    <a:gd name="connsiteX43" fmla="*/ 0 w 34575"/>
                    <a:gd name="connsiteY43" fmla="*/ 12678 h 20745"/>
                    <a:gd name="connsiteX44" fmla="*/ 4610 w 34575"/>
                    <a:gd name="connsiteY44" fmla="*/ 10373 h 20745"/>
                    <a:gd name="connsiteX45" fmla="*/ 4610 w 34575"/>
                    <a:gd name="connsiteY45" fmla="*/ 10373 h 207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</a:cxnLst>
                  <a:rect l="l" t="t" r="r" b="b"/>
                  <a:pathLst>
                    <a:path w="34575" h="20745">
                      <a:moveTo>
                        <a:pt x="4610" y="10373"/>
                      </a:moveTo>
                      <a:cubicBezTo>
                        <a:pt x="4610" y="10373"/>
                        <a:pt x="4610" y="9220"/>
                        <a:pt x="4610" y="10373"/>
                      </a:cubicBezTo>
                      <a:cubicBezTo>
                        <a:pt x="4610" y="9220"/>
                        <a:pt x="4610" y="9220"/>
                        <a:pt x="4610" y="10373"/>
                      </a:cubicBezTo>
                      <a:lnTo>
                        <a:pt x="4610" y="10373"/>
                      </a:lnTo>
                      <a:lnTo>
                        <a:pt x="4610" y="10373"/>
                      </a:lnTo>
                      <a:cubicBezTo>
                        <a:pt x="5763" y="9220"/>
                        <a:pt x="5763" y="9220"/>
                        <a:pt x="4610" y="10373"/>
                      </a:cubicBezTo>
                      <a:cubicBezTo>
                        <a:pt x="5763" y="9220"/>
                        <a:pt x="5763" y="9220"/>
                        <a:pt x="4610" y="10373"/>
                      </a:cubicBezTo>
                      <a:cubicBezTo>
                        <a:pt x="5763" y="9220"/>
                        <a:pt x="5763" y="9220"/>
                        <a:pt x="4610" y="10373"/>
                      </a:cubicBezTo>
                      <a:lnTo>
                        <a:pt x="5763" y="9220"/>
                      </a:lnTo>
                      <a:lnTo>
                        <a:pt x="5763" y="9220"/>
                      </a:lnTo>
                      <a:lnTo>
                        <a:pt x="5763" y="5763"/>
                      </a:lnTo>
                      <a:lnTo>
                        <a:pt x="6915" y="6915"/>
                      </a:lnTo>
                      <a:cubicBezTo>
                        <a:pt x="6915" y="6915"/>
                        <a:pt x="6915" y="6915"/>
                        <a:pt x="6915" y="6915"/>
                      </a:cubicBezTo>
                      <a:cubicBezTo>
                        <a:pt x="6915" y="6915"/>
                        <a:pt x="6915" y="6915"/>
                        <a:pt x="6915" y="6915"/>
                      </a:cubicBezTo>
                      <a:cubicBezTo>
                        <a:pt x="6915" y="6915"/>
                        <a:pt x="6915" y="6915"/>
                        <a:pt x="6915" y="6915"/>
                      </a:cubicBezTo>
                      <a:lnTo>
                        <a:pt x="6915" y="6915"/>
                      </a:lnTo>
                      <a:cubicBezTo>
                        <a:pt x="6915" y="6915"/>
                        <a:pt x="6915" y="6915"/>
                        <a:pt x="6915" y="6915"/>
                      </a:cubicBezTo>
                      <a:cubicBezTo>
                        <a:pt x="6915" y="6915"/>
                        <a:pt x="6915" y="6915"/>
                        <a:pt x="6915" y="6915"/>
                      </a:cubicBezTo>
                      <a:cubicBezTo>
                        <a:pt x="6915" y="6915"/>
                        <a:pt x="6915" y="6915"/>
                        <a:pt x="6915" y="6915"/>
                      </a:cubicBezTo>
                      <a:cubicBezTo>
                        <a:pt x="6915" y="6915"/>
                        <a:pt x="6915" y="6915"/>
                        <a:pt x="6915" y="6915"/>
                      </a:cubicBezTo>
                      <a:cubicBezTo>
                        <a:pt x="6915" y="6915"/>
                        <a:pt x="6915" y="6915"/>
                        <a:pt x="6915" y="6915"/>
                      </a:cubicBezTo>
                      <a:lnTo>
                        <a:pt x="6915" y="6915"/>
                      </a:lnTo>
                      <a:cubicBezTo>
                        <a:pt x="6915" y="6915"/>
                        <a:pt x="6915" y="6915"/>
                        <a:pt x="6915" y="6915"/>
                      </a:cubicBezTo>
                      <a:cubicBezTo>
                        <a:pt x="6915" y="6915"/>
                        <a:pt x="6915" y="6915"/>
                        <a:pt x="6915" y="6915"/>
                      </a:cubicBezTo>
                      <a:cubicBezTo>
                        <a:pt x="6915" y="6915"/>
                        <a:pt x="6915" y="6915"/>
                        <a:pt x="6915" y="6915"/>
                      </a:cubicBezTo>
                      <a:cubicBezTo>
                        <a:pt x="6915" y="6915"/>
                        <a:pt x="6915" y="6915"/>
                        <a:pt x="6915" y="6915"/>
                      </a:cubicBezTo>
                      <a:cubicBezTo>
                        <a:pt x="6915" y="6915"/>
                        <a:pt x="6915" y="6915"/>
                        <a:pt x="6915" y="6915"/>
                      </a:cubicBezTo>
                      <a:cubicBezTo>
                        <a:pt x="6915" y="6915"/>
                        <a:pt x="6915" y="6915"/>
                        <a:pt x="6915" y="6915"/>
                      </a:cubicBezTo>
                      <a:cubicBezTo>
                        <a:pt x="6915" y="6915"/>
                        <a:pt x="6915" y="6915"/>
                        <a:pt x="8067" y="6915"/>
                      </a:cubicBezTo>
                      <a:lnTo>
                        <a:pt x="21898" y="0"/>
                      </a:lnTo>
                      <a:lnTo>
                        <a:pt x="21898" y="3457"/>
                      </a:lnTo>
                      <a:cubicBezTo>
                        <a:pt x="21898" y="3457"/>
                        <a:pt x="21898" y="4610"/>
                        <a:pt x="23051" y="4610"/>
                      </a:cubicBezTo>
                      <a:lnTo>
                        <a:pt x="34576" y="11525"/>
                      </a:lnTo>
                      <a:cubicBezTo>
                        <a:pt x="34576" y="11525"/>
                        <a:pt x="34576" y="11525"/>
                        <a:pt x="33423" y="11525"/>
                      </a:cubicBezTo>
                      <a:lnTo>
                        <a:pt x="17288" y="20745"/>
                      </a:lnTo>
                      <a:cubicBezTo>
                        <a:pt x="17288" y="20745"/>
                        <a:pt x="16135" y="20745"/>
                        <a:pt x="16135" y="20745"/>
                      </a:cubicBezTo>
                      <a:cubicBezTo>
                        <a:pt x="16135" y="20745"/>
                        <a:pt x="16135" y="20745"/>
                        <a:pt x="16135" y="20745"/>
                      </a:cubicBezTo>
                      <a:cubicBezTo>
                        <a:pt x="16135" y="20745"/>
                        <a:pt x="14983" y="20745"/>
                        <a:pt x="14983" y="20745"/>
                      </a:cubicBezTo>
                      <a:lnTo>
                        <a:pt x="14983" y="20745"/>
                      </a:lnTo>
                      <a:cubicBezTo>
                        <a:pt x="14983" y="20745"/>
                        <a:pt x="13830" y="20745"/>
                        <a:pt x="13830" y="20745"/>
                      </a:cubicBezTo>
                      <a:lnTo>
                        <a:pt x="13830" y="20745"/>
                      </a:lnTo>
                      <a:cubicBezTo>
                        <a:pt x="13830" y="20745"/>
                        <a:pt x="12678" y="20745"/>
                        <a:pt x="12678" y="20745"/>
                      </a:cubicBezTo>
                      <a:lnTo>
                        <a:pt x="0" y="12678"/>
                      </a:lnTo>
                      <a:cubicBezTo>
                        <a:pt x="0" y="12678"/>
                        <a:pt x="0" y="12678"/>
                        <a:pt x="0" y="12678"/>
                      </a:cubicBezTo>
                      <a:lnTo>
                        <a:pt x="4610" y="10373"/>
                      </a:lnTo>
                      <a:lnTo>
                        <a:pt x="4610" y="10373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03286"/>
                    </a:gs>
                    <a:gs pos="100000">
                      <a:srgbClr val="0085F2"/>
                    </a:gs>
                  </a:gsLst>
                  <a:lin ang="16327914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673" name="Freeform: Shape 3672">
                  <a:extLst>
                    <a:ext uri="{FF2B5EF4-FFF2-40B4-BE49-F238E27FC236}">
                      <a16:creationId xmlns:a16="http://schemas.microsoft.com/office/drawing/2014/main" id="{D1B881FB-664F-B1C5-9EB8-44C440B9FEEA}"/>
                    </a:ext>
                  </a:extLst>
                </p:cNvPr>
                <p:cNvSpPr/>
                <p:nvPr/>
              </p:nvSpPr>
              <p:spPr>
                <a:xfrm>
                  <a:off x="9021685" y="5448461"/>
                  <a:ext cx="34575" cy="21897"/>
                </a:xfrm>
                <a:custGeom>
                  <a:avLst/>
                  <a:gdLst>
                    <a:gd name="connsiteX0" fmla="*/ 4610 w 34575"/>
                    <a:gd name="connsiteY0" fmla="*/ 11525 h 21897"/>
                    <a:gd name="connsiteX1" fmla="*/ 4610 w 34575"/>
                    <a:gd name="connsiteY1" fmla="*/ 11525 h 21897"/>
                    <a:gd name="connsiteX2" fmla="*/ 4610 w 34575"/>
                    <a:gd name="connsiteY2" fmla="*/ 11525 h 21897"/>
                    <a:gd name="connsiteX3" fmla="*/ 4610 w 34575"/>
                    <a:gd name="connsiteY3" fmla="*/ 11525 h 21897"/>
                    <a:gd name="connsiteX4" fmla="*/ 4610 w 34575"/>
                    <a:gd name="connsiteY4" fmla="*/ 11525 h 21897"/>
                    <a:gd name="connsiteX5" fmla="*/ 4610 w 34575"/>
                    <a:gd name="connsiteY5" fmla="*/ 11525 h 21897"/>
                    <a:gd name="connsiteX6" fmla="*/ 4610 w 34575"/>
                    <a:gd name="connsiteY6" fmla="*/ 11525 h 21897"/>
                    <a:gd name="connsiteX7" fmla="*/ 4610 w 34575"/>
                    <a:gd name="connsiteY7" fmla="*/ 11525 h 21897"/>
                    <a:gd name="connsiteX8" fmla="*/ 5763 w 34575"/>
                    <a:gd name="connsiteY8" fmla="*/ 10373 h 21897"/>
                    <a:gd name="connsiteX9" fmla="*/ 5763 w 34575"/>
                    <a:gd name="connsiteY9" fmla="*/ 10373 h 21897"/>
                    <a:gd name="connsiteX10" fmla="*/ 5763 w 34575"/>
                    <a:gd name="connsiteY10" fmla="*/ 6915 h 21897"/>
                    <a:gd name="connsiteX11" fmla="*/ 6915 w 34575"/>
                    <a:gd name="connsiteY11" fmla="*/ 8067 h 21897"/>
                    <a:gd name="connsiteX12" fmla="*/ 6915 w 34575"/>
                    <a:gd name="connsiteY12" fmla="*/ 8067 h 21897"/>
                    <a:gd name="connsiteX13" fmla="*/ 6915 w 34575"/>
                    <a:gd name="connsiteY13" fmla="*/ 8067 h 21897"/>
                    <a:gd name="connsiteX14" fmla="*/ 6915 w 34575"/>
                    <a:gd name="connsiteY14" fmla="*/ 8067 h 21897"/>
                    <a:gd name="connsiteX15" fmla="*/ 6915 w 34575"/>
                    <a:gd name="connsiteY15" fmla="*/ 8067 h 21897"/>
                    <a:gd name="connsiteX16" fmla="*/ 6915 w 34575"/>
                    <a:gd name="connsiteY16" fmla="*/ 8067 h 21897"/>
                    <a:gd name="connsiteX17" fmla="*/ 6915 w 34575"/>
                    <a:gd name="connsiteY17" fmla="*/ 8067 h 21897"/>
                    <a:gd name="connsiteX18" fmla="*/ 6915 w 34575"/>
                    <a:gd name="connsiteY18" fmla="*/ 8067 h 21897"/>
                    <a:gd name="connsiteX19" fmla="*/ 6915 w 34575"/>
                    <a:gd name="connsiteY19" fmla="*/ 8067 h 21897"/>
                    <a:gd name="connsiteX20" fmla="*/ 6915 w 34575"/>
                    <a:gd name="connsiteY20" fmla="*/ 8067 h 21897"/>
                    <a:gd name="connsiteX21" fmla="*/ 6915 w 34575"/>
                    <a:gd name="connsiteY21" fmla="*/ 8067 h 21897"/>
                    <a:gd name="connsiteX22" fmla="*/ 6915 w 34575"/>
                    <a:gd name="connsiteY22" fmla="*/ 8067 h 21897"/>
                    <a:gd name="connsiteX23" fmla="*/ 6915 w 34575"/>
                    <a:gd name="connsiteY23" fmla="*/ 8067 h 21897"/>
                    <a:gd name="connsiteX24" fmla="*/ 6915 w 34575"/>
                    <a:gd name="connsiteY24" fmla="*/ 8067 h 21897"/>
                    <a:gd name="connsiteX25" fmla="*/ 6915 w 34575"/>
                    <a:gd name="connsiteY25" fmla="*/ 8067 h 21897"/>
                    <a:gd name="connsiteX26" fmla="*/ 6915 w 34575"/>
                    <a:gd name="connsiteY26" fmla="*/ 8067 h 21897"/>
                    <a:gd name="connsiteX27" fmla="*/ 6915 w 34575"/>
                    <a:gd name="connsiteY27" fmla="*/ 8067 h 21897"/>
                    <a:gd name="connsiteX28" fmla="*/ 8067 w 34575"/>
                    <a:gd name="connsiteY28" fmla="*/ 8067 h 21897"/>
                    <a:gd name="connsiteX29" fmla="*/ 21898 w 34575"/>
                    <a:gd name="connsiteY29" fmla="*/ 0 h 21897"/>
                    <a:gd name="connsiteX30" fmla="*/ 21898 w 34575"/>
                    <a:gd name="connsiteY30" fmla="*/ 3457 h 21897"/>
                    <a:gd name="connsiteX31" fmla="*/ 23051 w 34575"/>
                    <a:gd name="connsiteY31" fmla="*/ 4610 h 21897"/>
                    <a:gd name="connsiteX32" fmla="*/ 34576 w 34575"/>
                    <a:gd name="connsiteY32" fmla="*/ 11525 h 21897"/>
                    <a:gd name="connsiteX33" fmla="*/ 34576 w 34575"/>
                    <a:gd name="connsiteY33" fmla="*/ 11525 h 21897"/>
                    <a:gd name="connsiteX34" fmla="*/ 34576 w 34575"/>
                    <a:gd name="connsiteY34" fmla="*/ 11525 h 21897"/>
                    <a:gd name="connsiteX35" fmla="*/ 33423 w 34575"/>
                    <a:gd name="connsiteY35" fmla="*/ 12677 h 21897"/>
                    <a:gd name="connsiteX36" fmla="*/ 17288 w 34575"/>
                    <a:gd name="connsiteY36" fmla="*/ 21898 h 21897"/>
                    <a:gd name="connsiteX37" fmla="*/ 16135 w 34575"/>
                    <a:gd name="connsiteY37" fmla="*/ 21898 h 21897"/>
                    <a:gd name="connsiteX38" fmla="*/ 16135 w 34575"/>
                    <a:gd name="connsiteY38" fmla="*/ 21898 h 21897"/>
                    <a:gd name="connsiteX39" fmla="*/ 14983 w 34575"/>
                    <a:gd name="connsiteY39" fmla="*/ 21898 h 21897"/>
                    <a:gd name="connsiteX40" fmla="*/ 14983 w 34575"/>
                    <a:gd name="connsiteY40" fmla="*/ 21898 h 21897"/>
                    <a:gd name="connsiteX41" fmla="*/ 13830 w 34575"/>
                    <a:gd name="connsiteY41" fmla="*/ 21898 h 21897"/>
                    <a:gd name="connsiteX42" fmla="*/ 13830 w 34575"/>
                    <a:gd name="connsiteY42" fmla="*/ 21898 h 21897"/>
                    <a:gd name="connsiteX43" fmla="*/ 12677 w 34575"/>
                    <a:gd name="connsiteY43" fmla="*/ 21898 h 21897"/>
                    <a:gd name="connsiteX44" fmla="*/ 0 w 34575"/>
                    <a:gd name="connsiteY44" fmla="*/ 13830 h 21897"/>
                    <a:gd name="connsiteX45" fmla="*/ 0 w 34575"/>
                    <a:gd name="connsiteY45" fmla="*/ 13830 h 21897"/>
                    <a:gd name="connsiteX46" fmla="*/ 4610 w 34575"/>
                    <a:gd name="connsiteY46" fmla="*/ 11525 h 21897"/>
                    <a:gd name="connsiteX47" fmla="*/ 4610 w 34575"/>
                    <a:gd name="connsiteY47" fmla="*/ 11525 h 218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</a:cxnLst>
                  <a:rect l="l" t="t" r="r" b="b"/>
                  <a:pathLst>
                    <a:path w="34575" h="21897">
                      <a:moveTo>
                        <a:pt x="4610" y="11525"/>
                      </a:moveTo>
                      <a:cubicBezTo>
                        <a:pt x="4610" y="11525"/>
                        <a:pt x="4610" y="11525"/>
                        <a:pt x="4610" y="11525"/>
                      </a:cubicBezTo>
                      <a:cubicBezTo>
                        <a:pt x="4610" y="11525"/>
                        <a:pt x="4610" y="11525"/>
                        <a:pt x="4610" y="11525"/>
                      </a:cubicBezTo>
                      <a:lnTo>
                        <a:pt x="4610" y="11525"/>
                      </a:lnTo>
                      <a:lnTo>
                        <a:pt x="4610" y="11525"/>
                      </a:lnTo>
                      <a:cubicBezTo>
                        <a:pt x="4610" y="11525"/>
                        <a:pt x="4610" y="11525"/>
                        <a:pt x="4610" y="11525"/>
                      </a:cubicBezTo>
                      <a:cubicBezTo>
                        <a:pt x="4610" y="10373"/>
                        <a:pt x="4610" y="10373"/>
                        <a:pt x="4610" y="11525"/>
                      </a:cubicBezTo>
                      <a:cubicBezTo>
                        <a:pt x="4610" y="10373"/>
                        <a:pt x="4610" y="10373"/>
                        <a:pt x="4610" y="11525"/>
                      </a:cubicBezTo>
                      <a:lnTo>
                        <a:pt x="5763" y="10373"/>
                      </a:lnTo>
                      <a:lnTo>
                        <a:pt x="5763" y="10373"/>
                      </a:lnTo>
                      <a:lnTo>
                        <a:pt x="5763" y="6915"/>
                      </a:lnTo>
                      <a:lnTo>
                        <a:pt x="6915" y="8067"/>
                      </a:lnTo>
                      <a:cubicBezTo>
                        <a:pt x="6915" y="8067"/>
                        <a:pt x="6915" y="8067"/>
                        <a:pt x="6915" y="8067"/>
                      </a:cubicBezTo>
                      <a:cubicBezTo>
                        <a:pt x="6915" y="8067"/>
                        <a:pt x="6915" y="8067"/>
                        <a:pt x="6915" y="8067"/>
                      </a:cubicBezTo>
                      <a:cubicBezTo>
                        <a:pt x="6915" y="8067"/>
                        <a:pt x="6915" y="8067"/>
                        <a:pt x="6915" y="8067"/>
                      </a:cubicBezTo>
                      <a:lnTo>
                        <a:pt x="6915" y="8067"/>
                      </a:lnTo>
                      <a:cubicBezTo>
                        <a:pt x="6915" y="8067"/>
                        <a:pt x="6915" y="8067"/>
                        <a:pt x="6915" y="8067"/>
                      </a:cubicBezTo>
                      <a:cubicBezTo>
                        <a:pt x="6915" y="8067"/>
                        <a:pt x="6915" y="8067"/>
                        <a:pt x="6915" y="8067"/>
                      </a:cubicBezTo>
                      <a:cubicBezTo>
                        <a:pt x="6915" y="8067"/>
                        <a:pt x="6915" y="8067"/>
                        <a:pt x="6915" y="8067"/>
                      </a:cubicBezTo>
                      <a:cubicBezTo>
                        <a:pt x="6915" y="8067"/>
                        <a:pt x="6915" y="8067"/>
                        <a:pt x="6915" y="8067"/>
                      </a:cubicBezTo>
                      <a:cubicBezTo>
                        <a:pt x="6915" y="8067"/>
                        <a:pt x="6915" y="8067"/>
                        <a:pt x="6915" y="8067"/>
                      </a:cubicBezTo>
                      <a:lnTo>
                        <a:pt x="6915" y="8067"/>
                      </a:lnTo>
                      <a:cubicBezTo>
                        <a:pt x="6915" y="8067"/>
                        <a:pt x="6915" y="8067"/>
                        <a:pt x="6915" y="8067"/>
                      </a:cubicBezTo>
                      <a:cubicBezTo>
                        <a:pt x="6915" y="8067"/>
                        <a:pt x="6915" y="8067"/>
                        <a:pt x="6915" y="8067"/>
                      </a:cubicBezTo>
                      <a:cubicBezTo>
                        <a:pt x="6915" y="8067"/>
                        <a:pt x="6915" y="8067"/>
                        <a:pt x="6915" y="8067"/>
                      </a:cubicBezTo>
                      <a:cubicBezTo>
                        <a:pt x="6915" y="8067"/>
                        <a:pt x="6915" y="8067"/>
                        <a:pt x="6915" y="8067"/>
                      </a:cubicBezTo>
                      <a:cubicBezTo>
                        <a:pt x="6915" y="8067"/>
                        <a:pt x="6915" y="8067"/>
                        <a:pt x="6915" y="8067"/>
                      </a:cubicBezTo>
                      <a:cubicBezTo>
                        <a:pt x="6915" y="8067"/>
                        <a:pt x="6915" y="8067"/>
                        <a:pt x="6915" y="8067"/>
                      </a:cubicBezTo>
                      <a:cubicBezTo>
                        <a:pt x="6915" y="8067"/>
                        <a:pt x="6915" y="8067"/>
                        <a:pt x="8067" y="8067"/>
                      </a:cubicBezTo>
                      <a:lnTo>
                        <a:pt x="21898" y="0"/>
                      </a:lnTo>
                      <a:lnTo>
                        <a:pt x="21898" y="3457"/>
                      </a:lnTo>
                      <a:cubicBezTo>
                        <a:pt x="21898" y="3457"/>
                        <a:pt x="21898" y="4610"/>
                        <a:pt x="23051" y="4610"/>
                      </a:cubicBezTo>
                      <a:lnTo>
                        <a:pt x="34576" y="11525"/>
                      </a:lnTo>
                      <a:cubicBezTo>
                        <a:pt x="34576" y="11525"/>
                        <a:pt x="34576" y="11525"/>
                        <a:pt x="34576" y="11525"/>
                      </a:cubicBezTo>
                      <a:lnTo>
                        <a:pt x="34576" y="11525"/>
                      </a:lnTo>
                      <a:cubicBezTo>
                        <a:pt x="34576" y="11525"/>
                        <a:pt x="34576" y="11525"/>
                        <a:pt x="33423" y="12677"/>
                      </a:cubicBezTo>
                      <a:lnTo>
                        <a:pt x="17288" y="21898"/>
                      </a:lnTo>
                      <a:cubicBezTo>
                        <a:pt x="17288" y="21898"/>
                        <a:pt x="16135" y="21898"/>
                        <a:pt x="16135" y="21898"/>
                      </a:cubicBezTo>
                      <a:lnTo>
                        <a:pt x="16135" y="21898"/>
                      </a:lnTo>
                      <a:cubicBezTo>
                        <a:pt x="16135" y="21898"/>
                        <a:pt x="14983" y="21898"/>
                        <a:pt x="14983" y="21898"/>
                      </a:cubicBezTo>
                      <a:lnTo>
                        <a:pt x="14983" y="21898"/>
                      </a:lnTo>
                      <a:cubicBezTo>
                        <a:pt x="14983" y="21898"/>
                        <a:pt x="13830" y="21898"/>
                        <a:pt x="13830" y="21898"/>
                      </a:cubicBezTo>
                      <a:lnTo>
                        <a:pt x="13830" y="21898"/>
                      </a:lnTo>
                      <a:cubicBezTo>
                        <a:pt x="13830" y="21898"/>
                        <a:pt x="12677" y="21898"/>
                        <a:pt x="12677" y="21898"/>
                      </a:cubicBezTo>
                      <a:lnTo>
                        <a:pt x="0" y="13830"/>
                      </a:lnTo>
                      <a:cubicBezTo>
                        <a:pt x="0" y="13830"/>
                        <a:pt x="0" y="13830"/>
                        <a:pt x="0" y="13830"/>
                      </a:cubicBezTo>
                      <a:lnTo>
                        <a:pt x="4610" y="11525"/>
                      </a:lnTo>
                      <a:lnTo>
                        <a:pt x="4610" y="1152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03286"/>
                    </a:gs>
                    <a:gs pos="100000">
                      <a:srgbClr val="0085F2"/>
                    </a:gs>
                  </a:gsLst>
                  <a:lin ang="16327914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674" name="Freeform: Shape 3673">
                  <a:extLst>
                    <a:ext uri="{FF2B5EF4-FFF2-40B4-BE49-F238E27FC236}">
                      <a16:creationId xmlns:a16="http://schemas.microsoft.com/office/drawing/2014/main" id="{093EC353-EC46-A988-979D-D6C74E0348A0}"/>
                    </a:ext>
                  </a:extLst>
                </p:cNvPr>
                <p:cNvSpPr/>
                <p:nvPr/>
              </p:nvSpPr>
              <p:spPr>
                <a:xfrm>
                  <a:off x="9025143" y="5471511"/>
                  <a:ext cx="34575" cy="20745"/>
                </a:xfrm>
                <a:custGeom>
                  <a:avLst/>
                  <a:gdLst>
                    <a:gd name="connsiteX0" fmla="*/ 9220 w 34575"/>
                    <a:gd name="connsiteY0" fmla="*/ 8067 h 20745"/>
                    <a:gd name="connsiteX1" fmla="*/ 9220 w 34575"/>
                    <a:gd name="connsiteY1" fmla="*/ 8067 h 20745"/>
                    <a:gd name="connsiteX2" fmla="*/ 9220 w 34575"/>
                    <a:gd name="connsiteY2" fmla="*/ 8067 h 20745"/>
                    <a:gd name="connsiteX3" fmla="*/ 9220 w 34575"/>
                    <a:gd name="connsiteY3" fmla="*/ 8067 h 20745"/>
                    <a:gd name="connsiteX4" fmla="*/ 9220 w 34575"/>
                    <a:gd name="connsiteY4" fmla="*/ 8067 h 20745"/>
                    <a:gd name="connsiteX5" fmla="*/ 9220 w 34575"/>
                    <a:gd name="connsiteY5" fmla="*/ 8067 h 20745"/>
                    <a:gd name="connsiteX6" fmla="*/ 9220 w 34575"/>
                    <a:gd name="connsiteY6" fmla="*/ 8067 h 20745"/>
                    <a:gd name="connsiteX7" fmla="*/ 10373 w 34575"/>
                    <a:gd name="connsiteY7" fmla="*/ 6915 h 20745"/>
                    <a:gd name="connsiteX8" fmla="*/ 10373 w 34575"/>
                    <a:gd name="connsiteY8" fmla="*/ 6915 h 20745"/>
                    <a:gd name="connsiteX9" fmla="*/ 10373 w 34575"/>
                    <a:gd name="connsiteY9" fmla="*/ 6915 h 20745"/>
                    <a:gd name="connsiteX10" fmla="*/ 10373 w 34575"/>
                    <a:gd name="connsiteY10" fmla="*/ 3457 h 20745"/>
                    <a:gd name="connsiteX11" fmla="*/ 11525 w 34575"/>
                    <a:gd name="connsiteY11" fmla="*/ 4610 h 20745"/>
                    <a:gd name="connsiteX12" fmla="*/ 11525 w 34575"/>
                    <a:gd name="connsiteY12" fmla="*/ 4610 h 20745"/>
                    <a:gd name="connsiteX13" fmla="*/ 11525 w 34575"/>
                    <a:gd name="connsiteY13" fmla="*/ 4610 h 20745"/>
                    <a:gd name="connsiteX14" fmla="*/ 11525 w 34575"/>
                    <a:gd name="connsiteY14" fmla="*/ 4610 h 20745"/>
                    <a:gd name="connsiteX15" fmla="*/ 11525 w 34575"/>
                    <a:gd name="connsiteY15" fmla="*/ 4610 h 20745"/>
                    <a:gd name="connsiteX16" fmla="*/ 11525 w 34575"/>
                    <a:gd name="connsiteY16" fmla="*/ 4610 h 20745"/>
                    <a:gd name="connsiteX17" fmla="*/ 11525 w 34575"/>
                    <a:gd name="connsiteY17" fmla="*/ 4610 h 20745"/>
                    <a:gd name="connsiteX18" fmla="*/ 11525 w 34575"/>
                    <a:gd name="connsiteY18" fmla="*/ 4610 h 20745"/>
                    <a:gd name="connsiteX19" fmla="*/ 11525 w 34575"/>
                    <a:gd name="connsiteY19" fmla="*/ 4610 h 20745"/>
                    <a:gd name="connsiteX20" fmla="*/ 11525 w 34575"/>
                    <a:gd name="connsiteY20" fmla="*/ 4610 h 20745"/>
                    <a:gd name="connsiteX21" fmla="*/ 11525 w 34575"/>
                    <a:gd name="connsiteY21" fmla="*/ 4610 h 20745"/>
                    <a:gd name="connsiteX22" fmla="*/ 11525 w 34575"/>
                    <a:gd name="connsiteY22" fmla="*/ 4610 h 20745"/>
                    <a:gd name="connsiteX23" fmla="*/ 11525 w 34575"/>
                    <a:gd name="connsiteY23" fmla="*/ 4610 h 20745"/>
                    <a:gd name="connsiteX24" fmla="*/ 11525 w 34575"/>
                    <a:gd name="connsiteY24" fmla="*/ 4610 h 20745"/>
                    <a:gd name="connsiteX25" fmla="*/ 11525 w 34575"/>
                    <a:gd name="connsiteY25" fmla="*/ 4610 h 20745"/>
                    <a:gd name="connsiteX26" fmla="*/ 11525 w 34575"/>
                    <a:gd name="connsiteY26" fmla="*/ 4610 h 20745"/>
                    <a:gd name="connsiteX27" fmla="*/ 11525 w 34575"/>
                    <a:gd name="connsiteY27" fmla="*/ 4610 h 20745"/>
                    <a:gd name="connsiteX28" fmla="*/ 12678 w 34575"/>
                    <a:gd name="connsiteY28" fmla="*/ 4610 h 20745"/>
                    <a:gd name="connsiteX29" fmla="*/ 21898 w 34575"/>
                    <a:gd name="connsiteY29" fmla="*/ 0 h 20745"/>
                    <a:gd name="connsiteX30" fmla="*/ 21898 w 34575"/>
                    <a:gd name="connsiteY30" fmla="*/ 3457 h 20745"/>
                    <a:gd name="connsiteX31" fmla="*/ 23051 w 34575"/>
                    <a:gd name="connsiteY31" fmla="*/ 4610 h 20745"/>
                    <a:gd name="connsiteX32" fmla="*/ 34576 w 34575"/>
                    <a:gd name="connsiteY32" fmla="*/ 11525 h 20745"/>
                    <a:gd name="connsiteX33" fmla="*/ 33423 w 34575"/>
                    <a:gd name="connsiteY33" fmla="*/ 11525 h 20745"/>
                    <a:gd name="connsiteX34" fmla="*/ 17288 w 34575"/>
                    <a:gd name="connsiteY34" fmla="*/ 20745 h 20745"/>
                    <a:gd name="connsiteX35" fmla="*/ 16135 w 34575"/>
                    <a:gd name="connsiteY35" fmla="*/ 20745 h 20745"/>
                    <a:gd name="connsiteX36" fmla="*/ 16135 w 34575"/>
                    <a:gd name="connsiteY36" fmla="*/ 20745 h 20745"/>
                    <a:gd name="connsiteX37" fmla="*/ 14983 w 34575"/>
                    <a:gd name="connsiteY37" fmla="*/ 20745 h 20745"/>
                    <a:gd name="connsiteX38" fmla="*/ 14983 w 34575"/>
                    <a:gd name="connsiteY38" fmla="*/ 20745 h 20745"/>
                    <a:gd name="connsiteX39" fmla="*/ 13830 w 34575"/>
                    <a:gd name="connsiteY39" fmla="*/ 20745 h 20745"/>
                    <a:gd name="connsiteX40" fmla="*/ 13830 w 34575"/>
                    <a:gd name="connsiteY40" fmla="*/ 20745 h 20745"/>
                    <a:gd name="connsiteX41" fmla="*/ 12678 w 34575"/>
                    <a:gd name="connsiteY41" fmla="*/ 20745 h 20745"/>
                    <a:gd name="connsiteX42" fmla="*/ 0 w 34575"/>
                    <a:gd name="connsiteY42" fmla="*/ 12677 h 20745"/>
                    <a:gd name="connsiteX43" fmla="*/ 0 w 34575"/>
                    <a:gd name="connsiteY43" fmla="*/ 12677 h 20745"/>
                    <a:gd name="connsiteX44" fmla="*/ 9220 w 34575"/>
                    <a:gd name="connsiteY44" fmla="*/ 8067 h 20745"/>
                    <a:gd name="connsiteX45" fmla="*/ 9220 w 34575"/>
                    <a:gd name="connsiteY45" fmla="*/ 8067 h 207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</a:cxnLst>
                  <a:rect l="l" t="t" r="r" b="b"/>
                  <a:pathLst>
                    <a:path w="34575" h="20745">
                      <a:moveTo>
                        <a:pt x="9220" y="8067"/>
                      </a:moveTo>
                      <a:cubicBezTo>
                        <a:pt x="9220" y="6915"/>
                        <a:pt x="9220" y="6915"/>
                        <a:pt x="9220" y="8067"/>
                      </a:cubicBezTo>
                      <a:cubicBezTo>
                        <a:pt x="9220" y="6915"/>
                        <a:pt x="9220" y="6915"/>
                        <a:pt x="9220" y="8067"/>
                      </a:cubicBezTo>
                      <a:cubicBezTo>
                        <a:pt x="9220" y="6915"/>
                        <a:pt x="9220" y="6915"/>
                        <a:pt x="9220" y="8067"/>
                      </a:cubicBezTo>
                      <a:lnTo>
                        <a:pt x="9220" y="8067"/>
                      </a:lnTo>
                      <a:cubicBezTo>
                        <a:pt x="9220" y="6915"/>
                        <a:pt x="9220" y="6915"/>
                        <a:pt x="9220" y="8067"/>
                      </a:cubicBezTo>
                      <a:cubicBezTo>
                        <a:pt x="10373" y="6915"/>
                        <a:pt x="10373" y="6915"/>
                        <a:pt x="9220" y="8067"/>
                      </a:cubicBezTo>
                      <a:cubicBezTo>
                        <a:pt x="10373" y="6915"/>
                        <a:pt x="10373" y="6915"/>
                        <a:pt x="10373" y="6915"/>
                      </a:cubicBezTo>
                      <a:lnTo>
                        <a:pt x="10373" y="6915"/>
                      </a:lnTo>
                      <a:lnTo>
                        <a:pt x="10373" y="6915"/>
                      </a:lnTo>
                      <a:lnTo>
                        <a:pt x="10373" y="3457"/>
                      </a:lnTo>
                      <a:lnTo>
                        <a:pt x="11525" y="4610"/>
                      </a:ln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lnTo>
                        <a:pt x="11525" y="4610"/>
                      </a:ln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lnTo>
                        <a:pt x="11525" y="4610"/>
                      </a:ln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lnTo>
                        <a:pt x="11525" y="4610"/>
                      </a:ln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2678" y="4610"/>
                      </a:cubicBezTo>
                      <a:lnTo>
                        <a:pt x="21898" y="0"/>
                      </a:lnTo>
                      <a:lnTo>
                        <a:pt x="21898" y="3457"/>
                      </a:lnTo>
                      <a:cubicBezTo>
                        <a:pt x="21898" y="3457"/>
                        <a:pt x="21898" y="4610"/>
                        <a:pt x="23051" y="4610"/>
                      </a:cubicBezTo>
                      <a:lnTo>
                        <a:pt x="34576" y="11525"/>
                      </a:lnTo>
                      <a:cubicBezTo>
                        <a:pt x="34576" y="11525"/>
                        <a:pt x="34576" y="11525"/>
                        <a:pt x="33423" y="11525"/>
                      </a:cubicBezTo>
                      <a:lnTo>
                        <a:pt x="17288" y="20745"/>
                      </a:lnTo>
                      <a:cubicBezTo>
                        <a:pt x="17288" y="20745"/>
                        <a:pt x="16135" y="20745"/>
                        <a:pt x="16135" y="20745"/>
                      </a:cubicBezTo>
                      <a:cubicBezTo>
                        <a:pt x="16135" y="20745"/>
                        <a:pt x="16135" y="20745"/>
                        <a:pt x="16135" y="20745"/>
                      </a:cubicBezTo>
                      <a:cubicBezTo>
                        <a:pt x="16135" y="20745"/>
                        <a:pt x="14983" y="20745"/>
                        <a:pt x="14983" y="20745"/>
                      </a:cubicBezTo>
                      <a:lnTo>
                        <a:pt x="14983" y="20745"/>
                      </a:lnTo>
                      <a:cubicBezTo>
                        <a:pt x="14983" y="20745"/>
                        <a:pt x="13830" y="20745"/>
                        <a:pt x="13830" y="20745"/>
                      </a:cubicBezTo>
                      <a:lnTo>
                        <a:pt x="13830" y="20745"/>
                      </a:lnTo>
                      <a:cubicBezTo>
                        <a:pt x="13830" y="20745"/>
                        <a:pt x="12678" y="20745"/>
                        <a:pt x="12678" y="20745"/>
                      </a:cubicBezTo>
                      <a:lnTo>
                        <a:pt x="0" y="12677"/>
                      </a:lnTo>
                      <a:cubicBezTo>
                        <a:pt x="0" y="12677"/>
                        <a:pt x="0" y="12677"/>
                        <a:pt x="0" y="12677"/>
                      </a:cubicBezTo>
                      <a:lnTo>
                        <a:pt x="9220" y="8067"/>
                      </a:lnTo>
                      <a:lnTo>
                        <a:pt x="9220" y="8067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03286"/>
                    </a:gs>
                    <a:gs pos="100000">
                      <a:srgbClr val="0085F2"/>
                    </a:gs>
                  </a:gsLst>
                  <a:lin ang="16327914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675" name="Freeform: Shape 3674">
                  <a:extLst>
                    <a:ext uri="{FF2B5EF4-FFF2-40B4-BE49-F238E27FC236}">
                      <a16:creationId xmlns:a16="http://schemas.microsoft.com/office/drawing/2014/main" id="{14F7C749-47C8-D99A-2FDA-CB0DE4DC5263}"/>
                    </a:ext>
                  </a:extLst>
                </p:cNvPr>
                <p:cNvSpPr/>
                <p:nvPr/>
              </p:nvSpPr>
              <p:spPr>
                <a:xfrm>
                  <a:off x="9014770" y="5501476"/>
                  <a:ext cx="31117" cy="20745"/>
                </a:xfrm>
                <a:custGeom>
                  <a:avLst/>
                  <a:gdLst>
                    <a:gd name="connsiteX0" fmla="*/ 0 w 31117"/>
                    <a:gd name="connsiteY0" fmla="*/ 11525 h 20745"/>
                    <a:gd name="connsiteX1" fmla="*/ 0 w 31117"/>
                    <a:gd name="connsiteY1" fmla="*/ 11525 h 20745"/>
                    <a:gd name="connsiteX2" fmla="*/ 0 w 31117"/>
                    <a:gd name="connsiteY2" fmla="*/ 11525 h 20745"/>
                    <a:gd name="connsiteX3" fmla="*/ 0 w 31117"/>
                    <a:gd name="connsiteY3" fmla="*/ 8068 h 20745"/>
                    <a:gd name="connsiteX4" fmla="*/ 1153 w 31117"/>
                    <a:gd name="connsiteY4" fmla="*/ 9220 h 20745"/>
                    <a:gd name="connsiteX5" fmla="*/ 1153 w 31117"/>
                    <a:gd name="connsiteY5" fmla="*/ 9220 h 20745"/>
                    <a:gd name="connsiteX6" fmla="*/ 1153 w 31117"/>
                    <a:gd name="connsiteY6" fmla="*/ 9220 h 20745"/>
                    <a:gd name="connsiteX7" fmla="*/ 1153 w 31117"/>
                    <a:gd name="connsiteY7" fmla="*/ 9220 h 20745"/>
                    <a:gd name="connsiteX8" fmla="*/ 1153 w 31117"/>
                    <a:gd name="connsiteY8" fmla="*/ 9220 h 20745"/>
                    <a:gd name="connsiteX9" fmla="*/ 1153 w 31117"/>
                    <a:gd name="connsiteY9" fmla="*/ 9220 h 20745"/>
                    <a:gd name="connsiteX10" fmla="*/ 1153 w 31117"/>
                    <a:gd name="connsiteY10" fmla="*/ 9220 h 20745"/>
                    <a:gd name="connsiteX11" fmla="*/ 1153 w 31117"/>
                    <a:gd name="connsiteY11" fmla="*/ 9220 h 20745"/>
                    <a:gd name="connsiteX12" fmla="*/ 1153 w 31117"/>
                    <a:gd name="connsiteY12" fmla="*/ 9220 h 20745"/>
                    <a:gd name="connsiteX13" fmla="*/ 1153 w 31117"/>
                    <a:gd name="connsiteY13" fmla="*/ 9220 h 20745"/>
                    <a:gd name="connsiteX14" fmla="*/ 1153 w 31117"/>
                    <a:gd name="connsiteY14" fmla="*/ 9220 h 20745"/>
                    <a:gd name="connsiteX15" fmla="*/ 1153 w 31117"/>
                    <a:gd name="connsiteY15" fmla="*/ 9220 h 20745"/>
                    <a:gd name="connsiteX16" fmla="*/ 1153 w 31117"/>
                    <a:gd name="connsiteY16" fmla="*/ 9220 h 20745"/>
                    <a:gd name="connsiteX17" fmla="*/ 1153 w 31117"/>
                    <a:gd name="connsiteY17" fmla="*/ 9220 h 20745"/>
                    <a:gd name="connsiteX18" fmla="*/ 1153 w 31117"/>
                    <a:gd name="connsiteY18" fmla="*/ 9220 h 20745"/>
                    <a:gd name="connsiteX19" fmla="*/ 1153 w 31117"/>
                    <a:gd name="connsiteY19" fmla="*/ 9220 h 20745"/>
                    <a:gd name="connsiteX20" fmla="*/ 1153 w 31117"/>
                    <a:gd name="connsiteY20" fmla="*/ 9220 h 20745"/>
                    <a:gd name="connsiteX21" fmla="*/ 2305 w 31117"/>
                    <a:gd name="connsiteY21" fmla="*/ 9220 h 20745"/>
                    <a:gd name="connsiteX22" fmla="*/ 18440 w 31117"/>
                    <a:gd name="connsiteY22" fmla="*/ 0 h 20745"/>
                    <a:gd name="connsiteX23" fmla="*/ 18440 w 31117"/>
                    <a:gd name="connsiteY23" fmla="*/ 0 h 20745"/>
                    <a:gd name="connsiteX24" fmla="*/ 18440 w 31117"/>
                    <a:gd name="connsiteY24" fmla="*/ 0 h 20745"/>
                    <a:gd name="connsiteX25" fmla="*/ 18440 w 31117"/>
                    <a:gd name="connsiteY25" fmla="*/ 3458 h 20745"/>
                    <a:gd name="connsiteX26" fmla="*/ 19593 w 31117"/>
                    <a:gd name="connsiteY26" fmla="*/ 4610 h 20745"/>
                    <a:gd name="connsiteX27" fmla="*/ 31118 w 31117"/>
                    <a:gd name="connsiteY27" fmla="*/ 11525 h 20745"/>
                    <a:gd name="connsiteX28" fmla="*/ 29966 w 31117"/>
                    <a:gd name="connsiteY28" fmla="*/ 11525 h 20745"/>
                    <a:gd name="connsiteX29" fmla="*/ 13830 w 31117"/>
                    <a:gd name="connsiteY29" fmla="*/ 20746 h 20745"/>
                    <a:gd name="connsiteX30" fmla="*/ 12678 w 31117"/>
                    <a:gd name="connsiteY30" fmla="*/ 20746 h 20745"/>
                    <a:gd name="connsiteX31" fmla="*/ 12678 w 31117"/>
                    <a:gd name="connsiteY31" fmla="*/ 20746 h 20745"/>
                    <a:gd name="connsiteX32" fmla="*/ 11525 w 31117"/>
                    <a:gd name="connsiteY32" fmla="*/ 20746 h 20745"/>
                    <a:gd name="connsiteX33" fmla="*/ 11525 w 31117"/>
                    <a:gd name="connsiteY33" fmla="*/ 20746 h 20745"/>
                    <a:gd name="connsiteX34" fmla="*/ 10373 w 31117"/>
                    <a:gd name="connsiteY34" fmla="*/ 20746 h 20745"/>
                    <a:gd name="connsiteX35" fmla="*/ 10373 w 31117"/>
                    <a:gd name="connsiteY35" fmla="*/ 20746 h 20745"/>
                    <a:gd name="connsiteX36" fmla="*/ 9220 w 31117"/>
                    <a:gd name="connsiteY36" fmla="*/ 20746 h 20745"/>
                    <a:gd name="connsiteX37" fmla="*/ 0 w 31117"/>
                    <a:gd name="connsiteY37" fmla="*/ 11525 h 20745"/>
                    <a:gd name="connsiteX38" fmla="*/ 0 w 31117"/>
                    <a:gd name="connsiteY38" fmla="*/ 11525 h 20745"/>
                    <a:gd name="connsiteX39" fmla="*/ 0 w 31117"/>
                    <a:gd name="connsiteY39" fmla="*/ 11525 h 20745"/>
                    <a:gd name="connsiteX40" fmla="*/ 0 w 31117"/>
                    <a:gd name="connsiteY40" fmla="*/ 11525 h 207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</a:cxnLst>
                  <a:rect l="l" t="t" r="r" b="b"/>
                  <a:pathLst>
                    <a:path w="31117" h="20745">
                      <a:moveTo>
                        <a:pt x="0" y="11525"/>
                      </a:moveTo>
                      <a:lnTo>
                        <a:pt x="0" y="11525"/>
                      </a:lnTo>
                      <a:lnTo>
                        <a:pt x="0" y="11525"/>
                      </a:lnTo>
                      <a:lnTo>
                        <a:pt x="0" y="8068"/>
                      </a:lnTo>
                      <a:lnTo>
                        <a:pt x="1153" y="9220"/>
                      </a:lnTo>
                      <a:cubicBezTo>
                        <a:pt x="1153" y="9220"/>
                        <a:pt x="1153" y="9220"/>
                        <a:pt x="1153" y="9220"/>
                      </a:cubicBezTo>
                      <a:cubicBezTo>
                        <a:pt x="1153" y="9220"/>
                        <a:pt x="1153" y="9220"/>
                        <a:pt x="1153" y="9220"/>
                      </a:cubicBezTo>
                      <a:cubicBezTo>
                        <a:pt x="1153" y="9220"/>
                        <a:pt x="1153" y="9220"/>
                        <a:pt x="1153" y="9220"/>
                      </a:cubicBezTo>
                      <a:lnTo>
                        <a:pt x="1153" y="9220"/>
                      </a:lnTo>
                      <a:cubicBezTo>
                        <a:pt x="1153" y="9220"/>
                        <a:pt x="1153" y="9220"/>
                        <a:pt x="1153" y="9220"/>
                      </a:cubicBezTo>
                      <a:cubicBezTo>
                        <a:pt x="1153" y="9220"/>
                        <a:pt x="1153" y="9220"/>
                        <a:pt x="1153" y="9220"/>
                      </a:cubicBezTo>
                      <a:cubicBezTo>
                        <a:pt x="1153" y="9220"/>
                        <a:pt x="1153" y="9220"/>
                        <a:pt x="1153" y="9220"/>
                      </a:cubicBezTo>
                      <a:cubicBezTo>
                        <a:pt x="1153" y="9220"/>
                        <a:pt x="1153" y="9220"/>
                        <a:pt x="1153" y="9220"/>
                      </a:cubicBezTo>
                      <a:lnTo>
                        <a:pt x="1153" y="9220"/>
                      </a:lnTo>
                      <a:lnTo>
                        <a:pt x="1153" y="9220"/>
                      </a:lnTo>
                      <a:cubicBezTo>
                        <a:pt x="1153" y="9220"/>
                        <a:pt x="1153" y="9220"/>
                        <a:pt x="1153" y="9220"/>
                      </a:cubicBezTo>
                      <a:cubicBezTo>
                        <a:pt x="1153" y="9220"/>
                        <a:pt x="1153" y="9220"/>
                        <a:pt x="1153" y="9220"/>
                      </a:cubicBezTo>
                      <a:cubicBezTo>
                        <a:pt x="1153" y="9220"/>
                        <a:pt x="1153" y="9220"/>
                        <a:pt x="1153" y="9220"/>
                      </a:cubicBezTo>
                      <a:cubicBezTo>
                        <a:pt x="1153" y="9220"/>
                        <a:pt x="1153" y="9220"/>
                        <a:pt x="1153" y="9220"/>
                      </a:cubicBezTo>
                      <a:cubicBezTo>
                        <a:pt x="1153" y="9220"/>
                        <a:pt x="1153" y="9220"/>
                        <a:pt x="1153" y="9220"/>
                      </a:cubicBezTo>
                      <a:cubicBezTo>
                        <a:pt x="1153" y="9220"/>
                        <a:pt x="1153" y="9220"/>
                        <a:pt x="1153" y="9220"/>
                      </a:cubicBezTo>
                      <a:cubicBezTo>
                        <a:pt x="1153" y="9220"/>
                        <a:pt x="1153" y="9220"/>
                        <a:pt x="2305" y="9220"/>
                      </a:cubicBezTo>
                      <a:lnTo>
                        <a:pt x="18440" y="0"/>
                      </a:lnTo>
                      <a:lnTo>
                        <a:pt x="18440" y="0"/>
                      </a:lnTo>
                      <a:cubicBezTo>
                        <a:pt x="18440" y="0"/>
                        <a:pt x="18440" y="0"/>
                        <a:pt x="18440" y="0"/>
                      </a:cubicBezTo>
                      <a:lnTo>
                        <a:pt x="18440" y="3458"/>
                      </a:lnTo>
                      <a:cubicBezTo>
                        <a:pt x="18440" y="3458"/>
                        <a:pt x="18440" y="4610"/>
                        <a:pt x="19593" y="4610"/>
                      </a:cubicBezTo>
                      <a:lnTo>
                        <a:pt x="31118" y="11525"/>
                      </a:lnTo>
                      <a:cubicBezTo>
                        <a:pt x="31118" y="11525"/>
                        <a:pt x="31118" y="11525"/>
                        <a:pt x="29966" y="11525"/>
                      </a:cubicBezTo>
                      <a:lnTo>
                        <a:pt x="13830" y="20746"/>
                      </a:lnTo>
                      <a:cubicBezTo>
                        <a:pt x="13830" y="20746"/>
                        <a:pt x="12678" y="20746"/>
                        <a:pt x="12678" y="20746"/>
                      </a:cubicBezTo>
                      <a:cubicBezTo>
                        <a:pt x="12678" y="20746"/>
                        <a:pt x="12678" y="20746"/>
                        <a:pt x="12678" y="20746"/>
                      </a:cubicBezTo>
                      <a:cubicBezTo>
                        <a:pt x="12678" y="20746"/>
                        <a:pt x="11525" y="20746"/>
                        <a:pt x="11525" y="20746"/>
                      </a:cubicBezTo>
                      <a:lnTo>
                        <a:pt x="11525" y="20746"/>
                      </a:lnTo>
                      <a:cubicBezTo>
                        <a:pt x="11525" y="20746"/>
                        <a:pt x="10373" y="20746"/>
                        <a:pt x="10373" y="20746"/>
                      </a:cubicBezTo>
                      <a:lnTo>
                        <a:pt x="10373" y="20746"/>
                      </a:lnTo>
                      <a:cubicBezTo>
                        <a:pt x="10373" y="20746"/>
                        <a:pt x="9220" y="20746"/>
                        <a:pt x="9220" y="20746"/>
                      </a:cubicBezTo>
                      <a:lnTo>
                        <a:pt x="0" y="11525"/>
                      </a:lnTo>
                      <a:cubicBezTo>
                        <a:pt x="0" y="11525"/>
                        <a:pt x="0" y="11525"/>
                        <a:pt x="0" y="11525"/>
                      </a:cubicBezTo>
                      <a:cubicBezTo>
                        <a:pt x="0" y="11525"/>
                        <a:pt x="0" y="11525"/>
                        <a:pt x="0" y="11525"/>
                      </a:cubicBezTo>
                      <a:cubicBezTo>
                        <a:pt x="0" y="11525"/>
                        <a:pt x="0" y="11525"/>
                        <a:pt x="0" y="11525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03286"/>
                    </a:gs>
                    <a:gs pos="100000">
                      <a:srgbClr val="0085F2"/>
                    </a:gs>
                  </a:gsLst>
                  <a:lin ang="16327914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676" name="Freeform: Shape 3675">
                  <a:extLst>
                    <a:ext uri="{FF2B5EF4-FFF2-40B4-BE49-F238E27FC236}">
                      <a16:creationId xmlns:a16="http://schemas.microsoft.com/office/drawing/2014/main" id="{5BB8A14B-3774-5BE3-C079-DD29CFC84533}"/>
                    </a:ext>
                  </a:extLst>
                </p:cNvPr>
                <p:cNvSpPr/>
                <p:nvPr/>
              </p:nvSpPr>
              <p:spPr>
                <a:xfrm>
                  <a:off x="8989414" y="5513002"/>
                  <a:ext cx="34575" cy="20745"/>
                </a:xfrm>
                <a:custGeom>
                  <a:avLst/>
                  <a:gdLst>
                    <a:gd name="connsiteX0" fmla="*/ 2305 w 34575"/>
                    <a:gd name="connsiteY0" fmla="*/ 9220 h 20745"/>
                    <a:gd name="connsiteX1" fmla="*/ 2305 w 34575"/>
                    <a:gd name="connsiteY1" fmla="*/ 9220 h 20745"/>
                    <a:gd name="connsiteX2" fmla="*/ 2305 w 34575"/>
                    <a:gd name="connsiteY2" fmla="*/ 9220 h 20745"/>
                    <a:gd name="connsiteX3" fmla="*/ 2305 w 34575"/>
                    <a:gd name="connsiteY3" fmla="*/ 9220 h 20745"/>
                    <a:gd name="connsiteX4" fmla="*/ 3458 w 34575"/>
                    <a:gd name="connsiteY4" fmla="*/ 9220 h 20745"/>
                    <a:gd name="connsiteX5" fmla="*/ 3458 w 34575"/>
                    <a:gd name="connsiteY5" fmla="*/ 9220 h 20745"/>
                    <a:gd name="connsiteX6" fmla="*/ 3458 w 34575"/>
                    <a:gd name="connsiteY6" fmla="*/ 9220 h 20745"/>
                    <a:gd name="connsiteX7" fmla="*/ 3458 w 34575"/>
                    <a:gd name="connsiteY7" fmla="*/ 9220 h 20745"/>
                    <a:gd name="connsiteX8" fmla="*/ 3458 w 34575"/>
                    <a:gd name="connsiteY8" fmla="*/ 9220 h 20745"/>
                    <a:gd name="connsiteX9" fmla="*/ 3458 w 34575"/>
                    <a:gd name="connsiteY9" fmla="*/ 9220 h 20745"/>
                    <a:gd name="connsiteX10" fmla="*/ 3458 w 34575"/>
                    <a:gd name="connsiteY10" fmla="*/ 9220 h 20745"/>
                    <a:gd name="connsiteX11" fmla="*/ 3458 w 34575"/>
                    <a:gd name="connsiteY11" fmla="*/ 9220 h 20745"/>
                    <a:gd name="connsiteX12" fmla="*/ 3458 w 34575"/>
                    <a:gd name="connsiteY12" fmla="*/ 9220 h 20745"/>
                    <a:gd name="connsiteX13" fmla="*/ 3458 w 34575"/>
                    <a:gd name="connsiteY13" fmla="*/ 9220 h 20745"/>
                    <a:gd name="connsiteX14" fmla="*/ 3458 w 34575"/>
                    <a:gd name="connsiteY14" fmla="*/ 9220 h 20745"/>
                    <a:gd name="connsiteX15" fmla="*/ 3458 w 34575"/>
                    <a:gd name="connsiteY15" fmla="*/ 9220 h 20745"/>
                    <a:gd name="connsiteX16" fmla="*/ 3458 w 34575"/>
                    <a:gd name="connsiteY16" fmla="*/ 9220 h 20745"/>
                    <a:gd name="connsiteX17" fmla="*/ 4610 w 34575"/>
                    <a:gd name="connsiteY17" fmla="*/ 9220 h 20745"/>
                    <a:gd name="connsiteX18" fmla="*/ 21898 w 34575"/>
                    <a:gd name="connsiteY18" fmla="*/ 0 h 20745"/>
                    <a:gd name="connsiteX19" fmla="*/ 21898 w 34575"/>
                    <a:gd name="connsiteY19" fmla="*/ 0 h 20745"/>
                    <a:gd name="connsiteX20" fmla="*/ 21898 w 34575"/>
                    <a:gd name="connsiteY20" fmla="*/ 0 h 20745"/>
                    <a:gd name="connsiteX21" fmla="*/ 21898 w 34575"/>
                    <a:gd name="connsiteY21" fmla="*/ 3458 h 20745"/>
                    <a:gd name="connsiteX22" fmla="*/ 23051 w 34575"/>
                    <a:gd name="connsiteY22" fmla="*/ 4610 h 20745"/>
                    <a:gd name="connsiteX23" fmla="*/ 34576 w 34575"/>
                    <a:gd name="connsiteY23" fmla="*/ 11525 h 20745"/>
                    <a:gd name="connsiteX24" fmla="*/ 33423 w 34575"/>
                    <a:gd name="connsiteY24" fmla="*/ 11525 h 20745"/>
                    <a:gd name="connsiteX25" fmla="*/ 17288 w 34575"/>
                    <a:gd name="connsiteY25" fmla="*/ 20746 h 20745"/>
                    <a:gd name="connsiteX26" fmla="*/ 16135 w 34575"/>
                    <a:gd name="connsiteY26" fmla="*/ 20746 h 20745"/>
                    <a:gd name="connsiteX27" fmla="*/ 16135 w 34575"/>
                    <a:gd name="connsiteY27" fmla="*/ 20746 h 20745"/>
                    <a:gd name="connsiteX28" fmla="*/ 14983 w 34575"/>
                    <a:gd name="connsiteY28" fmla="*/ 20746 h 20745"/>
                    <a:gd name="connsiteX29" fmla="*/ 14983 w 34575"/>
                    <a:gd name="connsiteY29" fmla="*/ 20746 h 20745"/>
                    <a:gd name="connsiteX30" fmla="*/ 13830 w 34575"/>
                    <a:gd name="connsiteY30" fmla="*/ 20746 h 20745"/>
                    <a:gd name="connsiteX31" fmla="*/ 13830 w 34575"/>
                    <a:gd name="connsiteY31" fmla="*/ 20746 h 20745"/>
                    <a:gd name="connsiteX32" fmla="*/ 12678 w 34575"/>
                    <a:gd name="connsiteY32" fmla="*/ 20746 h 20745"/>
                    <a:gd name="connsiteX33" fmla="*/ 0 w 34575"/>
                    <a:gd name="connsiteY33" fmla="*/ 12678 h 20745"/>
                    <a:gd name="connsiteX34" fmla="*/ 0 w 34575"/>
                    <a:gd name="connsiteY34" fmla="*/ 12678 h 20745"/>
                    <a:gd name="connsiteX35" fmla="*/ 0 w 34575"/>
                    <a:gd name="connsiteY35" fmla="*/ 12678 h 20745"/>
                    <a:gd name="connsiteX36" fmla="*/ 0 w 34575"/>
                    <a:gd name="connsiteY36" fmla="*/ 12678 h 20745"/>
                    <a:gd name="connsiteX37" fmla="*/ 0 w 34575"/>
                    <a:gd name="connsiteY37" fmla="*/ 12678 h 20745"/>
                    <a:gd name="connsiteX38" fmla="*/ 0 w 34575"/>
                    <a:gd name="connsiteY38" fmla="*/ 9220 h 20745"/>
                    <a:gd name="connsiteX39" fmla="*/ 2305 w 34575"/>
                    <a:gd name="connsiteY39" fmla="*/ 9220 h 207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</a:cxnLst>
                  <a:rect l="l" t="t" r="r" b="b"/>
                  <a:pathLst>
                    <a:path w="34575" h="20745">
                      <a:moveTo>
                        <a:pt x="2305" y="9220"/>
                      </a:moveTo>
                      <a:cubicBezTo>
                        <a:pt x="3458" y="10373"/>
                        <a:pt x="3458" y="10373"/>
                        <a:pt x="2305" y="9220"/>
                      </a:cubicBezTo>
                      <a:cubicBezTo>
                        <a:pt x="3458" y="10373"/>
                        <a:pt x="3458" y="10373"/>
                        <a:pt x="2305" y="9220"/>
                      </a:cubicBezTo>
                      <a:cubicBezTo>
                        <a:pt x="3458" y="10373"/>
                        <a:pt x="3458" y="10373"/>
                        <a:pt x="2305" y="9220"/>
                      </a:cubicBezTo>
                      <a:cubicBezTo>
                        <a:pt x="3458" y="9220"/>
                        <a:pt x="3458" y="9220"/>
                        <a:pt x="3458" y="9220"/>
                      </a:cubicBezTo>
                      <a:cubicBezTo>
                        <a:pt x="3458" y="9220"/>
                        <a:pt x="3458" y="9220"/>
                        <a:pt x="3458" y="9220"/>
                      </a:cubicBezTo>
                      <a:cubicBezTo>
                        <a:pt x="3458" y="9220"/>
                        <a:pt x="3458" y="9220"/>
                        <a:pt x="3458" y="9220"/>
                      </a:cubicBezTo>
                      <a:cubicBezTo>
                        <a:pt x="3458" y="9220"/>
                        <a:pt x="3458" y="9220"/>
                        <a:pt x="3458" y="9220"/>
                      </a:cubicBezTo>
                      <a:cubicBezTo>
                        <a:pt x="3458" y="9220"/>
                        <a:pt x="3458" y="9220"/>
                        <a:pt x="3458" y="9220"/>
                      </a:cubicBezTo>
                      <a:lnTo>
                        <a:pt x="3458" y="9220"/>
                      </a:lnTo>
                      <a:lnTo>
                        <a:pt x="3458" y="9220"/>
                      </a:lnTo>
                      <a:cubicBezTo>
                        <a:pt x="3458" y="9220"/>
                        <a:pt x="3458" y="9220"/>
                        <a:pt x="3458" y="9220"/>
                      </a:cubicBezTo>
                      <a:cubicBezTo>
                        <a:pt x="3458" y="9220"/>
                        <a:pt x="3458" y="9220"/>
                        <a:pt x="3458" y="9220"/>
                      </a:cubicBezTo>
                      <a:cubicBezTo>
                        <a:pt x="3458" y="9220"/>
                        <a:pt x="3458" y="9220"/>
                        <a:pt x="3458" y="9220"/>
                      </a:cubicBezTo>
                      <a:cubicBezTo>
                        <a:pt x="3458" y="9220"/>
                        <a:pt x="3458" y="9220"/>
                        <a:pt x="3458" y="9220"/>
                      </a:cubicBezTo>
                      <a:cubicBezTo>
                        <a:pt x="3458" y="9220"/>
                        <a:pt x="3458" y="9220"/>
                        <a:pt x="3458" y="9220"/>
                      </a:cubicBezTo>
                      <a:cubicBezTo>
                        <a:pt x="3458" y="9220"/>
                        <a:pt x="3458" y="9220"/>
                        <a:pt x="3458" y="9220"/>
                      </a:cubicBezTo>
                      <a:cubicBezTo>
                        <a:pt x="3458" y="9220"/>
                        <a:pt x="3458" y="9220"/>
                        <a:pt x="4610" y="9220"/>
                      </a:cubicBezTo>
                      <a:lnTo>
                        <a:pt x="21898" y="0"/>
                      </a:lnTo>
                      <a:lnTo>
                        <a:pt x="21898" y="0"/>
                      </a:lnTo>
                      <a:cubicBezTo>
                        <a:pt x="21898" y="0"/>
                        <a:pt x="21898" y="0"/>
                        <a:pt x="21898" y="0"/>
                      </a:cubicBezTo>
                      <a:lnTo>
                        <a:pt x="21898" y="3458"/>
                      </a:lnTo>
                      <a:cubicBezTo>
                        <a:pt x="21898" y="3458"/>
                        <a:pt x="21898" y="4610"/>
                        <a:pt x="23051" y="4610"/>
                      </a:cubicBezTo>
                      <a:lnTo>
                        <a:pt x="34576" y="11525"/>
                      </a:lnTo>
                      <a:cubicBezTo>
                        <a:pt x="34576" y="11525"/>
                        <a:pt x="34576" y="11525"/>
                        <a:pt x="33423" y="11525"/>
                      </a:cubicBezTo>
                      <a:lnTo>
                        <a:pt x="17288" y="20746"/>
                      </a:lnTo>
                      <a:cubicBezTo>
                        <a:pt x="17288" y="20746"/>
                        <a:pt x="16135" y="20746"/>
                        <a:pt x="16135" y="20746"/>
                      </a:cubicBezTo>
                      <a:cubicBezTo>
                        <a:pt x="16135" y="20746"/>
                        <a:pt x="16135" y="20746"/>
                        <a:pt x="16135" y="20746"/>
                      </a:cubicBezTo>
                      <a:cubicBezTo>
                        <a:pt x="16135" y="20746"/>
                        <a:pt x="14983" y="20746"/>
                        <a:pt x="14983" y="20746"/>
                      </a:cubicBezTo>
                      <a:lnTo>
                        <a:pt x="14983" y="20746"/>
                      </a:lnTo>
                      <a:cubicBezTo>
                        <a:pt x="14983" y="20746"/>
                        <a:pt x="13830" y="20746"/>
                        <a:pt x="13830" y="20746"/>
                      </a:cubicBezTo>
                      <a:lnTo>
                        <a:pt x="13830" y="20746"/>
                      </a:lnTo>
                      <a:cubicBezTo>
                        <a:pt x="13830" y="20746"/>
                        <a:pt x="12678" y="20746"/>
                        <a:pt x="12678" y="20746"/>
                      </a:cubicBezTo>
                      <a:lnTo>
                        <a:pt x="0" y="12678"/>
                      </a:lnTo>
                      <a:cubicBezTo>
                        <a:pt x="0" y="12678"/>
                        <a:pt x="0" y="12678"/>
                        <a:pt x="0" y="12678"/>
                      </a:cubicBezTo>
                      <a:cubicBezTo>
                        <a:pt x="0" y="12678"/>
                        <a:pt x="0" y="12678"/>
                        <a:pt x="0" y="12678"/>
                      </a:cubicBezTo>
                      <a:cubicBezTo>
                        <a:pt x="0" y="12678"/>
                        <a:pt x="0" y="12678"/>
                        <a:pt x="0" y="12678"/>
                      </a:cubicBezTo>
                      <a:lnTo>
                        <a:pt x="0" y="12678"/>
                      </a:lnTo>
                      <a:lnTo>
                        <a:pt x="0" y="9220"/>
                      </a:lnTo>
                      <a:lnTo>
                        <a:pt x="2305" y="922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03286"/>
                    </a:gs>
                    <a:gs pos="100000">
                      <a:srgbClr val="0085F2"/>
                    </a:gs>
                  </a:gsLst>
                  <a:lin ang="16327914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677" name="Freeform: Shape 3676">
                  <a:extLst>
                    <a:ext uri="{FF2B5EF4-FFF2-40B4-BE49-F238E27FC236}">
                      <a16:creationId xmlns:a16="http://schemas.microsoft.com/office/drawing/2014/main" id="{061A7BBD-8555-6EE9-1974-9A9250217E95}"/>
                    </a:ext>
                  </a:extLst>
                </p:cNvPr>
                <p:cNvSpPr/>
                <p:nvPr/>
              </p:nvSpPr>
              <p:spPr>
                <a:xfrm>
                  <a:off x="8966652" y="5527985"/>
                  <a:ext cx="33135" cy="20745"/>
                </a:xfrm>
                <a:custGeom>
                  <a:avLst/>
                  <a:gdLst>
                    <a:gd name="connsiteX0" fmla="*/ 864 w 33135"/>
                    <a:gd name="connsiteY0" fmla="*/ 11525 h 20745"/>
                    <a:gd name="connsiteX1" fmla="*/ 864 w 33135"/>
                    <a:gd name="connsiteY1" fmla="*/ 11525 h 20745"/>
                    <a:gd name="connsiteX2" fmla="*/ 864 w 33135"/>
                    <a:gd name="connsiteY2" fmla="*/ 11525 h 20745"/>
                    <a:gd name="connsiteX3" fmla="*/ 864 w 33135"/>
                    <a:gd name="connsiteY3" fmla="*/ 8067 h 20745"/>
                    <a:gd name="connsiteX4" fmla="*/ 2017 w 33135"/>
                    <a:gd name="connsiteY4" fmla="*/ 9220 h 20745"/>
                    <a:gd name="connsiteX5" fmla="*/ 2017 w 33135"/>
                    <a:gd name="connsiteY5" fmla="*/ 9220 h 20745"/>
                    <a:gd name="connsiteX6" fmla="*/ 2017 w 33135"/>
                    <a:gd name="connsiteY6" fmla="*/ 9220 h 20745"/>
                    <a:gd name="connsiteX7" fmla="*/ 2017 w 33135"/>
                    <a:gd name="connsiteY7" fmla="*/ 9220 h 20745"/>
                    <a:gd name="connsiteX8" fmla="*/ 2017 w 33135"/>
                    <a:gd name="connsiteY8" fmla="*/ 9220 h 20745"/>
                    <a:gd name="connsiteX9" fmla="*/ 2017 w 33135"/>
                    <a:gd name="connsiteY9" fmla="*/ 9220 h 20745"/>
                    <a:gd name="connsiteX10" fmla="*/ 2017 w 33135"/>
                    <a:gd name="connsiteY10" fmla="*/ 9220 h 20745"/>
                    <a:gd name="connsiteX11" fmla="*/ 2017 w 33135"/>
                    <a:gd name="connsiteY11" fmla="*/ 9220 h 20745"/>
                    <a:gd name="connsiteX12" fmla="*/ 2017 w 33135"/>
                    <a:gd name="connsiteY12" fmla="*/ 9220 h 20745"/>
                    <a:gd name="connsiteX13" fmla="*/ 2017 w 33135"/>
                    <a:gd name="connsiteY13" fmla="*/ 9220 h 20745"/>
                    <a:gd name="connsiteX14" fmla="*/ 2017 w 33135"/>
                    <a:gd name="connsiteY14" fmla="*/ 9220 h 20745"/>
                    <a:gd name="connsiteX15" fmla="*/ 2017 w 33135"/>
                    <a:gd name="connsiteY15" fmla="*/ 9220 h 20745"/>
                    <a:gd name="connsiteX16" fmla="*/ 2017 w 33135"/>
                    <a:gd name="connsiteY16" fmla="*/ 9220 h 20745"/>
                    <a:gd name="connsiteX17" fmla="*/ 2017 w 33135"/>
                    <a:gd name="connsiteY17" fmla="*/ 9220 h 20745"/>
                    <a:gd name="connsiteX18" fmla="*/ 2017 w 33135"/>
                    <a:gd name="connsiteY18" fmla="*/ 9220 h 20745"/>
                    <a:gd name="connsiteX19" fmla="*/ 2017 w 33135"/>
                    <a:gd name="connsiteY19" fmla="*/ 9220 h 20745"/>
                    <a:gd name="connsiteX20" fmla="*/ 2017 w 33135"/>
                    <a:gd name="connsiteY20" fmla="*/ 9220 h 20745"/>
                    <a:gd name="connsiteX21" fmla="*/ 3170 w 33135"/>
                    <a:gd name="connsiteY21" fmla="*/ 9220 h 20745"/>
                    <a:gd name="connsiteX22" fmla="*/ 20458 w 33135"/>
                    <a:gd name="connsiteY22" fmla="*/ 0 h 20745"/>
                    <a:gd name="connsiteX23" fmla="*/ 20458 w 33135"/>
                    <a:gd name="connsiteY23" fmla="*/ 0 h 20745"/>
                    <a:gd name="connsiteX24" fmla="*/ 20458 w 33135"/>
                    <a:gd name="connsiteY24" fmla="*/ 0 h 20745"/>
                    <a:gd name="connsiteX25" fmla="*/ 20458 w 33135"/>
                    <a:gd name="connsiteY25" fmla="*/ 3457 h 20745"/>
                    <a:gd name="connsiteX26" fmla="*/ 21610 w 33135"/>
                    <a:gd name="connsiteY26" fmla="*/ 4610 h 20745"/>
                    <a:gd name="connsiteX27" fmla="*/ 33135 w 33135"/>
                    <a:gd name="connsiteY27" fmla="*/ 11525 h 20745"/>
                    <a:gd name="connsiteX28" fmla="*/ 31983 w 33135"/>
                    <a:gd name="connsiteY28" fmla="*/ 11525 h 20745"/>
                    <a:gd name="connsiteX29" fmla="*/ 14695 w 33135"/>
                    <a:gd name="connsiteY29" fmla="*/ 20745 h 20745"/>
                    <a:gd name="connsiteX30" fmla="*/ 13542 w 33135"/>
                    <a:gd name="connsiteY30" fmla="*/ 20745 h 20745"/>
                    <a:gd name="connsiteX31" fmla="*/ 13542 w 33135"/>
                    <a:gd name="connsiteY31" fmla="*/ 20745 h 20745"/>
                    <a:gd name="connsiteX32" fmla="*/ 12390 w 33135"/>
                    <a:gd name="connsiteY32" fmla="*/ 20745 h 20745"/>
                    <a:gd name="connsiteX33" fmla="*/ 12390 w 33135"/>
                    <a:gd name="connsiteY33" fmla="*/ 20745 h 20745"/>
                    <a:gd name="connsiteX34" fmla="*/ 11237 w 33135"/>
                    <a:gd name="connsiteY34" fmla="*/ 20745 h 20745"/>
                    <a:gd name="connsiteX35" fmla="*/ 11237 w 33135"/>
                    <a:gd name="connsiteY35" fmla="*/ 20745 h 20745"/>
                    <a:gd name="connsiteX36" fmla="*/ 10085 w 33135"/>
                    <a:gd name="connsiteY36" fmla="*/ 20745 h 20745"/>
                    <a:gd name="connsiteX37" fmla="*/ 864 w 33135"/>
                    <a:gd name="connsiteY37" fmla="*/ 11525 h 20745"/>
                    <a:gd name="connsiteX38" fmla="*/ 864 w 33135"/>
                    <a:gd name="connsiteY38" fmla="*/ 11525 h 20745"/>
                    <a:gd name="connsiteX39" fmla="*/ 864 w 33135"/>
                    <a:gd name="connsiteY39" fmla="*/ 11525 h 20745"/>
                    <a:gd name="connsiteX40" fmla="*/ 864 w 33135"/>
                    <a:gd name="connsiteY40" fmla="*/ 11525 h 207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</a:cxnLst>
                  <a:rect l="l" t="t" r="r" b="b"/>
                  <a:pathLst>
                    <a:path w="33135" h="20745">
                      <a:moveTo>
                        <a:pt x="864" y="11525"/>
                      </a:moveTo>
                      <a:lnTo>
                        <a:pt x="864" y="11525"/>
                      </a:lnTo>
                      <a:lnTo>
                        <a:pt x="864" y="11525"/>
                      </a:lnTo>
                      <a:lnTo>
                        <a:pt x="864" y="8067"/>
                      </a:lnTo>
                      <a:lnTo>
                        <a:pt x="2017" y="9220"/>
                      </a:lnTo>
                      <a:cubicBezTo>
                        <a:pt x="2017" y="9220"/>
                        <a:pt x="2017" y="9220"/>
                        <a:pt x="2017" y="9220"/>
                      </a:cubicBezTo>
                      <a:cubicBezTo>
                        <a:pt x="2017" y="9220"/>
                        <a:pt x="2017" y="9220"/>
                        <a:pt x="2017" y="9220"/>
                      </a:cubicBezTo>
                      <a:cubicBezTo>
                        <a:pt x="2017" y="9220"/>
                        <a:pt x="2017" y="9220"/>
                        <a:pt x="2017" y="9220"/>
                      </a:cubicBezTo>
                      <a:lnTo>
                        <a:pt x="2017" y="9220"/>
                      </a:lnTo>
                      <a:cubicBezTo>
                        <a:pt x="2017" y="9220"/>
                        <a:pt x="2017" y="9220"/>
                        <a:pt x="2017" y="9220"/>
                      </a:cubicBezTo>
                      <a:cubicBezTo>
                        <a:pt x="2017" y="9220"/>
                        <a:pt x="2017" y="9220"/>
                        <a:pt x="2017" y="9220"/>
                      </a:cubicBezTo>
                      <a:cubicBezTo>
                        <a:pt x="2017" y="9220"/>
                        <a:pt x="2017" y="9220"/>
                        <a:pt x="2017" y="9220"/>
                      </a:cubicBezTo>
                      <a:cubicBezTo>
                        <a:pt x="2017" y="9220"/>
                        <a:pt x="2017" y="9220"/>
                        <a:pt x="2017" y="9220"/>
                      </a:cubicBezTo>
                      <a:cubicBezTo>
                        <a:pt x="2017" y="9220"/>
                        <a:pt x="2017" y="9220"/>
                        <a:pt x="2017" y="9220"/>
                      </a:cubicBezTo>
                      <a:lnTo>
                        <a:pt x="2017" y="9220"/>
                      </a:lnTo>
                      <a:cubicBezTo>
                        <a:pt x="2017" y="9220"/>
                        <a:pt x="2017" y="9220"/>
                        <a:pt x="2017" y="9220"/>
                      </a:cubicBezTo>
                      <a:cubicBezTo>
                        <a:pt x="2017" y="9220"/>
                        <a:pt x="2017" y="9220"/>
                        <a:pt x="2017" y="9220"/>
                      </a:cubicBezTo>
                      <a:cubicBezTo>
                        <a:pt x="2017" y="9220"/>
                        <a:pt x="2017" y="9220"/>
                        <a:pt x="2017" y="9220"/>
                      </a:cubicBezTo>
                      <a:cubicBezTo>
                        <a:pt x="2017" y="9220"/>
                        <a:pt x="2017" y="9220"/>
                        <a:pt x="2017" y="9220"/>
                      </a:cubicBezTo>
                      <a:cubicBezTo>
                        <a:pt x="2017" y="9220"/>
                        <a:pt x="2017" y="9220"/>
                        <a:pt x="2017" y="9220"/>
                      </a:cubicBezTo>
                      <a:cubicBezTo>
                        <a:pt x="2017" y="9220"/>
                        <a:pt x="2017" y="9220"/>
                        <a:pt x="2017" y="9220"/>
                      </a:cubicBezTo>
                      <a:cubicBezTo>
                        <a:pt x="2017" y="9220"/>
                        <a:pt x="2017" y="9220"/>
                        <a:pt x="3170" y="9220"/>
                      </a:cubicBezTo>
                      <a:lnTo>
                        <a:pt x="20458" y="0"/>
                      </a:lnTo>
                      <a:lnTo>
                        <a:pt x="20458" y="0"/>
                      </a:lnTo>
                      <a:cubicBezTo>
                        <a:pt x="20458" y="0"/>
                        <a:pt x="20458" y="0"/>
                        <a:pt x="20458" y="0"/>
                      </a:cubicBezTo>
                      <a:lnTo>
                        <a:pt x="20458" y="3457"/>
                      </a:lnTo>
                      <a:cubicBezTo>
                        <a:pt x="20458" y="3457"/>
                        <a:pt x="20458" y="4610"/>
                        <a:pt x="21610" y="4610"/>
                      </a:cubicBezTo>
                      <a:lnTo>
                        <a:pt x="33135" y="11525"/>
                      </a:lnTo>
                      <a:cubicBezTo>
                        <a:pt x="33135" y="11525"/>
                        <a:pt x="33135" y="11525"/>
                        <a:pt x="31983" y="11525"/>
                      </a:cubicBezTo>
                      <a:lnTo>
                        <a:pt x="14695" y="20745"/>
                      </a:lnTo>
                      <a:cubicBezTo>
                        <a:pt x="14695" y="20745"/>
                        <a:pt x="13542" y="20745"/>
                        <a:pt x="13542" y="20745"/>
                      </a:cubicBezTo>
                      <a:cubicBezTo>
                        <a:pt x="13542" y="20745"/>
                        <a:pt x="13542" y="20745"/>
                        <a:pt x="13542" y="20745"/>
                      </a:cubicBezTo>
                      <a:cubicBezTo>
                        <a:pt x="13542" y="20745"/>
                        <a:pt x="12390" y="20745"/>
                        <a:pt x="12390" y="20745"/>
                      </a:cubicBezTo>
                      <a:lnTo>
                        <a:pt x="12390" y="20745"/>
                      </a:lnTo>
                      <a:cubicBezTo>
                        <a:pt x="12390" y="20745"/>
                        <a:pt x="11237" y="20745"/>
                        <a:pt x="11237" y="20745"/>
                      </a:cubicBezTo>
                      <a:lnTo>
                        <a:pt x="11237" y="20745"/>
                      </a:lnTo>
                      <a:cubicBezTo>
                        <a:pt x="11237" y="20745"/>
                        <a:pt x="10085" y="20745"/>
                        <a:pt x="10085" y="20745"/>
                      </a:cubicBezTo>
                      <a:lnTo>
                        <a:pt x="864" y="11525"/>
                      </a:lnTo>
                      <a:cubicBezTo>
                        <a:pt x="864" y="11525"/>
                        <a:pt x="864" y="11525"/>
                        <a:pt x="864" y="11525"/>
                      </a:cubicBezTo>
                      <a:cubicBezTo>
                        <a:pt x="-288" y="11525"/>
                        <a:pt x="-288" y="11525"/>
                        <a:pt x="864" y="11525"/>
                      </a:cubicBezTo>
                      <a:cubicBezTo>
                        <a:pt x="864" y="11525"/>
                        <a:pt x="864" y="11525"/>
                        <a:pt x="864" y="11525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03286"/>
                    </a:gs>
                    <a:gs pos="100000">
                      <a:srgbClr val="0085F2"/>
                    </a:gs>
                  </a:gsLst>
                  <a:lin ang="16327914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678" name="Freeform: Shape 3677">
                  <a:extLst>
                    <a:ext uri="{FF2B5EF4-FFF2-40B4-BE49-F238E27FC236}">
                      <a16:creationId xmlns:a16="http://schemas.microsoft.com/office/drawing/2014/main" id="{4B58C63A-272B-15EF-635E-C2D49FBB9D64}"/>
                    </a:ext>
                  </a:extLst>
                </p:cNvPr>
                <p:cNvSpPr/>
                <p:nvPr/>
              </p:nvSpPr>
              <p:spPr>
                <a:xfrm>
                  <a:off x="8943313" y="5540663"/>
                  <a:ext cx="31118" cy="20745"/>
                </a:xfrm>
                <a:custGeom>
                  <a:avLst/>
                  <a:gdLst>
                    <a:gd name="connsiteX0" fmla="*/ 0 w 31118"/>
                    <a:gd name="connsiteY0" fmla="*/ 11525 h 20745"/>
                    <a:gd name="connsiteX1" fmla="*/ 0 w 31118"/>
                    <a:gd name="connsiteY1" fmla="*/ 8067 h 20745"/>
                    <a:gd name="connsiteX2" fmla="*/ 1153 w 31118"/>
                    <a:gd name="connsiteY2" fmla="*/ 9220 h 20745"/>
                    <a:gd name="connsiteX3" fmla="*/ 1153 w 31118"/>
                    <a:gd name="connsiteY3" fmla="*/ 9220 h 20745"/>
                    <a:gd name="connsiteX4" fmla="*/ 1153 w 31118"/>
                    <a:gd name="connsiteY4" fmla="*/ 9220 h 20745"/>
                    <a:gd name="connsiteX5" fmla="*/ 1153 w 31118"/>
                    <a:gd name="connsiteY5" fmla="*/ 9220 h 20745"/>
                    <a:gd name="connsiteX6" fmla="*/ 1153 w 31118"/>
                    <a:gd name="connsiteY6" fmla="*/ 9220 h 20745"/>
                    <a:gd name="connsiteX7" fmla="*/ 1153 w 31118"/>
                    <a:gd name="connsiteY7" fmla="*/ 9220 h 20745"/>
                    <a:gd name="connsiteX8" fmla="*/ 1153 w 31118"/>
                    <a:gd name="connsiteY8" fmla="*/ 9220 h 20745"/>
                    <a:gd name="connsiteX9" fmla="*/ 1153 w 31118"/>
                    <a:gd name="connsiteY9" fmla="*/ 9220 h 20745"/>
                    <a:gd name="connsiteX10" fmla="*/ 1153 w 31118"/>
                    <a:gd name="connsiteY10" fmla="*/ 9220 h 20745"/>
                    <a:gd name="connsiteX11" fmla="*/ 1153 w 31118"/>
                    <a:gd name="connsiteY11" fmla="*/ 9220 h 20745"/>
                    <a:gd name="connsiteX12" fmla="*/ 1153 w 31118"/>
                    <a:gd name="connsiteY12" fmla="*/ 9220 h 20745"/>
                    <a:gd name="connsiteX13" fmla="*/ 1153 w 31118"/>
                    <a:gd name="connsiteY13" fmla="*/ 9220 h 20745"/>
                    <a:gd name="connsiteX14" fmla="*/ 1153 w 31118"/>
                    <a:gd name="connsiteY14" fmla="*/ 9220 h 20745"/>
                    <a:gd name="connsiteX15" fmla="*/ 1153 w 31118"/>
                    <a:gd name="connsiteY15" fmla="*/ 9220 h 20745"/>
                    <a:gd name="connsiteX16" fmla="*/ 1153 w 31118"/>
                    <a:gd name="connsiteY16" fmla="*/ 9220 h 20745"/>
                    <a:gd name="connsiteX17" fmla="*/ 1153 w 31118"/>
                    <a:gd name="connsiteY17" fmla="*/ 9220 h 20745"/>
                    <a:gd name="connsiteX18" fmla="*/ 1153 w 31118"/>
                    <a:gd name="connsiteY18" fmla="*/ 9220 h 20745"/>
                    <a:gd name="connsiteX19" fmla="*/ 2305 w 31118"/>
                    <a:gd name="connsiteY19" fmla="*/ 9220 h 20745"/>
                    <a:gd name="connsiteX20" fmla="*/ 18440 w 31118"/>
                    <a:gd name="connsiteY20" fmla="*/ 0 h 20745"/>
                    <a:gd name="connsiteX21" fmla="*/ 18440 w 31118"/>
                    <a:gd name="connsiteY21" fmla="*/ 0 h 20745"/>
                    <a:gd name="connsiteX22" fmla="*/ 18440 w 31118"/>
                    <a:gd name="connsiteY22" fmla="*/ 0 h 20745"/>
                    <a:gd name="connsiteX23" fmla="*/ 18440 w 31118"/>
                    <a:gd name="connsiteY23" fmla="*/ 3457 h 20745"/>
                    <a:gd name="connsiteX24" fmla="*/ 19593 w 31118"/>
                    <a:gd name="connsiteY24" fmla="*/ 4610 h 20745"/>
                    <a:gd name="connsiteX25" fmla="*/ 31118 w 31118"/>
                    <a:gd name="connsiteY25" fmla="*/ 11525 h 20745"/>
                    <a:gd name="connsiteX26" fmla="*/ 29966 w 31118"/>
                    <a:gd name="connsiteY26" fmla="*/ 11525 h 20745"/>
                    <a:gd name="connsiteX27" fmla="*/ 13830 w 31118"/>
                    <a:gd name="connsiteY27" fmla="*/ 20745 h 20745"/>
                    <a:gd name="connsiteX28" fmla="*/ 12678 w 31118"/>
                    <a:gd name="connsiteY28" fmla="*/ 20745 h 20745"/>
                    <a:gd name="connsiteX29" fmla="*/ 12678 w 31118"/>
                    <a:gd name="connsiteY29" fmla="*/ 20745 h 20745"/>
                    <a:gd name="connsiteX30" fmla="*/ 11525 w 31118"/>
                    <a:gd name="connsiteY30" fmla="*/ 20745 h 20745"/>
                    <a:gd name="connsiteX31" fmla="*/ 11525 w 31118"/>
                    <a:gd name="connsiteY31" fmla="*/ 20745 h 20745"/>
                    <a:gd name="connsiteX32" fmla="*/ 10373 w 31118"/>
                    <a:gd name="connsiteY32" fmla="*/ 20745 h 20745"/>
                    <a:gd name="connsiteX33" fmla="*/ 10373 w 31118"/>
                    <a:gd name="connsiteY33" fmla="*/ 20745 h 20745"/>
                    <a:gd name="connsiteX34" fmla="*/ 9220 w 31118"/>
                    <a:gd name="connsiteY34" fmla="*/ 20745 h 20745"/>
                    <a:gd name="connsiteX35" fmla="*/ 0 w 31118"/>
                    <a:gd name="connsiteY35" fmla="*/ 11525 h 20745"/>
                    <a:gd name="connsiteX36" fmla="*/ 0 w 31118"/>
                    <a:gd name="connsiteY36" fmla="*/ 11525 h 20745"/>
                    <a:gd name="connsiteX37" fmla="*/ 0 w 31118"/>
                    <a:gd name="connsiteY37" fmla="*/ 11525 h 20745"/>
                    <a:gd name="connsiteX38" fmla="*/ 0 w 31118"/>
                    <a:gd name="connsiteY38" fmla="*/ 11525 h 20745"/>
                    <a:gd name="connsiteX39" fmla="*/ 0 w 31118"/>
                    <a:gd name="connsiteY39" fmla="*/ 11525 h 20745"/>
                    <a:gd name="connsiteX40" fmla="*/ 0 w 31118"/>
                    <a:gd name="connsiteY40" fmla="*/ 11525 h 207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</a:cxnLst>
                  <a:rect l="l" t="t" r="r" b="b"/>
                  <a:pathLst>
                    <a:path w="31118" h="20745">
                      <a:moveTo>
                        <a:pt x="0" y="11525"/>
                      </a:moveTo>
                      <a:lnTo>
                        <a:pt x="0" y="8067"/>
                      </a:lnTo>
                      <a:lnTo>
                        <a:pt x="1153" y="9220"/>
                      </a:lnTo>
                      <a:cubicBezTo>
                        <a:pt x="1153" y="9220"/>
                        <a:pt x="1153" y="9220"/>
                        <a:pt x="1153" y="9220"/>
                      </a:cubicBezTo>
                      <a:cubicBezTo>
                        <a:pt x="1153" y="9220"/>
                        <a:pt x="1153" y="9220"/>
                        <a:pt x="1153" y="9220"/>
                      </a:cubicBezTo>
                      <a:cubicBezTo>
                        <a:pt x="1153" y="9220"/>
                        <a:pt x="1153" y="9220"/>
                        <a:pt x="1153" y="9220"/>
                      </a:cubicBezTo>
                      <a:cubicBezTo>
                        <a:pt x="1153" y="9220"/>
                        <a:pt x="1153" y="9220"/>
                        <a:pt x="1153" y="9220"/>
                      </a:cubicBezTo>
                      <a:cubicBezTo>
                        <a:pt x="1153" y="9220"/>
                        <a:pt x="1153" y="9220"/>
                        <a:pt x="1153" y="9220"/>
                      </a:cubicBezTo>
                      <a:cubicBezTo>
                        <a:pt x="1153" y="9220"/>
                        <a:pt x="1153" y="9220"/>
                        <a:pt x="1153" y="9220"/>
                      </a:cubicBezTo>
                      <a:cubicBezTo>
                        <a:pt x="1153" y="9220"/>
                        <a:pt x="1153" y="9220"/>
                        <a:pt x="1153" y="9220"/>
                      </a:cubicBezTo>
                      <a:cubicBezTo>
                        <a:pt x="1153" y="9220"/>
                        <a:pt x="1153" y="9220"/>
                        <a:pt x="1153" y="9220"/>
                      </a:cubicBezTo>
                      <a:cubicBezTo>
                        <a:pt x="1153" y="9220"/>
                        <a:pt x="1153" y="9220"/>
                        <a:pt x="1153" y="9220"/>
                      </a:cubicBezTo>
                      <a:lnTo>
                        <a:pt x="1153" y="9220"/>
                      </a:lnTo>
                      <a:cubicBezTo>
                        <a:pt x="1153" y="9220"/>
                        <a:pt x="1153" y="9220"/>
                        <a:pt x="1153" y="9220"/>
                      </a:cubicBezTo>
                      <a:cubicBezTo>
                        <a:pt x="1153" y="9220"/>
                        <a:pt x="1153" y="9220"/>
                        <a:pt x="1153" y="9220"/>
                      </a:cubicBezTo>
                      <a:cubicBezTo>
                        <a:pt x="1153" y="9220"/>
                        <a:pt x="1153" y="9220"/>
                        <a:pt x="1153" y="9220"/>
                      </a:cubicBezTo>
                      <a:cubicBezTo>
                        <a:pt x="1153" y="9220"/>
                        <a:pt x="1153" y="9220"/>
                        <a:pt x="1153" y="9220"/>
                      </a:cubicBezTo>
                      <a:cubicBezTo>
                        <a:pt x="1153" y="9220"/>
                        <a:pt x="1153" y="9220"/>
                        <a:pt x="1153" y="9220"/>
                      </a:cubicBezTo>
                      <a:cubicBezTo>
                        <a:pt x="1153" y="9220"/>
                        <a:pt x="1153" y="9220"/>
                        <a:pt x="1153" y="9220"/>
                      </a:cubicBezTo>
                      <a:cubicBezTo>
                        <a:pt x="1153" y="9220"/>
                        <a:pt x="1153" y="9220"/>
                        <a:pt x="2305" y="9220"/>
                      </a:cubicBezTo>
                      <a:lnTo>
                        <a:pt x="18440" y="0"/>
                      </a:lnTo>
                      <a:lnTo>
                        <a:pt x="18440" y="0"/>
                      </a:lnTo>
                      <a:cubicBezTo>
                        <a:pt x="18440" y="0"/>
                        <a:pt x="18440" y="0"/>
                        <a:pt x="18440" y="0"/>
                      </a:cubicBezTo>
                      <a:lnTo>
                        <a:pt x="18440" y="3457"/>
                      </a:lnTo>
                      <a:cubicBezTo>
                        <a:pt x="18440" y="3457"/>
                        <a:pt x="18440" y="4610"/>
                        <a:pt x="19593" y="4610"/>
                      </a:cubicBezTo>
                      <a:lnTo>
                        <a:pt x="31118" y="11525"/>
                      </a:lnTo>
                      <a:cubicBezTo>
                        <a:pt x="31118" y="11525"/>
                        <a:pt x="31118" y="11525"/>
                        <a:pt x="29966" y="11525"/>
                      </a:cubicBezTo>
                      <a:lnTo>
                        <a:pt x="13830" y="20745"/>
                      </a:lnTo>
                      <a:cubicBezTo>
                        <a:pt x="13830" y="20745"/>
                        <a:pt x="12678" y="20745"/>
                        <a:pt x="12678" y="20745"/>
                      </a:cubicBezTo>
                      <a:cubicBezTo>
                        <a:pt x="12678" y="20745"/>
                        <a:pt x="12678" y="20745"/>
                        <a:pt x="12678" y="20745"/>
                      </a:cubicBezTo>
                      <a:cubicBezTo>
                        <a:pt x="12678" y="20745"/>
                        <a:pt x="11525" y="20745"/>
                        <a:pt x="11525" y="20745"/>
                      </a:cubicBezTo>
                      <a:lnTo>
                        <a:pt x="11525" y="20745"/>
                      </a:lnTo>
                      <a:cubicBezTo>
                        <a:pt x="11525" y="20745"/>
                        <a:pt x="10373" y="20745"/>
                        <a:pt x="10373" y="20745"/>
                      </a:cubicBezTo>
                      <a:lnTo>
                        <a:pt x="10373" y="20745"/>
                      </a:lnTo>
                      <a:cubicBezTo>
                        <a:pt x="10373" y="20745"/>
                        <a:pt x="9220" y="20745"/>
                        <a:pt x="9220" y="20745"/>
                      </a:cubicBezTo>
                      <a:lnTo>
                        <a:pt x="0" y="11525"/>
                      </a:lnTo>
                      <a:cubicBezTo>
                        <a:pt x="0" y="12677"/>
                        <a:pt x="0" y="12677"/>
                        <a:pt x="0" y="11525"/>
                      </a:cubicBezTo>
                      <a:cubicBezTo>
                        <a:pt x="0" y="11525"/>
                        <a:pt x="0" y="11525"/>
                        <a:pt x="0" y="11525"/>
                      </a:cubicBezTo>
                      <a:cubicBezTo>
                        <a:pt x="0" y="11525"/>
                        <a:pt x="0" y="11525"/>
                        <a:pt x="0" y="11525"/>
                      </a:cubicBezTo>
                      <a:lnTo>
                        <a:pt x="0" y="11525"/>
                      </a:lnTo>
                      <a:lnTo>
                        <a:pt x="0" y="1152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03286"/>
                    </a:gs>
                    <a:gs pos="100000">
                      <a:srgbClr val="0085F2"/>
                    </a:gs>
                  </a:gsLst>
                  <a:lin ang="16327914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679" name="Freeform: Shape 3678">
                  <a:extLst>
                    <a:ext uri="{FF2B5EF4-FFF2-40B4-BE49-F238E27FC236}">
                      <a16:creationId xmlns:a16="http://schemas.microsoft.com/office/drawing/2014/main" id="{558FAAC6-A8B7-600F-FBA7-E2CA621C5D5A}"/>
                    </a:ext>
                  </a:extLst>
                </p:cNvPr>
                <p:cNvSpPr/>
                <p:nvPr/>
              </p:nvSpPr>
              <p:spPr>
                <a:xfrm>
                  <a:off x="8919110" y="5554493"/>
                  <a:ext cx="31118" cy="21897"/>
                </a:xfrm>
                <a:custGeom>
                  <a:avLst/>
                  <a:gdLst>
                    <a:gd name="connsiteX0" fmla="*/ 0 w 31118"/>
                    <a:gd name="connsiteY0" fmla="*/ 11525 h 21897"/>
                    <a:gd name="connsiteX1" fmla="*/ 0 w 31118"/>
                    <a:gd name="connsiteY1" fmla="*/ 11525 h 21897"/>
                    <a:gd name="connsiteX2" fmla="*/ 0 w 31118"/>
                    <a:gd name="connsiteY2" fmla="*/ 8068 h 21897"/>
                    <a:gd name="connsiteX3" fmla="*/ 1153 w 31118"/>
                    <a:gd name="connsiteY3" fmla="*/ 9220 h 21897"/>
                    <a:gd name="connsiteX4" fmla="*/ 1153 w 31118"/>
                    <a:gd name="connsiteY4" fmla="*/ 9220 h 21897"/>
                    <a:gd name="connsiteX5" fmla="*/ 1153 w 31118"/>
                    <a:gd name="connsiteY5" fmla="*/ 9220 h 21897"/>
                    <a:gd name="connsiteX6" fmla="*/ 1153 w 31118"/>
                    <a:gd name="connsiteY6" fmla="*/ 9220 h 21897"/>
                    <a:gd name="connsiteX7" fmla="*/ 1153 w 31118"/>
                    <a:gd name="connsiteY7" fmla="*/ 9220 h 21897"/>
                    <a:gd name="connsiteX8" fmla="*/ 1153 w 31118"/>
                    <a:gd name="connsiteY8" fmla="*/ 9220 h 21897"/>
                    <a:gd name="connsiteX9" fmla="*/ 1153 w 31118"/>
                    <a:gd name="connsiteY9" fmla="*/ 9220 h 21897"/>
                    <a:gd name="connsiteX10" fmla="*/ 1153 w 31118"/>
                    <a:gd name="connsiteY10" fmla="*/ 9220 h 21897"/>
                    <a:gd name="connsiteX11" fmla="*/ 1153 w 31118"/>
                    <a:gd name="connsiteY11" fmla="*/ 9220 h 21897"/>
                    <a:gd name="connsiteX12" fmla="*/ 1153 w 31118"/>
                    <a:gd name="connsiteY12" fmla="*/ 9220 h 21897"/>
                    <a:gd name="connsiteX13" fmla="*/ 1153 w 31118"/>
                    <a:gd name="connsiteY13" fmla="*/ 9220 h 21897"/>
                    <a:gd name="connsiteX14" fmla="*/ 1153 w 31118"/>
                    <a:gd name="connsiteY14" fmla="*/ 9220 h 21897"/>
                    <a:gd name="connsiteX15" fmla="*/ 1153 w 31118"/>
                    <a:gd name="connsiteY15" fmla="*/ 9220 h 21897"/>
                    <a:gd name="connsiteX16" fmla="*/ 1153 w 31118"/>
                    <a:gd name="connsiteY16" fmla="*/ 9220 h 21897"/>
                    <a:gd name="connsiteX17" fmla="*/ 1153 w 31118"/>
                    <a:gd name="connsiteY17" fmla="*/ 9220 h 21897"/>
                    <a:gd name="connsiteX18" fmla="*/ 1153 w 31118"/>
                    <a:gd name="connsiteY18" fmla="*/ 9220 h 21897"/>
                    <a:gd name="connsiteX19" fmla="*/ 1153 w 31118"/>
                    <a:gd name="connsiteY19" fmla="*/ 9220 h 21897"/>
                    <a:gd name="connsiteX20" fmla="*/ 2305 w 31118"/>
                    <a:gd name="connsiteY20" fmla="*/ 9220 h 21897"/>
                    <a:gd name="connsiteX21" fmla="*/ 18440 w 31118"/>
                    <a:gd name="connsiteY21" fmla="*/ 0 h 21897"/>
                    <a:gd name="connsiteX22" fmla="*/ 18440 w 31118"/>
                    <a:gd name="connsiteY22" fmla="*/ 0 h 21897"/>
                    <a:gd name="connsiteX23" fmla="*/ 18440 w 31118"/>
                    <a:gd name="connsiteY23" fmla="*/ 0 h 21897"/>
                    <a:gd name="connsiteX24" fmla="*/ 18440 w 31118"/>
                    <a:gd name="connsiteY24" fmla="*/ 3458 h 21897"/>
                    <a:gd name="connsiteX25" fmla="*/ 19593 w 31118"/>
                    <a:gd name="connsiteY25" fmla="*/ 4610 h 21897"/>
                    <a:gd name="connsiteX26" fmla="*/ 31118 w 31118"/>
                    <a:gd name="connsiteY26" fmla="*/ 11525 h 21897"/>
                    <a:gd name="connsiteX27" fmla="*/ 29966 w 31118"/>
                    <a:gd name="connsiteY27" fmla="*/ 12678 h 21897"/>
                    <a:gd name="connsiteX28" fmla="*/ 12678 w 31118"/>
                    <a:gd name="connsiteY28" fmla="*/ 21898 h 21897"/>
                    <a:gd name="connsiteX29" fmla="*/ 11525 w 31118"/>
                    <a:gd name="connsiteY29" fmla="*/ 21898 h 21897"/>
                    <a:gd name="connsiteX30" fmla="*/ 11525 w 31118"/>
                    <a:gd name="connsiteY30" fmla="*/ 21898 h 21897"/>
                    <a:gd name="connsiteX31" fmla="*/ 10373 w 31118"/>
                    <a:gd name="connsiteY31" fmla="*/ 21898 h 21897"/>
                    <a:gd name="connsiteX32" fmla="*/ 10373 w 31118"/>
                    <a:gd name="connsiteY32" fmla="*/ 21898 h 21897"/>
                    <a:gd name="connsiteX33" fmla="*/ 9220 w 31118"/>
                    <a:gd name="connsiteY33" fmla="*/ 21898 h 21897"/>
                    <a:gd name="connsiteX34" fmla="*/ 9220 w 31118"/>
                    <a:gd name="connsiteY34" fmla="*/ 21898 h 21897"/>
                    <a:gd name="connsiteX35" fmla="*/ 8068 w 31118"/>
                    <a:gd name="connsiteY35" fmla="*/ 21898 h 21897"/>
                    <a:gd name="connsiteX36" fmla="*/ 0 w 31118"/>
                    <a:gd name="connsiteY36" fmla="*/ 11525 h 21897"/>
                    <a:gd name="connsiteX37" fmla="*/ 0 w 31118"/>
                    <a:gd name="connsiteY37" fmla="*/ 11525 h 21897"/>
                    <a:gd name="connsiteX38" fmla="*/ 0 w 31118"/>
                    <a:gd name="connsiteY38" fmla="*/ 11525 h 21897"/>
                    <a:gd name="connsiteX39" fmla="*/ 0 w 31118"/>
                    <a:gd name="connsiteY39" fmla="*/ 11525 h 218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</a:cxnLst>
                  <a:rect l="l" t="t" r="r" b="b"/>
                  <a:pathLst>
                    <a:path w="31118" h="21897">
                      <a:moveTo>
                        <a:pt x="0" y="11525"/>
                      </a:moveTo>
                      <a:lnTo>
                        <a:pt x="0" y="11525"/>
                      </a:lnTo>
                      <a:lnTo>
                        <a:pt x="0" y="8068"/>
                      </a:lnTo>
                      <a:lnTo>
                        <a:pt x="1153" y="9220"/>
                      </a:lnTo>
                      <a:cubicBezTo>
                        <a:pt x="1153" y="9220"/>
                        <a:pt x="1153" y="9220"/>
                        <a:pt x="1153" y="9220"/>
                      </a:cubicBezTo>
                      <a:cubicBezTo>
                        <a:pt x="1153" y="9220"/>
                        <a:pt x="1153" y="9220"/>
                        <a:pt x="1153" y="9220"/>
                      </a:cubicBezTo>
                      <a:cubicBezTo>
                        <a:pt x="1153" y="9220"/>
                        <a:pt x="1153" y="9220"/>
                        <a:pt x="1153" y="9220"/>
                      </a:cubicBezTo>
                      <a:lnTo>
                        <a:pt x="1153" y="9220"/>
                      </a:lnTo>
                      <a:cubicBezTo>
                        <a:pt x="1153" y="9220"/>
                        <a:pt x="1153" y="9220"/>
                        <a:pt x="1153" y="9220"/>
                      </a:cubicBezTo>
                      <a:cubicBezTo>
                        <a:pt x="1153" y="9220"/>
                        <a:pt x="1153" y="9220"/>
                        <a:pt x="1153" y="9220"/>
                      </a:cubicBezTo>
                      <a:cubicBezTo>
                        <a:pt x="1153" y="9220"/>
                        <a:pt x="1153" y="9220"/>
                        <a:pt x="1153" y="9220"/>
                      </a:cubicBezTo>
                      <a:cubicBezTo>
                        <a:pt x="1153" y="9220"/>
                        <a:pt x="1153" y="9220"/>
                        <a:pt x="1153" y="9220"/>
                      </a:cubicBezTo>
                      <a:lnTo>
                        <a:pt x="1153" y="9220"/>
                      </a:lnTo>
                      <a:lnTo>
                        <a:pt x="1153" y="9220"/>
                      </a:lnTo>
                      <a:lnTo>
                        <a:pt x="1153" y="9220"/>
                      </a:lnTo>
                      <a:cubicBezTo>
                        <a:pt x="1153" y="9220"/>
                        <a:pt x="1153" y="9220"/>
                        <a:pt x="1153" y="9220"/>
                      </a:cubicBezTo>
                      <a:cubicBezTo>
                        <a:pt x="1153" y="9220"/>
                        <a:pt x="1153" y="9220"/>
                        <a:pt x="1153" y="9220"/>
                      </a:cubicBezTo>
                      <a:cubicBezTo>
                        <a:pt x="1153" y="9220"/>
                        <a:pt x="1153" y="9220"/>
                        <a:pt x="1153" y="9220"/>
                      </a:cubicBezTo>
                      <a:cubicBezTo>
                        <a:pt x="1153" y="9220"/>
                        <a:pt x="1153" y="9220"/>
                        <a:pt x="1153" y="9220"/>
                      </a:cubicBezTo>
                      <a:cubicBezTo>
                        <a:pt x="1153" y="9220"/>
                        <a:pt x="1153" y="9220"/>
                        <a:pt x="1153" y="9220"/>
                      </a:cubicBezTo>
                      <a:cubicBezTo>
                        <a:pt x="1153" y="9220"/>
                        <a:pt x="1153" y="9220"/>
                        <a:pt x="2305" y="9220"/>
                      </a:cubicBezTo>
                      <a:lnTo>
                        <a:pt x="18440" y="0"/>
                      </a:lnTo>
                      <a:lnTo>
                        <a:pt x="18440" y="0"/>
                      </a:lnTo>
                      <a:cubicBezTo>
                        <a:pt x="18440" y="0"/>
                        <a:pt x="18440" y="0"/>
                        <a:pt x="18440" y="0"/>
                      </a:cubicBezTo>
                      <a:lnTo>
                        <a:pt x="18440" y="3458"/>
                      </a:lnTo>
                      <a:cubicBezTo>
                        <a:pt x="18440" y="3458"/>
                        <a:pt x="18440" y="4610"/>
                        <a:pt x="19593" y="4610"/>
                      </a:cubicBezTo>
                      <a:lnTo>
                        <a:pt x="31118" y="11525"/>
                      </a:lnTo>
                      <a:cubicBezTo>
                        <a:pt x="31118" y="11525"/>
                        <a:pt x="31118" y="11525"/>
                        <a:pt x="29966" y="12678"/>
                      </a:cubicBezTo>
                      <a:lnTo>
                        <a:pt x="12678" y="21898"/>
                      </a:lnTo>
                      <a:cubicBezTo>
                        <a:pt x="12678" y="21898"/>
                        <a:pt x="11525" y="21898"/>
                        <a:pt x="11525" y="21898"/>
                      </a:cubicBezTo>
                      <a:cubicBezTo>
                        <a:pt x="11525" y="21898"/>
                        <a:pt x="11525" y="21898"/>
                        <a:pt x="11525" y="21898"/>
                      </a:cubicBezTo>
                      <a:cubicBezTo>
                        <a:pt x="11525" y="21898"/>
                        <a:pt x="10373" y="21898"/>
                        <a:pt x="10373" y="21898"/>
                      </a:cubicBezTo>
                      <a:lnTo>
                        <a:pt x="10373" y="21898"/>
                      </a:lnTo>
                      <a:cubicBezTo>
                        <a:pt x="10373" y="21898"/>
                        <a:pt x="9220" y="21898"/>
                        <a:pt x="9220" y="21898"/>
                      </a:cubicBezTo>
                      <a:lnTo>
                        <a:pt x="9220" y="21898"/>
                      </a:lnTo>
                      <a:cubicBezTo>
                        <a:pt x="9220" y="21898"/>
                        <a:pt x="8068" y="21898"/>
                        <a:pt x="8068" y="21898"/>
                      </a:cubicBezTo>
                      <a:lnTo>
                        <a:pt x="0" y="11525"/>
                      </a:lnTo>
                      <a:cubicBezTo>
                        <a:pt x="0" y="11525"/>
                        <a:pt x="0" y="11525"/>
                        <a:pt x="0" y="11525"/>
                      </a:cubicBezTo>
                      <a:cubicBezTo>
                        <a:pt x="0" y="11525"/>
                        <a:pt x="0" y="11525"/>
                        <a:pt x="0" y="11525"/>
                      </a:cubicBezTo>
                      <a:cubicBezTo>
                        <a:pt x="0" y="11525"/>
                        <a:pt x="0" y="11525"/>
                        <a:pt x="0" y="11525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03286"/>
                    </a:gs>
                    <a:gs pos="100000">
                      <a:srgbClr val="0085F2"/>
                    </a:gs>
                  </a:gsLst>
                  <a:lin ang="16327914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680" name="Freeform: Shape 3679">
                  <a:extLst>
                    <a:ext uri="{FF2B5EF4-FFF2-40B4-BE49-F238E27FC236}">
                      <a16:creationId xmlns:a16="http://schemas.microsoft.com/office/drawing/2014/main" id="{15537051-E0C6-96CA-4946-BB32A51604F2}"/>
                    </a:ext>
                  </a:extLst>
                </p:cNvPr>
                <p:cNvSpPr/>
                <p:nvPr/>
              </p:nvSpPr>
              <p:spPr>
                <a:xfrm>
                  <a:off x="8894908" y="5567170"/>
                  <a:ext cx="31117" cy="20745"/>
                </a:xfrm>
                <a:custGeom>
                  <a:avLst/>
                  <a:gdLst>
                    <a:gd name="connsiteX0" fmla="*/ 0 w 31117"/>
                    <a:gd name="connsiteY0" fmla="*/ 11525 h 20745"/>
                    <a:gd name="connsiteX1" fmla="*/ 0 w 31117"/>
                    <a:gd name="connsiteY1" fmla="*/ 11525 h 20745"/>
                    <a:gd name="connsiteX2" fmla="*/ 0 w 31117"/>
                    <a:gd name="connsiteY2" fmla="*/ 8068 h 20745"/>
                    <a:gd name="connsiteX3" fmla="*/ 1152 w 31117"/>
                    <a:gd name="connsiteY3" fmla="*/ 9220 h 20745"/>
                    <a:gd name="connsiteX4" fmla="*/ 1152 w 31117"/>
                    <a:gd name="connsiteY4" fmla="*/ 9220 h 20745"/>
                    <a:gd name="connsiteX5" fmla="*/ 1152 w 31117"/>
                    <a:gd name="connsiteY5" fmla="*/ 9220 h 20745"/>
                    <a:gd name="connsiteX6" fmla="*/ 1152 w 31117"/>
                    <a:gd name="connsiteY6" fmla="*/ 9220 h 20745"/>
                    <a:gd name="connsiteX7" fmla="*/ 1152 w 31117"/>
                    <a:gd name="connsiteY7" fmla="*/ 9220 h 20745"/>
                    <a:gd name="connsiteX8" fmla="*/ 1152 w 31117"/>
                    <a:gd name="connsiteY8" fmla="*/ 9220 h 20745"/>
                    <a:gd name="connsiteX9" fmla="*/ 1152 w 31117"/>
                    <a:gd name="connsiteY9" fmla="*/ 9220 h 20745"/>
                    <a:gd name="connsiteX10" fmla="*/ 1152 w 31117"/>
                    <a:gd name="connsiteY10" fmla="*/ 9220 h 20745"/>
                    <a:gd name="connsiteX11" fmla="*/ 1152 w 31117"/>
                    <a:gd name="connsiteY11" fmla="*/ 9220 h 20745"/>
                    <a:gd name="connsiteX12" fmla="*/ 1152 w 31117"/>
                    <a:gd name="connsiteY12" fmla="*/ 9220 h 20745"/>
                    <a:gd name="connsiteX13" fmla="*/ 1152 w 31117"/>
                    <a:gd name="connsiteY13" fmla="*/ 9220 h 20745"/>
                    <a:gd name="connsiteX14" fmla="*/ 1152 w 31117"/>
                    <a:gd name="connsiteY14" fmla="*/ 9220 h 20745"/>
                    <a:gd name="connsiteX15" fmla="*/ 1152 w 31117"/>
                    <a:gd name="connsiteY15" fmla="*/ 9220 h 20745"/>
                    <a:gd name="connsiteX16" fmla="*/ 1152 w 31117"/>
                    <a:gd name="connsiteY16" fmla="*/ 9220 h 20745"/>
                    <a:gd name="connsiteX17" fmla="*/ 1152 w 31117"/>
                    <a:gd name="connsiteY17" fmla="*/ 9220 h 20745"/>
                    <a:gd name="connsiteX18" fmla="*/ 1152 w 31117"/>
                    <a:gd name="connsiteY18" fmla="*/ 9220 h 20745"/>
                    <a:gd name="connsiteX19" fmla="*/ 1152 w 31117"/>
                    <a:gd name="connsiteY19" fmla="*/ 9220 h 20745"/>
                    <a:gd name="connsiteX20" fmla="*/ 2305 w 31117"/>
                    <a:gd name="connsiteY20" fmla="*/ 9220 h 20745"/>
                    <a:gd name="connsiteX21" fmla="*/ 18440 w 31117"/>
                    <a:gd name="connsiteY21" fmla="*/ 0 h 20745"/>
                    <a:gd name="connsiteX22" fmla="*/ 18440 w 31117"/>
                    <a:gd name="connsiteY22" fmla="*/ 0 h 20745"/>
                    <a:gd name="connsiteX23" fmla="*/ 18440 w 31117"/>
                    <a:gd name="connsiteY23" fmla="*/ 0 h 20745"/>
                    <a:gd name="connsiteX24" fmla="*/ 18440 w 31117"/>
                    <a:gd name="connsiteY24" fmla="*/ 3457 h 20745"/>
                    <a:gd name="connsiteX25" fmla="*/ 19593 w 31117"/>
                    <a:gd name="connsiteY25" fmla="*/ 4610 h 20745"/>
                    <a:gd name="connsiteX26" fmla="*/ 31118 w 31117"/>
                    <a:gd name="connsiteY26" fmla="*/ 11525 h 20745"/>
                    <a:gd name="connsiteX27" fmla="*/ 29965 w 31117"/>
                    <a:gd name="connsiteY27" fmla="*/ 11525 h 20745"/>
                    <a:gd name="connsiteX28" fmla="*/ 13830 w 31117"/>
                    <a:gd name="connsiteY28" fmla="*/ 20745 h 20745"/>
                    <a:gd name="connsiteX29" fmla="*/ 12677 w 31117"/>
                    <a:gd name="connsiteY29" fmla="*/ 20745 h 20745"/>
                    <a:gd name="connsiteX30" fmla="*/ 12677 w 31117"/>
                    <a:gd name="connsiteY30" fmla="*/ 20745 h 20745"/>
                    <a:gd name="connsiteX31" fmla="*/ 11525 w 31117"/>
                    <a:gd name="connsiteY31" fmla="*/ 20745 h 20745"/>
                    <a:gd name="connsiteX32" fmla="*/ 11525 w 31117"/>
                    <a:gd name="connsiteY32" fmla="*/ 20745 h 20745"/>
                    <a:gd name="connsiteX33" fmla="*/ 10373 w 31117"/>
                    <a:gd name="connsiteY33" fmla="*/ 20745 h 20745"/>
                    <a:gd name="connsiteX34" fmla="*/ 10373 w 31117"/>
                    <a:gd name="connsiteY34" fmla="*/ 20745 h 20745"/>
                    <a:gd name="connsiteX35" fmla="*/ 9220 w 31117"/>
                    <a:gd name="connsiteY35" fmla="*/ 20745 h 20745"/>
                    <a:gd name="connsiteX36" fmla="*/ 0 w 31117"/>
                    <a:gd name="connsiteY36" fmla="*/ 11525 h 20745"/>
                    <a:gd name="connsiteX37" fmla="*/ 0 w 31117"/>
                    <a:gd name="connsiteY37" fmla="*/ 11525 h 20745"/>
                    <a:gd name="connsiteX38" fmla="*/ 0 w 31117"/>
                    <a:gd name="connsiteY38" fmla="*/ 11525 h 20745"/>
                    <a:gd name="connsiteX39" fmla="*/ 0 w 31117"/>
                    <a:gd name="connsiteY39" fmla="*/ 11525 h 207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</a:cxnLst>
                  <a:rect l="l" t="t" r="r" b="b"/>
                  <a:pathLst>
                    <a:path w="31117" h="20745">
                      <a:moveTo>
                        <a:pt x="0" y="11525"/>
                      </a:moveTo>
                      <a:lnTo>
                        <a:pt x="0" y="11525"/>
                      </a:lnTo>
                      <a:lnTo>
                        <a:pt x="0" y="8068"/>
                      </a:lnTo>
                      <a:lnTo>
                        <a:pt x="1152" y="9220"/>
                      </a:lnTo>
                      <a:cubicBezTo>
                        <a:pt x="1152" y="9220"/>
                        <a:pt x="1152" y="9220"/>
                        <a:pt x="1152" y="9220"/>
                      </a:cubicBezTo>
                      <a:cubicBezTo>
                        <a:pt x="1152" y="9220"/>
                        <a:pt x="1152" y="9220"/>
                        <a:pt x="1152" y="9220"/>
                      </a:cubicBezTo>
                      <a:cubicBezTo>
                        <a:pt x="1152" y="9220"/>
                        <a:pt x="1152" y="9220"/>
                        <a:pt x="1152" y="9220"/>
                      </a:cubicBezTo>
                      <a:lnTo>
                        <a:pt x="1152" y="9220"/>
                      </a:lnTo>
                      <a:cubicBezTo>
                        <a:pt x="1152" y="9220"/>
                        <a:pt x="1152" y="9220"/>
                        <a:pt x="1152" y="9220"/>
                      </a:cubicBezTo>
                      <a:cubicBezTo>
                        <a:pt x="1152" y="9220"/>
                        <a:pt x="1152" y="9220"/>
                        <a:pt x="1152" y="9220"/>
                      </a:cubicBezTo>
                      <a:cubicBezTo>
                        <a:pt x="1152" y="9220"/>
                        <a:pt x="1152" y="9220"/>
                        <a:pt x="1152" y="9220"/>
                      </a:cubicBezTo>
                      <a:cubicBezTo>
                        <a:pt x="1152" y="9220"/>
                        <a:pt x="1152" y="9220"/>
                        <a:pt x="1152" y="9220"/>
                      </a:cubicBezTo>
                      <a:lnTo>
                        <a:pt x="1152" y="9220"/>
                      </a:lnTo>
                      <a:lnTo>
                        <a:pt x="1152" y="9220"/>
                      </a:lnTo>
                      <a:cubicBezTo>
                        <a:pt x="1152" y="9220"/>
                        <a:pt x="1152" y="9220"/>
                        <a:pt x="1152" y="9220"/>
                      </a:cubicBezTo>
                      <a:cubicBezTo>
                        <a:pt x="1152" y="9220"/>
                        <a:pt x="1152" y="9220"/>
                        <a:pt x="1152" y="9220"/>
                      </a:cubicBezTo>
                      <a:cubicBezTo>
                        <a:pt x="1152" y="9220"/>
                        <a:pt x="1152" y="9220"/>
                        <a:pt x="1152" y="9220"/>
                      </a:cubicBezTo>
                      <a:cubicBezTo>
                        <a:pt x="1152" y="9220"/>
                        <a:pt x="1152" y="9220"/>
                        <a:pt x="1152" y="9220"/>
                      </a:cubicBezTo>
                      <a:cubicBezTo>
                        <a:pt x="1152" y="9220"/>
                        <a:pt x="1152" y="9220"/>
                        <a:pt x="1152" y="9220"/>
                      </a:cubicBezTo>
                      <a:cubicBezTo>
                        <a:pt x="1152" y="9220"/>
                        <a:pt x="1152" y="9220"/>
                        <a:pt x="1152" y="9220"/>
                      </a:cubicBezTo>
                      <a:cubicBezTo>
                        <a:pt x="1152" y="9220"/>
                        <a:pt x="1152" y="9220"/>
                        <a:pt x="2305" y="9220"/>
                      </a:cubicBezTo>
                      <a:lnTo>
                        <a:pt x="18440" y="0"/>
                      </a:lnTo>
                      <a:lnTo>
                        <a:pt x="18440" y="0"/>
                      </a:lnTo>
                      <a:cubicBezTo>
                        <a:pt x="18440" y="0"/>
                        <a:pt x="18440" y="0"/>
                        <a:pt x="18440" y="0"/>
                      </a:cubicBezTo>
                      <a:lnTo>
                        <a:pt x="18440" y="3457"/>
                      </a:lnTo>
                      <a:cubicBezTo>
                        <a:pt x="18440" y="3457"/>
                        <a:pt x="18440" y="4610"/>
                        <a:pt x="19593" y="4610"/>
                      </a:cubicBezTo>
                      <a:lnTo>
                        <a:pt x="31118" y="11525"/>
                      </a:lnTo>
                      <a:cubicBezTo>
                        <a:pt x="31118" y="11525"/>
                        <a:pt x="31118" y="11525"/>
                        <a:pt x="29965" y="11525"/>
                      </a:cubicBezTo>
                      <a:lnTo>
                        <a:pt x="13830" y="20745"/>
                      </a:lnTo>
                      <a:cubicBezTo>
                        <a:pt x="13830" y="20745"/>
                        <a:pt x="12677" y="20745"/>
                        <a:pt x="12677" y="20745"/>
                      </a:cubicBezTo>
                      <a:cubicBezTo>
                        <a:pt x="12677" y="20745"/>
                        <a:pt x="12677" y="20745"/>
                        <a:pt x="12677" y="20745"/>
                      </a:cubicBezTo>
                      <a:cubicBezTo>
                        <a:pt x="12677" y="20745"/>
                        <a:pt x="11525" y="20745"/>
                        <a:pt x="11525" y="20745"/>
                      </a:cubicBezTo>
                      <a:lnTo>
                        <a:pt x="11525" y="20745"/>
                      </a:lnTo>
                      <a:cubicBezTo>
                        <a:pt x="11525" y="20745"/>
                        <a:pt x="10373" y="20745"/>
                        <a:pt x="10373" y="20745"/>
                      </a:cubicBezTo>
                      <a:lnTo>
                        <a:pt x="10373" y="20745"/>
                      </a:lnTo>
                      <a:cubicBezTo>
                        <a:pt x="10373" y="20745"/>
                        <a:pt x="9220" y="20745"/>
                        <a:pt x="9220" y="20745"/>
                      </a:cubicBezTo>
                      <a:lnTo>
                        <a:pt x="0" y="11525"/>
                      </a:lnTo>
                      <a:cubicBezTo>
                        <a:pt x="0" y="12678"/>
                        <a:pt x="0" y="12678"/>
                        <a:pt x="0" y="11525"/>
                      </a:cubicBezTo>
                      <a:cubicBezTo>
                        <a:pt x="0" y="11525"/>
                        <a:pt x="0" y="11525"/>
                        <a:pt x="0" y="11525"/>
                      </a:cubicBezTo>
                      <a:cubicBezTo>
                        <a:pt x="0" y="11525"/>
                        <a:pt x="0" y="11525"/>
                        <a:pt x="0" y="11525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03286"/>
                    </a:gs>
                    <a:gs pos="100000">
                      <a:srgbClr val="0085F2"/>
                    </a:gs>
                  </a:gsLst>
                  <a:lin ang="16327914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681" name="Freeform: Shape 3680">
                  <a:extLst>
                    <a:ext uri="{FF2B5EF4-FFF2-40B4-BE49-F238E27FC236}">
                      <a16:creationId xmlns:a16="http://schemas.microsoft.com/office/drawing/2014/main" id="{616455E0-BE7B-EE06-5D63-ED72289FD287}"/>
                    </a:ext>
                  </a:extLst>
                </p:cNvPr>
                <p:cNvSpPr/>
                <p:nvPr/>
              </p:nvSpPr>
              <p:spPr>
                <a:xfrm>
                  <a:off x="8870993" y="5581001"/>
                  <a:ext cx="31982" cy="20745"/>
                </a:xfrm>
                <a:custGeom>
                  <a:avLst/>
                  <a:gdLst>
                    <a:gd name="connsiteX0" fmla="*/ 864 w 31982"/>
                    <a:gd name="connsiteY0" fmla="*/ 11525 h 20745"/>
                    <a:gd name="connsiteX1" fmla="*/ 864 w 31982"/>
                    <a:gd name="connsiteY1" fmla="*/ 11525 h 20745"/>
                    <a:gd name="connsiteX2" fmla="*/ 864 w 31982"/>
                    <a:gd name="connsiteY2" fmla="*/ 11525 h 20745"/>
                    <a:gd name="connsiteX3" fmla="*/ 864 w 31982"/>
                    <a:gd name="connsiteY3" fmla="*/ 8067 h 20745"/>
                    <a:gd name="connsiteX4" fmla="*/ 2017 w 31982"/>
                    <a:gd name="connsiteY4" fmla="*/ 9220 h 20745"/>
                    <a:gd name="connsiteX5" fmla="*/ 2017 w 31982"/>
                    <a:gd name="connsiteY5" fmla="*/ 9220 h 20745"/>
                    <a:gd name="connsiteX6" fmla="*/ 2017 w 31982"/>
                    <a:gd name="connsiteY6" fmla="*/ 9220 h 20745"/>
                    <a:gd name="connsiteX7" fmla="*/ 2017 w 31982"/>
                    <a:gd name="connsiteY7" fmla="*/ 9220 h 20745"/>
                    <a:gd name="connsiteX8" fmla="*/ 2017 w 31982"/>
                    <a:gd name="connsiteY8" fmla="*/ 9220 h 20745"/>
                    <a:gd name="connsiteX9" fmla="*/ 2017 w 31982"/>
                    <a:gd name="connsiteY9" fmla="*/ 9220 h 20745"/>
                    <a:gd name="connsiteX10" fmla="*/ 2017 w 31982"/>
                    <a:gd name="connsiteY10" fmla="*/ 9220 h 20745"/>
                    <a:gd name="connsiteX11" fmla="*/ 2017 w 31982"/>
                    <a:gd name="connsiteY11" fmla="*/ 9220 h 20745"/>
                    <a:gd name="connsiteX12" fmla="*/ 2017 w 31982"/>
                    <a:gd name="connsiteY12" fmla="*/ 9220 h 20745"/>
                    <a:gd name="connsiteX13" fmla="*/ 2017 w 31982"/>
                    <a:gd name="connsiteY13" fmla="*/ 9220 h 20745"/>
                    <a:gd name="connsiteX14" fmla="*/ 2017 w 31982"/>
                    <a:gd name="connsiteY14" fmla="*/ 9220 h 20745"/>
                    <a:gd name="connsiteX15" fmla="*/ 2017 w 31982"/>
                    <a:gd name="connsiteY15" fmla="*/ 9220 h 20745"/>
                    <a:gd name="connsiteX16" fmla="*/ 2017 w 31982"/>
                    <a:gd name="connsiteY16" fmla="*/ 9220 h 20745"/>
                    <a:gd name="connsiteX17" fmla="*/ 2017 w 31982"/>
                    <a:gd name="connsiteY17" fmla="*/ 9220 h 20745"/>
                    <a:gd name="connsiteX18" fmla="*/ 2017 w 31982"/>
                    <a:gd name="connsiteY18" fmla="*/ 9220 h 20745"/>
                    <a:gd name="connsiteX19" fmla="*/ 2017 w 31982"/>
                    <a:gd name="connsiteY19" fmla="*/ 9220 h 20745"/>
                    <a:gd name="connsiteX20" fmla="*/ 2017 w 31982"/>
                    <a:gd name="connsiteY20" fmla="*/ 9220 h 20745"/>
                    <a:gd name="connsiteX21" fmla="*/ 3169 w 31982"/>
                    <a:gd name="connsiteY21" fmla="*/ 9220 h 20745"/>
                    <a:gd name="connsiteX22" fmla="*/ 19305 w 31982"/>
                    <a:gd name="connsiteY22" fmla="*/ 0 h 20745"/>
                    <a:gd name="connsiteX23" fmla="*/ 19305 w 31982"/>
                    <a:gd name="connsiteY23" fmla="*/ 0 h 20745"/>
                    <a:gd name="connsiteX24" fmla="*/ 19305 w 31982"/>
                    <a:gd name="connsiteY24" fmla="*/ 0 h 20745"/>
                    <a:gd name="connsiteX25" fmla="*/ 19305 w 31982"/>
                    <a:gd name="connsiteY25" fmla="*/ 3457 h 20745"/>
                    <a:gd name="connsiteX26" fmla="*/ 20457 w 31982"/>
                    <a:gd name="connsiteY26" fmla="*/ 4610 h 20745"/>
                    <a:gd name="connsiteX27" fmla="*/ 31982 w 31982"/>
                    <a:gd name="connsiteY27" fmla="*/ 11525 h 20745"/>
                    <a:gd name="connsiteX28" fmla="*/ 30830 w 31982"/>
                    <a:gd name="connsiteY28" fmla="*/ 11525 h 20745"/>
                    <a:gd name="connsiteX29" fmla="*/ 14695 w 31982"/>
                    <a:gd name="connsiteY29" fmla="*/ 20745 h 20745"/>
                    <a:gd name="connsiteX30" fmla="*/ 13542 w 31982"/>
                    <a:gd name="connsiteY30" fmla="*/ 20745 h 20745"/>
                    <a:gd name="connsiteX31" fmla="*/ 13542 w 31982"/>
                    <a:gd name="connsiteY31" fmla="*/ 20745 h 20745"/>
                    <a:gd name="connsiteX32" fmla="*/ 12390 w 31982"/>
                    <a:gd name="connsiteY32" fmla="*/ 20745 h 20745"/>
                    <a:gd name="connsiteX33" fmla="*/ 12390 w 31982"/>
                    <a:gd name="connsiteY33" fmla="*/ 20745 h 20745"/>
                    <a:gd name="connsiteX34" fmla="*/ 11237 w 31982"/>
                    <a:gd name="connsiteY34" fmla="*/ 20745 h 20745"/>
                    <a:gd name="connsiteX35" fmla="*/ 11237 w 31982"/>
                    <a:gd name="connsiteY35" fmla="*/ 20745 h 20745"/>
                    <a:gd name="connsiteX36" fmla="*/ 10085 w 31982"/>
                    <a:gd name="connsiteY36" fmla="*/ 20745 h 20745"/>
                    <a:gd name="connsiteX37" fmla="*/ 864 w 31982"/>
                    <a:gd name="connsiteY37" fmla="*/ 11525 h 20745"/>
                    <a:gd name="connsiteX38" fmla="*/ 864 w 31982"/>
                    <a:gd name="connsiteY38" fmla="*/ 11525 h 20745"/>
                    <a:gd name="connsiteX39" fmla="*/ 864 w 31982"/>
                    <a:gd name="connsiteY39" fmla="*/ 11525 h 20745"/>
                    <a:gd name="connsiteX40" fmla="*/ 864 w 31982"/>
                    <a:gd name="connsiteY40" fmla="*/ 11525 h 207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</a:cxnLst>
                  <a:rect l="l" t="t" r="r" b="b"/>
                  <a:pathLst>
                    <a:path w="31982" h="20745">
                      <a:moveTo>
                        <a:pt x="864" y="11525"/>
                      </a:moveTo>
                      <a:lnTo>
                        <a:pt x="864" y="11525"/>
                      </a:lnTo>
                      <a:lnTo>
                        <a:pt x="864" y="11525"/>
                      </a:lnTo>
                      <a:lnTo>
                        <a:pt x="864" y="8067"/>
                      </a:lnTo>
                      <a:lnTo>
                        <a:pt x="2017" y="9220"/>
                      </a:lnTo>
                      <a:cubicBezTo>
                        <a:pt x="2017" y="9220"/>
                        <a:pt x="2017" y="9220"/>
                        <a:pt x="2017" y="9220"/>
                      </a:cubicBezTo>
                      <a:cubicBezTo>
                        <a:pt x="2017" y="9220"/>
                        <a:pt x="2017" y="9220"/>
                        <a:pt x="2017" y="9220"/>
                      </a:cubicBezTo>
                      <a:cubicBezTo>
                        <a:pt x="2017" y="9220"/>
                        <a:pt x="2017" y="9220"/>
                        <a:pt x="2017" y="9220"/>
                      </a:cubicBezTo>
                      <a:cubicBezTo>
                        <a:pt x="2017" y="9220"/>
                        <a:pt x="2017" y="9220"/>
                        <a:pt x="2017" y="9220"/>
                      </a:cubicBezTo>
                      <a:cubicBezTo>
                        <a:pt x="2017" y="9220"/>
                        <a:pt x="2017" y="9220"/>
                        <a:pt x="2017" y="9220"/>
                      </a:cubicBezTo>
                      <a:cubicBezTo>
                        <a:pt x="2017" y="9220"/>
                        <a:pt x="2017" y="9220"/>
                        <a:pt x="2017" y="9220"/>
                      </a:cubicBezTo>
                      <a:cubicBezTo>
                        <a:pt x="2017" y="9220"/>
                        <a:pt x="2017" y="9220"/>
                        <a:pt x="2017" y="9220"/>
                      </a:cubicBezTo>
                      <a:cubicBezTo>
                        <a:pt x="2017" y="9220"/>
                        <a:pt x="2017" y="9220"/>
                        <a:pt x="2017" y="9220"/>
                      </a:cubicBezTo>
                      <a:lnTo>
                        <a:pt x="2017" y="9220"/>
                      </a:lnTo>
                      <a:lnTo>
                        <a:pt x="2017" y="9220"/>
                      </a:lnTo>
                      <a:cubicBezTo>
                        <a:pt x="2017" y="9220"/>
                        <a:pt x="2017" y="9220"/>
                        <a:pt x="2017" y="9220"/>
                      </a:cubicBezTo>
                      <a:cubicBezTo>
                        <a:pt x="2017" y="9220"/>
                        <a:pt x="2017" y="9220"/>
                        <a:pt x="2017" y="9220"/>
                      </a:cubicBezTo>
                      <a:cubicBezTo>
                        <a:pt x="2017" y="9220"/>
                        <a:pt x="2017" y="9220"/>
                        <a:pt x="2017" y="9220"/>
                      </a:cubicBezTo>
                      <a:cubicBezTo>
                        <a:pt x="2017" y="9220"/>
                        <a:pt x="2017" y="9220"/>
                        <a:pt x="2017" y="9220"/>
                      </a:cubicBezTo>
                      <a:cubicBezTo>
                        <a:pt x="2017" y="9220"/>
                        <a:pt x="2017" y="9220"/>
                        <a:pt x="2017" y="9220"/>
                      </a:cubicBezTo>
                      <a:cubicBezTo>
                        <a:pt x="2017" y="9220"/>
                        <a:pt x="2017" y="9220"/>
                        <a:pt x="2017" y="9220"/>
                      </a:cubicBezTo>
                      <a:cubicBezTo>
                        <a:pt x="2017" y="9220"/>
                        <a:pt x="2017" y="9220"/>
                        <a:pt x="3169" y="9220"/>
                      </a:cubicBezTo>
                      <a:lnTo>
                        <a:pt x="19305" y="0"/>
                      </a:lnTo>
                      <a:lnTo>
                        <a:pt x="19305" y="0"/>
                      </a:lnTo>
                      <a:cubicBezTo>
                        <a:pt x="19305" y="0"/>
                        <a:pt x="19305" y="0"/>
                        <a:pt x="19305" y="0"/>
                      </a:cubicBezTo>
                      <a:lnTo>
                        <a:pt x="19305" y="3457"/>
                      </a:lnTo>
                      <a:cubicBezTo>
                        <a:pt x="19305" y="3457"/>
                        <a:pt x="19305" y="4610"/>
                        <a:pt x="20457" y="4610"/>
                      </a:cubicBezTo>
                      <a:lnTo>
                        <a:pt x="31982" y="11525"/>
                      </a:lnTo>
                      <a:cubicBezTo>
                        <a:pt x="31982" y="11525"/>
                        <a:pt x="31982" y="11525"/>
                        <a:pt x="30830" y="11525"/>
                      </a:cubicBezTo>
                      <a:lnTo>
                        <a:pt x="14695" y="20745"/>
                      </a:lnTo>
                      <a:cubicBezTo>
                        <a:pt x="14695" y="20745"/>
                        <a:pt x="13542" y="20745"/>
                        <a:pt x="13542" y="20745"/>
                      </a:cubicBezTo>
                      <a:cubicBezTo>
                        <a:pt x="13542" y="20745"/>
                        <a:pt x="13542" y="20745"/>
                        <a:pt x="13542" y="20745"/>
                      </a:cubicBezTo>
                      <a:cubicBezTo>
                        <a:pt x="13542" y="20745"/>
                        <a:pt x="12390" y="20745"/>
                        <a:pt x="12390" y="20745"/>
                      </a:cubicBezTo>
                      <a:lnTo>
                        <a:pt x="12390" y="20745"/>
                      </a:lnTo>
                      <a:cubicBezTo>
                        <a:pt x="12390" y="20745"/>
                        <a:pt x="11237" y="20745"/>
                        <a:pt x="11237" y="20745"/>
                      </a:cubicBezTo>
                      <a:lnTo>
                        <a:pt x="11237" y="20745"/>
                      </a:lnTo>
                      <a:cubicBezTo>
                        <a:pt x="11237" y="20745"/>
                        <a:pt x="10085" y="20745"/>
                        <a:pt x="10085" y="20745"/>
                      </a:cubicBezTo>
                      <a:lnTo>
                        <a:pt x="864" y="11525"/>
                      </a:lnTo>
                      <a:cubicBezTo>
                        <a:pt x="864" y="11525"/>
                        <a:pt x="864" y="11525"/>
                        <a:pt x="864" y="11525"/>
                      </a:cubicBezTo>
                      <a:cubicBezTo>
                        <a:pt x="-288" y="11525"/>
                        <a:pt x="-288" y="11525"/>
                        <a:pt x="864" y="11525"/>
                      </a:cubicBezTo>
                      <a:cubicBezTo>
                        <a:pt x="864" y="11525"/>
                        <a:pt x="864" y="11525"/>
                        <a:pt x="864" y="11525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03286"/>
                    </a:gs>
                    <a:gs pos="100000">
                      <a:srgbClr val="0085F2"/>
                    </a:gs>
                  </a:gsLst>
                  <a:lin ang="16327914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682" name="Freeform: Shape 3681">
                  <a:extLst>
                    <a:ext uri="{FF2B5EF4-FFF2-40B4-BE49-F238E27FC236}">
                      <a16:creationId xmlns:a16="http://schemas.microsoft.com/office/drawing/2014/main" id="{5BE1140E-1027-99E8-6EBF-05ADB4A38FCE}"/>
                    </a:ext>
                  </a:extLst>
                </p:cNvPr>
                <p:cNvSpPr/>
                <p:nvPr/>
              </p:nvSpPr>
              <p:spPr>
                <a:xfrm>
                  <a:off x="8858027" y="5563713"/>
                  <a:ext cx="34575" cy="20745"/>
                </a:xfrm>
                <a:custGeom>
                  <a:avLst/>
                  <a:gdLst>
                    <a:gd name="connsiteX0" fmla="*/ 9220 w 34575"/>
                    <a:gd name="connsiteY0" fmla="*/ 8067 h 20745"/>
                    <a:gd name="connsiteX1" fmla="*/ 9220 w 34575"/>
                    <a:gd name="connsiteY1" fmla="*/ 8067 h 20745"/>
                    <a:gd name="connsiteX2" fmla="*/ 9220 w 34575"/>
                    <a:gd name="connsiteY2" fmla="*/ 8067 h 20745"/>
                    <a:gd name="connsiteX3" fmla="*/ 9220 w 34575"/>
                    <a:gd name="connsiteY3" fmla="*/ 8067 h 20745"/>
                    <a:gd name="connsiteX4" fmla="*/ 9220 w 34575"/>
                    <a:gd name="connsiteY4" fmla="*/ 8067 h 20745"/>
                    <a:gd name="connsiteX5" fmla="*/ 9220 w 34575"/>
                    <a:gd name="connsiteY5" fmla="*/ 8067 h 20745"/>
                    <a:gd name="connsiteX6" fmla="*/ 9220 w 34575"/>
                    <a:gd name="connsiteY6" fmla="*/ 8067 h 20745"/>
                    <a:gd name="connsiteX7" fmla="*/ 9220 w 34575"/>
                    <a:gd name="connsiteY7" fmla="*/ 8067 h 20745"/>
                    <a:gd name="connsiteX8" fmla="*/ 10373 w 34575"/>
                    <a:gd name="connsiteY8" fmla="*/ 6915 h 20745"/>
                    <a:gd name="connsiteX9" fmla="*/ 10373 w 34575"/>
                    <a:gd name="connsiteY9" fmla="*/ 6915 h 20745"/>
                    <a:gd name="connsiteX10" fmla="*/ 10373 w 34575"/>
                    <a:gd name="connsiteY10" fmla="*/ 3457 h 20745"/>
                    <a:gd name="connsiteX11" fmla="*/ 11525 w 34575"/>
                    <a:gd name="connsiteY11" fmla="*/ 4610 h 20745"/>
                    <a:gd name="connsiteX12" fmla="*/ 11525 w 34575"/>
                    <a:gd name="connsiteY12" fmla="*/ 4610 h 20745"/>
                    <a:gd name="connsiteX13" fmla="*/ 11525 w 34575"/>
                    <a:gd name="connsiteY13" fmla="*/ 4610 h 20745"/>
                    <a:gd name="connsiteX14" fmla="*/ 11525 w 34575"/>
                    <a:gd name="connsiteY14" fmla="*/ 4610 h 20745"/>
                    <a:gd name="connsiteX15" fmla="*/ 11525 w 34575"/>
                    <a:gd name="connsiteY15" fmla="*/ 4610 h 20745"/>
                    <a:gd name="connsiteX16" fmla="*/ 11525 w 34575"/>
                    <a:gd name="connsiteY16" fmla="*/ 4610 h 20745"/>
                    <a:gd name="connsiteX17" fmla="*/ 11525 w 34575"/>
                    <a:gd name="connsiteY17" fmla="*/ 4610 h 20745"/>
                    <a:gd name="connsiteX18" fmla="*/ 11525 w 34575"/>
                    <a:gd name="connsiteY18" fmla="*/ 4610 h 20745"/>
                    <a:gd name="connsiteX19" fmla="*/ 11525 w 34575"/>
                    <a:gd name="connsiteY19" fmla="*/ 4610 h 20745"/>
                    <a:gd name="connsiteX20" fmla="*/ 11525 w 34575"/>
                    <a:gd name="connsiteY20" fmla="*/ 4610 h 20745"/>
                    <a:gd name="connsiteX21" fmla="*/ 11525 w 34575"/>
                    <a:gd name="connsiteY21" fmla="*/ 4610 h 20745"/>
                    <a:gd name="connsiteX22" fmla="*/ 11525 w 34575"/>
                    <a:gd name="connsiteY22" fmla="*/ 4610 h 20745"/>
                    <a:gd name="connsiteX23" fmla="*/ 11525 w 34575"/>
                    <a:gd name="connsiteY23" fmla="*/ 4610 h 20745"/>
                    <a:gd name="connsiteX24" fmla="*/ 11525 w 34575"/>
                    <a:gd name="connsiteY24" fmla="*/ 4610 h 20745"/>
                    <a:gd name="connsiteX25" fmla="*/ 11525 w 34575"/>
                    <a:gd name="connsiteY25" fmla="*/ 4610 h 20745"/>
                    <a:gd name="connsiteX26" fmla="*/ 11525 w 34575"/>
                    <a:gd name="connsiteY26" fmla="*/ 4610 h 20745"/>
                    <a:gd name="connsiteX27" fmla="*/ 11525 w 34575"/>
                    <a:gd name="connsiteY27" fmla="*/ 4610 h 20745"/>
                    <a:gd name="connsiteX28" fmla="*/ 12678 w 34575"/>
                    <a:gd name="connsiteY28" fmla="*/ 4610 h 20745"/>
                    <a:gd name="connsiteX29" fmla="*/ 21898 w 34575"/>
                    <a:gd name="connsiteY29" fmla="*/ 0 h 20745"/>
                    <a:gd name="connsiteX30" fmla="*/ 21898 w 34575"/>
                    <a:gd name="connsiteY30" fmla="*/ 3457 h 20745"/>
                    <a:gd name="connsiteX31" fmla="*/ 23051 w 34575"/>
                    <a:gd name="connsiteY31" fmla="*/ 4610 h 20745"/>
                    <a:gd name="connsiteX32" fmla="*/ 34576 w 34575"/>
                    <a:gd name="connsiteY32" fmla="*/ 11525 h 20745"/>
                    <a:gd name="connsiteX33" fmla="*/ 33423 w 34575"/>
                    <a:gd name="connsiteY33" fmla="*/ 11525 h 20745"/>
                    <a:gd name="connsiteX34" fmla="*/ 17288 w 34575"/>
                    <a:gd name="connsiteY34" fmla="*/ 20745 h 20745"/>
                    <a:gd name="connsiteX35" fmla="*/ 16135 w 34575"/>
                    <a:gd name="connsiteY35" fmla="*/ 20745 h 20745"/>
                    <a:gd name="connsiteX36" fmla="*/ 16135 w 34575"/>
                    <a:gd name="connsiteY36" fmla="*/ 20745 h 20745"/>
                    <a:gd name="connsiteX37" fmla="*/ 14983 w 34575"/>
                    <a:gd name="connsiteY37" fmla="*/ 20745 h 20745"/>
                    <a:gd name="connsiteX38" fmla="*/ 14983 w 34575"/>
                    <a:gd name="connsiteY38" fmla="*/ 20745 h 20745"/>
                    <a:gd name="connsiteX39" fmla="*/ 13830 w 34575"/>
                    <a:gd name="connsiteY39" fmla="*/ 20745 h 20745"/>
                    <a:gd name="connsiteX40" fmla="*/ 13830 w 34575"/>
                    <a:gd name="connsiteY40" fmla="*/ 20745 h 20745"/>
                    <a:gd name="connsiteX41" fmla="*/ 12678 w 34575"/>
                    <a:gd name="connsiteY41" fmla="*/ 20745 h 20745"/>
                    <a:gd name="connsiteX42" fmla="*/ 0 w 34575"/>
                    <a:gd name="connsiteY42" fmla="*/ 12677 h 20745"/>
                    <a:gd name="connsiteX43" fmla="*/ 0 w 34575"/>
                    <a:gd name="connsiteY43" fmla="*/ 12677 h 20745"/>
                    <a:gd name="connsiteX44" fmla="*/ 9220 w 34575"/>
                    <a:gd name="connsiteY44" fmla="*/ 8067 h 20745"/>
                    <a:gd name="connsiteX45" fmla="*/ 9220 w 34575"/>
                    <a:gd name="connsiteY45" fmla="*/ 8067 h 207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</a:cxnLst>
                  <a:rect l="l" t="t" r="r" b="b"/>
                  <a:pathLst>
                    <a:path w="34575" h="20745">
                      <a:moveTo>
                        <a:pt x="9220" y="8067"/>
                      </a:moveTo>
                      <a:cubicBezTo>
                        <a:pt x="9220" y="8067"/>
                        <a:pt x="9220" y="8067"/>
                        <a:pt x="9220" y="8067"/>
                      </a:cubicBezTo>
                      <a:cubicBezTo>
                        <a:pt x="9220" y="8067"/>
                        <a:pt x="9220" y="8067"/>
                        <a:pt x="9220" y="8067"/>
                      </a:cubicBezTo>
                      <a:cubicBezTo>
                        <a:pt x="9220" y="8067"/>
                        <a:pt x="9220" y="8067"/>
                        <a:pt x="9220" y="8067"/>
                      </a:cubicBezTo>
                      <a:lnTo>
                        <a:pt x="9220" y="8067"/>
                      </a:lnTo>
                      <a:cubicBezTo>
                        <a:pt x="9220" y="8067"/>
                        <a:pt x="9220" y="8067"/>
                        <a:pt x="9220" y="8067"/>
                      </a:cubicBezTo>
                      <a:cubicBezTo>
                        <a:pt x="9220" y="6915"/>
                        <a:pt x="9220" y="6915"/>
                        <a:pt x="9220" y="8067"/>
                      </a:cubicBezTo>
                      <a:cubicBezTo>
                        <a:pt x="9220" y="6915"/>
                        <a:pt x="9220" y="6915"/>
                        <a:pt x="9220" y="8067"/>
                      </a:cubicBezTo>
                      <a:cubicBezTo>
                        <a:pt x="10373" y="6915"/>
                        <a:pt x="10373" y="6915"/>
                        <a:pt x="10373" y="6915"/>
                      </a:cubicBezTo>
                      <a:lnTo>
                        <a:pt x="10373" y="6915"/>
                      </a:lnTo>
                      <a:lnTo>
                        <a:pt x="10373" y="3457"/>
                      </a:lnTo>
                      <a:lnTo>
                        <a:pt x="11525" y="4610"/>
                      </a:ln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lnTo>
                        <a:pt x="11525" y="4610"/>
                      </a:ln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lnTo>
                        <a:pt x="11525" y="4610"/>
                      </a:ln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2678" y="4610"/>
                      </a:cubicBezTo>
                      <a:lnTo>
                        <a:pt x="21898" y="0"/>
                      </a:lnTo>
                      <a:lnTo>
                        <a:pt x="21898" y="3457"/>
                      </a:lnTo>
                      <a:cubicBezTo>
                        <a:pt x="21898" y="3457"/>
                        <a:pt x="21898" y="4610"/>
                        <a:pt x="23051" y="4610"/>
                      </a:cubicBezTo>
                      <a:lnTo>
                        <a:pt x="34576" y="11525"/>
                      </a:lnTo>
                      <a:cubicBezTo>
                        <a:pt x="34576" y="11525"/>
                        <a:pt x="34576" y="11525"/>
                        <a:pt x="33423" y="11525"/>
                      </a:cubicBezTo>
                      <a:lnTo>
                        <a:pt x="17288" y="20745"/>
                      </a:lnTo>
                      <a:cubicBezTo>
                        <a:pt x="17288" y="20745"/>
                        <a:pt x="16135" y="20745"/>
                        <a:pt x="16135" y="20745"/>
                      </a:cubicBezTo>
                      <a:cubicBezTo>
                        <a:pt x="16135" y="20745"/>
                        <a:pt x="16135" y="20745"/>
                        <a:pt x="16135" y="20745"/>
                      </a:cubicBezTo>
                      <a:cubicBezTo>
                        <a:pt x="16135" y="20745"/>
                        <a:pt x="14983" y="20745"/>
                        <a:pt x="14983" y="20745"/>
                      </a:cubicBezTo>
                      <a:lnTo>
                        <a:pt x="14983" y="20745"/>
                      </a:lnTo>
                      <a:cubicBezTo>
                        <a:pt x="14983" y="20745"/>
                        <a:pt x="13830" y="20745"/>
                        <a:pt x="13830" y="20745"/>
                      </a:cubicBezTo>
                      <a:lnTo>
                        <a:pt x="13830" y="20745"/>
                      </a:lnTo>
                      <a:cubicBezTo>
                        <a:pt x="13830" y="20745"/>
                        <a:pt x="12678" y="20745"/>
                        <a:pt x="12678" y="20745"/>
                      </a:cubicBezTo>
                      <a:lnTo>
                        <a:pt x="0" y="12677"/>
                      </a:lnTo>
                      <a:cubicBezTo>
                        <a:pt x="0" y="12677"/>
                        <a:pt x="0" y="12677"/>
                        <a:pt x="0" y="12677"/>
                      </a:cubicBezTo>
                      <a:lnTo>
                        <a:pt x="9220" y="8067"/>
                      </a:lnTo>
                      <a:lnTo>
                        <a:pt x="9220" y="8067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03286"/>
                    </a:gs>
                    <a:gs pos="100000">
                      <a:srgbClr val="0085F2"/>
                    </a:gs>
                  </a:gsLst>
                  <a:lin ang="16327914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683" name="Freeform: Shape 3682">
                  <a:extLst>
                    <a:ext uri="{FF2B5EF4-FFF2-40B4-BE49-F238E27FC236}">
                      <a16:creationId xmlns:a16="http://schemas.microsoft.com/office/drawing/2014/main" id="{BC6FC9DF-DAB5-F013-91F9-38E9943513DA}"/>
                    </a:ext>
                  </a:extLst>
                </p:cNvPr>
                <p:cNvSpPr/>
                <p:nvPr/>
              </p:nvSpPr>
              <p:spPr>
                <a:xfrm>
                  <a:off x="8881077" y="5551035"/>
                  <a:ext cx="34575" cy="20745"/>
                </a:xfrm>
                <a:custGeom>
                  <a:avLst/>
                  <a:gdLst>
                    <a:gd name="connsiteX0" fmla="*/ 9220 w 34575"/>
                    <a:gd name="connsiteY0" fmla="*/ 8067 h 20745"/>
                    <a:gd name="connsiteX1" fmla="*/ 9220 w 34575"/>
                    <a:gd name="connsiteY1" fmla="*/ 8067 h 20745"/>
                    <a:gd name="connsiteX2" fmla="*/ 9220 w 34575"/>
                    <a:gd name="connsiteY2" fmla="*/ 8067 h 20745"/>
                    <a:gd name="connsiteX3" fmla="*/ 9220 w 34575"/>
                    <a:gd name="connsiteY3" fmla="*/ 8067 h 20745"/>
                    <a:gd name="connsiteX4" fmla="*/ 9220 w 34575"/>
                    <a:gd name="connsiteY4" fmla="*/ 8067 h 20745"/>
                    <a:gd name="connsiteX5" fmla="*/ 9220 w 34575"/>
                    <a:gd name="connsiteY5" fmla="*/ 8067 h 20745"/>
                    <a:gd name="connsiteX6" fmla="*/ 9220 w 34575"/>
                    <a:gd name="connsiteY6" fmla="*/ 8067 h 20745"/>
                    <a:gd name="connsiteX7" fmla="*/ 10373 w 34575"/>
                    <a:gd name="connsiteY7" fmla="*/ 6915 h 20745"/>
                    <a:gd name="connsiteX8" fmla="*/ 10373 w 34575"/>
                    <a:gd name="connsiteY8" fmla="*/ 6915 h 20745"/>
                    <a:gd name="connsiteX9" fmla="*/ 10373 w 34575"/>
                    <a:gd name="connsiteY9" fmla="*/ 6915 h 20745"/>
                    <a:gd name="connsiteX10" fmla="*/ 10373 w 34575"/>
                    <a:gd name="connsiteY10" fmla="*/ 3457 h 20745"/>
                    <a:gd name="connsiteX11" fmla="*/ 11525 w 34575"/>
                    <a:gd name="connsiteY11" fmla="*/ 4610 h 20745"/>
                    <a:gd name="connsiteX12" fmla="*/ 11525 w 34575"/>
                    <a:gd name="connsiteY12" fmla="*/ 4610 h 20745"/>
                    <a:gd name="connsiteX13" fmla="*/ 11525 w 34575"/>
                    <a:gd name="connsiteY13" fmla="*/ 4610 h 20745"/>
                    <a:gd name="connsiteX14" fmla="*/ 11525 w 34575"/>
                    <a:gd name="connsiteY14" fmla="*/ 4610 h 20745"/>
                    <a:gd name="connsiteX15" fmla="*/ 11525 w 34575"/>
                    <a:gd name="connsiteY15" fmla="*/ 4610 h 20745"/>
                    <a:gd name="connsiteX16" fmla="*/ 11525 w 34575"/>
                    <a:gd name="connsiteY16" fmla="*/ 4610 h 20745"/>
                    <a:gd name="connsiteX17" fmla="*/ 11525 w 34575"/>
                    <a:gd name="connsiteY17" fmla="*/ 4610 h 20745"/>
                    <a:gd name="connsiteX18" fmla="*/ 11525 w 34575"/>
                    <a:gd name="connsiteY18" fmla="*/ 4610 h 20745"/>
                    <a:gd name="connsiteX19" fmla="*/ 11525 w 34575"/>
                    <a:gd name="connsiteY19" fmla="*/ 4610 h 20745"/>
                    <a:gd name="connsiteX20" fmla="*/ 11525 w 34575"/>
                    <a:gd name="connsiteY20" fmla="*/ 4610 h 20745"/>
                    <a:gd name="connsiteX21" fmla="*/ 11525 w 34575"/>
                    <a:gd name="connsiteY21" fmla="*/ 4610 h 20745"/>
                    <a:gd name="connsiteX22" fmla="*/ 11525 w 34575"/>
                    <a:gd name="connsiteY22" fmla="*/ 4610 h 20745"/>
                    <a:gd name="connsiteX23" fmla="*/ 11525 w 34575"/>
                    <a:gd name="connsiteY23" fmla="*/ 4610 h 20745"/>
                    <a:gd name="connsiteX24" fmla="*/ 11525 w 34575"/>
                    <a:gd name="connsiteY24" fmla="*/ 4610 h 20745"/>
                    <a:gd name="connsiteX25" fmla="*/ 11525 w 34575"/>
                    <a:gd name="connsiteY25" fmla="*/ 4610 h 20745"/>
                    <a:gd name="connsiteX26" fmla="*/ 11525 w 34575"/>
                    <a:gd name="connsiteY26" fmla="*/ 4610 h 20745"/>
                    <a:gd name="connsiteX27" fmla="*/ 11525 w 34575"/>
                    <a:gd name="connsiteY27" fmla="*/ 4610 h 20745"/>
                    <a:gd name="connsiteX28" fmla="*/ 12678 w 34575"/>
                    <a:gd name="connsiteY28" fmla="*/ 4610 h 20745"/>
                    <a:gd name="connsiteX29" fmla="*/ 21898 w 34575"/>
                    <a:gd name="connsiteY29" fmla="*/ 0 h 20745"/>
                    <a:gd name="connsiteX30" fmla="*/ 21898 w 34575"/>
                    <a:gd name="connsiteY30" fmla="*/ 3457 h 20745"/>
                    <a:gd name="connsiteX31" fmla="*/ 23051 w 34575"/>
                    <a:gd name="connsiteY31" fmla="*/ 4610 h 20745"/>
                    <a:gd name="connsiteX32" fmla="*/ 34576 w 34575"/>
                    <a:gd name="connsiteY32" fmla="*/ 11525 h 20745"/>
                    <a:gd name="connsiteX33" fmla="*/ 33423 w 34575"/>
                    <a:gd name="connsiteY33" fmla="*/ 11525 h 20745"/>
                    <a:gd name="connsiteX34" fmla="*/ 17288 w 34575"/>
                    <a:gd name="connsiteY34" fmla="*/ 20745 h 20745"/>
                    <a:gd name="connsiteX35" fmla="*/ 16135 w 34575"/>
                    <a:gd name="connsiteY35" fmla="*/ 20745 h 20745"/>
                    <a:gd name="connsiteX36" fmla="*/ 16135 w 34575"/>
                    <a:gd name="connsiteY36" fmla="*/ 20745 h 20745"/>
                    <a:gd name="connsiteX37" fmla="*/ 14983 w 34575"/>
                    <a:gd name="connsiteY37" fmla="*/ 20745 h 20745"/>
                    <a:gd name="connsiteX38" fmla="*/ 14983 w 34575"/>
                    <a:gd name="connsiteY38" fmla="*/ 20745 h 20745"/>
                    <a:gd name="connsiteX39" fmla="*/ 13830 w 34575"/>
                    <a:gd name="connsiteY39" fmla="*/ 20745 h 20745"/>
                    <a:gd name="connsiteX40" fmla="*/ 13830 w 34575"/>
                    <a:gd name="connsiteY40" fmla="*/ 20745 h 20745"/>
                    <a:gd name="connsiteX41" fmla="*/ 12678 w 34575"/>
                    <a:gd name="connsiteY41" fmla="*/ 20745 h 20745"/>
                    <a:gd name="connsiteX42" fmla="*/ 0 w 34575"/>
                    <a:gd name="connsiteY42" fmla="*/ 12678 h 20745"/>
                    <a:gd name="connsiteX43" fmla="*/ 0 w 34575"/>
                    <a:gd name="connsiteY43" fmla="*/ 12678 h 20745"/>
                    <a:gd name="connsiteX44" fmla="*/ 9220 w 34575"/>
                    <a:gd name="connsiteY44" fmla="*/ 8067 h 20745"/>
                    <a:gd name="connsiteX45" fmla="*/ 9220 w 34575"/>
                    <a:gd name="connsiteY45" fmla="*/ 8067 h 207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</a:cxnLst>
                  <a:rect l="l" t="t" r="r" b="b"/>
                  <a:pathLst>
                    <a:path w="34575" h="20745">
                      <a:moveTo>
                        <a:pt x="9220" y="8067"/>
                      </a:moveTo>
                      <a:cubicBezTo>
                        <a:pt x="9220" y="8067"/>
                        <a:pt x="10373" y="6915"/>
                        <a:pt x="9220" y="8067"/>
                      </a:cubicBezTo>
                      <a:cubicBezTo>
                        <a:pt x="10373" y="6915"/>
                        <a:pt x="10373" y="6915"/>
                        <a:pt x="9220" y="8067"/>
                      </a:cubicBezTo>
                      <a:cubicBezTo>
                        <a:pt x="10373" y="6915"/>
                        <a:pt x="10373" y="6915"/>
                        <a:pt x="9220" y="8067"/>
                      </a:cubicBezTo>
                      <a:lnTo>
                        <a:pt x="9220" y="8067"/>
                      </a:lnTo>
                      <a:cubicBezTo>
                        <a:pt x="10373" y="6915"/>
                        <a:pt x="10373" y="6915"/>
                        <a:pt x="9220" y="8067"/>
                      </a:cubicBezTo>
                      <a:cubicBezTo>
                        <a:pt x="10373" y="6915"/>
                        <a:pt x="10373" y="6915"/>
                        <a:pt x="9220" y="8067"/>
                      </a:cubicBezTo>
                      <a:cubicBezTo>
                        <a:pt x="10373" y="6915"/>
                        <a:pt x="10373" y="6915"/>
                        <a:pt x="10373" y="6915"/>
                      </a:cubicBezTo>
                      <a:lnTo>
                        <a:pt x="10373" y="6915"/>
                      </a:lnTo>
                      <a:lnTo>
                        <a:pt x="10373" y="6915"/>
                      </a:lnTo>
                      <a:lnTo>
                        <a:pt x="10373" y="3457"/>
                      </a:lnTo>
                      <a:lnTo>
                        <a:pt x="11525" y="4610"/>
                      </a:ln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lnTo>
                        <a:pt x="11525" y="4610"/>
                      </a:lnTo>
                      <a:lnTo>
                        <a:pt x="11525" y="4610"/>
                      </a:ln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2678" y="4610"/>
                      </a:cubicBezTo>
                      <a:lnTo>
                        <a:pt x="21898" y="0"/>
                      </a:lnTo>
                      <a:lnTo>
                        <a:pt x="21898" y="3457"/>
                      </a:lnTo>
                      <a:cubicBezTo>
                        <a:pt x="21898" y="3457"/>
                        <a:pt x="21898" y="4610"/>
                        <a:pt x="23051" y="4610"/>
                      </a:cubicBezTo>
                      <a:lnTo>
                        <a:pt x="34576" y="11525"/>
                      </a:lnTo>
                      <a:cubicBezTo>
                        <a:pt x="34576" y="11525"/>
                        <a:pt x="34576" y="11525"/>
                        <a:pt x="33423" y="11525"/>
                      </a:cubicBezTo>
                      <a:lnTo>
                        <a:pt x="17288" y="20745"/>
                      </a:lnTo>
                      <a:cubicBezTo>
                        <a:pt x="17288" y="20745"/>
                        <a:pt x="16135" y="20745"/>
                        <a:pt x="16135" y="20745"/>
                      </a:cubicBezTo>
                      <a:cubicBezTo>
                        <a:pt x="16135" y="20745"/>
                        <a:pt x="16135" y="20745"/>
                        <a:pt x="16135" y="20745"/>
                      </a:cubicBezTo>
                      <a:cubicBezTo>
                        <a:pt x="16135" y="20745"/>
                        <a:pt x="14983" y="20745"/>
                        <a:pt x="14983" y="20745"/>
                      </a:cubicBezTo>
                      <a:lnTo>
                        <a:pt x="14983" y="20745"/>
                      </a:lnTo>
                      <a:cubicBezTo>
                        <a:pt x="14983" y="20745"/>
                        <a:pt x="13830" y="20745"/>
                        <a:pt x="13830" y="20745"/>
                      </a:cubicBezTo>
                      <a:lnTo>
                        <a:pt x="13830" y="20745"/>
                      </a:lnTo>
                      <a:cubicBezTo>
                        <a:pt x="13830" y="20745"/>
                        <a:pt x="12678" y="20745"/>
                        <a:pt x="12678" y="20745"/>
                      </a:cubicBezTo>
                      <a:lnTo>
                        <a:pt x="0" y="12678"/>
                      </a:lnTo>
                      <a:cubicBezTo>
                        <a:pt x="0" y="12678"/>
                        <a:pt x="0" y="12678"/>
                        <a:pt x="0" y="12678"/>
                      </a:cubicBezTo>
                      <a:lnTo>
                        <a:pt x="9220" y="8067"/>
                      </a:lnTo>
                      <a:lnTo>
                        <a:pt x="9220" y="8067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03286"/>
                    </a:gs>
                    <a:gs pos="100000">
                      <a:srgbClr val="0085F2"/>
                    </a:gs>
                  </a:gsLst>
                  <a:lin ang="16327914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684" name="Freeform: Shape 3683">
                  <a:extLst>
                    <a:ext uri="{FF2B5EF4-FFF2-40B4-BE49-F238E27FC236}">
                      <a16:creationId xmlns:a16="http://schemas.microsoft.com/office/drawing/2014/main" id="{A363735C-665D-91A6-9173-D33D9B7008A3}"/>
                    </a:ext>
                  </a:extLst>
                </p:cNvPr>
                <p:cNvSpPr/>
                <p:nvPr/>
              </p:nvSpPr>
              <p:spPr>
                <a:xfrm>
                  <a:off x="8905280" y="5537205"/>
                  <a:ext cx="34575" cy="21897"/>
                </a:xfrm>
                <a:custGeom>
                  <a:avLst/>
                  <a:gdLst>
                    <a:gd name="connsiteX0" fmla="*/ 9220 w 34575"/>
                    <a:gd name="connsiteY0" fmla="*/ 8068 h 21897"/>
                    <a:gd name="connsiteX1" fmla="*/ 9220 w 34575"/>
                    <a:gd name="connsiteY1" fmla="*/ 8068 h 21897"/>
                    <a:gd name="connsiteX2" fmla="*/ 9220 w 34575"/>
                    <a:gd name="connsiteY2" fmla="*/ 8068 h 21897"/>
                    <a:gd name="connsiteX3" fmla="*/ 9220 w 34575"/>
                    <a:gd name="connsiteY3" fmla="*/ 8068 h 21897"/>
                    <a:gd name="connsiteX4" fmla="*/ 9220 w 34575"/>
                    <a:gd name="connsiteY4" fmla="*/ 8068 h 21897"/>
                    <a:gd name="connsiteX5" fmla="*/ 9220 w 34575"/>
                    <a:gd name="connsiteY5" fmla="*/ 8068 h 21897"/>
                    <a:gd name="connsiteX6" fmla="*/ 9220 w 34575"/>
                    <a:gd name="connsiteY6" fmla="*/ 8068 h 21897"/>
                    <a:gd name="connsiteX7" fmla="*/ 9220 w 34575"/>
                    <a:gd name="connsiteY7" fmla="*/ 8068 h 21897"/>
                    <a:gd name="connsiteX8" fmla="*/ 10373 w 34575"/>
                    <a:gd name="connsiteY8" fmla="*/ 6915 h 21897"/>
                    <a:gd name="connsiteX9" fmla="*/ 10373 w 34575"/>
                    <a:gd name="connsiteY9" fmla="*/ 6915 h 21897"/>
                    <a:gd name="connsiteX10" fmla="*/ 10373 w 34575"/>
                    <a:gd name="connsiteY10" fmla="*/ 3458 h 21897"/>
                    <a:gd name="connsiteX11" fmla="*/ 11525 w 34575"/>
                    <a:gd name="connsiteY11" fmla="*/ 4610 h 21897"/>
                    <a:gd name="connsiteX12" fmla="*/ 11525 w 34575"/>
                    <a:gd name="connsiteY12" fmla="*/ 4610 h 21897"/>
                    <a:gd name="connsiteX13" fmla="*/ 11525 w 34575"/>
                    <a:gd name="connsiteY13" fmla="*/ 4610 h 21897"/>
                    <a:gd name="connsiteX14" fmla="*/ 11525 w 34575"/>
                    <a:gd name="connsiteY14" fmla="*/ 4610 h 21897"/>
                    <a:gd name="connsiteX15" fmla="*/ 11525 w 34575"/>
                    <a:gd name="connsiteY15" fmla="*/ 4610 h 21897"/>
                    <a:gd name="connsiteX16" fmla="*/ 11525 w 34575"/>
                    <a:gd name="connsiteY16" fmla="*/ 4610 h 21897"/>
                    <a:gd name="connsiteX17" fmla="*/ 11525 w 34575"/>
                    <a:gd name="connsiteY17" fmla="*/ 4610 h 21897"/>
                    <a:gd name="connsiteX18" fmla="*/ 11525 w 34575"/>
                    <a:gd name="connsiteY18" fmla="*/ 4610 h 21897"/>
                    <a:gd name="connsiteX19" fmla="*/ 11525 w 34575"/>
                    <a:gd name="connsiteY19" fmla="*/ 4610 h 21897"/>
                    <a:gd name="connsiteX20" fmla="*/ 11525 w 34575"/>
                    <a:gd name="connsiteY20" fmla="*/ 4610 h 21897"/>
                    <a:gd name="connsiteX21" fmla="*/ 11525 w 34575"/>
                    <a:gd name="connsiteY21" fmla="*/ 4610 h 21897"/>
                    <a:gd name="connsiteX22" fmla="*/ 11525 w 34575"/>
                    <a:gd name="connsiteY22" fmla="*/ 4610 h 21897"/>
                    <a:gd name="connsiteX23" fmla="*/ 11525 w 34575"/>
                    <a:gd name="connsiteY23" fmla="*/ 4610 h 21897"/>
                    <a:gd name="connsiteX24" fmla="*/ 11525 w 34575"/>
                    <a:gd name="connsiteY24" fmla="*/ 4610 h 21897"/>
                    <a:gd name="connsiteX25" fmla="*/ 11525 w 34575"/>
                    <a:gd name="connsiteY25" fmla="*/ 4610 h 21897"/>
                    <a:gd name="connsiteX26" fmla="*/ 11525 w 34575"/>
                    <a:gd name="connsiteY26" fmla="*/ 4610 h 21897"/>
                    <a:gd name="connsiteX27" fmla="*/ 11525 w 34575"/>
                    <a:gd name="connsiteY27" fmla="*/ 4610 h 21897"/>
                    <a:gd name="connsiteX28" fmla="*/ 12678 w 34575"/>
                    <a:gd name="connsiteY28" fmla="*/ 4610 h 21897"/>
                    <a:gd name="connsiteX29" fmla="*/ 21898 w 34575"/>
                    <a:gd name="connsiteY29" fmla="*/ 0 h 21897"/>
                    <a:gd name="connsiteX30" fmla="*/ 21898 w 34575"/>
                    <a:gd name="connsiteY30" fmla="*/ 3458 h 21897"/>
                    <a:gd name="connsiteX31" fmla="*/ 23051 w 34575"/>
                    <a:gd name="connsiteY31" fmla="*/ 4610 h 21897"/>
                    <a:gd name="connsiteX32" fmla="*/ 34576 w 34575"/>
                    <a:gd name="connsiteY32" fmla="*/ 11525 h 21897"/>
                    <a:gd name="connsiteX33" fmla="*/ 33423 w 34575"/>
                    <a:gd name="connsiteY33" fmla="*/ 12678 h 21897"/>
                    <a:gd name="connsiteX34" fmla="*/ 17288 w 34575"/>
                    <a:gd name="connsiteY34" fmla="*/ 21898 h 21897"/>
                    <a:gd name="connsiteX35" fmla="*/ 16135 w 34575"/>
                    <a:gd name="connsiteY35" fmla="*/ 21898 h 21897"/>
                    <a:gd name="connsiteX36" fmla="*/ 16135 w 34575"/>
                    <a:gd name="connsiteY36" fmla="*/ 21898 h 21897"/>
                    <a:gd name="connsiteX37" fmla="*/ 14983 w 34575"/>
                    <a:gd name="connsiteY37" fmla="*/ 21898 h 21897"/>
                    <a:gd name="connsiteX38" fmla="*/ 14983 w 34575"/>
                    <a:gd name="connsiteY38" fmla="*/ 21898 h 21897"/>
                    <a:gd name="connsiteX39" fmla="*/ 13830 w 34575"/>
                    <a:gd name="connsiteY39" fmla="*/ 21898 h 21897"/>
                    <a:gd name="connsiteX40" fmla="*/ 13830 w 34575"/>
                    <a:gd name="connsiteY40" fmla="*/ 21898 h 21897"/>
                    <a:gd name="connsiteX41" fmla="*/ 12678 w 34575"/>
                    <a:gd name="connsiteY41" fmla="*/ 21898 h 21897"/>
                    <a:gd name="connsiteX42" fmla="*/ 0 w 34575"/>
                    <a:gd name="connsiteY42" fmla="*/ 13830 h 21897"/>
                    <a:gd name="connsiteX43" fmla="*/ 0 w 34575"/>
                    <a:gd name="connsiteY43" fmla="*/ 13830 h 21897"/>
                    <a:gd name="connsiteX44" fmla="*/ 9220 w 34575"/>
                    <a:gd name="connsiteY44" fmla="*/ 8068 h 21897"/>
                    <a:gd name="connsiteX45" fmla="*/ 9220 w 34575"/>
                    <a:gd name="connsiteY45" fmla="*/ 8068 h 218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</a:cxnLst>
                  <a:rect l="l" t="t" r="r" b="b"/>
                  <a:pathLst>
                    <a:path w="34575" h="21897">
                      <a:moveTo>
                        <a:pt x="9220" y="8068"/>
                      </a:moveTo>
                      <a:cubicBezTo>
                        <a:pt x="9220" y="8068"/>
                        <a:pt x="9220" y="8068"/>
                        <a:pt x="9220" y="8068"/>
                      </a:cubicBezTo>
                      <a:cubicBezTo>
                        <a:pt x="10373" y="8068"/>
                        <a:pt x="10373" y="8068"/>
                        <a:pt x="9220" y="8068"/>
                      </a:cubicBezTo>
                      <a:cubicBezTo>
                        <a:pt x="10373" y="8068"/>
                        <a:pt x="10373" y="8068"/>
                        <a:pt x="9220" y="8068"/>
                      </a:cubicBezTo>
                      <a:lnTo>
                        <a:pt x="9220" y="8068"/>
                      </a:lnTo>
                      <a:cubicBezTo>
                        <a:pt x="10373" y="8068"/>
                        <a:pt x="10373" y="8068"/>
                        <a:pt x="9220" y="8068"/>
                      </a:cubicBezTo>
                      <a:cubicBezTo>
                        <a:pt x="10373" y="6915"/>
                        <a:pt x="10373" y="6915"/>
                        <a:pt x="9220" y="8068"/>
                      </a:cubicBezTo>
                      <a:cubicBezTo>
                        <a:pt x="10373" y="6915"/>
                        <a:pt x="10373" y="6915"/>
                        <a:pt x="9220" y="8068"/>
                      </a:cubicBezTo>
                      <a:lnTo>
                        <a:pt x="10373" y="6915"/>
                      </a:lnTo>
                      <a:lnTo>
                        <a:pt x="10373" y="6915"/>
                      </a:lnTo>
                      <a:lnTo>
                        <a:pt x="10373" y="3458"/>
                      </a:lnTo>
                      <a:lnTo>
                        <a:pt x="11525" y="4610"/>
                      </a:ln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lnTo>
                        <a:pt x="11525" y="4610"/>
                      </a:ln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lnTo>
                        <a:pt x="11525" y="4610"/>
                      </a:ln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2678" y="4610"/>
                      </a:cubicBezTo>
                      <a:lnTo>
                        <a:pt x="21898" y="0"/>
                      </a:lnTo>
                      <a:lnTo>
                        <a:pt x="21898" y="3458"/>
                      </a:lnTo>
                      <a:cubicBezTo>
                        <a:pt x="21898" y="3458"/>
                        <a:pt x="21898" y="4610"/>
                        <a:pt x="23051" y="4610"/>
                      </a:cubicBezTo>
                      <a:lnTo>
                        <a:pt x="34576" y="11525"/>
                      </a:lnTo>
                      <a:cubicBezTo>
                        <a:pt x="34576" y="11525"/>
                        <a:pt x="34576" y="11525"/>
                        <a:pt x="33423" y="12678"/>
                      </a:cubicBezTo>
                      <a:lnTo>
                        <a:pt x="17288" y="21898"/>
                      </a:lnTo>
                      <a:cubicBezTo>
                        <a:pt x="17288" y="21898"/>
                        <a:pt x="16135" y="21898"/>
                        <a:pt x="16135" y="21898"/>
                      </a:cubicBezTo>
                      <a:cubicBezTo>
                        <a:pt x="16135" y="21898"/>
                        <a:pt x="16135" y="21898"/>
                        <a:pt x="16135" y="21898"/>
                      </a:cubicBezTo>
                      <a:cubicBezTo>
                        <a:pt x="16135" y="21898"/>
                        <a:pt x="14983" y="21898"/>
                        <a:pt x="14983" y="21898"/>
                      </a:cubicBezTo>
                      <a:lnTo>
                        <a:pt x="14983" y="21898"/>
                      </a:lnTo>
                      <a:cubicBezTo>
                        <a:pt x="14983" y="21898"/>
                        <a:pt x="13830" y="21898"/>
                        <a:pt x="13830" y="21898"/>
                      </a:cubicBezTo>
                      <a:lnTo>
                        <a:pt x="13830" y="21898"/>
                      </a:lnTo>
                      <a:cubicBezTo>
                        <a:pt x="13830" y="21898"/>
                        <a:pt x="12678" y="21898"/>
                        <a:pt x="12678" y="21898"/>
                      </a:cubicBezTo>
                      <a:lnTo>
                        <a:pt x="0" y="13830"/>
                      </a:lnTo>
                      <a:cubicBezTo>
                        <a:pt x="0" y="13830"/>
                        <a:pt x="0" y="13830"/>
                        <a:pt x="0" y="13830"/>
                      </a:cubicBezTo>
                      <a:lnTo>
                        <a:pt x="9220" y="8068"/>
                      </a:lnTo>
                      <a:lnTo>
                        <a:pt x="9220" y="8068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03286"/>
                    </a:gs>
                    <a:gs pos="100000">
                      <a:srgbClr val="0085F2"/>
                    </a:gs>
                  </a:gsLst>
                  <a:lin ang="16327914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685" name="Freeform: Shape 3684">
                  <a:extLst>
                    <a:ext uri="{FF2B5EF4-FFF2-40B4-BE49-F238E27FC236}">
                      <a16:creationId xmlns:a16="http://schemas.microsoft.com/office/drawing/2014/main" id="{6A284D16-DCB1-1524-61C9-DBD9F1AE0F2B}"/>
                    </a:ext>
                  </a:extLst>
                </p:cNvPr>
                <p:cNvSpPr/>
                <p:nvPr/>
              </p:nvSpPr>
              <p:spPr>
                <a:xfrm>
                  <a:off x="8929483" y="5524527"/>
                  <a:ext cx="34575" cy="20745"/>
                </a:xfrm>
                <a:custGeom>
                  <a:avLst/>
                  <a:gdLst>
                    <a:gd name="connsiteX0" fmla="*/ 9220 w 34575"/>
                    <a:gd name="connsiteY0" fmla="*/ 8068 h 20745"/>
                    <a:gd name="connsiteX1" fmla="*/ 9220 w 34575"/>
                    <a:gd name="connsiteY1" fmla="*/ 8068 h 20745"/>
                    <a:gd name="connsiteX2" fmla="*/ 9220 w 34575"/>
                    <a:gd name="connsiteY2" fmla="*/ 8068 h 20745"/>
                    <a:gd name="connsiteX3" fmla="*/ 9220 w 34575"/>
                    <a:gd name="connsiteY3" fmla="*/ 8068 h 20745"/>
                    <a:gd name="connsiteX4" fmla="*/ 9220 w 34575"/>
                    <a:gd name="connsiteY4" fmla="*/ 8068 h 20745"/>
                    <a:gd name="connsiteX5" fmla="*/ 9220 w 34575"/>
                    <a:gd name="connsiteY5" fmla="*/ 8068 h 20745"/>
                    <a:gd name="connsiteX6" fmla="*/ 9220 w 34575"/>
                    <a:gd name="connsiteY6" fmla="*/ 8068 h 20745"/>
                    <a:gd name="connsiteX7" fmla="*/ 10373 w 34575"/>
                    <a:gd name="connsiteY7" fmla="*/ 6915 h 20745"/>
                    <a:gd name="connsiteX8" fmla="*/ 10373 w 34575"/>
                    <a:gd name="connsiteY8" fmla="*/ 6915 h 20745"/>
                    <a:gd name="connsiteX9" fmla="*/ 10373 w 34575"/>
                    <a:gd name="connsiteY9" fmla="*/ 3458 h 20745"/>
                    <a:gd name="connsiteX10" fmla="*/ 11525 w 34575"/>
                    <a:gd name="connsiteY10" fmla="*/ 4610 h 20745"/>
                    <a:gd name="connsiteX11" fmla="*/ 11525 w 34575"/>
                    <a:gd name="connsiteY11" fmla="*/ 4610 h 20745"/>
                    <a:gd name="connsiteX12" fmla="*/ 11525 w 34575"/>
                    <a:gd name="connsiteY12" fmla="*/ 4610 h 20745"/>
                    <a:gd name="connsiteX13" fmla="*/ 11525 w 34575"/>
                    <a:gd name="connsiteY13" fmla="*/ 4610 h 20745"/>
                    <a:gd name="connsiteX14" fmla="*/ 11525 w 34575"/>
                    <a:gd name="connsiteY14" fmla="*/ 4610 h 20745"/>
                    <a:gd name="connsiteX15" fmla="*/ 11525 w 34575"/>
                    <a:gd name="connsiteY15" fmla="*/ 4610 h 20745"/>
                    <a:gd name="connsiteX16" fmla="*/ 11525 w 34575"/>
                    <a:gd name="connsiteY16" fmla="*/ 4610 h 20745"/>
                    <a:gd name="connsiteX17" fmla="*/ 11525 w 34575"/>
                    <a:gd name="connsiteY17" fmla="*/ 4610 h 20745"/>
                    <a:gd name="connsiteX18" fmla="*/ 11525 w 34575"/>
                    <a:gd name="connsiteY18" fmla="*/ 4610 h 20745"/>
                    <a:gd name="connsiteX19" fmla="*/ 11525 w 34575"/>
                    <a:gd name="connsiteY19" fmla="*/ 4610 h 20745"/>
                    <a:gd name="connsiteX20" fmla="*/ 11525 w 34575"/>
                    <a:gd name="connsiteY20" fmla="*/ 4610 h 20745"/>
                    <a:gd name="connsiteX21" fmla="*/ 11525 w 34575"/>
                    <a:gd name="connsiteY21" fmla="*/ 4610 h 20745"/>
                    <a:gd name="connsiteX22" fmla="*/ 11525 w 34575"/>
                    <a:gd name="connsiteY22" fmla="*/ 4610 h 20745"/>
                    <a:gd name="connsiteX23" fmla="*/ 11525 w 34575"/>
                    <a:gd name="connsiteY23" fmla="*/ 4610 h 20745"/>
                    <a:gd name="connsiteX24" fmla="*/ 11525 w 34575"/>
                    <a:gd name="connsiteY24" fmla="*/ 4610 h 20745"/>
                    <a:gd name="connsiteX25" fmla="*/ 11525 w 34575"/>
                    <a:gd name="connsiteY25" fmla="*/ 4610 h 20745"/>
                    <a:gd name="connsiteX26" fmla="*/ 11525 w 34575"/>
                    <a:gd name="connsiteY26" fmla="*/ 4610 h 20745"/>
                    <a:gd name="connsiteX27" fmla="*/ 12677 w 34575"/>
                    <a:gd name="connsiteY27" fmla="*/ 4610 h 20745"/>
                    <a:gd name="connsiteX28" fmla="*/ 21898 w 34575"/>
                    <a:gd name="connsiteY28" fmla="*/ 0 h 20745"/>
                    <a:gd name="connsiteX29" fmla="*/ 21898 w 34575"/>
                    <a:gd name="connsiteY29" fmla="*/ 3458 h 20745"/>
                    <a:gd name="connsiteX30" fmla="*/ 23051 w 34575"/>
                    <a:gd name="connsiteY30" fmla="*/ 4610 h 20745"/>
                    <a:gd name="connsiteX31" fmla="*/ 34576 w 34575"/>
                    <a:gd name="connsiteY31" fmla="*/ 11525 h 20745"/>
                    <a:gd name="connsiteX32" fmla="*/ 33423 w 34575"/>
                    <a:gd name="connsiteY32" fmla="*/ 11525 h 20745"/>
                    <a:gd name="connsiteX33" fmla="*/ 17288 w 34575"/>
                    <a:gd name="connsiteY33" fmla="*/ 20746 h 20745"/>
                    <a:gd name="connsiteX34" fmla="*/ 16135 w 34575"/>
                    <a:gd name="connsiteY34" fmla="*/ 20746 h 20745"/>
                    <a:gd name="connsiteX35" fmla="*/ 16135 w 34575"/>
                    <a:gd name="connsiteY35" fmla="*/ 20746 h 20745"/>
                    <a:gd name="connsiteX36" fmla="*/ 14983 w 34575"/>
                    <a:gd name="connsiteY36" fmla="*/ 20746 h 20745"/>
                    <a:gd name="connsiteX37" fmla="*/ 14983 w 34575"/>
                    <a:gd name="connsiteY37" fmla="*/ 20746 h 20745"/>
                    <a:gd name="connsiteX38" fmla="*/ 13830 w 34575"/>
                    <a:gd name="connsiteY38" fmla="*/ 20746 h 20745"/>
                    <a:gd name="connsiteX39" fmla="*/ 13830 w 34575"/>
                    <a:gd name="connsiteY39" fmla="*/ 20746 h 20745"/>
                    <a:gd name="connsiteX40" fmla="*/ 12677 w 34575"/>
                    <a:gd name="connsiteY40" fmla="*/ 20746 h 20745"/>
                    <a:gd name="connsiteX41" fmla="*/ 0 w 34575"/>
                    <a:gd name="connsiteY41" fmla="*/ 12678 h 20745"/>
                    <a:gd name="connsiteX42" fmla="*/ 0 w 34575"/>
                    <a:gd name="connsiteY42" fmla="*/ 12678 h 20745"/>
                    <a:gd name="connsiteX43" fmla="*/ 9220 w 34575"/>
                    <a:gd name="connsiteY43" fmla="*/ 8068 h 20745"/>
                    <a:gd name="connsiteX44" fmla="*/ 9220 w 34575"/>
                    <a:gd name="connsiteY44" fmla="*/ 8068 h 207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</a:cxnLst>
                  <a:rect l="l" t="t" r="r" b="b"/>
                  <a:pathLst>
                    <a:path w="34575" h="20745">
                      <a:moveTo>
                        <a:pt x="9220" y="8068"/>
                      </a:moveTo>
                      <a:cubicBezTo>
                        <a:pt x="9220" y="6915"/>
                        <a:pt x="9220" y="6915"/>
                        <a:pt x="9220" y="8068"/>
                      </a:cubicBezTo>
                      <a:cubicBezTo>
                        <a:pt x="9220" y="6915"/>
                        <a:pt x="9220" y="6915"/>
                        <a:pt x="9220" y="8068"/>
                      </a:cubicBezTo>
                      <a:lnTo>
                        <a:pt x="9220" y="8068"/>
                      </a:lnTo>
                      <a:lnTo>
                        <a:pt x="9220" y="8068"/>
                      </a:lnTo>
                      <a:cubicBezTo>
                        <a:pt x="9220" y="6915"/>
                        <a:pt x="9220" y="6915"/>
                        <a:pt x="9220" y="8068"/>
                      </a:cubicBezTo>
                      <a:cubicBezTo>
                        <a:pt x="10373" y="6915"/>
                        <a:pt x="10373" y="6915"/>
                        <a:pt x="9220" y="8068"/>
                      </a:cubicBezTo>
                      <a:cubicBezTo>
                        <a:pt x="10373" y="6915"/>
                        <a:pt x="10373" y="6915"/>
                        <a:pt x="10373" y="6915"/>
                      </a:cubicBezTo>
                      <a:lnTo>
                        <a:pt x="10373" y="6915"/>
                      </a:lnTo>
                      <a:lnTo>
                        <a:pt x="10373" y="3458"/>
                      </a:lnTo>
                      <a:lnTo>
                        <a:pt x="11525" y="4610"/>
                      </a:ln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lnTo>
                        <a:pt x="11525" y="4610"/>
                      </a:ln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lnTo>
                        <a:pt x="11525" y="4610"/>
                      </a:ln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2677" y="4610"/>
                      </a:cubicBezTo>
                      <a:lnTo>
                        <a:pt x="21898" y="0"/>
                      </a:lnTo>
                      <a:lnTo>
                        <a:pt x="21898" y="3458"/>
                      </a:lnTo>
                      <a:cubicBezTo>
                        <a:pt x="21898" y="3458"/>
                        <a:pt x="21898" y="4610"/>
                        <a:pt x="23051" y="4610"/>
                      </a:cubicBezTo>
                      <a:lnTo>
                        <a:pt x="34576" y="11525"/>
                      </a:lnTo>
                      <a:cubicBezTo>
                        <a:pt x="34576" y="11525"/>
                        <a:pt x="34576" y="11525"/>
                        <a:pt x="33423" y="11525"/>
                      </a:cubicBezTo>
                      <a:lnTo>
                        <a:pt x="17288" y="20746"/>
                      </a:lnTo>
                      <a:cubicBezTo>
                        <a:pt x="17288" y="20746"/>
                        <a:pt x="16135" y="20746"/>
                        <a:pt x="16135" y="20746"/>
                      </a:cubicBezTo>
                      <a:cubicBezTo>
                        <a:pt x="16135" y="20746"/>
                        <a:pt x="16135" y="20746"/>
                        <a:pt x="16135" y="20746"/>
                      </a:cubicBezTo>
                      <a:cubicBezTo>
                        <a:pt x="16135" y="20746"/>
                        <a:pt x="14983" y="20746"/>
                        <a:pt x="14983" y="20746"/>
                      </a:cubicBezTo>
                      <a:lnTo>
                        <a:pt x="14983" y="20746"/>
                      </a:lnTo>
                      <a:cubicBezTo>
                        <a:pt x="14983" y="20746"/>
                        <a:pt x="13830" y="20746"/>
                        <a:pt x="13830" y="20746"/>
                      </a:cubicBezTo>
                      <a:lnTo>
                        <a:pt x="13830" y="20746"/>
                      </a:lnTo>
                      <a:cubicBezTo>
                        <a:pt x="13830" y="20746"/>
                        <a:pt x="12677" y="20746"/>
                        <a:pt x="12677" y="20746"/>
                      </a:cubicBezTo>
                      <a:lnTo>
                        <a:pt x="0" y="12678"/>
                      </a:lnTo>
                      <a:cubicBezTo>
                        <a:pt x="0" y="12678"/>
                        <a:pt x="0" y="12678"/>
                        <a:pt x="0" y="12678"/>
                      </a:cubicBezTo>
                      <a:lnTo>
                        <a:pt x="9220" y="8068"/>
                      </a:lnTo>
                      <a:lnTo>
                        <a:pt x="9220" y="8068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03286"/>
                    </a:gs>
                    <a:gs pos="100000">
                      <a:srgbClr val="0085F2"/>
                    </a:gs>
                  </a:gsLst>
                  <a:lin ang="16327914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686" name="Freeform: Shape 3685">
                  <a:extLst>
                    <a:ext uri="{FF2B5EF4-FFF2-40B4-BE49-F238E27FC236}">
                      <a16:creationId xmlns:a16="http://schemas.microsoft.com/office/drawing/2014/main" id="{48E39441-6F91-0403-00D3-06D0A82CB6E2}"/>
                    </a:ext>
                  </a:extLst>
                </p:cNvPr>
                <p:cNvSpPr/>
                <p:nvPr/>
              </p:nvSpPr>
              <p:spPr>
                <a:xfrm>
                  <a:off x="8953686" y="5510697"/>
                  <a:ext cx="34575" cy="20745"/>
                </a:xfrm>
                <a:custGeom>
                  <a:avLst/>
                  <a:gdLst>
                    <a:gd name="connsiteX0" fmla="*/ 9220 w 34575"/>
                    <a:gd name="connsiteY0" fmla="*/ 8067 h 20745"/>
                    <a:gd name="connsiteX1" fmla="*/ 9220 w 34575"/>
                    <a:gd name="connsiteY1" fmla="*/ 8067 h 20745"/>
                    <a:gd name="connsiteX2" fmla="*/ 9220 w 34575"/>
                    <a:gd name="connsiteY2" fmla="*/ 8067 h 20745"/>
                    <a:gd name="connsiteX3" fmla="*/ 9220 w 34575"/>
                    <a:gd name="connsiteY3" fmla="*/ 8067 h 20745"/>
                    <a:gd name="connsiteX4" fmla="*/ 9220 w 34575"/>
                    <a:gd name="connsiteY4" fmla="*/ 8067 h 20745"/>
                    <a:gd name="connsiteX5" fmla="*/ 9220 w 34575"/>
                    <a:gd name="connsiteY5" fmla="*/ 8067 h 20745"/>
                    <a:gd name="connsiteX6" fmla="*/ 9220 w 34575"/>
                    <a:gd name="connsiteY6" fmla="*/ 8067 h 20745"/>
                    <a:gd name="connsiteX7" fmla="*/ 9220 w 34575"/>
                    <a:gd name="connsiteY7" fmla="*/ 8067 h 20745"/>
                    <a:gd name="connsiteX8" fmla="*/ 10373 w 34575"/>
                    <a:gd name="connsiteY8" fmla="*/ 6915 h 20745"/>
                    <a:gd name="connsiteX9" fmla="*/ 10373 w 34575"/>
                    <a:gd name="connsiteY9" fmla="*/ 6915 h 20745"/>
                    <a:gd name="connsiteX10" fmla="*/ 10373 w 34575"/>
                    <a:gd name="connsiteY10" fmla="*/ 3457 h 20745"/>
                    <a:gd name="connsiteX11" fmla="*/ 11525 w 34575"/>
                    <a:gd name="connsiteY11" fmla="*/ 4610 h 20745"/>
                    <a:gd name="connsiteX12" fmla="*/ 11525 w 34575"/>
                    <a:gd name="connsiteY12" fmla="*/ 4610 h 20745"/>
                    <a:gd name="connsiteX13" fmla="*/ 11525 w 34575"/>
                    <a:gd name="connsiteY13" fmla="*/ 4610 h 20745"/>
                    <a:gd name="connsiteX14" fmla="*/ 11525 w 34575"/>
                    <a:gd name="connsiteY14" fmla="*/ 4610 h 20745"/>
                    <a:gd name="connsiteX15" fmla="*/ 11525 w 34575"/>
                    <a:gd name="connsiteY15" fmla="*/ 4610 h 20745"/>
                    <a:gd name="connsiteX16" fmla="*/ 11525 w 34575"/>
                    <a:gd name="connsiteY16" fmla="*/ 4610 h 20745"/>
                    <a:gd name="connsiteX17" fmla="*/ 11525 w 34575"/>
                    <a:gd name="connsiteY17" fmla="*/ 4610 h 20745"/>
                    <a:gd name="connsiteX18" fmla="*/ 11525 w 34575"/>
                    <a:gd name="connsiteY18" fmla="*/ 4610 h 20745"/>
                    <a:gd name="connsiteX19" fmla="*/ 11525 w 34575"/>
                    <a:gd name="connsiteY19" fmla="*/ 4610 h 20745"/>
                    <a:gd name="connsiteX20" fmla="*/ 11525 w 34575"/>
                    <a:gd name="connsiteY20" fmla="*/ 4610 h 20745"/>
                    <a:gd name="connsiteX21" fmla="*/ 11525 w 34575"/>
                    <a:gd name="connsiteY21" fmla="*/ 4610 h 20745"/>
                    <a:gd name="connsiteX22" fmla="*/ 11525 w 34575"/>
                    <a:gd name="connsiteY22" fmla="*/ 4610 h 20745"/>
                    <a:gd name="connsiteX23" fmla="*/ 11525 w 34575"/>
                    <a:gd name="connsiteY23" fmla="*/ 4610 h 20745"/>
                    <a:gd name="connsiteX24" fmla="*/ 11525 w 34575"/>
                    <a:gd name="connsiteY24" fmla="*/ 4610 h 20745"/>
                    <a:gd name="connsiteX25" fmla="*/ 11525 w 34575"/>
                    <a:gd name="connsiteY25" fmla="*/ 4610 h 20745"/>
                    <a:gd name="connsiteX26" fmla="*/ 11525 w 34575"/>
                    <a:gd name="connsiteY26" fmla="*/ 4610 h 20745"/>
                    <a:gd name="connsiteX27" fmla="*/ 11525 w 34575"/>
                    <a:gd name="connsiteY27" fmla="*/ 4610 h 20745"/>
                    <a:gd name="connsiteX28" fmla="*/ 12678 w 34575"/>
                    <a:gd name="connsiteY28" fmla="*/ 4610 h 20745"/>
                    <a:gd name="connsiteX29" fmla="*/ 21898 w 34575"/>
                    <a:gd name="connsiteY29" fmla="*/ 0 h 20745"/>
                    <a:gd name="connsiteX30" fmla="*/ 21898 w 34575"/>
                    <a:gd name="connsiteY30" fmla="*/ 3457 h 20745"/>
                    <a:gd name="connsiteX31" fmla="*/ 23051 w 34575"/>
                    <a:gd name="connsiteY31" fmla="*/ 4610 h 20745"/>
                    <a:gd name="connsiteX32" fmla="*/ 34576 w 34575"/>
                    <a:gd name="connsiteY32" fmla="*/ 11525 h 20745"/>
                    <a:gd name="connsiteX33" fmla="*/ 33424 w 34575"/>
                    <a:gd name="connsiteY33" fmla="*/ 11525 h 20745"/>
                    <a:gd name="connsiteX34" fmla="*/ 17288 w 34575"/>
                    <a:gd name="connsiteY34" fmla="*/ 20745 h 20745"/>
                    <a:gd name="connsiteX35" fmla="*/ 16136 w 34575"/>
                    <a:gd name="connsiteY35" fmla="*/ 20745 h 20745"/>
                    <a:gd name="connsiteX36" fmla="*/ 16136 w 34575"/>
                    <a:gd name="connsiteY36" fmla="*/ 20745 h 20745"/>
                    <a:gd name="connsiteX37" fmla="*/ 14983 w 34575"/>
                    <a:gd name="connsiteY37" fmla="*/ 20745 h 20745"/>
                    <a:gd name="connsiteX38" fmla="*/ 14983 w 34575"/>
                    <a:gd name="connsiteY38" fmla="*/ 20745 h 20745"/>
                    <a:gd name="connsiteX39" fmla="*/ 13830 w 34575"/>
                    <a:gd name="connsiteY39" fmla="*/ 20745 h 20745"/>
                    <a:gd name="connsiteX40" fmla="*/ 13830 w 34575"/>
                    <a:gd name="connsiteY40" fmla="*/ 20745 h 20745"/>
                    <a:gd name="connsiteX41" fmla="*/ 12678 w 34575"/>
                    <a:gd name="connsiteY41" fmla="*/ 20745 h 20745"/>
                    <a:gd name="connsiteX42" fmla="*/ 0 w 34575"/>
                    <a:gd name="connsiteY42" fmla="*/ 12678 h 20745"/>
                    <a:gd name="connsiteX43" fmla="*/ 0 w 34575"/>
                    <a:gd name="connsiteY43" fmla="*/ 12678 h 20745"/>
                    <a:gd name="connsiteX44" fmla="*/ 9220 w 34575"/>
                    <a:gd name="connsiteY44" fmla="*/ 8067 h 20745"/>
                    <a:gd name="connsiteX45" fmla="*/ 9220 w 34575"/>
                    <a:gd name="connsiteY45" fmla="*/ 8067 h 207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</a:cxnLst>
                  <a:rect l="l" t="t" r="r" b="b"/>
                  <a:pathLst>
                    <a:path w="34575" h="20745">
                      <a:moveTo>
                        <a:pt x="9220" y="8067"/>
                      </a:moveTo>
                      <a:cubicBezTo>
                        <a:pt x="9220" y="8067"/>
                        <a:pt x="9220" y="8067"/>
                        <a:pt x="9220" y="8067"/>
                      </a:cubicBezTo>
                      <a:cubicBezTo>
                        <a:pt x="9220" y="8067"/>
                        <a:pt x="9220" y="8067"/>
                        <a:pt x="9220" y="8067"/>
                      </a:cubicBezTo>
                      <a:cubicBezTo>
                        <a:pt x="9220" y="8067"/>
                        <a:pt x="9220" y="8067"/>
                        <a:pt x="9220" y="8067"/>
                      </a:cubicBezTo>
                      <a:lnTo>
                        <a:pt x="9220" y="8067"/>
                      </a:lnTo>
                      <a:cubicBezTo>
                        <a:pt x="9220" y="8067"/>
                        <a:pt x="9220" y="6915"/>
                        <a:pt x="9220" y="8067"/>
                      </a:cubicBezTo>
                      <a:cubicBezTo>
                        <a:pt x="9220" y="6915"/>
                        <a:pt x="9220" y="6915"/>
                        <a:pt x="9220" y="8067"/>
                      </a:cubicBezTo>
                      <a:cubicBezTo>
                        <a:pt x="9220" y="6915"/>
                        <a:pt x="9220" y="6915"/>
                        <a:pt x="9220" y="8067"/>
                      </a:cubicBezTo>
                      <a:cubicBezTo>
                        <a:pt x="10373" y="6915"/>
                        <a:pt x="10373" y="6915"/>
                        <a:pt x="10373" y="6915"/>
                      </a:cubicBezTo>
                      <a:lnTo>
                        <a:pt x="10373" y="6915"/>
                      </a:lnTo>
                      <a:lnTo>
                        <a:pt x="10373" y="3457"/>
                      </a:lnTo>
                      <a:lnTo>
                        <a:pt x="11525" y="4610"/>
                      </a:ln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lnTo>
                        <a:pt x="11525" y="4610"/>
                      </a:ln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lnTo>
                        <a:pt x="11525" y="4610"/>
                      </a:ln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2678" y="4610"/>
                      </a:cubicBezTo>
                      <a:lnTo>
                        <a:pt x="21898" y="0"/>
                      </a:lnTo>
                      <a:lnTo>
                        <a:pt x="21898" y="3457"/>
                      </a:lnTo>
                      <a:cubicBezTo>
                        <a:pt x="21898" y="3457"/>
                        <a:pt x="21898" y="4610"/>
                        <a:pt x="23051" y="4610"/>
                      </a:cubicBezTo>
                      <a:lnTo>
                        <a:pt x="34576" y="11525"/>
                      </a:lnTo>
                      <a:cubicBezTo>
                        <a:pt x="34576" y="11525"/>
                        <a:pt x="34576" y="11525"/>
                        <a:pt x="33424" y="11525"/>
                      </a:cubicBezTo>
                      <a:lnTo>
                        <a:pt x="17288" y="20745"/>
                      </a:lnTo>
                      <a:cubicBezTo>
                        <a:pt x="17288" y="20745"/>
                        <a:pt x="16136" y="20745"/>
                        <a:pt x="16136" y="20745"/>
                      </a:cubicBezTo>
                      <a:cubicBezTo>
                        <a:pt x="16136" y="20745"/>
                        <a:pt x="16136" y="20745"/>
                        <a:pt x="16136" y="20745"/>
                      </a:cubicBezTo>
                      <a:cubicBezTo>
                        <a:pt x="16136" y="20745"/>
                        <a:pt x="14983" y="20745"/>
                        <a:pt x="14983" y="20745"/>
                      </a:cubicBezTo>
                      <a:lnTo>
                        <a:pt x="14983" y="20745"/>
                      </a:lnTo>
                      <a:cubicBezTo>
                        <a:pt x="14983" y="20745"/>
                        <a:pt x="13830" y="20745"/>
                        <a:pt x="13830" y="20745"/>
                      </a:cubicBezTo>
                      <a:lnTo>
                        <a:pt x="13830" y="20745"/>
                      </a:lnTo>
                      <a:cubicBezTo>
                        <a:pt x="13830" y="20745"/>
                        <a:pt x="12678" y="20745"/>
                        <a:pt x="12678" y="20745"/>
                      </a:cubicBezTo>
                      <a:lnTo>
                        <a:pt x="0" y="12678"/>
                      </a:lnTo>
                      <a:cubicBezTo>
                        <a:pt x="0" y="12678"/>
                        <a:pt x="0" y="12678"/>
                        <a:pt x="0" y="12678"/>
                      </a:cubicBezTo>
                      <a:lnTo>
                        <a:pt x="9220" y="8067"/>
                      </a:lnTo>
                      <a:lnTo>
                        <a:pt x="9220" y="8067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03286"/>
                    </a:gs>
                    <a:gs pos="100000">
                      <a:srgbClr val="0085F2"/>
                    </a:gs>
                  </a:gsLst>
                  <a:lin ang="16327914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687" name="Freeform: Shape 3686">
                  <a:extLst>
                    <a:ext uri="{FF2B5EF4-FFF2-40B4-BE49-F238E27FC236}">
                      <a16:creationId xmlns:a16="http://schemas.microsoft.com/office/drawing/2014/main" id="{EBCBAFF0-C321-C355-D8C7-A5F6D66733C9}"/>
                    </a:ext>
                  </a:extLst>
                </p:cNvPr>
                <p:cNvSpPr/>
                <p:nvPr/>
              </p:nvSpPr>
              <p:spPr>
                <a:xfrm>
                  <a:off x="8976737" y="5498019"/>
                  <a:ext cx="34575" cy="20745"/>
                </a:xfrm>
                <a:custGeom>
                  <a:avLst/>
                  <a:gdLst>
                    <a:gd name="connsiteX0" fmla="*/ 9220 w 34575"/>
                    <a:gd name="connsiteY0" fmla="*/ 8068 h 20745"/>
                    <a:gd name="connsiteX1" fmla="*/ 9220 w 34575"/>
                    <a:gd name="connsiteY1" fmla="*/ 8068 h 20745"/>
                    <a:gd name="connsiteX2" fmla="*/ 9220 w 34575"/>
                    <a:gd name="connsiteY2" fmla="*/ 8068 h 20745"/>
                    <a:gd name="connsiteX3" fmla="*/ 9220 w 34575"/>
                    <a:gd name="connsiteY3" fmla="*/ 8068 h 20745"/>
                    <a:gd name="connsiteX4" fmla="*/ 9220 w 34575"/>
                    <a:gd name="connsiteY4" fmla="*/ 8068 h 20745"/>
                    <a:gd name="connsiteX5" fmla="*/ 9220 w 34575"/>
                    <a:gd name="connsiteY5" fmla="*/ 8068 h 20745"/>
                    <a:gd name="connsiteX6" fmla="*/ 9220 w 34575"/>
                    <a:gd name="connsiteY6" fmla="*/ 8068 h 20745"/>
                    <a:gd name="connsiteX7" fmla="*/ 10373 w 34575"/>
                    <a:gd name="connsiteY7" fmla="*/ 6915 h 20745"/>
                    <a:gd name="connsiteX8" fmla="*/ 10373 w 34575"/>
                    <a:gd name="connsiteY8" fmla="*/ 6915 h 20745"/>
                    <a:gd name="connsiteX9" fmla="*/ 10373 w 34575"/>
                    <a:gd name="connsiteY9" fmla="*/ 6915 h 20745"/>
                    <a:gd name="connsiteX10" fmla="*/ 10373 w 34575"/>
                    <a:gd name="connsiteY10" fmla="*/ 3457 h 20745"/>
                    <a:gd name="connsiteX11" fmla="*/ 11525 w 34575"/>
                    <a:gd name="connsiteY11" fmla="*/ 4610 h 20745"/>
                    <a:gd name="connsiteX12" fmla="*/ 11525 w 34575"/>
                    <a:gd name="connsiteY12" fmla="*/ 4610 h 20745"/>
                    <a:gd name="connsiteX13" fmla="*/ 11525 w 34575"/>
                    <a:gd name="connsiteY13" fmla="*/ 4610 h 20745"/>
                    <a:gd name="connsiteX14" fmla="*/ 11525 w 34575"/>
                    <a:gd name="connsiteY14" fmla="*/ 4610 h 20745"/>
                    <a:gd name="connsiteX15" fmla="*/ 11525 w 34575"/>
                    <a:gd name="connsiteY15" fmla="*/ 4610 h 20745"/>
                    <a:gd name="connsiteX16" fmla="*/ 11525 w 34575"/>
                    <a:gd name="connsiteY16" fmla="*/ 4610 h 20745"/>
                    <a:gd name="connsiteX17" fmla="*/ 11525 w 34575"/>
                    <a:gd name="connsiteY17" fmla="*/ 4610 h 20745"/>
                    <a:gd name="connsiteX18" fmla="*/ 11525 w 34575"/>
                    <a:gd name="connsiteY18" fmla="*/ 4610 h 20745"/>
                    <a:gd name="connsiteX19" fmla="*/ 11525 w 34575"/>
                    <a:gd name="connsiteY19" fmla="*/ 4610 h 20745"/>
                    <a:gd name="connsiteX20" fmla="*/ 11525 w 34575"/>
                    <a:gd name="connsiteY20" fmla="*/ 4610 h 20745"/>
                    <a:gd name="connsiteX21" fmla="*/ 11525 w 34575"/>
                    <a:gd name="connsiteY21" fmla="*/ 4610 h 20745"/>
                    <a:gd name="connsiteX22" fmla="*/ 11525 w 34575"/>
                    <a:gd name="connsiteY22" fmla="*/ 4610 h 20745"/>
                    <a:gd name="connsiteX23" fmla="*/ 11525 w 34575"/>
                    <a:gd name="connsiteY23" fmla="*/ 4610 h 20745"/>
                    <a:gd name="connsiteX24" fmla="*/ 11525 w 34575"/>
                    <a:gd name="connsiteY24" fmla="*/ 4610 h 20745"/>
                    <a:gd name="connsiteX25" fmla="*/ 11525 w 34575"/>
                    <a:gd name="connsiteY25" fmla="*/ 4610 h 20745"/>
                    <a:gd name="connsiteX26" fmla="*/ 11525 w 34575"/>
                    <a:gd name="connsiteY26" fmla="*/ 4610 h 20745"/>
                    <a:gd name="connsiteX27" fmla="*/ 11525 w 34575"/>
                    <a:gd name="connsiteY27" fmla="*/ 4610 h 20745"/>
                    <a:gd name="connsiteX28" fmla="*/ 12678 w 34575"/>
                    <a:gd name="connsiteY28" fmla="*/ 4610 h 20745"/>
                    <a:gd name="connsiteX29" fmla="*/ 21898 w 34575"/>
                    <a:gd name="connsiteY29" fmla="*/ 0 h 20745"/>
                    <a:gd name="connsiteX30" fmla="*/ 21898 w 34575"/>
                    <a:gd name="connsiteY30" fmla="*/ 3457 h 20745"/>
                    <a:gd name="connsiteX31" fmla="*/ 23051 w 34575"/>
                    <a:gd name="connsiteY31" fmla="*/ 4610 h 20745"/>
                    <a:gd name="connsiteX32" fmla="*/ 34576 w 34575"/>
                    <a:gd name="connsiteY32" fmla="*/ 11525 h 20745"/>
                    <a:gd name="connsiteX33" fmla="*/ 33424 w 34575"/>
                    <a:gd name="connsiteY33" fmla="*/ 11525 h 20745"/>
                    <a:gd name="connsiteX34" fmla="*/ 17288 w 34575"/>
                    <a:gd name="connsiteY34" fmla="*/ 20745 h 20745"/>
                    <a:gd name="connsiteX35" fmla="*/ 16136 w 34575"/>
                    <a:gd name="connsiteY35" fmla="*/ 20745 h 20745"/>
                    <a:gd name="connsiteX36" fmla="*/ 16136 w 34575"/>
                    <a:gd name="connsiteY36" fmla="*/ 20745 h 20745"/>
                    <a:gd name="connsiteX37" fmla="*/ 14983 w 34575"/>
                    <a:gd name="connsiteY37" fmla="*/ 20745 h 20745"/>
                    <a:gd name="connsiteX38" fmla="*/ 14983 w 34575"/>
                    <a:gd name="connsiteY38" fmla="*/ 20745 h 20745"/>
                    <a:gd name="connsiteX39" fmla="*/ 13830 w 34575"/>
                    <a:gd name="connsiteY39" fmla="*/ 20745 h 20745"/>
                    <a:gd name="connsiteX40" fmla="*/ 13830 w 34575"/>
                    <a:gd name="connsiteY40" fmla="*/ 20745 h 20745"/>
                    <a:gd name="connsiteX41" fmla="*/ 12678 w 34575"/>
                    <a:gd name="connsiteY41" fmla="*/ 20745 h 20745"/>
                    <a:gd name="connsiteX42" fmla="*/ 0 w 34575"/>
                    <a:gd name="connsiteY42" fmla="*/ 12678 h 20745"/>
                    <a:gd name="connsiteX43" fmla="*/ 0 w 34575"/>
                    <a:gd name="connsiteY43" fmla="*/ 12678 h 20745"/>
                    <a:gd name="connsiteX44" fmla="*/ 9220 w 34575"/>
                    <a:gd name="connsiteY44" fmla="*/ 8068 h 20745"/>
                    <a:gd name="connsiteX45" fmla="*/ 9220 w 34575"/>
                    <a:gd name="connsiteY45" fmla="*/ 8068 h 207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</a:cxnLst>
                  <a:rect l="l" t="t" r="r" b="b"/>
                  <a:pathLst>
                    <a:path w="34575" h="20745">
                      <a:moveTo>
                        <a:pt x="9220" y="8068"/>
                      </a:moveTo>
                      <a:cubicBezTo>
                        <a:pt x="9220" y="6915"/>
                        <a:pt x="10373" y="6915"/>
                        <a:pt x="9220" y="8068"/>
                      </a:cubicBezTo>
                      <a:cubicBezTo>
                        <a:pt x="10373" y="6915"/>
                        <a:pt x="10373" y="6915"/>
                        <a:pt x="9220" y="8068"/>
                      </a:cubicBezTo>
                      <a:lnTo>
                        <a:pt x="9220" y="8068"/>
                      </a:lnTo>
                      <a:lnTo>
                        <a:pt x="9220" y="8068"/>
                      </a:lnTo>
                      <a:cubicBezTo>
                        <a:pt x="10373" y="6915"/>
                        <a:pt x="10373" y="6915"/>
                        <a:pt x="9220" y="8068"/>
                      </a:cubicBezTo>
                      <a:cubicBezTo>
                        <a:pt x="10373" y="6915"/>
                        <a:pt x="10373" y="6915"/>
                        <a:pt x="9220" y="8068"/>
                      </a:cubicBezTo>
                      <a:cubicBezTo>
                        <a:pt x="10373" y="6915"/>
                        <a:pt x="10373" y="6915"/>
                        <a:pt x="10373" y="6915"/>
                      </a:cubicBezTo>
                      <a:cubicBezTo>
                        <a:pt x="10373" y="6915"/>
                        <a:pt x="10373" y="6915"/>
                        <a:pt x="10373" y="6915"/>
                      </a:cubicBezTo>
                      <a:lnTo>
                        <a:pt x="10373" y="6915"/>
                      </a:lnTo>
                      <a:lnTo>
                        <a:pt x="10373" y="3457"/>
                      </a:lnTo>
                      <a:lnTo>
                        <a:pt x="11525" y="4610"/>
                      </a:ln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lnTo>
                        <a:pt x="11525" y="4610"/>
                      </a:ln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lnTo>
                        <a:pt x="11525" y="4610"/>
                      </a:ln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2678" y="4610"/>
                      </a:cubicBezTo>
                      <a:lnTo>
                        <a:pt x="21898" y="0"/>
                      </a:lnTo>
                      <a:lnTo>
                        <a:pt x="21898" y="3457"/>
                      </a:lnTo>
                      <a:cubicBezTo>
                        <a:pt x="21898" y="3457"/>
                        <a:pt x="21898" y="4610"/>
                        <a:pt x="23051" y="4610"/>
                      </a:cubicBezTo>
                      <a:lnTo>
                        <a:pt x="34576" y="11525"/>
                      </a:lnTo>
                      <a:cubicBezTo>
                        <a:pt x="34576" y="11525"/>
                        <a:pt x="34576" y="11525"/>
                        <a:pt x="33424" y="11525"/>
                      </a:cubicBezTo>
                      <a:lnTo>
                        <a:pt x="17288" y="20745"/>
                      </a:lnTo>
                      <a:cubicBezTo>
                        <a:pt x="17288" y="20745"/>
                        <a:pt x="16136" y="20745"/>
                        <a:pt x="16136" y="20745"/>
                      </a:cubicBezTo>
                      <a:cubicBezTo>
                        <a:pt x="16136" y="20745"/>
                        <a:pt x="16136" y="20745"/>
                        <a:pt x="16136" y="20745"/>
                      </a:cubicBezTo>
                      <a:cubicBezTo>
                        <a:pt x="16136" y="20745"/>
                        <a:pt x="14983" y="20745"/>
                        <a:pt x="14983" y="20745"/>
                      </a:cubicBezTo>
                      <a:lnTo>
                        <a:pt x="14983" y="20745"/>
                      </a:lnTo>
                      <a:cubicBezTo>
                        <a:pt x="14983" y="20745"/>
                        <a:pt x="13830" y="20745"/>
                        <a:pt x="13830" y="20745"/>
                      </a:cubicBezTo>
                      <a:lnTo>
                        <a:pt x="13830" y="20745"/>
                      </a:lnTo>
                      <a:cubicBezTo>
                        <a:pt x="13830" y="20745"/>
                        <a:pt x="12678" y="20745"/>
                        <a:pt x="12678" y="20745"/>
                      </a:cubicBezTo>
                      <a:lnTo>
                        <a:pt x="0" y="12678"/>
                      </a:lnTo>
                      <a:cubicBezTo>
                        <a:pt x="0" y="12678"/>
                        <a:pt x="0" y="12678"/>
                        <a:pt x="0" y="12678"/>
                      </a:cubicBezTo>
                      <a:lnTo>
                        <a:pt x="9220" y="8068"/>
                      </a:lnTo>
                      <a:lnTo>
                        <a:pt x="9220" y="8068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03286"/>
                    </a:gs>
                    <a:gs pos="100000">
                      <a:srgbClr val="0085F2"/>
                    </a:gs>
                  </a:gsLst>
                  <a:lin ang="16327914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688" name="Freeform: Shape 3687">
                  <a:extLst>
                    <a:ext uri="{FF2B5EF4-FFF2-40B4-BE49-F238E27FC236}">
                      <a16:creationId xmlns:a16="http://schemas.microsoft.com/office/drawing/2014/main" id="{3DB17B4A-43DB-8ECF-B3FC-272198DFA208}"/>
                    </a:ext>
                  </a:extLst>
                </p:cNvPr>
                <p:cNvSpPr/>
                <p:nvPr/>
              </p:nvSpPr>
              <p:spPr>
                <a:xfrm>
                  <a:off x="9000940" y="5484189"/>
                  <a:ext cx="34575" cy="20745"/>
                </a:xfrm>
                <a:custGeom>
                  <a:avLst/>
                  <a:gdLst>
                    <a:gd name="connsiteX0" fmla="*/ 9220 w 34575"/>
                    <a:gd name="connsiteY0" fmla="*/ 8068 h 20745"/>
                    <a:gd name="connsiteX1" fmla="*/ 9220 w 34575"/>
                    <a:gd name="connsiteY1" fmla="*/ 8068 h 20745"/>
                    <a:gd name="connsiteX2" fmla="*/ 9220 w 34575"/>
                    <a:gd name="connsiteY2" fmla="*/ 8068 h 20745"/>
                    <a:gd name="connsiteX3" fmla="*/ 9220 w 34575"/>
                    <a:gd name="connsiteY3" fmla="*/ 8068 h 20745"/>
                    <a:gd name="connsiteX4" fmla="*/ 9220 w 34575"/>
                    <a:gd name="connsiteY4" fmla="*/ 8068 h 20745"/>
                    <a:gd name="connsiteX5" fmla="*/ 9220 w 34575"/>
                    <a:gd name="connsiteY5" fmla="*/ 8068 h 20745"/>
                    <a:gd name="connsiteX6" fmla="*/ 9220 w 34575"/>
                    <a:gd name="connsiteY6" fmla="*/ 8068 h 20745"/>
                    <a:gd name="connsiteX7" fmla="*/ 9220 w 34575"/>
                    <a:gd name="connsiteY7" fmla="*/ 8068 h 20745"/>
                    <a:gd name="connsiteX8" fmla="*/ 10373 w 34575"/>
                    <a:gd name="connsiteY8" fmla="*/ 6915 h 20745"/>
                    <a:gd name="connsiteX9" fmla="*/ 10373 w 34575"/>
                    <a:gd name="connsiteY9" fmla="*/ 6915 h 20745"/>
                    <a:gd name="connsiteX10" fmla="*/ 10373 w 34575"/>
                    <a:gd name="connsiteY10" fmla="*/ 3458 h 20745"/>
                    <a:gd name="connsiteX11" fmla="*/ 11525 w 34575"/>
                    <a:gd name="connsiteY11" fmla="*/ 4610 h 20745"/>
                    <a:gd name="connsiteX12" fmla="*/ 11525 w 34575"/>
                    <a:gd name="connsiteY12" fmla="*/ 4610 h 20745"/>
                    <a:gd name="connsiteX13" fmla="*/ 11525 w 34575"/>
                    <a:gd name="connsiteY13" fmla="*/ 4610 h 20745"/>
                    <a:gd name="connsiteX14" fmla="*/ 11525 w 34575"/>
                    <a:gd name="connsiteY14" fmla="*/ 4610 h 20745"/>
                    <a:gd name="connsiteX15" fmla="*/ 11525 w 34575"/>
                    <a:gd name="connsiteY15" fmla="*/ 4610 h 20745"/>
                    <a:gd name="connsiteX16" fmla="*/ 11525 w 34575"/>
                    <a:gd name="connsiteY16" fmla="*/ 4610 h 20745"/>
                    <a:gd name="connsiteX17" fmla="*/ 11525 w 34575"/>
                    <a:gd name="connsiteY17" fmla="*/ 4610 h 20745"/>
                    <a:gd name="connsiteX18" fmla="*/ 11525 w 34575"/>
                    <a:gd name="connsiteY18" fmla="*/ 4610 h 20745"/>
                    <a:gd name="connsiteX19" fmla="*/ 11525 w 34575"/>
                    <a:gd name="connsiteY19" fmla="*/ 4610 h 20745"/>
                    <a:gd name="connsiteX20" fmla="*/ 11525 w 34575"/>
                    <a:gd name="connsiteY20" fmla="*/ 4610 h 20745"/>
                    <a:gd name="connsiteX21" fmla="*/ 11525 w 34575"/>
                    <a:gd name="connsiteY21" fmla="*/ 4610 h 20745"/>
                    <a:gd name="connsiteX22" fmla="*/ 11525 w 34575"/>
                    <a:gd name="connsiteY22" fmla="*/ 4610 h 20745"/>
                    <a:gd name="connsiteX23" fmla="*/ 11525 w 34575"/>
                    <a:gd name="connsiteY23" fmla="*/ 4610 h 20745"/>
                    <a:gd name="connsiteX24" fmla="*/ 11525 w 34575"/>
                    <a:gd name="connsiteY24" fmla="*/ 4610 h 20745"/>
                    <a:gd name="connsiteX25" fmla="*/ 11525 w 34575"/>
                    <a:gd name="connsiteY25" fmla="*/ 4610 h 20745"/>
                    <a:gd name="connsiteX26" fmla="*/ 11525 w 34575"/>
                    <a:gd name="connsiteY26" fmla="*/ 4610 h 20745"/>
                    <a:gd name="connsiteX27" fmla="*/ 11525 w 34575"/>
                    <a:gd name="connsiteY27" fmla="*/ 4610 h 20745"/>
                    <a:gd name="connsiteX28" fmla="*/ 12678 w 34575"/>
                    <a:gd name="connsiteY28" fmla="*/ 4610 h 20745"/>
                    <a:gd name="connsiteX29" fmla="*/ 21898 w 34575"/>
                    <a:gd name="connsiteY29" fmla="*/ 0 h 20745"/>
                    <a:gd name="connsiteX30" fmla="*/ 21898 w 34575"/>
                    <a:gd name="connsiteY30" fmla="*/ 3458 h 20745"/>
                    <a:gd name="connsiteX31" fmla="*/ 23051 w 34575"/>
                    <a:gd name="connsiteY31" fmla="*/ 4610 h 20745"/>
                    <a:gd name="connsiteX32" fmla="*/ 34576 w 34575"/>
                    <a:gd name="connsiteY32" fmla="*/ 11525 h 20745"/>
                    <a:gd name="connsiteX33" fmla="*/ 33423 w 34575"/>
                    <a:gd name="connsiteY33" fmla="*/ 11525 h 20745"/>
                    <a:gd name="connsiteX34" fmla="*/ 17288 w 34575"/>
                    <a:gd name="connsiteY34" fmla="*/ 20746 h 20745"/>
                    <a:gd name="connsiteX35" fmla="*/ 16135 w 34575"/>
                    <a:gd name="connsiteY35" fmla="*/ 20746 h 20745"/>
                    <a:gd name="connsiteX36" fmla="*/ 16135 w 34575"/>
                    <a:gd name="connsiteY36" fmla="*/ 20746 h 20745"/>
                    <a:gd name="connsiteX37" fmla="*/ 14983 w 34575"/>
                    <a:gd name="connsiteY37" fmla="*/ 20746 h 20745"/>
                    <a:gd name="connsiteX38" fmla="*/ 14983 w 34575"/>
                    <a:gd name="connsiteY38" fmla="*/ 20746 h 20745"/>
                    <a:gd name="connsiteX39" fmla="*/ 13830 w 34575"/>
                    <a:gd name="connsiteY39" fmla="*/ 20746 h 20745"/>
                    <a:gd name="connsiteX40" fmla="*/ 13830 w 34575"/>
                    <a:gd name="connsiteY40" fmla="*/ 20746 h 20745"/>
                    <a:gd name="connsiteX41" fmla="*/ 12678 w 34575"/>
                    <a:gd name="connsiteY41" fmla="*/ 20746 h 20745"/>
                    <a:gd name="connsiteX42" fmla="*/ 0 w 34575"/>
                    <a:gd name="connsiteY42" fmla="*/ 12678 h 20745"/>
                    <a:gd name="connsiteX43" fmla="*/ 0 w 34575"/>
                    <a:gd name="connsiteY43" fmla="*/ 12678 h 20745"/>
                    <a:gd name="connsiteX44" fmla="*/ 9220 w 34575"/>
                    <a:gd name="connsiteY44" fmla="*/ 8068 h 20745"/>
                    <a:gd name="connsiteX45" fmla="*/ 9220 w 34575"/>
                    <a:gd name="connsiteY45" fmla="*/ 8068 h 207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</a:cxnLst>
                  <a:rect l="l" t="t" r="r" b="b"/>
                  <a:pathLst>
                    <a:path w="34575" h="20745">
                      <a:moveTo>
                        <a:pt x="9220" y="8068"/>
                      </a:moveTo>
                      <a:cubicBezTo>
                        <a:pt x="9220" y="8068"/>
                        <a:pt x="9220" y="8068"/>
                        <a:pt x="9220" y="8068"/>
                      </a:cubicBezTo>
                      <a:cubicBezTo>
                        <a:pt x="9220" y="8068"/>
                        <a:pt x="10373" y="8068"/>
                        <a:pt x="9220" y="8068"/>
                      </a:cubicBezTo>
                      <a:cubicBezTo>
                        <a:pt x="10373" y="8068"/>
                        <a:pt x="10373" y="8068"/>
                        <a:pt x="9220" y="8068"/>
                      </a:cubicBezTo>
                      <a:lnTo>
                        <a:pt x="9220" y="8068"/>
                      </a:lnTo>
                      <a:cubicBezTo>
                        <a:pt x="10373" y="6915"/>
                        <a:pt x="10373" y="6915"/>
                        <a:pt x="9220" y="8068"/>
                      </a:cubicBezTo>
                      <a:cubicBezTo>
                        <a:pt x="10373" y="6915"/>
                        <a:pt x="10373" y="6915"/>
                        <a:pt x="9220" y="8068"/>
                      </a:cubicBezTo>
                      <a:cubicBezTo>
                        <a:pt x="10373" y="6915"/>
                        <a:pt x="10373" y="6915"/>
                        <a:pt x="9220" y="8068"/>
                      </a:cubicBezTo>
                      <a:lnTo>
                        <a:pt x="10373" y="6915"/>
                      </a:lnTo>
                      <a:lnTo>
                        <a:pt x="10373" y="6915"/>
                      </a:lnTo>
                      <a:lnTo>
                        <a:pt x="10373" y="3458"/>
                      </a:lnTo>
                      <a:lnTo>
                        <a:pt x="11525" y="4610"/>
                      </a:ln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lnTo>
                        <a:pt x="11525" y="4610"/>
                      </a:ln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lnTo>
                        <a:pt x="11525" y="4610"/>
                      </a:ln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2678" y="4610"/>
                      </a:cubicBezTo>
                      <a:lnTo>
                        <a:pt x="21898" y="0"/>
                      </a:lnTo>
                      <a:lnTo>
                        <a:pt x="21898" y="3458"/>
                      </a:lnTo>
                      <a:cubicBezTo>
                        <a:pt x="21898" y="3458"/>
                        <a:pt x="21898" y="4610"/>
                        <a:pt x="23051" y="4610"/>
                      </a:cubicBezTo>
                      <a:lnTo>
                        <a:pt x="34576" y="11525"/>
                      </a:lnTo>
                      <a:cubicBezTo>
                        <a:pt x="34576" y="11525"/>
                        <a:pt x="34576" y="11525"/>
                        <a:pt x="33423" y="11525"/>
                      </a:cubicBezTo>
                      <a:lnTo>
                        <a:pt x="17288" y="20746"/>
                      </a:lnTo>
                      <a:cubicBezTo>
                        <a:pt x="17288" y="20746"/>
                        <a:pt x="16135" y="20746"/>
                        <a:pt x="16135" y="20746"/>
                      </a:cubicBezTo>
                      <a:cubicBezTo>
                        <a:pt x="16135" y="20746"/>
                        <a:pt x="16135" y="20746"/>
                        <a:pt x="16135" y="20746"/>
                      </a:cubicBezTo>
                      <a:cubicBezTo>
                        <a:pt x="16135" y="20746"/>
                        <a:pt x="14983" y="20746"/>
                        <a:pt x="14983" y="20746"/>
                      </a:cubicBezTo>
                      <a:lnTo>
                        <a:pt x="14983" y="20746"/>
                      </a:lnTo>
                      <a:cubicBezTo>
                        <a:pt x="14983" y="20746"/>
                        <a:pt x="13830" y="20746"/>
                        <a:pt x="13830" y="20746"/>
                      </a:cubicBezTo>
                      <a:cubicBezTo>
                        <a:pt x="13830" y="20746"/>
                        <a:pt x="13830" y="20746"/>
                        <a:pt x="13830" y="20746"/>
                      </a:cubicBezTo>
                      <a:cubicBezTo>
                        <a:pt x="13830" y="20746"/>
                        <a:pt x="12678" y="20746"/>
                        <a:pt x="12678" y="20746"/>
                      </a:cubicBezTo>
                      <a:lnTo>
                        <a:pt x="0" y="12678"/>
                      </a:lnTo>
                      <a:cubicBezTo>
                        <a:pt x="0" y="12678"/>
                        <a:pt x="0" y="12678"/>
                        <a:pt x="0" y="12678"/>
                      </a:cubicBezTo>
                      <a:lnTo>
                        <a:pt x="9220" y="8068"/>
                      </a:lnTo>
                      <a:cubicBezTo>
                        <a:pt x="9220" y="8068"/>
                        <a:pt x="9220" y="8068"/>
                        <a:pt x="9220" y="8068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03286"/>
                    </a:gs>
                    <a:gs pos="100000">
                      <a:srgbClr val="0085F2"/>
                    </a:gs>
                  </a:gsLst>
                  <a:lin ang="16327914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689" name="Freeform: Shape 3688">
                  <a:extLst>
                    <a:ext uri="{FF2B5EF4-FFF2-40B4-BE49-F238E27FC236}">
                      <a16:creationId xmlns:a16="http://schemas.microsoft.com/office/drawing/2014/main" id="{C13C70BB-9DCE-B07B-C4F1-60178CACE4B0}"/>
                    </a:ext>
                  </a:extLst>
                </p:cNvPr>
                <p:cNvSpPr/>
                <p:nvPr/>
              </p:nvSpPr>
              <p:spPr>
                <a:xfrm>
                  <a:off x="8833824" y="5577543"/>
                  <a:ext cx="34575" cy="20745"/>
                </a:xfrm>
                <a:custGeom>
                  <a:avLst/>
                  <a:gdLst>
                    <a:gd name="connsiteX0" fmla="*/ 9220 w 34575"/>
                    <a:gd name="connsiteY0" fmla="*/ 8068 h 20745"/>
                    <a:gd name="connsiteX1" fmla="*/ 9220 w 34575"/>
                    <a:gd name="connsiteY1" fmla="*/ 8068 h 20745"/>
                    <a:gd name="connsiteX2" fmla="*/ 9220 w 34575"/>
                    <a:gd name="connsiteY2" fmla="*/ 8068 h 20745"/>
                    <a:gd name="connsiteX3" fmla="*/ 9220 w 34575"/>
                    <a:gd name="connsiteY3" fmla="*/ 8068 h 20745"/>
                    <a:gd name="connsiteX4" fmla="*/ 9220 w 34575"/>
                    <a:gd name="connsiteY4" fmla="*/ 8068 h 20745"/>
                    <a:gd name="connsiteX5" fmla="*/ 9220 w 34575"/>
                    <a:gd name="connsiteY5" fmla="*/ 8068 h 20745"/>
                    <a:gd name="connsiteX6" fmla="*/ 9220 w 34575"/>
                    <a:gd name="connsiteY6" fmla="*/ 8068 h 20745"/>
                    <a:gd name="connsiteX7" fmla="*/ 9220 w 34575"/>
                    <a:gd name="connsiteY7" fmla="*/ 8068 h 20745"/>
                    <a:gd name="connsiteX8" fmla="*/ 10373 w 34575"/>
                    <a:gd name="connsiteY8" fmla="*/ 6915 h 20745"/>
                    <a:gd name="connsiteX9" fmla="*/ 10373 w 34575"/>
                    <a:gd name="connsiteY9" fmla="*/ 6915 h 20745"/>
                    <a:gd name="connsiteX10" fmla="*/ 10373 w 34575"/>
                    <a:gd name="connsiteY10" fmla="*/ 3458 h 20745"/>
                    <a:gd name="connsiteX11" fmla="*/ 11525 w 34575"/>
                    <a:gd name="connsiteY11" fmla="*/ 4610 h 20745"/>
                    <a:gd name="connsiteX12" fmla="*/ 11525 w 34575"/>
                    <a:gd name="connsiteY12" fmla="*/ 4610 h 20745"/>
                    <a:gd name="connsiteX13" fmla="*/ 11525 w 34575"/>
                    <a:gd name="connsiteY13" fmla="*/ 4610 h 20745"/>
                    <a:gd name="connsiteX14" fmla="*/ 11525 w 34575"/>
                    <a:gd name="connsiteY14" fmla="*/ 4610 h 20745"/>
                    <a:gd name="connsiteX15" fmla="*/ 11525 w 34575"/>
                    <a:gd name="connsiteY15" fmla="*/ 4610 h 20745"/>
                    <a:gd name="connsiteX16" fmla="*/ 11525 w 34575"/>
                    <a:gd name="connsiteY16" fmla="*/ 4610 h 20745"/>
                    <a:gd name="connsiteX17" fmla="*/ 11525 w 34575"/>
                    <a:gd name="connsiteY17" fmla="*/ 4610 h 20745"/>
                    <a:gd name="connsiteX18" fmla="*/ 11525 w 34575"/>
                    <a:gd name="connsiteY18" fmla="*/ 4610 h 20745"/>
                    <a:gd name="connsiteX19" fmla="*/ 11525 w 34575"/>
                    <a:gd name="connsiteY19" fmla="*/ 4610 h 20745"/>
                    <a:gd name="connsiteX20" fmla="*/ 11525 w 34575"/>
                    <a:gd name="connsiteY20" fmla="*/ 4610 h 20745"/>
                    <a:gd name="connsiteX21" fmla="*/ 11525 w 34575"/>
                    <a:gd name="connsiteY21" fmla="*/ 4610 h 20745"/>
                    <a:gd name="connsiteX22" fmla="*/ 11525 w 34575"/>
                    <a:gd name="connsiteY22" fmla="*/ 4610 h 20745"/>
                    <a:gd name="connsiteX23" fmla="*/ 11525 w 34575"/>
                    <a:gd name="connsiteY23" fmla="*/ 4610 h 20745"/>
                    <a:gd name="connsiteX24" fmla="*/ 11525 w 34575"/>
                    <a:gd name="connsiteY24" fmla="*/ 4610 h 20745"/>
                    <a:gd name="connsiteX25" fmla="*/ 11525 w 34575"/>
                    <a:gd name="connsiteY25" fmla="*/ 4610 h 20745"/>
                    <a:gd name="connsiteX26" fmla="*/ 11525 w 34575"/>
                    <a:gd name="connsiteY26" fmla="*/ 4610 h 20745"/>
                    <a:gd name="connsiteX27" fmla="*/ 11525 w 34575"/>
                    <a:gd name="connsiteY27" fmla="*/ 4610 h 20745"/>
                    <a:gd name="connsiteX28" fmla="*/ 12678 w 34575"/>
                    <a:gd name="connsiteY28" fmla="*/ 4610 h 20745"/>
                    <a:gd name="connsiteX29" fmla="*/ 21898 w 34575"/>
                    <a:gd name="connsiteY29" fmla="*/ 0 h 20745"/>
                    <a:gd name="connsiteX30" fmla="*/ 21898 w 34575"/>
                    <a:gd name="connsiteY30" fmla="*/ 3458 h 20745"/>
                    <a:gd name="connsiteX31" fmla="*/ 23051 w 34575"/>
                    <a:gd name="connsiteY31" fmla="*/ 4610 h 20745"/>
                    <a:gd name="connsiteX32" fmla="*/ 34576 w 34575"/>
                    <a:gd name="connsiteY32" fmla="*/ 11525 h 20745"/>
                    <a:gd name="connsiteX33" fmla="*/ 33423 w 34575"/>
                    <a:gd name="connsiteY33" fmla="*/ 11525 h 20745"/>
                    <a:gd name="connsiteX34" fmla="*/ 17288 w 34575"/>
                    <a:gd name="connsiteY34" fmla="*/ 20746 h 20745"/>
                    <a:gd name="connsiteX35" fmla="*/ 16135 w 34575"/>
                    <a:gd name="connsiteY35" fmla="*/ 20746 h 20745"/>
                    <a:gd name="connsiteX36" fmla="*/ 16135 w 34575"/>
                    <a:gd name="connsiteY36" fmla="*/ 20746 h 20745"/>
                    <a:gd name="connsiteX37" fmla="*/ 14983 w 34575"/>
                    <a:gd name="connsiteY37" fmla="*/ 20746 h 20745"/>
                    <a:gd name="connsiteX38" fmla="*/ 14983 w 34575"/>
                    <a:gd name="connsiteY38" fmla="*/ 20746 h 20745"/>
                    <a:gd name="connsiteX39" fmla="*/ 13830 w 34575"/>
                    <a:gd name="connsiteY39" fmla="*/ 20746 h 20745"/>
                    <a:gd name="connsiteX40" fmla="*/ 13830 w 34575"/>
                    <a:gd name="connsiteY40" fmla="*/ 20746 h 20745"/>
                    <a:gd name="connsiteX41" fmla="*/ 12678 w 34575"/>
                    <a:gd name="connsiteY41" fmla="*/ 20746 h 20745"/>
                    <a:gd name="connsiteX42" fmla="*/ 0 w 34575"/>
                    <a:gd name="connsiteY42" fmla="*/ 12678 h 20745"/>
                    <a:gd name="connsiteX43" fmla="*/ 0 w 34575"/>
                    <a:gd name="connsiteY43" fmla="*/ 12678 h 20745"/>
                    <a:gd name="connsiteX44" fmla="*/ 9220 w 34575"/>
                    <a:gd name="connsiteY44" fmla="*/ 8068 h 20745"/>
                    <a:gd name="connsiteX45" fmla="*/ 9220 w 34575"/>
                    <a:gd name="connsiteY45" fmla="*/ 8068 h 207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</a:cxnLst>
                  <a:rect l="l" t="t" r="r" b="b"/>
                  <a:pathLst>
                    <a:path w="34575" h="20745">
                      <a:moveTo>
                        <a:pt x="9220" y="8068"/>
                      </a:moveTo>
                      <a:cubicBezTo>
                        <a:pt x="9220" y="8068"/>
                        <a:pt x="9220" y="8068"/>
                        <a:pt x="9220" y="8068"/>
                      </a:cubicBezTo>
                      <a:cubicBezTo>
                        <a:pt x="9220" y="6915"/>
                        <a:pt x="9220" y="6915"/>
                        <a:pt x="9220" y="8068"/>
                      </a:cubicBezTo>
                      <a:cubicBezTo>
                        <a:pt x="9220" y="6915"/>
                        <a:pt x="9220" y="6915"/>
                        <a:pt x="9220" y="8068"/>
                      </a:cubicBezTo>
                      <a:lnTo>
                        <a:pt x="9220" y="8068"/>
                      </a:lnTo>
                      <a:cubicBezTo>
                        <a:pt x="10373" y="6915"/>
                        <a:pt x="10373" y="6915"/>
                        <a:pt x="9220" y="8068"/>
                      </a:cubicBezTo>
                      <a:cubicBezTo>
                        <a:pt x="10373" y="6915"/>
                        <a:pt x="10373" y="6915"/>
                        <a:pt x="9220" y="8068"/>
                      </a:cubicBezTo>
                      <a:cubicBezTo>
                        <a:pt x="10373" y="6915"/>
                        <a:pt x="10373" y="6915"/>
                        <a:pt x="9220" y="8068"/>
                      </a:cubicBezTo>
                      <a:lnTo>
                        <a:pt x="10373" y="6915"/>
                      </a:lnTo>
                      <a:lnTo>
                        <a:pt x="10373" y="6915"/>
                      </a:lnTo>
                      <a:lnTo>
                        <a:pt x="10373" y="3458"/>
                      </a:lnTo>
                      <a:lnTo>
                        <a:pt x="11525" y="4610"/>
                      </a:ln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lnTo>
                        <a:pt x="11525" y="4610"/>
                      </a:ln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2678" y="4610"/>
                      </a:cubicBezTo>
                      <a:lnTo>
                        <a:pt x="21898" y="0"/>
                      </a:lnTo>
                      <a:lnTo>
                        <a:pt x="21898" y="3458"/>
                      </a:lnTo>
                      <a:cubicBezTo>
                        <a:pt x="21898" y="3458"/>
                        <a:pt x="21898" y="4610"/>
                        <a:pt x="23051" y="4610"/>
                      </a:cubicBezTo>
                      <a:lnTo>
                        <a:pt x="34576" y="11525"/>
                      </a:lnTo>
                      <a:cubicBezTo>
                        <a:pt x="34576" y="11525"/>
                        <a:pt x="34576" y="11525"/>
                        <a:pt x="33423" y="11525"/>
                      </a:cubicBezTo>
                      <a:lnTo>
                        <a:pt x="17288" y="20746"/>
                      </a:lnTo>
                      <a:cubicBezTo>
                        <a:pt x="17288" y="20746"/>
                        <a:pt x="16135" y="20746"/>
                        <a:pt x="16135" y="20746"/>
                      </a:cubicBezTo>
                      <a:cubicBezTo>
                        <a:pt x="16135" y="20746"/>
                        <a:pt x="16135" y="20746"/>
                        <a:pt x="16135" y="20746"/>
                      </a:cubicBezTo>
                      <a:cubicBezTo>
                        <a:pt x="16135" y="20746"/>
                        <a:pt x="14983" y="20746"/>
                        <a:pt x="14983" y="20746"/>
                      </a:cubicBezTo>
                      <a:lnTo>
                        <a:pt x="14983" y="20746"/>
                      </a:lnTo>
                      <a:cubicBezTo>
                        <a:pt x="14983" y="20746"/>
                        <a:pt x="13830" y="20746"/>
                        <a:pt x="13830" y="20746"/>
                      </a:cubicBezTo>
                      <a:lnTo>
                        <a:pt x="13830" y="20746"/>
                      </a:lnTo>
                      <a:cubicBezTo>
                        <a:pt x="13830" y="20746"/>
                        <a:pt x="12678" y="20746"/>
                        <a:pt x="12678" y="20746"/>
                      </a:cubicBezTo>
                      <a:lnTo>
                        <a:pt x="0" y="12678"/>
                      </a:lnTo>
                      <a:cubicBezTo>
                        <a:pt x="0" y="12678"/>
                        <a:pt x="0" y="12678"/>
                        <a:pt x="0" y="12678"/>
                      </a:cubicBezTo>
                      <a:lnTo>
                        <a:pt x="9220" y="8068"/>
                      </a:lnTo>
                      <a:lnTo>
                        <a:pt x="9220" y="8068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03286"/>
                    </a:gs>
                    <a:gs pos="100000">
                      <a:srgbClr val="0085F2"/>
                    </a:gs>
                  </a:gsLst>
                  <a:lin ang="16327914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690" name="Freeform: Shape 3689">
                  <a:extLst>
                    <a:ext uri="{FF2B5EF4-FFF2-40B4-BE49-F238E27FC236}">
                      <a16:creationId xmlns:a16="http://schemas.microsoft.com/office/drawing/2014/main" id="{8167BCCF-DAE6-089E-9AB6-6C89D0493B68}"/>
                    </a:ext>
                  </a:extLst>
                </p:cNvPr>
                <p:cNvSpPr/>
                <p:nvPr/>
              </p:nvSpPr>
              <p:spPr>
                <a:xfrm>
                  <a:off x="8847654" y="5593678"/>
                  <a:ext cx="31117" cy="20745"/>
                </a:xfrm>
                <a:custGeom>
                  <a:avLst/>
                  <a:gdLst>
                    <a:gd name="connsiteX0" fmla="*/ 0 w 31117"/>
                    <a:gd name="connsiteY0" fmla="*/ 11525 h 20745"/>
                    <a:gd name="connsiteX1" fmla="*/ 0 w 31117"/>
                    <a:gd name="connsiteY1" fmla="*/ 11525 h 20745"/>
                    <a:gd name="connsiteX2" fmla="*/ 0 w 31117"/>
                    <a:gd name="connsiteY2" fmla="*/ 11525 h 20745"/>
                    <a:gd name="connsiteX3" fmla="*/ 0 w 31117"/>
                    <a:gd name="connsiteY3" fmla="*/ 8068 h 20745"/>
                    <a:gd name="connsiteX4" fmla="*/ 1153 w 31117"/>
                    <a:gd name="connsiteY4" fmla="*/ 9220 h 20745"/>
                    <a:gd name="connsiteX5" fmla="*/ 1153 w 31117"/>
                    <a:gd name="connsiteY5" fmla="*/ 9220 h 20745"/>
                    <a:gd name="connsiteX6" fmla="*/ 1153 w 31117"/>
                    <a:gd name="connsiteY6" fmla="*/ 9220 h 20745"/>
                    <a:gd name="connsiteX7" fmla="*/ 1153 w 31117"/>
                    <a:gd name="connsiteY7" fmla="*/ 9220 h 20745"/>
                    <a:gd name="connsiteX8" fmla="*/ 1153 w 31117"/>
                    <a:gd name="connsiteY8" fmla="*/ 9220 h 20745"/>
                    <a:gd name="connsiteX9" fmla="*/ 1153 w 31117"/>
                    <a:gd name="connsiteY9" fmla="*/ 9220 h 20745"/>
                    <a:gd name="connsiteX10" fmla="*/ 1153 w 31117"/>
                    <a:gd name="connsiteY10" fmla="*/ 9220 h 20745"/>
                    <a:gd name="connsiteX11" fmla="*/ 1153 w 31117"/>
                    <a:gd name="connsiteY11" fmla="*/ 9220 h 20745"/>
                    <a:gd name="connsiteX12" fmla="*/ 1153 w 31117"/>
                    <a:gd name="connsiteY12" fmla="*/ 9220 h 20745"/>
                    <a:gd name="connsiteX13" fmla="*/ 1153 w 31117"/>
                    <a:gd name="connsiteY13" fmla="*/ 9220 h 20745"/>
                    <a:gd name="connsiteX14" fmla="*/ 1153 w 31117"/>
                    <a:gd name="connsiteY14" fmla="*/ 9220 h 20745"/>
                    <a:gd name="connsiteX15" fmla="*/ 1153 w 31117"/>
                    <a:gd name="connsiteY15" fmla="*/ 9220 h 20745"/>
                    <a:gd name="connsiteX16" fmla="*/ 1153 w 31117"/>
                    <a:gd name="connsiteY16" fmla="*/ 9220 h 20745"/>
                    <a:gd name="connsiteX17" fmla="*/ 1153 w 31117"/>
                    <a:gd name="connsiteY17" fmla="*/ 9220 h 20745"/>
                    <a:gd name="connsiteX18" fmla="*/ 1153 w 31117"/>
                    <a:gd name="connsiteY18" fmla="*/ 9220 h 20745"/>
                    <a:gd name="connsiteX19" fmla="*/ 1153 w 31117"/>
                    <a:gd name="connsiteY19" fmla="*/ 9220 h 20745"/>
                    <a:gd name="connsiteX20" fmla="*/ 1153 w 31117"/>
                    <a:gd name="connsiteY20" fmla="*/ 9220 h 20745"/>
                    <a:gd name="connsiteX21" fmla="*/ 2305 w 31117"/>
                    <a:gd name="connsiteY21" fmla="*/ 9220 h 20745"/>
                    <a:gd name="connsiteX22" fmla="*/ 18440 w 31117"/>
                    <a:gd name="connsiteY22" fmla="*/ 0 h 20745"/>
                    <a:gd name="connsiteX23" fmla="*/ 18440 w 31117"/>
                    <a:gd name="connsiteY23" fmla="*/ 0 h 20745"/>
                    <a:gd name="connsiteX24" fmla="*/ 18440 w 31117"/>
                    <a:gd name="connsiteY24" fmla="*/ 0 h 20745"/>
                    <a:gd name="connsiteX25" fmla="*/ 18440 w 31117"/>
                    <a:gd name="connsiteY25" fmla="*/ 3458 h 20745"/>
                    <a:gd name="connsiteX26" fmla="*/ 19593 w 31117"/>
                    <a:gd name="connsiteY26" fmla="*/ 4610 h 20745"/>
                    <a:gd name="connsiteX27" fmla="*/ 31118 w 31117"/>
                    <a:gd name="connsiteY27" fmla="*/ 11525 h 20745"/>
                    <a:gd name="connsiteX28" fmla="*/ 29966 w 31117"/>
                    <a:gd name="connsiteY28" fmla="*/ 11525 h 20745"/>
                    <a:gd name="connsiteX29" fmla="*/ 13830 w 31117"/>
                    <a:gd name="connsiteY29" fmla="*/ 20746 h 20745"/>
                    <a:gd name="connsiteX30" fmla="*/ 12678 w 31117"/>
                    <a:gd name="connsiteY30" fmla="*/ 20746 h 20745"/>
                    <a:gd name="connsiteX31" fmla="*/ 12678 w 31117"/>
                    <a:gd name="connsiteY31" fmla="*/ 20746 h 20745"/>
                    <a:gd name="connsiteX32" fmla="*/ 11525 w 31117"/>
                    <a:gd name="connsiteY32" fmla="*/ 20746 h 20745"/>
                    <a:gd name="connsiteX33" fmla="*/ 11525 w 31117"/>
                    <a:gd name="connsiteY33" fmla="*/ 20746 h 20745"/>
                    <a:gd name="connsiteX34" fmla="*/ 10373 w 31117"/>
                    <a:gd name="connsiteY34" fmla="*/ 20746 h 20745"/>
                    <a:gd name="connsiteX35" fmla="*/ 10373 w 31117"/>
                    <a:gd name="connsiteY35" fmla="*/ 20746 h 20745"/>
                    <a:gd name="connsiteX36" fmla="*/ 9220 w 31117"/>
                    <a:gd name="connsiteY36" fmla="*/ 20746 h 20745"/>
                    <a:gd name="connsiteX37" fmla="*/ 0 w 31117"/>
                    <a:gd name="connsiteY37" fmla="*/ 11525 h 20745"/>
                    <a:gd name="connsiteX38" fmla="*/ 0 w 31117"/>
                    <a:gd name="connsiteY38" fmla="*/ 11525 h 20745"/>
                    <a:gd name="connsiteX39" fmla="*/ 0 w 31117"/>
                    <a:gd name="connsiteY39" fmla="*/ 11525 h 20745"/>
                    <a:gd name="connsiteX40" fmla="*/ 0 w 31117"/>
                    <a:gd name="connsiteY40" fmla="*/ 11525 h 207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</a:cxnLst>
                  <a:rect l="l" t="t" r="r" b="b"/>
                  <a:pathLst>
                    <a:path w="31117" h="20745">
                      <a:moveTo>
                        <a:pt x="0" y="11525"/>
                      </a:moveTo>
                      <a:lnTo>
                        <a:pt x="0" y="11525"/>
                      </a:lnTo>
                      <a:lnTo>
                        <a:pt x="0" y="11525"/>
                      </a:lnTo>
                      <a:lnTo>
                        <a:pt x="0" y="8068"/>
                      </a:lnTo>
                      <a:lnTo>
                        <a:pt x="1153" y="9220"/>
                      </a:lnTo>
                      <a:cubicBezTo>
                        <a:pt x="1153" y="9220"/>
                        <a:pt x="1153" y="9220"/>
                        <a:pt x="1153" y="9220"/>
                      </a:cubicBezTo>
                      <a:cubicBezTo>
                        <a:pt x="1153" y="9220"/>
                        <a:pt x="1153" y="9220"/>
                        <a:pt x="1153" y="9220"/>
                      </a:cubicBezTo>
                      <a:cubicBezTo>
                        <a:pt x="1153" y="9220"/>
                        <a:pt x="1153" y="9220"/>
                        <a:pt x="1153" y="9220"/>
                      </a:cubicBezTo>
                      <a:lnTo>
                        <a:pt x="1153" y="9220"/>
                      </a:lnTo>
                      <a:cubicBezTo>
                        <a:pt x="1153" y="9220"/>
                        <a:pt x="1153" y="9220"/>
                        <a:pt x="1153" y="9220"/>
                      </a:cubicBezTo>
                      <a:cubicBezTo>
                        <a:pt x="1153" y="9220"/>
                        <a:pt x="1153" y="9220"/>
                        <a:pt x="1153" y="9220"/>
                      </a:cubicBezTo>
                      <a:cubicBezTo>
                        <a:pt x="1153" y="9220"/>
                        <a:pt x="1153" y="9220"/>
                        <a:pt x="1153" y="9220"/>
                      </a:cubicBezTo>
                      <a:cubicBezTo>
                        <a:pt x="1153" y="9220"/>
                        <a:pt x="1153" y="9220"/>
                        <a:pt x="1153" y="9220"/>
                      </a:cubicBezTo>
                      <a:cubicBezTo>
                        <a:pt x="1153" y="9220"/>
                        <a:pt x="1153" y="9220"/>
                        <a:pt x="1153" y="9220"/>
                      </a:cubicBezTo>
                      <a:lnTo>
                        <a:pt x="1153" y="9220"/>
                      </a:lnTo>
                      <a:cubicBezTo>
                        <a:pt x="1153" y="9220"/>
                        <a:pt x="1153" y="9220"/>
                        <a:pt x="1153" y="9220"/>
                      </a:cubicBezTo>
                      <a:cubicBezTo>
                        <a:pt x="1153" y="9220"/>
                        <a:pt x="1153" y="9220"/>
                        <a:pt x="1153" y="9220"/>
                      </a:cubicBezTo>
                      <a:cubicBezTo>
                        <a:pt x="1153" y="9220"/>
                        <a:pt x="1153" y="9220"/>
                        <a:pt x="1153" y="9220"/>
                      </a:cubicBezTo>
                      <a:cubicBezTo>
                        <a:pt x="1153" y="9220"/>
                        <a:pt x="1153" y="9220"/>
                        <a:pt x="1153" y="9220"/>
                      </a:cubicBezTo>
                      <a:cubicBezTo>
                        <a:pt x="1153" y="9220"/>
                        <a:pt x="1153" y="9220"/>
                        <a:pt x="1153" y="9220"/>
                      </a:cubicBezTo>
                      <a:cubicBezTo>
                        <a:pt x="1153" y="9220"/>
                        <a:pt x="1153" y="9220"/>
                        <a:pt x="1153" y="9220"/>
                      </a:cubicBezTo>
                      <a:cubicBezTo>
                        <a:pt x="1153" y="9220"/>
                        <a:pt x="1153" y="9220"/>
                        <a:pt x="2305" y="9220"/>
                      </a:cubicBezTo>
                      <a:lnTo>
                        <a:pt x="18440" y="0"/>
                      </a:lnTo>
                      <a:lnTo>
                        <a:pt x="18440" y="0"/>
                      </a:lnTo>
                      <a:cubicBezTo>
                        <a:pt x="18440" y="0"/>
                        <a:pt x="18440" y="0"/>
                        <a:pt x="18440" y="0"/>
                      </a:cubicBezTo>
                      <a:lnTo>
                        <a:pt x="18440" y="3458"/>
                      </a:lnTo>
                      <a:cubicBezTo>
                        <a:pt x="18440" y="3458"/>
                        <a:pt x="18440" y="4610"/>
                        <a:pt x="19593" y="4610"/>
                      </a:cubicBezTo>
                      <a:lnTo>
                        <a:pt x="31118" y="11525"/>
                      </a:lnTo>
                      <a:cubicBezTo>
                        <a:pt x="31118" y="11525"/>
                        <a:pt x="31118" y="11525"/>
                        <a:pt x="29966" y="11525"/>
                      </a:cubicBezTo>
                      <a:lnTo>
                        <a:pt x="13830" y="20746"/>
                      </a:lnTo>
                      <a:cubicBezTo>
                        <a:pt x="13830" y="20746"/>
                        <a:pt x="12678" y="20746"/>
                        <a:pt x="12678" y="20746"/>
                      </a:cubicBezTo>
                      <a:cubicBezTo>
                        <a:pt x="12678" y="20746"/>
                        <a:pt x="12678" y="20746"/>
                        <a:pt x="12678" y="20746"/>
                      </a:cubicBezTo>
                      <a:cubicBezTo>
                        <a:pt x="12678" y="20746"/>
                        <a:pt x="11525" y="20746"/>
                        <a:pt x="11525" y="20746"/>
                      </a:cubicBezTo>
                      <a:lnTo>
                        <a:pt x="11525" y="20746"/>
                      </a:lnTo>
                      <a:cubicBezTo>
                        <a:pt x="11525" y="20746"/>
                        <a:pt x="10373" y="20746"/>
                        <a:pt x="10373" y="20746"/>
                      </a:cubicBezTo>
                      <a:lnTo>
                        <a:pt x="10373" y="20746"/>
                      </a:lnTo>
                      <a:cubicBezTo>
                        <a:pt x="10373" y="20746"/>
                        <a:pt x="9220" y="20746"/>
                        <a:pt x="9220" y="20746"/>
                      </a:cubicBezTo>
                      <a:lnTo>
                        <a:pt x="0" y="11525"/>
                      </a:lnTo>
                      <a:cubicBezTo>
                        <a:pt x="0" y="12678"/>
                        <a:pt x="0" y="12678"/>
                        <a:pt x="0" y="11525"/>
                      </a:cubicBezTo>
                      <a:cubicBezTo>
                        <a:pt x="0" y="12678"/>
                        <a:pt x="0" y="11525"/>
                        <a:pt x="0" y="11525"/>
                      </a:cubicBezTo>
                      <a:cubicBezTo>
                        <a:pt x="0" y="11525"/>
                        <a:pt x="0" y="11525"/>
                        <a:pt x="0" y="11525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03286"/>
                    </a:gs>
                    <a:gs pos="100000">
                      <a:srgbClr val="0085F2"/>
                    </a:gs>
                  </a:gsLst>
                  <a:lin ang="16327914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691" name="Freeform: Shape 3690">
                  <a:extLst>
                    <a:ext uri="{FF2B5EF4-FFF2-40B4-BE49-F238E27FC236}">
                      <a16:creationId xmlns:a16="http://schemas.microsoft.com/office/drawing/2014/main" id="{92EDFA24-85D4-FB88-ED25-03094BABB075}"/>
                    </a:ext>
                  </a:extLst>
                </p:cNvPr>
                <p:cNvSpPr/>
                <p:nvPr/>
              </p:nvSpPr>
              <p:spPr>
                <a:xfrm>
                  <a:off x="9035515" y="5487646"/>
                  <a:ext cx="34575" cy="20745"/>
                </a:xfrm>
                <a:custGeom>
                  <a:avLst/>
                  <a:gdLst>
                    <a:gd name="connsiteX0" fmla="*/ 3458 w 34575"/>
                    <a:gd name="connsiteY0" fmla="*/ 8067 h 20745"/>
                    <a:gd name="connsiteX1" fmla="*/ 4610 w 34575"/>
                    <a:gd name="connsiteY1" fmla="*/ 9220 h 20745"/>
                    <a:gd name="connsiteX2" fmla="*/ 4610 w 34575"/>
                    <a:gd name="connsiteY2" fmla="*/ 9220 h 20745"/>
                    <a:gd name="connsiteX3" fmla="*/ 4610 w 34575"/>
                    <a:gd name="connsiteY3" fmla="*/ 9220 h 20745"/>
                    <a:gd name="connsiteX4" fmla="*/ 4610 w 34575"/>
                    <a:gd name="connsiteY4" fmla="*/ 9220 h 20745"/>
                    <a:gd name="connsiteX5" fmla="*/ 4610 w 34575"/>
                    <a:gd name="connsiteY5" fmla="*/ 9220 h 20745"/>
                    <a:gd name="connsiteX6" fmla="*/ 4610 w 34575"/>
                    <a:gd name="connsiteY6" fmla="*/ 9220 h 20745"/>
                    <a:gd name="connsiteX7" fmla="*/ 4610 w 34575"/>
                    <a:gd name="connsiteY7" fmla="*/ 9220 h 20745"/>
                    <a:gd name="connsiteX8" fmla="*/ 4610 w 34575"/>
                    <a:gd name="connsiteY8" fmla="*/ 9220 h 20745"/>
                    <a:gd name="connsiteX9" fmla="*/ 4610 w 34575"/>
                    <a:gd name="connsiteY9" fmla="*/ 9220 h 20745"/>
                    <a:gd name="connsiteX10" fmla="*/ 4610 w 34575"/>
                    <a:gd name="connsiteY10" fmla="*/ 9220 h 20745"/>
                    <a:gd name="connsiteX11" fmla="*/ 4610 w 34575"/>
                    <a:gd name="connsiteY11" fmla="*/ 9220 h 20745"/>
                    <a:gd name="connsiteX12" fmla="*/ 4610 w 34575"/>
                    <a:gd name="connsiteY12" fmla="*/ 9220 h 20745"/>
                    <a:gd name="connsiteX13" fmla="*/ 4610 w 34575"/>
                    <a:gd name="connsiteY13" fmla="*/ 9220 h 20745"/>
                    <a:gd name="connsiteX14" fmla="*/ 4610 w 34575"/>
                    <a:gd name="connsiteY14" fmla="*/ 9220 h 20745"/>
                    <a:gd name="connsiteX15" fmla="*/ 4610 w 34575"/>
                    <a:gd name="connsiteY15" fmla="*/ 9220 h 20745"/>
                    <a:gd name="connsiteX16" fmla="*/ 4610 w 34575"/>
                    <a:gd name="connsiteY16" fmla="*/ 9220 h 20745"/>
                    <a:gd name="connsiteX17" fmla="*/ 4610 w 34575"/>
                    <a:gd name="connsiteY17" fmla="*/ 9220 h 20745"/>
                    <a:gd name="connsiteX18" fmla="*/ 5763 w 34575"/>
                    <a:gd name="connsiteY18" fmla="*/ 9220 h 20745"/>
                    <a:gd name="connsiteX19" fmla="*/ 21898 w 34575"/>
                    <a:gd name="connsiteY19" fmla="*/ 0 h 20745"/>
                    <a:gd name="connsiteX20" fmla="*/ 21898 w 34575"/>
                    <a:gd name="connsiteY20" fmla="*/ 0 h 20745"/>
                    <a:gd name="connsiteX21" fmla="*/ 21898 w 34575"/>
                    <a:gd name="connsiteY21" fmla="*/ 0 h 20745"/>
                    <a:gd name="connsiteX22" fmla="*/ 21898 w 34575"/>
                    <a:gd name="connsiteY22" fmla="*/ 3457 h 20745"/>
                    <a:gd name="connsiteX23" fmla="*/ 23051 w 34575"/>
                    <a:gd name="connsiteY23" fmla="*/ 4610 h 20745"/>
                    <a:gd name="connsiteX24" fmla="*/ 34576 w 34575"/>
                    <a:gd name="connsiteY24" fmla="*/ 11525 h 20745"/>
                    <a:gd name="connsiteX25" fmla="*/ 33423 w 34575"/>
                    <a:gd name="connsiteY25" fmla="*/ 11525 h 20745"/>
                    <a:gd name="connsiteX26" fmla="*/ 17288 w 34575"/>
                    <a:gd name="connsiteY26" fmla="*/ 20745 h 20745"/>
                    <a:gd name="connsiteX27" fmla="*/ 16135 w 34575"/>
                    <a:gd name="connsiteY27" fmla="*/ 20745 h 20745"/>
                    <a:gd name="connsiteX28" fmla="*/ 16135 w 34575"/>
                    <a:gd name="connsiteY28" fmla="*/ 20745 h 20745"/>
                    <a:gd name="connsiteX29" fmla="*/ 14983 w 34575"/>
                    <a:gd name="connsiteY29" fmla="*/ 20745 h 20745"/>
                    <a:gd name="connsiteX30" fmla="*/ 14983 w 34575"/>
                    <a:gd name="connsiteY30" fmla="*/ 20745 h 20745"/>
                    <a:gd name="connsiteX31" fmla="*/ 13830 w 34575"/>
                    <a:gd name="connsiteY31" fmla="*/ 20745 h 20745"/>
                    <a:gd name="connsiteX32" fmla="*/ 13830 w 34575"/>
                    <a:gd name="connsiteY32" fmla="*/ 20745 h 20745"/>
                    <a:gd name="connsiteX33" fmla="*/ 12678 w 34575"/>
                    <a:gd name="connsiteY33" fmla="*/ 20745 h 20745"/>
                    <a:gd name="connsiteX34" fmla="*/ 0 w 34575"/>
                    <a:gd name="connsiteY34" fmla="*/ 12678 h 20745"/>
                    <a:gd name="connsiteX35" fmla="*/ 0 w 34575"/>
                    <a:gd name="connsiteY35" fmla="*/ 12678 h 20745"/>
                    <a:gd name="connsiteX36" fmla="*/ 0 w 34575"/>
                    <a:gd name="connsiteY36" fmla="*/ 12678 h 20745"/>
                    <a:gd name="connsiteX37" fmla="*/ 0 w 34575"/>
                    <a:gd name="connsiteY37" fmla="*/ 12678 h 20745"/>
                    <a:gd name="connsiteX38" fmla="*/ 0 w 34575"/>
                    <a:gd name="connsiteY38" fmla="*/ 12678 h 20745"/>
                    <a:gd name="connsiteX39" fmla="*/ 0 w 34575"/>
                    <a:gd name="connsiteY39" fmla="*/ 12678 h 20745"/>
                    <a:gd name="connsiteX40" fmla="*/ 0 w 34575"/>
                    <a:gd name="connsiteY40" fmla="*/ 8067 h 207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</a:cxnLst>
                  <a:rect l="l" t="t" r="r" b="b"/>
                  <a:pathLst>
                    <a:path w="34575" h="20745">
                      <a:moveTo>
                        <a:pt x="3458" y="8067"/>
                      </a:moveTo>
                      <a:lnTo>
                        <a:pt x="4610" y="9220"/>
                      </a:lnTo>
                      <a:cubicBezTo>
                        <a:pt x="4610" y="9220"/>
                        <a:pt x="4610" y="9220"/>
                        <a:pt x="4610" y="9220"/>
                      </a:cubicBezTo>
                      <a:cubicBezTo>
                        <a:pt x="4610" y="9220"/>
                        <a:pt x="4610" y="9220"/>
                        <a:pt x="4610" y="9220"/>
                      </a:cubicBezTo>
                      <a:cubicBezTo>
                        <a:pt x="4610" y="9220"/>
                        <a:pt x="4610" y="9220"/>
                        <a:pt x="4610" y="9220"/>
                      </a:cubicBezTo>
                      <a:lnTo>
                        <a:pt x="4610" y="9220"/>
                      </a:lnTo>
                      <a:cubicBezTo>
                        <a:pt x="4610" y="9220"/>
                        <a:pt x="4610" y="9220"/>
                        <a:pt x="4610" y="9220"/>
                      </a:cubicBezTo>
                      <a:cubicBezTo>
                        <a:pt x="4610" y="9220"/>
                        <a:pt x="4610" y="9220"/>
                        <a:pt x="4610" y="9220"/>
                      </a:cubicBezTo>
                      <a:cubicBezTo>
                        <a:pt x="4610" y="9220"/>
                        <a:pt x="4610" y="9220"/>
                        <a:pt x="4610" y="9220"/>
                      </a:cubicBezTo>
                      <a:cubicBezTo>
                        <a:pt x="4610" y="9220"/>
                        <a:pt x="4610" y="9220"/>
                        <a:pt x="4610" y="9220"/>
                      </a:cubicBezTo>
                      <a:cubicBezTo>
                        <a:pt x="4610" y="9220"/>
                        <a:pt x="4610" y="9220"/>
                        <a:pt x="4610" y="9220"/>
                      </a:cubicBezTo>
                      <a:lnTo>
                        <a:pt x="4610" y="9220"/>
                      </a:lnTo>
                      <a:cubicBezTo>
                        <a:pt x="4610" y="9220"/>
                        <a:pt x="4610" y="9220"/>
                        <a:pt x="4610" y="9220"/>
                      </a:cubicBezTo>
                      <a:cubicBezTo>
                        <a:pt x="4610" y="9220"/>
                        <a:pt x="4610" y="9220"/>
                        <a:pt x="4610" y="9220"/>
                      </a:cubicBezTo>
                      <a:cubicBezTo>
                        <a:pt x="4610" y="9220"/>
                        <a:pt x="4610" y="9220"/>
                        <a:pt x="4610" y="9220"/>
                      </a:cubicBezTo>
                      <a:cubicBezTo>
                        <a:pt x="4610" y="9220"/>
                        <a:pt x="4610" y="9220"/>
                        <a:pt x="4610" y="9220"/>
                      </a:cubicBezTo>
                      <a:cubicBezTo>
                        <a:pt x="4610" y="9220"/>
                        <a:pt x="4610" y="9220"/>
                        <a:pt x="4610" y="9220"/>
                      </a:cubicBezTo>
                      <a:cubicBezTo>
                        <a:pt x="4610" y="9220"/>
                        <a:pt x="4610" y="9220"/>
                        <a:pt x="4610" y="9220"/>
                      </a:cubicBezTo>
                      <a:cubicBezTo>
                        <a:pt x="4610" y="9220"/>
                        <a:pt x="4610" y="9220"/>
                        <a:pt x="5763" y="9220"/>
                      </a:cubicBezTo>
                      <a:lnTo>
                        <a:pt x="21898" y="0"/>
                      </a:lnTo>
                      <a:lnTo>
                        <a:pt x="21898" y="0"/>
                      </a:lnTo>
                      <a:cubicBezTo>
                        <a:pt x="21898" y="0"/>
                        <a:pt x="21898" y="0"/>
                        <a:pt x="21898" y="0"/>
                      </a:cubicBezTo>
                      <a:lnTo>
                        <a:pt x="21898" y="3457"/>
                      </a:lnTo>
                      <a:cubicBezTo>
                        <a:pt x="21898" y="3457"/>
                        <a:pt x="21898" y="4610"/>
                        <a:pt x="23051" y="4610"/>
                      </a:cubicBezTo>
                      <a:lnTo>
                        <a:pt x="34576" y="11525"/>
                      </a:lnTo>
                      <a:cubicBezTo>
                        <a:pt x="34576" y="11525"/>
                        <a:pt x="34576" y="11525"/>
                        <a:pt x="33423" y="11525"/>
                      </a:cubicBezTo>
                      <a:lnTo>
                        <a:pt x="17288" y="20745"/>
                      </a:lnTo>
                      <a:cubicBezTo>
                        <a:pt x="17288" y="20745"/>
                        <a:pt x="16135" y="20745"/>
                        <a:pt x="16135" y="20745"/>
                      </a:cubicBezTo>
                      <a:cubicBezTo>
                        <a:pt x="16135" y="20745"/>
                        <a:pt x="16135" y="20745"/>
                        <a:pt x="16135" y="20745"/>
                      </a:cubicBezTo>
                      <a:cubicBezTo>
                        <a:pt x="16135" y="20745"/>
                        <a:pt x="14983" y="20745"/>
                        <a:pt x="14983" y="20745"/>
                      </a:cubicBezTo>
                      <a:lnTo>
                        <a:pt x="14983" y="20745"/>
                      </a:lnTo>
                      <a:cubicBezTo>
                        <a:pt x="14983" y="20745"/>
                        <a:pt x="13830" y="20745"/>
                        <a:pt x="13830" y="20745"/>
                      </a:cubicBezTo>
                      <a:lnTo>
                        <a:pt x="13830" y="20745"/>
                      </a:lnTo>
                      <a:cubicBezTo>
                        <a:pt x="13830" y="20745"/>
                        <a:pt x="12678" y="20745"/>
                        <a:pt x="12678" y="20745"/>
                      </a:cubicBezTo>
                      <a:lnTo>
                        <a:pt x="0" y="12678"/>
                      </a:lnTo>
                      <a:cubicBezTo>
                        <a:pt x="0" y="12678"/>
                        <a:pt x="0" y="12678"/>
                        <a:pt x="0" y="12678"/>
                      </a:cubicBezTo>
                      <a:cubicBezTo>
                        <a:pt x="0" y="12678"/>
                        <a:pt x="0" y="12678"/>
                        <a:pt x="0" y="12678"/>
                      </a:cubicBezTo>
                      <a:cubicBezTo>
                        <a:pt x="0" y="12678"/>
                        <a:pt x="0" y="12678"/>
                        <a:pt x="0" y="12678"/>
                      </a:cubicBezTo>
                      <a:lnTo>
                        <a:pt x="0" y="12678"/>
                      </a:lnTo>
                      <a:lnTo>
                        <a:pt x="0" y="12678"/>
                      </a:lnTo>
                      <a:lnTo>
                        <a:pt x="0" y="8067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03286"/>
                    </a:gs>
                    <a:gs pos="100000">
                      <a:srgbClr val="0085F2"/>
                    </a:gs>
                  </a:gsLst>
                  <a:lin ang="16327914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692" name="Freeform: Shape 3691">
                  <a:extLst>
                    <a:ext uri="{FF2B5EF4-FFF2-40B4-BE49-F238E27FC236}">
                      <a16:creationId xmlns:a16="http://schemas.microsoft.com/office/drawing/2014/main" id="{52F1B271-A3F1-FA81-DB9D-6A5EA6D3DB5B}"/>
                    </a:ext>
                  </a:extLst>
                </p:cNvPr>
                <p:cNvSpPr/>
                <p:nvPr/>
              </p:nvSpPr>
              <p:spPr>
                <a:xfrm>
                  <a:off x="9013618" y="5431173"/>
                  <a:ext cx="34575" cy="21897"/>
                </a:xfrm>
                <a:custGeom>
                  <a:avLst/>
                  <a:gdLst>
                    <a:gd name="connsiteX0" fmla="*/ 9220 w 34575"/>
                    <a:gd name="connsiteY0" fmla="*/ 8067 h 21897"/>
                    <a:gd name="connsiteX1" fmla="*/ 9220 w 34575"/>
                    <a:gd name="connsiteY1" fmla="*/ 8067 h 21897"/>
                    <a:gd name="connsiteX2" fmla="*/ 9220 w 34575"/>
                    <a:gd name="connsiteY2" fmla="*/ 8067 h 21897"/>
                    <a:gd name="connsiteX3" fmla="*/ 9220 w 34575"/>
                    <a:gd name="connsiteY3" fmla="*/ 8067 h 21897"/>
                    <a:gd name="connsiteX4" fmla="*/ 9220 w 34575"/>
                    <a:gd name="connsiteY4" fmla="*/ 8067 h 21897"/>
                    <a:gd name="connsiteX5" fmla="*/ 9220 w 34575"/>
                    <a:gd name="connsiteY5" fmla="*/ 8067 h 21897"/>
                    <a:gd name="connsiteX6" fmla="*/ 9220 w 34575"/>
                    <a:gd name="connsiteY6" fmla="*/ 8067 h 21897"/>
                    <a:gd name="connsiteX7" fmla="*/ 10373 w 34575"/>
                    <a:gd name="connsiteY7" fmla="*/ 6915 h 21897"/>
                    <a:gd name="connsiteX8" fmla="*/ 10373 w 34575"/>
                    <a:gd name="connsiteY8" fmla="*/ 6915 h 21897"/>
                    <a:gd name="connsiteX9" fmla="*/ 10373 w 34575"/>
                    <a:gd name="connsiteY9" fmla="*/ 6915 h 21897"/>
                    <a:gd name="connsiteX10" fmla="*/ 10373 w 34575"/>
                    <a:gd name="connsiteY10" fmla="*/ 3457 h 21897"/>
                    <a:gd name="connsiteX11" fmla="*/ 11525 w 34575"/>
                    <a:gd name="connsiteY11" fmla="*/ 4610 h 21897"/>
                    <a:gd name="connsiteX12" fmla="*/ 11525 w 34575"/>
                    <a:gd name="connsiteY12" fmla="*/ 4610 h 21897"/>
                    <a:gd name="connsiteX13" fmla="*/ 11525 w 34575"/>
                    <a:gd name="connsiteY13" fmla="*/ 4610 h 21897"/>
                    <a:gd name="connsiteX14" fmla="*/ 11525 w 34575"/>
                    <a:gd name="connsiteY14" fmla="*/ 4610 h 21897"/>
                    <a:gd name="connsiteX15" fmla="*/ 11525 w 34575"/>
                    <a:gd name="connsiteY15" fmla="*/ 4610 h 21897"/>
                    <a:gd name="connsiteX16" fmla="*/ 11525 w 34575"/>
                    <a:gd name="connsiteY16" fmla="*/ 4610 h 21897"/>
                    <a:gd name="connsiteX17" fmla="*/ 11525 w 34575"/>
                    <a:gd name="connsiteY17" fmla="*/ 4610 h 21897"/>
                    <a:gd name="connsiteX18" fmla="*/ 11525 w 34575"/>
                    <a:gd name="connsiteY18" fmla="*/ 4610 h 21897"/>
                    <a:gd name="connsiteX19" fmla="*/ 11525 w 34575"/>
                    <a:gd name="connsiteY19" fmla="*/ 4610 h 21897"/>
                    <a:gd name="connsiteX20" fmla="*/ 11525 w 34575"/>
                    <a:gd name="connsiteY20" fmla="*/ 4610 h 21897"/>
                    <a:gd name="connsiteX21" fmla="*/ 11525 w 34575"/>
                    <a:gd name="connsiteY21" fmla="*/ 4610 h 21897"/>
                    <a:gd name="connsiteX22" fmla="*/ 11525 w 34575"/>
                    <a:gd name="connsiteY22" fmla="*/ 4610 h 21897"/>
                    <a:gd name="connsiteX23" fmla="*/ 11525 w 34575"/>
                    <a:gd name="connsiteY23" fmla="*/ 4610 h 21897"/>
                    <a:gd name="connsiteX24" fmla="*/ 11525 w 34575"/>
                    <a:gd name="connsiteY24" fmla="*/ 4610 h 21897"/>
                    <a:gd name="connsiteX25" fmla="*/ 11525 w 34575"/>
                    <a:gd name="connsiteY25" fmla="*/ 4610 h 21897"/>
                    <a:gd name="connsiteX26" fmla="*/ 11525 w 34575"/>
                    <a:gd name="connsiteY26" fmla="*/ 4610 h 21897"/>
                    <a:gd name="connsiteX27" fmla="*/ 11525 w 34575"/>
                    <a:gd name="connsiteY27" fmla="*/ 4610 h 21897"/>
                    <a:gd name="connsiteX28" fmla="*/ 12678 w 34575"/>
                    <a:gd name="connsiteY28" fmla="*/ 4610 h 21897"/>
                    <a:gd name="connsiteX29" fmla="*/ 21898 w 34575"/>
                    <a:gd name="connsiteY29" fmla="*/ 0 h 21897"/>
                    <a:gd name="connsiteX30" fmla="*/ 21898 w 34575"/>
                    <a:gd name="connsiteY30" fmla="*/ 3457 h 21897"/>
                    <a:gd name="connsiteX31" fmla="*/ 23051 w 34575"/>
                    <a:gd name="connsiteY31" fmla="*/ 4610 h 21897"/>
                    <a:gd name="connsiteX32" fmla="*/ 34576 w 34575"/>
                    <a:gd name="connsiteY32" fmla="*/ 11525 h 21897"/>
                    <a:gd name="connsiteX33" fmla="*/ 34576 w 34575"/>
                    <a:gd name="connsiteY33" fmla="*/ 11525 h 21897"/>
                    <a:gd name="connsiteX34" fmla="*/ 33423 w 34575"/>
                    <a:gd name="connsiteY34" fmla="*/ 12677 h 21897"/>
                    <a:gd name="connsiteX35" fmla="*/ 17288 w 34575"/>
                    <a:gd name="connsiteY35" fmla="*/ 21898 h 21897"/>
                    <a:gd name="connsiteX36" fmla="*/ 16135 w 34575"/>
                    <a:gd name="connsiteY36" fmla="*/ 21898 h 21897"/>
                    <a:gd name="connsiteX37" fmla="*/ 16135 w 34575"/>
                    <a:gd name="connsiteY37" fmla="*/ 21898 h 21897"/>
                    <a:gd name="connsiteX38" fmla="*/ 14983 w 34575"/>
                    <a:gd name="connsiteY38" fmla="*/ 21898 h 21897"/>
                    <a:gd name="connsiteX39" fmla="*/ 14983 w 34575"/>
                    <a:gd name="connsiteY39" fmla="*/ 21898 h 21897"/>
                    <a:gd name="connsiteX40" fmla="*/ 13830 w 34575"/>
                    <a:gd name="connsiteY40" fmla="*/ 21898 h 21897"/>
                    <a:gd name="connsiteX41" fmla="*/ 13830 w 34575"/>
                    <a:gd name="connsiteY41" fmla="*/ 21898 h 21897"/>
                    <a:gd name="connsiteX42" fmla="*/ 12678 w 34575"/>
                    <a:gd name="connsiteY42" fmla="*/ 21898 h 21897"/>
                    <a:gd name="connsiteX43" fmla="*/ 0 w 34575"/>
                    <a:gd name="connsiteY43" fmla="*/ 13830 h 21897"/>
                    <a:gd name="connsiteX44" fmla="*/ 0 w 34575"/>
                    <a:gd name="connsiteY44" fmla="*/ 13830 h 21897"/>
                    <a:gd name="connsiteX45" fmla="*/ 9220 w 34575"/>
                    <a:gd name="connsiteY45" fmla="*/ 8067 h 21897"/>
                    <a:gd name="connsiteX46" fmla="*/ 9220 w 34575"/>
                    <a:gd name="connsiteY46" fmla="*/ 8067 h 218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</a:cxnLst>
                  <a:rect l="l" t="t" r="r" b="b"/>
                  <a:pathLst>
                    <a:path w="34575" h="21897">
                      <a:moveTo>
                        <a:pt x="9220" y="8067"/>
                      </a:moveTo>
                      <a:cubicBezTo>
                        <a:pt x="9220" y="8067"/>
                        <a:pt x="9220" y="6915"/>
                        <a:pt x="9220" y="8067"/>
                      </a:cubicBezTo>
                      <a:cubicBezTo>
                        <a:pt x="9220" y="6915"/>
                        <a:pt x="9220" y="6915"/>
                        <a:pt x="9220" y="8067"/>
                      </a:cubicBezTo>
                      <a:lnTo>
                        <a:pt x="9220" y="8067"/>
                      </a:lnTo>
                      <a:lnTo>
                        <a:pt x="9220" y="8067"/>
                      </a:lnTo>
                      <a:cubicBezTo>
                        <a:pt x="9220" y="6915"/>
                        <a:pt x="9220" y="6915"/>
                        <a:pt x="9220" y="8067"/>
                      </a:cubicBezTo>
                      <a:cubicBezTo>
                        <a:pt x="9220" y="6915"/>
                        <a:pt x="9220" y="6915"/>
                        <a:pt x="9220" y="8067"/>
                      </a:cubicBezTo>
                      <a:cubicBezTo>
                        <a:pt x="10373" y="6915"/>
                        <a:pt x="10373" y="6915"/>
                        <a:pt x="10373" y="6915"/>
                      </a:cubicBezTo>
                      <a:lnTo>
                        <a:pt x="10373" y="6915"/>
                      </a:lnTo>
                      <a:lnTo>
                        <a:pt x="10373" y="6915"/>
                      </a:lnTo>
                      <a:lnTo>
                        <a:pt x="10373" y="3457"/>
                      </a:lnTo>
                      <a:lnTo>
                        <a:pt x="11525" y="4610"/>
                      </a:ln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lnTo>
                        <a:pt x="11525" y="4610"/>
                      </a:ln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lnTo>
                        <a:pt x="11525" y="4610"/>
                      </a:ln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2678" y="4610"/>
                      </a:cubicBezTo>
                      <a:lnTo>
                        <a:pt x="21898" y="0"/>
                      </a:lnTo>
                      <a:lnTo>
                        <a:pt x="21898" y="3457"/>
                      </a:lnTo>
                      <a:cubicBezTo>
                        <a:pt x="21898" y="3457"/>
                        <a:pt x="21898" y="4610"/>
                        <a:pt x="23051" y="4610"/>
                      </a:cubicBezTo>
                      <a:lnTo>
                        <a:pt x="34576" y="11525"/>
                      </a:lnTo>
                      <a:lnTo>
                        <a:pt x="34576" y="11525"/>
                      </a:lnTo>
                      <a:cubicBezTo>
                        <a:pt x="34576" y="11525"/>
                        <a:pt x="34576" y="11525"/>
                        <a:pt x="33423" y="12677"/>
                      </a:cubicBezTo>
                      <a:lnTo>
                        <a:pt x="17288" y="21898"/>
                      </a:lnTo>
                      <a:cubicBezTo>
                        <a:pt x="17288" y="21898"/>
                        <a:pt x="16135" y="21898"/>
                        <a:pt x="16135" y="21898"/>
                      </a:cubicBezTo>
                      <a:cubicBezTo>
                        <a:pt x="16135" y="21898"/>
                        <a:pt x="16135" y="21898"/>
                        <a:pt x="16135" y="21898"/>
                      </a:cubicBezTo>
                      <a:cubicBezTo>
                        <a:pt x="16135" y="21898"/>
                        <a:pt x="14983" y="21898"/>
                        <a:pt x="14983" y="21898"/>
                      </a:cubicBezTo>
                      <a:lnTo>
                        <a:pt x="14983" y="21898"/>
                      </a:lnTo>
                      <a:cubicBezTo>
                        <a:pt x="14983" y="21898"/>
                        <a:pt x="13830" y="21898"/>
                        <a:pt x="13830" y="21898"/>
                      </a:cubicBezTo>
                      <a:lnTo>
                        <a:pt x="13830" y="21898"/>
                      </a:lnTo>
                      <a:cubicBezTo>
                        <a:pt x="13830" y="21898"/>
                        <a:pt x="12678" y="21898"/>
                        <a:pt x="12678" y="21898"/>
                      </a:cubicBezTo>
                      <a:lnTo>
                        <a:pt x="0" y="13830"/>
                      </a:lnTo>
                      <a:cubicBezTo>
                        <a:pt x="0" y="13830"/>
                        <a:pt x="0" y="13830"/>
                        <a:pt x="0" y="13830"/>
                      </a:cubicBezTo>
                      <a:lnTo>
                        <a:pt x="9220" y="8067"/>
                      </a:lnTo>
                      <a:lnTo>
                        <a:pt x="9220" y="8067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03286"/>
                    </a:gs>
                    <a:gs pos="100000">
                      <a:srgbClr val="0085F2"/>
                    </a:gs>
                  </a:gsLst>
                  <a:lin ang="16327914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693" name="Freeform: Shape 3692">
                  <a:extLst>
                    <a:ext uri="{FF2B5EF4-FFF2-40B4-BE49-F238E27FC236}">
                      <a16:creationId xmlns:a16="http://schemas.microsoft.com/office/drawing/2014/main" id="{E649B1AC-B770-1EC9-4DBC-0D1AA3F2009F}"/>
                    </a:ext>
                  </a:extLst>
                </p:cNvPr>
                <p:cNvSpPr/>
                <p:nvPr/>
              </p:nvSpPr>
              <p:spPr>
                <a:xfrm>
                  <a:off x="8989414" y="5443850"/>
                  <a:ext cx="34575" cy="20745"/>
                </a:xfrm>
                <a:custGeom>
                  <a:avLst/>
                  <a:gdLst>
                    <a:gd name="connsiteX0" fmla="*/ 9220 w 34575"/>
                    <a:gd name="connsiteY0" fmla="*/ 8068 h 20745"/>
                    <a:gd name="connsiteX1" fmla="*/ 9220 w 34575"/>
                    <a:gd name="connsiteY1" fmla="*/ 8068 h 20745"/>
                    <a:gd name="connsiteX2" fmla="*/ 9220 w 34575"/>
                    <a:gd name="connsiteY2" fmla="*/ 8068 h 20745"/>
                    <a:gd name="connsiteX3" fmla="*/ 9220 w 34575"/>
                    <a:gd name="connsiteY3" fmla="*/ 8068 h 20745"/>
                    <a:gd name="connsiteX4" fmla="*/ 9220 w 34575"/>
                    <a:gd name="connsiteY4" fmla="*/ 8068 h 20745"/>
                    <a:gd name="connsiteX5" fmla="*/ 9220 w 34575"/>
                    <a:gd name="connsiteY5" fmla="*/ 8068 h 20745"/>
                    <a:gd name="connsiteX6" fmla="*/ 9220 w 34575"/>
                    <a:gd name="connsiteY6" fmla="*/ 8068 h 20745"/>
                    <a:gd name="connsiteX7" fmla="*/ 9220 w 34575"/>
                    <a:gd name="connsiteY7" fmla="*/ 8068 h 20745"/>
                    <a:gd name="connsiteX8" fmla="*/ 10373 w 34575"/>
                    <a:gd name="connsiteY8" fmla="*/ 6915 h 20745"/>
                    <a:gd name="connsiteX9" fmla="*/ 10373 w 34575"/>
                    <a:gd name="connsiteY9" fmla="*/ 6915 h 20745"/>
                    <a:gd name="connsiteX10" fmla="*/ 10373 w 34575"/>
                    <a:gd name="connsiteY10" fmla="*/ 3458 h 20745"/>
                    <a:gd name="connsiteX11" fmla="*/ 11525 w 34575"/>
                    <a:gd name="connsiteY11" fmla="*/ 4610 h 20745"/>
                    <a:gd name="connsiteX12" fmla="*/ 11525 w 34575"/>
                    <a:gd name="connsiteY12" fmla="*/ 4610 h 20745"/>
                    <a:gd name="connsiteX13" fmla="*/ 11525 w 34575"/>
                    <a:gd name="connsiteY13" fmla="*/ 4610 h 20745"/>
                    <a:gd name="connsiteX14" fmla="*/ 11525 w 34575"/>
                    <a:gd name="connsiteY14" fmla="*/ 4610 h 20745"/>
                    <a:gd name="connsiteX15" fmla="*/ 11525 w 34575"/>
                    <a:gd name="connsiteY15" fmla="*/ 4610 h 20745"/>
                    <a:gd name="connsiteX16" fmla="*/ 11525 w 34575"/>
                    <a:gd name="connsiteY16" fmla="*/ 4610 h 20745"/>
                    <a:gd name="connsiteX17" fmla="*/ 11525 w 34575"/>
                    <a:gd name="connsiteY17" fmla="*/ 4610 h 20745"/>
                    <a:gd name="connsiteX18" fmla="*/ 11525 w 34575"/>
                    <a:gd name="connsiteY18" fmla="*/ 4610 h 20745"/>
                    <a:gd name="connsiteX19" fmla="*/ 11525 w 34575"/>
                    <a:gd name="connsiteY19" fmla="*/ 4610 h 20745"/>
                    <a:gd name="connsiteX20" fmla="*/ 11525 w 34575"/>
                    <a:gd name="connsiteY20" fmla="*/ 4610 h 20745"/>
                    <a:gd name="connsiteX21" fmla="*/ 11525 w 34575"/>
                    <a:gd name="connsiteY21" fmla="*/ 4610 h 20745"/>
                    <a:gd name="connsiteX22" fmla="*/ 11525 w 34575"/>
                    <a:gd name="connsiteY22" fmla="*/ 4610 h 20745"/>
                    <a:gd name="connsiteX23" fmla="*/ 11525 w 34575"/>
                    <a:gd name="connsiteY23" fmla="*/ 4610 h 20745"/>
                    <a:gd name="connsiteX24" fmla="*/ 11525 w 34575"/>
                    <a:gd name="connsiteY24" fmla="*/ 4610 h 20745"/>
                    <a:gd name="connsiteX25" fmla="*/ 11525 w 34575"/>
                    <a:gd name="connsiteY25" fmla="*/ 4610 h 20745"/>
                    <a:gd name="connsiteX26" fmla="*/ 11525 w 34575"/>
                    <a:gd name="connsiteY26" fmla="*/ 4610 h 20745"/>
                    <a:gd name="connsiteX27" fmla="*/ 11525 w 34575"/>
                    <a:gd name="connsiteY27" fmla="*/ 4610 h 20745"/>
                    <a:gd name="connsiteX28" fmla="*/ 12678 w 34575"/>
                    <a:gd name="connsiteY28" fmla="*/ 4610 h 20745"/>
                    <a:gd name="connsiteX29" fmla="*/ 21898 w 34575"/>
                    <a:gd name="connsiteY29" fmla="*/ 0 h 20745"/>
                    <a:gd name="connsiteX30" fmla="*/ 21898 w 34575"/>
                    <a:gd name="connsiteY30" fmla="*/ 3458 h 20745"/>
                    <a:gd name="connsiteX31" fmla="*/ 23051 w 34575"/>
                    <a:gd name="connsiteY31" fmla="*/ 4610 h 20745"/>
                    <a:gd name="connsiteX32" fmla="*/ 34576 w 34575"/>
                    <a:gd name="connsiteY32" fmla="*/ 11525 h 20745"/>
                    <a:gd name="connsiteX33" fmla="*/ 33423 w 34575"/>
                    <a:gd name="connsiteY33" fmla="*/ 11525 h 20745"/>
                    <a:gd name="connsiteX34" fmla="*/ 17288 w 34575"/>
                    <a:gd name="connsiteY34" fmla="*/ 20746 h 20745"/>
                    <a:gd name="connsiteX35" fmla="*/ 16135 w 34575"/>
                    <a:gd name="connsiteY35" fmla="*/ 20746 h 20745"/>
                    <a:gd name="connsiteX36" fmla="*/ 16135 w 34575"/>
                    <a:gd name="connsiteY36" fmla="*/ 20746 h 20745"/>
                    <a:gd name="connsiteX37" fmla="*/ 14983 w 34575"/>
                    <a:gd name="connsiteY37" fmla="*/ 20746 h 20745"/>
                    <a:gd name="connsiteX38" fmla="*/ 14983 w 34575"/>
                    <a:gd name="connsiteY38" fmla="*/ 20746 h 20745"/>
                    <a:gd name="connsiteX39" fmla="*/ 13830 w 34575"/>
                    <a:gd name="connsiteY39" fmla="*/ 20746 h 20745"/>
                    <a:gd name="connsiteX40" fmla="*/ 13830 w 34575"/>
                    <a:gd name="connsiteY40" fmla="*/ 20746 h 20745"/>
                    <a:gd name="connsiteX41" fmla="*/ 12678 w 34575"/>
                    <a:gd name="connsiteY41" fmla="*/ 20746 h 20745"/>
                    <a:gd name="connsiteX42" fmla="*/ 0 w 34575"/>
                    <a:gd name="connsiteY42" fmla="*/ 12678 h 20745"/>
                    <a:gd name="connsiteX43" fmla="*/ 0 w 34575"/>
                    <a:gd name="connsiteY43" fmla="*/ 12678 h 20745"/>
                    <a:gd name="connsiteX44" fmla="*/ 9220 w 34575"/>
                    <a:gd name="connsiteY44" fmla="*/ 8068 h 20745"/>
                    <a:gd name="connsiteX45" fmla="*/ 9220 w 34575"/>
                    <a:gd name="connsiteY45" fmla="*/ 8068 h 207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</a:cxnLst>
                  <a:rect l="l" t="t" r="r" b="b"/>
                  <a:pathLst>
                    <a:path w="34575" h="20745">
                      <a:moveTo>
                        <a:pt x="9220" y="8068"/>
                      </a:moveTo>
                      <a:cubicBezTo>
                        <a:pt x="9220" y="8068"/>
                        <a:pt x="9220" y="8068"/>
                        <a:pt x="9220" y="8068"/>
                      </a:cubicBezTo>
                      <a:cubicBezTo>
                        <a:pt x="9220" y="8068"/>
                        <a:pt x="9220" y="8068"/>
                        <a:pt x="9220" y="8068"/>
                      </a:cubicBezTo>
                      <a:cubicBezTo>
                        <a:pt x="9220" y="8068"/>
                        <a:pt x="9220" y="8068"/>
                        <a:pt x="9220" y="8068"/>
                      </a:cubicBezTo>
                      <a:lnTo>
                        <a:pt x="9220" y="8068"/>
                      </a:lnTo>
                      <a:cubicBezTo>
                        <a:pt x="9220" y="8068"/>
                        <a:pt x="9220" y="8068"/>
                        <a:pt x="9220" y="8068"/>
                      </a:cubicBezTo>
                      <a:cubicBezTo>
                        <a:pt x="9220" y="6915"/>
                        <a:pt x="10373" y="6915"/>
                        <a:pt x="9220" y="8068"/>
                      </a:cubicBezTo>
                      <a:cubicBezTo>
                        <a:pt x="10373" y="6915"/>
                        <a:pt x="10373" y="6915"/>
                        <a:pt x="9220" y="8068"/>
                      </a:cubicBezTo>
                      <a:lnTo>
                        <a:pt x="10373" y="6915"/>
                      </a:lnTo>
                      <a:lnTo>
                        <a:pt x="10373" y="6915"/>
                      </a:lnTo>
                      <a:lnTo>
                        <a:pt x="10373" y="3458"/>
                      </a:lnTo>
                      <a:lnTo>
                        <a:pt x="11525" y="4610"/>
                      </a:ln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lnTo>
                        <a:pt x="11525" y="4610"/>
                      </a:ln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2678" y="4610"/>
                      </a:cubicBezTo>
                      <a:lnTo>
                        <a:pt x="21898" y="0"/>
                      </a:lnTo>
                      <a:lnTo>
                        <a:pt x="21898" y="3458"/>
                      </a:lnTo>
                      <a:cubicBezTo>
                        <a:pt x="21898" y="3458"/>
                        <a:pt x="21898" y="4610"/>
                        <a:pt x="23051" y="4610"/>
                      </a:cubicBezTo>
                      <a:lnTo>
                        <a:pt x="34576" y="11525"/>
                      </a:lnTo>
                      <a:cubicBezTo>
                        <a:pt x="34576" y="11525"/>
                        <a:pt x="34576" y="11525"/>
                        <a:pt x="33423" y="11525"/>
                      </a:cubicBezTo>
                      <a:lnTo>
                        <a:pt x="17288" y="20746"/>
                      </a:lnTo>
                      <a:cubicBezTo>
                        <a:pt x="17288" y="20746"/>
                        <a:pt x="16135" y="20746"/>
                        <a:pt x="16135" y="20746"/>
                      </a:cubicBezTo>
                      <a:cubicBezTo>
                        <a:pt x="16135" y="20746"/>
                        <a:pt x="16135" y="20746"/>
                        <a:pt x="16135" y="20746"/>
                      </a:cubicBezTo>
                      <a:cubicBezTo>
                        <a:pt x="16135" y="20746"/>
                        <a:pt x="14983" y="20746"/>
                        <a:pt x="14983" y="20746"/>
                      </a:cubicBezTo>
                      <a:lnTo>
                        <a:pt x="14983" y="20746"/>
                      </a:lnTo>
                      <a:cubicBezTo>
                        <a:pt x="14983" y="20746"/>
                        <a:pt x="13830" y="20746"/>
                        <a:pt x="13830" y="20746"/>
                      </a:cubicBezTo>
                      <a:lnTo>
                        <a:pt x="13830" y="20746"/>
                      </a:lnTo>
                      <a:cubicBezTo>
                        <a:pt x="13830" y="20746"/>
                        <a:pt x="12678" y="20746"/>
                        <a:pt x="12678" y="20746"/>
                      </a:cubicBezTo>
                      <a:lnTo>
                        <a:pt x="0" y="12678"/>
                      </a:lnTo>
                      <a:cubicBezTo>
                        <a:pt x="0" y="12678"/>
                        <a:pt x="0" y="12678"/>
                        <a:pt x="0" y="12678"/>
                      </a:cubicBezTo>
                      <a:lnTo>
                        <a:pt x="9220" y="8068"/>
                      </a:lnTo>
                      <a:lnTo>
                        <a:pt x="9220" y="8068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03286"/>
                    </a:gs>
                    <a:gs pos="100000">
                      <a:srgbClr val="0085F2"/>
                    </a:gs>
                  </a:gsLst>
                  <a:lin ang="16327914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694" name="Freeform: Shape 3693">
                  <a:extLst>
                    <a:ext uri="{FF2B5EF4-FFF2-40B4-BE49-F238E27FC236}">
                      <a16:creationId xmlns:a16="http://schemas.microsoft.com/office/drawing/2014/main" id="{DA72B889-EF63-A62D-C626-085604B8EA3B}"/>
                    </a:ext>
                  </a:extLst>
                </p:cNvPr>
                <p:cNvSpPr/>
                <p:nvPr/>
              </p:nvSpPr>
              <p:spPr>
                <a:xfrm>
                  <a:off x="8967517" y="5457681"/>
                  <a:ext cx="32270" cy="20745"/>
                </a:xfrm>
                <a:custGeom>
                  <a:avLst/>
                  <a:gdLst>
                    <a:gd name="connsiteX0" fmla="*/ 6915 w 32270"/>
                    <a:gd name="connsiteY0" fmla="*/ 8068 h 20745"/>
                    <a:gd name="connsiteX1" fmla="*/ 6915 w 32270"/>
                    <a:gd name="connsiteY1" fmla="*/ 8068 h 20745"/>
                    <a:gd name="connsiteX2" fmla="*/ 6915 w 32270"/>
                    <a:gd name="connsiteY2" fmla="*/ 8068 h 20745"/>
                    <a:gd name="connsiteX3" fmla="*/ 6915 w 32270"/>
                    <a:gd name="connsiteY3" fmla="*/ 8068 h 20745"/>
                    <a:gd name="connsiteX4" fmla="*/ 6915 w 32270"/>
                    <a:gd name="connsiteY4" fmla="*/ 8068 h 20745"/>
                    <a:gd name="connsiteX5" fmla="*/ 6915 w 32270"/>
                    <a:gd name="connsiteY5" fmla="*/ 8068 h 20745"/>
                    <a:gd name="connsiteX6" fmla="*/ 6915 w 32270"/>
                    <a:gd name="connsiteY6" fmla="*/ 8068 h 20745"/>
                    <a:gd name="connsiteX7" fmla="*/ 6915 w 32270"/>
                    <a:gd name="connsiteY7" fmla="*/ 8068 h 20745"/>
                    <a:gd name="connsiteX8" fmla="*/ 8068 w 32270"/>
                    <a:gd name="connsiteY8" fmla="*/ 6915 h 20745"/>
                    <a:gd name="connsiteX9" fmla="*/ 8068 w 32270"/>
                    <a:gd name="connsiteY9" fmla="*/ 6915 h 20745"/>
                    <a:gd name="connsiteX10" fmla="*/ 8068 w 32270"/>
                    <a:gd name="connsiteY10" fmla="*/ 3457 h 20745"/>
                    <a:gd name="connsiteX11" fmla="*/ 9220 w 32270"/>
                    <a:gd name="connsiteY11" fmla="*/ 4610 h 20745"/>
                    <a:gd name="connsiteX12" fmla="*/ 9220 w 32270"/>
                    <a:gd name="connsiteY12" fmla="*/ 4610 h 20745"/>
                    <a:gd name="connsiteX13" fmla="*/ 9220 w 32270"/>
                    <a:gd name="connsiteY13" fmla="*/ 4610 h 20745"/>
                    <a:gd name="connsiteX14" fmla="*/ 9220 w 32270"/>
                    <a:gd name="connsiteY14" fmla="*/ 4610 h 20745"/>
                    <a:gd name="connsiteX15" fmla="*/ 9220 w 32270"/>
                    <a:gd name="connsiteY15" fmla="*/ 4610 h 20745"/>
                    <a:gd name="connsiteX16" fmla="*/ 9220 w 32270"/>
                    <a:gd name="connsiteY16" fmla="*/ 4610 h 20745"/>
                    <a:gd name="connsiteX17" fmla="*/ 9220 w 32270"/>
                    <a:gd name="connsiteY17" fmla="*/ 4610 h 20745"/>
                    <a:gd name="connsiteX18" fmla="*/ 9220 w 32270"/>
                    <a:gd name="connsiteY18" fmla="*/ 4610 h 20745"/>
                    <a:gd name="connsiteX19" fmla="*/ 9220 w 32270"/>
                    <a:gd name="connsiteY19" fmla="*/ 4610 h 20745"/>
                    <a:gd name="connsiteX20" fmla="*/ 9220 w 32270"/>
                    <a:gd name="connsiteY20" fmla="*/ 4610 h 20745"/>
                    <a:gd name="connsiteX21" fmla="*/ 9220 w 32270"/>
                    <a:gd name="connsiteY21" fmla="*/ 4610 h 20745"/>
                    <a:gd name="connsiteX22" fmla="*/ 9220 w 32270"/>
                    <a:gd name="connsiteY22" fmla="*/ 4610 h 20745"/>
                    <a:gd name="connsiteX23" fmla="*/ 9220 w 32270"/>
                    <a:gd name="connsiteY23" fmla="*/ 4610 h 20745"/>
                    <a:gd name="connsiteX24" fmla="*/ 9220 w 32270"/>
                    <a:gd name="connsiteY24" fmla="*/ 4610 h 20745"/>
                    <a:gd name="connsiteX25" fmla="*/ 9220 w 32270"/>
                    <a:gd name="connsiteY25" fmla="*/ 4610 h 20745"/>
                    <a:gd name="connsiteX26" fmla="*/ 9220 w 32270"/>
                    <a:gd name="connsiteY26" fmla="*/ 4610 h 20745"/>
                    <a:gd name="connsiteX27" fmla="*/ 9220 w 32270"/>
                    <a:gd name="connsiteY27" fmla="*/ 4610 h 20745"/>
                    <a:gd name="connsiteX28" fmla="*/ 10373 w 32270"/>
                    <a:gd name="connsiteY28" fmla="*/ 4610 h 20745"/>
                    <a:gd name="connsiteX29" fmla="*/ 19593 w 32270"/>
                    <a:gd name="connsiteY29" fmla="*/ 0 h 20745"/>
                    <a:gd name="connsiteX30" fmla="*/ 19593 w 32270"/>
                    <a:gd name="connsiteY30" fmla="*/ 3457 h 20745"/>
                    <a:gd name="connsiteX31" fmla="*/ 20745 w 32270"/>
                    <a:gd name="connsiteY31" fmla="*/ 4610 h 20745"/>
                    <a:gd name="connsiteX32" fmla="*/ 32271 w 32270"/>
                    <a:gd name="connsiteY32" fmla="*/ 11525 h 20745"/>
                    <a:gd name="connsiteX33" fmla="*/ 31118 w 32270"/>
                    <a:gd name="connsiteY33" fmla="*/ 11525 h 20745"/>
                    <a:gd name="connsiteX34" fmla="*/ 14983 w 32270"/>
                    <a:gd name="connsiteY34" fmla="*/ 20745 h 20745"/>
                    <a:gd name="connsiteX35" fmla="*/ 13830 w 32270"/>
                    <a:gd name="connsiteY35" fmla="*/ 20745 h 20745"/>
                    <a:gd name="connsiteX36" fmla="*/ 13830 w 32270"/>
                    <a:gd name="connsiteY36" fmla="*/ 20745 h 20745"/>
                    <a:gd name="connsiteX37" fmla="*/ 12678 w 32270"/>
                    <a:gd name="connsiteY37" fmla="*/ 20745 h 20745"/>
                    <a:gd name="connsiteX38" fmla="*/ 12678 w 32270"/>
                    <a:gd name="connsiteY38" fmla="*/ 20745 h 20745"/>
                    <a:gd name="connsiteX39" fmla="*/ 11525 w 32270"/>
                    <a:gd name="connsiteY39" fmla="*/ 20745 h 20745"/>
                    <a:gd name="connsiteX40" fmla="*/ 11525 w 32270"/>
                    <a:gd name="connsiteY40" fmla="*/ 20745 h 20745"/>
                    <a:gd name="connsiteX41" fmla="*/ 10373 w 32270"/>
                    <a:gd name="connsiteY41" fmla="*/ 20745 h 20745"/>
                    <a:gd name="connsiteX42" fmla="*/ 0 w 32270"/>
                    <a:gd name="connsiteY42" fmla="*/ 11525 h 20745"/>
                    <a:gd name="connsiteX43" fmla="*/ 0 w 32270"/>
                    <a:gd name="connsiteY43" fmla="*/ 11525 h 20745"/>
                    <a:gd name="connsiteX44" fmla="*/ 6915 w 32270"/>
                    <a:gd name="connsiteY44" fmla="*/ 8068 h 20745"/>
                    <a:gd name="connsiteX45" fmla="*/ 6915 w 32270"/>
                    <a:gd name="connsiteY45" fmla="*/ 8068 h 207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</a:cxnLst>
                  <a:rect l="l" t="t" r="r" b="b"/>
                  <a:pathLst>
                    <a:path w="32270" h="20745">
                      <a:moveTo>
                        <a:pt x="6915" y="8068"/>
                      </a:moveTo>
                      <a:cubicBezTo>
                        <a:pt x="6915" y="8068"/>
                        <a:pt x="6915" y="6915"/>
                        <a:pt x="6915" y="8068"/>
                      </a:cubicBezTo>
                      <a:cubicBezTo>
                        <a:pt x="6915" y="6915"/>
                        <a:pt x="8068" y="6915"/>
                        <a:pt x="6915" y="8068"/>
                      </a:cubicBezTo>
                      <a:cubicBezTo>
                        <a:pt x="8068" y="6915"/>
                        <a:pt x="8068" y="6915"/>
                        <a:pt x="6915" y="8068"/>
                      </a:cubicBezTo>
                      <a:lnTo>
                        <a:pt x="6915" y="8068"/>
                      </a:lnTo>
                      <a:cubicBezTo>
                        <a:pt x="8068" y="6915"/>
                        <a:pt x="8068" y="6915"/>
                        <a:pt x="6915" y="8068"/>
                      </a:cubicBezTo>
                      <a:cubicBezTo>
                        <a:pt x="8068" y="6915"/>
                        <a:pt x="8068" y="6915"/>
                        <a:pt x="6915" y="8068"/>
                      </a:cubicBezTo>
                      <a:cubicBezTo>
                        <a:pt x="8068" y="6915"/>
                        <a:pt x="8068" y="6915"/>
                        <a:pt x="6915" y="8068"/>
                      </a:cubicBezTo>
                      <a:lnTo>
                        <a:pt x="8068" y="6915"/>
                      </a:lnTo>
                      <a:lnTo>
                        <a:pt x="8068" y="6915"/>
                      </a:lnTo>
                      <a:lnTo>
                        <a:pt x="8068" y="3457"/>
                      </a:lnTo>
                      <a:lnTo>
                        <a:pt x="9220" y="4610"/>
                      </a:lnTo>
                      <a:cubicBezTo>
                        <a:pt x="9220" y="4610"/>
                        <a:pt x="9220" y="4610"/>
                        <a:pt x="9220" y="4610"/>
                      </a:cubicBezTo>
                      <a:cubicBezTo>
                        <a:pt x="9220" y="4610"/>
                        <a:pt x="9220" y="4610"/>
                        <a:pt x="9220" y="4610"/>
                      </a:cubicBezTo>
                      <a:cubicBezTo>
                        <a:pt x="9220" y="4610"/>
                        <a:pt x="9220" y="4610"/>
                        <a:pt x="9220" y="4610"/>
                      </a:cubicBezTo>
                      <a:lnTo>
                        <a:pt x="9220" y="4610"/>
                      </a:lnTo>
                      <a:cubicBezTo>
                        <a:pt x="9220" y="4610"/>
                        <a:pt x="9220" y="4610"/>
                        <a:pt x="9220" y="4610"/>
                      </a:cubicBezTo>
                      <a:cubicBezTo>
                        <a:pt x="9220" y="4610"/>
                        <a:pt x="9220" y="4610"/>
                        <a:pt x="9220" y="4610"/>
                      </a:cubicBezTo>
                      <a:cubicBezTo>
                        <a:pt x="9220" y="4610"/>
                        <a:pt x="9220" y="4610"/>
                        <a:pt x="9220" y="4610"/>
                      </a:cubicBezTo>
                      <a:cubicBezTo>
                        <a:pt x="9220" y="4610"/>
                        <a:pt x="9220" y="4610"/>
                        <a:pt x="9220" y="4610"/>
                      </a:cubicBezTo>
                      <a:cubicBezTo>
                        <a:pt x="9220" y="4610"/>
                        <a:pt x="9220" y="4610"/>
                        <a:pt x="9220" y="4610"/>
                      </a:cubicBezTo>
                      <a:lnTo>
                        <a:pt x="9220" y="4610"/>
                      </a:lnTo>
                      <a:cubicBezTo>
                        <a:pt x="9220" y="4610"/>
                        <a:pt x="9220" y="4610"/>
                        <a:pt x="9220" y="4610"/>
                      </a:cubicBezTo>
                      <a:cubicBezTo>
                        <a:pt x="9220" y="4610"/>
                        <a:pt x="9220" y="4610"/>
                        <a:pt x="9220" y="4610"/>
                      </a:cubicBezTo>
                      <a:cubicBezTo>
                        <a:pt x="9220" y="4610"/>
                        <a:pt x="9220" y="4610"/>
                        <a:pt x="9220" y="4610"/>
                      </a:cubicBezTo>
                      <a:cubicBezTo>
                        <a:pt x="9220" y="4610"/>
                        <a:pt x="9220" y="4610"/>
                        <a:pt x="9220" y="4610"/>
                      </a:cubicBezTo>
                      <a:cubicBezTo>
                        <a:pt x="9220" y="4610"/>
                        <a:pt x="9220" y="4610"/>
                        <a:pt x="9220" y="4610"/>
                      </a:cubicBezTo>
                      <a:cubicBezTo>
                        <a:pt x="9220" y="4610"/>
                        <a:pt x="9220" y="4610"/>
                        <a:pt x="9220" y="4610"/>
                      </a:cubicBezTo>
                      <a:cubicBezTo>
                        <a:pt x="9220" y="4610"/>
                        <a:pt x="9220" y="4610"/>
                        <a:pt x="10373" y="4610"/>
                      </a:cubicBezTo>
                      <a:lnTo>
                        <a:pt x="19593" y="0"/>
                      </a:lnTo>
                      <a:lnTo>
                        <a:pt x="19593" y="3457"/>
                      </a:lnTo>
                      <a:cubicBezTo>
                        <a:pt x="19593" y="3457"/>
                        <a:pt x="19593" y="4610"/>
                        <a:pt x="20745" y="4610"/>
                      </a:cubicBezTo>
                      <a:lnTo>
                        <a:pt x="32271" y="11525"/>
                      </a:lnTo>
                      <a:cubicBezTo>
                        <a:pt x="32271" y="11525"/>
                        <a:pt x="32271" y="11525"/>
                        <a:pt x="31118" y="11525"/>
                      </a:cubicBezTo>
                      <a:lnTo>
                        <a:pt x="14983" y="20745"/>
                      </a:lnTo>
                      <a:cubicBezTo>
                        <a:pt x="14983" y="20745"/>
                        <a:pt x="13830" y="20745"/>
                        <a:pt x="13830" y="20745"/>
                      </a:cubicBezTo>
                      <a:cubicBezTo>
                        <a:pt x="13830" y="20745"/>
                        <a:pt x="13830" y="20745"/>
                        <a:pt x="13830" y="20745"/>
                      </a:cubicBezTo>
                      <a:cubicBezTo>
                        <a:pt x="13830" y="20745"/>
                        <a:pt x="12678" y="20745"/>
                        <a:pt x="12678" y="20745"/>
                      </a:cubicBezTo>
                      <a:lnTo>
                        <a:pt x="12678" y="20745"/>
                      </a:lnTo>
                      <a:cubicBezTo>
                        <a:pt x="12678" y="20745"/>
                        <a:pt x="11525" y="20745"/>
                        <a:pt x="11525" y="20745"/>
                      </a:cubicBezTo>
                      <a:lnTo>
                        <a:pt x="11525" y="20745"/>
                      </a:lnTo>
                      <a:cubicBezTo>
                        <a:pt x="11525" y="20745"/>
                        <a:pt x="10373" y="20745"/>
                        <a:pt x="10373" y="20745"/>
                      </a:cubicBezTo>
                      <a:lnTo>
                        <a:pt x="0" y="11525"/>
                      </a:lnTo>
                      <a:cubicBezTo>
                        <a:pt x="0" y="11525"/>
                        <a:pt x="0" y="11525"/>
                        <a:pt x="0" y="11525"/>
                      </a:cubicBezTo>
                      <a:lnTo>
                        <a:pt x="6915" y="8068"/>
                      </a:lnTo>
                      <a:lnTo>
                        <a:pt x="6915" y="8068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03286"/>
                    </a:gs>
                    <a:gs pos="100000">
                      <a:srgbClr val="0085F2"/>
                    </a:gs>
                  </a:gsLst>
                  <a:lin ang="16327914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695" name="Freeform: Shape 3694">
                  <a:extLst>
                    <a:ext uri="{FF2B5EF4-FFF2-40B4-BE49-F238E27FC236}">
                      <a16:creationId xmlns:a16="http://schemas.microsoft.com/office/drawing/2014/main" id="{960871E1-D593-527D-D950-14452A1D50BA}"/>
                    </a:ext>
                  </a:extLst>
                </p:cNvPr>
                <p:cNvSpPr/>
                <p:nvPr/>
              </p:nvSpPr>
              <p:spPr>
                <a:xfrm>
                  <a:off x="8941009" y="5470358"/>
                  <a:ext cx="34575" cy="20745"/>
                </a:xfrm>
                <a:custGeom>
                  <a:avLst/>
                  <a:gdLst>
                    <a:gd name="connsiteX0" fmla="*/ 9220 w 34575"/>
                    <a:gd name="connsiteY0" fmla="*/ 8067 h 20745"/>
                    <a:gd name="connsiteX1" fmla="*/ 9220 w 34575"/>
                    <a:gd name="connsiteY1" fmla="*/ 8067 h 20745"/>
                    <a:gd name="connsiteX2" fmla="*/ 9220 w 34575"/>
                    <a:gd name="connsiteY2" fmla="*/ 8067 h 20745"/>
                    <a:gd name="connsiteX3" fmla="*/ 9220 w 34575"/>
                    <a:gd name="connsiteY3" fmla="*/ 8067 h 20745"/>
                    <a:gd name="connsiteX4" fmla="*/ 9220 w 34575"/>
                    <a:gd name="connsiteY4" fmla="*/ 8067 h 20745"/>
                    <a:gd name="connsiteX5" fmla="*/ 9220 w 34575"/>
                    <a:gd name="connsiteY5" fmla="*/ 8067 h 20745"/>
                    <a:gd name="connsiteX6" fmla="*/ 9220 w 34575"/>
                    <a:gd name="connsiteY6" fmla="*/ 8067 h 20745"/>
                    <a:gd name="connsiteX7" fmla="*/ 9220 w 34575"/>
                    <a:gd name="connsiteY7" fmla="*/ 8067 h 20745"/>
                    <a:gd name="connsiteX8" fmla="*/ 10373 w 34575"/>
                    <a:gd name="connsiteY8" fmla="*/ 6915 h 20745"/>
                    <a:gd name="connsiteX9" fmla="*/ 10373 w 34575"/>
                    <a:gd name="connsiteY9" fmla="*/ 6915 h 20745"/>
                    <a:gd name="connsiteX10" fmla="*/ 10373 w 34575"/>
                    <a:gd name="connsiteY10" fmla="*/ 3457 h 20745"/>
                    <a:gd name="connsiteX11" fmla="*/ 11525 w 34575"/>
                    <a:gd name="connsiteY11" fmla="*/ 4610 h 20745"/>
                    <a:gd name="connsiteX12" fmla="*/ 11525 w 34575"/>
                    <a:gd name="connsiteY12" fmla="*/ 4610 h 20745"/>
                    <a:gd name="connsiteX13" fmla="*/ 11525 w 34575"/>
                    <a:gd name="connsiteY13" fmla="*/ 4610 h 20745"/>
                    <a:gd name="connsiteX14" fmla="*/ 11525 w 34575"/>
                    <a:gd name="connsiteY14" fmla="*/ 4610 h 20745"/>
                    <a:gd name="connsiteX15" fmla="*/ 11525 w 34575"/>
                    <a:gd name="connsiteY15" fmla="*/ 4610 h 20745"/>
                    <a:gd name="connsiteX16" fmla="*/ 11525 w 34575"/>
                    <a:gd name="connsiteY16" fmla="*/ 4610 h 20745"/>
                    <a:gd name="connsiteX17" fmla="*/ 11525 w 34575"/>
                    <a:gd name="connsiteY17" fmla="*/ 4610 h 20745"/>
                    <a:gd name="connsiteX18" fmla="*/ 11525 w 34575"/>
                    <a:gd name="connsiteY18" fmla="*/ 4610 h 20745"/>
                    <a:gd name="connsiteX19" fmla="*/ 11525 w 34575"/>
                    <a:gd name="connsiteY19" fmla="*/ 4610 h 20745"/>
                    <a:gd name="connsiteX20" fmla="*/ 11525 w 34575"/>
                    <a:gd name="connsiteY20" fmla="*/ 4610 h 20745"/>
                    <a:gd name="connsiteX21" fmla="*/ 11525 w 34575"/>
                    <a:gd name="connsiteY21" fmla="*/ 4610 h 20745"/>
                    <a:gd name="connsiteX22" fmla="*/ 11525 w 34575"/>
                    <a:gd name="connsiteY22" fmla="*/ 4610 h 20745"/>
                    <a:gd name="connsiteX23" fmla="*/ 11525 w 34575"/>
                    <a:gd name="connsiteY23" fmla="*/ 4610 h 20745"/>
                    <a:gd name="connsiteX24" fmla="*/ 11525 w 34575"/>
                    <a:gd name="connsiteY24" fmla="*/ 4610 h 20745"/>
                    <a:gd name="connsiteX25" fmla="*/ 11525 w 34575"/>
                    <a:gd name="connsiteY25" fmla="*/ 4610 h 20745"/>
                    <a:gd name="connsiteX26" fmla="*/ 11525 w 34575"/>
                    <a:gd name="connsiteY26" fmla="*/ 4610 h 20745"/>
                    <a:gd name="connsiteX27" fmla="*/ 11525 w 34575"/>
                    <a:gd name="connsiteY27" fmla="*/ 4610 h 20745"/>
                    <a:gd name="connsiteX28" fmla="*/ 12677 w 34575"/>
                    <a:gd name="connsiteY28" fmla="*/ 4610 h 20745"/>
                    <a:gd name="connsiteX29" fmla="*/ 21898 w 34575"/>
                    <a:gd name="connsiteY29" fmla="*/ 0 h 20745"/>
                    <a:gd name="connsiteX30" fmla="*/ 21898 w 34575"/>
                    <a:gd name="connsiteY30" fmla="*/ 3457 h 20745"/>
                    <a:gd name="connsiteX31" fmla="*/ 23051 w 34575"/>
                    <a:gd name="connsiteY31" fmla="*/ 4610 h 20745"/>
                    <a:gd name="connsiteX32" fmla="*/ 34576 w 34575"/>
                    <a:gd name="connsiteY32" fmla="*/ 11525 h 20745"/>
                    <a:gd name="connsiteX33" fmla="*/ 33423 w 34575"/>
                    <a:gd name="connsiteY33" fmla="*/ 11525 h 20745"/>
                    <a:gd name="connsiteX34" fmla="*/ 17288 w 34575"/>
                    <a:gd name="connsiteY34" fmla="*/ 20745 h 20745"/>
                    <a:gd name="connsiteX35" fmla="*/ 16135 w 34575"/>
                    <a:gd name="connsiteY35" fmla="*/ 20745 h 20745"/>
                    <a:gd name="connsiteX36" fmla="*/ 16135 w 34575"/>
                    <a:gd name="connsiteY36" fmla="*/ 20745 h 20745"/>
                    <a:gd name="connsiteX37" fmla="*/ 14983 w 34575"/>
                    <a:gd name="connsiteY37" fmla="*/ 20745 h 20745"/>
                    <a:gd name="connsiteX38" fmla="*/ 14983 w 34575"/>
                    <a:gd name="connsiteY38" fmla="*/ 20745 h 20745"/>
                    <a:gd name="connsiteX39" fmla="*/ 13830 w 34575"/>
                    <a:gd name="connsiteY39" fmla="*/ 20745 h 20745"/>
                    <a:gd name="connsiteX40" fmla="*/ 13830 w 34575"/>
                    <a:gd name="connsiteY40" fmla="*/ 20745 h 20745"/>
                    <a:gd name="connsiteX41" fmla="*/ 12677 w 34575"/>
                    <a:gd name="connsiteY41" fmla="*/ 20745 h 20745"/>
                    <a:gd name="connsiteX42" fmla="*/ 0 w 34575"/>
                    <a:gd name="connsiteY42" fmla="*/ 12678 h 20745"/>
                    <a:gd name="connsiteX43" fmla="*/ 0 w 34575"/>
                    <a:gd name="connsiteY43" fmla="*/ 12678 h 20745"/>
                    <a:gd name="connsiteX44" fmla="*/ 9220 w 34575"/>
                    <a:gd name="connsiteY44" fmla="*/ 8067 h 20745"/>
                    <a:gd name="connsiteX45" fmla="*/ 9220 w 34575"/>
                    <a:gd name="connsiteY45" fmla="*/ 8067 h 207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</a:cxnLst>
                  <a:rect l="l" t="t" r="r" b="b"/>
                  <a:pathLst>
                    <a:path w="34575" h="20745">
                      <a:moveTo>
                        <a:pt x="9220" y="8067"/>
                      </a:moveTo>
                      <a:cubicBezTo>
                        <a:pt x="9220" y="8067"/>
                        <a:pt x="10373" y="8067"/>
                        <a:pt x="9220" y="8067"/>
                      </a:cubicBezTo>
                      <a:cubicBezTo>
                        <a:pt x="10373" y="8067"/>
                        <a:pt x="10373" y="8067"/>
                        <a:pt x="9220" y="8067"/>
                      </a:cubicBezTo>
                      <a:cubicBezTo>
                        <a:pt x="10373" y="8067"/>
                        <a:pt x="10373" y="8067"/>
                        <a:pt x="9220" y="8067"/>
                      </a:cubicBezTo>
                      <a:lnTo>
                        <a:pt x="9220" y="8067"/>
                      </a:lnTo>
                      <a:cubicBezTo>
                        <a:pt x="10373" y="8067"/>
                        <a:pt x="10373" y="8067"/>
                        <a:pt x="9220" y="8067"/>
                      </a:cubicBezTo>
                      <a:cubicBezTo>
                        <a:pt x="10373" y="6915"/>
                        <a:pt x="10373" y="6915"/>
                        <a:pt x="9220" y="8067"/>
                      </a:cubicBezTo>
                      <a:cubicBezTo>
                        <a:pt x="10373" y="6915"/>
                        <a:pt x="10373" y="6915"/>
                        <a:pt x="9220" y="8067"/>
                      </a:cubicBezTo>
                      <a:cubicBezTo>
                        <a:pt x="10373" y="6915"/>
                        <a:pt x="10373" y="6915"/>
                        <a:pt x="10373" y="6915"/>
                      </a:cubicBezTo>
                      <a:lnTo>
                        <a:pt x="10373" y="6915"/>
                      </a:lnTo>
                      <a:lnTo>
                        <a:pt x="10373" y="3457"/>
                      </a:lnTo>
                      <a:lnTo>
                        <a:pt x="11525" y="4610"/>
                      </a:ln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lnTo>
                        <a:pt x="11525" y="4610"/>
                      </a:ln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lnTo>
                        <a:pt x="11525" y="4610"/>
                      </a:ln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lnTo>
                        <a:pt x="11525" y="4610"/>
                      </a:ln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2677" y="4610"/>
                      </a:cubicBezTo>
                      <a:lnTo>
                        <a:pt x="21898" y="0"/>
                      </a:lnTo>
                      <a:lnTo>
                        <a:pt x="21898" y="3457"/>
                      </a:lnTo>
                      <a:cubicBezTo>
                        <a:pt x="21898" y="3457"/>
                        <a:pt x="21898" y="4610"/>
                        <a:pt x="23051" y="4610"/>
                      </a:cubicBezTo>
                      <a:lnTo>
                        <a:pt x="34576" y="11525"/>
                      </a:lnTo>
                      <a:cubicBezTo>
                        <a:pt x="34576" y="11525"/>
                        <a:pt x="34576" y="11525"/>
                        <a:pt x="33423" y="11525"/>
                      </a:cubicBezTo>
                      <a:lnTo>
                        <a:pt x="17288" y="20745"/>
                      </a:lnTo>
                      <a:cubicBezTo>
                        <a:pt x="17288" y="20745"/>
                        <a:pt x="16135" y="20745"/>
                        <a:pt x="16135" y="20745"/>
                      </a:cubicBezTo>
                      <a:cubicBezTo>
                        <a:pt x="16135" y="20745"/>
                        <a:pt x="16135" y="20745"/>
                        <a:pt x="16135" y="20745"/>
                      </a:cubicBezTo>
                      <a:cubicBezTo>
                        <a:pt x="16135" y="20745"/>
                        <a:pt x="14983" y="20745"/>
                        <a:pt x="14983" y="20745"/>
                      </a:cubicBezTo>
                      <a:lnTo>
                        <a:pt x="14983" y="20745"/>
                      </a:lnTo>
                      <a:cubicBezTo>
                        <a:pt x="14983" y="20745"/>
                        <a:pt x="13830" y="20745"/>
                        <a:pt x="13830" y="20745"/>
                      </a:cubicBezTo>
                      <a:lnTo>
                        <a:pt x="13830" y="20745"/>
                      </a:lnTo>
                      <a:cubicBezTo>
                        <a:pt x="13830" y="20745"/>
                        <a:pt x="12677" y="20745"/>
                        <a:pt x="12677" y="20745"/>
                      </a:cubicBezTo>
                      <a:lnTo>
                        <a:pt x="0" y="12678"/>
                      </a:lnTo>
                      <a:cubicBezTo>
                        <a:pt x="0" y="12678"/>
                        <a:pt x="0" y="12678"/>
                        <a:pt x="0" y="12678"/>
                      </a:cubicBezTo>
                      <a:lnTo>
                        <a:pt x="9220" y="8067"/>
                      </a:lnTo>
                      <a:cubicBezTo>
                        <a:pt x="9220" y="8067"/>
                        <a:pt x="9220" y="8067"/>
                        <a:pt x="9220" y="806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03286"/>
                    </a:gs>
                    <a:gs pos="100000">
                      <a:srgbClr val="0085F2"/>
                    </a:gs>
                  </a:gsLst>
                  <a:lin ang="16327914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696" name="Freeform: Shape 3695">
                  <a:extLst>
                    <a:ext uri="{FF2B5EF4-FFF2-40B4-BE49-F238E27FC236}">
                      <a16:creationId xmlns:a16="http://schemas.microsoft.com/office/drawing/2014/main" id="{5D3964FA-A151-BDDA-AE59-DE93A617D62C}"/>
                    </a:ext>
                  </a:extLst>
                </p:cNvPr>
                <p:cNvSpPr/>
                <p:nvPr/>
              </p:nvSpPr>
              <p:spPr>
                <a:xfrm>
                  <a:off x="8917958" y="5484189"/>
                  <a:ext cx="34575" cy="20745"/>
                </a:xfrm>
                <a:custGeom>
                  <a:avLst/>
                  <a:gdLst>
                    <a:gd name="connsiteX0" fmla="*/ 9220 w 34575"/>
                    <a:gd name="connsiteY0" fmla="*/ 8068 h 20745"/>
                    <a:gd name="connsiteX1" fmla="*/ 9220 w 34575"/>
                    <a:gd name="connsiteY1" fmla="*/ 8068 h 20745"/>
                    <a:gd name="connsiteX2" fmla="*/ 9220 w 34575"/>
                    <a:gd name="connsiteY2" fmla="*/ 8068 h 20745"/>
                    <a:gd name="connsiteX3" fmla="*/ 9220 w 34575"/>
                    <a:gd name="connsiteY3" fmla="*/ 8068 h 20745"/>
                    <a:gd name="connsiteX4" fmla="*/ 9220 w 34575"/>
                    <a:gd name="connsiteY4" fmla="*/ 8068 h 20745"/>
                    <a:gd name="connsiteX5" fmla="*/ 9220 w 34575"/>
                    <a:gd name="connsiteY5" fmla="*/ 8068 h 20745"/>
                    <a:gd name="connsiteX6" fmla="*/ 9220 w 34575"/>
                    <a:gd name="connsiteY6" fmla="*/ 8068 h 20745"/>
                    <a:gd name="connsiteX7" fmla="*/ 9220 w 34575"/>
                    <a:gd name="connsiteY7" fmla="*/ 8068 h 20745"/>
                    <a:gd name="connsiteX8" fmla="*/ 10373 w 34575"/>
                    <a:gd name="connsiteY8" fmla="*/ 6915 h 20745"/>
                    <a:gd name="connsiteX9" fmla="*/ 10373 w 34575"/>
                    <a:gd name="connsiteY9" fmla="*/ 6915 h 20745"/>
                    <a:gd name="connsiteX10" fmla="*/ 10373 w 34575"/>
                    <a:gd name="connsiteY10" fmla="*/ 3458 h 20745"/>
                    <a:gd name="connsiteX11" fmla="*/ 11525 w 34575"/>
                    <a:gd name="connsiteY11" fmla="*/ 4610 h 20745"/>
                    <a:gd name="connsiteX12" fmla="*/ 11525 w 34575"/>
                    <a:gd name="connsiteY12" fmla="*/ 4610 h 20745"/>
                    <a:gd name="connsiteX13" fmla="*/ 11525 w 34575"/>
                    <a:gd name="connsiteY13" fmla="*/ 4610 h 20745"/>
                    <a:gd name="connsiteX14" fmla="*/ 11525 w 34575"/>
                    <a:gd name="connsiteY14" fmla="*/ 4610 h 20745"/>
                    <a:gd name="connsiteX15" fmla="*/ 11525 w 34575"/>
                    <a:gd name="connsiteY15" fmla="*/ 4610 h 20745"/>
                    <a:gd name="connsiteX16" fmla="*/ 11525 w 34575"/>
                    <a:gd name="connsiteY16" fmla="*/ 4610 h 20745"/>
                    <a:gd name="connsiteX17" fmla="*/ 11525 w 34575"/>
                    <a:gd name="connsiteY17" fmla="*/ 4610 h 20745"/>
                    <a:gd name="connsiteX18" fmla="*/ 11525 w 34575"/>
                    <a:gd name="connsiteY18" fmla="*/ 4610 h 20745"/>
                    <a:gd name="connsiteX19" fmla="*/ 11525 w 34575"/>
                    <a:gd name="connsiteY19" fmla="*/ 4610 h 20745"/>
                    <a:gd name="connsiteX20" fmla="*/ 11525 w 34575"/>
                    <a:gd name="connsiteY20" fmla="*/ 4610 h 20745"/>
                    <a:gd name="connsiteX21" fmla="*/ 11525 w 34575"/>
                    <a:gd name="connsiteY21" fmla="*/ 4610 h 20745"/>
                    <a:gd name="connsiteX22" fmla="*/ 11525 w 34575"/>
                    <a:gd name="connsiteY22" fmla="*/ 4610 h 20745"/>
                    <a:gd name="connsiteX23" fmla="*/ 11525 w 34575"/>
                    <a:gd name="connsiteY23" fmla="*/ 4610 h 20745"/>
                    <a:gd name="connsiteX24" fmla="*/ 11525 w 34575"/>
                    <a:gd name="connsiteY24" fmla="*/ 4610 h 20745"/>
                    <a:gd name="connsiteX25" fmla="*/ 11525 w 34575"/>
                    <a:gd name="connsiteY25" fmla="*/ 4610 h 20745"/>
                    <a:gd name="connsiteX26" fmla="*/ 11525 w 34575"/>
                    <a:gd name="connsiteY26" fmla="*/ 4610 h 20745"/>
                    <a:gd name="connsiteX27" fmla="*/ 11525 w 34575"/>
                    <a:gd name="connsiteY27" fmla="*/ 4610 h 20745"/>
                    <a:gd name="connsiteX28" fmla="*/ 12677 w 34575"/>
                    <a:gd name="connsiteY28" fmla="*/ 4610 h 20745"/>
                    <a:gd name="connsiteX29" fmla="*/ 21898 w 34575"/>
                    <a:gd name="connsiteY29" fmla="*/ 0 h 20745"/>
                    <a:gd name="connsiteX30" fmla="*/ 21898 w 34575"/>
                    <a:gd name="connsiteY30" fmla="*/ 3458 h 20745"/>
                    <a:gd name="connsiteX31" fmla="*/ 23051 w 34575"/>
                    <a:gd name="connsiteY31" fmla="*/ 4610 h 20745"/>
                    <a:gd name="connsiteX32" fmla="*/ 34576 w 34575"/>
                    <a:gd name="connsiteY32" fmla="*/ 11525 h 20745"/>
                    <a:gd name="connsiteX33" fmla="*/ 33423 w 34575"/>
                    <a:gd name="connsiteY33" fmla="*/ 11525 h 20745"/>
                    <a:gd name="connsiteX34" fmla="*/ 17288 w 34575"/>
                    <a:gd name="connsiteY34" fmla="*/ 20746 h 20745"/>
                    <a:gd name="connsiteX35" fmla="*/ 16135 w 34575"/>
                    <a:gd name="connsiteY35" fmla="*/ 20746 h 20745"/>
                    <a:gd name="connsiteX36" fmla="*/ 16135 w 34575"/>
                    <a:gd name="connsiteY36" fmla="*/ 20746 h 20745"/>
                    <a:gd name="connsiteX37" fmla="*/ 14983 w 34575"/>
                    <a:gd name="connsiteY37" fmla="*/ 20746 h 20745"/>
                    <a:gd name="connsiteX38" fmla="*/ 14983 w 34575"/>
                    <a:gd name="connsiteY38" fmla="*/ 20746 h 20745"/>
                    <a:gd name="connsiteX39" fmla="*/ 13830 w 34575"/>
                    <a:gd name="connsiteY39" fmla="*/ 20746 h 20745"/>
                    <a:gd name="connsiteX40" fmla="*/ 13830 w 34575"/>
                    <a:gd name="connsiteY40" fmla="*/ 20746 h 20745"/>
                    <a:gd name="connsiteX41" fmla="*/ 12677 w 34575"/>
                    <a:gd name="connsiteY41" fmla="*/ 20746 h 20745"/>
                    <a:gd name="connsiteX42" fmla="*/ 0 w 34575"/>
                    <a:gd name="connsiteY42" fmla="*/ 12678 h 20745"/>
                    <a:gd name="connsiteX43" fmla="*/ 0 w 34575"/>
                    <a:gd name="connsiteY43" fmla="*/ 12678 h 20745"/>
                    <a:gd name="connsiteX44" fmla="*/ 9220 w 34575"/>
                    <a:gd name="connsiteY44" fmla="*/ 8068 h 20745"/>
                    <a:gd name="connsiteX45" fmla="*/ 9220 w 34575"/>
                    <a:gd name="connsiteY45" fmla="*/ 8068 h 207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</a:cxnLst>
                  <a:rect l="l" t="t" r="r" b="b"/>
                  <a:pathLst>
                    <a:path w="34575" h="20745">
                      <a:moveTo>
                        <a:pt x="9220" y="8068"/>
                      </a:moveTo>
                      <a:cubicBezTo>
                        <a:pt x="9220" y="8068"/>
                        <a:pt x="9220" y="8068"/>
                        <a:pt x="9220" y="8068"/>
                      </a:cubicBezTo>
                      <a:cubicBezTo>
                        <a:pt x="9220" y="6915"/>
                        <a:pt x="9220" y="6915"/>
                        <a:pt x="9220" y="8068"/>
                      </a:cubicBezTo>
                      <a:cubicBezTo>
                        <a:pt x="9220" y="6915"/>
                        <a:pt x="9220" y="6915"/>
                        <a:pt x="9220" y="8068"/>
                      </a:cubicBezTo>
                      <a:lnTo>
                        <a:pt x="9220" y="8068"/>
                      </a:lnTo>
                      <a:cubicBezTo>
                        <a:pt x="9220" y="6915"/>
                        <a:pt x="9220" y="6915"/>
                        <a:pt x="9220" y="8068"/>
                      </a:cubicBezTo>
                      <a:cubicBezTo>
                        <a:pt x="9220" y="6915"/>
                        <a:pt x="9220" y="6915"/>
                        <a:pt x="9220" y="8068"/>
                      </a:cubicBezTo>
                      <a:cubicBezTo>
                        <a:pt x="9220" y="6915"/>
                        <a:pt x="9220" y="6915"/>
                        <a:pt x="9220" y="8068"/>
                      </a:cubicBezTo>
                      <a:lnTo>
                        <a:pt x="10373" y="6915"/>
                      </a:lnTo>
                      <a:lnTo>
                        <a:pt x="10373" y="6915"/>
                      </a:lnTo>
                      <a:lnTo>
                        <a:pt x="10373" y="3458"/>
                      </a:lnTo>
                      <a:lnTo>
                        <a:pt x="11525" y="4610"/>
                      </a:ln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lnTo>
                        <a:pt x="11525" y="4610"/>
                      </a:ln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lnTo>
                        <a:pt x="11525" y="4610"/>
                      </a:ln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2677" y="4610"/>
                      </a:cubicBezTo>
                      <a:lnTo>
                        <a:pt x="21898" y="0"/>
                      </a:lnTo>
                      <a:lnTo>
                        <a:pt x="21898" y="3458"/>
                      </a:lnTo>
                      <a:cubicBezTo>
                        <a:pt x="21898" y="3458"/>
                        <a:pt x="21898" y="4610"/>
                        <a:pt x="23051" y="4610"/>
                      </a:cubicBezTo>
                      <a:lnTo>
                        <a:pt x="34576" y="11525"/>
                      </a:lnTo>
                      <a:cubicBezTo>
                        <a:pt x="34576" y="11525"/>
                        <a:pt x="34576" y="11525"/>
                        <a:pt x="33423" y="11525"/>
                      </a:cubicBezTo>
                      <a:lnTo>
                        <a:pt x="17288" y="20746"/>
                      </a:lnTo>
                      <a:cubicBezTo>
                        <a:pt x="17288" y="20746"/>
                        <a:pt x="16135" y="20746"/>
                        <a:pt x="16135" y="20746"/>
                      </a:cubicBezTo>
                      <a:cubicBezTo>
                        <a:pt x="16135" y="20746"/>
                        <a:pt x="16135" y="20746"/>
                        <a:pt x="16135" y="20746"/>
                      </a:cubicBezTo>
                      <a:cubicBezTo>
                        <a:pt x="16135" y="20746"/>
                        <a:pt x="14983" y="20746"/>
                        <a:pt x="14983" y="20746"/>
                      </a:cubicBezTo>
                      <a:lnTo>
                        <a:pt x="14983" y="20746"/>
                      </a:lnTo>
                      <a:cubicBezTo>
                        <a:pt x="14983" y="20746"/>
                        <a:pt x="13830" y="20746"/>
                        <a:pt x="13830" y="20746"/>
                      </a:cubicBezTo>
                      <a:lnTo>
                        <a:pt x="13830" y="20746"/>
                      </a:lnTo>
                      <a:cubicBezTo>
                        <a:pt x="13830" y="20746"/>
                        <a:pt x="12677" y="20746"/>
                        <a:pt x="12677" y="20746"/>
                      </a:cubicBezTo>
                      <a:lnTo>
                        <a:pt x="0" y="12678"/>
                      </a:lnTo>
                      <a:cubicBezTo>
                        <a:pt x="0" y="12678"/>
                        <a:pt x="0" y="12678"/>
                        <a:pt x="0" y="12678"/>
                      </a:cubicBezTo>
                      <a:lnTo>
                        <a:pt x="9220" y="8068"/>
                      </a:lnTo>
                      <a:lnTo>
                        <a:pt x="9220" y="8068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03286"/>
                    </a:gs>
                    <a:gs pos="100000">
                      <a:srgbClr val="0085F2"/>
                    </a:gs>
                  </a:gsLst>
                  <a:lin ang="16327914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697" name="Freeform: Shape 3696">
                  <a:extLst>
                    <a:ext uri="{FF2B5EF4-FFF2-40B4-BE49-F238E27FC236}">
                      <a16:creationId xmlns:a16="http://schemas.microsoft.com/office/drawing/2014/main" id="{F47229BB-CA19-6DFB-13B3-3C7E7CD76BFF}"/>
                    </a:ext>
                  </a:extLst>
                </p:cNvPr>
                <p:cNvSpPr/>
                <p:nvPr/>
              </p:nvSpPr>
              <p:spPr>
                <a:xfrm>
                  <a:off x="8893755" y="5496866"/>
                  <a:ext cx="34575" cy="20745"/>
                </a:xfrm>
                <a:custGeom>
                  <a:avLst/>
                  <a:gdLst>
                    <a:gd name="connsiteX0" fmla="*/ 9220 w 34575"/>
                    <a:gd name="connsiteY0" fmla="*/ 8068 h 20745"/>
                    <a:gd name="connsiteX1" fmla="*/ 9220 w 34575"/>
                    <a:gd name="connsiteY1" fmla="*/ 8068 h 20745"/>
                    <a:gd name="connsiteX2" fmla="*/ 9220 w 34575"/>
                    <a:gd name="connsiteY2" fmla="*/ 8068 h 20745"/>
                    <a:gd name="connsiteX3" fmla="*/ 9220 w 34575"/>
                    <a:gd name="connsiteY3" fmla="*/ 8068 h 20745"/>
                    <a:gd name="connsiteX4" fmla="*/ 9220 w 34575"/>
                    <a:gd name="connsiteY4" fmla="*/ 8068 h 20745"/>
                    <a:gd name="connsiteX5" fmla="*/ 9220 w 34575"/>
                    <a:gd name="connsiteY5" fmla="*/ 8068 h 20745"/>
                    <a:gd name="connsiteX6" fmla="*/ 9220 w 34575"/>
                    <a:gd name="connsiteY6" fmla="*/ 8068 h 20745"/>
                    <a:gd name="connsiteX7" fmla="*/ 9220 w 34575"/>
                    <a:gd name="connsiteY7" fmla="*/ 8068 h 20745"/>
                    <a:gd name="connsiteX8" fmla="*/ 10373 w 34575"/>
                    <a:gd name="connsiteY8" fmla="*/ 6915 h 20745"/>
                    <a:gd name="connsiteX9" fmla="*/ 10373 w 34575"/>
                    <a:gd name="connsiteY9" fmla="*/ 6915 h 20745"/>
                    <a:gd name="connsiteX10" fmla="*/ 10373 w 34575"/>
                    <a:gd name="connsiteY10" fmla="*/ 3458 h 20745"/>
                    <a:gd name="connsiteX11" fmla="*/ 11525 w 34575"/>
                    <a:gd name="connsiteY11" fmla="*/ 4610 h 20745"/>
                    <a:gd name="connsiteX12" fmla="*/ 11525 w 34575"/>
                    <a:gd name="connsiteY12" fmla="*/ 4610 h 20745"/>
                    <a:gd name="connsiteX13" fmla="*/ 11525 w 34575"/>
                    <a:gd name="connsiteY13" fmla="*/ 4610 h 20745"/>
                    <a:gd name="connsiteX14" fmla="*/ 11525 w 34575"/>
                    <a:gd name="connsiteY14" fmla="*/ 4610 h 20745"/>
                    <a:gd name="connsiteX15" fmla="*/ 11525 w 34575"/>
                    <a:gd name="connsiteY15" fmla="*/ 4610 h 20745"/>
                    <a:gd name="connsiteX16" fmla="*/ 11525 w 34575"/>
                    <a:gd name="connsiteY16" fmla="*/ 4610 h 20745"/>
                    <a:gd name="connsiteX17" fmla="*/ 11525 w 34575"/>
                    <a:gd name="connsiteY17" fmla="*/ 4610 h 20745"/>
                    <a:gd name="connsiteX18" fmla="*/ 11525 w 34575"/>
                    <a:gd name="connsiteY18" fmla="*/ 4610 h 20745"/>
                    <a:gd name="connsiteX19" fmla="*/ 11525 w 34575"/>
                    <a:gd name="connsiteY19" fmla="*/ 4610 h 20745"/>
                    <a:gd name="connsiteX20" fmla="*/ 11525 w 34575"/>
                    <a:gd name="connsiteY20" fmla="*/ 4610 h 20745"/>
                    <a:gd name="connsiteX21" fmla="*/ 11525 w 34575"/>
                    <a:gd name="connsiteY21" fmla="*/ 4610 h 20745"/>
                    <a:gd name="connsiteX22" fmla="*/ 11525 w 34575"/>
                    <a:gd name="connsiteY22" fmla="*/ 4610 h 20745"/>
                    <a:gd name="connsiteX23" fmla="*/ 11525 w 34575"/>
                    <a:gd name="connsiteY23" fmla="*/ 4610 h 20745"/>
                    <a:gd name="connsiteX24" fmla="*/ 11525 w 34575"/>
                    <a:gd name="connsiteY24" fmla="*/ 4610 h 20745"/>
                    <a:gd name="connsiteX25" fmla="*/ 11525 w 34575"/>
                    <a:gd name="connsiteY25" fmla="*/ 4610 h 20745"/>
                    <a:gd name="connsiteX26" fmla="*/ 11525 w 34575"/>
                    <a:gd name="connsiteY26" fmla="*/ 4610 h 20745"/>
                    <a:gd name="connsiteX27" fmla="*/ 11525 w 34575"/>
                    <a:gd name="connsiteY27" fmla="*/ 4610 h 20745"/>
                    <a:gd name="connsiteX28" fmla="*/ 12678 w 34575"/>
                    <a:gd name="connsiteY28" fmla="*/ 4610 h 20745"/>
                    <a:gd name="connsiteX29" fmla="*/ 21898 w 34575"/>
                    <a:gd name="connsiteY29" fmla="*/ 0 h 20745"/>
                    <a:gd name="connsiteX30" fmla="*/ 21898 w 34575"/>
                    <a:gd name="connsiteY30" fmla="*/ 3458 h 20745"/>
                    <a:gd name="connsiteX31" fmla="*/ 23051 w 34575"/>
                    <a:gd name="connsiteY31" fmla="*/ 4610 h 20745"/>
                    <a:gd name="connsiteX32" fmla="*/ 34576 w 34575"/>
                    <a:gd name="connsiteY32" fmla="*/ 11525 h 20745"/>
                    <a:gd name="connsiteX33" fmla="*/ 33423 w 34575"/>
                    <a:gd name="connsiteY33" fmla="*/ 11525 h 20745"/>
                    <a:gd name="connsiteX34" fmla="*/ 17288 w 34575"/>
                    <a:gd name="connsiteY34" fmla="*/ 20746 h 20745"/>
                    <a:gd name="connsiteX35" fmla="*/ 16135 w 34575"/>
                    <a:gd name="connsiteY35" fmla="*/ 20746 h 20745"/>
                    <a:gd name="connsiteX36" fmla="*/ 16135 w 34575"/>
                    <a:gd name="connsiteY36" fmla="*/ 20746 h 20745"/>
                    <a:gd name="connsiteX37" fmla="*/ 14983 w 34575"/>
                    <a:gd name="connsiteY37" fmla="*/ 20746 h 20745"/>
                    <a:gd name="connsiteX38" fmla="*/ 14983 w 34575"/>
                    <a:gd name="connsiteY38" fmla="*/ 20746 h 20745"/>
                    <a:gd name="connsiteX39" fmla="*/ 13830 w 34575"/>
                    <a:gd name="connsiteY39" fmla="*/ 20746 h 20745"/>
                    <a:gd name="connsiteX40" fmla="*/ 13830 w 34575"/>
                    <a:gd name="connsiteY40" fmla="*/ 20746 h 20745"/>
                    <a:gd name="connsiteX41" fmla="*/ 12678 w 34575"/>
                    <a:gd name="connsiteY41" fmla="*/ 20746 h 20745"/>
                    <a:gd name="connsiteX42" fmla="*/ 0 w 34575"/>
                    <a:gd name="connsiteY42" fmla="*/ 12678 h 20745"/>
                    <a:gd name="connsiteX43" fmla="*/ 0 w 34575"/>
                    <a:gd name="connsiteY43" fmla="*/ 12678 h 20745"/>
                    <a:gd name="connsiteX44" fmla="*/ 9220 w 34575"/>
                    <a:gd name="connsiteY44" fmla="*/ 8068 h 20745"/>
                    <a:gd name="connsiteX45" fmla="*/ 9220 w 34575"/>
                    <a:gd name="connsiteY45" fmla="*/ 8068 h 207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</a:cxnLst>
                  <a:rect l="l" t="t" r="r" b="b"/>
                  <a:pathLst>
                    <a:path w="34575" h="20745">
                      <a:moveTo>
                        <a:pt x="9220" y="8068"/>
                      </a:moveTo>
                      <a:cubicBezTo>
                        <a:pt x="9220" y="8068"/>
                        <a:pt x="9220" y="8068"/>
                        <a:pt x="9220" y="8068"/>
                      </a:cubicBezTo>
                      <a:cubicBezTo>
                        <a:pt x="9220" y="8068"/>
                        <a:pt x="9220" y="8068"/>
                        <a:pt x="9220" y="8068"/>
                      </a:cubicBezTo>
                      <a:lnTo>
                        <a:pt x="9220" y="8068"/>
                      </a:lnTo>
                      <a:lnTo>
                        <a:pt x="9220" y="8068"/>
                      </a:lnTo>
                      <a:cubicBezTo>
                        <a:pt x="9220" y="8068"/>
                        <a:pt x="10373" y="8068"/>
                        <a:pt x="9220" y="8068"/>
                      </a:cubicBezTo>
                      <a:cubicBezTo>
                        <a:pt x="10373" y="8068"/>
                        <a:pt x="10373" y="6915"/>
                        <a:pt x="9220" y="8068"/>
                      </a:cubicBezTo>
                      <a:cubicBezTo>
                        <a:pt x="10373" y="6915"/>
                        <a:pt x="10373" y="6915"/>
                        <a:pt x="9220" y="8068"/>
                      </a:cubicBezTo>
                      <a:cubicBezTo>
                        <a:pt x="10373" y="6915"/>
                        <a:pt x="10373" y="6915"/>
                        <a:pt x="10373" y="6915"/>
                      </a:cubicBezTo>
                      <a:lnTo>
                        <a:pt x="10373" y="6915"/>
                      </a:lnTo>
                      <a:lnTo>
                        <a:pt x="10373" y="3458"/>
                      </a:lnTo>
                      <a:lnTo>
                        <a:pt x="11525" y="4610"/>
                      </a:ln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lnTo>
                        <a:pt x="11525" y="4610"/>
                      </a:ln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lnTo>
                        <a:pt x="11525" y="4610"/>
                      </a:ln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2678" y="4610"/>
                      </a:cubicBezTo>
                      <a:lnTo>
                        <a:pt x="21898" y="0"/>
                      </a:lnTo>
                      <a:lnTo>
                        <a:pt x="21898" y="3458"/>
                      </a:lnTo>
                      <a:cubicBezTo>
                        <a:pt x="21898" y="3458"/>
                        <a:pt x="21898" y="4610"/>
                        <a:pt x="23051" y="4610"/>
                      </a:cubicBezTo>
                      <a:lnTo>
                        <a:pt x="34576" y="11525"/>
                      </a:lnTo>
                      <a:cubicBezTo>
                        <a:pt x="34576" y="11525"/>
                        <a:pt x="34576" y="11525"/>
                        <a:pt x="33423" y="11525"/>
                      </a:cubicBezTo>
                      <a:lnTo>
                        <a:pt x="17288" y="20746"/>
                      </a:lnTo>
                      <a:cubicBezTo>
                        <a:pt x="17288" y="20746"/>
                        <a:pt x="16135" y="20746"/>
                        <a:pt x="16135" y="20746"/>
                      </a:cubicBezTo>
                      <a:cubicBezTo>
                        <a:pt x="16135" y="20746"/>
                        <a:pt x="16135" y="20746"/>
                        <a:pt x="16135" y="20746"/>
                      </a:cubicBezTo>
                      <a:cubicBezTo>
                        <a:pt x="16135" y="20746"/>
                        <a:pt x="14983" y="20746"/>
                        <a:pt x="14983" y="20746"/>
                      </a:cubicBezTo>
                      <a:lnTo>
                        <a:pt x="14983" y="20746"/>
                      </a:lnTo>
                      <a:cubicBezTo>
                        <a:pt x="14983" y="20746"/>
                        <a:pt x="13830" y="20746"/>
                        <a:pt x="13830" y="20746"/>
                      </a:cubicBezTo>
                      <a:lnTo>
                        <a:pt x="13830" y="20746"/>
                      </a:lnTo>
                      <a:cubicBezTo>
                        <a:pt x="13830" y="20746"/>
                        <a:pt x="12678" y="20746"/>
                        <a:pt x="12678" y="20746"/>
                      </a:cubicBezTo>
                      <a:lnTo>
                        <a:pt x="0" y="12678"/>
                      </a:lnTo>
                      <a:cubicBezTo>
                        <a:pt x="0" y="12678"/>
                        <a:pt x="0" y="12678"/>
                        <a:pt x="0" y="12678"/>
                      </a:cubicBezTo>
                      <a:lnTo>
                        <a:pt x="9220" y="8068"/>
                      </a:lnTo>
                      <a:lnTo>
                        <a:pt x="9220" y="8068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03286"/>
                    </a:gs>
                    <a:gs pos="100000">
                      <a:srgbClr val="0085F2"/>
                    </a:gs>
                  </a:gsLst>
                  <a:lin ang="16327914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698" name="Freeform: Shape 3697">
                  <a:extLst>
                    <a:ext uri="{FF2B5EF4-FFF2-40B4-BE49-F238E27FC236}">
                      <a16:creationId xmlns:a16="http://schemas.microsoft.com/office/drawing/2014/main" id="{75D073D7-38BF-33BE-CBB6-BCBD8CC24C23}"/>
                    </a:ext>
                  </a:extLst>
                </p:cNvPr>
                <p:cNvSpPr/>
                <p:nvPr/>
              </p:nvSpPr>
              <p:spPr>
                <a:xfrm>
                  <a:off x="8869552" y="5510697"/>
                  <a:ext cx="34575" cy="21897"/>
                </a:xfrm>
                <a:custGeom>
                  <a:avLst/>
                  <a:gdLst>
                    <a:gd name="connsiteX0" fmla="*/ 9220 w 34575"/>
                    <a:gd name="connsiteY0" fmla="*/ 8067 h 21897"/>
                    <a:gd name="connsiteX1" fmla="*/ 9220 w 34575"/>
                    <a:gd name="connsiteY1" fmla="*/ 8067 h 21897"/>
                    <a:gd name="connsiteX2" fmla="*/ 9220 w 34575"/>
                    <a:gd name="connsiteY2" fmla="*/ 8067 h 21897"/>
                    <a:gd name="connsiteX3" fmla="*/ 9220 w 34575"/>
                    <a:gd name="connsiteY3" fmla="*/ 8067 h 21897"/>
                    <a:gd name="connsiteX4" fmla="*/ 9220 w 34575"/>
                    <a:gd name="connsiteY4" fmla="*/ 8067 h 21897"/>
                    <a:gd name="connsiteX5" fmla="*/ 9220 w 34575"/>
                    <a:gd name="connsiteY5" fmla="*/ 8067 h 21897"/>
                    <a:gd name="connsiteX6" fmla="*/ 9220 w 34575"/>
                    <a:gd name="connsiteY6" fmla="*/ 8067 h 21897"/>
                    <a:gd name="connsiteX7" fmla="*/ 10373 w 34575"/>
                    <a:gd name="connsiteY7" fmla="*/ 6915 h 21897"/>
                    <a:gd name="connsiteX8" fmla="*/ 10373 w 34575"/>
                    <a:gd name="connsiteY8" fmla="*/ 6915 h 21897"/>
                    <a:gd name="connsiteX9" fmla="*/ 10373 w 34575"/>
                    <a:gd name="connsiteY9" fmla="*/ 6915 h 21897"/>
                    <a:gd name="connsiteX10" fmla="*/ 10373 w 34575"/>
                    <a:gd name="connsiteY10" fmla="*/ 3457 h 21897"/>
                    <a:gd name="connsiteX11" fmla="*/ 11525 w 34575"/>
                    <a:gd name="connsiteY11" fmla="*/ 4610 h 21897"/>
                    <a:gd name="connsiteX12" fmla="*/ 11525 w 34575"/>
                    <a:gd name="connsiteY12" fmla="*/ 4610 h 21897"/>
                    <a:gd name="connsiteX13" fmla="*/ 11525 w 34575"/>
                    <a:gd name="connsiteY13" fmla="*/ 4610 h 21897"/>
                    <a:gd name="connsiteX14" fmla="*/ 11525 w 34575"/>
                    <a:gd name="connsiteY14" fmla="*/ 4610 h 21897"/>
                    <a:gd name="connsiteX15" fmla="*/ 11525 w 34575"/>
                    <a:gd name="connsiteY15" fmla="*/ 4610 h 21897"/>
                    <a:gd name="connsiteX16" fmla="*/ 11525 w 34575"/>
                    <a:gd name="connsiteY16" fmla="*/ 4610 h 21897"/>
                    <a:gd name="connsiteX17" fmla="*/ 11525 w 34575"/>
                    <a:gd name="connsiteY17" fmla="*/ 4610 h 21897"/>
                    <a:gd name="connsiteX18" fmla="*/ 11525 w 34575"/>
                    <a:gd name="connsiteY18" fmla="*/ 4610 h 21897"/>
                    <a:gd name="connsiteX19" fmla="*/ 11525 w 34575"/>
                    <a:gd name="connsiteY19" fmla="*/ 4610 h 21897"/>
                    <a:gd name="connsiteX20" fmla="*/ 11525 w 34575"/>
                    <a:gd name="connsiteY20" fmla="*/ 4610 h 21897"/>
                    <a:gd name="connsiteX21" fmla="*/ 11525 w 34575"/>
                    <a:gd name="connsiteY21" fmla="*/ 4610 h 21897"/>
                    <a:gd name="connsiteX22" fmla="*/ 11525 w 34575"/>
                    <a:gd name="connsiteY22" fmla="*/ 4610 h 21897"/>
                    <a:gd name="connsiteX23" fmla="*/ 11525 w 34575"/>
                    <a:gd name="connsiteY23" fmla="*/ 4610 h 21897"/>
                    <a:gd name="connsiteX24" fmla="*/ 11525 w 34575"/>
                    <a:gd name="connsiteY24" fmla="*/ 4610 h 21897"/>
                    <a:gd name="connsiteX25" fmla="*/ 11525 w 34575"/>
                    <a:gd name="connsiteY25" fmla="*/ 4610 h 21897"/>
                    <a:gd name="connsiteX26" fmla="*/ 11525 w 34575"/>
                    <a:gd name="connsiteY26" fmla="*/ 4610 h 21897"/>
                    <a:gd name="connsiteX27" fmla="*/ 11525 w 34575"/>
                    <a:gd name="connsiteY27" fmla="*/ 4610 h 21897"/>
                    <a:gd name="connsiteX28" fmla="*/ 12678 w 34575"/>
                    <a:gd name="connsiteY28" fmla="*/ 4610 h 21897"/>
                    <a:gd name="connsiteX29" fmla="*/ 21898 w 34575"/>
                    <a:gd name="connsiteY29" fmla="*/ 0 h 21897"/>
                    <a:gd name="connsiteX30" fmla="*/ 21898 w 34575"/>
                    <a:gd name="connsiteY30" fmla="*/ 3457 h 21897"/>
                    <a:gd name="connsiteX31" fmla="*/ 23051 w 34575"/>
                    <a:gd name="connsiteY31" fmla="*/ 4610 h 21897"/>
                    <a:gd name="connsiteX32" fmla="*/ 34576 w 34575"/>
                    <a:gd name="connsiteY32" fmla="*/ 11525 h 21897"/>
                    <a:gd name="connsiteX33" fmla="*/ 33423 w 34575"/>
                    <a:gd name="connsiteY33" fmla="*/ 12678 h 21897"/>
                    <a:gd name="connsiteX34" fmla="*/ 17288 w 34575"/>
                    <a:gd name="connsiteY34" fmla="*/ 21898 h 21897"/>
                    <a:gd name="connsiteX35" fmla="*/ 16135 w 34575"/>
                    <a:gd name="connsiteY35" fmla="*/ 21898 h 21897"/>
                    <a:gd name="connsiteX36" fmla="*/ 16135 w 34575"/>
                    <a:gd name="connsiteY36" fmla="*/ 21898 h 21897"/>
                    <a:gd name="connsiteX37" fmla="*/ 14983 w 34575"/>
                    <a:gd name="connsiteY37" fmla="*/ 21898 h 21897"/>
                    <a:gd name="connsiteX38" fmla="*/ 14983 w 34575"/>
                    <a:gd name="connsiteY38" fmla="*/ 21898 h 21897"/>
                    <a:gd name="connsiteX39" fmla="*/ 13830 w 34575"/>
                    <a:gd name="connsiteY39" fmla="*/ 21898 h 21897"/>
                    <a:gd name="connsiteX40" fmla="*/ 13830 w 34575"/>
                    <a:gd name="connsiteY40" fmla="*/ 21898 h 21897"/>
                    <a:gd name="connsiteX41" fmla="*/ 12678 w 34575"/>
                    <a:gd name="connsiteY41" fmla="*/ 21898 h 21897"/>
                    <a:gd name="connsiteX42" fmla="*/ 0 w 34575"/>
                    <a:gd name="connsiteY42" fmla="*/ 13830 h 21897"/>
                    <a:gd name="connsiteX43" fmla="*/ 0 w 34575"/>
                    <a:gd name="connsiteY43" fmla="*/ 13830 h 21897"/>
                    <a:gd name="connsiteX44" fmla="*/ 9220 w 34575"/>
                    <a:gd name="connsiteY44" fmla="*/ 8067 h 21897"/>
                    <a:gd name="connsiteX45" fmla="*/ 9220 w 34575"/>
                    <a:gd name="connsiteY45" fmla="*/ 8067 h 218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</a:cxnLst>
                  <a:rect l="l" t="t" r="r" b="b"/>
                  <a:pathLst>
                    <a:path w="34575" h="21897">
                      <a:moveTo>
                        <a:pt x="9220" y="8067"/>
                      </a:moveTo>
                      <a:cubicBezTo>
                        <a:pt x="9220" y="8067"/>
                        <a:pt x="9220" y="8067"/>
                        <a:pt x="9220" y="8067"/>
                      </a:cubicBezTo>
                      <a:cubicBezTo>
                        <a:pt x="10373" y="6915"/>
                        <a:pt x="10373" y="6915"/>
                        <a:pt x="9220" y="8067"/>
                      </a:cubicBezTo>
                      <a:cubicBezTo>
                        <a:pt x="10373" y="6915"/>
                        <a:pt x="10373" y="6915"/>
                        <a:pt x="9220" y="8067"/>
                      </a:cubicBezTo>
                      <a:lnTo>
                        <a:pt x="9220" y="8067"/>
                      </a:lnTo>
                      <a:cubicBezTo>
                        <a:pt x="10373" y="6915"/>
                        <a:pt x="10373" y="6915"/>
                        <a:pt x="9220" y="8067"/>
                      </a:cubicBezTo>
                      <a:cubicBezTo>
                        <a:pt x="10373" y="6915"/>
                        <a:pt x="10373" y="6915"/>
                        <a:pt x="9220" y="8067"/>
                      </a:cubicBezTo>
                      <a:cubicBezTo>
                        <a:pt x="10373" y="6915"/>
                        <a:pt x="10373" y="6915"/>
                        <a:pt x="10373" y="6915"/>
                      </a:cubicBezTo>
                      <a:lnTo>
                        <a:pt x="10373" y="6915"/>
                      </a:lnTo>
                      <a:lnTo>
                        <a:pt x="10373" y="6915"/>
                      </a:lnTo>
                      <a:lnTo>
                        <a:pt x="10373" y="3457"/>
                      </a:lnTo>
                      <a:lnTo>
                        <a:pt x="11525" y="4610"/>
                      </a:ln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lnTo>
                        <a:pt x="11525" y="4610"/>
                      </a:ln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2678" y="4610"/>
                      </a:cubicBezTo>
                      <a:lnTo>
                        <a:pt x="21898" y="0"/>
                      </a:lnTo>
                      <a:lnTo>
                        <a:pt x="21898" y="3457"/>
                      </a:lnTo>
                      <a:cubicBezTo>
                        <a:pt x="21898" y="3457"/>
                        <a:pt x="21898" y="4610"/>
                        <a:pt x="23051" y="4610"/>
                      </a:cubicBezTo>
                      <a:lnTo>
                        <a:pt x="34576" y="11525"/>
                      </a:lnTo>
                      <a:cubicBezTo>
                        <a:pt x="34576" y="11525"/>
                        <a:pt x="34576" y="11525"/>
                        <a:pt x="33423" y="12678"/>
                      </a:cubicBezTo>
                      <a:lnTo>
                        <a:pt x="17288" y="21898"/>
                      </a:lnTo>
                      <a:cubicBezTo>
                        <a:pt x="17288" y="21898"/>
                        <a:pt x="16135" y="21898"/>
                        <a:pt x="16135" y="21898"/>
                      </a:cubicBezTo>
                      <a:cubicBezTo>
                        <a:pt x="16135" y="21898"/>
                        <a:pt x="16135" y="21898"/>
                        <a:pt x="16135" y="21898"/>
                      </a:cubicBezTo>
                      <a:cubicBezTo>
                        <a:pt x="16135" y="21898"/>
                        <a:pt x="14983" y="21898"/>
                        <a:pt x="14983" y="21898"/>
                      </a:cubicBezTo>
                      <a:lnTo>
                        <a:pt x="14983" y="21898"/>
                      </a:lnTo>
                      <a:cubicBezTo>
                        <a:pt x="14983" y="21898"/>
                        <a:pt x="13830" y="21898"/>
                        <a:pt x="13830" y="21898"/>
                      </a:cubicBezTo>
                      <a:lnTo>
                        <a:pt x="13830" y="21898"/>
                      </a:lnTo>
                      <a:cubicBezTo>
                        <a:pt x="13830" y="21898"/>
                        <a:pt x="12678" y="21898"/>
                        <a:pt x="12678" y="21898"/>
                      </a:cubicBezTo>
                      <a:lnTo>
                        <a:pt x="0" y="13830"/>
                      </a:lnTo>
                      <a:cubicBezTo>
                        <a:pt x="0" y="13830"/>
                        <a:pt x="0" y="13830"/>
                        <a:pt x="0" y="13830"/>
                      </a:cubicBezTo>
                      <a:lnTo>
                        <a:pt x="9220" y="8067"/>
                      </a:lnTo>
                      <a:lnTo>
                        <a:pt x="9220" y="8067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03286"/>
                    </a:gs>
                    <a:gs pos="100000">
                      <a:srgbClr val="0085F2"/>
                    </a:gs>
                  </a:gsLst>
                  <a:lin ang="16327914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699" name="Freeform: Shape 3698">
                  <a:extLst>
                    <a:ext uri="{FF2B5EF4-FFF2-40B4-BE49-F238E27FC236}">
                      <a16:creationId xmlns:a16="http://schemas.microsoft.com/office/drawing/2014/main" id="{48EA0719-9C70-FFD3-64A6-3D7E2E9B3087}"/>
                    </a:ext>
                  </a:extLst>
                </p:cNvPr>
                <p:cNvSpPr/>
                <p:nvPr/>
              </p:nvSpPr>
              <p:spPr>
                <a:xfrm>
                  <a:off x="8845349" y="5523375"/>
                  <a:ext cx="34575" cy="20745"/>
                </a:xfrm>
                <a:custGeom>
                  <a:avLst/>
                  <a:gdLst>
                    <a:gd name="connsiteX0" fmla="*/ 9220 w 34575"/>
                    <a:gd name="connsiteY0" fmla="*/ 8067 h 20745"/>
                    <a:gd name="connsiteX1" fmla="*/ 9220 w 34575"/>
                    <a:gd name="connsiteY1" fmla="*/ 8067 h 20745"/>
                    <a:gd name="connsiteX2" fmla="*/ 9220 w 34575"/>
                    <a:gd name="connsiteY2" fmla="*/ 8067 h 20745"/>
                    <a:gd name="connsiteX3" fmla="*/ 9220 w 34575"/>
                    <a:gd name="connsiteY3" fmla="*/ 8067 h 20745"/>
                    <a:gd name="connsiteX4" fmla="*/ 9220 w 34575"/>
                    <a:gd name="connsiteY4" fmla="*/ 8067 h 20745"/>
                    <a:gd name="connsiteX5" fmla="*/ 9220 w 34575"/>
                    <a:gd name="connsiteY5" fmla="*/ 8067 h 20745"/>
                    <a:gd name="connsiteX6" fmla="*/ 9220 w 34575"/>
                    <a:gd name="connsiteY6" fmla="*/ 8067 h 20745"/>
                    <a:gd name="connsiteX7" fmla="*/ 10373 w 34575"/>
                    <a:gd name="connsiteY7" fmla="*/ 6915 h 20745"/>
                    <a:gd name="connsiteX8" fmla="*/ 10373 w 34575"/>
                    <a:gd name="connsiteY8" fmla="*/ 6915 h 20745"/>
                    <a:gd name="connsiteX9" fmla="*/ 10373 w 34575"/>
                    <a:gd name="connsiteY9" fmla="*/ 6915 h 20745"/>
                    <a:gd name="connsiteX10" fmla="*/ 10373 w 34575"/>
                    <a:gd name="connsiteY10" fmla="*/ 3457 h 20745"/>
                    <a:gd name="connsiteX11" fmla="*/ 11525 w 34575"/>
                    <a:gd name="connsiteY11" fmla="*/ 4610 h 20745"/>
                    <a:gd name="connsiteX12" fmla="*/ 11525 w 34575"/>
                    <a:gd name="connsiteY12" fmla="*/ 4610 h 20745"/>
                    <a:gd name="connsiteX13" fmla="*/ 11525 w 34575"/>
                    <a:gd name="connsiteY13" fmla="*/ 4610 h 20745"/>
                    <a:gd name="connsiteX14" fmla="*/ 11525 w 34575"/>
                    <a:gd name="connsiteY14" fmla="*/ 4610 h 20745"/>
                    <a:gd name="connsiteX15" fmla="*/ 11525 w 34575"/>
                    <a:gd name="connsiteY15" fmla="*/ 4610 h 20745"/>
                    <a:gd name="connsiteX16" fmla="*/ 11525 w 34575"/>
                    <a:gd name="connsiteY16" fmla="*/ 4610 h 20745"/>
                    <a:gd name="connsiteX17" fmla="*/ 11525 w 34575"/>
                    <a:gd name="connsiteY17" fmla="*/ 4610 h 20745"/>
                    <a:gd name="connsiteX18" fmla="*/ 11525 w 34575"/>
                    <a:gd name="connsiteY18" fmla="*/ 4610 h 20745"/>
                    <a:gd name="connsiteX19" fmla="*/ 11525 w 34575"/>
                    <a:gd name="connsiteY19" fmla="*/ 4610 h 20745"/>
                    <a:gd name="connsiteX20" fmla="*/ 11525 w 34575"/>
                    <a:gd name="connsiteY20" fmla="*/ 4610 h 20745"/>
                    <a:gd name="connsiteX21" fmla="*/ 11525 w 34575"/>
                    <a:gd name="connsiteY21" fmla="*/ 4610 h 20745"/>
                    <a:gd name="connsiteX22" fmla="*/ 11525 w 34575"/>
                    <a:gd name="connsiteY22" fmla="*/ 4610 h 20745"/>
                    <a:gd name="connsiteX23" fmla="*/ 11525 w 34575"/>
                    <a:gd name="connsiteY23" fmla="*/ 4610 h 20745"/>
                    <a:gd name="connsiteX24" fmla="*/ 11525 w 34575"/>
                    <a:gd name="connsiteY24" fmla="*/ 4610 h 20745"/>
                    <a:gd name="connsiteX25" fmla="*/ 11525 w 34575"/>
                    <a:gd name="connsiteY25" fmla="*/ 4610 h 20745"/>
                    <a:gd name="connsiteX26" fmla="*/ 11525 w 34575"/>
                    <a:gd name="connsiteY26" fmla="*/ 4610 h 20745"/>
                    <a:gd name="connsiteX27" fmla="*/ 11525 w 34575"/>
                    <a:gd name="connsiteY27" fmla="*/ 4610 h 20745"/>
                    <a:gd name="connsiteX28" fmla="*/ 12678 w 34575"/>
                    <a:gd name="connsiteY28" fmla="*/ 4610 h 20745"/>
                    <a:gd name="connsiteX29" fmla="*/ 21898 w 34575"/>
                    <a:gd name="connsiteY29" fmla="*/ 0 h 20745"/>
                    <a:gd name="connsiteX30" fmla="*/ 21898 w 34575"/>
                    <a:gd name="connsiteY30" fmla="*/ 3457 h 20745"/>
                    <a:gd name="connsiteX31" fmla="*/ 23051 w 34575"/>
                    <a:gd name="connsiteY31" fmla="*/ 4610 h 20745"/>
                    <a:gd name="connsiteX32" fmla="*/ 34576 w 34575"/>
                    <a:gd name="connsiteY32" fmla="*/ 11525 h 20745"/>
                    <a:gd name="connsiteX33" fmla="*/ 33423 w 34575"/>
                    <a:gd name="connsiteY33" fmla="*/ 11525 h 20745"/>
                    <a:gd name="connsiteX34" fmla="*/ 17288 w 34575"/>
                    <a:gd name="connsiteY34" fmla="*/ 20745 h 20745"/>
                    <a:gd name="connsiteX35" fmla="*/ 16135 w 34575"/>
                    <a:gd name="connsiteY35" fmla="*/ 20745 h 20745"/>
                    <a:gd name="connsiteX36" fmla="*/ 16135 w 34575"/>
                    <a:gd name="connsiteY36" fmla="*/ 20745 h 20745"/>
                    <a:gd name="connsiteX37" fmla="*/ 14983 w 34575"/>
                    <a:gd name="connsiteY37" fmla="*/ 20745 h 20745"/>
                    <a:gd name="connsiteX38" fmla="*/ 14983 w 34575"/>
                    <a:gd name="connsiteY38" fmla="*/ 20745 h 20745"/>
                    <a:gd name="connsiteX39" fmla="*/ 13830 w 34575"/>
                    <a:gd name="connsiteY39" fmla="*/ 20745 h 20745"/>
                    <a:gd name="connsiteX40" fmla="*/ 13830 w 34575"/>
                    <a:gd name="connsiteY40" fmla="*/ 20745 h 20745"/>
                    <a:gd name="connsiteX41" fmla="*/ 12678 w 34575"/>
                    <a:gd name="connsiteY41" fmla="*/ 20745 h 20745"/>
                    <a:gd name="connsiteX42" fmla="*/ 0 w 34575"/>
                    <a:gd name="connsiteY42" fmla="*/ 12677 h 20745"/>
                    <a:gd name="connsiteX43" fmla="*/ 0 w 34575"/>
                    <a:gd name="connsiteY43" fmla="*/ 12677 h 20745"/>
                    <a:gd name="connsiteX44" fmla="*/ 9220 w 34575"/>
                    <a:gd name="connsiteY44" fmla="*/ 8067 h 20745"/>
                    <a:gd name="connsiteX45" fmla="*/ 9220 w 34575"/>
                    <a:gd name="connsiteY45" fmla="*/ 8067 h 207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</a:cxnLst>
                  <a:rect l="l" t="t" r="r" b="b"/>
                  <a:pathLst>
                    <a:path w="34575" h="20745">
                      <a:moveTo>
                        <a:pt x="9220" y="8067"/>
                      </a:moveTo>
                      <a:cubicBezTo>
                        <a:pt x="9220" y="8067"/>
                        <a:pt x="10373" y="8067"/>
                        <a:pt x="9220" y="8067"/>
                      </a:cubicBezTo>
                      <a:cubicBezTo>
                        <a:pt x="10373" y="8067"/>
                        <a:pt x="10373" y="8067"/>
                        <a:pt x="9220" y="8067"/>
                      </a:cubicBezTo>
                      <a:lnTo>
                        <a:pt x="9220" y="8067"/>
                      </a:lnTo>
                      <a:lnTo>
                        <a:pt x="9220" y="8067"/>
                      </a:lnTo>
                      <a:cubicBezTo>
                        <a:pt x="10373" y="8067"/>
                        <a:pt x="10373" y="8067"/>
                        <a:pt x="9220" y="8067"/>
                      </a:cubicBezTo>
                      <a:cubicBezTo>
                        <a:pt x="10373" y="8067"/>
                        <a:pt x="10373" y="8067"/>
                        <a:pt x="9220" y="8067"/>
                      </a:cubicBezTo>
                      <a:cubicBezTo>
                        <a:pt x="10373" y="6915"/>
                        <a:pt x="10373" y="6915"/>
                        <a:pt x="10373" y="6915"/>
                      </a:cubicBezTo>
                      <a:lnTo>
                        <a:pt x="10373" y="6915"/>
                      </a:lnTo>
                      <a:lnTo>
                        <a:pt x="10373" y="6915"/>
                      </a:lnTo>
                      <a:lnTo>
                        <a:pt x="10373" y="3457"/>
                      </a:lnTo>
                      <a:lnTo>
                        <a:pt x="11525" y="4610"/>
                      </a:ln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lnTo>
                        <a:pt x="11525" y="4610"/>
                      </a:ln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lnTo>
                        <a:pt x="11525" y="4610"/>
                      </a:ln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2678" y="4610"/>
                      </a:cubicBezTo>
                      <a:lnTo>
                        <a:pt x="21898" y="0"/>
                      </a:lnTo>
                      <a:lnTo>
                        <a:pt x="21898" y="3457"/>
                      </a:lnTo>
                      <a:cubicBezTo>
                        <a:pt x="21898" y="3457"/>
                        <a:pt x="21898" y="4610"/>
                        <a:pt x="23051" y="4610"/>
                      </a:cubicBezTo>
                      <a:lnTo>
                        <a:pt x="34576" y="11525"/>
                      </a:lnTo>
                      <a:cubicBezTo>
                        <a:pt x="34576" y="11525"/>
                        <a:pt x="34576" y="11525"/>
                        <a:pt x="33423" y="11525"/>
                      </a:cubicBezTo>
                      <a:lnTo>
                        <a:pt x="17288" y="20745"/>
                      </a:lnTo>
                      <a:cubicBezTo>
                        <a:pt x="17288" y="20745"/>
                        <a:pt x="16135" y="20745"/>
                        <a:pt x="16135" y="20745"/>
                      </a:cubicBezTo>
                      <a:cubicBezTo>
                        <a:pt x="16135" y="20745"/>
                        <a:pt x="16135" y="20745"/>
                        <a:pt x="16135" y="20745"/>
                      </a:cubicBezTo>
                      <a:cubicBezTo>
                        <a:pt x="16135" y="20745"/>
                        <a:pt x="14983" y="20745"/>
                        <a:pt x="14983" y="20745"/>
                      </a:cubicBezTo>
                      <a:lnTo>
                        <a:pt x="14983" y="20745"/>
                      </a:lnTo>
                      <a:cubicBezTo>
                        <a:pt x="14983" y="20745"/>
                        <a:pt x="13830" y="20745"/>
                        <a:pt x="13830" y="20745"/>
                      </a:cubicBezTo>
                      <a:lnTo>
                        <a:pt x="13830" y="20745"/>
                      </a:lnTo>
                      <a:cubicBezTo>
                        <a:pt x="13830" y="20745"/>
                        <a:pt x="12678" y="20745"/>
                        <a:pt x="12678" y="20745"/>
                      </a:cubicBezTo>
                      <a:lnTo>
                        <a:pt x="0" y="12677"/>
                      </a:lnTo>
                      <a:cubicBezTo>
                        <a:pt x="0" y="12677"/>
                        <a:pt x="0" y="12677"/>
                        <a:pt x="0" y="12677"/>
                      </a:cubicBezTo>
                      <a:lnTo>
                        <a:pt x="9220" y="8067"/>
                      </a:lnTo>
                      <a:lnTo>
                        <a:pt x="9220" y="8067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03286"/>
                    </a:gs>
                    <a:gs pos="100000">
                      <a:srgbClr val="0085F2"/>
                    </a:gs>
                  </a:gsLst>
                  <a:lin ang="16327914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700" name="Freeform: Shape 3699">
                  <a:extLst>
                    <a:ext uri="{FF2B5EF4-FFF2-40B4-BE49-F238E27FC236}">
                      <a16:creationId xmlns:a16="http://schemas.microsoft.com/office/drawing/2014/main" id="{6B35B16F-A181-46A9-F082-DE5E15128D93}"/>
                    </a:ext>
                  </a:extLst>
                </p:cNvPr>
                <p:cNvSpPr/>
                <p:nvPr/>
              </p:nvSpPr>
              <p:spPr>
                <a:xfrm>
                  <a:off x="8821146" y="5537205"/>
                  <a:ext cx="35728" cy="20745"/>
                </a:xfrm>
                <a:custGeom>
                  <a:avLst/>
                  <a:gdLst>
                    <a:gd name="connsiteX0" fmla="*/ 10373 w 35728"/>
                    <a:gd name="connsiteY0" fmla="*/ 8068 h 20745"/>
                    <a:gd name="connsiteX1" fmla="*/ 10373 w 35728"/>
                    <a:gd name="connsiteY1" fmla="*/ 8068 h 20745"/>
                    <a:gd name="connsiteX2" fmla="*/ 10373 w 35728"/>
                    <a:gd name="connsiteY2" fmla="*/ 8068 h 20745"/>
                    <a:gd name="connsiteX3" fmla="*/ 10373 w 35728"/>
                    <a:gd name="connsiteY3" fmla="*/ 8068 h 20745"/>
                    <a:gd name="connsiteX4" fmla="*/ 10373 w 35728"/>
                    <a:gd name="connsiteY4" fmla="*/ 8068 h 20745"/>
                    <a:gd name="connsiteX5" fmla="*/ 10373 w 35728"/>
                    <a:gd name="connsiteY5" fmla="*/ 8068 h 20745"/>
                    <a:gd name="connsiteX6" fmla="*/ 10373 w 35728"/>
                    <a:gd name="connsiteY6" fmla="*/ 8068 h 20745"/>
                    <a:gd name="connsiteX7" fmla="*/ 10373 w 35728"/>
                    <a:gd name="connsiteY7" fmla="*/ 8068 h 20745"/>
                    <a:gd name="connsiteX8" fmla="*/ 11525 w 35728"/>
                    <a:gd name="connsiteY8" fmla="*/ 6915 h 20745"/>
                    <a:gd name="connsiteX9" fmla="*/ 11525 w 35728"/>
                    <a:gd name="connsiteY9" fmla="*/ 6915 h 20745"/>
                    <a:gd name="connsiteX10" fmla="*/ 11525 w 35728"/>
                    <a:gd name="connsiteY10" fmla="*/ 3458 h 20745"/>
                    <a:gd name="connsiteX11" fmla="*/ 12678 w 35728"/>
                    <a:gd name="connsiteY11" fmla="*/ 4610 h 20745"/>
                    <a:gd name="connsiteX12" fmla="*/ 12678 w 35728"/>
                    <a:gd name="connsiteY12" fmla="*/ 4610 h 20745"/>
                    <a:gd name="connsiteX13" fmla="*/ 12678 w 35728"/>
                    <a:gd name="connsiteY13" fmla="*/ 4610 h 20745"/>
                    <a:gd name="connsiteX14" fmla="*/ 12678 w 35728"/>
                    <a:gd name="connsiteY14" fmla="*/ 4610 h 20745"/>
                    <a:gd name="connsiteX15" fmla="*/ 12678 w 35728"/>
                    <a:gd name="connsiteY15" fmla="*/ 4610 h 20745"/>
                    <a:gd name="connsiteX16" fmla="*/ 12678 w 35728"/>
                    <a:gd name="connsiteY16" fmla="*/ 4610 h 20745"/>
                    <a:gd name="connsiteX17" fmla="*/ 12678 w 35728"/>
                    <a:gd name="connsiteY17" fmla="*/ 4610 h 20745"/>
                    <a:gd name="connsiteX18" fmla="*/ 12678 w 35728"/>
                    <a:gd name="connsiteY18" fmla="*/ 4610 h 20745"/>
                    <a:gd name="connsiteX19" fmla="*/ 12678 w 35728"/>
                    <a:gd name="connsiteY19" fmla="*/ 4610 h 20745"/>
                    <a:gd name="connsiteX20" fmla="*/ 12678 w 35728"/>
                    <a:gd name="connsiteY20" fmla="*/ 4610 h 20745"/>
                    <a:gd name="connsiteX21" fmla="*/ 12678 w 35728"/>
                    <a:gd name="connsiteY21" fmla="*/ 4610 h 20745"/>
                    <a:gd name="connsiteX22" fmla="*/ 12678 w 35728"/>
                    <a:gd name="connsiteY22" fmla="*/ 4610 h 20745"/>
                    <a:gd name="connsiteX23" fmla="*/ 12678 w 35728"/>
                    <a:gd name="connsiteY23" fmla="*/ 4610 h 20745"/>
                    <a:gd name="connsiteX24" fmla="*/ 12678 w 35728"/>
                    <a:gd name="connsiteY24" fmla="*/ 4610 h 20745"/>
                    <a:gd name="connsiteX25" fmla="*/ 12678 w 35728"/>
                    <a:gd name="connsiteY25" fmla="*/ 4610 h 20745"/>
                    <a:gd name="connsiteX26" fmla="*/ 12678 w 35728"/>
                    <a:gd name="connsiteY26" fmla="*/ 4610 h 20745"/>
                    <a:gd name="connsiteX27" fmla="*/ 12678 w 35728"/>
                    <a:gd name="connsiteY27" fmla="*/ 4610 h 20745"/>
                    <a:gd name="connsiteX28" fmla="*/ 13830 w 35728"/>
                    <a:gd name="connsiteY28" fmla="*/ 4610 h 20745"/>
                    <a:gd name="connsiteX29" fmla="*/ 23051 w 35728"/>
                    <a:gd name="connsiteY29" fmla="*/ 0 h 20745"/>
                    <a:gd name="connsiteX30" fmla="*/ 23051 w 35728"/>
                    <a:gd name="connsiteY30" fmla="*/ 3458 h 20745"/>
                    <a:gd name="connsiteX31" fmla="*/ 24203 w 35728"/>
                    <a:gd name="connsiteY31" fmla="*/ 4610 h 20745"/>
                    <a:gd name="connsiteX32" fmla="*/ 35728 w 35728"/>
                    <a:gd name="connsiteY32" fmla="*/ 11525 h 20745"/>
                    <a:gd name="connsiteX33" fmla="*/ 34576 w 35728"/>
                    <a:gd name="connsiteY33" fmla="*/ 11525 h 20745"/>
                    <a:gd name="connsiteX34" fmla="*/ 17288 w 35728"/>
                    <a:gd name="connsiteY34" fmla="*/ 20746 h 20745"/>
                    <a:gd name="connsiteX35" fmla="*/ 16136 w 35728"/>
                    <a:gd name="connsiteY35" fmla="*/ 20746 h 20745"/>
                    <a:gd name="connsiteX36" fmla="*/ 16136 w 35728"/>
                    <a:gd name="connsiteY36" fmla="*/ 20746 h 20745"/>
                    <a:gd name="connsiteX37" fmla="*/ 14983 w 35728"/>
                    <a:gd name="connsiteY37" fmla="*/ 20746 h 20745"/>
                    <a:gd name="connsiteX38" fmla="*/ 14983 w 35728"/>
                    <a:gd name="connsiteY38" fmla="*/ 20746 h 20745"/>
                    <a:gd name="connsiteX39" fmla="*/ 13830 w 35728"/>
                    <a:gd name="connsiteY39" fmla="*/ 20746 h 20745"/>
                    <a:gd name="connsiteX40" fmla="*/ 13830 w 35728"/>
                    <a:gd name="connsiteY40" fmla="*/ 20746 h 20745"/>
                    <a:gd name="connsiteX41" fmla="*/ 12678 w 35728"/>
                    <a:gd name="connsiteY41" fmla="*/ 20746 h 20745"/>
                    <a:gd name="connsiteX42" fmla="*/ 0 w 35728"/>
                    <a:gd name="connsiteY42" fmla="*/ 12678 h 20745"/>
                    <a:gd name="connsiteX43" fmla="*/ 0 w 35728"/>
                    <a:gd name="connsiteY43" fmla="*/ 12678 h 20745"/>
                    <a:gd name="connsiteX44" fmla="*/ 10373 w 35728"/>
                    <a:gd name="connsiteY44" fmla="*/ 8068 h 20745"/>
                    <a:gd name="connsiteX45" fmla="*/ 10373 w 35728"/>
                    <a:gd name="connsiteY45" fmla="*/ 8068 h 207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</a:cxnLst>
                  <a:rect l="l" t="t" r="r" b="b"/>
                  <a:pathLst>
                    <a:path w="35728" h="20745">
                      <a:moveTo>
                        <a:pt x="10373" y="8068"/>
                      </a:moveTo>
                      <a:cubicBezTo>
                        <a:pt x="10373" y="8068"/>
                        <a:pt x="10373" y="8068"/>
                        <a:pt x="10373" y="8068"/>
                      </a:cubicBezTo>
                      <a:cubicBezTo>
                        <a:pt x="10373" y="6915"/>
                        <a:pt x="10373" y="6915"/>
                        <a:pt x="10373" y="8068"/>
                      </a:cubicBezTo>
                      <a:cubicBezTo>
                        <a:pt x="10373" y="6915"/>
                        <a:pt x="10373" y="6915"/>
                        <a:pt x="10373" y="8068"/>
                      </a:cubicBezTo>
                      <a:lnTo>
                        <a:pt x="10373" y="8068"/>
                      </a:lnTo>
                      <a:cubicBezTo>
                        <a:pt x="10373" y="6915"/>
                        <a:pt x="10373" y="6915"/>
                        <a:pt x="10373" y="8068"/>
                      </a:cubicBezTo>
                      <a:cubicBezTo>
                        <a:pt x="10373" y="6915"/>
                        <a:pt x="10373" y="6915"/>
                        <a:pt x="10373" y="8068"/>
                      </a:cubicBezTo>
                      <a:cubicBezTo>
                        <a:pt x="10373" y="6915"/>
                        <a:pt x="10373" y="6915"/>
                        <a:pt x="10373" y="8068"/>
                      </a:cubicBezTo>
                      <a:lnTo>
                        <a:pt x="11525" y="6915"/>
                      </a:lnTo>
                      <a:lnTo>
                        <a:pt x="11525" y="6915"/>
                      </a:lnTo>
                      <a:lnTo>
                        <a:pt x="11525" y="3458"/>
                      </a:lnTo>
                      <a:lnTo>
                        <a:pt x="12678" y="4610"/>
                      </a:lnTo>
                      <a:cubicBezTo>
                        <a:pt x="12678" y="4610"/>
                        <a:pt x="12678" y="4610"/>
                        <a:pt x="12678" y="4610"/>
                      </a:cubicBezTo>
                      <a:cubicBezTo>
                        <a:pt x="12678" y="4610"/>
                        <a:pt x="12678" y="4610"/>
                        <a:pt x="12678" y="4610"/>
                      </a:cubicBezTo>
                      <a:cubicBezTo>
                        <a:pt x="12678" y="4610"/>
                        <a:pt x="12678" y="4610"/>
                        <a:pt x="12678" y="4610"/>
                      </a:cubicBezTo>
                      <a:lnTo>
                        <a:pt x="12678" y="4610"/>
                      </a:lnTo>
                      <a:cubicBezTo>
                        <a:pt x="12678" y="4610"/>
                        <a:pt x="12678" y="4610"/>
                        <a:pt x="12678" y="4610"/>
                      </a:cubicBezTo>
                      <a:cubicBezTo>
                        <a:pt x="12678" y="4610"/>
                        <a:pt x="12678" y="4610"/>
                        <a:pt x="12678" y="4610"/>
                      </a:cubicBezTo>
                      <a:cubicBezTo>
                        <a:pt x="12678" y="4610"/>
                        <a:pt x="12678" y="4610"/>
                        <a:pt x="12678" y="4610"/>
                      </a:cubicBezTo>
                      <a:cubicBezTo>
                        <a:pt x="12678" y="4610"/>
                        <a:pt x="12678" y="4610"/>
                        <a:pt x="12678" y="4610"/>
                      </a:cubicBezTo>
                      <a:cubicBezTo>
                        <a:pt x="12678" y="4610"/>
                        <a:pt x="12678" y="4610"/>
                        <a:pt x="12678" y="4610"/>
                      </a:cubicBezTo>
                      <a:lnTo>
                        <a:pt x="12678" y="4610"/>
                      </a:lnTo>
                      <a:cubicBezTo>
                        <a:pt x="12678" y="4610"/>
                        <a:pt x="12678" y="4610"/>
                        <a:pt x="12678" y="4610"/>
                      </a:cubicBezTo>
                      <a:cubicBezTo>
                        <a:pt x="12678" y="4610"/>
                        <a:pt x="12678" y="4610"/>
                        <a:pt x="12678" y="4610"/>
                      </a:cubicBezTo>
                      <a:cubicBezTo>
                        <a:pt x="12678" y="4610"/>
                        <a:pt x="12678" y="4610"/>
                        <a:pt x="12678" y="4610"/>
                      </a:cubicBezTo>
                      <a:cubicBezTo>
                        <a:pt x="12678" y="4610"/>
                        <a:pt x="12678" y="4610"/>
                        <a:pt x="12678" y="4610"/>
                      </a:cubicBezTo>
                      <a:cubicBezTo>
                        <a:pt x="12678" y="4610"/>
                        <a:pt x="12678" y="4610"/>
                        <a:pt x="12678" y="4610"/>
                      </a:cubicBezTo>
                      <a:cubicBezTo>
                        <a:pt x="12678" y="4610"/>
                        <a:pt x="12678" y="4610"/>
                        <a:pt x="12678" y="4610"/>
                      </a:cubicBezTo>
                      <a:cubicBezTo>
                        <a:pt x="12678" y="4610"/>
                        <a:pt x="12678" y="4610"/>
                        <a:pt x="13830" y="4610"/>
                      </a:cubicBezTo>
                      <a:lnTo>
                        <a:pt x="23051" y="0"/>
                      </a:lnTo>
                      <a:lnTo>
                        <a:pt x="23051" y="3458"/>
                      </a:lnTo>
                      <a:cubicBezTo>
                        <a:pt x="23051" y="3458"/>
                        <a:pt x="23051" y="4610"/>
                        <a:pt x="24203" y="4610"/>
                      </a:cubicBezTo>
                      <a:lnTo>
                        <a:pt x="35728" y="11525"/>
                      </a:lnTo>
                      <a:cubicBezTo>
                        <a:pt x="35728" y="11525"/>
                        <a:pt x="35728" y="11525"/>
                        <a:pt x="34576" y="11525"/>
                      </a:cubicBezTo>
                      <a:lnTo>
                        <a:pt x="17288" y="20746"/>
                      </a:lnTo>
                      <a:cubicBezTo>
                        <a:pt x="17288" y="20746"/>
                        <a:pt x="16136" y="20746"/>
                        <a:pt x="16136" y="20746"/>
                      </a:cubicBezTo>
                      <a:cubicBezTo>
                        <a:pt x="16136" y="20746"/>
                        <a:pt x="16136" y="20746"/>
                        <a:pt x="16136" y="20746"/>
                      </a:cubicBezTo>
                      <a:cubicBezTo>
                        <a:pt x="16136" y="20746"/>
                        <a:pt x="14983" y="20746"/>
                        <a:pt x="14983" y="20746"/>
                      </a:cubicBezTo>
                      <a:lnTo>
                        <a:pt x="14983" y="20746"/>
                      </a:lnTo>
                      <a:cubicBezTo>
                        <a:pt x="14983" y="20746"/>
                        <a:pt x="13830" y="20746"/>
                        <a:pt x="13830" y="20746"/>
                      </a:cubicBezTo>
                      <a:lnTo>
                        <a:pt x="13830" y="20746"/>
                      </a:lnTo>
                      <a:cubicBezTo>
                        <a:pt x="13830" y="20746"/>
                        <a:pt x="12678" y="20746"/>
                        <a:pt x="12678" y="20746"/>
                      </a:cubicBezTo>
                      <a:lnTo>
                        <a:pt x="0" y="12678"/>
                      </a:lnTo>
                      <a:cubicBezTo>
                        <a:pt x="0" y="12678"/>
                        <a:pt x="0" y="12678"/>
                        <a:pt x="0" y="12678"/>
                      </a:cubicBezTo>
                      <a:lnTo>
                        <a:pt x="10373" y="8068"/>
                      </a:lnTo>
                      <a:lnTo>
                        <a:pt x="10373" y="8068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03286"/>
                    </a:gs>
                    <a:gs pos="100000">
                      <a:srgbClr val="0085F2"/>
                    </a:gs>
                  </a:gsLst>
                  <a:lin ang="16327914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701" name="Freeform: Shape 3700">
                  <a:extLst>
                    <a:ext uri="{FF2B5EF4-FFF2-40B4-BE49-F238E27FC236}">
                      <a16:creationId xmlns:a16="http://schemas.microsoft.com/office/drawing/2014/main" id="{B61F7731-5636-6393-1D26-D900C1EBCC71}"/>
                    </a:ext>
                  </a:extLst>
                </p:cNvPr>
                <p:cNvSpPr/>
                <p:nvPr/>
              </p:nvSpPr>
              <p:spPr>
                <a:xfrm>
                  <a:off x="8798095" y="5549883"/>
                  <a:ext cx="34575" cy="20745"/>
                </a:xfrm>
                <a:custGeom>
                  <a:avLst/>
                  <a:gdLst>
                    <a:gd name="connsiteX0" fmla="*/ 9220 w 34575"/>
                    <a:gd name="connsiteY0" fmla="*/ 8068 h 20745"/>
                    <a:gd name="connsiteX1" fmla="*/ 9220 w 34575"/>
                    <a:gd name="connsiteY1" fmla="*/ 8068 h 20745"/>
                    <a:gd name="connsiteX2" fmla="*/ 9220 w 34575"/>
                    <a:gd name="connsiteY2" fmla="*/ 8068 h 20745"/>
                    <a:gd name="connsiteX3" fmla="*/ 9220 w 34575"/>
                    <a:gd name="connsiteY3" fmla="*/ 8068 h 20745"/>
                    <a:gd name="connsiteX4" fmla="*/ 9220 w 34575"/>
                    <a:gd name="connsiteY4" fmla="*/ 8068 h 20745"/>
                    <a:gd name="connsiteX5" fmla="*/ 9220 w 34575"/>
                    <a:gd name="connsiteY5" fmla="*/ 8068 h 20745"/>
                    <a:gd name="connsiteX6" fmla="*/ 9220 w 34575"/>
                    <a:gd name="connsiteY6" fmla="*/ 8068 h 20745"/>
                    <a:gd name="connsiteX7" fmla="*/ 9220 w 34575"/>
                    <a:gd name="connsiteY7" fmla="*/ 8068 h 20745"/>
                    <a:gd name="connsiteX8" fmla="*/ 10373 w 34575"/>
                    <a:gd name="connsiteY8" fmla="*/ 6915 h 20745"/>
                    <a:gd name="connsiteX9" fmla="*/ 10373 w 34575"/>
                    <a:gd name="connsiteY9" fmla="*/ 6915 h 20745"/>
                    <a:gd name="connsiteX10" fmla="*/ 10373 w 34575"/>
                    <a:gd name="connsiteY10" fmla="*/ 3457 h 20745"/>
                    <a:gd name="connsiteX11" fmla="*/ 11525 w 34575"/>
                    <a:gd name="connsiteY11" fmla="*/ 4610 h 20745"/>
                    <a:gd name="connsiteX12" fmla="*/ 11525 w 34575"/>
                    <a:gd name="connsiteY12" fmla="*/ 4610 h 20745"/>
                    <a:gd name="connsiteX13" fmla="*/ 11525 w 34575"/>
                    <a:gd name="connsiteY13" fmla="*/ 4610 h 20745"/>
                    <a:gd name="connsiteX14" fmla="*/ 11525 w 34575"/>
                    <a:gd name="connsiteY14" fmla="*/ 4610 h 20745"/>
                    <a:gd name="connsiteX15" fmla="*/ 11525 w 34575"/>
                    <a:gd name="connsiteY15" fmla="*/ 4610 h 20745"/>
                    <a:gd name="connsiteX16" fmla="*/ 11525 w 34575"/>
                    <a:gd name="connsiteY16" fmla="*/ 4610 h 20745"/>
                    <a:gd name="connsiteX17" fmla="*/ 11525 w 34575"/>
                    <a:gd name="connsiteY17" fmla="*/ 4610 h 20745"/>
                    <a:gd name="connsiteX18" fmla="*/ 11525 w 34575"/>
                    <a:gd name="connsiteY18" fmla="*/ 4610 h 20745"/>
                    <a:gd name="connsiteX19" fmla="*/ 11525 w 34575"/>
                    <a:gd name="connsiteY19" fmla="*/ 4610 h 20745"/>
                    <a:gd name="connsiteX20" fmla="*/ 11525 w 34575"/>
                    <a:gd name="connsiteY20" fmla="*/ 4610 h 20745"/>
                    <a:gd name="connsiteX21" fmla="*/ 11525 w 34575"/>
                    <a:gd name="connsiteY21" fmla="*/ 4610 h 20745"/>
                    <a:gd name="connsiteX22" fmla="*/ 11525 w 34575"/>
                    <a:gd name="connsiteY22" fmla="*/ 4610 h 20745"/>
                    <a:gd name="connsiteX23" fmla="*/ 11525 w 34575"/>
                    <a:gd name="connsiteY23" fmla="*/ 4610 h 20745"/>
                    <a:gd name="connsiteX24" fmla="*/ 11525 w 34575"/>
                    <a:gd name="connsiteY24" fmla="*/ 4610 h 20745"/>
                    <a:gd name="connsiteX25" fmla="*/ 11525 w 34575"/>
                    <a:gd name="connsiteY25" fmla="*/ 4610 h 20745"/>
                    <a:gd name="connsiteX26" fmla="*/ 11525 w 34575"/>
                    <a:gd name="connsiteY26" fmla="*/ 4610 h 20745"/>
                    <a:gd name="connsiteX27" fmla="*/ 11525 w 34575"/>
                    <a:gd name="connsiteY27" fmla="*/ 4610 h 20745"/>
                    <a:gd name="connsiteX28" fmla="*/ 12678 w 34575"/>
                    <a:gd name="connsiteY28" fmla="*/ 4610 h 20745"/>
                    <a:gd name="connsiteX29" fmla="*/ 21898 w 34575"/>
                    <a:gd name="connsiteY29" fmla="*/ 0 h 20745"/>
                    <a:gd name="connsiteX30" fmla="*/ 21898 w 34575"/>
                    <a:gd name="connsiteY30" fmla="*/ 3457 h 20745"/>
                    <a:gd name="connsiteX31" fmla="*/ 23051 w 34575"/>
                    <a:gd name="connsiteY31" fmla="*/ 4610 h 20745"/>
                    <a:gd name="connsiteX32" fmla="*/ 34576 w 34575"/>
                    <a:gd name="connsiteY32" fmla="*/ 11525 h 20745"/>
                    <a:gd name="connsiteX33" fmla="*/ 33424 w 34575"/>
                    <a:gd name="connsiteY33" fmla="*/ 11525 h 20745"/>
                    <a:gd name="connsiteX34" fmla="*/ 17288 w 34575"/>
                    <a:gd name="connsiteY34" fmla="*/ 20745 h 20745"/>
                    <a:gd name="connsiteX35" fmla="*/ 16136 w 34575"/>
                    <a:gd name="connsiteY35" fmla="*/ 20745 h 20745"/>
                    <a:gd name="connsiteX36" fmla="*/ 16136 w 34575"/>
                    <a:gd name="connsiteY36" fmla="*/ 20745 h 20745"/>
                    <a:gd name="connsiteX37" fmla="*/ 14983 w 34575"/>
                    <a:gd name="connsiteY37" fmla="*/ 20745 h 20745"/>
                    <a:gd name="connsiteX38" fmla="*/ 14983 w 34575"/>
                    <a:gd name="connsiteY38" fmla="*/ 20745 h 20745"/>
                    <a:gd name="connsiteX39" fmla="*/ 13830 w 34575"/>
                    <a:gd name="connsiteY39" fmla="*/ 20745 h 20745"/>
                    <a:gd name="connsiteX40" fmla="*/ 13830 w 34575"/>
                    <a:gd name="connsiteY40" fmla="*/ 20745 h 20745"/>
                    <a:gd name="connsiteX41" fmla="*/ 12678 w 34575"/>
                    <a:gd name="connsiteY41" fmla="*/ 20745 h 20745"/>
                    <a:gd name="connsiteX42" fmla="*/ 0 w 34575"/>
                    <a:gd name="connsiteY42" fmla="*/ 12678 h 20745"/>
                    <a:gd name="connsiteX43" fmla="*/ 0 w 34575"/>
                    <a:gd name="connsiteY43" fmla="*/ 12678 h 20745"/>
                    <a:gd name="connsiteX44" fmla="*/ 9220 w 34575"/>
                    <a:gd name="connsiteY44" fmla="*/ 8068 h 20745"/>
                    <a:gd name="connsiteX45" fmla="*/ 9220 w 34575"/>
                    <a:gd name="connsiteY45" fmla="*/ 8068 h 207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</a:cxnLst>
                  <a:rect l="l" t="t" r="r" b="b"/>
                  <a:pathLst>
                    <a:path w="34575" h="20745">
                      <a:moveTo>
                        <a:pt x="9220" y="8068"/>
                      </a:moveTo>
                      <a:cubicBezTo>
                        <a:pt x="9220" y="8068"/>
                        <a:pt x="9220" y="8068"/>
                        <a:pt x="9220" y="8068"/>
                      </a:cubicBezTo>
                      <a:cubicBezTo>
                        <a:pt x="9220" y="8068"/>
                        <a:pt x="9220" y="8068"/>
                        <a:pt x="9220" y="8068"/>
                      </a:cubicBezTo>
                      <a:cubicBezTo>
                        <a:pt x="9220" y="8068"/>
                        <a:pt x="9220" y="8068"/>
                        <a:pt x="9220" y="8068"/>
                      </a:cubicBezTo>
                      <a:lnTo>
                        <a:pt x="9220" y="8068"/>
                      </a:lnTo>
                      <a:cubicBezTo>
                        <a:pt x="10373" y="8068"/>
                        <a:pt x="10373" y="8068"/>
                        <a:pt x="9220" y="8068"/>
                      </a:cubicBezTo>
                      <a:cubicBezTo>
                        <a:pt x="10373" y="8068"/>
                        <a:pt x="10373" y="8068"/>
                        <a:pt x="9220" y="8068"/>
                      </a:cubicBezTo>
                      <a:cubicBezTo>
                        <a:pt x="10373" y="6915"/>
                        <a:pt x="10373" y="6915"/>
                        <a:pt x="9220" y="8068"/>
                      </a:cubicBezTo>
                      <a:lnTo>
                        <a:pt x="10373" y="6915"/>
                      </a:lnTo>
                      <a:lnTo>
                        <a:pt x="10373" y="6915"/>
                      </a:lnTo>
                      <a:lnTo>
                        <a:pt x="10373" y="3457"/>
                      </a:lnTo>
                      <a:lnTo>
                        <a:pt x="11525" y="4610"/>
                      </a:ln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lnTo>
                        <a:pt x="11525" y="4610"/>
                      </a:ln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lnTo>
                        <a:pt x="11525" y="4610"/>
                      </a:lnTo>
                      <a:lnTo>
                        <a:pt x="11525" y="4610"/>
                      </a:ln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2678" y="4610"/>
                      </a:cubicBezTo>
                      <a:lnTo>
                        <a:pt x="21898" y="0"/>
                      </a:lnTo>
                      <a:lnTo>
                        <a:pt x="21898" y="3457"/>
                      </a:lnTo>
                      <a:cubicBezTo>
                        <a:pt x="21898" y="3457"/>
                        <a:pt x="21898" y="4610"/>
                        <a:pt x="23051" y="4610"/>
                      </a:cubicBezTo>
                      <a:lnTo>
                        <a:pt x="34576" y="11525"/>
                      </a:lnTo>
                      <a:cubicBezTo>
                        <a:pt x="34576" y="11525"/>
                        <a:pt x="34576" y="11525"/>
                        <a:pt x="33424" y="11525"/>
                      </a:cubicBezTo>
                      <a:lnTo>
                        <a:pt x="17288" y="20745"/>
                      </a:lnTo>
                      <a:cubicBezTo>
                        <a:pt x="17288" y="20745"/>
                        <a:pt x="16136" y="20745"/>
                        <a:pt x="16136" y="20745"/>
                      </a:cubicBezTo>
                      <a:cubicBezTo>
                        <a:pt x="16136" y="20745"/>
                        <a:pt x="16136" y="20745"/>
                        <a:pt x="16136" y="20745"/>
                      </a:cubicBezTo>
                      <a:cubicBezTo>
                        <a:pt x="16136" y="20745"/>
                        <a:pt x="14983" y="20745"/>
                        <a:pt x="14983" y="20745"/>
                      </a:cubicBezTo>
                      <a:lnTo>
                        <a:pt x="14983" y="20745"/>
                      </a:lnTo>
                      <a:cubicBezTo>
                        <a:pt x="14983" y="20745"/>
                        <a:pt x="13830" y="20745"/>
                        <a:pt x="13830" y="20745"/>
                      </a:cubicBezTo>
                      <a:lnTo>
                        <a:pt x="13830" y="20745"/>
                      </a:lnTo>
                      <a:cubicBezTo>
                        <a:pt x="13830" y="20745"/>
                        <a:pt x="12678" y="20745"/>
                        <a:pt x="12678" y="20745"/>
                      </a:cubicBezTo>
                      <a:lnTo>
                        <a:pt x="0" y="12678"/>
                      </a:lnTo>
                      <a:cubicBezTo>
                        <a:pt x="0" y="12678"/>
                        <a:pt x="0" y="12678"/>
                        <a:pt x="0" y="12678"/>
                      </a:cubicBezTo>
                      <a:lnTo>
                        <a:pt x="9220" y="8068"/>
                      </a:lnTo>
                      <a:lnTo>
                        <a:pt x="9220" y="8068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03286"/>
                    </a:gs>
                    <a:gs pos="100000">
                      <a:srgbClr val="0085F2"/>
                    </a:gs>
                  </a:gsLst>
                  <a:lin ang="16327914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702" name="Freeform: Shape 3701">
                  <a:extLst>
                    <a:ext uri="{FF2B5EF4-FFF2-40B4-BE49-F238E27FC236}">
                      <a16:creationId xmlns:a16="http://schemas.microsoft.com/office/drawing/2014/main" id="{C3DA9F82-09C8-547B-55C9-C2105973CC7C}"/>
                    </a:ext>
                  </a:extLst>
                </p:cNvPr>
                <p:cNvSpPr/>
                <p:nvPr/>
              </p:nvSpPr>
              <p:spPr>
                <a:xfrm>
                  <a:off x="8749689" y="5576391"/>
                  <a:ext cx="34575" cy="20745"/>
                </a:xfrm>
                <a:custGeom>
                  <a:avLst/>
                  <a:gdLst>
                    <a:gd name="connsiteX0" fmla="*/ 9220 w 34575"/>
                    <a:gd name="connsiteY0" fmla="*/ 8068 h 20745"/>
                    <a:gd name="connsiteX1" fmla="*/ 9220 w 34575"/>
                    <a:gd name="connsiteY1" fmla="*/ 8068 h 20745"/>
                    <a:gd name="connsiteX2" fmla="*/ 9220 w 34575"/>
                    <a:gd name="connsiteY2" fmla="*/ 8068 h 20745"/>
                    <a:gd name="connsiteX3" fmla="*/ 9220 w 34575"/>
                    <a:gd name="connsiteY3" fmla="*/ 8068 h 20745"/>
                    <a:gd name="connsiteX4" fmla="*/ 9220 w 34575"/>
                    <a:gd name="connsiteY4" fmla="*/ 8068 h 20745"/>
                    <a:gd name="connsiteX5" fmla="*/ 9220 w 34575"/>
                    <a:gd name="connsiteY5" fmla="*/ 8068 h 20745"/>
                    <a:gd name="connsiteX6" fmla="*/ 9220 w 34575"/>
                    <a:gd name="connsiteY6" fmla="*/ 8068 h 20745"/>
                    <a:gd name="connsiteX7" fmla="*/ 9220 w 34575"/>
                    <a:gd name="connsiteY7" fmla="*/ 8068 h 20745"/>
                    <a:gd name="connsiteX8" fmla="*/ 10373 w 34575"/>
                    <a:gd name="connsiteY8" fmla="*/ 6915 h 20745"/>
                    <a:gd name="connsiteX9" fmla="*/ 10373 w 34575"/>
                    <a:gd name="connsiteY9" fmla="*/ 6915 h 20745"/>
                    <a:gd name="connsiteX10" fmla="*/ 10373 w 34575"/>
                    <a:gd name="connsiteY10" fmla="*/ 3458 h 20745"/>
                    <a:gd name="connsiteX11" fmla="*/ 11525 w 34575"/>
                    <a:gd name="connsiteY11" fmla="*/ 4610 h 20745"/>
                    <a:gd name="connsiteX12" fmla="*/ 11525 w 34575"/>
                    <a:gd name="connsiteY12" fmla="*/ 4610 h 20745"/>
                    <a:gd name="connsiteX13" fmla="*/ 11525 w 34575"/>
                    <a:gd name="connsiteY13" fmla="*/ 4610 h 20745"/>
                    <a:gd name="connsiteX14" fmla="*/ 11525 w 34575"/>
                    <a:gd name="connsiteY14" fmla="*/ 4610 h 20745"/>
                    <a:gd name="connsiteX15" fmla="*/ 11525 w 34575"/>
                    <a:gd name="connsiteY15" fmla="*/ 4610 h 20745"/>
                    <a:gd name="connsiteX16" fmla="*/ 11525 w 34575"/>
                    <a:gd name="connsiteY16" fmla="*/ 4610 h 20745"/>
                    <a:gd name="connsiteX17" fmla="*/ 11525 w 34575"/>
                    <a:gd name="connsiteY17" fmla="*/ 4610 h 20745"/>
                    <a:gd name="connsiteX18" fmla="*/ 11525 w 34575"/>
                    <a:gd name="connsiteY18" fmla="*/ 4610 h 20745"/>
                    <a:gd name="connsiteX19" fmla="*/ 11525 w 34575"/>
                    <a:gd name="connsiteY19" fmla="*/ 4610 h 20745"/>
                    <a:gd name="connsiteX20" fmla="*/ 11525 w 34575"/>
                    <a:gd name="connsiteY20" fmla="*/ 4610 h 20745"/>
                    <a:gd name="connsiteX21" fmla="*/ 11525 w 34575"/>
                    <a:gd name="connsiteY21" fmla="*/ 4610 h 20745"/>
                    <a:gd name="connsiteX22" fmla="*/ 11525 w 34575"/>
                    <a:gd name="connsiteY22" fmla="*/ 4610 h 20745"/>
                    <a:gd name="connsiteX23" fmla="*/ 11525 w 34575"/>
                    <a:gd name="connsiteY23" fmla="*/ 4610 h 20745"/>
                    <a:gd name="connsiteX24" fmla="*/ 11525 w 34575"/>
                    <a:gd name="connsiteY24" fmla="*/ 4610 h 20745"/>
                    <a:gd name="connsiteX25" fmla="*/ 11525 w 34575"/>
                    <a:gd name="connsiteY25" fmla="*/ 4610 h 20745"/>
                    <a:gd name="connsiteX26" fmla="*/ 11525 w 34575"/>
                    <a:gd name="connsiteY26" fmla="*/ 4610 h 20745"/>
                    <a:gd name="connsiteX27" fmla="*/ 11525 w 34575"/>
                    <a:gd name="connsiteY27" fmla="*/ 4610 h 20745"/>
                    <a:gd name="connsiteX28" fmla="*/ 12678 w 34575"/>
                    <a:gd name="connsiteY28" fmla="*/ 4610 h 20745"/>
                    <a:gd name="connsiteX29" fmla="*/ 21898 w 34575"/>
                    <a:gd name="connsiteY29" fmla="*/ 0 h 20745"/>
                    <a:gd name="connsiteX30" fmla="*/ 21898 w 34575"/>
                    <a:gd name="connsiteY30" fmla="*/ 3458 h 20745"/>
                    <a:gd name="connsiteX31" fmla="*/ 23051 w 34575"/>
                    <a:gd name="connsiteY31" fmla="*/ 4610 h 20745"/>
                    <a:gd name="connsiteX32" fmla="*/ 34576 w 34575"/>
                    <a:gd name="connsiteY32" fmla="*/ 11525 h 20745"/>
                    <a:gd name="connsiteX33" fmla="*/ 33423 w 34575"/>
                    <a:gd name="connsiteY33" fmla="*/ 11525 h 20745"/>
                    <a:gd name="connsiteX34" fmla="*/ 17288 w 34575"/>
                    <a:gd name="connsiteY34" fmla="*/ 20746 h 20745"/>
                    <a:gd name="connsiteX35" fmla="*/ 16135 w 34575"/>
                    <a:gd name="connsiteY35" fmla="*/ 20746 h 20745"/>
                    <a:gd name="connsiteX36" fmla="*/ 16135 w 34575"/>
                    <a:gd name="connsiteY36" fmla="*/ 20746 h 20745"/>
                    <a:gd name="connsiteX37" fmla="*/ 14983 w 34575"/>
                    <a:gd name="connsiteY37" fmla="*/ 20746 h 20745"/>
                    <a:gd name="connsiteX38" fmla="*/ 14983 w 34575"/>
                    <a:gd name="connsiteY38" fmla="*/ 20746 h 20745"/>
                    <a:gd name="connsiteX39" fmla="*/ 13830 w 34575"/>
                    <a:gd name="connsiteY39" fmla="*/ 20746 h 20745"/>
                    <a:gd name="connsiteX40" fmla="*/ 13830 w 34575"/>
                    <a:gd name="connsiteY40" fmla="*/ 20746 h 20745"/>
                    <a:gd name="connsiteX41" fmla="*/ 12678 w 34575"/>
                    <a:gd name="connsiteY41" fmla="*/ 20746 h 20745"/>
                    <a:gd name="connsiteX42" fmla="*/ 0 w 34575"/>
                    <a:gd name="connsiteY42" fmla="*/ 12678 h 20745"/>
                    <a:gd name="connsiteX43" fmla="*/ 0 w 34575"/>
                    <a:gd name="connsiteY43" fmla="*/ 12678 h 20745"/>
                    <a:gd name="connsiteX44" fmla="*/ 9220 w 34575"/>
                    <a:gd name="connsiteY44" fmla="*/ 8068 h 20745"/>
                    <a:gd name="connsiteX45" fmla="*/ 9220 w 34575"/>
                    <a:gd name="connsiteY45" fmla="*/ 8068 h 207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</a:cxnLst>
                  <a:rect l="l" t="t" r="r" b="b"/>
                  <a:pathLst>
                    <a:path w="34575" h="20745">
                      <a:moveTo>
                        <a:pt x="9220" y="8068"/>
                      </a:moveTo>
                      <a:cubicBezTo>
                        <a:pt x="10373" y="8068"/>
                        <a:pt x="10373" y="8068"/>
                        <a:pt x="9220" y="8068"/>
                      </a:cubicBezTo>
                      <a:cubicBezTo>
                        <a:pt x="10373" y="8068"/>
                        <a:pt x="10373" y="8068"/>
                        <a:pt x="9220" y="8068"/>
                      </a:cubicBezTo>
                      <a:lnTo>
                        <a:pt x="9220" y="8068"/>
                      </a:lnTo>
                      <a:lnTo>
                        <a:pt x="9220" y="8068"/>
                      </a:lnTo>
                      <a:cubicBezTo>
                        <a:pt x="10373" y="8068"/>
                        <a:pt x="10373" y="8068"/>
                        <a:pt x="9220" y="8068"/>
                      </a:cubicBezTo>
                      <a:cubicBezTo>
                        <a:pt x="10373" y="8068"/>
                        <a:pt x="10373" y="8068"/>
                        <a:pt x="9220" y="8068"/>
                      </a:cubicBezTo>
                      <a:cubicBezTo>
                        <a:pt x="10373" y="6915"/>
                        <a:pt x="10373" y="6915"/>
                        <a:pt x="9220" y="8068"/>
                      </a:cubicBezTo>
                      <a:lnTo>
                        <a:pt x="10373" y="6915"/>
                      </a:lnTo>
                      <a:lnTo>
                        <a:pt x="10373" y="6915"/>
                      </a:lnTo>
                      <a:lnTo>
                        <a:pt x="10373" y="3458"/>
                      </a:lnTo>
                      <a:lnTo>
                        <a:pt x="11525" y="4610"/>
                      </a:ln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lnTo>
                        <a:pt x="11525" y="4610"/>
                      </a:ln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lnTo>
                        <a:pt x="11525" y="4610"/>
                      </a:lnTo>
                      <a:lnTo>
                        <a:pt x="11525" y="4610"/>
                      </a:ln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2678" y="4610"/>
                      </a:cubicBezTo>
                      <a:lnTo>
                        <a:pt x="21898" y="0"/>
                      </a:lnTo>
                      <a:lnTo>
                        <a:pt x="21898" y="3458"/>
                      </a:lnTo>
                      <a:cubicBezTo>
                        <a:pt x="21898" y="3458"/>
                        <a:pt x="21898" y="4610"/>
                        <a:pt x="23051" y="4610"/>
                      </a:cubicBezTo>
                      <a:lnTo>
                        <a:pt x="34576" y="11525"/>
                      </a:lnTo>
                      <a:cubicBezTo>
                        <a:pt x="34576" y="11525"/>
                        <a:pt x="34576" y="11525"/>
                        <a:pt x="33423" y="11525"/>
                      </a:cubicBezTo>
                      <a:lnTo>
                        <a:pt x="17288" y="20746"/>
                      </a:lnTo>
                      <a:cubicBezTo>
                        <a:pt x="17288" y="20746"/>
                        <a:pt x="16135" y="20746"/>
                        <a:pt x="16135" y="20746"/>
                      </a:cubicBezTo>
                      <a:cubicBezTo>
                        <a:pt x="16135" y="20746"/>
                        <a:pt x="16135" y="20746"/>
                        <a:pt x="16135" y="20746"/>
                      </a:cubicBezTo>
                      <a:cubicBezTo>
                        <a:pt x="16135" y="20746"/>
                        <a:pt x="14983" y="20746"/>
                        <a:pt x="14983" y="20746"/>
                      </a:cubicBezTo>
                      <a:lnTo>
                        <a:pt x="14983" y="20746"/>
                      </a:lnTo>
                      <a:cubicBezTo>
                        <a:pt x="14983" y="20746"/>
                        <a:pt x="13830" y="20746"/>
                        <a:pt x="13830" y="20746"/>
                      </a:cubicBezTo>
                      <a:lnTo>
                        <a:pt x="13830" y="20746"/>
                      </a:lnTo>
                      <a:cubicBezTo>
                        <a:pt x="13830" y="20746"/>
                        <a:pt x="12678" y="20746"/>
                        <a:pt x="12678" y="20746"/>
                      </a:cubicBezTo>
                      <a:lnTo>
                        <a:pt x="0" y="12678"/>
                      </a:lnTo>
                      <a:cubicBezTo>
                        <a:pt x="0" y="12678"/>
                        <a:pt x="0" y="12678"/>
                        <a:pt x="0" y="12678"/>
                      </a:cubicBezTo>
                      <a:lnTo>
                        <a:pt x="9220" y="8068"/>
                      </a:lnTo>
                      <a:lnTo>
                        <a:pt x="9220" y="8068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03286"/>
                    </a:gs>
                    <a:gs pos="100000">
                      <a:srgbClr val="0085F2"/>
                    </a:gs>
                  </a:gsLst>
                  <a:lin ang="16327914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703" name="Freeform: Shape 3702">
                  <a:extLst>
                    <a:ext uri="{FF2B5EF4-FFF2-40B4-BE49-F238E27FC236}">
                      <a16:creationId xmlns:a16="http://schemas.microsoft.com/office/drawing/2014/main" id="{DA8784A3-B492-E51E-9037-B4A92E540B8B}"/>
                    </a:ext>
                  </a:extLst>
                </p:cNvPr>
                <p:cNvSpPr/>
                <p:nvPr/>
              </p:nvSpPr>
              <p:spPr>
                <a:xfrm>
                  <a:off x="8773893" y="5563713"/>
                  <a:ext cx="34575" cy="20745"/>
                </a:xfrm>
                <a:custGeom>
                  <a:avLst/>
                  <a:gdLst>
                    <a:gd name="connsiteX0" fmla="*/ 9220 w 34575"/>
                    <a:gd name="connsiteY0" fmla="*/ 8067 h 20745"/>
                    <a:gd name="connsiteX1" fmla="*/ 9220 w 34575"/>
                    <a:gd name="connsiteY1" fmla="*/ 8067 h 20745"/>
                    <a:gd name="connsiteX2" fmla="*/ 9220 w 34575"/>
                    <a:gd name="connsiteY2" fmla="*/ 8067 h 20745"/>
                    <a:gd name="connsiteX3" fmla="*/ 9220 w 34575"/>
                    <a:gd name="connsiteY3" fmla="*/ 8067 h 20745"/>
                    <a:gd name="connsiteX4" fmla="*/ 9220 w 34575"/>
                    <a:gd name="connsiteY4" fmla="*/ 8067 h 20745"/>
                    <a:gd name="connsiteX5" fmla="*/ 9220 w 34575"/>
                    <a:gd name="connsiteY5" fmla="*/ 8067 h 20745"/>
                    <a:gd name="connsiteX6" fmla="*/ 9220 w 34575"/>
                    <a:gd name="connsiteY6" fmla="*/ 8067 h 20745"/>
                    <a:gd name="connsiteX7" fmla="*/ 9220 w 34575"/>
                    <a:gd name="connsiteY7" fmla="*/ 8067 h 20745"/>
                    <a:gd name="connsiteX8" fmla="*/ 10373 w 34575"/>
                    <a:gd name="connsiteY8" fmla="*/ 6915 h 20745"/>
                    <a:gd name="connsiteX9" fmla="*/ 10373 w 34575"/>
                    <a:gd name="connsiteY9" fmla="*/ 3457 h 20745"/>
                    <a:gd name="connsiteX10" fmla="*/ 11525 w 34575"/>
                    <a:gd name="connsiteY10" fmla="*/ 4610 h 20745"/>
                    <a:gd name="connsiteX11" fmla="*/ 11525 w 34575"/>
                    <a:gd name="connsiteY11" fmla="*/ 4610 h 20745"/>
                    <a:gd name="connsiteX12" fmla="*/ 11525 w 34575"/>
                    <a:gd name="connsiteY12" fmla="*/ 4610 h 20745"/>
                    <a:gd name="connsiteX13" fmla="*/ 11525 w 34575"/>
                    <a:gd name="connsiteY13" fmla="*/ 4610 h 20745"/>
                    <a:gd name="connsiteX14" fmla="*/ 11525 w 34575"/>
                    <a:gd name="connsiteY14" fmla="*/ 4610 h 20745"/>
                    <a:gd name="connsiteX15" fmla="*/ 11525 w 34575"/>
                    <a:gd name="connsiteY15" fmla="*/ 4610 h 20745"/>
                    <a:gd name="connsiteX16" fmla="*/ 11525 w 34575"/>
                    <a:gd name="connsiteY16" fmla="*/ 4610 h 20745"/>
                    <a:gd name="connsiteX17" fmla="*/ 11525 w 34575"/>
                    <a:gd name="connsiteY17" fmla="*/ 4610 h 20745"/>
                    <a:gd name="connsiteX18" fmla="*/ 11525 w 34575"/>
                    <a:gd name="connsiteY18" fmla="*/ 4610 h 20745"/>
                    <a:gd name="connsiteX19" fmla="*/ 11525 w 34575"/>
                    <a:gd name="connsiteY19" fmla="*/ 4610 h 20745"/>
                    <a:gd name="connsiteX20" fmla="*/ 11525 w 34575"/>
                    <a:gd name="connsiteY20" fmla="*/ 4610 h 20745"/>
                    <a:gd name="connsiteX21" fmla="*/ 11525 w 34575"/>
                    <a:gd name="connsiteY21" fmla="*/ 4610 h 20745"/>
                    <a:gd name="connsiteX22" fmla="*/ 11525 w 34575"/>
                    <a:gd name="connsiteY22" fmla="*/ 4610 h 20745"/>
                    <a:gd name="connsiteX23" fmla="*/ 11525 w 34575"/>
                    <a:gd name="connsiteY23" fmla="*/ 4610 h 20745"/>
                    <a:gd name="connsiteX24" fmla="*/ 11525 w 34575"/>
                    <a:gd name="connsiteY24" fmla="*/ 4610 h 20745"/>
                    <a:gd name="connsiteX25" fmla="*/ 11525 w 34575"/>
                    <a:gd name="connsiteY25" fmla="*/ 4610 h 20745"/>
                    <a:gd name="connsiteX26" fmla="*/ 11525 w 34575"/>
                    <a:gd name="connsiteY26" fmla="*/ 4610 h 20745"/>
                    <a:gd name="connsiteX27" fmla="*/ 12677 w 34575"/>
                    <a:gd name="connsiteY27" fmla="*/ 4610 h 20745"/>
                    <a:gd name="connsiteX28" fmla="*/ 21898 w 34575"/>
                    <a:gd name="connsiteY28" fmla="*/ 0 h 20745"/>
                    <a:gd name="connsiteX29" fmla="*/ 21898 w 34575"/>
                    <a:gd name="connsiteY29" fmla="*/ 3457 h 20745"/>
                    <a:gd name="connsiteX30" fmla="*/ 23051 w 34575"/>
                    <a:gd name="connsiteY30" fmla="*/ 4610 h 20745"/>
                    <a:gd name="connsiteX31" fmla="*/ 34576 w 34575"/>
                    <a:gd name="connsiteY31" fmla="*/ 11525 h 20745"/>
                    <a:gd name="connsiteX32" fmla="*/ 33423 w 34575"/>
                    <a:gd name="connsiteY32" fmla="*/ 11525 h 20745"/>
                    <a:gd name="connsiteX33" fmla="*/ 17288 w 34575"/>
                    <a:gd name="connsiteY33" fmla="*/ 20745 h 20745"/>
                    <a:gd name="connsiteX34" fmla="*/ 16135 w 34575"/>
                    <a:gd name="connsiteY34" fmla="*/ 20745 h 20745"/>
                    <a:gd name="connsiteX35" fmla="*/ 16135 w 34575"/>
                    <a:gd name="connsiteY35" fmla="*/ 20745 h 20745"/>
                    <a:gd name="connsiteX36" fmla="*/ 14983 w 34575"/>
                    <a:gd name="connsiteY36" fmla="*/ 20745 h 20745"/>
                    <a:gd name="connsiteX37" fmla="*/ 14983 w 34575"/>
                    <a:gd name="connsiteY37" fmla="*/ 20745 h 20745"/>
                    <a:gd name="connsiteX38" fmla="*/ 13830 w 34575"/>
                    <a:gd name="connsiteY38" fmla="*/ 20745 h 20745"/>
                    <a:gd name="connsiteX39" fmla="*/ 13830 w 34575"/>
                    <a:gd name="connsiteY39" fmla="*/ 20745 h 20745"/>
                    <a:gd name="connsiteX40" fmla="*/ 12677 w 34575"/>
                    <a:gd name="connsiteY40" fmla="*/ 20745 h 20745"/>
                    <a:gd name="connsiteX41" fmla="*/ 0 w 34575"/>
                    <a:gd name="connsiteY41" fmla="*/ 12677 h 20745"/>
                    <a:gd name="connsiteX42" fmla="*/ 0 w 34575"/>
                    <a:gd name="connsiteY42" fmla="*/ 12677 h 20745"/>
                    <a:gd name="connsiteX43" fmla="*/ 9220 w 34575"/>
                    <a:gd name="connsiteY43" fmla="*/ 8067 h 20745"/>
                    <a:gd name="connsiteX44" fmla="*/ 9220 w 34575"/>
                    <a:gd name="connsiteY44" fmla="*/ 8067 h 207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</a:cxnLst>
                  <a:rect l="l" t="t" r="r" b="b"/>
                  <a:pathLst>
                    <a:path w="34575" h="20745">
                      <a:moveTo>
                        <a:pt x="9220" y="8067"/>
                      </a:moveTo>
                      <a:cubicBezTo>
                        <a:pt x="9220" y="8067"/>
                        <a:pt x="9220" y="8067"/>
                        <a:pt x="9220" y="8067"/>
                      </a:cubicBezTo>
                      <a:cubicBezTo>
                        <a:pt x="10373" y="8067"/>
                        <a:pt x="10373" y="6915"/>
                        <a:pt x="9220" y="8067"/>
                      </a:cubicBezTo>
                      <a:cubicBezTo>
                        <a:pt x="10373" y="6915"/>
                        <a:pt x="10373" y="6915"/>
                        <a:pt x="9220" y="8067"/>
                      </a:cubicBezTo>
                      <a:lnTo>
                        <a:pt x="9220" y="8067"/>
                      </a:lnTo>
                      <a:cubicBezTo>
                        <a:pt x="10373" y="6915"/>
                        <a:pt x="10373" y="6915"/>
                        <a:pt x="9220" y="8067"/>
                      </a:cubicBezTo>
                      <a:cubicBezTo>
                        <a:pt x="10373" y="6915"/>
                        <a:pt x="10373" y="6915"/>
                        <a:pt x="9220" y="8067"/>
                      </a:cubicBezTo>
                      <a:cubicBezTo>
                        <a:pt x="10373" y="6915"/>
                        <a:pt x="10373" y="6915"/>
                        <a:pt x="9220" y="8067"/>
                      </a:cubicBezTo>
                      <a:lnTo>
                        <a:pt x="10373" y="6915"/>
                      </a:lnTo>
                      <a:lnTo>
                        <a:pt x="10373" y="3457"/>
                      </a:lnTo>
                      <a:lnTo>
                        <a:pt x="11525" y="4610"/>
                      </a:ln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lnTo>
                        <a:pt x="11525" y="4610"/>
                      </a:ln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lnTo>
                        <a:pt x="11525" y="4610"/>
                      </a:ln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2677" y="4610"/>
                      </a:cubicBezTo>
                      <a:lnTo>
                        <a:pt x="21898" y="0"/>
                      </a:lnTo>
                      <a:lnTo>
                        <a:pt x="21898" y="3457"/>
                      </a:lnTo>
                      <a:cubicBezTo>
                        <a:pt x="21898" y="3457"/>
                        <a:pt x="21898" y="4610"/>
                        <a:pt x="23051" y="4610"/>
                      </a:cubicBezTo>
                      <a:lnTo>
                        <a:pt x="34576" y="11525"/>
                      </a:lnTo>
                      <a:cubicBezTo>
                        <a:pt x="34576" y="11525"/>
                        <a:pt x="34576" y="11525"/>
                        <a:pt x="33423" y="11525"/>
                      </a:cubicBezTo>
                      <a:lnTo>
                        <a:pt x="17288" y="20745"/>
                      </a:lnTo>
                      <a:cubicBezTo>
                        <a:pt x="17288" y="20745"/>
                        <a:pt x="16135" y="20745"/>
                        <a:pt x="16135" y="20745"/>
                      </a:cubicBezTo>
                      <a:cubicBezTo>
                        <a:pt x="16135" y="20745"/>
                        <a:pt x="16135" y="20745"/>
                        <a:pt x="16135" y="20745"/>
                      </a:cubicBezTo>
                      <a:cubicBezTo>
                        <a:pt x="16135" y="20745"/>
                        <a:pt x="14983" y="20745"/>
                        <a:pt x="14983" y="20745"/>
                      </a:cubicBezTo>
                      <a:lnTo>
                        <a:pt x="14983" y="20745"/>
                      </a:lnTo>
                      <a:cubicBezTo>
                        <a:pt x="14983" y="20745"/>
                        <a:pt x="13830" y="20745"/>
                        <a:pt x="13830" y="20745"/>
                      </a:cubicBezTo>
                      <a:lnTo>
                        <a:pt x="13830" y="20745"/>
                      </a:lnTo>
                      <a:cubicBezTo>
                        <a:pt x="13830" y="20745"/>
                        <a:pt x="12677" y="20745"/>
                        <a:pt x="12677" y="20745"/>
                      </a:cubicBezTo>
                      <a:lnTo>
                        <a:pt x="0" y="12677"/>
                      </a:lnTo>
                      <a:cubicBezTo>
                        <a:pt x="0" y="12677"/>
                        <a:pt x="0" y="12677"/>
                        <a:pt x="0" y="12677"/>
                      </a:cubicBezTo>
                      <a:lnTo>
                        <a:pt x="9220" y="8067"/>
                      </a:lnTo>
                      <a:lnTo>
                        <a:pt x="9220" y="8067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03286"/>
                    </a:gs>
                    <a:gs pos="100000">
                      <a:srgbClr val="0085F2"/>
                    </a:gs>
                  </a:gsLst>
                  <a:lin ang="16327914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704" name="Freeform: Shape 3703">
                  <a:extLst>
                    <a:ext uri="{FF2B5EF4-FFF2-40B4-BE49-F238E27FC236}">
                      <a16:creationId xmlns:a16="http://schemas.microsoft.com/office/drawing/2014/main" id="{3214F695-8CED-9645-947E-967D6AB865EA}"/>
                    </a:ext>
                  </a:extLst>
                </p:cNvPr>
                <p:cNvSpPr/>
                <p:nvPr/>
              </p:nvSpPr>
              <p:spPr>
                <a:xfrm>
                  <a:off x="8806163" y="5569476"/>
                  <a:ext cx="34575" cy="20745"/>
                </a:xfrm>
                <a:custGeom>
                  <a:avLst/>
                  <a:gdLst>
                    <a:gd name="connsiteX0" fmla="*/ 4610 w 34575"/>
                    <a:gd name="connsiteY0" fmla="*/ 10373 h 20745"/>
                    <a:gd name="connsiteX1" fmla="*/ 4610 w 34575"/>
                    <a:gd name="connsiteY1" fmla="*/ 10373 h 20745"/>
                    <a:gd name="connsiteX2" fmla="*/ 4610 w 34575"/>
                    <a:gd name="connsiteY2" fmla="*/ 10373 h 20745"/>
                    <a:gd name="connsiteX3" fmla="*/ 4610 w 34575"/>
                    <a:gd name="connsiteY3" fmla="*/ 10373 h 20745"/>
                    <a:gd name="connsiteX4" fmla="*/ 4610 w 34575"/>
                    <a:gd name="connsiteY4" fmla="*/ 10373 h 20745"/>
                    <a:gd name="connsiteX5" fmla="*/ 4610 w 34575"/>
                    <a:gd name="connsiteY5" fmla="*/ 10373 h 20745"/>
                    <a:gd name="connsiteX6" fmla="*/ 4610 w 34575"/>
                    <a:gd name="connsiteY6" fmla="*/ 10373 h 20745"/>
                    <a:gd name="connsiteX7" fmla="*/ 4610 w 34575"/>
                    <a:gd name="connsiteY7" fmla="*/ 10373 h 20745"/>
                    <a:gd name="connsiteX8" fmla="*/ 5763 w 34575"/>
                    <a:gd name="connsiteY8" fmla="*/ 9220 h 20745"/>
                    <a:gd name="connsiteX9" fmla="*/ 5763 w 34575"/>
                    <a:gd name="connsiteY9" fmla="*/ 9220 h 20745"/>
                    <a:gd name="connsiteX10" fmla="*/ 5763 w 34575"/>
                    <a:gd name="connsiteY10" fmla="*/ 5763 h 20745"/>
                    <a:gd name="connsiteX11" fmla="*/ 6915 w 34575"/>
                    <a:gd name="connsiteY11" fmla="*/ 6915 h 20745"/>
                    <a:gd name="connsiteX12" fmla="*/ 6915 w 34575"/>
                    <a:gd name="connsiteY12" fmla="*/ 6915 h 20745"/>
                    <a:gd name="connsiteX13" fmla="*/ 6915 w 34575"/>
                    <a:gd name="connsiteY13" fmla="*/ 6915 h 20745"/>
                    <a:gd name="connsiteX14" fmla="*/ 6915 w 34575"/>
                    <a:gd name="connsiteY14" fmla="*/ 6915 h 20745"/>
                    <a:gd name="connsiteX15" fmla="*/ 6915 w 34575"/>
                    <a:gd name="connsiteY15" fmla="*/ 6915 h 20745"/>
                    <a:gd name="connsiteX16" fmla="*/ 6915 w 34575"/>
                    <a:gd name="connsiteY16" fmla="*/ 6915 h 20745"/>
                    <a:gd name="connsiteX17" fmla="*/ 6915 w 34575"/>
                    <a:gd name="connsiteY17" fmla="*/ 6915 h 20745"/>
                    <a:gd name="connsiteX18" fmla="*/ 6915 w 34575"/>
                    <a:gd name="connsiteY18" fmla="*/ 6915 h 20745"/>
                    <a:gd name="connsiteX19" fmla="*/ 6915 w 34575"/>
                    <a:gd name="connsiteY19" fmla="*/ 6915 h 20745"/>
                    <a:gd name="connsiteX20" fmla="*/ 6915 w 34575"/>
                    <a:gd name="connsiteY20" fmla="*/ 6915 h 20745"/>
                    <a:gd name="connsiteX21" fmla="*/ 6915 w 34575"/>
                    <a:gd name="connsiteY21" fmla="*/ 6915 h 20745"/>
                    <a:gd name="connsiteX22" fmla="*/ 6915 w 34575"/>
                    <a:gd name="connsiteY22" fmla="*/ 6915 h 20745"/>
                    <a:gd name="connsiteX23" fmla="*/ 6915 w 34575"/>
                    <a:gd name="connsiteY23" fmla="*/ 6915 h 20745"/>
                    <a:gd name="connsiteX24" fmla="*/ 6915 w 34575"/>
                    <a:gd name="connsiteY24" fmla="*/ 6915 h 20745"/>
                    <a:gd name="connsiteX25" fmla="*/ 6915 w 34575"/>
                    <a:gd name="connsiteY25" fmla="*/ 6915 h 20745"/>
                    <a:gd name="connsiteX26" fmla="*/ 6915 w 34575"/>
                    <a:gd name="connsiteY26" fmla="*/ 6915 h 20745"/>
                    <a:gd name="connsiteX27" fmla="*/ 6915 w 34575"/>
                    <a:gd name="connsiteY27" fmla="*/ 6915 h 20745"/>
                    <a:gd name="connsiteX28" fmla="*/ 8068 w 34575"/>
                    <a:gd name="connsiteY28" fmla="*/ 6915 h 20745"/>
                    <a:gd name="connsiteX29" fmla="*/ 21898 w 34575"/>
                    <a:gd name="connsiteY29" fmla="*/ 0 h 20745"/>
                    <a:gd name="connsiteX30" fmla="*/ 21898 w 34575"/>
                    <a:gd name="connsiteY30" fmla="*/ 3457 h 20745"/>
                    <a:gd name="connsiteX31" fmla="*/ 23051 w 34575"/>
                    <a:gd name="connsiteY31" fmla="*/ 4610 h 20745"/>
                    <a:gd name="connsiteX32" fmla="*/ 34576 w 34575"/>
                    <a:gd name="connsiteY32" fmla="*/ 11525 h 20745"/>
                    <a:gd name="connsiteX33" fmla="*/ 33423 w 34575"/>
                    <a:gd name="connsiteY33" fmla="*/ 11525 h 20745"/>
                    <a:gd name="connsiteX34" fmla="*/ 17288 w 34575"/>
                    <a:gd name="connsiteY34" fmla="*/ 20745 h 20745"/>
                    <a:gd name="connsiteX35" fmla="*/ 16135 w 34575"/>
                    <a:gd name="connsiteY35" fmla="*/ 20745 h 20745"/>
                    <a:gd name="connsiteX36" fmla="*/ 16135 w 34575"/>
                    <a:gd name="connsiteY36" fmla="*/ 20745 h 20745"/>
                    <a:gd name="connsiteX37" fmla="*/ 14983 w 34575"/>
                    <a:gd name="connsiteY37" fmla="*/ 20745 h 20745"/>
                    <a:gd name="connsiteX38" fmla="*/ 14983 w 34575"/>
                    <a:gd name="connsiteY38" fmla="*/ 20745 h 20745"/>
                    <a:gd name="connsiteX39" fmla="*/ 13830 w 34575"/>
                    <a:gd name="connsiteY39" fmla="*/ 20745 h 20745"/>
                    <a:gd name="connsiteX40" fmla="*/ 13830 w 34575"/>
                    <a:gd name="connsiteY40" fmla="*/ 20745 h 20745"/>
                    <a:gd name="connsiteX41" fmla="*/ 12678 w 34575"/>
                    <a:gd name="connsiteY41" fmla="*/ 20745 h 20745"/>
                    <a:gd name="connsiteX42" fmla="*/ 0 w 34575"/>
                    <a:gd name="connsiteY42" fmla="*/ 12677 h 20745"/>
                    <a:gd name="connsiteX43" fmla="*/ 0 w 34575"/>
                    <a:gd name="connsiteY43" fmla="*/ 12677 h 20745"/>
                    <a:gd name="connsiteX44" fmla="*/ 4610 w 34575"/>
                    <a:gd name="connsiteY44" fmla="*/ 10373 h 20745"/>
                    <a:gd name="connsiteX45" fmla="*/ 4610 w 34575"/>
                    <a:gd name="connsiteY45" fmla="*/ 10373 h 207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</a:cxnLst>
                  <a:rect l="l" t="t" r="r" b="b"/>
                  <a:pathLst>
                    <a:path w="34575" h="20745">
                      <a:moveTo>
                        <a:pt x="4610" y="10373"/>
                      </a:moveTo>
                      <a:cubicBezTo>
                        <a:pt x="4610" y="10373"/>
                        <a:pt x="4610" y="10373"/>
                        <a:pt x="4610" y="10373"/>
                      </a:cubicBezTo>
                      <a:cubicBezTo>
                        <a:pt x="4610" y="10373"/>
                        <a:pt x="5763" y="9220"/>
                        <a:pt x="4610" y="10373"/>
                      </a:cubicBezTo>
                      <a:cubicBezTo>
                        <a:pt x="5763" y="9220"/>
                        <a:pt x="5763" y="9220"/>
                        <a:pt x="4610" y="10373"/>
                      </a:cubicBezTo>
                      <a:lnTo>
                        <a:pt x="4610" y="10373"/>
                      </a:lnTo>
                      <a:cubicBezTo>
                        <a:pt x="5763" y="9220"/>
                        <a:pt x="5763" y="9220"/>
                        <a:pt x="4610" y="10373"/>
                      </a:cubicBezTo>
                      <a:cubicBezTo>
                        <a:pt x="5763" y="9220"/>
                        <a:pt x="5763" y="9220"/>
                        <a:pt x="4610" y="10373"/>
                      </a:cubicBezTo>
                      <a:cubicBezTo>
                        <a:pt x="5763" y="9220"/>
                        <a:pt x="5763" y="9220"/>
                        <a:pt x="4610" y="10373"/>
                      </a:cubicBezTo>
                      <a:cubicBezTo>
                        <a:pt x="5763" y="9220"/>
                        <a:pt x="5763" y="9220"/>
                        <a:pt x="5763" y="9220"/>
                      </a:cubicBezTo>
                      <a:lnTo>
                        <a:pt x="5763" y="9220"/>
                      </a:lnTo>
                      <a:lnTo>
                        <a:pt x="5763" y="5763"/>
                      </a:lnTo>
                      <a:lnTo>
                        <a:pt x="6915" y="6915"/>
                      </a:lnTo>
                      <a:cubicBezTo>
                        <a:pt x="6915" y="6915"/>
                        <a:pt x="6915" y="6915"/>
                        <a:pt x="6915" y="6915"/>
                      </a:cubicBezTo>
                      <a:cubicBezTo>
                        <a:pt x="6915" y="6915"/>
                        <a:pt x="6915" y="6915"/>
                        <a:pt x="6915" y="6915"/>
                      </a:cubicBezTo>
                      <a:cubicBezTo>
                        <a:pt x="6915" y="6915"/>
                        <a:pt x="6915" y="6915"/>
                        <a:pt x="6915" y="6915"/>
                      </a:cubicBezTo>
                      <a:lnTo>
                        <a:pt x="6915" y="6915"/>
                      </a:lnTo>
                      <a:cubicBezTo>
                        <a:pt x="6915" y="6915"/>
                        <a:pt x="6915" y="6915"/>
                        <a:pt x="6915" y="6915"/>
                      </a:cubicBezTo>
                      <a:cubicBezTo>
                        <a:pt x="6915" y="6915"/>
                        <a:pt x="6915" y="6915"/>
                        <a:pt x="6915" y="6915"/>
                      </a:cubicBezTo>
                      <a:cubicBezTo>
                        <a:pt x="6915" y="6915"/>
                        <a:pt x="6915" y="6915"/>
                        <a:pt x="6915" y="6915"/>
                      </a:cubicBezTo>
                      <a:cubicBezTo>
                        <a:pt x="6915" y="6915"/>
                        <a:pt x="6915" y="6915"/>
                        <a:pt x="6915" y="6915"/>
                      </a:cubicBezTo>
                      <a:lnTo>
                        <a:pt x="6915" y="6915"/>
                      </a:lnTo>
                      <a:lnTo>
                        <a:pt x="6915" y="6915"/>
                      </a:lnTo>
                      <a:lnTo>
                        <a:pt x="6915" y="6915"/>
                      </a:lnTo>
                      <a:cubicBezTo>
                        <a:pt x="6915" y="6915"/>
                        <a:pt x="6915" y="6915"/>
                        <a:pt x="6915" y="6915"/>
                      </a:cubicBezTo>
                      <a:cubicBezTo>
                        <a:pt x="6915" y="6915"/>
                        <a:pt x="6915" y="6915"/>
                        <a:pt x="6915" y="6915"/>
                      </a:cubicBezTo>
                      <a:cubicBezTo>
                        <a:pt x="6915" y="6915"/>
                        <a:pt x="6915" y="6915"/>
                        <a:pt x="6915" y="6915"/>
                      </a:cubicBezTo>
                      <a:cubicBezTo>
                        <a:pt x="6915" y="6915"/>
                        <a:pt x="6915" y="6915"/>
                        <a:pt x="6915" y="6915"/>
                      </a:cubicBezTo>
                      <a:cubicBezTo>
                        <a:pt x="6915" y="6915"/>
                        <a:pt x="6915" y="6915"/>
                        <a:pt x="6915" y="6915"/>
                      </a:cubicBezTo>
                      <a:cubicBezTo>
                        <a:pt x="6915" y="6915"/>
                        <a:pt x="6915" y="6915"/>
                        <a:pt x="8068" y="6915"/>
                      </a:cubicBezTo>
                      <a:lnTo>
                        <a:pt x="21898" y="0"/>
                      </a:lnTo>
                      <a:lnTo>
                        <a:pt x="21898" y="3457"/>
                      </a:lnTo>
                      <a:cubicBezTo>
                        <a:pt x="21898" y="3457"/>
                        <a:pt x="21898" y="4610"/>
                        <a:pt x="23051" y="4610"/>
                      </a:cubicBezTo>
                      <a:lnTo>
                        <a:pt x="34576" y="11525"/>
                      </a:lnTo>
                      <a:cubicBezTo>
                        <a:pt x="34576" y="11525"/>
                        <a:pt x="34576" y="11525"/>
                        <a:pt x="33423" y="11525"/>
                      </a:cubicBezTo>
                      <a:lnTo>
                        <a:pt x="17288" y="20745"/>
                      </a:lnTo>
                      <a:cubicBezTo>
                        <a:pt x="17288" y="20745"/>
                        <a:pt x="16135" y="20745"/>
                        <a:pt x="16135" y="20745"/>
                      </a:cubicBezTo>
                      <a:cubicBezTo>
                        <a:pt x="16135" y="20745"/>
                        <a:pt x="16135" y="20745"/>
                        <a:pt x="16135" y="20745"/>
                      </a:cubicBezTo>
                      <a:cubicBezTo>
                        <a:pt x="16135" y="20745"/>
                        <a:pt x="14983" y="20745"/>
                        <a:pt x="14983" y="20745"/>
                      </a:cubicBezTo>
                      <a:lnTo>
                        <a:pt x="14983" y="20745"/>
                      </a:lnTo>
                      <a:cubicBezTo>
                        <a:pt x="14983" y="20745"/>
                        <a:pt x="13830" y="20745"/>
                        <a:pt x="13830" y="20745"/>
                      </a:cubicBezTo>
                      <a:lnTo>
                        <a:pt x="13830" y="20745"/>
                      </a:lnTo>
                      <a:cubicBezTo>
                        <a:pt x="13830" y="20745"/>
                        <a:pt x="12678" y="20745"/>
                        <a:pt x="12678" y="20745"/>
                      </a:cubicBezTo>
                      <a:lnTo>
                        <a:pt x="0" y="12677"/>
                      </a:lnTo>
                      <a:cubicBezTo>
                        <a:pt x="0" y="12677"/>
                        <a:pt x="0" y="12677"/>
                        <a:pt x="0" y="12677"/>
                      </a:cubicBezTo>
                      <a:lnTo>
                        <a:pt x="4610" y="10373"/>
                      </a:lnTo>
                      <a:lnTo>
                        <a:pt x="4610" y="10373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03286"/>
                    </a:gs>
                    <a:gs pos="100000">
                      <a:srgbClr val="0085F2"/>
                    </a:gs>
                  </a:gsLst>
                  <a:lin ang="16327914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705" name="Freeform: Shape 3704">
                  <a:extLst>
                    <a:ext uri="{FF2B5EF4-FFF2-40B4-BE49-F238E27FC236}">
                      <a16:creationId xmlns:a16="http://schemas.microsoft.com/office/drawing/2014/main" id="{542B41B6-89C9-549B-D596-FD9E20B87A8E}"/>
                    </a:ext>
                  </a:extLst>
                </p:cNvPr>
                <p:cNvSpPr/>
                <p:nvPr/>
              </p:nvSpPr>
              <p:spPr>
                <a:xfrm>
                  <a:off x="8809620" y="5590221"/>
                  <a:ext cx="34575" cy="20745"/>
                </a:xfrm>
                <a:custGeom>
                  <a:avLst/>
                  <a:gdLst>
                    <a:gd name="connsiteX0" fmla="*/ 9220 w 34575"/>
                    <a:gd name="connsiteY0" fmla="*/ 8068 h 20745"/>
                    <a:gd name="connsiteX1" fmla="*/ 9220 w 34575"/>
                    <a:gd name="connsiteY1" fmla="*/ 8068 h 20745"/>
                    <a:gd name="connsiteX2" fmla="*/ 9220 w 34575"/>
                    <a:gd name="connsiteY2" fmla="*/ 8068 h 20745"/>
                    <a:gd name="connsiteX3" fmla="*/ 9220 w 34575"/>
                    <a:gd name="connsiteY3" fmla="*/ 8068 h 20745"/>
                    <a:gd name="connsiteX4" fmla="*/ 9220 w 34575"/>
                    <a:gd name="connsiteY4" fmla="*/ 8068 h 20745"/>
                    <a:gd name="connsiteX5" fmla="*/ 9220 w 34575"/>
                    <a:gd name="connsiteY5" fmla="*/ 8068 h 20745"/>
                    <a:gd name="connsiteX6" fmla="*/ 9220 w 34575"/>
                    <a:gd name="connsiteY6" fmla="*/ 8068 h 20745"/>
                    <a:gd name="connsiteX7" fmla="*/ 9220 w 34575"/>
                    <a:gd name="connsiteY7" fmla="*/ 8068 h 20745"/>
                    <a:gd name="connsiteX8" fmla="*/ 10373 w 34575"/>
                    <a:gd name="connsiteY8" fmla="*/ 6915 h 20745"/>
                    <a:gd name="connsiteX9" fmla="*/ 10373 w 34575"/>
                    <a:gd name="connsiteY9" fmla="*/ 6915 h 20745"/>
                    <a:gd name="connsiteX10" fmla="*/ 10373 w 34575"/>
                    <a:gd name="connsiteY10" fmla="*/ 3457 h 20745"/>
                    <a:gd name="connsiteX11" fmla="*/ 11525 w 34575"/>
                    <a:gd name="connsiteY11" fmla="*/ 4610 h 20745"/>
                    <a:gd name="connsiteX12" fmla="*/ 11525 w 34575"/>
                    <a:gd name="connsiteY12" fmla="*/ 4610 h 20745"/>
                    <a:gd name="connsiteX13" fmla="*/ 11525 w 34575"/>
                    <a:gd name="connsiteY13" fmla="*/ 4610 h 20745"/>
                    <a:gd name="connsiteX14" fmla="*/ 11525 w 34575"/>
                    <a:gd name="connsiteY14" fmla="*/ 4610 h 20745"/>
                    <a:gd name="connsiteX15" fmla="*/ 11525 w 34575"/>
                    <a:gd name="connsiteY15" fmla="*/ 4610 h 20745"/>
                    <a:gd name="connsiteX16" fmla="*/ 11525 w 34575"/>
                    <a:gd name="connsiteY16" fmla="*/ 4610 h 20745"/>
                    <a:gd name="connsiteX17" fmla="*/ 11525 w 34575"/>
                    <a:gd name="connsiteY17" fmla="*/ 4610 h 20745"/>
                    <a:gd name="connsiteX18" fmla="*/ 11525 w 34575"/>
                    <a:gd name="connsiteY18" fmla="*/ 4610 h 20745"/>
                    <a:gd name="connsiteX19" fmla="*/ 11525 w 34575"/>
                    <a:gd name="connsiteY19" fmla="*/ 4610 h 20745"/>
                    <a:gd name="connsiteX20" fmla="*/ 11525 w 34575"/>
                    <a:gd name="connsiteY20" fmla="*/ 4610 h 20745"/>
                    <a:gd name="connsiteX21" fmla="*/ 11525 w 34575"/>
                    <a:gd name="connsiteY21" fmla="*/ 4610 h 20745"/>
                    <a:gd name="connsiteX22" fmla="*/ 11525 w 34575"/>
                    <a:gd name="connsiteY22" fmla="*/ 4610 h 20745"/>
                    <a:gd name="connsiteX23" fmla="*/ 11525 w 34575"/>
                    <a:gd name="connsiteY23" fmla="*/ 4610 h 20745"/>
                    <a:gd name="connsiteX24" fmla="*/ 11525 w 34575"/>
                    <a:gd name="connsiteY24" fmla="*/ 4610 h 20745"/>
                    <a:gd name="connsiteX25" fmla="*/ 11525 w 34575"/>
                    <a:gd name="connsiteY25" fmla="*/ 4610 h 20745"/>
                    <a:gd name="connsiteX26" fmla="*/ 11525 w 34575"/>
                    <a:gd name="connsiteY26" fmla="*/ 4610 h 20745"/>
                    <a:gd name="connsiteX27" fmla="*/ 11525 w 34575"/>
                    <a:gd name="connsiteY27" fmla="*/ 4610 h 20745"/>
                    <a:gd name="connsiteX28" fmla="*/ 12678 w 34575"/>
                    <a:gd name="connsiteY28" fmla="*/ 4610 h 20745"/>
                    <a:gd name="connsiteX29" fmla="*/ 21898 w 34575"/>
                    <a:gd name="connsiteY29" fmla="*/ 0 h 20745"/>
                    <a:gd name="connsiteX30" fmla="*/ 21898 w 34575"/>
                    <a:gd name="connsiteY30" fmla="*/ 3457 h 20745"/>
                    <a:gd name="connsiteX31" fmla="*/ 23051 w 34575"/>
                    <a:gd name="connsiteY31" fmla="*/ 4610 h 20745"/>
                    <a:gd name="connsiteX32" fmla="*/ 34576 w 34575"/>
                    <a:gd name="connsiteY32" fmla="*/ 11525 h 20745"/>
                    <a:gd name="connsiteX33" fmla="*/ 33424 w 34575"/>
                    <a:gd name="connsiteY33" fmla="*/ 11525 h 20745"/>
                    <a:gd name="connsiteX34" fmla="*/ 17288 w 34575"/>
                    <a:gd name="connsiteY34" fmla="*/ 20745 h 20745"/>
                    <a:gd name="connsiteX35" fmla="*/ 16136 w 34575"/>
                    <a:gd name="connsiteY35" fmla="*/ 20745 h 20745"/>
                    <a:gd name="connsiteX36" fmla="*/ 16136 w 34575"/>
                    <a:gd name="connsiteY36" fmla="*/ 20745 h 20745"/>
                    <a:gd name="connsiteX37" fmla="*/ 14983 w 34575"/>
                    <a:gd name="connsiteY37" fmla="*/ 20745 h 20745"/>
                    <a:gd name="connsiteX38" fmla="*/ 14983 w 34575"/>
                    <a:gd name="connsiteY38" fmla="*/ 20745 h 20745"/>
                    <a:gd name="connsiteX39" fmla="*/ 13830 w 34575"/>
                    <a:gd name="connsiteY39" fmla="*/ 20745 h 20745"/>
                    <a:gd name="connsiteX40" fmla="*/ 13830 w 34575"/>
                    <a:gd name="connsiteY40" fmla="*/ 20745 h 20745"/>
                    <a:gd name="connsiteX41" fmla="*/ 12678 w 34575"/>
                    <a:gd name="connsiteY41" fmla="*/ 20745 h 20745"/>
                    <a:gd name="connsiteX42" fmla="*/ 0 w 34575"/>
                    <a:gd name="connsiteY42" fmla="*/ 12678 h 20745"/>
                    <a:gd name="connsiteX43" fmla="*/ 0 w 34575"/>
                    <a:gd name="connsiteY43" fmla="*/ 12678 h 20745"/>
                    <a:gd name="connsiteX44" fmla="*/ 9220 w 34575"/>
                    <a:gd name="connsiteY44" fmla="*/ 8068 h 20745"/>
                    <a:gd name="connsiteX45" fmla="*/ 9220 w 34575"/>
                    <a:gd name="connsiteY45" fmla="*/ 8068 h 207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</a:cxnLst>
                  <a:rect l="l" t="t" r="r" b="b"/>
                  <a:pathLst>
                    <a:path w="34575" h="20745">
                      <a:moveTo>
                        <a:pt x="9220" y="8068"/>
                      </a:moveTo>
                      <a:cubicBezTo>
                        <a:pt x="9220" y="8068"/>
                        <a:pt x="9220" y="8068"/>
                        <a:pt x="9220" y="8068"/>
                      </a:cubicBezTo>
                      <a:cubicBezTo>
                        <a:pt x="9220" y="8068"/>
                        <a:pt x="9220" y="8068"/>
                        <a:pt x="9220" y="8068"/>
                      </a:cubicBezTo>
                      <a:cubicBezTo>
                        <a:pt x="9220" y="8068"/>
                        <a:pt x="9220" y="8068"/>
                        <a:pt x="9220" y="8068"/>
                      </a:cubicBezTo>
                      <a:lnTo>
                        <a:pt x="9220" y="8068"/>
                      </a:lnTo>
                      <a:cubicBezTo>
                        <a:pt x="9220" y="8068"/>
                        <a:pt x="10373" y="8068"/>
                        <a:pt x="9220" y="8068"/>
                      </a:cubicBezTo>
                      <a:cubicBezTo>
                        <a:pt x="10373" y="8068"/>
                        <a:pt x="10373" y="8068"/>
                        <a:pt x="9220" y="8068"/>
                      </a:cubicBezTo>
                      <a:cubicBezTo>
                        <a:pt x="10373" y="8068"/>
                        <a:pt x="10373" y="6915"/>
                        <a:pt x="9220" y="8068"/>
                      </a:cubicBezTo>
                      <a:lnTo>
                        <a:pt x="10373" y="6915"/>
                      </a:lnTo>
                      <a:lnTo>
                        <a:pt x="10373" y="6915"/>
                      </a:lnTo>
                      <a:lnTo>
                        <a:pt x="10373" y="3457"/>
                      </a:lnTo>
                      <a:lnTo>
                        <a:pt x="11525" y="4610"/>
                      </a:ln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lnTo>
                        <a:pt x="11525" y="4610"/>
                      </a:ln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lnTo>
                        <a:pt x="11525" y="4610"/>
                      </a:ln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1525" y="4610"/>
                      </a:cubicBezTo>
                      <a:cubicBezTo>
                        <a:pt x="11525" y="4610"/>
                        <a:pt x="11525" y="4610"/>
                        <a:pt x="12678" y="4610"/>
                      </a:cubicBezTo>
                      <a:lnTo>
                        <a:pt x="21898" y="0"/>
                      </a:lnTo>
                      <a:lnTo>
                        <a:pt x="21898" y="3457"/>
                      </a:lnTo>
                      <a:cubicBezTo>
                        <a:pt x="21898" y="3457"/>
                        <a:pt x="21898" y="4610"/>
                        <a:pt x="23051" y="4610"/>
                      </a:cubicBezTo>
                      <a:lnTo>
                        <a:pt x="34576" y="11525"/>
                      </a:lnTo>
                      <a:cubicBezTo>
                        <a:pt x="34576" y="11525"/>
                        <a:pt x="34576" y="11525"/>
                        <a:pt x="33424" y="11525"/>
                      </a:cubicBezTo>
                      <a:lnTo>
                        <a:pt x="17288" y="20745"/>
                      </a:lnTo>
                      <a:cubicBezTo>
                        <a:pt x="17288" y="20745"/>
                        <a:pt x="16136" y="20745"/>
                        <a:pt x="16136" y="20745"/>
                      </a:cubicBezTo>
                      <a:cubicBezTo>
                        <a:pt x="16136" y="20745"/>
                        <a:pt x="16136" y="20745"/>
                        <a:pt x="16136" y="20745"/>
                      </a:cubicBezTo>
                      <a:cubicBezTo>
                        <a:pt x="16136" y="20745"/>
                        <a:pt x="14983" y="20745"/>
                        <a:pt x="14983" y="20745"/>
                      </a:cubicBezTo>
                      <a:cubicBezTo>
                        <a:pt x="14983" y="20745"/>
                        <a:pt x="14983" y="20745"/>
                        <a:pt x="14983" y="20745"/>
                      </a:cubicBezTo>
                      <a:cubicBezTo>
                        <a:pt x="14983" y="20745"/>
                        <a:pt x="13830" y="20745"/>
                        <a:pt x="13830" y="20745"/>
                      </a:cubicBezTo>
                      <a:lnTo>
                        <a:pt x="13830" y="20745"/>
                      </a:lnTo>
                      <a:cubicBezTo>
                        <a:pt x="13830" y="20745"/>
                        <a:pt x="12678" y="20745"/>
                        <a:pt x="12678" y="20745"/>
                      </a:cubicBezTo>
                      <a:lnTo>
                        <a:pt x="0" y="12678"/>
                      </a:lnTo>
                      <a:cubicBezTo>
                        <a:pt x="0" y="12678"/>
                        <a:pt x="0" y="12678"/>
                        <a:pt x="0" y="12678"/>
                      </a:cubicBezTo>
                      <a:lnTo>
                        <a:pt x="9220" y="8068"/>
                      </a:lnTo>
                      <a:lnTo>
                        <a:pt x="9220" y="8068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03286"/>
                    </a:gs>
                    <a:gs pos="100000">
                      <a:srgbClr val="0085F2"/>
                    </a:gs>
                  </a:gsLst>
                  <a:lin ang="16327914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706" name="Freeform: Shape 3705">
                  <a:extLst>
                    <a:ext uri="{FF2B5EF4-FFF2-40B4-BE49-F238E27FC236}">
                      <a16:creationId xmlns:a16="http://schemas.microsoft.com/office/drawing/2014/main" id="{157900AC-1778-4C24-1887-7214769CC823}"/>
                    </a:ext>
                  </a:extLst>
                </p:cNvPr>
                <p:cNvSpPr/>
                <p:nvPr/>
              </p:nvSpPr>
              <p:spPr>
                <a:xfrm>
                  <a:off x="8784265" y="5602899"/>
                  <a:ext cx="39185" cy="23050"/>
                </a:xfrm>
                <a:custGeom>
                  <a:avLst/>
                  <a:gdLst>
                    <a:gd name="connsiteX0" fmla="*/ 26508 w 39185"/>
                    <a:gd name="connsiteY0" fmla="*/ 3457 h 23050"/>
                    <a:gd name="connsiteX1" fmla="*/ 27661 w 39185"/>
                    <a:gd name="connsiteY1" fmla="*/ 4610 h 23050"/>
                    <a:gd name="connsiteX2" fmla="*/ 39186 w 39185"/>
                    <a:gd name="connsiteY2" fmla="*/ 11525 h 23050"/>
                    <a:gd name="connsiteX3" fmla="*/ 38033 w 39185"/>
                    <a:gd name="connsiteY3" fmla="*/ 11525 h 23050"/>
                    <a:gd name="connsiteX4" fmla="*/ 17288 w 39185"/>
                    <a:gd name="connsiteY4" fmla="*/ 23051 h 23050"/>
                    <a:gd name="connsiteX5" fmla="*/ 16135 w 39185"/>
                    <a:gd name="connsiteY5" fmla="*/ 23051 h 23050"/>
                    <a:gd name="connsiteX6" fmla="*/ 16135 w 39185"/>
                    <a:gd name="connsiteY6" fmla="*/ 23051 h 23050"/>
                    <a:gd name="connsiteX7" fmla="*/ 14983 w 39185"/>
                    <a:gd name="connsiteY7" fmla="*/ 23051 h 23050"/>
                    <a:gd name="connsiteX8" fmla="*/ 14983 w 39185"/>
                    <a:gd name="connsiteY8" fmla="*/ 23051 h 23050"/>
                    <a:gd name="connsiteX9" fmla="*/ 13830 w 39185"/>
                    <a:gd name="connsiteY9" fmla="*/ 23051 h 23050"/>
                    <a:gd name="connsiteX10" fmla="*/ 13830 w 39185"/>
                    <a:gd name="connsiteY10" fmla="*/ 23051 h 23050"/>
                    <a:gd name="connsiteX11" fmla="*/ 12678 w 39185"/>
                    <a:gd name="connsiteY11" fmla="*/ 23051 h 23050"/>
                    <a:gd name="connsiteX12" fmla="*/ 0 w 39185"/>
                    <a:gd name="connsiteY12" fmla="*/ 14983 h 23050"/>
                    <a:gd name="connsiteX13" fmla="*/ 0 w 39185"/>
                    <a:gd name="connsiteY13" fmla="*/ 14983 h 23050"/>
                    <a:gd name="connsiteX14" fmla="*/ 27661 w 39185"/>
                    <a:gd name="connsiteY14" fmla="*/ 0 h 23050"/>
                    <a:gd name="connsiteX15" fmla="*/ 27661 w 39185"/>
                    <a:gd name="connsiteY15" fmla="*/ 3457 h 23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9185" h="23050">
                      <a:moveTo>
                        <a:pt x="26508" y="3457"/>
                      </a:moveTo>
                      <a:cubicBezTo>
                        <a:pt x="26508" y="3457"/>
                        <a:pt x="26508" y="4610"/>
                        <a:pt x="27661" y="4610"/>
                      </a:cubicBezTo>
                      <a:lnTo>
                        <a:pt x="39186" y="11525"/>
                      </a:lnTo>
                      <a:cubicBezTo>
                        <a:pt x="39186" y="11525"/>
                        <a:pt x="39186" y="11525"/>
                        <a:pt x="38033" y="11525"/>
                      </a:cubicBezTo>
                      <a:lnTo>
                        <a:pt x="17288" y="23051"/>
                      </a:lnTo>
                      <a:cubicBezTo>
                        <a:pt x="17288" y="23051"/>
                        <a:pt x="16135" y="23051"/>
                        <a:pt x="16135" y="23051"/>
                      </a:cubicBezTo>
                      <a:cubicBezTo>
                        <a:pt x="16135" y="23051"/>
                        <a:pt x="16135" y="23051"/>
                        <a:pt x="16135" y="23051"/>
                      </a:cubicBezTo>
                      <a:cubicBezTo>
                        <a:pt x="16135" y="23051"/>
                        <a:pt x="14983" y="23051"/>
                        <a:pt x="14983" y="23051"/>
                      </a:cubicBezTo>
                      <a:lnTo>
                        <a:pt x="14983" y="23051"/>
                      </a:lnTo>
                      <a:cubicBezTo>
                        <a:pt x="14983" y="23051"/>
                        <a:pt x="13830" y="23051"/>
                        <a:pt x="13830" y="23051"/>
                      </a:cubicBezTo>
                      <a:lnTo>
                        <a:pt x="13830" y="23051"/>
                      </a:lnTo>
                      <a:cubicBezTo>
                        <a:pt x="13830" y="23051"/>
                        <a:pt x="12678" y="23051"/>
                        <a:pt x="12678" y="23051"/>
                      </a:cubicBezTo>
                      <a:lnTo>
                        <a:pt x="0" y="14983"/>
                      </a:lnTo>
                      <a:cubicBezTo>
                        <a:pt x="0" y="14983"/>
                        <a:pt x="0" y="14983"/>
                        <a:pt x="0" y="14983"/>
                      </a:cubicBezTo>
                      <a:lnTo>
                        <a:pt x="27661" y="0"/>
                      </a:lnTo>
                      <a:lnTo>
                        <a:pt x="27661" y="3457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03286"/>
                    </a:gs>
                    <a:gs pos="100000">
                      <a:srgbClr val="0085F2"/>
                    </a:gs>
                  </a:gsLst>
                  <a:lin ang="16327914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707" name="Freeform: Shape 3706">
                  <a:extLst>
                    <a:ext uri="{FF2B5EF4-FFF2-40B4-BE49-F238E27FC236}">
                      <a16:creationId xmlns:a16="http://schemas.microsoft.com/office/drawing/2014/main" id="{EF2D064F-E95F-EFD3-7BBB-CE78EAD87CC4}"/>
                    </a:ext>
                  </a:extLst>
                </p:cNvPr>
                <p:cNvSpPr/>
                <p:nvPr/>
              </p:nvSpPr>
              <p:spPr>
                <a:xfrm>
                  <a:off x="8800400" y="5607509"/>
                  <a:ext cx="55321" cy="33423"/>
                </a:xfrm>
                <a:custGeom>
                  <a:avLst/>
                  <a:gdLst>
                    <a:gd name="connsiteX0" fmla="*/ 21898 w 55321"/>
                    <a:gd name="connsiteY0" fmla="*/ 12678 h 33423"/>
                    <a:gd name="connsiteX1" fmla="*/ 21898 w 55321"/>
                    <a:gd name="connsiteY1" fmla="*/ 12678 h 33423"/>
                    <a:gd name="connsiteX2" fmla="*/ 21898 w 55321"/>
                    <a:gd name="connsiteY2" fmla="*/ 12678 h 33423"/>
                    <a:gd name="connsiteX3" fmla="*/ 21898 w 55321"/>
                    <a:gd name="connsiteY3" fmla="*/ 12678 h 33423"/>
                    <a:gd name="connsiteX4" fmla="*/ 21898 w 55321"/>
                    <a:gd name="connsiteY4" fmla="*/ 12678 h 33423"/>
                    <a:gd name="connsiteX5" fmla="*/ 21898 w 55321"/>
                    <a:gd name="connsiteY5" fmla="*/ 12678 h 33423"/>
                    <a:gd name="connsiteX6" fmla="*/ 21898 w 55321"/>
                    <a:gd name="connsiteY6" fmla="*/ 12678 h 33423"/>
                    <a:gd name="connsiteX7" fmla="*/ 23051 w 55321"/>
                    <a:gd name="connsiteY7" fmla="*/ 11525 h 33423"/>
                    <a:gd name="connsiteX8" fmla="*/ 23051 w 55321"/>
                    <a:gd name="connsiteY8" fmla="*/ 11525 h 33423"/>
                    <a:gd name="connsiteX9" fmla="*/ 23051 w 55321"/>
                    <a:gd name="connsiteY9" fmla="*/ 11525 h 33423"/>
                    <a:gd name="connsiteX10" fmla="*/ 23051 w 55321"/>
                    <a:gd name="connsiteY10" fmla="*/ 8068 h 33423"/>
                    <a:gd name="connsiteX11" fmla="*/ 24203 w 55321"/>
                    <a:gd name="connsiteY11" fmla="*/ 9220 h 33423"/>
                    <a:gd name="connsiteX12" fmla="*/ 24203 w 55321"/>
                    <a:gd name="connsiteY12" fmla="*/ 9220 h 33423"/>
                    <a:gd name="connsiteX13" fmla="*/ 24203 w 55321"/>
                    <a:gd name="connsiteY13" fmla="*/ 9220 h 33423"/>
                    <a:gd name="connsiteX14" fmla="*/ 24203 w 55321"/>
                    <a:gd name="connsiteY14" fmla="*/ 9220 h 33423"/>
                    <a:gd name="connsiteX15" fmla="*/ 24203 w 55321"/>
                    <a:gd name="connsiteY15" fmla="*/ 9220 h 33423"/>
                    <a:gd name="connsiteX16" fmla="*/ 24203 w 55321"/>
                    <a:gd name="connsiteY16" fmla="*/ 9220 h 33423"/>
                    <a:gd name="connsiteX17" fmla="*/ 24203 w 55321"/>
                    <a:gd name="connsiteY17" fmla="*/ 9220 h 33423"/>
                    <a:gd name="connsiteX18" fmla="*/ 24203 w 55321"/>
                    <a:gd name="connsiteY18" fmla="*/ 9220 h 33423"/>
                    <a:gd name="connsiteX19" fmla="*/ 24203 w 55321"/>
                    <a:gd name="connsiteY19" fmla="*/ 9220 h 33423"/>
                    <a:gd name="connsiteX20" fmla="*/ 24203 w 55321"/>
                    <a:gd name="connsiteY20" fmla="*/ 9220 h 33423"/>
                    <a:gd name="connsiteX21" fmla="*/ 24203 w 55321"/>
                    <a:gd name="connsiteY21" fmla="*/ 9220 h 33423"/>
                    <a:gd name="connsiteX22" fmla="*/ 24203 w 55321"/>
                    <a:gd name="connsiteY22" fmla="*/ 9220 h 33423"/>
                    <a:gd name="connsiteX23" fmla="*/ 24203 w 55321"/>
                    <a:gd name="connsiteY23" fmla="*/ 9220 h 33423"/>
                    <a:gd name="connsiteX24" fmla="*/ 24203 w 55321"/>
                    <a:gd name="connsiteY24" fmla="*/ 9220 h 33423"/>
                    <a:gd name="connsiteX25" fmla="*/ 24203 w 55321"/>
                    <a:gd name="connsiteY25" fmla="*/ 9220 h 33423"/>
                    <a:gd name="connsiteX26" fmla="*/ 24203 w 55321"/>
                    <a:gd name="connsiteY26" fmla="*/ 9220 h 33423"/>
                    <a:gd name="connsiteX27" fmla="*/ 24203 w 55321"/>
                    <a:gd name="connsiteY27" fmla="*/ 9220 h 33423"/>
                    <a:gd name="connsiteX28" fmla="*/ 25356 w 55321"/>
                    <a:gd name="connsiteY28" fmla="*/ 9220 h 33423"/>
                    <a:gd name="connsiteX29" fmla="*/ 42644 w 55321"/>
                    <a:gd name="connsiteY29" fmla="*/ 0 h 33423"/>
                    <a:gd name="connsiteX30" fmla="*/ 42644 w 55321"/>
                    <a:gd name="connsiteY30" fmla="*/ 0 h 33423"/>
                    <a:gd name="connsiteX31" fmla="*/ 42644 w 55321"/>
                    <a:gd name="connsiteY31" fmla="*/ 0 h 33423"/>
                    <a:gd name="connsiteX32" fmla="*/ 42644 w 55321"/>
                    <a:gd name="connsiteY32" fmla="*/ 3457 h 33423"/>
                    <a:gd name="connsiteX33" fmla="*/ 43796 w 55321"/>
                    <a:gd name="connsiteY33" fmla="*/ 4610 h 33423"/>
                    <a:gd name="connsiteX34" fmla="*/ 55321 w 55321"/>
                    <a:gd name="connsiteY34" fmla="*/ 11525 h 33423"/>
                    <a:gd name="connsiteX35" fmla="*/ 55321 w 55321"/>
                    <a:gd name="connsiteY35" fmla="*/ 11525 h 33423"/>
                    <a:gd name="connsiteX36" fmla="*/ 55321 w 55321"/>
                    <a:gd name="connsiteY36" fmla="*/ 11525 h 33423"/>
                    <a:gd name="connsiteX37" fmla="*/ 54169 w 55321"/>
                    <a:gd name="connsiteY37" fmla="*/ 12678 h 33423"/>
                    <a:gd name="connsiteX38" fmla="*/ 17288 w 55321"/>
                    <a:gd name="connsiteY38" fmla="*/ 33423 h 33423"/>
                    <a:gd name="connsiteX39" fmla="*/ 16135 w 55321"/>
                    <a:gd name="connsiteY39" fmla="*/ 33423 h 33423"/>
                    <a:gd name="connsiteX40" fmla="*/ 16135 w 55321"/>
                    <a:gd name="connsiteY40" fmla="*/ 33423 h 33423"/>
                    <a:gd name="connsiteX41" fmla="*/ 14983 w 55321"/>
                    <a:gd name="connsiteY41" fmla="*/ 33423 h 33423"/>
                    <a:gd name="connsiteX42" fmla="*/ 14983 w 55321"/>
                    <a:gd name="connsiteY42" fmla="*/ 33423 h 33423"/>
                    <a:gd name="connsiteX43" fmla="*/ 13830 w 55321"/>
                    <a:gd name="connsiteY43" fmla="*/ 33423 h 33423"/>
                    <a:gd name="connsiteX44" fmla="*/ 13830 w 55321"/>
                    <a:gd name="connsiteY44" fmla="*/ 33423 h 33423"/>
                    <a:gd name="connsiteX45" fmla="*/ 12678 w 55321"/>
                    <a:gd name="connsiteY45" fmla="*/ 33423 h 33423"/>
                    <a:gd name="connsiteX46" fmla="*/ 0 w 55321"/>
                    <a:gd name="connsiteY46" fmla="*/ 25356 h 33423"/>
                    <a:gd name="connsiteX47" fmla="*/ 0 w 55321"/>
                    <a:gd name="connsiteY47" fmla="*/ 25356 h 33423"/>
                    <a:gd name="connsiteX48" fmla="*/ 21898 w 55321"/>
                    <a:gd name="connsiteY48" fmla="*/ 12678 h 33423"/>
                    <a:gd name="connsiteX49" fmla="*/ 21898 w 55321"/>
                    <a:gd name="connsiteY49" fmla="*/ 12678 h 334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</a:cxnLst>
                  <a:rect l="l" t="t" r="r" b="b"/>
                  <a:pathLst>
                    <a:path w="55321" h="33423">
                      <a:moveTo>
                        <a:pt x="21898" y="12678"/>
                      </a:moveTo>
                      <a:cubicBezTo>
                        <a:pt x="21898" y="12678"/>
                        <a:pt x="23051" y="12678"/>
                        <a:pt x="21898" y="12678"/>
                      </a:cubicBezTo>
                      <a:cubicBezTo>
                        <a:pt x="23051" y="11525"/>
                        <a:pt x="23051" y="11525"/>
                        <a:pt x="21898" y="12678"/>
                      </a:cubicBezTo>
                      <a:cubicBezTo>
                        <a:pt x="23051" y="11525"/>
                        <a:pt x="23051" y="11525"/>
                        <a:pt x="21898" y="12678"/>
                      </a:cubicBezTo>
                      <a:lnTo>
                        <a:pt x="21898" y="12678"/>
                      </a:lnTo>
                      <a:cubicBezTo>
                        <a:pt x="23051" y="11525"/>
                        <a:pt x="23051" y="11525"/>
                        <a:pt x="21898" y="12678"/>
                      </a:cubicBezTo>
                      <a:cubicBezTo>
                        <a:pt x="23051" y="11525"/>
                        <a:pt x="23051" y="11525"/>
                        <a:pt x="21898" y="12678"/>
                      </a:cubicBezTo>
                      <a:cubicBezTo>
                        <a:pt x="23051" y="11525"/>
                        <a:pt x="23051" y="11525"/>
                        <a:pt x="23051" y="11525"/>
                      </a:cubicBezTo>
                      <a:lnTo>
                        <a:pt x="23051" y="11525"/>
                      </a:lnTo>
                      <a:lnTo>
                        <a:pt x="23051" y="11525"/>
                      </a:lnTo>
                      <a:lnTo>
                        <a:pt x="23051" y="8068"/>
                      </a:lnTo>
                      <a:lnTo>
                        <a:pt x="24203" y="9220"/>
                      </a:lnTo>
                      <a:cubicBezTo>
                        <a:pt x="24203" y="9220"/>
                        <a:pt x="24203" y="9220"/>
                        <a:pt x="24203" y="9220"/>
                      </a:cubicBezTo>
                      <a:cubicBezTo>
                        <a:pt x="24203" y="9220"/>
                        <a:pt x="24203" y="9220"/>
                        <a:pt x="24203" y="9220"/>
                      </a:cubicBezTo>
                      <a:cubicBezTo>
                        <a:pt x="24203" y="9220"/>
                        <a:pt x="24203" y="9220"/>
                        <a:pt x="24203" y="9220"/>
                      </a:cubicBezTo>
                      <a:lnTo>
                        <a:pt x="24203" y="9220"/>
                      </a:lnTo>
                      <a:cubicBezTo>
                        <a:pt x="24203" y="9220"/>
                        <a:pt x="24203" y="9220"/>
                        <a:pt x="24203" y="9220"/>
                      </a:cubicBezTo>
                      <a:cubicBezTo>
                        <a:pt x="24203" y="9220"/>
                        <a:pt x="24203" y="9220"/>
                        <a:pt x="24203" y="9220"/>
                      </a:cubicBezTo>
                      <a:cubicBezTo>
                        <a:pt x="24203" y="9220"/>
                        <a:pt x="24203" y="9220"/>
                        <a:pt x="24203" y="9220"/>
                      </a:cubicBezTo>
                      <a:cubicBezTo>
                        <a:pt x="24203" y="9220"/>
                        <a:pt x="24203" y="9220"/>
                        <a:pt x="24203" y="9220"/>
                      </a:cubicBezTo>
                      <a:cubicBezTo>
                        <a:pt x="24203" y="9220"/>
                        <a:pt x="24203" y="9220"/>
                        <a:pt x="24203" y="9220"/>
                      </a:cubicBezTo>
                      <a:lnTo>
                        <a:pt x="24203" y="9220"/>
                      </a:lnTo>
                      <a:cubicBezTo>
                        <a:pt x="24203" y="9220"/>
                        <a:pt x="24203" y="9220"/>
                        <a:pt x="24203" y="9220"/>
                      </a:cubicBezTo>
                      <a:cubicBezTo>
                        <a:pt x="24203" y="9220"/>
                        <a:pt x="24203" y="9220"/>
                        <a:pt x="24203" y="9220"/>
                      </a:cubicBezTo>
                      <a:cubicBezTo>
                        <a:pt x="24203" y="9220"/>
                        <a:pt x="24203" y="9220"/>
                        <a:pt x="24203" y="9220"/>
                      </a:cubicBezTo>
                      <a:cubicBezTo>
                        <a:pt x="24203" y="9220"/>
                        <a:pt x="24203" y="9220"/>
                        <a:pt x="24203" y="9220"/>
                      </a:cubicBezTo>
                      <a:cubicBezTo>
                        <a:pt x="24203" y="9220"/>
                        <a:pt x="24203" y="9220"/>
                        <a:pt x="24203" y="9220"/>
                      </a:cubicBezTo>
                      <a:cubicBezTo>
                        <a:pt x="24203" y="9220"/>
                        <a:pt x="24203" y="9220"/>
                        <a:pt x="24203" y="9220"/>
                      </a:cubicBezTo>
                      <a:cubicBezTo>
                        <a:pt x="24203" y="9220"/>
                        <a:pt x="24203" y="9220"/>
                        <a:pt x="25356" y="9220"/>
                      </a:cubicBezTo>
                      <a:lnTo>
                        <a:pt x="42644" y="0"/>
                      </a:lnTo>
                      <a:lnTo>
                        <a:pt x="42644" y="0"/>
                      </a:lnTo>
                      <a:cubicBezTo>
                        <a:pt x="42644" y="0"/>
                        <a:pt x="42644" y="0"/>
                        <a:pt x="42644" y="0"/>
                      </a:cubicBezTo>
                      <a:lnTo>
                        <a:pt x="42644" y="3457"/>
                      </a:lnTo>
                      <a:cubicBezTo>
                        <a:pt x="42644" y="3457"/>
                        <a:pt x="42644" y="4610"/>
                        <a:pt x="43796" y="4610"/>
                      </a:cubicBezTo>
                      <a:lnTo>
                        <a:pt x="55321" y="11525"/>
                      </a:lnTo>
                      <a:cubicBezTo>
                        <a:pt x="55321" y="11525"/>
                        <a:pt x="55321" y="11525"/>
                        <a:pt x="55321" y="11525"/>
                      </a:cubicBezTo>
                      <a:lnTo>
                        <a:pt x="55321" y="11525"/>
                      </a:lnTo>
                      <a:cubicBezTo>
                        <a:pt x="55321" y="11525"/>
                        <a:pt x="55321" y="11525"/>
                        <a:pt x="54169" y="12678"/>
                      </a:cubicBezTo>
                      <a:lnTo>
                        <a:pt x="17288" y="33423"/>
                      </a:lnTo>
                      <a:cubicBezTo>
                        <a:pt x="17288" y="33423"/>
                        <a:pt x="16135" y="33423"/>
                        <a:pt x="16135" y="33423"/>
                      </a:cubicBezTo>
                      <a:cubicBezTo>
                        <a:pt x="16135" y="33423"/>
                        <a:pt x="16135" y="33423"/>
                        <a:pt x="16135" y="33423"/>
                      </a:cubicBezTo>
                      <a:cubicBezTo>
                        <a:pt x="16135" y="33423"/>
                        <a:pt x="14983" y="33423"/>
                        <a:pt x="14983" y="33423"/>
                      </a:cubicBezTo>
                      <a:lnTo>
                        <a:pt x="14983" y="33423"/>
                      </a:lnTo>
                      <a:cubicBezTo>
                        <a:pt x="14983" y="33423"/>
                        <a:pt x="13830" y="33423"/>
                        <a:pt x="13830" y="33423"/>
                      </a:cubicBezTo>
                      <a:lnTo>
                        <a:pt x="13830" y="33423"/>
                      </a:lnTo>
                      <a:cubicBezTo>
                        <a:pt x="13830" y="33423"/>
                        <a:pt x="12678" y="33423"/>
                        <a:pt x="12678" y="33423"/>
                      </a:cubicBezTo>
                      <a:lnTo>
                        <a:pt x="0" y="25356"/>
                      </a:lnTo>
                      <a:cubicBezTo>
                        <a:pt x="0" y="25356"/>
                        <a:pt x="0" y="25356"/>
                        <a:pt x="0" y="25356"/>
                      </a:cubicBezTo>
                      <a:lnTo>
                        <a:pt x="21898" y="12678"/>
                      </a:lnTo>
                      <a:lnTo>
                        <a:pt x="21898" y="12678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03286"/>
                    </a:gs>
                    <a:gs pos="100000">
                      <a:srgbClr val="0085F2"/>
                    </a:gs>
                  </a:gsLst>
                  <a:lin ang="16327914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708" name="Freeform: Shape 3707">
                  <a:extLst>
                    <a:ext uri="{FF2B5EF4-FFF2-40B4-BE49-F238E27FC236}">
                      <a16:creationId xmlns:a16="http://schemas.microsoft.com/office/drawing/2014/main" id="{981E45E5-3D1F-967F-A038-02D943DE24FD}"/>
                    </a:ext>
                  </a:extLst>
                </p:cNvPr>
                <p:cNvSpPr/>
                <p:nvPr/>
              </p:nvSpPr>
              <p:spPr>
                <a:xfrm>
                  <a:off x="8829214" y="5627102"/>
                  <a:ext cx="34575" cy="20745"/>
                </a:xfrm>
                <a:custGeom>
                  <a:avLst/>
                  <a:gdLst>
                    <a:gd name="connsiteX0" fmla="*/ 21898 w 34575"/>
                    <a:gd name="connsiteY0" fmla="*/ 3457 h 20745"/>
                    <a:gd name="connsiteX1" fmla="*/ 23051 w 34575"/>
                    <a:gd name="connsiteY1" fmla="*/ 4610 h 20745"/>
                    <a:gd name="connsiteX2" fmla="*/ 34576 w 34575"/>
                    <a:gd name="connsiteY2" fmla="*/ 11525 h 20745"/>
                    <a:gd name="connsiteX3" fmla="*/ 33423 w 34575"/>
                    <a:gd name="connsiteY3" fmla="*/ 11525 h 20745"/>
                    <a:gd name="connsiteX4" fmla="*/ 17288 w 34575"/>
                    <a:gd name="connsiteY4" fmla="*/ 20745 h 20745"/>
                    <a:gd name="connsiteX5" fmla="*/ 16135 w 34575"/>
                    <a:gd name="connsiteY5" fmla="*/ 20745 h 20745"/>
                    <a:gd name="connsiteX6" fmla="*/ 16135 w 34575"/>
                    <a:gd name="connsiteY6" fmla="*/ 20745 h 20745"/>
                    <a:gd name="connsiteX7" fmla="*/ 14983 w 34575"/>
                    <a:gd name="connsiteY7" fmla="*/ 20745 h 20745"/>
                    <a:gd name="connsiteX8" fmla="*/ 14983 w 34575"/>
                    <a:gd name="connsiteY8" fmla="*/ 20745 h 20745"/>
                    <a:gd name="connsiteX9" fmla="*/ 13830 w 34575"/>
                    <a:gd name="connsiteY9" fmla="*/ 20745 h 20745"/>
                    <a:gd name="connsiteX10" fmla="*/ 13830 w 34575"/>
                    <a:gd name="connsiteY10" fmla="*/ 20745 h 20745"/>
                    <a:gd name="connsiteX11" fmla="*/ 12678 w 34575"/>
                    <a:gd name="connsiteY11" fmla="*/ 20745 h 20745"/>
                    <a:gd name="connsiteX12" fmla="*/ 0 w 34575"/>
                    <a:gd name="connsiteY12" fmla="*/ 12677 h 20745"/>
                    <a:gd name="connsiteX13" fmla="*/ 0 w 34575"/>
                    <a:gd name="connsiteY13" fmla="*/ 12677 h 20745"/>
                    <a:gd name="connsiteX14" fmla="*/ 23051 w 34575"/>
                    <a:gd name="connsiteY14" fmla="*/ 0 h 20745"/>
                    <a:gd name="connsiteX15" fmla="*/ 23051 w 34575"/>
                    <a:gd name="connsiteY15" fmla="*/ 3457 h 207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4575" h="20745">
                      <a:moveTo>
                        <a:pt x="21898" y="3457"/>
                      </a:moveTo>
                      <a:cubicBezTo>
                        <a:pt x="21898" y="3457"/>
                        <a:pt x="21898" y="4610"/>
                        <a:pt x="23051" y="4610"/>
                      </a:cubicBezTo>
                      <a:lnTo>
                        <a:pt x="34576" y="11525"/>
                      </a:lnTo>
                      <a:cubicBezTo>
                        <a:pt x="34576" y="11525"/>
                        <a:pt x="34576" y="11525"/>
                        <a:pt x="33423" y="11525"/>
                      </a:cubicBezTo>
                      <a:lnTo>
                        <a:pt x="17288" y="20745"/>
                      </a:lnTo>
                      <a:cubicBezTo>
                        <a:pt x="17288" y="20745"/>
                        <a:pt x="16135" y="20745"/>
                        <a:pt x="16135" y="20745"/>
                      </a:cubicBezTo>
                      <a:cubicBezTo>
                        <a:pt x="16135" y="20745"/>
                        <a:pt x="16135" y="20745"/>
                        <a:pt x="16135" y="20745"/>
                      </a:cubicBezTo>
                      <a:cubicBezTo>
                        <a:pt x="16135" y="20745"/>
                        <a:pt x="14983" y="20745"/>
                        <a:pt x="14983" y="20745"/>
                      </a:cubicBezTo>
                      <a:lnTo>
                        <a:pt x="14983" y="20745"/>
                      </a:lnTo>
                      <a:cubicBezTo>
                        <a:pt x="14983" y="20745"/>
                        <a:pt x="13830" y="20745"/>
                        <a:pt x="13830" y="20745"/>
                      </a:cubicBezTo>
                      <a:lnTo>
                        <a:pt x="13830" y="20745"/>
                      </a:lnTo>
                      <a:cubicBezTo>
                        <a:pt x="13830" y="20745"/>
                        <a:pt x="12678" y="20745"/>
                        <a:pt x="12678" y="20745"/>
                      </a:cubicBezTo>
                      <a:lnTo>
                        <a:pt x="0" y="12677"/>
                      </a:lnTo>
                      <a:cubicBezTo>
                        <a:pt x="0" y="12677"/>
                        <a:pt x="0" y="12677"/>
                        <a:pt x="0" y="12677"/>
                      </a:cubicBezTo>
                      <a:lnTo>
                        <a:pt x="23051" y="0"/>
                      </a:lnTo>
                      <a:lnTo>
                        <a:pt x="23051" y="3457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03286"/>
                    </a:gs>
                    <a:gs pos="100000">
                      <a:srgbClr val="0085F2"/>
                    </a:gs>
                  </a:gsLst>
                  <a:lin ang="16327914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709" name="Freeform: Shape 3708">
                  <a:extLst>
                    <a:ext uri="{FF2B5EF4-FFF2-40B4-BE49-F238E27FC236}">
                      <a16:creationId xmlns:a16="http://schemas.microsoft.com/office/drawing/2014/main" id="{9CBF1408-1397-B120-B90A-7C5C9B5ACC92}"/>
                    </a:ext>
                  </a:extLst>
                </p:cNvPr>
                <p:cNvSpPr/>
                <p:nvPr/>
              </p:nvSpPr>
              <p:spPr>
                <a:xfrm>
                  <a:off x="8843044" y="5645542"/>
                  <a:ext cx="31117" cy="18440"/>
                </a:xfrm>
                <a:custGeom>
                  <a:avLst/>
                  <a:gdLst>
                    <a:gd name="connsiteX0" fmla="*/ 0 w 31117"/>
                    <a:gd name="connsiteY0" fmla="*/ 9220 h 18440"/>
                    <a:gd name="connsiteX1" fmla="*/ 0 w 31117"/>
                    <a:gd name="connsiteY1" fmla="*/ 9220 h 18440"/>
                    <a:gd name="connsiteX2" fmla="*/ 0 w 31117"/>
                    <a:gd name="connsiteY2" fmla="*/ 9220 h 18440"/>
                    <a:gd name="connsiteX3" fmla="*/ 0 w 31117"/>
                    <a:gd name="connsiteY3" fmla="*/ 9220 h 18440"/>
                    <a:gd name="connsiteX4" fmla="*/ 0 w 31117"/>
                    <a:gd name="connsiteY4" fmla="*/ 9220 h 18440"/>
                    <a:gd name="connsiteX5" fmla="*/ 1152 w 31117"/>
                    <a:gd name="connsiteY5" fmla="*/ 9220 h 18440"/>
                    <a:gd name="connsiteX6" fmla="*/ 1152 w 31117"/>
                    <a:gd name="connsiteY6" fmla="*/ 9220 h 18440"/>
                    <a:gd name="connsiteX7" fmla="*/ 1152 w 31117"/>
                    <a:gd name="connsiteY7" fmla="*/ 9220 h 18440"/>
                    <a:gd name="connsiteX8" fmla="*/ 1152 w 31117"/>
                    <a:gd name="connsiteY8" fmla="*/ 9220 h 18440"/>
                    <a:gd name="connsiteX9" fmla="*/ 2305 w 31117"/>
                    <a:gd name="connsiteY9" fmla="*/ 9220 h 18440"/>
                    <a:gd name="connsiteX10" fmla="*/ 18440 w 31117"/>
                    <a:gd name="connsiteY10" fmla="*/ 0 h 18440"/>
                    <a:gd name="connsiteX11" fmla="*/ 18440 w 31117"/>
                    <a:gd name="connsiteY11" fmla="*/ 0 h 18440"/>
                    <a:gd name="connsiteX12" fmla="*/ 18440 w 31117"/>
                    <a:gd name="connsiteY12" fmla="*/ 0 h 18440"/>
                    <a:gd name="connsiteX13" fmla="*/ 18440 w 31117"/>
                    <a:gd name="connsiteY13" fmla="*/ 3458 h 18440"/>
                    <a:gd name="connsiteX14" fmla="*/ 19593 w 31117"/>
                    <a:gd name="connsiteY14" fmla="*/ 4610 h 18440"/>
                    <a:gd name="connsiteX15" fmla="*/ 31118 w 31117"/>
                    <a:gd name="connsiteY15" fmla="*/ 11525 h 18440"/>
                    <a:gd name="connsiteX16" fmla="*/ 29965 w 31117"/>
                    <a:gd name="connsiteY16" fmla="*/ 11525 h 18440"/>
                    <a:gd name="connsiteX17" fmla="*/ 17288 w 31117"/>
                    <a:gd name="connsiteY17" fmla="*/ 18440 h 18440"/>
                    <a:gd name="connsiteX18" fmla="*/ 16135 w 31117"/>
                    <a:gd name="connsiteY18" fmla="*/ 18440 h 18440"/>
                    <a:gd name="connsiteX19" fmla="*/ 16135 w 31117"/>
                    <a:gd name="connsiteY19" fmla="*/ 18440 h 18440"/>
                    <a:gd name="connsiteX20" fmla="*/ 14983 w 31117"/>
                    <a:gd name="connsiteY20" fmla="*/ 18440 h 18440"/>
                    <a:gd name="connsiteX21" fmla="*/ 14983 w 31117"/>
                    <a:gd name="connsiteY21" fmla="*/ 18440 h 18440"/>
                    <a:gd name="connsiteX22" fmla="*/ 13830 w 31117"/>
                    <a:gd name="connsiteY22" fmla="*/ 18440 h 18440"/>
                    <a:gd name="connsiteX23" fmla="*/ 13830 w 31117"/>
                    <a:gd name="connsiteY23" fmla="*/ 18440 h 18440"/>
                    <a:gd name="connsiteX24" fmla="*/ 12677 w 31117"/>
                    <a:gd name="connsiteY24" fmla="*/ 18440 h 18440"/>
                    <a:gd name="connsiteX25" fmla="*/ 0 w 31117"/>
                    <a:gd name="connsiteY25" fmla="*/ 10373 h 18440"/>
                    <a:gd name="connsiteX26" fmla="*/ 0 w 31117"/>
                    <a:gd name="connsiteY26" fmla="*/ 9220 h 18440"/>
                    <a:gd name="connsiteX27" fmla="*/ 0 w 31117"/>
                    <a:gd name="connsiteY27" fmla="*/ 9220 h 18440"/>
                    <a:gd name="connsiteX28" fmla="*/ 0 w 31117"/>
                    <a:gd name="connsiteY28" fmla="*/ 9220 h 184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31117" h="18440">
                      <a:moveTo>
                        <a:pt x="0" y="9220"/>
                      </a:moveTo>
                      <a:cubicBezTo>
                        <a:pt x="0" y="9220"/>
                        <a:pt x="0" y="9220"/>
                        <a:pt x="0" y="9220"/>
                      </a:cubicBezTo>
                      <a:lnTo>
                        <a:pt x="0" y="9220"/>
                      </a:lnTo>
                      <a:cubicBezTo>
                        <a:pt x="0" y="9220"/>
                        <a:pt x="0" y="9220"/>
                        <a:pt x="0" y="9220"/>
                      </a:cubicBezTo>
                      <a:cubicBezTo>
                        <a:pt x="0" y="9220"/>
                        <a:pt x="0" y="9220"/>
                        <a:pt x="0" y="9220"/>
                      </a:cubicBezTo>
                      <a:cubicBezTo>
                        <a:pt x="1152" y="9220"/>
                        <a:pt x="1152" y="9220"/>
                        <a:pt x="1152" y="9220"/>
                      </a:cubicBezTo>
                      <a:cubicBezTo>
                        <a:pt x="1152" y="9220"/>
                        <a:pt x="1152" y="9220"/>
                        <a:pt x="1152" y="9220"/>
                      </a:cubicBezTo>
                      <a:cubicBezTo>
                        <a:pt x="1152" y="9220"/>
                        <a:pt x="1152" y="9220"/>
                        <a:pt x="1152" y="9220"/>
                      </a:cubicBezTo>
                      <a:cubicBezTo>
                        <a:pt x="1152" y="9220"/>
                        <a:pt x="1152" y="9220"/>
                        <a:pt x="1152" y="9220"/>
                      </a:cubicBezTo>
                      <a:cubicBezTo>
                        <a:pt x="1152" y="9220"/>
                        <a:pt x="1152" y="9220"/>
                        <a:pt x="2305" y="9220"/>
                      </a:cubicBezTo>
                      <a:lnTo>
                        <a:pt x="18440" y="0"/>
                      </a:lnTo>
                      <a:lnTo>
                        <a:pt x="18440" y="0"/>
                      </a:lnTo>
                      <a:cubicBezTo>
                        <a:pt x="18440" y="0"/>
                        <a:pt x="18440" y="0"/>
                        <a:pt x="18440" y="0"/>
                      </a:cubicBezTo>
                      <a:lnTo>
                        <a:pt x="18440" y="3458"/>
                      </a:lnTo>
                      <a:cubicBezTo>
                        <a:pt x="18440" y="3458"/>
                        <a:pt x="18440" y="4610"/>
                        <a:pt x="19593" y="4610"/>
                      </a:cubicBezTo>
                      <a:lnTo>
                        <a:pt x="31118" y="11525"/>
                      </a:lnTo>
                      <a:cubicBezTo>
                        <a:pt x="31118" y="11525"/>
                        <a:pt x="31118" y="11525"/>
                        <a:pt x="29965" y="11525"/>
                      </a:cubicBezTo>
                      <a:lnTo>
                        <a:pt x="17288" y="18440"/>
                      </a:lnTo>
                      <a:cubicBezTo>
                        <a:pt x="17288" y="18440"/>
                        <a:pt x="16135" y="18440"/>
                        <a:pt x="16135" y="18440"/>
                      </a:cubicBezTo>
                      <a:cubicBezTo>
                        <a:pt x="16135" y="18440"/>
                        <a:pt x="16135" y="18440"/>
                        <a:pt x="16135" y="18440"/>
                      </a:cubicBezTo>
                      <a:cubicBezTo>
                        <a:pt x="16135" y="18440"/>
                        <a:pt x="14983" y="18440"/>
                        <a:pt x="14983" y="18440"/>
                      </a:cubicBezTo>
                      <a:lnTo>
                        <a:pt x="14983" y="18440"/>
                      </a:lnTo>
                      <a:cubicBezTo>
                        <a:pt x="14983" y="18440"/>
                        <a:pt x="13830" y="18440"/>
                        <a:pt x="13830" y="18440"/>
                      </a:cubicBezTo>
                      <a:lnTo>
                        <a:pt x="13830" y="18440"/>
                      </a:lnTo>
                      <a:cubicBezTo>
                        <a:pt x="13830" y="18440"/>
                        <a:pt x="12677" y="18440"/>
                        <a:pt x="12677" y="18440"/>
                      </a:cubicBezTo>
                      <a:lnTo>
                        <a:pt x="0" y="10373"/>
                      </a:lnTo>
                      <a:cubicBezTo>
                        <a:pt x="0" y="10373"/>
                        <a:pt x="0" y="9220"/>
                        <a:pt x="0" y="9220"/>
                      </a:cubicBezTo>
                      <a:lnTo>
                        <a:pt x="0" y="9220"/>
                      </a:lnTo>
                      <a:cubicBezTo>
                        <a:pt x="0" y="9220"/>
                        <a:pt x="0" y="9220"/>
                        <a:pt x="0" y="922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03286"/>
                    </a:gs>
                    <a:gs pos="100000">
                      <a:srgbClr val="0085F2"/>
                    </a:gs>
                  </a:gsLst>
                  <a:lin ang="16327914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710" name="Freeform: Shape 3709">
                  <a:extLst>
                    <a:ext uri="{FF2B5EF4-FFF2-40B4-BE49-F238E27FC236}">
                      <a16:creationId xmlns:a16="http://schemas.microsoft.com/office/drawing/2014/main" id="{BC3E4349-FF7C-27CD-9C3F-25A1E952BDD3}"/>
                    </a:ext>
                  </a:extLst>
                </p:cNvPr>
                <p:cNvSpPr/>
                <p:nvPr/>
              </p:nvSpPr>
              <p:spPr>
                <a:xfrm>
                  <a:off x="8862637" y="5631712"/>
                  <a:ext cx="31118" cy="20745"/>
                </a:xfrm>
                <a:custGeom>
                  <a:avLst/>
                  <a:gdLst>
                    <a:gd name="connsiteX0" fmla="*/ 0 w 31118"/>
                    <a:gd name="connsiteY0" fmla="*/ 11525 h 20745"/>
                    <a:gd name="connsiteX1" fmla="*/ 0 w 31118"/>
                    <a:gd name="connsiteY1" fmla="*/ 11525 h 20745"/>
                    <a:gd name="connsiteX2" fmla="*/ 0 w 31118"/>
                    <a:gd name="connsiteY2" fmla="*/ 11525 h 20745"/>
                    <a:gd name="connsiteX3" fmla="*/ 0 w 31118"/>
                    <a:gd name="connsiteY3" fmla="*/ 8067 h 20745"/>
                    <a:gd name="connsiteX4" fmla="*/ 1153 w 31118"/>
                    <a:gd name="connsiteY4" fmla="*/ 9220 h 20745"/>
                    <a:gd name="connsiteX5" fmla="*/ 1153 w 31118"/>
                    <a:gd name="connsiteY5" fmla="*/ 9220 h 20745"/>
                    <a:gd name="connsiteX6" fmla="*/ 1153 w 31118"/>
                    <a:gd name="connsiteY6" fmla="*/ 9220 h 20745"/>
                    <a:gd name="connsiteX7" fmla="*/ 1153 w 31118"/>
                    <a:gd name="connsiteY7" fmla="*/ 9220 h 20745"/>
                    <a:gd name="connsiteX8" fmla="*/ 1153 w 31118"/>
                    <a:gd name="connsiteY8" fmla="*/ 9220 h 20745"/>
                    <a:gd name="connsiteX9" fmla="*/ 1153 w 31118"/>
                    <a:gd name="connsiteY9" fmla="*/ 9220 h 20745"/>
                    <a:gd name="connsiteX10" fmla="*/ 1153 w 31118"/>
                    <a:gd name="connsiteY10" fmla="*/ 9220 h 20745"/>
                    <a:gd name="connsiteX11" fmla="*/ 1153 w 31118"/>
                    <a:gd name="connsiteY11" fmla="*/ 9220 h 20745"/>
                    <a:gd name="connsiteX12" fmla="*/ 1153 w 31118"/>
                    <a:gd name="connsiteY12" fmla="*/ 9220 h 20745"/>
                    <a:gd name="connsiteX13" fmla="*/ 1153 w 31118"/>
                    <a:gd name="connsiteY13" fmla="*/ 9220 h 20745"/>
                    <a:gd name="connsiteX14" fmla="*/ 1153 w 31118"/>
                    <a:gd name="connsiteY14" fmla="*/ 9220 h 20745"/>
                    <a:gd name="connsiteX15" fmla="*/ 1153 w 31118"/>
                    <a:gd name="connsiteY15" fmla="*/ 9220 h 20745"/>
                    <a:gd name="connsiteX16" fmla="*/ 1153 w 31118"/>
                    <a:gd name="connsiteY16" fmla="*/ 9220 h 20745"/>
                    <a:gd name="connsiteX17" fmla="*/ 1153 w 31118"/>
                    <a:gd name="connsiteY17" fmla="*/ 9220 h 20745"/>
                    <a:gd name="connsiteX18" fmla="*/ 1153 w 31118"/>
                    <a:gd name="connsiteY18" fmla="*/ 9220 h 20745"/>
                    <a:gd name="connsiteX19" fmla="*/ 1153 w 31118"/>
                    <a:gd name="connsiteY19" fmla="*/ 9220 h 20745"/>
                    <a:gd name="connsiteX20" fmla="*/ 1153 w 31118"/>
                    <a:gd name="connsiteY20" fmla="*/ 9220 h 20745"/>
                    <a:gd name="connsiteX21" fmla="*/ 2305 w 31118"/>
                    <a:gd name="connsiteY21" fmla="*/ 9220 h 20745"/>
                    <a:gd name="connsiteX22" fmla="*/ 18440 w 31118"/>
                    <a:gd name="connsiteY22" fmla="*/ 0 h 20745"/>
                    <a:gd name="connsiteX23" fmla="*/ 18440 w 31118"/>
                    <a:gd name="connsiteY23" fmla="*/ 0 h 20745"/>
                    <a:gd name="connsiteX24" fmla="*/ 18440 w 31118"/>
                    <a:gd name="connsiteY24" fmla="*/ 0 h 20745"/>
                    <a:gd name="connsiteX25" fmla="*/ 18440 w 31118"/>
                    <a:gd name="connsiteY25" fmla="*/ 3457 h 20745"/>
                    <a:gd name="connsiteX26" fmla="*/ 19593 w 31118"/>
                    <a:gd name="connsiteY26" fmla="*/ 4610 h 20745"/>
                    <a:gd name="connsiteX27" fmla="*/ 31118 w 31118"/>
                    <a:gd name="connsiteY27" fmla="*/ 11525 h 20745"/>
                    <a:gd name="connsiteX28" fmla="*/ 29966 w 31118"/>
                    <a:gd name="connsiteY28" fmla="*/ 11525 h 20745"/>
                    <a:gd name="connsiteX29" fmla="*/ 13830 w 31118"/>
                    <a:gd name="connsiteY29" fmla="*/ 20745 h 20745"/>
                    <a:gd name="connsiteX30" fmla="*/ 12678 w 31118"/>
                    <a:gd name="connsiteY30" fmla="*/ 20745 h 20745"/>
                    <a:gd name="connsiteX31" fmla="*/ 12678 w 31118"/>
                    <a:gd name="connsiteY31" fmla="*/ 20745 h 20745"/>
                    <a:gd name="connsiteX32" fmla="*/ 11525 w 31118"/>
                    <a:gd name="connsiteY32" fmla="*/ 20745 h 20745"/>
                    <a:gd name="connsiteX33" fmla="*/ 11525 w 31118"/>
                    <a:gd name="connsiteY33" fmla="*/ 20745 h 20745"/>
                    <a:gd name="connsiteX34" fmla="*/ 10373 w 31118"/>
                    <a:gd name="connsiteY34" fmla="*/ 20745 h 20745"/>
                    <a:gd name="connsiteX35" fmla="*/ 10373 w 31118"/>
                    <a:gd name="connsiteY35" fmla="*/ 20745 h 20745"/>
                    <a:gd name="connsiteX36" fmla="*/ 9220 w 31118"/>
                    <a:gd name="connsiteY36" fmla="*/ 20745 h 20745"/>
                    <a:gd name="connsiteX37" fmla="*/ 0 w 31118"/>
                    <a:gd name="connsiteY37" fmla="*/ 11525 h 20745"/>
                    <a:gd name="connsiteX38" fmla="*/ 0 w 31118"/>
                    <a:gd name="connsiteY38" fmla="*/ 11525 h 20745"/>
                    <a:gd name="connsiteX39" fmla="*/ 0 w 31118"/>
                    <a:gd name="connsiteY39" fmla="*/ 11525 h 20745"/>
                    <a:gd name="connsiteX40" fmla="*/ 0 w 31118"/>
                    <a:gd name="connsiteY40" fmla="*/ 11525 h 207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</a:cxnLst>
                  <a:rect l="l" t="t" r="r" b="b"/>
                  <a:pathLst>
                    <a:path w="31118" h="20745">
                      <a:moveTo>
                        <a:pt x="0" y="11525"/>
                      </a:moveTo>
                      <a:lnTo>
                        <a:pt x="0" y="11525"/>
                      </a:lnTo>
                      <a:lnTo>
                        <a:pt x="0" y="11525"/>
                      </a:lnTo>
                      <a:lnTo>
                        <a:pt x="0" y="8067"/>
                      </a:lnTo>
                      <a:lnTo>
                        <a:pt x="1153" y="9220"/>
                      </a:lnTo>
                      <a:cubicBezTo>
                        <a:pt x="1153" y="9220"/>
                        <a:pt x="1153" y="9220"/>
                        <a:pt x="1153" y="9220"/>
                      </a:cubicBezTo>
                      <a:cubicBezTo>
                        <a:pt x="1153" y="9220"/>
                        <a:pt x="1153" y="9220"/>
                        <a:pt x="1153" y="9220"/>
                      </a:cubicBezTo>
                      <a:cubicBezTo>
                        <a:pt x="1153" y="9220"/>
                        <a:pt x="1153" y="9220"/>
                        <a:pt x="1153" y="9220"/>
                      </a:cubicBezTo>
                      <a:lnTo>
                        <a:pt x="1153" y="9220"/>
                      </a:lnTo>
                      <a:cubicBezTo>
                        <a:pt x="1153" y="9220"/>
                        <a:pt x="1153" y="9220"/>
                        <a:pt x="1153" y="9220"/>
                      </a:cubicBezTo>
                      <a:cubicBezTo>
                        <a:pt x="1153" y="9220"/>
                        <a:pt x="1153" y="9220"/>
                        <a:pt x="1153" y="9220"/>
                      </a:cubicBezTo>
                      <a:cubicBezTo>
                        <a:pt x="1153" y="9220"/>
                        <a:pt x="1153" y="9220"/>
                        <a:pt x="1153" y="9220"/>
                      </a:cubicBezTo>
                      <a:cubicBezTo>
                        <a:pt x="1153" y="9220"/>
                        <a:pt x="1153" y="9220"/>
                        <a:pt x="1153" y="9220"/>
                      </a:cubicBezTo>
                      <a:cubicBezTo>
                        <a:pt x="1153" y="9220"/>
                        <a:pt x="1153" y="9220"/>
                        <a:pt x="1153" y="9220"/>
                      </a:cubicBezTo>
                      <a:lnTo>
                        <a:pt x="1153" y="9220"/>
                      </a:lnTo>
                      <a:cubicBezTo>
                        <a:pt x="1153" y="9220"/>
                        <a:pt x="1153" y="9220"/>
                        <a:pt x="1153" y="9220"/>
                      </a:cubicBezTo>
                      <a:cubicBezTo>
                        <a:pt x="1153" y="9220"/>
                        <a:pt x="1153" y="9220"/>
                        <a:pt x="1153" y="9220"/>
                      </a:cubicBezTo>
                      <a:cubicBezTo>
                        <a:pt x="1153" y="9220"/>
                        <a:pt x="1153" y="9220"/>
                        <a:pt x="1153" y="9220"/>
                      </a:cubicBezTo>
                      <a:cubicBezTo>
                        <a:pt x="1153" y="9220"/>
                        <a:pt x="1153" y="9220"/>
                        <a:pt x="1153" y="9220"/>
                      </a:cubicBezTo>
                      <a:cubicBezTo>
                        <a:pt x="1153" y="9220"/>
                        <a:pt x="1153" y="9220"/>
                        <a:pt x="1153" y="9220"/>
                      </a:cubicBezTo>
                      <a:cubicBezTo>
                        <a:pt x="1153" y="9220"/>
                        <a:pt x="1153" y="9220"/>
                        <a:pt x="1153" y="9220"/>
                      </a:cubicBezTo>
                      <a:cubicBezTo>
                        <a:pt x="1153" y="9220"/>
                        <a:pt x="1153" y="9220"/>
                        <a:pt x="2305" y="9220"/>
                      </a:cubicBezTo>
                      <a:lnTo>
                        <a:pt x="18440" y="0"/>
                      </a:lnTo>
                      <a:lnTo>
                        <a:pt x="18440" y="0"/>
                      </a:lnTo>
                      <a:cubicBezTo>
                        <a:pt x="18440" y="0"/>
                        <a:pt x="18440" y="0"/>
                        <a:pt x="18440" y="0"/>
                      </a:cubicBezTo>
                      <a:lnTo>
                        <a:pt x="18440" y="3457"/>
                      </a:lnTo>
                      <a:cubicBezTo>
                        <a:pt x="18440" y="3457"/>
                        <a:pt x="18440" y="4610"/>
                        <a:pt x="19593" y="4610"/>
                      </a:cubicBezTo>
                      <a:lnTo>
                        <a:pt x="31118" y="11525"/>
                      </a:lnTo>
                      <a:cubicBezTo>
                        <a:pt x="31118" y="11525"/>
                        <a:pt x="31118" y="11525"/>
                        <a:pt x="29966" y="11525"/>
                      </a:cubicBezTo>
                      <a:lnTo>
                        <a:pt x="13830" y="20745"/>
                      </a:lnTo>
                      <a:cubicBezTo>
                        <a:pt x="13830" y="20745"/>
                        <a:pt x="12678" y="20745"/>
                        <a:pt x="12678" y="20745"/>
                      </a:cubicBezTo>
                      <a:cubicBezTo>
                        <a:pt x="12678" y="20745"/>
                        <a:pt x="12678" y="20745"/>
                        <a:pt x="12678" y="20745"/>
                      </a:cubicBezTo>
                      <a:cubicBezTo>
                        <a:pt x="12678" y="20745"/>
                        <a:pt x="11525" y="20745"/>
                        <a:pt x="11525" y="20745"/>
                      </a:cubicBezTo>
                      <a:lnTo>
                        <a:pt x="11525" y="20745"/>
                      </a:lnTo>
                      <a:cubicBezTo>
                        <a:pt x="11525" y="20745"/>
                        <a:pt x="10373" y="20745"/>
                        <a:pt x="10373" y="20745"/>
                      </a:cubicBezTo>
                      <a:cubicBezTo>
                        <a:pt x="10373" y="20745"/>
                        <a:pt x="10373" y="20745"/>
                        <a:pt x="10373" y="20745"/>
                      </a:cubicBezTo>
                      <a:cubicBezTo>
                        <a:pt x="10373" y="20745"/>
                        <a:pt x="9220" y="20745"/>
                        <a:pt x="9220" y="20745"/>
                      </a:cubicBezTo>
                      <a:lnTo>
                        <a:pt x="0" y="11525"/>
                      </a:lnTo>
                      <a:cubicBezTo>
                        <a:pt x="1153" y="12678"/>
                        <a:pt x="0" y="12678"/>
                        <a:pt x="0" y="11525"/>
                      </a:cubicBezTo>
                      <a:cubicBezTo>
                        <a:pt x="0" y="12678"/>
                        <a:pt x="0" y="12678"/>
                        <a:pt x="0" y="11525"/>
                      </a:cubicBezTo>
                      <a:cubicBezTo>
                        <a:pt x="0" y="12678"/>
                        <a:pt x="0" y="11525"/>
                        <a:pt x="0" y="11525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03286"/>
                    </a:gs>
                    <a:gs pos="100000">
                      <a:srgbClr val="0085F2"/>
                    </a:gs>
                  </a:gsLst>
                  <a:lin ang="16327914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711" name="Freeform: Shape 3710">
                  <a:extLst>
                    <a:ext uri="{FF2B5EF4-FFF2-40B4-BE49-F238E27FC236}">
                      <a16:creationId xmlns:a16="http://schemas.microsoft.com/office/drawing/2014/main" id="{666C4ED3-34B0-C517-D827-28C61145A863}"/>
                    </a:ext>
                  </a:extLst>
                </p:cNvPr>
                <p:cNvSpPr/>
                <p:nvPr/>
              </p:nvSpPr>
              <p:spPr>
                <a:xfrm>
                  <a:off x="8884535" y="5619034"/>
                  <a:ext cx="34575" cy="20745"/>
                </a:xfrm>
                <a:custGeom>
                  <a:avLst/>
                  <a:gdLst>
                    <a:gd name="connsiteX0" fmla="*/ 2305 w 34575"/>
                    <a:gd name="connsiteY0" fmla="*/ 11525 h 20745"/>
                    <a:gd name="connsiteX1" fmla="*/ 2305 w 34575"/>
                    <a:gd name="connsiteY1" fmla="*/ 8068 h 20745"/>
                    <a:gd name="connsiteX2" fmla="*/ 3458 w 34575"/>
                    <a:gd name="connsiteY2" fmla="*/ 9220 h 20745"/>
                    <a:gd name="connsiteX3" fmla="*/ 3458 w 34575"/>
                    <a:gd name="connsiteY3" fmla="*/ 9220 h 20745"/>
                    <a:gd name="connsiteX4" fmla="*/ 3458 w 34575"/>
                    <a:gd name="connsiteY4" fmla="*/ 9220 h 20745"/>
                    <a:gd name="connsiteX5" fmla="*/ 3458 w 34575"/>
                    <a:gd name="connsiteY5" fmla="*/ 9220 h 20745"/>
                    <a:gd name="connsiteX6" fmla="*/ 3458 w 34575"/>
                    <a:gd name="connsiteY6" fmla="*/ 9220 h 20745"/>
                    <a:gd name="connsiteX7" fmla="*/ 3458 w 34575"/>
                    <a:gd name="connsiteY7" fmla="*/ 9220 h 20745"/>
                    <a:gd name="connsiteX8" fmla="*/ 3458 w 34575"/>
                    <a:gd name="connsiteY8" fmla="*/ 9220 h 20745"/>
                    <a:gd name="connsiteX9" fmla="*/ 3458 w 34575"/>
                    <a:gd name="connsiteY9" fmla="*/ 9220 h 20745"/>
                    <a:gd name="connsiteX10" fmla="*/ 3458 w 34575"/>
                    <a:gd name="connsiteY10" fmla="*/ 9220 h 20745"/>
                    <a:gd name="connsiteX11" fmla="*/ 3458 w 34575"/>
                    <a:gd name="connsiteY11" fmla="*/ 9220 h 20745"/>
                    <a:gd name="connsiteX12" fmla="*/ 3458 w 34575"/>
                    <a:gd name="connsiteY12" fmla="*/ 9220 h 20745"/>
                    <a:gd name="connsiteX13" fmla="*/ 3458 w 34575"/>
                    <a:gd name="connsiteY13" fmla="*/ 9220 h 20745"/>
                    <a:gd name="connsiteX14" fmla="*/ 3458 w 34575"/>
                    <a:gd name="connsiteY14" fmla="*/ 9220 h 20745"/>
                    <a:gd name="connsiteX15" fmla="*/ 3458 w 34575"/>
                    <a:gd name="connsiteY15" fmla="*/ 9220 h 20745"/>
                    <a:gd name="connsiteX16" fmla="*/ 3458 w 34575"/>
                    <a:gd name="connsiteY16" fmla="*/ 9220 h 20745"/>
                    <a:gd name="connsiteX17" fmla="*/ 3458 w 34575"/>
                    <a:gd name="connsiteY17" fmla="*/ 9220 h 20745"/>
                    <a:gd name="connsiteX18" fmla="*/ 3458 w 34575"/>
                    <a:gd name="connsiteY18" fmla="*/ 9220 h 20745"/>
                    <a:gd name="connsiteX19" fmla="*/ 4610 w 34575"/>
                    <a:gd name="connsiteY19" fmla="*/ 9220 h 20745"/>
                    <a:gd name="connsiteX20" fmla="*/ 21898 w 34575"/>
                    <a:gd name="connsiteY20" fmla="*/ 0 h 20745"/>
                    <a:gd name="connsiteX21" fmla="*/ 21898 w 34575"/>
                    <a:gd name="connsiteY21" fmla="*/ 0 h 20745"/>
                    <a:gd name="connsiteX22" fmla="*/ 21898 w 34575"/>
                    <a:gd name="connsiteY22" fmla="*/ 0 h 20745"/>
                    <a:gd name="connsiteX23" fmla="*/ 21898 w 34575"/>
                    <a:gd name="connsiteY23" fmla="*/ 3457 h 20745"/>
                    <a:gd name="connsiteX24" fmla="*/ 23051 w 34575"/>
                    <a:gd name="connsiteY24" fmla="*/ 4610 h 20745"/>
                    <a:gd name="connsiteX25" fmla="*/ 34576 w 34575"/>
                    <a:gd name="connsiteY25" fmla="*/ 11525 h 20745"/>
                    <a:gd name="connsiteX26" fmla="*/ 33424 w 34575"/>
                    <a:gd name="connsiteY26" fmla="*/ 11525 h 20745"/>
                    <a:gd name="connsiteX27" fmla="*/ 17288 w 34575"/>
                    <a:gd name="connsiteY27" fmla="*/ 20745 h 20745"/>
                    <a:gd name="connsiteX28" fmla="*/ 16136 w 34575"/>
                    <a:gd name="connsiteY28" fmla="*/ 20745 h 20745"/>
                    <a:gd name="connsiteX29" fmla="*/ 16136 w 34575"/>
                    <a:gd name="connsiteY29" fmla="*/ 20745 h 20745"/>
                    <a:gd name="connsiteX30" fmla="*/ 14983 w 34575"/>
                    <a:gd name="connsiteY30" fmla="*/ 20745 h 20745"/>
                    <a:gd name="connsiteX31" fmla="*/ 14983 w 34575"/>
                    <a:gd name="connsiteY31" fmla="*/ 20745 h 20745"/>
                    <a:gd name="connsiteX32" fmla="*/ 13830 w 34575"/>
                    <a:gd name="connsiteY32" fmla="*/ 20745 h 20745"/>
                    <a:gd name="connsiteX33" fmla="*/ 13830 w 34575"/>
                    <a:gd name="connsiteY33" fmla="*/ 20745 h 20745"/>
                    <a:gd name="connsiteX34" fmla="*/ 12678 w 34575"/>
                    <a:gd name="connsiteY34" fmla="*/ 20745 h 20745"/>
                    <a:gd name="connsiteX35" fmla="*/ 0 w 34575"/>
                    <a:gd name="connsiteY35" fmla="*/ 12678 h 20745"/>
                    <a:gd name="connsiteX36" fmla="*/ 2305 w 34575"/>
                    <a:gd name="connsiteY36" fmla="*/ 11525 h 20745"/>
                    <a:gd name="connsiteX37" fmla="*/ 2305 w 34575"/>
                    <a:gd name="connsiteY37" fmla="*/ 11525 h 20745"/>
                    <a:gd name="connsiteX38" fmla="*/ 2305 w 34575"/>
                    <a:gd name="connsiteY38" fmla="*/ 11525 h 20745"/>
                    <a:gd name="connsiteX39" fmla="*/ 2305 w 34575"/>
                    <a:gd name="connsiteY39" fmla="*/ 11525 h 20745"/>
                    <a:gd name="connsiteX40" fmla="*/ 2305 w 34575"/>
                    <a:gd name="connsiteY40" fmla="*/ 11525 h 207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</a:cxnLst>
                  <a:rect l="l" t="t" r="r" b="b"/>
                  <a:pathLst>
                    <a:path w="34575" h="20745">
                      <a:moveTo>
                        <a:pt x="2305" y="11525"/>
                      </a:moveTo>
                      <a:lnTo>
                        <a:pt x="2305" y="8068"/>
                      </a:lnTo>
                      <a:lnTo>
                        <a:pt x="3458" y="9220"/>
                      </a:lnTo>
                      <a:cubicBezTo>
                        <a:pt x="3458" y="9220"/>
                        <a:pt x="3458" y="9220"/>
                        <a:pt x="3458" y="9220"/>
                      </a:cubicBezTo>
                      <a:cubicBezTo>
                        <a:pt x="3458" y="9220"/>
                        <a:pt x="3458" y="9220"/>
                        <a:pt x="3458" y="9220"/>
                      </a:cubicBezTo>
                      <a:cubicBezTo>
                        <a:pt x="3458" y="9220"/>
                        <a:pt x="3458" y="9220"/>
                        <a:pt x="3458" y="9220"/>
                      </a:cubicBezTo>
                      <a:lnTo>
                        <a:pt x="3458" y="9220"/>
                      </a:lnTo>
                      <a:cubicBezTo>
                        <a:pt x="3458" y="9220"/>
                        <a:pt x="3458" y="9220"/>
                        <a:pt x="3458" y="9220"/>
                      </a:cubicBezTo>
                      <a:cubicBezTo>
                        <a:pt x="3458" y="9220"/>
                        <a:pt x="3458" y="9220"/>
                        <a:pt x="3458" y="9220"/>
                      </a:cubicBezTo>
                      <a:cubicBezTo>
                        <a:pt x="3458" y="9220"/>
                        <a:pt x="3458" y="9220"/>
                        <a:pt x="3458" y="9220"/>
                      </a:cubicBezTo>
                      <a:cubicBezTo>
                        <a:pt x="3458" y="9220"/>
                        <a:pt x="3458" y="9220"/>
                        <a:pt x="3458" y="9220"/>
                      </a:cubicBezTo>
                      <a:cubicBezTo>
                        <a:pt x="3458" y="9220"/>
                        <a:pt x="3458" y="9220"/>
                        <a:pt x="3458" y="9220"/>
                      </a:cubicBezTo>
                      <a:lnTo>
                        <a:pt x="3458" y="9220"/>
                      </a:lnTo>
                      <a:cubicBezTo>
                        <a:pt x="3458" y="9220"/>
                        <a:pt x="3458" y="9220"/>
                        <a:pt x="3458" y="9220"/>
                      </a:cubicBezTo>
                      <a:cubicBezTo>
                        <a:pt x="3458" y="9220"/>
                        <a:pt x="3458" y="9220"/>
                        <a:pt x="3458" y="9220"/>
                      </a:cubicBezTo>
                      <a:cubicBezTo>
                        <a:pt x="3458" y="9220"/>
                        <a:pt x="3458" y="9220"/>
                        <a:pt x="3458" y="9220"/>
                      </a:cubicBezTo>
                      <a:cubicBezTo>
                        <a:pt x="3458" y="9220"/>
                        <a:pt x="3458" y="9220"/>
                        <a:pt x="3458" y="9220"/>
                      </a:cubicBezTo>
                      <a:cubicBezTo>
                        <a:pt x="3458" y="9220"/>
                        <a:pt x="3458" y="9220"/>
                        <a:pt x="3458" y="9220"/>
                      </a:cubicBezTo>
                      <a:cubicBezTo>
                        <a:pt x="3458" y="9220"/>
                        <a:pt x="3458" y="9220"/>
                        <a:pt x="3458" y="9220"/>
                      </a:cubicBezTo>
                      <a:cubicBezTo>
                        <a:pt x="3458" y="9220"/>
                        <a:pt x="3458" y="9220"/>
                        <a:pt x="4610" y="9220"/>
                      </a:cubicBezTo>
                      <a:lnTo>
                        <a:pt x="21898" y="0"/>
                      </a:lnTo>
                      <a:lnTo>
                        <a:pt x="21898" y="0"/>
                      </a:lnTo>
                      <a:cubicBezTo>
                        <a:pt x="21898" y="0"/>
                        <a:pt x="21898" y="0"/>
                        <a:pt x="21898" y="0"/>
                      </a:cubicBezTo>
                      <a:lnTo>
                        <a:pt x="21898" y="3457"/>
                      </a:lnTo>
                      <a:cubicBezTo>
                        <a:pt x="21898" y="3457"/>
                        <a:pt x="21898" y="4610"/>
                        <a:pt x="23051" y="4610"/>
                      </a:cubicBezTo>
                      <a:lnTo>
                        <a:pt x="34576" y="11525"/>
                      </a:lnTo>
                      <a:cubicBezTo>
                        <a:pt x="34576" y="11525"/>
                        <a:pt x="34576" y="11525"/>
                        <a:pt x="33424" y="11525"/>
                      </a:cubicBezTo>
                      <a:lnTo>
                        <a:pt x="17288" y="20745"/>
                      </a:lnTo>
                      <a:cubicBezTo>
                        <a:pt x="17288" y="20745"/>
                        <a:pt x="16136" y="20745"/>
                        <a:pt x="16136" y="20745"/>
                      </a:cubicBezTo>
                      <a:cubicBezTo>
                        <a:pt x="16136" y="20745"/>
                        <a:pt x="16136" y="20745"/>
                        <a:pt x="16136" y="20745"/>
                      </a:cubicBezTo>
                      <a:cubicBezTo>
                        <a:pt x="16136" y="20745"/>
                        <a:pt x="14983" y="20745"/>
                        <a:pt x="14983" y="20745"/>
                      </a:cubicBezTo>
                      <a:lnTo>
                        <a:pt x="14983" y="20745"/>
                      </a:lnTo>
                      <a:cubicBezTo>
                        <a:pt x="14983" y="20745"/>
                        <a:pt x="13830" y="20745"/>
                        <a:pt x="13830" y="20745"/>
                      </a:cubicBezTo>
                      <a:lnTo>
                        <a:pt x="13830" y="20745"/>
                      </a:lnTo>
                      <a:cubicBezTo>
                        <a:pt x="13830" y="20745"/>
                        <a:pt x="12678" y="20745"/>
                        <a:pt x="12678" y="20745"/>
                      </a:cubicBezTo>
                      <a:lnTo>
                        <a:pt x="0" y="12678"/>
                      </a:lnTo>
                      <a:cubicBezTo>
                        <a:pt x="2305" y="12678"/>
                        <a:pt x="2305" y="11525"/>
                        <a:pt x="2305" y="11525"/>
                      </a:cubicBezTo>
                      <a:cubicBezTo>
                        <a:pt x="2305" y="11525"/>
                        <a:pt x="2305" y="11525"/>
                        <a:pt x="2305" y="11525"/>
                      </a:cubicBezTo>
                      <a:cubicBezTo>
                        <a:pt x="2305" y="11525"/>
                        <a:pt x="2305" y="11525"/>
                        <a:pt x="2305" y="11525"/>
                      </a:cubicBezTo>
                      <a:lnTo>
                        <a:pt x="2305" y="11525"/>
                      </a:lnTo>
                      <a:lnTo>
                        <a:pt x="2305" y="1152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03286"/>
                    </a:gs>
                    <a:gs pos="100000">
                      <a:srgbClr val="0085F2"/>
                    </a:gs>
                  </a:gsLst>
                  <a:lin ang="16327914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712" name="Freeform: Shape 3711">
                  <a:extLst>
                    <a:ext uri="{FF2B5EF4-FFF2-40B4-BE49-F238E27FC236}">
                      <a16:creationId xmlns:a16="http://schemas.microsoft.com/office/drawing/2014/main" id="{2EFA2E92-0F3B-13DD-6501-01DBC3253D9C}"/>
                    </a:ext>
                  </a:extLst>
                </p:cNvPr>
                <p:cNvSpPr/>
                <p:nvPr/>
              </p:nvSpPr>
              <p:spPr>
                <a:xfrm>
                  <a:off x="8911043" y="5605204"/>
                  <a:ext cx="31117" cy="20745"/>
                </a:xfrm>
                <a:custGeom>
                  <a:avLst/>
                  <a:gdLst>
                    <a:gd name="connsiteX0" fmla="*/ 0 w 31117"/>
                    <a:gd name="connsiteY0" fmla="*/ 11525 h 20745"/>
                    <a:gd name="connsiteX1" fmla="*/ 0 w 31117"/>
                    <a:gd name="connsiteY1" fmla="*/ 11525 h 20745"/>
                    <a:gd name="connsiteX2" fmla="*/ 0 w 31117"/>
                    <a:gd name="connsiteY2" fmla="*/ 11525 h 20745"/>
                    <a:gd name="connsiteX3" fmla="*/ 0 w 31117"/>
                    <a:gd name="connsiteY3" fmla="*/ 8068 h 20745"/>
                    <a:gd name="connsiteX4" fmla="*/ 1153 w 31117"/>
                    <a:gd name="connsiteY4" fmla="*/ 9220 h 20745"/>
                    <a:gd name="connsiteX5" fmla="*/ 1153 w 31117"/>
                    <a:gd name="connsiteY5" fmla="*/ 9220 h 20745"/>
                    <a:gd name="connsiteX6" fmla="*/ 1153 w 31117"/>
                    <a:gd name="connsiteY6" fmla="*/ 9220 h 20745"/>
                    <a:gd name="connsiteX7" fmla="*/ 1153 w 31117"/>
                    <a:gd name="connsiteY7" fmla="*/ 9220 h 20745"/>
                    <a:gd name="connsiteX8" fmla="*/ 1153 w 31117"/>
                    <a:gd name="connsiteY8" fmla="*/ 9220 h 20745"/>
                    <a:gd name="connsiteX9" fmla="*/ 1153 w 31117"/>
                    <a:gd name="connsiteY9" fmla="*/ 9220 h 20745"/>
                    <a:gd name="connsiteX10" fmla="*/ 1153 w 31117"/>
                    <a:gd name="connsiteY10" fmla="*/ 9220 h 20745"/>
                    <a:gd name="connsiteX11" fmla="*/ 1153 w 31117"/>
                    <a:gd name="connsiteY11" fmla="*/ 9220 h 20745"/>
                    <a:gd name="connsiteX12" fmla="*/ 1153 w 31117"/>
                    <a:gd name="connsiteY12" fmla="*/ 9220 h 20745"/>
                    <a:gd name="connsiteX13" fmla="*/ 1153 w 31117"/>
                    <a:gd name="connsiteY13" fmla="*/ 9220 h 20745"/>
                    <a:gd name="connsiteX14" fmla="*/ 1153 w 31117"/>
                    <a:gd name="connsiteY14" fmla="*/ 9220 h 20745"/>
                    <a:gd name="connsiteX15" fmla="*/ 1153 w 31117"/>
                    <a:gd name="connsiteY15" fmla="*/ 9220 h 20745"/>
                    <a:gd name="connsiteX16" fmla="*/ 1153 w 31117"/>
                    <a:gd name="connsiteY16" fmla="*/ 9220 h 20745"/>
                    <a:gd name="connsiteX17" fmla="*/ 1153 w 31117"/>
                    <a:gd name="connsiteY17" fmla="*/ 9220 h 20745"/>
                    <a:gd name="connsiteX18" fmla="*/ 1153 w 31117"/>
                    <a:gd name="connsiteY18" fmla="*/ 9220 h 20745"/>
                    <a:gd name="connsiteX19" fmla="*/ 1153 w 31117"/>
                    <a:gd name="connsiteY19" fmla="*/ 9220 h 20745"/>
                    <a:gd name="connsiteX20" fmla="*/ 1153 w 31117"/>
                    <a:gd name="connsiteY20" fmla="*/ 9220 h 20745"/>
                    <a:gd name="connsiteX21" fmla="*/ 2305 w 31117"/>
                    <a:gd name="connsiteY21" fmla="*/ 9220 h 20745"/>
                    <a:gd name="connsiteX22" fmla="*/ 18440 w 31117"/>
                    <a:gd name="connsiteY22" fmla="*/ 0 h 20745"/>
                    <a:gd name="connsiteX23" fmla="*/ 18440 w 31117"/>
                    <a:gd name="connsiteY23" fmla="*/ 0 h 20745"/>
                    <a:gd name="connsiteX24" fmla="*/ 18440 w 31117"/>
                    <a:gd name="connsiteY24" fmla="*/ 0 h 20745"/>
                    <a:gd name="connsiteX25" fmla="*/ 18440 w 31117"/>
                    <a:gd name="connsiteY25" fmla="*/ 3458 h 20745"/>
                    <a:gd name="connsiteX26" fmla="*/ 19593 w 31117"/>
                    <a:gd name="connsiteY26" fmla="*/ 4610 h 20745"/>
                    <a:gd name="connsiteX27" fmla="*/ 31118 w 31117"/>
                    <a:gd name="connsiteY27" fmla="*/ 11525 h 20745"/>
                    <a:gd name="connsiteX28" fmla="*/ 29966 w 31117"/>
                    <a:gd name="connsiteY28" fmla="*/ 11525 h 20745"/>
                    <a:gd name="connsiteX29" fmla="*/ 13830 w 31117"/>
                    <a:gd name="connsiteY29" fmla="*/ 20746 h 20745"/>
                    <a:gd name="connsiteX30" fmla="*/ 12678 w 31117"/>
                    <a:gd name="connsiteY30" fmla="*/ 20746 h 20745"/>
                    <a:gd name="connsiteX31" fmla="*/ 12678 w 31117"/>
                    <a:gd name="connsiteY31" fmla="*/ 20746 h 20745"/>
                    <a:gd name="connsiteX32" fmla="*/ 11525 w 31117"/>
                    <a:gd name="connsiteY32" fmla="*/ 20746 h 20745"/>
                    <a:gd name="connsiteX33" fmla="*/ 11525 w 31117"/>
                    <a:gd name="connsiteY33" fmla="*/ 20746 h 20745"/>
                    <a:gd name="connsiteX34" fmla="*/ 10373 w 31117"/>
                    <a:gd name="connsiteY34" fmla="*/ 20746 h 20745"/>
                    <a:gd name="connsiteX35" fmla="*/ 10373 w 31117"/>
                    <a:gd name="connsiteY35" fmla="*/ 20746 h 20745"/>
                    <a:gd name="connsiteX36" fmla="*/ 9220 w 31117"/>
                    <a:gd name="connsiteY36" fmla="*/ 20746 h 20745"/>
                    <a:gd name="connsiteX37" fmla="*/ 0 w 31117"/>
                    <a:gd name="connsiteY37" fmla="*/ 11525 h 20745"/>
                    <a:gd name="connsiteX38" fmla="*/ 0 w 31117"/>
                    <a:gd name="connsiteY38" fmla="*/ 11525 h 20745"/>
                    <a:gd name="connsiteX39" fmla="*/ 0 w 31117"/>
                    <a:gd name="connsiteY39" fmla="*/ 11525 h 20745"/>
                    <a:gd name="connsiteX40" fmla="*/ 0 w 31117"/>
                    <a:gd name="connsiteY40" fmla="*/ 11525 h 207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</a:cxnLst>
                  <a:rect l="l" t="t" r="r" b="b"/>
                  <a:pathLst>
                    <a:path w="31117" h="20745">
                      <a:moveTo>
                        <a:pt x="0" y="11525"/>
                      </a:moveTo>
                      <a:lnTo>
                        <a:pt x="0" y="11525"/>
                      </a:lnTo>
                      <a:lnTo>
                        <a:pt x="0" y="11525"/>
                      </a:lnTo>
                      <a:lnTo>
                        <a:pt x="0" y="8068"/>
                      </a:lnTo>
                      <a:lnTo>
                        <a:pt x="1153" y="9220"/>
                      </a:lnTo>
                      <a:cubicBezTo>
                        <a:pt x="1153" y="9220"/>
                        <a:pt x="1153" y="9220"/>
                        <a:pt x="1153" y="9220"/>
                      </a:cubicBezTo>
                      <a:cubicBezTo>
                        <a:pt x="1153" y="9220"/>
                        <a:pt x="1153" y="9220"/>
                        <a:pt x="1153" y="9220"/>
                      </a:cubicBezTo>
                      <a:cubicBezTo>
                        <a:pt x="1153" y="9220"/>
                        <a:pt x="1153" y="9220"/>
                        <a:pt x="1153" y="9220"/>
                      </a:cubicBezTo>
                      <a:lnTo>
                        <a:pt x="1153" y="9220"/>
                      </a:lnTo>
                      <a:cubicBezTo>
                        <a:pt x="1153" y="9220"/>
                        <a:pt x="1153" y="9220"/>
                        <a:pt x="1153" y="9220"/>
                      </a:cubicBezTo>
                      <a:cubicBezTo>
                        <a:pt x="1153" y="9220"/>
                        <a:pt x="1153" y="9220"/>
                        <a:pt x="1153" y="9220"/>
                      </a:cubicBezTo>
                      <a:cubicBezTo>
                        <a:pt x="1153" y="9220"/>
                        <a:pt x="1153" y="9220"/>
                        <a:pt x="1153" y="9220"/>
                      </a:cubicBezTo>
                      <a:cubicBezTo>
                        <a:pt x="1153" y="9220"/>
                        <a:pt x="1153" y="9220"/>
                        <a:pt x="1153" y="9220"/>
                      </a:cubicBezTo>
                      <a:lnTo>
                        <a:pt x="1153" y="9220"/>
                      </a:lnTo>
                      <a:lnTo>
                        <a:pt x="1153" y="9220"/>
                      </a:lnTo>
                      <a:cubicBezTo>
                        <a:pt x="1153" y="9220"/>
                        <a:pt x="1153" y="9220"/>
                        <a:pt x="1153" y="9220"/>
                      </a:cubicBezTo>
                      <a:cubicBezTo>
                        <a:pt x="1153" y="9220"/>
                        <a:pt x="1153" y="9220"/>
                        <a:pt x="1153" y="9220"/>
                      </a:cubicBezTo>
                      <a:cubicBezTo>
                        <a:pt x="1153" y="9220"/>
                        <a:pt x="1153" y="9220"/>
                        <a:pt x="1153" y="9220"/>
                      </a:cubicBezTo>
                      <a:cubicBezTo>
                        <a:pt x="1153" y="9220"/>
                        <a:pt x="1153" y="9220"/>
                        <a:pt x="1153" y="9220"/>
                      </a:cubicBezTo>
                      <a:cubicBezTo>
                        <a:pt x="1153" y="9220"/>
                        <a:pt x="1153" y="9220"/>
                        <a:pt x="1153" y="9220"/>
                      </a:cubicBezTo>
                      <a:cubicBezTo>
                        <a:pt x="1153" y="9220"/>
                        <a:pt x="1153" y="9220"/>
                        <a:pt x="1153" y="9220"/>
                      </a:cubicBezTo>
                      <a:cubicBezTo>
                        <a:pt x="1153" y="9220"/>
                        <a:pt x="1153" y="9220"/>
                        <a:pt x="2305" y="9220"/>
                      </a:cubicBezTo>
                      <a:lnTo>
                        <a:pt x="18440" y="0"/>
                      </a:lnTo>
                      <a:lnTo>
                        <a:pt x="18440" y="0"/>
                      </a:lnTo>
                      <a:cubicBezTo>
                        <a:pt x="18440" y="0"/>
                        <a:pt x="18440" y="0"/>
                        <a:pt x="18440" y="0"/>
                      </a:cubicBezTo>
                      <a:lnTo>
                        <a:pt x="18440" y="3458"/>
                      </a:lnTo>
                      <a:cubicBezTo>
                        <a:pt x="18440" y="3458"/>
                        <a:pt x="18440" y="4610"/>
                        <a:pt x="19593" y="4610"/>
                      </a:cubicBezTo>
                      <a:lnTo>
                        <a:pt x="31118" y="11525"/>
                      </a:lnTo>
                      <a:cubicBezTo>
                        <a:pt x="31118" y="11525"/>
                        <a:pt x="31118" y="11525"/>
                        <a:pt x="29966" y="11525"/>
                      </a:cubicBezTo>
                      <a:lnTo>
                        <a:pt x="13830" y="20746"/>
                      </a:lnTo>
                      <a:cubicBezTo>
                        <a:pt x="13830" y="20746"/>
                        <a:pt x="12678" y="20746"/>
                        <a:pt x="12678" y="20746"/>
                      </a:cubicBezTo>
                      <a:cubicBezTo>
                        <a:pt x="12678" y="20746"/>
                        <a:pt x="12678" y="20746"/>
                        <a:pt x="12678" y="20746"/>
                      </a:cubicBezTo>
                      <a:cubicBezTo>
                        <a:pt x="12678" y="20746"/>
                        <a:pt x="11525" y="20746"/>
                        <a:pt x="11525" y="20746"/>
                      </a:cubicBezTo>
                      <a:lnTo>
                        <a:pt x="11525" y="20746"/>
                      </a:lnTo>
                      <a:cubicBezTo>
                        <a:pt x="11525" y="20746"/>
                        <a:pt x="10373" y="20746"/>
                        <a:pt x="10373" y="20746"/>
                      </a:cubicBezTo>
                      <a:lnTo>
                        <a:pt x="10373" y="20746"/>
                      </a:lnTo>
                      <a:cubicBezTo>
                        <a:pt x="10373" y="20746"/>
                        <a:pt x="9220" y="20746"/>
                        <a:pt x="9220" y="20746"/>
                      </a:cubicBezTo>
                      <a:lnTo>
                        <a:pt x="0" y="11525"/>
                      </a:lnTo>
                      <a:cubicBezTo>
                        <a:pt x="0" y="12678"/>
                        <a:pt x="0" y="12678"/>
                        <a:pt x="0" y="11525"/>
                      </a:cubicBezTo>
                      <a:cubicBezTo>
                        <a:pt x="0" y="12678"/>
                        <a:pt x="0" y="12678"/>
                        <a:pt x="0" y="11525"/>
                      </a:cubicBezTo>
                      <a:cubicBezTo>
                        <a:pt x="0" y="11525"/>
                        <a:pt x="0" y="11525"/>
                        <a:pt x="0" y="11525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03286"/>
                    </a:gs>
                    <a:gs pos="100000">
                      <a:srgbClr val="0085F2"/>
                    </a:gs>
                  </a:gsLst>
                  <a:lin ang="16327914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713" name="Freeform: Shape 3712">
                  <a:extLst>
                    <a:ext uri="{FF2B5EF4-FFF2-40B4-BE49-F238E27FC236}">
                      <a16:creationId xmlns:a16="http://schemas.microsoft.com/office/drawing/2014/main" id="{10FEFFA9-1931-BD37-89BE-237743DB6DB8}"/>
                    </a:ext>
                  </a:extLst>
                </p:cNvPr>
                <p:cNvSpPr/>
                <p:nvPr/>
              </p:nvSpPr>
              <p:spPr>
                <a:xfrm>
                  <a:off x="8931788" y="5592526"/>
                  <a:ext cx="35728" cy="20745"/>
                </a:xfrm>
                <a:custGeom>
                  <a:avLst/>
                  <a:gdLst>
                    <a:gd name="connsiteX0" fmla="*/ 3458 w 35728"/>
                    <a:gd name="connsiteY0" fmla="*/ 8067 h 20745"/>
                    <a:gd name="connsiteX1" fmla="*/ 4610 w 35728"/>
                    <a:gd name="connsiteY1" fmla="*/ 9220 h 20745"/>
                    <a:gd name="connsiteX2" fmla="*/ 4610 w 35728"/>
                    <a:gd name="connsiteY2" fmla="*/ 9220 h 20745"/>
                    <a:gd name="connsiteX3" fmla="*/ 4610 w 35728"/>
                    <a:gd name="connsiteY3" fmla="*/ 9220 h 20745"/>
                    <a:gd name="connsiteX4" fmla="*/ 4610 w 35728"/>
                    <a:gd name="connsiteY4" fmla="*/ 9220 h 20745"/>
                    <a:gd name="connsiteX5" fmla="*/ 4610 w 35728"/>
                    <a:gd name="connsiteY5" fmla="*/ 9220 h 20745"/>
                    <a:gd name="connsiteX6" fmla="*/ 4610 w 35728"/>
                    <a:gd name="connsiteY6" fmla="*/ 9220 h 20745"/>
                    <a:gd name="connsiteX7" fmla="*/ 4610 w 35728"/>
                    <a:gd name="connsiteY7" fmla="*/ 9220 h 20745"/>
                    <a:gd name="connsiteX8" fmla="*/ 4610 w 35728"/>
                    <a:gd name="connsiteY8" fmla="*/ 9220 h 20745"/>
                    <a:gd name="connsiteX9" fmla="*/ 4610 w 35728"/>
                    <a:gd name="connsiteY9" fmla="*/ 9220 h 20745"/>
                    <a:gd name="connsiteX10" fmla="*/ 4610 w 35728"/>
                    <a:gd name="connsiteY10" fmla="*/ 9220 h 20745"/>
                    <a:gd name="connsiteX11" fmla="*/ 4610 w 35728"/>
                    <a:gd name="connsiteY11" fmla="*/ 9220 h 20745"/>
                    <a:gd name="connsiteX12" fmla="*/ 4610 w 35728"/>
                    <a:gd name="connsiteY12" fmla="*/ 9220 h 20745"/>
                    <a:gd name="connsiteX13" fmla="*/ 4610 w 35728"/>
                    <a:gd name="connsiteY13" fmla="*/ 9220 h 20745"/>
                    <a:gd name="connsiteX14" fmla="*/ 4610 w 35728"/>
                    <a:gd name="connsiteY14" fmla="*/ 9220 h 20745"/>
                    <a:gd name="connsiteX15" fmla="*/ 4610 w 35728"/>
                    <a:gd name="connsiteY15" fmla="*/ 9220 h 20745"/>
                    <a:gd name="connsiteX16" fmla="*/ 4610 w 35728"/>
                    <a:gd name="connsiteY16" fmla="*/ 9220 h 20745"/>
                    <a:gd name="connsiteX17" fmla="*/ 4610 w 35728"/>
                    <a:gd name="connsiteY17" fmla="*/ 9220 h 20745"/>
                    <a:gd name="connsiteX18" fmla="*/ 5763 w 35728"/>
                    <a:gd name="connsiteY18" fmla="*/ 9220 h 20745"/>
                    <a:gd name="connsiteX19" fmla="*/ 23051 w 35728"/>
                    <a:gd name="connsiteY19" fmla="*/ 0 h 20745"/>
                    <a:gd name="connsiteX20" fmla="*/ 23051 w 35728"/>
                    <a:gd name="connsiteY20" fmla="*/ 0 h 20745"/>
                    <a:gd name="connsiteX21" fmla="*/ 23051 w 35728"/>
                    <a:gd name="connsiteY21" fmla="*/ 0 h 20745"/>
                    <a:gd name="connsiteX22" fmla="*/ 23051 w 35728"/>
                    <a:gd name="connsiteY22" fmla="*/ 3457 h 20745"/>
                    <a:gd name="connsiteX23" fmla="*/ 24203 w 35728"/>
                    <a:gd name="connsiteY23" fmla="*/ 4610 h 20745"/>
                    <a:gd name="connsiteX24" fmla="*/ 35728 w 35728"/>
                    <a:gd name="connsiteY24" fmla="*/ 11525 h 20745"/>
                    <a:gd name="connsiteX25" fmla="*/ 34576 w 35728"/>
                    <a:gd name="connsiteY25" fmla="*/ 11525 h 20745"/>
                    <a:gd name="connsiteX26" fmla="*/ 18440 w 35728"/>
                    <a:gd name="connsiteY26" fmla="*/ 20745 h 20745"/>
                    <a:gd name="connsiteX27" fmla="*/ 17288 w 35728"/>
                    <a:gd name="connsiteY27" fmla="*/ 20745 h 20745"/>
                    <a:gd name="connsiteX28" fmla="*/ 17288 w 35728"/>
                    <a:gd name="connsiteY28" fmla="*/ 20745 h 20745"/>
                    <a:gd name="connsiteX29" fmla="*/ 16135 w 35728"/>
                    <a:gd name="connsiteY29" fmla="*/ 20745 h 20745"/>
                    <a:gd name="connsiteX30" fmla="*/ 16135 w 35728"/>
                    <a:gd name="connsiteY30" fmla="*/ 20745 h 20745"/>
                    <a:gd name="connsiteX31" fmla="*/ 14983 w 35728"/>
                    <a:gd name="connsiteY31" fmla="*/ 20745 h 20745"/>
                    <a:gd name="connsiteX32" fmla="*/ 14983 w 35728"/>
                    <a:gd name="connsiteY32" fmla="*/ 20745 h 20745"/>
                    <a:gd name="connsiteX33" fmla="*/ 13830 w 35728"/>
                    <a:gd name="connsiteY33" fmla="*/ 20745 h 20745"/>
                    <a:gd name="connsiteX34" fmla="*/ 1153 w 35728"/>
                    <a:gd name="connsiteY34" fmla="*/ 12677 h 20745"/>
                    <a:gd name="connsiteX35" fmla="*/ 0 w 35728"/>
                    <a:gd name="connsiteY35" fmla="*/ 12677 h 20745"/>
                    <a:gd name="connsiteX36" fmla="*/ 0 w 35728"/>
                    <a:gd name="connsiteY36" fmla="*/ 12677 h 20745"/>
                    <a:gd name="connsiteX37" fmla="*/ 0 w 35728"/>
                    <a:gd name="connsiteY37" fmla="*/ 12677 h 20745"/>
                    <a:gd name="connsiteX38" fmla="*/ 0 w 35728"/>
                    <a:gd name="connsiteY38" fmla="*/ 12677 h 20745"/>
                    <a:gd name="connsiteX39" fmla="*/ 0 w 35728"/>
                    <a:gd name="connsiteY39" fmla="*/ 12677 h 20745"/>
                    <a:gd name="connsiteX40" fmla="*/ 0 w 35728"/>
                    <a:gd name="connsiteY40" fmla="*/ 8067 h 207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</a:cxnLst>
                  <a:rect l="l" t="t" r="r" b="b"/>
                  <a:pathLst>
                    <a:path w="35728" h="20745">
                      <a:moveTo>
                        <a:pt x="3458" y="8067"/>
                      </a:moveTo>
                      <a:lnTo>
                        <a:pt x="4610" y="9220"/>
                      </a:lnTo>
                      <a:cubicBezTo>
                        <a:pt x="4610" y="9220"/>
                        <a:pt x="4610" y="9220"/>
                        <a:pt x="4610" y="9220"/>
                      </a:cubicBezTo>
                      <a:cubicBezTo>
                        <a:pt x="4610" y="9220"/>
                        <a:pt x="4610" y="9220"/>
                        <a:pt x="4610" y="9220"/>
                      </a:cubicBezTo>
                      <a:cubicBezTo>
                        <a:pt x="4610" y="9220"/>
                        <a:pt x="4610" y="9220"/>
                        <a:pt x="4610" y="9220"/>
                      </a:cubicBezTo>
                      <a:lnTo>
                        <a:pt x="4610" y="9220"/>
                      </a:lnTo>
                      <a:cubicBezTo>
                        <a:pt x="4610" y="9220"/>
                        <a:pt x="4610" y="9220"/>
                        <a:pt x="4610" y="9220"/>
                      </a:cubicBezTo>
                      <a:cubicBezTo>
                        <a:pt x="4610" y="9220"/>
                        <a:pt x="4610" y="9220"/>
                        <a:pt x="4610" y="9220"/>
                      </a:cubicBezTo>
                      <a:cubicBezTo>
                        <a:pt x="4610" y="9220"/>
                        <a:pt x="4610" y="9220"/>
                        <a:pt x="4610" y="9220"/>
                      </a:cubicBezTo>
                      <a:cubicBezTo>
                        <a:pt x="4610" y="9220"/>
                        <a:pt x="4610" y="9220"/>
                        <a:pt x="4610" y="9220"/>
                      </a:cubicBezTo>
                      <a:cubicBezTo>
                        <a:pt x="4610" y="9220"/>
                        <a:pt x="4610" y="9220"/>
                        <a:pt x="4610" y="9220"/>
                      </a:cubicBezTo>
                      <a:lnTo>
                        <a:pt x="4610" y="9220"/>
                      </a:lnTo>
                      <a:cubicBezTo>
                        <a:pt x="4610" y="9220"/>
                        <a:pt x="4610" y="9220"/>
                        <a:pt x="4610" y="9220"/>
                      </a:cubicBezTo>
                      <a:cubicBezTo>
                        <a:pt x="4610" y="9220"/>
                        <a:pt x="4610" y="9220"/>
                        <a:pt x="4610" y="9220"/>
                      </a:cubicBezTo>
                      <a:cubicBezTo>
                        <a:pt x="4610" y="9220"/>
                        <a:pt x="4610" y="9220"/>
                        <a:pt x="4610" y="9220"/>
                      </a:cubicBezTo>
                      <a:cubicBezTo>
                        <a:pt x="4610" y="9220"/>
                        <a:pt x="4610" y="9220"/>
                        <a:pt x="4610" y="9220"/>
                      </a:cubicBezTo>
                      <a:cubicBezTo>
                        <a:pt x="4610" y="9220"/>
                        <a:pt x="4610" y="9220"/>
                        <a:pt x="4610" y="9220"/>
                      </a:cubicBezTo>
                      <a:cubicBezTo>
                        <a:pt x="4610" y="9220"/>
                        <a:pt x="4610" y="9220"/>
                        <a:pt x="4610" y="9220"/>
                      </a:cubicBezTo>
                      <a:cubicBezTo>
                        <a:pt x="4610" y="9220"/>
                        <a:pt x="4610" y="9220"/>
                        <a:pt x="5763" y="9220"/>
                      </a:cubicBezTo>
                      <a:lnTo>
                        <a:pt x="23051" y="0"/>
                      </a:lnTo>
                      <a:lnTo>
                        <a:pt x="23051" y="0"/>
                      </a:lnTo>
                      <a:cubicBezTo>
                        <a:pt x="23051" y="0"/>
                        <a:pt x="23051" y="0"/>
                        <a:pt x="23051" y="0"/>
                      </a:cubicBezTo>
                      <a:lnTo>
                        <a:pt x="23051" y="3457"/>
                      </a:lnTo>
                      <a:cubicBezTo>
                        <a:pt x="23051" y="3457"/>
                        <a:pt x="23051" y="4610"/>
                        <a:pt x="24203" y="4610"/>
                      </a:cubicBezTo>
                      <a:lnTo>
                        <a:pt x="35728" y="11525"/>
                      </a:lnTo>
                      <a:cubicBezTo>
                        <a:pt x="35728" y="11525"/>
                        <a:pt x="35728" y="11525"/>
                        <a:pt x="34576" y="11525"/>
                      </a:cubicBezTo>
                      <a:lnTo>
                        <a:pt x="18440" y="20745"/>
                      </a:lnTo>
                      <a:cubicBezTo>
                        <a:pt x="18440" y="20745"/>
                        <a:pt x="17288" y="20745"/>
                        <a:pt x="17288" y="20745"/>
                      </a:cubicBezTo>
                      <a:cubicBezTo>
                        <a:pt x="17288" y="20745"/>
                        <a:pt x="17288" y="20745"/>
                        <a:pt x="17288" y="20745"/>
                      </a:cubicBezTo>
                      <a:cubicBezTo>
                        <a:pt x="17288" y="20745"/>
                        <a:pt x="16135" y="20745"/>
                        <a:pt x="16135" y="20745"/>
                      </a:cubicBezTo>
                      <a:lnTo>
                        <a:pt x="16135" y="20745"/>
                      </a:lnTo>
                      <a:cubicBezTo>
                        <a:pt x="16135" y="20745"/>
                        <a:pt x="14983" y="20745"/>
                        <a:pt x="14983" y="20745"/>
                      </a:cubicBezTo>
                      <a:lnTo>
                        <a:pt x="14983" y="20745"/>
                      </a:lnTo>
                      <a:cubicBezTo>
                        <a:pt x="14983" y="20745"/>
                        <a:pt x="13830" y="20745"/>
                        <a:pt x="13830" y="20745"/>
                      </a:cubicBezTo>
                      <a:lnTo>
                        <a:pt x="1153" y="12677"/>
                      </a:lnTo>
                      <a:cubicBezTo>
                        <a:pt x="1153" y="12677"/>
                        <a:pt x="1153" y="12677"/>
                        <a:pt x="0" y="12677"/>
                      </a:cubicBezTo>
                      <a:cubicBezTo>
                        <a:pt x="0" y="12677"/>
                        <a:pt x="0" y="12677"/>
                        <a:pt x="0" y="12677"/>
                      </a:cubicBezTo>
                      <a:cubicBezTo>
                        <a:pt x="0" y="12677"/>
                        <a:pt x="0" y="12677"/>
                        <a:pt x="0" y="12677"/>
                      </a:cubicBezTo>
                      <a:lnTo>
                        <a:pt x="0" y="12677"/>
                      </a:lnTo>
                      <a:lnTo>
                        <a:pt x="0" y="12677"/>
                      </a:lnTo>
                      <a:lnTo>
                        <a:pt x="0" y="8067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03286"/>
                    </a:gs>
                    <a:gs pos="100000">
                      <a:srgbClr val="0085F2"/>
                    </a:gs>
                  </a:gsLst>
                  <a:lin ang="16327914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714" name="Freeform: Shape 3713">
                  <a:extLst>
                    <a:ext uri="{FF2B5EF4-FFF2-40B4-BE49-F238E27FC236}">
                      <a16:creationId xmlns:a16="http://schemas.microsoft.com/office/drawing/2014/main" id="{2091F170-5D4C-7C3A-CAC2-4867FC481A3D}"/>
                    </a:ext>
                  </a:extLst>
                </p:cNvPr>
                <p:cNvSpPr/>
                <p:nvPr/>
              </p:nvSpPr>
              <p:spPr>
                <a:xfrm>
                  <a:off x="8947923" y="5532595"/>
                  <a:ext cx="117557" cy="73761"/>
                </a:xfrm>
                <a:custGeom>
                  <a:avLst/>
                  <a:gdLst>
                    <a:gd name="connsiteX0" fmla="*/ 10373 w 117557"/>
                    <a:gd name="connsiteY0" fmla="*/ 57626 h 73761"/>
                    <a:gd name="connsiteX1" fmla="*/ 10373 w 117557"/>
                    <a:gd name="connsiteY1" fmla="*/ 57626 h 73761"/>
                    <a:gd name="connsiteX2" fmla="*/ 10373 w 117557"/>
                    <a:gd name="connsiteY2" fmla="*/ 57626 h 73761"/>
                    <a:gd name="connsiteX3" fmla="*/ 10373 w 117557"/>
                    <a:gd name="connsiteY3" fmla="*/ 54169 h 73761"/>
                    <a:gd name="connsiteX4" fmla="*/ 11525 w 117557"/>
                    <a:gd name="connsiteY4" fmla="*/ 55321 h 73761"/>
                    <a:gd name="connsiteX5" fmla="*/ 11525 w 117557"/>
                    <a:gd name="connsiteY5" fmla="*/ 55321 h 73761"/>
                    <a:gd name="connsiteX6" fmla="*/ 11525 w 117557"/>
                    <a:gd name="connsiteY6" fmla="*/ 55321 h 73761"/>
                    <a:gd name="connsiteX7" fmla="*/ 11525 w 117557"/>
                    <a:gd name="connsiteY7" fmla="*/ 55321 h 73761"/>
                    <a:gd name="connsiteX8" fmla="*/ 11525 w 117557"/>
                    <a:gd name="connsiteY8" fmla="*/ 55321 h 73761"/>
                    <a:gd name="connsiteX9" fmla="*/ 11525 w 117557"/>
                    <a:gd name="connsiteY9" fmla="*/ 55321 h 73761"/>
                    <a:gd name="connsiteX10" fmla="*/ 11525 w 117557"/>
                    <a:gd name="connsiteY10" fmla="*/ 55321 h 73761"/>
                    <a:gd name="connsiteX11" fmla="*/ 11525 w 117557"/>
                    <a:gd name="connsiteY11" fmla="*/ 55321 h 73761"/>
                    <a:gd name="connsiteX12" fmla="*/ 11525 w 117557"/>
                    <a:gd name="connsiteY12" fmla="*/ 55321 h 73761"/>
                    <a:gd name="connsiteX13" fmla="*/ 11525 w 117557"/>
                    <a:gd name="connsiteY13" fmla="*/ 55321 h 73761"/>
                    <a:gd name="connsiteX14" fmla="*/ 11525 w 117557"/>
                    <a:gd name="connsiteY14" fmla="*/ 55321 h 73761"/>
                    <a:gd name="connsiteX15" fmla="*/ 11525 w 117557"/>
                    <a:gd name="connsiteY15" fmla="*/ 55321 h 73761"/>
                    <a:gd name="connsiteX16" fmla="*/ 11525 w 117557"/>
                    <a:gd name="connsiteY16" fmla="*/ 55321 h 73761"/>
                    <a:gd name="connsiteX17" fmla="*/ 11525 w 117557"/>
                    <a:gd name="connsiteY17" fmla="*/ 55321 h 73761"/>
                    <a:gd name="connsiteX18" fmla="*/ 11525 w 117557"/>
                    <a:gd name="connsiteY18" fmla="*/ 55321 h 73761"/>
                    <a:gd name="connsiteX19" fmla="*/ 11525 w 117557"/>
                    <a:gd name="connsiteY19" fmla="*/ 55321 h 73761"/>
                    <a:gd name="connsiteX20" fmla="*/ 11525 w 117557"/>
                    <a:gd name="connsiteY20" fmla="*/ 55321 h 73761"/>
                    <a:gd name="connsiteX21" fmla="*/ 12678 w 117557"/>
                    <a:gd name="connsiteY21" fmla="*/ 55321 h 73761"/>
                    <a:gd name="connsiteX22" fmla="*/ 28813 w 117557"/>
                    <a:gd name="connsiteY22" fmla="*/ 46101 h 73761"/>
                    <a:gd name="connsiteX23" fmla="*/ 28813 w 117557"/>
                    <a:gd name="connsiteY23" fmla="*/ 46101 h 73761"/>
                    <a:gd name="connsiteX24" fmla="*/ 28813 w 117557"/>
                    <a:gd name="connsiteY24" fmla="*/ 46101 h 73761"/>
                    <a:gd name="connsiteX25" fmla="*/ 28813 w 117557"/>
                    <a:gd name="connsiteY25" fmla="*/ 46101 h 73761"/>
                    <a:gd name="connsiteX26" fmla="*/ 28813 w 117557"/>
                    <a:gd name="connsiteY26" fmla="*/ 46101 h 73761"/>
                    <a:gd name="connsiteX27" fmla="*/ 28813 w 117557"/>
                    <a:gd name="connsiteY27" fmla="*/ 46101 h 73761"/>
                    <a:gd name="connsiteX28" fmla="*/ 28813 w 117557"/>
                    <a:gd name="connsiteY28" fmla="*/ 46101 h 73761"/>
                    <a:gd name="connsiteX29" fmla="*/ 28813 w 117557"/>
                    <a:gd name="connsiteY29" fmla="*/ 46101 h 73761"/>
                    <a:gd name="connsiteX30" fmla="*/ 28813 w 117557"/>
                    <a:gd name="connsiteY30" fmla="*/ 46101 h 73761"/>
                    <a:gd name="connsiteX31" fmla="*/ 28813 w 117557"/>
                    <a:gd name="connsiteY31" fmla="*/ 46101 h 73761"/>
                    <a:gd name="connsiteX32" fmla="*/ 28813 w 117557"/>
                    <a:gd name="connsiteY32" fmla="*/ 46101 h 73761"/>
                    <a:gd name="connsiteX33" fmla="*/ 28813 w 117557"/>
                    <a:gd name="connsiteY33" fmla="*/ 42644 h 73761"/>
                    <a:gd name="connsiteX34" fmla="*/ 29966 w 117557"/>
                    <a:gd name="connsiteY34" fmla="*/ 43796 h 73761"/>
                    <a:gd name="connsiteX35" fmla="*/ 29966 w 117557"/>
                    <a:gd name="connsiteY35" fmla="*/ 43796 h 73761"/>
                    <a:gd name="connsiteX36" fmla="*/ 29966 w 117557"/>
                    <a:gd name="connsiteY36" fmla="*/ 43796 h 73761"/>
                    <a:gd name="connsiteX37" fmla="*/ 29966 w 117557"/>
                    <a:gd name="connsiteY37" fmla="*/ 43796 h 73761"/>
                    <a:gd name="connsiteX38" fmla="*/ 29966 w 117557"/>
                    <a:gd name="connsiteY38" fmla="*/ 43796 h 73761"/>
                    <a:gd name="connsiteX39" fmla="*/ 29966 w 117557"/>
                    <a:gd name="connsiteY39" fmla="*/ 43796 h 73761"/>
                    <a:gd name="connsiteX40" fmla="*/ 29966 w 117557"/>
                    <a:gd name="connsiteY40" fmla="*/ 43796 h 73761"/>
                    <a:gd name="connsiteX41" fmla="*/ 29966 w 117557"/>
                    <a:gd name="connsiteY41" fmla="*/ 43796 h 73761"/>
                    <a:gd name="connsiteX42" fmla="*/ 29966 w 117557"/>
                    <a:gd name="connsiteY42" fmla="*/ 43796 h 73761"/>
                    <a:gd name="connsiteX43" fmla="*/ 29966 w 117557"/>
                    <a:gd name="connsiteY43" fmla="*/ 43796 h 73761"/>
                    <a:gd name="connsiteX44" fmla="*/ 29966 w 117557"/>
                    <a:gd name="connsiteY44" fmla="*/ 43796 h 73761"/>
                    <a:gd name="connsiteX45" fmla="*/ 29966 w 117557"/>
                    <a:gd name="connsiteY45" fmla="*/ 43796 h 73761"/>
                    <a:gd name="connsiteX46" fmla="*/ 29966 w 117557"/>
                    <a:gd name="connsiteY46" fmla="*/ 43796 h 73761"/>
                    <a:gd name="connsiteX47" fmla="*/ 29966 w 117557"/>
                    <a:gd name="connsiteY47" fmla="*/ 43796 h 73761"/>
                    <a:gd name="connsiteX48" fmla="*/ 29966 w 117557"/>
                    <a:gd name="connsiteY48" fmla="*/ 43796 h 73761"/>
                    <a:gd name="connsiteX49" fmla="*/ 29966 w 117557"/>
                    <a:gd name="connsiteY49" fmla="*/ 43796 h 73761"/>
                    <a:gd name="connsiteX50" fmla="*/ 29966 w 117557"/>
                    <a:gd name="connsiteY50" fmla="*/ 43796 h 73761"/>
                    <a:gd name="connsiteX51" fmla="*/ 31118 w 117557"/>
                    <a:gd name="connsiteY51" fmla="*/ 43796 h 73761"/>
                    <a:gd name="connsiteX52" fmla="*/ 48406 w 117557"/>
                    <a:gd name="connsiteY52" fmla="*/ 34576 h 73761"/>
                    <a:gd name="connsiteX53" fmla="*/ 48406 w 117557"/>
                    <a:gd name="connsiteY53" fmla="*/ 34576 h 73761"/>
                    <a:gd name="connsiteX54" fmla="*/ 48406 w 117557"/>
                    <a:gd name="connsiteY54" fmla="*/ 34576 h 73761"/>
                    <a:gd name="connsiteX55" fmla="*/ 48406 w 117557"/>
                    <a:gd name="connsiteY55" fmla="*/ 34576 h 73761"/>
                    <a:gd name="connsiteX56" fmla="*/ 48406 w 117557"/>
                    <a:gd name="connsiteY56" fmla="*/ 34576 h 73761"/>
                    <a:gd name="connsiteX57" fmla="*/ 48406 w 117557"/>
                    <a:gd name="connsiteY57" fmla="*/ 34576 h 73761"/>
                    <a:gd name="connsiteX58" fmla="*/ 48406 w 117557"/>
                    <a:gd name="connsiteY58" fmla="*/ 34576 h 73761"/>
                    <a:gd name="connsiteX59" fmla="*/ 48406 w 117557"/>
                    <a:gd name="connsiteY59" fmla="*/ 34576 h 73761"/>
                    <a:gd name="connsiteX60" fmla="*/ 48406 w 117557"/>
                    <a:gd name="connsiteY60" fmla="*/ 34576 h 73761"/>
                    <a:gd name="connsiteX61" fmla="*/ 48406 w 117557"/>
                    <a:gd name="connsiteY61" fmla="*/ 34576 h 73761"/>
                    <a:gd name="connsiteX62" fmla="*/ 48406 w 117557"/>
                    <a:gd name="connsiteY62" fmla="*/ 34576 h 73761"/>
                    <a:gd name="connsiteX63" fmla="*/ 48406 w 117557"/>
                    <a:gd name="connsiteY63" fmla="*/ 31118 h 73761"/>
                    <a:gd name="connsiteX64" fmla="*/ 49559 w 117557"/>
                    <a:gd name="connsiteY64" fmla="*/ 32271 h 73761"/>
                    <a:gd name="connsiteX65" fmla="*/ 49559 w 117557"/>
                    <a:gd name="connsiteY65" fmla="*/ 32271 h 73761"/>
                    <a:gd name="connsiteX66" fmla="*/ 49559 w 117557"/>
                    <a:gd name="connsiteY66" fmla="*/ 32271 h 73761"/>
                    <a:gd name="connsiteX67" fmla="*/ 49559 w 117557"/>
                    <a:gd name="connsiteY67" fmla="*/ 32271 h 73761"/>
                    <a:gd name="connsiteX68" fmla="*/ 49559 w 117557"/>
                    <a:gd name="connsiteY68" fmla="*/ 32271 h 73761"/>
                    <a:gd name="connsiteX69" fmla="*/ 49559 w 117557"/>
                    <a:gd name="connsiteY69" fmla="*/ 32271 h 73761"/>
                    <a:gd name="connsiteX70" fmla="*/ 49559 w 117557"/>
                    <a:gd name="connsiteY70" fmla="*/ 32271 h 73761"/>
                    <a:gd name="connsiteX71" fmla="*/ 49559 w 117557"/>
                    <a:gd name="connsiteY71" fmla="*/ 32271 h 73761"/>
                    <a:gd name="connsiteX72" fmla="*/ 49559 w 117557"/>
                    <a:gd name="connsiteY72" fmla="*/ 32271 h 73761"/>
                    <a:gd name="connsiteX73" fmla="*/ 49559 w 117557"/>
                    <a:gd name="connsiteY73" fmla="*/ 32271 h 73761"/>
                    <a:gd name="connsiteX74" fmla="*/ 49559 w 117557"/>
                    <a:gd name="connsiteY74" fmla="*/ 32271 h 73761"/>
                    <a:gd name="connsiteX75" fmla="*/ 49559 w 117557"/>
                    <a:gd name="connsiteY75" fmla="*/ 32271 h 73761"/>
                    <a:gd name="connsiteX76" fmla="*/ 49559 w 117557"/>
                    <a:gd name="connsiteY76" fmla="*/ 32271 h 73761"/>
                    <a:gd name="connsiteX77" fmla="*/ 49559 w 117557"/>
                    <a:gd name="connsiteY77" fmla="*/ 32271 h 73761"/>
                    <a:gd name="connsiteX78" fmla="*/ 49559 w 117557"/>
                    <a:gd name="connsiteY78" fmla="*/ 32271 h 73761"/>
                    <a:gd name="connsiteX79" fmla="*/ 49559 w 117557"/>
                    <a:gd name="connsiteY79" fmla="*/ 32271 h 73761"/>
                    <a:gd name="connsiteX80" fmla="*/ 49559 w 117557"/>
                    <a:gd name="connsiteY80" fmla="*/ 32271 h 73761"/>
                    <a:gd name="connsiteX81" fmla="*/ 50711 w 117557"/>
                    <a:gd name="connsiteY81" fmla="*/ 32271 h 73761"/>
                    <a:gd name="connsiteX82" fmla="*/ 66847 w 117557"/>
                    <a:gd name="connsiteY82" fmla="*/ 23051 h 73761"/>
                    <a:gd name="connsiteX83" fmla="*/ 66847 w 117557"/>
                    <a:gd name="connsiteY83" fmla="*/ 23051 h 73761"/>
                    <a:gd name="connsiteX84" fmla="*/ 66847 w 117557"/>
                    <a:gd name="connsiteY84" fmla="*/ 23051 h 73761"/>
                    <a:gd name="connsiteX85" fmla="*/ 66847 w 117557"/>
                    <a:gd name="connsiteY85" fmla="*/ 23051 h 73761"/>
                    <a:gd name="connsiteX86" fmla="*/ 66847 w 117557"/>
                    <a:gd name="connsiteY86" fmla="*/ 23051 h 73761"/>
                    <a:gd name="connsiteX87" fmla="*/ 66847 w 117557"/>
                    <a:gd name="connsiteY87" fmla="*/ 23051 h 73761"/>
                    <a:gd name="connsiteX88" fmla="*/ 66847 w 117557"/>
                    <a:gd name="connsiteY88" fmla="*/ 23051 h 73761"/>
                    <a:gd name="connsiteX89" fmla="*/ 66847 w 117557"/>
                    <a:gd name="connsiteY89" fmla="*/ 23051 h 73761"/>
                    <a:gd name="connsiteX90" fmla="*/ 66847 w 117557"/>
                    <a:gd name="connsiteY90" fmla="*/ 23051 h 73761"/>
                    <a:gd name="connsiteX91" fmla="*/ 66847 w 117557"/>
                    <a:gd name="connsiteY91" fmla="*/ 23051 h 73761"/>
                    <a:gd name="connsiteX92" fmla="*/ 66847 w 117557"/>
                    <a:gd name="connsiteY92" fmla="*/ 23051 h 73761"/>
                    <a:gd name="connsiteX93" fmla="*/ 66847 w 117557"/>
                    <a:gd name="connsiteY93" fmla="*/ 19593 h 73761"/>
                    <a:gd name="connsiteX94" fmla="*/ 67999 w 117557"/>
                    <a:gd name="connsiteY94" fmla="*/ 20745 h 73761"/>
                    <a:gd name="connsiteX95" fmla="*/ 67999 w 117557"/>
                    <a:gd name="connsiteY95" fmla="*/ 20745 h 73761"/>
                    <a:gd name="connsiteX96" fmla="*/ 67999 w 117557"/>
                    <a:gd name="connsiteY96" fmla="*/ 20745 h 73761"/>
                    <a:gd name="connsiteX97" fmla="*/ 67999 w 117557"/>
                    <a:gd name="connsiteY97" fmla="*/ 20745 h 73761"/>
                    <a:gd name="connsiteX98" fmla="*/ 67999 w 117557"/>
                    <a:gd name="connsiteY98" fmla="*/ 20745 h 73761"/>
                    <a:gd name="connsiteX99" fmla="*/ 67999 w 117557"/>
                    <a:gd name="connsiteY99" fmla="*/ 20745 h 73761"/>
                    <a:gd name="connsiteX100" fmla="*/ 67999 w 117557"/>
                    <a:gd name="connsiteY100" fmla="*/ 20745 h 73761"/>
                    <a:gd name="connsiteX101" fmla="*/ 67999 w 117557"/>
                    <a:gd name="connsiteY101" fmla="*/ 20745 h 73761"/>
                    <a:gd name="connsiteX102" fmla="*/ 67999 w 117557"/>
                    <a:gd name="connsiteY102" fmla="*/ 20745 h 73761"/>
                    <a:gd name="connsiteX103" fmla="*/ 67999 w 117557"/>
                    <a:gd name="connsiteY103" fmla="*/ 20745 h 73761"/>
                    <a:gd name="connsiteX104" fmla="*/ 67999 w 117557"/>
                    <a:gd name="connsiteY104" fmla="*/ 20745 h 73761"/>
                    <a:gd name="connsiteX105" fmla="*/ 67999 w 117557"/>
                    <a:gd name="connsiteY105" fmla="*/ 20745 h 73761"/>
                    <a:gd name="connsiteX106" fmla="*/ 67999 w 117557"/>
                    <a:gd name="connsiteY106" fmla="*/ 20745 h 73761"/>
                    <a:gd name="connsiteX107" fmla="*/ 67999 w 117557"/>
                    <a:gd name="connsiteY107" fmla="*/ 20745 h 73761"/>
                    <a:gd name="connsiteX108" fmla="*/ 67999 w 117557"/>
                    <a:gd name="connsiteY108" fmla="*/ 20745 h 73761"/>
                    <a:gd name="connsiteX109" fmla="*/ 67999 w 117557"/>
                    <a:gd name="connsiteY109" fmla="*/ 20745 h 73761"/>
                    <a:gd name="connsiteX110" fmla="*/ 67999 w 117557"/>
                    <a:gd name="connsiteY110" fmla="*/ 20745 h 73761"/>
                    <a:gd name="connsiteX111" fmla="*/ 69152 w 117557"/>
                    <a:gd name="connsiteY111" fmla="*/ 20745 h 73761"/>
                    <a:gd name="connsiteX112" fmla="*/ 85287 w 117557"/>
                    <a:gd name="connsiteY112" fmla="*/ 11525 h 73761"/>
                    <a:gd name="connsiteX113" fmla="*/ 85287 w 117557"/>
                    <a:gd name="connsiteY113" fmla="*/ 11525 h 73761"/>
                    <a:gd name="connsiteX114" fmla="*/ 85287 w 117557"/>
                    <a:gd name="connsiteY114" fmla="*/ 11525 h 73761"/>
                    <a:gd name="connsiteX115" fmla="*/ 85287 w 117557"/>
                    <a:gd name="connsiteY115" fmla="*/ 11525 h 73761"/>
                    <a:gd name="connsiteX116" fmla="*/ 85287 w 117557"/>
                    <a:gd name="connsiteY116" fmla="*/ 11525 h 73761"/>
                    <a:gd name="connsiteX117" fmla="*/ 85287 w 117557"/>
                    <a:gd name="connsiteY117" fmla="*/ 11525 h 73761"/>
                    <a:gd name="connsiteX118" fmla="*/ 85287 w 117557"/>
                    <a:gd name="connsiteY118" fmla="*/ 11525 h 73761"/>
                    <a:gd name="connsiteX119" fmla="*/ 85287 w 117557"/>
                    <a:gd name="connsiteY119" fmla="*/ 11525 h 73761"/>
                    <a:gd name="connsiteX120" fmla="*/ 85287 w 117557"/>
                    <a:gd name="connsiteY120" fmla="*/ 11525 h 73761"/>
                    <a:gd name="connsiteX121" fmla="*/ 85287 w 117557"/>
                    <a:gd name="connsiteY121" fmla="*/ 11525 h 73761"/>
                    <a:gd name="connsiteX122" fmla="*/ 85287 w 117557"/>
                    <a:gd name="connsiteY122" fmla="*/ 11525 h 73761"/>
                    <a:gd name="connsiteX123" fmla="*/ 85287 w 117557"/>
                    <a:gd name="connsiteY123" fmla="*/ 8068 h 73761"/>
                    <a:gd name="connsiteX124" fmla="*/ 86439 w 117557"/>
                    <a:gd name="connsiteY124" fmla="*/ 9220 h 73761"/>
                    <a:gd name="connsiteX125" fmla="*/ 86439 w 117557"/>
                    <a:gd name="connsiteY125" fmla="*/ 9220 h 73761"/>
                    <a:gd name="connsiteX126" fmla="*/ 86439 w 117557"/>
                    <a:gd name="connsiteY126" fmla="*/ 9220 h 73761"/>
                    <a:gd name="connsiteX127" fmla="*/ 86439 w 117557"/>
                    <a:gd name="connsiteY127" fmla="*/ 9220 h 73761"/>
                    <a:gd name="connsiteX128" fmla="*/ 86439 w 117557"/>
                    <a:gd name="connsiteY128" fmla="*/ 9220 h 73761"/>
                    <a:gd name="connsiteX129" fmla="*/ 86439 w 117557"/>
                    <a:gd name="connsiteY129" fmla="*/ 9220 h 73761"/>
                    <a:gd name="connsiteX130" fmla="*/ 86439 w 117557"/>
                    <a:gd name="connsiteY130" fmla="*/ 9220 h 73761"/>
                    <a:gd name="connsiteX131" fmla="*/ 86439 w 117557"/>
                    <a:gd name="connsiteY131" fmla="*/ 9220 h 73761"/>
                    <a:gd name="connsiteX132" fmla="*/ 86439 w 117557"/>
                    <a:gd name="connsiteY132" fmla="*/ 9220 h 73761"/>
                    <a:gd name="connsiteX133" fmla="*/ 86439 w 117557"/>
                    <a:gd name="connsiteY133" fmla="*/ 9220 h 73761"/>
                    <a:gd name="connsiteX134" fmla="*/ 86439 w 117557"/>
                    <a:gd name="connsiteY134" fmla="*/ 9220 h 73761"/>
                    <a:gd name="connsiteX135" fmla="*/ 86439 w 117557"/>
                    <a:gd name="connsiteY135" fmla="*/ 9220 h 73761"/>
                    <a:gd name="connsiteX136" fmla="*/ 86439 w 117557"/>
                    <a:gd name="connsiteY136" fmla="*/ 9220 h 73761"/>
                    <a:gd name="connsiteX137" fmla="*/ 86439 w 117557"/>
                    <a:gd name="connsiteY137" fmla="*/ 9220 h 73761"/>
                    <a:gd name="connsiteX138" fmla="*/ 86439 w 117557"/>
                    <a:gd name="connsiteY138" fmla="*/ 9220 h 73761"/>
                    <a:gd name="connsiteX139" fmla="*/ 86439 w 117557"/>
                    <a:gd name="connsiteY139" fmla="*/ 9220 h 73761"/>
                    <a:gd name="connsiteX140" fmla="*/ 86439 w 117557"/>
                    <a:gd name="connsiteY140" fmla="*/ 9220 h 73761"/>
                    <a:gd name="connsiteX141" fmla="*/ 87592 w 117557"/>
                    <a:gd name="connsiteY141" fmla="*/ 9220 h 73761"/>
                    <a:gd name="connsiteX142" fmla="*/ 104880 w 117557"/>
                    <a:gd name="connsiteY142" fmla="*/ 0 h 73761"/>
                    <a:gd name="connsiteX143" fmla="*/ 104880 w 117557"/>
                    <a:gd name="connsiteY143" fmla="*/ 0 h 73761"/>
                    <a:gd name="connsiteX144" fmla="*/ 104880 w 117557"/>
                    <a:gd name="connsiteY144" fmla="*/ 0 h 73761"/>
                    <a:gd name="connsiteX145" fmla="*/ 104880 w 117557"/>
                    <a:gd name="connsiteY145" fmla="*/ 3457 h 73761"/>
                    <a:gd name="connsiteX146" fmla="*/ 106032 w 117557"/>
                    <a:gd name="connsiteY146" fmla="*/ 4610 h 73761"/>
                    <a:gd name="connsiteX147" fmla="*/ 117558 w 117557"/>
                    <a:gd name="connsiteY147" fmla="*/ 11525 h 73761"/>
                    <a:gd name="connsiteX148" fmla="*/ 116405 w 117557"/>
                    <a:gd name="connsiteY148" fmla="*/ 11525 h 73761"/>
                    <a:gd name="connsiteX149" fmla="*/ 4610 w 117557"/>
                    <a:gd name="connsiteY149" fmla="*/ 73762 h 73761"/>
                    <a:gd name="connsiteX150" fmla="*/ 3458 w 117557"/>
                    <a:gd name="connsiteY150" fmla="*/ 73762 h 73761"/>
                    <a:gd name="connsiteX151" fmla="*/ 3458 w 117557"/>
                    <a:gd name="connsiteY151" fmla="*/ 73762 h 73761"/>
                    <a:gd name="connsiteX152" fmla="*/ 2305 w 117557"/>
                    <a:gd name="connsiteY152" fmla="*/ 73762 h 73761"/>
                    <a:gd name="connsiteX153" fmla="*/ 2305 w 117557"/>
                    <a:gd name="connsiteY153" fmla="*/ 73762 h 73761"/>
                    <a:gd name="connsiteX154" fmla="*/ 1153 w 117557"/>
                    <a:gd name="connsiteY154" fmla="*/ 73762 h 73761"/>
                    <a:gd name="connsiteX155" fmla="*/ 1153 w 117557"/>
                    <a:gd name="connsiteY155" fmla="*/ 73762 h 73761"/>
                    <a:gd name="connsiteX156" fmla="*/ 0 w 117557"/>
                    <a:gd name="connsiteY156" fmla="*/ 73762 h 73761"/>
                    <a:gd name="connsiteX157" fmla="*/ 10373 w 117557"/>
                    <a:gd name="connsiteY157" fmla="*/ 57626 h 73761"/>
                    <a:gd name="connsiteX158" fmla="*/ 10373 w 117557"/>
                    <a:gd name="connsiteY158" fmla="*/ 57626 h 73761"/>
                    <a:gd name="connsiteX159" fmla="*/ 10373 w 117557"/>
                    <a:gd name="connsiteY159" fmla="*/ 57626 h 73761"/>
                    <a:gd name="connsiteX160" fmla="*/ 10373 w 117557"/>
                    <a:gd name="connsiteY160" fmla="*/ 57626 h 737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</a:cxnLst>
                  <a:rect l="l" t="t" r="r" b="b"/>
                  <a:pathLst>
                    <a:path w="117557" h="73761">
                      <a:moveTo>
                        <a:pt x="10373" y="57626"/>
                      </a:moveTo>
                      <a:cubicBezTo>
                        <a:pt x="10373" y="57626"/>
                        <a:pt x="10373" y="57626"/>
                        <a:pt x="10373" y="57626"/>
                      </a:cubicBezTo>
                      <a:lnTo>
                        <a:pt x="10373" y="57626"/>
                      </a:lnTo>
                      <a:lnTo>
                        <a:pt x="10373" y="54169"/>
                      </a:lnTo>
                      <a:lnTo>
                        <a:pt x="11525" y="55321"/>
                      </a:lnTo>
                      <a:cubicBezTo>
                        <a:pt x="11525" y="55321"/>
                        <a:pt x="11525" y="55321"/>
                        <a:pt x="11525" y="55321"/>
                      </a:cubicBezTo>
                      <a:cubicBezTo>
                        <a:pt x="11525" y="55321"/>
                        <a:pt x="11525" y="55321"/>
                        <a:pt x="11525" y="55321"/>
                      </a:cubicBezTo>
                      <a:cubicBezTo>
                        <a:pt x="11525" y="55321"/>
                        <a:pt x="11525" y="55321"/>
                        <a:pt x="11525" y="55321"/>
                      </a:cubicBezTo>
                      <a:lnTo>
                        <a:pt x="11525" y="55321"/>
                      </a:lnTo>
                      <a:cubicBezTo>
                        <a:pt x="11525" y="55321"/>
                        <a:pt x="11525" y="55321"/>
                        <a:pt x="11525" y="55321"/>
                      </a:cubicBezTo>
                      <a:cubicBezTo>
                        <a:pt x="11525" y="55321"/>
                        <a:pt x="11525" y="55321"/>
                        <a:pt x="11525" y="55321"/>
                      </a:cubicBezTo>
                      <a:cubicBezTo>
                        <a:pt x="11525" y="55321"/>
                        <a:pt x="11525" y="55321"/>
                        <a:pt x="11525" y="55321"/>
                      </a:cubicBezTo>
                      <a:cubicBezTo>
                        <a:pt x="11525" y="55321"/>
                        <a:pt x="11525" y="55321"/>
                        <a:pt x="11525" y="55321"/>
                      </a:cubicBezTo>
                      <a:lnTo>
                        <a:pt x="11525" y="55321"/>
                      </a:lnTo>
                      <a:lnTo>
                        <a:pt x="11525" y="55321"/>
                      </a:lnTo>
                      <a:cubicBezTo>
                        <a:pt x="11525" y="55321"/>
                        <a:pt x="11525" y="55321"/>
                        <a:pt x="11525" y="55321"/>
                      </a:cubicBezTo>
                      <a:cubicBezTo>
                        <a:pt x="11525" y="55321"/>
                        <a:pt x="11525" y="55321"/>
                        <a:pt x="11525" y="55321"/>
                      </a:cubicBezTo>
                      <a:cubicBezTo>
                        <a:pt x="11525" y="55321"/>
                        <a:pt x="11525" y="55321"/>
                        <a:pt x="11525" y="55321"/>
                      </a:cubicBezTo>
                      <a:cubicBezTo>
                        <a:pt x="11525" y="55321"/>
                        <a:pt x="11525" y="55321"/>
                        <a:pt x="11525" y="55321"/>
                      </a:cubicBezTo>
                      <a:cubicBezTo>
                        <a:pt x="11525" y="55321"/>
                        <a:pt x="11525" y="55321"/>
                        <a:pt x="11525" y="55321"/>
                      </a:cubicBezTo>
                      <a:cubicBezTo>
                        <a:pt x="11525" y="55321"/>
                        <a:pt x="11525" y="55321"/>
                        <a:pt x="11525" y="55321"/>
                      </a:cubicBezTo>
                      <a:cubicBezTo>
                        <a:pt x="11525" y="55321"/>
                        <a:pt x="11525" y="55321"/>
                        <a:pt x="12678" y="55321"/>
                      </a:cubicBezTo>
                      <a:lnTo>
                        <a:pt x="28813" y="46101"/>
                      </a:lnTo>
                      <a:lnTo>
                        <a:pt x="28813" y="46101"/>
                      </a:lnTo>
                      <a:cubicBezTo>
                        <a:pt x="28813" y="46101"/>
                        <a:pt x="28813" y="46101"/>
                        <a:pt x="28813" y="46101"/>
                      </a:cubicBezTo>
                      <a:cubicBezTo>
                        <a:pt x="28813" y="46101"/>
                        <a:pt x="28813" y="46101"/>
                        <a:pt x="28813" y="46101"/>
                      </a:cubicBezTo>
                      <a:cubicBezTo>
                        <a:pt x="28813" y="46101"/>
                        <a:pt x="28813" y="46101"/>
                        <a:pt x="28813" y="46101"/>
                      </a:cubicBezTo>
                      <a:lnTo>
                        <a:pt x="28813" y="46101"/>
                      </a:lnTo>
                      <a:cubicBezTo>
                        <a:pt x="28813" y="46101"/>
                        <a:pt x="28813" y="46101"/>
                        <a:pt x="28813" y="46101"/>
                      </a:cubicBezTo>
                      <a:cubicBezTo>
                        <a:pt x="28813" y="46101"/>
                        <a:pt x="28813" y="46101"/>
                        <a:pt x="28813" y="46101"/>
                      </a:cubicBezTo>
                      <a:cubicBezTo>
                        <a:pt x="28813" y="46101"/>
                        <a:pt x="28813" y="46101"/>
                        <a:pt x="28813" y="46101"/>
                      </a:cubicBezTo>
                      <a:cubicBezTo>
                        <a:pt x="28813" y="46101"/>
                        <a:pt x="28813" y="46101"/>
                        <a:pt x="28813" y="46101"/>
                      </a:cubicBezTo>
                      <a:lnTo>
                        <a:pt x="28813" y="46101"/>
                      </a:lnTo>
                      <a:lnTo>
                        <a:pt x="28813" y="42644"/>
                      </a:lnTo>
                      <a:lnTo>
                        <a:pt x="29966" y="43796"/>
                      </a:lnTo>
                      <a:cubicBezTo>
                        <a:pt x="29966" y="43796"/>
                        <a:pt x="29966" y="43796"/>
                        <a:pt x="29966" y="43796"/>
                      </a:cubicBezTo>
                      <a:cubicBezTo>
                        <a:pt x="29966" y="43796"/>
                        <a:pt x="29966" y="43796"/>
                        <a:pt x="29966" y="43796"/>
                      </a:cubicBezTo>
                      <a:cubicBezTo>
                        <a:pt x="29966" y="43796"/>
                        <a:pt x="29966" y="43796"/>
                        <a:pt x="29966" y="43796"/>
                      </a:cubicBezTo>
                      <a:lnTo>
                        <a:pt x="29966" y="43796"/>
                      </a:lnTo>
                      <a:cubicBezTo>
                        <a:pt x="29966" y="43796"/>
                        <a:pt x="29966" y="43796"/>
                        <a:pt x="29966" y="43796"/>
                      </a:cubicBezTo>
                      <a:cubicBezTo>
                        <a:pt x="29966" y="43796"/>
                        <a:pt x="29966" y="43796"/>
                        <a:pt x="29966" y="43796"/>
                      </a:cubicBezTo>
                      <a:cubicBezTo>
                        <a:pt x="29966" y="43796"/>
                        <a:pt x="29966" y="43796"/>
                        <a:pt x="29966" y="43796"/>
                      </a:cubicBezTo>
                      <a:cubicBezTo>
                        <a:pt x="29966" y="43796"/>
                        <a:pt x="29966" y="43796"/>
                        <a:pt x="29966" y="43796"/>
                      </a:cubicBezTo>
                      <a:lnTo>
                        <a:pt x="29966" y="43796"/>
                      </a:lnTo>
                      <a:lnTo>
                        <a:pt x="29966" y="43796"/>
                      </a:lnTo>
                      <a:lnTo>
                        <a:pt x="29966" y="43796"/>
                      </a:lnTo>
                      <a:cubicBezTo>
                        <a:pt x="29966" y="43796"/>
                        <a:pt x="29966" y="43796"/>
                        <a:pt x="29966" y="43796"/>
                      </a:cubicBezTo>
                      <a:cubicBezTo>
                        <a:pt x="29966" y="43796"/>
                        <a:pt x="29966" y="43796"/>
                        <a:pt x="29966" y="43796"/>
                      </a:cubicBezTo>
                      <a:cubicBezTo>
                        <a:pt x="29966" y="43796"/>
                        <a:pt x="29966" y="43796"/>
                        <a:pt x="29966" y="43796"/>
                      </a:cubicBezTo>
                      <a:cubicBezTo>
                        <a:pt x="29966" y="43796"/>
                        <a:pt x="29966" y="43796"/>
                        <a:pt x="29966" y="43796"/>
                      </a:cubicBezTo>
                      <a:cubicBezTo>
                        <a:pt x="29966" y="43796"/>
                        <a:pt x="29966" y="43796"/>
                        <a:pt x="29966" y="43796"/>
                      </a:cubicBezTo>
                      <a:cubicBezTo>
                        <a:pt x="29966" y="43796"/>
                        <a:pt x="29966" y="43796"/>
                        <a:pt x="31118" y="43796"/>
                      </a:cubicBezTo>
                      <a:lnTo>
                        <a:pt x="48406" y="34576"/>
                      </a:lnTo>
                      <a:lnTo>
                        <a:pt x="48406" y="34576"/>
                      </a:lnTo>
                      <a:cubicBezTo>
                        <a:pt x="48406" y="34576"/>
                        <a:pt x="48406" y="34576"/>
                        <a:pt x="48406" y="34576"/>
                      </a:cubicBezTo>
                      <a:cubicBezTo>
                        <a:pt x="48406" y="34576"/>
                        <a:pt x="48406" y="34576"/>
                        <a:pt x="48406" y="34576"/>
                      </a:cubicBezTo>
                      <a:cubicBezTo>
                        <a:pt x="48406" y="34576"/>
                        <a:pt x="48406" y="34576"/>
                        <a:pt x="48406" y="34576"/>
                      </a:cubicBezTo>
                      <a:lnTo>
                        <a:pt x="48406" y="34576"/>
                      </a:lnTo>
                      <a:cubicBezTo>
                        <a:pt x="48406" y="34576"/>
                        <a:pt x="48406" y="34576"/>
                        <a:pt x="48406" y="34576"/>
                      </a:cubicBezTo>
                      <a:cubicBezTo>
                        <a:pt x="48406" y="34576"/>
                        <a:pt x="48406" y="34576"/>
                        <a:pt x="48406" y="34576"/>
                      </a:cubicBezTo>
                      <a:cubicBezTo>
                        <a:pt x="48406" y="34576"/>
                        <a:pt x="48406" y="34576"/>
                        <a:pt x="48406" y="34576"/>
                      </a:cubicBezTo>
                      <a:lnTo>
                        <a:pt x="48406" y="34576"/>
                      </a:lnTo>
                      <a:lnTo>
                        <a:pt x="48406" y="34576"/>
                      </a:lnTo>
                      <a:lnTo>
                        <a:pt x="48406" y="31118"/>
                      </a:lnTo>
                      <a:lnTo>
                        <a:pt x="49559" y="32271"/>
                      </a:lnTo>
                      <a:cubicBezTo>
                        <a:pt x="49559" y="32271"/>
                        <a:pt x="49559" y="32271"/>
                        <a:pt x="49559" y="32271"/>
                      </a:cubicBezTo>
                      <a:cubicBezTo>
                        <a:pt x="49559" y="32271"/>
                        <a:pt x="49559" y="32271"/>
                        <a:pt x="49559" y="32271"/>
                      </a:cubicBezTo>
                      <a:cubicBezTo>
                        <a:pt x="49559" y="32271"/>
                        <a:pt x="49559" y="32271"/>
                        <a:pt x="49559" y="32271"/>
                      </a:cubicBezTo>
                      <a:lnTo>
                        <a:pt x="49559" y="32271"/>
                      </a:lnTo>
                      <a:cubicBezTo>
                        <a:pt x="49559" y="32271"/>
                        <a:pt x="49559" y="32271"/>
                        <a:pt x="49559" y="32271"/>
                      </a:cubicBezTo>
                      <a:cubicBezTo>
                        <a:pt x="49559" y="32271"/>
                        <a:pt x="49559" y="32271"/>
                        <a:pt x="49559" y="32271"/>
                      </a:cubicBezTo>
                      <a:cubicBezTo>
                        <a:pt x="49559" y="32271"/>
                        <a:pt x="49559" y="32271"/>
                        <a:pt x="49559" y="32271"/>
                      </a:cubicBezTo>
                      <a:cubicBezTo>
                        <a:pt x="49559" y="32271"/>
                        <a:pt x="49559" y="32271"/>
                        <a:pt x="49559" y="32271"/>
                      </a:cubicBezTo>
                      <a:cubicBezTo>
                        <a:pt x="49559" y="32271"/>
                        <a:pt x="49559" y="32271"/>
                        <a:pt x="49559" y="32271"/>
                      </a:cubicBezTo>
                      <a:lnTo>
                        <a:pt x="49559" y="32271"/>
                      </a:lnTo>
                      <a:cubicBezTo>
                        <a:pt x="49559" y="32271"/>
                        <a:pt x="49559" y="32271"/>
                        <a:pt x="49559" y="32271"/>
                      </a:cubicBezTo>
                      <a:cubicBezTo>
                        <a:pt x="49559" y="32271"/>
                        <a:pt x="49559" y="32271"/>
                        <a:pt x="49559" y="32271"/>
                      </a:cubicBezTo>
                      <a:cubicBezTo>
                        <a:pt x="49559" y="32271"/>
                        <a:pt x="49559" y="32271"/>
                        <a:pt x="49559" y="32271"/>
                      </a:cubicBezTo>
                      <a:cubicBezTo>
                        <a:pt x="49559" y="32271"/>
                        <a:pt x="49559" y="32271"/>
                        <a:pt x="49559" y="32271"/>
                      </a:cubicBezTo>
                      <a:cubicBezTo>
                        <a:pt x="49559" y="32271"/>
                        <a:pt x="49559" y="32271"/>
                        <a:pt x="49559" y="32271"/>
                      </a:cubicBezTo>
                      <a:cubicBezTo>
                        <a:pt x="49559" y="32271"/>
                        <a:pt x="49559" y="32271"/>
                        <a:pt x="49559" y="32271"/>
                      </a:cubicBezTo>
                      <a:cubicBezTo>
                        <a:pt x="49559" y="32271"/>
                        <a:pt x="49559" y="32271"/>
                        <a:pt x="50711" y="32271"/>
                      </a:cubicBezTo>
                      <a:lnTo>
                        <a:pt x="66847" y="23051"/>
                      </a:lnTo>
                      <a:lnTo>
                        <a:pt x="66847" y="23051"/>
                      </a:lnTo>
                      <a:cubicBezTo>
                        <a:pt x="66847" y="23051"/>
                        <a:pt x="66847" y="23051"/>
                        <a:pt x="66847" y="23051"/>
                      </a:cubicBezTo>
                      <a:cubicBezTo>
                        <a:pt x="66847" y="23051"/>
                        <a:pt x="66847" y="23051"/>
                        <a:pt x="66847" y="23051"/>
                      </a:cubicBezTo>
                      <a:cubicBezTo>
                        <a:pt x="66847" y="23051"/>
                        <a:pt x="66847" y="23051"/>
                        <a:pt x="66847" y="23051"/>
                      </a:cubicBezTo>
                      <a:lnTo>
                        <a:pt x="66847" y="23051"/>
                      </a:lnTo>
                      <a:cubicBezTo>
                        <a:pt x="66847" y="23051"/>
                        <a:pt x="66847" y="23051"/>
                        <a:pt x="66847" y="23051"/>
                      </a:cubicBezTo>
                      <a:cubicBezTo>
                        <a:pt x="66847" y="23051"/>
                        <a:pt x="66847" y="23051"/>
                        <a:pt x="66847" y="23051"/>
                      </a:cubicBezTo>
                      <a:cubicBezTo>
                        <a:pt x="66847" y="23051"/>
                        <a:pt x="66847" y="23051"/>
                        <a:pt x="66847" y="23051"/>
                      </a:cubicBezTo>
                      <a:lnTo>
                        <a:pt x="66847" y="23051"/>
                      </a:lnTo>
                      <a:lnTo>
                        <a:pt x="66847" y="23051"/>
                      </a:lnTo>
                      <a:lnTo>
                        <a:pt x="66847" y="19593"/>
                      </a:lnTo>
                      <a:lnTo>
                        <a:pt x="67999" y="20745"/>
                      </a:lnTo>
                      <a:cubicBezTo>
                        <a:pt x="67999" y="20745"/>
                        <a:pt x="67999" y="20745"/>
                        <a:pt x="67999" y="20745"/>
                      </a:cubicBezTo>
                      <a:cubicBezTo>
                        <a:pt x="67999" y="20745"/>
                        <a:pt x="67999" y="20745"/>
                        <a:pt x="67999" y="20745"/>
                      </a:cubicBezTo>
                      <a:cubicBezTo>
                        <a:pt x="67999" y="20745"/>
                        <a:pt x="67999" y="20745"/>
                        <a:pt x="67999" y="20745"/>
                      </a:cubicBezTo>
                      <a:lnTo>
                        <a:pt x="67999" y="20745"/>
                      </a:lnTo>
                      <a:cubicBezTo>
                        <a:pt x="67999" y="20745"/>
                        <a:pt x="67999" y="20745"/>
                        <a:pt x="67999" y="20745"/>
                      </a:cubicBezTo>
                      <a:cubicBezTo>
                        <a:pt x="67999" y="20745"/>
                        <a:pt x="67999" y="20745"/>
                        <a:pt x="67999" y="20745"/>
                      </a:cubicBezTo>
                      <a:cubicBezTo>
                        <a:pt x="67999" y="20745"/>
                        <a:pt x="67999" y="20745"/>
                        <a:pt x="67999" y="20745"/>
                      </a:cubicBezTo>
                      <a:cubicBezTo>
                        <a:pt x="67999" y="20745"/>
                        <a:pt x="67999" y="20745"/>
                        <a:pt x="67999" y="20745"/>
                      </a:cubicBezTo>
                      <a:lnTo>
                        <a:pt x="67999" y="20745"/>
                      </a:lnTo>
                      <a:lnTo>
                        <a:pt x="67999" y="20745"/>
                      </a:lnTo>
                      <a:cubicBezTo>
                        <a:pt x="67999" y="20745"/>
                        <a:pt x="67999" y="20745"/>
                        <a:pt x="67999" y="20745"/>
                      </a:cubicBezTo>
                      <a:cubicBezTo>
                        <a:pt x="67999" y="20745"/>
                        <a:pt x="67999" y="20745"/>
                        <a:pt x="67999" y="20745"/>
                      </a:cubicBezTo>
                      <a:cubicBezTo>
                        <a:pt x="67999" y="20745"/>
                        <a:pt x="67999" y="20745"/>
                        <a:pt x="67999" y="20745"/>
                      </a:cubicBezTo>
                      <a:cubicBezTo>
                        <a:pt x="67999" y="20745"/>
                        <a:pt x="67999" y="20745"/>
                        <a:pt x="67999" y="20745"/>
                      </a:cubicBezTo>
                      <a:cubicBezTo>
                        <a:pt x="67999" y="20745"/>
                        <a:pt x="67999" y="20745"/>
                        <a:pt x="67999" y="20745"/>
                      </a:cubicBezTo>
                      <a:cubicBezTo>
                        <a:pt x="67999" y="20745"/>
                        <a:pt x="67999" y="20745"/>
                        <a:pt x="67999" y="20745"/>
                      </a:cubicBezTo>
                      <a:cubicBezTo>
                        <a:pt x="67999" y="20745"/>
                        <a:pt x="67999" y="20745"/>
                        <a:pt x="69152" y="20745"/>
                      </a:cubicBezTo>
                      <a:lnTo>
                        <a:pt x="85287" y="11525"/>
                      </a:lnTo>
                      <a:lnTo>
                        <a:pt x="85287" y="11525"/>
                      </a:lnTo>
                      <a:cubicBezTo>
                        <a:pt x="85287" y="11525"/>
                        <a:pt x="85287" y="11525"/>
                        <a:pt x="85287" y="11525"/>
                      </a:cubicBezTo>
                      <a:cubicBezTo>
                        <a:pt x="85287" y="11525"/>
                        <a:pt x="85287" y="11525"/>
                        <a:pt x="85287" y="11525"/>
                      </a:cubicBezTo>
                      <a:lnTo>
                        <a:pt x="85287" y="11525"/>
                      </a:lnTo>
                      <a:lnTo>
                        <a:pt x="85287" y="11525"/>
                      </a:lnTo>
                      <a:cubicBezTo>
                        <a:pt x="85287" y="11525"/>
                        <a:pt x="85287" y="11525"/>
                        <a:pt x="85287" y="11525"/>
                      </a:cubicBezTo>
                      <a:cubicBezTo>
                        <a:pt x="85287" y="11525"/>
                        <a:pt x="85287" y="11525"/>
                        <a:pt x="85287" y="11525"/>
                      </a:cubicBezTo>
                      <a:cubicBezTo>
                        <a:pt x="85287" y="11525"/>
                        <a:pt x="85287" y="11525"/>
                        <a:pt x="85287" y="11525"/>
                      </a:cubicBezTo>
                      <a:lnTo>
                        <a:pt x="85287" y="11525"/>
                      </a:lnTo>
                      <a:lnTo>
                        <a:pt x="85287" y="11525"/>
                      </a:lnTo>
                      <a:lnTo>
                        <a:pt x="85287" y="8068"/>
                      </a:lnTo>
                      <a:lnTo>
                        <a:pt x="86439" y="9220"/>
                      </a:lnTo>
                      <a:cubicBezTo>
                        <a:pt x="86439" y="9220"/>
                        <a:pt x="86439" y="9220"/>
                        <a:pt x="86439" y="9220"/>
                      </a:cubicBezTo>
                      <a:cubicBezTo>
                        <a:pt x="86439" y="9220"/>
                        <a:pt x="86439" y="9220"/>
                        <a:pt x="86439" y="9220"/>
                      </a:cubicBezTo>
                      <a:cubicBezTo>
                        <a:pt x="86439" y="9220"/>
                        <a:pt x="86439" y="9220"/>
                        <a:pt x="86439" y="9220"/>
                      </a:cubicBezTo>
                      <a:lnTo>
                        <a:pt x="86439" y="9220"/>
                      </a:lnTo>
                      <a:cubicBezTo>
                        <a:pt x="86439" y="9220"/>
                        <a:pt x="86439" y="9220"/>
                        <a:pt x="86439" y="9220"/>
                      </a:cubicBezTo>
                      <a:cubicBezTo>
                        <a:pt x="86439" y="9220"/>
                        <a:pt x="86439" y="9220"/>
                        <a:pt x="86439" y="9220"/>
                      </a:cubicBezTo>
                      <a:cubicBezTo>
                        <a:pt x="86439" y="9220"/>
                        <a:pt x="86439" y="9220"/>
                        <a:pt x="86439" y="9220"/>
                      </a:cubicBezTo>
                      <a:cubicBezTo>
                        <a:pt x="86439" y="9220"/>
                        <a:pt x="86439" y="9220"/>
                        <a:pt x="86439" y="9220"/>
                      </a:cubicBezTo>
                      <a:lnTo>
                        <a:pt x="86439" y="9220"/>
                      </a:lnTo>
                      <a:lnTo>
                        <a:pt x="86439" y="9220"/>
                      </a:lnTo>
                      <a:cubicBezTo>
                        <a:pt x="86439" y="9220"/>
                        <a:pt x="86439" y="9220"/>
                        <a:pt x="86439" y="9220"/>
                      </a:cubicBezTo>
                      <a:cubicBezTo>
                        <a:pt x="86439" y="9220"/>
                        <a:pt x="86439" y="9220"/>
                        <a:pt x="86439" y="9220"/>
                      </a:cubicBezTo>
                      <a:cubicBezTo>
                        <a:pt x="86439" y="9220"/>
                        <a:pt x="86439" y="9220"/>
                        <a:pt x="86439" y="9220"/>
                      </a:cubicBezTo>
                      <a:cubicBezTo>
                        <a:pt x="86439" y="9220"/>
                        <a:pt x="86439" y="9220"/>
                        <a:pt x="86439" y="9220"/>
                      </a:cubicBezTo>
                      <a:cubicBezTo>
                        <a:pt x="86439" y="9220"/>
                        <a:pt x="86439" y="9220"/>
                        <a:pt x="86439" y="9220"/>
                      </a:cubicBezTo>
                      <a:cubicBezTo>
                        <a:pt x="86439" y="9220"/>
                        <a:pt x="86439" y="9220"/>
                        <a:pt x="86439" y="9220"/>
                      </a:cubicBezTo>
                      <a:cubicBezTo>
                        <a:pt x="86439" y="9220"/>
                        <a:pt x="86439" y="9220"/>
                        <a:pt x="87592" y="9220"/>
                      </a:cubicBezTo>
                      <a:lnTo>
                        <a:pt x="104880" y="0"/>
                      </a:lnTo>
                      <a:lnTo>
                        <a:pt x="104880" y="0"/>
                      </a:lnTo>
                      <a:cubicBezTo>
                        <a:pt x="104880" y="0"/>
                        <a:pt x="104880" y="0"/>
                        <a:pt x="104880" y="0"/>
                      </a:cubicBezTo>
                      <a:lnTo>
                        <a:pt x="104880" y="3457"/>
                      </a:lnTo>
                      <a:cubicBezTo>
                        <a:pt x="104880" y="3457"/>
                        <a:pt x="104880" y="4610"/>
                        <a:pt x="106032" y="4610"/>
                      </a:cubicBezTo>
                      <a:lnTo>
                        <a:pt x="117558" y="11525"/>
                      </a:lnTo>
                      <a:cubicBezTo>
                        <a:pt x="117558" y="11525"/>
                        <a:pt x="117558" y="11525"/>
                        <a:pt x="116405" y="11525"/>
                      </a:cubicBezTo>
                      <a:lnTo>
                        <a:pt x="4610" y="73762"/>
                      </a:lnTo>
                      <a:cubicBezTo>
                        <a:pt x="4610" y="73762"/>
                        <a:pt x="3458" y="73762"/>
                        <a:pt x="3458" y="73762"/>
                      </a:cubicBezTo>
                      <a:cubicBezTo>
                        <a:pt x="3458" y="73762"/>
                        <a:pt x="3458" y="73762"/>
                        <a:pt x="3458" y="73762"/>
                      </a:cubicBezTo>
                      <a:cubicBezTo>
                        <a:pt x="3458" y="73762"/>
                        <a:pt x="2305" y="73762"/>
                        <a:pt x="2305" y="73762"/>
                      </a:cubicBezTo>
                      <a:lnTo>
                        <a:pt x="2305" y="73762"/>
                      </a:lnTo>
                      <a:cubicBezTo>
                        <a:pt x="2305" y="73762"/>
                        <a:pt x="1153" y="73762"/>
                        <a:pt x="1153" y="73762"/>
                      </a:cubicBezTo>
                      <a:lnTo>
                        <a:pt x="1153" y="73762"/>
                      </a:lnTo>
                      <a:cubicBezTo>
                        <a:pt x="1153" y="73762"/>
                        <a:pt x="0" y="73762"/>
                        <a:pt x="0" y="73762"/>
                      </a:cubicBezTo>
                      <a:lnTo>
                        <a:pt x="10373" y="57626"/>
                      </a:lnTo>
                      <a:cubicBezTo>
                        <a:pt x="11525" y="58779"/>
                        <a:pt x="10373" y="58779"/>
                        <a:pt x="10373" y="57626"/>
                      </a:cubicBezTo>
                      <a:cubicBezTo>
                        <a:pt x="10373" y="58779"/>
                        <a:pt x="10373" y="58779"/>
                        <a:pt x="10373" y="57626"/>
                      </a:cubicBezTo>
                      <a:cubicBezTo>
                        <a:pt x="10373" y="57626"/>
                        <a:pt x="10373" y="57626"/>
                        <a:pt x="10373" y="57626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03286"/>
                    </a:gs>
                    <a:gs pos="100000">
                      <a:srgbClr val="0085F2"/>
                    </a:gs>
                  </a:gsLst>
                  <a:lin ang="16327914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715" name="Freeform: Shape 3714">
                  <a:extLst>
                    <a:ext uri="{FF2B5EF4-FFF2-40B4-BE49-F238E27FC236}">
                      <a16:creationId xmlns:a16="http://schemas.microsoft.com/office/drawing/2014/main" id="{B5285D90-66CF-B5DF-AB7B-E2368B3A945D}"/>
                    </a:ext>
                  </a:extLst>
                </p:cNvPr>
                <p:cNvSpPr/>
                <p:nvPr/>
              </p:nvSpPr>
              <p:spPr>
                <a:xfrm>
                  <a:off x="9074701" y="5511849"/>
                  <a:ext cx="35728" cy="20745"/>
                </a:xfrm>
                <a:custGeom>
                  <a:avLst/>
                  <a:gdLst>
                    <a:gd name="connsiteX0" fmla="*/ 3458 w 35728"/>
                    <a:gd name="connsiteY0" fmla="*/ 8067 h 20745"/>
                    <a:gd name="connsiteX1" fmla="*/ 4610 w 35728"/>
                    <a:gd name="connsiteY1" fmla="*/ 9220 h 20745"/>
                    <a:gd name="connsiteX2" fmla="*/ 4610 w 35728"/>
                    <a:gd name="connsiteY2" fmla="*/ 9220 h 20745"/>
                    <a:gd name="connsiteX3" fmla="*/ 4610 w 35728"/>
                    <a:gd name="connsiteY3" fmla="*/ 9220 h 20745"/>
                    <a:gd name="connsiteX4" fmla="*/ 4610 w 35728"/>
                    <a:gd name="connsiteY4" fmla="*/ 9220 h 20745"/>
                    <a:gd name="connsiteX5" fmla="*/ 4610 w 35728"/>
                    <a:gd name="connsiteY5" fmla="*/ 9220 h 20745"/>
                    <a:gd name="connsiteX6" fmla="*/ 4610 w 35728"/>
                    <a:gd name="connsiteY6" fmla="*/ 9220 h 20745"/>
                    <a:gd name="connsiteX7" fmla="*/ 4610 w 35728"/>
                    <a:gd name="connsiteY7" fmla="*/ 9220 h 20745"/>
                    <a:gd name="connsiteX8" fmla="*/ 4610 w 35728"/>
                    <a:gd name="connsiteY8" fmla="*/ 9220 h 20745"/>
                    <a:gd name="connsiteX9" fmla="*/ 4610 w 35728"/>
                    <a:gd name="connsiteY9" fmla="*/ 9220 h 20745"/>
                    <a:gd name="connsiteX10" fmla="*/ 4610 w 35728"/>
                    <a:gd name="connsiteY10" fmla="*/ 9220 h 20745"/>
                    <a:gd name="connsiteX11" fmla="*/ 4610 w 35728"/>
                    <a:gd name="connsiteY11" fmla="*/ 9220 h 20745"/>
                    <a:gd name="connsiteX12" fmla="*/ 4610 w 35728"/>
                    <a:gd name="connsiteY12" fmla="*/ 9220 h 20745"/>
                    <a:gd name="connsiteX13" fmla="*/ 4610 w 35728"/>
                    <a:gd name="connsiteY13" fmla="*/ 9220 h 20745"/>
                    <a:gd name="connsiteX14" fmla="*/ 4610 w 35728"/>
                    <a:gd name="connsiteY14" fmla="*/ 9220 h 20745"/>
                    <a:gd name="connsiteX15" fmla="*/ 4610 w 35728"/>
                    <a:gd name="connsiteY15" fmla="*/ 9220 h 20745"/>
                    <a:gd name="connsiteX16" fmla="*/ 4610 w 35728"/>
                    <a:gd name="connsiteY16" fmla="*/ 9220 h 20745"/>
                    <a:gd name="connsiteX17" fmla="*/ 4610 w 35728"/>
                    <a:gd name="connsiteY17" fmla="*/ 9220 h 20745"/>
                    <a:gd name="connsiteX18" fmla="*/ 5763 w 35728"/>
                    <a:gd name="connsiteY18" fmla="*/ 9220 h 20745"/>
                    <a:gd name="connsiteX19" fmla="*/ 23051 w 35728"/>
                    <a:gd name="connsiteY19" fmla="*/ 0 h 20745"/>
                    <a:gd name="connsiteX20" fmla="*/ 23051 w 35728"/>
                    <a:gd name="connsiteY20" fmla="*/ 3457 h 20745"/>
                    <a:gd name="connsiteX21" fmla="*/ 24203 w 35728"/>
                    <a:gd name="connsiteY21" fmla="*/ 4610 h 20745"/>
                    <a:gd name="connsiteX22" fmla="*/ 35728 w 35728"/>
                    <a:gd name="connsiteY22" fmla="*/ 11525 h 20745"/>
                    <a:gd name="connsiteX23" fmla="*/ 34576 w 35728"/>
                    <a:gd name="connsiteY23" fmla="*/ 11525 h 20745"/>
                    <a:gd name="connsiteX24" fmla="*/ 18440 w 35728"/>
                    <a:gd name="connsiteY24" fmla="*/ 20745 h 20745"/>
                    <a:gd name="connsiteX25" fmla="*/ 17288 w 35728"/>
                    <a:gd name="connsiteY25" fmla="*/ 20745 h 20745"/>
                    <a:gd name="connsiteX26" fmla="*/ 17288 w 35728"/>
                    <a:gd name="connsiteY26" fmla="*/ 20745 h 20745"/>
                    <a:gd name="connsiteX27" fmla="*/ 16136 w 35728"/>
                    <a:gd name="connsiteY27" fmla="*/ 20745 h 20745"/>
                    <a:gd name="connsiteX28" fmla="*/ 16136 w 35728"/>
                    <a:gd name="connsiteY28" fmla="*/ 20745 h 20745"/>
                    <a:gd name="connsiteX29" fmla="*/ 14983 w 35728"/>
                    <a:gd name="connsiteY29" fmla="*/ 20745 h 20745"/>
                    <a:gd name="connsiteX30" fmla="*/ 14983 w 35728"/>
                    <a:gd name="connsiteY30" fmla="*/ 20745 h 20745"/>
                    <a:gd name="connsiteX31" fmla="*/ 13830 w 35728"/>
                    <a:gd name="connsiteY31" fmla="*/ 20745 h 20745"/>
                    <a:gd name="connsiteX32" fmla="*/ 1153 w 35728"/>
                    <a:gd name="connsiteY32" fmla="*/ 12677 h 20745"/>
                    <a:gd name="connsiteX33" fmla="*/ 0 w 35728"/>
                    <a:gd name="connsiteY33" fmla="*/ 12677 h 20745"/>
                    <a:gd name="connsiteX34" fmla="*/ 0 w 35728"/>
                    <a:gd name="connsiteY34" fmla="*/ 12677 h 20745"/>
                    <a:gd name="connsiteX35" fmla="*/ 0 w 35728"/>
                    <a:gd name="connsiteY35" fmla="*/ 12677 h 20745"/>
                    <a:gd name="connsiteX36" fmla="*/ 0 w 35728"/>
                    <a:gd name="connsiteY36" fmla="*/ 12677 h 20745"/>
                    <a:gd name="connsiteX37" fmla="*/ 0 w 35728"/>
                    <a:gd name="connsiteY37" fmla="*/ 12677 h 20745"/>
                    <a:gd name="connsiteX38" fmla="*/ 0 w 35728"/>
                    <a:gd name="connsiteY38" fmla="*/ 8067 h 207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</a:cxnLst>
                  <a:rect l="l" t="t" r="r" b="b"/>
                  <a:pathLst>
                    <a:path w="35728" h="20745">
                      <a:moveTo>
                        <a:pt x="3458" y="8067"/>
                      </a:moveTo>
                      <a:lnTo>
                        <a:pt x="4610" y="9220"/>
                      </a:lnTo>
                      <a:cubicBezTo>
                        <a:pt x="4610" y="9220"/>
                        <a:pt x="4610" y="9220"/>
                        <a:pt x="4610" y="9220"/>
                      </a:cubicBezTo>
                      <a:cubicBezTo>
                        <a:pt x="4610" y="9220"/>
                        <a:pt x="4610" y="9220"/>
                        <a:pt x="4610" y="9220"/>
                      </a:cubicBezTo>
                      <a:cubicBezTo>
                        <a:pt x="4610" y="9220"/>
                        <a:pt x="4610" y="9220"/>
                        <a:pt x="4610" y="9220"/>
                      </a:cubicBezTo>
                      <a:lnTo>
                        <a:pt x="4610" y="9220"/>
                      </a:lnTo>
                      <a:cubicBezTo>
                        <a:pt x="4610" y="9220"/>
                        <a:pt x="4610" y="9220"/>
                        <a:pt x="4610" y="9220"/>
                      </a:cubicBezTo>
                      <a:cubicBezTo>
                        <a:pt x="4610" y="9220"/>
                        <a:pt x="4610" y="9220"/>
                        <a:pt x="4610" y="9220"/>
                      </a:cubicBezTo>
                      <a:cubicBezTo>
                        <a:pt x="4610" y="9220"/>
                        <a:pt x="4610" y="9220"/>
                        <a:pt x="4610" y="9220"/>
                      </a:cubicBezTo>
                      <a:cubicBezTo>
                        <a:pt x="4610" y="9220"/>
                        <a:pt x="4610" y="9220"/>
                        <a:pt x="4610" y="9220"/>
                      </a:cubicBezTo>
                      <a:cubicBezTo>
                        <a:pt x="4610" y="9220"/>
                        <a:pt x="4610" y="9220"/>
                        <a:pt x="4610" y="9220"/>
                      </a:cubicBezTo>
                      <a:lnTo>
                        <a:pt x="4610" y="9220"/>
                      </a:lnTo>
                      <a:cubicBezTo>
                        <a:pt x="4610" y="9220"/>
                        <a:pt x="4610" y="9220"/>
                        <a:pt x="4610" y="9220"/>
                      </a:cubicBezTo>
                      <a:cubicBezTo>
                        <a:pt x="4610" y="9220"/>
                        <a:pt x="4610" y="9220"/>
                        <a:pt x="4610" y="9220"/>
                      </a:cubicBezTo>
                      <a:cubicBezTo>
                        <a:pt x="4610" y="9220"/>
                        <a:pt x="4610" y="9220"/>
                        <a:pt x="4610" y="9220"/>
                      </a:cubicBezTo>
                      <a:cubicBezTo>
                        <a:pt x="4610" y="9220"/>
                        <a:pt x="4610" y="9220"/>
                        <a:pt x="4610" y="9220"/>
                      </a:cubicBezTo>
                      <a:cubicBezTo>
                        <a:pt x="4610" y="9220"/>
                        <a:pt x="4610" y="9220"/>
                        <a:pt x="4610" y="9220"/>
                      </a:cubicBezTo>
                      <a:cubicBezTo>
                        <a:pt x="4610" y="9220"/>
                        <a:pt x="4610" y="9220"/>
                        <a:pt x="4610" y="9220"/>
                      </a:cubicBezTo>
                      <a:cubicBezTo>
                        <a:pt x="4610" y="9220"/>
                        <a:pt x="4610" y="9220"/>
                        <a:pt x="5763" y="9220"/>
                      </a:cubicBezTo>
                      <a:lnTo>
                        <a:pt x="23051" y="0"/>
                      </a:lnTo>
                      <a:lnTo>
                        <a:pt x="23051" y="3457"/>
                      </a:lnTo>
                      <a:cubicBezTo>
                        <a:pt x="23051" y="3457"/>
                        <a:pt x="23051" y="4610"/>
                        <a:pt x="24203" y="4610"/>
                      </a:cubicBezTo>
                      <a:lnTo>
                        <a:pt x="35728" y="11525"/>
                      </a:lnTo>
                      <a:cubicBezTo>
                        <a:pt x="35728" y="11525"/>
                        <a:pt x="35728" y="11525"/>
                        <a:pt x="34576" y="11525"/>
                      </a:cubicBezTo>
                      <a:lnTo>
                        <a:pt x="18440" y="20745"/>
                      </a:lnTo>
                      <a:cubicBezTo>
                        <a:pt x="18440" y="20745"/>
                        <a:pt x="17288" y="20745"/>
                        <a:pt x="17288" y="20745"/>
                      </a:cubicBezTo>
                      <a:cubicBezTo>
                        <a:pt x="17288" y="20745"/>
                        <a:pt x="17288" y="20745"/>
                        <a:pt x="17288" y="20745"/>
                      </a:cubicBezTo>
                      <a:cubicBezTo>
                        <a:pt x="17288" y="20745"/>
                        <a:pt x="16136" y="20745"/>
                        <a:pt x="16136" y="20745"/>
                      </a:cubicBezTo>
                      <a:lnTo>
                        <a:pt x="16136" y="20745"/>
                      </a:lnTo>
                      <a:cubicBezTo>
                        <a:pt x="16136" y="20745"/>
                        <a:pt x="14983" y="20745"/>
                        <a:pt x="14983" y="20745"/>
                      </a:cubicBezTo>
                      <a:lnTo>
                        <a:pt x="14983" y="20745"/>
                      </a:lnTo>
                      <a:cubicBezTo>
                        <a:pt x="14983" y="20745"/>
                        <a:pt x="13830" y="20745"/>
                        <a:pt x="13830" y="20745"/>
                      </a:cubicBezTo>
                      <a:lnTo>
                        <a:pt x="1153" y="12677"/>
                      </a:lnTo>
                      <a:cubicBezTo>
                        <a:pt x="1153" y="12677"/>
                        <a:pt x="1153" y="12677"/>
                        <a:pt x="0" y="12677"/>
                      </a:cubicBezTo>
                      <a:cubicBezTo>
                        <a:pt x="0" y="12677"/>
                        <a:pt x="0" y="12677"/>
                        <a:pt x="0" y="12677"/>
                      </a:cubicBezTo>
                      <a:cubicBezTo>
                        <a:pt x="0" y="12677"/>
                        <a:pt x="0" y="12677"/>
                        <a:pt x="0" y="12677"/>
                      </a:cubicBezTo>
                      <a:lnTo>
                        <a:pt x="0" y="12677"/>
                      </a:lnTo>
                      <a:lnTo>
                        <a:pt x="0" y="12677"/>
                      </a:lnTo>
                      <a:lnTo>
                        <a:pt x="0" y="8067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03286"/>
                    </a:gs>
                    <a:gs pos="100000">
                      <a:srgbClr val="0085F2"/>
                    </a:gs>
                  </a:gsLst>
                  <a:lin ang="16327914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716" name="Freeform: Shape 3715">
                  <a:extLst>
                    <a:ext uri="{FF2B5EF4-FFF2-40B4-BE49-F238E27FC236}">
                      <a16:creationId xmlns:a16="http://schemas.microsoft.com/office/drawing/2014/main" id="{AEA35D3C-BCD9-AE22-B19C-1C212D1E1059}"/>
                    </a:ext>
                  </a:extLst>
                </p:cNvPr>
                <p:cNvSpPr/>
                <p:nvPr/>
              </p:nvSpPr>
              <p:spPr>
                <a:xfrm>
                  <a:off x="9098904" y="5499172"/>
                  <a:ext cx="34575" cy="21897"/>
                </a:xfrm>
                <a:custGeom>
                  <a:avLst/>
                  <a:gdLst>
                    <a:gd name="connsiteX0" fmla="*/ 12678 w 34575"/>
                    <a:gd name="connsiteY0" fmla="*/ 6915 h 21897"/>
                    <a:gd name="connsiteX1" fmla="*/ 12678 w 34575"/>
                    <a:gd name="connsiteY1" fmla="*/ 6915 h 21897"/>
                    <a:gd name="connsiteX2" fmla="*/ 12678 w 34575"/>
                    <a:gd name="connsiteY2" fmla="*/ 6915 h 21897"/>
                    <a:gd name="connsiteX3" fmla="*/ 12678 w 34575"/>
                    <a:gd name="connsiteY3" fmla="*/ 6915 h 21897"/>
                    <a:gd name="connsiteX4" fmla="*/ 12678 w 34575"/>
                    <a:gd name="connsiteY4" fmla="*/ 6915 h 21897"/>
                    <a:gd name="connsiteX5" fmla="*/ 12678 w 34575"/>
                    <a:gd name="connsiteY5" fmla="*/ 6915 h 21897"/>
                    <a:gd name="connsiteX6" fmla="*/ 12678 w 34575"/>
                    <a:gd name="connsiteY6" fmla="*/ 6915 h 21897"/>
                    <a:gd name="connsiteX7" fmla="*/ 12678 w 34575"/>
                    <a:gd name="connsiteY7" fmla="*/ 6915 h 21897"/>
                    <a:gd name="connsiteX8" fmla="*/ 13830 w 34575"/>
                    <a:gd name="connsiteY8" fmla="*/ 5763 h 21897"/>
                    <a:gd name="connsiteX9" fmla="*/ 13830 w 34575"/>
                    <a:gd name="connsiteY9" fmla="*/ 5763 h 21897"/>
                    <a:gd name="connsiteX10" fmla="*/ 13830 w 34575"/>
                    <a:gd name="connsiteY10" fmla="*/ 2305 h 21897"/>
                    <a:gd name="connsiteX11" fmla="*/ 14983 w 34575"/>
                    <a:gd name="connsiteY11" fmla="*/ 3457 h 21897"/>
                    <a:gd name="connsiteX12" fmla="*/ 14983 w 34575"/>
                    <a:gd name="connsiteY12" fmla="*/ 3457 h 21897"/>
                    <a:gd name="connsiteX13" fmla="*/ 14983 w 34575"/>
                    <a:gd name="connsiteY13" fmla="*/ 3457 h 21897"/>
                    <a:gd name="connsiteX14" fmla="*/ 14983 w 34575"/>
                    <a:gd name="connsiteY14" fmla="*/ 3457 h 21897"/>
                    <a:gd name="connsiteX15" fmla="*/ 14983 w 34575"/>
                    <a:gd name="connsiteY15" fmla="*/ 3457 h 21897"/>
                    <a:gd name="connsiteX16" fmla="*/ 14983 w 34575"/>
                    <a:gd name="connsiteY16" fmla="*/ 3457 h 21897"/>
                    <a:gd name="connsiteX17" fmla="*/ 14983 w 34575"/>
                    <a:gd name="connsiteY17" fmla="*/ 3457 h 21897"/>
                    <a:gd name="connsiteX18" fmla="*/ 14983 w 34575"/>
                    <a:gd name="connsiteY18" fmla="*/ 3457 h 21897"/>
                    <a:gd name="connsiteX19" fmla="*/ 14983 w 34575"/>
                    <a:gd name="connsiteY19" fmla="*/ 3457 h 21897"/>
                    <a:gd name="connsiteX20" fmla="*/ 14983 w 34575"/>
                    <a:gd name="connsiteY20" fmla="*/ 3457 h 21897"/>
                    <a:gd name="connsiteX21" fmla="*/ 14983 w 34575"/>
                    <a:gd name="connsiteY21" fmla="*/ 3457 h 21897"/>
                    <a:gd name="connsiteX22" fmla="*/ 14983 w 34575"/>
                    <a:gd name="connsiteY22" fmla="*/ 3457 h 21897"/>
                    <a:gd name="connsiteX23" fmla="*/ 14983 w 34575"/>
                    <a:gd name="connsiteY23" fmla="*/ 3457 h 21897"/>
                    <a:gd name="connsiteX24" fmla="*/ 14983 w 34575"/>
                    <a:gd name="connsiteY24" fmla="*/ 3457 h 21897"/>
                    <a:gd name="connsiteX25" fmla="*/ 14983 w 34575"/>
                    <a:gd name="connsiteY25" fmla="*/ 3457 h 21897"/>
                    <a:gd name="connsiteX26" fmla="*/ 14983 w 34575"/>
                    <a:gd name="connsiteY26" fmla="*/ 3457 h 21897"/>
                    <a:gd name="connsiteX27" fmla="*/ 14983 w 34575"/>
                    <a:gd name="connsiteY27" fmla="*/ 3457 h 21897"/>
                    <a:gd name="connsiteX28" fmla="*/ 16135 w 34575"/>
                    <a:gd name="connsiteY28" fmla="*/ 3457 h 21897"/>
                    <a:gd name="connsiteX29" fmla="*/ 21898 w 34575"/>
                    <a:gd name="connsiteY29" fmla="*/ 0 h 21897"/>
                    <a:gd name="connsiteX30" fmla="*/ 21898 w 34575"/>
                    <a:gd name="connsiteY30" fmla="*/ 3457 h 21897"/>
                    <a:gd name="connsiteX31" fmla="*/ 23051 w 34575"/>
                    <a:gd name="connsiteY31" fmla="*/ 4610 h 21897"/>
                    <a:gd name="connsiteX32" fmla="*/ 34576 w 34575"/>
                    <a:gd name="connsiteY32" fmla="*/ 11525 h 21897"/>
                    <a:gd name="connsiteX33" fmla="*/ 34576 w 34575"/>
                    <a:gd name="connsiteY33" fmla="*/ 11525 h 21897"/>
                    <a:gd name="connsiteX34" fmla="*/ 34576 w 34575"/>
                    <a:gd name="connsiteY34" fmla="*/ 11525 h 21897"/>
                    <a:gd name="connsiteX35" fmla="*/ 33423 w 34575"/>
                    <a:gd name="connsiteY35" fmla="*/ 12678 h 21897"/>
                    <a:gd name="connsiteX36" fmla="*/ 17288 w 34575"/>
                    <a:gd name="connsiteY36" fmla="*/ 21898 h 21897"/>
                    <a:gd name="connsiteX37" fmla="*/ 16135 w 34575"/>
                    <a:gd name="connsiteY37" fmla="*/ 21898 h 21897"/>
                    <a:gd name="connsiteX38" fmla="*/ 16135 w 34575"/>
                    <a:gd name="connsiteY38" fmla="*/ 21898 h 21897"/>
                    <a:gd name="connsiteX39" fmla="*/ 14983 w 34575"/>
                    <a:gd name="connsiteY39" fmla="*/ 21898 h 21897"/>
                    <a:gd name="connsiteX40" fmla="*/ 14983 w 34575"/>
                    <a:gd name="connsiteY40" fmla="*/ 21898 h 21897"/>
                    <a:gd name="connsiteX41" fmla="*/ 13830 w 34575"/>
                    <a:gd name="connsiteY41" fmla="*/ 21898 h 21897"/>
                    <a:gd name="connsiteX42" fmla="*/ 13830 w 34575"/>
                    <a:gd name="connsiteY42" fmla="*/ 21898 h 21897"/>
                    <a:gd name="connsiteX43" fmla="*/ 12678 w 34575"/>
                    <a:gd name="connsiteY43" fmla="*/ 21898 h 21897"/>
                    <a:gd name="connsiteX44" fmla="*/ 0 w 34575"/>
                    <a:gd name="connsiteY44" fmla="*/ 13830 h 21897"/>
                    <a:gd name="connsiteX45" fmla="*/ 0 w 34575"/>
                    <a:gd name="connsiteY45" fmla="*/ 13830 h 21897"/>
                    <a:gd name="connsiteX46" fmla="*/ 12678 w 34575"/>
                    <a:gd name="connsiteY46" fmla="*/ 6915 h 21897"/>
                    <a:gd name="connsiteX47" fmla="*/ 12678 w 34575"/>
                    <a:gd name="connsiteY47" fmla="*/ 6915 h 218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</a:cxnLst>
                  <a:rect l="l" t="t" r="r" b="b"/>
                  <a:pathLst>
                    <a:path w="34575" h="21897">
                      <a:moveTo>
                        <a:pt x="12678" y="6915"/>
                      </a:moveTo>
                      <a:cubicBezTo>
                        <a:pt x="12678" y="6915"/>
                        <a:pt x="13830" y="6915"/>
                        <a:pt x="12678" y="6915"/>
                      </a:cubicBezTo>
                      <a:cubicBezTo>
                        <a:pt x="13830" y="6915"/>
                        <a:pt x="13830" y="6915"/>
                        <a:pt x="12678" y="6915"/>
                      </a:cubicBezTo>
                      <a:lnTo>
                        <a:pt x="12678" y="6915"/>
                      </a:lnTo>
                      <a:lnTo>
                        <a:pt x="12678" y="6915"/>
                      </a:lnTo>
                      <a:cubicBezTo>
                        <a:pt x="13830" y="5763"/>
                        <a:pt x="13830" y="5763"/>
                        <a:pt x="12678" y="6915"/>
                      </a:cubicBezTo>
                      <a:cubicBezTo>
                        <a:pt x="13830" y="5763"/>
                        <a:pt x="13830" y="5763"/>
                        <a:pt x="12678" y="6915"/>
                      </a:cubicBezTo>
                      <a:cubicBezTo>
                        <a:pt x="13830" y="5763"/>
                        <a:pt x="13830" y="5763"/>
                        <a:pt x="12678" y="6915"/>
                      </a:cubicBezTo>
                      <a:lnTo>
                        <a:pt x="13830" y="5763"/>
                      </a:lnTo>
                      <a:lnTo>
                        <a:pt x="13830" y="5763"/>
                      </a:lnTo>
                      <a:lnTo>
                        <a:pt x="13830" y="2305"/>
                      </a:lnTo>
                      <a:lnTo>
                        <a:pt x="14983" y="3457"/>
                      </a:lnTo>
                      <a:cubicBezTo>
                        <a:pt x="14983" y="3457"/>
                        <a:pt x="14983" y="3457"/>
                        <a:pt x="14983" y="3457"/>
                      </a:cubicBezTo>
                      <a:cubicBezTo>
                        <a:pt x="14983" y="3457"/>
                        <a:pt x="14983" y="3457"/>
                        <a:pt x="14983" y="3457"/>
                      </a:cubicBezTo>
                      <a:cubicBezTo>
                        <a:pt x="14983" y="3457"/>
                        <a:pt x="14983" y="3457"/>
                        <a:pt x="14983" y="3457"/>
                      </a:cubicBezTo>
                      <a:lnTo>
                        <a:pt x="14983" y="3457"/>
                      </a:lnTo>
                      <a:cubicBezTo>
                        <a:pt x="14983" y="3457"/>
                        <a:pt x="14983" y="3457"/>
                        <a:pt x="14983" y="3457"/>
                      </a:cubicBezTo>
                      <a:cubicBezTo>
                        <a:pt x="14983" y="3457"/>
                        <a:pt x="14983" y="3457"/>
                        <a:pt x="14983" y="3457"/>
                      </a:cubicBezTo>
                      <a:cubicBezTo>
                        <a:pt x="14983" y="3457"/>
                        <a:pt x="14983" y="3457"/>
                        <a:pt x="14983" y="3457"/>
                      </a:cubicBezTo>
                      <a:cubicBezTo>
                        <a:pt x="14983" y="3457"/>
                        <a:pt x="14983" y="3457"/>
                        <a:pt x="14983" y="3457"/>
                      </a:cubicBezTo>
                      <a:lnTo>
                        <a:pt x="14983" y="3457"/>
                      </a:lnTo>
                      <a:lnTo>
                        <a:pt x="14983" y="3457"/>
                      </a:lnTo>
                      <a:cubicBezTo>
                        <a:pt x="14983" y="3457"/>
                        <a:pt x="14983" y="3457"/>
                        <a:pt x="14983" y="3457"/>
                      </a:cubicBezTo>
                      <a:cubicBezTo>
                        <a:pt x="14983" y="3457"/>
                        <a:pt x="14983" y="3457"/>
                        <a:pt x="14983" y="3457"/>
                      </a:cubicBezTo>
                      <a:cubicBezTo>
                        <a:pt x="14983" y="3457"/>
                        <a:pt x="14983" y="3457"/>
                        <a:pt x="14983" y="3457"/>
                      </a:cubicBezTo>
                      <a:cubicBezTo>
                        <a:pt x="14983" y="3457"/>
                        <a:pt x="14983" y="3457"/>
                        <a:pt x="14983" y="3457"/>
                      </a:cubicBezTo>
                      <a:cubicBezTo>
                        <a:pt x="14983" y="3457"/>
                        <a:pt x="14983" y="3457"/>
                        <a:pt x="14983" y="3457"/>
                      </a:cubicBezTo>
                      <a:cubicBezTo>
                        <a:pt x="14983" y="3457"/>
                        <a:pt x="14983" y="3457"/>
                        <a:pt x="14983" y="3457"/>
                      </a:cubicBezTo>
                      <a:cubicBezTo>
                        <a:pt x="14983" y="3457"/>
                        <a:pt x="14983" y="3457"/>
                        <a:pt x="16135" y="3457"/>
                      </a:cubicBezTo>
                      <a:lnTo>
                        <a:pt x="21898" y="0"/>
                      </a:lnTo>
                      <a:lnTo>
                        <a:pt x="21898" y="3457"/>
                      </a:lnTo>
                      <a:cubicBezTo>
                        <a:pt x="21898" y="3457"/>
                        <a:pt x="21898" y="4610"/>
                        <a:pt x="23051" y="4610"/>
                      </a:cubicBezTo>
                      <a:lnTo>
                        <a:pt x="34576" y="11525"/>
                      </a:lnTo>
                      <a:cubicBezTo>
                        <a:pt x="34576" y="11525"/>
                        <a:pt x="34576" y="11525"/>
                        <a:pt x="34576" y="11525"/>
                      </a:cubicBezTo>
                      <a:lnTo>
                        <a:pt x="34576" y="11525"/>
                      </a:lnTo>
                      <a:cubicBezTo>
                        <a:pt x="34576" y="11525"/>
                        <a:pt x="34576" y="11525"/>
                        <a:pt x="33423" y="12678"/>
                      </a:cubicBezTo>
                      <a:lnTo>
                        <a:pt x="17288" y="21898"/>
                      </a:lnTo>
                      <a:cubicBezTo>
                        <a:pt x="17288" y="21898"/>
                        <a:pt x="16135" y="21898"/>
                        <a:pt x="16135" y="21898"/>
                      </a:cubicBezTo>
                      <a:cubicBezTo>
                        <a:pt x="16135" y="21898"/>
                        <a:pt x="16135" y="21898"/>
                        <a:pt x="16135" y="21898"/>
                      </a:cubicBezTo>
                      <a:cubicBezTo>
                        <a:pt x="16135" y="21898"/>
                        <a:pt x="14983" y="21898"/>
                        <a:pt x="14983" y="21898"/>
                      </a:cubicBezTo>
                      <a:lnTo>
                        <a:pt x="14983" y="21898"/>
                      </a:lnTo>
                      <a:cubicBezTo>
                        <a:pt x="14983" y="21898"/>
                        <a:pt x="13830" y="21898"/>
                        <a:pt x="13830" y="21898"/>
                      </a:cubicBezTo>
                      <a:cubicBezTo>
                        <a:pt x="13830" y="21898"/>
                        <a:pt x="13830" y="21898"/>
                        <a:pt x="13830" y="21898"/>
                      </a:cubicBezTo>
                      <a:cubicBezTo>
                        <a:pt x="13830" y="21898"/>
                        <a:pt x="12678" y="21898"/>
                        <a:pt x="12678" y="21898"/>
                      </a:cubicBezTo>
                      <a:lnTo>
                        <a:pt x="0" y="13830"/>
                      </a:lnTo>
                      <a:cubicBezTo>
                        <a:pt x="0" y="13830"/>
                        <a:pt x="0" y="13830"/>
                        <a:pt x="0" y="13830"/>
                      </a:cubicBezTo>
                      <a:lnTo>
                        <a:pt x="12678" y="6915"/>
                      </a:lnTo>
                      <a:lnTo>
                        <a:pt x="12678" y="69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03286"/>
                    </a:gs>
                    <a:gs pos="100000">
                      <a:srgbClr val="0085F2"/>
                    </a:gs>
                  </a:gsLst>
                  <a:lin ang="16327914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717" name="Freeform: Shape 3716">
                  <a:extLst>
                    <a:ext uri="{FF2B5EF4-FFF2-40B4-BE49-F238E27FC236}">
                      <a16:creationId xmlns:a16="http://schemas.microsoft.com/office/drawing/2014/main" id="{AC99485D-C1D1-0590-7BBD-A3A5EBB6402F}"/>
                    </a:ext>
                  </a:extLst>
                </p:cNvPr>
                <p:cNvSpPr/>
                <p:nvPr/>
              </p:nvSpPr>
              <p:spPr>
                <a:xfrm>
                  <a:off x="9057413" y="5480731"/>
                  <a:ext cx="63388" cy="39185"/>
                </a:xfrm>
                <a:custGeom>
                  <a:avLst/>
                  <a:gdLst>
                    <a:gd name="connsiteX0" fmla="*/ 16136 w 63388"/>
                    <a:gd name="connsiteY0" fmla="*/ 23051 h 39185"/>
                    <a:gd name="connsiteX1" fmla="*/ 16136 w 63388"/>
                    <a:gd name="connsiteY1" fmla="*/ 23051 h 39185"/>
                    <a:gd name="connsiteX2" fmla="*/ 16136 w 63388"/>
                    <a:gd name="connsiteY2" fmla="*/ 23051 h 39185"/>
                    <a:gd name="connsiteX3" fmla="*/ 16136 w 63388"/>
                    <a:gd name="connsiteY3" fmla="*/ 23051 h 39185"/>
                    <a:gd name="connsiteX4" fmla="*/ 16136 w 63388"/>
                    <a:gd name="connsiteY4" fmla="*/ 23051 h 39185"/>
                    <a:gd name="connsiteX5" fmla="*/ 16136 w 63388"/>
                    <a:gd name="connsiteY5" fmla="*/ 23051 h 39185"/>
                    <a:gd name="connsiteX6" fmla="*/ 16136 w 63388"/>
                    <a:gd name="connsiteY6" fmla="*/ 23051 h 39185"/>
                    <a:gd name="connsiteX7" fmla="*/ 17288 w 63388"/>
                    <a:gd name="connsiteY7" fmla="*/ 21898 h 39185"/>
                    <a:gd name="connsiteX8" fmla="*/ 17288 w 63388"/>
                    <a:gd name="connsiteY8" fmla="*/ 21898 h 39185"/>
                    <a:gd name="connsiteX9" fmla="*/ 17288 w 63388"/>
                    <a:gd name="connsiteY9" fmla="*/ 21898 h 39185"/>
                    <a:gd name="connsiteX10" fmla="*/ 17288 w 63388"/>
                    <a:gd name="connsiteY10" fmla="*/ 18440 h 39185"/>
                    <a:gd name="connsiteX11" fmla="*/ 18440 w 63388"/>
                    <a:gd name="connsiteY11" fmla="*/ 19593 h 39185"/>
                    <a:gd name="connsiteX12" fmla="*/ 18440 w 63388"/>
                    <a:gd name="connsiteY12" fmla="*/ 19593 h 39185"/>
                    <a:gd name="connsiteX13" fmla="*/ 18440 w 63388"/>
                    <a:gd name="connsiteY13" fmla="*/ 19593 h 39185"/>
                    <a:gd name="connsiteX14" fmla="*/ 18440 w 63388"/>
                    <a:gd name="connsiteY14" fmla="*/ 19593 h 39185"/>
                    <a:gd name="connsiteX15" fmla="*/ 18440 w 63388"/>
                    <a:gd name="connsiteY15" fmla="*/ 19593 h 39185"/>
                    <a:gd name="connsiteX16" fmla="*/ 18440 w 63388"/>
                    <a:gd name="connsiteY16" fmla="*/ 19593 h 39185"/>
                    <a:gd name="connsiteX17" fmla="*/ 18440 w 63388"/>
                    <a:gd name="connsiteY17" fmla="*/ 19593 h 39185"/>
                    <a:gd name="connsiteX18" fmla="*/ 18440 w 63388"/>
                    <a:gd name="connsiteY18" fmla="*/ 19593 h 39185"/>
                    <a:gd name="connsiteX19" fmla="*/ 18440 w 63388"/>
                    <a:gd name="connsiteY19" fmla="*/ 19593 h 39185"/>
                    <a:gd name="connsiteX20" fmla="*/ 18440 w 63388"/>
                    <a:gd name="connsiteY20" fmla="*/ 19593 h 39185"/>
                    <a:gd name="connsiteX21" fmla="*/ 18440 w 63388"/>
                    <a:gd name="connsiteY21" fmla="*/ 19593 h 39185"/>
                    <a:gd name="connsiteX22" fmla="*/ 18440 w 63388"/>
                    <a:gd name="connsiteY22" fmla="*/ 19593 h 39185"/>
                    <a:gd name="connsiteX23" fmla="*/ 18440 w 63388"/>
                    <a:gd name="connsiteY23" fmla="*/ 19593 h 39185"/>
                    <a:gd name="connsiteX24" fmla="*/ 18440 w 63388"/>
                    <a:gd name="connsiteY24" fmla="*/ 19593 h 39185"/>
                    <a:gd name="connsiteX25" fmla="*/ 18440 w 63388"/>
                    <a:gd name="connsiteY25" fmla="*/ 19593 h 39185"/>
                    <a:gd name="connsiteX26" fmla="*/ 18440 w 63388"/>
                    <a:gd name="connsiteY26" fmla="*/ 19593 h 39185"/>
                    <a:gd name="connsiteX27" fmla="*/ 18440 w 63388"/>
                    <a:gd name="connsiteY27" fmla="*/ 19593 h 39185"/>
                    <a:gd name="connsiteX28" fmla="*/ 19593 w 63388"/>
                    <a:gd name="connsiteY28" fmla="*/ 19593 h 39185"/>
                    <a:gd name="connsiteX29" fmla="*/ 35728 w 63388"/>
                    <a:gd name="connsiteY29" fmla="*/ 10373 h 39185"/>
                    <a:gd name="connsiteX30" fmla="*/ 35728 w 63388"/>
                    <a:gd name="connsiteY30" fmla="*/ 10373 h 39185"/>
                    <a:gd name="connsiteX31" fmla="*/ 35728 w 63388"/>
                    <a:gd name="connsiteY31" fmla="*/ 10373 h 39185"/>
                    <a:gd name="connsiteX32" fmla="*/ 35728 w 63388"/>
                    <a:gd name="connsiteY32" fmla="*/ 10373 h 39185"/>
                    <a:gd name="connsiteX33" fmla="*/ 35728 w 63388"/>
                    <a:gd name="connsiteY33" fmla="*/ 10373 h 39185"/>
                    <a:gd name="connsiteX34" fmla="*/ 35728 w 63388"/>
                    <a:gd name="connsiteY34" fmla="*/ 10373 h 39185"/>
                    <a:gd name="connsiteX35" fmla="*/ 35728 w 63388"/>
                    <a:gd name="connsiteY35" fmla="*/ 10373 h 39185"/>
                    <a:gd name="connsiteX36" fmla="*/ 35728 w 63388"/>
                    <a:gd name="connsiteY36" fmla="*/ 10373 h 39185"/>
                    <a:gd name="connsiteX37" fmla="*/ 35728 w 63388"/>
                    <a:gd name="connsiteY37" fmla="*/ 10373 h 39185"/>
                    <a:gd name="connsiteX38" fmla="*/ 35728 w 63388"/>
                    <a:gd name="connsiteY38" fmla="*/ 10373 h 39185"/>
                    <a:gd name="connsiteX39" fmla="*/ 35728 w 63388"/>
                    <a:gd name="connsiteY39" fmla="*/ 10373 h 39185"/>
                    <a:gd name="connsiteX40" fmla="*/ 35728 w 63388"/>
                    <a:gd name="connsiteY40" fmla="*/ 6915 h 39185"/>
                    <a:gd name="connsiteX41" fmla="*/ 36881 w 63388"/>
                    <a:gd name="connsiteY41" fmla="*/ 8068 h 39185"/>
                    <a:gd name="connsiteX42" fmla="*/ 36881 w 63388"/>
                    <a:gd name="connsiteY42" fmla="*/ 8068 h 39185"/>
                    <a:gd name="connsiteX43" fmla="*/ 36881 w 63388"/>
                    <a:gd name="connsiteY43" fmla="*/ 8068 h 39185"/>
                    <a:gd name="connsiteX44" fmla="*/ 36881 w 63388"/>
                    <a:gd name="connsiteY44" fmla="*/ 8068 h 39185"/>
                    <a:gd name="connsiteX45" fmla="*/ 36881 w 63388"/>
                    <a:gd name="connsiteY45" fmla="*/ 8068 h 39185"/>
                    <a:gd name="connsiteX46" fmla="*/ 36881 w 63388"/>
                    <a:gd name="connsiteY46" fmla="*/ 8068 h 39185"/>
                    <a:gd name="connsiteX47" fmla="*/ 36881 w 63388"/>
                    <a:gd name="connsiteY47" fmla="*/ 8068 h 39185"/>
                    <a:gd name="connsiteX48" fmla="*/ 36881 w 63388"/>
                    <a:gd name="connsiteY48" fmla="*/ 8068 h 39185"/>
                    <a:gd name="connsiteX49" fmla="*/ 36881 w 63388"/>
                    <a:gd name="connsiteY49" fmla="*/ 8068 h 39185"/>
                    <a:gd name="connsiteX50" fmla="*/ 36881 w 63388"/>
                    <a:gd name="connsiteY50" fmla="*/ 8068 h 39185"/>
                    <a:gd name="connsiteX51" fmla="*/ 36881 w 63388"/>
                    <a:gd name="connsiteY51" fmla="*/ 8068 h 39185"/>
                    <a:gd name="connsiteX52" fmla="*/ 36881 w 63388"/>
                    <a:gd name="connsiteY52" fmla="*/ 8068 h 39185"/>
                    <a:gd name="connsiteX53" fmla="*/ 36881 w 63388"/>
                    <a:gd name="connsiteY53" fmla="*/ 8068 h 39185"/>
                    <a:gd name="connsiteX54" fmla="*/ 36881 w 63388"/>
                    <a:gd name="connsiteY54" fmla="*/ 8068 h 39185"/>
                    <a:gd name="connsiteX55" fmla="*/ 36881 w 63388"/>
                    <a:gd name="connsiteY55" fmla="*/ 8068 h 39185"/>
                    <a:gd name="connsiteX56" fmla="*/ 36881 w 63388"/>
                    <a:gd name="connsiteY56" fmla="*/ 8068 h 39185"/>
                    <a:gd name="connsiteX57" fmla="*/ 36881 w 63388"/>
                    <a:gd name="connsiteY57" fmla="*/ 8068 h 39185"/>
                    <a:gd name="connsiteX58" fmla="*/ 38034 w 63388"/>
                    <a:gd name="connsiteY58" fmla="*/ 8068 h 39185"/>
                    <a:gd name="connsiteX59" fmla="*/ 51864 w 63388"/>
                    <a:gd name="connsiteY59" fmla="*/ 0 h 39185"/>
                    <a:gd name="connsiteX60" fmla="*/ 51864 w 63388"/>
                    <a:gd name="connsiteY60" fmla="*/ 3457 h 39185"/>
                    <a:gd name="connsiteX61" fmla="*/ 53016 w 63388"/>
                    <a:gd name="connsiteY61" fmla="*/ 4610 h 39185"/>
                    <a:gd name="connsiteX62" fmla="*/ 63389 w 63388"/>
                    <a:gd name="connsiteY62" fmla="*/ 11525 h 39185"/>
                    <a:gd name="connsiteX63" fmla="*/ 63389 w 63388"/>
                    <a:gd name="connsiteY63" fmla="*/ 12678 h 39185"/>
                    <a:gd name="connsiteX64" fmla="*/ 63389 w 63388"/>
                    <a:gd name="connsiteY64" fmla="*/ 12678 h 39185"/>
                    <a:gd name="connsiteX65" fmla="*/ 62237 w 63388"/>
                    <a:gd name="connsiteY65" fmla="*/ 13830 h 39185"/>
                    <a:gd name="connsiteX66" fmla="*/ 51864 w 63388"/>
                    <a:gd name="connsiteY66" fmla="*/ 19593 h 39185"/>
                    <a:gd name="connsiteX67" fmla="*/ 50711 w 63388"/>
                    <a:gd name="connsiteY67" fmla="*/ 19593 h 39185"/>
                    <a:gd name="connsiteX68" fmla="*/ 50711 w 63388"/>
                    <a:gd name="connsiteY68" fmla="*/ 19593 h 39185"/>
                    <a:gd name="connsiteX69" fmla="*/ 49559 w 63388"/>
                    <a:gd name="connsiteY69" fmla="*/ 19593 h 39185"/>
                    <a:gd name="connsiteX70" fmla="*/ 49559 w 63388"/>
                    <a:gd name="connsiteY70" fmla="*/ 19593 h 39185"/>
                    <a:gd name="connsiteX71" fmla="*/ 48406 w 63388"/>
                    <a:gd name="connsiteY71" fmla="*/ 19593 h 39185"/>
                    <a:gd name="connsiteX72" fmla="*/ 48406 w 63388"/>
                    <a:gd name="connsiteY72" fmla="*/ 19593 h 39185"/>
                    <a:gd name="connsiteX73" fmla="*/ 47254 w 63388"/>
                    <a:gd name="connsiteY73" fmla="*/ 19593 h 39185"/>
                    <a:gd name="connsiteX74" fmla="*/ 34576 w 63388"/>
                    <a:gd name="connsiteY74" fmla="*/ 11525 h 39185"/>
                    <a:gd name="connsiteX75" fmla="*/ 33424 w 63388"/>
                    <a:gd name="connsiteY75" fmla="*/ 10373 h 39185"/>
                    <a:gd name="connsiteX76" fmla="*/ 33424 w 63388"/>
                    <a:gd name="connsiteY76" fmla="*/ 14983 h 39185"/>
                    <a:gd name="connsiteX77" fmla="*/ 34576 w 63388"/>
                    <a:gd name="connsiteY77" fmla="*/ 16135 h 39185"/>
                    <a:gd name="connsiteX78" fmla="*/ 46101 w 63388"/>
                    <a:gd name="connsiteY78" fmla="*/ 23051 h 39185"/>
                    <a:gd name="connsiteX79" fmla="*/ 46101 w 63388"/>
                    <a:gd name="connsiteY79" fmla="*/ 23051 h 39185"/>
                    <a:gd name="connsiteX80" fmla="*/ 46101 w 63388"/>
                    <a:gd name="connsiteY80" fmla="*/ 23051 h 39185"/>
                    <a:gd name="connsiteX81" fmla="*/ 44949 w 63388"/>
                    <a:gd name="connsiteY81" fmla="*/ 24203 h 39185"/>
                    <a:gd name="connsiteX82" fmla="*/ 17288 w 63388"/>
                    <a:gd name="connsiteY82" fmla="*/ 39186 h 39185"/>
                    <a:gd name="connsiteX83" fmla="*/ 16136 w 63388"/>
                    <a:gd name="connsiteY83" fmla="*/ 39186 h 39185"/>
                    <a:gd name="connsiteX84" fmla="*/ 16136 w 63388"/>
                    <a:gd name="connsiteY84" fmla="*/ 39186 h 39185"/>
                    <a:gd name="connsiteX85" fmla="*/ 14983 w 63388"/>
                    <a:gd name="connsiteY85" fmla="*/ 39186 h 39185"/>
                    <a:gd name="connsiteX86" fmla="*/ 14983 w 63388"/>
                    <a:gd name="connsiteY86" fmla="*/ 39186 h 39185"/>
                    <a:gd name="connsiteX87" fmla="*/ 13830 w 63388"/>
                    <a:gd name="connsiteY87" fmla="*/ 39186 h 39185"/>
                    <a:gd name="connsiteX88" fmla="*/ 13830 w 63388"/>
                    <a:gd name="connsiteY88" fmla="*/ 39186 h 39185"/>
                    <a:gd name="connsiteX89" fmla="*/ 12678 w 63388"/>
                    <a:gd name="connsiteY89" fmla="*/ 39186 h 39185"/>
                    <a:gd name="connsiteX90" fmla="*/ 0 w 63388"/>
                    <a:gd name="connsiteY90" fmla="*/ 31118 h 39185"/>
                    <a:gd name="connsiteX91" fmla="*/ 0 w 63388"/>
                    <a:gd name="connsiteY91" fmla="*/ 31118 h 39185"/>
                    <a:gd name="connsiteX92" fmla="*/ 16136 w 63388"/>
                    <a:gd name="connsiteY92" fmla="*/ 23051 h 39185"/>
                    <a:gd name="connsiteX93" fmla="*/ 16136 w 63388"/>
                    <a:gd name="connsiteY93" fmla="*/ 23051 h 391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</a:cxnLst>
                  <a:rect l="l" t="t" r="r" b="b"/>
                  <a:pathLst>
                    <a:path w="63388" h="39185">
                      <a:moveTo>
                        <a:pt x="16136" y="23051"/>
                      </a:moveTo>
                      <a:cubicBezTo>
                        <a:pt x="16136" y="23051"/>
                        <a:pt x="16136" y="23051"/>
                        <a:pt x="16136" y="23051"/>
                      </a:cubicBezTo>
                      <a:cubicBezTo>
                        <a:pt x="16136" y="23051"/>
                        <a:pt x="16136" y="23051"/>
                        <a:pt x="16136" y="23051"/>
                      </a:cubicBezTo>
                      <a:cubicBezTo>
                        <a:pt x="17288" y="23051"/>
                        <a:pt x="17288" y="23051"/>
                        <a:pt x="16136" y="23051"/>
                      </a:cubicBezTo>
                      <a:lnTo>
                        <a:pt x="16136" y="23051"/>
                      </a:lnTo>
                      <a:cubicBezTo>
                        <a:pt x="17288" y="21898"/>
                        <a:pt x="17288" y="21898"/>
                        <a:pt x="16136" y="23051"/>
                      </a:cubicBezTo>
                      <a:cubicBezTo>
                        <a:pt x="17288" y="21898"/>
                        <a:pt x="17288" y="21898"/>
                        <a:pt x="16136" y="23051"/>
                      </a:cubicBezTo>
                      <a:cubicBezTo>
                        <a:pt x="17288" y="21898"/>
                        <a:pt x="17288" y="21898"/>
                        <a:pt x="17288" y="21898"/>
                      </a:cubicBezTo>
                      <a:lnTo>
                        <a:pt x="17288" y="21898"/>
                      </a:lnTo>
                      <a:lnTo>
                        <a:pt x="17288" y="21898"/>
                      </a:lnTo>
                      <a:lnTo>
                        <a:pt x="17288" y="18440"/>
                      </a:lnTo>
                      <a:lnTo>
                        <a:pt x="18440" y="19593"/>
                      </a:lnTo>
                      <a:cubicBezTo>
                        <a:pt x="18440" y="19593"/>
                        <a:pt x="18440" y="19593"/>
                        <a:pt x="18440" y="19593"/>
                      </a:cubicBezTo>
                      <a:cubicBezTo>
                        <a:pt x="18440" y="19593"/>
                        <a:pt x="18440" y="19593"/>
                        <a:pt x="18440" y="19593"/>
                      </a:cubicBezTo>
                      <a:cubicBezTo>
                        <a:pt x="18440" y="19593"/>
                        <a:pt x="18440" y="19593"/>
                        <a:pt x="18440" y="19593"/>
                      </a:cubicBezTo>
                      <a:lnTo>
                        <a:pt x="18440" y="19593"/>
                      </a:lnTo>
                      <a:cubicBezTo>
                        <a:pt x="18440" y="19593"/>
                        <a:pt x="18440" y="19593"/>
                        <a:pt x="18440" y="19593"/>
                      </a:cubicBezTo>
                      <a:cubicBezTo>
                        <a:pt x="18440" y="19593"/>
                        <a:pt x="18440" y="19593"/>
                        <a:pt x="18440" y="19593"/>
                      </a:cubicBezTo>
                      <a:cubicBezTo>
                        <a:pt x="18440" y="19593"/>
                        <a:pt x="18440" y="19593"/>
                        <a:pt x="18440" y="19593"/>
                      </a:cubicBezTo>
                      <a:cubicBezTo>
                        <a:pt x="18440" y="19593"/>
                        <a:pt x="18440" y="19593"/>
                        <a:pt x="18440" y="19593"/>
                      </a:cubicBezTo>
                      <a:cubicBezTo>
                        <a:pt x="18440" y="19593"/>
                        <a:pt x="18440" y="19593"/>
                        <a:pt x="18440" y="19593"/>
                      </a:cubicBezTo>
                      <a:lnTo>
                        <a:pt x="18440" y="19593"/>
                      </a:lnTo>
                      <a:cubicBezTo>
                        <a:pt x="18440" y="19593"/>
                        <a:pt x="18440" y="19593"/>
                        <a:pt x="18440" y="19593"/>
                      </a:cubicBezTo>
                      <a:cubicBezTo>
                        <a:pt x="18440" y="19593"/>
                        <a:pt x="18440" y="19593"/>
                        <a:pt x="18440" y="19593"/>
                      </a:cubicBezTo>
                      <a:cubicBezTo>
                        <a:pt x="18440" y="19593"/>
                        <a:pt x="18440" y="19593"/>
                        <a:pt x="18440" y="19593"/>
                      </a:cubicBezTo>
                      <a:cubicBezTo>
                        <a:pt x="18440" y="19593"/>
                        <a:pt x="18440" y="19593"/>
                        <a:pt x="18440" y="19593"/>
                      </a:cubicBezTo>
                      <a:cubicBezTo>
                        <a:pt x="18440" y="19593"/>
                        <a:pt x="18440" y="19593"/>
                        <a:pt x="18440" y="19593"/>
                      </a:cubicBezTo>
                      <a:cubicBezTo>
                        <a:pt x="18440" y="19593"/>
                        <a:pt x="18440" y="19593"/>
                        <a:pt x="18440" y="19593"/>
                      </a:cubicBezTo>
                      <a:cubicBezTo>
                        <a:pt x="18440" y="19593"/>
                        <a:pt x="18440" y="19593"/>
                        <a:pt x="19593" y="19593"/>
                      </a:cubicBezTo>
                      <a:lnTo>
                        <a:pt x="35728" y="10373"/>
                      </a:lnTo>
                      <a:lnTo>
                        <a:pt x="35728" y="10373"/>
                      </a:lnTo>
                      <a:cubicBezTo>
                        <a:pt x="35728" y="10373"/>
                        <a:pt x="35728" y="10373"/>
                        <a:pt x="35728" y="10373"/>
                      </a:cubicBezTo>
                      <a:cubicBezTo>
                        <a:pt x="35728" y="10373"/>
                        <a:pt x="35728" y="10373"/>
                        <a:pt x="35728" y="10373"/>
                      </a:cubicBezTo>
                      <a:cubicBezTo>
                        <a:pt x="35728" y="10373"/>
                        <a:pt x="35728" y="10373"/>
                        <a:pt x="35728" y="10373"/>
                      </a:cubicBezTo>
                      <a:lnTo>
                        <a:pt x="35728" y="10373"/>
                      </a:lnTo>
                      <a:cubicBezTo>
                        <a:pt x="35728" y="10373"/>
                        <a:pt x="35728" y="10373"/>
                        <a:pt x="35728" y="10373"/>
                      </a:cubicBezTo>
                      <a:cubicBezTo>
                        <a:pt x="35728" y="10373"/>
                        <a:pt x="35728" y="10373"/>
                        <a:pt x="35728" y="10373"/>
                      </a:cubicBezTo>
                      <a:cubicBezTo>
                        <a:pt x="35728" y="10373"/>
                        <a:pt x="35728" y="10373"/>
                        <a:pt x="35728" y="10373"/>
                      </a:cubicBezTo>
                      <a:lnTo>
                        <a:pt x="35728" y="10373"/>
                      </a:lnTo>
                      <a:lnTo>
                        <a:pt x="35728" y="10373"/>
                      </a:lnTo>
                      <a:lnTo>
                        <a:pt x="35728" y="6915"/>
                      </a:lnTo>
                      <a:lnTo>
                        <a:pt x="36881" y="8068"/>
                      </a:lnTo>
                      <a:cubicBezTo>
                        <a:pt x="36881" y="8068"/>
                        <a:pt x="36881" y="8068"/>
                        <a:pt x="36881" y="8068"/>
                      </a:cubicBezTo>
                      <a:cubicBezTo>
                        <a:pt x="36881" y="8068"/>
                        <a:pt x="36881" y="8068"/>
                        <a:pt x="36881" y="8068"/>
                      </a:cubicBezTo>
                      <a:cubicBezTo>
                        <a:pt x="36881" y="8068"/>
                        <a:pt x="36881" y="8068"/>
                        <a:pt x="36881" y="8068"/>
                      </a:cubicBezTo>
                      <a:lnTo>
                        <a:pt x="36881" y="8068"/>
                      </a:lnTo>
                      <a:cubicBezTo>
                        <a:pt x="36881" y="8068"/>
                        <a:pt x="36881" y="8068"/>
                        <a:pt x="36881" y="8068"/>
                      </a:cubicBezTo>
                      <a:cubicBezTo>
                        <a:pt x="36881" y="8068"/>
                        <a:pt x="36881" y="8068"/>
                        <a:pt x="36881" y="8068"/>
                      </a:cubicBezTo>
                      <a:cubicBezTo>
                        <a:pt x="36881" y="8068"/>
                        <a:pt x="36881" y="8068"/>
                        <a:pt x="36881" y="8068"/>
                      </a:cubicBezTo>
                      <a:cubicBezTo>
                        <a:pt x="36881" y="8068"/>
                        <a:pt x="36881" y="8068"/>
                        <a:pt x="36881" y="8068"/>
                      </a:cubicBezTo>
                      <a:lnTo>
                        <a:pt x="36881" y="8068"/>
                      </a:lnTo>
                      <a:lnTo>
                        <a:pt x="36881" y="8068"/>
                      </a:lnTo>
                      <a:cubicBezTo>
                        <a:pt x="36881" y="8068"/>
                        <a:pt x="36881" y="8068"/>
                        <a:pt x="36881" y="8068"/>
                      </a:cubicBezTo>
                      <a:cubicBezTo>
                        <a:pt x="36881" y="8068"/>
                        <a:pt x="36881" y="8068"/>
                        <a:pt x="36881" y="8068"/>
                      </a:cubicBezTo>
                      <a:cubicBezTo>
                        <a:pt x="36881" y="8068"/>
                        <a:pt x="36881" y="8068"/>
                        <a:pt x="36881" y="8068"/>
                      </a:cubicBezTo>
                      <a:cubicBezTo>
                        <a:pt x="36881" y="8068"/>
                        <a:pt x="36881" y="8068"/>
                        <a:pt x="36881" y="8068"/>
                      </a:cubicBezTo>
                      <a:cubicBezTo>
                        <a:pt x="36881" y="8068"/>
                        <a:pt x="36881" y="8068"/>
                        <a:pt x="36881" y="8068"/>
                      </a:cubicBezTo>
                      <a:cubicBezTo>
                        <a:pt x="36881" y="8068"/>
                        <a:pt x="36881" y="8068"/>
                        <a:pt x="36881" y="8068"/>
                      </a:cubicBezTo>
                      <a:cubicBezTo>
                        <a:pt x="36881" y="8068"/>
                        <a:pt x="36881" y="8068"/>
                        <a:pt x="38034" y="8068"/>
                      </a:cubicBezTo>
                      <a:lnTo>
                        <a:pt x="51864" y="0"/>
                      </a:lnTo>
                      <a:lnTo>
                        <a:pt x="51864" y="3457"/>
                      </a:lnTo>
                      <a:cubicBezTo>
                        <a:pt x="51864" y="3457"/>
                        <a:pt x="51864" y="4610"/>
                        <a:pt x="53016" y="4610"/>
                      </a:cubicBezTo>
                      <a:lnTo>
                        <a:pt x="63389" y="11525"/>
                      </a:lnTo>
                      <a:cubicBezTo>
                        <a:pt x="63389" y="11525"/>
                        <a:pt x="63389" y="11525"/>
                        <a:pt x="63389" y="12678"/>
                      </a:cubicBezTo>
                      <a:lnTo>
                        <a:pt x="63389" y="12678"/>
                      </a:lnTo>
                      <a:cubicBezTo>
                        <a:pt x="63389" y="12678"/>
                        <a:pt x="63389" y="12678"/>
                        <a:pt x="62237" y="13830"/>
                      </a:cubicBezTo>
                      <a:lnTo>
                        <a:pt x="51864" y="19593"/>
                      </a:lnTo>
                      <a:cubicBezTo>
                        <a:pt x="51864" y="19593"/>
                        <a:pt x="50711" y="19593"/>
                        <a:pt x="50711" y="19593"/>
                      </a:cubicBezTo>
                      <a:cubicBezTo>
                        <a:pt x="50711" y="19593"/>
                        <a:pt x="50711" y="19593"/>
                        <a:pt x="50711" y="19593"/>
                      </a:cubicBezTo>
                      <a:cubicBezTo>
                        <a:pt x="50711" y="19593"/>
                        <a:pt x="49559" y="19593"/>
                        <a:pt x="49559" y="19593"/>
                      </a:cubicBezTo>
                      <a:lnTo>
                        <a:pt x="49559" y="19593"/>
                      </a:lnTo>
                      <a:cubicBezTo>
                        <a:pt x="49559" y="19593"/>
                        <a:pt x="48406" y="19593"/>
                        <a:pt x="48406" y="19593"/>
                      </a:cubicBezTo>
                      <a:lnTo>
                        <a:pt x="48406" y="19593"/>
                      </a:lnTo>
                      <a:cubicBezTo>
                        <a:pt x="48406" y="19593"/>
                        <a:pt x="47254" y="19593"/>
                        <a:pt x="47254" y="19593"/>
                      </a:cubicBezTo>
                      <a:lnTo>
                        <a:pt x="34576" y="11525"/>
                      </a:lnTo>
                      <a:cubicBezTo>
                        <a:pt x="33424" y="11525"/>
                        <a:pt x="33424" y="10373"/>
                        <a:pt x="33424" y="10373"/>
                      </a:cubicBezTo>
                      <a:lnTo>
                        <a:pt x="33424" y="14983"/>
                      </a:lnTo>
                      <a:cubicBezTo>
                        <a:pt x="33424" y="14983"/>
                        <a:pt x="33424" y="16135"/>
                        <a:pt x="34576" y="16135"/>
                      </a:cubicBezTo>
                      <a:lnTo>
                        <a:pt x="46101" y="23051"/>
                      </a:lnTo>
                      <a:cubicBezTo>
                        <a:pt x="46101" y="23051"/>
                        <a:pt x="46101" y="23051"/>
                        <a:pt x="46101" y="23051"/>
                      </a:cubicBezTo>
                      <a:lnTo>
                        <a:pt x="46101" y="23051"/>
                      </a:lnTo>
                      <a:cubicBezTo>
                        <a:pt x="46101" y="23051"/>
                        <a:pt x="46101" y="23051"/>
                        <a:pt x="44949" y="24203"/>
                      </a:cubicBezTo>
                      <a:lnTo>
                        <a:pt x="17288" y="39186"/>
                      </a:lnTo>
                      <a:cubicBezTo>
                        <a:pt x="17288" y="39186"/>
                        <a:pt x="16136" y="39186"/>
                        <a:pt x="16136" y="39186"/>
                      </a:cubicBezTo>
                      <a:cubicBezTo>
                        <a:pt x="16136" y="39186"/>
                        <a:pt x="16136" y="39186"/>
                        <a:pt x="16136" y="39186"/>
                      </a:cubicBezTo>
                      <a:cubicBezTo>
                        <a:pt x="16136" y="39186"/>
                        <a:pt x="14983" y="39186"/>
                        <a:pt x="14983" y="39186"/>
                      </a:cubicBezTo>
                      <a:lnTo>
                        <a:pt x="14983" y="39186"/>
                      </a:lnTo>
                      <a:cubicBezTo>
                        <a:pt x="14983" y="39186"/>
                        <a:pt x="13830" y="39186"/>
                        <a:pt x="13830" y="39186"/>
                      </a:cubicBezTo>
                      <a:cubicBezTo>
                        <a:pt x="13830" y="39186"/>
                        <a:pt x="13830" y="39186"/>
                        <a:pt x="13830" y="39186"/>
                      </a:cubicBezTo>
                      <a:cubicBezTo>
                        <a:pt x="13830" y="39186"/>
                        <a:pt x="12678" y="39186"/>
                        <a:pt x="12678" y="39186"/>
                      </a:cubicBezTo>
                      <a:lnTo>
                        <a:pt x="0" y="31118"/>
                      </a:lnTo>
                      <a:cubicBezTo>
                        <a:pt x="0" y="31118"/>
                        <a:pt x="0" y="31118"/>
                        <a:pt x="0" y="31118"/>
                      </a:cubicBezTo>
                      <a:lnTo>
                        <a:pt x="16136" y="23051"/>
                      </a:lnTo>
                      <a:lnTo>
                        <a:pt x="16136" y="2305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03286"/>
                    </a:gs>
                    <a:gs pos="100000">
                      <a:srgbClr val="0085F2"/>
                    </a:gs>
                  </a:gsLst>
                  <a:lin ang="16327914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718" name="Freeform: Shape 3717">
                  <a:extLst>
                    <a:ext uri="{FF2B5EF4-FFF2-40B4-BE49-F238E27FC236}">
                      <a16:creationId xmlns:a16="http://schemas.microsoft.com/office/drawing/2014/main" id="{AA46B8D8-4B50-264F-C27F-3B852C9B7EA2}"/>
                    </a:ext>
                  </a:extLst>
                </p:cNvPr>
                <p:cNvSpPr/>
                <p:nvPr/>
              </p:nvSpPr>
              <p:spPr>
                <a:xfrm>
                  <a:off x="9116192" y="5468053"/>
                  <a:ext cx="27660" cy="19593"/>
                </a:xfrm>
                <a:custGeom>
                  <a:avLst/>
                  <a:gdLst>
                    <a:gd name="connsiteX0" fmla="*/ 10373 w 27660"/>
                    <a:gd name="connsiteY0" fmla="*/ 5763 h 19593"/>
                    <a:gd name="connsiteX1" fmla="*/ 10373 w 27660"/>
                    <a:gd name="connsiteY1" fmla="*/ 5763 h 19593"/>
                    <a:gd name="connsiteX2" fmla="*/ 10373 w 27660"/>
                    <a:gd name="connsiteY2" fmla="*/ 5763 h 19593"/>
                    <a:gd name="connsiteX3" fmla="*/ 10373 w 27660"/>
                    <a:gd name="connsiteY3" fmla="*/ 5763 h 19593"/>
                    <a:gd name="connsiteX4" fmla="*/ 10373 w 27660"/>
                    <a:gd name="connsiteY4" fmla="*/ 5763 h 19593"/>
                    <a:gd name="connsiteX5" fmla="*/ 10373 w 27660"/>
                    <a:gd name="connsiteY5" fmla="*/ 5763 h 19593"/>
                    <a:gd name="connsiteX6" fmla="*/ 10373 w 27660"/>
                    <a:gd name="connsiteY6" fmla="*/ 5763 h 19593"/>
                    <a:gd name="connsiteX7" fmla="*/ 10373 w 27660"/>
                    <a:gd name="connsiteY7" fmla="*/ 5763 h 19593"/>
                    <a:gd name="connsiteX8" fmla="*/ 11525 w 27660"/>
                    <a:gd name="connsiteY8" fmla="*/ 4610 h 19593"/>
                    <a:gd name="connsiteX9" fmla="*/ 11525 w 27660"/>
                    <a:gd name="connsiteY9" fmla="*/ 0 h 19593"/>
                    <a:gd name="connsiteX10" fmla="*/ 13830 w 27660"/>
                    <a:gd name="connsiteY10" fmla="*/ 1153 h 19593"/>
                    <a:gd name="connsiteX11" fmla="*/ 13830 w 27660"/>
                    <a:gd name="connsiteY11" fmla="*/ 1153 h 19593"/>
                    <a:gd name="connsiteX12" fmla="*/ 13830 w 27660"/>
                    <a:gd name="connsiteY12" fmla="*/ 1153 h 19593"/>
                    <a:gd name="connsiteX13" fmla="*/ 13830 w 27660"/>
                    <a:gd name="connsiteY13" fmla="*/ 1153 h 19593"/>
                    <a:gd name="connsiteX14" fmla="*/ 13830 w 27660"/>
                    <a:gd name="connsiteY14" fmla="*/ 1153 h 19593"/>
                    <a:gd name="connsiteX15" fmla="*/ 13830 w 27660"/>
                    <a:gd name="connsiteY15" fmla="*/ 1153 h 19593"/>
                    <a:gd name="connsiteX16" fmla="*/ 13830 w 27660"/>
                    <a:gd name="connsiteY16" fmla="*/ 1153 h 19593"/>
                    <a:gd name="connsiteX17" fmla="*/ 13830 w 27660"/>
                    <a:gd name="connsiteY17" fmla="*/ 1153 h 19593"/>
                    <a:gd name="connsiteX18" fmla="*/ 13830 w 27660"/>
                    <a:gd name="connsiteY18" fmla="*/ 1153 h 19593"/>
                    <a:gd name="connsiteX19" fmla="*/ 13830 w 27660"/>
                    <a:gd name="connsiteY19" fmla="*/ 1153 h 19593"/>
                    <a:gd name="connsiteX20" fmla="*/ 13830 w 27660"/>
                    <a:gd name="connsiteY20" fmla="*/ 1153 h 19593"/>
                    <a:gd name="connsiteX21" fmla="*/ 13830 w 27660"/>
                    <a:gd name="connsiteY21" fmla="*/ 1153 h 19593"/>
                    <a:gd name="connsiteX22" fmla="*/ 13830 w 27660"/>
                    <a:gd name="connsiteY22" fmla="*/ 1153 h 19593"/>
                    <a:gd name="connsiteX23" fmla="*/ 13830 w 27660"/>
                    <a:gd name="connsiteY23" fmla="*/ 1153 h 19593"/>
                    <a:gd name="connsiteX24" fmla="*/ 13830 w 27660"/>
                    <a:gd name="connsiteY24" fmla="*/ 1153 h 19593"/>
                    <a:gd name="connsiteX25" fmla="*/ 13830 w 27660"/>
                    <a:gd name="connsiteY25" fmla="*/ 1153 h 19593"/>
                    <a:gd name="connsiteX26" fmla="*/ 13830 w 27660"/>
                    <a:gd name="connsiteY26" fmla="*/ 1153 h 19593"/>
                    <a:gd name="connsiteX27" fmla="*/ 14983 w 27660"/>
                    <a:gd name="connsiteY27" fmla="*/ 1153 h 19593"/>
                    <a:gd name="connsiteX28" fmla="*/ 14983 w 27660"/>
                    <a:gd name="connsiteY28" fmla="*/ 1153 h 19593"/>
                    <a:gd name="connsiteX29" fmla="*/ 14983 w 27660"/>
                    <a:gd name="connsiteY29" fmla="*/ 4610 h 19593"/>
                    <a:gd name="connsiteX30" fmla="*/ 16135 w 27660"/>
                    <a:gd name="connsiteY30" fmla="*/ 5763 h 19593"/>
                    <a:gd name="connsiteX31" fmla="*/ 27661 w 27660"/>
                    <a:gd name="connsiteY31" fmla="*/ 12678 h 19593"/>
                    <a:gd name="connsiteX32" fmla="*/ 26508 w 27660"/>
                    <a:gd name="connsiteY32" fmla="*/ 13830 h 19593"/>
                    <a:gd name="connsiteX33" fmla="*/ 17288 w 27660"/>
                    <a:gd name="connsiteY33" fmla="*/ 19593 h 19593"/>
                    <a:gd name="connsiteX34" fmla="*/ 16135 w 27660"/>
                    <a:gd name="connsiteY34" fmla="*/ 19593 h 19593"/>
                    <a:gd name="connsiteX35" fmla="*/ 16135 w 27660"/>
                    <a:gd name="connsiteY35" fmla="*/ 19593 h 19593"/>
                    <a:gd name="connsiteX36" fmla="*/ 14983 w 27660"/>
                    <a:gd name="connsiteY36" fmla="*/ 19593 h 19593"/>
                    <a:gd name="connsiteX37" fmla="*/ 14983 w 27660"/>
                    <a:gd name="connsiteY37" fmla="*/ 19593 h 19593"/>
                    <a:gd name="connsiteX38" fmla="*/ 13830 w 27660"/>
                    <a:gd name="connsiteY38" fmla="*/ 19593 h 19593"/>
                    <a:gd name="connsiteX39" fmla="*/ 13830 w 27660"/>
                    <a:gd name="connsiteY39" fmla="*/ 19593 h 19593"/>
                    <a:gd name="connsiteX40" fmla="*/ 12678 w 27660"/>
                    <a:gd name="connsiteY40" fmla="*/ 19593 h 19593"/>
                    <a:gd name="connsiteX41" fmla="*/ 0 w 27660"/>
                    <a:gd name="connsiteY41" fmla="*/ 11525 h 19593"/>
                    <a:gd name="connsiteX42" fmla="*/ 0 w 27660"/>
                    <a:gd name="connsiteY42" fmla="*/ 11525 h 19593"/>
                    <a:gd name="connsiteX43" fmla="*/ 10373 w 27660"/>
                    <a:gd name="connsiteY43" fmla="*/ 5763 h 19593"/>
                    <a:gd name="connsiteX44" fmla="*/ 10373 w 27660"/>
                    <a:gd name="connsiteY44" fmla="*/ 5763 h 195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</a:cxnLst>
                  <a:rect l="l" t="t" r="r" b="b"/>
                  <a:pathLst>
                    <a:path w="27660" h="19593">
                      <a:moveTo>
                        <a:pt x="10373" y="5763"/>
                      </a:moveTo>
                      <a:cubicBezTo>
                        <a:pt x="10373" y="5763"/>
                        <a:pt x="11525" y="5763"/>
                        <a:pt x="10373" y="5763"/>
                      </a:cubicBezTo>
                      <a:cubicBezTo>
                        <a:pt x="11525" y="5763"/>
                        <a:pt x="11525" y="5763"/>
                        <a:pt x="10373" y="5763"/>
                      </a:cubicBezTo>
                      <a:cubicBezTo>
                        <a:pt x="11525" y="5763"/>
                        <a:pt x="11525" y="5763"/>
                        <a:pt x="10373" y="5763"/>
                      </a:cubicBezTo>
                      <a:lnTo>
                        <a:pt x="10373" y="5763"/>
                      </a:lnTo>
                      <a:cubicBezTo>
                        <a:pt x="11525" y="5763"/>
                        <a:pt x="11525" y="5763"/>
                        <a:pt x="10373" y="5763"/>
                      </a:cubicBezTo>
                      <a:cubicBezTo>
                        <a:pt x="11525" y="5763"/>
                        <a:pt x="11525" y="5763"/>
                        <a:pt x="10373" y="5763"/>
                      </a:cubicBezTo>
                      <a:cubicBezTo>
                        <a:pt x="11525" y="4610"/>
                        <a:pt x="11525" y="4610"/>
                        <a:pt x="10373" y="5763"/>
                      </a:cubicBezTo>
                      <a:lnTo>
                        <a:pt x="11525" y="4610"/>
                      </a:lnTo>
                      <a:lnTo>
                        <a:pt x="11525" y="0"/>
                      </a:lnTo>
                      <a:lnTo>
                        <a:pt x="13830" y="1153"/>
                      </a:lnTo>
                      <a:cubicBezTo>
                        <a:pt x="13830" y="1153"/>
                        <a:pt x="13830" y="1153"/>
                        <a:pt x="13830" y="1153"/>
                      </a:cubicBezTo>
                      <a:cubicBezTo>
                        <a:pt x="13830" y="1153"/>
                        <a:pt x="13830" y="1153"/>
                        <a:pt x="13830" y="1153"/>
                      </a:cubicBezTo>
                      <a:cubicBezTo>
                        <a:pt x="13830" y="1153"/>
                        <a:pt x="13830" y="1153"/>
                        <a:pt x="13830" y="1153"/>
                      </a:cubicBezTo>
                      <a:lnTo>
                        <a:pt x="13830" y="1153"/>
                      </a:lnTo>
                      <a:cubicBezTo>
                        <a:pt x="13830" y="1153"/>
                        <a:pt x="13830" y="1153"/>
                        <a:pt x="13830" y="1153"/>
                      </a:cubicBezTo>
                      <a:cubicBezTo>
                        <a:pt x="13830" y="1153"/>
                        <a:pt x="13830" y="1153"/>
                        <a:pt x="13830" y="1153"/>
                      </a:cubicBezTo>
                      <a:cubicBezTo>
                        <a:pt x="13830" y="1153"/>
                        <a:pt x="13830" y="1153"/>
                        <a:pt x="13830" y="1153"/>
                      </a:cubicBezTo>
                      <a:cubicBezTo>
                        <a:pt x="13830" y="1153"/>
                        <a:pt x="13830" y="1153"/>
                        <a:pt x="13830" y="1153"/>
                      </a:cubicBezTo>
                      <a:cubicBezTo>
                        <a:pt x="13830" y="1153"/>
                        <a:pt x="13830" y="1153"/>
                        <a:pt x="13830" y="1153"/>
                      </a:cubicBezTo>
                      <a:lnTo>
                        <a:pt x="13830" y="1153"/>
                      </a:lnTo>
                      <a:cubicBezTo>
                        <a:pt x="13830" y="1153"/>
                        <a:pt x="13830" y="1153"/>
                        <a:pt x="13830" y="1153"/>
                      </a:cubicBezTo>
                      <a:cubicBezTo>
                        <a:pt x="13830" y="1153"/>
                        <a:pt x="13830" y="1153"/>
                        <a:pt x="13830" y="1153"/>
                      </a:cubicBezTo>
                      <a:cubicBezTo>
                        <a:pt x="13830" y="1153"/>
                        <a:pt x="13830" y="1153"/>
                        <a:pt x="13830" y="1153"/>
                      </a:cubicBezTo>
                      <a:cubicBezTo>
                        <a:pt x="13830" y="1153"/>
                        <a:pt x="13830" y="1153"/>
                        <a:pt x="13830" y="1153"/>
                      </a:cubicBezTo>
                      <a:cubicBezTo>
                        <a:pt x="13830" y="1153"/>
                        <a:pt x="13830" y="1153"/>
                        <a:pt x="13830" y="1153"/>
                      </a:cubicBezTo>
                      <a:cubicBezTo>
                        <a:pt x="13830" y="1153"/>
                        <a:pt x="13830" y="1153"/>
                        <a:pt x="13830" y="1153"/>
                      </a:cubicBezTo>
                      <a:cubicBezTo>
                        <a:pt x="13830" y="1153"/>
                        <a:pt x="13830" y="1153"/>
                        <a:pt x="14983" y="1153"/>
                      </a:cubicBezTo>
                      <a:lnTo>
                        <a:pt x="14983" y="1153"/>
                      </a:lnTo>
                      <a:lnTo>
                        <a:pt x="14983" y="4610"/>
                      </a:lnTo>
                      <a:cubicBezTo>
                        <a:pt x="14983" y="4610"/>
                        <a:pt x="14983" y="5763"/>
                        <a:pt x="16135" y="5763"/>
                      </a:cubicBezTo>
                      <a:lnTo>
                        <a:pt x="27661" y="12678"/>
                      </a:lnTo>
                      <a:cubicBezTo>
                        <a:pt x="27661" y="12678"/>
                        <a:pt x="27661" y="12678"/>
                        <a:pt x="26508" y="13830"/>
                      </a:cubicBezTo>
                      <a:lnTo>
                        <a:pt x="17288" y="19593"/>
                      </a:lnTo>
                      <a:cubicBezTo>
                        <a:pt x="17288" y="19593"/>
                        <a:pt x="16135" y="19593"/>
                        <a:pt x="16135" y="19593"/>
                      </a:cubicBezTo>
                      <a:cubicBezTo>
                        <a:pt x="16135" y="19593"/>
                        <a:pt x="16135" y="19593"/>
                        <a:pt x="16135" y="19593"/>
                      </a:cubicBezTo>
                      <a:cubicBezTo>
                        <a:pt x="16135" y="19593"/>
                        <a:pt x="14983" y="19593"/>
                        <a:pt x="14983" y="19593"/>
                      </a:cubicBezTo>
                      <a:lnTo>
                        <a:pt x="14983" y="19593"/>
                      </a:lnTo>
                      <a:cubicBezTo>
                        <a:pt x="14983" y="19593"/>
                        <a:pt x="13830" y="19593"/>
                        <a:pt x="13830" y="19593"/>
                      </a:cubicBezTo>
                      <a:cubicBezTo>
                        <a:pt x="13830" y="19593"/>
                        <a:pt x="13830" y="19593"/>
                        <a:pt x="13830" y="19593"/>
                      </a:cubicBezTo>
                      <a:cubicBezTo>
                        <a:pt x="13830" y="19593"/>
                        <a:pt x="12678" y="19593"/>
                        <a:pt x="12678" y="19593"/>
                      </a:cubicBezTo>
                      <a:lnTo>
                        <a:pt x="0" y="11525"/>
                      </a:lnTo>
                      <a:cubicBezTo>
                        <a:pt x="0" y="11525"/>
                        <a:pt x="0" y="11525"/>
                        <a:pt x="0" y="11525"/>
                      </a:cubicBezTo>
                      <a:lnTo>
                        <a:pt x="10373" y="5763"/>
                      </a:lnTo>
                      <a:lnTo>
                        <a:pt x="10373" y="5763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03286"/>
                    </a:gs>
                    <a:gs pos="100000">
                      <a:srgbClr val="0085F2"/>
                    </a:gs>
                  </a:gsLst>
                  <a:lin ang="16327914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719" name="Freeform: Shape 3718">
                  <a:extLst>
                    <a:ext uri="{FF2B5EF4-FFF2-40B4-BE49-F238E27FC236}">
                      <a16:creationId xmlns:a16="http://schemas.microsoft.com/office/drawing/2014/main" id="{2630BFB0-7A91-F74A-A427-73222053BAFA}"/>
                    </a:ext>
                  </a:extLst>
                </p:cNvPr>
                <p:cNvSpPr/>
                <p:nvPr/>
              </p:nvSpPr>
              <p:spPr>
                <a:xfrm>
                  <a:off x="9134633" y="5455375"/>
                  <a:ext cx="35728" cy="21898"/>
                </a:xfrm>
                <a:custGeom>
                  <a:avLst/>
                  <a:gdLst>
                    <a:gd name="connsiteX0" fmla="*/ 18440 w 35728"/>
                    <a:gd name="connsiteY0" fmla="*/ 4610 h 21898"/>
                    <a:gd name="connsiteX1" fmla="*/ 18440 w 35728"/>
                    <a:gd name="connsiteY1" fmla="*/ 4610 h 21898"/>
                    <a:gd name="connsiteX2" fmla="*/ 18440 w 35728"/>
                    <a:gd name="connsiteY2" fmla="*/ 4610 h 21898"/>
                    <a:gd name="connsiteX3" fmla="*/ 18440 w 35728"/>
                    <a:gd name="connsiteY3" fmla="*/ 4610 h 21898"/>
                    <a:gd name="connsiteX4" fmla="*/ 18440 w 35728"/>
                    <a:gd name="connsiteY4" fmla="*/ 4610 h 21898"/>
                    <a:gd name="connsiteX5" fmla="*/ 18440 w 35728"/>
                    <a:gd name="connsiteY5" fmla="*/ 4610 h 21898"/>
                    <a:gd name="connsiteX6" fmla="*/ 18440 w 35728"/>
                    <a:gd name="connsiteY6" fmla="*/ 4610 h 21898"/>
                    <a:gd name="connsiteX7" fmla="*/ 18440 w 35728"/>
                    <a:gd name="connsiteY7" fmla="*/ 4610 h 21898"/>
                    <a:gd name="connsiteX8" fmla="*/ 19593 w 35728"/>
                    <a:gd name="connsiteY8" fmla="*/ 3458 h 21898"/>
                    <a:gd name="connsiteX9" fmla="*/ 19593 w 35728"/>
                    <a:gd name="connsiteY9" fmla="*/ 3458 h 21898"/>
                    <a:gd name="connsiteX10" fmla="*/ 19593 w 35728"/>
                    <a:gd name="connsiteY10" fmla="*/ 0 h 21898"/>
                    <a:gd name="connsiteX11" fmla="*/ 20745 w 35728"/>
                    <a:gd name="connsiteY11" fmla="*/ 1153 h 21898"/>
                    <a:gd name="connsiteX12" fmla="*/ 20745 w 35728"/>
                    <a:gd name="connsiteY12" fmla="*/ 1153 h 21898"/>
                    <a:gd name="connsiteX13" fmla="*/ 20745 w 35728"/>
                    <a:gd name="connsiteY13" fmla="*/ 1153 h 21898"/>
                    <a:gd name="connsiteX14" fmla="*/ 20745 w 35728"/>
                    <a:gd name="connsiteY14" fmla="*/ 1153 h 21898"/>
                    <a:gd name="connsiteX15" fmla="*/ 20745 w 35728"/>
                    <a:gd name="connsiteY15" fmla="*/ 1153 h 21898"/>
                    <a:gd name="connsiteX16" fmla="*/ 20745 w 35728"/>
                    <a:gd name="connsiteY16" fmla="*/ 1153 h 21898"/>
                    <a:gd name="connsiteX17" fmla="*/ 20745 w 35728"/>
                    <a:gd name="connsiteY17" fmla="*/ 1153 h 21898"/>
                    <a:gd name="connsiteX18" fmla="*/ 20745 w 35728"/>
                    <a:gd name="connsiteY18" fmla="*/ 1153 h 21898"/>
                    <a:gd name="connsiteX19" fmla="*/ 20745 w 35728"/>
                    <a:gd name="connsiteY19" fmla="*/ 1153 h 21898"/>
                    <a:gd name="connsiteX20" fmla="*/ 20745 w 35728"/>
                    <a:gd name="connsiteY20" fmla="*/ 1153 h 21898"/>
                    <a:gd name="connsiteX21" fmla="*/ 20745 w 35728"/>
                    <a:gd name="connsiteY21" fmla="*/ 1153 h 21898"/>
                    <a:gd name="connsiteX22" fmla="*/ 20745 w 35728"/>
                    <a:gd name="connsiteY22" fmla="*/ 1153 h 21898"/>
                    <a:gd name="connsiteX23" fmla="*/ 20745 w 35728"/>
                    <a:gd name="connsiteY23" fmla="*/ 1153 h 21898"/>
                    <a:gd name="connsiteX24" fmla="*/ 20745 w 35728"/>
                    <a:gd name="connsiteY24" fmla="*/ 1153 h 21898"/>
                    <a:gd name="connsiteX25" fmla="*/ 20745 w 35728"/>
                    <a:gd name="connsiteY25" fmla="*/ 1153 h 21898"/>
                    <a:gd name="connsiteX26" fmla="*/ 20745 w 35728"/>
                    <a:gd name="connsiteY26" fmla="*/ 1153 h 21898"/>
                    <a:gd name="connsiteX27" fmla="*/ 20745 w 35728"/>
                    <a:gd name="connsiteY27" fmla="*/ 1153 h 21898"/>
                    <a:gd name="connsiteX28" fmla="*/ 21898 w 35728"/>
                    <a:gd name="connsiteY28" fmla="*/ 1153 h 21898"/>
                    <a:gd name="connsiteX29" fmla="*/ 23051 w 35728"/>
                    <a:gd name="connsiteY29" fmla="*/ 0 h 21898"/>
                    <a:gd name="connsiteX30" fmla="*/ 23051 w 35728"/>
                    <a:gd name="connsiteY30" fmla="*/ 3458 h 21898"/>
                    <a:gd name="connsiteX31" fmla="*/ 24203 w 35728"/>
                    <a:gd name="connsiteY31" fmla="*/ 4610 h 21898"/>
                    <a:gd name="connsiteX32" fmla="*/ 35728 w 35728"/>
                    <a:gd name="connsiteY32" fmla="*/ 11525 h 21898"/>
                    <a:gd name="connsiteX33" fmla="*/ 35728 w 35728"/>
                    <a:gd name="connsiteY33" fmla="*/ 11525 h 21898"/>
                    <a:gd name="connsiteX34" fmla="*/ 17288 w 35728"/>
                    <a:gd name="connsiteY34" fmla="*/ 21898 h 21898"/>
                    <a:gd name="connsiteX35" fmla="*/ 16135 w 35728"/>
                    <a:gd name="connsiteY35" fmla="*/ 21898 h 21898"/>
                    <a:gd name="connsiteX36" fmla="*/ 16135 w 35728"/>
                    <a:gd name="connsiteY36" fmla="*/ 21898 h 21898"/>
                    <a:gd name="connsiteX37" fmla="*/ 14983 w 35728"/>
                    <a:gd name="connsiteY37" fmla="*/ 21898 h 21898"/>
                    <a:gd name="connsiteX38" fmla="*/ 14983 w 35728"/>
                    <a:gd name="connsiteY38" fmla="*/ 21898 h 21898"/>
                    <a:gd name="connsiteX39" fmla="*/ 13830 w 35728"/>
                    <a:gd name="connsiteY39" fmla="*/ 21898 h 21898"/>
                    <a:gd name="connsiteX40" fmla="*/ 13830 w 35728"/>
                    <a:gd name="connsiteY40" fmla="*/ 21898 h 21898"/>
                    <a:gd name="connsiteX41" fmla="*/ 12678 w 35728"/>
                    <a:gd name="connsiteY41" fmla="*/ 21898 h 21898"/>
                    <a:gd name="connsiteX42" fmla="*/ 0 w 35728"/>
                    <a:gd name="connsiteY42" fmla="*/ 13830 h 21898"/>
                    <a:gd name="connsiteX43" fmla="*/ 0 w 35728"/>
                    <a:gd name="connsiteY43" fmla="*/ 13830 h 21898"/>
                    <a:gd name="connsiteX44" fmla="*/ 18440 w 35728"/>
                    <a:gd name="connsiteY44" fmla="*/ 4610 h 21898"/>
                    <a:gd name="connsiteX45" fmla="*/ 18440 w 35728"/>
                    <a:gd name="connsiteY45" fmla="*/ 4610 h 218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</a:cxnLst>
                  <a:rect l="l" t="t" r="r" b="b"/>
                  <a:pathLst>
                    <a:path w="35728" h="21898">
                      <a:moveTo>
                        <a:pt x="18440" y="4610"/>
                      </a:moveTo>
                      <a:cubicBezTo>
                        <a:pt x="18440" y="4610"/>
                        <a:pt x="18440" y="4610"/>
                        <a:pt x="18440" y="4610"/>
                      </a:cubicBezTo>
                      <a:cubicBezTo>
                        <a:pt x="18440" y="4610"/>
                        <a:pt x="18440" y="4610"/>
                        <a:pt x="18440" y="4610"/>
                      </a:cubicBezTo>
                      <a:cubicBezTo>
                        <a:pt x="18440" y="3458"/>
                        <a:pt x="18440" y="3458"/>
                        <a:pt x="18440" y="4610"/>
                      </a:cubicBezTo>
                      <a:lnTo>
                        <a:pt x="18440" y="4610"/>
                      </a:lnTo>
                      <a:cubicBezTo>
                        <a:pt x="18440" y="3458"/>
                        <a:pt x="18440" y="3458"/>
                        <a:pt x="18440" y="4610"/>
                      </a:cubicBezTo>
                      <a:cubicBezTo>
                        <a:pt x="19593" y="3458"/>
                        <a:pt x="19593" y="3458"/>
                        <a:pt x="18440" y="4610"/>
                      </a:cubicBezTo>
                      <a:cubicBezTo>
                        <a:pt x="19593" y="3458"/>
                        <a:pt x="19593" y="3458"/>
                        <a:pt x="18440" y="4610"/>
                      </a:cubicBezTo>
                      <a:lnTo>
                        <a:pt x="19593" y="3458"/>
                      </a:lnTo>
                      <a:lnTo>
                        <a:pt x="19593" y="3458"/>
                      </a:lnTo>
                      <a:lnTo>
                        <a:pt x="19593" y="0"/>
                      </a:lnTo>
                      <a:lnTo>
                        <a:pt x="20745" y="1153"/>
                      </a:lnTo>
                      <a:cubicBezTo>
                        <a:pt x="20745" y="1153"/>
                        <a:pt x="20745" y="1153"/>
                        <a:pt x="20745" y="1153"/>
                      </a:cubicBezTo>
                      <a:cubicBezTo>
                        <a:pt x="20745" y="1153"/>
                        <a:pt x="20745" y="1153"/>
                        <a:pt x="20745" y="1153"/>
                      </a:cubicBezTo>
                      <a:cubicBezTo>
                        <a:pt x="20745" y="1153"/>
                        <a:pt x="20745" y="1153"/>
                        <a:pt x="20745" y="1153"/>
                      </a:cubicBezTo>
                      <a:lnTo>
                        <a:pt x="20745" y="1153"/>
                      </a:lnTo>
                      <a:cubicBezTo>
                        <a:pt x="20745" y="1153"/>
                        <a:pt x="20745" y="1153"/>
                        <a:pt x="20745" y="1153"/>
                      </a:cubicBezTo>
                      <a:cubicBezTo>
                        <a:pt x="20745" y="1153"/>
                        <a:pt x="20745" y="1153"/>
                        <a:pt x="20745" y="1153"/>
                      </a:cubicBezTo>
                      <a:cubicBezTo>
                        <a:pt x="20745" y="1153"/>
                        <a:pt x="20745" y="1153"/>
                        <a:pt x="20745" y="1153"/>
                      </a:cubicBezTo>
                      <a:cubicBezTo>
                        <a:pt x="20745" y="1153"/>
                        <a:pt x="20745" y="1153"/>
                        <a:pt x="20745" y="1153"/>
                      </a:cubicBezTo>
                      <a:cubicBezTo>
                        <a:pt x="20745" y="1153"/>
                        <a:pt x="20745" y="1153"/>
                        <a:pt x="20745" y="1153"/>
                      </a:cubicBezTo>
                      <a:lnTo>
                        <a:pt x="20745" y="1153"/>
                      </a:lnTo>
                      <a:lnTo>
                        <a:pt x="20745" y="1153"/>
                      </a:lnTo>
                      <a:cubicBezTo>
                        <a:pt x="20745" y="1153"/>
                        <a:pt x="20745" y="1153"/>
                        <a:pt x="20745" y="1153"/>
                      </a:cubicBezTo>
                      <a:cubicBezTo>
                        <a:pt x="20745" y="1153"/>
                        <a:pt x="20745" y="1153"/>
                        <a:pt x="20745" y="1153"/>
                      </a:cubicBezTo>
                      <a:cubicBezTo>
                        <a:pt x="20745" y="1153"/>
                        <a:pt x="20745" y="1153"/>
                        <a:pt x="20745" y="1153"/>
                      </a:cubicBezTo>
                      <a:cubicBezTo>
                        <a:pt x="20745" y="1153"/>
                        <a:pt x="20745" y="1153"/>
                        <a:pt x="20745" y="1153"/>
                      </a:cubicBezTo>
                      <a:cubicBezTo>
                        <a:pt x="20745" y="1153"/>
                        <a:pt x="20745" y="1153"/>
                        <a:pt x="20745" y="1153"/>
                      </a:cubicBezTo>
                      <a:cubicBezTo>
                        <a:pt x="20745" y="1153"/>
                        <a:pt x="20745" y="1153"/>
                        <a:pt x="21898" y="1153"/>
                      </a:cubicBezTo>
                      <a:lnTo>
                        <a:pt x="23051" y="0"/>
                      </a:lnTo>
                      <a:lnTo>
                        <a:pt x="23051" y="3458"/>
                      </a:lnTo>
                      <a:cubicBezTo>
                        <a:pt x="23051" y="3458"/>
                        <a:pt x="23051" y="4610"/>
                        <a:pt x="24203" y="4610"/>
                      </a:cubicBezTo>
                      <a:lnTo>
                        <a:pt x="35728" y="11525"/>
                      </a:lnTo>
                      <a:cubicBezTo>
                        <a:pt x="35728" y="11525"/>
                        <a:pt x="35728" y="11525"/>
                        <a:pt x="35728" y="11525"/>
                      </a:cubicBezTo>
                      <a:lnTo>
                        <a:pt x="17288" y="21898"/>
                      </a:lnTo>
                      <a:cubicBezTo>
                        <a:pt x="17288" y="21898"/>
                        <a:pt x="16135" y="21898"/>
                        <a:pt x="16135" y="21898"/>
                      </a:cubicBezTo>
                      <a:cubicBezTo>
                        <a:pt x="16135" y="21898"/>
                        <a:pt x="16135" y="21898"/>
                        <a:pt x="16135" y="21898"/>
                      </a:cubicBezTo>
                      <a:cubicBezTo>
                        <a:pt x="16135" y="21898"/>
                        <a:pt x="14983" y="21898"/>
                        <a:pt x="14983" y="21898"/>
                      </a:cubicBezTo>
                      <a:lnTo>
                        <a:pt x="14983" y="21898"/>
                      </a:lnTo>
                      <a:cubicBezTo>
                        <a:pt x="14983" y="21898"/>
                        <a:pt x="13830" y="21898"/>
                        <a:pt x="13830" y="21898"/>
                      </a:cubicBezTo>
                      <a:lnTo>
                        <a:pt x="13830" y="21898"/>
                      </a:lnTo>
                      <a:cubicBezTo>
                        <a:pt x="13830" y="21898"/>
                        <a:pt x="12678" y="21898"/>
                        <a:pt x="12678" y="21898"/>
                      </a:cubicBezTo>
                      <a:lnTo>
                        <a:pt x="0" y="13830"/>
                      </a:lnTo>
                      <a:cubicBezTo>
                        <a:pt x="0" y="13830"/>
                        <a:pt x="0" y="13830"/>
                        <a:pt x="0" y="13830"/>
                      </a:cubicBezTo>
                      <a:lnTo>
                        <a:pt x="18440" y="4610"/>
                      </a:lnTo>
                      <a:lnTo>
                        <a:pt x="18440" y="461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03286"/>
                    </a:gs>
                    <a:gs pos="100000">
                      <a:srgbClr val="0085F2"/>
                    </a:gs>
                  </a:gsLst>
                  <a:lin ang="16327914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720" name="Freeform: Shape 3719">
                  <a:extLst>
                    <a:ext uri="{FF2B5EF4-FFF2-40B4-BE49-F238E27FC236}">
                      <a16:creationId xmlns:a16="http://schemas.microsoft.com/office/drawing/2014/main" id="{AC65A994-5828-E6CD-C527-4A7703479CD2}"/>
                    </a:ext>
                  </a:extLst>
                </p:cNvPr>
                <p:cNvSpPr/>
                <p:nvPr/>
              </p:nvSpPr>
              <p:spPr>
                <a:xfrm>
                  <a:off x="9057990" y="5381902"/>
                  <a:ext cx="36016" cy="22474"/>
                </a:xfrm>
                <a:custGeom>
                  <a:avLst/>
                  <a:gdLst>
                    <a:gd name="connsiteX0" fmla="*/ 1729 w 36016"/>
                    <a:gd name="connsiteY0" fmla="*/ 10085 h 22474"/>
                    <a:gd name="connsiteX1" fmla="*/ 17864 w 36016"/>
                    <a:gd name="connsiteY1" fmla="*/ 864 h 22474"/>
                    <a:gd name="connsiteX2" fmla="*/ 22474 w 36016"/>
                    <a:gd name="connsiteY2" fmla="*/ 864 h 22474"/>
                    <a:gd name="connsiteX3" fmla="*/ 35152 w 36016"/>
                    <a:gd name="connsiteY3" fmla="*/ 8932 h 22474"/>
                    <a:gd name="connsiteX4" fmla="*/ 35152 w 36016"/>
                    <a:gd name="connsiteY4" fmla="*/ 12390 h 22474"/>
                    <a:gd name="connsiteX5" fmla="*/ 19017 w 36016"/>
                    <a:gd name="connsiteY5" fmla="*/ 21610 h 22474"/>
                    <a:gd name="connsiteX6" fmla="*/ 14407 w 36016"/>
                    <a:gd name="connsiteY6" fmla="*/ 21610 h 22474"/>
                    <a:gd name="connsiteX7" fmla="*/ 1729 w 36016"/>
                    <a:gd name="connsiteY7" fmla="*/ 13542 h 22474"/>
                    <a:gd name="connsiteX8" fmla="*/ 1729 w 36016"/>
                    <a:gd name="connsiteY8" fmla="*/ 10085 h 224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6016" h="22474">
                      <a:moveTo>
                        <a:pt x="1729" y="10085"/>
                      </a:moveTo>
                      <a:lnTo>
                        <a:pt x="17864" y="864"/>
                      </a:lnTo>
                      <a:cubicBezTo>
                        <a:pt x="19017" y="-288"/>
                        <a:pt x="21322" y="-288"/>
                        <a:pt x="22474" y="864"/>
                      </a:cubicBezTo>
                      <a:lnTo>
                        <a:pt x="35152" y="8932"/>
                      </a:lnTo>
                      <a:cubicBezTo>
                        <a:pt x="36305" y="10085"/>
                        <a:pt x="36305" y="11237"/>
                        <a:pt x="35152" y="12390"/>
                      </a:cubicBezTo>
                      <a:lnTo>
                        <a:pt x="19017" y="21610"/>
                      </a:lnTo>
                      <a:cubicBezTo>
                        <a:pt x="17864" y="22762"/>
                        <a:pt x="15559" y="22762"/>
                        <a:pt x="14407" y="21610"/>
                      </a:cubicBezTo>
                      <a:lnTo>
                        <a:pt x="1729" y="13542"/>
                      </a:lnTo>
                      <a:cubicBezTo>
                        <a:pt x="-576" y="12390"/>
                        <a:pt x="-576" y="11237"/>
                        <a:pt x="1729" y="10085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20756184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721" name="Freeform: Shape 3720">
                  <a:extLst>
                    <a:ext uri="{FF2B5EF4-FFF2-40B4-BE49-F238E27FC236}">
                      <a16:creationId xmlns:a16="http://schemas.microsoft.com/office/drawing/2014/main" id="{0E91AB39-AFA4-455B-8EBE-B4A49D7A93F0}"/>
                    </a:ext>
                  </a:extLst>
                </p:cNvPr>
                <p:cNvSpPr/>
                <p:nvPr/>
              </p:nvSpPr>
              <p:spPr>
                <a:xfrm>
                  <a:off x="9034363" y="5395732"/>
                  <a:ext cx="35440" cy="22474"/>
                </a:xfrm>
                <a:custGeom>
                  <a:avLst/>
                  <a:gdLst>
                    <a:gd name="connsiteX0" fmla="*/ 1153 w 35440"/>
                    <a:gd name="connsiteY0" fmla="*/ 10085 h 22474"/>
                    <a:gd name="connsiteX1" fmla="*/ 17288 w 35440"/>
                    <a:gd name="connsiteY1" fmla="*/ 864 h 22474"/>
                    <a:gd name="connsiteX2" fmla="*/ 21898 w 35440"/>
                    <a:gd name="connsiteY2" fmla="*/ 864 h 22474"/>
                    <a:gd name="connsiteX3" fmla="*/ 34576 w 35440"/>
                    <a:gd name="connsiteY3" fmla="*/ 8932 h 22474"/>
                    <a:gd name="connsiteX4" fmla="*/ 34576 w 35440"/>
                    <a:gd name="connsiteY4" fmla="*/ 12390 h 22474"/>
                    <a:gd name="connsiteX5" fmla="*/ 17288 w 35440"/>
                    <a:gd name="connsiteY5" fmla="*/ 21610 h 22474"/>
                    <a:gd name="connsiteX6" fmla="*/ 12678 w 35440"/>
                    <a:gd name="connsiteY6" fmla="*/ 21610 h 22474"/>
                    <a:gd name="connsiteX7" fmla="*/ 0 w 35440"/>
                    <a:gd name="connsiteY7" fmla="*/ 13542 h 22474"/>
                    <a:gd name="connsiteX8" fmla="*/ 1153 w 35440"/>
                    <a:gd name="connsiteY8" fmla="*/ 10085 h 224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5440" h="22474">
                      <a:moveTo>
                        <a:pt x="1153" y="10085"/>
                      </a:moveTo>
                      <a:lnTo>
                        <a:pt x="17288" y="864"/>
                      </a:lnTo>
                      <a:cubicBezTo>
                        <a:pt x="18440" y="-288"/>
                        <a:pt x="20746" y="-288"/>
                        <a:pt x="21898" y="864"/>
                      </a:cubicBezTo>
                      <a:lnTo>
                        <a:pt x="34576" y="8932"/>
                      </a:lnTo>
                      <a:cubicBezTo>
                        <a:pt x="35728" y="10085"/>
                        <a:pt x="35728" y="11237"/>
                        <a:pt x="34576" y="12390"/>
                      </a:cubicBezTo>
                      <a:lnTo>
                        <a:pt x="17288" y="21610"/>
                      </a:lnTo>
                      <a:cubicBezTo>
                        <a:pt x="16136" y="22762"/>
                        <a:pt x="13830" y="22762"/>
                        <a:pt x="12678" y="21610"/>
                      </a:cubicBezTo>
                      <a:lnTo>
                        <a:pt x="0" y="13542"/>
                      </a:lnTo>
                      <a:cubicBezTo>
                        <a:pt x="0" y="12390"/>
                        <a:pt x="0" y="10085"/>
                        <a:pt x="1153" y="10085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20756188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722" name="Freeform: Shape 3721">
                  <a:extLst>
                    <a:ext uri="{FF2B5EF4-FFF2-40B4-BE49-F238E27FC236}">
                      <a16:creationId xmlns:a16="http://schemas.microsoft.com/office/drawing/2014/main" id="{A31E28A7-2DDD-7E74-DBE9-39519CDA6145}"/>
                    </a:ext>
                  </a:extLst>
                </p:cNvPr>
                <p:cNvSpPr/>
                <p:nvPr/>
              </p:nvSpPr>
              <p:spPr>
                <a:xfrm>
                  <a:off x="9010736" y="5408410"/>
                  <a:ext cx="36016" cy="22474"/>
                </a:xfrm>
                <a:custGeom>
                  <a:avLst/>
                  <a:gdLst>
                    <a:gd name="connsiteX0" fmla="*/ 1729 w 36016"/>
                    <a:gd name="connsiteY0" fmla="*/ 10085 h 22474"/>
                    <a:gd name="connsiteX1" fmla="*/ 17864 w 36016"/>
                    <a:gd name="connsiteY1" fmla="*/ 864 h 22474"/>
                    <a:gd name="connsiteX2" fmla="*/ 22474 w 36016"/>
                    <a:gd name="connsiteY2" fmla="*/ 864 h 22474"/>
                    <a:gd name="connsiteX3" fmla="*/ 35152 w 36016"/>
                    <a:gd name="connsiteY3" fmla="*/ 8932 h 22474"/>
                    <a:gd name="connsiteX4" fmla="*/ 35152 w 36016"/>
                    <a:gd name="connsiteY4" fmla="*/ 12389 h 22474"/>
                    <a:gd name="connsiteX5" fmla="*/ 19017 w 36016"/>
                    <a:gd name="connsiteY5" fmla="*/ 21610 h 22474"/>
                    <a:gd name="connsiteX6" fmla="*/ 14406 w 36016"/>
                    <a:gd name="connsiteY6" fmla="*/ 21610 h 22474"/>
                    <a:gd name="connsiteX7" fmla="*/ 1729 w 36016"/>
                    <a:gd name="connsiteY7" fmla="*/ 13542 h 22474"/>
                    <a:gd name="connsiteX8" fmla="*/ 1729 w 36016"/>
                    <a:gd name="connsiteY8" fmla="*/ 10085 h 224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6016" h="22474">
                      <a:moveTo>
                        <a:pt x="1729" y="10085"/>
                      </a:moveTo>
                      <a:lnTo>
                        <a:pt x="17864" y="864"/>
                      </a:lnTo>
                      <a:cubicBezTo>
                        <a:pt x="19017" y="-288"/>
                        <a:pt x="21322" y="-288"/>
                        <a:pt x="22474" y="864"/>
                      </a:cubicBezTo>
                      <a:lnTo>
                        <a:pt x="35152" y="8932"/>
                      </a:lnTo>
                      <a:cubicBezTo>
                        <a:pt x="36304" y="10085"/>
                        <a:pt x="36304" y="11237"/>
                        <a:pt x="35152" y="12389"/>
                      </a:cubicBezTo>
                      <a:lnTo>
                        <a:pt x="19017" y="21610"/>
                      </a:lnTo>
                      <a:cubicBezTo>
                        <a:pt x="17864" y="22762"/>
                        <a:pt x="15559" y="22762"/>
                        <a:pt x="14406" y="21610"/>
                      </a:cubicBezTo>
                      <a:lnTo>
                        <a:pt x="1729" y="13542"/>
                      </a:lnTo>
                      <a:cubicBezTo>
                        <a:pt x="-576" y="12389"/>
                        <a:pt x="-576" y="11237"/>
                        <a:pt x="1729" y="10085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20756184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723" name="Freeform: Shape 3722">
                  <a:extLst>
                    <a:ext uri="{FF2B5EF4-FFF2-40B4-BE49-F238E27FC236}">
                      <a16:creationId xmlns:a16="http://schemas.microsoft.com/office/drawing/2014/main" id="{76FD15A5-7F32-2B8B-AA8D-5ED7A2874B96}"/>
                    </a:ext>
                  </a:extLst>
                </p:cNvPr>
                <p:cNvSpPr/>
                <p:nvPr/>
              </p:nvSpPr>
              <p:spPr>
                <a:xfrm>
                  <a:off x="8986656" y="5422240"/>
                  <a:ext cx="37046" cy="22474"/>
                </a:xfrm>
                <a:custGeom>
                  <a:avLst/>
                  <a:gdLst>
                    <a:gd name="connsiteX0" fmla="*/ 1606 w 37046"/>
                    <a:gd name="connsiteY0" fmla="*/ 10085 h 22474"/>
                    <a:gd name="connsiteX1" fmla="*/ 18894 w 37046"/>
                    <a:gd name="connsiteY1" fmla="*/ 864 h 22474"/>
                    <a:gd name="connsiteX2" fmla="*/ 23505 w 37046"/>
                    <a:gd name="connsiteY2" fmla="*/ 864 h 22474"/>
                    <a:gd name="connsiteX3" fmla="*/ 36182 w 37046"/>
                    <a:gd name="connsiteY3" fmla="*/ 8932 h 22474"/>
                    <a:gd name="connsiteX4" fmla="*/ 36182 w 37046"/>
                    <a:gd name="connsiteY4" fmla="*/ 12390 h 22474"/>
                    <a:gd name="connsiteX5" fmla="*/ 20047 w 37046"/>
                    <a:gd name="connsiteY5" fmla="*/ 21610 h 22474"/>
                    <a:gd name="connsiteX6" fmla="*/ 15437 w 37046"/>
                    <a:gd name="connsiteY6" fmla="*/ 21610 h 22474"/>
                    <a:gd name="connsiteX7" fmla="*/ 2759 w 37046"/>
                    <a:gd name="connsiteY7" fmla="*/ 13542 h 22474"/>
                    <a:gd name="connsiteX8" fmla="*/ 1606 w 37046"/>
                    <a:gd name="connsiteY8" fmla="*/ 10085 h 224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046" h="22474">
                      <a:moveTo>
                        <a:pt x="1606" y="10085"/>
                      </a:moveTo>
                      <a:lnTo>
                        <a:pt x="18894" y="864"/>
                      </a:lnTo>
                      <a:cubicBezTo>
                        <a:pt x="20047" y="-288"/>
                        <a:pt x="22352" y="-288"/>
                        <a:pt x="23505" y="864"/>
                      </a:cubicBezTo>
                      <a:lnTo>
                        <a:pt x="36182" y="8932"/>
                      </a:lnTo>
                      <a:cubicBezTo>
                        <a:pt x="37335" y="10085"/>
                        <a:pt x="37335" y="11237"/>
                        <a:pt x="36182" y="12390"/>
                      </a:cubicBezTo>
                      <a:lnTo>
                        <a:pt x="20047" y="21610"/>
                      </a:lnTo>
                      <a:cubicBezTo>
                        <a:pt x="18894" y="22762"/>
                        <a:pt x="16589" y="22762"/>
                        <a:pt x="15437" y="21610"/>
                      </a:cubicBezTo>
                      <a:lnTo>
                        <a:pt x="2759" y="13542"/>
                      </a:lnTo>
                      <a:cubicBezTo>
                        <a:pt x="-699" y="12390"/>
                        <a:pt x="-699" y="11237"/>
                        <a:pt x="1606" y="10085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20756184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724" name="Freeform: Shape 3723">
                  <a:extLst>
                    <a:ext uri="{FF2B5EF4-FFF2-40B4-BE49-F238E27FC236}">
                      <a16:creationId xmlns:a16="http://schemas.microsoft.com/office/drawing/2014/main" id="{2143A7AD-0639-E84E-81E2-98B560B9F36E}"/>
                    </a:ext>
                  </a:extLst>
                </p:cNvPr>
                <p:cNvSpPr/>
                <p:nvPr/>
              </p:nvSpPr>
              <p:spPr>
                <a:xfrm>
                  <a:off x="8963195" y="5434918"/>
                  <a:ext cx="35152" cy="22474"/>
                </a:xfrm>
                <a:custGeom>
                  <a:avLst/>
                  <a:gdLst>
                    <a:gd name="connsiteX0" fmla="*/ 864 w 35152"/>
                    <a:gd name="connsiteY0" fmla="*/ 10085 h 22474"/>
                    <a:gd name="connsiteX1" fmla="*/ 17000 w 35152"/>
                    <a:gd name="connsiteY1" fmla="*/ 864 h 22474"/>
                    <a:gd name="connsiteX2" fmla="*/ 21610 w 35152"/>
                    <a:gd name="connsiteY2" fmla="*/ 864 h 22474"/>
                    <a:gd name="connsiteX3" fmla="*/ 34288 w 35152"/>
                    <a:gd name="connsiteY3" fmla="*/ 8932 h 22474"/>
                    <a:gd name="connsiteX4" fmla="*/ 34288 w 35152"/>
                    <a:gd name="connsiteY4" fmla="*/ 12390 h 22474"/>
                    <a:gd name="connsiteX5" fmla="*/ 18152 w 35152"/>
                    <a:gd name="connsiteY5" fmla="*/ 21610 h 22474"/>
                    <a:gd name="connsiteX6" fmla="*/ 13542 w 35152"/>
                    <a:gd name="connsiteY6" fmla="*/ 21610 h 22474"/>
                    <a:gd name="connsiteX7" fmla="*/ 864 w 35152"/>
                    <a:gd name="connsiteY7" fmla="*/ 13542 h 22474"/>
                    <a:gd name="connsiteX8" fmla="*/ 864 w 35152"/>
                    <a:gd name="connsiteY8" fmla="*/ 10085 h 224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5152" h="22474">
                      <a:moveTo>
                        <a:pt x="864" y="10085"/>
                      </a:moveTo>
                      <a:lnTo>
                        <a:pt x="17000" y="864"/>
                      </a:lnTo>
                      <a:cubicBezTo>
                        <a:pt x="18152" y="-288"/>
                        <a:pt x="20457" y="-288"/>
                        <a:pt x="21610" y="864"/>
                      </a:cubicBezTo>
                      <a:lnTo>
                        <a:pt x="34288" y="8932"/>
                      </a:lnTo>
                      <a:cubicBezTo>
                        <a:pt x="35440" y="10085"/>
                        <a:pt x="35440" y="11237"/>
                        <a:pt x="34288" y="12390"/>
                      </a:cubicBezTo>
                      <a:lnTo>
                        <a:pt x="18152" y="21610"/>
                      </a:lnTo>
                      <a:cubicBezTo>
                        <a:pt x="17000" y="22762"/>
                        <a:pt x="14695" y="22762"/>
                        <a:pt x="13542" y="21610"/>
                      </a:cubicBezTo>
                      <a:lnTo>
                        <a:pt x="864" y="13542"/>
                      </a:lnTo>
                      <a:cubicBezTo>
                        <a:pt x="-288" y="12390"/>
                        <a:pt x="-288" y="11237"/>
                        <a:pt x="864" y="10085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20756180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725" name="Freeform: Shape 3724">
                  <a:extLst>
                    <a:ext uri="{FF2B5EF4-FFF2-40B4-BE49-F238E27FC236}">
                      <a16:creationId xmlns:a16="http://schemas.microsoft.com/office/drawing/2014/main" id="{8A69EA51-FF2A-D5B9-0F54-2F0551AF9365}"/>
                    </a:ext>
                  </a:extLst>
                </p:cNvPr>
                <p:cNvSpPr/>
                <p:nvPr/>
              </p:nvSpPr>
              <p:spPr>
                <a:xfrm>
                  <a:off x="8938992" y="5448749"/>
                  <a:ext cx="35152" cy="22474"/>
                </a:xfrm>
                <a:custGeom>
                  <a:avLst/>
                  <a:gdLst>
                    <a:gd name="connsiteX0" fmla="*/ 864 w 35152"/>
                    <a:gd name="connsiteY0" fmla="*/ 10085 h 22474"/>
                    <a:gd name="connsiteX1" fmla="*/ 17000 w 35152"/>
                    <a:gd name="connsiteY1" fmla="*/ 864 h 22474"/>
                    <a:gd name="connsiteX2" fmla="*/ 21610 w 35152"/>
                    <a:gd name="connsiteY2" fmla="*/ 864 h 22474"/>
                    <a:gd name="connsiteX3" fmla="*/ 34288 w 35152"/>
                    <a:gd name="connsiteY3" fmla="*/ 8932 h 22474"/>
                    <a:gd name="connsiteX4" fmla="*/ 34288 w 35152"/>
                    <a:gd name="connsiteY4" fmla="*/ 12389 h 22474"/>
                    <a:gd name="connsiteX5" fmla="*/ 18152 w 35152"/>
                    <a:gd name="connsiteY5" fmla="*/ 21610 h 22474"/>
                    <a:gd name="connsiteX6" fmla="*/ 13542 w 35152"/>
                    <a:gd name="connsiteY6" fmla="*/ 21610 h 22474"/>
                    <a:gd name="connsiteX7" fmla="*/ 864 w 35152"/>
                    <a:gd name="connsiteY7" fmla="*/ 13542 h 22474"/>
                    <a:gd name="connsiteX8" fmla="*/ 864 w 35152"/>
                    <a:gd name="connsiteY8" fmla="*/ 10085 h 224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5152" h="22474">
                      <a:moveTo>
                        <a:pt x="864" y="10085"/>
                      </a:moveTo>
                      <a:lnTo>
                        <a:pt x="17000" y="864"/>
                      </a:lnTo>
                      <a:cubicBezTo>
                        <a:pt x="18152" y="-288"/>
                        <a:pt x="20457" y="-288"/>
                        <a:pt x="21610" y="864"/>
                      </a:cubicBezTo>
                      <a:lnTo>
                        <a:pt x="34288" y="8932"/>
                      </a:lnTo>
                      <a:cubicBezTo>
                        <a:pt x="35440" y="10085"/>
                        <a:pt x="35440" y="11237"/>
                        <a:pt x="34288" y="12389"/>
                      </a:cubicBezTo>
                      <a:lnTo>
                        <a:pt x="18152" y="21610"/>
                      </a:lnTo>
                      <a:cubicBezTo>
                        <a:pt x="17000" y="22762"/>
                        <a:pt x="14695" y="22762"/>
                        <a:pt x="13542" y="21610"/>
                      </a:cubicBezTo>
                      <a:lnTo>
                        <a:pt x="864" y="13542"/>
                      </a:lnTo>
                      <a:cubicBezTo>
                        <a:pt x="-288" y="12389"/>
                        <a:pt x="-288" y="11237"/>
                        <a:pt x="864" y="10085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20756180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726" name="Freeform: Shape 3725">
                  <a:extLst>
                    <a:ext uri="{FF2B5EF4-FFF2-40B4-BE49-F238E27FC236}">
                      <a16:creationId xmlns:a16="http://schemas.microsoft.com/office/drawing/2014/main" id="{7DEA9E92-2E7B-04FD-5899-E01A39F36BE1}"/>
                    </a:ext>
                  </a:extLst>
                </p:cNvPr>
                <p:cNvSpPr/>
                <p:nvPr/>
              </p:nvSpPr>
              <p:spPr>
                <a:xfrm>
                  <a:off x="8914788" y="5461426"/>
                  <a:ext cx="35152" cy="22474"/>
                </a:xfrm>
                <a:custGeom>
                  <a:avLst/>
                  <a:gdLst>
                    <a:gd name="connsiteX0" fmla="*/ 864 w 35152"/>
                    <a:gd name="connsiteY0" fmla="*/ 10085 h 22474"/>
                    <a:gd name="connsiteX1" fmla="*/ 17000 w 35152"/>
                    <a:gd name="connsiteY1" fmla="*/ 864 h 22474"/>
                    <a:gd name="connsiteX2" fmla="*/ 21610 w 35152"/>
                    <a:gd name="connsiteY2" fmla="*/ 864 h 22474"/>
                    <a:gd name="connsiteX3" fmla="*/ 34288 w 35152"/>
                    <a:gd name="connsiteY3" fmla="*/ 8932 h 22474"/>
                    <a:gd name="connsiteX4" fmla="*/ 34288 w 35152"/>
                    <a:gd name="connsiteY4" fmla="*/ 12390 h 22474"/>
                    <a:gd name="connsiteX5" fmla="*/ 18152 w 35152"/>
                    <a:gd name="connsiteY5" fmla="*/ 21610 h 22474"/>
                    <a:gd name="connsiteX6" fmla="*/ 13542 w 35152"/>
                    <a:gd name="connsiteY6" fmla="*/ 21610 h 22474"/>
                    <a:gd name="connsiteX7" fmla="*/ 864 w 35152"/>
                    <a:gd name="connsiteY7" fmla="*/ 13542 h 22474"/>
                    <a:gd name="connsiteX8" fmla="*/ 864 w 35152"/>
                    <a:gd name="connsiteY8" fmla="*/ 10085 h 224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5152" h="22474">
                      <a:moveTo>
                        <a:pt x="864" y="10085"/>
                      </a:moveTo>
                      <a:lnTo>
                        <a:pt x="17000" y="864"/>
                      </a:lnTo>
                      <a:cubicBezTo>
                        <a:pt x="18152" y="-288"/>
                        <a:pt x="20458" y="-288"/>
                        <a:pt x="21610" y="864"/>
                      </a:cubicBezTo>
                      <a:lnTo>
                        <a:pt x="34288" y="8932"/>
                      </a:lnTo>
                      <a:cubicBezTo>
                        <a:pt x="35440" y="10085"/>
                        <a:pt x="35440" y="11237"/>
                        <a:pt x="34288" y="12390"/>
                      </a:cubicBezTo>
                      <a:lnTo>
                        <a:pt x="18152" y="21610"/>
                      </a:lnTo>
                      <a:cubicBezTo>
                        <a:pt x="17000" y="22762"/>
                        <a:pt x="14695" y="22762"/>
                        <a:pt x="13542" y="21610"/>
                      </a:cubicBezTo>
                      <a:lnTo>
                        <a:pt x="864" y="13542"/>
                      </a:lnTo>
                      <a:cubicBezTo>
                        <a:pt x="-288" y="12390"/>
                        <a:pt x="-288" y="11237"/>
                        <a:pt x="864" y="10085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20756190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727" name="Freeform: Shape 3726">
                  <a:extLst>
                    <a:ext uri="{FF2B5EF4-FFF2-40B4-BE49-F238E27FC236}">
                      <a16:creationId xmlns:a16="http://schemas.microsoft.com/office/drawing/2014/main" id="{70F413B1-001E-D489-04A3-1123A41592A5}"/>
                    </a:ext>
                  </a:extLst>
                </p:cNvPr>
                <p:cNvSpPr/>
                <p:nvPr/>
              </p:nvSpPr>
              <p:spPr>
                <a:xfrm>
                  <a:off x="8891738" y="5475257"/>
                  <a:ext cx="35152" cy="22474"/>
                </a:xfrm>
                <a:custGeom>
                  <a:avLst/>
                  <a:gdLst>
                    <a:gd name="connsiteX0" fmla="*/ 864 w 35152"/>
                    <a:gd name="connsiteY0" fmla="*/ 10085 h 22474"/>
                    <a:gd name="connsiteX1" fmla="*/ 17000 w 35152"/>
                    <a:gd name="connsiteY1" fmla="*/ 864 h 22474"/>
                    <a:gd name="connsiteX2" fmla="*/ 21610 w 35152"/>
                    <a:gd name="connsiteY2" fmla="*/ 864 h 22474"/>
                    <a:gd name="connsiteX3" fmla="*/ 34288 w 35152"/>
                    <a:gd name="connsiteY3" fmla="*/ 8932 h 22474"/>
                    <a:gd name="connsiteX4" fmla="*/ 34288 w 35152"/>
                    <a:gd name="connsiteY4" fmla="*/ 12390 h 22474"/>
                    <a:gd name="connsiteX5" fmla="*/ 18152 w 35152"/>
                    <a:gd name="connsiteY5" fmla="*/ 21610 h 22474"/>
                    <a:gd name="connsiteX6" fmla="*/ 13542 w 35152"/>
                    <a:gd name="connsiteY6" fmla="*/ 21610 h 22474"/>
                    <a:gd name="connsiteX7" fmla="*/ 864 w 35152"/>
                    <a:gd name="connsiteY7" fmla="*/ 13542 h 22474"/>
                    <a:gd name="connsiteX8" fmla="*/ 864 w 35152"/>
                    <a:gd name="connsiteY8" fmla="*/ 10085 h 224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5152" h="22474">
                      <a:moveTo>
                        <a:pt x="864" y="10085"/>
                      </a:moveTo>
                      <a:lnTo>
                        <a:pt x="17000" y="864"/>
                      </a:lnTo>
                      <a:cubicBezTo>
                        <a:pt x="18152" y="-288"/>
                        <a:pt x="20458" y="-288"/>
                        <a:pt x="21610" y="864"/>
                      </a:cubicBezTo>
                      <a:lnTo>
                        <a:pt x="34288" y="8932"/>
                      </a:lnTo>
                      <a:cubicBezTo>
                        <a:pt x="35440" y="10085"/>
                        <a:pt x="35440" y="11237"/>
                        <a:pt x="34288" y="12390"/>
                      </a:cubicBezTo>
                      <a:lnTo>
                        <a:pt x="18152" y="21610"/>
                      </a:lnTo>
                      <a:cubicBezTo>
                        <a:pt x="17000" y="22762"/>
                        <a:pt x="14695" y="22762"/>
                        <a:pt x="13542" y="21610"/>
                      </a:cubicBezTo>
                      <a:lnTo>
                        <a:pt x="864" y="13542"/>
                      </a:lnTo>
                      <a:cubicBezTo>
                        <a:pt x="-288" y="12390"/>
                        <a:pt x="-288" y="11237"/>
                        <a:pt x="864" y="10085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20756184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728" name="Freeform: Shape 3727">
                  <a:extLst>
                    <a:ext uri="{FF2B5EF4-FFF2-40B4-BE49-F238E27FC236}">
                      <a16:creationId xmlns:a16="http://schemas.microsoft.com/office/drawing/2014/main" id="{92C5DF64-EACE-0938-1F04-061D4449E57E}"/>
                    </a:ext>
                  </a:extLst>
                </p:cNvPr>
                <p:cNvSpPr/>
                <p:nvPr/>
              </p:nvSpPr>
              <p:spPr>
                <a:xfrm>
                  <a:off x="8867535" y="5487934"/>
                  <a:ext cx="35152" cy="22474"/>
                </a:xfrm>
                <a:custGeom>
                  <a:avLst/>
                  <a:gdLst>
                    <a:gd name="connsiteX0" fmla="*/ 864 w 35152"/>
                    <a:gd name="connsiteY0" fmla="*/ 10085 h 22474"/>
                    <a:gd name="connsiteX1" fmla="*/ 17000 w 35152"/>
                    <a:gd name="connsiteY1" fmla="*/ 864 h 22474"/>
                    <a:gd name="connsiteX2" fmla="*/ 21610 w 35152"/>
                    <a:gd name="connsiteY2" fmla="*/ 864 h 22474"/>
                    <a:gd name="connsiteX3" fmla="*/ 34288 w 35152"/>
                    <a:gd name="connsiteY3" fmla="*/ 8932 h 22474"/>
                    <a:gd name="connsiteX4" fmla="*/ 34288 w 35152"/>
                    <a:gd name="connsiteY4" fmla="*/ 12390 h 22474"/>
                    <a:gd name="connsiteX5" fmla="*/ 18152 w 35152"/>
                    <a:gd name="connsiteY5" fmla="*/ 21610 h 22474"/>
                    <a:gd name="connsiteX6" fmla="*/ 13542 w 35152"/>
                    <a:gd name="connsiteY6" fmla="*/ 21610 h 22474"/>
                    <a:gd name="connsiteX7" fmla="*/ 864 w 35152"/>
                    <a:gd name="connsiteY7" fmla="*/ 13542 h 22474"/>
                    <a:gd name="connsiteX8" fmla="*/ 864 w 35152"/>
                    <a:gd name="connsiteY8" fmla="*/ 10085 h 224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5152" h="22474">
                      <a:moveTo>
                        <a:pt x="864" y="10085"/>
                      </a:moveTo>
                      <a:lnTo>
                        <a:pt x="17000" y="864"/>
                      </a:lnTo>
                      <a:cubicBezTo>
                        <a:pt x="18152" y="-288"/>
                        <a:pt x="20458" y="-288"/>
                        <a:pt x="21610" y="864"/>
                      </a:cubicBezTo>
                      <a:lnTo>
                        <a:pt x="34288" y="8932"/>
                      </a:lnTo>
                      <a:cubicBezTo>
                        <a:pt x="35440" y="10085"/>
                        <a:pt x="35440" y="11237"/>
                        <a:pt x="34288" y="12390"/>
                      </a:cubicBezTo>
                      <a:lnTo>
                        <a:pt x="18152" y="21610"/>
                      </a:lnTo>
                      <a:cubicBezTo>
                        <a:pt x="17000" y="22762"/>
                        <a:pt x="14695" y="22762"/>
                        <a:pt x="13542" y="21610"/>
                      </a:cubicBezTo>
                      <a:lnTo>
                        <a:pt x="864" y="13542"/>
                      </a:lnTo>
                      <a:cubicBezTo>
                        <a:pt x="-288" y="12390"/>
                        <a:pt x="-288" y="11237"/>
                        <a:pt x="864" y="10085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20756182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729" name="Freeform: Shape 3728">
                  <a:extLst>
                    <a:ext uri="{FF2B5EF4-FFF2-40B4-BE49-F238E27FC236}">
                      <a16:creationId xmlns:a16="http://schemas.microsoft.com/office/drawing/2014/main" id="{AFC99E64-7F1E-C009-AAB9-502B2C070B39}"/>
                    </a:ext>
                  </a:extLst>
                </p:cNvPr>
                <p:cNvSpPr/>
                <p:nvPr/>
              </p:nvSpPr>
              <p:spPr>
                <a:xfrm>
                  <a:off x="8844484" y="5501765"/>
                  <a:ext cx="35152" cy="22474"/>
                </a:xfrm>
                <a:custGeom>
                  <a:avLst/>
                  <a:gdLst>
                    <a:gd name="connsiteX0" fmla="*/ 17000 w 35152"/>
                    <a:gd name="connsiteY0" fmla="*/ 864 h 22474"/>
                    <a:gd name="connsiteX1" fmla="*/ 21610 w 35152"/>
                    <a:gd name="connsiteY1" fmla="*/ 864 h 22474"/>
                    <a:gd name="connsiteX2" fmla="*/ 34288 w 35152"/>
                    <a:gd name="connsiteY2" fmla="*/ 8932 h 22474"/>
                    <a:gd name="connsiteX3" fmla="*/ 34288 w 35152"/>
                    <a:gd name="connsiteY3" fmla="*/ 12390 h 22474"/>
                    <a:gd name="connsiteX4" fmla="*/ 18152 w 35152"/>
                    <a:gd name="connsiteY4" fmla="*/ 21610 h 22474"/>
                    <a:gd name="connsiteX5" fmla="*/ 13542 w 35152"/>
                    <a:gd name="connsiteY5" fmla="*/ 21610 h 22474"/>
                    <a:gd name="connsiteX6" fmla="*/ 864 w 35152"/>
                    <a:gd name="connsiteY6" fmla="*/ 13542 h 22474"/>
                    <a:gd name="connsiteX7" fmla="*/ 864 w 35152"/>
                    <a:gd name="connsiteY7" fmla="*/ 10085 h 22474"/>
                    <a:gd name="connsiteX8" fmla="*/ 17000 w 35152"/>
                    <a:gd name="connsiteY8" fmla="*/ 864 h 224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5152" h="22474">
                      <a:moveTo>
                        <a:pt x="17000" y="864"/>
                      </a:moveTo>
                      <a:cubicBezTo>
                        <a:pt x="18152" y="-288"/>
                        <a:pt x="20458" y="-288"/>
                        <a:pt x="21610" y="864"/>
                      </a:cubicBezTo>
                      <a:lnTo>
                        <a:pt x="34288" y="8932"/>
                      </a:lnTo>
                      <a:cubicBezTo>
                        <a:pt x="35440" y="10085"/>
                        <a:pt x="35440" y="11237"/>
                        <a:pt x="34288" y="12390"/>
                      </a:cubicBezTo>
                      <a:lnTo>
                        <a:pt x="18152" y="21610"/>
                      </a:lnTo>
                      <a:cubicBezTo>
                        <a:pt x="17000" y="22762"/>
                        <a:pt x="14695" y="22762"/>
                        <a:pt x="13542" y="21610"/>
                      </a:cubicBezTo>
                      <a:lnTo>
                        <a:pt x="864" y="13542"/>
                      </a:lnTo>
                      <a:cubicBezTo>
                        <a:pt x="-288" y="12390"/>
                        <a:pt x="-288" y="11237"/>
                        <a:pt x="864" y="10085"/>
                      </a:cubicBezTo>
                      <a:lnTo>
                        <a:pt x="17000" y="864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20756188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730" name="Freeform: Shape 3729">
                  <a:extLst>
                    <a:ext uri="{FF2B5EF4-FFF2-40B4-BE49-F238E27FC236}">
                      <a16:creationId xmlns:a16="http://schemas.microsoft.com/office/drawing/2014/main" id="{3343A885-F393-EA46-3881-8340D4FD125E}"/>
                    </a:ext>
                  </a:extLst>
                </p:cNvPr>
                <p:cNvSpPr/>
                <p:nvPr/>
              </p:nvSpPr>
              <p:spPr>
                <a:xfrm>
                  <a:off x="8819129" y="5515595"/>
                  <a:ext cx="35152" cy="22474"/>
                </a:xfrm>
                <a:custGeom>
                  <a:avLst/>
                  <a:gdLst>
                    <a:gd name="connsiteX0" fmla="*/ 864 w 35152"/>
                    <a:gd name="connsiteY0" fmla="*/ 10085 h 22474"/>
                    <a:gd name="connsiteX1" fmla="*/ 17000 w 35152"/>
                    <a:gd name="connsiteY1" fmla="*/ 864 h 22474"/>
                    <a:gd name="connsiteX2" fmla="*/ 21610 w 35152"/>
                    <a:gd name="connsiteY2" fmla="*/ 864 h 22474"/>
                    <a:gd name="connsiteX3" fmla="*/ 34288 w 35152"/>
                    <a:gd name="connsiteY3" fmla="*/ 8932 h 22474"/>
                    <a:gd name="connsiteX4" fmla="*/ 34288 w 35152"/>
                    <a:gd name="connsiteY4" fmla="*/ 12390 h 22474"/>
                    <a:gd name="connsiteX5" fmla="*/ 18152 w 35152"/>
                    <a:gd name="connsiteY5" fmla="*/ 21610 h 22474"/>
                    <a:gd name="connsiteX6" fmla="*/ 13542 w 35152"/>
                    <a:gd name="connsiteY6" fmla="*/ 21610 h 22474"/>
                    <a:gd name="connsiteX7" fmla="*/ 864 w 35152"/>
                    <a:gd name="connsiteY7" fmla="*/ 13542 h 22474"/>
                    <a:gd name="connsiteX8" fmla="*/ 864 w 35152"/>
                    <a:gd name="connsiteY8" fmla="*/ 10085 h 224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5152" h="22474">
                      <a:moveTo>
                        <a:pt x="864" y="10085"/>
                      </a:moveTo>
                      <a:lnTo>
                        <a:pt x="17000" y="864"/>
                      </a:lnTo>
                      <a:cubicBezTo>
                        <a:pt x="18152" y="-288"/>
                        <a:pt x="20457" y="-288"/>
                        <a:pt x="21610" y="864"/>
                      </a:cubicBezTo>
                      <a:lnTo>
                        <a:pt x="34288" y="8932"/>
                      </a:lnTo>
                      <a:cubicBezTo>
                        <a:pt x="35440" y="10085"/>
                        <a:pt x="35440" y="11237"/>
                        <a:pt x="34288" y="12390"/>
                      </a:cubicBezTo>
                      <a:lnTo>
                        <a:pt x="18152" y="21610"/>
                      </a:lnTo>
                      <a:cubicBezTo>
                        <a:pt x="17000" y="22762"/>
                        <a:pt x="14695" y="22762"/>
                        <a:pt x="13542" y="21610"/>
                      </a:cubicBezTo>
                      <a:lnTo>
                        <a:pt x="864" y="13542"/>
                      </a:lnTo>
                      <a:cubicBezTo>
                        <a:pt x="-288" y="11237"/>
                        <a:pt x="-288" y="10085"/>
                        <a:pt x="864" y="10085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20756180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731" name="Freeform: Shape 3730">
                  <a:extLst>
                    <a:ext uri="{FF2B5EF4-FFF2-40B4-BE49-F238E27FC236}">
                      <a16:creationId xmlns:a16="http://schemas.microsoft.com/office/drawing/2014/main" id="{E3863894-945B-ACE2-7B3B-AF061BDBFBFE}"/>
                    </a:ext>
                  </a:extLst>
                </p:cNvPr>
                <p:cNvSpPr/>
                <p:nvPr/>
              </p:nvSpPr>
              <p:spPr>
                <a:xfrm>
                  <a:off x="8796079" y="5528273"/>
                  <a:ext cx="35152" cy="21321"/>
                </a:xfrm>
                <a:custGeom>
                  <a:avLst/>
                  <a:gdLst>
                    <a:gd name="connsiteX0" fmla="*/ 864 w 35152"/>
                    <a:gd name="connsiteY0" fmla="*/ 10085 h 21321"/>
                    <a:gd name="connsiteX1" fmla="*/ 17000 w 35152"/>
                    <a:gd name="connsiteY1" fmla="*/ 864 h 21321"/>
                    <a:gd name="connsiteX2" fmla="*/ 21610 w 35152"/>
                    <a:gd name="connsiteY2" fmla="*/ 864 h 21321"/>
                    <a:gd name="connsiteX3" fmla="*/ 34288 w 35152"/>
                    <a:gd name="connsiteY3" fmla="*/ 8932 h 21321"/>
                    <a:gd name="connsiteX4" fmla="*/ 34288 w 35152"/>
                    <a:gd name="connsiteY4" fmla="*/ 11237 h 21321"/>
                    <a:gd name="connsiteX5" fmla="*/ 18152 w 35152"/>
                    <a:gd name="connsiteY5" fmla="*/ 20457 h 21321"/>
                    <a:gd name="connsiteX6" fmla="*/ 13542 w 35152"/>
                    <a:gd name="connsiteY6" fmla="*/ 20457 h 21321"/>
                    <a:gd name="connsiteX7" fmla="*/ 864 w 35152"/>
                    <a:gd name="connsiteY7" fmla="*/ 12390 h 21321"/>
                    <a:gd name="connsiteX8" fmla="*/ 864 w 35152"/>
                    <a:gd name="connsiteY8" fmla="*/ 10085 h 213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5152" h="21321">
                      <a:moveTo>
                        <a:pt x="864" y="10085"/>
                      </a:moveTo>
                      <a:lnTo>
                        <a:pt x="17000" y="864"/>
                      </a:lnTo>
                      <a:cubicBezTo>
                        <a:pt x="18152" y="-288"/>
                        <a:pt x="20457" y="-288"/>
                        <a:pt x="21610" y="864"/>
                      </a:cubicBezTo>
                      <a:lnTo>
                        <a:pt x="34288" y="8932"/>
                      </a:lnTo>
                      <a:cubicBezTo>
                        <a:pt x="35440" y="10085"/>
                        <a:pt x="35440" y="11237"/>
                        <a:pt x="34288" y="11237"/>
                      </a:cubicBezTo>
                      <a:lnTo>
                        <a:pt x="18152" y="20457"/>
                      </a:lnTo>
                      <a:cubicBezTo>
                        <a:pt x="17000" y="21610"/>
                        <a:pt x="14695" y="21610"/>
                        <a:pt x="13542" y="20457"/>
                      </a:cubicBezTo>
                      <a:lnTo>
                        <a:pt x="864" y="12390"/>
                      </a:lnTo>
                      <a:cubicBezTo>
                        <a:pt x="-288" y="12390"/>
                        <a:pt x="-288" y="11237"/>
                        <a:pt x="864" y="10085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20756184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732" name="Freeform: Shape 3731">
                  <a:extLst>
                    <a:ext uri="{FF2B5EF4-FFF2-40B4-BE49-F238E27FC236}">
                      <a16:creationId xmlns:a16="http://schemas.microsoft.com/office/drawing/2014/main" id="{1F69489D-B717-F5A4-FA8B-7EB3959D6546}"/>
                    </a:ext>
                  </a:extLst>
                </p:cNvPr>
                <p:cNvSpPr/>
                <p:nvPr/>
              </p:nvSpPr>
              <p:spPr>
                <a:xfrm>
                  <a:off x="8771875" y="5542103"/>
                  <a:ext cx="35152" cy="22474"/>
                </a:xfrm>
                <a:custGeom>
                  <a:avLst/>
                  <a:gdLst>
                    <a:gd name="connsiteX0" fmla="*/ 864 w 35152"/>
                    <a:gd name="connsiteY0" fmla="*/ 10085 h 22474"/>
                    <a:gd name="connsiteX1" fmla="*/ 17000 w 35152"/>
                    <a:gd name="connsiteY1" fmla="*/ 864 h 22474"/>
                    <a:gd name="connsiteX2" fmla="*/ 21610 w 35152"/>
                    <a:gd name="connsiteY2" fmla="*/ 864 h 22474"/>
                    <a:gd name="connsiteX3" fmla="*/ 34288 w 35152"/>
                    <a:gd name="connsiteY3" fmla="*/ 8932 h 22474"/>
                    <a:gd name="connsiteX4" fmla="*/ 34288 w 35152"/>
                    <a:gd name="connsiteY4" fmla="*/ 12390 h 22474"/>
                    <a:gd name="connsiteX5" fmla="*/ 18152 w 35152"/>
                    <a:gd name="connsiteY5" fmla="*/ 21610 h 22474"/>
                    <a:gd name="connsiteX6" fmla="*/ 13542 w 35152"/>
                    <a:gd name="connsiteY6" fmla="*/ 21610 h 22474"/>
                    <a:gd name="connsiteX7" fmla="*/ 864 w 35152"/>
                    <a:gd name="connsiteY7" fmla="*/ 13542 h 22474"/>
                    <a:gd name="connsiteX8" fmla="*/ 864 w 35152"/>
                    <a:gd name="connsiteY8" fmla="*/ 10085 h 224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5152" h="22474">
                      <a:moveTo>
                        <a:pt x="864" y="10085"/>
                      </a:moveTo>
                      <a:lnTo>
                        <a:pt x="17000" y="864"/>
                      </a:lnTo>
                      <a:cubicBezTo>
                        <a:pt x="18152" y="-288"/>
                        <a:pt x="20457" y="-288"/>
                        <a:pt x="21610" y="864"/>
                      </a:cubicBezTo>
                      <a:lnTo>
                        <a:pt x="34288" y="8932"/>
                      </a:lnTo>
                      <a:cubicBezTo>
                        <a:pt x="35440" y="10085"/>
                        <a:pt x="35440" y="11237"/>
                        <a:pt x="34288" y="12390"/>
                      </a:cubicBezTo>
                      <a:lnTo>
                        <a:pt x="18152" y="21610"/>
                      </a:lnTo>
                      <a:cubicBezTo>
                        <a:pt x="17000" y="22762"/>
                        <a:pt x="14695" y="22762"/>
                        <a:pt x="13542" y="21610"/>
                      </a:cubicBezTo>
                      <a:lnTo>
                        <a:pt x="864" y="13542"/>
                      </a:lnTo>
                      <a:cubicBezTo>
                        <a:pt x="-288" y="11237"/>
                        <a:pt x="-288" y="10085"/>
                        <a:pt x="864" y="10085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20756179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733" name="Freeform: Shape 3732">
                  <a:extLst>
                    <a:ext uri="{FF2B5EF4-FFF2-40B4-BE49-F238E27FC236}">
                      <a16:creationId xmlns:a16="http://schemas.microsoft.com/office/drawing/2014/main" id="{E766C870-E66A-53C3-ED57-BB3843008837}"/>
                    </a:ext>
                  </a:extLst>
                </p:cNvPr>
                <p:cNvSpPr/>
                <p:nvPr/>
              </p:nvSpPr>
              <p:spPr>
                <a:xfrm>
                  <a:off x="8747672" y="5554781"/>
                  <a:ext cx="35152" cy="22474"/>
                </a:xfrm>
                <a:custGeom>
                  <a:avLst/>
                  <a:gdLst>
                    <a:gd name="connsiteX0" fmla="*/ 864 w 35152"/>
                    <a:gd name="connsiteY0" fmla="*/ 10085 h 22474"/>
                    <a:gd name="connsiteX1" fmla="*/ 17000 w 35152"/>
                    <a:gd name="connsiteY1" fmla="*/ 864 h 22474"/>
                    <a:gd name="connsiteX2" fmla="*/ 21610 w 35152"/>
                    <a:gd name="connsiteY2" fmla="*/ 864 h 22474"/>
                    <a:gd name="connsiteX3" fmla="*/ 34288 w 35152"/>
                    <a:gd name="connsiteY3" fmla="*/ 8932 h 22474"/>
                    <a:gd name="connsiteX4" fmla="*/ 34288 w 35152"/>
                    <a:gd name="connsiteY4" fmla="*/ 12390 h 22474"/>
                    <a:gd name="connsiteX5" fmla="*/ 18152 w 35152"/>
                    <a:gd name="connsiteY5" fmla="*/ 21610 h 22474"/>
                    <a:gd name="connsiteX6" fmla="*/ 13542 w 35152"/>
                    <a:gd name="connsiteY6" fmla="*/ 21610 h 22474"/>
                    <a:gd name="connsiteX7" fmla="*/ 864 w 35152"/>
                    <a:gd name="connsiteY7" fmla="*/ 13542 h 22474"/>
                    <a:gd name="connsiteX8" fmla="*/ 864 w 35152"/>
                    <a:gd name="connsiteY8" fmla="*/ 10085 h 224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5152" h="22474">
                      <a:moveTo>
                        <a:pt x="864" y="10085"/>
                      </a:moveTo>
                      <a:lnTo>
                        <a:pt x="17000" y="864"/>
                      </a:lnTo>
                      <a:cubicBezTo>
                        <a:pt x="18152" y="-288"/>
                        <a:pt x="20458" y="-288"/>
                        <a:pt x="21610" y="864"/>
                      </a:cubicBezTo>
                      <a:lnTo>
                        <a:pt x="34288" y="8932"/>
                      </a:lnTo>
                      <a:cubicBezTo>
                        <a:pt x="35440" y="10085"/>
                        <a:pt x="35440" y="11237"/>
                        <a:pt x="34288" y="12390"/>
                      </a:cubicBezTo>
                      <a:lnTo>
                        <a:pt x="18152" y="21610"/>
                      </a:lnTo>
                      <a:cubicBezTo>
                        <a:pt x="17000" y="22762"/>
                        <a:pt x="14695" y="22762"/>
                        <a:pt x="13542" y="21610"/>
                      </a:cubicBezTo>
                      <a:lnTo>
                        <a:pt x="864" y="13542"/>
                      </a:lnTo>
                      <a:cubicBezTo>
                        <a:pt x="-288" y="12390"/>
                        <a:pt x="-288" y="11237"/>
                        <a:pt x="864" y="10085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20756184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734" name="Freeform: Shape 3733">
                  <a:extLst>
                    <a:ext uri="{FF2B5EF4-FFF2-40B4-BE49-F238E27FC236}">
                      <a16:creationId xmlns:a16="http://schemas.microsoft.com/office/drawing/2014/main" id="{AF923C08-8237-015E-24E7-101E97657EC4}"/>
                    </a:ext>
                  </a:extLst>
                </p:cNvPr>
                <p:cNvSpPr/>
                <p:nvPr/>
              </p:nvSpPr>
              <p:spPr>
                <a:xfrm>
                  <a:off x="8724622" y="5568611"/>
                  <a:ext cx="35152" cy="22474"/>
                </a:xfrm>
                <a:custGeom>
                  <a:avLst/>
                  <a:gdLst>
                    <a:gd name="connsiteX0" fmla="*/ 17000 w 35152"/>
                    <a:gd name="connsiteY0" fmla="*/ 864 h 22474"/>
                    <a:gd name="connsiteX1" fmla="*/ 21610 w 35152"/>
                    <a:gd name="connsiteY1" fmla="*/ 864 h 22474"/>
                    <a:gd name="connsiteX2" fmla="*/ 34288 w 35152"/>
                    <a:gd name="connsiteY2" fmla="*/ 8932 h 22474"/>
                    <a:gd name="connsiteX3" fmla="*/ 34288 w 35152"/>
                    <a:gd name="connsiteY3" fmla="*/ 12390 h 22474"/>
                    <a:gd name="connsiteX4" fmla="*/ 18152 w 35152"/>
                    <a:gd name="connsiteY4" fmla="*/ 21610 h 22474"/>
                    <a:gd name="connsiteX5" fmla="*/ 13542 w 35152"/>
                    <a:gd name="connsiteY5" fmla="*/ 21610 h 22474"/>
                    <a:gd name="connsiteX6" fmla="*/ 864 w 35152"/>
                    <a:gd name="connsiteY6" fmla="*/ 13542 h 22474"/>
                    <a:gd name="connsiteX7" fmla="*/ 864 w 35152"/>
                    <a:gd name="connsiteY7" fmla="*/ 10085 h 22474"/>
                    <a:gd name="connsiteX8" fmla="*/ 17000 w 35152"/>
                    <a:gd name="connsiteY8" fmla="*/ 864 h 224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5152" h="22474">
                      <a:moveTo>
                        <a:pt x="17000" y="864"/>
                      </a:moveTo>
                      <a:cubicBezTo>
                        <a:pt x="18152" y="-288"/>
                        <a:pt x="20458" y="-288"/>
                        <a:pt x="21610" y="864"/>
                      </a:cubicBezTo>
                      <a:lnTo>
                        <a:pt x="34288" y="8932"/>
                      </a:lnTo>
                      <a:cubicBezTo>
                        <a:pt x="35440" y="10085"/>
                        <a:pt x="35440" y="11237"/>
                        <a:pt x="34288" y="12390"/>
                      </a:cubicBezTo>
                      <a:lnTo>
                        <a:pt x="18152" y="21610"/>
                      </a:lnTo>
                      <a:cubicBezTo>
                        <a:pt x="17000" y="22762"/>
                        <a:pt x="14695" y="22762"/>
                        <a:pt x="13542" y="21610"/>
                      </a:cubicBezTo>
                      <a:lnTo>
                        <a:pt x="864" y="13542"/>
                      </a:lnTo>
                      <a:cubicBezTo>
                        <a:pt x="-288" y="12390"/>
                        <a:pt x="-288" y="11237"/>
                        <a:pt x="864" y="10085"/>
                      </a:cubicBezTo>
                      <a:lnTo>
                        <a:pt x="17000" y="864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20756180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735" name="Freeform: Shape 3734">
                  <a:extLst>
                    <a:ext uri="{FF2B5EF4-FFF2-40B4-BE49-F238E27FC236}">
                      <a16:creationId xmlns:a16="http://schemas.microsoft.com/office/drawing/2014/main" id="{C02EB6CA-217D-3480-01D2-943028D775A2}"/>
                    </a:ext>
                  </a:extLst>
                </p:cNvPr>
                <p:cNvSpPr/>
                <p:nvPr/>
              </p:nvSpPr>
              <p:spPr>
                <a:xfrm>
                  <a:off x="9038109" y="5394580"/>
                  <a:ext cx="75490" cy="43219"/>
                </a:xfrm>
                <a:custGeom>
                  <a:avLst/>
                  <a:gdLst>
                    <a:gd name="connsiteX0" fmla="*/ 864 w 75490"/>
                    <a:gd name="connsiteY0" fmla="*/ 31982 h 43219"/>
                    <a:gd name="connsiteX1" fmla="*/ 57338 w 75490"/>
                    <a:gd name="connsiteY1" fmla="*/ 864 h 43219"/>
                    <a:gd name="connsiteX2" fmla="*/ 61948 w 75490"/>
                    <a:gd name="connsiteY2" fmla="*/ 864 h 43219"/>
                    <a:gd name="connsiteX3" fmla="*/ 74626 w 75490"/>
                    <a:gd name="connsiteY3" fmla="*/ 8932 h 43219"/>
                    <a:gd name="connsiteX4" fmla="*/ 74626 w 75490"/>
                    <a:gd name="connsiteY4" fmla="*/ 11237 h 43219"/>
                    <a:gd name="connsiteX5" fmla="*/ 18152 w 75490"/>
                    <a:gd name="connsiteY5" fmla="*/ 42355 h 43219"/>
                    <a:gd name="connsiteX6" fmla="*/ 13542 w 75490"/>
                    <a:gd name="connsiteY6" fmla="*/ 42355 h 43219"/>
                    <a:gd name="connsiteX7" fmla="*/ 864 w 75490"/>
                    <a:gd name="connsiteY7" fmla="*/ 34288 h 43219"/>
                    <a:gd name="connsiteX8" fmla="*/ 864 w 75490"/>
                    <a:gd name="connsiteY8" fmla="*/ 31982 h 432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5490" h="43219">
                      <a:moveTo>
                        <a:pt x="864" y="31982"/>
                      </a:moveTo>
                      <a:lnTo>
                        <a:pt x="57338" y="864"/>
                      </a:lnTo>
                      <a:cubicBezTo>
                        <a:pt x="58491" y="-288"/>
                        <a:pt x="60796" y="-288"/>
                        <a:pt x="61948" y="864"/>
                      </a:cubicBezTo>
                      <a:lnTo>
                        <a:pt x="74626" y="8932"/>
                      </a:lnTo>
                      <a:cubicBezTo>
                        <a:pt x="75779" y="10085"/>
                        <a:pt x="75779" y="11237"/>
                        <a:pt x="74626" y="11237"/>
                      </a:cubicBezTo>
                      <a:lnTo>
                        <a:pt x="18152" y="42355"/>
                      </a:lnTo>
                      <a:cubicBezTo>
                        <a:pt x="17000" y="43508"/>
                        <a:pt x="14695" y="43508"/>
                        <a:pt x="13542" y="42355"/>
                      </a:cubicBezTo>
                      <a:lnTo>
                        <a:pt x="864" y="34288"/>
                      </a:lnTo>
                      <a:cubicBezTo>
                        <a:pt x="-288" y="34288"/>
                        <a:pt x="-288" y="33135"/>
                        <a:pt x="864" y="319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20756186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736" name="Freeform: Shape 3735">
                  <a:extLst>
                    <a:ext uri="{FF2B5EF4-FFF2-40B4-BE49-F238E27FC236}">
                      <a16:creationId xmlns:a16="http://schemas.microsoft.com/office/drawing/2014/main" id="{729F43DE-A403-E4B1-DEFB-1FCE7AF94FAE}"/>
                    </a:ext>
                  </a:extLst>
                </p:cNvPr>
                <p:cNvSpPr/>
                <p:nvPr/>
              </p:nvSpPr>
              <p:spPr>
                <a:xfrm>
                  <a:off x="9013906" y="5430308"/>
                  <a:ext cx="35152" cy="22474"/>
                </a:xfrm>
                <a:custGeom>
                  <a:avLst/>
                  <a:gdLst>
                    <a:gd name="connsiteX0" fmla="*/ 864 w 35152"/>
                    <a:gd name="connsiteY0" fmla="*/ 10085 h 22474"/>
                    <a:gd name="connsiteX1" fmla="*/ 17000 w 35152"/>
                    <a:gd name="connsiteY1" fmla="*/ 864 h 22474"/>
                    <a:gd name="connsiteX2" fmla="*/ 21610 w 35152"/>
                    <a:gd name="connsiteY2" fmla="*/ 864 h 22474"/>
                    <a:gd name="connsiteX3" fmla="*/ 34288 w 35152"/>
                    <a:gd name="connsiteY3" fmla="*/ 8932 h 22474"/>
                    <a:gd name="connsiteX4" fmla="*/ 34288 w 35152"/>
                    <a:gd name="connsiteY4" fmla="*/ 12390 h 22474"/>
                    <a:gd name="connsiteX5" fmla="*/ 18152 w 35152"/>
                    <a:gd name="connsiteY5" fmla="*/ 21610 h 22474"/>
                    <a:gd name="connsiteX6" fmla="*/ 13542 w 35152"/>
                    <a:gd name="connsiteY6" fmla="*/ 21610 h 22474"/>
                    <a:gd name="connsiteX7" fmla="*/ 864 w 35152"/>
                    <a:gd name="connsiteY7" fmla="*/ 13542 h 22474"/>
                    <a:gd name="connsiteX8" fmla="*/ 864 w 35152"/>
                    <a:gd name="connsiteY8" fmla="*/ 10085 h 224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5152" h="22474">
                      <a:moveTo>
                        <a:pt x="864" y="10085"/>
                      </a:moveTo>
                      <a:lnTo>
                        <a:pt x="17000" y="864"/>
                      </a:lnTo>
                      <a:cubicBezTo>
                        <a:pt x="18152" y="-288"/>
                        <a:pt x="20457" y="-288"/>
                        <a:pt x="21610" y="864"/>
                      </a:cubicBezTo>
                      <a:lnTo>
                        <a:pt x="34288" y="8932"/>
                      </a:lnTo>
                      <a:cubicBezTo>
                        <a:pt x="35440" y="10085"/>
                        <a:pt x="35440" y="11237"/>
                        <a:pt x="34288" y="12390"/>
                      </a:cubicBezTo>
                      <a:lnTo>
                        <a:pt x="18152" y="21610"/>
                      </a:lnTo>
                      <a:cubicBezTo>
                        <a:pt x="17000" y="22762"/>
                        <a:pt x="14695" y="22762"/>
                        <a:pt x="13542" y="21610"/>
                      </a:cubicBezTo>
                      <a:lnTo>
                        <a:pt x="864" y="13542"/>
                      </a:lnTo>
                      <a:cubicBezTo>
                        <a:pt x="-288" y="12390"/>
                        <a:pt x="-288" y="11237"/>
                        <a:pt x="864" y="10085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20756191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737" name="Freeform: Shape 3736">
                  <a:extLst>
                    <a:ext uri="{FF2B5EF4-FFF2-40B4-BE49-F238E27FC236}">
                      <a16:creationId xmlns:a16="http://schemas.microsoft.com/office/drawing/2014/main" id="{8D696FBD-E622-6887-D64F-9BAC6FBE2AE5}"/>
                    </a:ext>
                  </a:extLst>
                </p:cNvPr>
                <p:cNvSpPr/>
                <p:nvPr/>
              </p:nvSpPr>
              <p:spPr>
                <a:xfrm>
                  <a:off x="8990855" y="5442986"/>
                  <a:ext cx="35152" cy="21321"/>
                </a:xfrm>
                <a:custGeom>
                  <a:avLst/>
                  <a:gdLst>
                    <a:gd name="connsiteX0" fmla="*/ 864 w 35152"/>
                    <a:gd name="connsiteY0" fmla="*/ 10085 h 21321"/>
                    <a:gd name="connsiteX1" fmla="*/ 17000 w 35152"/>
                    <a:gd name="connsiteY1" fmla="*/ 864 h 21321"/>
                    <a:gd name="connsiteX2" fmla="*/ 21610 w 35152"/>
                    <a:gd name="connsiteY2" fmla="*/ 864 h 21321"/>
                    <a:gd name="connsiteX3" fmla="*/ 34288 w 35152"/>
                    <a:gd name="connsiteY3" fmla="*/ 8932 h 21321"/>
                    <a:gd name="connsiteX4" fmla="*/ 34288 w 35152"/>
                    <a:gd name="connsiteY4" fmla="*/ 11237 h 21321"/>
                    <a:gd name="connsiteX5" fmla="*/ 18152 w 35152"/>
                    <a:gd name="connsiteY5" fmla="*/ 20457 h 21321"/>
                    <a:gd name="connsiteX6" fmla="*/ 13542 w 35152"/>
                    <a:gd name="connsiteY6" fmla="*/ 20457 h 21321"/>
                    <a:gd name="connsiteX7" fmla="*/ 864 w 35152"/>
                    <a:gd name="connsiteY7" fmla="*/ 12389 h 21321"/>
                    <a:gd name="connsiteX8" fmla="*/ 864 w 35152"/>
                    <a:gd name="connsiteY8" fmla="*/ 10085 h 213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5152" h="21321">
                      <a:moveTo>
                        <a:pt x="864" y="10085"/>
                      </a:moveTo>
                      <a:lnTo>
                        <a:pt x="17000" y="864"/>
                      </a:lnTo>
                      <a:cubicBezTo>
                        <a:pt x="18152" y="-288"/>
                        <a:pt x="20457" y="-288"/>
                        <a:pt x="21610" y="864"/>
                      </a:cubicBezTo>
                      <a:lnTo>
                        <a:pt x="34288" y="8932"/>
                      </a:lnTo>
                      <a:cubicBezTo>
                        <a:pt x="35440" y="10085"/>
                        <a:pt x="35440" y="11237"/>
                        <a:pt x="34288" y="11237"/>
                      </a:cubicBezTo>
                      <a:lnTo>
                        <a:pt x="18152" y="20457"/>
                      </a:lnTo>
                      <a:cubicBezTo>
                        <a:pt x="17000" y="21610"/>
                        <a:pt x="14695" y="21610"/>
                        <a:pt x="13542" y="20457"/>
                      </a:cubicBezTo>
                      <a:lnTo>
                        <a:pt x="864" y="12389"/>
                      </a:lnTo>
                      <a:cubicBezTo>
                        <a:pt x="-288" y="12389"/>
                        <a:pt x="-288" y="11237"/>
                        <a:pt x="864" y="10085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20756180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738" name="Freeform: Shape 3737">
                  <a:extLst>
                    <a:ext uri="{FF2B5EF4-FFF2-40B4-BE49-F238E27FC236}">
                      <a16:creationId xmlns:a16="http://schemas.microsoft.com/office/drawing/2014/main" id="{805D4F78-F2D9-9A9F-47BF-2970D07B54E6}"/>
                    </a:ext>
                  </a:extLst>
                </p:cNvPr>
                <p:cNvSpPr/>
                <p:nvPr/>
              </p:nvSpPr>
              <p:spPr>
                <a:xfrm>
                  <a:off x="8966652" y="5456816"/>
                  <a:ext cx="35152" cy="22474"/>
                </a:xfrm>
                <a:custGeom>
                  <a:avLst/>
                  <a:gdLst>
                    <a:gd name="connsiteX0" fmla="*/ 864 w 35152"/>
                    <a:gd name="connsiteY0" fmla="*/ 10085 h 22474"/>
                    <a:gd name="connsiteX1" fmla="*/ 17000 w 35152"/>
                    <a:gd name="connsiteY1" fmla="*/ 864 h 22474"/>
                    <a:gd name="connsiteX2" fmla="*/ 21610 w 35152"/>
                    <a:gd name="connsiteY2" fmla="*/ 864 h 22474"/>
                    <a:gd name="connsiteX3" fmla="*/ 34288 w 35152"/>
                    <a:gd name="connsiteY3" fmla="*/ 8932 h 22474"/>
                    <a:gd name="connsiteX4" fmla="*/ 34288 w 35152"/>
                    <a:gd name="connsiteY4" fmla="*/ 12390 h 22474"/>
                    <a:gd name="connsiteX5" fmla="*/ 18152 w 35152"/>
                    <a:gd name="connsiteY5" fmla="*/ 21610 h 22474"/>
                    <a:gd name="connsiteX6" fmla="*/ 13542 w 35152"/>
                    <a:gd name="connsiteY6" fmla="*/ 21610 h 22474"/>
                    <a:gd name="connsiteX7" fmla="*/ 864 w 35152"/>
                    <a:gd name="connsiteY7" fmla="*/ 12390 h 22474"/>
                    <a:gd name="connsiteX8" fmla="*/ 864 w 35152"/>
                    <a:gd name="connsiteY8" fmla="*/ 10085 h 224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5152" h="22474">
                      <a:moveTo>
                        <a:pt x="864" y="10085"/>
                      </a:moveTo>
                      <a:lnTo>
                        <a:pt x="17000" y="864"/>
                      </a:lnTo>
                      <a:cubicBezTo>
                        <a:pt x="18152" y="-288"/>
                        <a:pt x="20458" y="-288"/>
                        <a:pt x="21610" y="864"/>
                      </a:cubicBezTo>
                      <a:lnTo>
                        <a:pt x="34288" y="8932"/>
                      </a:lnTo>
                      <a:cubicBezTo>
                        <a:pt x="35440" y="10085"/>
                        <a:pt x="35440" y="11237"/>
                        <a:pt x="34288" y="12390"/>
                      </a:cubicBezTo>
                      <a:lnTo>
                        <a:pt x="18152" y="21610"/>
                      </a:lnTo>
                      <a:cubicBezTo>
                        <a:pt x="17000" y="22762"/>
                        <a:pt x="14695" y="22762"/>
                        <a:pt x="13542" y="21610"/>
                      </a:cubicBezTo>
                      <a:lnTo>
                        <a:pt x="864" y="12390"/>
                      </a:lnTo>
                      <a:cubicBezTo>
                        <a:pt x="-288" y="12390"/>
                        <a:pt x="-288" y="11237"/>
                        <a:pt x="864" y="10085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20756184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739" name="Freeform: Shape 3738">
                  <a:extLst>
                    <a:ext uri="{FF2B5EF4-FFF2-40B4-BE49-F238E27FC236}">
                      <a16:creationId xmlns:a16="http://schemas.microsoft.com/office/drawing/2014/main" id="{35D4D7AF-DECD-3C8C-0E74-A62499A57650}"/>
                    </a:ext>
                  </a:extLst>
                </p:cNvPr>
                <p:cNvSpPr/>
                <p:nvPr/>
              </p:nvSpPr>
              <p:spPr>
                <a:xfrm>
                  <a:off x="8943602" y="5469494"/>
                  <a:ext cx="35152" cy="22474"/>
                </a:xfrm>
                <a:custGeom>
                  <a:avLst/>
                  <a:gdLst>
                    <a:gd name="connsiteX0" fmla="*/ 17000 w 35152"/>
                    <a:gd name="connsiteY0" fmla="*/ 864 h 22474"/>
                    <a:gd name="connsiteX1" fmla="*/ 21610 w 35152"/>
                    <a:gd name="connsiteY1" fmla="*/ 864 h 22474"/>
                    <a:gd name="connsiteX2" fmla="*/ 34288 w 35152"/>
                    <a:gd name="connsiteY2" fmla="*/ 8932 h 22474"/>
                    <a:gd name="connsiteX3" fmla="*/ 34288 w 35152"/>
                    <a:gd name="connsiteY3" fmla="*/ 12390 h 22474"/>
                    <a:gd name="connsiteX4" fmla="*/ 18152 w 35152"/>
                    <a:gd name="connsiteY4" fmla="*/ 21610 h 22474"/>
                    <a:gd name="connsiteX5" fmla="*/ 13542 w 35152"/>
                    <a:gd name="connsiteY5" fmla="*/ 21610 h 22474"/>
                    <a:gd name="connsiteX6" fmla="*/ 864 w 35152"/>
                    <a:gd name="connsiteY6" fmla="*/ 13542 h 22474"/>
                    <a:gd name="connsiteX7" fmla="*/ 864 w 35152"/>
                    <a:gd name="connsiteY7" fmla="*/ 10085 h 22474"/>
                    <a:gd name="connsiteX8" fmla="*/ 17000 w 35152"/>
                    <a:gd name="connsiteY8" fmla="*/ 864 h 224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5152" h="22474">
                      <a:moveTo>
                        <a:pt x="17000" y="864"/>
                      </a:moveTo>
                      <a:cubicBezTo>
                        <a:pt x="18152" y="-288"/>
                        <a:pt x="20458" y="-288"/>
                        <a:pt x="21610" y="864"/>
                      </a:cubicBezTo>
                      <a:lnTo>
                        <a:pt x="34288" y="8932"/>
                      </a:lnTo>
                      <a:cubicBezTo>
                        <a:pt x="35440" y="10085"/>
                        <a:pt x="35440" y="11237"/>
                        <a:pt x="34288" y="12390"/>
                      </a:cubicBezTo>
                      <a:lnTo>
                        <a:pt x="18152" y="21610"/>
                      </a:lnTo>
                      <a:cubicBezTo>
                        <a:pt x="17000" y="22762"/>
                        <a:pt x="14695" y="22762"/>
                        <a:pt x="13542" y="21610"/>
                      </a:cubicBezTo>
                      <a:lnTo>
                        <a:pt x="864" y="13542"/>
                      </a:lnTo>
                      <a:cubicBezTo>
                        <a:pt x="-288" y="12390"/>
                        <a:pt x="-288" y="11237"/>
                        <a:pt x="864" y="10085"/>
                      </a:cubicBezTo>
                      <a:lnTo>
                        <a:pt x="17000" y="864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20756188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740" name="Freeform: Shape 3739">
                  <a:extLst>
                    <a:ext uri="{FF2B5EF4-FFF2-40B4-BE49-F238E27FC236}">
                      <a16:creationId xmlns:a16="http://schemas.microsoft.com/office/drawing/2014/main" id="{E9038506-246A-8E17-F608-D389CAC911B8}"/>
                    </a:ext>
                  </a:extLst>
                </p:cNvPr>
                <p:cNvSpPr/>
                <p:nvPr/>
              </p:nvSpPr>
              <p:spPr>
                <a:xfrm>
                  <a:off x="8918657" y="5483324"/>
                  <a:ext cx="37046" cy="22474"/>
                </a:xfrm>
                <a:custGeom>
                  <a:avLst/>
                  <a:gdLst>
                    <a:gd name="connsiteX0" fmla="*/ 1606 w 37046"/>
                    <a:gd name="connsiteY0" fmla="*/ 10085 h 22474"/>
                    <a:gd name="connsiteX1" fmla="*/ 18894 w 37046"/>
                    <a:gd name="connsiteY1" fmla="*/ 864 h 22474"/>
                    <a:gd name="connsiteX2" fmla="*/ 23504 w 37046"/>
                    <a:gd name="connsiteY2" fmla="*/ 864 h 22474"/>
                    <a:gd name="connsiteX3" fmla="*/ 36182 w 37046"/>
                    <a:gd name="connsiteY3" fmla="*/ 8932 h 22474"/>
                    <a:gd name="connsiteX4" fmla="*/ 36182 w 37046"/>
                    <a:gd name="connsiteY4" fmla="*/ 12389 h 22474"/>
                    <a:gd name="connsiteX5" fmla="*/ 20047 w 37046"/>
                    <a:gd name="connsiteY5" fmla="*/ 21610 h 22474"/>
                    <a:gd name="connsiteX6" fmla="*/ 15437 w 37046"/>
                    <a:gd name="connsiteY6" fmla="*/ 21610 h 22474"/>
                    <a:gd name="connsiteX7" fmla="*/ 2759 w 37046"/>
                    <a:gd name="connsiteY7" fmla="*/ 13542 h 22474"/>
                    <a:gd name="connsiteX8" fmla="*/ 1606 w 37046"/>
                    <a:gd name="connsiteY8" fmla="*/ 10085 h 224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046" h="22474">
                      <a:moveTo>
                        <a:pt x="1606" y="10085"/>
                      </a:moveTo>
                      <a:lnTo>
                        <a:pt x="18894" y="864"/>
                      </a:lnTo>
                      <a:cubicBezTo>
                        <a:pt x="20047" y="-288"/>
                        <a:pt x="22352" y="-288"/>
                        <a:pt x="23504" y="864"/>
                      </a:cubicBezTo>
                      <a:lnTo>
                        <a:pt x="36182" y="8932"/>
                      </a:lnTo>
                      <a:cubicBezTo>
                        <a:pt x="37335" y="10085"/>
                        <a:pt x="37335" y="11237"/>
                        <a:pt x="36182" y="12389"/>
                      </a:cubicBezTo>
                      <a:lnTo>
                        <a:pt x="20047" y="21610"/>
                      </a:lnTo>
                      <a:cubicBezTo>
                        <a:pt x="18894" y="22762"/>
                        <a:pt x="16589" y="22762"/>
                        <a:pt x="15437" y="21610"/>
                      </a:cubicBezTo>
                      <a:lnTo>
                        <a:pt x="2759" y="13542"/>
                      </a:lnTo>
                      <a:cubicBezTo>
                        <a:pt x="-699" y="12389"/>
                        <a:pt x="-699" y="11237"/>
                        <a:pt x="1606" y="10085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20756184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741" name="Freeform: Shape 3740">
                  <a:extLst>
                    <a:ext uri="{FF2B5EF4-FFF2-40B4-BE49-F238E27FC236}">
                      <a16:creationId xmlns:a16="http://schemas.microsoft.com/office/drawing/2014/main" id="{C8964E5A-CA66-026E-88E2-75166D22FC83}"/>
                    </a:ext>
                  </a:extLst>
                </p:cNvPr>
                <p:cNvSpPr/>
                <p:nvPr/>
              </p:nvSpPr>
              <p:spPr>
                <a:xfrm>
                  <a:off x="8895196" y="5496002"/>
                  <a:ext cx="35151" cy="22474"/>
                </a:xfrm>
                <a:custGeom>
                  <a:avLst/>
                  <a:gdLst>
                    <a:gd name="connsiteX0" fmla="*/ 17000 w 35151"/>
                    <a:gd name="connsiteY0" fmla="*/ 864 h 22474"/>
                    <a:gd name="connsiteX1" fmla="*/ 21610 w 35151"/>
                    <a:gd name="connsiteY1" fmla="*/ 864 h 22474"/>
                    <a:gd name="connsiteX2" fmla="*/ 34288 w 35151"/>
                    <a:gd name="connsiteY2" fmla="*/ 8932 h 22474"/>
                    <a:gd name="connsiteX3" fmla="*/ 34288 w 35151"/>
                    <a:gd name="connsiteY3" fmla="*/ 12390 h 22474"/>
                    <a:gd name="connsiteX4" fmla="*/ 18152 w 35151"/>
                    <a:gd name="connsiteY4" fmla="*/ 21610 h 22474"/>
                    <a:gd name="connsiteX5" fmla="*/ 13542 w 35151"/>
                    <a:gd name="connsiteY5" fmla="*/ 21610 h 22474"/>
                    <a:gd name="connsiteX6" fmla="*/ 864 w 35151"/>
                    <a:gd name="connsiteY6" fmla="*/ 13542 h 22474"/>
                    <a:gd name="connsiteX7" fmla="*/ 864 w 35151"/>
                    <a:gd name="connsiteY7" fmla="*/ 11237 h 22474"/>
                    <a:gd name="connsiteX8" fmla="*/ 17000 w 35151"/>
                    <a:gd name="connsiteY8" fmla="*/ 864 h 224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5151" h="22474">
                      <a:moveTo>
                        <a:pt x="17000" y="864"/>
                      </a:moveTo>
                      <a:cubicBezTo>
                        <a:pt x="18152" y="-288"/>
                        <a:pt x="20457" y="-288"/>
                        <a:pt x="21610" y="864"/>
                      </a:cubicBezTo>
                      <a:lnTo>
                        <a:pt x="34288" y="8932"/>
                      </a:lnTo>
                      <a:cubicBezTo>
                        <a:pt x="35440" y="10085"/>
                        <a:pt x="35440" y="11237"/>
                        <a:pt x="34288" y="12390"/>
                      </a:cubicBezTo>
                      <a:lnTo>
                        <a:pt x="18152" y="21610"/>
                      </a:lnTo>
                      <a:cubicBezTo>
                        <a:pt x="17000" y="22762"/>
                        <a:pt x="14695" y="22762"/>
                        <a:pt x="13542" y="21610"/>
                      </a:cubicBezTo>
                      <a:lnTo>
                        <a:pt x="864" y="13542"/>
                      </a:lnTo>
                      <a:cubicBezTo>
                        <a:pt x="-288" y="12390"/>
                        <a:pt x="-288" y="11237"/>
                        <a:pt x="864" y="11237"/>
                      </a:cubicBezTo>
                      <a:lnTo>
                        <a:pt x="17000" y="864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20756190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742" name="Freeform: Shape 3741">
                  <a:extLst>
                    <a:ext uri="{FF2B5EF4-FFF2-40B4-BE49-F238E27FC236}">
                      <a16:creationId xmlns:a16="http://schemas.microsoft.com/office/drawing/2014/main" id="{94A42538-7048-4078-2FD7-A0BE03DDA454}"/>
                    </a:ext>
                  </a:extLst>
                </p:cNvPr>
                <p:cNvSpPr/>
                <p:nvPr/>
              </p:nvSpPr>
              <p:spPr>
                <a:xfrm>
                  <a:off x="8870993" y="5509832"/>
                  <a:ext cx="35152" cy="21321"/>
                </a:xfrm>
                <a:custGeom>
                  <a:avLst/>
                  <a:gdLst>
                    <a:gd name="connsiteX0" fmla="*/ 864 w 35152"/>
                    <a:gd name="connsiteY0" fmla="*/ 10085 h 21321"/>
                    <a:gd name="connsiteX1" fmla="*/ 17000 w 35152"/>
                    <a:gd name="connsiteY1" fmla="*/ 864 h 21321"/>
                    <a:gd name="connsiteX2" fmla="*/ 21610 w 35152"/>
                    <a:gd name="connsiteY2" fmla="*/ 864 h 21321"/>
                    <a:gd name="connsiteX3" fmla="*/ 34288 w 35152"/>
                    <a:gd name="connsiteY3" fmla="*/ 8932 h 21321"/>
                    <a:gd name="connsiteX4" fmla="*/ 34288 w 35152"/>
                    <a:gd name="connsiteY4" fmla="*/ 11237 h 21321"/>
                    <a:gd name="connsiteX5" fmla="*/ 18152 w 35152"/>
                    <a:gd name="connsiteY5" fmla="*/ 20457 h 21321"/>
                    <a:gd name="connsiteX6" fmla="*/ 13542 w 35152"/>
                    <a:gd name="connsiteY6" fmla="*/ 20457 h 21321"/>
                    <a:gd name="connsiteX7" fmla="*/ 864 w 35152"/>
                    <a:gd name="connsiteY7" fmla="*/ 12390 h 21321"/>
                    <a:gd name="connsiteX8" fmla="*/ 864 w 35152"/>
                    <a:gd name="connsiteY8" fmla="*/ 10085 h 213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5152" h="21321">
                      <a:moveTo>
                        <a:pt x="864" y="10085"/>
                      </a:moveTo>
                      <a:lnTo>
                        <a:pt x="17000" y="864"/>
                      </a:lnTo>
                      <a:cubicBezTo>
                        <a:pt x="18152" y="-288"/>
                        <a:pt x="20457" y="-288"/>
                        <a:pt x="21610" y="864"/>
                      </a:cubicBezTo>
                      <a:lnTo>
                        <a:pt x="34288" y="8932"/>
                      </a:lnTo>
                      <a:cubicBezTo>
                        <a:pt x="35440" y="10085"/>
                        <a:pt x="35440" y="11237"/>
                        <a:pt x="34288" y="11237"/>
                      </a:cubicBezTo>
                      <a:lnTo>
                        <a:pt x="18152" y="20457"/>
                      </a:lnTo>
                      <a:cubicBezTo>
                        <a:pt x="17000" y="21610"/>
                        <a:pt x="14695" y="21610"/>
                        <a:pt x="13542" y="20457"/>
                      </a:cubicBezTo>
                      <a:lnTo>
                        <a:pt x="864" y="12390"/>
                      </a:lnTo>
                      <a:cubicBezTo>
                        <a:pt x="-288" y="12390"/>
                        <a:pt x="-288" y="11237"/>
                        <a:pt x="864" y="10085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20756186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743" name="Freeform: Shape 3742">
                  <a:extLst>
                    <a:ext uri="{FF2B5EF4-FFF2-40B4-BE49-F238E27FC236}">
                      <a16:creationId xmlns:a16="http://schemas.microsoft.com/office/drawing/2014/main" id="{6AE31C6F-3C65-1F6E-FE7A-95DC61F0C6D9}"/>
                    </a:ext>
                  </a:extLst>
                </p:cNvPr>
                <p:cNvSpPr/>
                <p:nvPr/>
              </p:nvSpPr>
              <p:spPr>
                <a:xfrm>
                  <a:off x="8846790" y="5523663"/>
                  <a:ext cx="35152" cy="21321"/>
                </a:xfrm>
                <a:custGeom>
                  <a:avLst/>
                  <a:gdLst>
                    <a:gd name="connsiteX0" fmla="*/ 864 w 35152"/>
                    <a:gd name="connsiteY0" fmla="*/ 10085 h 21321"/>
                    <a:gd name="connsiteX1" fmla="*/ 17000 w 35152"/>
                    <a:gd name="connsiteY1" fmla="*/ 864 h 21321"/>
                    <a:gd name="connsiteX2" fmla="*/ 21610 w 35152"/>
                    <a:gd name="connsiteY2" fmla="*/ 864 h 21321"/>
                    <a:gd name="connsiteX3" fmla="*/ 34288 w 35152"/>
                    <a:gd name="connsiteY3" fmla="*/ 8932 h 21321"/>
                    <a:gd name="connsiteX4" fmla="*/ 34288 w 35152"/>
                    <a:gd name="connsiteY4" fmla="*/ 11237 h 21321"/>
                    <a:gd name="connsiteX5" fmla="*/ 18152 w 35152"/>
                    <a:gd name="connsiteY5" fmla="*/ 20457 h 21321"/>
                    <a:gd name="connsiteX6" fmla="*/ 13542 w 35152"/>
                    <a:gd name="connsiteY6" fmla="*/ 20457 h 21321"/>
                    <a:gd name="connsiteX7" fmla="*/ 864 w 35152"/>
                    <a:gd name="connsiteY7" fmla="*/ 12389 h 21321"/>
                    <a:gd name="connsiteX8" fmla="*/ 864 w 35152"/>
                    <a:gd name="connsiteY8" fmla="*/ 10085 h 213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5152" h="21321">
                      <a:moveTo>
                        <a:pt x="864" y="10085"/>
                      </a:moveTo>
                      <a:lnTo>
                        <a:pt x="17000" y="864"/>
                      </a:lnTo>
                      <a:cubicBezTo>
                        <a:pt x="18152" y="-288"/>
                        <a:pt x="20457" y="-288"/>
                        <a:pt x="21610" y="864"/>
                      </a:cubicBezTo>
                      <a:lnTo>
                        <a:pt x="34288" y="8932"/>
                      </a:lnTo>
                      <a:cubicBezTo>
                        <a:pt x="35440" y="10085"/>
                        <a:pt x="35440" y="11237"/>
                        <a:pt x="34288" y="11237"/>
                      </a:cubicBezTo>
                      <a:lnTo>
                        <a:pt x="18152" y="20457"/>
                      </a:lnTo>
                      <a:cubicBezTo>
                        <a:pt x="17000" y="21610"/>
                        <a:pt x="14695" y="21610"/>
                        <a:pt x="13542" y="20457"/>
                      </a:cubicBezTo>
                      <a:lnTo>
                        <a:pt x="864" y="12389"/>
                      </a:lnTo>
                      <a:cubicBezTo>
                        <a:pt x="-288" y="11237"/>
                        <a:pt x="-288" y="10085"/>
                        <a:pt x="864" y="10085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20756184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744" name="Freeform: Shape 3743">
                  <a:extLst>
                    <a:ext uri="{FF2B5EF4-FFF2-40B4-BE49-F238E27FC236}">
                      <a16:creationId xmlns:a16="http://schemas.microsoft.com/office/drawing/2014/main" id="{D3281731-16E6-9589-BB68-385A7530B39C}"/>
                    </a:ext>
                  </a:extLst>
                </p:cNvPr>
                <p:cNvSpPr/>
                <p:nvPr/>
              </p:nvSpPr>
              <p:spPr>
                <a:xfrm>
                  <a:off x="8822694" y="5536340"/>
                  <a:ext cx="36197" cy="22474"/>
                </a:xfrm>
                <a:custGeom>
                  <a:avLst/>
                  <a:gdLst>
                    <a:gd name="connsiteX0" fmla="*/ 1910 w 36197"/>
                    <a:gd name="connsiteY0" fmla="*/ 10085 h 22474"/>
                    <a:gd name="connsiteX1" fmla="*/ 18045 w 36197"/>
                    <a:gd name="connsiteY1" fmla="*/ 864 h 22474"/>
                    <a:gd name="connsiteX2" fmla="*/ 22655 w 36197"/>
                    <a:gd name="connsiteY2" fmla="*/ 864 h 22474"/>
                    <a:gd name="connsiteX3" fmla="*/ 35333 w 36197"/>
                    <a:gd name="connsiteY3" fmla="*/ 8932 h 22474"/>
                    <a:gd name="connsiteX4" fmla="*/ 35333 w 36197"/>
                    <a:gd name="connsiteY4" fmla="*/ 12390 h 22474"/>
                    <a:gd name="connsiteX5" fmla="*/ 18045 w 36197"/>
                    <a:gd name="connsiteY5" fmla="*/ 21610 h 22474"/>
                    <a:gd name="connsiteX6" fmla="*/ 13435 w 36197"/>
                    <a:gd name="connsiteY6" fmla="*/ 21610 h 22474"/>
                    <a:gd name="connsiteX7" fmla="*/ 757 w 36197"/>
                    <a:gd name="connsiteY7" fmla="*/ 13542 h 22474"/>
                    <a:gd name="connsiteX8" fmla="*/ 1910 w 36197"/>
                    <a:gd name="connsiteY8" fmla="*/ 10085 h 224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6197" h="22474">
                      <a:moveTo>
                        <a:pt x="1910" y="10085"/>
                      </a:moveTo>
                      <a:lnTo>
                        <a:pt x="18045" y="864"/>
                      </a:lnTo>
                      <a:cubicBezTo>
                        <a:pt x="19198" y="-288"/>
                        <a:pt x="21502" y="-288"/>
                        <a:pt x="22655" y="864"/>
                      </a:cubicBezTo>
                      <a:lnTo>
                        <a:pt x="35333" y="8932"/>
                      </a:lnTo>
                      <a:cubicBezTo>
                        <a:pt x="36485" y="10085"/>
                        <a:pt x="36485" y="11237"/>
                        <a:pt x="35333" y="12390"/>
                      </a:cubicBezTo>
                      <a:lnTo>
                        <a:pt x="18045" y="21610"/>
                      </a:lnTo>
                      <a:cubicBezTo>
                        <a:pt x="16892" y="22762"/>
                        <a:pt x="14588" y="22762"/>
                        <a:pt x="13435" y="21610"/>
                      </a:cubicBezTo>
                      <a:lnTo>
                        <a:pt x="757" y="13542"/>
                      </a:lnTo>
                      <a:cubicBezTo>
                        <a:pt x="-396" y="12390"/>
                        <a:pt x="-396" y="11237"/>
                        <a:pt x="1910" y="10085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20756180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745" name="Freeform: Shape 3744">
                  <a:extLst>
                    <a:ext uri="{FF2B5EF4-FFF2-40B4-BE49-F238E27FC236}">
                      <a16:creationId xmlns:a16="http://schemas.microsoft.com/office/drawing/2014/main" id="{5C644F7E-F339-E531-91C0-D50C676425B6}"/>
                    </a:ext>
                  </a:extLst>
                </p:cNvPr>
                <p:cNvSpPr/>
                <p:nvPr/>
              </p:nvSpPr>
              <p:spPr>
                <a:xfrm>
                  <a:off x="8799643" y="5550171"/>
                  <a:ext cx="36197" cy="21321"/>
                </a:xfrm>
                <a:custGeom>
                  <a:avLst/>
                  <a:gdLst>
                    <a:gd name="connsiteX0" fmla="*/ 757 w 36197"/>
                    <a:gd name="connsiteY0" fmla="*/ 10085 h 21321"/>
                    <a:gd name="connsiteX1" fmla="*/ 18045 w 36197"/>
                    <a:gd name="connsiteY1" fmla="*/ 864 h 21321"/>
                    <a:gd name="connsiteX2" fmla="*/ 22655 w 36197"/>
                    <a:gd name="connsiteY2" fmla="*/ 864 h 21321"/>
                    <a:gd name="connsiteX3" fmla="*/ 35333 w 36197"/>
                    <a:gd name="connsiteY3" fmla="*/ 8932 h 21321"/>
                    <a:gd name="connsiteX4" fmla="*/ 35333 w 36197"/>
                    <a:gd name="connsiteY4" fmla="*/ 11237 h 21321"/>
                    <a:gd name="connsiteX5" fmla="*/ 19198 w 36197"/>
                    <a:gd name="connsiteY5" fmla="*/ 20457 h 21321"/>
                    <a:gd name="connsiteX6" fmla="*/ 14588 w 36197"/>
                    <a:gd name="connsiteY6" fmla="*/ 20457 h 21321"/>
                    <a:gd name="connsiteX7" fmla="*/ 1910 w 36197"/>
                    <a:gd name="connsiteY7" fmla="*/ 12390 h 21321"/>
                    <a:gd name="connsiteX8" fmla="*/ 757 w 36197"/>
                    <a:gd name="connsiteY8" fmla="*/ 10085 h 213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6197" h="21321">
                      <a:moveTo>
                        <a:pt x="757" y="10085"/>
                      </a:moveTo>
                      <a:lnTo>
                        <a:pt x="18045" y="864"/>
                      </a:lnTo>
                      <a:cubicBezTo>
                        <a:pt x="19198" y="-288"/>
                        <a:pt x="21502" y="-288"/>
                        <a:pt x="22655" y="864"/>
                      </a:cubicBezTo>
                      <a:lnTo>
                        <a:pt x="35333" y="8932"/>
                      </a:lnTo>
                      <a:cubicBezTo>
                        <a:pt x="36485" y="10085"/>
                        <a:pt x="36485" y="11237"/>
                        <a:pt x="35333" y="11237"/>
                      </a:cubicBezTo>
                      <a:lnTo>
                        <a:pt x="19198" y="20457"/>
                      </a:lnTo>
                      <a:cubicBezTo>
                        <a:pt x="18045" y="21610"/>
                        <a:pt x="15740" y="21610"/>
                        <a:pt x="14588" y="20457"/>
                      </a:cubicBezTo>
                      <a:lnTo>
                        <a:pt x="1910" y="12390"/>
                      </a:lnTo>
                      <a:cubicBezTo>
                        <a:pt x="-396" y="11237"/>
                        <a:pt x="-396" y="10085"/>
                        <a:pt x="757" y="10085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20756190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746" name="Freeform: Shape 3745">
                  <a:extLst>
                    <a:ext uri="{FF2B5EF4-FFF2-40B4-BE49-F238E27FC236}">
                      <a16:creationId xmlns:a16="http://schemas.microsoft.com/office/drawing/2014/main" id="{352AB957-137D-1EAC-0E80-11B69E84B775}"/>
                    </a:ext>
                  </a:extLst>
                </p:cNvPr>
                <p:cNvSpPr/>
                <p:nvPr/>
              </p:nvSpPr>
              <p:spPr>
                <a:xfrm>
                  <a:off x="8776485" y="5562849"/>
                  <a:ext cx="35152" cy="22474"/>
                </a:xfrm>
                <a:custGeom>
                  <a:avLst/>
                  <a:gdLst>
                    <a:gd name="connsiteX0" fmla="*/ 17000 w 35152"/>
                    <a:gd name="connsiteY0" fmla="*/ 864 h 22474"/>
                    <a:gd name="connsiteX1" fmla="*/ 21610 w 35152"/>
                    <a:gd name="connsiteY1" fmla="*/ 864 h 22474"/>
                    <a:gd name="connsiteX2" fmla="*/ 34288 w 35152"/>
                    <a:gd name="connsiteY2" fmla="*/ 8932 h 22474"/>
                    <a:gd name="connsiteX3" fmla="*/ 34288 w 35152"/>
                    <a:gd name="connsiteY3" fmla="*/ 12390 h 22474"/>
                    <a:gd name="connsiteX4" fmla="*/ 18152 w 35152"/>
                    <a:gd name="connsiteY4" fmla="*/ 21610 h 22474"/>
                    <a:gd name="connsiteX5" fmla="*/ 13542 w 35152"/>
                    <a:gd name="connsiteY5" fmla="*/ 21610 h 22474"/>
                    <a:gd name="connsiteX6" fmla="*/ 864 w 35152"/>
                    <a:gd name="connsiteY6" fmla="*/ 13542 h 22474"/>
                    <a:gd name="connsiteX7" fmla="*/ 864 w 35152"/>
                    <a:gd name="connsiteY7" fmla="*/ 10085 h 22474"/>
                    <a:gd name="connsiteX8" fmla="*/ 17000 w 35152"/>
                    <a:gd name="connsiteY8" fmla="*/ 864 h 224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5152" h="22474">
                      <a:moveTo>
                        <a:pt x="17000" y="864"/>
                      </a:moveTo>
                      <a:cubicBezTo>
                        <a:pt x="18152" y="-288"/>
                        <a:pt x="20458" y="-288"/>
                        <a:pt x="21610" y="864"/>
                      </a:cubicBezTo>
                      <a:lnTo>
                        <a:pt x="34288" y="8932"/>
                      </a:lnTo>
                      <a:cubicBezTo>
                        <a:pt x="35440" y="10085"/>
                        <a:pt x="35440" y="11237"/>
                        <a:pt x="34288" y="12390"/>
                      </a:cubicBezTo>
                      <a:lnTo>
                        <a:pt x="18152" y="21610"/>
                      </a:lnTo>
                      <a:cubicBezTo>
                        <a:pt x="17000" y="22762"/>
                        <a:pt x="14695" y="22762"/>
                        <a:pt x="13542" y="21610"/>
                      </a:cubicBezTo>
                      <a:lnTo>
                        <a:pt x="864" y="13542"/>
                      </a:lnTo>
                      <a:cubicBezTo>
                        <a:pt x="-288" y="12390"/>
                        <a:pt x="-288" y="11237"/>
                        <a:pt x="864" y="10085"/>
                      </a:cubicBezTo>
                      <a:lnTo>
                        <a:pt x="17000" y="864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20756184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747" name="Freeform: Shape 3746">
                  <a:extLst>
                    <a:ext uri="{FF2B5EF4-FFF2-40B4-BE49-F238E27FC236}">
                      <a16:creationId xmlns:a16="http://schemas.microsoft.com/office/drawing/2014/main" id="{96D5D625-6781-3E73-FD8A-BD408E3B3064}"/>
                    </a:ext>
                  </a:extLst>
                </p:cNvPr>
                <p:cNvSpPr/>
                <p:nvPr/>
              </p:nvSpPr>
              <p:spPr>
                <a:xfrm>
                  <a:off x="8751130" y="5576679"/>
                  <a:ext cx="35151" cy="22474"/>
                </a:xfrm>
                <a:custGeom>
                  <a:avLst/>
                  <a:gdLst>
                    <a:gd name="connsiteX0" fmla="*/ 864 w 35151"/>
                    <a:gd name="connsiteY0" fmla="*/ 10085 h 22474"/>
                    <a:gd name="connsiteX1" fmla="*/ 17000 w 35151"/>
                    <a:gd name="connsiteY1" fmla="*/ 864 h 22474"/>
                    <a:gd name="connsiteX2" fmla="*/ 21610 w 35151"/>
                    <a:gd name="connsiteY2" fmla="*/ 864 h 22474"/>
                    <a:gd name="connsiteX3" fmla="*/ 34288 w 35151"/>
                    <a:gd name="connsiteY3" fmla="*/ 8932 h 22474"/>
                    <a:gd name="connsiteX4" fmla="*/ 34288 w 35151"/>
                    <a:gd name="connsiteY4" fmla="*/ 12390 h 22474"/>
                    <a:gd name="connsiteX5" fmla="*/ 18152 w 35151"/>
                    <a:gd name="connsiteY5" fmla="*/ 21610 h 22474"/>
                    <a:gd name="connsiteX6" fmla="*/ 13542 w 35151"/>
                    <a:gd name="connsiteY6" fmla="*/ 21610 h 22474"/>
                    <a:gd name="connsiteX7" fmla="*/ 864 w 35151"/>
                    <a:gd name="connsiteY7" fmla="*/ 13542 h 22474"/>
                    <a:gd name="connsiteX8" fmla="*/ 864 w 35151"/>
                    <a:gd name="connsiteY8" fmla="*/ 10085 h 224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5151" h="22474">
                      <a:moveTo>
                        <a:pt x="864" y="10085"/>
                      </a:moveTo>
                      <a:lnTo>
                        <a:pt x="17000" y="864"/>
                      </a:lnTo>
                      <a:cubicBezTo>
                        <a:pt x="18152" y="-288"/>
                        <a:pt x="20457" y="-288"/>
                        <a:pt x="21610" y="864"/>
                      </a:cubicBezTo>
                      <a:lnTo>
                        <a:pt x="34288" y="8932"/>
                      </a:lnTo>
                      <a:cubicBezTo>
                        <a:pt x="35440" y="10085"/>
                        <a:pt x="35440" y="11237"/>
                        <a:pt x="34288" y="12390"/>
                      </a:cubicBezTo>
                      <a:lnTo>
                        <a:pt x="18152" y="21610"/>
                      </a:lnTo>
                      <a:cubicBezTo>
                        <a:pt x="17000" y="22762"/>
                        <a:pt x="14695" y="22762"/>
                        <a:pt x="13542" y="21610"/>
                      </a:cubicBezTo>
                      <a:lnTo>
                        <a:pt x="864" y="13542"/>
                      </a:lnTo>
                      <a:cubicBezTo>
                        <a:pt x="-288" y="11237"/>
                        <a:pt x="-288" y="10085"/>
                        <a:pt x="864" y="10085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20756184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748" name="Freeform: Shape 3747">
                  <a:extLst>
                    <a:ext uri="{FF2B5EF4-FFF2-40B4-BE49-F238E27FC236}">
                      <a16:creationId xmlns:a16="http://schemas.microsoft.com/office/drawing/2014/main" id="{991997DA-58C9-8A2F-263F-1BDF7F0814D4}"/>
                    </a:ext>
                  </a:extLst>
                </p:cNvPr>
                <p:cNvSpPr/>
                <p:nvPr/>
              </p:nvSpPr>
              <p:spPr>
                <a:xfrm>
                  <a:off x="9096888" y="5407258"/>
                  <a:ext cx="37456" cy="22474"/>
                </a:xfrm>
                <a:custGeom>
                  <a:avLst/>
                  <a:gdLst>
                    <a:gd name="connsiteX0" fmla="*/ 864 w 37456"/>
                    <a:gd name="connsiteY0" fmla="*/ 11237 h 22474"/>
                    <a:gd name="connsiteX1" fmla="*/ 19305 w 37456"/>
                    <a:gd name="connsiteY1" fmla="*/ 864 h 22474"/>
                    <a:gd name="connsiteX2" fmla="*/ 23915 w 37456"/>
                    <a:gd name="connsiteY2" fmla="*/ 864 h 22474"/>
                    <a:gd name="connsiteX3" fmla="*/ 36593 w 37456"/>
                    <a:gd name="connsiteY3" fmla="*/ 8932 h 22474"/>
                    <a:gd name="connsiteX4" fmla="*/ 36593 w 37456"/>
                    <a:gd name="connsiteY4" fmla="*/ 11237 h 22474"/>
                    <a:gd name="connsiteX5" fmla="*/ 18152 w 37456"/>
                    <a:gd name="connsiteY5" fmla="*/ 21610 h 22474"/>
                    <a:gd name="connsiteX6" fmla="*/ 13542 w 37456"/>
                    <a:gd name="connsiteY6" fmla="*/ 21610 h 22474"/>
                    <a:gd name="connsiteX7" fmla="*/ 864 w 37456"/>
                    <a:gd name="connsiteY7" fmla="*/ 13542 h 22474"/>
                    <a:gd name="connsiteX8" fmla="*/ 864 w 37456"/>
                    <a:gd name="connsiteY8" fmla="*/ 11237 h 224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456" h="22474">
                      <a:moveTo>
                        <a:pt x="864" y="11237"/>
                      </a:moveTo>
                      <a:lnTo>
                        <a:pt x="19305" y="864"/>
                      </a:lnTo>
                      <a:cubicBezTo>
                        <a:pt x="20457" y="-288"/>
                        <a:pt x="22762" y="-288"/>
                        <a:pt x="23915" y="864"/>
                      </a:cubicBezTo>
                      <a:lnTo>
                        <a:pt x="36593" y="8932"/>
                      </a:lnTo>
                      <a:cubicBezTo>
                        <a:pt x="37745" y="10085"/>
                        <a:pt x="37745" y="11237"/>
                        <a:pt x="36593" y="11237"/>
                      </a:cubicBezTo>
                      <a:lnTo>
                        <a:pt x="18152" y="21610"/>
                      </a:lnTo>
                      <a:cubicBezTo>
                        <a:pt x="17000" y="22762"/>
                        <a:pt x="14695" y="22762"/>
                        <a:pt x="13542" y="21610"/>
                      </a:cubicBezTo>
                      <a:lnTo>
                        <a:pt x="864" y="13542"/>
                      </a:lnTo>
                      <a:cubicBezTo>
                        <a:pt x="-288" y="12390"/>
                        <a:pt x="-288" y="11237"/>
                        <a:pt x="864" y="112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20756182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749" name="Freeform: Shape 3748">
                  <a:extLst>
                    <a:ext uri="{FF2B5EF4-FFF2-40B4-BE49-F238E27FC236}">
                      <a16:creationId xmlns:a16="http://schemas.microsoft.com/office/drawing/2014/main" id="{43BBB8ED-6120-CE04-06E8-C8372A8AD408}"/>
                    </a:ext>
                  </a:extLst>
                </p:cNvPr>
                <p:cNvSpPr/>
                <p:nvPr/>
              </p:nvSpPr>
              <p:spPr>
                <a:xfrm>
                  <a:off x="9071532" y="5421088"/>
                  <a:ext cx="37456" cy="22474"/>
                </a:xfrm>
                <a:custGeom>
                  <a:avLst/>
                  <a:gdLst>
                    <a:gd name="connsiteX0" fmla="*/ 864 w 37456"/>
                    <a:gd name="connsiteY0" fmla="*/ 11237 h 22474"/>
                    <a:gd name="connsiteX1" fmla="*/ 19305 w 37456"/>
                    <a:gd name="connsiteY1" fmla="*/ 864 h 22474"/>
                    <a:gd name="connsiteX2" fmla="*/ 23915 w 37456"/>
                    <a:gd name="connsiteY2" fmla="*/ 864 h 22474"/>
                    <a:gd name="connsiteX3" fmla="*/ 36593 w 37456"/>
                    <a:gd name="connsiteY3" fmla="*/ 8932 h 22474"/>
                    <a:gd name="connsiteX4" fmla="*/ 36593 w 37456"/>
                    <a:gd name="connsiteY4" fmla="*/ 11237 h 22474"/>
                    <a:gd name="connsiteX5" fmla="*/ 18152 w 37456"/>
                    <a:gd name="connsiteY5" fmla="*/ 21610 h 22474"/>
                    <a:gd name="connsiteX6" fmla="*/ 13542 w 37456"/>
                    <a:gd name="connsiteY6" fmla="*/ 21610 h 22474"/>
                    <a:gd name="connsiteX7" fmla="*/ 864 w 37456"/>
                    <a:gd name="connsiteY7" fmla="*/ 13542 h 22474"/>
                    <a:gd name="connsiteX8" fmla="*/ 864 w 37456"/>
                    <a:gd name="connsiteY8" fmla="*/ 11237 h 224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456" h="22474">
                      <a:moveTo>
                        <a:pt x="864" y="11237"/>
                      </a:moveTo>
                      <a:lnTo>
                        <a:pt x="19305" y="864"/>
                      </a:lnTo>
                      <a:cubicBezTo>
                        <a:pt x="20457" y="-288"/>
                        <a:pt x="22762" y="-288"/>
                        <a:pt x="23915" y="864"/>
                      </a:cubicBezTo>
                      <a:lnTo>
                        <a:pt x="36593" y="8932"/>
                      </a:lnTo>
                      <a:cubicBezTo>
                        <a:pt x="37745" y="10085"/>
                        <a:pt x="37745" y="11237"/>
                        <a:pt x="36593" y="11237"/>
                      </a:cubicBezTo>
                      <a:lnTo>
                        <a:pt x="18152" y="21610"/>
                      </a:lnTo>
                      <a:cubicBezTo>
                        <a:pt x="17000" y="22762"/>
                        <a:pt x="14695" y="22762"/>
                        <a:pt x="13542" y="21610"/>
                      </a:cubicBezTo>
                      <a:lnTo>
                        <a:pt x="864" y="13542"/>
                      </a:lnTo>
                      <a:cubicBezTo>
                        <a:pt x="-288" y="12390"/>
                        <a:pt x="-288" y="11237"/>
                        <a:pt x="864" y="112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20756188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750" name="Freeform: Shape 3749">
                  <a:extLst>
                    <a:ext uri="{FF2B5EF4-FFF2-40B4-BE49-F238E27FC236}">
                      <a16:creationId xmlns:a16="http://schemas.microsoft.com/office/drawing/2014/main" id="{5DF32E57-EDF8-7BA9-246F-7BD565054D94}"/>
                    </a:ext>
                  </a:extLst>
                </p:cNvPr>
                <p:cNvSpPr/>
                <p:nvPr/>
              </p:nvSpPr>
              <p:spPr>
                <a:xfrm>
                  <a:off x="9121379" y="5419935"/>
                  <a:ext cx="52151" cy="32846"/>
                </a:xfrm>
                <a:custGeom>
                  <a:avLst/>
                  <a:gdLst>
                    <a:gd name="connsiteX0" fmla="*/ 1729 w 52151"/>
                    <a:gd name="connsiteY0" fmla="*/ 7779 h 32846"/>
                    <a:gd name="connsiteX1" fmla="*/ 14407 w 52151"/>
                    <a:gd name="connsiteY1" fmla="*/ 864 h 32846"/>
                    <a:gd name="connsiteX2" fmla="*/ 19017 w 52151"/>
                    <a:gd name="connsiteY2" fmla="*/ 864 h 32846"/>
                    <a:gd name="connsiteX3" fmla="*/ 51287 w 52151"/>
                    <a:gd name="connsiteY3" fmla="*/ 21610 h 32846"/>
                    <a:gd name="connsiteX4" fmla="*/ 51287 w 52151"/>
                    <a:gd name="connsiteY4" fmla="*/ 25067 h 32846"/>
                    <a:gd name="connsiteX5" fmla="*/ 38610 w 52151"/>
                    <a:gd name="connsiteY5" fmla="*/ 31983 h 32846"/>
                    <a:gd name="connsiteX6" fmla="*/ 33999 w 52151"/>
                    <a:gd name="connsiteY6" fmla="*/ 31983 h 32846"/>
                    <a:gd name="connsiteX7" fmla="*/ 1729 w 52151"/>
                    <a:gd name="connsiteY7" fmla="*/ 11237 h 32846"/>
                    <a:gd name="connsiteX8" fmla="*/ 1729 w 52151"/>
                    <a:gd name="connsiteY8" fmla="*/ 7779 h 328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2151" h="32846">
                      <a:moveTo>
                        <a:pt x="1729" y="7779"/>
                      </a:moveTo>
                      <a:lnTo>
                        <a:pt x="14407" y="864"/>
                      </a:lnTo>
                      <a:cubicBezTo>
                        <a:pt x="15559" y="-288"/>
                        <a:pt x="17864" y="-288"/>
                        <a:pt x="19017" y="864"/>
                      </a:cubicBezTo>
                      <a:lnTo>
                        <a:pt x="51287" y="21610"/>
                      </a:lnTo>
                      <a:cubicBezTo>
                        <a:pt x="52440" y="22762"/>
                        <a:pt x="52440" y="23915"/>
                        <a:pt x="51287" y="25067"/>
                      </a:cubicBezTo>
                      <a:lnTo>
                        <a:pt x="38610" y="31983"/>
                      </a:lnTo>
                      <a:cubicBezTo>
                        <a:pt x="37457" y="33135"/>
                        <a:pt x="35152" y="33135"/>
                        <a:pt x="33999" y="31983"/>
                      </a:cubicBezTo>
                      <a:lnTo>
                        <a:pt x="1729" y="11237"/>
                      </a:lnTo>
                      <a:cubicBezTo>
                        <a:pt x="-576" y="10085"/>
                        <a:pt x="-576" y="8932"/>
                        <a:pt x="1729" y="7779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20756188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751" name="Freeform: Shape 3750">
                  <a:extLst>
                    <a:ext uri="{FF2B5EF4-FFF2-40B4-BE49-F238E27FC236}">
                      <a16:creationId xmlns:a16="http://schemas.microsoft.com/office/drawing/2014/main" id="{E417605E-A979-C7FC-C995-B1F12057FD1C}"/>
                    </a:ext>
                  </a:extLst>
                </p:cNvPr>
                <p:cNvSpPr/>
                <p:nvPr/>
              </p:nvSpPr>
              <p:spPr>
                <a:xfrm>
                  <a:off x="9096888" y="5430308"/>
                  <a:ext cx="37456" cy="23626"/>
                </a:xfrm>
                <a:custGeom>
                  <a:avLst/>
                  <a:gdLst>
                    <a:gd name="connsiteX0" fmla="*/ 864 w 37456"/>
                    <a:gd name="connsiteY0" fmla="*/ 11237 h 23626"/>
                    <a:gd name="connsiteX1" fmla="*/ 19305 w 37456"/>
                    <a:gd name="connsiteY1" fmla="*/ 864 h 23626"/>
                    <a:gd name="connsiteX2" fmla="*/ 23915 w 37456"/>
                    <a:gd name="connsiteY2" fmla="*/ 864 h 23626"/>
                    <a:gd name="connsiteX3" fmla="*/ 36593 w 37456"/>
                    <a:gd name="connsiteY3" fmla="*/ 8932 h 23626"/>
                    <a:gd name="connsiteX4" fmla="*/ 36593 w 37456"/>
                    <a:gd name="connsiteY4" fmla="*/ 12390 h 23626"/>
                    <a:gd name="connsiteX5" fmla="*/ 18152 w 37456"/>
                    <a:gd name="connsiteY5" fmla="*/ 22762 h 23626"/>
                    <a:gd name="connsiteX6" fmla="*/ 13542 w 37456"/>
                    <a:gd name="connsiteY6" fmla="*/ 22762 h 23626"/>
                    <a:gd name="connsiteX7" fmla="*/ 864 w 37456"/>
                    <a:gd name="connsiteY7" fmla="*/ 14695 h 23626"/>
                    <a:gd name="connsiteX8" fmla="*/ 864 w 37456"/>
                    <a:gd name="connsiteY8" fmla="*/ 11237 h 236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456" h="23626">
                      <a:moveTo>
                        <a:pt x="864" y="11237"/>
                      </a:moveTo>
                      <a:lnTo>
                        <a:pt x="19305" y="864"/>
                      </a:lnTo>
                      <a:cubicBezTo>
                        <a:pt x="20457" y="-288"/>
                        <a:pt x="22762" y="-288"/>
                        <a:pt x="23915" y="864"/>
                      </a:cubicBezTo>
                      <a:lnTo>
                        <a:pt x="36593" y="8932"/>
                      </a:lnTo>
                      <a:cubicBezTo>
                        <a:pt x="37745" y="10085"/>
                        <a:pt x="37745" y="11237"/>
                        <a:pt x="36593" y="12390"/>
                      </a:cubicBezTo>
                      <a:lnTo>
                        <a:pt x="18152" y="22762"/>
                      </a:lnTo>
                      <a:cubicBezTo>
                        <a:pt x="17000" y="23915"/>
                        <a:pt x="14695" y="23915"/>
                        <a:pt x="13542" y="22762"/>
                      </a:cubicBezTo>
                      <a:lnTo>
                        <a:pt x="864" y="14695"/>
                      </a:lnTo>
                      <a:cubicBezTo>
                        <a:pt x="-288" y="13542"/>
                        <a:pt x="-288" y="12390"/>
                        <a:pt x="864" y="112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20756186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752" name="Freeform: Shape 3751">
                  <a:extLst>
                    <a:ext uri="{FF2B5EF4-FFF2-40B4-BE49-F238E27FC236}">
                      <a16:creationId xmlns:a16="http://schemas.microsoft.com/office/drawing/2014/main" id="{4C9B7603-0191-9D57-E545-BF6AD01E2E2B}"/>
                    </a:ext>
                  </a:extLst>
                </p:cNvPr>
                <p:cNvSpPr/>
                <p:nvPr/>
              </p:nvSpPr>
              <p:spPr>
                <a:xfrm>
                  <a:off x="9022384" y="5448749"/>
                  <a:ext cx="37046" cy="22474"/>
                </a:xfrm>
                <a:custGeom>
                  <a:avLst/>
                  <a:gdLst>
                    <a:gd name="connsiteX0" fmla="*/ 1606 w 37046"/>
                    <a:gd name="connsiteY0" fmla="*/ 10085 h 22474"/>
                    <a:gd name="connsiteX1" fmla="*/ 18894 w 37046"/>
                    <a:gd name="connsiteY1" fmla="*/ 864 h 22474"/>
                    <a:gd name="connsiteX2" fmla="*/ 23504 w 37046"/>
                    <a:gd name="connsiteY2" fmla="*/ 864 h 22474"/>
                    <a:gd name="connsiteX3" fmla="*/ 36182 w 37046"/>
                    <a:gd name="connsiteY3" fmla="*/ 8932 h 22474"/>
                    <a:gd name="connsiteX4" fmla="*/ 36182 w 37046"/>
                    <a:gd name="connsiteY4" fmla="*/ 12389 h 22474"/>
                    <a:gd name="connsiteX5" fmla="*/ 20047 w 37046"/>
                    <a:gd name="connsiteY5" fmla="*/ 21610 h 22474"/>
                    <a:gd name="connsiteX6" fmla="*/ 15437 w 37046"/>
                    <a:gd name="connsiteY6" fmla="*/ 21610 h 22474"/>
                    <a:gd name="connsiteX7" fmla="*/ 2759 w 37046"/>
                    <a:gd name="connsiteY7" fmla="*/ 13542 h 22474"/>
                    <a:gd name="connsiteX8" fmla="*/ 1606 w 37046"/>
                    <a:gd name="connsiteY8" fmla="*/ 10085 h 224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046" h="22474">
                      <a:moveTo>
                        <a:pt x="1606" y="10085"/>
                      </a:moveTo>
                      <a:lnTo>
                        <a:pt x="18894" y="864"/>
                      </a:lnTo>
                      <a:cubicBezTo>
                        <a:pt x="20047" y="-288"/>
                        <a:pt x="22352" y="-288"/>
                        <a:pt x="23504" y="864"/>
                      </a:cubicBezTo>
                      <a:lnTo>
                        <a:pt x="36182" y="8932"/>
                      </a:lnTo>
                      <a:cubicBezTo>
                        <a:pt x="37335" y="10085"/>
                        <a:pt x="37335" y="11237"/>
                        <a:pt x="36182" y="12389"/>
                      </a:cubicBezTo>
                      <a:lnTo>
                        <a:pt x="20047" y="21610"/>
                      </a:lnTo>
                      <a:cubicBezTo>
                        <a:pt x="18894" y="22762"/>
                        <a:pt x="16589" y="22762"/>
                        <a:pt x="15437" y="21610"/>
                      </a:cubicBezTo>
                      <a:lnTo>
                        <a:pt x="2759" y="13542"/>
                      </a:lnTo>
                      <a:cubicBezTo>
                        <a:pt x="-699" y="12389"/>
                        <a:pt x="-699" y="11237"/>
                        <a:pt x="1606" y="10085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20756191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753" name="Freeform: Shape 3752">
                  <a:extLst>
                    <a:ext uri="{FF2B5EF4-FFF2-40B4-BE49-F238E27FC236}">
                      <a16:creationId xmlns:a16="http://schemas.microsoft.com/office/drawing/2014/main" id="{F97A32FE-EFAE-47A3-783D-C016F185D817}"/>
                    </a:ext>
                  </a:extLst>
                </p:cNvPr>
                <p:cNvSpPr/>
                <p:nvPr/>
              </p:nvSpPr>
              <p:spPr>
                <a:xfrm>
                  <a:off x="9046176" y="5436071"/>
                  <a:ext cx="55897" cy="43219"/>
                </a:xfrm>
                <a:custGeom>
                  <a:avLst/>
                  <a:gdLst>
                    <a:gd name="connsiteX0" fmla="*/ 18152 w 55897"/>
                    <a:gd name="connsiteY0" fmla="*/ 864 h 43219"/>
                    <a:gd name="connsiteX1" fmla="*/ 22762 w 55897"/>
                    <a:gd name="connsiteY1" fmla="*/ 864 h 43219"/>
                    <a:gd name="connsiteX2" fmla="*/ 42355 w 55897"/>
                    <a:gd name="connsiteY2" fmla="*/ 13542 h 43219"/>
                    <a:gd name="connsiteX3" fmla="*/ 46965 w 55897"/>
                    <a:gd name="connsiteY3" fmla="*/ 17000 h 43219"/>
                    <a:gd name="connsiteX4" fmla="*/ 55033 w 55897"/>
                    <a:gd name="connsiteY4" fmla="*/ 21610 h 43219"/>
                    <a:gd name="connsiteX5" fmla="*/ 55033 w 55897"/>
                    <a:gd name="connsiteY5" fmla="*/ 23915 h 43219"/>
                    <a:gd name="connsiteX6" fmla="*/ 21610 w 55897"/>
                    <a:gd name="connsiteY6" fmla="*/ 42355 h 43219"/>
                    <a:gd name="connsiteX7" fmla="*/ 17000 w 55897"/>
                    <a:gd name="connsiteY7" fmla="*/ 42355 h 43219"/>
                    <a:gd name="connsiteX8" fmla="*/ 4322 w 55897"/>
                    <a:gd name="connsiteY8" fmla="*/ 34288 h 43219"/>
                    <a:gd name="connsiteX9" fmla="*/ 4322 w 55897"/>
                    <a:gd name="connsiteY9" fmla="*/ 31982 h 43219"/>
                    <a:gd name="connsiteX10" fmla="*/ 18152 w 55897"/>
                    <a:gd name="connsiteY10" fmla="*/ 23915 h 43219"/>
                    <a:gd name="connsiteX11" fmla="*/ 864 w 55897"/>
                    <a:gd name="connsiteY11" fmla="*/ 13542 h 43219"/>
                    <a:gd name="connsiteX12" fmla="*/ 864 w 55897"/>
                    <a:gd name="connsiteY12" fmla="*/ 10085 h 43219"/>
                    <a:gd name="connsiteX13" fmla="*/ 18152 w 55897"/>
                    <a:gd name="connsiteY13" fmla="*/ 864 h 432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55897" h="43219">
                      <a:moveTo>
                        <a:pt x="18152" y="864"/>
                      </a:moveTo>
                      <a:cubicBezTo>
                        <a:pt x="19305" y="-288"/>
                        <a:pt x="21610" y="-288"/>
                        <a:pt x="22762" y="864"/>
                      </a:cubicBezTo>
                      <a:lnTo>
                        <a:pt x="42355" y="13542"/>
                      </a:lnTo>
                      <a:lnTo>
                        <a:pt x="46965" y="17000"/>
                      </a:lnTo>
                      <a:lnTo>
                        <a:pt x="55033" y="21610"/>
                      </a:lnTo>
                      <a:cubicBezTo>
                        <a:pt x="56186" y="22762"/>
                        <a:pt x="56186" y="23915"/>
                        <a:pt x="55033" y="23915"/>
                      </a:cubicBezTo>
                      <a:lnTo>
                        <a:pt x="21610" y="42355"/>
                      </a:lnTo>
                      <a:cubicBezTo>
                        <a:pt x="20458" y="43508"/>
                        <a:pt x="18152" y="43508"/>
                        <a:pt x="17000" y="42355"/>
                      </a:cubicBezTo>
                      <a:lnTo>
                        <a:pt x="4322" y="34288"/>
                      </a:lnTo>
                      <a:cubicBezTo>
                        <a:pt x="3170" y="33135"/>
                        <a:pt x="3170" y="31982"/>
                        <a:pt x="4322" y="31982"/>
                      </a:cubicBezTo>
                      <a:lnTo>
                        <a:pt x="18152" y="23915"/>
                      </a:lnTo>
                      <a:lnTo>
                        <a:pt x="864" y="13542"/>
                      </a:lnTo>
                      <a:cubicBezTo>
                        <a:pt x="-288" y="12390"/>
                        <a:pt x="-288" y="11237"/>
                        <a:pt x="864" y="10085"/>
                      </a:cubicBezTo>
                      <a:lnTo>
                        <a:pt x="18152" y="864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20756188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754" name="Freeform: Shape 3753">
                  <a:extLst>
                    <a:ext uri="{FF2B5EF4-FFF2-40B4-BE49-F238E27FC236}">
                      <a16:creationId xmlns:a16="http://schemas.microsoft.com/office/drawing/2014/main" id="{9CB2E79B-F454-53F6-030D-530F1788B507}"/>
                    </a:ext>
                  </a:extLst>
                </p:cNvPr>
                <p:cNvSpPr/>
                <p:nvPr/>
              </p:nvSpPr>
              <p:spPr>
                <a:xfrm>
                  <a:off x="8999030" y="5462579"/>
                  <a:ext cx="36197" cy="22474"/>
                </a:xfrm>
                <a:custGeom>
                  <a:avLst/>
                  <a:gdLst>
                    <a:gd name="connsiteX0" fmla="*/ 757 w 36197"/>
                    <a:gd name="connsiteY0" fmla="*/ 10085 h 22474"/>
                    <a:gd name="connsiteX1" fmla="*/ 18045 w 36197"/>
                    <a:gd name="connsiteY1" fmla="*/ 864 h 22474"/>
                    <a:gd name="connsiteX2" fmla="*/ 22655 w 36197"/>
                    <a:gd name="connsiteY2" fmla="*/ 864 h 22474"/>
                    <a:gd name="connsiteX3" fmla="*/ 35333 w 36197"/>
                    <a:gd name="connsiteY3" fmla="*/ 8932 h 22474"/>
                    <a:gd name="connsiteX4" fmla="*/ 35333 w 36197"/>
                    <a:gd name="connsiteY4" fmla="*/ 12390 h 22474"/>
                    <a:gd name="connsiteX5" fmla="*/ 19197 w 36197"/>
                    <a:gd name="connsiteY5" fmla="*/ 21610 h 22474"/>
                    <a:gd name="connsiteX6" fmla="*/ 14587 w 36197"/>
                    <a:gd name="connsiteY6" fmla="*/ 21610 h 22474"/>
                    <a:gd name="connsiteX7" fmla="*/ 1909 w 36197"/>
                    <a:gd name="connsiteY7" fmla="*/ 13542 h 22474"/>
                    <a:gd name="connsiteX8" fmla="*/ 757 w 36197"/>
                    <a:gd name="connsiteY8" fmla="*/ 10085 h 224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6197" h="22474">
                      <a:moveTo>
                        <a:pt x="757" y="10085"/>
                      </a:moveTo>
                      <a:lnTo>
                        <a:pt x="18045" y="864"/>
                      </a:lnTo>
                      <a:cubicBezTo>
                        <a:pt x="19197" y="-288"/>
                        <a:pt x="21502" y="-288"/>
                        <a:pt x="22655" y="864"/>
                      </a:cubicBezTo>
                      <a:lnTo>
                        <a:pt x="35333" y="8932"/>
                      </a:lnTo>
                      <a:cubicBezTo>
                        <a:pt x="36485" y="10085"/>
                        <a:pt x="36485" y="11237"/>
                        <a:pt x="35333" y="12390"/>
                      </a:cubicBezTo>
                      <a:lnTo>
                        <a:pt x="19197" y="21610"/>
                      </a:lnTo>
                      <a:cubicBezTo>
                        <a:pt x="18045" y="22762"/>
                        <a:pt x="15740" y="22762"/>
                        <a:pt x="14587" y="21610"/>
                      </a:cubicBezTo>
                      <a:lnTo>
                        <a:pt x="1909" y="13542"/>
                      </a:lnTo>
                      <a:cubicBezTo>
                        <a:pt x="-395" y="12390"/>
                        <a:pt x="-395" y="10085"/>
                        <a:pt x="757" y="10085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20756188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755" name="Freeform: Shape 3754">
                  <a:extLst>
                    <a:ext uri="{FF2B5EF4-FFF2-40B4-BE49-F238E27FC236}">
                      <a16:creationId xmlns:a16="http://schemas.microsoft.com/office/drawing/2014/main" id="{3C0D5E2E-16F5-54E7-7241-FA7D6B023D4E}"/>
                    </a:ext>
                  </a:extLst>
                </p:cNvPr>
                <p:cNvSpPr/>
                <p:nvPr/>
              </p:nvSpPr>
              <p:spPr>
                <a:xfrm>
                  <a:off x="8974720" y="5475257"/>
                  <a:ext cx="35152" cy="22474"/>
                </a:xfrm>
                <a:custGeom>
                  <a:avLst/>
                  <a:gdLst>
                    <a:gd name="connsiteX0" fmla="*/ 864 w 35152"/>
                    <a:gd name="connsiteY0" fmla="*/ 10085 h 22474"/>
                    <a:gd name="connsiteX1" fmla="*/ 17000 w 35152"/>
                    <a:gd name="connsiteY1" fmla="*/ 864 h 22474"/>
                    <a:gd name="connsiteX2" fmla="*/ 21610 w 35152"/>
                    <a:gd name="connsiteY2" fmla="*/ 864 h 22474"/>
                    <a:gd name="connsiteX3" fmla="*/ 34288 w 35152"/>
                    <a:gd name="connsiteY3" fmla="*/ 8932 h 22474"/>
                    <a:gd name="connsiteX4" fmla="*/ 34288 w 35152"/>
                    <a:gd name="connsiteY4" fmla="*/ 12390 h 22474"/>
                    <a:gd name="connsiteX5" fmla="*/ 18152 w 35152"/>
                    <a:gd name="connsiteY5" fmla="*/ 21610 h 22474"/>
                    <a:gd name="connsiteX6" fmla="*/ 13542 w 35152"/>
                    <a:gd name="connsiteY6" fmla="*/ 21610 h 22474"/>
                    <a:gd name="connsiteX7" fmla="*/ 864 w 35152"/>
                    <a:gd name="connsiteY7" fmla="*/ 13542 h 22474"/>
                    <a:gd name="connsiteX8" fmla="*/ 864 w 35152"/>
                    <a:gd name="connsiteY8" fmla="*/ 10085 h 224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5152" h="22474">
                      <a:moveTo>
                        <a:pt x="864" y="10085"/>
                      </a:moveTo>
                      <a:lnTo>
                        <a:pt x="17000" y="864"/>
                      </a:lnTo>
                      <a:cubicBezTo>
                        <a:pt x="18152" y="-288"/>
                        <a:pt x="20457" y="-288"/>
                        <a:pt x="21610" y="864"/>
                      </a:cubicBezTo>
                      <a:lnTo>
                        <a:pt x="34288" y="8932"/>
                      </a:lnTo>
                      <a:cubicBezTo>
                        <a:pt x="35440" y="10085"/>
                        <a:pt x="35440" y="11237"/>
                        <a:pt x="34288" y="12390"/>
                      </a:cubicBezTo>
                      <a:lnTo>
                        <a:pt x="18152" y="21610"/>
                      </a:lnTo>
                      <a:cubicBezTo>
                        <a:pt x="17000" y="22762"/>
                        <a:pt x="14695" y="22762"/>
                        <a:pt x="13542" y="21610"/>
                      </a:cubicBezTo>
                      <a:lnTo>
                        <a:pt x="864" y="13542"/>
                      </a:lnTo>
                      <a:cubicBezTo>
                        <a:pt x="-288" y="12390"/>
                        <a:pt x="-288" y="11237"/>
                        <a:pt x="864" y="10085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20756179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756" name="Freeform: Shape 3755">
                  <a:extLst>
                    <a:ext uri="{FF2B5EF4-FFF2-40B4-BE49-F238E27FC236}">
                      <a16:creationId xmlns:a16="http://schemas.microsoft.com/office/drawing/2014/main" id="{B6A4308F-155D-EF1B-7997-47868D796289}"/>
                    </a:ext>
                  </a:extLst>
                </p:cNvPr>
                <p:cNvSpPr/>
                <p:nvPr/>
              </p:nvSpPr>
              <p:spPr>
                <a:xfrm>
                  <a:off x="8950517" y="5489087"/>
                  <a:ext cx="35152" cy="22474"/>
                </a:xfrm>
                <a:custGeom>
                  <a:avLst/>
                  <a:gdLst>
                    <a:gd name="connsiteX0" fmla="*/ 864 w 35152"/>
                    <a:gd name="connsiteY0" fmla="*/ 10085 h 22474"/>
                    <a:gd name="connsiteX1" fmla="*/ 17000 w 35152"/>
                    <a:gd name="connsiteY1" fmla="*/ 864 h 22474"/>
                    <a:gd name="connsiteX2" fmla="*/ 21610 w 35152"/>
                    <a:gd name="connsiteY2" fmla="*/ 864 h 22474"/>
                    <a:gd name="connsiteX3" fmla="*/ 34288 w 35152"/>
                    <a:gd name="connsiteY3" fmla="*/ 8932 h 22474"/>
                    <a:gd name="connsiteX4" fmla="*/ 34288 w 35152"/>
                    <a:gd name="connsiteY4" fmla="*/ 12389 h 22474"/>
                    <a:gd name="connsiteX5" fmla="*/ 18152 w 35152"/>
                    <a:gd name="connsiteY5" fmla="*/ 21610 h 22474"/>
                    <a:gd name="connsiteX6" fmla="*/ 13542 w 35152"/>
                    <a:gd name="connsiteY6" fmla="*/ 21610 h 22474"/>
                    <a:gd name="connsiteX7" fmla="*/ 864 w 35152"/>
                    <a:gd name="connsiteY7" fmla="*/ 13542 h 22474"/>
                    <a:gd name="connsiteX8" fmla="*/ 864 w 35152"/>
                    <a:gd name="connsiteY8" fmla="*/ 10085 h 224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5152" h="22474">
                      <a:moveTo>
                        <a:pt x="864" y="10085"/>
                      </a:moveTo>
                      <a:lnTo>
                        <a:pt x="17000" y="864"/>
                      </a:lnTo>
                      <a:cubicBezTo>
                        <a:pt x="18152" y="-288"/>
                        <a:pt x="20457" y="-288"/>
                        <a:pt x="21610" y="864"/>
                      </a:cubicBezTo>
                      <a:lnTo>
                        <a:pt x="34288" y="8932"/>
                      </a:lnTo>
                      <a:cubicBezTo>
                        <a:pt x="35440" y="10085"/>
                        <a:pt x="35440" y="11237"/>
                        <a:pt x="34288" y="12389"/>
                      </a:cubicBezTo>
                      <a:lnTo>
                        <a:pt x="18152" y="21610"/>
                      </a:lnTo>
                      <a:cubicBezTo>
                        <a:pt x="17000" y="22762"/>
                        <a:pt x="14695" y="22762"/>
                        <a:pt x="13542" y="21610"/>
                      </a:cubicBezTo>
                      <a:lnTo>
                        <a:pt x="864" y="13542"/>
                      </a:lnTo>
                      <a:cubicBezTo>
                        <a:pt x="-288" y="12389"/>
                        <a:pt x="-288" y="10085"/>
                        <a:pt x="864" y="10085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20756193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757" name="Freeform: Shape 3756">
                  <a:extLst>
                    <a:ext uri="{FF2B5EF4-FFF2-40B4-BE49-F238E27FC236}">
                      <a16:creationId xmlns:a16="http://schemas.microsoft.com/office/drawing/2014/main" id="{9FBD8BA7-8510-C5F9-AC97-30BD9677512C}"/>
                    </a:ext>
                  </a:extLst>
                </p:cNvPr>
                <p:cNvSpPr/>
                <p:nvPr/>
              </p:nvSpPr>
              <p:spPr>
                <a:xfrm>
                  <a:off x="8926314" y="5501765"/>
                  <a:ext cx="36304" cy="21321"/>
                </a:xfrm>
                <a:custGeom>
                  <a:avLst/>
                  <a:gdLst>
                    <a:gd name="connsiteX0" fmla="*/ 18152 w 36304"/>
                    <a:gd name="connsiteY0" fmla="*/ 864 h 21321"/>
                    <a:gd name="connsiteX1" fmla="*/ 22762 w 36304"/>
                    <a:gd name="connsiteY1" fmla="*/ 864 h 21321"/>
                    <a:gd name="connsiteX2" fmla="*/ 35440 w 36304"/>
                    <a:gd name="connsiteY2" fmla="*/ 8932 h 21321"/>
                    <a:gd name="connsiteX3" fmla="*/ 35440 w 36304"/>
                    <a:gd name="connsiteY3" fmla="*/ 11237 h 21321"/>
                    <a:gd name="connsiteX4" fmla="*/ 18152 w 36304"/>
                    <a:gd name="connsiteY4" fmla="*/ 20458 h 21321"/>
                    <a:gd name="connsiteX5" fmla="*/ 13542 w 36304"/>
                    <a:gd name="connsiteY5" fmla="*/ 20458 h 21321"/>
                    <a:gd name="connsiteX6" fmla="*/ 864 w 36304"/>
                    <a:gd name="connsiteY6" fmla="*/ 12390 h 21321"/>
                    <a:gd name="connsiteX7" fmla="*/ 864 w 36304"/>
                    <a:gd name="connsiteY7" fmla="*/ 8932 h 21321"/>
                    <a:gd name="connsiteX8" fmla="*/ 18152 w 36304"/>
                    <a:gd name="connsiteY8" fmla="*/ 864 h 213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6304" h="21321">
                      <a:moveTo>
                        <a:pt x="18152" y="864"/>
                      </a:moveTo>
                      <a:cubicBezTo>
                        <a:pt x="19305" y="-288"/>
                        <a:pt x="21610" y="-288"/>
                        <a:pt x="22762" y="864"/>
                      </a:cubicBezTo>
                      <a:lnTo>
                        <a:pt x="35440" y="8932"/>
                      </a:lnTo>
                      <a:cubicBezTo>
                        <a:pt x="36593" y="10085"/>
                        <a:pt x="36593" y="11237"/>
                        <a:pt x="35440" y="11237"/>
                      </a:cubicBezTo>
                      <a:lnTo>
                        <a:pt x="18152" y="20458"/>
                      </a:lnTo>
                      <a:cubicBezTo>
                        <a:pt x="17000" y="21610"/>
                        <a:pt x="14695" y="21610"/>
                        <a:pt x="13542" y="20458"/>
                      </a:cubicBezTo>
                      <a:lnTo>
                        <a:pt x="864" y="12390"/>
                      </a:lnTo>
                      <a:cubicBezTo>
                        <a:pt x="-288" y="11237"/>
                        <a:pt x="-288" y="10085"/>
                        <a:pt x="864" y="8932"/>
                      </a:cubicBezTo>
                      <a:lnTo>
                        <a:pt x="18152" y="864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20756182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758" name="Freeform: Shape 3757">
                  <a:extLst>
                    <a:ext uri="{FF2B5EF4-FFF2-40B4-BE49-F238E27FC236}">
                      <a16:creationId xmlns:a16="http://schemas.microsoft.com/office/drawing/2014/main" id="{3091E3E1-FA1C-94AE-9E5D-C50A61ADC3C0}"/>
                    </a:ext>
                  </a:extLst>
                </p:cNvPr>
                <p:cNvSpPr/>
                <p:nvPr/>
              </p:nvSpPr>
              <p:spPr>
                <a:xfrm>
                  <a:off x="8903263" y="5515595"/>
                  <a:ext cx="35152" cy="22474"/>
                </a:xfrm>
                <a:custGeom>
                  <a:avLst/>
                  <a:gdLst>
                    <a:gd name="connsiteX0" fmla="*/ 864 w 35152"/>
                    <a:gd name="connsiteY0" fmla="*/ 10085 h 22474"/>
                    <a:gd name="connsiteX1" fmla="*/ 17000 w 35152"/>
                    <a:gd name="connsiteY1" fmla="*/ 864 h 22474"/>
                    <a:gd name="connsiteX2" fmla="*/ 21610 w 35152"/>
                    <a:gd name="connsiteY2" fmla="*/ 864 h 22474"/>
                    <a:gd name="connsiteX3" fmla="*/ 34288 w 35152"/>
                    <a:gd name="connsiteY3" fmla="*/ 8932 h 22474"/>
                    <a:gd name="connsiteX4" fmla="*/ 34288 w 35152"/>
                    <a:gd name="connsiteY4" fmla="*/ 12390 h 22474"/>
                    <a:gd name="connsiteX5" fmla="*/ 18152 w 35152"/>
                    <a:gd name="connsiteY5" fmla="*/ 21610 h 22474"/>
                    <a:gd name="connsiteX6" fmla="*/ 13542 w 35152"/>
                    <a:gd name="connsiteY6" fmla="*/ 21610 h 22474"/>
                    <a:gd name="connsiteX7" fmla="*/ 864 w 35152"/>
                    <a:gd name="connsiteY7" fmla="*/ 13542 h 22474"/>
                    <a:gd name="connsiteX8" fmla="*/ 864 w 35152"/>
                    <a:gd name="connsiteY8" fmla="*/ 10085 h 224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5152" h="22474">
                      <a:moveTo>
                        <a:pt x="864" y="10085"/>
                      </a:moveTo>
                      <a:lnTo>
                        <a:pt x="17000" y="864"/>
                      </a:lnTo>
                      <a:cubicBezTo>
                        <a:pt x="18152" y="-288"/>
                        <a:pt x="20458" y="-288"/>
                        <a:pt x="21610" y="864"/>
                      </a:cubicBezTo>
                      <a:lnTo>
                        <a:pt x="34288" y="8932"/>
                      </a:lnTo>
                      <a:cubicBezTo>
                        <a:pt x="35440" y="10085"/>
                        <a:pt x="35440" y="11237"/>
                        <a:pt x="34288" y="12390"/>
                      </a:cubicBezTo>
                      <a:lnTo>
                        <a:pt x="18152" y="21610"/>
                      </a:lnTo>
                      <a:cubicBezTo>
                        <a:pt x="17000" y="22762"/>
                        <a:pt x="14695" y="22762"/>
                        <a:pt x="13542" y="21610"/>
                      </a:cubicBezTo>
                      <a:lnTo>
                        <a:pt x="864" y="13542"/>
                      </a:lnTo>
                      <a:cubicBezTo>
                        <a:pt x="-288" y="12390"/>
                        <a:pt x="-288" y="11237"/>
                        <a:pt x="864" y="10085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20756184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759" name="Freeform: Shape 3758">
                  <a:extLst>
                    <a:ext uri="{FF2B5EF4-FFF2-40B4-BE49-F238E27FC236}">
                      <a16:creationId xmlns:a16="http://schemas.microsoft.com/office/drawing/2014/main" id="{533E2FB4-C951-AFB1-462B-880354C6CC63}"/>
                    </a:ext>
                  </a:extLst>
                </p:cNvPr>
                <p:cNvSpPr/>
                <p:nvPr/>
              </p:nvSpPr>
              <p:spPr>
                <a:xfrm>
                  <a:off x="8879168" y="5528273"/>
                  <a:ext cx="35044" cy="22474"/>
                </a:xfrm>
                <a:custGeom>
                  <a:avLst/>
                  <a:gdLst>
                    <a:gd name="connsiteX0" fmla="*/ 757 w 35044"/>
                    <a:gd name="connsiteY0" fmla="*/ 10085 h 22474"/>
                    <a:gd name="connsiteX1" fmla="*/ 16892 w 35044"/>
                    <a:gd name="connsiteY1" fmla="*/ 864 h 22474"/>
                    <a:gd name="connsiteX2" fmla="*/ 21503 w 35044"/>
                    <a:gd name="connsiteY2" fmla="*/ 864 h 22474"/>
                    <a:gd name="connsiteX3" fmla="*/ 34180 w 35044"/>
                    <a:gd name="connsiteY3" fmla="*/ 8932 h 22474"/>
                    <a:gd name="connsiteX4" fmla="*/ 34180 w 35044"/>
                    <a:gd name="connsiteY4" fmla="*/ 12390 h 22474"/>
                    <a:gd name="connsiteX5" fmla="*/ 19198 w 35044"/>
                    <a:gd name="connsiteY5" fmla="*/ 21610 h 22474"/>
                    <a:gd name="connsiteX6" fmla="*/ 14588 w 35044"/>
                    <a:gd name="connsiteY6" fmla="*/ 21610 h 22474"/>
                    <a:gd name="connsiteX7" fmla="*/ 1910 w 35044"/>
                    <a:gd name="connsiteY7" fmla="*/ 13542 h 22474"/>
                    <a:gd name="connsiteX8" fmla="*/ 757 w 35044"/>
                    <a:gd name="connsiteY8" fmla="*/ 10085 h 224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5044" h="22474">
                      <a:moveTo>
                        <a:pt x="757" y="10085"/>
                      </a:moveTo>
                      <a:lnTo>
                        <a:pt x="16892" y="864"/>
                      </a:lnTo>
                      <a:cubicBezTo>
                        <a:pt x="18045" y="-288"/>
                        <a:pt x="20350" y="-288"/>
                        <a:pt x="21503" y="864"/>
                      </a:cubicBezTo>
                      <a:lnTo>
                        <a:pt x="34180" y="8932"/>
                      </a:lnTo>
                      <a:cubicBezTo>
                        <a:pt x="35333" y="10085"/>
                        <a:pt x="35333" y="11237"/>
                        <a:pt x="34180" y="12390"/>
                      </a:cubicBezTo>
                      <a:lnTo>
                        <a:pt x="19198" y="21610"/>
                      </a:lnTo>
                      <a:cubicBezTo>
                        <a:pt x="18045" y="22762"/>
                        <a:pt x="15740" y="22762"/>
                        <a:pt x="14588" y="21610"/>
                      </a:cubicBezTo>
                      <a:lnTo>
                        <a:pt x="1910" y="13542"/>
                      </a:lnTo>
                      <a:cubicBezTo>
                        <a:pt x="-396" y="12390"/>
                        <a:pt x="-396" y="11237"/>
                        <a:pt x="757" y="10085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20756186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760" name="Freeform: Shape 3759">
                  <a:extLst>
                    <a:ext uri="{FF2B5EF4-FFF2-40B4-BE49-F238E27FC236}">
                      <a16:creationId xmlns:a16="http://schemas.microsoft.com/office/drawing/2014/main" id="{DC787F10-1DAE-618B-04FC-FF646B734981}"/>
                    </a:ext>
                  </a:extLst>
                </p:cNvPr>
                <p:cNvSpPr/>
                <p:nvPr/>
              </p:nvSpPr>
              <p:spPr>
                <a:xfrm>
                  <a:off x="8854857" y="5542103"/>
                  <a:ext cx="35151" cy="21321"/>
                </a:xfrm>
                <a:custGeom>
                  <a:avLst/>
                  <a:gdLst>
                    <a:gd name="connsiteX0" fmla="*/ 864 w 35151"/>
                    <a:gd name="connsiteY0" fmla="*/ 10085 h 21321"/>
                    <a:gd name="connsiteX1" fmla="*/ 17000 w 35151"/>
                    <a:gd name="connsiteY1" fmla="*/ 864 h 21321"/>
                    <a:gd name="connsiteX2" fmla="*/ 21610 w 35151"/>
                    <a:gd name="connsiteY2" fmla="*/ 864 h 21321"/>
                    <a:gd name="connsiteX3" fmla="*/ 34288 w 35151"/>
                    <a:gd name="connsiteY3" fmla="*/ 8932 h 21321"/>
                    <a:gd name="connsiteX4" fmla="*/ 34288 w 35151"/>
                    <a:gd name="connsiteY4" fmla="*/ 11237 h 21321"/>
                    <a:gd name="connsiteX5" fmla="*/ 18152 w 35151"/>
                    <a:gd name="connsiteY5" fmla="*/ 20458 h 21321"/>
                    <a:gd name="connsiteX6" fmla="*/ 13542 w 35151"/>
                    <a:gd name="connsiteY6" fmla="*/ 20458 h 21321"/>
                    <a:gd name="connsiteX7" fmla="*/ 864 w 35151"/>
                    <a:gd name="connsiteY7" fmla="*/ 12390 h 21321"/>
                    <a:gd name="connsiteX8" fmla="*/ 864 w 35151"/>
                    <a:gd name="connsiteY8" fmla="*/ 10085 h 213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5151" h="21321">
                      <a:moveTo>
                        <a:pt x="864" y="10085"/>
                      </a:moveTo>
                      <a:lnTo>
                        <a:pt x="17000" y="864"/>
                      </a:lnTo>
                      <a:cubicBezTo>
                        <a:pt x="18152" y="-288"/>
                        <a:pt x="20457" y="-288"/>
                        <a:pt x="21610" y="864"/>
                      </a:cubicBezTo>
                      <a:lnTo>
                        <a:pt x="34288" y="8932"/>
                      </a:lnTo>
                      <a:cubicBezTo>
                        <a:pt x="35440" y="10085"/>
                        <a:pt x="35440" y="11237"/>
                        <a:pt x="34288" y="11237"/>
                      </a:cubicBezTo>
                      <a:lnTo>
                        <a:pt x="18152" y="20458"/>
                      </a:lnTo>
                      <a:cubicBezTo>
                        <a:pt x="17000" y="21610"/>
                        <a:pt x="14695" y="21610"/>
                        <a:pt x="13542" y="20458"/>
                      </a:cubicBezTo>
                      <a:lnTo>
                        <a:pt x="864" y="12390"/>
                      </a:lnTo>
                      <a:cubicBezTo>
                        <a:pt x="-288" y="12390"/>
                        <a:pt x="-288" y="11237"/>
                        <a:pt x="864" y="10085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20756182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761" name="Freeform: Shape 3760">
                  <a:extLst>
                    <a:ext uri="{FF2B5EF4-FFF2-40B4-BE49-F238E27FC236}">
                      <a16:creationId xmlns:a16="http://schemas.microsoft.com/office/drawing/2014/main" id="{5FB02C72-BFB9-2CF6-73CE-0B6D1B3F3987}"/>
                    </a:ext>
                  </a:extLst>
                </p:cNvPr>
                <p:cNvSpPr/>
                <p:nvPr/>
              </p:nvSpPr>
              <p:spPr>
                <a:xfrm>
                  <a:off x="8831340" y="5554781"/>
                  <a:ext cx="35618" cy="22474"/>
                </a:xfrm>
                <a:custGeom>
                  <a:avLst/>
                  <a:gdLst>
                    <a:gd name="connsiteX0" fmla="*/ 1331 w 35618"/>
                    <a:gd name="connsiteY0" fmla="*/ 10085 h 22474"/>
                    <a:gd name="connsiteX1" fmla="*/ 17466 w 35618"/>
                    <a:gd name="connsiteY1" fmla="*/ 864 h 22474"/>
                    <a:gd name="connsiteX2" fmla="*/ 22076 w 35618"/>
                    <a:gd name="connsiteY2" fmla="*/ 864 h 22474"/>
                    <a:gd name="connsiteX3" fmla="*/ 34754 w 35618"/>
                    <a:gd name="connsiteY3" fmla="*/ 8932 h 22474"/>
                    <a:gd name="connsiteX4" fmla="*/ 34754 w 35618"/>
                    <a:gd name="connsiteY4" fmla="*/ 12390 h 22474"/>
                    <a:gd name="connsiteX5" fmla="*/ 18619 w 35618"/>
                    <a:gd name="connsiteY5" fmla="*/ 21610 h 22474"/>
                    <a:gd name="connsiteX6" fmla="*/ 14008 w 35618"/>
                    <a:gd name="connsiteY6" fmla="*/ 21610 h 22474"/>
                    <a:gd name="connsiteX7" fmla="*/ 1331 w 35618"/>
                    <a:gd name="connsiteY7" fmla="*/ 13542 h 22474"/>
                    <a:gd name="connsiteX8" fmla="*/ 1331 w 35618"/>
                    <a:gd name="connsiteY8" fmla="*/ 10085 h 224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5618" h="22474">
                      <a:moveTo>
                        <a:pt x="1331" y="10085"/>
                      </a:moveTo>
                      <a:lnTo>
                        <a:pt x="17466" y="864"/>
                      </a:lnTo>
                      <a:cubicBezTo>
                        <a:pt x="18619" y="-288"/>
                        <a:pt x="20924" y="-288"/>
                        <a:pt x="22076" y="864"/>
                      </a:cubicBezTo>
                      <a:lnTo>
                        <a:pt x="34754" y="8932"/>
                      </a:lnTo>
                      <a:cubicBezTo>
                        <a:pt x="35906" y="10085"/>
                        <a:pt x="35906" y="11237"/>
                        <a:pt x="34754" y="12390"/>
                      </a:cubicBezTo>
                      <a:lnTo>
                        <a:pt x="18619" y="21610"/>
                      </a:lnTo>
                      <a:cubicBezTo>
                        <a:pt x="17466" y="22762"/>
                        <a:pt x="15161" y="22762"/>
                        <a:pt x="14008" y="21610"/>
                      </a:cubicBezTo>
                      <a:lnTo>
                        <a:pt x="1331" y="13542"/>
                      </a:lnTo>
                      <a:cubicBezTo>
                        <a:pt x="178" y="12390"/>
                        <a:pt x="-974" y="11237"/>
                        <a:pt x="1331" y="10085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20756180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762" name="Freeform: Shape 3761">
                  <a:extLst>
                    <a:ext uri="{FF2B5EF4-FFF2-40B4-BE49-F238E27FC236}">
                      <a16:creationId xmlns:a16="http://schemas.microsoft.com/office/drawing/2014/main" id="{ECA50BA3-711F-B58C-AA5F-70D5EC1C3BDB}"/>
                    </a:ext>
                  </a:extLst>
                </p:cNvPr>
                <p:cNvSpPr/>
                <p:nvPr/>
              </p:nvSpPr>
              <p:spPr>
                <a:xfrm>
                  <a:off x="8807604" y="5568611"/>
                  <a:ext cx="35152" cy="22474"/>
                </a:xfrm>
                <a:custGeom>
                  <a:avLst/>
                  <a:gdLst>
                    <a:gd name="connsiteX0" fmla="*/ 17000 w 35152"/>
                    <a:gd name="connsiteY0" fmla="*/ 864 h 22474"/>
                    <a:gd name="connsiteX1" fmla="*/ 21610 w 35152"/>
                    <a:gd name="connsiteY1" fmla="*/ 864 h 22474"/>
                    <a:gd name="connsiteX2" fmla="*/ 34288 w 35152"/>
                    <a:gd name="connsiteY2" fmla="*/ 8932 h 22474"/>
                    <a:gd name="connsiteX3" fmla="*/ 34288 w 35152"/>
                    <a:gd name="connsiteY3" fmla="*/ 12390 h 22474"/>
                    <a:gd name="connsiteX4" fmla="*/ 18152 w 35152"/>
                    <a:gd name="connsiteY4" fmla="*/ 21610 h 22474"/>
                    <a:gd name="connsiteX5" fmla="*/ 13542 w 35152"/>
                    <a:gd name="connsiteY5" fmla="*/ 21610 h 22474"/>
                    <a:gd name="connsiteX6" fmla="*/ 864 w 35152"/>
                    <a:gd name="connsiteY6" fmla="*/ 13542 h 22474"/>
                    <a:gd name="connsiteX7" fmla="*/ 864 w 35152"/>
                    <a:gd name="connsiteY7" fmla="*/ 10085 h 22474"/>
                    <a:gd name="connsiteX8" fmla="*/ 17000 w 35152"/>
                    <a:gd name="connsiteY8" fmla="*/ 864 h 224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5152" h="22474">
                      <a:moveTo>
                        <a:pt x="17000" y="864"/>
                      </a:moveTo>
                      <a:cubicBezTo>
                        <a:pt x="18152" y="-288"/>
                        <a:pt x="20457" y="-288"/>
                        <a:pt x="21610" y="864"/>
                      </a:cubicBezTo>
                      <a:lnTo>
                        <a:pt x="34288" y="8932"/>
                      </a:lnTo>
                      <a:cubicBezTo>
                        <a:pt x="35440" y="10085"/>
                        <a:pt x="35440" y="11237"/>
                        <a:pt x="34288" y="12390"/>
                      </a:cubicBezTo>
                      <a:lnTo>
                        <a:pt x="18152" y="21610"/>
                      </a:lnTo>
                      <a:cubicBezTo>
                        <a:pt x="17000" y="22762"/>
                        <a:pt x="14695" y="22762"/>
                        <a:pt x="13542" y="21610"/>
                      </a:cubicBezTo>
                      <a:lnTo>
                        <a:pt x="864" y="13542"/>
                      </a:lnTo>
                      <a:cubicBezTo>
                        <a:pt x="-288" y="12390"/>
                        <a:pt x="-288" y="11237"/>
                        <a:pt x="864" y="10085"/>
                      </a:cubicBezTo>
                      <a:lnTo>
                        <a:pt x="17000" y="864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20756186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763" name="Freeform: Shape 3762">
                  <a:extLst>
                    <a:ext uri="{FF2B5EF4-FFF2-40B4-BE49-F238E27FC236}">
                      <a16:creationId xmlns:a16="http://schemas.microsoft.com/office/drawing/2014/main" id="{D859E5F7-8142-8429-00F9-B737A36102F0}"/>
                    </a:ext>
                  </a:extLst>
                </p:cNvPr>
                <p:cNvSpPr/>
                <p:nvPr/>
              </p:nvSpPr>
              <p:spPr>
                <a:xfrm>
                  <a:off x="8762655" y="5582441"/>
                  <a:ext cx="55897" cy="32847"/>
                </a:xfrm>
                <a:custGeom>
                  <a:avLst/>
                  <a:gdLst>
                    <a:gd name="connsiteX0" fmla="*/ 37745 w 55897"/>
                    <a:gd name="connsiteY0" fmla="*/ 864 h 32847"/>
                    <a:gd name="connsiteX1" fmla="*/ 42355 w 55897"/>
                    <a:gd name="connsiteY1" fmla="*/ 864 h 32847"/>
                    <a:gd name="connsiteX2" fmla="*/ 55033 w 55897"/>
                    <a:gd name="connsiteY2" fmla="*/ 8932 h 32847"/>
                    <a:gd name="connsiteX3" fmla="*/ 55033 w 55897"/>
                    <a:gd name="connsiteY3" fmla="*/ 11237 h 32847"/>
                    <a:gd name="connsiteX4" fmla="*/ 18152 w 55897"/>
                    <a:gd name="connsiteY4" fmla="*/ 31983 h 32847"/>
                    <a:gd name="connsiteX5" fmla="*/ 13542 w 55897"/>
                    <a:gd name="connsiteY5" fmla="*/ 31983 h 32847"/>
                    <a:gd name="connsiteX6" fmla="*/ 864 w 55897"/>
                    <a:gd name="connsiteY6" fmla="*/ 23915 h 32847"/>
                    <a:gd name="connsiteX7" fmla="*/ 864 w 55897"/>
                    <a:gd name="connsiteY7" fmla="*/ 20458 h 32847"/>
                    <a:gd name="connsiteX8" fmla="*/ 37745 w 55897"/>
                    <a:gd name="connsiteY8" fmla="*/ 864 h 328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5897" h="32847">
                      <a:moveTo>
                        <a:pt x="37745" y="864"/>
                      </a:moveTo>
                      <a:cubicBezTo>
                        <a:pt x="38898" y="-288"/>
                        <a:pt x="41203" y="-288"/>
                        <a:pt x="42355" y="864"/>
                      </a:cubicBezTo>
                      <a:lnTo>
                        <a:pt x="55033" y="8932"/>
                      </a:lnTo>
                      <a:cubicBezTo>
                        <a:pt x="56186" y="10085"/>
                        <a:pt x="56186" y="11237"/>
                        <a:pt x="55033" y="11237"/>
                      </a:cubicBezTo>
                      <a:lnTo>
                        <a:pt x="18152" y="31983"/>
                      </a:lnTo>
                      <a:cubicBezTo>
                        <a:pt x="17000" y="33135"/>
                        <a:pt x="14695" y="33135"/>
                        <a:pt x="13542" y="31983"/>
                      </a:cubicBezTo>
                      <a:lnTo>
                        <a:pt x="864" y="23915"/>
                      </a:lnTo>
                      <a:cubicBezTo>
                        <a:pt x="-288" y="22762"/>
                        <a:pt x="-288" y="21610"/>
                        <a:pt x="864" y="20458"/>
                      </a:cubicBezTo>
                      <a:lnTo>
                        <a:pt x="37745" y="864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20756180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764" name="Freeform: Shape 3763">
                  <a:extLst>
                    <a:ext uri="{FF2B5EF4-FFF2-40B4-BE49-F238E27FC236}">
                      <a16:creationId xmlns:a16="http://schemas.microsoft.com/office/drawing/2014/main" id="{DC9C42E6-4DD0-0963-EDE4-C4CE00851A86}"/>
                    </a:ext>
                  </a:extLst>
                </p:cNvPr>
                <p:cNvSpPr/>
                <p:nvPr/>
              </p:nvSpPr>
              <p:spPr>
                <a:xfrm>
                  <a:off x="9026584" y="5470647"/>
                  <a:ext cx="35152" cy="22474"/>
                </a:xfrm>
                <a:custGeom>
                  <a:avLst/>
                  <a:gdLst>
                    <a:gd name="connsiteX0" fmla="*/ 864 w 35152"/>
                    <a:gd name="connsiteY0" fmla="*/ 10085 h 22474"/>
                    <a:gd name="connsiteX1" fmla="*/ 17000 w 35152"/>
                    <a:gd name="connsiteY1" fmla="*/ 864 h 22474"/>
                    <a:gd name="connsiteX2" fmla="*/ 21610 w 35152"/>
                    <a:gd name="connsiteY2" fmla="*/ 864 h 22474"/>
                    <a:gd name="connsiteX3" fmla="*/ 34288 w 35152"/>
                    <a:gd name="connsiteY3" fmla="*/ 8932 h 22474"/>
                    <a:gd name="connsiteX4" fmla="*/ 34288 w 35152"/>
                    <a:gd name="connsiteY4" fmla="*/ 12390 h 22474"/>
                    <a:gd name="connsiteX5" fmla="*/ 18152 w 35152"/>
                    <a:gd name="connsiteY5" fmla="*/ 21610 h 22474"/>
                    <a:gd name="connsiteX6" fmla="*/ 13542 w 35152"/>
                    <a:gd name="connsiteY6" fmla="*/ 21610 h 22474"/>
                    <a:gd name="connsiteX7" fmla="*/ 864 w 35152"/>
                    <a:gd name="connsiteY7" fmla="*/ 13542 h 22474"/>
                    <a:gd name="connsiteX8" fmla="*/ 864 w 35152"/>
                    <a:gd name="connsiteY8" fmla="*/ 10085 h 224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5152" h="22474">
                      <a:moveTo>
                        <a:pt x="864" y="10085"/>
                      </a:moveTo>
                      <a:lnTo>
                        <a:pt x="17000" y="864"/>
                      </a:lnTo>
                      <a:cubicBezTo>
                        <a:pt x="18152" y="-288"/>
                        <a:pt x="20457" y="-288"/>
                        <a:pt x="21610" y="864"/>
                      </a:cubicBezTo>
                      <a:lnTo>
                        <a:pt x="34288" y="8932"/>
                      </a:lnTo>
                      <a:cubicBezTo>
                        <a:pt x="35440" y="10085"/>
                        <a:pt x="35440" y="11237"/>
                        <a:pt x="34288" y="12390"/>
                      </a:cubicBezTo>
                      <a:lnTo>
                        <a:pt x="18152" y="21610"/>
                      </a:lnTo>
                      <a:cubicBezTo>
                        <a:pt x="17000" y="22762"/>
                        <a:pt x="14695" y="22762"/>
                        <a:pt x="13542" y="21610"/>
                      </a:cubicBezTo>
                      <a:lnTo>
                        <a:pt x="864" y="13542"/>
                      </a:lnTo>
                      <a:cubicBezTo>
                        <a:pt x="-288" y="12390"/>
                        <a:pt x="-288" y="10085"/>
                        <a:pt x="864" y="10085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20756190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765" name="Freeform: Shape 3764">
                  <a:extLst>
                    <a:ext uri="{FF2B5EF4-FFF2-40B4-BE49-F238E27FC236}">
                      <a16:creationId xmlns:a16="http://schemas.microsoft.com/office/drawing/2014/main" id="{0A91F25C-7DA4-39D3-9DA2-16392A16B08C}"/>
                    </a:ext>
                  </a:extLst>
                </p:cNvPr>
                <p:cNvSpPr/>
                <p:nvPr/>
              </p:nvSpPr>
              <p:spPr>
                <a:xfrm>
                  <a:off x="9002380" y="5483324"/>
                  <a:ext cx="35152" cy="22474"/>
                </a:xfrm>
                <a:custGeom>
                  <a:avLst/>
                  <a:gdLst>
                    <a:gd name="connsiteX0" fmla="*/ 864 w 35152"/>
                    <a:gd name="connsiteY0" fmla="*/ 10085 h 22474"/>
                    <a:gd name="connsiteX1" fmla="*/ 17000 w 35152"/>
                    <a:gd name="connsiteY1" fmla="*/ 864 h 22474"/>
                    <a:gd name="connsiteX2" fmla="*/ 21610 w 35152"/>
                    <a:gd name="connsiteY2" fmla="*/ 864 h 22474"/>
                    <a:gd name="connsiteX3" fmla="*/ 34288 w 35152"/>
                    <a:gd name="connsiteY3" fmla="*/ 8932 h 22474"/>
                    <a:gd name="connsiteX4" fmla="*/ 34288 w 35152"/>
                    <a:gd name="connsiteY4" fmla="*/ 12389 h 22474"/>
                    <a:gd name="connsiteX5" fmla="*/ 18152 w 35152"/>
                    <a:gd name="connsiteY5" fmla="*/ 21610 h 22474"/>
                    <a:gd name="connsiteX6" fmla="*/ 13542 w 35152"/>
                    <a:gd name="connsiteY6" fmla="*/ 21610 h 22474"/>
                    <a:gd name="connsiteX7" fmla="*/ 864 w 35152"/>
                    <a:gd name="connsiteY7" fmla="*/ 13542 h 22474"/>
                    <a:gd name="connsiteX8" fmla="*/ 864 w 35152"/>
                    <a:gd name="connsiteY8" fmla="*/ 10085 h 224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5152" h="22474">
                      <a:moveTo>
                        <a:pt x="864" y="10085"/>
                      </a:moveTo>
                      <a:lnTo>
                        <a:pt x="17000" y="864"/>
                      </a:lnTo>
                      <a:cubicBezTo>
                        <a:pt x="18152" y="-288"/>
                        <a:pt x="20457" y="-288"/>
                        <a:pt x="21610" y="864"/>
                      </a:cubicBezTo>
                      <a:lnTo>
                        <a:pt x="34288" y="8932"/>
                      </a:lnTo>
                      <a:cubicBezTo>
                        <a:pt x="35440" y="10085"/>
                        <a:pt x="35440" y="11237"/>
                        <a:pt x="34288" y="12389"/>
                      </a:cubicBezTo>
                      <a:lnTo>
                        <a:pt x="18152" y="21610"/>
                      </a:lnTo>
                      <a:cubicBezTo>
                        <a:pt x="17000" y="22762"/>
                        <a:pt x="14695" y="22762"/>
                        <a:pt x="13542" y="21610"/>
                      </a:cubicBezTo>
                      <a:lnTo>
                        <a:pt x="864" y="13542"/>
                      </a:lnTo>
                      <a:cubicBezTo>
                        <a:pt x="-288" y="12389"/>
                        <a:pt x="-288" y="11237"/>
                        <a:pt x="864" y="10085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20756190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766" name="Freeform: Shape 3765">
                  <a:extLst>
                    <a:ext uri="{FF2B5EF4-FFF2-40B4-BE49-F238E27FC236}">
                      <a16:creationId xmlns:a16="http://schemas.microsoft.com/office/drawing/2014/main" id="{88D7D1E5-A8A1-C8D3-69C1-6398F2A16DFB}"/>
                    </a:ext>
                  </a:extLst>
                </p:cNvPr>
                <p:cNvSpPr/>
                <p:nvPr/>
              </p:nvSpPr>
              <p:spPr>
                <a:xfrm>
                  <a:off x="8979330" y="5497155"/>
                  <a:ext cx="35152" cy="22474"/>
                </a:xfrm>
                <a:custGeom>
                  <a:avLst/>
                  <a:gdLst>
                    <a:gd name="connsiteX0" fmla="*/ 17000 w 35152"/>
                    <a:gd name="connsiteY0" fmla="*/ 864 h 22474"/>
                    <a:gd name="connsiteX1" fmla="*/ 21610 w 35152"/>
                    <a:gd name="connsiteY1" fmla="*/ 864 h 22474"/>
                    <a:gd name="connsiteX2" fmla="*/ 34288 w 35152"/>
                    <a:gd name="connsiteY2" fmla="*/ 8932 h 22474"/>
                    <a:gd name="connsiteX3" fmla="*/ 34288 w 35152"/>
                    <a:gd name="connsiteY3" fmla="*/ 12390 h 22474"/>
                    <a:gd name="connsiteX4" fmla="*/ 18152 w 35152"/>
                    <a:gd name="connsiteY4" fmla="*/ 21610 h 22474"/>
                    <a:gd name="connsiteX5" fmla="*/ 13542 w 35152"/>
                    <a:gd name="connsiteY5" fmla="*/ 21610 h 22474"/>
                    <a:gd name="connsiteX6" fmla="*/ 864 w 35152"/>
                    <a:gd name="connsiteY6" fmla="*/ 13542 h 22474"/>
                    <a:gd name="connsiteX7" fmla="*/ 864 w 35152"/>
                    <a:gd name="connsiteY7" fmla="*/ 11237 h 22474"/>
                    <a:gd name="connsiteX8" fmla="*/ 17000 w 35152"/>
                    <a:gd name="connsiteY8" fmla="*/ 864 h 224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5152" h="22474">
                      <a:moveTo>
                        <a:pt x="17000" y="864"/>
                      </a:moveTo>
                      <a:cubicBezTo>
                        <a:pt x="18152" y="-288"/>
                        <a:pt x="20457" y="-288"/>
                        <a:pt x="21610" y="864"/>
                      </a:cubicBezTo>
                      <a:lnTo>
                        <a:pt x="34288" y="8932"/>
                      </a:lnTo>
                      <a:cubicBezTo>
                        <a:pt x="35440" y="10085"/>
                        <a:pt x="35440" y="11237"/>
                        <a:pt x="34288" y="12390"/>
                      </a:cubicBezTo>
                      <a:lnTo>
                        <a:pt x="18152" y="21610"/>
                      </a:lnTo>
                      <a:cubicBezTo>
                        <a:pt x="17000" y="22762"/>
                        <a:pt x="14695" y="22762"/>
                        <a:pt x="13542" y="21610"/>
                      </a:cubicBezTo>
                      <a:lnTo>
                        <a:pt x="864" y="13542"/>
                      </a:lnTo>
                      <a:cubicBezTo>
                        <a:pt x="-288" y="12390"/>
                        <a:pt x="-288" y="11237"/>
                        <a:pt x="864" y="11237"/>
                      </a:cubicBezTo>
                      <a:lnTo>
                        <a:pt x="17000" y="864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20756191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767" name="Freeform: Shape 3766">
                  <a:extLst>
                    <a:ext uri="{FF2B5EF4-FFF2-40B4-BE49-F238E27FC236}">
                      <a16:creationId xmlns:a16="http://schemas.microsoft.com/office/drawing/2014/main" id="{57F329E8-412A-0A77-AAF2-C8A11D04B5BA}"/>
                    </a:ext>
                  </a:extLst>
                </p:cNvPr>
                <p:cNvSpPr/>
                <p:nvPr/>
              </p:nvSpPr>
              <p:spPr>
                <a:xfrm>
                  <a:off x="8954262" y="5509832"/>
                  <a:ext cx="36016" cy="22474"/>
                </a:xfrm>
                <a:custGeom>
                  <a:avLst/>
                  <a:gdLst>
                    <a:gd name="connsiteX0" fmla="*/ 1729 w 36016"/>
                    <a:gd name="connsiteY0" fmla="*/ 10085 h 22474"/>
                    <a:gd name="connsiteX1" fmla="*/ 17864 w 36016"/>
                    <a:gd name="connsiteY1" fmla="*/ 864 h 22474"/>
                    <a:gd name="connsiteX2" fmla="*/ 22474 w 36016"/>
                    <a:gd name="connsiteY2" fmla="*/ 864 h 22474"/>
                    <a:gd name="connsiteX3" fmla="*/ 35152 w 36016"/>
                    <a:gd name="connsiteY3" fmla="*/ 8932 h 22474"/>
                    <a:gd name="connsiteX4" fmla="*/ 35152 w 36016"/>
                    <a:gd name="connsiteY4" fmla="*/ 12390 h 22474"/>
                    <a:gd name="connsiteX5" fmla="*/ 19017 w 36016"/>
                    <a:gd name="connsiteY5" fmla="*/ 21610 h 22474"/>
                    <a:gd name="connsiteX6" fmla="*/ 14407 w 36016"/>
                    <a:gd name="connsiteY6" fmla="*/ 21610 h 22474"/>
                    <a:gd name="connsiteX7" fmla="*/ 1729 w 36016"/>
                    <a:gd name="connsiteY7" fmla="*/ 13542 h 22474"/>
                    <a:gd name="connsiteX8" fmla="*/ 1729 w 36016"/>
                    <a:gd name="connsiteY8" fmla="*/ 10085 h 224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6016" h="22474">
                      <a:moveTo>
                        <a:pt x="1729" y="10085"/>
                      </a:moveTo>
                      <a:lnTo>
                        <a:pt x="17864" y="864"/>
                      </a:lnTo>
                      <a:cubicBezTo>
                        <a:pt x="19017" y="-288"/>
                        <a:pt x="21322" y="-288"/>
                        <a:pt x="22474" y="864"/>
                      </a:cubicBezTo>
                      <a:lnTo>
                        <a:pt x="35152" y="8932"/>
                      </a:lnTo>
                      <a:cubicBezTo>
                        <a:pt x="36305" y="10085"/>
                        <a:pt x="36305" y="11237"/>
                        <a:pt x="35152" y="12390"/>
                      </a:cubicBezTo>
                      <a:lnTo>
                        <a:pt x="19017" y="21610"/>
                      </a:lnTo>
                      <a:cubicBezTo>
                        <a:pt x="17864" y="22762"/>
                        <a:pt x="15559" y="22762"/>
                        <a:pt x="14407" y="21610"/>
                      </a:cubicBezTo>
                      <a:lnTo>
                        <a:pt x="1729" y="13542"/>
                      </a:lnTo>
                      <a:cubicBezTo>
                        <a:pt x="-576" y="12390"/>
                        <a:pt x="-576" y="11237"/>
                        <a:pt x="1729" y="10085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20756188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768" name="Freeform: Shape 3767">
                  <a:extLst>
                    <a:ext uri="{FF2B5EF4-FFF2-40B4-BE49-F238E27FC236}">
                      <a16:creationId xmlns:a16="http://schemas.microsoft.com/office/drawing/2014/main" id="{5751C1A6-25C4-B27F-4921-07D81DAD61B5}"/>
                    </a:ext>
                  </a:extLst>
                </p:cNvPr>
                <p:cNvSpPr/>
                <p:nvPr/>
              </p:nvSpPr>
              <p:spPr>
                <a:xfrm>
                  <a:off x="8931031" y="5523663"/>
                  <a:ext cx="36197" cy="21321"/>
                </a:xfrm>
                <a:custGeom>
                  <a:avLst/>
                  <a:gdLst>
                    <a:gd name="connsiteX0" fmla="*/ 757 w 36197"/>
                    <a:gd name="connsiteY0" fmla="*/ 10085 h 21321"/>
                    <a:gd name="connsiteX1" fmla="*/ 18045 w 36197"/>
                    <a:gd name="connsiteY1" fmla="*/ 864 h 21321"/>
                    <a:gd name="connsiteX2" fmla="*/ 22655 w 36197"/>
                    <a:gd name="connsiteY2" fmla="*/ 864 h 21321"/>
                    <a:gd name="connsiteX3" fmla="*/ 35333 w 36197"/>
                    <a:gd name="connsiteY3" fmla="*/ 8932 h 21321"/>
                    <a:gd name="connsiteX4" fmla="*/ 35333 w 36197"/>
                    <a:gd name="connsiteY4" fmla="*/ 11237 h 21321"/>
                    <a:gd name="connsiteX5" fmla="*/ 19198 w 36197"/>
                    <a:gd name="connsiteY5" fmla="*/ 20457 h 21321"/>
                    <a:gd name="connsiteX6" fmla="*/ 14588 w 36197"/>
                    <a:gd name="connsiteY6" fmla="*/ 20457 h 21321"/>
                    <a:gd name="connsiteX7" fmla="*/ 1910 w 36197"/>
                    <a:gd name="connsiteY7" fmla="*/ 12389 h 21321"/>
                    <a:gd name="connsiteX8" fmla="*/ 757 w 36197"/>
                    <a:gd name="connsiteY8" fmla="*/ 10085 h 213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6197" h="21321">
                      <a:moveTo>
                        <a:pt x="757" y="10085"/>
                      </a:moveTo>
                      <a:lnTo>
                        <a:pt x="18045" y="864"/>
                      </a:lnTo>
                      <a:cubicBezTo>
                        <a:pt x="19198" y="-288"/>
                        <a:pt x="21503" y="-288"/>
                        <a:pt x="22655" y="864"/>
                      </a:cubicBezTo>
                      <a:lnTo>
                        <a:pt x="35333" y="8932"/>
                      </a:lnTo>
                      <a:cubicBezTo>
                        <a:pt x="36485" y="10085"/>
                        <a:pt x="36485" y="11237"/>
                        <a:pt x="35333" y="11237"/>
                      </a:cubicBezTo>
                      <a:lnTo>
                        <a:pt x="19198" y="20457"/>
                      </a:lnTo>
                      <a:cubicBezTo>
                        <a:pt x="18045" y="21610"/>
                        <a:pt x="15740" y="21610"/>
                        <a:pt x="14588" y="20457"/>
                      </a:cubicBezTo>
                      <a:lnTo>
                        <a:pt x="1910" y="12389"/>
                      </a:lnTo>
                      <a:cubicBezTo>
                        <a:pt x="-396" y="12389"/>
                        <a:pt x="-396" y="11237"/>
                        <a:pt x="757" y="10085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20756182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769" name="Freeform: Shape 3768">
                  <a:extLst>
                    <a:ext uri="{FF2B5EF4-FFF2-40B4-BE49-F238E27FC236}">
                      <a16:creationId xmlns:a16="http://schemas.microsoft.com/office/drawing/2014/main" id="{9B8022D6-44FE-3FF4-584E-7A1A90645B1B}"/>
                    </a:ext>
                  </a:extLst>
                </p:cNvPr>
                <p:cNvSpPr/>
                <p:nvPr/>
              </p:nvSpPr>
              <p:spPr>
                <a:xfrm>
                  <a:off x="8907873" y="5536340"/>
                  <a:ext cx="35152" cy="22474"/>
                </a:xfrm>
                <a:custGeom>
                  <a:avLst/>
                  <a:gdLst>
                    <a:gd name="connsiteX0" fmla="*/ 17000 w 35152"/>
                    <a:gd name="connsiteY0" fmla="*/ 864 h 22474"/>
                    <a:gd name="connsiteX1" fmla="*/ 21610 w 35152"/>
                    <a:gd name="connsiteY1" fmla="*/ 864 h 22474"/>
                    <a:gd name="connsiteX2" fmla="*/ 34288 w 35152"/>
                    <a:gd name="connsiteY2" fmla="*/ 8932 h 22474"/>
                    <a:gd name="connsiteX3" fmla="*/ 34288 w 35152"/>
                    <a:gd name="connsiteY3" fmla="*/ 12390 h 22474"/>
                    <a:gd name="connsiteX4" fmla="*/ 18152 w 35152"/>
                    <a:gd name="connsiteY4" fmla="*/ 21610 h 22474"/>
                    <a:gd name="connsiteX5" fmla="*/ 13542 w 35152"/>
                    <a:gd name="connsiteY5" fmla="*/ 21610 h 22474"/>
                    <a:gd name="connsiteX6" fmla="*/ 864 w 35152"/>
                    <a:gd name="connsiteY6" fmla="*/ 13542 h 22474"/>
                    <a:gd name="connsiteX7" fmla="*/ 864 w 35152"/>
                    <a:gd name="connsiteY7" fmla="*/ 11237 h 22474"/>
                    <a:gd name="connsiteX8" fmla="*/ 17000 w 35152"/>
                    <a:gd name="connsiteY8" fmla="*/ 864 h 224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5152" h="22474">
                      <a:moveTo>
                        <a:pt x="17000" y="864"/>
                      </a:moveTo>
                      <a:cubicBezTo>
                        <a:pt x="18152" y="-288"/>
                        <a:pt x="20458" y="-288"/>
                        <a:pt x="21610" y="864"/>
                      </a:cubicBezTo>
                      <a:lnTo>
                        <a:pt x="34288" y="8932"/>
                      </a:lnTo>
                      <a:cubicBezTo>
                        <a:pt x="35440" y="10085"/>
                        <a:pt x="35440" y="11237"/>
                        <a:pt x="34288" y="12390"/>
                      </a:cubicBezTo>
                      <a:lnTo>
                        <a:pt x="18152" y="21610"/>
                      </a:lnTo>
                      <a:cubicBezTo>
                        <a:pt x="17000" y="22762"/>
                        <a:pt x="14695" y="22762"/>
                        <a:pt x="13542" y="21610"/>
                      </a:cubicBezTo>
                      <a:lnTo>
                        <a:pt x="864" y="13542"/>
                      </a:lnTo>
                      <a:cubicBezTo>
                        <a:pt x="-288" y="12390"/>
                        <a:pt x="-288" y="11237"/>
                        <a:pt x="864" y="11237"/>
                      </a:cubicBezTo>
                      <a:lnTo>
                        <a:pt x="17000" y="864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20756188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770" name="Freeform: Shape 3769">
                  <a:extLst>
                    <a:ext uri="{FF2B5EF4-FFF2-40B4-BE49-F238E27FC236}">
                      <a16:creationId xmlns:a16="http://schemas.microsoft.com/office/drawing/2014/main" id="{FAA28E81-C0E9-2FBC-FB49-1C21C895DB74}"/>
                    </a:ext>
                  </a:extLst>
                </p:cNvPr>
                <p:cNvSpPr/>
                <p:nvPr/>
              </p:nvSpPr>
              <p:spPr>
                <a:xfrm>
                  <a:off x="8882625" y="5550171"/>
                  <a:ext cx="36197" cy="21321"/>
                </a:xfrm>
                <a:custGeom>
                  <a:avLst/>
                  <a:gdLst>
                    <a:gd name="connsiteX0" fmla="*/ 757 w 36197"/>
                    <a:gd name="connsiteY0" fmla="*/ 10085 h 21321"/>
                    <a:gd name="connsiteX1" fmla="*/ 18045 w 36197"/>
                    <a:gd name="connsiteY1" fmla="*/ 864 h 21321"/>
                    <a:gd name="connsiteX2" fmla="*/ 22655 w 36197"/>
                    <a:gd name="connsiteY2" fmla="*/ 864 h 21321"/>
                    <a:gd name="connsiteX3" fmla="*/ 35333 w 36197"/>
                    <a:gd name="connsiteY3" fmla="*/ 8932 h 21321"/>
                    <a:gd name="connsiteX4" fmla="*/ 35333 w 36197"/>
                    <a:gd name="connsiteY4" fmla="*/ 11237 h 21321"/>
                    <a:gd name="connsiteX5" fmla="*/ 19197 w 36197"/>
                    <a:gd name="connsiteY5" fmla="*/ 20457 h 21321"/>
                    <a:gd name="connsiteX6" fmla="*/ 14587 w 36197"/>
                    <a:gd name="connsiteY6" fmla="*/ 20457 h 21321"/>
                    <a:gd name="connsiteX7" fmla="*/ 1909 w 36197"/>
                    <a:gd name="connsiteY7" fmla="*/ 12390 h 21321"/>
                    <a:gd name="connsiteX8" fmla="*/ 757 w 36197"/>
                    <a:gd name="connsiteY8" fmla="*/ 10085 h 213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6197" h="21321">
                      <a:moveTo>
                        <a:pt x="757" y="10085"/>
                      </a:moveTo>
                      <a:lnTo>
                        <a:pt x="18045" y="864"/>
                      </a:lnTo>
                      <a:cubicBezTo>
                        <a:pt x="19197" y="-288"/>
                        <a:pt x="21502" y="-288"/>
                        <a:pt x="22655" y="864"/>
                      </a:cubicBezTo>
                      <a:lnTo>
                        <a:pt x="35333" y="8932"/>
                      </a:lnTo>
                      <a:cubicBezTo>
                        <a:pt x="36485" y="10085"/>
                        <a:pt x="36485" y="11237"/>
                        <a:pt x="35333" y="11237"/>
                      </a:cubicBezTo>
                      <a:lnTo>
                        <a:pt x="19197" y="20457"/>
                      </a:lnTo>
                      <a:cubicBezTo>
                        <a:pt x="18045" y="21610"/>
                        <a:pt x="15740" y="21610"/>
                        <a:pt x="14587" y="20457"/>
                      </a:cubicBezTo>
                      <a:lnTo>
                        <a:pt x="1909" y="12390"/>
                      </a:lnTo>
                      <a:cubicBezTo>
                        <a:pt x="-395" y="12390"/>
                        <a:pt x="-395" y="11237"/>
                        <a:pt x="757" y="10085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20756184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771" name="Freeform: Shape 3770">
                  <a:extLst>
                    <a:ext uri="{FF2B5EF4-FFF2-40B4-BE49-F238E27FC236}">
                      <a16:creationId xmlns:a16="http://schemas.microsoft.com/office/drawing/2014/main" id="{A4658E63-E2F4-A94B-7D2D-4EAB43A99760}"/>
                    </a:ext>
                  </a:extLst>
                </p:cNvPr>
                <p:cNvSpPr/>
                <p:nvPr/>
              </p:nvSpPr>
              <p:spPr>
                <a:xfrm>
                  <a:off x="8858603" y="5562849"/>
                  <a:ext cx="36016" cy="22474"/>
                </a:xfrm>
                <a:custGeom>
                  <a:avLst/>
                  <a:gdLst>
                    <a:gd name="connsiteX0" fmla="*/ 1729 w 36016"/>
                    <a:gd name="connsiteY0" fmla="*/ 10085 h 22474"/>
                    <a:gd name="connsiteX1" fmla="*/ 17864 w 36016"/>
                    <a:gd name="connsiteY1" fmla="*/ 864 h 22474"/>
                    <a:gd name="connsiteX2" fmla="*/ 22474 w 36016"/>
                    <a:gd name="connsiteY2" fmla="*/ 864 h 22474"/>
                    <a:gd name="connsiteX3" fmla="*/ 35152 w 36016"/>
                    <a:gd name="connsiteY3" fmla="*/ 8932 h 22474"/>
                    <a:gd name="connsiteX4" fmla="*/ 35152 w 36016"/>
                    <a:gd name="connsiteY4" fmla="*/ 12390 h 22474"/>
                    <a:gd name="connsiteX5" fmla="*/ 19017 w 36016"/>
                    <a:gd name="connsiteY5" fmla="*/ 21610 h 22474"/>
                    <a:gd name="connsiteX6" fmla="*/ 14406 w 36016"/>
                    <a:gd name="connsiteY6" fmla="*/ 21610 h 22474"/>
                    <a:gd name="connsiteX7" fmla="*/ 1729 w 36016"/>
                    <a:gd name="connsiteY7" fmla="*/ 13542 h 22474"/>
                    <a:gd name="connsiteX8" fmla="*/ 1729 w 36016"/>
                    <a:gd name="connsiteY8" fmla="*/ 10085 h 224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6016" h="22474">
                      <a:moveTo>
                        <a:pt x="1729" y="10085"/>
                      </a:moveTo>
                      <a:lnTo>
                        <a:pt x="17864" y="864"/>
                      </a:lnTo>
                      <a:cubicBezTo>
                        <a:pt x="19017" y="-288"/>
                        <a:pt x="21322" y="-288"/>
                        <a:pt x="22474" y="864"/>
                      </a:cubicBezTo>
                      <a:lnTo>
                        <a:pt x="35152" y="8932"/>
                      </a:lnTo>
                      <a:cubicBezTo>
                        <a:pt x="36305" y="10085"/>
                        <a:pt x="36305" y="11237"/>
                        <a:pt x="35152" y="12390"/>
                      </a:cubicBezTo>
                      <a:lnTo>
                        <a:pt x="19017" y="21610"/>
                      </a:lnTo>
                      <a:cubicBezTo>
                        <a:pt x="17864" y="22762"/>
                        <a:pt x="15559" y="22762"/>
                        <a:pt x="14406" y="21610"/>
                      </a:cubicBezTo>
                      <a:lnTo>
                        <a:pt x="1729" y="13542"/>
                      </a:lnTo>
                      <a:cubicBezTo>
                        <a:pt x="-576" y="12390"/>
                        <a:pt x="-576" y="11237"/>
                        <a:pt x="1729" y="10085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20756182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772" name="Freeform: Shape 3771">
                  <a:extLst>
                    <a:ext uri="{FF2B5EF4-FFF2-40B4-BE49-F238E27FC236}">
                      <a16:creationId xmlns:a16="http://schemas.microsoft.com/office/drawing/2014/main" id="{ABE3B5C4-6EC5-6D24-FB78-60DBE6B598F4}"/>
                    </a:ext>
                  </a:extLst>
                </p:cNvPr>
                <p:cNvSpPr/>
                <p:nvPr/>
              </p:nvSpPr>
              <p:spPr>
                <a:xfrm>
                  <a:off x="8835264" y="5576679"/>
                  <a:ext cx="35152" cy="22474"/>
                </a:xfrm>
                <a:custGeom>
                  <a:avLst/>
                  <a:gdLst>
                    <a:gd name="connsiteX0" fmla="*/ 864 w 35152"/>
                    <a:gd name="connsiteY0" fmla="*/ 10085 h 22474"/>
                    <a:gd name="connsiteX1" fmla="*/ 17000 w 35152"/>
                    <a:gd name="connsiteY1" fmla="*/ 864 h 22474"/>
                    <a:gd name="connsiteX2" fmla="*/ 21610 w 35152"/>
                    <a:gd name="connsiteY2" fmla="*/ 864 h 22474"/>
                    <a:gd name="connsiteX3" fmla="*/ 34288 w 35152"/>
                    <a:gd name="connsiteY3" fmla="*/ 8932 h 22474"/>
                    <a:gd name="connsiteX4" fmla="*/ 34288 w 35152"/>
                    <a:gd name="connsiteY4" fmla="*/ 12390 h 22474"/>
                    <a:gd name="connsiteX5" fmla="*/ 18152 w 35152"/>
                    <a:gd name="connsiteY5" fmla="*/ 21610 h 22474"/>
                    <a:gd name="connsiteX6" fmla="*/ 13542 w 35152"/>
                    <a:gd name="connsiteY6" fmla="*/ 21610 h 22474"/>
                    <a:gd name="connsiteX7" fmla="*/ 864 w 35152"/>
                    <a:gd name="connsiteY7" fmla="*/ 13542 h 22474"/>
                    <a:gd name="connsiteX8" fmla="*/ 864 w 35152"/>
                    <a:gd name="connsiteY8" fmla="*/ 10085 h 224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5152" h="22474">
                      <a:moveTo>
                        <a:pt x="864" y="10085"/>
                      </a:moveTo>
                      <a:lnTo>
                        <a:pt x="17000" y="864"/>
                      </a:lnTo>
                      <a:cubicBezTo>
                        <a:pt x="18152" y="-288"/>
                        <a:pt x="20457" y="-288"/>
                        <a:pt x="21610" y="864"/>
                      </a:cubicBezTo>
                      <a:lnTo>
                        <a:pt x="34288" y="8932"/>
                      </a:lnTo>
                      <a:cubicBezTo>
                        <a:pt x="35440" y="10085"/>
                        <a:pt x="35440" y="11237"/>
                        <a:pt x="34288" y="12390"/>
                      </a:cubicBezTo>
                      <a:lnTo>
                        <a:pt x="18152" y="21610"/>
                      </a:lnTo>
                      <a:cubicBezTo>
                        <a:pt x="17000" y="22762"/>
                        <a:pt x="14695" y="22762"/>
                        <a:pt x="13542" y="21610"/>
                      </a:cubicBezTo>
                      <a:lnTo>
                        <a:pt x="864" y="13542"/>
                      </a:lnTo>
                      <a:cubicBezTo>
                        <a:pt x="-288" y="12390"/>
                        <a:pt x="-288" y="11237"/>
                        <a:pt x="864" y="10085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20756191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773" name="Freeform: Shape 3772">
                  <a:extLst>
                    <a:ext uri="{FF2B5EF4-FFF2-40B4-BE49-F238E27FC236}">
                      <a16:creationId xmlns:a16="http://schemas.microsoft.com/office/drawing/2014/main" id="{C9A1E5BE-89CC-983D-06DF-8E11A146CF08}"/>
                    </a:ext>
                  </a:extLst>
                </p:cNvPr>
                <p:cNvSpPr/>
                <p:nvPr/>
              </p:nvSpPr>
              <p:spPr>
                <a:xfrm>
                  <a:off x="8811061" y="5589357"/>
                  <a:ext cx="35152" cy="22474"/>
                </a:xfrm>
                <a:custGeom>
                  <a:avLst/>
                  <a:gdLst>
                    <a:gd name="connsiteX0" fmla="*/ 864 w 35152"/>
                    <a:gd name="connsiteY0" fmla="*/ 10085 h 22474"/>
                    <a:gd name="connsiteX1" fmla="*/ 17000 w 35152"/>
                    <a:gd name="connsiteY1" fmla="*/ 864 h 22474"/>
                    <a:gd name="connsiteX2" fmla="*/ 21610 w 35152"/>
                    <a:gd name="connsiteY2" fmla="*/ 864 h 22474"/>
                    <a:gd name="connsiteX3" fmla="*/ 34288 w 35152"/>
                    <a:gd name="connsiteY3" fmla="*/ 8932 h 22474"/>
                    <a:gd name="connsiteX4" fmla="*/ 34288 w 35152"/>
                    <a:gd name="connsiteY4" fmla="*/ 12390 h 22474"/>
                    <a:gd name="connsiteX5" fmla="*/ 18152 w 35152"/>
                    <a:gd name="connsiteY5" fmla="*/ 21610 h 22474"/>
                    <a:gd name="connsiteX6" fmla="*/ 13542 w 35152"/>
                    <a:gd name="connsiteY6" fmla="*/ 21610 h 22474"/>
                    <a:gd name="connsiteX7" fmla="*/ 864 w 35152"/>
                    <a:gd name="connsiteY7" fmla="*/ 13542 h 22474"/>
                    <a:gd name="connsiteX8" fmla="*/ 864 w 35152"/>
                    <a:gd name="connsiteY8" fmla="*/ 10085 h 224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5152" h="22474">
                      <a:moveTo>
                        <a:pt x="864" y="10085"/>
                      </a:moveTo>
                      <a:lnTo>
                        <a:pt x="17000" y="864"/>
                      </a:lnTo>
                      <a:cubicBezTo>
                        <a:pt x="18152" y="-288"/>
                        <a:pt x="20458" y="-288"/>
                        <a:pt x="21610" y="864"/>
                      </a:cubicBezTo>
                      <a:lnTo>
                        <a:pt x="34288" y="8932"/>
                      </a:lnTo>
                      <a:cubicBezTo>
                        <a:pt x="35440" y="10085"/>
                        <a:pt x="35440" y="11237"/>
                        <a:pt x="34288" y="12390"/>
                      </a:cubicBezTo>
                      <a:lnTo>
                        <a:pt x="18152" y="21610"/>
                      </a:lnTo>
                      <a:cubicBezTo>
                        <a:pt x="17000" y="22762"/>
                        <a:pt x="14695" y="22762"/>
                        <a:pt x="13542" y="21610"/>
                      </a:cubicBezTo>
                      <a:lnTo>
                        <a:pt x="864" y="13542"/>
                      </a:lnTo>
                      <a:cubicBezTo>
                        <a:pt x="-288" y="12390"/>
                        <a:pt x="-288" y="11237"/>
                        <a:pt x="864" y="10085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20756186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774" name="Freeform: Shape 3773">
                  <a:extLst>
                    <a:ext uri="{FF2B5EF4-FFF2-40B4-BE49-F238E27FC236}">
                      <a16:creationId xmlns:a16="http://schemas.microsoft.com/office/drawing/2014/main" id="{FCB7B9F0-CD54-F19D-348A-F2D17C8722B8}"/>
                    </a:ext>
                  </a:extLst>
                </p:cNvPr>
                <p:cNvSpPr/>
                <p:nvPr/>
              </p:nvSpPr>
              <p:spPr>
                <a:xfrm>
                  <a:off x="8783401" y="5603187"/>
                  <a:ext cx="39762" cy="24779"/>
                </a:xfrm>
                <a:custGeom>
                  <a:avLst/>
                  <a:gdLst>
                    <a:gd name="connsiteX0" fmla="*/ 21610 w 39762"/>
                    <a:gd name="connsiteY0" fmla="*/ 864 h 24779"/>
                    <a:gd name="connsiteX1" fmla="*/ 26220 w 39762"/>
                    <a:gd name="connsiteY1" fmla="*/ 864 h 24779"/>
                    <a:gd name="connsiteX2" fmla="*/ 38898 w 39762"/>
                    <a:gd name="connsiteY2" fmla="*/ 8932 h 24779"/>
                    <a:gd name="connsiteX3" fmla="*/ 38898 w 39762"/>
                    <a:gd name="connsiteY3" fmla="*/ 12390 h 24779"/>
                    <a:gd name="connsiteX4" fmla="*/ 18152 w 39762"/>
                    <a:gd name="connsiteY4" fmla="*/ 23915 h 24779"/>
                    <a:gd name="connsiteX5" fmla="*/ 13542 w 39762"/>
                    <a:gd name="connsiteY5" fmla="*/ 23915 h 24779"/>
                    <a:gd name="connsiteX6" fmla="*/ 864 w 39762"/>
                    <a:gd name="connsiteY6" fmla="*/ 15847 h 24779"/>
                    <a:gd name="connsiteX7" fmla="*/ 864 w 39762"/>
                    <a:gd name="connsiteY7" fmla="*/ 12390 h 24779"/>
                    <a:gd name="connsiteX8" fmla="*/ 21610 w 39762"/>
                    <a:gd name="connsiteY8" fmla="*/ 864 h 247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9762" h="24779">
                      <a:moveTo>
                        <a:pt x="21610" y="864"/>
                      </a:moveTo>
                      <a:cubicBezTo>
                        <a:pt x="22762" y="-288"/>
                        <a:pt x="25068" y="-288"/>
                        <a:pt x="26220" y="864"/>
                      </a:cubicBezTo>
                      <a:lnTo>
                        <a:pt x="38898" y="8932"/>
                      </a:lnTo>
                      <a:cubicBezTo>
                        <a:pt x="40050" y="10085"/>
                        <a:pt x="40050" y="11237"/>
                        <a:pt x="38898" y="12390"/>
                      </a:cubicBezTo>
                      <a:lnTo>
                        <a:pt x="18152" y="23915"/>
                      </a:lnTo>
                      <a:cubicBezTo>
                        <a:pt x="17000" y="25067"/>
                        <a:pt x="14695" y="25067"/>
                        <a:pt x="13542" y="23915"/>
                      </a:cubicBezTo>
                      <a:lnTo>
                        <a:pt x="864" y="15847"/>
                      </a:lnTo>
                      <a:cubicBezTo>
                        <a:pt x="-288" y="14695"/>
                        <a:pt x="-288" y="13542"/>
                        <a:pt x="864" y="12390"/>
                      </a:cubicBezTo>
                      <a:lnTo>
                        <a:pt x="21610" y="864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20756190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775" name="Freeform: Shape 3774">
                  <a:extLst>
                    <a:ext uri="{FF2B5EF4-FFF2-40B4-BE49-F238E27FC236}">
                      <a16:creationId xmlns:a16="http://schemas.microsoft.com/office/drawing/2014/main" id="{EE62C8F2-634B-FFA2-E914-A4D0F98FF181}"/>
                    </a:ext>
                  </a:extLst>
                </p:cNvPr>
                <p:cNvSpPr/>
                <p:nvPr/>
              </p:nvSpPr>
              <p:spPr>
                <a:xfrm>
                  <a:off x="9116480" y="5442986"/>
                  <a:ext cx="37457" cy="22474"/>
                </a:xfrm>
                <a:custGeom>
                  <a:avLst/>
                  <a:gdLst>
                    <a:gd name="connsiteX0" fmla="*/ 864 w 37457"/>
                    <a:gd name="connsiteY0" fmla="*/ 11237 h 22474"/>
                    <a:gd name="connsiteX1" fmla="*/ 19305 w 37457"/>
                    <a:gd name="connsiteY1" fmla="*/ 864 h 22474"/>
                    <a:gd name="connsiteX2" fmla="*/ 23915 w 37457"/>
                    <a:gd name="connsiteY2" fmla="*/ 864 h 22474"/>
                    <a:gd name="connsiteX3" fmla="*/ 36593 w 37457"/>
                    <a:gd name="connsiteY3" fmla="*/ 8932 h 22474"/>
                    <a:gd name="connsiteX4" fmla="*/ 36593 w 37457"/>
                    <a:gd name="connsiteY4" fmla="*/ 11237 h 22474"/>
                    <a:gd name="connsiteX5" fmla="*/ 18152 w 37457"/>
                    <a:gd name="connsiteY5" fmla="*/ 21610 h 22474"/>
                    <a:gd name="connsiteX6" fmla="*/ 13542 w 37457"/>
                    <a:gd name="connsiteY6" fmla="*/ 21610 h 22474"/>
                    <a:gd name="connsiteX7" fmla="*/ 864 w 37457"/>
                    <a:gd name="connsiteY7" fmla="*/ 13542 h 22474"/>
                    <a:gd name="connsiteX8" fmla="*/ 864 w 37457"/>
                    <a:gd name="connsiteY8" fmla="*/ 11237 h 224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457" h="22474">
                      <a:moveTo>
                        <a:pt x="864" y="11237"/>
                      </a:moveTo>
                      <a:lnTo>
                        <a:pt x="19305" y="864"/>
                      </a:lnTo>
                      <a:cubicBezTo>
                        <a:pt x="20458" y="-288"/>
                        <a:pt x="22762" y="-288"/>
                        <a:pt x="23915" y="864"/>
                      </a:cubicBezTo>
                      <a:lnTo>
                        <a:pt x="36593" y="8932"/>
                      </a:lnTo>
                      <a:cubicBezTo>
                        <a:pt x="37745" y="10085"/>
                        <a:pt x="37745" y="11237"/>
                        <a:pt x="36593" y="11237"/>
                      </a:cubicBezTo>
                      <a:lnTo>
                        <a:pt x="18152" y="21610"/>
                      </a:lnTo>
                      <a:cubicBezTo>
                        <a:pt x="17000" y="22762"/>
                        <a:pt x="14695" y="22762"/>
                        <a:pt x="13542" y="21610"/>
                      </a:cubicBezTo>
                      <a:lnTo>
                        <a:pt x="864" y="13542"/>
                      </a:lnTo>
                      <a:cubicBezTo>
                        <a:pt x="-288" y="13542"/>
                        <a:pt x="-288" y="12389"/>
                        <a:pt x="864" y="112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20756188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776" name="Freeform: Shape 3775">
                  <a:extLst>
                    <a:ext uri="{FF2B5EF4-FFF2-40B4-BE49-F238E27FC236}">
                      <a16:creationId xmlns:a16="http://schemas.microsoft.com/office/drawing/2014/main" id="{F1037ADC-8896-FF7C-C9DC-64CF9B00432D}"/>
                    </a:ext>
                  </a:extLst>
                </p:cNvPr>
                <p:cNvSpPr/>
                <p:nvPr/>
              </p:nvSpPr>
              <p:spPr>
                <a:xfrm>
                  <a:off x="9086515" y="5457969"/>
                  <a:ext cx="40914" cy="24779"/>
                </a:xfrm>
                <a:custGeom>
                  <a:avLst/>
                  <a:gdLst>
                    <a:gd name="connsiteX0" fmla="*/ 22762 w 40914"/>
                    <a:gd name="connsiteY0" fmla="*/ 864 h 24779"/>
                    <a:gd name="connsiteX1" fmla="*/ 27373 w 40914"/>
                    <a:gd name="connsiteY1" fmla="*/ 864 h 24779"/>
                    <a:gd name="connsiteX2" fmla="*/ 40050 w 40914"/>
                    <a:gd name="connsiteY2" fmla="*/ 8932 h 24779"/>
                    <a:gd name="connsiteX3" fmla="*/ 40050 w 40914"/>
                    <a:gd name="connsiteY3" fmla="*/ 11237 h 24779"/>
                    <a:gd name="connsiteX4" fmla="*/ 18152 w 40914"/>
                    <a:gd name="connsiteY4" fmla="*/ 23915 h 24779"/>
                    <a:gd name="connsiteX5" fmla="*/ 13542 w 40914"/>
                    <a:gd name="connsiteY5" fmla="*/ 23915 h 24779"/>
                    <a:gd name="connsiteX6" fmla="*/ 864 w 40914"/>
                    <a:gd name="connsiteY6" fmla="*/ 15847 h 24779"/>
                    <a:gd name="connsiteX7" fmla="*/ 864 w 40914"/>
                    <a:gd name="connsiteY7" fmla="*/ 12390 h 24779"/>
                    <a:gd name="connsiteX8" fmla="*/ 22762 w 40914"/>
                    <a:gd name="connsiteY8" fmla="*/ 864 h 247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0914" h="24779">
                      <a:moveTo>
                        <a:pt x="22762" y="864"/>
                      </a:moveTo>
                      <a:cubicBezTo>
                        <a:pt x="23915" y="-288"/>
                        <a:pt x="26220" y="-288"/>
                        <a:pt x="27373" y="864"/>
                      </a:cubicBezTo>
                      <a:lnTo>
                        <a:pt x="40050" y="8932"/>
                      </a:lnTo>
                      <a:cubicBezTo>
                        <a:pt x="41203" y="10085"/>
                        <a:pt x="41203" y="11237"/>
                        <a:pt x="40050" y="11237"/>
                      </a:cubicBezTo>
                      <a:lnTo>
                        <a:pt x="18152" y="23915"/>
                      </a:lnTo>
                      <a:cubicBezTo>
                        <a:pt x="17000" y="25068"/>
                        <a:pt x="14695" y="25068"/>
                        <a:pt x="13542" y="23915"/>
                      </a:cubicBezTo>
                      <a:lnTo>
                        <a:pt x="864" y="15847"/>
                      </a:lnTo>
                      <a:cubicBezTo>
                        <a:pt x="-288" y="14695"/>
                        <a:pt x="-288" y="13542"/>
                        <a:pt x="864" y="12390"/>
                      </a:cubicBezTo>
                      <a:lnTo>
                        <a:pt x="22762" y="864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20756186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777" name="Freeform: Shape 3776">
                  <a:extLst>
                    <a:ext uri="{FF2B5EF4-FFF2-40B4-BE49-F238E27FC236}">
                      <a16:creationId xmlns:a16="http://schemas.microsoft.com/office/drawing/2014/main" id="{F0E72ADD-2550-0CA7-894A-8C77BB1531B7}"/>
                    </a:ext>
                  </a:extLst>
                </p:cNvPr>
                <p:cNvSpPr/>
                <p:nvPr/>
              </p:nvSpPr>
              <p:spPr>
                <a:xfrm>
                  <a:off x="9062312" y="5474104"/>
                  <a:ext cx="35151" cy="22474"/>
                </a:xfrm>
                <a:custGeom>
                  <a:avLst/>
                  <a:gdLst>
                    <a:gd name="connsiteX0" fmla="*/ 864 w 35151"/>
                    <a:gd name="connsiteY0" fmla="*/ 10085 h 22474"/>
                    <a:gd name="connsiteX1" fmla="*/ 17000 w 35151"/>
                    <a:gd name="connsiteY1" fmla="*/ 864 h 22474"/>
                    <a:gd name="connsiteX2" fmla="*/ 21610 w 35151"/>
                    <a:gd name="connsiteY2" fmla="*/ 864 h 22474"/>
                    <a:gd name="connsiteX3" fmla="*/ 34288 w 35151"/>
                    <a:gd name="connsiteY3" fmla="*/ 8932 h 22474"/>
                    <a:gd name="connsiteX4" fmla="*/ 34288 w 35151"/>
                    <a:gd name="connsiteY4" fmla="*/ 12390 h 22474"/>
                    <a:gd name="connsiteX5" fmla="*/ 18152 w 35151"/>
                    <a:gd name="connsiteY5" fmla="*/ 21610 h 22474"/>
                    <a:gd name="connsiteX6" fmla="*/ 13542 w 35151"/>
                    <a:gd name="connsiteY6" fmla="*/ 21610 h 22474"/>
                    <a:gd name="connsiteX7" fmla="*/ 864 w 35151"/>
                    <a:gd name="connsiteY7" fmla="*/ 13542 h 22474"/>
                    <a:gd name="connsiteX8" fmla="*/ 864 w 35151"/>
                    <a:gd name="connsiteY8" fmla="*/ 10085 h 224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5151" h="22474">
                      <a:moveTo>
                        <a:pt x="864" y="10085"/>
                      </a:moveTo>
                      <a:lnTo>
                        <a:pt x="17000" y="864"/>
                      </a:lnTo>
                      <a:cubicBezTo>
                        <a:pt x="18152" y="-288"/>
                        <a:pt x="20457" y="-288"/>
                        <a:pt x="21610" y="864"/>
                      </a:cubicBezTo>
                      <a:lnTo>
                        <a:pt x="34288" y="8932"/>
                      </a:lnTo>
                      <a:cubicBezTo>
                        <a:pt x="35440" y="10085"/>
                        <a:pt x="35440" y="11237"/>
                        <a:pt x="34288" y="12390"/>
                      </a:cubicBezTo>
                      <a:lnTo>
                        <a:pt x="18152" y="21610"/>
                      </a:lnTo>
                      <a:cubicBezTo>
                        <a:pt x="17000" y="22762"/>
                        <a:pt x="14695" y="22762"/>
                        <a:pt x="13542" y="21610"/>
                      </a:cubicBezTo>
                      <a:lnTo>
                        <a:pt x="864" y="13542"/>
                      </a:lnTo>
                      <a:cubicBezTo>
                        <a:pt x="-288" y="12390"/>
                        <a:pt x="-288" y="10085"/>
                        <a:pt x="864" y="10085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20756186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778" name="Freeform: Shape 3777">
                  <a:extLst>
                    <a:ext uri="{FF2B5EF4-FFF2-40B4-BE49-F238E27FC236}">
                      <a16:creationId xmlns:a16="http://schemas.microsoft.com/office/drawing/2014/main" id="{C7B07189-6463-DC72-B456-59555848C188}"/>
                    </a:ext>
                  </a:extLst>
                </p:cNvPr>
                <p:cNvSpPr/>
                <p:nvPr/>
              </p:nvSpPr>
              <p:spPr>
                <a:xfrm>
                  <a:off x="9039261" y="5486782"/>
                  <a:ext cx="35151" cy="22474"/>
                </a:xfrm>
                <a:custGeom>
                  <a:avLst/>
                  <a:gdLst>
                    <a:gd name="connsiteX0" fmla="*/ 17000 w 35151"/>
                    <a:gd name="connsiteY0" fmla="*/ 864 h 22474"/>
                    <a:gd name="connsiteX1" fmla="*/ 21610 w 35151"/>
                    <a:gd name="connsiteY1" fmla="*/ 864 h 22474"/>
                    <a:gd name="connsiteX2" fmla="*/ 34288 w 35151"/>
                    <a:gd name="connsiteY2" fmla="*/ 8932 h 22474"/>
                    <a:gd name="connsiteX3" fmla="*/ 34288 w 35151"/>
                    <a:gd name="connsiteY3" fmla="*/ 12390 h 22474"/>
                    <a:gd name="connsiteX4" fmla="*/ 18152 w 35151"/>
                    <a:gd name="connsiteY4" fmla="*/ 21610 h 22474"/>
                    <a:gd name="connsiteX5" fmla="*/ 13542 w 35151"/>
                    <a:gd name="connsiteY5" fmla="*/ 21610 h 22474"/>
                    <a:gd name="connsiteX6" fmla="*/ 864 w 35151"/>
                    <a:gd name="connsiteY6" fmla="*/ 13542 h 22474"/>
                    <a:gd name="connsiteX7" fmla="*/ 864 w 35151"/>
                    <a:gd name="connsiteY7" fmla="*/ 10085 h 22474"/>
                    <a:gd name="connsiteX8" fmla="*/ 17000 w 35151"/>
                    <a:gd name="connsiteY8" fmla="*/ 864 h 224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5151" h="22474">
                      <a:moveTo>
                        <a:pt x="17000" y="864"/>
                      </a:moveTo>
                      <a:cubicBezTo>
                        <a:pt x="18152" y="-288"/>
                        <a:pt x="20457" y="-288"/>
                        <a:pt x="21610" y="864"/>
                      </a:cubicBezTo>
                      <a:lnTo>
                        <a:pt x="34288" y="8932"/>
                      </a:lnTo>
                      <a:cubicBezTo>
                        <a:pt x="35440" y="10085"/>
                        <a:pt x="35440" y="11237"/>
                        <a:pt x="34288" y="12390"/>
                      </a:cubicBezTo>
                      <a:lnTo>
                        <a:pt x="18152" y="21610"/>
                      </a:lnTo>
                      <a:cubicBezTo>
                        <a:pt x="17000" y="22762"/>
                        <a:pt x="14695" y="22762"/>
                        <a:pt x="13542" y="21610"/>
                      </a:cubicBezTo>
                      <a:lnTo>
                        <a:pt x="864" y="13542"/>
                      </a:lnTo>
                      <a:cubicBezTo>
                        <a:pt x="-288" y="12390"/>
                        <a:pt x="-288" y="11237"/>
                        <a:pt x="864" y="10085"/>
                      </a:cubicBezTo>
                      <a:lnTo>
                        <a:pt x="17000" y="864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20756186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779" name="Freeform: Shape 3778">
                  <a:extLst>
                    <a:ext uri="{FF2B5EF4-FFF2-40B4-BE49-F238E27FC236}">
                      <a16:creationId xmlns:a16="http://schemas.microsoft.com/office/drawing/2014/main" id="{961C5B21-A042-BD1B-CDEA-6309B4011BAE}"/>
                    </a:ext>
                  </a:extLst>
                </p:cNvPr>
                <p:cNvSpPr/>
                <p:nvPr/>
              </p:nvSpPr>
              <p:spPr>
                <a:xfrm>
                  <a:off x="9013906" y="5500612"/>
                  <a:ext cx="35152" cy="22474"/>
                </a:xfrm>
                <a:custGeom>
                  <a:avLst/>
                  <a:gdLst>
                    <a:gd name="connsiteX0" fmla="*/ 864 w 35152"/>
                    <a:gd name="connsiteY0" fmla="*/ 10085 h 22474"/>
                    <a:gd name="connsiteX1" fmla="*/ 17000 w 35152"/>
                    <a:gd name="connsiteY1" fmla="*/ 864 h 22474"/>
                    <a:gd name="connsiteX2" fmla="*/ 21610 w 35152"/>
                    <a:gd name="connsiteY2" fmla="*/ 864 h 22474"/>
                    <a:gd name="connsiteX3" fmla="*/ 34288 w 35152"/>
                    <a:gd name="connsiteY3" fmla="*/ 8932 h 22474"/>
                    <a:gd name="connsiteX4" fmla="*/ 34288 w 35152"/>
                    <a:gd name="connsiteY4" fmla="*/ 12389 h 22474"/>
                    <a:gd name="connsiteX5" fmla="*/ 18152 w 35152"/>
                    <a:gd name="connsiteY5" fmla="*/ 21610 h 22474"/>
                    <a:gd name="connsiteX6" fmla="*/ 13542 w 35152"/>
                    <a:gd name="connsiteY6" fmla="*/ 21610 h 22474"/>
                    <a:gd name="connsiteX7" fmla="*/ 864 w 35152"/>
                    <a:gd name="connsiteY7" fmla="*/ 13542 h 22474"/>
                    <a:gd name="connsiteX8" fmla="*/ 864 w 35152"/>
                    <a:gd name="connsiteY8" fmla="*/ 10085 h 224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5152" h="22474">
                      <a:moveTo>
                        <a:pt x="864" y="10085"/>
                      </a:moveTo>
                      <a:lnTo>
                        <a:pt x="17000" y="864"/>
                      </a:lnTo>
                      <a:cubicBezTo>
                        <a:pt x="18152" y="-288"/>
                        <a:pt x="20457" y="-288"/>
                        <a:pt x="21610" y="864"/>
                      </a:cubicBezTo>
                      <a:lnTo>
                        <a:pt x="34288" y="8932"/>
                      </a:lnTo>
                      <a:cubicBezTo>
                        <a:pt x="35440" y="10085"/>
                        <a:pt x="35440" y="11237"/>
                        <a:pt x="34288" y="12389"/>
                      </a:cubicBezTo>
                      <a:lnTo>
                        <a:pt x="18152" y="21610"/>
                      </a:lnTo>
                      <a:cubicBezTo>
                        <a:pt x="17000" y="22762"/>
                        <a:pt x="14695" y="22762"/>
                        <a:pt x="13542" y="21610"/>
                      </a:cubicBezTo>
                      <a:lnTo>
                        <a:pt x="864" y="13542"/>
                      </a:lnTo>
                      <a:cubicBezTo>
                        <a:pt x="-288" y="12389"/>
                        <a:pt x="-288" y="11237"/>
                        <a:pt x="864" y="10085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20756186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780" name="Freeform: Shape 3779">
                  <a:extLst>
                    <a:ext uri="{FF2B5EF4-FFF2-40B4-BE49-F238E27FC236}">
                      <a16:creationId xmlns:a16="http://schemas.microsoft.com/office/drawing/2014/main" id="{F916E392-E3D8-34AB-3A09-9FCA5BC28A9C}"/>
                    </a:ext>
                  </a:extLst>
                </p:cNvPr>
                <p:cNvSpPr/>
                <p:nvPr/>
              </p:nvSpPr>
              <p:spPr>
                <a:xfrm>
                  <a:off x="8989991" y="5513290"/>
                  <a:ext cx="36016" cy="22474"/>
                </a:xfrm>
                <a:custGeom>
                  <a:avLst/>
                  <a:gdLst>
                    <a:gd name="connsiteX0" fmla="*/ 1729 w 36016"/>
                    <a:gd name="connsiteY0" fmla="*/ 10085 h 22474"/>
                    <a:gd name="connsiteX1" fmla="*/ 17864 w 36016"/>
                    <a:gd name="connsiteY1" fmla="*/ 864 h 22474"/>
                    <a:gd name="connsiteX2" fmla="*/ 22474 w 36016"/>
                    <a:gd name="connsiteY2" fmla="*/ 864 h 22474"/>
                    <a:gd name="connsiteX3" fmla="*/ 35152 w 36016"/>
                    <a:gd name="connsiteY3" fmla="*/ 8932 h 22474"/>
                    <a:gd name="connsiteX4" fmla="*/ 35152 w 36016"/>
                    <a:gd name="connsiteY4" fmla="*/ 12390 h 22474"/>
                    <a:gd name="connsiteX5" fmla="*/ 19017 w 36016"/>
                    <a:gd name="connsiteY5" fmla="*/ 21610 h 22474"/>
                    <a:gd name="connsiteX6" fmla="*/ 14407 w 36016"/>
                    <a:gd name="connsiteY6" fmla="*/ 21610 h 22474"/>
                    <a:gd name="connsiteX7" fmla="*/ 1729 w 36016"/>
                    <a:gd name="connsiteY7" fmla="*/ 13542 h 22474"/>
                    <a:gd name="connsiteX8" fmla="*/ 1729 w 36016"/>
                    <a:gd name="connsiteY8" fmla="*/ 10085 h 224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6016" h="22474">
                      <a:moveTo>
                        <a:pt x="1729" y="10085"/>
                      </a:moveTo>
                      <a:lnTo>
                        <a:pt x="17864" y="864"/>
                      </a:lnTo>
                      <a:cubicBezTo>
                        <a:pt x="19017" y="-288"/>
                        <a:pt x="21322" y="-288"/>
                        <a:pt x="22474" y="864"/>
                      </a:cubicBezTo>
                      <a:lnTo>
                        <a:pt x="35152" y="8932"/>
                      </a:lnTo>
                      <a:cubicBezTo>
                        <a:pt x="36305" y="10085"/>
                        <a:pt x="36305" y="11237"/>
                        <a:pt x="35152" y="12390"/>
                      </a:cubicBezTo>
                      <a:lnTo>
                        <a:pt x="19017" y="21610"/>
                      </a:lnTo>
                      <a:cubicBezTo>
                        <a:pt x="17864" y="22762"/>
                        <a:pt x="15559" y="22762"/>
                        <a:pt x="14407" y="21610"/>
                      </a:cubicBezTo>
                      <a:lnTo>
                        <a:pt x="1729" y="13542"/>
                      </a:lnTo>
                      <a:cubicBezTo>
                        <a:pt x="-576" y="12390"/>
                        <a:pt x="-576" y="11237"/>
                        <a:pt x="1729" y="10085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20756184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781" name="Freeform: Shape 3780">
                  <a:extLst>
                    <a:ext uri="{FF2B5EF4-FFF2-40B4-BE49-F238E27FC236}">
                      <a16:creationId xmlns:a16="http://schemas.microsoft.com/office/drawing/2014/main" id="{BD342F17-D3C9-04CA-47D3-44EA77519FBB}"/>
                    </a:ext>
                  </a:extLst>
                </p:cNvPr>
                <p:cNvSpPr/>
                <p:nvPr/>
              </p:nvSpPr>
              <p:spPr>
                <a:xfrm>
                  <a:off x="8966364" y="5527120"/>
                  <a:ext cx="35440" cy="21321"/>
                </a:xfrm>
                <a:custGeom>
                  <a:avLst/>
                  <a:gdLst>
                    <a:gd name="connsiteX0" fmla="*/ 1153 w 35440"/>
                    <a:gd name="connsiteY0" fmla="*/ 10085 h 21321"/>
                    <a:gd name="connsiteX1" fmla="*/ 17288 w 35440"/>
                    <a:gd name="connsiteY1" fmla="*/ 864 h 21321"/>
                    <a:gd name="connsiteX2" fmla="*/ 21898 w 35440"/>
                    <a:gd name="connsiteY2" fmla="*/ 864 h 21321"/>
                    <a:gd name="connsiteX3" fmla="*/ 34576 w 35440"/>
                    <a:gd name="connsiteY3" fmla="*/ 8932 h 21321"/>
                    <a:gd name="connsiteX4" fmla="*/ 34576 w 35440"/>
                    <a:gd name="connsiteY4" fmla="*/ 11237 h 21321"/>
                    <a:gd name="connsiteX5" fmla="*/ 17288 w 35440"/>
                    <a:gd name="connsiteY5" fmla="*/ 20457 h 21321"/>
                    <a:gd name="connsiteX6" fmla="*/ 12678 w 35440"/>
                    <a:gd name="connsiteY6" fmla="*/ 20457 h 21321"/>
                    <a:gd name="connsiteX7" fmla="*/ 0 w 35440"/>
                    <a:gd name="connsiteY7" fmla="*/ 12390 h 21321"/>
                    <a:gd name="connsiteX8" fmla="*/ 1153 w 35440"/>
                    <a:gd name="connsiteY8" fmla="*/ 10085 h 213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5440" h="21321">
                      <a:moveTo>
                        <a:pt x="1153" y="10085"/>
                      </a:moveTo>
                      <a:lnTo>
                        <a:pt x="17288" y="864"/>
                      </a:lnTo>
                      <a:cubicBezTo>
                        <a:pt x="18440" y="-288"/>
                        <a:pt x="20746" y="-288"/>
                        <a:pt x="21898" y="864"/>
                      </a:cubicBezTo>
                      <a:lnTo>
                        <a:pt x="34576" y="8932"/>
                      </a:lnTo>
                      <a:cubicBezTo>
                        <a:pt x="35728" y="10085"/>
                        <a:pt x="35728" y="11237"/>
                        <a:pt x="34576" y="11237"/>
                      </a:cubicBezTo>
                      <a:lnTo>
                        <a:pt x="17288" y="20457"/>
                      </a:lnTo>
                      <a:cubicBezTo>
                        <a:pt x="16135" y="21610"/>
                        <a:pt x="13830" y="21610"/>
                        <a:pt x="12678" y="20457"/>
                      </a:cubicBezTo>
                      <a:lnTo>
                        <a:pt x="0" y="12390"/>
                      </a:lnTo>
                      <a:cubicBezTo>
                        <a:pt x="0" y="12390"/>
                        <a:pt x="0" y="11237"/>
                        <a:pt x="1153" y="10085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20756182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782" name="Freeform: Shape 3781">
                  <a:extLst>
                    <a:ext uri="{FF2B5EF4-FFF2-40B4-BE49-F238E27FC236}">
                      <a16:creationId xmlns:a16="http://schemas.microsoft.com/office/drawing/2014/main" id="{87F55F73-5AC6-4F4D-5681-90C1D73F595F}"/>
                    </a:ext>
                  </a:extLst>
                </p:cNvPr>
                <p:cNvSpPr/>
                <p:nvPr/>
              </p:nvSpPr>
              <p:spPr>
                <a:xfrm>
                  <a:off x="8942449" y="5539798"/>
                  <a:ext cx="35152" cy="22474"/>
                </a:xfrm>
                <a:custGeom>
                  <a:avLst/>
                  <a:gdLst>
                    <a:gd name="connsiteX0" fmla="*/ 864 w 35152"/>
                    <a:gd name="connsiteY0" fmla="*/ 10085 h 22474"/>
                    <a:gd name="connsiteX1" fmla="*/ 17000 w 35152"/>
                    <a:gd name="connsiteY1" fmla="*/ 864 h 22474"/>
                    <a:gd name="connsiteX2" fmla="*/ 21610 w 35152"/>
                    <a:gd name="connsiteY2" fmla="*/ 864 h 22474"/>
                    <a:gd name="connsiteX3" fmla="*/ 34288 w 35152"/>
                    <a:gd name="connsiteY3" fmla="*/ 8932 h 22474"/>
                    <a:gd name="connsiteX4" fmla="*/ 34288 w 35152"/>
                    <a:gd name="connsiteY4" fmla="*/ 12390 h 22474"/>
                    <a:gd name="connsiteX5" fmla="*/ 18152 w 35152"/>
                    <a:gd name="connsiteY5" fmla="*/ 21610 h 22474"/>
                    <a:gd name="connsiteX6" fmla="*/ 13542 w 35152"/>
                    <a:gd name="connsiteY6" fmla="*/ 21610 h 22474"/>
                    <a:gd name="connsiteX7" fmla="*/ 864 w 35152"/>
                    <a:gd name="connsiteY7" fmla="*/ 13542 h 22474"/>
                    <a:gd name="connsiteX8" fmla="*/ 864 w 35152"/>
                    <a:gd name="connsiteY8" fmla="*/ 10085 h 224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5152" h="22474">
                      <a:moveTo>
                        <a:pt x="864" y="10085"/>
                      </a:moveTo>
                      <a:lnTo>
                        <a:pt x="17000" y="864"/>
                      </a:lnTo>
                      <a:cubicBezTo>
                        <a:pt x="18152" y="-288"/>
                        <a:pt x="20458" y="-288"/>
                        <a:pt x="21610" y="864"/>
                      </a:cubicBezTo>
                      <a:lnTo>
                        <a:pt x="34288" y="8932"/>
                      </a:lnTo>
                      <a:cubicBezTo>
                        <a:pt x="35440" y="10085"/>
                        <a:pt x="35440" y="11237"/>
                        <a:pt x="34288" y="12390"/>
                      </a:cubicBezTo>
                      <a:lnTo>
                        <a:pt x="18152" y="21610"/>
                      </a:lnTo>
                      <a:cubicBezTo>
                        <a:pt x="17000" y="22762"/>
                        <a:pt x="14695" y="22762"/>
                        <a:pt x="13542" y="21610"/>
                      </a:cubicBezTo>
                      <a:lnTo>
                        <a:pt x="864" y="13542"/>
                      </a:lnTo>
                      <a:cubicBezTo>
                        <a:pt x="-288" y="12390"/>
                        <a:pt x="-288" y="11237"/>
                        <a:pt x="864" y="10085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20756177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783" name="Freeform: Shape 3782">
                  <a:extLst>
                    <a:ext uri="{FF2B5EF4-FFF2-40B4-BE49-F238E27FC236}">
                      <a16:creationId xmlns:a16="http://schemas.microsoft.com/office/drawing/2014/main" id="{57A6C037-0108-5763-2948-8A0CC3935E75}"/>
                    </a:ext>
                  </a:extLst>
                </p:cNvPr>
                <p:cNvSpPr/>
                <p:nvPr/>
              </p:nvSpPr>
              <p:spPr>
                <a:xfrm>
                  <a:off x="8917958" y="5553628"/>
                  <a:ext cx="35439" cy="22474"/>
                </a:xfrm>
                <a:custGeom>
                  <a:avLst/>
                  <a:gdLst>
                    <a:gd name="connsiteX0" fmla="*/ 1152 w 35439"/>
                    <a:gd name="connsiteY0" fmla="*/ 10085 h 22474"/>
                    <a:gd name="connsiteX1" fmla="*/ 17288 w 35439"/>
                    <a:gd name="connsiteY1" fmla="*/ 864 h 22474"/>
                    <a:gd name="connsiteX2" fmla="*/ 21898 w 35439"/>
                    <a:gd name="connsiteY2" fmla="*/ 864 h 22474"/>
                    <a:gd name="connsiteX3" fmla="*/ 34576 w 35439"/>
                    <a:gd name="connsiteY3" fmla="*/ 8932 h 22474"/>
                    <a:gd name="connsiteX4" fmla="*/ 34576 w 35439"/>
                    <a:gd name="connsiteY4" fmla="*/ 12390 h 22474"/>
                    <a:gd name="connsiteX5" fmla="*/ 17288 w 35439"/>
                    <a:gd name="connsiteY5" fmla="*/ 21610 h 22474"/>
                    <a:gd name="connsiteX6" fmla="*/ 12677 w 35439"/>
                    <a:gd name="connsiteY6" fmla="*/ 21610 h 22474"/>
                    <a:gd name="connsiteX7" fmla="*/ 0 w 35439"/>
                    <a:gd name="connsiteY7" fmla="*/ 13542 h 22474"/>
                    <a:gd name="connsiteX8" fmla="*/ 1152 w 35439"/>
                    <a:gd name="connsiteY8" fmla="*/ 10085 h 224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5439" h="22474">
                      <a:moveTo>
                        <a:pt x="1152" y="10085"/>
                      </a:moveTo>
                      <a:lnTo>
                        <a:pt x="17288" y="864"/>
                      </a:lnTo>
                      <a:cubicBezTo>
                        <a:pt x="18440" y="-288"/>
                        <a:pt x="20745" y="-288"/>
                        <a:pt x="21898" y="864"/>
                      </a:cubicBezTo>
                      <a:lnTo>
                        <a:pt x="34576" y="8932"/>
                      </a:lnTo>
                      <a:cubicBezTo>
                        <a:pt x="35728" y="10085"/>
                        <a:pt x="35728" y="11237"/>
                        <a:pt x="34576" y="12390"/>
                      </a:cubicBezTo>
                      <a:lnTo>
                        <a:pt x="17288" y="21610"/>
                      </a:lnTo>
                      <a:cubicBezTo>
                        <a:pt x="16135" y="22762"/>
                        <a:pt x="13830" y="22762"/>
                        <a:pt x="12677" y="21610"/>
                      </a:cubicBezTo>
                      <a:lnTo>
                        <a:pt x="0" y="13542"/>
                      </a:lnTo>
                      <a:cubicBezTo>
                        <a:pt x="0" y="12390"/>
                        <a:pt x="0" y="11237"/>
                        <a:pt x="1152" y="10085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20756180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784" name="Freeform: Shape 3783">
                  <a:extLst>
                    <a:ext uri="{FF2B5EF4-FFF2-40B4-BE49-F238E27FC236}">
                      <a16:creationId xmlns:a16="http://schemas.microsoft.com/office/drawing/2014/main" id="{0EAFC867-D543-BBDE-AFE4-7DE12E499A4B}"/>
                    </a:ext>
                  </a:extLst>
                </p:cNvPr>
                <p:cNvSpPr/>
                <p:nvPr/>
              </p:nvSpPr>
              <p:spPr>
                <a:xfrm>
                  <a:off x="8894331" y="5566306"/>
                  <a:ext cx="36016" cy="22474"/>
                </a:xfrm>
                <a:custGeom>
                  <a:avLst/>
                  <a:gdLst>
                    <a:gd name="connsiteX0" fmla="*/ 1729 w 36016"/>
                    <a:gd name="connsiteY0" fmla="*/ 10085 h 22474"/>
                    <a:gd name="connsiteX1" fmla="*/ 17864 w 36016"/>
                    <a:gd name="connsiteY1" fmla="*/ 864 h 22474"/>
                    <a:gd name="connsiteX2" fmla="*/ 22474 w 36016"/>
                    <a:gd name="connsiteY2" fmla="*/ 864 h 22474"/>
                    <a:gd name="connsiteX3" fmla="*/ 35152 w 36016"/>
                    <a:gd name="connsiteY3" fmla="*/ 8932 h 22474"/>
                    <a:gd name="connsiteX4" fmla="*/ 35152 w 36016"/>
                    <a:gd name="connsiteY4" fmla="*/ 12390 h 22474"/>
                    <a:gd name="connsiteX5" fmla="*/ 19017 w 36016"/>
                    <a:gd name="connsiteY5" fmla="*/ 21610 h 22474"/>
                    <a:gd name="connsiteX6" fmla="*/ 14406 w 36016"/>
                    <a:gd name="connsiteY6" fmla="*/ 21610 h 22474"/>
                    <a:gd name="connsiteX7" fmla="*/ 1729 w 36016"/>
                    <a:gd name="connsiteY7" fmla="*/ 13542 h 22474"/>
                    <a:gd name="connsiteX8" fmla="*/ 1729 w 36016"/>
                    <a:gd name="connsiteY8" fmla="*/ 10085 h 224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6016" h="22474">
                      <a:moveTo>
                        <a:pt x="1729" y="10085"/>
                      </a:moveTo>
                      <a:lnTo>
                        <a:pt x="17864" y="864"/>
                      </a:lnTo>
                      <a:cubicBezTo>
                        <a:pt x="19017" y="-288"/>
                        <a:pt x="21322" y="-288"/>
                        <a:pt x="22474" y="864"/>
                      </a:cubicBezTo>
                      <a:lnTo>
                        <a:pt x="35152" y="8932"/>
                      </a:lnTo>
                      <a:cubicBezTo>
                        <a:pt x="36304" y="10085"/>
                        <a:pt x="36304" y="11237"/>
                        <a:pt x="35152" y="12390"/>
                      </a:cubicBezTo>
                      <a:lnTo>
                        <a:pt x="19017" y="21610"/>
                      </a:lnTo>
                      <a:cubicBezTo>
                        <a:pt x="17864" y="22762"/>
                        <a:pt x="15559" y="22762"/>
                        <a:pt x="14406" y="21610"/>
                      </a:cubicBezTo>
                      <a:lnTo>
                        <a:pt x="1729" y="13542"/>
                      </a:lnTo>
                      <a:cubicBezTo>
                        <a:pt x="-576" y="12390"/>
                        <a:pt x="-576" y="11237"/>
                        <a:pt x="1729" y="10085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20756184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785" name="Freeform: Shape 3784">
                  <a:extLst>
                    <a:ext uri="{FF2B5EF4-FFF2-40B4-BE49-F238E27FC236}">
                      <a16:creationId xmlns:a16="http://schemas.microsoft.com/office/drawing/2014/main" id="{D66EA431-A3DC-3D07-FD88-4E1E2C6233D7}"/>
                    </a:ext>
                  </a:extLst>
                </p:cNvPr>
                <p:cNvSpPr/>
                <p:nvPr/>
              </p:nvSpPr>
              <p:spPr>
                <a:xfrm>
                  <a:off x="8870993" y="5580136"/>
                  <a:ext cx="35152" cy="21321"/>
                </a:xfrm>
                <a:custGeom>
                  <a:avLst/>
                  <a:gdLst>
                    <a:gd name="connsiteX0" fmla="*/ 864 w 35152"/>
                    <a:gd name="connsiteY0" fmla="*/ 10085 h 21321"/>
                    <a:gd name="connsiteX1" fmla="*/ 17000 w 35152"/>
                    <a:gd name="connsiteY1" fmla="*/ 864 h 21321"/>
                    <a:gd name="connsiteX2" fmla="*/ 21610 w 35152"/>
                    <a:gd name="connsiteY2" fmla="*/ 864 h 21321"/>
                    <a:gd name="connsiteX3" fmla="*/ 34288 w 35152"/>
                    <a:gd name="connsiteY3" fmla="*/ 8932 h 21321"/>
                    <a:gd name="connsiteX4" fmla="*/ 34288 w 35152"/>
                    <a:gd name="connsiteY4" fmla="*/ 11237 h 21321"/>
                    <a:gd name="connsiteX5" fmla="*/ 18152 w 35152"/>
                    <a:gd name="connsiteY5" fmla="*/ 20457 h 21321"/>
                    <a:gd name="connsiteX6" fmla="*/ 13542 w 35152"/>
                    <a:gd name="connsiteY6" fmla="*/ 20457 h 21321"/>
                    <a:gd name="connsiteX7" fmla="*/ 864 w 35152"/>
                    <a:gd name="connsiteY7" fmla="*/ 12390 h 21321"/>
                    <a:gd name="connsiteX8" fmla="*/ 864 w 35152"/>
                    <a:gd name="connsiteY8" fmla="*/ 10085 h 213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5152" h="21321">
                      <a:moveTo>
                        <a:pt x="864" y="10085"/>
                      </a:moveTo>
                      <a:lnTo>
                        <a:pt x="17000" y="864"/>
                      </a:lnTo>
                      <a:cubicBezTo>
                        <a:pt x="18152" y="-288"/>
                        <a:pt x="20457" y="-288"/>
                        <a:pt x="21610" y="864"/>
                      </a:cubicBezTo>
                      <a:lnTo>
                        <a:pt x="34288" y="8932"/>
                      </a:lnTo>
                      <a:cubicBezTo>
                        <a:pt x="35440" y="10085"/>
                        <a:pt x="35440" y="11237"/>
                        <a:pt x="34288" y="11237"/>
                      </a:cubicBezTo>
                      <a:lnTo>
                        <a:pt x="18152" y="20457"/>
                      </a:lnTo>
                      <a:cubicBezTo>
                        <a:pt x="17000" y="21610"/>
                        <a:pt x="14695" y="21610"/>
                        <a:pt x="13542" y="20457"/>
                      </a:cubicBezTo>
                      <a:lnTo>
                        <a:pt x="864" y="12390"/>
                      </a:lnTo>
                      <a:cubicBezTo>
                        <a:pt x="-288" y="12390"/>
                        <a:pt x="-288" y="11237"/>
                        <a:pt x="864" y="10085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20756182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786" name="Freeform: Shape 3785">
                  <a:extLst>
                    <a:ext uri="{FF2B5EF4-FFF2-40B4-BE49-F238E27FC236}">
                      <a16:creationId xmlns:a16="http://schemas.microsoft.com/office/drawing/2014/main" id="{380A703C-4EFF-3192-7D8C-3352F369D510}"/>
                    </a:ext>
                  </a:extLst>
                </p:cNvPr>
                <p:cNvSpPr/>
                <p:nvPr/>
              </p:nvSpPr>
              <p:spPr>
                <a:xfrm>
                  <a:off x="8847942" y="5592814"/>
                  <a:ext cx="35152" cy="22474"/>
                </a:xfrm>
                <a:custGeom>
                  <a:avLst/>
                  <a:gdLst>
                    <a:gd name="connsiteX0" fmla="*/ 17000 w 35152"/>
                    <a:gd name="connsiteY0" fmla="*/ 864 h 22474"/>
                    <a:gd name="connsiteX1" fmla="*/ 21610 w 35152"/>
                    <a:gd name="connsiteY1" fmla="*/ 864 h 22474"/>
                    <a:gd name="connsiteX2" fmla="*/ 34288 w 35152"/>
                    <a:gd name="connsiteY2" fmla="*/ 8932 h 22474"/>
                    <a:gd name="connsiteX3" fmla="*/ 34288 w 35152"/>
                    <a:gd name="connsiteY3" fmla="*/ 12389 h 22474"/>
                    <a:gd name="connsiteX4" fmla="*/ 18152 w 35152"/>
                    <a:gd name="connsiteY4" fmla="*/ 21610 h 22474"/>
                    <a:gd name="connsiteX5" fmla="*/ 13542 w 35152"/>
                    <a:gd name="connsiteY5" fmla="*/ 21610 h 22474"/>
                    <a:gd name="connsiteX6" fmla="*/ 864 w 35152"/>
                    <a:gd name="connsiteY6" fmla="*/ 13542 h 22474"/>
                    <a:gd name="connsiteX7" fmla="*/ 864 w 35152"/>
                    <a:gd name="connsiteY7" fmla="*/ 10085 h 22474"/>
                    <a:gd name="connsiteX8" fmla="*/ 17000 w 35152"/>
                    <a:gd name="connsiteY8" fmla="*/ 864 h 224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5152" h="22474">
                      <a:moveTo>
                        <a:pt x="17000" y="864"/>
                      </a:moveTo>
                      <a:cubicBezTo>
                        <a:pt x="18152" y="-288"/>
                        <a:pt x="20457" y="-288"/>
                        <a:pt x="21610" y="864"/>
                      </a:cubicBezTo>
                      <a:lnTo>
                        <a:pt x="34288" y="8932"/>
                      </a:lnTo>
                      <a:cubicBezTo>
                        <a:pt x="35440" y="10085"/>
                        <a:pt x="35440" y="11237"/>
                        <a:pt x="34288" y="12389"/>
                      </a:cubicBezTo>
                      <a:lnTo>
                        <a:pt x="18152" y="21610"/>
                      </a:lnTo>
                      <a:cubicBezTo>
                        <a:pt x="17000" y="22762"/>
                        <a:pt x="14695" y="22762"/>
                        <a:pt x="13542" y="21610"/>
                      </a:cubicBezTo>
                      <a:lnTo>
                        <a:pt x="864" y="13542"/>
                      </a:lnTo>
                      <a:cubicBezTo>
                        <a:pt x="-288" y="12389"/>
                        <a:pt x="-288" y="11237"/>
                        <a:pt x="864" y="10085"/>
                      </a:cubicBezTo>
                      <a:lnTo>
                        <a:pt x="17000" y="864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20756186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787" name="Freeform: Shape 3786">
                  <a:extLst>
                    <a:ext uri="{FF2B5EF4-FFF2-40B4-BE49-F238E27FC236}">
                      <a16:creationId xmlns:a16="http://schemas.microsoft.com/office/drawing/2014/main" id="{0D69B66B-B441-2D51-4BF7-9E23827AF09B}"/>
                    </a:ext>
                  </a:extLst>
                </p:cNvPr>
                <p:cNvSpPr/>
                <p:nvPr/>
              </p:nvSpPr>
              <p:spPr>
                <a:xfrm>
                  <a:off x="8802994" y="5606644"/>
                  <a:ext cx="55897" cy="33999"/>
                </a:xfrm>
                <a:custGeom>
                  <a:avLst/>
                  <a:gdLst>
                    <a:gd name="connsiteX0" fmla="*/ 864 w 55897"/>
                    <a:gd name="connsiteY0" fmla="*/ 21610 h 33999"/>
                    <a:gd name="connsiteX1" fmla="*/ 37745 w 55897"/>
                    <a:gd name="connsiteY1" fmla="*/ 864 h 33999"/>
                    <a:gd name="connsiteX2" fmla="*/ 42355 w 55897"/>
                    <a:gd name="connsiteY2" fmla="*/ 864 h 33999"/>
                    <a:gd name="connsiteX3" fmla="*/ 55033 w 55897"/>
                    <a:gd name="connsiteY3" fmla="*/ 8932 h 33999"/>
                    <a:gd name="connsiteX4" fmla="*/ 55033 w 55897"/>
                    <a:gd name="connsiteY4" fmla="*/ 12390 h 33999"/>
                    <a:gd name="connsiteX5" fmla="*/ 18152 w 55897"/>
                    <a:gd name="connsiteY5" fmla="*/ 33135 h 33999"/>
                    <a:gd name="connsiteX6" fmla="*/ 13542 w 55897"/>
                    <a:gd name="connsiteY6" fmla="*/ 33135 h 33999"/>
                    <a:gd name="connsiteX7" fmla="*/ 864 w 55897"/>
                    <a:gd name="connsiteY7" fmla="*/ 25068 h 33999"/>
                    <a:gd name="connsiteX8" fmla="*/ 864 w 55897"/>
                    <a:gd name="connsiteY8" fmla="*/ 21610 h 339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5897" h="33999">
                      <a:moveTo>
                        <a:pt x="864" y="21610"/>
                      </a:moveTo>
                      <a:lnTo>
                        <a:pt x="37745" y="864"/>
                      </a:lnTo>
                      <a:cubicBezTo>
                        <a:pt x="38898" y="-288"/>
                        <a:pt x="41203" y="-288"/>
                        <a:pt x="42355" y="864"/>
                      </a:cubicBezTo>
                      <a:lnTo>
                        <a:pt x="55033" y="8932"/>
                      </a:lnTo>
                      <a:cubicBezTo>
                        <a:pt x="56186" y="10085"/>
                        <a:pt x="56186" y="11237"/>
                        <a:pt x="55033" y="12390"/>
                      </a:cubicBezTo>
                      <a:lnTo>
                        <a:pt x="18152" y="33135"/>
                      </a:lnTo>
                      <a:cubicBezTo>
                        <a:pt x="17000" y="34288"/>
                        <a:pt x="14695" y="34288"/>
                        <a:pt x="13542" y="33135"/>
                      </a:cubicBezTo>
                      <a:lnTo>
                        <a:pt x="864" y="25068"/>
                      </a:lnTo>
                      <a:cubicBezTo>
                        <a:pt x="-288" y="22762"/>
                        <a:pt x="-288" y="21610"/>
                        <a:pt x="864" y="2161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20756191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788" name="Freeform: Shape 3787">
                  <a:extLst>
                    <a:ext uri="{FF2B5EF4-FFF2-40B4-BE49-F238E27FC236}">
                      <a16:creationId xmlns:a16="http://schemas.microsoft.com/office/drawing/2014/main" id="{B275AD5C-EDF2-A01F-4F02-7FAC8F8BA048}"/>
                    </a:ext>
                  </a:extLst>
                </p:cNvPr>
                <p:cNvSpPr/>
                <p:nvPr/>
              </p:nvSpPr>
              <p:spPr>
                <a:xfrm>
                  <a:off x="9161429" y="5445291"/>
                  <a:ext cx="51287" cy="32846"/>
                </a:xfrm>
                <a:custGeom>
                  <a:avLst/>
                  <a:gdLst>
                    <a:gd name="connsiteX0" fmla="*/ 864 w 51287"/>
                    <a:gd name="connsiteY0" fmla="*/ 7780 h 32846"/>
                    <a:gd name="connsiteX1" fmla="*/ 13542 w 51287"/>
                    <a:gd name="connsiteY1" fmla="*/ 864 h 32846"/>
                    <a:gd name="connsiteX2" fmla="*/ 18152 w 51287"/>
                    <a:gd name="connsiteY2" fmla="*/ 864 h 32846"/>
                    <a:gd name="connsiteX3" fmla="*/ 50423 w 51287"/>
                    <a:gd name="connsiteY3" fmla="*/ 21610 h 32846"/>
                    <a:gd name="connsiteX4" fmla="*/ 50423 w 51287"/>
                    <a:gd name="connsiteY4" fmla="*/ 25068 h 32846"/>
                    <a:gd name="connsiteX5" fmla="*/ 37745 w 51287"/>
                    <a:gd name="connsiteY5" fmla="*/ 31983 h 32846"/>
                    <a:gd name="connsiteX6" fmla="*/ 33135 w 51287"/>
                    <a:gd name="connsiteY6" fmla="*/ 31983 h 32846"/>
                    <a:gd name="connsiteX7" fmla="*/ 864 w 51287"/>
                    <a:gd name="connsiteY7" fmla="*/ 11237 h 32846"/>
                    <a:gd name="connsiteX8" fmla="*/ 864 w 51287"/>
                    <a:gd name="connsiteY8" fmla="*/ 7780 h 328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1287" h="32846">
                      <a:moveTo>
                        <a:pt x="864" y="7780"/>
                      </a:moveTo>
                      <a:lnTo>
                        <a:pt x="13542" y="864"/>
                      </a:lnTo>
                      <a:cubicBezTo>
                        <a:pt x="14695" y="-288"/>
                        <a:pt x="17000" y="-288"/>
                        <a:pt x="18152" y="864"/>
                      </a:cubicBezTo>
                      <a:lnTo>
                        <a:pt x="50423" y="21610"/>
                      </a:lnTo>
                      <a:cubicBezTo>
                        <a:pt x="51575" y="22762"/>
                        <a:pt x="51575" y="23915"/>
                        <a:pt x="50423" y="25068"/>
                      </a:cubicBezTo>
                      <a:lnTo>
                        <a:pt x="37745" y="31983"/>
                      </a:lnTo>
                      <a:cubicBezTo>
                        <a:pt x="36593" y="33135"/>
                        <a:pt x="34288" y="33135"/>
                        <a:pt x="33135" y="31983"/>
                      </a:cubicBezTo>
                      <a:lnTo>
                        <a:pt x="864" y="11237"/>
                      </a:lnTo>
                      <a:cubicBezTo>
                        <a:pt x="-288" y="8932"/>
                        <a:pt x="-288" y="7780"/>
                        <a:pt x="864" y="778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20756184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789" name="Freeform: Shape 3788">
                  <a:extLst>
                    <a:ext uri="{FF2B5EF4-FFF2-40B4-BE49-F238E27FC236}">
                      <a16:creationId xmlns:a16="http://schemas.microsoft.com/office/drawing/2014/main" id="{C1AF06DD-9178-43B5-F473-3B33A1AE78A3}"/>
                    </a:ext>
                  </a:extLst>
                </p:cNvPr>
                <p:cNvSpPr/>
                <p:nvPr/>
              </p:nvSpPr>
              <p:spPr>
                <a:xfrm>
                  <a:off x="9134633" y="5455664"/>
                  <a:ext cx="37745" cy="23626"/>
                </a:xfrm>
                <a:custGeom>
                  <a:avLst/>
                  <a:gdLst>
                    <a:gd name="connsiteX0" fmla="*/ 1153 w 37745"/>
                    <a:gd name="connsiteY0" fmla="*/ 11237 h 23626"/>
                    <a:gd name="connsiteX1" fmla="*/ 19593 w 37745"/>
                    <a:gd name="connsiteY1" fmla="*/ 864 h 23626"/>
                    <a:gd name="connsiteX2" fmla="*/ 24203 w 37745"/>
                    <a:gd name="connsiteY2" fmla="*/ 864 h 23626"/>
                    <a:gd name="connsiteX3" fmla="*/ 36881 w 37745"/>
                    <a:gd name="connsiteY3" fmla="*/ 8932 h 23626"/>
                    <a:gd name="connsiteX4" fmla="*/ 36881 w 37745"/>
                    <a:gd name="connsiteY4" fmla="*/ 12390 h 23626"/>
                    <a:gd name="connsiteX5" fmla="*/ 17288 w 37745"/>
                    <a:gd name="connsiteY5" fmla="*/ 22762 h 23626"/>
                    <a:gd name="connsiteX6" fmla="*/ 12678 w 37745"/>
                    <a:gd name="connsiteY6" fmla="*/ 22762 h 23626"/>
                    <a:gd name="connsiteX7" fmla="*/ 0 w 37745"/>
                    <a:gd name="connsiteY7" fmla="*/ 14695 h 23626"/>
                    <a:gd name="connsiteX8" fmla="*/ 1153 w 37745"/>
                    <a:gd name="connsiteY8" fmla="*/ 11237 h 236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745" h="23626">
                      <a:moveTo>
                        <a:pt x="1153" y="11237"/>
                      </a:moveTo>
                      <a:lnTo>
                        <a:pt x="19593" y="864"/>
                      </a:lnTo>
                      <a:cubicBezTo>
                        <a:pt x="20745" y="-288"/>
                        <a:pt x="23051" y="-288"/>
                        <a:pt x="24203" y="864"/>
                      </a:cubicBezTo>
                      <a:lnTo>
                        <a:pt x="36881" y="8932"/>
                      </a:lnTo>
                      <a:cubicBezTo>
                        <a:pt x="38033" y="10085"/>
                        <a:pt x="38033" y="11237"/>
                        <a:pt x="36881" y="12390"/>
                      </a:cubicBezTo>
                      <a:lnTo>
                        <a:pt x="17288" y="22762"/>
                      </a:lnTo>
                      <a:cubicBezTo>
                        <a:pt x="16135" y="23915"/>
                        <a:pt x="13830" y="23915"/>
                        <a:pt x="12678" y="22762"/>
                      </a:cubicBezTo>
                      <a:lnTo>
                        <a:pt x="0" y="14695"/>
                      </a:lnTo>
                      <a:cubicBezTo>
                        <a:pt x="0" y="13542"/>
                        <a:pt x="0" y="12390"/>
                        <a:pt x="1153" y="112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20756184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790" name="Freeform: Shape 3789">
                  <a:extLst>
                    <a:ext uri="{FF2B5EF4-FFF2-40B4-BE49-F238E27FC236}">
                      <a16:creationId xmlns:a16="http://schemas.microsoft.com/office/drawing/2014/main" id="{FF6A8367-C004-C52E-03D2-EED05ECF5E8A}"/>
                    </a:ext>
                  </a:extLst>
                </p:cNvPr>
                <p:cNvSpPr/>
                <p:nvPr/>
              </p:nvSpPr>
              <p:spPr>
                <a:xfrm>
                  <a:off x="9118786" y="5469494"/>
                  <a:ext cx="28236" cy="19016"/>
                </a:xfrm>
                <a:custGeom>
                  <a:avLst/>
                  <a:gdLst>
                    <a:gd name="connsiteX0" fmla="*/ 864 w 28236"/>
                    <a:gd name="connsiteY0" fmla="*/ 6627 h 19016"/>
                    <a:gd name="connsiteX1" fmla="*/ 10085 w 28236"/>
                    <a:gd name="connsiteY1" fmla="*/ 864 h 19016"/>
                    <a:gd name="connsiteX2" fmla="*/ 14695 w 28236"/>
                    <a:gd name="connsiteY2" fmla="*/ 864 h 19016"/>
                    <a:gd name="connsiteX3" fmla="*/ 27372 w 28236"/>
                    <a:gd name="connsiteY3" fmla="*/ 8932 h 19016"/>
                    <a:gd name="connsiteX4" fmla="*/ 27372 w 28236"/>
                    <a:gd name="connsiteY4" fmla="*/ 12390 h 19016"/>
                    <a:gd name="connsiteX5" fmla="*/ 18152 w 28236"/>
                    <a:gd name="connsiteY5" fmla="*/ 18152 h 19016"/>
                    <a:gd name="connsiteX6" fmla="*/ 13542 w 28236"/>
                    <a:gd name="connsiteY6" fmla="*/ 18152 h 19016"/>
                    <a:gd name="connsiteX7" fmla="*/ 864 w 28236"/>
                    <a:gd name="connsiteY7" fmla="*/ 10085 h 19016"/>
                    <a:gd name="connsiteX8" fmla="*/ 864 w 28236"/>
                    <a:gd name="connsiteY8" fmla="*/ 6627 h 190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8236" h="19016">
                      <a:moveTo>
                        <a:pt x="864" y="6627"/>
                      </a:moveTo>
                      <a:lnTo>
                        <a:pt x="10085" y="864"/>
                      </a:lnTo>
                      <a:cubicBezTo>
                        <a:pt x="11237" y="-288"/>
                        <a:pt x="13542" y="-288"/>
                        <a:pt x="14695" y="864"/>
                      </a:cubicBezTo>
                      <a:lnTo>
                        <a:pt x="27372" y="8932"/>
                      </a:lnTo>
                      <a:cubicBezTo>
                        <a:pt x="28525" y="10085"/>
                        <a:pt x="28525" y="11237"/>
                        <a:pt x="27372" y="12390"/>
                      </a:cubicBezTo>
                      <a:lnTo>
                        <a:pt x="18152" y="18152"/>
                      </a:lnTo>
                      <a:cubicBezTo>
                        <a:pt x="17000" y="19305"/>
                        <a:pt x="14695" y="19305"/>
                        <a:pt x="13542" y="18152"/>
                      </a:cubicBezTo>
                      <a:lnTo>
                        <a:pt x="864" y="10085"/>
                      </a:lnTo>
                      <a:cubicBezTo>
                        <a:pt x="-288" y="8932"/>
                        <a:pt x="-288" y="7780"/>
                        <a:pt x="864" y="662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20756179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791" name="Freeform: Shape 3790">
                  <a:extLst>
                    <a:ext uri="{FF2B5EF4-FFF2-40B4-BE49-F238E27FC236}">
                      <a16:creationId xmlns:a16="http://schemas.microsoft.com/office/drawing/2014/main" id="{437C68B8-9CFD-A4AB-B44F-C9A1D87547B4}"/>
                    </a:ext>
                  </a:extLst>
                </p:cNvPr>
                <p:cNvSpPr/>
                <p:nvPr/>
              </p:nvSpPr>
              <p:spPr>
                <a:xfrm>
                  <a:off x="9100345" y="5479867"/>
                  <a:ext cx="29389" cy="19016"/>
                </a:xfrm>
                <a:custGeom>
                  <a:avLst/>
                  <a:gdLst>
                    <a:gd name="connsiteX0" fmla="*/ 864 w 29389"/>
                    <a:gd name="connsiteY0" fmla="*/ 6627 h 19016"/>
                    <a:gd name="connsiteX1" fmla="*/ 11237 w 29389"/>
                    <a:gd name="connsiteY1" fmla="*/ 864 h 19016"/>
                    <a:gd name="connsiteX2" fmla="*/ 15847 w 29389"/>
                    <a:gd name="connsiteY2" fmla="*/ 864 h 19016"/>
                    <a:gd name="connsiteX3" fmla="*/ 28525 w 29389"/>
                    <a:gd name="connsiteY3" fmla="*/ 8932 h 19016"/>
                    <a:gd name="connsiteX4" fmla="*/ 28525 w 29389"/>
                    <a:gd name="connsiteY4" fmla="*/ 12390 h 19016"/>
                    <a:gd name="connsiteX5" fmla="*/ 18152 w 29389"/>
                    <a:gd name="connsiteY5" fmla="*/ 18152 h 19016"/>
                    <a:gd name="connsiteX6" fmla="*/ 13542 w 29389"/>
                    <a:gd name="connsiteY6" fmla="*/ 18152 h 19016"/>
                    <a:gd name="connsiteX7" fmla="*/ 864 w 29389"/>
                    <a:gd name="connsiteY7" fmla="*/ 10085 h 19016"/>
                    <a:gd name="connsiteX8" fmla="*/ 864 w 29389"/>
                    <a:gd name="connsiteY8" fmla="*/ 6627 h 190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9389" h="19016">
                      <a:moveTo>
                        <a:pt x="864" y="6627"/>
                      </a:moveTo>
                      <a:lnTo>
                        <a:pt x="11237" y="864"/>
                      </a:lnTo>
                      <a:cubicBezTo>
                        <a:pt x="12390" y="-288"/>
                        <a:pt x="14695" y="-288"/>
                        <a:pt x="15847" y="864"/>
                      </a:cubicBezTo>
                      <a:lnTo>
                        <a:pt x="28525" y="8932"/>
                      </a:lnTo>
                      <a:cubicBezTo>
                        <a:pt x="29678" y="10085"/>
                        <a:pt x="29678" y="11237"/>
                        <a:pt x="28525" y="12390"/>
                      </a:cubicBezTo>
                      <a:lnTo>
                        <a:pt x="18152" y="18152"/>
                      </a:lnTo>
                      <a:cubicBezTo>
                        <a:pt x="17000" y="19305"/>
                        <a:pt x="14695" y="19305"/>
                        <a:pt x="13542" y="18152"/>
                      </a:cubicBezTo>
                      <a:lnTo>
                        <a:pt x="864" y="10085"/>
                      </a:lnTo>
                      <a:cubicBezTo>
                        <a:pt x="-288" y="7780"/>
                        <a:pt x="-288" y="6627"/>
                        <a:pt x="864" y="662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20756186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792" name="Freeform: Shape 3791">
                  <a:extLst>
                    <a:ext uri="{FF2B5EF4-FFF2-40B4-BE49-F238E27FC236}">
                      <a16:creationId xmlns:a16="http://schemas.microsoft.com/office/drawing/2014/main" id="{952CC017-B9B7-29E6-6DC6-09F764D1E58B}"/>
                    </a:ext>
                  </a:extLst>
                </p:cNvPr>
                <p:cNvSpPr/>
                <p:nvPr/>
              </p:nvSpPr>
              <p:spPr>
                <a:xfrm>
                  <a:off x="9065769" y="5489087"/>
                  <a:ext cx="46677" cy="28236"/>
                </a:xfrm>
                <a:custGeom>
                  <a:avLst/>
                  <a:gdLst>
                    <a:gd name="connsiteX0" fmla="*/ 864 w 46677"/>
                    <a:gd name="connsiteY0" fmla="*/ 15847 h 28236"/>
                    <a:gd name="connsiteX1" fmla="*/ 28525 w 46677"/>
                    <a:gd name="connsiteY1" fmla="*/ 864 h 28236"/>
                    <a:gd name="connsiteX2" fmla="*/ 33135 w 46677"/>
                    <a:gd name="connsiteY2" fmla="*/ 864 h 28236"/>
                    <a:gd name="connsiteX3" fmla="*/ 45813 w 46677"/>
                    <a:gd name="connsiteY3" fmla="*/ 8932 h 28236"/>
                    <a:gd name="connsiteX4" fmla="*/ 45813 w 46677"/>
                    <a:gd name="connsiteY4" fmla="*/ 12389 h 28236"/>
                    <a:gd name="connsiteX5" fmla="*/ 18152 w 46677"/>
                    <a:gd name="connsiteY5" fmla="*/ 27372 h 28236"/>
                    <a:gd name="connsiteX6" fmla="*/ 13542 w 46677"/>
                    <a:gd name="connsiteY6" fmla="*/ 27372 h 28236"/>
                    <a:gd name="connsiteX7" fmla="*/ 864 w 46677"/>
                    <a:gd name="connsiteY7" fmla="*/ 19305 h 28236"/>
                    <a:gd name="connsiteX8" fmla="*/ 864 w 46677"/>
                    <a:gd name="connsiteY8" fmla="*/ 15847 h 282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6677" h="28236">
                      <a:moveTo>
                        <a:pt x="864" y="15847"/>
                      </a:moveTo>
                      <a:lnTo>
                        <a:pt x="28525" y="864"/>
                      </a:lnTo>
                      <a:cubicBezTo>
                        <a:pt x="29678" y="-288"/>
                        <a:pt x="31982" y="-288"/>
                        <a:pt x="33135" y="864"/>
                      </a:cubicBezTo>
                      <a:lnTo>
                        <a:pt x="45813" y="8932"/>
                      </a:lnTo>
                      <a:cubicBezTo>
                        <a:pt x="46965" y="10085"/>
                        <a:pt x="46965" y="11237"/>
                        <a:pt x="45813" y="12389"/>
                      </a:cubicBezTo>
                      <a:lnTo>
                        <a:pt x="18152" y="27372"/>
                      </a:lnTo>
                      <a:cubicBezTo>
                        <a:pt x="17000" y="28525"/>
                        <a:pt x="14695" y="28525"/>
                        <a:pt x="13542" y="27372"/>
                      </a:cubicBezTo>
                      <a:lnTo>
                        <a:pt x="864" y="19305"/>
                      </a:lnTo>
                      <a:cubicBezTo>
                        <a:pt x="-288" y="18152"/>
                        <a:pt x="-288" y="17000"/>
                        <a:pt x="864" y="158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20756186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793" name="Freeform: Shape 3792">
                  <a:extLst>
                    <a:ext uri="{FF2B5EF4-FFF2-40B4-BE49-F238E27FC236}">
                      <a16:creationId xmlns:a16="http://schemas.microsoft.com/office/drawing/2014/main" id="{7467CE2E-C846-74C3-E386-FFC76EF6E1B1}"/>
                    </a:ext>
                  </a:extLst>
                </p:cNvPr>
                <p:cNvSpPr/>
                <p:nvPr/>
              </p:nvSpPr>
              <p:spPr>
                <a:xfrm>
                  <a:off x="9041566" y="5508680"/>
                  <a:ext cx="35152" cy="22474"/>
                </a:xfrm>
                <a:custGeom>
                  <a:avLst/>
                  <a:gdLst>
                    <a:gd name="connsiteX0" fmla="*/ 864 w 35152"/>
                    <a:gd name="connsiteY0" fmla="*/ 10085 h 22474"/>
                    <a:gd name="connsiteX1" fmla="*/ 17000 w 35152"/>
                    <a:gd name="connsiteY1" fmla="*/ 864 h 22474"/>
                    <a:gd name="connsiteX2" fmla="*/ 21610 w 35152"/>
                    <a:gd name="connsiteY2" fmla="*/ 864 h 22474"/>
                    <a:gd name="connsiteX3" fmla="*/ 34288 w 35152"/>
                    <a:gd name="connsiteY3" fmla="*/ 8932 h 22474"/>
                    <a:gd name="connsiteX4" fmla="*/ 34288 w 35152"/>
                    <a:gd name="connsiteY4" fmla="*/ 12390 h 22474"/>
                    <a:gd name="connsiteX5" fmla="*/ 18152 w 35152"/>
                    <a:gd name="connsiteY5" fmla="*/ 21610 h 22474"/>
                    <a:gd name="connsiteX6" fmla="*/ 13542 w 35152"/>
                    <a:gd name="connsiteY6" fmla="*/ 21610 h 22474"/>
                    <a:gd name="connsiteX7" fmla="*/ 864 w 35152"/>
                    <a:gd name="connsiteY7" fmla="*/ 13542 h 22474"/>
                    <a:gd name="connsiteX8" fmla="*/ 864 w 35152"/>
                    <a:gd name="connsiteY8" fmla="*/ 10085 h 224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5152" h="22474">
                      <a:moveTo>
                        <a:pt x="864" y="10085"/>
                      </a:moveTo>
                      <a:lnTo>
                        <a:pt x="17000" y="864"/>
                      </a:lnTo>
                      <a:cubicBezTo>
                        <a:pt x="18152" y="-288"/>
                        <a:pt x="20458" y="-288"/>
                        <a:pt x="21610" y="864"/>
                      </a:cubicBezTo>
                      <a:lnTo>
                        <a:pt x="34288" y="8932"/>
                      </a:lnTo>
                      <a:cubicBezTo>
                        <a:pt x="35440" y="10085"/>
                        <a:pt x="35440" y="11237"/>
                        <a:pt x="34288" y="12390"/>
                      </a:cubicBezTo>
                      <a:lnTo>
                        <a:pt x="18152" y="21610"/>
                      </a:lnTo>
                      <a:cubicBezTo>
                        <a:pt x="17000" y="22762"/>
                        <a:pt x="14695" y="22762"/>
                        <a:pt x="13542" y="21610"/>
                      </a:cubicBezTo>
                      <a:lnTo>
                        <a:pt x="864" y="13542"/>
                      </a:lnTo>
                      <a:cubicBezTo>
                        <a:pt x="-288" y="12390"/>
                        <a:pt x="-288" y="11237"/>
                        <a:pt x="864" y="10085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20756184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794" name="Freeform: Shape 3793">
                  <a:extLst>
                    <a:ext uri="{FF2B5EF4-FFF2-40B4-BE49-F238E27FC236}">
                      <a16:creationId xmlns:a16="http://schemas.microsoft.com/office/drawing/2014/main" id="{072980BE-089D-DCE5-1940-2DDE7F3681BF}"/>
                    </a:ext>
                  </a:extLst>
                </p:cNvPr>
                <p:cNvSpPr/>
                <p:nvPr/>
              </p:nvSpPr>
              <p:spPr>
                <a:xfrm>
                  <a:off x="9018049" y="5521358"/>
                  <a:ext cx="35618" cy="22474"/>
                </a:xfrm>
                <a:custGeom>
                  <a:avLst/>
                  <a:gdLst>
                    <a:gd name="connsiteX0" fmla="*/ 1331 w 35618"/>
                    <a:gd name="connsiteY0" fmla="*/ 10085 h 22474"/>
                    <a:gd name="connsiteX1" fmla="*/ 17466 w 35618"/>
                    <a:gd name="connsiteY1" fmla="*/ 864 h 22474"/>
                    <a:gd name="connsiteX2" fmla="*/ 22076 w 35618"/>
                    <a:gd name="connsiteY2" fmla="*/ 864 h 22474"/>
                    <a:gd name="connsiteX3" fmla="*/ 34754 w 35618"/>
                    <a:gd name="connsiteY3" fmla="*/ 8932 h 22474"/>
                    <a:gd name="connsiteX4" fmla="*/ 34754 w 35618"/>
                    <a:gd name="connsiteY4" fmla="*/ 12390 h 22474"/>
                    <a:gd name="connsiteX5" fmla="*/ 18619 w 35618"/>
                    <a:gd name="connsiteY5" fmla="*/ 21610 h 22474"/>
                    <a:gd name="connsiteX6" fmla="*/ 14009 w 35618"/>
                    <a:gd name="connsiteY6" fmla="*/ 21610 h 22474"/>
                    <a:gd name="connsiteX7" fmla="*/ 1331 w 35618"/>
                    <a:gd name="connsiteY7" fmla="*/ 13542 h 22474"/>
                    <a:gd name="connsiteX8" fmla="*/ 1331 w 35618"/>
                    <a:gd name="connsiteY8" fmla="*/ 10085 h 224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5618" h="22474">
                      <a:moveTo>
                        <a:pt x="1331" y="10085"/>
                      </a:moveTo>
                      <a:lnTo>
                        <a:pt x="17466" y="864"/>
                      </a:lnTo>
                      <a:cubicBezTo>
                        <a:pt x="18619" y="-288"/>
                        <a:pt x="20924" y="-288"/>
                        <a:pt x="22076" y="864"/>
                      </a:cubicBezTo>
                      <a:lnTo>
                        <a:pt x="34754" y="8932"/>
                      </a:lnTo>
                      <a:cubicBezTo>
                        <a:pt x="35907" y="10085"/>
                        <a:pt x="35907" y="11237"/>
                        <a:pt x="34754" y="12390"/>
                      </a:cubicBezTo>
                      <a:lnTo>
                        <a:pt x="18619" y="21610"/>
                      </a:lnTo>
                      <a:cubicBezTo>
                        <a:pt x="17466" y="22762"/>
                        <a:pt x="15161" y="22762"/>
                        <a:pt x="14009" y="21610"/>
                      </a:cubicBezTo>
                      <a:lnTo>
                        <a:pt x="1331" y="13542"/>
                      </a:lnTo>
                      <a:cubicBezTo>
                        <a:pt x="178" y="12390"/>
                        <a:pt x="-974" y="11237"/>
                        <a:pt x="1331" y="10085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20756182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795" name="Freeform: Shape 3794">
                  <a:extLst>
                    <a:ext uri="{FF2B5EF4-FFF2-40B4-BE49-F238E27FC236}">
                      <a16:creationId xmlns:a16="http://schemas.microsoft.com/office/drawing/2014/main" id="{F9042A98-AD12-C73B-6752-9F51B3C73F0D}"/>
                    </a:ext>
                  </a:extLst>
                </p:cNvPr>
                <p:cNvSpPr/>
                <p:nvPr/>
              </p:nvSpPr>
              <p:spPr>
                <a:xfrm>
                  <a:off x="8994313" y="5535188"/>
                  <a:ext cx="35152" cy="22474"/>
                </a:xfrm>
                <a:custGeom>
                  <a:avLst/>
                  <a:gdLst>
                    <a:gd name="connsiteX0" fmla="*/ 17000 w 35152"/>
                    <a:gd name="connsiteY0" fmla="*/ 864 h 22474"/>
                    <a:gd name="connsiteX1" fmla="*/ 21610 w 35152"/>
                    <a:gd name="connsiteY1" fmla="*/ 864 h 22474"/>
                    <a:gd name="connsiteX2" fmla="*/ 34288 w 35152"/>
                    <a:gd name="connsiteY2" fmla="*/ 8932 h 22474"/>
                    <a:gd name="connsiteX3" fmla="*/ 34288 w 35152"/>
                    <a:gd name="connsiteY3" fmla="*/ 12389 h 22474"/>
                    <a:gd name="connsiteX4" fmla="*/ 18152 w 35152"/>
                    <a:gd name="connsiteY4" fmla="*/ 21610 h 22474"/>
                    <a:gd name="connsiteX5" fmla="*/ 13542 w 35152"/>
                    <a:gd name="connsiteY5" fmla="*/ 21610 h 22474"/>
                    <a:gd name="connsiteX6" fmla="*/ 864 w 35152"/>
                    <a:gd name="connsiteY6" fmla="*/ 13542 h 22474"/>
                    <a:gd name="connsiteX7" fmla="*/ 864 w 35152"/>
                    <a:gd name="connsiteY7" fmla="*/ 10085 h 22474"/>
                    <a:gd name="connsiteX8" fmla="*/ 17000 w 35152"/>
                    <a:gd name="connsiteY8" fmla="*/ 864 h 224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5152" h="22474">
                      <a:moveTo>
                        <a:pt x="17000" y="864"/>
                      </a:moveTo>
                      <a:cubicBezTo>
                        <a:pt x="18152" y="-288"/>
                        <a:pt x="20458" y="-288"/>
                        <a:pt x="21610" y="864"/>
                      </a:cubicBezTo>
                      <a:lnTo>
                        <a:pt x="34288" y="8932"/>
                      </a:lnTo>
                      <a:cubicBezTo>
                        <a:pt x="35440" y="10085"/>
                        <a:pt x="35440" y="11237"/>
                        <a:pt x="34288" y="12389"/>
                      </a:cubicBezTo>
                      <a:lnTo>
                        <a:pt x="18152" y="21610"/>
                      </a:lnTo>
                      <a:cubicBezTo>
                        <a:pt x="17000" y="22762"/>
                        <a:pt x="14695" y="22762"/>
                        <a:pt x="13542" y="21610"/>
                      </a:cubicBezTo>
                      <a:lnTo>
                        <a:pt x="864" y="13542"/>
                      </a:lnTo>
                      <a:cubicBezTo>
                        <a:pt x="-288" y="12389"/>
                        <a:pt x="-288" y="11237"/>
                        <a:pt x="864" y="10085"/>
                      </a:cubicBezTo>
                      <a:lnTo>
                        <a:pt x="17000" y="864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20756184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796" name="Freeform: Shape 3795">
                  <a:extLst>
                    <a:ext uri="{FF2B5EF4-FFF2-40B4-BE49-F238E27FC236}">
                      <a16:creationId xmlns:a16="http://schemas.microsoft.com/office/drawing/2014/main" id="{72073A79-047E-2DEA-0633-24D3AD2DACCC}"/>
                    </a:ext>
                  </a:extLst>
                </p:cNvPr>
                <p:cNvSpPr/>
                <p:nvPr/>
              </p:nvSpPr>
              <p:spPr>
                <a:xfrm>
                  <a:off x="8970110" y="5549018"/>
                  <a:ext cx="35151" cy="22474"/>
                </a:xfrm>
                <a:custGeom>
                  <a:avLst/>
                  <a:gdLst>
                    <a:gd name="connsiteX0" fmla="*/ 864 w 35151"/>
                    <a:gd name="connsiteY0" fmla="*/ 10085 h 22474"/>
                    <a:gd name="connsiteX1" fmla="*/ 17000 w 35151"/>
                    <a:gd name="connsiteY1" fmla="*/ 864 h 22474"/>
                    <a:gd name="connsiteX2" fmla="*/ 21610 w 35151"/>
                    <a:gd name="connsiteY2" fmla="*/ 864 h 22474"/>
                    <a:gd name="connsiteX3" fmla="*/ 34288 w 35151"/>
                    <a:gd name="connsiteY3" fmla="*/ 8932 h 22474"/>
                    <a:gd name="connsiteX4" fmla="*/ 34288 w 35151"/>
                    <a:gd name="connsiteY4" fmla="*/ 12390 h 22474"/>
                    <a:gd name="connsiteX5" fmla="*/ 18152 w 35151"/>
                    <a:gd name="connsiteY5" fmla="*/ 21610 h 22474"/>
                    <a:gd name="connsiteX6" fmla="*/ 13542 w 35151"/>
                    <a:gd name="connsiteY6" fmla="*/ 21610 h 22474"/>
                    <a:gd name="connsiteX7" fmla="*/ 864 w 35151"/>
                    <a:gd name="connsiteY7" fmla="*/ 13542 h 22474"/>
                    <a:gd name="connsiteX8" fmla="*/ 864 w 35151"/>
                    <a:gd name="connsiteY8" fmla="*/ 10085 h 224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5151" h="22474">
                      <a:moveTo>
                        <a:pt x="864" y="10085"/>
                      </a:moveTo>
                      <a:lnTo>
                        <a:pt x="17000" y="864"/>
                      </a:lnTo>
                      <a:cubicBezTo>
                        <a:pt x="18152" y="-288"/>
                        <a:pt x="20457" y="-288"/>
                        <a:pt x="21610" y="864"/>
                      </a:cubicBezTo>
                      <a:lnTo>
                        <a:pt x="34288" y="8932"/>
                      </a:lnTo>
                      <a:cubicBezTo>
                        <a:pt x="35440" y="10085"/>
                        <a:pt x="35440" y="11237"/>
                        <a:pt x="34288" y="12390"/>
                      </a:cubicBezTo>
                      <a:lnTo>
                        <a:pt x="18152" y="21610"/>
                      </a:lnTo>
                      <a:cubicBezTo>
                        <a:pt x="17000" y="22762"/>
                        <a:pt x="14695" y="22762"/>
                        <a:pt x="13542" y="21610"/>
                      </a:cubicBezTo>
                      <a:lnTo>
                        <a:pt x="864" y="13542"/>
                      </a:lnTo>
                      <a:cubicBezTo>
                        <a:pt x="-288" y="11237"/>
                        <a:pt x="-288" y="10085"/>
                        <a:pt x="864" y="10085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20756184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797" name="Freeform: Shape 3796">
                  <a:extLst>
                    <a:ext uri="{FF2B5EF4-FFF2-40B4-BE49-F238E27FC236}">
                      <a16:creationId xmlns:a16="http://schemas.microsoft.com/office/drawing/2014/main" id="{FBE04591-2E5E-FC75-BBD7-F16C5348B6A5}"/>
                    </a:ext>
                  </a:extLst>
                </p:cNvPr>
                <p:cNvSpPr/>
                <p:nvPr/>
              </p:nvSpPr>
              <p:spPr>
                <a:xfrm>
                  <a:off x="8945907" y="5561696"/>
                  <a:ext cx="35152" cy="22474"/>
                </a:xfrm>
                <a:custGeom>
                  <a:avLst/>
                  <a:gdLst>
                    <a:gd name="connsiteX0" fmla="*/ 864 w 35152"/>
                    <a:gd name="connsiteY0" fmla="*/ 10085 h 22474"/>
                    <a:gd name="connsiteX1" fmla="*/ 17000 w 35152"/>
                    <a:gd name="connsiteY1" fmla="*/ 864 h 22474"/>
                    <a:gd name="connsiteX2" fmla="*/ 21610 w 35152"/>
                    <a:gd name="connsiteY2" fmla="*/ 864 h 22474"/>
                    <a:gd name="connsiteX3" fmla="*/ 34288 w 35152"/>
                    <a:gd name="connsiteY3" fmla="*/ 8932 h 22474"/>
                    <a:gd name="connsiteX4" fmla="*/ 34288 w 35152"/>
                    <a:gd name="connsiteY4" fmla="*/ 12390 h 22474"/>
                    <a:gd name="connsiteX5" fmla="*/ 18152 w 35152"/>
                    <a:gd name="connsiteY5" fmla="*/ 21610 h 22474"/>
                    <a:gd name="connsiteX6" fmla="*/ 13542 w 35152"/>
                    <a:gd name="connsiteY6" fmla="*/ 21610 h 22474"/>
                    <a:gd name="connsiteX7" fmla="*/ 864 w 35152"/>
                    <a:gd name="connsiteY7" fmla="*/ 13542 h 22474"/>
                    <a:gd name="connsiteX8" fmla="*/ 864 w 35152"/>
                    <a:gd name="connsiteY8" fmla="*/ 10085 h 224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5152" h="22474">
                      <a:moveTo>
                        <a:pt x="864" y="10085"/>
                      </a:moveTo>
                      <a:lnTo>
                        <a:pt x="17000" y="864"/>
                      </a:lnTo>
                      <a:cubicBezTo>
                        <a:pt x="18152" y="-288"/>
                        <a:pt x="20457" y="-288"/>
                        <a:pt x="21610" y="864"/>
                      </a:cubicBezTo>
                      <a:lnTo>
                        <a:pt x="34288" y="8932"/>
                      </a:lnTo>
                      <a:cubicBezTo>
                        <a:pt x="35440" y="10085"/>
                        <a:pt x="35440" y="11237"/>
                        <a:pt x="34288" y="12390"/>
                      </a:cubicBezTo>
                      <a:lnTo>
                        <a:pt x="18152" y="21610"/>
                      </a:lnTo>
                      <a:cubicBezTo>
                        <a:pt x="17000" y="22762"/>
                        <a:pt x="14695" y="22762"/>
                        <a:pt x="13542" y="21610"/>
                      </a:cubicBezTo>
                      <a:lnTo>
                        <a:pt x="864" y="13542"/>
                      </a:lnTo>
                      <a:cubicBezTo>
                        <a:pt x="-288" y="12390"/>
                        <a:pt x="-288" y="11237"/>
                        <a:pt x="864" y="10085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20756193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798" name="Freeform: Shape 3797">
                  <a:extLst>
                    <a:ext uri="{FF2B5EF4-FFF2-40B4-BE49-F238E27FC236}">
                      <a16:creationId xmlns:a16="http://schemas.microsoft.com/office/drawing/2014/main" id="{6B2DBF50-2B49-4675-982A-A4D2D5CC4193}"/>
                    </a:ext>
                  </a:extLst>
                </p:cNvPr>
                <p:cNvSpPr/>
                <p:nvPr/>
              </p:nvSpPr>
              <p:spPr>
                <a:xfrm>
                  <a:off x="8922856" y="5575526"/>
                  <a:ext cx="35152" cy="22474"/>
                </a:xfrm>
                <a:custGeom>
                  <a:avLst/>
                  <a:gdLst>
                    <a:gd name="connsiteX0" fmla="*/ 864 w 35152"/>
                    <a:gd name="connsiteY0" fmla="*/ 10085 h 22474"/>
                    <a:gd name="connsiteX1" fmla="*/ 17000 w 35152"/>
                    <a:gd name="connsiteY1" fmla="*/ 864 h 22474"/>
                    <a:gd name="connsiteX2" fmla="*/ 21610 w 35152"/>
                    <a:gd name="connsiteY2" fmla="*/ 864 h 22474"/>
                    <a:gd name="connsiteX3" fmla="*/ 34288 w 35152"/>
                    <a:gd name="connsiteY3" fmla="*/ 8932 h 22474"/>
                    <a:gd name="connsiteX4" fmla="*/ 34288 w 35152"/>
                    <a:gd name="connsiteY4" fmla="*/ 12389 h 22474"/>
                    <a:gd name="connsiteX5" fmla="*/ 18152 w 35152"/>
                    <a:gd name="connsiteY5" fmla="*/ 21610 h 22474"/>
                    <a:gd name="connsiteX6" fmla="*/ 13542 w 35152"/>
                    <a:gd name="connsiteY6" fmla="*/ 21610 h 22474"/>
                    <a:gd name="connsiteX7" fmla="*/ 864 w 35152"/>
                    <a:gd name="connsiteY7" fmla="*/ 13542 h 22474"/>
                    <a:gd name="connsiteX8" fmla="*/ 864 w 35152"/>
                    <a:gd name="connsiteY8" fmla="*/ 10085 h 224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5152" h="22474">
                      <a:moveTo>
                        <a:pt x="864" y="10085"/>
                      </a:moveTo>
                      <a:lnTo>
                        <a:pt x="17000" y="864"/>
                      </a:lnTo>
                      <a:cubicBezTo>
                        <a:pt x="18152" y="-288"/>
                        <a:pt x="20457" y="-288"/>
                        <a:pt x="21610" y="864"/>
                      </a:cubicBezTo>
                      <a:lnTo>
                        <a:pt x="34288" y="8932"/>
                      </a:lnTo>
                      <a:cubicBezTo>
                        <a:pt x="35440" y="10085"/>
                        <a:pt x="35440" y="11237"/>
                        <a:pt x="34288" y="12389"/>
                      </a:cubicBezTo>
                      <a:lnTo>
                        <a:pt x="18152" y="21610"/>
                      </a:lnTo>
                      <a:cubicBezTo>
                        <a:pt x="17000" y="22762"/>
                        <a:pt x="14695" y="22762"/>
                        <a:pt x="13542" y="21610"/>
                      </a:cubicBezTo>
                      <a:lnTo>
                        <a:pt x="864" y="13542"/>
                      </a:lnTo>
                      <a:cubicBezTo>
                        <a:pt x="-288" y="11237"/>
                        <a:pt x="-288" y="10085"/>
                        <a:pt x="864" y="10085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20756186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799" name="Freeform: Shape 3798">
                  <a:extLst>
                    <a:ext uri="{FF2B5EF4-FFF2-40B4-BE49-F238E27FC236}">
                      <a16:creationId xmlns:a16="http://schemas.microsoft.com/office/drawing/2014/main" id="{B69E7D06-7ECC-A120-A8E6-1EC1C92B6A38}"/>
                    </a:ext>
                  </a:extLst>
                </p:cNvPr>
                <p:cNvSpPr/>
                <p:nvPr/>
              </p:nvSpPr>
              <p:spPr>
                <a:xfrm>
                  <a:off x="8898653" y="5588204"/>
                  <a:ext cx="35152" cy="22474"/>
                </a:xfrm>
                <a:custGeom>
                  <a:avLst/>
                  <a:gdLst>
                    <a:gd name="connsiteX0" fmla="*/ 864 w 35152"/>
                    <a:gd name="connsiteY0" fmla="*/ 10085 h 22474"/>
                    <a:gd name="connsiteX1" fmla="*/ 17000 w 35152"/>
                    <a:gd name="connsiteY1" fmla="*/ 864 h 22474"/>
                    <a:gd name="connsiteX2" fmla="*/ 21610 w 35152"/>
                    <a:gd name="connsiteY2" fmla="*/ 864 h 22474"/>
                    <a:gd name="connsiteX3" fmla="*/ 34288 w 35152"/>
                    <a:gd name="connsiteY3" fmla="*/ 8932 h 22474"/>
                    <a:gd name="connsiteX4" fmla="*/ 34288 w 35152"/>
                    <a:gd name="connsiteY4" fmla="*/ 12390 h 22474"/>
                    <a:gd name="connsiteX5" fmla="*/ 18152 w 35152"/>
                    <a:gd name="connsiteY5" fmla="*/ 21610 h 22474"/>
                    <a:gd name="connsiteX6" fmla="*/ 13542 w 35152"/>
                    <a:gd name="connsiteY6" fmla="*/ 21610 h 22474"/>
                    <a:gd name="connsiteX7" fmla="*/ 864 w 35152"/>
                    <a:gd name="connsiteY7" fmla="*/ 13542 h 22474"/>
                    <a:gd name="connsiteX8" fmla="*/ 864 w 35152"/>
                    <a:gd name="connsiteY8" fmla="*/ 10085 h 224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5152" h="22474">
                      <a:moveTo>
                        <a:pt x="864" y="10085"/>
                      </a:moveTo>
                      <a:lnTo>
                        <a:pt x="17000" y="864"/>
                      </a:lnTo>
                      <a:cubicBezTo>
                        <a:pt x="18152" y="-288"/>
                        <a:pt x="20457" y="-288"/>
                        <a:pt x="21610" y="864"/>
                      </a:cubicBezTo>
                      <a:lnTo>
                        <a:pt x="34288" y="8932"/>
                      </a:lnTo>
                      <a:cubicBezTo>
                        <a:pt x="35440" y="10085"/>
                        <a:pt x="35440" y="11237"/>
                        <a:pt x="34288" y="12390"/>
                      </a:cubicBezTo>
                      <a:lnTo>
                        <a:pt x="18152" y="21610"/>
                      </a:lnTo>
                      <a:cubicBezTo>
                        <a:pt x="17000" y="22762"/>
                        <a:pt x="14695" y="22762"/>
                        <a:pt x="13542" y="21610"/>
                      </a:cubicBezTo>
                      <a:lnTo>
                        <a:pt x="864" y="13542"/>
                      </a:lnTo>
                      <a:cubicBezTo>
                        <a:pt x="-288" y="12390"/>
                        <a:pt x="-288" y="11237"/>
                        <a:pt x="864" y="10085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20756180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800" name="Freeform: Shape 3799">
                  <a:extLst>
                    <a:ext uri="{FF2B5EF4-FFF2-40B4-BE49-F238E27FC236}">
                      <a16:creationId xmlns:a16="http://schemas.microsoft.com/office/drawing/2014/main" id="{DAEC88CB-6615-DF64-F955-966C68E26D37}"/>
                    </a:ext>
                  </a:extLst>
                </p:cNvPr>
                <p:cNvSpPr/>
                <p:nvPr/>
              </p:nvSpPr>
              <p:spPr>
                <a:xfrm>
                  <a:off x="8874450" y="5602034"/>
                  <a:ext cx="35152" cy="22474"/>
                </a:xfrm>
                <a:custGeom>
                  <a:avLst/>
                  <a:gdLst>
                    <a:gd name="connsiteX0" fmla="*/ 864 w 35152"/>
                    <a:gd name="connsiteY0" fmla="*/ 10085 h 22474"/>
                    <a:gd name="connsiteX1" fmla="*/ 17000 w 35152"/>
                    <a:gd name="connsiteY1" fmla="*/ 864 h 22474"/>
                    <a:gd name="connsiteX2" fmla="*/ 21610 w 35152"/>
                    <a:gd name="connsiteY2" fmla="*/ 864 h 22474"/>
                    <a:gd name="connsiteX3" fmla="*/ 34288 w 35152"/>
                    <a:gd name="connsiteY3" fmla="*/ 8932 h 22474"/>
                    <a:gd name="connsiteX4" fmla="*/ 34288 w 35152"/>
                    <a:gd name="connsiteY4" fmla="*/ 12390 h 22474"/>
                    <a:gd name="connsiteX5" fmla="*/ 18152 w 35152"/>
                    <a:gd name="connsiteY5" fmla="*/ 21610 h 22474"/>
                    <a:gd name="connsiteX6" fmla="*/ 13542 w 35152"/>
                    <a:gd name="connsiteY6" fmla="*/ 21610 h 22474"/>
                    <a:gd name="connsiteX7" fmla="*/ 864 w 35152"/>
                    <a:gd name="connsiteY7" fmla="*/ 13542 h 22474"/>
                    <a:gd name="connsiteX8" fmla="*/ 864 w 35152"/>
                    <a:gd name="connsiteY8" fmla="*/ 10085 h 224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5152" h="22474">
                      <a:moveTo>
                        <a:pt x="864" y="10085"/>
                      </a:moveTo>
                      <a:lnTo>
                        <a:pt x="17000" y="864"/>
                      </a:lnTo>
                      <a:cubicBezTo>
                        <a:pt x="18152" y="-288"/>
                        <a:pt x="20458" y="-288"/>
                        <a:pt x="21610" y="864"/>
                      </a:cubicBezTo>
                      <a:lnTo>
                        <a:pt x="34288" y="8932"/>
                      </a:lnTo>
                      <a:cubicBezTo>
                        <a:pt x="35440" y="10085"/>
                        <a:pt x="35440" y="11237"/>
                        <a:pt x="34288" y="12390"/>
                      </a:cubicBezTo>
                      <a:lnTo>
                        <a:pt x="18152" y="21610"/>
                      </a:lnTo>
                      <a:cubicBezTo>
                        <a:pt x="17000" y="22762"/>
                        <a:pt x="14695" y="22762"/>
                        <a:pt x="13542" y="21610"/>
                      </a:cubicBezTo>
                      <a:lnTo>
                        <a:pt x="864" y="13542"/>
                      </a:lnTo>
                      <a:cubicBezTo>
                        <a:pt x="-288" y="11237"/>
                        <a:pt x="-288" y="10085"/>
                        <a:pt x="864" y="10085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20756193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801" name="Freeform: Shape 3800">
                  <a:extLst>
                    <a:ext uri="{FF2B5EF4-FFF2-40B4-BE49-F238E27FC236}">
                      <a16:creationId xmlns:a16="http://schemas.microsoft.com/office/drawing/2014/main" id="{4A51C4FC-75E8-AC41-DF47-C835E6EB1C1B}"/>
                    </a:ext>
                  </a:extLst>
                </p:cNvPr>
                <p:cNvSpPr/>
                <p:nvPr/>
              </p:nvSpPr>
              <p:spPr>
                <a:xfrm>
                  <a:off x="8850247" y="5614712"/>
                  <a:ext cx="35152" cy="21321"/>
                </a:xfrm>
                <a:custGeom>
                  <a:avLst/>
                  <a:gdLst>
                    <a:gd name="connsiteX0" fmla="*/ 864 w 35152"/>
                    <a:gd name="connsiteY0" fmla="*/ 10085 h 21321"/>
                    <a:gd name="connsiteX1" fmla="*/ 17000 w 35152"/>
                    <a:gd name="connsiteY1" fmla="*/ 864 h 21321"/>
                    <a:gd name="connsiteX2" fmla="*/ 21610 w 35152"/>
                    <a:gd name="connsiteY2" fmla="*/ 864 h 21321"/>
                    <a:gd name="connsiteX3" fmla="*/ 34288 w 35152"/>
                    <a:gd name="connsiteY3" fmla="*/ 8932 h 21321"/>
                    <a:gd name="connsiteX4" fmla="*/ 34288 w 35152"/>
                    <a:gd name="connsiteY4" fmla="*/ 11237 h 21321"/>
                    <a:gd name="connsiteX5" fmla="*/ 18152 w 35152"/>
                    <a:gd name="connsiteY5" fmla="*/ 20457 h 21321"/>
                    <a:gd name="connsiteX6" fmla="*/ 13542 w 35152"/>
                    <a:gd name="connsiteY6" fmla="*/ 20457 h 21321"/>
                    <a:gd name="connsiteX7" fmla="*/ 864 w 35152"/>
                    <a:gd name="connsiteY7" fmla="*/ 12390 h 21321"/>
                    <a:gd name="connsiteX8" fmla="*/ 864 w 35152"/>
                    <a:gd name="connsiteY8" fmla="*/ 10085 h 213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5152" h="21321">
                      <a:moveTo>
                        <a:pt x="864" y="10085"/>
                      </a:moveTo>
                      <a:lnTo>
                        <a:pt x="17000" y="864"/>
                      </a:lnTo>
                      <a:cubicBezTo>
                        <a:pt x="18152" y="-288"/>
                        <a:pt x="20458" y="-288"/>
                        <a:pt x="21610" y="864"/>
                      </a:cubicBezTo>
                      <a:lnTo>
                        <a:pt x="34288" y="8932"/>
                      </a:lnTo>
                      <a:cubicBezTo>
                        <a:pt x="35440" y="10085"/>
                        <a:pt x="35440" y="11237"/>
                        <a:pt x="34288" y="11237"/>
                      </a:cubicBezTo>
                      <a:lnTo>
                        <a:pt x="18152" y="20457"/>
                      </a:lnTo>
                      <a:cubicBezTo>
                        <a:pt x="17000" y="21610"/>
                        <a:pt x="14695" y="21610"/>
                        <a:pt x="13542" y="20457"/>
                      </a:cubicBezTo>
                      <a:lnTo>
                        <a:pt x="864" y="12390"/>
                      </a:lnTo>
                      <a:cubicBezTo>
                        <a:pt x="-288" y="12390"/>
                        <a:pt x="-288" y="11237"/>
                        <a:pt x="864" y="10085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20756179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802" name="Freeform: Shape 3801">
                  <a:extLst>
                    <a:ext uri="{FF2B5EF4-FFF2-40B4-BE49-F238E27FC236}">
                      <a16:creationId xmlns:a16="http://schemas.microsoft.com/office/drawing/2014/main" id="{8C337033-4052-0B3F-C77D-8CFAE6B3A2A0}"/>
                    </a:ext>
                  </a:extLst>
                </p:cNvPr>
                <p:cNvSpPr/>
                <p:nvPr/>
              </p:nvSpPr>
              <p:spPr>
                <a:xfrm>
                  <a:off x="8827197" y="5628542"/>
                  <a:ext cx="35152" cy="22474"/>
                </a:xfrm>
                <a:custGeom>
                  <a:avLst/>
                  <a:gdLst>
                    <a:gd name="connsiteX0" fmla="*/ 864 w 35152"/>
                    <a:gd name="connsiteY0" fmla="*/ 10085 h 22474"/>
                    <a:gd name="connsiteX1" fmla="*/ 17000 w 35152"/>
                    <a:gd name="connsiteY1" fmla="*/ 864 h 22474"/>
                    <a:gd name="connsiteX2" fmla="*/ 21610 w 35152"/>
                    <a:gd name="connsiteY2" fmla="*/ 864 h 22474"/>
                    <a:gd name="connsiteX3" fmla="*/ 34288 w 35152"/>
                    <a:gd name="connsiteY3" fmla="*/ 8932 h 22474"/>
                    <a:gd name="connsiteX4" fmla="*/ 34288 w 35152"/>
                    <a:gd name="connsiteY4" fmla="*/ 12390 h 22474"/>
                    <a:gd name="connsiteX5" fmla="*/ 18152 w 35152"/>
                    <a:gd name="connsiteY5" fmla="*/ 21610 h 22474"/>
                    <a:gd name="connsiteX6" fmla="*/ 13542 w 35152"/>
                    <a:gd name="connsiteY6" fmla="*/ 21610 h 22474"/>
                    <a:gd name="connsiteX7" fmla="*/ 864 w 35152"/>
                    <a:gd name="connsiteY7" fmla="*/ 13542 h 22474"/>
                    <a:gd name="connsiteX8" fmla="*/ 864 w 35152"/>
                    <a:gd name="connsiteY8" fmla="*/ 10085 h 224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5152" h="22474">
                      <a:moveTo>
                        <a:pt x="864" y="10085"/>
                      </a:moveTo>
                      <a:lnTo>
                        <a:pt x="17000" y="864"/>
                      </a:lnTo>
                      <a:cubicBezTo>
                        <a:pt x="18152" y="-288"/>
                        <a:pt x="20458" y="-288"/>
                        <a:pt x="21610" y="864"/>
                      </a:cubicBezTo>
                      <a:lnTo>
                        <a:pt x="34288" y="8932"/>
                      </a:lnTo>
                      <a:cubicBezTo>
                        <a:pt x="35440" y="10085"/>
                        <a:pt x="35440" y="11237"/>
                        <a:pt x="34288" y="12390"/>
                      </a:cubicBezTo>
                      <a:lnTo>
                        <a:pt x="18152" y="21610"/>
                      </a:lnTo>
                      <a:cubicBezTo>
                        <a:pt x="17000" y="22762"/>
                        <a:pt x="14695" y="22762"/>
                        <a:pt x="13542" y="21610"/>
                      </a:cubicBezTo>
                      <a:lnTo>
                        <a:pt x="864" y="13542"/>
                      </a:lnTo>
                      <a:cubicBezTo>
                        <a:pt x="-288" y="11237"/>
                        <a:pt x="-288" y="10085"/>
                        <a:pt x="864" y="10085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20756188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803" name="Freeform: Shape 3802">
                  <a:extLst>
                    <a:ext uri="{FF2B5EF4-FFF2-40B4-BE49-F238E27FC236}">
                      <a16:creationId xmlns:a16="http://schemas.microsoft.com/office/drawing/2014/main" id="{8A9BEAE6-54FE-CF8A-EE63-F1A5AED5B229}"/>
                    </a:ext>
                  </a:extLst>
                </p:cNvPr>
                <p:cNvSpPr/>
                <p:nvPr/>
              </p:nvSpPr>
              <p:spPr>
                <a:xfrm>
                  <a:off x="9149904" y="5471799"/>
                  <a:ext cx="35152" cy="22474"/>
                </a:xfrm>
                <a:custGeom>
                  <a:avLst/>
                  <a:gdLst>
                    <a:gd name="connsiteX0" fmla="*/ 864 w 35152"/>
                    <a:gd name="connsiteY0" fmla="*/ 10085 h 22474"/>
                    <a:gd name="connsiteX1" fmla="*/ 17000 w 35152"/>
                    <a:gd name="connsiteY1" fmla="*/ 864 h 22474"/>
                    <a:gd name="connsiteX2" fmla="*/ 21610 w 35152"/>
                    <a:gd name="connsiteY2" fmla="*/ 864 h 22474"/>
                    <a:gd name="connsiteX3" fmla="*/ 34288 w 35152"/>
                    <a:gd name="connsiteY3" fmla="*/ 8932 h 22474"/>
                    <a:gd name="connsiteX4" fmla="*/ 34288 w 35152"/>
                    <a:gd name="connsiteY4" fmla="*/ 12389 h 22474"/>
                    <a:gd name="connsiteX5" fmla="*/ 18152 w 35152"/>
                    <a:gd name="connsiteY5" fmla="*/ 21610 h 22474"/>
                    <a:gd name="connsiteX6" fmla="*/ 13542 w 35152"/>
                    <a:gd name="connsiteY6" fmla="*/ 21610 h 22474"/>
                    <a:gd name="connsiteX7" fmla="*/ 864 w 35152"/>
                    <a:gd name="connsiteY7" fmla="*/ 13542 h 22474"/>
                    <a:gd name="connsiteX8" fmla="*/ 864 w 35152"/>
                    <a:gd name="connsiteY8" fmla="*/ 10085 h 224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5152" h="22474">
                      <a:moveTo>
                        <a:pt x="864" y="10085"/>
                      </a:moveTo>
                      <a:lnTo>
                        <a:pt x="17000" y="864"/>
                      </a:lnTo>
                      <a:cubicBezTo>
                        <a:pt x="18152" y="-288"/>
                        <a:pt x="20458" y="-288"/>
                        <a:pt x="21610" y="864"/>
                      </a:cubicBezTo>
                      <a:lnTo>
                        <a:pt x="34288" y="8932"/>
                      </a:lnTo>
                      <a:cubicBezTo>
                        <a:pt x="35440" y="10085"/>
                        <a:pt x="35440" y="11237"/>
                        <a:pt x="34288" y="12389"/>
                      </a:cubicBezTo>
                      <a:lnTo>
                        <a:pt x="18152" y="21610"/>
                      </a:lnTo>
                      <a:cubicBezTo>
                        <a:pt x="17000" y="22762"/>
                        <a:pt x="14695" y="22762"/>
                        <a:pt x="13542" y="21610"/>
                      </a:cubicBezTo>
                      <a:lnTo>
                        <a:pt x="864" y="13542"/>
                      </a:lnTo>
                      <a:cubicBezTo>
                        <a:pt x="-288" y="12389"/>
                        <a:pt x="-288" y="11237"/>
                        <a:pt x="864" y="10085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20756180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804" name="Freeform: Shape 3803">
                  <a:extLst>
                    <a:ext uri="{FF2B5EF4-FFF2-40B4-BE49-F238E27FC236}">
                      <a16:creationId xmlns:a16="http://schemas.microsoft.com/office/drawing/2014/main" id="{0C178976-C870-6140-3726-B713B01B30C5}"/>
                    </a:ext>
                  </a:extLst>
                </p:cNvPr>
                <p:cNvSpPr/>
                <p:nvPr/>
              </p:nvSpPr>
              <p:spPr>
                <a:xfrm>
                  <a:off x="9126853" y="5485629"/>
                  <a:ext cx="35152" cy="22474"/>
                </a:xfrm>
                <a:custGeom>
                  <a:avLst/>
                  <a:gdLst>
                    <a:gd name="connsiteX0" fmla="*/ 17000 w 35152"/>
                    <a:gd name="connsiteY0" fmla="*/ 864 h 22474"/>
                    <a:gd name="connsiteX1" fmla="*/ 21610 w 35152"/>
                    <a:gd name="connsiteY1" fmla="*/ 864 h 22474"/>
                    <a:gd name="connsiteX2" fmla="*/ 34288 w 35152"/>
                    <a:gd name="connsiteY2" fmla="*/ 8932 h 22474"/>
                    <a:gd name="connsiteX3" fmla="*/ 34288 w 35152"/>
                    <a:gd name="connsiteY3" fmla="*/ 12390 h 22474"/>
                    <a:gd name="connsiteX4" fmla="*/ 18152 w 35152"/>
                    <a:gd name="connsiteY4" fmla="*/ 21610 h 22474"/>
                    <a:gd name="connsiteX5" fmla="*/ 13542 w 35152"/>
                    <a:gd name="connsiteY5" fmla="*/ 21610 h 22474"/>
                    <a:gd name="connsiteX6" fmla="*/ 864 w 35152"/>
                    <a:gd name="connsiteY6" fmla="*/ 13542 h 22474"/>
                    <a:gd name="connsiteX7" fmla="*/ 864 w 35152"/>
                    <a:gd name="connsiteY7" fmla="*/ 10085 h 22474"/>
                    <a:gd name="connsiteX8" fmla="*/ 17000 w 35152"/>
                    <a:gd name="connsiteY8" fmla="*/ 864 h 224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5152" h="22474">
                      <a:moveTo>
                        <a:pt x="17000" y="864"/>
                      </a:moveTo>
                      <a:cubicBezTo>
                        <a:pt x="18152" y="-288"/>
                        <a:pt x="20458" y="-288"/>
                        <a:pt x="21610" y="864"/>
                      </a:cubicBezTo>
                      <a:lnTo>
                        <a:pt x="34288" y="8932"/>
                      </a:lnTo>
                      <a:cubicBezTo>
                        <a:pt x="35440" y="10085"/>
                        <a:pt x="35440" y="11237"/>
                        <a:pt x="34288" y="12390"/>
                      </a:cubicBezTo>
                      <a:lnTo>
                        <a:pt x="18152" y="21610"/>
                      </a:lnTo>
                      <a:cubicBezTo>
                        <a:pt x="17000" y="22762"/>
                        <a:pt x="14695" y="22762"/>
                        <a:pt x="13542" y="21610"/>
                      </a:cubicBezTo>
                      <a:lnTo>
                        <a:pt x="864" y="13542"/>
                      </a:lnTo>
                      <a:cubicBezTo>
                        <a:pt x="-288" y="12390"/>
                        <a:pt x="-288" y="11237"/>
                        <a:pt x="864" y="10085"/>
                      </a:cubicBezTo>
                      <a:lnTo>
                        <a:pt x="17000" y="864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20756186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805" name="Freeform: Shape 3804">
                  <a:extLst>
                    <a:ext uri="{FF2B5EF4-FFF2-40B4-BE49-F238E27FC236}">
                      <a16:creationId xmlns:a16="http://schemas.microsoft.com/office/drawing/2014/main" id="{6E6BBF46-8B42-3A97-E8AE-957D48248867}"/>
                    </a:ext>
                  </a:extLst>
                </p:cNvPr>
                <p:cNvSpPr/>
                <p:nvPr/>
              </p:nvSpPr>
              <p:spPr>
                <a:xfrm>
                  <a:off x="9101498" y="5498307"/>
                  <a:ext cx="35152" cy="22474"/>
                </a:xfrm>
                <a:custGeom>
                  <a:avLst/>
                  <a:gdLst>
                    <a:gd name="connsiteX0" fmla="*/ 864 w 35152"/>
                    <a:gd name="connsiteY0" fmla="*/ 10085 h 22474"/>
                    <a:gd name="connsiteX1" fmla="*/ 17000 w 35152"/>
                    <a:gd name="connsiteY1" fmla="*/ 864 h 22474"/>
                    <a:gd name="connsiteX2" fmla="*/ 21610 w 35152"/>
                    <a:gd name="connsiteY2" fmla="*/ 864 h 22474"/>
                    <a:gd name="connsiteX3" fmla="*/ 34288 w 35152"/>
                    <a:gd name="connsiteY3" fmla="*/ 8932 h 22474"/>
                    <a:gd name="connsiteX4" fmla="*/ 34288 w 35152"/>
                    <a:gd name="connsiteY4" fmla="*/ 12390 h 22474"/>
                    <a:gd name="connsiteX5" fmla="*/ 18152 w 35152"/>
                    <a:gd name="connsiteY5" fmla="*/ 21610 h 22474"/>
                    <a:gd name="connsiteX6" fmla="*/ 13542 w 35152"/>
                    <a:gd name="connsiteY6" fmla="*/ 21610 h 22474"/>
                    <a:gd name="connsiteX7" fmla="*/ 864 w 35152"/>
                    <a:gd name="connsiteY7" fmla="*/ 13542 h 22474"/>
                    <a:gd name="connsiteX8" fmla="*/ 864 w 35152"/>
                    <a:gd name="connsiteY8" fmla="*/ 10085 h 224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5152" h="22474">
                      <a:moveTo>
                        <a:pt x="864" y="10085"/>
                      </a:moveTo>
                      <a:lnTo>
                        <a:pt x="17000" y="864"/>
                      </a:lnTo>
                      <a:cubicBezTo>
                        <a:pt x="18152" y="-288"/>
                        <a:pt x="20457" y="-288"/>
                        <a:pt x="21610" y="864"/>
                      </a:cubicBezTo>
                      <a:lnTo>
                        <a:pt x="34288" y="8932"/>
                      </a:lnTo>
                      <a:cubicBezTo>
                        <a:pt x="35440" y="10085"/>
                        <a:pt x="35440" y="11237"/>
                        <a:pt x="34288" y="12390"/>
                      </a:cubicBezTo>
                      <a:lnTo>
                        <a:pt x="18152" y="21610"/>
                      </a:lnTo>
                      <a:cubicBezTo>
                        <a:pt x="17000" y="22762"/>
                        <a:pt x="14695" y="22762"/>
                        <a:pt x="13542" y="21610"/>
                      </a:cubicBezTo>
                      <a:lnTo>
                        <a:pt x="864" y="13542"/>
                      </a:lnTo>
                      <a:cubicBezTo>
                        <a:pt x="-288" y="12390"/>
                        <a:pt x="-288" y="11237"/>
                        <a:pt x="864" y="10085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20756184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806" name="Freeform: Shape 3805">
                  <a:extLst>
                    <a:ext uri="{FF2B5EF4-FFF2-40B4-BE49-F238E27FC236}">
                      <a16:creationId xmlns:a16="http://schemas.microsoft.com/office/drawing/2014/main" id="{FA95494D-622D-E85A-DF89-F5C990E5FB2F}"/>
                    </a:ext>
                  </a:extLst>
                </p:cNvPr>
                <p:cNvSpPr/>
                <p:nvPr/>
              </p:nvSpPr>
              <p:spPr>
                <a:xfrm>
                  <a:off x="9078447" y="5512137"/>
                  <a:ext cx="35152" cy="22474"/>
                </a:xfrm>
                <a:custGeom>
                  <a:avLst/>
                  <a:gdLst>
                    <a:gd name="connsiteX0" fmla="*/ 17000 w 35152"/>
                    <a:gd name="connsiteY0" fmla="*/ 864 h 22474"/>
                    <a:gd name="connsiteX1" fmla="*/ 21610 w 35152"/>
                    <a:gd name="connsiteY1" fmla="*/ 864 h 22474"/>
                    <a:gd name="connsiteX2" fmla="*/ 34288 w 35152"/>
                    <a:gd name="connsiteY2" fmla="*/ 8932 h 22474"/>
                    <a:gd name="connsiteX3" fmla="*/ 34288 w 35152"/>
                    <a:gd name="connsiteY3" fmla="*/ 12389 h 22474"/>
                    <a:gd name="connsiteX4" fmla="*/ 18152 w 35152"/>
                    <a:gd name="connsiteY4" fmla="*/ 21610 h 22474"/>
                    <a:gd name="connsiteX5" fmla="*/ 13542 w 35152"/>
                    <a:gd name="connsiteY5" fmla="*/ 21610 h 22474"/>
                    <a:gd name="connsiteX6" fmla="*/ 864 w 35152"/>
                    <a:gd name="connsiteY6" fmla="*/ 13542 h 22474"/>
                    <a:gd name="connsiteX7" fmla="*/ 864 w 35152"/>
                    <a:gd name="connsiteY7" fmla="*/ 10085 h 22474"/>
                    <a:gd name="connsiteX8" fmla="*/ 17000 w 35152"/>
                    <a:gd name="connsiteY8" fmla="*/ 864 h 224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5152" h="22474">
                      <a:moveTo>
                        <a:pt x="17000" y="864"/>
                      </a:moveTo>
                      <a:cubicBezTo>
                        <a:pt x="18152" y="-288"/>
                        <a:pt x="20457" y="-288"/>
                        <a:pt x="21610" y="864"/>
                      </a:cubicBezTo>
                      <a:lnTo>
                        <a:pt x="34288" y="8932"/>
                      </a:lnTo>
                      <a:cubicBezTo>
                        <a:pt x="35440" y="10085"/>
                        <a:pt x="35440" y="11237"/>
                        <a:pt x="34288" y="12389"/>
                      </a:cubicBezTo>
                      <a:lnTo>
                        <a:pt x="18152" y="21610"/>
                      </a:lnTo>
                      <a:cubicBezTo>
                        <a:pt x="17000" y="22762"/>
                        <a:pt x="14695" y="22762"/>
                        <a:pt x="13542" y="21610"/>
                      </a:cubicBezTo>
                      <a:lnTo>
                        <a:pt x="864" y="13542"/>
                      </a:lnTo>
                      <a:cubicBezTo>
                        <a:pt x="-288" y="12389"/>
                        <a:pt x="-288" y="11237"/>
                        <a:pt x="864" y="10085"/>
                      </a:cubicBezTo>
                      <a:lnTo>
                        <a:pt x="17000" y="864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20756184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807" name="Freeform: Shape 3806">
                  <a:extLst>
                    <a:ext uri="{FF2B5EF4-FFF2-40B4-BE49-F238E27FC236}">
                      <a16:creationId xmlns:a16="http://schemas.microsoft.com/office/drawing/2014/main" id="{5DF6056D-0664-0FF7-8F27-ECA0A7E1ADF7}"/>
                    </a:ext>
                  </a:extLst>
                </p:cNvPr>
                <p:cNvSpPr/>
                <p:nvPr/>
              </p:nvSpPr>
              <p:spPr>
                <a:xfrm>
                  <a:off x="8958585" y="5525968"/>
                  <a:ext cx="130811" cy="75490"/>
                </a:xfrm>
                <a:custGeom>
                  <a:avLst/>
                  <a:gdLst>
                    <a:gd name="connsiteX0" fmla="*/ 864 w 130811"/>
                    <a:gd name="connsiteY0" fmla="*/ 63101 h 75490"/>
                    <a:gd name="connsiteX1" fmla="*/ 112659 w 130811"/>
                    <a:gd name="connsiteY1" fmla="*/ 864 h 75490"/>
                    <a:gd name="connsiteX2" fmla="*/ 117269 w 130811"/>
                    <a:gd name="connsiteY2" fmla="*/ 864 h 75490"/>
                    <a:gd name="connsiteX3" fmla="*/ 129947 w 130811"/>
                    <a:gd name="connsiteY3" fmla="*/ 8932 h 75490"/>
                    <a:gd name="connsiteX4" fmla="*/ 129947 w 130811"/>
                    <a:gd name="connsiteY4" fmla="*/ 12390 h 75490"/>
                    <a:gd name="connsiteX5" fmla="*/ 18152 w 130811"/>
                    <a:gd name="connsiteY5" fmla="*/ 74626 h 75490"/>
                    <a:gd name="connsiteX6" fmla="*/ 13542 w 130811"/>
                    <a:gd name="connsiteY6" fmla="*/ 74626 h 75490"/>
                    <a:gd name="connsiteX7" fmla="*/ 864 w 130811"/>
                    <a:gd name="connsiteY7" fmla="*/ 66559 h 75490"/>
                    <a:gd name="connsiteX8" fmla="*/ 864 w 130811"/>
                    <a:gd name="connsiteY8" fmla="*/ 63101 h 75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0811" h="75490">
                      <a:moveTo>
                        <a:pt x="864" y="63101"/>
                      </a:moveTo>
                      <a:lnTo>
                        <a:pt x="112659" y="864"/>
                      </a:lnTo>
                      <a:cubicBezTo>
                        <a:pt x="113812" y="-288"/>
                        <a:pt x="116117" y="-288"/>
                        <a:pt x="117269" y="864"/>
                      </a:cubicBezTo>
                      <a:lnTo>
                        <a:pt x="129947" y="8932"/>
                      </a:lnTo>
                      <a:cubicBezTo>
                        <a:pt x="131100" y="10085"/>
                        <a:pt x="131100" y="11237"/>
                        <a:pt x="129947" y="12390"/>
                      </a:cubicBezTo>
                      <a:lnTo>
                        <a:pt x="18152" y="74626"/>
                      </a:lnTo>
                      <a:cubicBezTo>
                        <a:pt x="17000" y="75779"/>
                        <a:pt x="14695" y="75779"/>
                        <a:pt x="13542" y="74626"/>
                      </a:cubicBezTo>
                      <a:lnTo>
                        <a:pt x="864" y="66559"/>
                      </a:lnTo>
                      <a:cubicBezTo>
                        <a:pt x="-288" y="64253"/>
                        <a:pt x="-288" y="63101"/>
                        <a:pt x="864" y="6310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20756186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808" name="Freeform: Shape 3807">
                  <a:extLst>
                    <a:ext uri="{FF2B5EF4-FFF2-40B4-BE49-F238E27FC236}">
                      <a16:creationId xmlns:a16="http://schemas.microsoft.com/office/drawing/2014/main" id="{B24E9312-6923-8B5B-0AC6-85BB7887DA2B}"/>
                    </a:ext>
                  </a:extLst>
                </p:cNvPr>
                <p:cNvSpPr/>
                <p:nvPr/>
              </p:nvSpPr>
              <p:spPr>
                <a:xfrm>
                  <a:off x="8934382" y="5591662"/>
                  <a:ext cx="35152" cy="22474"/>
                </a:xfrm>
                <a:custGeom>
                  <a:avLst/>
                  <a:gdLst>
                    <a:gd name="connsiteX0" fmla="*/ 864 w 35152"/>
                    <a:gd name="connsiteY0" fmla="*/ 10085 h 22474"/>
                    <a:gd name="connsiteX1" fmla="*/ 17000 w 35152"/>
                    <a:gd name="connsiteY1" fmla="*/ 864 h 22474"/>
                    <a:gd name="connsiteX2" fmla="*/ 21610 w 35152"/>
                    <a:gd name="connsiteY2" fmla="*/ 864 h 22474"/>
                    <a:gd name="connsiteX3" fmla="*/ 34288 w 35152"/>
                    <a:gd name="connsiteY3" fmla="*/ 8932 h 22474"/>
                    <a:gd name="connsiteX4" fmla="*/ 34288 w 35152"/>
                    <a:gd name="connsiteY4" fmla="*/ 12390 h 22474"/>
                    <a:gd name="connsiteX5" fmla="*/ 18152 w 35152"/>
                    <a:gd name="connsiteY5" fmla="*/ 21610 h 22474"/>
                    <a:gd name="connsiteX6" fmla="*/ 13542 w 35152"/>
                    <a:gd name="connsiteY6" fmla="*/ 21610 h 22474"/>
                    <a:gd name="connsiteX7" fmla="*/ 864 w 35152"/>
                    <a:gd name="connsiteY7" fmla="*/ 13542 h 22474"/>
                    <a:gd name="connsiteX8" fmla="*/ 864 w 35152"/>
                    <a:gd name="connsiteY8" fmla="*/ 10085 h 224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5152" h="22474">
                      <a:moveTo>
                        <a:pt x="864" y="10085"/>
                      </a:moveTo>
                      <a:lnTo>
                        <a:pt x="17000" y="864"/>
                      </a:lnTo>
                      <a:cubicBezTo>
                        <a:pt x="18152" y="-288"/>
                        <a:pt x="20457" y="-288"/>
                        <a:pt x="21610" y="864"/>
                      </a:cubicBezTo>
                      <a:lnTo>
                        <a:pt x="34288" y="8932"/>
                      </a:lnTo>
                      <a:cubicBezTo>
                        <a:pt x="35440" y="10085"/>
                        <a:pt x="35440" y="11237"/>
                        <a:pt x="34288" y="12390"/>
                      </a:cubicBezTo>
                      <a:lnTo>
                        <a:pt x="18152" y="21610"/>
                      </a:lnTo>
                      <a:cubicBezTo>
                        <a:pt x="17000" y="22762"/>
                        <a:pt x="14695" y="22762"/>
                        <a:pt x="13542" y="21610"/>
                      </a:cubicBezTo>
                      <a:lnTo>
                        <a:pt x="864" y="13542"/>
                      </a:lnTo>
                      <a:cubicBezTo>
                        <a:pt x="-288" y="12390"/>
                        <a:pt x="-288" y="11237"/>
                        <a:pt x="864" y="10085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20756188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809" name="Freeform: Shape 3808">
                  <a:extLst>
                    <a:ext uri="{FF2B5EF4-FFF2-40B4-BE49-F238E27FC236}">
                      <a16:creationId xmlns:a16="http://schemas.microsoft.com/office/drawing/2014/main" id="{D668894A-4F07-D186-AE7F-D388B91D0FDA}"/>
                    </a:ext>
                  </a:extLst>
                </p:cNvPr>
                <p:cNvSpPr/>
                <p:nvPr/>
              </p:nvSpPr>
              <p:spPr>
                <a:xfrm>
                  <a:off x="8910178" y="5605492"/>
                  <a:ext cx="35152" cy="22474"/>
                </a:xfrm>
                <a:custGeom>
                  <a:avLst/>
                  <a:gdLst>
                    <a:gd name="connsiteX0" fmla="*/ 864 w 35152"/>
                    <a:gd name="connsiteY0" fmla="*/ 10085 h 22474"/>
                    <a:gd name="connsiteX1" fmla="*/ 17000 w 35152"/>
                    <a:gd name="connsiteY1" fmla="*/ 864 h 22474"/>
                    <a:gd name="connsiteX2" fmla="*/ 21610 w 35152"/>
                    <a:gd name="connsiteY2" fmla="*/ 864 h 22474"/>
                    <a:gd name="connsiteX3" fmla="*/ 34288 w 35152"/>
                    <a:gd name="connsiteY3" fmla="*/ 8932 h 22474"/>
                    <a:gd name="connsiteX4" fmla="*/ 34288 w 35152"/>
                    <a:gd name="connsiteY4" fmla="*/ 12390 h 22474"/>
                    <a:gd name="connsiteX5" fmla="*/ 18152 w 35152"/>
                    <a:gd name="connsiteY5" fmla="*/ 21610 h 22474"/>
                    <a:gd name="connsiteX6" fmla="*/ 13542 w 35152"/>
                    <a:gd name="connsiteY6" fmla="*/ 21610 h 22474"/>
                    <a:gd name="connsiteX7" fmla="*/ 864 w 35152"/>
                    <a:gd name="connsiteY7" fmla="*/ 13542 h 22474"/>
                    <a:gd name="connsiteX8" fmla="*/ 864 w 35152"/>
                    <a:gd name="connsiteY8" fmla="*/ 10085 h 224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5152" h="22474">
                      <a:moveTo>
                        <a:pt x="864" y="10085"/>
                      </a:moveTo>
                      <a:lnTo>
                        <a:pt x="17000" y="864"/>
                      </a:lnTo>
                      <a:cubicBezTo>
                        <a:pt x="18152" y="-288"/>
                        <a:pt x="20457" y="-288"/>
                        <a:pt x="21610" y="864"/>
                      </a:cubicBezTo>
                      <a:lnTo>
                        <a:pt x="34288" y="8932"/>
                      </a:lnTo>
                      <a:cubicBezTo>
                        <a:pt x="35440" y="10085"/>
                        <a:pt x="35440" y="11237"/>
                        <a:pt x="34288" y="12390"/>
                      </a:cubicBezTo>
                      <a:lnTo>
                        <a:pt x="18152" y="21610"/>
                      </a:lnTo>
                      <a:cubicBezTo>
                        <a:pt x="17000" y="22762"/>
                        <a:pt x="14695" y="22762"/>
                        <a:pt x="13542" y="21610"/>
                      </a:cubicBezTo>
                      <a:lnTo>
                        <a:pt x="864" y="13542"/>
                      </a:lnTo>
                      <a:cubicBezTo>
                        <a:pt x="-288" y="11237"/>
                        <a:pt x="-288" y="10085"/>
                        <a:pt x="864" y="10085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20756182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810" name="Freeform: Shape 3809">
                  <a:extLst>
                    <a:ext uri="{FF2B5EF4-FFF2-40B4-BE49-F238E27FC236}">
                      <a16:creationId xmlns:a16="http://schemas.microsoft.com/office/drawing/2014/main" id="{83F66B88-A8C0-3F2E-EAA6-C7D8E796AEFD}"/>
                    </a:ext>
                  </a:extLst>
                </p:cNvPr>
                <p:cNvSpPr/>
                <p:nvPr/>
              </p:nvSpPr>
              <p:spPr>
                <a:xfrm>
                  <a:off x="8886264" y="5618170"/>
                  <a:ext cx="36016" cy="22474"/>
                </a:xfrm>
                <a:custGeom>
                  <a:avLst/>
                  <a:gdLst>
                    <a:gd name="connsiteX0" fmla="*/ 1729 w 36016"/>
                    <a:gd name="connsiteY0" fmla="*/ 10085 h 22474"/>
                    <a:gd name="connsiteX1" fmla="*/ 17864 w 36016"/>
                    <a:gd name="connsiteY1" fmla="*/ 864 h 22474"/>
                    <a:gd name="connsiteX2" fmla="*/ 22474 w 36016"/>
                    <a:gd name="connsiteY2" fmla="*/ 864 h 22474"/>
                    <a:gd name="connsiteX3" fmla="*/ 35152 w 36016"/>
                    <a:gd name="connsiteY3" fmla="*/ 8932 h 22474"/>
                    <a:gd name="connsiteX4" fmla="*/ 35152 w 36016"/>
                    <a:gd name="connsiteY4" fmla="*/ 12390 h 22474"/>
                    <a:gd name="connsiteX5" fmla="*/ 19017 w 36016"/>
                    <a:gd name="connsiteY5" fmla="*/ 21610 h 22474"/>
                    <a:gd name="connsiteX6" fmla="*/ 14407 w 36016"/>
                    <a:gd name="connsiteY6" fmla="*/ 21610 h 22474"/>
                    <a:gd name="connsiteX7" fmla="*/ 1729 w 36016"/>
                    <a:gd name="connsiteY7" fmla="*/ 13542 h 22474"/>
                    <a:gd name="connsiteX8" fmla="*/ 1729 w 36016"/>
                    <a:gd name="connsiteY8" fmla="*/ 10085 h 224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6016" h="22474">
                      <a:moveTo>
                        <a:pt x="1729" y="10085"/>
                      </a:moveTo>
                      <a:lnTo>
                        <a:pt x="17864" y="864"/>
                      </a:lnTo>
                      <a:cubicBezTo>
                        <a:pt x="19017" y="-288"/>
                        <a:pt x="21322" y="-288"/>
                        <a:pt x="22474" y="864"/>
                      </a:cubicBezTo>
                      <a:lnTo>
                        <a:pt x="35152" y="8932"/>
                      </a:lnTo>
                      <a:cubicBezTo>
                        <a:pt x="36305" y="10085"/>
                        <a:pt x="36305" y="11237"/>
                        <a:pt x="35152" y="12390"/>
                      </a:cubicBezTo>
                      <a:lnTo>
                        <a:pt x="19017" y="21610"/>
                      </a:lnTo>
                      <a:cubicBezTo>
                        <a:pt x="17864" y="22762"/>
                        <a:pt x="15559" y="22762"/>
                        <a:pt x="14407" y="21610"/>
                      </a:cubicBezTo>
                      <a:lnTo>
                        <a:pt x="1729" y="13542"/>
                      </a:lnTo>
                      <a:cubicBezTo>
                        <a:pt x="-576" y="12390"/>
                        <a:pt x="-576" y="11237"/>
                        <a:pt x="1729" y="10085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20756193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811" name="Freeform: Shape 3810">
                  <a:extLst>
                    <a:ext uri="{FF2B5EF4-FFF2-40B4-BE49-F238E27FC236}">
                      <a16:creationId xmlns:a16="http://schemas.microsoft.com/office/drawing/2014/main" id="{A40A8A55-CDB4-4815-A08C-B8E6A30E2D6E}"/>
                    </a:ext>
                  </a:extLst>
                </p:cNvPr>
                <p:cNvSpPr/>
                <p:nvPr/>
              </p:nvSpPr>
              <p:spPr>
                <a:xfrm>
                  <a:off x="8862925" y="5632000"/>
                  <a:ext cx="35152" cy="22474"/>
                </a:xfrm>
                <a:custGeom>
                  <a:avLst/>
                  <a:gdLst>
                    <a:gd name="connsiteX0" fmla="*/ 864 w 35152"/>
                    <a:gd name="connsiteY0" fmla="*/ 10085 h 22474"/>
                    <a:gd name="connsiteX1" fmla="*/ 17000 w 35152"/>
                    <a:gd name="connsiteY1" fmla="*/ 864 h 22474"/>
                    <a:gd name="connsiteX2" fmla="*/ 21610 w 35152"/>
                    <a:gd name="connsiteY2" fmla="*/ 864 h 22474"/>
                    <a:gd name="connsiteX3" fmla="*/ 34288 w 35152"/>
                    <a:gd name="connsiteY3" fmla="*/ 8932 h 22474"/>
                    <a:gd name="connsiteX4" fmla="*/ 34288 w 35152"/>
                    <a:gd name="connsiteY4" fmla="*/ 12390 h 22474"/>
                    <a:gd name="connsiteX5" fmla="*/ 18152 w 35152"/>
                    <a:gd name="connsiteY5" fmla="*/ 21610 h 22474"/>
                    <a:gd name="connsiteX6" fmla="*/ 13542 w 35152"/>
                    <a:gd name="connsiteY6" fmla="*/ 21610 h 22474"/>
                    <a:gd name="connsiteX7" fmla="*/ 864 w 35152"/>
                    <a:gd name="connsiteY7" fmla="*/ 13542 h 22474"/>
                    <a:gd name="connsiteX8" fmla="*/ 864 w 35152"/>
                    <a:gd name="connsiteY8" fmla="*/ 10085 h 224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5152" h="22474">
                      <a:moveTo>
                        <a:pt x="864" y="10085"/>
                      </a:moveTo>
                      <a:lnTo>
                        <a:pt x="17000" y="864"/>
                      </a:lnTo>
                      <a:cubicBezTo>
                        <a:pt x="18152" y="-288"/>
                        <a:pt x="20458" y="-288"/>
                        <a:pt x="21610" y="864"/>
                      </a:cubicBezTo>
                      <a:lnTo>
                        <a:pt x="34288" y="8932"/>
                      </a:lnTo>
                      <a:cubicBezTo>
                        <a:pt x="35440" y="10085"/>
                        <a:pt x="35440" y="11237"/>
                        <a:pt x="34288" y="12390"/>
                      </a:cubicBezTo>
                      <a:lnTo>
                        <a:pt x="18152" y="21610"/>
                      </a:lnTo>
                      <a:cubicBezTo>
                        <a:pt x="17000" y="22762"/>
                        <a:pt x="14695" y="22762"/>
                        <a:pt x="13542" y="21610"/>
                      </a:cubicBezTo>
                      <a:lnTo>
                        <a:pt x="864" y="13542"/>
                      </a:lnTo>
                      <a:cubicBezTo>
                        <a:pt x="-288" y="11237"/>
                        <a:pt x="-288" y="10085"/>
                        <a:pt x="864" y="10085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20756182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812" name="Freeform: Shape 3811">
                  <a:extLst>
                    <a:ext uri="{FF2B5EF4-FFF2-40B4-BE49-F238E27FC236}">
                      <a16:creationId xmlns:a16="http://schemas.microsoft.com/office/drawing/2014/main" id="{AD4FBD2C-9E92-9DE3-AC06-12618E578F5E}"/>
                    </a:ext>
                  </a:extLst>
                </p:cNvPr>
                <p:cNvSpPr/>
                <p:nvPr/>
              </p:nvSpPr>
              <p:spPr>
                <a:xfrm>
                  <a:off x="8842180" y="5644678"/>
                  <a:ext cx="31694" cy="20169"/>
                </a:xfrm>
                <a:custGeom>
                  <a:avLst/>
                  <a:gdLst>
                    <a:gd name="connsiteX0" fmla="*/ 864 w 31694"/>
                    <a:gd name="connsiteY0" fmla="*/ 7779 h 20169"/>
                    <a:gd name="connsiteX1" fmla="*/ 13542 w 31694"/>
                    <a:gd name="connsiteY1" fmla="*/ 864 h 20169"/>
                    <a:gd name="connsiteX2" fmla="*/ 18152 w 31694"/>
                    <a:gd name="connsiteY2" fmla="*/ 864 h 20169"/>
                    <a:gd name="connsiteX3" fmla="*/ 30830 w 31694"/>
                    <a:gd name="connsiteY3" fmla="*/ 8932 h 20169"/>
                    <a:gd name="connsiteX4" fmla="*/ 30830 w 31694"/>
                    <a:gd name="connsiteY4" fmla="*/ 12389 h 20169"/>
                    <a:gd name="connsiteX5" fmla="*/ 18152 w 31694"/>
                    <a:gd name="connsiteY5" fmla="*/ 19305 h 20169"/>
                    <a:gd name="connsiteX6" fmla="*/ 13542 w 31694"/>
                    <a:gd name="connsiteY6" fmla="*/ 19305 h 20169"/>
                    <a:gd name="connsiteX7" fmla="*/ 864 w 31694"/>
                    <a:gd name="connsiteY7" fmla="*/ 11237 h 20169"/>
                    <a:gd name="connsiteX8" fmla="*/ 864 w 31694"/>
                    <a:gd name="connsiteY8" fmla="*/ 7779 h 201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1694" h="20169">
                      <a:moveTo>
                        <a:pt x="864" y="7779"/>
                      </a:moveTo>
                      <a:lnTo>
                        <a:pt x="13542" y="864"/>
                      </a:lnTo>
                      <a:cubicBezTo>
                        <a:pt x="14695" y="-288"/>
                        <a:pt x="17000" y="-288"/>
                        <a:pt x="18152" y="864"/>
                      </a:cubicBezTo>
                      <a:lnTo>
                        <a:pt x="30830" y="8932"/>
                      </a:lnTo>
                      <a:cubicBezTo>
                        <a:pt x="31982" y="10085"/>
                        <a:pt x="31982" y="11237"/>
                        <a:pt x="30830" y="12389"/>
                      </a:cubicBezTo>
                      <a:lnTo>
                        <a:pt x="18152" y="19305"/>
                      </a:lnTo>
                      <a:cubicBezTo>
                        <a:pt x="17000" y="20457"/>
                        <a:pt x="14695" y="20457"/>
                        <a:pt x="13542" y="19305"/>
                      </a:cubicBezTo>
                      <a:lnTo>
                        <a:pt x="864" y="11237"/>
                      </a:lnTo>
                      <a:cubicBezTo>
                        <a:pt x="-288" y="10085"/>
                        <a:pt x="-288" y="8932"/>
                        <a:pt x="864" y="7779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20756186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3813" name="Freeform: Shape 3812">
                <a:extLst>
                  <a:ext uri="{FF2B5EF4-FFF2-40B4-BE49-F238E27FC236}">
                    <a16:creationId xmlns:a16="http://schemas.microsoft.com/office/drawing/2014/main" id="{B4DE8624-6B5E-0F36-CC3B-0373FDCF31E5}"/>
                  </a:ext>
                </a:extLst>
              </p:cNvPr>
              <p:cNvSpPr/>
              <p:nvPr/>
            </p:nvSpPr>
            <p:spPr>
              <a:xfrm>
                <a:off x="8862416" y="5163560"/>
                <a:ext cx="457994" cy="542140"/>
              </a:xfrm>
              <a:custGeom>
                <a:avLst/>
                <a:gdLst>
                  <a:gd name="connsiteX0" fmla="*/ 64762 w 457994"/>
                  <a:gd name="connsiteY0" fmla="*/ 213444 h 542140"/>
                  <a:gd name="connsiteX1" fmla="*/ 449706 w 457994"/>
                  <a:gd name="connsiteY1" fmla="*/ 1380 h 542140"/>
                  <a:gd name="connsiteX2" fmla="*/ 457773 w 457994"/>
                  <a:gd name="connsiteY2" fmla="*/ 7142 h 542140"/>
                  <a:gd name="connsiteX3" fmla="*/ 404757 w 457994"/>
                  <a:gd name="connsiteY3" fmla="*/ 311409 h 542140"/>
                  <a:gd name="connsiteX4" fmla="*/ 393232 w 457994"/>
                  <a:gd name="connsiteY4" fmla="*/ 328697 h 542140"/>
                  <a:gd name="connsiteX5" fmla="*/ 8289 w 457994"/>
                  <a:gd name="connsiteY5" fmla="*/ 540761 h 542140"/>
                  <a:gd name="connsiteX6" fmla="*/ 221 w 457994"/>
                  <a:gd name="connsiteY6" fmla="*/ 534998 h 542140"/>
                  <a:gd name="connsiteX7" fmla="*/ 53237 w 457994"/>
                  <a:gd name="connsiteY7" fmla="*/ 230732 h 542140"/>
                  <a:gd name="connsiteX8" fmla="*/ 64762 w 457994"/>
                  <a:gd name="connsiteY8" fmla="*/ 213444 h 5421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57994" h="542140">
                    <a:moveTo>
                      <a:pt x="64762" y="213444"/>
                    </a:moveTo>
                    <a:lnTo>
                      <a:pt x="449706" y="1380"/>
                    </a:lnTo>
                    <a:cubicBezTo>
                      <a:pt x="455468" y="-2078"/>
                      <a:pt x="458926" y="1380"/>
                      <a:pt x="457773" y="7142"/>
                    </a:cubicBezTo>
                    <a:lnTo>
                      <a:pt x="404757" y="311409"/>
                    </a:lnTo>
                    <a:cubicBezTo>
                      <a:pt x="403605" y="318324"/>
                      <a:pt x="397842" y="325239"/>
                      <a:pt x="393232" y="328697"/>
                    </a:cubicBezTo>
                    <a:lnTo>
                      <a:pt x="8289" y="540761"/>
                    </a:lnTo>
                    <a:cubicBezTo>
                      <a:pt x="2526" y="544219"/>
                      <a:pt x="-932" y="540761"/>
                      <a:pt x="221" y="534998"/>
                    </a:cubicBezTo>
                    <a:lnTo>
                      <a:pt x="53237" y="230732"/>
                    </a:lnTo>
                    <a:cubicBezTo>
                      <a:pt x="54390" y="223817"/>
                      <a:pt x="59000" y="215749"/>
                      <a:pt x="64762" y="2134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D7E5FB"/>
                  </a:gs>
                  <a:gs pos="50000">
                    <a:srgbClr val="A8CAFD"/>
                  </a:gs>
                  <a:gs pos="100000">
                    <a:srgbClr val="7AAFFF"/>
                  </a:gs>
                </a:gsLst>
                <a:lin ang="127915" scaled="1"/>
              </a:gradFill>
              <a:ln w="115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14" name="Freeform: Shape 3813">
                <a:extLst>
                  <a:ext uri="{FF2B5EF4-FFF2-40B4-BE49-F238E27FC236}">
                    <a16:creationId xmlns:a16="http://schemas.microsoft.com/office/drawing/2014/main" id="{97ED3E73-0803-32ED-E9DC-949D600C0BEB}"/>
                  </a:ext>
                </a:extLst>
              </p:cNvPr>
              <p:cNvSpPr/>
              <p:nvPr/>
            </p:nvSpPr>
            <p:spPr>
              <a:xfrm>
                <a:off x="8862416" y="5284802"/>
                <a:ext cx="438180" cy="420898"/>
              </a:xfrm>
              <a:custGeom>
                <a:avLst/>
                <a:gdLst>
                  <a:gd name="connsiteX0" fmla="*/ 404757 w 438180"/>
                  <a:gd name="connsiteY0" fmla="*/ 190167 h 420898"/>
                  <a:gd name="connsiteX1" fmla="*/ 393232 w 438180"/>
                  <a:gd name="connsiteY1" fmla="*/ 207455 h 420898"/>
                  <a:gd name="connsiteX2" fmla="*/ 8289 w 438180"/>
                  <a:gd name="connsiteY2" fmla="*/ 419519 h 420898"/>
                  <a:gd name="connsiteX3" fmla="*/ 221 w 438180"/>
                  <a:gd name="connsiteY3" fmla="*/ 413756 h 420898"/>
                  <a:gd name="connsiteX4" fmla="*/ 7136 w 438180"/>
                  <a:gd name="connsiteY4" fmla="*/ 374571 h 420898"/>
                  <a:gd name="connsiteX5" fmla="*/ 438180 w 438180"/>
                  <a:gd name="connsiteY5" fmla="*/ 0 h 420898"/>
                  <a:gd name="connsiteX6" fmla="*/ 404757 w 438180"/>
                  <a:gd name="connsiteY6" fmla="*/ 190167 h 4208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38180" h="420898">
                    <a:moveTo>
                      <a:pt x="404757" y="190167"/>
                    </a:moveTo>
                    <a:cubicBezTo>
                      <a:pt x="403605" y="197082"/>
                      <a:pt x="397842" y="203997"/>
                      <a:pt x="393232" y="207455"/>
                    </a:cubicBezTo>
                    <a:lnTo>
                      <a:pt x="8289" y="419519"/>
                    </a:lnTo>
                    <a:cubicBezTo>
                      <a:pt x="2526" y="422977"/>
                      <a:pt x="-932" y="419519"/>
                      <a:pt x="221" y="413756"/>
                    </a:cubicBezTo>
                    <a:lnTo>
                      <a:pt x="7136" y="374571"/>
                    </a:lnTo>
                    <a:cubicBezTo>
                      <a:pt x="151202" y="250098"/>
                      <a:pt x="294115" y="124473"/>
                      <a:pt x="438180" y="0"/>
                    </a:cubicBezTo>
                    <a:lnTo>
                      <a:pt x="404757" y="190167"/>
                    </a:lnTo>
                    <a:close/>
                  </a:path>
                </a:pathLst>
              </a:custGeom>
              <a:gradFill>
                <a:gsLst>
                  <a:gs pos="0">
                    <a:srgbClr val="CACCED"/>
                  </a:gs>
                  <a:gs pos="100000">
                    <a:srgbClr val="FFFFFF"/>
                  </a:gs>
                </a:gsLst>
                <a:lin ang="127915" scaled="1"/>
              </a:gradFill>
              <a:ln w="115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15" name="Freeform: Shape 3814">
                <a:extLst>
                  <a:ext uri="{FF2B5EF4-FFF2-40B4-BE49-F238E27FC236}">
                    <a16:creationId xmlns:a16="http://schemas.microsoft.com/office/drawing/2014/main" id="{71AE1CC7-927D-3814-C734-11638EDBA664}"/>
                  </a:ext>
                </a:extLst>
              </p:cNvPr>
              <p:cNvSpPr/>
              <p:nvPr/>
            </p:nvSpPr>
            <p:spPr>
              <a:xfrm>
                <a:off x="8857549" y="5162634"/>
                <a:ext cx="458029" cy="540534"/>
              </a:xfrm>
              <a:custGeom>
                <a:avLst/>
                <a:gdLst>
                  <a:gd name="connsiteX0" fmla="*/ 53494 w 458029"/>
                  <a:gd name="connsiteY0" fmla="*/ 223590 h 540534"/>
                  <a:gd name="connsiteX1" fmla="*/ 53494 w 458029"/>
                  <a:gd name="connsiteY1" fmla="*/ 222438 h 540534"/>
                  <a:gd name="connsiteX2" fmla="*/ 53494 w 458029"/>
                  <a:gd name="connsiteY2" fmla="*/ 222438 h 540534"/>
                  <a:gd name="connsiteX3" fmla="*/ 53494 w 458029"/>
                  <a:gd name="connsiteY3" fmla="*/ 222438 h 540534"/>
                  <a:gd name="connsiteX4" fmla="*/ 54646 w 458029"/>
                  <a:gd name="connsiteY4" fmla="*/ 221285 h 540534"/>
                  <a:gd name="connsiteX5" fmla="*/ 54646 w 458029"/>
                  <a:gd name="connsiteY5" fmla="*/ 220132 h 540534"/>
                  <a:gd name="connsiteX6" fmla="*/ 54646 w 458029"/>
                  <a:gd name="connsiteY6" fmla="*/ 220132 h 540534"/>
                  <a:gd name="connsiteX7" fmla="*/ 54646 w 458029"/>
                  <a:gd name="connsiteY7" fmla="*/ 218980 h 540534"/>
                  <a:gd name="connsiteX8" fmla="*/ 55798 w 458029"/>
                  <a:gd name="connsiteY8" fmla="*/ 217827 h 540534"/>
                  <a:gd name="connsiteX9" fmla="*/ 55798 w 458029"/>
                  <a:gd name="connsiteY9" fmla="*/ 217827 h 540534"/>
                  <a:gd name="connsiteX10" fmla="*/ 55798 w 458029"/>
                  <a:gd name="connsiteY10" fmla="*/ 217827 h 540534"/>
                  <a:gd name="connsiteX11" fmla="*/ 56951 w 458029"/>
                  <a:gd name="connsiteY11" fmla="*/ 216675 h 540534"/>
                  <a:gd name="connsiteX12" fmla="*/ 56951 w 458029"/>
                  <a:gd name="connsiteY12" fmla="*/ 216675 h 540534"/>
                  <a:gd name="connsiteX13" fmla="*/ 56951 w 458029"/>
                  <a:gd name="connsiteY13" fmla="*/ 216675 h 540534"/>
                  <a:gd name="connsiteX14" fmla="*/ 56951 w 458029"/>
                  <a:gd name="connsiteY14" fmla="*/ 216675 h 540534"/>
                  <a:gd name="connsiteX15" fmla="*/ 58104 w 458029"/>
                  <a:gd name="connsiteY15" fmla="*/ 215522 h 540534"/>
                  <a:gd name="connsiteX16" fmla="*/ 58104 w 458029"/>
                  <a:gd name="connsiteY16" fmla="*/ 215522 h 540534"/>
                  <a:gd name="connsiteX17" fmla="*/ 58104 w 458029"/>
                  <a:gd name="connsiteY17" fmla="*/ 215522 h 540534"/>
                  <a:gd name="connsiteX18" fmla="*/ 59256 w 458029"/>
                  <a:gd name="connsiteY18" fmla="*/ 214370 h 540534"/>
                  <a:gd name="connsiteX19" fmla="*/ 60409 w 458029"/>
                  <a:gd name="connsiteY19" fmla="*/ 214370 h 540534"/>
                  <a:gd name="connsiteX20" fmla="*/ 62714 w 458029"/>
                  <a:gd name="connsiteY20" fmla="*/ 213217 h 540534"/>
                  <a:gd name="connsiteX21" fmla="*/ 447657 w 458029"/>
                  <a:gd name="connsiteY21" fmla="*/ 1153 h 540534"/>
                  <a:gd name="connsiteX22" fmla="*/ 449962 w 458029"/>
                  <a:gd name="connsiteY22" fmla="*/ 0 h 540534"/>
                  <a:gd name="connsiteX23" fmla="*/ 452267 w 458029"/>
                  <a:gd name="connsiteY23" fmla="*/ 0 h 540534"/>
                  <a:gd name="connsiteX24" fmla="*/ 453420 w 458029"/>
                  <a:gd name="connsiteY24" fmla="*/ 0 h 540534"/>
                  <a:gd name="connsiteX25" fmla="*/ 453420 w 458029"/>
                  <a:gd name="connsiteY25" fmla="*/ 0 h 540534"/>
                  <a:gd name="connsiteX26" fmla="*/ 453420 w 458029"/>
                  <a:gd name="connsiteY26" fmla="*/ 0 h 540534"/>
                  <a:gd name="connsiteX27" fmla="*/ 453420 w 458029"/>
                  <a:gd name="connsiteY27" fmla="*/ 0 h 540534"/>
                  <a:gd name="connsiteX28" fmla="*/ 453420 w 458029"/>
                  <a:gd name="connsiteY28" fmla="*/ 0 h 540534"/>
                  <a:gd name="connsiteX29" fmla="*/ 453420 w 458029"/>
                  <a:gd name="connsiteY29" fmla="*/ 0 h 540534"/>
                  <a:gd name="connsiteX30" fmla="*/ 453420 w 458029"/>
                  <a:gd name="connsiteY30" fmla="*/ 0 h 540534"/>
                  <a:gd name="connsiteX31" fmla="*/ 458030 w 458029"/>
                  <a:gd name="connsiteY31" fmla="*/ 3458 h 540534"/>
                  <a:gd name="connsiteX32" fmla="*/ 456877 w 458029"/>
                  <a:gd name="connsiteY32" fmla="*/ 2305 h 540534"/>
                  <a:gd name="connsiteX33" fmla="*/ 456877 w 458029"/>
                  <a:gd name="connsiteY33" fmla="*/ 2305 h 540534"/>
                  <a:gd name="connsiteX34" fmla="*/ 455725 w 458029"/>
                  <a:gd name="connsiteY34" fmla="*/ 2305 h 540534"/>
                  <a:gd name="connsiteX35" fmla="*/ 455725 w 458029"/>
                  <a:gd name="connsiteY35" fmla="*/ 2305 h 540534"/>
                  <a:gd name="connsiteX36" fmla="*/ 454572 w 458029"/>
                  <a:gd name="connsiteY36" fmla="*/ 2305 h 540534"/>
                  <a:gd name="connsiteX37" fmla="*/ 452267 w 458029"/>
                  <a:gd name="connsiteY37" fmla="*/ 3458 h 540534"/>
                  <a:gd name="connsiteX38" fmla="*/ 69629 w 458029"/>
                  <a:gd name="connsiteY38" fmla="*/ 214370 h 540534"/>
                  <a:gd name="connsiteX39" fmla="*/ 67324 w 458029"/>
                  <a:gd name="connsiteY39" fmla="*/ 215522 h 540534"/>
                  <a:gd name="connsiteX40" fmla="*/ 66171 w 458029"/>
                  <a:gd name="connsiteY40" fmla="*/ 215522 h 540534"/>
                  <a:gd name="connsiteX41" fmla="*/ 65019 w 458029"/>
                  <a:gd name="connsiteY41" fmla="*/ 216675 h 540534"/>
                  <a:gd name="connsiteX42" fmla="*/ 65019 w 458029"/>
                  <a:gd name="connsiteY42" fmla="*/ 216675 h 540534"/>
                  <a:gd name="connsiteX43" fmla="*/ 63866 w 458029"/>
                  <a:gd name="connsiteY43" fmla="*/ 217827 h 540534"/>
                  <a:gd name="connsiteX44" fmla="*/ 63866 w 458029"/>
                  <a:gd name="connsiteY44" fmla="*/ 217827 h 540534"/>
                  <a:gd name="connsiteX45" fmla="*/ 62714 w 458029"/>
                  <a:gd name="connsiteY45" fmla="*/ 220132 h 540534"/>
                  <a:gd name="connsiteX46" fmla="*/ 62714 w 458029"/>
                  <a:gd name="connsiteY46" fmla="*/ 220132 h 540534"/>
                  <a:gd name="connsiteX47" fmla="*/ 61561 w 458029"/>
                  <a:gd name="connsiteY47" fmla="*/ 222438 h 540534"/>
                  <a:gd name="connsiteX48" fmla="*/ 61561 w 458029"/>
                  <a:gd name="connsiteY48" fmla="*/ 222438 h 540534"/>
                  <a:gd name="connsiteX49" fmla="*/ 60409 w 458029"/>
                  <a:gd name="connsiteY49" fmla="*/ 224742 h 540534"/>
                  <a:gd name="connsiteX50" fmla="*/ 60409 w 458029"/>
                  <a:gd name="connsiteY50" fmla="*/ 224742 h 540534"/>
                  <a:gd name="connsiteX51" fmla="*/ 59256 w 458029"/>
                  <a:gd name="connsiteY51" fmla="*/ 227048 h 540534"/>
                  <a:gd name="connsiteX52" fmla="*/ 59256 w 458029"/>
                  <a:gd name="connsiteY52" fmla="*/ 227048 h 540534"/>
                  <a:gd name="connsiteX53" fmla="*/ 58104 w 458029"/>
                  <a:gd name="connsiteY53" fmla="*/ 229352 h 540534"/>
                  <a:gd name="connsiteX54" fmla="*/ 5087 w 458029"/>
                  <a:gd name="connsiteY54" fmla="*/ 533619 h 540534"/>
                  <a:gd name="connsiteX55" fmla="*/ 6240 w 458029"/>
                  <a:gd name="connsiteY55" fmla="*/ 540534 h 540534"/>
                  <a:gd name="connsiteX56" fmla="*/ 1630 w 458029"/>
                  <a:gd name="connsiteY56" fmla="*/ 537077 h 540534"/>
                  <a:gd name="connsiteX57" fmla="*/ 477 w 458029"/>
                  <a:gd name="connsiteY57" fmla="*/ 530162 h 540534"/>
                  <a:gd name="connsiteX58" fmla="*/ 53494 w 458029"/>
                  <a:gd name="connsiteY58" fmla="*/ 225895 h 540534"/>
                  <a:gd name="connsiteX59" fmla="*/ 53494 w 458029"/>
                  <a:gd name="connsiteY59" fmla="*/ 223590 h 540534"/>
                  <a:gd name="connsiteX60" fmla="*/ 53494 w 458029"/>
                  <a:gd name="connsiteY60" fmla="*/ 223590 h 5405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</a:cxnLst>
                <a:rect l="l" t="t" r="r" b="b"/>
                <a:pathLst>
                  <a:path w="458029" h="540534">
                    <a:moveTo>
                      <a:pt x="53494" y="223590"/>
                    </a:moveTo>
                    <a:cubicBezTo>
                      <a:pt x="53494" y="223590"/>
                      <a:pt x="53494" y="222438"/>
                      <a:pt x="53494" y="222438"/>
                    </a:cubicBezTo>
                    <a:cubicBezTo>
                      <a:pt x="53494" y="222438"/>
                      <a:pt x="53494" y="222438"/>
                      <a:pt x="53494" y="222438"/>
                    </a:cubicBezTo>
                    <a:cubicBezTo>
                      <a:pt x="53494" y="222438"/>
                      <a:pt x="53494" y="222438"/>
                      <a:pt x="53494" y="222438"/>
                    </a:cubicBezTo>
                    <a:cubicBezTo>
                      <a:pt x="53494" y="222438"/>
                      <a:pt x="53494" y="221285"/>
                      <a:pt x="54646" y="221285"/>
                    </a:cubicBezTo>
                    <a:cubicBezTo>
                      <a:pt x="54646" y="221285"/>
                      <a:pt x="54646" y="220132"/>
                      <a:pt x="54646" y="220132"/>
                    </a:cubicBezTo>
                    <a:lnTo>
                      <a:pt x="54646" y="220132"/>
                    </a:lnTo>
                    <a:cubicBezTo>
                      <a:pt x="54646" y="220132"/>
                      <a:pt x="54646" y="220132"/>
                      <a:pt x="54646" y="218980"/>
                    </a:cubicBezTo>
                    <a:cubicBezTo>
                      <a:pt x="54646" y="218980"/>
                      <a:pt x="55798" y="217827"/>
                      <a:pt x="55798" y="217827"/>
                    </a:cubicBezTo>
                    <a:cubicBezTo>
                      <a:pt x="55798" y="217827"/>
                      <a:pt x="55798" y="217827"/>
                      <a:pt x="55798" y="217827"/>
                    </a:cubicBezTo>
                    <a:cubicBezTo>
                      <a:pt x="55798" y="217827"/>
                      <a:pt x="55798" y="217827"/>
                      <a:pt x="55798" y="217827"/>
                    </a:cubicBezTo>
                    <a:cubicBezTo>
                      <a:pt x="55798" y="217827"/>
                      <a:pt x="56951" y="216675"/>
                      <a:pt x="56951" y="216675"/>
                    </a:cubicBezTo>
                    <a:cubicBezTo>
                      <a:pt x="56951" y="216675"/>
                      <a:pt x="56951" y="216675"/>
                      <a:pt x="56951" y="216675"/>
                    </a:cubicBezTo>
                    <a:cubicBezTo>
                      <a:pt x="56951" y="216675"/>
                      <a:pt x="56951" y="216675"/>
                      <a:pt x="56951" y="216675"/>
                    </a:cubicBezTo>
                    <a:cubicBezTo>
                      <a:pt x="56951" y="216675"/>
                      <a:pt x="56951" y="216675"/>
                      <a:pt x="56951" y="216675"/>
                    </a:cubicBezTo>
                    <a:cubicBezTo>
                      <a:pt x="56951" y="216675"/>
                      <a:pt x="58104" y="215522"/>
                      <a:pt x="58104" y="215522"/>
                    </a:cubicBezTo>
                    <a:cubicBezTo>
                      <a:pt x="58104" y="215522"/>
                      <a:pt x="58104" y="215522"/>
                      <a:pt x="58104" y="215522"/>
                    </a:cubicBezTo>
                    <a:cubicBezTo>
                      <a:pt x="58104" y="215522"/>
                      <a:pt x="58104" y="215522"/>
                      <a:pt x="58104" y="215522"/>
                    </a:cubicBezTo>
                    <a:cubicBezTo>
                      <a:pt x="58104" y="215522"/>
                      <a:pt x="59256" y="215522"/>
                      <a:pt x="59256" y="214370"/>
                    </a:cubicBezTo>
                    <a:cubicBezTo>
                      <a:pt x="59256" y="214370"/>
                      <a:pt x="59256" y="214370"/>
                      <a:pt x="60409" y="214370"/>
                    </a:cubicBezTo>
                    <a:cubicBezTo>
                      <a:pt x="61561" y="214370"/>
                      <a:pt x="61561" y="213217"/>
                      <a:pt x="62714" y="213217"/>
                    </a:cubicBezTo>
                    <a:lnTo>
                      <a:pt x="447657" y="1153"/>
                    </a:lnTo>
                    <a:cubicBezTo>
                      <a:pt x="447657" y="1153"/>
                      <a:pt x="448810" y="0"/>
                      <a:pt x="449962" y="0"/>
                    </a:cubicBezTo>
                    <a:cubicBezTo>
                      <a:pt x="449962" y="0"/>
                      <a:pt x="452267" y="0"/>
                      <a:pt x="452267" y="0"/>
                    </a:cubicBezTo>
                    <a:cubicBezTo>
                      <a:pt x="452267" y="0"/>
                      <a:pt x="453420" y="0"/>
                      <a:pt x="453420" y="0"/>
                    </a:cubicBezTo>
                    <a:cubicBezTo>
                      <a:pt x="453420" y="0"/>
                      <a:pt x="453420" y="0"/>
                      <a:pt x="453420" y="0"/>
                    </a:cubicBezTo>
                    <a:lnTo>
                      <a:pt x="453420" y="0"/>
                    </a:lnTo>
                    <a:cubicBezTo>
                      <a:pt x="453420" y="0"/>
                      <a:pt x="453420" y="0"/>
                      <a:pt x="453420" y="0"/>
                    </a:cubicBezTo>
                    <a:cubicBezTo>
                      <a:pt x="453420" y="0"/>
                      <a:pt x="453420" y="0"/>
                      <a:pt x="453420" y="0"/>
                    </a:cubicBezTo>
                    <a:cubicBezTo>
                      <a:pt x="453420" y="0"/>
                      <a:pt x="453420" y="0"/>
                      <a:pt x="453420" y="0"/>
                    </a:cubicBezTo>
                    <a:cubicBezTo>
                      <a:pt x="453420" y="0"/>
                      <a:pt x="453420" y="0"/>
                      <a:pt x="453420" y="0"/>
                    </a:cubicBezTo>
                    <a:lnTo>
                      <a:pt x="458030" y="3458"/>
                    </a:lnTo>
                    <a:cubicBezTo>
                      <a:pt x="458030" y="3458"/>
                      <a:pt x="456877" y="3458"/>
                      <a:pt x="456877" y="2305"/>
                    </a:cubicBezTo>
                    <a:cubicBezTo>
                      <a:pt x="456877" y="2305"/>
                      <a:pt x="456877" y="2305"/>
                      <a:pt x="456877" y="2305"/>
                    </a:cubicBezTo>
                    <a:cubicBezTo>
                      <a:pt x="456877" y="2305"/>
                      <a:pt x="455725" y="2305"/>
                      <a:pt x="455725" y="2305"/>
                    </a:cubicBezTo>
                    <a:lnTo>
                      <a:pt x="455725" y="2305"/>
                    </a:lnTo>
                    <a:cubicBezTo>
                      <a:pt x="455725" y="2305"/>
                      <a:pt x="454572" y="2305"/>
                      <a:pt x="454572" y="2305"/>
                    </a:cubicBezTo>
                    <a:cubicBezTo>
                      <a:pt x="454572" y="2305"/>
                      <a:pt x="453420" y="2305"/>
                      <a:pt x="452267" y="3458"/>
                    </a:cubicBezTo>
                    <a:lnTo>
                      <a:pt x="69629" y="214370"/>
                    </a:lnTo>
                    <a:cubicBezTo>
                      <a:pt x="68476" y="214370"/>
                      <a:pt x="68476" y="215522"/>
                      <a:pt x="67324" y="215522"/>
                    </a:cubicBezTo>
                    <a:cubicBezTo>
                      <a:pt x="67324" y="215522"/>
                      <a:pt x="67324" y="215522"/>
                      <a:pt x="66171" y="215522"/>
                    </a:cubicBezTo>
                    <a:cubicBezTo>
                      <a:pt x="66171" y="215522"/>
                      <a:pt x="65019" y="216675"/>
                      <a:pt x="65019" y="216675"/>
                    </a:cubicBezTo>
                    <a:cubicBezTo>
                      <a:pt x="65019" y="216675"/>
                      <a:pt x="65019" y="216675"/>
                      <a:pt x="65019" y="216675"/>
                    </a:cubicBezTo>
                    <a:cubicBezTo>
                      <a:pt x="65019" y="216675"/>
                      <a:pt x="63866" y="217827"/>
                      <a:pt x="63866" y="217827"/>
                    </a:cubicBezTo>
                    <a:cubicBezTo>
                      <a:pt x="63866" y="217827"/>
                      <a:pt x="63866" y="217827"/>
                      <a:pt x="63866" y="217827"/>
                    </a:cubicBezTo>
                    <a:cubicBezTo>
                      <a:pt x="63866" y="218980"/>
                      <a:pt x="62714" y="218980"/>
                      <a:pt x="62714" y="220132"/>
                    </a:cubicBezTo>
                    <a:lnTo>
                      <a:pt x="62714" y="220132"/>
                    </a:lnTo>
                    <a:cubicBezTo>
                      <a:pt x="62714" y="221285"/>
                      <a:pt x="61561" y="221285"/>
                      <a:pt x="61561" y="222438"/>
                    </a:cubicBezTo>
                    <a:lnTo>
                      <a:pt x="61561" y="222438"/>
                    </a:lnTo>
                    <a:cubicBezTo>
                      <a:pt x="61561" y="223590"/>
                      <a:pt x="60409" y="223590"/>
                      <a:pt x="60409" y="224742"/>
                    </a:cubicBezTo>
                    <a:cubicBezTo>
                      <a:pt x="60409" y="224742"/>
                      <a:pt x="60409" y="224742"/>
                      <a:pt x="60409" y="224742"/>
                    </a:cubicBezTo>
                    <a:cubicBezTo>
                      <a:pt x="60409" y="225895"/>
                      <a:pt x="59256" y="225895"/>
                      <a:pt x="59256" y="227048"/>
                    </a:cubicBezTo>
                    <a:cubicBezTo>
                      <a:pt x="59256" y="227048"/>
                      <a:pt x="59256" y="227048"/>
                      <a:pt x="59256" y="227048"/>
                    </a:cubicBezTo>
                    <a:cubicBezTo>
                      <a:pt x="59256" y="228200"/>
                      <a:pt x="59256" y="228200"/>
                      <a:pt x="58104" y="229352"/>
                    </a:cubicBezTo>
                    <a:lnTo>
                      <a:pt x="5087" y="533619"/>
                    </a:lnTo>
                    <a:cubicBezTo>
                      <a:pt x="5087" y="537077"/>
                      <a:pt x="5087" y="539382"/>
                      <a:pt x="6240" y="540534"/>
                    </a:cubicBezTo>
                    <a:lnTo>
                      <a:pt x="1630" y="537077"/>
                    </a:lnTo>
                    <a:cubicBezTo>
                      <a:pt x="477" y="535924"/>
                      <a:pt x="-675" y="533619"/>
                      <a:pt x="477" y="530162"/>
                    </a:cubicBezTo>
                    <a:lnTo>
                      <a:pt x="53494" y="225895"/>
                    </a:lnTo>
                    <a:cubicBezTo>
                      <a:pt x="53494" y="224742"/>
                      <a:pt x="53494" y="223590"/>
                      <a:pt x="53494" y="223590"/>
                    </a:cubicBezTo>
                    <a:cubicBezTo>
                      <a:pt x="53494" y="224742"/>
                      <a:pt x="53494" y="223590"/>
                      <a:pt x="53494" y="223590"/>
                    </a:cubicBezTo>
                    <a:close/>
                  </a:path>
                </a:pathLst>
              </a:custGeom>
              <a:gradFill>
                <a:gsLst>
                  <a:gs pos="0">
                    <a:srgbClr val="7AAFFF"/>
                  </a:gs>
                  <a:gs pos="50000">
                    <a:srgbClr val="A8CAFD"/>
                  </a:gs>
                  <a:gs pos="100000">
                    <a:srgbClr val="D7E5FB"/>
                  </a:gs>
                </a:gsLst>
                <a:lin ang="127915" scaled="1"/>
              </a:gradFill>
              <a:ln w="115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3816" name="Graphic 4">
              <a:extLst>
                <a:ext uri="{FF2B5EF4-FFF2-40B4-BE49-F238E27FC236}">
                  <a16:creationId xmlns:a16="http://schemas.microsoft.com/office/drawing/2014/main" id="{62C3A695-593D-FD95-10A4-B1171ACC106A}"/>
                </a:ext>
              </a:extLst>
            </p:cNvPr>
            <p:cNvGrpSpPr/>
            <p:nvPr/>
          </p:nvGrpSpPr>
          <p:grpSpPr>
            <a:xfrm>
              <a:off x="10196108" y="4554101"/>
              <a:ext cx="375723" cy="802157"/>
              <a:chOff x="10196108" y="4554101"/>
              <a:chExt cx="375723" cy="802157"/>
            </a:xfrm>
          </p:grpSpPr>
          <p:grpSp>
            <p:nvGrpSpPr>
              <p:cNvPr id="3817" name="Graphic 4">
                <a:extLst>
                  <a:ext uri="{FF2B5EF4-FFF2-40B4-BE49-F238E27FC236}">
                    <a16:creationId xmlns:a16="http://schemas.microsoft.com/office/drawing/2014/main" id="{A419269D-B7F9-0961-7DE2-77B344F30D4A}"/>
                  </a:ext>
                </a:extLst>
              </p:cNvPr>
              <p:cNvGrpSpPr/>
              <p:nvPr/>
            </p:nvGrpSpPr>
            <p:grpSpPr>
              <a:xfrm>
                <a:off x="10307903" y="4951434"/>
                <a:ext cx="196121" cy="404824"/>
                <a:chOff x="10307903" y="4951434"/>
                <a:chExt cx="196121" cy="404824"/>
              </a:xfrm>
            </p:grpSpPr>
            <p:sp>
              <p:nvSpPr>
                <p:cNvPr id="3818" name="Freeform: Shape 3817">
                  <a:extLst>
                    <a:ext uri="{FF2B5EF4-FFF2-40B4-BE49-F238E27FC236}">
                      <a16:creationId xmlns:a16="http://schemas.microsoft.com/office/drawing/2014/main" id="{DA3CE715-73AA-FA13-A727-6E354C5749A2}"/>
                    </a:ext>
                  </a:extLst>
                </p:cNvPr>
                <p:cNvSpPr/>
                <p:nvPr/>
              </p:nvSpPr>
              <p:spPr>
                <a:xfrm>
                  <a:off x="10307903" y="4952875"/>
                  <a:ext cx="196121" cy="403383"/>
                </a:xfrm>
                <a:custGeom>
                  <a:avLst/>
                  <a:gdLst>
                    <a:gd name="connsiteX0" fmla="*/ 55321 w 196121"/>
                    <a:gd name="connsiteY0" fmla="*/ 6915 h 403383"/>
                    <a:gd name="connsiteX1" fmla="*/ 142913 w 196121"/>
                    <a:gd name="connsiteY1" fmla="*/ 6915 h 403383"/>
                    <a:gd name="connsiteX2" fmla="*/ 195929 w 196121"/>
                    <a:gd name="connsiteY2" fmla="*/ 59931 h 403383"/>
                    <a:gd name="connsiteX3" fmla="*/ 195929 w 196121"/>
                    <a:gd name="connsiteY3" fmla="*/ 91050 h 403383"/>
                    <a:gd name="connsiteX4" fmla="*/ 192472 w 196121"/>
                    <a:gd name="connsiteY4" fmla="*/ 108337 h 403383"/>
                    <a:gd name="connsiteX5" fmla="*/ 162506 w 196121"/>
                    <a:gd name="connsiteY5" fmla="*/ 366503 h 403383"/>
                    <a:gd name="connsiteX6" fmla="*/ 124473 w 196121"/>
                    <a:gd name="connsiteY6" fmla="*/ 399926 h 403383"/>
                    <a:gd name="connsiteX7" fmla="*/ 71457 w 196121"/>
                    <a:gd name="connsiteY7" fmla="*/ 399926 h 403383"/>
                    <a:gd name="connsiteX8" fmla="*/ 33424 w 196121"/>
                    <a:gd name="connsiteY8" fmla="*/ 366503 h 403383"/>
                    <a:gd name="connsiteX9" fmla="*/ 3458 w 196121"/>
                    <a:gd name="connsiteY9" fmla="*/ 108337 h 403383"/>
                    <a:gd name="connsiteX10" fmla="*/ 0 w 196121"/>
                    <a:gd name="connsiteY10" fmla="*/ 91050 h 403383"/>
                    <a:gd name="connsiteX11" fmla="*/ 0 w 196121"/>
                    <a:gd name="connsiteY11" fmla="*/ 59931 h 403383"/>
                    <a:gd name="connsiteX12" fmla="*/ 55321 w 196121"/>
                    <a:gd name="connsiteY12" fmla="*/ 6915 h 403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96121" h="403383">
                      <a:moveTo>
                        <a:pt x="55321" y="6915"/>
                      </a:moveTo>
                      <a:cubicBezTo>
                        <a:pt x="84135" y="-2305"/>
                        <a:pt x="114100" y="-2305"/>
                        <a:pt x="142913" y="6915"/>
                      </a:cubicBezTo>
                      <a:cubicBezTo>
                        <a:pt x="179794" y="18440"/>
                        <a:pt x="198234" y="39186"/>
                        <a:pt x="195929" y="59931"/>
                      </a:cubicBezTo>
                      <a:cubicBezTo>
                        <a:pt x="195929" y="70304"/>
                        <a:pt x="195929" y="80677"/>
                        <a:pt x="195929" y="91050"/>
                      </a:cubicBezTo>
                      <a:cubicBezTo>
                        <a:pt x="195929" y="96812"/>
                        <a:pt x="195929" y="102575"/>
                        <a:pt x="192472" y="108337"/>
                      </a:cubicBezTo>
                      <a:cubicBezTo>
                        <a:pt x="184404" y="125625"/>
                        <a:pt x="162506" y="359588"/>
                        <a:pt x="162506" y="366503"/>
                      </a:cubicBezTo>
                      <a:cubicBezTo>
                        <a:pt x="162506" y="379181"/>
                        <a:pt x="149828" y="393011"/>
                        <a:pt x="124473" y="399926"/>
                      </a:cubicBezTo>
                      <a:cubicBezTo>
                        <a:pt x="107185" y="404536"/>
                        <a:pt x="88745" y="404536"/>
                        <a:pt x="71457" y="399926"/>
                      </a:cubicBezTo>
                      <a:cubicBezTo>
                        <a:pt x="47254" y="393011"/>
                        <a:pt x="34576" y="380333"/>
                        <a:pt x="33424" y="366503"/>
                      </a:cubicBezTo>
                      <a:cubicBezTo>
                        <a:pt x="33424" y="359588"/>
                        <a:pt x="11525" y="125625"/>
                        <a:pt x="3458" y="108337"/>
                      </a:cubicBezTo>
                      <a:cubicBezTo>
                        <a:pt x="1153" y="102575"/>
                        <a:pt x="0" y="96812"/>
                        <a:pt x="0" y="91050"/>
                      </a:cubicBezTo>
                      <a:cubicBezTo>
                        <a:pt x="0" y="80677"/>
                        <a:pt x="0" y="70304"/>
                        <a:pt x="0" y="59931"/>
                      </a:cubicBezTo>
                      <a:cubicBezTo>
                        <a:pt x="1153" y="38033"/>
                        <a:pt x="18440" y="17288"/>
                        <a:pt x="55321" y="6915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D7E5FB"/>
                    </a:gs>
                    <a:gs pos="50000">
                      <a:srgbClr val="A8CAFD"/>
                    </a:gs>
                    <a:gs pos="100000">
                      <a:srgbClr val="7AAFFF"/>
                    </a:gs>
                  </a:gsLst>
                  <a:lin ang="0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3819" name="Graphic 4">
                  <a:extLst>
                    <a:ext uri="{FF2B5EF4-FFF2-40B4-BE49-F238E27FC236}">
                      <a16:creationId xmlns:a16="http://schemas.microsoft.com/office/drawing/2014/main" id="{3BA49322-0700-6FD2-8726-F70DBE35AD9C}"/>
                    </a:ext>
                  </a:extLst>
                </p:cNvPr>
                <p:cNvGrpSpPr/>
                <p:nvPr/>
              </p:nvGrpSpPr>
              <p:grpSpPr>
                <a:xfrm>
                  <a:off x="10309344" y="4951434"/>
                  <a:ext cx="194200" cy="112371"/>
                  <a:chOff x="10309344" y="4951434"/>
                  <a:chExt cx="194200" cy="112371"/>
                </a:xfrm>
              </p:grpSpPr>
              <p:sp>
                <p:nvSpPr>
                  <p:cNvPr id="3820" name="Freeform: Shape 3819">
                    <a:extLst>
                      <a:ext uri="{FF2B5EF4-FFF2-40B4-BE49-F238E27FC236}">
                        <a16:creationId xmlns:a16="http://schemas.microsoft.com/office/drawing/2014/main" id="{AC858B77-519C-D73E-6C03-787E029B6109}"/>
                      </a:ext>
                    </a:extLst>
                  </p:cNvPr>
                  <p:cNvSpPr/>
                  <p:nvPr/>
                </p:nvSpPr>
                <p:spPr>
                  <a:xfrm>
                    <a:off x="10309344" y="4951434"/>
                    <a:ext cx="194200" cy="112371"/>
                  </a:xfrm>
                  <a:custGeom>
                    <a:avLst/>
                    <a:gdLst>
                      <a:gd name="connsiteX0" fmla="*/ 28525 w 194200"/>
                      <a:gd name="connsiteY0" fmla="*/ 16423 h 112371"/>
                      <a:gd name="connsiteX1" fmla="*/ 165675 w 194200"/>
                      <a:gd name="connsiteY1" fmla="*/ 16423 h 112371"/>
                      <a:gd name="connsiteX2" fmla="*/ 165675 w 194200"/>
                      <a:gd name="connsiteY2" fmla="*/ 95948 h 112371"/>
                      <a:gd name="connsiteX3" fmla="*/ 28525 w 194200"/>
                      <a:gd name="connsiteY3" fmla="*/ 95948 h 112371"/>
                      <a:gd name="connsiteX4" fmla="*/ 28525 w 194200"/>
                      <a:gd name="connsiteY4" fmla="*/ 16423 h 1123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4200" h="112371">
                        <a:moveTo>
                          <a:pt x="28525" y="16423"/>
                        </a:moveTo>
                        <a:cubicBezTo>
                          <a:pt x="66558" y="-5474"/>
                          <a:pt x="127642" y="-5474"/>
                          <a:pt x="165675" y="16423"/>
                        </a:cubicBezTo>
                        <a:cubicBezTo>
                          <a:pt x="203709" y="38321"/>
                          <a:pt x="203709" y="74050"/>
                          <a:pt x="165675" y="95948"/>
                        </a:cubicBezTo>
                        <a:cubicBezTo>
                          <a:pt x="127642" y="117846"/>
                          <a:pt x="66558" y="117846"/>
                          <a:pt x="28525" y="95948"/>
                        </a:cubicBezTo>
                        <a:cubicBezTo>
                          <a:pt x="-9508" y="74050"/>
                          <a:pt x="-9508" y="38321"/>
                          <a:pt x="28525" y="16423"/>
                        </a:cubicBezTo>
                        <a:close/>
                      </a:path>
                    </a:pathLst>
                  </a:custGeom>
                  <a:solidFill>
                    <a:srgbClr val="BCCACF"/>
                  </a:solidFill>
                  <a:ln w="115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821" name="Freeform: Shape 3820">
                    <a:extLst>
                      <a:ext uri="{FF2B5EF4-FFF2-40B4-BE49-F238E27FC236}">
                        <a16:creationId xmlns:a16="http://schemas.microsoft.com/office/drawing/2014/main" id="{91958DE7-4445-52CA-AEB6-06BC8EAFC287}"/>
                      </a:ext>
                    </a:extLst>
                  </p:cNvPr>
                  <p:cNvSpPr/>
                  <p:nvPr/>
                </p:nvSpPr>
                <p:spPr>
                  <a:xfrm>
                    <a:off x="10309344" y="4951434"/>
                    <a:ext cx="194200" cy="112371"/>
                  </a:xfrm>
                  <a:custGeom>
                    <a:avLst/>
                    <a:gdLst>
                      <a:gd name="connsiteX0" fmla="*/ 28525 w 194200"/>
                      <a:gd name="connsiteY0" fmla="*/ 16423 h 112371"/>
                      <a:gd name="connsiteX1" fmla="*/ 165675 w 194200"/>
                      <a:gd name="connsiteY1" fmla="*/ 16423 h 112371"/>
                      <a:gd name="connsiteX2" fmla="*/ 165675 w 194200"/>
                      <a:gd name="connsiteY2" fmla="*/ 95948 h 112371"/>
                      <a:gd name="connsiteX3" fmla="*/ 28525 w 194200"/>
                      <a:gd name="connsiteY3" fmla="*/ 95948 h 112371"/>
                      <a:gd name="connsiteX4" fmla="*/ 28525 w 194200"/>
                      <a:gd name="connsiteY4" fmla="*/ 16423 h 1123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4200" h="112371">
                        <a:moveTo>
                          <a:pt x="28525" y="16423"/>
                        </a:moveTo>
                        <a:cubicBezTo>
                          <a:pt x="66558" y="-5474"/>
                          <a:pt x="127642" y="-5474"/>
                          <a:pt x="165675" y="16423"/>
                        </a:cubicBezTo>
                        <a:cubicBezTo>
                          <a:pt x="203709" y="38321"/>
                          <a:pt x="203709" y="74050"/>
                          <a:pt x="165675" y="95948"/>
                        </a:cubicBezTo>
                        <a:cubicBezTo>
                          <a:pt x="127642" y="117846"/>
                          <a:pt x="66558" y="117846"/>
                          <a:pt x="28525" y="95948"/>
                        </a:cubicBezTo>
                        <a:cubicBezTo>
                          <a:pt x="-9508" y="74050"/>
                          <a:pt x="-9508" y="38321"/>
                          <a:pt x="28525" y="16423"/>
                        </a:cubicBezTo>
                        <a:close/>
                      </a:path>
                    </a:pathLst>
                  </a:custGeom>
                  <a:solidFill>
                    <a:srgbClr val="E9F1FA"/>
                  </a:solidFill>
                  <a:ln w="115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822" name="Freeform: Shape 3821">
                    <a:extLst>
                      <a:ext uri="{FF2B5EF4-FFF2-40B4-BE49-F238E27FC236}">
                        <a16:creationId xmlns:a16="http://schemas.microsoft.com/office/drawing/2014/main" id="{03080B99-789A-D296-3121-F023B1632511}"/>
                      </a:ext>
                    </a:extLst>
                  </p:cNvPr>
                  <p:cNvSpPr/>
                  <p:nvPr/>
                </p:nvSpPr>
                <p:spPr>
                  <a:xfrm>
                    <a:off x="10320869" y="4957773"/>
                    <a:ext cx="172302" cy="99693"/>
                  </a:xfrm>
                  <a:custGeom>
                    <a:avLst/>
                    <a:gdLst>
                      <a:gd name="connsiteX0" fmla="*/ 25067 w 172302"/>
                      <a:gd name="connsiteY0" fmla="*/ 14695 h 99693"/>
                      <a:gd name="connsiteX1" fmla="*/ 147235 w 172302"/>
                      <a:gd name="connsiteY1" fmla="*/ 14695 h 99693"/>
                      <a:gd name="connsiteX2" fmla="*/ 147235 w 172302"/>
                      <a:gd name="connsiteY2" fmla="*/ 84999 h 99693"/>
                      <a:gd name="connsiteX3" fmla="*/ 25067 w 172302"/>
                      <a:gd name="connsiteY3" fmla="*/ 84999 h 99693"/>
                      <a:gd name="connsiteX4" fmla="*/ 25067 w 172302"/>
                      <a:gd name="connsiteY4" fmla="*/ 14695 h 996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2302" h="99693">
                        <a:moveTo>
                          <a:pt x="25067" y="14695"/>
                        </a:moveTo>
                        <a:cubicBezTo>
                          <a:pt x="58491" y="-4898"/>
                          <a:pt x="112659" y="-4898"/>
                          <a:pt x="147235" y="14695"/>
                        </a:cubicBezTo>
                        <a:cubicBezTo>
                          <a:pt x="180658" y="34288"/>
                          <a:pt x="180658" y="65406"/>
                          <a:pt x="147235" y="84999"/>
                        </a:cubicBezTo>
                        <a:cubicBezTo>
                          <a:pt x="113812" y="104592"/>
                          <a:pt x="59643" y="104592"/>
                          <a:pt x="25067" y="84999"/>
                        </a:cubicBezTo>
                        <a:cubicBezTo>
                          <a:pt x="-8356" y="65406"/>
                          <a:pt x="-8356" y="34288"/>
                          <a:pt x="25067" y="14695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75AFF7"/>
                      </a:gs>
                      <a:gs pos="50000">
                        <a:srgbClr val="4292FB"/>
                      </a:gs>
                      <a:gs pos="100000">
                        <a:srgbClr val="1075FF"/>
                      </a:gs>
                    </a:gsLst>
                    <a:lin ang="0" scaled="1"/>
                  </a:gradFill>
                  <a:ln w="115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823" name="Freeform: Shape 3822">
                    <a:extLst>
                      <a:ext uri="{FF2B5EF4-FFF2-40B4-BE49-F238E27FC236}">
                        <a16:creationId xmlns:a16="http://schemas.microsoft.com/office/drawing/2014/main" id="{690347A4-0062-D500-D4A8-6E3169243ED1}"/>
                      </a:ext>
                    </a:extLst>
                  </p:cNvPr>
                  <p:cNvSpPr/>
                  <p:nvPr/>
                </p:nvSpPr>
                <p:spPr>
                  <a:xfrm>
                    <a:off x="10321733" y="4969298"/>
                    <a:ext cx="170573" cy="87015"/>
                  </a:xfrm>
                  <a:custGeom>
                    <a:avLst/>
                    <a:gdLst>
                      <a:gd name="connsiteX0" fmla="*/ 24203 w 170573"/>
                      <a:gd name="connsiteY0" fmla="*/ 14695 h 87015"/>
                      <a:gd name="connsiteX1" fmla="*/ 146371 w 170573"/>
                      <a:gd name="connsiteY1" fmla="*/ 14695 h 87015"/>
                      <a:gd name="connsiteX2" fmla="*/ 170574 w 170573"/>
                      <a:gd name="connsiteY2" fmla="*/ 43508 h 87015"/>
                      <a:gd name="connsiteX3" fmla="*/ 146371 w 170573"/>
                      <a:gd name="connsiteY3" fmla="*/ 72321 h 87015"/>
                      <a:gd name="connsiteX4" fmla="*/ 24203 w 170573"/>
                      <a:gd name="connsiteY4" fmla="*/ 72321 h 87015"/>
                      <a:gd name="connsiteX5" fmla="*/ 0 w 170573"/>
                      <a:gd name="connsiteY5" fmla="*/ 43508 h 87015"/>
                      <a:gd name="connsiteX6" fmla="*/ 24203 w 170573"/>
                      <a:gd name="connsiteY6" fmla="*/ 14695 h 870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70573" h="87015">
                        <a:moveTo>
                          <a:pt x="24203" y="14695"/>
                        </a:moveTo>
                        <a:cubicBezTo>
                          <a:pt x="57626" y="-4898"/>
                          <a:pt x="111795" y="-4898"/>
                          <a:pt x="146371" y="14695"/>
                        </a:cubicBezTo>
                        <a:cubicBezTo>
                          <a:pt x="160201" y="22762"/>
                          <a:pt x="168269" y="33135"/>
                          <a:pt x="170574" y="43508"/>
                        </a:cubicBezTo>
                        <a:cubicBezTo>
                          <a:pt x="168269" y="53881"/>
                          <a:pt x="160201" y="64253"/>
                          <a:pt x="146371" y="72321"/>
                        </a:cubicBezTo>
                        <a:cubicBezTo>
                          <a:pt x="112947" y="91914"/>
                          <a:pt x="58779" y="91914"/>
                          <a:pt x="24203" y="72321"/>
                        </a:cubicBezTo>
                        <a:cubicBezTo>
                          <a:pt x="10373" y="64253"/>
                          <a:pt x="2305" y="53881"/>
                          <a:pt x="0" y="43508"/>
                        </a:cubicBezTo>
                        <a:cubicBezTo>
                          <a:pt x="2305" y="34288"/>
                          <a:pt x="10373" y="23915"/>
                          <a:pt x="24203" y="14695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0366FE"/>
                      </a:gs>
                      <a:gs pos="50000">
                        <a:srgbClr val="0451E5"/>
                      </a:gs>
                      <a:gs pos="100000">
                        <a:srgbClr val="063CCC"/>
                      </a:gs>
                    </a:gsLst>
                    <a:lin ang="0" scaled="1"/>
                  </a:gradFill>
                  <a:ln w="115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3824" name="Graphic 4">
                <a:extLst>
                  <a:ext uri="{FF2B5EF4-FFF2-40B4-BE49-F238E27FC236}">
                    <a16:creationId xmlns:a16="http://schemas.microsoft.com/office/drawing/2014/main" id="{3DBEECC4-7D9F-873E-BF5B-6C0CA197B183}"/>
                  </a:ext>
                </a:extLst>
              </p:cNvPr>
              <p:cNvGrpSpPr/>
              <p:nvPr/>
            </p:nvGrpSpPr>
            <p:grpSpPr>
              <a:xfrm>
                <a:off x="10196108" y="4554101"/>
                <a:ext cx="375723" cy="470355"/>
                <a:chOff x="10196108" y="4554101"/>
                <a:chExt cx="375723" cy="470355"/>
              </a:xfrm>
            </p:grpSpPr>
            <p:grpSp>
              <p:nvGrpSpPr>
                <p:cNvPr id="3825" name="Graphic 4">
                  <a:extLst>
                    <a:ext uri="{FF2B5EF4-FFF2-40B4-BE49-F238E27FC236}">
                      <a16:creationId xmlns:a16="http://schemas.microsoft.com/office/drawing/2014/main" id="{632646C9-A49B-34BB-4AC5-BBA54D84325F}"/>
                    </a:ext>
                  </a:extLst>
                </p:cNvPr>
                <p:cNvGrpSpPr/>
                <p:nvPr/>
              </p:nvGrpSpPr>
              <p:grpSpPr>
                <a:xfrm>
                  <a:off x="10435086" y="4690099"/>
                  <a:ext cx="37273" cy="66846"/>
                  <a:chOff x="10435086" y="4690099"/>
                  <a:chExt cx="37273" cy="66846"/>
                </a:xfrm>
              </p:grpSpPr>
              <p:sp>
                <p:nvSpPr>
                  <p:cNvPr id="3826" name="Freeform: Shape 3825">
                    <a:extLst>
                      <a:ext uri="{FF2B5EF4-FFF2-40B4-BE49-F238E27FC236}">
                        <a16:creationId xmlns:a16="http://schemas.microsoft.com/office/drawing/2014/main" id="{187FCF6E-8ECA-F29A-310A-A7CA94E03510}"/>
                      </a:ext>
                    </a:extLst>
                  </p:cNvPr>
                  <p:cNvSpPr/>
                  <p:nvPr/>
                </p:nvSpPr>
                <p:spPr>
                  <a:xfrm>
                    <a:off x="10435833" y="4690099"/>
                    <a:ext cx="36526" cy="58276"/>
                  </a:xfrm>
                  <a:custGeom>
                    <a:avLst/>
                    <a:gdLst>
                      <a:gd name="connsiteX0" fmla="*/ 14983 w 36526"/>
                      <a:gd name="connsiteY0" fmla="*/ 12678 h 58276"/>
                      <a:gd name="connsiteX1" fmla="*/ 0 w 36526"/>
                      <a:gd name="connsiteY1" fmla="*/ 0 h 58276"/>
                      <a:gd name="connsiteX2" fmla="*/ 32271 w 36526"/>
                      <a:gd name="connsiteY2" fmla="*/ 56474 h 58276"/>
                      <a:gd name="connsiteX3" fmla="*/ 14983 w 36526"/>
                      <a:gd name="connsiteY3" fmla="*/ 12678 h 582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6526" h="58276">
                        <a:moveTo>
                          <a:pt x="14983" y="12678"/>
                        </a:moveTo>
                        <a:cubicBezTo>
                          <a:pt x="5763" y="8068"/>
                          <a:pt x="0" y="0"/>
                          <a:pt x="0" y="0"/>
                        </a:cubicBezTo>
                        <a:cubicBezTo>
                          <a:pt x="0" y="0"/>
                          <a:pt x="8068" y="70304"/>
                          <a:pt x="32271" y="56474"/>
                        </a:cubicBezTo>
                        <a:cubicBezTo>
                          <a:pt x="41491" y="51864"/>
                          <a:pt x="35728" y="23051"/>
                          <a:pt x="14983" y="12678"/>
                        </a:cubicBezTo>
                        <a:close/>
                      </a:path>
                    </a:pathLst>
                  </a:custGeom>
                  <a:solidFill>
                    <a:srgbClr val="8AF2EA"/>
                  </a:solidFill>
                  <a:ln w="115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827" name="Freeform: Shape 3826">
                    <a:extLst>
                      <a:ext uri="{FF2B5EF4-FFF2-40B4-BE49-F238E27FC236}">
                        <a16:creationId xmlns:a16="http://schemas.microsoft.com/office/drawing/2014/main" id="{773095C5-3C37-7F16-737A-03703F098D4D}"/>
                      </a:ext>
                    </a:extLst>
                  </p:cNvPr>
                  <p:cNvSpPr/>
                  <p:nvPr/>
                </p:nvSpPr>
                <p:spPr>
                  <a:xfrm>
                    <a:off x="10435086" y="4690099"/>
                    <a:ext cx="37047" cy="66846"/>
                  </a:xfrm>
                  <a:custGeom>
                    <a:avLst/>
                    <a:gdLst>
                      <a:gd name="connsiteX0" fmla="*/ 24950 w 37047"/>
                      <a:gd name="connsiteY0" fmla="*/ 29966 h 66846"/>
                      <a:gd name="connsiteX1" fmla="*/ 747 w 37047"/>
                      <a:gd name="connsiteY1" fmla="*/ 0 h 66846"/>
                      <a:gd name="connsiteX2" fmla="*/ 29560 w 37047"/>
                      <a:gd name="connsiteY2" fmla="*/ 66846 h 66846"/>
                      <a:gd name="connsiteX3" fmla="*/ 24950 w 37047"/>
                      <a:gd name="connsiteY3" fmla="*/ 29966 h 668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7047" h="66846">
                        <a:moveTo>
                          <a:pt x="24950" y="29966"/>
                        </a:moveTo>
                        <a:cubicBezTo>
                          <a:pt x="3052" y="16135"/>
                          <a:pt x="747" y="0"/>
                          <a:pt x="747" y="0"/>
                        </a:cubicBezTo>
                        <a:cubicBezTo>
                          <a:pt x="747" y="0"/>
                          <a:pt x="-7320" y="53016"/>
                          <a:pt x="29560" y="66846"/>
                        </a:cubicBezTo>
                        <a:cubicBezTo>
                          <a:pt x="29560" y="66846"/>
                          <a:pt x="49153" y="44949"/>
                          <a:pt x="24950" y="29966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36D7E2"/>
                      </a:gs>
                      <a:gs pos="50000">
                        <a:srgbClr val="2CCCDD"/>
                      </a:gs>
                      <a:gs pos="100000">
                        <a:srgbClr val="23C1D9"/>
                      </a:gs>
                    </a:gsLst>
                    <a:lin ang="0" scaled="1"/>
                  </a:gradFill>
                  <a:ln w="115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828" name="Graphic 4">
                  <a:extLst>
                    <a:ext uri="{FF2B5EF4-FFF2-40B4-BE49-F238E27FC236}">
                      <a16:creationId xmlns:a16="http://schemas.microsoft.com/office/drawing/2014/main" id="{2CF9539F-5C6A-EDD2-8AF8-FC297CB47452}"/>
                    </a:ext>
                  </a:extLst>
                </p:cNvPr>
                <p:cNvGrpSpPr/>
                <p:nvPr/>
              </p:nvGrpSpPr>
              <p:grpSpPr>
                <a:xfrm>
                  <a:off x="10354099" y="4724675"/>
                  <a:ext cx="74549" cy="104879"/>
                  <a:chOff x="10354099" y="4724675"/>
                  <a:chExt cx="74549" cy="104879"/>
                </a:xfrm>
              </p:grpSpPr>
              <p:sp>
                <p:nvSpPr>
                  <p:cNvPr id="3829" name="Freeform: Shape 3828">
                    <a:extLst>
                      <a:ext uri="{FF2B5EF4-FFF2-40B4-BE49-F238E27FC236}">
                        <a16:creationId xmlns:a16="http://schemas.microsoft.com/office/drawing/2014/main" id="{4972618B-1456-37AA-0462-A1176754315F}"/>
                      </a:ext>
                    </a:extLst>
                  </p:cNvPr>
                  <p:cNvSpPr/>
                  <p:nvPr/>
                </p:nvSpPr>
                <p:spPr>
                  <a:xfrm>
                    <a:off x="10359767" y="4724675"/>
                    <a:ext cx="68881" cy="103727"/>
                  </a:xfrm>
                  <a:custGeom>
                    <a:avLst/>
                    <a:gdLst>
                      <a:gd name="connsiteX0" fmla="*/ 0 w 68881"/>
                      <a:gd name="connsiteY0" fmla="*/ 103727 h 103727"/>
                      <a:gd name="connsiteX1" fmla="*/ 67999 w 68881"/>
                      <a:gd name="connsiteY1" fmla="*/ 0 h 103727"/>
                      <a:gd name="connsiteX2" fmla="*/ 0 w 68881"/>
                      <a:gd name="connsiteY2" fmla="*/ 103727 h 1037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68881" h="103727">
                        <a:moveTo>
                          <a:pt x="0" y="103727"/>
                        </a:moveTo>
                        <a:cubicBezTo>
                          <a:pt x="81829" y="87592"/>
                          <a:pt x="67999" y="0"/>
                          <a:pt x="67999" y="0"/>
                        </a:cubicBezTo>
                        <a:cubicBezTo>
                          <a:pt x="26508" y="17288"/>
                          <a:pt x="0" y="103727"/>
                          <a:pt x="0" y="103727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36D7E2"/>
                      </a:gs>
                      <a:gs pos="50000">
                        <a:srgbClr val="2CCCDD"/>
                      </a:gs>
                      <a:gs pos="100000">
                        <a:srgbClr val="23C1D9"/>
                      </a:gs>
                    </a:gsLst>
                    <a:lin ang="0" scaled="1"/>
                  </a:gradFill>
                  <a:ln w="115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830" name="Freeform: Shape 3829">
                    <a:extLst>
                      <a:ext uri="{FF2B5EF4-FFF2-40B4-BE49-F238E27FC236}">
                        <a16:creationId xmlns:a16="http://schemas.microsoft.com/office/drawing/2014/main" id="{45EDF50B-BCCB-3F87-3E6B-4020930FC5A3}"/>
                      </a:ext>
                    </a:extLst>
                  </p:cNvPr>
                  <p:cNvSpPr/>
                  <p:nvPr/>
                </p:nvSpPr>
                <p:spPr>
                  <a:xfrm>
                    <a:off x="10354099" y="4724675"/>
                    <a:ext cx="73667" cy="104879"/>
                  </a:xfrm>
                  <a:custGeom>
                    <a:avLst/>
                    <a:gdLst>
                      <a:gd name="connsiteX0" fmla="*/ 3363 w 73667"/>
                      <a:gd name="connsiteY0" fmla="*/ 104880 h 104879"/>
                      <a:gd name="connsiteX1" fmla="*/ 50617 w 73667"/>
                      <a:gd name="connsiteY1" fmla="*/ 43796 h 104879"/>
                      <a:gd name="connsiteX2" fmla="*/ 73667 w 73667"/>
                      <a:gd name="connsiteY2" fmla="*/ 0 h 104879"/>
                      <a:gd name="connsiteX3" fmla="*/ 3363 w 73667"/>
                      <a:gd name="connsiteY3" fmla="*/ 104880 h 1048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3667" h="104879">
                        <a:moveTo>
                          <a:pt x="3363" y="104880"/>
                        </a:moveTo>
                        <a:cubicBezTo>
                          <a:pt x="3363" y="104880"/>
                          <a:pt x="52922" y="86439"/>
                          <a:pt x="50617" y="43796"/>
                        </a:cubicBezTo>
                        <a:cubicBezTo>
                          <a:pt x="48312" y="10373"/>
                          <a:pt x="73667" y="0"/>
                          <a:pt x="73667" y="0"/>
                        </a:cubicBezTo>
                        <a:cubicBezTo>
                          <a:pt x="73667" y="0"/>
                          <a:pt x="-18535" y="27661"/>
                          <a:pt x="3363" y="104880"/>
                        </a:cubicBezTo>
                        <a:close/>
                      </a:path>
                    </a:pathLst>
                  </a:custGeom>
                  <a:solidFill>
                    <a:srgbClr val="8AF2EA"/>
                  </a:solidFill>
                  <a:ln w="115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831" name="Graphic 4">
                  <a:extLst>
                    <a:ext uri="{FF2B5EF4-FFF2-40B4-BE49-F238E27FC236}">
                      <a16:creationId xmlns:a16="http://schemas.microsoft.com/office/drawing/2014/main" id="{E5EA920F-B03E-5325-C176-5093CF3C1F7E}"/>
                    </a:ext>
                  </a:extLst>
                </p:cNvPr>
                <p:cNvGrpSpPr/>
                <p:nvPr/>
              </p:nvGrpSpPr>
              <p:grpSpPr>
                <a:xfrm>
                  <a:off x="10457731" y="4737352"/>
                  <a:ext cx="93354" cy="75465"/>
                  <a:chOff x="10457731" y="4737352"/>
                  <a:chExt cx="93354" cy="75465"/>
                </a:xfrm>
              </p:grpSpPr>
              <p:sp>
                <p:nvSpPr>
                  <p:cNvPr id="3832" name="Freeform: Shape 3831">
                    <a:extLst>
                      <a:ext uri="{FF2B5EF4-FFF2-40B4-BE49-F238E27FC236}">
                        <a16:creationId xmlns:a16="http://schemas.microsoft.com/office/drawing/2014/main" id="{8866B692-B200-BF2B-5AA4-84018F2608DF}"/>
                      </a:ext>
                    </a:extLst>
                  </p:cNvPr>
                  <p:cNvSpPr/>
                  <p:nvPr/>
                </p:nvSpPr>
                <p:spPr>
                  <a:xfrm>
                    <a:off x="10457731" y="4738349"/>
                    <a:ext cx="92202" cy="71612"/>
                  </a:xfrm>
                  <a:custGeom>
                    <a:avLst/>
                    <a:gdLst>
                      <a:gd name="connsiteX0" fmla="*/ 0 w 92202"/>
                      <a:gd name="connsiteY0" fmla="*/ 71612 h 71612"/>
                      <a:gd name="connsiteX1" fmla="*/ 92202 w 92202"/>
                      <a:gd name="connsiteY1" fmla="*/ 156 h 71612"/>
                      <a:gd name="connsiteX2" fmla="*/ 0 w 92202"/>
                      <a:gd name="connsiteY2" fmla="*/ 71612 h 716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92202" h="71612">
                        <a:moveTo>
                          <a:pt x="0" y="71612"/>
                        </a:moveTo>
                        <a:cubicBezTo>
                          <a:pt x="0" y="71612"/>
                          <a:pt x="78372" y="40494"/>
                          <a:pt x="92202" y="156"/>
                        </a:cubicBezTo>
                        <a:cubicBezTo>
                          <a:pt x="92202" y="156"/>
                          <a:pt x="9220" y="-6760"/>
                          <a:pt x="0" y="71612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36D7E2"/>
                      </a:gs>
                      <a:gs pos="50000">
                        <a:srgbClr val="2CCCDD"/>
                      </a:gs>
                      <a:gs pos="100000">
                        <a:srgbClr val="23C1D9"/>
                      </a:gs>
                    </a:gsLst>
                    <a:lin ang="0" scaled="1"/>
                  </a:gradFill>
                  <a:ln w="115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833" name="Freeform: Shape 3832">
                    <a:extLst>
                      <a:ext uri="{FF2B5EF4-FFF2-40B4-BE49-F238E27FC236}">
                        <a16:creationId xmlns:a16="http://schemas.microsoft.com/office/drawing/2014/main" id="{55B7A69C-E941-3F62-1D04-4E910357F177}"/>
                      </a:ext>
                    </a:extLst>
                  </p:cNvPr>
                  <p:cNvSpPr/>
                  <p:nvPr/>
                </p:nvSpPr>
                <p:spPr>
                  <a:xfrm>
                    <a:off x="10457731" y="4737352"/>
                    <a:ext cx="93354" cy="75465"/>
                  </a:xfrm>
                  <a:custGeom>
                    <a:avLst/>
                    <a:gdLst>
                      <a:gd name="connsiteX0" fmla="*/ 53016 w 93354"/>
                      <a:gd name="connsiteY0" fmla="*/ 25356 h 75465"/>
                      <a:gd name="connsiteX1" fmla="*/ 0 w 93354"/>
                      <a:gd name="connsiteY1" fmla="*/ 73762 h 75465"/>
                      <a:gd name="connsiteX2" fmla="*/ 93355 w 93354"/>
                      <a:gd name="connsiteY2" fmla="*/ 0 h 75465"/>
                      <a:gd name="connsiteX3" fmla="*/ 53016 w 93354"/>
                      <a:gd name="connsiteY3" fmla="*/ 25356 h 754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3354" h="75465">
                        <a:moveTo>
                          <a:pt x="53016" y="25356"/>
                        </a:moveTo>
                        <a:cubicBezTo>
                          <a:pt x="13830" y="26508"/>
                          <a:pt x="0" y="73762"/>
                          <a:pt x="0" y="73762"/>
                        </a:cubicBezTo>
                        <a:cubicBezTo>
                          <a:pt x="73762" y="88744"/>
                          <a:pt x="93355" y="0"/>
                          <a:pt x="93355" y="0"/>
                        </a:cubicBezTo>
                        <a:cubicBezTo>
                          <a:pt x="93355" y="0"/>
                          <a:pt x="85287" y="25356"/>
                          <a:pt x="53016" y="25356"/>
                        </a:cubicBezTo>
                        <a:close/>
                      </a:path>
                    </a:pathLst>
                  </a:custGeom>
                  <a:solidFill>
                    <a:srgbClr val="1DB7CF"/>
                  </a:solidFill>
                  <a:ln w="115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834" name="Graphic 4">
                  <a:extLst>
                    <a:ext uri="{FF2B5EF4-FFF2-40B4-BE49-F238E27FC236}">
                      <a16:creationId xmlns:a16="http://schemas.microsoft.com/office/drawing/2014/main" id="{9FA31668-8766-C173-B988-0BE6AE398593}"/>
                    </a:ext>
                  </a:extLst>
                </p:cNvPr>
                <p:cNvGrpSpPr/>
                <p:nvPr/>
              </p:nvGrpSpPr>
              <p:grpSpPr>
                <a:xfrm>
                  <a:off x="10196108" y="4754908"/>
                  <a:ext cx="157919" cy="82189"/>
                  <a:chOff x="10196108" y="4754908"/>
                  <a:chExt cx="157919" cy="82189"/>
                </a:xfrm>
              </p:grpSpPr>
              <p:sp>
                <p:nvSpPr>
                  <p:cNvPr id="3835" name="Freeform: Shape 3834">
                    <a:extLst>
                      <a:ext uri="{FF2B5EF4-FFF2-40B4-BE49-F238E27FC236}">
                        <a16:creationId xmlns:a16="http://schemas.microsoft.com/office/drawing/2014/main" id="{A065FE17-F5DF-C539-9990-602370CFDA7C}"/>
                      </a:ext>
                    </a:extLst>
                  </p:cNvPr>
                  <p:cNvSpPr/>
                  <p:nvPr/>
                </p:nvSpPr>
                <p:spPr>
                  <a:xfrm>
                    <a:off x="10196108" y="4754908"/>
                    <a:ext cx="156743" cy="63121"/>
                  </a:xfrm>
                  <a:custGeom>
                    <a:avLst/>
                    <a:gdLst>
                      <a:gd name="connsiteX0" fmla="*/ 0 w 156743"/>
                      <a:gd name="connsiteY0" fmla="*/ 11258 h 63121"/>
                      <a:gd name="connsiteX1" fmla="*/ 156743 w 156743"/>
                      <a:gd name="connsiteY1" fmla="*/ 63121 h 63121"/>
                      <a:gd name="connsiteX2" fmla="*/ 0 w 156743"/>
                      <a:gd name="connsiteY2" fmla="*/ 11258 h 631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56743" h="63121">
                        <a:moveTo>
                          <a:pt x="0" y="11258"/>
                        </a:moveTo>
                        <a:cubicBezTo>
                          <a:pt x="36881" y="58511"/>
                          <a:pt x="156743" y="63121"/>
                          <a:pt x="156743" y="63121"/>
                        </a:cubicBezTo>
                        <a:cubicBezTo>
                          <a:pt x="108337" y="-35996"/>
                          <a:pt x="0" y="11258"/>
                          <a:pt x="0" y="11258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36D7E2"/>
                      </a:gs>
                      <a:gs pos="50000">
                        <a:srgbClr val="2CCCDD"/>
                      </a:gs>
                      <a:gs pos="100000">
                        <a:srgbClr val="23C1D9"/>
                      </a:gs>
                    </a:gsLst>
                    <a:lin ang="0" scaled="1"/>
                  </a:gradFill>
                  <a:ln w="115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836" name="Freeform: Shape 3835">
                    <a:extLst>
                      <a:ext uri="{FF2B5EF4-FFF2-40B4-BE49-F238E27FC236}">
                        <a16:creationId xmlns:a16="http://schemas.microsoft.com/office/drawing/2014/main" id="{C68BDE16-1245-B19A-DF57-E46400BC24FA}"/>
                      </a:ext>
                    </a:extLst>
                  </p:cNvPr>
                  <p:cNvSpPr/>
                  <p:nvPr/>
                </p:nvSpPr>
                <p:spPr>
                  <a:xfrm>
                    <a:off x="10196108" y="4767318"/>
                    <a:ext cx="157919" cy="69779"/>
                  </a:xfrm>
                  <a:custGeom>
                    <a:avLst/>
                    <a:gdLst>
                      <a:gd name="connsiteX0" fmla="*/ 64541 w 157919"/>
                      <a:gd name="connsiteY0" fmla="*/ 13830 h 69779"/>
                      <a:gd name="connsiteX1" fmla="*/ 0 w 157919"/>
                      <a:gd name="connsiteY1" fmla="*/ 0 h 69779"/>
                      <a:gd name="connsiteX2" fmla="*/ 157896 w 157919"/>
                      <a:gd name="connsiteY2" fmla="*/ 54169 h 69779"/>
                      <a:gd name="connsiteX3" fmla="*/ 64541 w 157919"/>
                      <a:gd name="connsiteY3" fmla="*/ 13830 h 697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57919" h="69779">
                        <a:moveTo>
                          <a:pt x="64541" y="13830"/>
                        </a:moveTo>
                        <a:cubicBezTo>
                          <a:pt x="21898" y="27661"/>
                          <a:pt x="0" y="0"/>
                          <a:pt x="0" y="0"/>
                        </a:cubicBezTo>
                        <a:cubicBezTo>
                          <a:pt x="0" y="0"/>
                          <a:pt x="67999" y="109490"/>
                          <a:pt x="157896" y="54169"/>
                        </a:cubicBezTo>
                        <a:cubicBezTo>
                          <a:pt x="159048" y="53016"/>
                          <a:pt x="117557" y="-4610"/>
                          <a:pt x="64541" y="13830"/>
                        </a:cubicBezTo>
                        <a:close/>
                      </a:path>
                    </a:pathLst>
                  </a:custGeom>
                  <a:solidFill>
                    <a:srgbClr val="1DB7CF"/>
                  </a:solidFill>
                  <a:ln w="115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837" name="Graphic 4">
                  <a:extLst>
                    <a:ext uri="{FF2B5EF4-FFF2-40B4-BE49-F238E27FC236}">
                      <a16:creationId xmlns:a16="http://schemas.microsoft.com/office/drawing/2014/main" id="{0AF3365E-D1E0-2528-BBC0-01A88D251F7A}"/>
                    </a:ext>
                  </a:extLst>
                </p:cNvPr>
                <p:cNvGrpSpPr/>
                <p:nvPr/>
              </p:nvGrpSpPr>
              <p:grpSpPr>
                <a:xfrm>
                  <a:off x="10214458" y="4554101"/>
                  <a:ext cx="200629" cy="197336"/>
                  <a:chOff x="10214458" y="4554101"/>
                  <a:chExt cx="200629" cy="197336"/>
                </a:xfrm>
              </p:grpSpPr>
              <p:sp>
                <p:nvSpPr>
                  <p:cNvPr id="3838" name="Freeform: Shape 3837">
                    <a:extLst>
                      <a:ext uri="{FF2B5EF4-FFF2-40B4-BE49-F238E27FC236}">
                        <a16:creationId xmlns:a16="http://schemas.microsoft.com/office/drawing/2014/main" id="{008379A6-E84B-0568-1777-6431B417FB76}"/>
                      </a:ext>
                    </a:extLst>
                  </p:cNvPr>
                  <p:cNvSpPr/>
                  <p:nvPr/>
                </p:nvSpPr>
                <p:spPr>
                  <a:xfrm>
                    <a:off x="10314941" y="4554101"/>
                    <a:ext cx="98993" cy="177941"/>
                  </a:xfrm>
                  <a:custGeom>
                    <a:avLst/>
                    <a:gdLst>
                      <a:gd name="connsiteX0" fmla="*/ 20622 w 98993"/>
                      <a:gd name="connsiteY0" fmla="*/ 176336 h 177941"/>
                      <a:gd name="connsiteX1" fmla="*/ 94384 w 98993"/>
                      <a:gd name="connsiteY1" fmla="*/ 57626 h 177941"/>
                      <a:gd name="connsiteX2" fmla="*/ 98994 w 98993"/>
                      <a:gd name="connsiteY2" fmla="*/ 0 h 177941"/>
                      <a:gd name="connsiteX3" fmla="*/ 20622 w 98993"/>
                      <a:gd name="connsiteY3" fmla="*/ 176336 h 17794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8993" h="177941">
                        <a:moveTo>
                          <a:pt x="20622" y="176336"/>
                        </a:moveTo>
                        <a:cubicBezTo>
                          <a:pt x="48283" y="189014"/>
                          <a:pt x="108214" y="124473"/>
                          <a:pt x="94384" y="57626"/>
                        </a:cubicBezTo>
                        <a:cubicBezTo>
                          <a:pt x="88621" y="27661"/>
                          <a:pt x="98994" y="0"/>
                          <a:pt x="98994" y="0"/>
                        </a:cubicBezTo>
                        <a:cubicBezTo>
                          <a:pt x="98994" y="0"/>
                          <a:pt x="-54292" y="141760"/>
                          <a:pt x="20622" y="176336"/>
                        </a:cubicBezTo>
                        <a:close/>
                      </a:path>
                    </a:pathLst>
                  </a:custGeom>
                  <a:solidFill>
                    <a:srgbClr val="8AF2EA"/>
                  </a:solidFill>
                  <a:ln w="115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839" name="Freeform: Shape 3838">
                    <a:extLst>
                      <a:ext uri="{FF2B5EF4-FFF2-40B4-BE49-F238E27FC236}">
                        <a16:creationId xmlns:a16="http://schemas.microsoft.com/office/drawing/2014/main" id="{42AAD5B3-2B5E-8FE1-784D-0A3267BBBAF2}"/>
                      </a:ext>
                    </a:extLst>
                  </p:cNvPr>
                  <p:cNvSpPr/>
                  <p:nvPr/>
                </p:nvSpPr>
                <p:spPr>
                  <a:xfrm>
                    <a:off x="10304446" y="4702501"/>
                    <a:ext cx="102574" cy="34227"/>
                  </a:xfrm>
                  <a:custGeom>
                    <a:avLst/>
                    <a:gdLst>
                      <a:gd name="connsiteX0" fmla="*/ 0 w 102574"/>
                      <a:gd name="connsiteY0" fmla="*/ 33699 h 34227"/>
                      <a:gd name="connsiteX1" fmla="*/ 102575 w 102574"/>
                      <a:gd name="connsiteY1" fmla="*/ 12953 h 34227"/>
                      <a:gd name="connsiteX2" fmla="*/ 0 w 102574"/>
                      <a:gd name="connsiteY2" fmla="*/ 33699 h 342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02574" h="34227">
                        <a:moveTo>
                          <a:pt x="0" y="33699"/>
                        </a:moveTo>
                        <a:cubicBezTo>
                          <a:pt x="0" y="33699"/>
                          <a:pt x="74914" y="39461"/>
                          <a:pt x="102575" y="12953"/>
                        </a:cubicBezTo>
                        <a:cubicBezTo>
                          <a:pt x="101422" y="11801"/>
                          <a:pt x="38033" y="-26233"/>
                          <a:pt x="0" y="33699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36D7E2"/>
                      </a:gs>
                      <a:gs pos="50000">
                        <a:srgbClr val="2CCCDD"/>
                      </a:gs>
                      <a:gs pos="100000">
                        <a:srgbClr val="23C1D9"/>
                      </a:gs>
                    </a:gsLst>
                    <a:lin ang="0" scaled="1"/>
                  </a:gradFill>
                  <a:ln w="115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840" name="Freeform: Shape 3839">
                    <a:extLst>
                      <a:ext uri="{FF2B5EF4-FFF2-40B4-BE49-F238E27FC236}">
                        <a16:creationId xmlns:a16="http://schemas.microsoft.com/office/drawing/2014/main" id="{A410506A-27EE-1EF7-F2D3-3725F298A94F}"/>
                      </a:ext>
                    </a:extLst>
                  </p:cNvPr>
                  <p:cNvSpPr/>
                  <p:nvPr/>
                </p:nvSpPr>
                <p:spPr>
                  <a:xfrm>
                    <a:off x="10299701" y="4554101"/>
                    <a:ext cx="115387" cy="184617"/>
                  </a:xfrm>
                  <a:custGeom>
                    <a:avLst/>
                    <a:gdLst>
                      <a:gd name="connsiteX0" fmla="*/ 4745 w 115387"/>
                      <a:gd name="connsiteY0" fmla="*/ 184404 h 184617"/>
                      <a:gd name="connsiteX1" fmla="*/ 86574 w 115387"/>
                      <a:gd name="connsiteY1" fmla="*/ 109490 h 184617"/>
                      <a:gd name="connsiteX2" fmla="*/ 115387 w 115387"/>
                      <a:gd name="connsiteY2" fmla="*/ 0 h 184617"/>
                      <a:gd name="connsiteX3" fmla="*/ 4745 w 115387"/>
                      <a:gd name="connsiteY3" fmla="*/ 184404 h 1846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15387" h="184617">
                        <a:moveTo>
                          <a:pt x="4745" y="184404"/>
                        </a:moveTo>
                        <a:cubicBezTo>
                          <a:pt x="4745" y="184404"/>
                          <a:pt x="92337" y="192472"/>
                          <a:pt x="86574" y="109490"/>
                        </a:cubicBezTo>
                        <a:cubicBezTo>
                          <a:pt x="80811" y="34576"/>
                          <a:pt x="115387" y="0"/>
                          <a:pt x="115387" y="0"/>
                        </a:cubicBezTo>
                        <a:cubicBezTo>
                          <a:pt x="115387" y="0"/>
                          <a:pt x="-27526" y="73762"/>
                          <a:pt x="4745" y="184404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36D7E2"/>
                      </a:gs>
                      <a:gs pos="50000">
                        <a:srgbClr val="2CCCDD"/>
                      </a:gs>
                      <a:gs pos="100000">
                        <a:srgbClr val="23C1D9"/>
                      </a:gs>
                    </a:gsLst>
                    <a:lin ang="0" scaled="1"/>
                  </a:gradFill>
                  <a:ln w="115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841" name="Freeform: Shape 3840">
                    <a:extLst>
                      <a:ext uri="{FF2B5EF4-FFF2-40B4-BE49-F238E27FC236}">
                        <a16:creationId xmlns:a16="http://schemas.microsoft.com/office/drawing/2014/main" id="{F1E68FA6-CF36-6A96-FD60-D6B2A0F20762}"/>
                      </a:ext>
                    </a:extLst>
                  </p:cNvPr>
                  <p:cNvSpPr/>
                  <p:nvPr/>
                </p:nvSpPr>
                <p:spPr>
                  <a:xfrm>
                    <a:off x="10302140" y="4715048"/>
                    <a:ext cx="103727" cy="36388"/>
                  </a:xfrm>
                  <a:custGeom>
                    <a:avLst/>
                    <a:gdLst>
                      <a:gd name="connsiteX0" fmla="*/ 62237 w 103727"/>
                      <a:gd name="connsiteY0" fmla="*/ 3864 h 36388"/>
                      <a:gd name="connsiteX1" fmla="*/ 0 w 103727"/>
                      <a:gd name="connsiteY1" fmla="*/ 22304 h 36388"/>
                      <a:gd name="connsiteX2" fmla="*/ 103727 w 103727"/>
                      <a:gd name="connsiteY2" fmla="*/ 406 h 36388"/>
                      <a:gd name="connsiteX3" fmla="*/ 62237 w 103727"/>
                      <a:gd name="connsiteY3" fmla="*/ 3864 h 363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3727" h="36388">
                        <a:moveTo>
                          <a:pt x="62237" y="3864"/>
                        </a:moveTo>
                        <a:cubicBezTo>
                          <a:pt x="29966" y="-11119"/>
                          <a:pt x="0" y="22304"/>
                          <a:pt x="0" y="22304"/>
                        </a:cubicBezTo>
                        <a:cubicBezTo>
                          <a:pt x="53016" y="63795"/>
                          <a:pt x="103727" y="406"/>
                          <a:pt x="103727" y="406"/>
                        </a:cubicBezTo>
                        <a:cubicBezTo>
                          <a:pt x="103727" y="406"/>
                          <a:pt x="88745" y="15389"/>
                          <a:pt x="62237" y="3864"/>
                        </a:cubicBezTo>
                        <a:close/>
                      </a:path>
                    </a:pathLst>
                  </a:custGeom>
                  <a:solidFill>
                    <a:srgbClr val="8AF2EA"/>
                  </a:solidFill>
                  <a:ln w="115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842" name="Freeform: Shape 3841">
                    <a:extLst>
                      <a:ext uri="{FF2B5EF4-FFF2-40B4-BE49-F238E27FC236}">
                        <a16:creationId xmlns:a16="http://schemas.microsoft.com/office/drawing/2014/main" id="{AD01B3AF-C846-F603-68AF-78B27E4E5F64}"/>
                      </a:ext>
                    </a:extLst>
                  </p:cNvPr>
                  <p:cNvSpPr/>
                  <p:nvPr/>
                </p:nvSpPr>
                <p:spPr>
                  <a:xfrm>
                    <a:off x="10215691" y="4580609"/>
                    <a:ext cx="102234" cy="154438"/>
                  </a:xfrm>
                  <a:custGeom>
                    <a:avLst/>
                    <a:gdLst>
                      <a:gd name="connsiteX0" fmla="*/ 10 w 102234"/>
                      <a:gd name="connsiteY0" fmla="*/ 0 h 154438"/>
                      <a:gd name="connsiteX1" fmla="*/ 97975 w 102234"/>
                      <a:gd name="connsiteY1" fmla="*/ 154438 h 154438"/>
                      <a:gd name="connsiteX2" fmla="*/ 10 w 102234"/>
                      <a:gd name="connsiteY2" fmla="*/ 0 h 1544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02234" h="154438">
                        <a:moveTo>
                          <a:pt x="10" y="0"/>
                        </a:moveTo>
                        <a:cubicBezTo>
                          <a:pt x="-1142" y="66846"/>
                          <a:pt x="97975" y="154438"/>
                          <a:pt x="97975" y="154438"/>
                        </a:cubicBezTo>
                        <a:cubicBezTo>
                          <a:pt x="126788" y="35728"/>
                          <a:pt x="10" y="0"/>
                          <a:pt x="10" y="0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36D7E2"/>
                      </a:gs>
                      <a:gs pos="50000">
                        <a:srgbClr val="2CCCDD"/>
                      </a:gs>
                      <a:gs pos="100000">
                        <a:srgbClr val="23C1D9"/>
                      </a:gs>
                    </a:gsLst>
                    <a:lin ang="0" scaled="1"/>
                  </a:gradFill>
                  <a:ln w="115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843" name="Freeform: Shape 3842">
                    <a:extLst>
                      <a:ext uri="{FF2B5EF4-FFF2-40B4-BE49-F238E27FC236}">
                        <a16:creationId xmlns:a16="http://schemas.microsoft.com/office/drawing/2014/main" id="{C6FA21C0-A73C-C31C-3B9E-2516770482F3}"/>
                      </a:ext>
                    </a:extLst>
                  </p:cNvPr>
                  <p:cNvSpPr/>
                  <p:nvPr/>
                </p:nvSpPr>
                <p:spPr>
                  <a:xfrm>
                    <a:off x="10214458" y="4580609"/>
                    <a:ext cx="98750" cy="157896"/>
                  </a:xfrm>
                  <a:custGeom>
                    <a:avLst/>
                    <a:gdLst>
                      <a:gd name="connsiteX0" fmla="*/ 46191 w 98750"/>
                      <a:gd name="connsiteY0" fmla="*/ 57626 h 157896"/>
                      <a:gd name="connsiteX1" fmla="*/ 1243 w 98750"/>
                      <a:gd name="connsiteY1" fmla="*/ 0 h 157896"/>
                      <a:gd name="connsiteX2" fmla="*/ 98055 w 98750"/>
                      <a:gd name="connsiteY2" fmla="*/ 157896 h 157896"/>
                      <a:gd name="connsiteX3" fmla="*/ 46191 w 98750"/>
                      <a:gd name="connsiteY3" fmla="*/ 57626 h 1578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8750" h="157896">
                        <a:moveTo>
                          <a:pt x="46191" y="57626"/>
                        </a:moveTo>
                        <a:cubicBezTo>
                          <a:pt x="90" y="40338"/>
                          <a:pt x="1243" y="0"/>
                          <a:pt x="1243" y="0"/>
                        </a:cubicBezTo>
                        <a:cubicBezTo>
                          <a:pt x="1243" y="0"/>
                          <a:pt x="-18350" y="140608"/>
                          <a:pt x="98055" y="157896"/>
                        </a:cubicBezTo>
                        <a:cubicBezTo>
                          <a:pt x="99207" y="157896"/>
                          <a:pt x="104970" y="79524"/>
                          <a:pt x="46191" y="57626"/>
                        </a:cubicBezTo>
                        <a:close/>
                      </a:path>
                    </a:pathLst>
                  </a:custGeom>
                  <a:solidFill>
                    <a:srgbClr val="8AF2EA"/>
                  </a:solidFill>
                  <a:ln w="115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844" name="Graphic 4">
                  <a:extLst>
                    <a:ext uri="{FF2B5EF4-FFF2-40B4-BE49-F238E27FC236}">
                      <a16:creationId xmlns:a16="http://schemas.microsoft.com/office/drawing/2014/main" id="{B91D0A59-873C-6D52-4F51-2D8D4005A2F1}"/>
                    </a:ext>
                  </a:extLst>
                </p:cNvPr>
                <p:cNvGrpSpPr/>
                <p:nvPr/>
              </p:nvGrpSpPr>
              <p:grpSpPr>
                <a:xfrm>
                  <a:off x="10286005" y="4855041"/>
                  <a:ext cx="108337" cy="56554"/>
                  <a:chOff x="10286005" y="4855041"/>
                  <a:chExt cx="108337" cy="56554"/>
                </a:xfrm>
              </p:grpSpPr>
              <p:sp>
                <p:nvSpPr>
                  <p:cNvPr id="3845" name="Freeform: Shape 3844">
                    <a:extLst>
                      <a:ext uri="{FF2B5EF4-FFF2-40B4-BE49-F238E27FC236}">
                        <a16:creationId xmlns:a16="http://schemas.microsoft.com/office/drawing/2014/main" id="{37422040-E7A6-0DB9-4143-AECE41499FA9}"/>
                      </a:ext>
                    </a:extLst>
                  </p:cNvPr>
                  <p:cNvSpPr/>
                  <p:nvPr/>
                </p:nvSpPr>
                <p:spPr>
                  <a:xfrm>
                    <a:off x="10286005" y="4855041"/>
                    <a:ext cx="101635" cy="47023"/>
                  </a:xfrm>
                  <a:custGeom>
                    <a:avLst/>
                    <a:gdLst>
                      <a:gd name="connsiteX0" fmla="*/ 31118 w 101635"/>
                      <a:gd name="connsiteY0" fmla="*/ 3327 h 47023"/>
                      <a:gd name="connsiteX1" fmla="*/ 0 w 101635"/>
                      <a:gd name="connsiteY1" fmla="*/ 5632 h 47023"/>
                      <a:gd name="connsiteX2" fmla="*/ 101422 w 101635"/>
                      <a:gd name="connsiteY2" fmla="*/ 33293 h 47023"/>
                      <a:gd name="connsiteX3" fmla="*/ 31118 w 101635"/>
                      <a:gd name="connsiteY3" fmla="*/ 3327 h 470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1635" h="47023">
                        <a:moveTo>
                          <a:pt x="31118" y="3327"/>
                        </a:moveTo>
                        <a:cubicBezTo>
                          <a:pt x="16135" y="9090"/>
                          <a:pt x="0" y="5632"/>
                          <a:pt x="0" y="5632"/>
                        </a:cubicBezTo>
                        <a:cubicBezTo>
                          <a:pt x="0" y="5632"/>
                          <a:pt x="89897" y="75936"/>
                          <a:pt x="101422" y="33293"/>
                        </a:cubicBezTo>
                        <a:cubicBezTo>
                          <a:pt x="104880" y="17157"/>
                          <a:pt x="65694" y="-9351"/>
                          <a:pt x="31118" y="3327"/>
                        </a:cubicBezTo>
                        <a:close/>
                      </a:path>
                    </a:pathLst>
                  </a:custGeom>
                  <a:solidFill>
                    <a:srgbClr val="8AF2EA"/>
                  </a:solidFill>
                  <a:ln w="115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846" name="Freeform: Shape 3845">
                    <a:extLst>
                      <a:ext uri="{FF2B5EF4-FFF2-40B4-BE49-F238E27FC236}">
                        <a16:creationId xmlns:a16="http://schemas.microsoft.com/office/drawing/2014/main" id="{A24584BC-AA2A-8760-9287-58D4D8FC2CA4}"/>
                      </a:ext>
                    </a:extLst>
                  </p:cNvPr>
                  <p:cNvSpPr/>
                  <p:nvPr/>
                </p:nvSpPr>
                <p:spPr>
                  <a:xfrm>
                    <a:off x="10286005" y="4861825"/>
                    <a:ext cx="108337" cy="49769"/>
                  </a:xfrm>
                  <a:custGeom>
                    <a:avLst/>
                    <a:gdLst>
                      <a:gd name="connsiteX0" fmla="*/ 61084 w 108337"/>
                      <a:gd name="connsiteY0" fmla="*/ 5763 h 49769"/>
                      <a:gd name="connsiteX1" fmla="*/ 0 w 108337"/>
                      <a:gd name="connsiteY1" fmla="*/ 0 h 49769"/>
                      <a:gd name="connsiteX2" fmla="*/ 108337 w 108337"/>
                      <a:gd name="connsiteY2" fmla="*/ 43796 h 49769"/>
                      <a:gd name="connsiteX3" fmla="*/ 61084 w 108337"/>
                      <a:gd name="connsiteY3" fmla="*/ 5763 h 4976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8337" h="49769">
                        <a:moveTo>
                          <a:pt x="61084" y="5763"/>
                        </a:moveTo>
                        <a:cubicBezTo>
                          <a:pt x="20746" y="14983"/>
                          <a:pt x="0" y="0"/>
                          <a:pt x="0" y="0"/>
                        </a:cubicBezTo>
                        <a:cubicBezTo>
                          <a:pt x="0" y="0"/>
                          <a:pt x="51864" y="70304"/>
                          <a:pt x="108337" y="43796"/>
                        </a:cubicBezTo>
                        <a:cubicBezTo>
                          <a:pt x="108337" y="42643"/>
                          <a:pt x="104880" y="-5763"/>
                          <a:pt x="61084" y="5763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36D7E2"/>
                      </a:gs>
                      <a:gs pos="50000">
                        <a:srgbClr val="2CCCDD"/>
                      </a:gs>
                      <a:gs pos="100000">
                        <a:srgbClr val="23C1D9"/>
                      </a:gs>
                    </a:gsLst>
                    <a:lin ang="0" scaled="1"/>
                  </a:gradFill>
                  <a:ln w="115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3847" name="Freeform: Shape 3846">
                  <a:extLst>
                    <a:ext uri="{FF2B5EF4-FFF2-40B4-BE49-F238E27FC236}">
                      <a16:creationId xmlns:a16="http://schemas.microsoft.com/office/drawing/2014/main" id="{332556B9-143D-CA72-C28D-7247B12170C3}"/>
                    </a:ext>
                  </a:extLst>
                </p:cNvPr>
                <p:cNvSpPr/>
                <p:nvPr/>
              </p:nvSpPr>
              <p:spPr>
                <a:xfrm>
                  <a:off x="10296954" y="4575999"/>
                  <a:ext cx="132089" cy="448457"/>
                </a:xfrm>
                <a:custGeom>
                  <a:avLst/>
                  <a:gdLst>
                    <a:gd name="connsiteX0" fmla="*/ 122744 w 132089"/>
                    <a:gd name="connsiteY0" fmla="*/ 369961 h 448457"/>
                    <a:gd name="connsiteX1" fmla="*/ 106609 w 132089"/>
                    <a:gd name="connsiteY1" fmla="*/ 313487 h 448457"/>
                    <a:gd name="connsiteX2" fmla="*/ 82406 w 132089"/>
                    <a:gd name="connsiteY2" fmla="*/ 260471 h 448457"/>
                    <a:gd name="connsiteX3" fmla="*/ 74338 w 132089"/>
                    <a:gd name="connsiteY3" fmla="*/ 247793 h 448457"/>
                    <a:gd name="connsiteX4" fmla="*/ 66270 w 132089"/>
                    <a:gd name="connsiteY4" fmla="*/ 236268 h 448457"/>
                    <a:gd name="connsiteX5" fmla="*/ 50135 w 132089"/>
                    <a:gd name="connsiteY5" fmla="*/ 213217 h 448457"/>
                    <a:gd name="connsiteX6" fmla="*/ 43220 w 132089"/>
                    <a:gd name="connsiteY6" fmla="*/ 201692 h 448457"/>
                    <a:gd name="connsiteX7" fmla="*/ 36305 w 132089"/>
                    <a:gd name="connsiteY7" fmla="*/ 190167 h 448457"/>
                    <a:gd name="connsiteX8" fmla="*/ 30542 w 132089"/>
                    <a:gd name="connsiteY8" fmla="*/ 177489 h 448457"/>
                    <a:gd name="connsiteX9" fmla="*/ 24779 w 132089"/>
                    <a:gd name="connsiteY9" fmla="*/ 164811 h 448457"/>
                    <a:gd name="connsiteX10" fmla="*/ 8644 w 132089"/>
                    <a:gd name="connsiteY10" fmla="*/ 111795 h 448457"/>
                    <a:gd name="connsiteX11" fmla="*/ 5186 w 132089"/>
                    <a:gd name="connsiteY11" fmla="*/ 55321 h 448457"/>
                    <a:gd name="connsiteX12" fmla="*/ 16712 w 132089"/>
                    <a:gd name="connsiteY12" fmla="*/ 0 h 448457"/>
                    <a:gd name="connsiteX13" fmla="*/ 1729 w 132089"/>
                    <a:gd name="connsiteY13" fmla="*/ 55321 h 448457"/>
                    <a:gd name="connsiteX14" fmla="*/ 1729 w 132089"/>
                    <a:gd name="connsiteY14" fmla="*/ 112947 h 448457"/>
                    <a:gd name="connsiteX15" fmla="*/ 14407 w 132089"/>
                    <a:gd name="connsiteY15" fmla="*/ 169421 h 448457"/>
                    <a:gd name="connsiteX16" fmla="*/ 20169 w 132089"/>
                    <a:gd name="connsiteY16" fmla="*/ 183251 h 448457"/>
                    <a:gd name="connsiteX17" fmla="*/ 25932 w 132089"/>
                    <a:gd name="connsiteY17" fmla="*/ 197082 h 448457"/>
                    <a:gd name="connsiteX18" fmla="*/ 32847 w 132089"/>
                    <a:gd name="connsiteY18" fmla="*/ 209760 h 448457"/>
                    <a:gd name="connsiteX19" fmla="*/ 39762 w 132089"/>
                    <a:gd name="connsiteY19" fmla="*/ 222437 h 448457"/>
                    <a:gd name="connsiteX20" fmla="*/ 54745 w 132089"/>
                    <a:gd name="connsiteY20" fmla="*/ 247793 h 448457"/>
                    <a:gd name="connsiteX21" fmla="*/ 61660 w 132089"/>
                    <a:gd name="connsiteY21" fmla="*/ 259318 h 448457"/>
                    <a:gd name="connsiteX22" fmla="*/ 67423 w 132089"/>
                    <a:gd name="connsiteY22" fmla="*/ 271996 h 448457"/>
                    <a:gd name="connsiteX23" fmla="*/ 87016 w 132089"/>
                    <a:gd name="connsiteY23" fmla="*/ 323860 h 448457"/>
                    <a:gd name="connsiteX24" fmla="*/ 98541 w 132089"/>
                    <a:gd name="connsiteY24" fmla="*/ 378028 h 448457"/>
                    <a:gd name="connsiteX25" fmla="*/ 100846 w 132089"/>
                    <a:gd name="connsiteY25" fmla="*/ 405689 h 448457"/>
                    <a:gd name="connsiteX26" fmla="*/ 100846 w 132089"/>
                    <a:gd name="connsiteY26" fmla="*/ 432197 h 448457"/>
                    <a:gd name="connsiteX27" fmla="*/ 100846 w 132089"/>
                    <a:gd name="connsiteY27" fmla="*/ 432197 h 448457"/>
                    <a:gd name="connsiteX28" fmla="*/ 100846 w 132089"/>
                    <a:gd name="connsiteY28" fmla="*/ 433349 h 448457"/>
                    <a:gd name="connsiteX29" fmla="*/ 116981 w 132089"/>
                    <a:gd name="connsiteY29" fmla="*/ 448332 h 448457"/>
                    <a:gd name="connsiteX30" fmla="*/ 131964 w 132089"/>
                    <a:gd name="connsiteY30" fmla="*/ 432197 h 448457"/>
                    <a:gd name="connsiteX31" fmla="*/ 129659 w 132089"/>
                    <a:gd name="connsiteY31" fmla="*/ 402231 h 448457"/>
                    <a:gd name="connsiteX32" fmla="*/ 122744 w 132089"/>
                    <a:gd name="connsiteY32" fmla="*/ 369961 h 4484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132089" h="448457">
                      <a:moveTo>
                        <a:pt x="122744" y="369961"/>
                      </a:moveTo>
                      <a:cubicBezTo>
                        <a:pt x="119287" y="350368"/>
                        <a:pt x="113524" y="331927"/>
                        <a:pt x="106609" y="313487"/>
                      </a:cubicBezTo>
                      <a:cubicBezTo>
                        <a:pt x="99694" y="295046"/>
                        <a:pt x="91626" y="276606"/>
                        <a:pt x="82406" y="260471"/>
                      </a:cubicBezTo>
                      <a:lnTo>
                        <a:pt x="74338" y="247793"/>
                      </a:lnTo>
                      <a:lnTo>
                        <a:pt x="66270" y="236268"/>
                      </a:lnTo>
                      <a:lnTo>
                        <a:pt x="50135" y="213217"/>
                      </a:lnTo>
                      <a:cubicBezTo>
                        <a:pt x="47830" y="209760"/>
                        <a:pt x="45525" y="205149"/>
                        <a:pt x="43220" y="201692"/>
                      </a:cubicBezTo>
                      <a:lnTo>
                        <a:pt x="36305" y="190167"/>
                      </a:lnTo>
                      <a:cubicBezTo>
                        <a:pt x="33999" y="186709"/>
                        <a:pt x="31695" y="182099"/>
                        <a:pt x="30542" y="177489"/>
                      </a:cubicBezTo>
                      <a:lnTo>
                        <a:pt x="24779" y="164811"/>
                      </a:lnTo>
                      <a:cubicBezTo>
                        <a:pt x="17864" y="147523"/>
                        <a:pt x="12102" y="130235"/>
                        <a:pt x="8644" y="111795"/>
                      </a:cubicBezTo>
                      <a:cubicBezTo>
                        <a:pt x="5186" y="93355"/>
                        <a:pt x="4034" y="74914"/>
                        <a:pt x="5186" y="55321"/>
                      </a:cubicBezTo>
                      <a:cubicBezTo>
                        <a:pt x="6339" y="36881"/>
                        <a:pt x="9797" y="17288"/>
                        <a:pt x="16712" y="0"/>
                      </a:cubicBezTo>
                      <a:cubicBezTo>
                        <a:pt x="8644" y="17288"/>
                        <a:pt x="4034" y="35728"/>
                        <a:pt x="1729" y="55321"/>
                      </a:cubicBezTo>
                      <a:cubicBezTo>
                        <a:pt x="-576" y="73762"/>
                        <a:pt x="-576" y="93355"/>
                        <a:pt x="1729" y="112947"/>
                      </a:cubicBezTo>
                      <a:cubicBezTo>
                        <a:pt x="4034" y="132540"/>
                        <a:pt x="8644" y="150981"/>
                        <a:pt x="14407" y="169421"/>
                      </a:cubicBezTo>
                      <a:lnTo>
                        <a:pt x="20169" y="183251"/>
                      </a:lnTo>
                      <a:cubicBezTo>
                        <a:pt x="22474" y="187862"/>
                        <a:pt x="23627" y="192472"/>
                        <a:pt x="25932" y="197082"/>
                      </a:cubicBezTo>
                      <a:lnTo>
                        <a:pt x="32847" y="209760"/>
                      </a:lnTo>
                      <a:cubicBezTo>
                        <a:pt x="35152" y="214370"/>
                        <a:pt x="37457" y="218980"/>
                        <a:pt x="39762" y="222437"/>
                      </a:cubicBezTo>
                      <a:lnTo>
                        <a:pt x="54745" y="247793"/>
                      </a:lnTo>
                      <a:lnTo>
                        <a:pt x="61660" y="259318"/>
                      </a:lnTo>
                      <a:lnTo>
                        <a:pt x="67423" y="271996"/>
                      </a:lnTo>
                      <a:cubicBezTo>
                        <a:pt x="75490" y="288131"/>
                        <a:pt x="82406" y="305419"/>
                        <a:pt x="87016" y="323860"/>
                      </a:cubicBezTo>
                      <a:cubicBezTo>
                        <a:pt x="91626" y="341147"/>
                        <a:pt x="96236" y="359588"/>
                        <a:pt x="98541" y="378028"/>
                      </a:cubicBezTo>
                      <a:cubicBezTo>
                        <a:pt x="99694" y="387248"/>
                        <a:pt x="100846" y="396469"/>
                        <a:pt x="100846" y="405689"/>
                      </a:cubicBezTo>
                      <a:cubicBezTo>
                        <a:pt x="100846" y="414909"/>
                        <a:pt x="101999" y="424129"/>
                        <a:pt x="100846" y="432197"/>
                      </a:cubicBezTo>
                      <a:lnTo>
                        <a:pt x="100846" y="432197"/>
                      </a:lnTo>
                      <a:cubicBezTo>
                        <a:pt x="100846" y="432197"/>
                        <a:pt x="100846" y="433349"/>
                        <a:pt x="100846" y="433349"/>
                      </a:cubicBezTo>
                      <a:cubicBezTo>
                        <a:pt x="100846" y="442570"/>
                        <a:pt x="108914" y="449485"/>
                        <a:pt x="116981" y="448332"/>
                      </a:cubicBezTo>
                      <a:cubicBezTo>
                        <a:pt x="126201" y="448332"/>
                        <a:pt x="133117" y="440265"/>
                        <a:pt x="131964" y="432197"/>
                      </a:cubicBezTo>
                      <a:cubicBezTo>
                        <a:pt x="131964" y="421824"/>
                        <a:pt x="130812" y="411451"/>
                        <a:pt x="129659" y="402231"/>
                      </a:cubicBezTo>
                      <a:cubicBezTo>
                        <a:pt x="126201" y="389554"/>
                        <a:pt x="125049" y="379181"/>
                        <a:pt x="122744" y="369961"/>
                      </a:cubicBezTo>
                      <a:close/>
                    </a:path>
                  </a:pathLst>
                </a:custGeom>
                <a:solidFill>
                  <a:srgbClr val="8AF2EA"/>
                </a:soli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848" name="Freeform: Shape 3847">
                  <a:extLst>
                    <a:ext uri="{FF2B5EF4-FFF2-40B4-BE49-F238E27FC236}">
                      <a16:creationId xmlns:a16="http://schemas.microsoft.com/office/drawing/2014/main" id="{53BA924F-777B-54CB-B176-EB30A9AE9184}"/>
                    </a:ext>
                  </a:extLst>
                </p:cNvPr>
                <p:cNvSpPr/>
                <p:nvPr/>
              </p:nvSpPr>
              <p:spPr>
                <a:xfrm>
                  <a:off x="10326343" y="4879113"/>
                  <a:ext cx="74914" cy="60286"/>
                </a:xfrm>
                <a:custGeom>
                  <a:avLst/>
                  <a:gdLst>
                    <a:gd name="connsiteX0" fmla="*/ 32271 w 74914"/>
                    <a:gd name="connsiteY0" fmla="*/ 19593 h 60286"/>
                    <a:gd name="connsiteX1" fmla="*/ 0 w 74914"/>
                    <a:gd name="connsiteY1" fmla="*/ 0 h 60286"/>
                    <a:gd name="connsiteX2" fmla="*/ 74914 w 74914"/>
                    <a:gd name="connsiteY2" fmla="*/ 58779 h 60286"/>
                    <a:gd name="connsiteX3" fmla="*/ 32271 w 74914"/>
                    <a:gd name="connsiteY3" fmla="*/ 19593 h 602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4914" h="60286">
                      <a:moveTo>
                        <a:pt x="32271" y="19593"/>
                      </a:moveTo>
                      <a:cubicBezTo>
                        <a:pt x="6915" y="19593"/>
                        <a:pt x="0" y="0"/>
                        <a:pt x="0" y="0"/>
                      </a:cubicBezTo>
                      <a:cubicBezTo>
                        <a:pt x="0" y="0"/>
                        <a:pt x="14983" y="71457"/>
                        <a:pt x="74914" y="58779"/>
                      </a:cubicBezTo>
                      <a:cubicBezTo>
                        <a:pt x="74914" y="58779"/>
                        <a:pt x="63389" y="19593"/>
                        <a:pt x="32271" y="19593"/>
                      </a:cubicBezTo>
                      <a:close/>
                    </a:path>
                  </a:pathLst>
                </a:custGeom>
                <a:solidFill>
                  <a:srgbClr val="8AF2EA"/>
                </a:soli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849" name="Freeform: Shape 3848">
                  <a:extLst>
                    <a:ext uri="{FF2B5EF4-FFF2-40B4-BE49-F238E27FC236}">
                      <a16:creationId xmlns:a16="http://schemas.microsoft.com/office/drawing/2014/main" id="{FBE03C0A-BB6D-4A57-8A84-29DA826978E1}"/>
                    </a:ext>
                  </a:extLst>
                </p:cNvPr>
                <p:cNvSpPr/>
                <p:nvPr/>
              </p:nvSpPr>
              <p:spPr>
                <a:xfrm>
                  <a:off x="10386181" y="4680879"/>
                  <a:ext cx="89527" cy="228293"/>
                </a:xfrm>
                <a:custGeom>
                  <a:avLst/>
                  <a:gdLst>
                    <a:gd name="connsiteX0" fmla="*/ 83075 w 89527"/>
                    <a:gd name="connsiteY0" fmla="*/ 55321 h 228293"/>
                    <a:gd name="connsiteX1" fmla="*/ 64635 w 89527"/>
                    <a:gd name="connsiteY1" fmla="*/ 108337 h 228293"/>
                    <a:gd name="connsiteX2" fmla="*/ 36974 w 89527"/>
                    <a:gd name="connsiteY2" fmla="*/ 156743 h 228293"/>
                    <a:gd name="connsiteX3" fmla="*/ 20839 w 89527"/>
                    <a:gd name="connsiteY3" fmla="*/ 179794 h 228293"/>
                    <a:gd name="connsiteX4" fmla="*/ 3551 w 89527"/>
                    <a:gd name="connsiteY4" fmla="*/ 201692 h 228293"/>
                    <a:gd name="connsiteX5" fmla="*/ 3551 w 89527"/>
                    <a:gd name="connsiteY5" fmla="*/ 201692 h 228293"/>
                    <a:gd name="connsiteX6" fmla="*/ 2398 w 89527"/>
                    <a:gd name="connsiteY6" fmla="*/ 203997 h 228293"/>
                    <a:gd name="connsiteX7" fmla="*/ 7009 w 89527"/>
                    <a:gd name="connsiteY7" fmla="*/ 225895 h 228293"/>
                    <a:gd name="connsiteX8" fmla="*/ 28907 w 89527"/>
                    <a:gd name="connsiteY8" fmla="*/ 221285 h 228293"/>
                    <a:gd name="connsiteX9" fmla="*/ 43889 w 89527"/>
                    <a:gd name="connsiteY9" fmla="*/ 195929 h 228293"/>
                    <a:gd name="connsiteX10" fmla="*/ 56567 w 89527"/>
                    <a:gd name="connsiteY10" fmla="*/ 169421 h 228293"/>
                    <a:gd name="connsiteX11" fmla="*/ 77312 w 89527"/>
                    <a:gd name="connsiteY11" fmla="*/ 115253 h 228293"/>
                    <a:gd name="connsiteX12" fmla="*/ 88838 w 89527"/>
                    <a:gd name="connsiteY12" fmla="*/ 57626 h 228293"/>
                    <a:gd name="connsiteX13" fmla="*/ 86533 w 89527"/>
                    <a:gd name="connsiteY13" fmla="*/ 0 h 228293"/>
                    <a:gd name="connsiteX14" fmla="*/ 83075 w 89527"/>
                    <a:gd name="connsiteY14" fmla="*/ 55321 h 2282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89527" h="228293">
                      <a:moveTo>
                        <a:pt x="83075" y="55321"/>
                      </a:moveTo>
                      <a:cubicBezTo>
                        <a:pt x="78465" y="73762"/>
                        <a:pt x="71550" y="91049"/>
                        <a:pt x="64635" y="108337"/>
                      </a:cubicBezTo>
                      <a:cubicBezTo>
                        <a:pt x="56567" y="125625"/>
                        <a:pt x="47347" y="141760"/>
                        <a:pt x="36974" y="156743"/>
                      </a:cubicBezTo>
                      <a:cubicBezTo>
                        <a:pt x="32364" y="164811"/>
                        <a:pt x="26601" y="171726"/>
                        <a:pt x="20839" y="179794"/>
                      </a:cubicBezTo>
                      <a:cubicBezTo>
                        <a:pt x="15076" y="186709"/>
                        <a:pt x="9314" y="194777"/>
                        <a:pt x="3551" y="201692"/>
                      </a:cubicBezTo>
                      <a:lnTo>
                        <a:pt x="3551" y="201692"/>
                      </a:lnTo>
                      <a:cubicBezTo>
                        <a:pt x="3551" y="201692"/>
                        <a:pt x="2398" y="202844"/>
                        <a:pt x="2398" y="203997"/>
                      </a:cubicBezTo>
                      <a:cubicBezTo>
                        <a:pt x="-2212" y="210912"/>
                        <a:pt x="94" y="221285"/>
                        <a:pt x="7009" y="225895"/>
                      </a:cubicBezTo>
                      <a:cubicBezTo>
                        <a:pt x="13924" y="230505"/>
                        <a:pt x="24297" y="228200"/>
                        <a:pt x="28907" y="221285"/>
                      </a:cubicBezTo>
                      <a:cubicBezTo>
                        <a:pt x="34669" y="212065"/>
                        <a:pt x="39279" y="203997"/>
                        <a:pt x="43889" y="195929"/>
                      </a:cubicBezTo>
                      <a:cubicBezTo>
                        <a:pt x="48499" y="186709"/>
                        <a:pt x="53110" y="178641"/>
                        <a:pt x="56567" y="169421"/>
                      </a:cubicBezTo>
                      <a:cubicBezTo>
                        <a:pt x="64635" y="152133"/>
                        <a:pt x="71550" y="133693"/>
                        <a:pt x="77312" y="115253"/>
                      </a:cubicBezTo>
                      <a:cubicBezTo>
                        <a:pt x="83075" y="96812"/>
                        <a:pt x="87685" y="77219"/>
                        <a:pt x="88838" y="57626"/>
                      </a:cubicBezTo>
                      <a:cubicBezTo>
                        <a:pt x="89990" y="38033"/>
                        <a:pt x="89990" y="18440"/>
                        <a:pt x="86533" y="0"/>
                      </a:cubicBezTo>
                      <a:cubicBezTo>
                        <a:pt x="88838" y="18440"/>
                        <a:pt x="86533" y="36881"/>
                        <a:pt x="83075" y="55321"/>
                      </a:cubicBezTo>
                      <a:close/>
                    </a:path>
                  </a:pathLst>
                </a:custGeom>
                <a:solidFill>
                  <a:srgbClr val="8AF2EA"/>
                </a:soli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3850" name="Graphic 4">
                  <a:extLst>
                    <a:ext uri="{FF2B5EF4-FFF2-40B4-BE49-F238E27FC236}">
                      <a16:creationId xmlns:a16="http://schemas.microsoft.com/office/drawing/2014/main" id="{420DA5E0-AD36-A678-971D-210C51CDC6A0}"/>
                    </a:ext>
                  </a:extLst>
                </p:cNvPr>
                <p:cNvGrpSpPr/>
                <p:nvPr/>
              </p:nvGrpSpPr>
              <p:grpSpPr>
                <a:xfrm>
                  <a:off x="10425461" y="4781143"/>
                  <a:ext cx="146370" cy="99827"/>
                  <a:chOff x="10425461" y="4781143"/>
                  <a:chExt cx="146370" cy="99827"/>
                </a:xfrm>
              </p:grpSpPr>
              <p:sp>
                <p:nvSpPr>
                  <p:cNvPr id="3851" name="Freeform: Shape 3850">
                    <a:extLst>
                      <a:ext uri="{FF2B5EF4-FFF2-40B4-BE49-F238E27FC236}">
                        <a16:creationId xmlns:a16="http://schemas.microsoft.com/office/drawing/2014/main" id="{A8C62657-B175-9909-28AB-22A983C8A922}"/>
                      </a:ext>
                    </a:extLst>
                  </p:cNvPr>
                  <p:cNvSpPr/>
                  <p:nvPr/>
                </p:nvSpPr>
                <p:spPr>
                  <a:xfrm>
                    <a:off x="10444644" y="4781148"/>
                    <a:ext cx="127187" cy="99821"/>
                  </a:xfrm>
                  <a:custGeom>
                    <a:avLst/>
                    <a:gdLst>
                      <a:gd name="connsiteX0" fmla="*/ 6173 w 127187"/>
                      <a:gd name="connsiteY0" fmla="*/ 93354 h 99821"/>
                      <a:gd name="connsiteX1" fmla="*/ 101832 w 127187"/>
                      <a:gd name="connsiteY1" fmla="*/ 39186 h 99821"/>
                      <a:gd name="connsiteX2" fmla="*/ 127188 w 127187"/>
                      <a:gd name="connsiteY2" fmla="*/ 0 h 99821"/>
                      <a:gd name="connsiteX3" fmla="*/ 6173 w 127187"/>
                      <a:gd name="connsiteY3" fmla="*/ 93354 h 998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27187" h="99821">
                        <a:moveTo>
                          <a:pt x="6173" y="93354"/>
                        </a:moveTo>
                        <a:cubicBezTo>
                          <a:pt x="20003" y="111795"/>
                          <a:pt x="86850" y="89897"/>
                          <a:pt x="101832" y="39186"/>
                        </a:cubicBezTo>
                        <a:cubicBezTo>
                          <a:pt x="108747" y="16135"/>
                          <a:pt x="127188" y="0"/>
                          <a:pt x="127188" y="0"/>
                        </a:cubicBezTo>
                        <a:cubicBezTo>
                          <a:pt x="127188" y="0"/>
                          <a:pt x="-33013" y="41491"/>
                          <a:pt x="6173" y="93354"/>
                        </a:cubicBezTo>
                        <a:close/>
                      </a:path>
                    </a:pathLst>
                  </a:custGeom>
                  <a:solidFill>
                    <a:srgbClr val="1DB7CF"/>
                  </a:solidFill>
                  <a:ln w="115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852" name="Freeform: Shape 3851">
                    <a:extLst>
                      <a:ext uri="{FF2B5EF4-FFF2-40B4-BE49-F238E27FC236}">
                        <a16:creationId xmlns:a16="http://schemas.microsoft.com/office/drawing/2014/main" id="{EF0F3F04-672B-5444-7F02-6A53E52BC285}"/>
                      </a:ext>
                    </a:extLst>
                  </p:cNvPr>
                  <p:cNvSpPr/>
                  <p:nvPr/>
                </p:nvSpPr>
                <p:spPr>
                  <a:xfrm>
                    <a:off x="10425461" y="4781143"/>
                    <a:ext cx="146370" cy="99495"/>
                  </a:xfrm>
                  <a:custGeom>
                    <a:avLst/>
                    <a:gdLst>
                      <a:gd name="connsiteX0" fmla="*/ 0 w 146370"/>
                      <a:gd name="connsiteY0" fmla="*/ 87597 h 99495"/>
                      <a:gd name="connsiteX1" fmla="*/ 85287 w 146370"/>
                      <a:gd name="connsiteY1" fmla="*/ 65699 h 99495"/>
                      <a:gd name="connsiteX2" fmla="*/ 146371 w 146370"/>
                      <a:gd name="connsiteY2" fmla="*/ 5 h 99495"/>
                      <a:gd name="connsiteX3" fmla="*/ 0 w 146370"/>
                      <a:gd name="connsiteY3" fmla="*/ 87597 h 994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6370" h="99495">
                        <a:moveTo>
                          <a:pt x="0" y="87597"/>
                        </a:moveTo>
                        <a:cubicBezTo>
                          <a:pt x="0" y="87597"/>
                          <a:pt x="58779" y="125631"/>
                          <a:pt x="85287" y="65699"/>
                        </a:cubicBezTo>
                        <a:cubicBezTo>
                          <a:pt x="109490" y="11531"/>
                          <a:pt x="146371" y="5"/>
                          <a:pt x="146371" y="5"/>
                        </a:cubicBezTo>
                        <a:cubicBezTo>
                          <a:pt x="146371" y="5"/>
                          <a:pt x="19593" y="-2300"/>
                          <a:pt x="0" y="87597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36D7E2"/>
                      </a:gs>
                      <a:gs pos="50000">
                        <a:srgbClr val="2CCCDD"/>
                      </a:gs>
                      <a:gs pos="100000">
                        <a:srgbClr val="23C1D9"/>
                      </a:gs>
                    </a:gsLst>
                    <a:lin ang="0" scaled="1"/>
                  </a:gradFill>
                  <a:ln w="115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</p:grpSp>
        <p:grpSp>
          <p:nvGrpSpPr>
            <p:cNvPr id="3853" name="Graphic 4">
              <a:extLst>
                <a:ext uri="{FF2B5EF4-FFF2-40B4-BE49-F238E27FC236}">
                  <a16:creationId xmlns:a16="http://schemas.microsoft.com/office/drawing/2014/main" id="{98B57E95-38C0-DB76-4867-A287E6CD4DD0}"/>
                </a:ext>
              </a:extLst>
            </p:cNvPr>
            <p:cNvGrpSpPr/>
            <p:nvPr/>
          </p:nvGrpSpPr>
          <p:grpSpPr>
            <a:xfrm>
              <a:off x="9287918" y="4570236"/>
              <a:ext cx="5648525" cy="5229267"/>
              <a:chOff x="9287918" y="4570236"/>
              <a:chExt cx="5648525" cy="5229267"/>
            </a:xfrm>
          </p:grpSpPr>
          <p:grpSp>
            <p:nvGrpSpPr>
              <p:cNvPr id="3854" name="Graphic 4">
                <a:extLst>
                  <a:ext uri="{FF2B5EF4-FFF2-40B4-BE49-F238E27FC236}">
                    <a16:creationId xmlns:a16="http://schemas.microsoft.com/office/drawing/2014/main" id="{E42E0CED-80C4-534F-907A-8658FBD8226C}"/>
                  </a:ext>
                </a:extLst>
              </p:cNvPr>
              <p:cNvGrpSpPr/>
              <p:nvPr/>
            </p:nvGrpSpPr>
            <p:grpSpPr>
              <a:xfrm>
                <a:off x="9287918" y="6118365"/>
                <a:ext cx="5648525" cy="3681138"/>
                <a:chOff x="9287918" y="6118365"/>
                <a:chExt cx="5648525" cy="3681138"/>
              </a:xfrm>
            </p:grpSpPr>
            <p:grpSp>
              <p:nvGrpSpPr>
                <p:cNvPr id="3855" name="Graphic 4">
                  <a:extLst>
                    <a:ext uri="{FF2B5EF4-FFF2-40B4-BE49-F238E27FC236}">
                      <a16:creationId xmlns:a16="http://schemas.microsoft.com/office/drawing/2014/main" id="{CFE30DE2-6D7B-D253-E2D8-1E289B128051}"/>
                    </a:ext>
                  </a:extLst>
                </p:cNvPr>
                <p:cNvGrpSpPr/>
                <p:nvPr/>
              </p:nvGrpSpPr>
              <p:grpSpPr>
                <a:xfrm>
                  <a:off x="9287918" y="6118365"/>
                  <a:ext cx="5648525" cy="3364796"/>
                  <a:chOff x="9287918" y="6118365"/>
                  <a:chExt cx="5648525" cy="3364796"/>
                </a:xfrm>
              </p:grpSpPr>
              <p:sp>
                <p:nvSpPr>
                  <p:cNvPr id="3856" name="Freeform: Shape 3855">
                    <a:extLst>
                      <a:ext uri="{FF2B5EF4-FFF2-40B4-BE49-F238E27FC236}">
                        <a16:creationId xmlns:a16="http://schemas.microsoft.com/office/drawing/2014/main" id="{D314E6B8-CAC5-B30F-1B08-75C0536DEAB8}"/>
                      </a:ext>
                    </a:extLst>
                  </p:cNvPr>
                  <p:cNvSpPr/>
                  <p:nvPr/>
                </p:nvSpPr>
                <p:spPr>
                  <a:xfrm>
                    <a:off x="9287918" y="7473447"/>
                    <a:ext cx="5648525" cy="2009715"/>
                  </a:xfrm>
                  <a:custGeom>
                    <a:avLst/>
                    <a:gdLst>
                      <a:gd name="connsiteX0" fmla="*/ 5648526 w 5648525"/>
                      <a:gd name="connsiteY0" fmla="*/ 546297 h 2009715"/>
                      <a:gd name="connsiteX1" fmla="*/ 5586289 w 5648525"/>
                      <a:gd name="connsiteY1" fmla="*/ 632736 h 2009715"/>
                      <a:gd name="connsiteX2" fmla="*/ 3433372 w 5648525"/>
                      <a:gd name="connsiteY2" fmla="*/ 1867091 h 2009715"/>
                      <a:gd name="connsiteX3" fmla="*/ 3137173 w 5648525"/>
                      <a:gd name="connsiteY3" fmla="*/ 1867091 h 2009715"/>
                      <a:gd name="connsiteX4" fmla="*/ 61084 w 5648525"/>
                      <a:gd name="connsiteY4" fmla="*/ 85287 h 2009715"/>
                      <a:gd name="connsiteX5" fmla="*/ 0 w 5648525"/>
                      <a:gd name="connsiteY5" fmla="*/ 0 h 2009715"/>
                      <a:gd name="connsiteX6" fmla="*/ 0 w 5648525"/>
                      <a:gd name="connsiteY6" fmla="*/ 108337 h 2009715"/>
                      <a:gd name="connsiteX7" fmla="*/ 61084 w 5648525"/>
                      <a:gd name="connsiteY7" fmla="*/ 193624 h 2009715"/>
                      <a:gd name="connsiteX8" fmla="*/ 3137173 w 5648525"/>
                      <a:gd name="connsiteY8" fmla="*/ 1974276 h 2009715"/>
                      <a:gd name="connsiteX9" fmla="*/ 3433372 w 5648525"/>
                      <a:gd name="connsiteY9" fmla="*/ 1974276 h 2009715"/>
                      <a:gd name="connsiteX10" fmla="*/ 5586289 w 5648525"/>
                      <a:gd name="connsiteY10" fmla="*/ 739921 h 2009715"/>
                      <a:gd name="connsiteX11" fmla="*/ 5648526 w 5648525"/>
                      <a:gd name="connsiteY11" fmla="*/ 653482 h 2009715"/>
                      <a:gd name="connsiteX12" fmla="*/ 5648526 w 5648525"/>
                      <a:gd name="connsiteY12" fmla="*/ 546297 h 20097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5648525" h="2009715">
                        <a:moveTo>
                          <a:pt x="5648526" y="546297"/>
                        </a:moveTo>
                        <a:cubicBezTo>
                          <a:pt x="5648526" y="577415"/>
                          <a:pt x="5627780" y="608533"/>
                          <a:pt x="5586289" y="632736"/>
                        </a:cubicBezTo>
                        <a:lnTo>
                          <a:pt x="3433372" y="1867091"/>
                        </a:lnTo>
                        <a:cubicBezTo>
                          <a:pt x="3351543" y="1914344"/>
                          <a:pt x="3219002" y="1914344"/>
                          <a:pt x="3137173" y="1867091"/>
                        </a:cubicBezTo>
                        <a:lnTo>
                          <a:pt x="61084" y="85287"/>
                        </a:lnTo>
                        <a:cubicBezTo>
                          <a:pt x="20746" y="62236"/>
                          <a:pt x="0" y="31118"/>
                          <a:pt x="0" y="0"/>
                        </a:cubicBezTo>
                        <a:lnTo>
                          <a:pt x="0" y="108337"/>
                        </a:lnTo>
                        <a:cubicBezTo>
                          <a:pt x="0" y="139456"/>
                          <a:pt x="20746" y="170574"/>
                          <a:pt x="61084" y="193624"/>
                        </a:cubicBezTo>
                        <a:lnTo>
                          <a:pt x="3137173" y="1974276"/>
                        </a:lnTo>
                        <a:cubicBezTo>
                          <a:pt x="3219002" y="2021529"/>
                          <a:pt x="3351543" y="2021529"/>
                          <a:pt x="3433372" y="1974276"/>
                        </a:cubicBezTo>
                        <a:lnTo>
                          <a:pt x="5586289" y="739921"/>
                        </a:lnTo>
                        <a:cubicBezTo>
                          <a:pt x="5627780" y="715718"/>
                          <a:pt x="5648526" y="684600"/>
                          <a:pt x="5648526" y="653482"/>
                        </a:cubicBezTo>
                        <a:lnTo>
                          <a:pt x="5648526" y="546297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75AFF7"/>
                      </a:gs>
                      <a:gs pos="50000">
                        <a:srgbClr val="4292FB"/>
                      </a:gs>
                      <a:gs pos="100000">
                        <a:srgbClr val="1075FF"/>
                      </a:gs>
                    </a:gsLst>
                    <a:lin ang="0" scaled="1"/>
                  </a:gradFill>
                  <a:ln w="115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857" name="Freeform: Shape 3856">
                    <a:extLst>
                      <a:ext uri="{FF2B5EF4-FFF2-40B4-BE49-F238E27FC236}">
                        <a16:creationId xmlns:a16="http://schemas.microsoft.com/office/drawing/2014/main" id="{CEAF6B63-269D-2AC8-D620-278709F7D7D2}"/>
                      </a:ext>
                    </a:extLst>
                  </p:cNvPr>
                  <p:cNvSpPr/>
                  <p:nvPr/>
                </p:nvSpPr>
                <p:spPr>
                  <a:xfrm>
                    <a:off x="9288204" y="6118365"/>
                    <a:ext cx="5647954" cy="3256459"/>
                  </a:xfrm>
                  <a:custGeom>
                    <a:avLst/>
                    <a:gdLst>
                      <a:gd name="connsiteX0" fmla="*/ 5587156 w 5647954"/>
                      <a:gd name="connsiteY0" fmla="*/ 1816091 h 3256459"/>
                      <a:gd name="connsiteX1" fmla="*/ 2511067 w 5647954"/>
                      <a:gd name="connsiteY1" fmla="*/ 35440 h 3256459"/>
                      <a:gd name="connsiteX2" fmla="*/ 2214868 w 5647954"/>
                      <a:gd name="connsiteY2" fmla="*/ 35440 h 3256459"/>
                      <a:gd name="connsiteX3" fmla="*/ 61951 w 5647954"/>
                      <a:gd name="connsiteY3" fmla="*/ 1269795 h 3256459"/>
                      <a:gd name="connsiteX4" fmla="*/ 60799 w 5647954"/>
                      <a:gd name="connsiteY4" fmla="*/ 1441521 h 3256459"/>
                      <a:gd name="connsiteX5" fmla="*/ 3136888 w 5647954"/>
                      <a:gd name="connsiteY5" fmla="*/ 3221019 h 3256459"/>
                      <a:gd name="connsiteX6" fmla="*/ 3433087 w 5647954"/>
                      <a:gd name="connsiteY6" fmla="*/ 3221019 h 3256459"/>
                      <a:gd name="connsiteX7" fmla="*/ 5586004 w 5647954"/>
                      <a:gd name="connsiteY7" fmla="*/ 1986665 h 3256459"/>
                      <a:gd name="connsiteX8" fmla="*/ 5587156 w 5647954"/>
                      <a:gd name="connsiteY8" fmla="*/ 1816091 h 32564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47954" h="3256459">
                        <a:moveTo>
                          <a:pt x="5587156" y="1816091"/>
                        </a:moveTo>
                        <a:lnTo>
                          <a:pt x="2511067" y="35440"/>
                        </a:lnTo>
                        <a:cubicBezTo>
                          <a:pt x="2429237" y="-11813"/>
                          <a:pt x="2296697" y="-11813"/>
                          <a:pt x="2214868" y="35440"/>
                        </a:cubicBezTo>
                        <a:lnTo>
                          <a:pt x="61951" y="1269795"/>
                        </a:lnTo>
                        <a:cubicBezTo>
                          <a:pt x="-19878" y="1317048"/>
                          <a:pt x="-21031" y="1394267"/>
                          <a:pt x="60799" y="1441521"/>
                        </a:cubicBezTo>
                        <a:lnTo>
                          <a:pt x="3136888" y="3221019"/>
                        </a:lnTo>
                        <a:cubicBezTo>
                          <a:pt x="3218717" y="3268273"/>
                          <a:pt x="3351257" y="3268273"/>
                          <a:pt x="3433087" y="3221019"/>
                        </a:cubicBezTo>
                        <a:lnTo>
                          <a:pt x="5586004" y="1986665"/>
                        </a:lnTo>
                        <a:cubicBezTo>
                          <a:pt x="5667833" y="1940564"/>
                          <a:pt x="5668986" y="1863345"/>
                          <a:pt x="5587156" y="181609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D7E5FB"/>
                      </a:gs>
                      <a:gs pos="50000">
                        <a:srgbClr val="A8CAFD"/>
                      </a:gs>
                      <a:gs pos="100000">
                        <a:srgbClr val="7AAFFF"/>
                      </a:gs>
                    </a:gsLst>
                    <a:lin ang="0" scaled="1"/>
                  </a:gradFill>
                  <a:ln w="115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858" name="Freeform: Shape 3857">
                    <a:extLst>
                      <a:ext uri="{FF2B5EF4-FFF2-40B4-BE49-F238E27FC236}">
                        <a16:creationId xmlns:a16="http://schemas.microsoft.com/office/drawing/2014/main" id="{E6E5B565-CE71-601F-0109-C298F0A61299}"/>
                      </a:ext>
                    </a:extLst>
                  </p:cNvPr>
                  <p:cNvSpPr/>
                  <p:nvPr/>
                </p:nvSpPr>
                <p:spPr>
                  <a:xfrm>
                    <a:off x="10354838" y="6668355"/>
                    <a:ext cx="364836" cy="204103"/>
                  </a:xfrm>
                  <a:custGeom>
                    <a:avLst/>
                    <a:gdLst>
                      <a:gd name="connsiteX0" fmla="*/ 7234 w 364836"/>
                      <a:gd name="connsiteY0" fmla="*/ 185034 h 204103"/>
                      <a:gd name="connsiteX1" fmla="*/ 331094 w 364836"/>
                      <a:gd name="connsiteY1" fmla="*/ 4087 h 204103"/>
                      <a:gd name="connsiteX2" fmla="*/ 359907 w 364836"/>
                      <a:gd name="connsiteY2" fmla="*/ 2935 h 204103"/>
                      <a:gd name="connsiteX3" fmla="*/ 357602 w 364836"/>
                      <a:gd name="connsiteY3" fmla="*/ 19070 h 204103"/>
                      <a:gd name="connsiteX4" fmla="*/ 33742 w 364836"/>
                      <a:gd name="connsiteY4" fmla="*/ 200017 h 204103"/>
                      <a:gd name="connsiteX5" fmla="*/ 4929 w 364836"/>
                      <a:gd name="connsiteY5" fmla="*/ 201169 h 204103"/>
                      <a:gd name="connsiteX6" fmla="*/ 7234 w 364836"/>
                      <a:gd name="connsiteY6" fmla="*/ 185034 h 2041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64836" h="204103">
                        <a:moveTo>
                          <a:pt x="7234" y="185034"/>
                        </a:moveTo>
                        <a:lnTo>
                          <a:pt x="331094" y="4087"/>
                        </a:lnTo>
                        <a:cubicBezTo>
                          <a:pt x="339161" y="-523"/>
                          <a:pt x="352992" y="-1675"/>
                          <a:pt x="359907" y="2935"/>
                        </a:cubicBezTo>
                        <a:cubicBezTo>
                          <a:pt x="366822" y="7545"/>
                          <a:pt x="366822" y="14460"/>
                          <a:pt x="357602" y="19070"/>
                        </a:cubicBezTo>
                        <a:lnTo>
                          <a:pt x="33742" y="200017"/>
                        </a:lnTo>
                        <a:cubicBezTo>
                          <a:pt x="25675" y="204627"/>
                          <a:pt x="11844" y="205779"/>
                          <a:pt x="4929" y="201169"/>
                        </a:cubicBezTo>
                        <a:cubicBezTo>
                          <a:pt x="-1986" y="197712"/>
                          <a:pt x="-1986" y="189644"/>
                          <a:pt x="7234" y="185034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75AFF7"/>
                      </a:gs>
                      <a:gs pos="50000">
                        <a:srgbClr val="4292FB"/>
                      </a:gs>
                      <a:gs pos="100000">
                        <a:srgbClr val="1075FF"/>
                      </a:gs>
                    </a:gsLst>
                    <a:lin ang="0" scaled="1"/>
                  </a:gradFill>
                  <a:ln w="115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859" name="Freeform: Shape 3858">
                    <a:extLst>
                      <a:ext uri="{FF2B5EF4-FFF2-40B4-BE49-F238E27FC236}">
                        <a16:creationId xmlns:a16="http://schemas.microsoft.com/office/drawing/2014/main" id="{A0375836-AF98-2DE1-F3CF-E3D212F09E4F}"/>
                      </a:ext>
                    </a:extLst>
                  </p:cNvPr>
                  <p:cNvSpPr/>
                  <p:nvPr/>
                </p:nvSpPr>
                <p:spPr>
                  <a:xfrm>
                    <a:off x="9559789" y="7742287"/>
                    <a:ext cx="211037" cy="149225"/>
                  </a:xfrm>
                  <a:custGeom>
                    <a:avLst/>
                    <a:gdLst>
                      <a:gd name="connsiteX0" fmla="*/ 15109 w 211037"/>
                      <a:gd name="connsiteY0" fmla="*/ 2003 h 149225"/>
                      <a:gd name="connsiteX1" fmla="*/ 196055 w 211037"/>
                      <a:gd name="connsiteY1" fmla="*/ 106883 h 149225"/>
                      <a:gd name="connsiteX2" fmla="*/ 211038 w 211037"/>
                      <a:gd name="connsiteY2" fmla="*/ 133391 h 149225"/>
                      <a:gd name="connsiteX3" fmla="*/ 211038 w 211037"/>
                      <a:gd name="connsiteY3" fmla="*/ 138002 h 149225"/>
                      <a:gd name="connsiteX4" fmla="*/ 196055 w 211037"/>
                      <a:gd name="connsiteY4" fmla="*/ 147222 h 149225"/>
                      <a:gd name="connsiteX5" fmla="*/ 15109 w 211037"/>
                      <a:gd name="connsiteY5" fmla="*/ 42342 h 149225"/>
                      <a:gd name="connsiteX6" fmla="*/ 126 w 211037"/>
                      <a:gd name="connsiteY6" fmla="*/ 15834 h 149225"/>
                      <a:gd name="connsiteX7" fmla="*/ 126 w 211037"/>
                      <a:gd name="connsiteY7" fmla="*/ 11224 h 149225"/>
                      <a:gd name="connsiteX8" fmla="*/ 15109 w 211037"/>
                      <a:gd name="connsiteY8" fmla="*/ 2003 h 1492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11037" h="149225">
                        <a:moveTo>
                          <a:pt x="15109" y="2003"/>
                        </a:moveTo>
                        <a:lnTo>
                          <a:pt x="196055" y="106883"/>
                        </a:lnTo>
                        <a:cubicBezTo>
                          <a:pt x="204123" y="111493"/>
                          <a:pt x="211038" y="124171"/>
                          <a:pt x="211038" y="133391"/>
                        </a:cubicBezTo>
                        <a:lnTo>
                          <a:pt x="211038" y="138002"/>
                        </a:lnTo>
                        <a:cubicBezTo>
                          <a:pt x="211038" y="148374"/>
                          <a:pt x="204123" y="151832"/>
                          <a:pt x="196055" y="147222"/>
                        </a:cubicBezTo>
                        <a:lnTo>
                          <a:pt x="15109" y="42342"/>
                        </a:lnTo>
                        <a:cubicBezTo>
                          <a:pt x="7041" y="37732"/>
                          <a:pt x="126" y="25054"/>
                          <a:pt x="126" y="15834"/>
                        </a:cubicBezTo>
                        <a:lnTo>
                          <a:pt x="126" y="11224"/>
                        </a:lnTo>
                        <a:cubicBezTo>
                          <a:pt x="-1027" y="851"/>
                          <a:pt x="5888" y="-2607"/>
                          <a:pt x="15109" y="2003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115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860" name="Freeform: Shape 3859">
                    <a:extLst>
                      <a:ext uri="{FF2B5EF4-FFF2-40B4-BE49-F238E27FC236}">
                        <a16:creationId xmlns:a16="http://schemas.microsoft.com/office/drawing/2014/main" id="{153C1ACA-2793-1829-4332-68FFF319697A}"/>
                      </a:ext>
                    </a:extLst>
                  </p:cNvPr>
                  <p:cNvSpPr/>
                  <p:nvPr/>
                </p:nvSpPr>
                <p:spPr>
                  <a:xfrm>
                    <a:off x="9565677" y="7735769"/>
                    <a:ext cx="217827" cy="157197"/>
                  </a:xfrm>
                  <a:custGeom>
                    <a:avLst/>
                    <a:gdLst>
                      <a:gd name="connsiteX0" fmla="*/ 20746 w 217827"/>
                      <a:gd name="connsiteY0" fmla="*/ 2759 h 157197"/>
                      <a:gd name="connsiteX1" fmla="*/ 201692 w 217827"/>
                      <a:gd name="connsiteY1" fmla="*/ 107639 h 157197"/>
                      <a:gd name="connsiteX2" fmla="*/ 210912 w 217827"/>
                      <a:gd name="connsiteY2" fmla="*/ 115707 h 157197"/>
                      <a:gd name="connsiteX3" fmla="*/ 216675 w 217827"/>
                      <a:gd name="connsiteY3" fmla="*/ 126079 h 157197"/>
                      <a:gd name="connsiteX4" fmla="*/ 217827 w 217827"/>
                      <a:gd name="connsiteY4" fmla="*/ 135299 h 157197"/>
                      <a:gd name="connsiteX5" fmla="*/ 217827 w 217827"/>
                      <a:gd name="connsiteY5" fmla="*/ 139909 h 157197"/>
                      <a:gd name="connsiteX6" fmla="*/ 213217 w 217827"/>
                      <a:gd name="connsiteY6" fmla="*/ 150282 h 157197"/>
                      <a:gd name="connsiteX7" fmla="*/ 201692 w 217827"/>
                      <a:gd name="connsiteY7" fmla="*/ 157197 h 157197"/>
                      <a:gd name="connsiteX8" fmla="*/ 206302 w 217827"/>
                      <a:gd name="connsiteY8" fmla="*/ 146825 h 157197"/>
                      <a:gd name="connsiteX9" fmla="*/ 206302 w 217827"/>
                      <a:gd name="connsiteY9" fmla="*/ 142215 h 157197"/>
                      <a:gd name="connsiteX10" fmla="*/ 205150 w 217827"/>
                      <a:gd name="connsiteY10" fmla="*/ 132994 h 157197"/>
                      <a:gd name="connsiteX11" fmla="*/ 200539 w 217827"/>
                      <a:gd name="connsiteY11" fmla="*/ 122621 h 157197"/>
                      <a:gd name="connsiteX12" fmla="*/ 191319 w 217827"/>
                      <a:gd name="connsiteY12" fmla="*/ 114554 h 157197"/>
                      <a:gd name="connsiteX13" fmla="*/ 10373 w 217827"/>
                      <a:gd name="connsiteY13" fmla="*/ 9674 h 157197"/>
                      <a:gd name="connsiteX14" fmla="*/ 0 w 217827"/>
                      <a:gd name="connsiteY14" fmla="*/ 8522 h 157197"/>
                      <a:gd name="connsiteX15" fmla="*/ 11525 w 217827"/>
                      <a:gd name="connsiteY15" fmla="*/ 1606 h 157197"/>
                      <a:gd name="connsiteX16" fmla="*/ 20746 w 217827"/>
                      <a:gd name="connsiteY16" fmla="*/ 2759 h 1571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217827" h="157197">
                        <a:moveTo>
                          <a:pt x="20746" y="2759"/>
                        </a:moveTo>
                        <a:lnTo>
                          <a:pt x="201692" y="107639"/>
                        </a:lnTo>
                        <a:cubicBezTo>
                          <a:pt x="205150" y="109944"/>
                          <a:pt x="207455" y="112249"/>
                          <a:pt x="210912" y="115707"/>
                        </a:cubicBezTo>
                        <a:cubicBezTo>
                          <a:pt x="213217" y="119164"/>
                          <a:pt x="214370" y="122621"/>
                          <a:pt x="216675" y="126079"/>
                        </a:cubicBezTo>
                        <a:cubicBezTo>
                          <a:pt x="217827" y="129537"/>
                          <a:pt x="217827" y="131842"/>
                          <a:pt x="217827" y="135299"/>
                        </a:cubicBezTo>
                        <a:lnTo>
                          <a:pt x="217827" y="139909"/>
                        </a:lnTo>
                        <a:cubicBezTo>
                          <a:pt x="217827" y="144520"/>
                          <a:pt x="215522" y="147977"/>
                          <a:pt x="213217" y="150282"/>
                        </a:cubicBezTo>
                        <a:lnTo>
                          <a:pt x="201692" y="157197"/>
                        </a:lnTo>
                        <a:cubicBezTo>
                          <a:pt x="203997" y="156045"/>
                          <a:pt x="206302" y="152587"/>
                          <a:pt x="206302" y="146825"/>
                        </a:cubicBezTo>
                        <a:lnTo>
                          <a:pt x="206302" y="142215"/>
                        </a:lnTo>
                        <a:cubicBezTo>
                          <a:pt x="206302" y="139909"/>
                          <a:pt x="206302" y="136452"/>
                          <a:pt x="205150" y="132994"/>
                        </a:cubicBezTo>
                        <a:cubicBezTo>
                          <a:pt x="203997" y="129537"/>
                          <a:pt x="201692" y="126079"/>
                          <a:pt x="200539" y="122621"/>
                        </a:cubicBezTo>
                        <a:cubicBezTo>
                          <a:pt x="198234" y="119164"/>
                          <a:pt x="194777" y="116859"/>
                          <a:pt x="191319" y="114554"/>
                        </a:cubicBezTo>
                        <a:lnTo>
                          <a:pt x="10373" y="9674"/>
                        </a:lnTo>
                        <a:cubicBezTo>
                          <a:pt x="5763" y="7369"/>
                          <a:pt x="2305" y="7369"/>
                          <a:pt x="0" y="8522"/>
                        </a:cubicBezTo>
                        <a:lnTo>
                          <a:pt x="11525" y="1606"/>
                        </a:lnTo>
                        <a:cubicBezTo>
                          <a:pt x="11525" y="-699"/>
                          <a:pt x="16135" y="-699"/>
                          <a:pt x="20746" y="2759"/>
                        </a:cubicBezTo>
                        <a:close/>
                      </a:path>
                    </a:pathLst>
                  </a:custGeom>
                  <a:solidFill>
                    <a:srgbClr val="D5DBEB"/>
                  </a:solidFill>
                  <a:ln w="115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861" name="Freeform: Shape 3860">
                    <a:extLst>
                      <a:ext uri="{FF2B5EF4-FFF2-40B4-BE49-F238E27FC236}">
                        <a16:creationId xmlns:a16="http://schemas.microsoft.com/office/drawing/2014/main" id="{5430576A-E6A1-7009-3329-8CF6954742CB}"/>
                      </a:ext>
                    </a:extLst>
                  </p:cNvPr>
                  <p:cNvSpPr/>
                  <p:nvPr/>
                </p:nvSpPr>
                <p:spPr>
                  <a:xfrm>
                    <a:off x="9839978" y="7895667"/>
                    <a:ext cx="124472" cy="101026"/>
                  </a:xfrm>
                  <a:custGeom>
                    <a:avLst/>
                    <a:gdLst>
                      <a:gd name="connsiteX0" fmla="*/ 23051 w 124472"/>
                      <a:gd name="connsiteY0" fmla="*/ 1910 h 101026"/>
                      <a:gd name="connsiteX1" fmla="*/ 109490 w 124472"/>
                      <a:gd name="connsiteY1" fmla="*/ 51468 h 101026"/>
                      <a:gd name="connsiteX2" fmla="*/ 118710 w 124472"/>
                      <a:gd name="connsiteY2" fmla="*/ 59536 h 101026"/>
                      <a:gd name="connsiteX3" fmla="*/ 123320 w 124472"/>
                      <a:gd name="connsiteY3" fmla="*/ 69909 h 101026"/>
                      <a:gd name="connsiteX4" fmla="*/ 124473 w 124472"/>
                      <a:gd name="connsiteY4" fmla="*/ 79129 h 101026"/>
                      <a:gd name="connsiteX5" fmla="*/ 124473 w 124472"/>
                      <a:gd name="connsiteY5" fmla="*/ 83739 h 101026"/>
                      <a:gd name="connsiteX6" fmla="*/ 119863 w 124472"/>
                      <a:gd name="connsiteY6" fmla="*/ 94112 h 101026"/>
                      <a:gd name="connsiteX7" fmla="*/ 108337 w 124472"/>
                      <a:gd name="connsiteY7" fmla="*/ 101027 h 101026"/>
                      <a:gd name="connsiteX8" fmla="*/ 112947 w 124472"/>
                      <a:gd name="connsiteY8" fmla="*/ 90654 h 101026"/>
                      <a:gd name="connsiteX9" fmla="*/ 112947 w 124472"/>
                      <a:gd name="connsiteY9" fmla="*/ 86044 h 101026"/>
                      <a:gd name="connsiteX10" fmla="*/ 111795 w 124472"/>
                      <a:gd name="connsiteY10" fmla="*/ 76824 h 101026"/>
                      <a:gd name="connsiteX11" fmla="*/ 107185 w 124472"/>
                      <a:gd name="connsiteY11" fmla="*/ 66451 h 101026"/>
                      <a:gd name="connsiteX12" fmla="*/ 97965 w 124472"/>
                      <a:gd name="connsiteY12" fmla="*/ 58383 h 101026"/>
                      <a:gd name="connsiteX13" fmla="*/ 11525 w 124472"/>
                      <a:gd name="connsiteY13" fmla="*/ 8825 h 101026"/>
                      <a:gd name="connsiteX14" fmla="*/ 0 w 124472"/>
                      <a:gd name="connsiteY14" fmla="*/ 7672 h 101026"/>
                      <a:gd name="connsiteX15" fmla="*/ 11525 w 124472"/>
                      <a:gd name="connsiteY15" fmla="*/ 757 h 101026"/>
                      <a:gd name="connsiteX16" fmla="*/ 23051 w 124472"/>
                      <a:gd name="connsiteY16" fmla="*/ 1910 h 1010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24472" h="101026">
                        <a:moveTo>
                          <a:pt x="23051" y="1910"/>
                        </a:moveTo>
                        <a:lnTo>
                          <a:pt x="109490" y="51468"/>
                        </a:lnTo>
                        <a:cubicBezTo>
                          <a:pt x="112947" y="53773"/>
                          <a:pt x="115253" y="56078"/>
                          <a:pt x="118710" y="59536"/>
                        </a:cubicBezTo>
                        <a:cubicBezTo>
                          <a:pt x="121015" y="62993"/>
                          <a:pt x="122167" y="66451"/>
                          <a:pt x="123320" y="69909"/>
                        </a:cubicBezTo>
                        <a:cubicBezTo>
                          <a:pt x="124473" y="73366"/>
                          <a:pt x="124473" y="75671"/>
                          <a:pt x="124473" y="79129"/>
                        </a:cubicBezTo>
                        <a:lnTo>
                          <a:pt x="124473" y="83739"/>
                        </a:lnTo>
                        <a:cubicBezTo>
                          <a:pt x="124473" y="88349"/>
                          <a:pt x="122167" y="91806"/>
                          <a:pt x="119863" y="94112"/>
                        </a:cubicBezTo>
                        <a:lnTo>
                          <a:pt x="108337" y="101027"/>
                        </a:lnTo>
                        <a:cubicBezTo>
                          <a:pt x="110642" y="99874"/>
                          <a:pt x="112947" y="96417"/>
                          <a:pt x="112947" y="90654"/>
                        </a:cubicBezTo>
                        <a:lnTo>
                          <a:pt x="112947" y="86044"/>
                        </a:lnTo>
                        <a:cubicBezTo>
                          <a:pt x="112947" y="83739"/>
                          <a:pt x="112947" y="80281"/>
                          <a:pt x="111795" y="76824"/>
                        </a:cubicBezTo>
                        <a:cubicBezTo>
                          <a:pt x="110642" y="73366"/>
                          <a:pt x="108337" y="69909"/>
                          <a:pt x="107185" y="66451"/>
                        </a:cubicBezTo>
                        <a:cubicBezTo>
                          <a:pt x="104879" y="62993"/>
                          <a:pt x="101422" y="60688"/>
                          <a:pt x="97965" y="58383"/>
                        </a:cubicBezTo>
                        <a:lnTo>
                          <a:pt x="11525" y="8825"/>
                        </a:lnTo>
                        <a:cubicBezTo>
                          <a:pt x="6915" y="6520"/>
                          <a:pt x="3457" y="6520"/>
                          <a:pt x="0" y="7672"/>
                        </a:cubicBezTo>
                        <a:lnTo>
                          <a:pt x="11525" y="757"/>
                        </a:lnTo>
                        <a:cubicBezTo>
                          <a:pt x="14983" y="-396"/>
                          <a:pt x="18440" y="-396"/>
                          <a:pt x="23051" y="1910"/>
                        </a:cubicBezTo>
                        <a:close/>
                      </a:path>
                    </a:pathLst>
                  </a:custGeom>
                  <a:solidFill>
                    <a:srgbClr val="D5DBEB"/>
                  </a:solidFill>
                  <a:ln w="115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862" name="Freeform: Shape 3861">
                    <a:extLst>
                      <a:ext uri="{FF2B5EF4-FFF2-40B4-BE49-F238E27FC236}">
                        <a16:creationId xmlns:a16="http://schemas.microsoft.com/office/drawing/2014/main" id="{EC145BBF-3D46-E4A4-42B7-B6E63BD5923E}"/>
                      </a:ext>
                    </a:extLst>
                  </p:cNvPr>
                  <p:cNvSpPr/>
                  <p:nvPr/>
                </p:nvSpPr>
                <p:spPr>
                  <a:xfrm>
                    <a:off x="9836520" y="7902488"/>
                    <a:ext cx="116405" cy="93904"/>
                  </a:xfrm>
                  <a:custGeom>
                    <a:avLst/>
                    <a:gdLst>
                      <a:gd name="connsiteX0" fmla="*/ 14983 w 116405"/>
                      <a:gd name="connsiteY0" fmla="*/ 2003 h 93904"/>
                      <a:gd name="connsiteX1" fmla="*/ 101422 w 116405"/>
                      <a:gd name="connsiteY1" fmla="*/ 51562 h 93904"/>
                      <a:gd name="connsiteX2" fmla="*/ 116405 w 116405"/>
                      <a:gd name="connsiteY2" fmla="*/ 78070 h 93904"/>
                      <a:gd name="connsiteX3" fmla="*/ 116405 w 116405"/>
                      <a:gd name="connsiteY3" fmla="*/ 82680 h 93904"/>
                      <a:gd name="connsiteX4" fmla="*/ 101422 w 116405"/>
                      <a:gd name="connsiteY4" fmla="*/ 91901 h 93904"/>
                      <a:gd name="connsiteX5" fmla="*/ 14983 w 116405"/>
                      <a:gd name="connsiteY5" fmla="*/ 42342 h 93904"/>
                      <a:gd name="connsiteX6" fmla="*/ 0 w 116405"/>
                      <a:gd name="connsiteY6" fmla="*/ 15834 h 93904"/>
                      <a:gd name="connsiteX7" fmla="*/ 0 w 116405"/>
                      <a:gd name="connsiteY7" fmla="*/ 11224 h 93904"/>
                      <a:gd name="connsiteX8" fmla="*/ 14983 w 116405"/>
                      <a:gd name="connsiteY8" fmla="*/ 2003 h 939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16405" h="93904">
                        <a:moveTo>
                          <a:pt x="14983" y="2003"/>
                        </a:moveTo>
                        <a:lnTo>
                          <a:pt x="101422" y="51562"/>
                        </a:lnTo>
                        <a:cubicBezTo>
                          <a:pt x="109490" y="56172"/>
                          <a:pt x="116405" y="68850"/>
                          <a:pt x="116405" y="78070"/>
                        </a:cubicBezTo>
                        <a:lnTo>
                          <a:pt x="116405" y="82680"/>
                        </a:lnTo>
                        <a:cubicBezTo>
                          <a:pt x="116405" y="93053"/>
                          <a:pt x="109490" y="96511"/>
                          <a:pt x="101422" y="91901"/>
                        </a:cubicBezTo>
                        <a:lnTo>
                          <a:pt x="14983" y="42342"/>
                        </a:lnTo>
                        <a:cubicBezTo>
                          <a:pt x="6915" y="37732"/>
                          <a:pt x="0" y="25054"/>
                          <a:pt x="0" y="15834"/>
                        </a:cubicBezTo>
                        <a:lnTo>
                          <a:pt x="0" y="11224"/>
                        </a:lnTo>
                        <a:cubicBezTo>
                          <a:pt x="0" y="851"/>
                          <a:pt x="6915" y="-2607"/>
                          <a:pt x="14983" y="2003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115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863" name="Freeform: Shape 3862">
                    <a:extLst>
                      <a:ext uri="{FF2B5EF4-FFF2-40B4-BE49-F238E27FC236}">
                        <a16:creationId xmlns:a16="http://schemas.microsoft.com/office/drawing/2014/main" id="{B40B7A02-950D-EC93-529F-A449C4A5A255}"/>
                      </a:ext>
                    </a:extLst>
                  </p:cNvPr>
                  <p:cNvSpPr/>
                  <p:nvPr/>
                </p:nvSpPr>
                <p:spPr>
                  <a:xfrm>
                    <a:off x="9338630" y="6146890"/>
                    <a:ext cx="5399579" cy="3115275"/>
                  </a:xfrm>
                  <a:custGeom>
                    <a:avLst/>
                    <a:gdLst>
                      <a:gd name="connsiteX0" fmla="*/ 5399580 w 5399579"/>
                      <a:gd name="connsiteY0" fmla="*/ 1751838 h 3115275"/>
                      <a:gd name="connsiteX1" fmla="*/ 3021921 w 5399579"/>
                      <a:gd name="connsiteY1" fmla="*/ 3115275 h 3115275"/>
                      <a:gd name="connsiteX2" fmla="*/ 0 w 5399579"/>
                      <a:gd name="connsiteY2" fmla="*/ 1364590 h 3115275"/>
                      <a:gd name="connsiteX3" fmla="*/ 2378811 w 5399579"/>
                      <a:gd name="connsiteY3" fmla="*/ 0 h 31152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5399579" h="3115275">
                        <a:moveTo>
                          <a:pt x="5399580" y="1751838"/>
                        </a:moveTo>
                        <a:lnTo>
                          <a:pt x="3021921" y="3115275"/>
                        </a:lnTo>
                        <a:lnTo>
                          <a:pt x="0" y="1364590"/>
                        </a:lnTo>
                        <a:lnTo>
                          <a:pt x="2378811" y="0"/>
                        </a:lnTo>
                        <a:close/>
                      </a:path>
                    </a:pathLst>
                  </a:custGeom>
                  <a:solidFill>
                    <a:srgbClr val="E9F1FA"/>
                  </a:solidFill>
                  <a:ln w="115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864" name="Graphic 4">
                  <a:extLst>
                    <a:ext uri="{FF2B5EF4-FFF2-40B4-BE49-F238E27FC236}">
                      <a16:creationId xmlns:a16="http://schemas.microsoft.com/office/drawing/2014/main" id="{E6661AF6-2B43-3890-9E7C-DE19BF8C232E}"/>
                    </a:ext>
                  </a:extLst>
                </p:cNvPr>
                <p:cNvGrpSpPr/>
                <p:nvPr/>
              </p:nvGrpSpPr>
              <p:grpSpPr>
                <a:xfrm>
                  <a:off x="11035146" y="7755815"/>
                  <a:ext cx="2914735" cy="2043688"/>
                  <a:chOff x="11035146" y="7755815"/>
                  <a:chExt cx="2914735" cy="2043688"/>
                </a:xfrm>
              </p:grpSpPr>
              <p:grpSp>
                <p:nvGrpSpPr>
                  <p:cNvPr id="3865" name="Graphic 4">
                    <a:extLst>
                      <a:ext uri="{FF2B5EF4-FFF2-40B4-BE49-F238E27FC236}">
                        <a16:creationId xmlns:a16="http://schemas.microsoft.com/office/drawing/2014/main" id="{C7566B8A-9866-47B7-BA2F-04CE1F0D0A65}"/>
                      </a:ext>
                    </a:extLst>
                  </p:cNvPr>
                  <p:cNvGrpSpPr/>
                  <p:nvPr/>
                </p:nvGrpSpPr>
                <p:grpSpPr>
                  <a:xfrm>
                    <a:off x="11035146" y="7755815"/>
                    <a:ext cx="2116036" cy="1709194"/>
                    <a:chOff x="11035146" y="7755815"/>
                    <a:chExt cx="2116036" cy="1709194"/>
                  </a:xfrm>
                </p:grpSpPr>
                <p:sp>
                  <p:nvSpPr>
                    <p:cNvPr id="3866" name="Freeform: Shape 3865">
                      <a:extLst>
                        <a:ext uri="{FF2B5EF4-FFF2-40B4-BE49-F238E27FC236}">
                          <a16:creationId xmlns:a16="http://schemas.microsoft.com/office/drawing/2014/main" id="{145DA414-BDD1-91FB-7C25-B2A3B503E0A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043214" y="7865305"/>
                      <a:ext cx="1021137" cy="1599704"/>
                    </a:xfrm>
                    <a:custGeom>
                      <a:avLst/>
                      <a:gdLst>
                        <a:gd name="connsiteX0" fmla="*/ 1153 w 1021137"/>
                        <a:gd name="connsiteY0" fmla="*/ 0 h 1599704"/>
                        <a:gd name="connsiteX1" fmla="*/ 0 w 1021137"/>
                        <a:gd name="connsiteY1" fmla="*/ 1032663 h 1599704"/>
                        <a:gd name="connsiteX2" fmla="*/ 1018832 w 1021137"/>
                        <a:gd name="connsiteY2" fmla="*/ 1599705 h 1599704"/>
                        <a:gd name="connsiteX3" fmla="*/ 1021137 w 1021137"/>
                        <a:gd name="connsiteY3" fmla="*/ 538229 h 159970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021137" h="1599704">
                          <a:moveTo>
                            <a:pt x="1153" y="0"/>
                          </a:moveTo>
                          <a:lnTo>
                            <a:pt x="0" y="1032663"/>
                          </a:lnTo>
                          <a:lnTo>
                            <a:pt x="1018832" y="1599705"/>
                          </a:lnTo>
                          <a:lnTo>
                            <a:pt x="1021137" y="538229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75AFF7"/>
                        </a:gs>
                        <a:gs pos="50000">
                          <a:srgbClr val="4292FB"/>
                        </a:gs>
                        <a:gs pos="100000">
                          <a:srgbClr val="1075FF"/>
                        </a:gs>
                      </a:gsLst>
                      <a:lin ang="0" scaled="1"/>
                    </a:gradFill>
                    <a:ln w="11522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867" name="Freeform: Shape 3866">
                      <a:extLst>
                        <a:ext uri="{FF2B5EF4-FFF2-40B4-BE49-F238E27FC236}">
                          <a16:creationId xmlns:a16="http://schemas.microsoft.com/office/drawing/2014/main" id="{6A749DF6-65CC-F7D8-8D5C-10B9EA8ADC9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062046" y="7804222"/>
                      <a:ext cx="1078763" cy="1660788"/>
                    </a:xfrm>
                    <a:custGeom>
                      <a:avLst/>
                      <a:gdLst>
                        <a:gd name="connsiteX0" fmla="*/ 0 w 1078763"/>
                        <a:gd name="connsiteY0" fmla="*/ 1660789 h 1660788"/>
                        <a:gd name="connsiteX1" fmla="*/ 1077611 w 1078763"/>
                        <a:gd name="connsiteY1" fmla="*/ 1034968 h 1660788"/>
                        <a:gd name="connsiteX2" fmla="*/ 1078763 w 1078763"/>
                        <a:gd name="connsiteY2" fmla="*/ 0 h 1660788"/>
                        <a:gd name="connsiteX3" fmla="*/ 2305 w 1078763"/>
                        <a:gd name="connsiteY3" fmla="*/ 599313 h 166078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078763" h="1660788">
                          <a:moveTo>
                            <a:pt x="0" y="1660789"/>
                          </a:moveTo>
                          <a:lnTo>
                            <a:pt x="1077611" y="1034968"/>
                          </a:lnTo>
                          <a:lnTo>
                            <a:pt x="1078763" y="0"/>
                          </a:lnTo>
                          <a:lnTo>
                            <a:pt x="2305" y="599313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75AFF7"/>
                        </a:gs>
                        <a:gs pos="50000">
                          <a:srgbClr val="4292FB"/>
                        </a:gs>
                        <a:gs pos="100000">
                          <a:srgbClr val="1075FF"/>
                        </a:gs>
                      </a:gsLst>
                      <a:lin ang="0" scaled="1"/>
                    </a:gradFill>
                    <a:ln w="11522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grpSp>
                  <p:nvGrpSpPr>
                    <p:cNvPr id="3868" name="Graphic 4">
                      <a:extLst>
                        <a:ext uri="{FF2B5EF4-FFF2-40B4-BE49-F238E27FC236}">
                          <a16:creationId xmlns:a16="http://schemas.microsoft.com/office/drawing/2014/main" id="{64A1261E-29C9-00AC-7446-44A23CE6E92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2199197" y="8322858"/>
                      <a:ext cx="342299" cy="519789"/>
                      <a:chOff x="12199197" y="8322858"/>
                      <a:chExt cx="342299" cy="519789"/>
                    </a:xfrm>
                  </p:grpSpPr>
                  <p:sp>
                    <p:nvSpPr>
                      <p:cNvPr id="3869" name="Freeform: Shape 3868">
                        <a:extLst>
                          <a:ext uri="{FF2B5EF4-FFF2-40B4-BE49-F238E27FC236}">
                            <a16:creationId xmlns:a16="http://schemas.microsoft.com/office/drawing/2014/main" id="{B7AA7D1A-57BA-8A0A-8755-584A1264CC2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2199197" y="8322858"/>
                        <a:ext cx="342299" cy="519789"/>
                      </a:xfrm>
                      <a:custGeom>
                        <a:avLst/>
                        <a:gdLst>
                          <a:gd name="connsiteX0" fmla="*/ 0 w 342299"/>
                          <a:gd name="connsiteY0" fmla="*/ 519789 h 519789"/>
                          <a:gd name="connsiteX1" fmla="*/ 342299 w 342299"/>
                          <a:gd name="connsiteY1" fmla="*/ 321555 h 519789"/>
                          <a:gd name="connsiteX2" fmla="*/ 342299 w 342299"/>
                          <a:gd name="connsiteY2" fmla="*/ 0 h 519789"/>
                          <a:gd name="connsiteX3" fmla="*/ 0 w 342299"/>
                          <a:gd name="connsiteY3" fmla="*/ 198234 h 51978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342299" h="519789">
                            <a:moveTo>
                              <a:pt x="0" y="519789"/>
                            </a:moveTo>
                            <a:lnTo>
                              <a:pt x="342299" y="321555"/>
                            </a:lnTo>
                            <a:lnTo>
                              <a:pt x="342299" y="0"/>
                            </a:lnTo>
                            <a:lnTo>
                              <a:pt x="0" y="198234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11522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3870" name="Freeform: Shape 3869">
                        <a:extLst>
                          <a:ext uri="{FF2B5EF4-FFF2-40B4-BE49-F238E27FC236}">
                            <a16:creationId xmlns:a16="http://schemas.microsoft.com/office/drawing/2014/main" id="{BF33D803-07D1-43CC-F908-B53876C7302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2350178" y="8374721"/>
                        <a:ext cx="161353" cy="345757"/>
                      </a:xfrm>
                      <a:custGeom>
                        <a:avLst/>
                        <a:gdLst>
                          <a:gd name="connsiteX0" fmla="*/ 0 w 161353"/>
                          <a:gd name="connsiteY0" fmla="*/ 345758 h 345757"/>
                          <a:gd name="connsiteX1" fmla="*/ 161354 w 161353"/>
                          <a:gd name="connsiteY1" fmla="*/ 253556 h 345757"/>
                          <a:gd name="connsiteX2" fmla="*/ 161354 w 161353"/>
                          <a:gd name="connsiteY2" fmla="*/ 0 h 345757"/>
                          <a:gd name="connsiteX3" fmla="*/ 0 w 161353"/>
                          <a:gd name="connsiteY3" fmla="*/ 92202 h 34575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1353" h="345757">
                            <a:moveTo>
                              <a:pt x="0" y="345758"/>
                            </a:moveTo>
                            <a:lnTo>
                              <a:pt x="161354" y="253556"/>
                            </a:lnTo>
                            <a:lnTo>
                              <a:pt x="161354" y="0"/>
                            </a:lnTo>
                            <a:lnTo>
                              <a:pt x="0" y="92202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D7E5FB"/>
                          </a:gs>
                          <a:gs pos="50000">
                            <a:srgbClr val="A8CAFD"/>
                          </a:gs>
                          <a:gs pos="100000">
                            <a:srgbClr val="7AAFFF"/>
                          </a:gs>
                        </a:gsLst>
                        <a:lin ang="0" scaled="1"/>
                      </a:gradFill>
                      <a:ln w="11522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3871" name="Freeform: Shape 3870">
                        <a:extLst>
                          <a:ext uri="{FF2B5EF4-FFF2-40B4-BE49-F238E27FC236}">
                            <a16:creationId xmlns:a16="http://schemas.microsoft.com/office/drawing/2014/main" id="{CFEA4CD5-7CC4-CE19-D379-98950BA0049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2228010" y="8485364"/>
                        <a:ext cx="92202" cy="305419"/>
                      </a:xfrm>
                      <a:custGeom>
                        <a:avLst/>
                        <a:gdLst>
                          <a:gd name="connsiteX0" fmla="*/ 0 w 92202"/>
                          <a:gd name="connsiteY0" fmla="*/ 305419 h 305419"/>
                          <a:gd name="connsiteX1" fmla="*/ 92202 w 92202"/>
                          <a:gd name="connsiteY1" fmla="*/ 253556 h 305419"/>
                          <a:gd name="connsiteX2" fmla="*/ 92202 w 92202"/>
                          <a:gd name="connsiteY2" fmla="*/ 0 h 305419"/>
                          <a:gd name="connsiteX3" fmla="*/ 0 w 92202"/>
                          <a:gd name="connsiteY3" fmla="*/ 51864 h 30541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92202" h="305419">
                            <a:moveTo>
                              <a:pt x="0" y="305419"/>
                            </a:moveTo>
                            <a:lnTo>
                              <a:pt x="92202" y="253556"/>
                            </a:lnTo>
                            <a:lnTo>
                              <a:pt x="92202" y="0"/>
                            </a:lnTo>
                            <a:lnTo>
                              <a:pt x="0" y="51864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D7E5FB"/>
                          </a:gs>
                          <a:gs pos="50000">
                            <a:srgbClr val="A8CAFD"/>
                          </a:gs>
                          <a:gs pos="100000">
                            <a:srgbClr val="7AAFFF"/>
                          </a:gs>
                        </a:gsLst>
                        <a:lin ang="0" scaled="1"/>
                      </a:gradFill>
                      <a:ln w="11522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3872" name="Graphic 4">
                      <a:extLst>
                        <a:ext uri="{FF2B5EF4-FFF2-40B4-BE49-F238E27FC236}">
                          <a16:creationId xmlns:a16="http://schemas.microsoft.com/office/drawing/2014/main" id="{2B75D83F-18CF-BD21-1777-387A36C58E7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2705155" y="8030117"/>
                      <a:ext cx="342300" cy="519788"/>
                      <a:chOff x="12705155" y="8030117"/>
                      <a:chExt cx="342300" cy="519788"/>
                    </a:xfrm>
                  </p:grpSpPr>
                  <p:sp>
                    <p:nvSpPr>
                      <p:cNvPr id="3873" name="Freeform: Shape 3872">
                        <a:extLst>
                          <a:ext uri="{FF2B5EF4-FFF2-40B4-BE49-F238E27FC236}">
                            <a16:creationId xmlns:a16="http://schemas.microsoft.com/office/drawing/2014/main" id="{55FACD37-CB3F-3C57-C36D-EF107D5115C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2705155" y="8030117"/>
                        <a:ext cx="342300" cy="519788"/>
                      </a:xfrm>
                      <a:custGeom>
                        <a:avLst/>
                        <a:gdLst>
                          <a:gd name="connsiteX0" fmla="*/ 0 w 342300"/>
                          <a:gd name="connsiteY0" fmla="*/ 519789 h 519788"/>
                          <a:gd name="connsiteX1" fmla="*/ 342300 w 342300"/>
                          <a:gd name="connsiteY1" fmla="*/ 321554 h 519788"/>
                          <a:gd name="connsiteX2" fmla="*/ 342300 w 342300"/>
                          <a:gd name="connsiteY2" fmla="*/ 0 h 519788"/>
                          <a:gd name="connsiteX3" fmla="*/ 0 w 342300"/>
                          <a:gd name="connsiteY3" fmla="*/ 197082 h 51978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342300" h="519788">
                            <a:moveTo>
                              <a:pt x="0" y="519789"/>
                            </a:moveTo>
                            <a:lnTo>
                              <a:pt x="342300" y="321554"/>
                            </a:lnTo>
                            <a:lnTo>
                              <a:pt x="342300" y="0"/>
                            </a:lnTo>
                            <a:lnTo>
                              <a:pt x="0" y="197082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11522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3874" name="Freeform: Shape 3873">
                        <a:extLst>
                          <a:ext uri="{FF2B5EF4-FFF2-40B4-BE49-F238E27FC236}">
                            <a16:creationId xmlns:a16="http://schemas.microsoft.com/office/drawing/2014/main" id="{4A840F1F-68C2-7E71-7013-F5E85A37B1C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2856136" y="8080828"/>
                        <a:ext cx="161353" cy="346910"/>
                      </a:xfrm>
                      <a:custGeom>
                        <a:avLst/>
                        <a:gdLst>
                          <a:gd name="connsiteX0" fmla="*/ 0 w 161353"/>
                          <a:gd name="connsiteY0" fmla="*/ 346910 h 346910"/>
                          <a:gd name="connsiteX1" fmla="*/ 161354 w 161353"/>
                          <a:gd name="connsiteY1" fmla="*/ 253555 h 346910"/>
                          <a:gd name="connsiteX2" fmla="*/ 161354 w 161353"/>
                          <a:gd name="connsiteY2" fmla="*/ 0 h 346910"/>
                          <a:gd name="connsiteX3" fmla="*/ 0 w 161353"/>
                          <a:gd name="connsiteY3" fmla="*/ 92202 h 34691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1353" h="346910">
                            <a:moveTo>
                              <a:pt x="0" y="346910"/>
                            </a:moveTo>
                            <a:lnTo>
                              <a:pt x="161354" y="253555"/>
                            </a:lnTo>
                            <a:lnTo>
                              <a:pt x="161354" y="0"/>
                            </a:lnTo>
                            <a:lnTo>
                              <a:pt x="0" y="92202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D7E5FB"/>
                          </a:gs>
                          <a:gs pos="50000">
                            <a:srgbClr val="A8CAFD"/>
                          </a:gs>
                          <a:gs pos="100000">
                            <a:srgbClr val="7AAFFF"/>
                          </a:gs>
                        </a:gsLst>
                        <a:lin ang="0" scaled="1"/>
                      </a:gradFill>
                      <a:ln w="11522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3875" name="Freeform: Shape 3874">
                        <a:extLst>
                          <a:ext uri="{FF2B5EF4-FFF2-40B4-BE49-F238E27FC236}">
                            <a16:creationId xmlns:a16="http://schemas.microsoft.com/office/drawing/2014/main" id="{EDA2DDD9-C6E8-7AF2-595A-BC3A279A699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2735121" y="8192622"/>
                        <a:ext cx="91049" cy="305419"/>
                      </a:xfrm>
                      <a:custGeom>
                        <a:avLst/>
                        <a:gdLst>
                          <a:gd name="connsiteX0" fmla="*/ 0 w 91049"/>
                          <a:gd name="connsiteY0" fmla="*/ 305419 h 305419"/>
                          <a:gd name="connsiteX1" fmla="*/ 91049 w 91049"/>
                          <a:gd name="connsiteY1" fmla="*/ 253556 h 305419"/>
                          <a:gd name="connsiteX2" fmla="*/ 91049 w 91049"/>
                          <a:gd name="connsiteY2" fmla="*/ 0 h 305419"/>
                          <a:gd name="connsiteX3" fmla="*/ 0 w 91049"/>
                          <a:gd name="connsiteY3" fmla="*/ 51864 h 30541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91049" h="305419">
                            <a:moveTo>
                              <a:pt x="0" y="305419"/>
                            </a:moveTo>
                            <a:lnTo>
                              <a:pt x="91049" y="253556"/>
                            </a:lnTo>
                            <a:lnTo>
                              <a:pt x="91049" y="0"/>
                            </a:lnTo>
                            <a:lnTo>
                              <a:pt x="0" y="51864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D7E5FB"/>
                          </a:gs>
                          <a:gs pos="50000">
                            <a:srgbClr val="A8CAFD"/>
                          </a:gs>
                          <a:gs pos="100000">
                            <a:srgbClr val="7AAFFF"/>
                          </a:gs>
                        </a:gsLst>
                        <a:lin ang="0" scaled="1"/>
                      </a:gradFill>
                      <a:ln w="11522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</p:grpSp>
                <p:sp>
                  <p:nvSpPr>
                    <p:cNvPr id="3876" name="Freeform: Shape 3875">
                      <a:extLst>
                        <a:ext uri="{FF2B5EF4-FFF2-40B4-BE49-F238E27FC236}">
                          <a16:creationId xmlns:a16="http://schemas.microsoft.com/office/drawing/2014/main" id="{73C442B7-6D0E-5897-C481-ADA1609323A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199197" y="8360891"/>
                      <a:ext cx="11525" cy="11525"/>
                    </a:xfrm>
                    <a:custGeom>
                      <a:avLst/>
                      <a:gdLst>
                        <a:gd name="connsiteX0" fmla="*/ 0 w 11525"/>
                        <a:gd name="connsiteY0" fmla="*/ 0 h 11525"/>
                        <a:gd name="connsiteX1" fmla="*/ 0 w 11525"/>
                        <a:gd name="connsiteY1" fmla="*/ 0 h 11525"/>
                        <a:gd name="connsiteX2" fmla="*/ 0 w 11525"/>
                        <a:gd name="connsiteY2" fmla="*/ 0 h 11525"/>
                        <a:gd name="connsiteX3" fmla="*/ 0 w 11525"/>
                        <a:gd name="connsiteY3" fmla="*/ 0 h 11525"/>
                        <a:gd name="connsiteX4" fmla="*/ 0 w 11525"/>
                        <a:gd name="connsiteY4" fmla="*/ 0 h 11525"/>
                        <a:gd name="connsiteX5" fmla="*/ 0 w 11525"/>
                        <a:gd name="connsiteY5" fmla="*/ 0 h 1152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1525" h="11525">
                          <a:moveTo>
                            <a:pt x="0" y="0"/>
                          </a:moveTo>
                          <a:cubicBezTo>
                            <a:pt x="0" y="0"/>
                            <a:pt x="0" y="0"/>
                            <a:pt x="0" y="0"/>
                          </a:cubicBezTo>
                          <a:cubicBezTo>
                            <a:pt x="0" y="0"/>
                            <a:pt x="0" y="0"/>
                            <a:pt x="0" y="0"/>
                          </a:cubicBezTo>
                          <a:cubicBezTo>
                            <a:pt x="0" y="0"/>
                            <a:pt x="0" y="0"/>
                            <a:pt x="0" y="0"/>
                          </a:cubicBezTo>
                          <a:cubicBezTo>
                            <a:pt x="0" y="0"/>
                            <a:pt x="0" y="0"/>
                            <a:pt x="0" y="0"/>
                          </a:cubicBez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5F5F5F"/>
                    </a:solidFill>
                    <a:ln w="11522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877" name="Freeform: Shape 3876">
                      <a:extLst>
                        <a:ext uri="{FF2B5EF4-FFF2-40B4-BE49-F238E27FC236}">
                          <a16:creationId xmlns:a16="http://schemas.microsoft.com/office/drawing/2014/main" id="{F747772D-94BD-A3D4-1F30-FE2D02788C7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199197" y="8360891"/>
                      <a:ext cx="11525" cy="11525"/>
                    </a:xfrm>
                    <a:custGeom>
                      <a:avLst/>
                      <a:gdLst>
                        <a:gd name="connsiteX0" fmla="*/ 0 w 11525"/>
                        <a:gd name="connsiteY0" fmla="*/ 0 h 11525"/>
                        <a:gd name="connsiteX1" fmla="*/ 0 w 11525"/>
                        <a:gd name="connsiteY1" fmla="*/ 0 h 11525"/>
                        <a:gd name="connsiteX2" fmla="*/ 0 w 11525"/>
                        <a:gd name="connsiteY2" fmla="*/ 0 h 11525"/>
                        <a:gd name="connsiteX3" fmla="*/ 0 w 11525"/>
                        <a:gd name="connsiteY3" fmla="*/ 0 h 11525"/>
                        <a:gd name="connsiteX4" fmla="*/ 0 w 11525"/>
                        <a:gd name="connsiteY4" fmla="*/ 0 h 1152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525" h="11525">
                          <a:moveTo>
                            <a:pt x="0" y="0"/>
                          </a:moveTo>
                          <a:cubicBezTo>
                            <a:pt x="0" y="0"/>
                            <a:pt x="0" y="0"/>
                            <a:pt x="0" y="0"/>
                          </a:cubicBezTo>
                          <a:cubicBezTo>
                            <a:pt x="0" y="0"/>
                            <a:pt x="0" y="0"/>
                            <a:pt x="0" y="0"/>
                          </a:cubicBezTo>
                          <a:cubicBezTo>
                            <a:pt x="0" y="0"/>
                            <a:pt x="0" y="0"/>
                            <a:pt x="0" y="0"/>
                          </a:cubicBezTo>
                          <a:cubicBezTo>
                            <a:pt x="0" y="0"/>
                            <a:pt x="0" y="0"/>
                            <a:pt x="0" y="0"/>
                          </a:cubicBezTo>
                          <a:close/>
                        </a:path>
                      </a:pathLst>
                    </a:custGeom>
                    <a:solidFill>
                      <a:srgbClr val="5F5F5F"/>
                    </a:solidFill>
                    <a:ln w="11522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878" name="Freeform: Shape 3877">
                      <a:extLst>
                        <a:ext uri="{FF2B5EF4-FFF2-40B4-BE49-F238E27FC236}">
                          <a16:creationId xmlns:a16="http://schemas.microsoft.com/office/drawing/2014/main" id="{E2DCC62C-CF5A-378F-2936-1513B599F7C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199197" y="8360891"/>
                      <a:ext cx="11525" cy="11525"/>
                    </a:xfrm>
                    <a:custGeom>
                      <a:avLst/>
                      <a:gdLst>
                        <a:gd name="connsiteX0" fmla="*/ 0 w 11525"/>
                        <a:gd name="connsiteY0" fmla="*/ 0 h 11525"/>
                        <a:gd name="connsiteX1" fmla="*/ 0 w 11525"/>
                        <a:gd name="connsiteY1" fmla="*/ 0 h 11525"/>
                        <a:gd name="connsiteX2" fmla="*/ 0 w 11525"/>
                        <a:gd name="connsiteY2" fmla="*/ 0 h 11525"/>
                        <a:gd name="connsiteX3" fmla="*/ 0 w 11525"/>
                        <a:gd name="connsiteY3" fmla="*/ 0 h 1152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1525" h="11525">
                          <a:moveTo>
                            <a:pt x="0" y="0"/>
                          </a:moveTo>
                          <a:lnTo>
                            <a:pt x="0" y="0"/>
                          </a:lnTo>
                          <a:lnTo>
                            <a:pt x="0" y="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5F5F5F"/>
                    </a:solidFill>
                    <a:ln w="11522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grpSp>
                  <p:nvGrpSpPr>
                    <p:cNvPr id="3879" name="Graphic 4">
                      <a:extLst>
                        <a:ext uri="{FF2B5EF4-FFF2-40B4-BE49-F238E27FC236}">
                          <a16:creationId xmlns:a16="http://schemas.microsoft.com/office/drawing/2014/main" id="{3CECB52F-E70B-9756-31F0-BA2F80A78A5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1599884" y="8334383"/>
                      <a:ext cx="342299" cy="519789"/>
                      <a:chOff x="11599884" y="8334383"/>
                      <a:chExt cx="342299" cy="519789"/>
                    </a:xfrm>
                  </p:grpSpPr>
                  <p:sp>
                    <p:nvSpPr>
                      <p:cNvPr id="3880" name="Freeform: Shape 3879">
                        <a:extLst>
                          <a:ext uri="{FF2B5EF4-FFF2-40B4-BE49-F238E27FC236}">
                            <a16:creationId xmlns:a16="http://schemas.microsoft.com/office/drawing/2014/main" id="{5EF78247-9EDB-EDA6-FB6D-DA882A9C939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1599884" y="8334383"/>
                        <a:ext cx="342299" cy="519789"/>
                      </a:xfrm>
                      <a:custGeom>
                        <a:avLst/>
                        <a:gdLst>
                          <a:gd name="connsiteX0" fmla="*/ 0 w 342299"/>
                          <a:gd name="connsiteY0" fmla="*/ 322707 h 519789"/>
                          <a:gd name="connsiteX1" fmla="*/ 342299 w 342299"/>
                          <a:gd name="connsiteY1" fmla="*/ 519789 h 519789"/>
                          <a:gd name="connsiteX2" fmla="*/ 342299 w 342299"/>
                          <a:gd name="connsiteY2" fmla="*/ 198234 h 519789"/>
                          <a:gd name="connsiteX3" fmla="*/ 0 w 342299"/>
                          <a:gd name="connsiteY3" fmla="*/ 0 h 51978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342299" h="519789">
                            <a:moveTo>
                              <a:pt x="0" y="322707"/>
                            </a:moveTo>
                            <a:lnTo>
                              <a:pt x="342299" y="519789"/>
                            </a:lnTo>
                            <a:lnTo>
                              <a:pt x="342299" y="198234"/>
                            </a:ln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11522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3881" name="Freeform: Shape 3880">
                        <a:extLst>
                          <a:ext uri="{FF2B5EF4-FFF2-40B4-BE49-F238E27FC236}">
                            <a16:creationId xmlns:a16="http://schemas.microsoft.com/office/drawing/2014/main" id="{9F8396C8-C3D6-78DC-8308-90C0602DF4E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1629849" y="8386246"/>
                        <a:ext cx="161353" cy="345757"/>
                      </a:xfrm>
                      <a:custGeom>
                        <a:avLst/>
                        <a:gdLst>
                          <a:gd name="connsiteX0" fmla="*/ 0 w 161353"/>
                          <a:gd name="connsiteY0" fmla="*/ 253556 h 345757"/>
                          <a:gd name="connsiteX1" fmla="*/ 161354 w 161353"/>
                          <a:gd name="connsiteY1" fmla="*/ 345758 h 345757"/>
                          <a:gd name="connsiteX2" fmla="*/ 161354 w 161353"/>
                          <a:gd name="connsiteY2" fmla="*/ 92202 h 345757"/>
                          <a:gd name="connsiteX3" fmla="*/ 0 w 161353"/>
                          <a:gd name="connsiteY3" fmla="*/ 0 h 34575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1353" h="345757">
                            <a:moveTo>
                              <a:pt x="0" y="253556"/>
                            </a:moveTo>
                            <a:lnTo>
                              <a:pt x="161354" y="345758"/>
                            </a:lnTo>
                            <a:lnTo>
                              <a:pt x="161354" y="92202"/>
                            </a:ln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D7E5FB"/>
                          </a:gs>
                          <a:gs pos="50000">
                            <a:srgbClr val="A8CAFD"/>
                          </a:gs>
                          <a:gs pos="100000">
                            <a:srgbClr val="7AAFFF"/>
                          </a:gs>
                        </a:gsLst>
                        <a:lin ang="0" scaled="1"/>
                      </a:gradFill>
                      <a:ln w="11522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3882" name="Freeform: Shape 3881">
                        <a:extLst>
                          <a:ext uri="{FF2B5EF4-FFF2-40B4-BE49-F238E27FC236}">
                            <a16:creationId xmlns:a16="http://schemas.microsoft.com/office/drawing/2014/main" id="{2CB75241-55F3-E086-6B87-184BCCA45F0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1821168" y="8498041"/>
                        <a:ext cx="92202" cy="305419"/>
                      </a:xfrm>
                      <a:custGeom>
                        <a:avLst/>
                        <a:gdLst>
                          <a:gd name="connsiteX0" fmla="*/ 0 w 92202"/>
                          <a:gd name="connsiteY0" fmla="*/ 253556 h 305419"/>
                          <a:gd name="connsiteX1" fmla="*/ 92202 w 92202"/>
                          <a:gd name="connsiteY1" fmla="*/ 305419 h 305419"/>
                          <a:gd name="connsiteX2" fmla="*/ 92202 w 92202"/>
                          <a:gd name="connsiteY2" fmla="*/ 50711 h 305419"/>
                          <a:gd name="connsiteX3" fmla="*/ 0 w 92202"/>
                          <a:gd name="connsiteY3" fmla="*/ 0 h 30541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92202" h="305419">
                            <a:moveTo>
                              <a:pt x="0" y="253556"/>
                            </a:moveTo>
                            <a:lnTo>
                              <a:pt x="92202" y="305419"/>
                            </a:lnTo>
                            <a:lnTo>
                              <a:pt x="92202" y="50711"/>
                            </a:ln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D7E5FB"/>
                          </a:gs>
                          <a:gs pos="50000">
                            <a:srgbClr val="A8CAFD"/>
                          </a:gs>
                          <a:gs pos="100000">
                            <a:srgbClr val="7AAFFF"/>
                          </a:gs>
                        </a:gsLst>
                        <a:lin ang="0" scaled="1"/>
                      </a:gradFill>
                      <a:ln w="11522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3883" name="Graphic 4">
                      <a:extLst>
                        <a:ext uri="{FF2B5EF4-FFF2-40B4-BE49-F238E27FC236}">
                          <a16:creationId xmlns:a16="http://schemas.microsoft.com/office/drawing/2014/main" id="{0842BE69-01FA-32F0-4C87-64C0A4FDDA5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1237991" y="8570650"/>
                      <a:ext cx="546297" cy="545144"/>
                      <a:chOff x="11237991" y="8570650"/>
                      <a:chExt cx="546297" cy="545144"/>
                    </a:xfrm>
                  </p:grpSpPr>
                  <p:sp>
                    <p:nvSpPr>
                      <p:cNvPr id="3884" name="Freeform: Shape 3883">
                        <a:extLst>
                          <a:ext uri="{FF2B5EF4-FFF2-40B4-BE49-F238E27FC236}">
                            <a16:creationId xmlns:a16="http://schemas.microsoft.com/office/drawing/2014/main" id="{73D359C3-CECE-F3DF-9883-1B8313FE291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1237991" y="8570650"/>
                        <a:ext cx="546297" cy="545144"/>
                      </a:xfrm>
                      <a:custGeom>
                        <a:avLst/>
                        <a:gdLst>
                          <a:gd name="connsiteX0" fmla="*/ 257013 w 546297"/>
                          <a:gd name="connsiteY0" fmla="*/ 510569 h 545144"/>
                          <a:gd name="connsiteX1" fmla="*/ 372265 w 546297"/>
                          <a:gd name="connsiteY1" fmla="*/ 545145 h 545144"/>
                          <a:gd name="connsiteX2" fmla="*/ 546297 w 546297"/>
                          <a:gd name="connsiteY2" fmla="*/ 325012 h 545144"/>
                          <a:gd name="connsiteX3" fmla="*/ 546297 w 546297"/>
                          <a:gd name="connsiteY3" fmla="*/ 315792 h 545144"/>
                          <a:gd name="connsiteX4" fmla="*/ 0 w 546297"/>
                          <a:gd name="connsiteY4" fmla="*/ 0 h 545144"/>
                          <a:gd name="connsiteX5" fmla="*/ 0 w 546297"/>
                          <a:gd name="connsiteY5" fmla="*/ 28813 h 545144"/>
                          <a:gd name="connsiteX6" fmla="*/ 257013 w 546297"/>
                          <a:gd name="connsiteY6" fmla="*/ 510569 h 54514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546297" h="545144">
                            <a:moveTo>
                              <a:pt x="257013" y="510569"/>
                            </a:moveTo>
                            <a:cubicBezTo>
                              <a:pt x="296199" y="532467"/>
                              <a:pt x="335385" y="545145"/>
                              <a:pt x="372265" y="545145"/>
                            </a:cubicBezTo>
                            <a:cubicBezTo>
                              <a:pt x="474840" y="545145"/>
                              <a:pt x="542839" y="458706"/>
                              <a:pt x="546297" y="325012"/>
                            </a:cubicBezTo>
                            <a:lnTo>
                              <a:pt x="546297" y="315792"/>
                            </a:lnTo>
                            <a:lnTo>
                              <a:pt x="0" y="0"/>
                            </a:lnTo>
                            <a:lnTo>
                              <a:pt x="0" y="28813"/>
                            </a:lnTo>
                            <a:cubicBezTo>
                              <a:pt x="3457" y="200540"/>
                              <a:pt x="94507" y="427587"/>
                              <a:pt x="257013" y="510569"/>
                            </a:cubicBez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11522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3885" name="Freeform: Shape 3884">
                        <a:extLst>
                          <a:ext uri="{FF2B5EF4-FFF2-40B4-BE49-F238E27FC236}">
                            <a16:creationId xmlns:a16="http://schemas.microsoft.com/office/drawing/2014/main" id="{1A04393C-EC1E-A2B6-4AEC-FD394A04DE0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1341718" y="8779258"/>
                        <a:ext cx="164810" cy="271995"/>
                      </a:xfrm>
                      <a:custGeom>
                        <a:avLst/>
                        <a:gdLst>
                          <a:gd name="connsiteX0" fmla="*/ 3457 w 164810"/>
                          <a:gd name="connsiteY0" fmla="*/ 86439 h 271995"/>
                          <a:gd name="connsiteX1" fmla="*/ 3457 w 164810"/>
                          <a:gd name="connsiteY1" fmla="*/ 86439 h 271995"/>
                          <a:gd name="connsiteX2" fmla="*/ 4610 w 164810"/>
                          <a:gd name="connsiteY2" fmla="*/ 88745 h 271995"/>
                          <a:gd name="connsiteX3" fmla="*/ 4610 w 164810"/>
                          <a:gd name="connsiteY3" fmla="*/ 89897 h 271995"/>
                          <a:gd name="connsiteX4" fmla="*/ 4610 w 164810"/>
                          <a:gd name="connsiteY4" fmla="*/ 91049 h 271995"/>
                          <a:gd name="connsiteX5" fmla="*/ 4610 w 164810"/>
                          <a:gd name="connsiteY5" fmla="*/ 92202 h 271995"/>
                          <a:gd name="connsiteX6" fmla="*/ 4610 w 164810"/>
                          <a:gd name="connsiteY6" fmla="*/ 93354 h 271995"/>
                          <a:gd name="connsiteX7" fmla="*/ 4610 w 164810"/>
                          <a:gd name="connsiteY7" fmla="*/ 94507 h 271995"/>
                          <a:gd name="connsiteX8" fmla="*/ 4610 w 164810"/>
                          <a:gd name="connsiteY8" fmla="*/ 95659 h 271995"/>
                          <a:gd name="connsiteX9" fmla="*/ 4610 w 164810"/>
                          <a:gd name="connsiteY9" fmla="*/ 96812 h 271995"/>
                          <a:gd name="connsiteX10" fmla="*/ 4610 w 164810"/>
                          <a:gd name="connsiteY10" fmla="*/ 97965 h 271995"/>
                          <a:gd name="connsiteX11" fmla="*/ 79525 w 164810"/>
                          <a:gd name="connsiteY11" fmla="*/ 201692 h 271995"/>
                          <a:gd name="connsiteX12" fmla="*/ 80677 w 164810"/>
                          <a:gd name="connsiteY12" fmla="*/ 202844 h 271995"/>
                          <a:gd name="connsiteX13" fmla="*/ 81829 w 164810"/>
                          <a:gd name="connsiteY13" fmla="*/ 203997 h 271995"/>
                          <a:gd name="connsiteX14" fmla="*/ 82982 w 164810"/>
                          <a:gd name="connsiteY14" fmla="*/ 205149 h 271995"/>
                          <a:gd name="connsiteX15" fmla="*/ 84134 w 164810"/>
                          <a:gd name="connsiteY15" fmla="*/ 206302 h 271995"/>
                          <a:gd name="connsiteX16" fmla="*/ 85287 w 164810"/>
                          <a:gd name="connsiteY16" fmla="*/ 207455 h 271995"/>
                          <a:gd name="connsiteX17" fmla="*/ 86439 w 164810"/>
                          <a:gd name="connsiteY17" fmla="*/ 208607 h 271995"/>
                          <a:gd name="connsiteX18" fmla="*/ 88745 w 164810"/>
                          <a:gd name="connsiteY18" fmla="*/ 210912 h 271995"/>
                          <a:gd name="connsiteX19" fmla="*/ 89897 w 164810"/>
                          <a:gd name="connsiteY19" fmla="*/ 212064 h 271995"/>
                          <a:gd name="connsiteX20" fmla="*/ 91050 w 164810"/>
                          <a:gd name="connsiteY20" fmla="*/ 213217 h 271995"/>
                          <a:gd name="connsiteX21" fmla="*/ 92202 w 164810"/>
                          <a:gd name="connsiteY21" fmla="*/ 214369 h 271995"/>
                          <a:gd name="connsiteX22" fmla="*/ 97965 w 164810"/>
                          <a:gd name="connsiteY22" fmla="*/ 220132 h 271995"/>
                          <a:gd name="connsiteX23" fmla="*/ 114100 w 164810"/>
                          <a:gd name="connsiteY23" fmla="*/ 235115 h 271995"/>
                          <a:gd name="connsiteX24" fmla="*/ 163659 w 164810"/>
                          <a:gd name="connsiteY24" fmla="*/ 271996 h 271995"/>
                          <a:gd name="connsiteX25" fmla="*/ 164811 w 164810"/>
                          <a:gd name="connsiteY25" fmla="*/ 0 h 271995"/>
                          <a:gd name="connsiteX26" fmla="*/ 0 w 164810"/>
                          <a:gd name="connsiteY26" fmla="*/ 84134 h 271995"/>
                          <a:gd name="connsiteX27" fmla="*/ 3457 w 164810"/>
                          <a:gd name="connsiteY27" fmla="*/ 91049 h 271995"/>
                          <a:gd name="connsiteX28" fmla="*/ 3457 w 164810"/>
                          <a:gd name="connsiteY28" fmla="*/ 86439 h 27199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</a:cxnLst>
                        <a:rect l="l" t="t" r="r" b="b"/>
                        <a:pathLst>
                          <a:path w="164810" h="271995">
                            <a:moveTo>
                              <a:pt x="3457" y="86439"/>
                            </a:moveTo>
                            <a:cubicBezTo>
                              <a:pt x="3457" y="86439"/>
                              <a:pt x="3457" y="87592"/>
                              <a:pt x="3457" y="86439"/>
                            </a:cubicBezTo>
                            <a:cubicBezTo>
                              <a:pt x="4610" y="87592"/>
                              <a:pt x="4610" y="87592"/>
                              <a:pt x="4610" y="88745"/>
                            </a:cubicBezTo>
                            <a:cubicBezTo>
                              <a:pt x="4610" y="88745"/>
                              <a:pt x="4610" y="89897"/>
                              <a:pt x="4610" y="89897"/>
                            </a:cubicBezTo>
                            <a:cubicBezTo>
                              <a:pt x="4610" y="89897"/>
                              <a:pt x="4610" y="91049"/>
                              <a:pt x="4610" y="91049"/>
                            </a:cubicBezTo>
                            <a:cubicBezTo>
                              <a:pt x="4610" y="91049"/>
                              <a:pt x="4610" y="92202"/>
                              <a:pt x="4610" y="92202"/>
                            </a:cubicBezTo>
                            <a:cubicBezTo>
                              <a:pt x="4610" y="92202"/>
                              <a:pt x="4610" y="93354"/>
                              <a:pt x="4610" y="93354"/>
                            </a:cubicBezTo>
                            <a:cubicBezTo>
                              <a:pt x="4610" y="93354"/>
                              <a:pt x="4610" y="93354"/>
                              <a:pt x="4610" y="94507"/>
                            </a:cubicBezTo>
                            <a:cubicBezTo>
                              <a:pt x="4610" y="94507"/>
                              <a:pt x="4610" y="95659"/>
                              <a:pt x="4610" y="95659"/>
                            </a:cubicBezTo>
                            <a:cubicBezTo>
                              <a:pt x="4610" y="95659"/>
                              <a:pt x="4610" y="96812"/>
                              <a:pt x="4610" y="96812"/>
                            </a:cubicBezTo>
                            <a:cubicBezTo>
                              <a:pt x="4610" y="96812"/>
                              <a:pt x="4610" y="97965"/>
                              <a:pt x="4610" y="97965"/>
                            </a:cubicBezTo>
                            <a:cubicBezTo>
                              <a:pt x="26508" y="137150"/>
                              <a:pt x="51864" y="172879"/>
                              <a:pt x="79525" y="201692"/>
                            </a:cubicBezTo>
                            <a:cubicBezTo>
                              <a:pt x="79525" y="201692"/>
                              <a:pt x="79525" y="201692"/>
                              <a:pt x="80677" y="202844"/>
                            </a:cubicBezTo>
                            <a:cubicBezTo>
                              <a:pt x="80677" y="202844"/>
                              <a:pt x="80677" y="202844"/>
                              <a:pt x="81829" y="203997"/>
                            </a:cubicBezTo>
                            <a:cubicBezTo>
                              <a:pt x="81829" y="203997"/>
                              <a:pt x="81829" y="203997"/>
                              <a:pt x="82982" y="205149"/>
                            </a:cubicBezTo>
                            <a:cubicBezTo>
                              <a:pt x="82982" y="205149"/>
                              <a:pt x="82982" y="205149"/>
                              <a:pt x="84134" y="206302"/>
                            </a:cubicBezTo>
                            <a:cubicBezTo>
                              <a:pt x="84134" y="206302"/>
                              <a:pt x="84134" y="206302"/>
                              <a:pt x="85287" y="207455"/>
                            </a:cubicBezTo>
                            <a:cubicBezTo>
                              <a:pt x="85287" y="207455"/>
                              <a:pt x="85287" y="207455"/>
                              <a:pt x="86439" y="208607"/>
                            </a:cubicBezTo>
                            <a:cubicBezTo>
                              <a:pt x="86439" y="208607"/>
                              <a:pt x="86439" y="208607"/>
                              <a:pt x="88745" y="210912"/>
                            </a:cubicBezTo>
                            <a:cubicBezTo>
                              <a:pt x="88745" y="210912"/>
                              <a:pt x="88745" y="210912"/>
                              <a:pt x="89897" y="212064"/>
                            </a:cubicBezTo>
                            <a:cubicBezTo>
                              <a:pt x="89897" y="212064"/>
                              <a:pt x="89897" y="212064"/>
                              <a:pt x="91050" y="213217"/>
                            </a:cubicBezTo>
                            <a:cubicBezTo>
                              <a:pt x="91050" y="213217"/>
                              <a:pt x="91050" y="213217"/>
                              <a:pt x="92202" y="214369"/>
                            </a:cubicBezTo>
                            <a:cubicBezTo>
                              <a:pt x="94507" y="216675"/>
                              <a:pt x="95659" y="217827"/>
                              <a:pt x="97965" y="220132"/>
                            </a:cubicBezTo>
                            <a:cubicBezTo>
                              <a:pt x="97965" y="220132"/>
                              <a:pt x="97965" y="220132"/>
                              <a:pt x="114100" y="235115"/>
                            </a:cubicBezTo>
                            <a:cubicBezTo>
                              <a:pt x="130235" y="248945"/>
                              <a:pt x="146371" y="261623"/>
                              <a:pt x="163659" y="271996"/>
                            </a:cubicBezTo>
                            <a:lnTo>
                              <a:pt x="164811" y="0"/>
                            </a:lnTo>
                            <a:lnTo>
                              <a:pt x="0" y="84134"/>
                            </a:lnTo>
                            <a:cubicBezTo>
                              <a:pt x="1153" y="86439"/>
                              <a:pt x="2305" y="88745"/>
                              <a:pt x="3457" y="91049"/>
                            </a:cubicBezTo>
                            <a:cubicBezTo>
                              <a:pt x="2305" y="85286"/>
                              <a:pt x="3457" y="85286"/>
                              <a:pt x="3457" y="86439"/>
                            </a:cubicBez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D7E5FB"/>
                          </a:gs>
                          <a:gs pos="50000">
                            <a:srgbClr val="A8CAFD"/>
                          </a:gs>
                          <a:gs pos="100000">
                            <a:srgbClr val="7AAFFF"/>
                          </a:gs>
                        </a:gsLst>
                        <a:lin ang="10800000" scaled="1"/>
                      </a:gradFill>
                      <a:ln w="11522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3886" name="Freeform: Shape 3885">
                        <a:extLst>
                          <a:ext uri="{FF2B5EF4-FFF2-40B4-BE49-F238E27FC236}">
                            <a16:creationId xmlns:a16="http://schemas.microsoft.com/office/drawing/2014/main" id="{6C79A98C-5BAC-6683-7D92-12A4F74E860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1274872" y="8638650"/>
                        <a:ext cx="218979" cy="203997"/>
                      </a:xfrm>
                      <a:custGeom>
                        <a:avLst/>
                        <a:gdLst>
                          <a:gd name="connsiteX0" fmla="*/ 0 w 218979"/>
                          <a:gd name="connsiteY0" fmla="*/ 3457 h 203997"/>
                          <a:gd name="connsiteX1" fmla="*/ 0 w 218979"/>
                          <a:gd name="connsiteY1" fmla="*/ 3457 h 203997"/>
                          <a:gd name="connsiteX2" fmla="*/ 0 w 218979"/>
                          <a:gd name="connsiteY2" fmla="*/ 5763 h 203997"/>
                          <a:gd name="connsiteX3" fmla="*/ 0 w 218979"/>
                          <a:gd name="connsiteY3" fmla="*/ 6915 h 203997"/>
                          <a:gd name="connsiteX4" fmla="*/ 0 w 218979"/>
                          <a:gd name="connsiteY4" fmla="*/ 8068 h 203997"/>
                          <a:gd name="connsiteX5" fmla="*/ 0 w 218979"/>
                          <a:gd name="connsiteY5" fmla="*/ 9220 h 203997"/>
                          <a:gd name="connsiteX6" fmla="*/ 0 w 218979"/>
                          <a:gd name="connsiteY6" fmla="*/ 12677 h 203997"/>
                          <a:gd name="connsiteX7" fmla="*/ 1152 w 218979"/>
                          <a:gd name="connsiteY7" fmla="*/ 18440 h 203997"/>
                          <a:gd name="connsiteX8" fmla="*/ 2305 w 218979"/>
                          <a:gd name="connsiteY8" fmla="*/ 25356 h 203997"/>
                          <a:gd name="connsiteX9" fmla="*/ 57626 w 218979"/>
                          <a:gd name="connsiteY9" fmla="*/ 203997 h 203997"/>
                          <a:gd name="connsiteX10" fmla="*/ 218980 w 218979"/>
                          <a:gd name="connsiteY10" fmla="*/ 121015 h 203997"/>
                          <a:gd name="connsiteX11" fmla="*/ 0 w 218979"/>
                          <a:gd name="connsiteY11" fmla="*/ 0 h 203997"/>
                          <a:gd name="connsiteX12" fmla="*/ 0 w 218979"/>
                          <a:gd name="connsiteY12" fmla="*/ 1152 h 203997"/>
                          <a:gd name="connsiteX13" fmla="*/ 0 w 218979"/>
                          <a:gd name="connsiteY13" fmla="*/ 3457 h 20399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</a:cxnLst>
                        <a:rect l="l" t="t" r="r" b="b"/>
                        <a:pathLst>
                          <a:path w="218979" h="203997">
                            <a:moveTo>
                              <a:pt x="0" y="3457"/>
                            </a:moveTo>
                            <a:cubicBezTo>
                              <a:pt x="0" y="3457"/>
                              <a:pt x="0" y="4610"/>
                              <a:pt x="0" y="3457"/>
                            </a:cubicBezTo>
                            <a:cubicBezTo>
                              <a:pt x="0" y="4610"/>
                              <a:pt x="0" y="4610"/>
                              <a:pt x="0" y="5763"/>
                            </a:cubicBezTo>
                            <a:cubicBezTo>
                              <a:pt x="0" y="5763"/>
                              <a:pt x="0" y="5763"/>
                              <a:pt x="0" y="6915"/>
                            </a:cubicBezTo>
                            <a:cubicBezTo>
                              <a:pt x="0" y="6915"/>
                              <a:pt x="0" y="6915"/>
                              <a:pt x="0" y="8068"/>
                            </a:cubicBezTo>
                            <a:cubicBezTo>
                              <a:pt x="0" y="8068"/>
                              <a:pt x="0" y="8068"/>
                              <a:pt x="0" y="9220"/>
                            </a:cubicBezTo>
                            <a:cubicBezTo>
                              <a:pt x="0" y="10373"/>
                              <a:pt x="0" y="11525"/>
                              <a:pt x="0" y="12677"/>
                            </a:cubicBezTo>
                            <a:cubicBezTo>
                              <a:pt x="0" y="12677"/>
                              <a:pt x="0" y="12677"/>
                              <a:pt x="1152" y="18440"/>
                            </a:cubicBezTo>
                            <a:cubicBezTo>
                              <a:pt x="1152" y="18440"/>
                              <a:pt x="1152" y="18440"/>
                              <a:pt x="2305" y="25356"/>
                            </a:cubicBezTo>
                            <a:cubicBezTo>
                              <a:pt x="10373" y="84134"/>
                              <a:pt x="28813" y="145218"/>
                              <a:pt x="57626" y="203997"/>
                            </a:cubicBezTo>
                            <a:lnTo>
                              <a:pt x="218980" y="121015"/>
                            </a:lnTo>
                            <a:lnTo>
                              <a:pt x="0" y="0"/>
                            </a:lnTo>
                            <a:cubicBezTo>
                              <a:pt x="0" y="0"/>
                              <a:pt x="0" y="0"/>
                              <a:pt x="0" y="1152"/>
                            </a:cubicBezTo>
                            <a:cubicBezTo>
                              <a:pt x="0" y="1152"/>
                              <a:pt x="0" y="2305"/>
                              <a:pt x="0" y="3457"/>
                            </a:cubicBez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D7E5FB"/>
                          </a:gs>
                          <a:gs pos="50000">
                            <a:srgbClr val="A8CAFD"/>
                          </a:gs>
                          <a:gs pos="100000">
                            <a:srgbClr val="7AAFFF"/>
                          </a:gs>
                        </a:gsLst>
                        <a:lin ang="10800000" scaled="1"/>
                      </a:gradFill>
                      <a:ln w="11522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3887" name="Freeform: Shape 3886">
                        <a:extLst>
                          <a:ext uri="{FF2B5EF4-FFF2-40B4-BE49-F238E27FC236}">
                            <a16:creationId xmlns:a16="http://schemas.microsoft.com/office/drawing/2014/main" id="{19EC8EBA-5592-7132-B643-246EC2F365E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1521512" y="8785020"/>
                        <a:ext cx="155590" cy="293264"/>
                      </a:xfrm>
                      <a:custGeom>
                        <a:avLst/>
                        <a:gdLst>
                          <a:gd name="connsiteX0" fmla="*/ 145219 w 155590"/>
                          <a:gd name="connsiteY0" fmla="*/ 277758 h 293264"/>
                          <a:gd name="connsiteX1" fmla="*/ 155591 w 155590"/>
                          <a:gd name="connsiteY1" fmla="*/ 271996 h 293264"/>
                          <a:gd name="connsiteX2" fmla="*/ 0 w 155590"/>
                          <a:gd name="connsiteY2" fmla="*/ 0 h 293264"/>
                          <a:gd name="connsiteX3" fmla="*/ 1153 w 155590"/>
                          <a:gd name="connsiteY3" fmla="*/ 268538 h 293264"/>
                          <a:gd name="connsiteX4" fmla="*/ 145219 w 155590"/>
                          <a:gd name="connsiteY4" fmla="*/ 277758 h 29326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55590" h="293264">
                            <a:moveTo>
                              <a:pt x="145219" y="277758"/>
                            </a:moveTo>
                            <a:cubicBezTo>
                              <a:pt x="145219" y="277758"/>
                              <a:pt x="155591" y="271996"/>
                              <a:pt x="155591" y="271996"/>
                            </a:cubicBezTo>
                            <a:lnTo>
                              <a:pt x="0" y="0"/>
                            </a:lnTo>
                            <a:lnTo>
                              <a:pt x="1153" y="268538"/>
                            </a:lnTo>
                            <a:cubicBezTo>
                              <a:pt x="56474" y="298504"/>
                              <a:pt x="103727" y="300809"/>
                              <a:pt x="145219" y="277758"/>
                            </a:cubicBez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D7E5FB"/>
                          </a:gs>
                          <a:gs pos="50000">
                            <a:srgbClr val="A8CAFD"/>
                          </a:gs>
                          <a:gs pos="100000">
                            <a:srgbClr val="7AAFFF"/>
                          </a:gs>
                        </a:gsLst>
                        <a:lin ang="10800000" scaled="1"/>
                      </a:gradFill>
                      <a:ln w="11522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3888" name="Freeform: Shape 3887">
                        <a:extLst>
                          <a:ext uri="{FF2B5EF4-FFF2-40B4-BE49-F238E27FC236}">
                            <a16:creationId xmlns:a16="http://schemas.microsoft.com/office/drawing/2014/main" id="{2B235656-53CD-5D83-98AA-FD1155F2C2E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1537647" y="8786173"/>
                        <a:ext cx="207454" cy="260471"/>
                      </a:xfrm>
                      <a:custGeom>
                        <a:avLst/>
                        <a:gdLst>
                          <a:gd name="connsiteX0" fmla="*/ 207455 w 207454"/>
                          <a:gd name="connsiteY0" fmla="*/ 149828 h 260471"/>
                          <a:gd name="connsiteX1" fmla="*/ 207455 w 207454"/>
                          <a:gd name="connsiteY1" fmla="*/ 148676 h 260471"/>
                          <a:gd name="connsiteX2" fmla="*/ 207455 w 207454"/>
                          <a:gd name="connsiteY2" fmla="*/ 147523 h 260471"/>
                          <a:gd name="connsiteX3" fmla="*/ 207455 w 207454"/>
                          <a:gd name="connsiteY3" fmla="*/ 144066 h 260471"/>
                          <a:gd name="connsiteX4" fmla="*/ 207455 w 207454"/>
                          <a:gd name="connsiteY4" fmla="*/ 142913 h 260471"/>
                          <a:gd name="connsiteX5" fmla="*/ 207455 w 207454"/>
                          <a:gd name="connsiteY5" fmla="*/ 139456 h 260471"/>
                          <a:gd name="connsiteX6" fmla="*/ 207455 w 207454"/>
                          <a:gd name="connsiteY6" fmla="*/ 138303 h 260471"/>
                          <a:gd name="connsiteX7" fmla="*/ 207455 w 207454"/>
                          <a:gd name="connsiteY7" fmla="*/ 137151 h 260471"/>
                          <a:gd name="connsiteX8" fmla="*/ 207455 w 207454"/>
                          <a:gd name="connsiteY8" fmla="*/ 135998 h 260471"/>
                          <a:gd name="connsiteX9" fmla="*/ 207455 w 207454"/>
                          <a:gd name="connsiteY9" fmla="*/ 134846 h 260471"/>
                          <a:gd name="connsiteX10" fmla="*/ 207455 w 207454"/>
                          <a:gd name="connsiteY10" fmla="*/ 130235 h 260471"/>
                          <a:gd name="connsiteX11" fmla="*/ 207455 w 207454"/>
                          <a:gd name="connsiteY11" fmla="*/ 124473 h 260471"/>
                          <a:gd name="connsiteX12" fmla="*/ 207455 w 207454"/>
                          <a:gd name="connsiteY12" fmla="*/ 123320 h 260471"/>
                          <a:gd name="connsiteX13" fmla="*/ 0 w 207454"/>
                          <a:gd name="connsiteY13" fmla="*/ 0 h 260471"/>
                          <a:gd name="connsiteX14" fmla="*/ 149828 w 207454"/>
                          <a:gd name="connsiteY14" fmla="*/ 260471 h 260471"/>
                          <a:gd name="connsiteX15" fmla="*/ 207455 w 207454"/>
                          <a:gd name="connsiteY15" fmla="*/ 149828 h 26047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207454" h="260471">
                            <a:moveTo>
                              <a:pt x="207455" y="149828"/>
                            </a:moveTo>
                            <a:cubicBezTo>
                              <a:pt x="207455" y="149828"/>
                              <a:pt x="207455" y="148676"/>
                              <a:pt x="207455" y="148676"/>
                            </a:cubicBezTo>
                            <a:cubicBezTo>
                              <a:pt x="207455" y="148676"/>
                              <a:pt x="207455" y="148676"/>
                              <a:pt x="207455" y="147523"/>
                            </a:cubicBezTo>
                            <a:cubicBezTo>
                              <a:pt x="207455" y="147523"/>
                              <a:pt x="207455" y="147523"/>
                              <a:pt x="207455" y="144066"/>
                            </a:cubicBezTo>
                            <a:cubicBezTo>
                              <a:pt x="207455" y="144066"/>
                              <a:pt x="207455" y="144066"/>
                              <a:pt x="207455" y="142913"/>
                            </a:cubicBezTo>
                            <a:cubicBezTo>
                              <a:pt x="207455" y="141760"/>
                              <a:pt x="207455" y="140608"/>
                              <a:pt x="207455" y="139456"/>
                            </a:cubicBezTo>
                            <a:cubicBezTo>
                              <a:pt x="207455" y="139456"/>
                              <a:pt x="207455" y="139456"/>
                              <a:pt x="207455" y="138303"/>
                            </a:cubicBezTo>
                            <a:cubicBezTo>
                              <a:pt x="207455" y="138303"/>
                              <a:pt x="207455" y="138303"/>
                              <a:pt x="207455" y="137151"/>
                            </a:cubicBezTo>
                            <a:cubicBezTo>
                              <a:pt x="207455" y="137151"/>
                              <a:pt x="207455" y="137151"/>
                              <a:pt x="207455" y="135998"/>
                            </a:cubicBezTo>
                            <a:cubicBezTo>
                              <a:pt x="207455" y="135998"/>
                              <a:pt x="207455" y="135998"/>
                              <a:pt x="207455" y="134846"/>
                            </a:cubicBezTo>
                            <a:cubicBezTo>
                              <a:pt x="207455" y="133693"/>
                              <a:pt x="207455" y="131388"/>
                              <a:pt x="207455" y="130235"/>
                            </a:cubicBezTo>
                            <a:cubicBezTo>
                              <a:pt x="207455" y="130235"/>
                              <a:pt x="207455" y="130235"/>
                              <a:pt x="207455" y="124473"/>
                            </a:cubicBezTo>
                            <a:cubicBezTo>
                              <a:pt x="207455" y="124473"/>
                              <a:pt x="207455" y="124473"/>
                              <a:pt x="207455" y="123320"/>
                            </a:cubicBezTo>
                            <a:lnTo>
                              <a:pt x="0" y="0"/>
                            </a:lnTo>
                            <a:lnTo>
                              <a:pt x="149828" y="260471"/>
                            </a:lnTo>
                            <a:cubicBezTo>
                              <a:pt x="182099" y="237421"/>
                              <a:pt x="198234" y="203997"/>
                              <a:pt x="207455" y="149828"/>
                            </a:cubicBez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D7E5FB"/>
                          </a:gs>
                          <a:gs pos="50000">
                            <a:srgbClr val="A8CAFD"/>
                          </a:gs>
                          <a:gs pos="100000">
                            <a:srgbClr val="7AAFFF"/>
                          </a:gs>
                        </a:gsLst>
                        <a:lin ang="10800000" scaled="1"/>
                      </a:gradFill>
                      <a:ln w="11522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3889" name="Graphic 4">
                      <a:extLst>
                        <a:ext uri="{FF2B5EF4-FFF2-40B4-BE49-F238E27FC236}">
                          <a16:creationId xmlns:a16="http://schemas.microsoft.com/office/drawing/2014/main" id="{9BB2C90B-33DA-4566-EC04-367638B202D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1149246" y="8077370"/>
                      <a:ext cx="342300" cy="519789"/>
                      <a:chOff x="11149246" y="8077370"/>
                      <a:chExt cx="342300" cy="519789"/>
                    </a:xfrm>
                  </p:grpSpPr>
                  <p:sp>
                    <p:nvSpPr>
                      <p:cNvPr id="3890" name="Freeform: Shape 3889">
                        <a:extLst>
                          <a:ext uri="{FF2B5EF4-FFF2-40B4-BE49-F238E27FC236}">
                            <a16:creationId xmlns:a16="http://schemas.microsoft.com/office/drawing/2014/main" id="{36E4AF5D-8579-1FA5-16B1-DC98140B2E9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1149246" y="8077370"/>
                        <a:ext cx="342300" cy="519789"/>
                      </a:xfrm>
                      <a:custGeom>
                        <a:avLst/>
                        <a:gdLst>
                          <a:gd name="connsiteX0" fmla="*/ 0 w 342300"/>
                          <a:gd name="connsiteY0" fmla="*/ 321555 h 519789"/>
                          <a:gd name="connsiteX1" fmla="*/ 342300 w 342300"/>
                          <a:gd name="connsiteY1" fmla="*/ 519789 h 519789"/>
                          <a:gd name="connsiteX2" fmla="*/ 342300 w 342300"/>
                          <a:gd name="connsiteY2" fmla="*/ 197082 h 519789"/>
                          <a:gd name="connsiteX3" fmla="*/ 0 w 342300"/>
                          <a:gd name="connsiteY3" fmla="*/ 0 h 51978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342300" h="519789">
                            <a:moveTo>
                              <a:pt x="0" y="321555"/>
                            </a:moveTo>
                            <a:lnTo>
                              <a:pt x="342300" y="519789"/>
                            </a:lnTo>
                            <a:lnTo>
                              <a:pt x="342300" y="197082"/>
                            </a:ln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11522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3891" name="Freeform: Shape 3890">
                        <a:extLst>
                          <a:ext uri="{FF2B5EF4-FFF2-40B4-BE49-F238E27FC236}">
                            <a16:creationId xmlns:a16="http://schemas.microsoft.com/office/drawing/2014/main" id="{DA73E731-DE51-8A60-E273-E5EF2F9320C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1179212" y="8128081"/>
                        <a:ext cx="161353" cy="345757"/>
                      </a:xfrm>
                      <a:custGeom>
                        <a:avLst/>
                        <a:gdLst>
                          <a:gd name="connsiteX0" fmla="*/ 0 w 161353"/>
                          <a:gd name="connsiteY0" fmla="*/ 253556 h 345757"/>
                          <a:gd name="connsiteX1" fmla="*/ 161354 w 161353"/>
                          <a:gd name="connsiteY1" fmla="*/ 345758 h 345757"/>
                          <a:gd name="connsiteX2" fmla="*/ 161354 w 161353"/>
                          <a:gd name="connsiteY2" fmla="*/ 92202 h 345757"/>
                          <a:gd name="connsiteX3" fmla="*/ 0 w 161353"/>
                          <a:gd name="connsiteY3" fmla="*/ 0 h 34575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1353" h="345757">
                            <a:moveTo>
                              <a:pt x="0" y="253556"/>
                            </a:moveTo>
                            <a:lnTo>
                              <a:pt x="161354" y="345758"/>
                            </a:lnTo>
                            <a:lnTo>
                              <a:pt x="161354" y="92202"/>
                            </a:ln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D7E5FB"/>
                          </a:gs>
                          <a:gs pos="50000">
                            <a:srgbClr val="A8CAFD"/>
                          </a:gs>
                          <a:gs pos="100000">
                            <a:srgbClr val="7AAFFF"/>
                          </a:gs>
                        </a:gsLst>
                        <a:lin ang="0" scaled="1"/>
                      </a:gradFill>
                      <a:ln w="11522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3892" name="Freeform: Shape 3891">
                        <a:extLst>
                          <a:ext uri="{FF2B5EF4-FFF2-40B4-BE49-F238E27FC236}">
                            <a16:creationId xmlns:a16="http://schemas.microsoft.com/office/drawing/2014/main" id="{FF0D0560-681A-40B7-EEEA-7C4CC734358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1370531" y="8239876"/>
                        <a:ext cx="92202" cy="305419"/>
                      </a:xfrm>
                      <a:custGeom>
                        <a:avLst/>
                        <a:gdLst>
                          <a:gd name="connsiteX0" fmla="*/ 0 w 92202"/>
                          <a:gd name="connsiteY0" fmla="*/ 253556 h 305419"/>
                          <a:gd name="connsiteX1" fmla="*/ 92202 w 92202"/>
                          <a:gd name="connsiteY1" fmla="*/ 305420 h 305419"/>
                          <a:gd name="connsiteX2" fmla="*/ 92202 w 92202"/>
                          <a:gd name="connsiteY2" fmla="*/ 51864 h 305419"/>
                          <a:gd name="connsiteX3" fmla="*/ 0 w 92202"/>
                          <a:gd name="connsiteY3" fmla="*/ 0 h 30541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92202" h="305419">
                            <a:moveTo>
                              <a:pt x="0" y="253556"/>
                            </a:moveTo>
                            <a:lnTo>
                              <a:pt x="92202" y="305420"/>
                            </a:lnTo>
                            <a:lnTo>
                              <a:pt x="92202" y="51864"/>
                            </a:ln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D7E5FB"/>
                          </a:gs>
                          <a:gs pos="50000">
                            <a:srgbClr val="A8CAFD"/>
                          </a:gs>
                          <a:gs pos="100000">
                            <a:srgbClr val="7AAFFF"/>
                          </a:gs>
                        </a:gsLst>
                        <a:lin ang="0" scaled="1"/>
                      </a:gradFill>
                      <a:ln w="11522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</p:grpSp>
                <p:sp>
                  <p:nvSpPr>
                    <p:cNvPr id="3893" name="Freeform: Shape 3892">
                      <a:extLst>
                        <a:ext uri="{FF2B5EF4-FFF2-40B4-BE49-F238E27FC236}">
                          <a16:creationId xmlns:a16="http://schemas.microsoft.com/office/drawing/2014/main" id="{B481DD26-5D68-8773-FB22-F66BE840CA8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035146" y="7818052"/>
                      <a:ext cx="1026899" cy="682294"/>
                    </a:xfrm>
                    <a:custGeom>
                      <a:avLst/>
                      <a:gdLst>
                        <a:gd name="connsiteX0" fmla="*/ 0 w 1026899"/>
                        <a:gd name="connsiteY0" fmla="*/ 110642 h 682294"/>
                        <a:gd name="connsiteX1" fmla="*/ 1026900 w 1026899"/>
                        <a:gd name="connsiteY1" fmla="*/ 682295 h 682294"/>
                        <a:gd name="connsiteX2" fmla="*/ 1026900 w 1026899"/>
                        <a:gd name="connsiteY2" fmla="*/ 571653 h 682294"/>
                        <a:gd name="connsiteX3" fmla="*/ 0 w 1026899"/>
                        <a:gd name="connsiteY3" fmla="*/ 0 h 68229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026899" h="682294">
                          <a:moveTo>
                            <a:pt x="0" y="110642"/>
                          </a:moveTo>
                          <a:lnTo>
                            <a:pt x="1026900" y="682295"/>
                          </a:lnTo>
                          <a:lnTo>
                            <a:pt x="1026900" y="571653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0366FE"/>
                        </a:gs>
                        <a:gs pos="50000">
                          <a:srgbClr val="0451E5"/>
                        </a:gs>
                        <a:gs pos="100000">
                          <a:srgbClr val="063CCC"/>
                        </a:gs>
                      </a:gsLst>
                      <a:lin ang="0" scaled="1"/>
                    </a:gradFill>
                    <a:ln w="11522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894" name="Freeform: Shape 3893">
                      <a:extLst>
                        <a:ext uri="{FF2B5EF4-FFF2-40B4-BE49-F238E27FC236}">
                          <a16:creationId xmlns:a16="http://schemas.microsoft.com/office/drawing/2014/main" id="{5614A93F-6A8C-E930-D137-001CB370836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062046" y="7755815"/>
                      <a:ext cx="1089136" cy="744531"/>
                    </a:xfrm>
                    <a:custGeom>
                      <a:avLst/>
                      <a:gdLst>
                        <a:gd name="connsiteX0" fmla="*/ 0 w 1089136"/>
                        <a:gd name="connsiteY0" fmla="*/ 744531 h 744531"/>
                        <a:gd name="connsiteX1" fmla="*/ 1089136 w 1089136"/>
                        <a:gd name="connsiteY1" fmla="*/ 110642 h 744531"/>
                        <a:gd name="connsiteX2" fmla="*/ 1089136 w 1089136"/>
                        <a:gd name="connsiteY2" fmla="*/ 0 h 744531"/>
                        <a:gd name="connsiteX3" fmla="*/ 0 w 1089136"/>
                        <a:gd name="connsiteY3" fmla="*/ 633889 h 74453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089136" h="744531">
                          <a:moveTo>
                            <a:pt x="0" y="744531"/>
                          </a:moveTo>
                          <a:lnTo>
                            <a:pt x="1089136" y="110642"/>
                          </a:lnTo>
                          <a:lnTo>
                            <a:pt x="1089136" y="0"/>
                          </a:lnTo>
                          <a:lnTo>
                            <a:pt x="0" y="633889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0366FE"/>
                        </a:gs>
                        <a:gs pos="50000">
                          <a:srgbClr val="0451E5"/>
                        </a:gs>
                        <a:gs pos="100000">
                          <a:srgbClr val="063CCC"/>
                        </a:gs>
                      </a:gsLst>
                      <a:lin ang="0" scaled="1"/>
                    </a:gradFill>
                    <a:ln w="11522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3895" name="Graphic 4">
                    <a:extLst>
                      <a:ext uri="{FF2B5EF4-FFF2-40B4-BE49-F238E27FC236}">
                        <a16:creationId xmlns:a16="http://schemas.microsoft.com/office/drawing/2014/main" id="{844B3C31-BABF-1CBF-30A7-9303B3DB6E06}"/>
                      </a:ext>
                    </a:extLst>
                  </p:cNvPr>
                  <p:cNvGrpSpPr/>
                  <p:nvPr/>
                </p:nvGrpSpPr>
                <p:grpSpPr>
                  <a:xfrm>
                    <a:off x="13457754" y="8298394"/>
                    <a:ext cx="492128" cy="865679"/>
                    <a:chOff x="13457754" y="8298394"/>
                    <a:chExt cx="492128" cy="865679"/>
                  </a:xfrm>
                </p:grpSpPr>
                <p:sp>
                  <p:nvSpPr>
                    <p:cNvPr id="3896" name="Freeform: Shape 3895">
                      <a:extLst>
                        <a:ext uri="{FF2B5EF4-FFF2-40B4-BE49-F238E27FC236}">
                          <a16:creationId xmlns:a16="http://schemas.microsoft.com/office/drawing/2014/main" id="{719A5361-AECF-C6D0-217B-2A55C391829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490025" y="8298394"/>
                      <a:ext cx="459857" cy="846475"/>
                    </a:xfrm>
                    <a:custGeom>
                      <a:avLst/>
                      <a:gdLst>
                        <a:gd name="connsiteX0" fmla="*/ 411451 w 459857"/>
                        <a:gd name="connsiteY0" fmla="*/ 839299 h 846475"/>
                        <a:gd name="connsiteX1" fmla="*/ 48405 w 459857"/>
                        <a:gd name="connsiteY1" fmla="*/ 629540 h 846475"/>
                        <a:gd name="connsiteX2" fmla="*/ 0 w 459857"/>
                        <a:gd name="connsiteY2" fmla="*/ 553473 h 846475"/>
                        <a:gd name="connsiteX3" fmla="*/ 0 w 459857"/>
                        <a:gd name="connsiteY3" fmla="*/ 27922 h 846475"/>
                        <a:gd name="connsiteX4" fmla="*/ 48405 w 459857"/>
                        <a:gd name="connsiteY4" fmla="*/ 7176 h 846475"/>
                        <a:gd name="connsiteX5" fmla="*/ 411451 w 459857"/>
                        <a:gd name="connsiteY5" fmla="*/ 216936 h 846475"/>
                        <a:gd name="connsiteX6" fmla="*/ 459857 w 459857"/>
                        <a:gd name="connsiteY6" fmla="*/ 293003 h 846475"/>
                        <a:gd name="connsiteX7" fmla="*/ 459857 w 459857"/>
                        <a:gd name="connsiteY7" fmla="*/ 818554 h 846475"/>
                        <a:gd name="connsiteX8" fmla="*/ 411451 w 459857"/>
                        <a:gd name="connsiteY8" fmla="*/ 839299 h 8464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459857" h="846475">
                          <a:moveTo>
                            <a:pt x="411451" y="839299"/>
                          </a:moveTo>
                          <a:lnTo>
                            <a:pt x="48405" y="629540"/>
                          </a:lnTo>
                          <a:cubicBezTo>
                            <a:pt x="21898" y="614557"/>
                            <a:pt x="0" y="579981"/>
                            <a:pt x="0" y="553473"/>
                          </a:cubicBezTo>
                          <a:lnTo>
                            <a:pt x="0" y="27922"/>
                          </a:lnTo>
                          <a:cubicBezTo>
                            <a:pt x="0" y="1414"/>
                            <a:pt x="21898" y="-7807"/>
                            <a:pt x="48405" y="7176"/>
                          </a:cubicBezTo>
                          <a:lnTo>
                            <a:pt x="411451" y="216936"/>
                          </a:lnTo>
                          <a:cubicBezTo>
                            <a:pt x="437960" y="231918"/>
                            <a:pt x="459857" y="266494"/>
                            <a:pt x="459857" y="293003"/>
                          </a:cubicBezTo>
                          <a:lnTo>
                            <a:pt x="459857" y="818554"/>
                          </a:lnTo>
                          <a:cubicBezTo>
                            <a:pt x="459857" y="845062"/>
                            <a:pt x="439112" y="854282"/>
                            <a:pt x="411451" y="839299"/>
                          </a:cubicBezTo>
                          <a:close/>
                        </a:path>
                      </a:pathLst>
                    </a:custGeom>
                    <a:solidFill>
                      <a:srgbClr val="1DB7CF"/>
                    </a:solidFill>
                    <a:ln w="11522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897" name="Freeform: Shape 3896">
                      <a:extLst>
                        <a:ext uri="{FF2B5EF4-FFF2-40B4-BE49-F238E27FC236}">
                          <a16:creationId xmlns:a16="http://schemas.microsoft.com/office/drawing/2014/main" id="{824A89E3-E9EB-FC1A-EB69-87F24388811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471584" y="8300960"/>
                      <a:ext cx="465620" cy="860936"/>
                    </a:xfrm>
                    <a:custGeom>
                      <a:avLst/>
                      <a:gdLst>
                        <a:gd name="connsiteX0" fmla="*/ 31118 w 465620"/>
                        <a:gd name="connsiteY0" fmla="*/ 0 h 860936"/>
                        <a:gd name="connsiteX1" fmla="*/ 0 w 465620"/>
                        <a:gd name="connsiteY1" fmla="*/ 17288 h 860936"/>
                        <a:gd name="connsiteX2" fmla="*/ 432197 w 465620"/>
                        <a:gd name="connsiteY2" fmla="*/ 860936 h 860936"/>
                        <a:gd name="connsiteX3" fmla="*/ 465620 w 465620"/>
                        <a:gd name="connsiteY3" fmla="*/ 841343 h 8609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465620" h="860936">
                          <a:moveTo>
                            <a:pt x="31118" y="0"/>
                          </a:moveTo>
                          <a:lnTo>
                            <a:pt x="0" y="17288"/>
                          </a:lnTo>
                          <a:lnTo>
                            <a:pt x="432197" y="860936"/>
                          </a:lnTo>
                          <a:lnTo>
                            <a:pt x="465620" y="841343"/>
                          </a:lnTo>
                          <a:close/>
                        </a:path>
                      </a:pathLst>
                    </a:custGeom>
                    <a:solidFill>
                      <a:srgbClr val="1DB7CF"/>
                    </a:solidFill>
                    <a:ln w="11522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898" name="Freeform: Shape 3897">
                      <a:extLst>
                        <a:ext uri="{FF2B5EF4-FFF2-40B4-BE49-F238E27FC236}">
                          <a16:creationId xmlns:a16="http://schemas.microsoft.com/office/drawing/2014/main" id="{662FDCEB-0323-C88E-FAC6-3357B41FC8E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457754" y="8316834"/>
                      <a:ext cx="459857" cy="847238"/>
                    </a:xfrm>
                    <a:custGeom>
                      <a:avLst/>
                      <a:gdLst>
                        <a:gd name="connsiteX0" fmla="*/ 411452 w 459857"/>
                        <a:gd name="connsiteY0" fmla="*/ 839300 h 847238"/>
                        <a:gd name="connsiteX1" fmla="*/ 48406 w 459857"/>
                        <a:gd name="connsiteY1" fmla="*/ 629540 h 847238"/>
                        <a:gd name="connsiteX2" fmla="*/ 0 w 459857"/>
                        <a:gd name="connsiteY2" fmla="*/ 553473 h 847238"/>
                        <a:gd name="connsiteX3" fmla="*/ 0 w 459857"/>
                        <a:gd name="connsiteY3" fmla="*/ 27922 h 847238"/>
                        <a:gd name="connsiteX4" fmla="*/ 48406 w 459857"/>
                        <a:gd name="connsiteY4" fmla="*/ 7176 h 847238"/>
                        <a:gd name="connsiteX5" fmla="*/ 411452 w 459857"/>
                        <a:gd name="connsiteY5" fmla="*/ 216936 h 847238"/>
                        <a:gd name="connsiteX6" fmla="*/ 459858 w 459857"/>
                        <a:gd name="connsiteY6" fmla="*/ 293002 h 847238"/>
                        <a:gd name="connsiteX7" fmla="*/ 459858 w 459857"/>
                        <a:gd name="connsiteY7" fmla="*/ 818554 h 847238"/>
                        <a:gd name="connsiteX8" fmla="*/ 411452 w 459857"/>
                        <a:gd name="connsiteY8" fmla="*/ 839300 h 84723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459857" h="847238">
                          <a:moveTo>
                            <a:pt x="411452" y="839300"/>
                          </a:moveTo>
                          <a:lnTo>
                            <a:pt x="48406" y="629540"/>
                          </a:lnTo>
                          <a:cubicBezTo>
                            <a:pt x="21898" y="614557"/>
                            <a:pt x="0" y="579982"/>
                            <a:pt x="0" y="553473"/>
                          </a:cubicBezTo>
                          <a:lnTo>
                            <a:pt x="0" y="27922"/>
                          </a:lnTo>
                          <a:cubicBezTo>
                            <a:pt x="0" y="1414"/>
                            <a:pt x="21898" y="-7807"/>
                            <a:pt x="48406" y="7176"/>
                          </a:cubicBezTo>
                          <a:lnTo>
                            <a:pt x="411452" y="216936"/>
                          </a:lnTo>
                          <a:cubicBezTo>
                            <a:pt x="437960" y="231919"/>
                            <a:pt x="459858" y="266495"/>
                            <a:pt x="459858" y="293002"/>
                          </a:cubicBezTo>
                          <a:lnTo>
                            <a:pt x="459858" y="818554"/>
                          </a:lnTo>
                          <a:cubicBezTo>
                            <a:pt x="459858" y="846215"/>
                            <a:pt x="437960" y="855435"/>
                            <a:pt x="411452" y="839300"/>
                          </a:cubicBez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36D7E2"/>
                        </a:gs>
                        <a:gs pos="50000">
                          <a:srgbClr val="2CCCDD"/>
                        </a:gs>
                        <a:gs pos="100000">
                          <a:srgbClr val="23C1D9"/>
                        </a:gs>
                      </a:gsLst>
                      <a:lin ang="0" scaled="1"/>
                    </a:gradFill>
                    <a:ln w="11522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grpSp>
                  <p:nvGrpSpPr>
                    <p:cNvPr id="3899" name="Graphic 4">
                      <a:extLst>
                        <a:ext uri="{FF2B5EF4-FFF2-40B4-BE49-F238E27FC236}">
                          <a16:creationId xmlns:a16="http://schemas.microsoft.com/office/drawing/2014/main" id="{8BB07CDE-BC9C-4533-83CC-311981C1A55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3569549" y="8559724"/>
                      <a:ext cx="212064" cy="410852"/>
                      <a:chOff x="13569549" y="8559724"/>
                      <a:chExt cx="212064" cy="410852"/>
                    </a:xfrm>
                    <a:solidFill>
                      <a:srgbClr val="FFFFFF"/>
                    </a:solidFill>
                  </p:grpSpPr>
                  <p:sp>
                    <p:nvSpPr>
                      <p:cNvPr id="3900" name="Freeform: Shape 3899">
                        <a:extLst>
                          <a:ext uri="{FF2B5EF4-FFF2-40B4-BE49-F238E27FC236}">
                            <a16:creationId xmlns:a16="http://schemas.microsoft.com/office/drawing/2014/main" id="{F09D8EBC-F2B9-8FF2-A74F-393484557AF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3598362" y="8559724"/>
                        <a:ext cx="157896" cy="192012"/>
                      </a:xfrm>
                      <a:custGeom>
                        <a:avLst/>
                        <a:gdLst>
                          <a:gd name="connsiteX0" fmla="*/ 79525 w 157896"/>
                          <a:gd name="connsiteY0" fmla="*/ 10926 h 192012"/>
                          <a:gd name="connsiteX1" fmla="*/ 157896 w 157896"/>
                          <a:gd name="connsiteY1" fmla="*/ 141162 h 192012"/>
                          <a:gd name="connsiteX2" fmla="*/ 78372 w 157896"/>
                          <a:gd name="connsiteY2" fmla="*/ 180348 h 192012"/>
                          <a:gd name="connsiteX3" fmla="*/ 0 w 157896"/>
                          <a:gd name="connsiteY3" fmla="*/ 50112 h 192012"/>
                          <a:gd name="connsiteX4" fmla="*/ 79525 w 157896"/>
                          <a:gd name="connsiteY4" fmla="*/ 10926 h 19201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57896" h="192012">
                            <a:moveTo>
                              <a:pt x="79525" y="10926"/>
                            </a:moveTo>
                            <a:cubicBezTo>
                              <a:pt x="123320" y="36282"/>
                              <a:pt x="157896" y="95061"/>
                              <a:pt x="157896" y="141162"/>
                            </a:cubicBezTo>
                            <a:cubicBezTo>
                              <a:pt x="157896" y="188415"/>
                              <a:pt x="122168" y="205703"/>
                              <a:pt x="78372" y="180348"/>
                            </a:cubicBezTo>
                            <a:cubicBezTo>
                              <a:pt x="34576" y="154992"/>
                              <a:pt x="0" y="96213"/>
                              <a:pt x="0" y="50112"/>
                            </a:cubicBezTo>
                            <a:cubicBezTo>
                              <a:pt x="0" y="4011"/>
                              <a:pt x="35729" y="-13276"/>
                              <a:pt x="79525" y="10926"/>
                            </a:cubicBez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11522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3901" name="Freeform: Shape 3900">
                        <a:extLst>
                          <a:ext uri="{FF2B5EF4-FFF2-40B4-BE49-F238E27FC236}">
                            <a16:creationId xmlns:a16="http://schemas.microsoft.com/office/drawing/2014/main" id="{A9D3497E-F730-5016-2E94-77F68AB29E2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3569549" y="8767527"/>
                        <a:ext cx="212064" cy="203050"/>
                      </a:xfrm>
                      <a:custGeom>
                        <a:avLst/>
                        <a:gdLst>
                          <a:gd name="connsiteX0" fmla="*/ 106032 w 212064"/>
                          <a:gd name="connsiteY0" fmla="*/ 12884 h 203050"/>
                          <a:gd name="connsiteX1" fmla="*/ 212065 w 212064"/>
                          <a:gd name="connsiteY1" fmla="*/ 203050 h 203050"/>
                          <a:gd name="connsiteX2" fmla="*/ 0 w 212064"/>
                          <a:gd name="connsiteY2" fmla="*/ 80883 h 203050"/>
                          <a:gd name="connsiteX3" fmla="*/ 106032 w 212064"/>
                          <a:gd name="connsiteY3" fmla="*/ 12884 h 20305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212064" h="203050">
                            <a:moveTo>
                              <a:pt x="106032" y="12884"/>
                            </a:moveTo>
                            <a:cubicBezTo>
                              <a:pt x="164811" y="46307"/>
                              <a:pt x="212065" y="140814"/>
                              <a:pt x="212065" y="203050"/>
                            </a:cubicBezTo>
                            <a:lnTo>
                              <a:pt x="0" y="80883"/>
                            </a:lnTo>
                            <a:cubicBezTo>
                              <a:pt x="0" y="17494"/>
                              <a:pt x="47254" y="-21692"/>
                              <a:pt x="106032" y="12884"/>
                            </a:cubicBez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11522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</p:grpSp>
              </p:grpSp>
              <p:grpSp>
                <p:nvGrpSpPr>
                  <p:cNvPr id="3902" name="Graphic 4">
                    <a:extLst>
                      <a:ext uri="{FF2B5EF4-FFF2-40B4-BE49-F238E27FC236}">
                        <a16:creationId xmlns:a16="http://schemas.microsoft.com/office/drawing/2014/main" id="{2CA68EAE-1A9A-CD08-7679-32275ED9F486}"/>
                      </a:ext>
                    </a:extLst>
                  </p:cNvPr>
                  <p:cNvGrpSpPr/>
                  <p:nvPr/>
                </p:nvGrpSpPr>
                <p:grpSpPr>
                  <a:xfrm>
                    <a:off x="11875337" y="8933435"/>
                    <a:ext cx="492128" cy="866068"/>
                    <a:chOff x="11875337" y="8933435"/>
                    <a:chExt cx="492128" cy="866068"/>
                  </a:xfrm>
                </p:grpSpPr>
                <p:sp>
                  <p:nvSpPr>
                    <p:cNvPr id="3903" name="Freeform: Shape 3902">
                      <a:extLst>
                        <a:ext uri="{FF2B5EF4-FFF2-40B4-BE49-F238E27FC236}">
                          <a16:creationId xmlns:a16="http://schemas.microsoft.com/office/drawing/2014/main" id="{9126B555-892A-A0BE-9FFA-54E7589AA55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907608" y="8933435"/>
                      <a:ext cx="459857" cy="847589"/>
                    </a:xfrm>
                    <a:custGeom>
                      <a:avLst/>
                      <a:gdLst>
                        <a:gd name="connsiteX0" fmla="*/ 411452 w 459857"/>
                        <a:gd name="connsiteY0" fmla="*/ 840452 h 847589"/>
                        <a:gd name="connsiteX1" fmla="*/ 48406 w 459857"/>
                        <a:gd name="connsiteY1" fmla="*/ 630692 h 847589"/>
                        <a:gd name="connsiteX2" fmla="*/ 0 w 459857"/>
                        <a:gd name="connsiteY2" fmla="*/ 554626 h 847589"/>
                        <a:gd name="connsiteX3" fmla="*/ 0 w 459857"/>
                        <a:gd name="connsiteY3" fmla="*/ 27922 h 847589"/>
                        <a:gd name="connsiteX4" fmla="*/ 48406 w 459857"/>
                        <a:gd name="connsiteY4" fmla="*/ 7176 h 847589"/>
                        <a:gd name="connsiteX5" fmla="*/ 411452 w 459857"/>
                        <a:gd name="connsiteY5" fmla="*/ 216936 h 847589"/>
                        <a:gd name="connsiteX6" fmla="*/ 459858 w 459857"/>
                        <a:gd name="connsiteY6" fmla="*/ 293002 h 847589"/>
                        <a:gd name="connsiteX7" fmla="*/ 459858 w 459857"/>
                        <a:gd name="connsiteY7" fmla="*/ 818553 h 847589"/>
                        <a:gd name="connsiteX8" fmla="*/ 411452 w 459857"/>
                        <a:gd name="connsiteY8" fmla="*/ 840452 h 84758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459857" h="847589">
                          <a:moveTo>
                            <a:pt x="411452" y="840452"/>
                          </a:moveTo>
                          <a:lnTo>
                            <a:pt x="48406" y="630692"/>
                          </a:lnTo>
                          <a:cubicBezTo>
                            <a:pt x="21898" y="615709"/>
                            <a:pt x="0" y="581134"/>
                            <a:pt x="0" y="554626"/>
                          </a:cubicBezTo>
                          <a:lnTo>
                            <a:pt x="0" y="27922"/>
                          </a:lnTo>
                          <a:cubicBezTo>
                            <a:pt x="0" y="1414"/>
                            <a:pt x="21898" y="-7806"/>
                            <a:pt x="48406" y="7176"/>
                          </a:cubicBezTo>
                          <a:lnTo>
                            <a:pt x="411452" y="216936"/>
                          </a:lnTo>
                          <a:cubicBezTo>
                            <a:pt x="437960" y="231919"/>
                            <a:pt x="459858" y="266494"/>
                            <a:pt x="459858" y="293002"/>
                          </a:cubicBezTo>
                          <a:lnTo>
                            <a:pt x="459858" y="818553"/>
                          </a:lnTo>
                          <a:cubicBezTo>
                            <a:pt x="459858" y="846214"/>
                            <a:pt x="437960" y="855434"/>
                            <a:pt x="411452" y="840452"/>
                          </a:cubicBezTo>
                          <a:close/>
                        </a:path>
                      </a:pathLst>
                    </a:custGeom>
                    <a:solidFill>
                      <a:srgbClr val="A81849"/>
                    </a:solidFill>
                    <a:ln w="11522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904" name="Freeform: Shape 3903">
                      <a:extLst>
                        <a:ext uri="{FF2B5EF4-FFF2-40B4-BE49-F238E27FC236}">
                          <a16:creationId xmlns:a16="http://schemas.microsoft.com/office/drawing/2014/main" id="{629A65EE-0A8C-3573-E9F7-B031E021E40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888015" y="8936001"/>
                      <a:ext cx="466772" cy="860936"/>
                    </a:xfrm>
                    <a:custGeom>
                      <a:avLst/>
                      <a:gdLst>
                        <a:gd name="connsiteX0" fmla="*/ 32271 w 466772"/>
                        <a:gd name="connsiteY0" fmla="*/ 0 h 860936"/>
                        <a:gd name="connsiteX1" fmla="*/ 0 w 466772"/>
                        <a:gd name="connsiteY1" fmla="*/ 18441 h 860936"/>
                        <a:gd name="connsiteX2" fmla="*/ 433349 w 466772"/>
                        <a:gd name="connsiteY2" fmla="*/ 860936 h 860936"/>
                        <a:gd name="connsiteX3" fmla="*/ 466773 w 466772"/>
                        <a:gd name="connsiteY3" fmla="*/ 842496 h 8609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466772" h="860936">
                          <a:moveTo>
                            <a:pt x="32271" y="0"/>
                          </a:moveTo>
                          <a:lnTo>
                            <a:pt x="0" y="18441"/>
                          </a:lnTo>
                          <a:lnTo>
                            <a:pt x="433349" y="860936"/>
                          </a:lnTo>
                          <a:lnTo>
                            <a:pt x="466773" y="842496"/>
                          </a:lnTo>
                          <a:close/>
                        </a:path>
                      </a:pathLst>
                    </a:custGeom>
                    <a:solidFill>
                      <a:srgbClr val="A81849"/>
                    </a:solidFill>
                    <a:ln w="11522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905" name="Freeform: Shape 3904">
                      <a:extLst>
                        <a:ext uri="{FF2B5EF4-FFF2-40B4-BE49-F238E27FC236}">
                          <a16:creationId xmlns:a16="http://schemas.microsoft.com/office/drawing/2014/main" id="{9F822CC5-4858-7DBC-61D6-BA8C24FFF6D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875337" y="8953028"/>
                      <a:ext cx="459857" cy="846475"/>
                    </a:xfrm>
                    <a:custGeom>
                      <a:avLst/>
                      <a:gdLst>
                        <a:gd name="connsiteX0" fmla="*/ 411452 w 459857"/>
                        <a:gd name="connsiteY0" fmla="*/ 839299 h 846475"/>
                        <a:gd name="connsiteX1" fmla="*/ 48406 w 459857"/>
                        <a:gd name="connsiteY1" fmla="*/ 629540 h 846475"/>
                        <a:gd name="connsiteX2" fmla="*/ 0 w 459857"/>
                        <a:gd name="connsiteY2" fmla="*/ 553473 h 846475"/>
                        <a:gd name="connsiteX3" fmla="*/ 0 w 459857"/>
                        <a:gd name="connsiteY3" fmla="*/ 27922 h 846475"/>
                        <a:gd name="connsiteX4" fmla="*/ 48406 w 459857"/>
                        <a:gd name="connsiteY4" fmla="*/ 7177 h 846475"/>
                        <a:gd name="connsiteX5" fmla="*/ 411452 w 459857"/>
                        <a:gd name="connsiteY5" fmla="*/ 216936 h 846475"/>
                        <a:gd name="connsiteX6" fmla="*/ 459858 w 459857"/>
                        <a:gd name="connsiteY6" fmla="*/ 293003 h 846475"/>
                        <a:gd name="connsiteX7" fmla="*/ 459858 w 459857"/>
                        <a:gd name="connsiteY7" fmla="*/ 818554 h 846475"/>
                        <a:gd name="connsiteX8" fmla="*/ 411452 w 459857"/>
                        <a:gd name="connsiteY8" fmla="*/ 839299 h 8464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459857" h="846475">
                          <a:moveTo>
                            <a:pt x="411452" y="839299"/>
                          </a:moveTo>
                          <a:lnTo>
                            <a:pt x="48406" y="629540"/>
                          </a:lnTo>
                          <a:cubicBezTo>
                            <a:pt x="21898" y="614557"/>
                            <a:pt x="0" y="579981"/>
                            <a:pt x="0" y="553473"/>
                          </a:cubicBezTo>
                          <a:lnTo>
                            <a:pt x="0" y="27922"/>
                          </a:lnTo>
                          <a:cubicBezTo>
                            <a:pt x="0" y="1414"/>
                            <a:pt x="21898" y="-7807"/>
                            <a:pt x="48406" y="7177"/>
                          </a:cubicBezTo>
                          <a:lnTo>
                            <a:pt x="411452" y="216936"/>
                          </a:lnTo>
                          <a:cubicBezTo>
                            <a:pt x="437960" y="231919"/>
                            <a:pt x="459858" y="266495"/>
                            <a:pt x="459858" y="293003"/>
                          </a:cubicBezTo>
                          <a:lnTo>
                            <a:pt x="459858" y="818554"/>
                          </a:lnTo>
                          <a:cubicBezTo>
                            <a:pt x="459858" y="845062"/>
                            <a:pt x="437960" y="854283"/>
                            <a:pt x="411452" y="839299"/>
                          </a:cubicBez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DD3970"/>
                        </a:gs>
                        <a:gs pos="50000">
                          <a:srgbClr val="D92C66"/>
                        </a:gs>
                        <a:gs pos="100000">
                          <a:srgbClr val="D61F5C"/>
                        </a:gs>
                      </a:gsLst>
                      <a:lin ang="0" scaled="1"/>
                    </a:gradFill>
                    <a:ln w="11522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grpSp>
                  <p:nvGrpSpPr>
                    <p:cNvPr id="3906" name="Graphic 4">
                      <a:extLst>
                        <a:ext uri="{FF2B5EF4-FFF2-40B4-BE49-F238E27FC236}">
                          <a16:creationId xmlns:a16="http://schemas.microsoft.com/office/drawing/2014/main" id="{ED89BB47-77E6-A237-B0E0-5EC01244DE9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1951116" y="9172482"/>
                      <a:ext cx="306068" cy="388571"/>
                      <a:chOff x="11951116" y="9172482"/>
                      <a:chExt cx="306068" cy="388571"/>
                    </a:xfrm>
                    <a:solidFill>
                      <a:srgbClr val="FFFFFF"/>
                    </a:solidFill>
                  </p:grpSpPr>
                  <p:sp>
                    <p:nvSpPr>
                      <p:cNvPr id="3907" name="Freeform: Shape 3906">
                        <a:extLst>
                          <a:ext uri="{FF2B5EF4-FFF2-40B4-BE49-F238E27FC236}">
                            <a16:creationId xmlns:a16="http://schemas.microsoft.com/office/drawing/2014/main" id="{C7B0CBB8-C5B6-3092-0F0A-5D9A0F48FF8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2084089" y="9484210"/>
                        <a:ext cx="53736" cy="76844"/>
                      </a:xfrm>
                      <a:custGeom>
                        <a:avLst/>
                        <a:gdLst>
                          <a:gd name="connsiteX0" fmla="*/ 19448 w 53736"/>
                          <a:gd name="connsiteY0" fmla="*/ 1546 h 76844"/>
                          <a:gd name="connsiteX1" fmla="*/ 19448 w 53736"/>
                          <a:gd name="connsiteY1" fmla="*/ 1546 h 76844"/>
                          <a:gd name="connsiteX2" fmla="*/ 49414 w 53736"/>
                          <a:gd name="connsiteY2" fmla="*/ 30359 h 76844"/>
                          <a:gd name="connsiteX3" fmla="*/ 49414 w 53736"/>
                          <a:gd name="connsiteY3" fmla="*/ 61477 h 76844"/>
                          <a:gd name="connsiteX4" fmla="*/ 42499 w 53736"/>
                          <a:gd name="connsiteY4" fmla="*/ 70697 h 76844"/>
                          <a:gd name="connsiteX5" fmla="*/ 19448 w 53736"/>
                          <a:gd name="connsiteY5" fmla="*/ 67240 h 76844"/>
                          <a:gd name="connsiteX6" fmla="*/ 3313 w 53736"/>
                          <a:gd name="connsiteY6" fmla="*/ 34969 h 76844"/>
                          <a:gd name="connsiteX7" fmla="*/ 19448 w 53736"/>
                          <a:gd name="connsiteY7" fmla="*/ 1546 h 7684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</a:cxnLst>
                        <a:rect l="l" t="t" r="r" b="b"/>
                        <a:pathLst>
                          <a:path w="53736" h="76844">
                            <a:moveTo>
                              <a:pt x="19448" y="1546"/>
                            </a:moveTo>
                            <a:cubicBezTo>
                              <a:pt x="19448" y="1546"/>
                              <a:pt x="19448" y="1546"/>
                              <a:pt x="19448" y="1546"/>
                            </a:cubicBezTo>
                            <a:cubicBezTo>
                              <a:pt x="29821" y="7308"/>
                              <a:pt x="40194" y="17681"/>
                              <a:pt x="49414" y="30359"/>
                            </a:cubicBezTo>
                            <a:cubicBezTo>
                              <a:pt x="55177" y="38427"/>
                              <a:pt x="55177" y="52257"/>
                              <a:pt x="49414" y="61477"/>
                            </a:cubicBezTo>
                            <a:lnTo>
                              <a:pt x="42499" y="70697"/>
                            </a:lnTo>
                            <a:cubicBezTo>
                              <a:pt x="35584" y="79917"/>
                              <a:pt x="25211" y="78765"/>
                              <a:pt x="19448" y="67240"/>
                            </a:cubicBezTo>
                            <a:lnTo>
                              <a:pt x="3313" y="34969"/>
                            </a:lnTo>
                            <a:cubicBezTo>
                              <a:pt x="-5907" y="18834"/>
                              <a:pt x="5619" y="-6522"/>
                              <a:pt x="19448" y="1546"/>
                            </a:cubicBez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11522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3908" name="Freeform: Shape 3907">
                        <a:extLst>
                          <a:ext uri="{FF2B5EF4-FFF2-40B4-BE49-F238E27FC236}">
                            <a16:creationId xmlns:a16="http://schemas.microsoft.com/office/drawing/2014/main" id="{4ED8E705-7B61-9613-C414-85FDC088F2A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2045549" y="9393692"/>
                        <a:ext cx="135661" cy="118571"/>
                      </a:xfrm>
                      <a:custGeom>
                        <a:avLst/>
                        <a:gdLst>
                          <a:gd name="connsiteX0" fmla="*/ 60293 w 135661"/>
                          <a:gd name="connsiteY0" fmla="*/ 9081 h 118571"/>
                          <a:gd name="connsiteX1" fmla="*/ 134055 w 135661"/>
                          <a:gd name="connsiteY1" fmla="*/ 86300 h 118571"/>
                          <a:gd name="connsiteX2" fmla="*/ 132902 w 135661"/>
                          <a:gd name="connsiteY2" fmla="*/ 101283 h 118571"/>
                          <a:gd name="connsiteX3" fmla="*/ 123682 w 135661"/>
                          <a:gd name="connsiteY3" fmla="*/ 115114 h 118571"/>
                          <a:gd name="connsiteX4" fmla="*/ 112156 w 135661"/>
                          <a:gd name="connsiteY4" fmla="*/ 115114 h 118571"/>
                          <a:gd name="connsiteX5" fmla="*/ 66055 w 135661"/>
                          <a:gd name="connsiteY5" fmla="*/ 67860 h 118571"/>
                          <a:gd name="connsiteX6" fmla="*/ 28022 w 135661"/>
                          <a:gd name="connsiteY6" fmla="*/ 66707 h 118571"/>
                          <a:gd name="connsiteX7" fmla="*/ 19954 w 135661"/>
                          <a:gd name="connsiteY7" fmla="*/ 63250 h 118571"/>
                          <a:gd name="connsiteX8" fmla="*/ 1514 w 135661"/>
                          <a:gd name="connsiteY8" fmla="*/ 26369 h 118571"/>
                          <a:gd name="connsiteX9" fmla="*/ 3819 w 135661"/>
                          <a:gd name="connsiteY9" fmla="*/ 9081 h 118571"/>
                          <a:gd name="connsiteX10" fmla="*/ 60293 w 135661"/>
                          <a:gd name="connsiteY10" fmla="*/ 9081 h 11857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</a:cxnLst>
                        <a:rect l="l" t="t" r="r" b="b"/>
                        <a:pathLst>
                          <a:path w="135661" h="118571">
                            <a:moveTo>
                              <a:pt x="60293" y="9081"/>
                            </a:moveTo>
                            <a:cubicBezTo>
                              <a:pt x="86801" y="22912"/>
                              <a:pt x="112156" y="51725"/>
                              <a:pt x="134055" y="86300"/>
                            </a:cubicBezTo>
                            <a:cubicBezTo>
                              <a:pt x="136360" y="90911"/>
                              <a:pt x="136360" y="96673"/>
                              <a:pt x="132902" y="101283"/>
                            </a:cubicBezTo>
                            <a:lnTo>
                              <a:pt x="123682" y="115114"/>
                            </a:lnTo>
                            <a:cubicBezTo>
                              <a:pt x="120224" y="119724"/>
                              <a:pt x="115614" y="119724"/>
                              <a:pt x="112156" y="115114"/>
                            </a:cubicBezTo>
                            <a:cubicBezTo>
                              <a:pt x="98326" y="94368"/>
                              <a:pt x="82191" y="77080"/>
                              <a:pt x="66055" y="67860"/>
                            </a:cubicBezTo>
                            <a:cubicBezTo>
                              <a:pt x="49920" y="58640"/>
                              <a:pt x="37242" y="59793"/>
                              <a:pt x="28022" y="66707"/>
                            </a:cubicBezTo>
                            <a:cubicBezTo>
                              <a:pt x="25717" y="69013"/>
                              <a:pt x="22259" y="67860"/>
                              <a:pt x="19954" y="63250"/>
                            </a:cubicBezTo>
                            <a:lnTo>
                              <a:pt x="1514" y="26369"/>
                            </a:lnTo>
                            <a:cubicBezTo>
                              <a:pt x="-791" y="20606"/>
                              <a:pt x="-791" y="12539"/>
                              <a:pt x="3819" y="9081"/>
                            </a:cubicBezTo>
                            <a:cubicBezTo>
                              <a:pt x="17649" y="-2444"/>
                              <a:pt x="37242" y="-3596"/>
                              <a:pt x="60293" y="9081"/>
                            </a:cubicBez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11522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3909" name="Freeform: Shape 3908">
                        <a:extLst>
                          <a:ext uri="{FF2B5EF4-FFF2-40B4-BE49-F238E27FC236}">
                            <a16:creationId xmlns:a16="http://schemas.microsoft.com/office/drawing/2014/main" id="{8D8CE7D2-050E-B265-1ADD-551163B7187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1951116" y="9172482"/>
                        <a:ext cx="306068" cy="236385"/>
                      </a:xfrm>
                      <a:custGeom>
                        <a:avLst/>
                        <a:gdLst>
                          <a:gd name="connsiteX0" fmla="*/ 130524 w 306068"/>
                          <a:gd name="connsiteY0" fmla="*/ 12465 h 236385"/>
                          <a:gd name="connsiteX1" fmla="*/ 304555 w 306068"/>
                          <a:gd name="connsiteY1" fmla="*/ 194564 h 236385"/>
                          <a:gd name="connsiteX2" fmla="*/ 302250 w 306068"/>
                          <a:gd name="connsiteY2" fmla="*/ 213004 h 236385"/>
                          <a:gd name="connsiteX3" fmla="*/ 289572 w 306068"/>
                          <a:gd name="connsiteY3" fmla="*/ 231445 h 236385"/>
                          <a:gd name="connsiteX4" fmla="*/ 275742 w 306068"/>
                          <a:gd name="connsiteY4" fmla="*/ 232597 h 236385"/>
                          <a:gd name="connsiteX5" fmla="*/ 138592 w 306068"/>
                          <a:gd name="connsiteY5" fmla="*/ 88531 h 236385"/>
                          <a:gd name="connsiteX6" fmla="*/ 32559 w 306068"/>
                          <a:gd name="connsiteY6" fmla="*/ 108124 h 236385"/>
                          <a:gd name="connsiteX7" fmla="*/ 23339 w 306068"/>
                          <a:gd name="connsiteY7" fmla="*/ 105819 h 236385"/>
                          <a:gd name="connsiteX8" fmla="*/ 2593 w 306068"/>
                          <a:gd name="connsiteY8" fmla="*/ 63176 h 236385"/>
                          <a:gd name="connsiteX9" fmla="*/ 2593 w 306068"/>
                          <a:gd name="connsiteY9" fmla="*/ 42430 h 236385"/>
                          <a:gd name="connsiteX10" fmla="*/ 130524 w 306068"/>
                          <a:gd name="connsiteY10" fmla="*/ 12465 h 23638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</a:cxnLst>
                        <a:rect l="l" t="t" r="r" b="b"/>
                        <a:pathLst>
                          <a:path w="306068" h="236385">
                            <a:moveTo>
                              <a:pt x="130524" y="12465"/>
                            </a:moveTo>
                            <a:cubicBezTo>
                              <a:pt x="192760" y="40125"/>
                              <a:pt x="254996" y="108124"/>
                              <a:pt x="304555" y="194564"/>
                            </a:cubicBezTo>
                            <a:cubicBezTo>
                              <a:pt x="306860" y="199173"/>
                              <a:pt x="306860" y="208394"/>
                              <a:pt x="302250" y="213004"/>
                            </a:cubicBezTo>
                            <a:lnTo>
                              <a:pt x="289572" y="231445"/>
                            </a:lnTo>
                            <a:cubicBezTo>
                              <a:pt x="284962" y="237207"/>
                              <a:pt x="279199" y="238359"/>
                              <a:pt x="275742" y="232597"/>
                            </a:cubicBezTo>
                            <a:cubicBezTo>
                              <a:pt x="236556" y="164598"/>
                              <a:pt x="188150" y="111582"/>
                              <a:pt x="138592" y="88531"/>
                            </a:cubicBezTo>
                            <a:cubicBezTo>
                              <a:pt x="92491" y="66633"/>
                              <a:pt x="55610" y="77006"/>
                              <a:pt x="32559" y="108124"/>
                            </a:cubicBezTo>
                            <a:cubicBezTo>
                              <a:pt x="30254" y="111582"/>
                              <a:pt x="26797" y="111582"/>
                              <a:pt x="23339" y="105819"/>
                            </a:cubicBezTo>
                            <a:lnTo>
                              <a:pt x="2593" y="63176"/>
                            </a:lnTo>
                            <a:cubicBezTo>
                              <a:pt x="-864" y="57413"/>
                              <a:pt x="-864" y="47041"/>
                              <a:pt x="2593" y="42430"/>
                            </a:cubicBezTo>
                            <a:cubicBezTo>
                              <a:pt x="30254" y="2092"/>
                              <a:pt x="74050" y="-12891"/>
                              <a:pt x="130524" y="12465"/>
                            </a:cubicBez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11522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3910" name="Freeform: Shape 3909">
                        <a:extLst>
                          <a:ext uri="{FF2B5EF4-FFF2-40B4-BE49-F238E27FC236}">
                            <a16:creationId xmlns:a16="http://schemas.microsoft.com/office/drawing/2014/main" id="{EA3EA209-A8B9-F617-A02B-49C5F5EB6C9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1998204" y="9288167"/>
                        <a:ext cx="218734" cy="175402"/>
                      </a:xfrm>
                      <a:custGeom>
                        <a:avLst/>
                        <a:gdLst>
                          <a:gd name="connsiteX0" fmla="*/ 96113 w 218734"/>
                          <a:gd name="connsiteY0" fmla="*/ 10880 h 175402"/>
                          <a:gd name="connsiteX1" fmla="*/ 217128 w 218734"/>
                          <a:gd name="connsiteY1" fmla="*/ 137657 h 175402"/>
                          <a:gd name="connsiteX2" fmla="*/ 215976 w 218734"/>
                          <a:gd name="connsiteY2" fmla="*/ 154945 h 175402"/>
                          <a:gd name="connsiteX3" fmla="*/ 204451 w 218734"/>
                          <a:gd name="connsiteY3" fmla="*/ 171081 h 175402"/>
                          <a:gd name="connsiteX4" fmla="*/ 191773 w 218734"/>
                          <a:gd name="connsiteY4" fmla="*/ 171081 h 175402"/>
                          <a:gd name="connsiteX5" fmla="*/ 103029 w 218734"/>
                          <a:gd name="connsiteY5" fmla="*/ 77726 h 175402"/>
                          <a:gd name="connsiteX6" fmla="*/ 31572 w 218734"/>
                          <a:gd name="connsiteY6" fmla="*/ 83489 h 175402"/>
                          <a:gd name="connsiteX7" fmla="*/ 22352 w 218734"/>
                          <a:gd name="connsiteY7" fmla="*/ 81184 h 175402"/>
                          <a:gd name="connsiteX8" fmla="*/ 1606 w 218734"/>
                          <a:gd name="connsiteY8" fmla="*/ 40846 h 175402"/>
                          <a:gd name="connsiteX9" fmla="*/ 2759 w 218734"/>
                          <a:gd name="connsiteY9" fmla="*/ 22405 h 175402"/>
                          <a:gd name="connsiteX10" fmla="*/ 96113 w 218734"/>
                          <a:gd name="connsiteY10" fmla="*/ 10880 h 17540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</a:cxnLst>
                        <a:rect l="l" t="t" r="r" b="b"/>
                        <a:pathLst>
                          <a:path w="218734" h="175402">
                            <a:moveTo>
                              <a:pt x="96113" y="10880"/>
                            </a:moveTo>
                            <a:cubicBezTo>
                              <a:pt x="139909" y="31625"/>
                              <a:pt x="182553" y="78879"/>
                              <a:pt x="217128" y="137657"/>
                            </a:cubicBezTo>
                            <a:cubicBezTo>
                              <a:pt x="219434" y="142268"/>
                              <a:pt x="219434" y="149183"/>
                              <a:pt x="215976" y="154945"/>
                            </a:cubicBezTo>
                            <a:lnTo>
                              <a:pt x="204451" y="171081"/>
                            </a:lnTo>
                            <a:cubicBezTo>
                              <a:pt x="200993" y="176844"/>
                              <a:pt x="195231" y="176844"/>
                              <a:pt x="191773" y="171081"/>
                            </a:cubicBezTo>
                            <a:cubicBezTo>
                              <a:pt x="166418" y="128437"/>
                              <a:pt x="135299" y="93862"/>
                              <a:pt x="103029" y="77726"/>
                            </a:cubicBezTo>
                            <a:cubicBezTo>
                              <a:pt x="73063" y="62743"/>
                              <a:pt x="48860" y="66201"/>
                              <a:pt x="31572" y="83489"/>
                            </a:cubicBezTo>
                            <a:cubicBezTo>
                              <a:pt x="29267" y="86947"/>
                              <a:pt x="24657" y="85794"/>
                              <a:pt x="22352" y="81184"/>
                            </a:cubicBezTo>
                            <a:lnTo>
                              <a:pt x="1606" y="40846"/>
                            </a:lnTo>
                            <a:cubicBezTo>
                              <a:pt x="-698" y="35083"/>
                              <a:pt x="-698" y="25862"/>
                              <a:pt x="2759" y="22405"/>
                            </a:cubicBezTo>
                            <a:cubicBezTo>
                              <a:pt x="25809" y="-1798"/>
                              <a:pt x="56928" y="-7560"/>
                              <a:pt x="96113" y="10880"/>
                            </a:cubicBez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11522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</p:grpSp>
              </p:grpSp>
            </p:grpSp>
            <p:sp>
              <p:nvSpPr>
                <p:cNvPr id="3911" name="Freeform: Shape 3910">
                  <a:extLst>
                    <a:ext uri="{FF2B5EF4-FFF2-40B4-BE49-F238E27FC236}">
                      <a16:creationId xmlns:a16="http://schemas.microsoft.com/office/drawing/2014/main" id="{29C19B6D-E68E-9A7A-0510-EB97DD6A78EF}"/>
                    </a:ext>
                  </a:extLst>
                </p:cNvPr>
                <p:cNvSpPr/>
                <p:nvPr/>
              </p:nvSpPr>
              <p:spPr>
                <a:xfrm>
                  <a:off x="9338630" y="6146890"/>
                  <a:ext cx="5399579" cy="3115275"/>
                </a:xfrm>
                <a:custGeom>
                  <a:avLst/>
                  <a:gdLst>
                    <a:gd name="connsiteX0" fmla="*/ 5399580 w 5399579"/>
                    <a:gd name="connsiteY0" fmla="*/ 1751838 h 3115275"/>
                    <a:gd name="connsiteX1" fmla="*/ 3021921 w 5399579"/>
                    <a:gd name="connsiteY1" fmla="*/ 3115275 h 3115275"/>
                    <a:gd name="connsiteX2" fmla="*/ 0 w 5399579"/>
                    <a:gd name="connsiteY2" fmla="*/ 1364590 h 3115275"/>
                    <a:gd name="connsiteX3" fmla="*/ 2378811 w 5399579"/>
                    <a:gd name="connsiteY3" fmla="*/ 0 h 31152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399579" h="3115275">
                      <a:moveTo>
                        <a:pt x="5399580" y="1751838"/>
                      </a:moveTo>
                      <a:lnTo>
                        <a:pt x="3021921" y="3115275"/>
                      </a:lnTo>
                      <a:lnTo>
                        <a:pt x="0" y="1364590"/>
                      </a:lnTo>
                      <a:lnTo>
                        <a:pt x="2378811" y="0"/>
                      </a:lnTo>
                      <a:close/>
                    </a:path>
                  </a:pathLst>
                </a:custGeom>
                <a:solidFill>
                  <a:srgbClr val="E9F1FA"/>
                </a:soli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3912" name="Graphic 4">
                <a:extLst>
                  <a:ext uri="{FF2B5EF4-FFF2-40B4-BE49-F238E27FC236}">
                    <a16:creationId xmlns:a16="http://schemas.microsoft.com/office/drawing/2014/main" id="{D349EE4E-E895-AF15-6C44-96A07A8A560C}"/>
                  </a:ext>
                </a:extLst>
              </p:cNvPr>
              <p:cNvGrpSpPr/>
              <p:nvPr/>
            </p:nvGrpSpPr>
            <p:grpSpPr>
              <a:xfrm>
                <a:off x="10902606" y="6205669"/>
                <a:ext cx="2345388" cy="2187492"/>
                <a:chOff x="10902606" y="6205669"/>
                <a:chExt cx="2345388" cy="2187492"/>
              </a:xfrm>
            </p:grpSpPr>
            <p:grpSp>
              <p:nvGrpSpPr>
                <p:cNvPr id="3913" name="Graphic 4">
                  <a:extLst>
                    <a:ext uri="{FF2B5EF4-FFF2-40B4-BE49-F238E27FC236}">
                      <a16:creationId xmlns:a16="http://schemas.microsoft.com/office/drawing/2014/main" id="{BB952226-37AE-776A-232C-6145D9576BB8}"/>
                    </a:ext>
                  </a:extLst>
                </p:cNvPr>
                <p:cNvGrpSpPr/>
                <p:nvPr/>
              </p:nvGrpSpPr>
              <p:grpSpPr>
                <a:xfrm>
                  <a:off x="10902606" y="6205669"/>
                  <a:ext cx="2345388" cy="2187492"/>
                  <a:chOff x="10902606" y="6205669"/>
                  <a:chExt cx="2345388" cy="2187492"/>
                </a:xfrm>
              </p:grpSpPr>
              <p:sp>
                <p:nvSpPr>
                  <p:cNvPr id="3914" name="Freeform: Shape 3913">
                    <a:extLst>
                      <a:ext uri="{FF2B5EF4-FFF2-40B4-BE49-F238E27FC236}">
                        <a16:creationId xmlns:a16="http://schemas.microsoft.com/office/drawing/2014/main" id="{EB8A915A-832C-9B72-BB0C-0B67AFAF9BE0}"/>
                      </a:ext>
                    </a:extLst>
                  </p:cNvPr>
                  <p:cNvSpPr/>
                  <p:nvPr/>
                </p:nvSpPr>
                <p:spPr>
                  <a:xfrm>
                    <a:off x="11035146" y="7710867"/>
                    <a:ext cx="1026899" cy="682294"/>
                  </a:xfrm>
                  <a:custGeom>
                    <a:avLst/>
                    <a:gdLst>
                      <a:gd name="connsiteX0" fmla="*/ 0 w 1026899"/>
                      <a:gd name="connsiteY0" fmla="*/ 110642 h 682294"/>
                      <a:gd name="connsiteX1" fmla="*/ 1026900 w 1026899"/>
                      <a:gd name="connsiteY1" fmla="*/ 682295 h 682294"/>
                      <a:gd name="connsiteX2" fmla="*/ 1026900 w 1026899"/>
                      <a:gd name="connsiteY2" fmla="*/ 571653 h 682294"/>
                      <a:gd name="connsiteX3" fmla="*/ 0 w 1026899"/>
                      <a:gd name="connsiteY3" fmla="*/ 0 h 6822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26899" h="682294">
                        <a:moveTo>
                          <a:pt x="0" y="110642"/>
                        </a:moveTo>
                        <a:lnTo>
                          <a:pt x="1026900" y="682295"/>
                        </a:lnTo>
                        <a:lnTo>
                          <a:pt x="1026900" y="571653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0366FE"/>
                      </a:gs>
                      <a:gs pos="50000">
                        <a:srgbClr val="0451E5"/>
                      </a:gs>
                      <a:gs pos="100000">
                        <a:srgbClr val="063CCC"/>
                      </a:gs>
                    </a:gsLst>
                    <a:lin ang="0" scaled="1"/>
                  </a:gradFill>
                  <a:ln w="115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915" name="Freeform: Shape 3914">
                    <a:extLst>
                      <a:ext uri="{FF2B5EF4-FFF2-40B4-BE49-F238E27FC236}">
                        <a16:creationId xmlns:a16="http://schemas.microsoft.com/office/drawing/2014/main" id="{083B8597-B72B-E079-D62F-53631F80698E}"/>
                      </a:ext>
                    </a:extLst>
                  </p:cNvPr>
                  <p:cNvSpPr/>
                  <p:nvPr/>
                </p:nvSpPr>
                <p:spPr>
                  <a:xfrm>
                    <a:off x="12062046" y="7648631"/>
                    <a:ext cx="1089136" cy="744531"/>
                  </a:xfrm>
                  <a:custGeom>
                    <a:avLst/>
                    <a:gdLst>
                      <a:gd name="connsiteX0" fmla="*/ 0 w 1089136"/>
                      <a:gd name="connsiteY0" fmla="*/ 744531 h 744531"/>
                      <a:gd name="connsiteX1" fmla="*/ 1089136 w 1089136"/>
                      <a:gd name="connsiteY1" fmla="*/ 110642 h 744531"/>
                      <a:gd name="connsiteX2" fmla="*/ 1089136 w 1089136"/>
                      <a:gd name="connsiteY2" fmla="*/ 0 h 744531"/>
                      <a:gd name="connsiteX3" fmla="*/ 0 w 1089136"/>
                      <a:gd name="connsiteY3" fmla="*/ 633889 h 74453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89136" h="744531">
                        <a:moveTo>
                          <a:pt x="0" y="744531"/>
                        </a:moveTo>
                        <a:lnTo>
                          <a:pt x="1089136" y="110642"/>
                        </a:lnTo>
                        <a:lnTo>
                          <a:pt x="1089136" y="0"/>
                        </a:lnTo>
                        <a:lnTo>
                          <a:pt x="0" y="633889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0366FE"/>
                      </a:gs>
                      <a:gs pos="50000">
                        <a:srgbClr val="0451E5"/>
                      </a:gs>
                      <a:gs pos="100000">
                        <a:srgbClr val="063CCC"/>
                      </a:gs>
                    </a:gsLst>
                    <a:lin ang="0" scaled="1"/>
                  </a:gradFill>
                  <a:ln w="115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916" name="Freeform: Shape 3915">
                    <a:extLst>
                      <a:ext uri="{FF2B5EF4-FFF2-40B4-BE49-F238E27FC236}">
                        <a16:creationId xmlns:a16="http://schemas.microsoft.com/office/drawing/2014/main" id="{57ADDDE0-743F-7869-42C4-370B1D00B1CB}"/>
                      </a:ext>
                    </a:extLst>
                  </p:cNvPr>
                  <p:cNvSpPr/>
                  <p:nvPr/>
                </p:nvSpPr>
                <p:spPr>
                  <a:xfrm>
                    <a:off x="11043214" y="6887964"/>
                    <a:ext cx="1021137" cy="1394555"/>
                  </a:xfrm>
                  <a:custGeom>
                    <a:avLst/>
                    <a:gdLst>
                      <a:gd name="connsiteX0" fmla="*/ 1153 w 1021137"/>
                      <a:gd name="connsiteY0" fmla="*/ 133693 h 1394555"/>
                      <a:gd name="connsiteX1" fmla="*/ 0 w 1021137"/>
                      <a:gd name="connsiteY1" fmla="*/ 827513 h 1394555"/>
                      <a:gd name="connsiteX2" fmla="*/ 1018832 w 1021137"/>
                      <a:gd name="connsiteY2" fmla="*/ 1394555 h 1394555"/>
                      <a:gd name="connsiteX3" fmla="*/ 1021137 w 1021137"/>
                      <a:gd name="connsiteY3" fmla="*/ 754904 h 1394555"/>
                      <a:gd name="connsiteX4" fmla="*/ 508264 w 1021137"/>
                      <a:gd name="connsiteY4" fmla="*/ 0 h 13945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21137" h="1394555">
                        <a:moveTo>
                          <a:pt x="1153" y="133693"/>
                        </a:moveTo>
                        <a:lnTo>
                          <a:pt x="0" y="827513"/>
                        </a:lnTo>
                        <a:lnTo>
                          <a:pt x="1018832" y="1394555"/>
                        </a:lnTo>
                        <a:lnTo>
                          <a:pt x="1021137" y="754904"/>
                        </a:lnTo>
                        <a:lnTo>
                          <a:pt x="508264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75AFF7"/>
                      </a:gs>
                      <a:gs pos="50000">
                        <a:srgbClr val="4292FB"/>
                      </a:gs>
                      <a:gs pos="100000">
                        <a:srgbClr val="1075FF"/>
                      </a:gs>
                    </a:gsLst>
                    <a:lin ang="0" scaled="1"/>
                  </a:gradFill>
                  <a:ln w="115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917" name="Freeform: Shape 3916">
                    <a:extLst>
                      <a:ext uri="{FF2B5EF4-FFF2-40B4-BE49-F238E27FC236}">
                        <a16:creationId xmlns:a16="http://schemas.microsoft.com/office/drawing/2014/main" id="{916585AB-63D4-B68B-DF2F-BF67F1C65E72}"/>
                      </a:ext>
                    </a:extLst>
                  </p:cNvPr>
                  <p:cNvSpPr/>
                  <p:nvPr/>
                </p:nvSpPr>
                <p:spPr>
                  <a:xfrm>
                    <a:off x="12062046" y="7091961"/>
                    <a:ext cx="1078763" cy="1190558"/>
                  </a:xfrm>
                  <a:custGeom>
                    <a:avLst/>
                    <a:gdLst>
                      <a:gd name="connsiteX0" fmla="*/ 0 w 1078763"/>
                      <a:gd name="connsiteY0" fmla="*/ 1190559 h 1190558"/>
                      <a:gd name="connsiteX1" fmla="*/ 1077611 w 1078763"/>
                      <a:gd name="connsiteY1" fmla="*/ 563585 h 1190558"/>
                      <a:gd name="connsiteX2" fmla="*/ 1078763 w 1078763"/>
                      <a:gd name="connsiteY2" fmla="*/ 0 h 1190558"/>
                      <a:gd name="connsiteX3" fmla="*/ 2305 w 1078763"/>
                      <a:gd name="connsiteY3" fmla="*/ 550907 h 11905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78763" h="1190558">
                        <a:moveTo>
                          <a:pt x="0" y="1190559"/>
                        </a:moveTo>
                        <a:lnTo>
                          <a:pt x="1077611" y="563585"/>
                        </a:lnTo>
                        <a:lnTo>
                          <a:pt x="1078763" y="0"/>
                        </a:lnTo>
                        <a:lnTo>
                          <a:pt x="2305" y="550907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75AFF7"/>
                      </a:gs>
                      <a:gs pos="50000">
                        <a:srgbClr val="4292FB"/>
                      </a:gs>
                      <a:gs pos="100000">
                        <a:srgbClr val="1075FF"/>
                      </a:gs>
                    </a:gsLst>
                    <a:lin ang="0" scaled="1"/>
                  </a:gradFill>
                  <a:ln w="115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grpSp>
                <p:nvGrpSpPr>
                  <p:cNvPr id="3918" name="Graphic 4">
                    <a:extLst>
                      <a:ext uri="{FF2B5EF4-FFF2-40B4-BE49-F238E27FC236}">
                        <a16:creationId xmlns:a16="http://schemas.microsoft.com/office/drawing/2014/main" id="{113BDD30-B8B7-1C23-6E4A-FE686B95BE0C}"/>
                      </a:ext>
                    </a:extLst>
                  </p:cNvPr>
                  <p:cNvGrpSpPr/>
                  <p:nvPr/>
                </p:nvGrpSpPr>
                <p:grpSpPr>
                  <a:xfrm>
                    <a:off x="12199197" y="7610597"/>
                    <a:ext cx="342299" cy="519788"/>
                    <a:chOff x="12199197" y="7610597"/>
                    <a:chExt cx="342299" cy="519788"/>
                  </a:xfrm>
                </p:grpSpPr>
                <p:sp>
                  <p:nvSpPr>
                    <p:cNvPr id="3919" name="Freeform: Shape 3918">
                      <a:extLst>
                        <a:ext uri="{FF2B5EF4-FFF2-40B4-BE49-F238E27FC236}">
                          <a16:creationId xmlns:a16="http://schemas.microsoft.com/office/drawing/2014/main" id="{77A1C99D-9A7B-D6D1-4DCA-A06A177120B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199197" y="7610597"/>
                      <a:ext cx="342299" cy="519788"/>
                    </a:xfrm>
                    <a:custGeom>
                      <a:avLst/>
                      <a:gdLst>
                        <a:gd name="connsiteX0" fmla="*/ 0 w 342299"/>
                        <a:gd name="connsiteY0" fmla="*/ 519789 h 519788"/>
                        <a:gd name="connsiteX1" fmla="*/ 342299 w 342299"/>
                        <a:gd name="connsiteY1" fmla="*/ 321555 h 519788"/>
                        <a:gd name="connsiteX2" fmla="*/ 342299 w 342299"/>
                        <a:gd name="connsiteY2" fmla="*/ 0 h 519788"/>
                        <a:gd name="connsiteX3" fmla="*/ 0 w 342299"/>
                        <a:gd name="connsiteY3" fmla="*/ 197082 h 51978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342299" h="519788">
                          <a:moveTo>
                            <a:pt x="0" y="519789"/>
                          </a:moveTo>
                          <a:lnTo>
                            <a:pt x="342299" y="321555"/>
                          </a:lnTo>
                          <a:lnTo>
                            <a:pt x="342299" y="0"/>
                          </a:lnTo>
                          <a:lnTo>
                            <a:pt x="0" y="197082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11522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920" name="Freeform: Shape 3919">
                      <a:extLst>
                        <a:ext uri="{FF2B5EF4-FFF2-40B4-BE49-F238E27FC236}">
                          <a16:creationId xmlns:a16="http://schemas.microsoft.com/office/drawing/2014/main" id="{30696D34-B747-1034-7F94-D78E53F4A4C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350178" y="7661309"/>
                      <a:ext cx="161353" cy="345757"/>
                    </a:xfrm>
                    <a:custGeom>
                      <a:avLst/>
                      <a:gdLst>
                        <a:gd name="connsiteX0" fmla="*/ 0 w 161353"/>
                        <a:gd name="connsiteY0" fmla="*/ 345758 h 345757"/>
                        <a:gd name="connsiteX1" fmla="*/ 161354 w 161353"/>
                        <a:gd name="connsiteY1" fmla="*/ 253556 h 345757"/>
                        <a:gd name="connsiteX2" fmla="*/ 161354 w 161353"/>
                        <a:gd name="connsiteY2" fmla="*/ 0 h 345757"/>
                        <a:gd name="connsiteX3" fmla="*/ 0 w 161353"/>
                        <a:gd name="connsiteY3" fmla="*/ 92202 h 34575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1353" h="345757">
                          <a:moveTo>
                            <a:pt x="0" y="345758"/>
                          </a:moveTo>
                          <a:lnTo>
                            <a:pt x="161354" y="253556"/>
                          </a:lnTo>
                          <a:lnTo>
                            <a:pt x="161354" y="0"/>
                          </a:lnTo>
                          <a:lnTo>
                            <a:pt x="0" y="92202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D7E5FB"/>
                        </a:gs>
                        <a:gs pos="50000">
                          <a:srgbClr val="A8CAFD"/>
                        </a:gs>
                        <a:gs pos="100000">
                          <a:srgbClr val="7AAFFF"/>
                        </a:gs>
                      </a:gsLst>
                      <a:lin ang="0" scaled="1"/>
                    </a:gradFill>
                    <a:ln w="11522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921" name="Freeform: Shape 3920">
                      <a:extLst>
                        <a:ext uri="{FF2B5EF4-FFF2-40B4-BE49-F238E27FC236}">
                          <a16:creationId xmlns:a16="http://schemas.microsoft.com/office/drawing/2014/main" id="{1CE3F602-AF80-C051-09F6-B471A418EF9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228010" y="7773103"/>
                      <a:ext cx="92202" cy="305419"/>
                    </a:xfrm>
                    <a:custGeom>
                      <a:avLst/>
                      <a:gdLst>
                        <a:gd name="connsiteX0" fmla="*/ 0 w 92202"/>
                        <a:gd name="connsiteY0" fmla="*/ 305419 h 305419"/>
                        <a:gd name="connsiteX1" fmla="*/ 92202 w 92202"/>
                        <a:gd name="connsiteY1" fmla="*/ 253556 h 305419"/>
                        <a:gd name="connsiteX2" fmla="*/ 92202 w 92202"/>
                        <a:gd name="connsiteY2" fmla="*/ 0 h 305419"/>
                        <a:gd name="connsiteX3" fmla="*/ 0 w 92202"/>
                        <a:gd name="connsiteY3" fmla="*/ 51864 h 30541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92202" h="305419">
                          <a:moveTo>
                            <a:pt x="0" y="305419"/>
                          </a:moveTo>
                          <a:lnTo>
                            <a:pt x="92202" y="253556"/>
                          </a:lnTo>
                          <a:lnTo>
                            <a:pt x="92202" y="0"/>
                          </a:lnTo>
                          <a:lnTo>
                            <a:pt x="0" y="51864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D7E5FB"/>
                        </a:gs>
                        <a:gs pos="50000">
                          <a:srgbClr val="A8CAFD"/>
                        </a:gs>
                        <a:gs pos="100000">
                          <a:srgbClr val="7AAFFF"/>
                        </a:gs>
                      </a:gsLst>
                      <a:lin ang="0" scaled="1"/>
                    </a:gradFill>
                    <a:ln w="11522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3922" name="Graphic 4">
                    <a:extLst>
                      <a:ext uri="{FF2B5EF4-FFF2-40B4-BE49-F238E27FC236}">
                        <a16:creationId xmlns:a16="http://schemas.microsoft.com/office/drawing/2014/main" id="{C24260B9-015C-5D7E-3EF2-9A441395C515}"/>
                      </a:ext>
                    </a:extLst>
                  </p:cNvPr>
                  <p:cNvGrpSpPr/>
                  <p:nvPr/>
                </p:nvGrpSpPr>
                <p:grpSpPr>
                  <a:xfrm>
                    <a:off x="12705155" y="7316703"/>
                    <a:ext cx="342300" cy="519788"/>
                    <a:chOff x="12705155" y="7316703"/>
                    <a:chExt cx="342300" cy="519788"/>
                  </a:xfrm>
                </p:grpSpPr>
                <p:sp>
                  <p:nvSpPr>
                    <p:cNvPr id="3923" name="Freeform: Shape 3922">
                      <a:extLst>
                        <a:ext uri="{FF2B5EF4-FFF2-40B4-BE49-F238E27FC236}">
                          <a16:creationId xmlns:a16="http://schemas.microsoft.com/office/drawing/2014/main" id="{C2139F39-899F-7810-3120-200B508BB78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705155" y="7316703"/>
                      <a:ext cx="342300" cy="519788"/>
                    </a:xfrm>
                    <a:custGeom>
                      <a:avLst/>
                      <a:gdLst>
                        <a:gd name="connsiteX0" fmla="*/ 0 w 342300"/>
                        <a:gd name="connsiteY0" fmla="*/ 519789 h 519788"/>
                        <a:gd name="connsiteX1" fmla="*/ 342300 w 342300"/>
                        <a:gd name="connsiteY1" fmla="*/ 322707 h 519788"/>
                        <a:gd name="connsiteX2" fmla="*/ 342300 w 342300"/>
                        <a:gd name="connsiteY2" fmla="*/ 0 h 519788"/>
                        <a:gd name="connsiteX3" fmla="*/ 0 w 342300"/>
                        <a:gd name="connsiteY3" fmla="*/ 198234 h 51978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342300" h="519788">
                          <a:moveTo>
                            <a:pt x="0" y="519789"/>
                          </a:moveTo>
                          <a:lnTo>
                            <a:pt x="342300" y="322707"/>
                          </a:lnTo>
                          <a:lnTo>
                            <a:pt x="342300" y="0"/>
                          </a:lnTo>
                          <a:lnTo>
                            <a:pt x="0" y="19823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11522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924" name="Freeform: Shape 3923">
                      <a:extLst>
                        <a:ext uri="{FF2B5EF4-FFF2-40B4-BE49-F238E27FC236}">
                          <a16:creationId xmlns:a16="http://schemas.microsoft.com/office/drawing/2014/main" id="{3EE926B3-6387-0B2B-B953-1397DE3CEA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856136" y="7368567"/>
                      <a:ext cx="161353" cy="345757"/>
                    </a:xfrm>
                    <a:custGeom>
                      <a:avLst/>
                      <a:gdLst>
                        <a:gd name="connsiteX0" fmla="*/ 0 w 161353"/>
                        <a:gd name="connsiteY0" fmla="*/ 345758 h 345757"/>
                        <a:gd name="connsiteX1" fmla="*/ 161354 w 161353"/>
                        <a:gd name="connsiteY1" fmla="*/ 253556 h 345757"/>
                        <a:gd name="connsiteX2" fmla="*/ 161354 w 161353"/>
                        <a:gd name="connsiteY2" fmla="*/ 0 h 345757"/>
                        <a:gd name="connsiteX3" fmla="*/ 0 w 161353"/>
                        <a:gd name="connsiteY3" fmla="*/ 92202 h 34575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1353" h="345757">
                          <a:moveTo>
                            <a:pt x="0" y="345758"/>
                          </a:moveTo>
                          <a:lnTo>
                            <a:pt x="161354" y="253556"/>
                          </a:lnTo>
                          <a:lnTo>
                            <a:pt x="161354" y="0"/>
                          </a:lnTo>
                          <a:lnTo>
                            <a:pt x="0" y="92202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D7E5FB"/>
                        </a:gs>
                        <a:gs pos="50000">
                          <a:srgbClr val="A8CAFD"/>
                        </a:gs>
                        <a:gs pos="100000">
                          <a:srgbClr val="7AAFFF"/>
                        </a:gs>
                      </a:gsLst>
                      <a:lin ang="0" scaled="1"/>
                    </a:gradFill>
                    <a:ln w="11522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925" name="Freeform: Shape 3924">
                      <a:extLst>
                        <a:ext uri="{FF2B5EF4-FFF2-40B4-BE49-F238E27FC236}">
                          <a16:creationId xmlns:a16="http://schemas.microsoft.com/office/drawing/2014/main" id="{F660312D-BDCB-D5C4-D4BF-4EAFE19B782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735121" y="7480362"/>
                      <a:ext cx="91049" cy="305419"/>
                    </a:xfrm>
                    <a:custGeom>
                      <a:avLst/>
                      <a:gdLst>
                        <a:gd name="connsiteX0" fmla="*/ 0 w 91049"/>
                        <a:gd name="connsiteY0" fmla="*/ 305419 h 305419"/>
                        <a:gd name="connsiteX1" fmla="*/ 91049 w 91049"/>
                        <a:gd name="connsiteY1" fmla="*/ 253556 h 305419"/>
                        <a:gd name="connsiteX2" fmla="*/ 91049 w 91049"/>
                        <a:gd name="connsiteY2" fmla="*/ 0 h 305419"/>
                        <a:gd name="connsiteX3" fmla="*/ 0 w 91049"/>
                        <a:gd name="connsiteY3" fmla="*/ 51864 h 30541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91049" h="305419">
                          <a:moveTo>
                            <a:pt x="0" y="305419"/>
                          </a:moveTo>
                          <a:lnTo>
                            <a:pt x="91049" y="253556"/>
                          </a:lnTo>
                          <a:lnTo>
                            <a:pt x="91049" y="0"/>
                          </a:lnTo>
                          <a:lnTo>
                            <a:pt x="0" y="51864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D7E5FB"/>
                        </a:gs>
                        <a:gs pos="50000">
                          <a:srgbClr val="A8CAFD"/>
                        </a:gs>
                        <a:gs pos="100000">
                          <a:srgbClr val="7AAFFF"/>
                        </a:gs>
                      </a:gsLst>
                      <a:lin ang="0" scaled="1"/>
                    </a:gradFill>
                    <a:ln w="11522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3926" name="Freeform: Shape 3925">
                    <a:extLst>
                      <a:ext uri="{FF2B5EF4-FFF2-40B4-BE49-F238E27FC236}">
                        <a16:creationId xmlns:a16="http://schemas.microsoft.com/office/drawing/2014/main" id="{061872CD-A563-C0BE-8AF8-BC82E3D7428A}"/>
                      </a:ext>
                    </a:extLst>
                  </p:cNvPr>
                  <p:cNvSpPr/>
                  <p:nvPr/>
                </p:nvSpPr>
                <p:spPr>
                  <a:xfrm>
                    <a:off x="10902606" y="6205669"/>
                    <a:ext cx="1739160" cy="855173"/>
                  </a:xfrm>
                  <a:custGeom>
                    <a:avLst/>
                    <a:gdLst>
                      <a:gd name="connsiteX0" fmla="*/ 0 w 1739160"/>
                      <a:gd name="connsiteY0" fmla="*/ 855174 h 855173"/>
                      <a:gd name="connsiteX1" fmla="*/ 661549 w 1739160"/>
                      <a:gd name="connsiteY1" fmla="*/ 625821 h 855173"/>
                      <a:gd name="connsiteX2" fmla="*/ 1739160 w 1739160"/>
                      <a:gd name="connsiteY2" fmla="*/ 0 h 855173"/>
                      <a:gd name="connsiteX3" fmla="*/ 1096051 w 1739160"/>
                      <a:gd name="connsiteY3" fmla="*/ 218980 h 8551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739160" h="855173">
                        <a:moveTo>
                          <a:pt x="0" y="855174"/>
                        </a:moveTo>
                        <a:lnTo>
                          <a:pt x="661549" y="625821"/>
                        </a:lnTo>
                        <a:lnTo>
                          <a:pt x="1739160" y="0"/>
                        </a:lnTo>
                        <a:lnTo>
                          <a:pt x="1096051" y="218980"/>
                        </a:lnTo>
                        <a:close/>
                      </a:path>
                    </a:pathLst>
                  </a:custGeom>
                  <a:solidFill>
                    <a:srgbClr val="226EFF"/>
                  </a:solidFill>
                  <a:ln w="115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927" name="Freeform: Shape 3926">
                    <a:extLst>
                      <a:ext uri="{FF2B5EF4-FFF2-40B4-BE49-F238E27FC236}">
                        <a16:creationId xmlns:a16="http://schemas.microsoft.com/office/drawing/2014/main" id="{72605E53-5ADD-ED94-BDF4-D72D38D93D03}"/>
                      </a:ext>
                    </a:extLst>
                  </p:cNvPr>
                  <p:cNvSpPr/>
                  <p:nvPr/>
                </p:nvSpPr>
                <p:spPr>
                  <a:xfrm>
                    <a:off x="12199197" y="7648631"/>
                    <a:ext cx="11525" cy="11525"/>
                  </a:xfrm>
                  <a:custGeom>
                    <a:avLst/>
                    <a:gdLst>
                      <a:gd name="connsiteX0" fmla="*/ 0 w 11525"/>
                      <a:gd name="connsiteY0" fmla="*/ 0 h 11525"/>
                      <a:gd name="connsiteX1" fmla="*/ 0 w 11525"/>
                      <a:gd name="connsiteY1" fmla="*/ 0 h 11525"/>
                      <a:gd name="connsiteX2" fmla="*/ 0 w 11525"/>
                      <a:gd name="connsiteY2" fmla="*/ 0 h 11525"/>
                      <a:gd name="connsiteX3" fmla="*/ 0 w 11525"/>
                      <a:gd name="connsiteY3" fmla="*/ 0 h 11525"/>
                      <a:gd name="connsiteX4" fmla="*/ 0 w 11525"/>
                      <a:gd name="connsiteY4" fmla="*/ 0 h 11525"/>
                      <a:gd name="connsiteX5" fmla="*/ 0 w 11525"/>
                      <a:gd name="connsiteY5" fmla="*/ 0 h 115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1525" h="11525"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5F5F5F"/>
                  </a:solidFill>
                  <a:ln w="115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928" name="Freeform: Shape 3927">
                    <a:extLst>
                      <a:ext uri="{FF2B5EF4-FFF2-40B4-BE49-F238E27FC236}">
                        <a16:creationId xmlns:a16="http://schemas.microsoft.com/office/drawing/2014/main" id="{2A3124F0-1A3C-5874-3DF0-00572D6484F5}"/>
                      </a:ext>
                    </a:extLst>
                  </p:cNvPr>
                  <p:cNvSpPr/>
                  <p:nvPr/>
                </p:nvSpPr>
                <p:spPr>
                  <a:xfrm>
                    <a:off x="12199197" y="7647766"/>
                    <a:ext cx="11525" cy="864"/>
                  </a:xfrm>
                  <a:custGeom>
                    <a:avLst/>
                    <a:gdLst>
                      <a:gd name="connsiteX0" fmla="*/ 0 w 11525"/>
                      <a:gd name="connsiteY0" fmla="*/ 864 h 864"/>
                      <a:gd name="connsiteX1" fmla="*/ 0 w 11525"/>
                      <a:gd name="connsiteY1" fmla="*/ 864 h 864"/>
                      <a:gd name="connsiteX2" fmla="*/ 0 w 11525"/>
                      <a:gd name="connsiteY2" fmla="*/ 864 h 864"/>
                      <a:gd name="connsiteX3" fmla="*/ 0 w 11525"/>
                      <a:gd name="connsiteY3" fmla="*/ 864 h 864"/>
                      <a:gd name="connsiteX4" fmla="*/ 0 w 11525"/>
                      <a:gd name="connsiteY4" fmla="*/ 864 h 8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525" h="864">
                        <a:moveTo>
                          <a:pt x="0" y="864"/>
                        </a:moveTo>
                        <a:cubicBezTo>
                          <a:pt x="0" y="-288"/>
                          <a:pt x="0" y="-288"/>
                          <a:pt x="0" y="864"/>
                        </a:cubicBezTo>
                        <a:cubicBezTo>
                          <a:pt x="0" y="-288"/>
                          <a:pt x="0" y="-288"/>
                          <a:pt x="0" y="864"/>
                        </a:cubicBezTo>
                        <a:cubicBezTo>
                          <a:pt x="0" y="-288"/>
                          <a:pt x="0" y="-288"/>
                          <a:pt x="0" y="864"/>
                        </a:cubicBezTo>
                        <a:cubicBezTo>
                          <a:pt x="0" y="-288"/>
                          <a:pt x="0" y="-288"/>
                          <a:pt x="0" y="864"/>
                        </a:cubicBezTo>
                        <a:close/>
                      </a:path>
                    </a:pathLst>
                  </a:custGeom>
                  <a:solidFill>
                    <a:srgbClr val="5F5F5F"/>
                  </a:solidFill>
                  <a:ln w="115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grpSp>
                <p:nvGrpSpPr>
                  <p:cNvPr id="3929" name="Graphic 4">
                    <a:extLst>
                      <a:ext uri="{FF2B5EF4-FFF2-40B4-BE49-F238E27FC236}">
                        <a16:creationId xmlns:a16="http://schemas.microsoft.com/office/drawing/2014/main" id="{A621979C-AB8E-694C-4429-4F4DC71B67DB}"/>
                      </a:ext>
                    </a:extLst>
                  </p:cNvPr>
                  <p:cNvGrpSpPr/>
                  <p:nvPr/>
                </p:nvGrpSpPr>
                <p:grpSpPr>
                  <a:xfrm>
                    <a:off x="11599884" y="7622122"/>
                    <a:ext cx="342299" cy="519788"/>
                    <a:chOff x="11599884" y="7622122"/>
                    <a:chExt cx="342299" cy="519788"/>
                  </a:xfrm>
                </p:grpSpPr>
                <p:sp>
                  <p:nvSpPr>
                    <p:cNvPr id="3930" name="Freeform: Shape 3929">
                      <a:extLst>
                        <a:ext uri="{FF2B5EF4-FFF2-40B4-BE49-F238E27FC236}">
                          <a16:creationId xmlns:a16="http://schemas.microsoft.com/office/drawing/2014/main" id="{A55E8F45-2FFF-7133-6544-82D19EAA4FD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599884" y="7622122"/>
                      <a:ext cx="342299" cy="519788"/>
                    </a:xfrm>
                    <a:custGeom>
                      <a:avLst/>
                      <a:gdLst>
                        <a:gd name="connsiteX0" fmla="*/ 0 w 342299"/>
                        <a:gd name="connsiteY0" fmla="*/ 321555 h 519788"/>
                        <a:gd name="connsiteX1" fmla="*/ 342299 w 342299"/>
                        <a:gd name="connsiteY1" fmla="*/ 519789 h 519788"/>
                        <a:gd name="connsiteX2" fmla="*/ 342299 w 342299"/>
                        <a:gd name="connsiteY2" fmla="*/ 197082 h 519788"/>
                        <a:gd name="connsiteX3" fmla="*/ 0 w 342299"/>
                        <a:gd name="connsiteY3" fmla="*/ 0 h 51978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342299" h="519788">
                          <a:moveTo>
                            <a:pt x="0" y="321555"/>
                          </a:moveTo>
                          <a:lnTo>
                            <a:pt x="342299" y="519789"/>
                          </a:lnTo>
                          <a:lnTo>
                            <a:pt x="342299" y="197082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11522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931" name="Freeform: Shape 3930">
                      <a:extLst>
                        <a:ext uri="{FF2B5EF4-FFF2-40B4-BE49-F238E27FC236}">
                          <a16:creationId xmlns:a16="http://schemas.microsoft.com/office/drawing/2014/main" id="{D842E217-1846-061F-9608-64F9312CAA6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629849" y="7672834"/>
                      <a:ext cx="161353" cy="346909"/>
                    </a:xfrm>
                    <a:custGeom>
                      <a:avLst/>
                      <a:gdLst>
                        <a:gd name="connsiteX0" fmla="*/ 0 w 161353"/>
                        <a:gd name="connsiteY0" fmla="*/ 253556 h 346909"/>
                        <a:gd name="connsiteX1" fmla="*/ 161354 w 161353"/>
                        <a:gd name="connsiteY1" fmla="*/ 346910 h 346909"/>
                        <a:gd name="connsiteX2" fmla="*/ 161354 w 161353"/>
                        <a:gd name="connsiteY2" fmla="*/ 93354 h 346909"/>
                        <a:gd name="connsiteX3" fmla="*/ 0 w 161353"/>
                        <a:gd name="connsiteY3" fmla="*/ 0 h 34690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1353" h="346909">
                          <a:moveTo>
                            <a:pt x="0" y="253556"/>
                          </a:moveTo>
                          <a:lnTo>
                            <a:pt x="161354" y="346910"/>
                          </a:lnTo>
                          <a:lnTo>
                            <a:pt x="161354" y="93354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D7E5FB"/>
                        </a:gs>
                        <a:gs pos="50000">
                          <a:srgbClr val="A8CAFD"/>
                        </a:gs>
                        <a:gs pos="100000">
                          <a:srgbClr val="7AAFFF"/>
                        </a:gs>
                      </a:gsLst>
                      <a:lin ang="0" scaled="1"/>
                    </a:gradFill>
                    <a:ln w="11522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932" name="Freeform: Shape 3931">
                      <a:extLst>
                        <a:ext uri="{FF2B5EF4-FFF2-40B4-BE49-F238E27FC236}">
                          <a16:creationId xmlns:a16="http://schemas.microsoft.com/office/drawing/2014/main" id="{A3ACBA93-49B3-36EA-5CD4-020BB524809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821168" y="7784629"/>
                      <a:ext cx="92202" cy="305419"/>
                    </a:xfrm>
                    <a:custGeom>
                      <a:avLst/>
                      <a:gdLst>
                        <a:gd name="connsiteX0" fmla="*/ 0 w 92202"/>
                        <a:gd name="connsiteY0" fmla="*/ 253556 h 305419"/>
                        <a:gd name="connsiteX1" fmla="*/ 92202 w 92202"/>
                        <a:gd name="connsiteY1" fmla="*/ 305419 h 305419"/>
                        <a:gd name="connsiteX2" fmla="*/ 92202 w 92202"/>
                        <a:gd name="connsiteY2" fmla="*/ 51864 h 305419"/>
                        <a:gd name="connsiteX3" fmla="*/ 0 w 92202"/>
                        <a:gd name="connsiteY3" fmla="*/ 0 h 30541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92202" h="305419">
                          <a:moveTo>
                            <a:pt x="0" y="253556"/>
                          </a:moveTo>
                          <a:lnTo>
                            <a:pt x="92202" y="305419"/>
                          </a:lnTo>
                          <a:lnTo>
                            <a:pt x="92202" y="51864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D7E5FB"/>
                        </a:gs>
                        <a:gs pos="50000">
                          <a:srgbClr val="A8CAFD"/>
                        </a:gs>
                        <a:gs pos="100000">
                          <a:srgbClr val="7AAFFF"/>
                        </a:gs>
                      </a:gsLst>
                      <a:lin ang="0" scaled="1"/>
                    </a:gradFill>
                    <a:ln w="11522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3933" name="Freeform: Shape 3932">
                    <a:extLst>
                      <a:ext uri="{FF2B5EF4-FFF2-40B4-BE49-F238E27FC236}">
                        <a16:creationId xmlns:a16="http://schemas.microsoft.com/office/drawing/2014/main" id="{9DD6C23F-2539-DC36-D08B-C954C7CCE9C5}"/>
                      </a:ext>
                    </a:extLst>
                  </p:cNvPr>
                  <p:cNvSpPr/>
                  <p:nvPr/>
                </p:nvSpPr>
                <p:spPr>
                  <a:xfrm>
                    <a:off x="10902606" y="6831491"/>
                    <a:ext cx="1264319" cy="924324"/>
                  </a:xfrm>
                  <a:custGeom>
                    <a:avLst/>
                    <a:gdLst>
                      <a:gd name="connsiteX0" fmla="*/ 0 w 1264319"/>
                      <a:gd name="connsiteY0" fmla="*/ 229352 h 924324"/>
                      <a:gd name="connsiteX1" fmla="*/ 26508 w 1264319"/>
                      <a:gd name="connsiteY1" fmla="*/ 267386 h 924324"/>
                      <a:gd name="connsiteX2" fmla="*/ 648872 w 1264319"/>
                      <a:gd name="connsiteY2" fmla="*/ 56474 h 924324"/>
                      <a:gd name="connsiteX3" fmla="*/ 1222829 w 1264319"/>
                      <a:gd name="connsiteY3" fmla="*/ 924325 h 924324"/>
                      <a:gd name="connsiteX4" fmla="*/ 1264320 w 1264319"/>
                      <a:gd name="connsiteY4" fmla="*/ 908190 h 924324"/>
                      <a:gd name="connsiteX5" fmla="*/ 663855 w 1264319"/>
                      <a:gd name="connsiteY5" fmla="*/ 0 h 9243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264319" h="924324">
                        <a:moveTo>
                          <a:pt x="0" y="229352"/>
                        </a:moveTo>
                        <a:lnTo>
                          <a:pt x="26508" y="267386"/>
                        </a:lnTo>
                        <a:lnTo>
                          <a:pt x="648872" y="56474"/>
                        </a:lnTo>
                        <a:lnTo>
                          <a:pt x="1222829" y="924325"/>
                        </a:lnTo>
                        <a:lnTo>
                          <a:pt x="1264320" y="908190"/>
                        </a:lnTo>
                        <a:lnTo>
                          <a:pt x="663855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0366FE"/>
                      </a:gs>
                      <a:gs pos="50000">
                        <a:srgbClr val="0451E5"/>
                      </a:gs>
                      <a:gs pos="100000">
                        <a:srgbClr val="063CCC"/>
                      </a:gs>
                    </a:gsLst>
                    <a:lin ang="0" scaled="1"/>
                  </a:gradFill>
                  <a:ln w="115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934" name="Freeform: Shape 3933">
                    <a:extLst>
                      <a:ext uri="{FF2B5EF4-FFF2-40B4-BE49-F238E27FC236}">
                        <a16:creationId xmlns:a16="http://schemas.microsoft.com/office/drawing/2014/main" id="{03D14DA4-0192-3C05-FF6F-8F5431955B73}"/>
                      </a:ext>
                    </a:extLst>
                  </p:cNvPr>
                  <p:cNvSpPr/>
                  <p:nvPr/>
                </p:nvSpPr>
                <p:spPr>
                  <a:xfrm>
                    <a:off x="11564155" y="6205669"/>
                    <a:ext cx="1683839" cy="1534010"/>
                  </a:xfrm>
                  <a:custGeom>
                    <a:avLst/>
                    <a:gdLst>
                      <a:gd name="connsiteX0" fmla="*/ 0 w 1683839"/>
                      <a:gd name="connsiteY0" fmla="*/ 625821 h 1534010"/>
                      <a:gd name="connsiteX1" fmla="*/ 602770 w 1683839"/>
                      <a:gd name="connsiteY1" fmla="*/ 1534011 h 1534010"/>
                      <a:gd name="connsiteX2" fmla="*/ 1683840 w 1683839"/>
                      <a:gd name="connsiteY2" fmla="*/ 915105 h 1534010"/>
                      <a:gd name="connsiteX3" fmla="*/ 1077611 w 1683839"/>
                      <a:gd name="connsiteY3" fmla="*/ 0 h 15340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3839" h="1534010">
                        <a:moveTo>
                          <a:pt x="0" y="625821"/>
                        </a:moveTo>
                        <a:lnTo>
                          <a:pt x="602770" y="1534011"/>
                        </a:lnTo>
                        <a:lnTo>
                          <a:pt x="1683840" y="915105"/>
                        </a:lnTo>
                        <a:lnTo>
                          <a:pt x="1077611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0366FE"/>
                      </a:gs>
                      <a:gs pos="50000">
                        <a:srgbClr val="0451E5"/>
                      </a:gs>
                      <a:gs pos="100000">
                        <a:srgbClr val="063CCC"/>
                      </a:gs>
                    </a:gsLst>
                    <a:lin ang="0" scaled="1"/>
                  </a:gradFill>
                  <a:ln w="115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grpSp>
                <p:nvGrpSpPr>
                  <p:cNvPr id="3935" name="Graphic 4">
                    <a:extLst>
                      <a:ext uri="{FF2B5EF4-FFF2-40B4-BE49-F238E27FC236}">
                        <a16:creationId xmlns:a16="http://schemas.microsoft.com/office/drawing/2014/main" id="{FD8407C8-36A7-5BAD-3CF8-1C0DD0C91E7E}"/>
                      </a:ext>
                    </a:extLst>
                  </p:cNvPr>
                  <p:cNvGrpSpPr/>
                  <p:nvPr/>
                </p:nvGrpSpPr>
                <p:grpSpPr>
                  <a:xfrm>
                    <a:off x="11237991" y="7022809"/>
                    <a:ext cx="545144" cy="543991"/>
                    <a:chOff x="11237991" y="7022809"/>
                    <a:chExt cx="545144" cy="543991"/>
                  </a:xfrm>
                </p:grpSpPr>
                <p:sp>
                  <p:nvSpPr>
                    <p:cNvPr id="3936" name="Freeform: Shape 3935">
                      <a:extLst>
                        <a:ext uri="{FF2B5EF4-FFF2-40B4-BE49-F238E27FC236}">
                          <a16:creationId xmlns:a16="http://schemas.microsoft.com/office/drawing/2014/main" id="{46AF08CC-2769-52EE-DC8A-C0F200D184C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237991" y="7022809"/>
                      <a:ext cx="545144" cy="543991"/>
                    </a:xfrm>
                    <a:custGeom>
                      <a:avLst/>
                      <a:gdLst>
                        <a:gd name="connsiteX0" fmla="*/ 289284 w 545144"/>
                        <a:gd name="connsiteY0" fmla="*/ 34576 h 543991"/>
                        <a:gd name="connsiteX1" fmla="*/ 174031 w 545144"/>
                        <a:gd name="connsiteY1" fmla="*/ 0 h 543991"/>
                        <a:gd name="connsiteX2" fmla="*/ 0 w 545144"/>
                        <a:gd name="connsiteY2" fmla="*/ 220132 h 543991"/>
                        <a:gd name="connsiteX3" fmla="*/ 0 w 545144"/>
                        <a:gd name="connsiteY3" fmla="*/ 229353 h 543991"/>
                        <a:gd name="connsiteX4" fmla="*/ 545144 w 545144"/>
                        <a:gd name="connsiteY4" fmla="*/ 543992 h 543991"/>
                        <a:gd name="connsiteX5" fmla="*/ 545144 w 545144"/>
                        <a:gd name="connsiteY5" fmla="*/ 515179 h 543991"/>
                        <a:gd name="connsiteX6" fmla="*/ 289284 w 545144"/>
                        <a:gd name="connsiteY6" fmla="*/ 34576 h 54399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545144" h="543991">
                          <a:moveTo>
                            <a:pt x="289284" y="34576"/>
                          </a:moveTo>
                          <a:cubicBezTo>
                            <a:pt x="250098" y="12678"/>
                            <a:pt x="210912" y="0"/>
                            <a:pt x="174031" y="0"/>
                          </a:cubicBezTo>
                          <a:cubicBezTo>
                            <a:pt x="71457" y="0"/>
                            <a:pt x="3457" y="86439"/>
                            <a:pt x="0" y="220132"/>
                          </a:cubicBezTo>
                          <a:lnTo>
                            <a:pt x="0" y="229353"/>
                          </a:lnTo>
                          <a:lnTo>
                            <a:pt x="545144" y="543992"/>
                          </a:lnTo>
                          <a:lnTo>
                            <a:pt x="545144" y="515179"/>
                          </a:lnTo>
                          <a:cubicBezTo>
                            <a:pt x="542839" y="344605"/>
                            <a:pt x="451790" y="117558"/>
                            <a:pt x="289284" y="34576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11522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937" name="Freeform: Shape 3936">
                      <a:extLst>
                        <a:ext uri="{FF2B5EF4-FFF2-40B4-BE49-F238E27FC236}">
                          <a16:creationId xmlns:a16="http://schemas.microsoft.com/office/drawing/2014/main" id="{05FB6D55-009D-0AC7-AAA0-65B39BD1BDB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515749" y="7087351"/>
                      <a:ext cx="164811" cy="271995"/>
                    </a:xfrm>
                    <a:custGeom>
                      <a:avLst/>
                      <a:gdLst>
                        <a:gd name="connsiteX0" fmla="*/ 161354 w 164811"/>
                        <a:gd name="connsiteY0" fmla="*/ 185557 h 271995"/>
                        <a:gd name="connsiteX1" fmla="*/ 161354 w 164811"/>
                        <a:gd name="connsiteY1" fmla="*/ 185557 h 271995"/>
                        <a:gd name="connsiteX2" fmla="*/ 160201 w 164811"/>
                        <a:gd name="connsiteY2" fmla="*/ 183251 h 271995"/>
                        <a:gd name="connsiteX3" fmla="*/ 160201 w 164811"/>
                        <a:gd name="connsiteY3" fmla="*/ 182099 h 271995"/>
                        <a:gd name="connsiteX4" fmla="*/ 160201 w 164811"/>
                        <a:gd name="connsiteY4" fmla="*/ 180947 h 271995"/>
                        <a:gd name="connsiteX5" fmla="*/ 160201 w 164811"/>
                        <a:gd name="connsiteY5" fmla="*/ 179794 h 271995"/>
                        <a:gd name="connsiteX6" fmla="*/ 160201 w 164811"/>
                        <a:gd name="connsiteY6" fmla="*/ 178641 h 271995"/>
                        <a:gd name="connsiteX7" fmla="*/ 160201 w 164811"/>
                        <a:gd name="connsiteY7" fmla="*/ 177489 h 271995"/>
                        <a:gd name="connsiteX8" fmla="*/ 160201 w 164811"/>
                        <a:gd name="connsiteY8" fmla="*/ 176337 h 271995"/>
                        <a:gd name="connsiteX9" fmla="*/ 160201 w 164811"/>
                        <a:gd name="connsiteY9" fmla="*/ 175184 h 271995"/>
                        <a:gd name="connsiteX10" fmla="*/ 160201 w 164811"/>
                        <a:gd name="connsiteY10" fmla="*/ 174031 h 271995"/>
                        <a:gd name="connsiteX11" fmla="*/ 85287 w 164811"/>
                        <a:gd name="connsiteY11" fmla="*/ 70304 h 271995"/>
                        <a:gd name="connsiteX12" fmla="*/ 84135 w 164811"/>
                        <a:gd name="connsiteY12" fmla="*/ 69152 h 271995"/>
                        <a:gd name="connsiteX13" fmla="*/ 82982 w 164811"/>
                        <a:gd name="connsiteY13" fmla="*/ 67999 h 271995"/>
                        <a:gd name="connsiteX14" fmla="*/ 81830 w 164811"/>
                        <a:gd name="connsiteY14" fmla="*/ 66847 h 271995"/>
                        <a:gd name="connsiteX15" fmla="*/ 80677 w 164811"/>
                        <a:gd name="connsiteY15" fmla="*/ 65694 h 271995"/>
                        <a:gd name="connsiteX16" fmla="*/ 79525 w 164811"/>
                        <a:gd name="connsiteY16" fmla="*/ 64541 h 271995"/>
                        <a:gd name="connsiteX17" fmla="*/ 78372 w 164811"/>
                        <a:gd name="connsiteY17" fmla="*/ 63389 h 271995"/>
                        <a:gd name="connsiteX18" fmla="*/ 76067 w 164811"/>
                        <a:gd name="connsiteY18" fmla="*/ 61084 h 271995"/>
                        <a:gd name="connsiteX19" fmla="*/ 74914 w 164811"/>
                        <a:gd name="connsiteY19" fmla="*/ 59931 h 271995"/>
                        <a:gd name="connsiteX20" fmla="*/ 73762 w 164811"/>
                        <a:gd name="connsiteY20" fmla="*/ 58779 h 271995"/>
                        <a:gd name="connsiteX21" fmla="*/ 72610 w 164811"/>
                        <a:gd name="connsiteY21" fmla="*/ 57626 h 271995"/>
                        <a:gd name="connsiteX22" fmla="*/ 66847 w 164811"/>
                        <a:gd name="connsiteY22" fmla="*/ 51864 h 271995"/>
                        <a:gd name="connsiteX23" fmla="*/ 50711 w 164811"/>
                        <a:gd name="connsiteY23" fmla="*/ 36881 h 271995"/>
                        <a:gd name="connsiteX24" fmla="*/ 1153 w 164811"/>
                        <a:gd name="connsiteY24" fmla="*/ 0 h 271995"/>
                        <a:gd name="connsiteX25" fmla="*/ 0 w 164811"/>
                        <a:gd name="connsiteY25" fmla="*/ 271996 h 271995"/>
                        <a:gd name="connsiteX26" fmla="*/ 164812 w 164811"/>
                        <a:gd name="connsiteY26" fmla="*/ 187862 h 271995"/>
                        <a:gd name="connsiteX27" fmla="*/ 161354 w 164811"/>
                        <a:gd name="connsiteY27" fmla="*/ 180947 h 271995"/>
                        <a:gd name="connsiteX28" fmla="*/ 161354 w 164811"/>
                        <a:gd name="connsiteY28" fmla="*/ 185557 h 27199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</a:cxnLst>
                      <a:rect l="l" t="t" r="r" b="b"/>
                      <a:pathLst>
                        <a:path w="164811" h="271995">
                          <a:moveTo>
                            <a:pt x="161354" y="185557"/>
                          </a:moveTo>
                          <a:cubicBezTo>
                            <a:pt x="161354" y="184404"/>
                            <a:pt x="161354" y="184404"/>
                            <a:pt x="161354" y="185557"/>
                          </a:cubicBezTo>
                          <a:cubicBezTo>
                            <a:pt x="160201" y="184404"/>
                            <a:pt x="160201" y="184404"/>
                            <a:pt x="160201" y="183251"/>
                          </a:cubicBezTo>
                          <a:cubicBezTo>
                            <a:pt x="160201" y="183251"/>
                            <a:pt x="160201" y="182099"/>
                            <a:pt x="160201" y="182099"/>
                          </a:cubicBezTo>
                          <a:cubicBezTo>
                            <a:pt x="160201" y="182099"/>
                            <a:pt x="160201" y="180947"/>
                            <a:pt x="160201" y="180947"/>
                          </a:cubicBezTo>
                          <a:cubicBezTo>
                            <a:pt x="160201" y="180947"/>
                            <a:pt x="160201" y="179794"/>
                            <a:pt x="160201" y="179794"/>
                          </a:cubicBezTo>
                          <a:cubicBezTo>
                            <a:pt x="160201" y="179794"/>
                            <a:pt x="160201" y="178641"/>
                            <a:pt x="160201" y="178641"/>
                          </a:cubicBezTo>
                          <a:cubicBezTo>
                            <a:pt x="160201" y="178641"/>
                            <a:pt x="160201" y="177489"/>
                            <a:pt x="160201" y="177489"/>
                          </a:cubicBezTo>
                          <a:cubicBezTo>
                            <a:pt x="160201" y="177489"/>
                            <a:pt x="160201" y="176337"/>
                            <a:pt x="160201" y="176337"/>
                          </a:cubicBezTo>
                          <a:cubicBezTo>
                            <a:pt x="160201" y="176337"/>
                            <a:pt x="160201" y="175184"/>
                            <a:pt x="160201" y="175184"/>
                          </a:cubicBezTo>
                          <a:cubicBezTo>
                            <a:pt x="160201" y="175184"/>
                            <a:pt x="160201" y="174031"/>
                            <a:pt x="160201" y="174031"/>
                          </a:cubicBezTo>
                          <a:cubicBezTo>
                            <a:pt x="138303" y="134846"/>
                            <a:pt x="112948" y="99117"/>
                            <a:pt x="85287" y="70304"/>
                          </a:cubicBezTo>
                          <a:cubicBezTo>
                            <a:pt x="85287" y="70304"/>
                            <a:pt x="85287" y="70304"/>
                            <a:pt x="84135" y="69152"/>
                          </a:cubicBezTo>
                          <a:cubicBezTo>
                            <a:pt x="84135" y="69152"/>
                            <a:pt x="84135" y="69152"/>
                            <a:pt x="82982" y="67999"/>
                          </a:cubicBezTo>
                          <a:cubicBezTo>
                            <a:pt x="82982" y="67999"/>
                            <a:pt x="82982" y="67999"/>
                            <a:pt x="81830" y="66847"/>
                          </a:cubicBezTo>
                          <a:cubicBezTo>
                            <a:pt x="81830" y="66847"/>
                            <a:pt x="81830" y="66847"/>
                            <a:pt x="80677" y="65694"/>
                          </a:cubicBezTo>
                          <a:cubicBezTo>
                            <a:pt x="80677" y="65694"/>
                            <a:pt x="80677" y="65694"/>
                            <a:pt x="79525" y="64541"/>
                          </a:cubicBezTo>
                          <a:cubicBezTo>
                            <a:pt x="79525" y="64541"/>
                            <a:pt x="79525" y="64541"/>
                            <a:pt x="78372" y="63389"/>
                          </a:cubicBezTo>
                          <a:cubicBezTo>
                            <a:pt x="78372" y="63389"/>
                            <a:pt x="78372" y="63389"/>
                            <a:pt x="76067" y="61084"/>
                          </a:cubicBezTo>
                          <a:cubicBezTo>
                            <a:pt x="76067" y="61084"/>
                            <a:pt x="76067" y="61084"/>
                            <a:pt x="74914" y="59931"/>
                          </a:cubicBezTo>
                          <a:cubicBezTo>
                            <a:pt x="74914" y="59931"/>
                            <a:pt x="74914" y="59931"/>
                            <a:pt x="73762" y="58779"/>
                          </a:cubicBezTo>
                          <a:cubicBezTo>
                            <a:pt x="73762" y="58779"/>
                            <a:pt x="73762" y="58779"/>
                            <a:pt x="72610" y="57626"/>
                          </a:cubicBezTo>
                          <a:cubicBezTo>
                            <a:pt x="70304" y="55321"/>
                            <a:pt x="69152" y="54169"/>
                            <a:pt x="66847" y="51864"/>
                          </a:cubicBezTo>
                          <a:cubicBezTo>
                            <a:pt x="66847" y="51864"/>
                            <a:pt x="66847" y="51864"/>
                            <a:pt x="50711" y="36881"/>
                          </a:cubicBezTo>
                          <a:cubicBezTo>
                            <a:pt x="34576" y="23051"/>
                            <a:pt x="18441" y="10373"/>
                            <a:pt x="1153" y="0"/>
                          </a:cubicBezTo>
                          <a:lnTo>
                            <a:pt x="0" y="271996"/>
                          </a:lnTo>
                          <a:lnTo>
                            <a:pt x="164812" y="187862"/>
                          </a:lnTo>
                          <a:cubicBezTo>
                            <a:pt x="163659" y="185557"/>
                            <a:pt x="162506" y="183251"/>
                            <a:pt x="161354" y="180947"/>
                          </a:cubicBezTo>
                          <a:cubicBezTo>
                            <a:pt x="162506" y="186709"/>
                            <a:pt x="162506" y="185557"/>
                            <a:pt x="161354" y="185557"/>
                          </a:cubicBez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D7E5FB"/>
                        </a:gs>
                        <a:gs pos="50000">
                          <a:srgbClr val="A8CAFD"/>
                        </a:gs>
                        <a:gs pos="100000">
                          <a:srgbClr val="7AAFFF"/>
                        </a:gs>
                      </a:gsLst>
                      <a:lin ang="0" scaled="1"/>
                    </a:gradFill>
                    <a:ln w="11522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938" name="Freeform: Shape 3937">
                      <a:extLst>
                        <a:ext uri="{FF2B5EF4-FFF2-40B4-BE49-F238E27FC236}">
                          <a16:creationId xmlns:a16="http://schemas.microsoft.com/office/drawing/2014/main" id="{45DABF97-7D2D-CC78-180E-15D8BF30D92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528427" y="7295958"/>
                      <a:ext cx="219491" cy="203997"/>
                    </a:xfrm>
                    <a:custGeom>
                      <a:avLst/>
                      <a:gdLst>
                        <a:gd name="connsiteX0" fmla="*/ 218980 w 219491"/>
                        <a:gd name="connsiteY0" fmla="*/ 200539 h 203997"/>
                        <a:gd name="connsiteX1" fmla="*/ 218980 w 219491"/>
                        <a:gd name="connsiteY1" fmla="*/ 200539 h 203997"/>
                        <a:gd name="connsiteX2" fmla="*/ 218980 w 219491"/>
                        <a:gd name="connsiteY2" fmla="*/ 198234 h 203997"/>
                        <a:gd name="connsiteX3" fmla="*/ 218980 w 219491"/>
                        <a:gd name="connsiteY3" fmla="*/ 197082 h 203997"/>
                        <a:gd name="connsiteX4" fmla="*/ 218980 w 219491"/>
                        <a:gd name="connsiteY4" fmla="*/ 195929 h 203997"/>
                        <a:gd name="connsiteX5" fmla="*/ 218980 w 219491"/>
                        <a:gd name="connsiteY5" fmla="*/ 194777 h 203997"/>
                        <a:gd name="connsiteX6" fmla="*/ 218980 w 219491"/>
                        <a:gd name="connsiteY6" fmla="*/ 191319 h 203997"/>
                        <a:gd name="connsiteX7" fmla="*/ 217827 w 219491"/>
                        <a:gd name="connsiteY7" fmla="*/ 185557 h 203997"/>
                        <a:gd name="connsiteX8" fmla="*/ 216675 w 219491"/>
                        <a:gd name="connsiteY8" fmla="*/ 178641 h 203997"/>
                        <a:gd name="connsiteX9" fmla="*/ 161354 w 219491"/>
                        <a:gd name="connsiteY9" fmla="*/ 0 h 203997"/>
                        <a:gd name="connsiteX10" fmla="*/ 0 w 219491"/>
                        <a:gd name="connsiteY10" fmla="*/ 82982 h 203997"/>
                        <a:gd name="connsiteX11" fmla="*/ 218980 w 219491"/>
                        <a:gd name="connsiteY11" fmla="*/ 203997 h 203997"/>
                        <a:gd name="connsiteX12" fmla="*/ 218980 w 219491"/>
                        <a:gd name="connsiteY12" fmla="*/ 202844 h 203997"/>
                        <a:gd name="connsiteX13" fmla="*/ 218980 w 219491"/>
                        <a:gd name="connsiteY13" fmla="*/ 200539 h 20399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</a:cxnLst>
                      <a:rect l="l" t="t" r="r" b="b"/>
                      <a:pathLst>
                        <a:path w="219491" h="203997">
                          <a:moveTo>
                            <a:pt x="218980" y="200539"/>
                          </a:moveTo>
                          <a:cubicBezTo>
                            <a:pt x="218980" y="200539"/>
                            <a:pt x="218980" y="199387"/>
                            <a:pt x="218980" y="200539"/>
                          </a:cubicBezTo>
                          <a:cubicBezTo>
                            <a:pt x="218980" y="199387"/>
                            <a:pt x="218980" y="199387"/>
                            <a:pt x="218980" y="198234"/>
                          </a:cubicBezTo>
                          <a:cubicBezTo>
                            <a:pt x="218980" y="198234"/>
                            <a:pt x="218980" y="198234"/>
                            <a:pt x="218980" y="197082"/>
                          </a:cubicBezTo>
                          <a:cubicBezTo>
                            <a:pt x="218980" y="197082"/>
                            <a:pt x="218980" y="197082"/>
                            <a:pt x="218980" y="195929"/>
                          </a:cubicBezTo>
                          <a:cubicBezTo>
                            <a:pt x="218980" y="195929"/>
                            <a:pt x="218980" y="195929"/>
                            <a:pt x="218980" y="194777"/>
                          </a:cubicBezTo>
                          <a:cubicBezTo>
                            <a:pt x="218980" y="193624"/>
                            <a:pt x="218980" y="192472"/>
                            <a:pt x="218980" y="191319"/>
                          </a:cubicBezTo>
                          <a:cubicBezTo>
                            <a:pt x="218980" y="191319"/>
                            <a:pt x="218980" y="191319"/>
                            <a:pt x="217827" y="185557"/>
                          </a:cubicBezTo>
                          <a:cubicBezTo>
                            <a:pt x="217827" y="185557"/>
                            <a:pt x="217827" y="185557"/>
                            <a:pt x="216675" y="178641"/>
                          </a:cubicBezTo>
                          <a:cubicBezTo>
                            <a:pt x="208607" y="119863"/>
                            <a:pt x="190167" y="58779"/>
                            <a:pt x="161354" y="0"/>
                          </a:cubicBezTo>
                          <a:lnTo>
                            <a:pt x="0" y="82982"/>
                          </a:lnTo>
                          <a:lnTo>
                            <a:pt x="218980" y="203997"/>
                          </a:lnTo>
                          <a:cubicBezTo>
                            <a:pt x="218980" y="203997"/>
                            <a:pt x="218980" y="203997"/>
                            <a:pt x="218980" y="202844"/>
                          </a:cubicBezTo>
                          <a:cubicBezTo>
                            <a:pt x="220132" y="202844"/>
                            <a:pt x="218980" y="201692"/>
                            <a:pt x="218980" y="200539"/>
                          </a:cubicBez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D7E5FB"/>
                        </a:gs>
                        <a:gs pos="50000">
                          <a:srgbClr val="A8CAFD"/>
                        </a:gs>
                        <a:gs pos="100000">
                          <a:srgbClr val="7AAFFF"/>
                        </a:gs>
                      </a:gsLst>
                      <a:lin ang="0" scaled="1"/>
                    </a:gradFill>
                    <a:ln w="11522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939" name="Freeform: Shape 3938">
                      <a:extLst>
                        <a:ext uri="{FF2B5EF4-FFF2-40B4-BE49-F238E27FC236}">
                          <a16:creationId xmlns:a16="http://schemas.microsoft.com/office/drawing/2014/main" id="{7692946F-DCA7-D580-1A8C-C8832C50775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345176" y="7060320"/>
                      <a:ext cx="155590" cy="293264"/>
                    </a:xfrm>
                    <a:custGeom>
                      <a:avLst/>
                      <a:gdLst>
                        <a:gd name="connsiteX0" fmla="*/ 10373 w 155590"/>
                        <a:gd name="connsiteY0" fmla="*/ 15506 h 293264"/>
                        <a:gd name="connsiteX1" fmla="*/ 0 w 155590"/>
                        <a:gd name="connsiteY1" fmla="*/ 21269 h 293264"/>
                        <a:gd name="connsiteX2" fmla="*/ 155591 w 155590"/>
                        <a:gd name="connsiteY2" fmla="*/ 293265 h 293264"/>
                        <a:gd name="connsiteX3" fmla="*/ 154439 w 155590"/>
                        <a:gd name="connsiteY3" fmla="*/ 24727 h 293264"/>
                        <a:gd name="connsiteX4" fmla="*/ 10373 w 155590"/>
                        <a:gd name="connsiteY4" fmla="*/ 15506 h 29326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55590" h="293264">
                          <a:moveTo>
                            <a:pt x="10373" y="15506"/>
                          </a:moveTo>
                          <a:cubicBezTo>
                            <a:pt x="10373" y="15506"/>
                            <a:pt x="0" y="21269"/>
                            <a:pt x="0" y="21269"/>
                          </a:cubicBezTo>
                          <a:lnTo>
                            <a:pt x="155591" y="293265"/>
                          </a:lnTo>
                          <a:lnTo>
                            <a:pt x="154439" y="24727"/>
                          </a:lnTo>
                          <a:cubicBezTo>
                            <a:pt x="99118" y="-5239"/>
                            <a:pt x="51864" y="-7544"/>
                            <a:pt x="10373" y="15506"/>
                          </a:cubicBez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D7E5FB"/>
                        </a:gs>
                        <a:gs pos="50000">
                          <a:srgbClr val="A8CAFD"/>
                        </a:gs>
                        <a:gs pos="100000">
                          <a:srgbClr val="7AAFFF"/>
                        </a:gs>
                      </a:gsLst>
                      <a:lin ang="0" scaled="1"/>
                    </a:gradFill>
                    <a:ln w="11522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940" name="Freeform: Shape 3939">
                      <a:extLst>
                        <a:ext uri="{FF2B5EF4-FFF2-40B4-BE49-F238E27FC236}">
                          <a16:creationId xmlns:a16="http://schemas.microsoft.com/office/drawing/2014/main" id="{A3B96BA4-A354-6E3B-5854-2518BF91658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277177" y="7093114"/>
                      <a:ext cx="207454" cy="259318"/>
                    </a:xfrm>
                    <a:custGeom>
                      <a:avLst/>
                      <a:gdLst>
                        <a:gd name="connsiteX0" fmla="*/ 0 w 207454"/>
                        <a:gd name="connsiteY0" fmla="*/ 109490 h 259318"/>
                        <a:gd name="connsiteX1" fmla="*/ 0 w 207454"/>
                        <a:gd name="connsiteY1" fmla="*/ 110642 h 259318"/>
                        <a:gd name="connsiteX2" fmla="*/ 0 w 207454"/>
                        <a:gd name="connsiteY2" fmla="*/ 111795 h 259318"/>
                        <a:gd name="connsiteX3" fmla="*/ 0 w 207454"/>
                        <a:gd name="connsiteY3" fmla="*/ 115253 h 259318"/>
                        <a:gd name="connsiteX4" fmla="*/ 0 w 207454"/>
                        <a:gd name="connsiteY4" fmla="*/ 116405 h 259318"/>
                        <a:gd name="connsiteX5" fmla="*/ 0 w 207454"/>
                        <a:gd name="connsiteY5" fmla="*/ 119863 h 259318"/>
                        <a:gd name="connsiteX6" fmla="*/ 0 w 207454"/>
                        <a:gd name="connsiteY6" fmla="*/ 121015 h 259318"/>
                        <a:gd name="connsiteX7" fmla="*/ 0 w 207454"/>
                        <a:gd name="connsiteY7" fmla="*/ 122168 h 259318"/>
                        <a:gd name="connsiteX8" fmla="*/ 0 w 207454"/>
                        <a:gd name="connsiteY8" fmla="*/ 123320 h 259318"/>
                        <a:gd name="connsiteX9" fmla="*/ 0 w 207454"/>
                        <a:gd name="connsiteY9" fmla="*/ 124473 h 259318"/>
                        <a:gd name="connsiteX10" fmla="*/ 0 w 207454"/>
                        <a:gd name="connsiteY10" fmla="*/ 129083 h 259318"/>
                        <a:gd name="connsiteX11" fmla="*/ 0 w 207454"/>
                        <a:gd name="connsiteY11" fmla="*/ 134846 h 259318"/>
                        <a:gd name="connsiteX12" fmla="*/ 0 w 207454"/>
                        <a:gd name="connsiteY12" fmla="*/ 135998 h 259318"/>
                        <a:gd name="connsiteX13" fmla="*/ 207455 w 207454"/>
                        <a:gd name="connsiteY13" fmla="*/ 259318 h 259318"/>
                        <a:gd name="connsiteX14" fmla="*/ 57626 w 207454"/>
                        <a:gd name="connsiteY14" fmla="*/ 0 h 259318"/>
                        <a:gd name="connsiteX15" fmla="*/ 0 w 207454"/>
                        <a:gd name="connsiteY15" fmla="*/ 109490 h 25931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207454" h="259318">
                          <a:moveTo>
                            <a:pt x="0" y="109490"/>
                          </a:moveTo>
                          <a:cubicBezTo>
                            <a:pt x="0" y="109490"/>
                            <a:pt x="0" y="110642"/>
                            <a:pt x="0" y="110642"/>
                          </a:cubicBezTo>
                          <a:cubicBezTo>
                            <a:pt x="0" y="110642"/>
                            <a:pt x="0" y="110642"/>
                            <a:pt x="0" y="111795"/>
                          </a:cubicBezTo>
                          <a:cubicBezTo>
                            <a:pt x="0" y="111795"/>
                            <a:pt x="0" y="111795"/>
                            <a:pt x="0" y="115253"/>
                          </a:cubicBezTo>
                          <a:cubicBezTo>
                            <a:pt x="0" y="115253"/>
                            <a:pt x="0" y="115253"/>
                            <a:pt x="0" y="116405"/>
                          </a:cubicBezTo>
                          <a:cubicBezTo>
                            <a:pt x="0" y="117558"/>
                            <a:pt x="0" y="118710"/>
                            <a:pt x="0" y="119863"/>
                          </a:cubicBezTo>
                          <a:cubicBezTo>
                            <a:pt x="0" y="119863"/>
                            <a:pt x="0" y="119863"/>
                            <a:pt x="0" y="121015"/>
                          </a:cubicBezTo>
                          <a:cubicBezTo>
                            <a:pt x="0" y="121015"/>
                            <a:pt x="0" y="121015"/>
                            <a:pt x="0" y="122168"/>
                          </a:cubicBezTo>
                          <a:cubicBezTo>
                            <a:pt x="0" y="122168"/>
                            <a:pt x="0" y="122168"/>
                            <a:pt x="0" y="123320"/>
                          </a:cubicBezTo>
                          <a:cubicBezTo>
                            <a:pt x="0" y="123320"/>
                            <a:pt x="0" y="123320"/>
                            <a:pt x="0" y="124473"/>
                          </a:cubicBezTo>
                          <a:cubicBezTo>
                            <a:pt x="0" y="125625"/>
                            <a:pt x="0" y="127930"/>
                            <a:pt x="0" y="129083"/>
                          </a:cubicBezTo>
                          <a:cubicBezTo>
                            <a:pt x="0" y="129083"/>
                            <a:pt x="0" y="129083"/>
                            <a:pt x="0" y="134846"/>
                          </a:cubicBezTo>
                          <a:cubicBezTo>
                            <a:pt x="0" y="134846"/>
                            <a:pt x="0" y="134846"/>
                            <a:pt x="0" y="135998"/>
                          </a:cubicBezTo>
                          <a:lnTo>
                            <a:pt x="207455" y="259318"/>
                          </a:lnTo>
                          <a:lnTo>
                            <a:pt x="57626" y="0"/>
                          </a:lnTo>
                          <a:cubicBezTo>
                            <a:pt x="25356" y="21898"/>
                            <a:pt x="9220" y="55321"/>
                            <a:pt x="0" y="109490"/>
                          </a:cubicBez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D7E5FB"/>
                        </a:gs>
                        <a:gs pos="50000">
                          <a:srgbClr val="A8CAFD"/>
                        </a:gs>
                        <a:gs pos="100000">
                          <a:srgbClr val="7AAFFF"/>
                        </a:gs>
                      </a:gsLst>
                      <a:lin ang="0" scaled="1"/>
                    </a:gradFill>
                    <a:ln w="11522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3941" name="Graphic 4">
                    <a:extLst>
                      <a:ext uri="{FF2B5EF4-FFF2-40B4-BE49-F238E27FC236}">
                        <a16:creationId xmlns:a16="http://schemas.microsoft.com/office/drawing/2014/main" id="{40078BD5-E170-1949-8F33-BA2C4E8DAFED}"/>
                      </a:ext>
                    </a:extLst>
                  </p:cNvPr>
                  <p:cNvGrpSpPr/>
                  <p:nvPr/>
                </p:nvGrpSpPr>
                <p:grpSpPr>
                  <a:xfrm>
                    <a:off x="11149246" y="7363957"/>
                    <a:ext cx="342300" cy="519788"/>
                    <a:chOff x="11149246" y="7363957"/>
                    <a:chExt cx="342300" cy="519788"/>
                  </a:xfrm>
                </p:grpSpPr>
                <p:sp>
                  <p:nvSpPr>
                    <p:cNvPr id="3942" name="Freeform: Shape 3941">
                      <a:extLst>
                        <a:ext uri="{FF2B5EF4-FFF2-40B4-BE49-F238E27FC236}">
                          <a16:creationId xmlns:a16="http://schemas.microsoft.com/office/drawing/2014/main" id="{6695B456-3DCC-5301-D52C-24EA0247B97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149246" y="7363957"/>
                      <a:ext cx="342300" cy="519788"/>
                    </a:xfrm>
                    <a:custGeom>
                      <a:avLst/>
                      <a:gdLst>
                        <a:gd name="connsiteX0" fmla="*/ 0 w 342300"/>
                        <a:gd name="connsiteY0" fmla="*/ 322707 h 519788"/>
                        <a:gd name="connsiteX1" fmla="*/ 342300 w 342300"/>
                        <a:gd name="connsiteY1" fmla="*/ 519789 h 519788"/>
                        <a:gd name="connsiteX2" fmla="*/ 342300 w 342300"/>
                        <a:gd name="connsiteY2" fmla="*/ 198234 h 519788"/>
                        <a:gd name="connsiteX3" fmla="*/ 0 w 342300"/>
                        <a:gd name="connsiteY3" fmla="*/ 0 h 51978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342300" h="519788">
                          <a:moveTo>
                            <a:pt x="0" y="322707"/>
                          </a:moveTo>
                          <a:lnTo>
                            <a:pt x="342300" y="519789"/>
                          </a:lnTo>
                          <a:lnTo>
                            <a:pt x="342300" y="198234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11522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943" name="Freeform: Shape 3942">
                      <a:extLst>
                        <a:ext uri="{FF2B5EF4-FFF2-40B4-BE49-F238E27FC236}">
                          <a16:creationId xmlns:a16="http://schemas.microsoft.com/office/drawing/2014/main" id="{FE21D9C5-9532-5F21-A346-C626CD39090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179212" y="7415821"/>
                      <a:ext cx="161353" cy="345757"/>
                    </a:xfrm>
                    <a:custGeom>
                      <a:avLst/>
                      <a:gdLst>
                        <a:gd name="connsiteX0" fmla="*/ 0 w 161353"/>
                        <a:gd name="connsiteY0" fmla="*/ 253556 h 345757"/>
                        <a:gd name="connsiteX1" fmla="*/ 161354 w 161353"/>
                        <a:gd name="connsiteY1" fmla="*/ 345758 h 345757"/>
                        <a:gd name="connsiteX2" fmla="*/ 161354 w 161353"/>
                        <a:gd name="connsiteY2" fmla="*/ 92202 h 345757"/>
                        <a:gd name="connsiteX3" fmla="*/ 0 w 161353"/>
                        <a:gd name="connsiteY3" fmla="*/ 0 h 34575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1353" h="345757">
                          <a:moveTo>
                            <a:pt x="0" y="253556"/>
                          </a:moveTo>
                          <a:lnTo>
                            <a:pt x="161354" y="345758"/>
                          </a:lnTo>
                          <a:lnTo>
                            <a:pt x="161354" y="92202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D7E5FB"/>
                        </a:gs>
                        <a:gs pos="50000">
                          <a:srgbClr val="A8CAFD"/>
                        </a:gs>
                        <a:gs pos="100000">
                          <a:srgbClr val="7AAFFF"/>
                        </a:gs>
                      </a:gsLst>
                      <a:lin ang="0" scaled="1"/>
                    </a:gradFill>
                    <a:ln w="11522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944" name="Freeform: Shape 3943">
                      <a:extLst>
                        <a:ext uri="{FF2B5EF4-FFF2-40B4-BE49-F238E27FC236}">
                          <a16:creationId xmlns:a16="http://schemas.microsoft.com/office/drawing/2014/main" id="{3E0E687D-16B6-5FB9-6647-2B9D30E0B48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370531" y="7527616"/>
                      <a:ext cx="92202" cy="305419"/>
                    </a:xfrm>
                    <a:custGeom>
                      <a:avLst/>
                      <a:gdLst>
                        <a:gd name="connsiteX0" fmla="*/ 0 w 92202"/>
                        <a:gd name="connsiteY0" fmla="*/ 253556 h 305419"/>
                        <a:gd name="connsiteX1" fmla="*/ 92202 w 92202"/>
                        <a:gd name="connsiteY1" fmla="*/ 305419 h 305419"/>
                        <a:gd name="connsiteX2" fmla="*/ 92202 w 92202"/>
                        <a:gd name="connsiteY2" fmla="*/ 51864 h 305419"/>
                        <a:gd name="connsiteX3" fmla="*/ 0 w 92202"/>
                        <a:gd name="connsiteY3" fmla="*/ 0 h 30541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92202" h="305419">
                          <a:moveTo>
                            <a:pt x="0" y="253556"/>
                          </a:moveTo>
                          <a:lnTo>
                            <a:pt x="92202" y="305419"/>
                          </a:lnTo>
                          <a:lnTo>
                            <a:pt x="92202" y="51864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D7E5FB"/>
                        </a:gs>
                        <a:gs pos="50000">
                          <a:srgbClr val="A8CAFD"/>
                        </a:gs>
                        <a:gs pos="100000">
                          <a:srgbClr val="7AAFFF"/>
                        </a:gs>
                      </a:gsLst>
                      <a:lin ang="0" scaled="1"/>
                    </a:gradFill>
                    <a:ln w="11522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</p:grpSp>
            <p:grpSp>
              <p:nvGrpSpPr>
                <p:cNvPr id="3945" name="Graphic 4">
                  <a:extLst>
                    <a:ext uri="{FF2B5EF4-FFF2-40B4-BE49-F238E27FC236}">
                      <a16:creationId xmlns:a16="http://schemas.microsoft.com/office/drawing/2014/main" id="{7469CA24-1700-A80F-B0F5-1D7EBFE77690}"/>
                    </a:ext>
                  </a:extLst>
                </p:cNvPr>
                <p:cNvGrpSpPr/>
                <p:nvPr/>
              </p:nvGrpSpPr>
              <p:grpSpPr>
                <a:xfrm>
                  <a:off x="11568766" y="6205669"/>
                  <a:ext cx="1679229" cy="1534010"/>
                  <a:chOff x="11568766" y="6205669"/>
                  <a:chExt cx="1679229" cy="1534010"/>
                </a:xfrm>
              </p:grpSpPr>
              <p:sp>
                <p:nvSpPr>
                  <p:cNvPr id="3946" name="Freeform: Shape 3945">
                    <a:extLst>
                      <a:ext uri="{FF2B5EF4-FFF2-40B4-BE49-F238E27FC236}">
                        <a16:creationId xmlns:a16="http://schemas.microsoft.com/office/drawing/2014/main" id="{98C21583-E1A5-40ED-1D0F-6806F37DCB37}"/>
                      </a:ext>
                    </a:extLst>
                  </p:cNvPr>
                  <p:cNvSpPr/>
                  <p:nvPr/>
                </p:nvSpPr>
                <p:spPr>
                  <a:xfrm>
                    <a:off x="11568766" y="6205669"/>
                    <a:ext cx="1679229" cy="1534010"/>
                  </a:xfrm>
                  <a:custGeom>
                    <a:avLst/>
                    <a:gdLst>
                      <a:gd name="connsiteX0" fmla="*/ 0 w 1679229"/>
                      <a:gd name="connsiteY0" fmla="*/ 625821 h 1534010"/>
                      <a:gd name="connsiteX1" fmla="*/ 598160 w 1679229"/>
                      <a:gd name="connsiteY1" fmla="*/ 1534011 h 1534010"/>
                      <a:gd name="connsiteX2" fmla="*/ 1679229 w 1679229"/>
                      <a:gd name="connsiteY2" fmla="*/ 915105 h 1534010"/>
                      <a:gd name="connsiteX3" fmla="*/ 1073001 w 1679229"/>
                      <a:gd name="connsiteY3" fmla="*/ 0 h 15340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79229" h="1534010">
                        <a:moveTo>
                          <a:pt x="0" y="625821"/>
                        </a:moveTo>
                        <a:lnTo>
                          <a:pt x="598160" y="1534011"/>
                        </a:lnTo>
                        <a:lnTo>
                          <a:pt x="1679229" y="915105"/>
                        </a:lnTo>
                        <a:lnTo>
                          <a:pt x="1073001" y="0"/>
                        </a:lnTo>
                        <a:close/>
                      </a:path>
                    </a:pathLst>
                  </a:custGeom>
                  <a:solidFill>
                    <a:srgbClr val="226EFF"/>
                  </a:solidFill>
                  <a:ln w="115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grpSp>
                <p:nvGrpSpPr>
                  <p:cNvPr id="3947" name="Graphic 4">
                    <a:extLst>
                      <a:ext uri="{FF2B5EF4-FFF2-40B4-BE49-F238E27FC236}">
                        <a16:creationId xmlns:a16="http://schemas.microsoft.com/office/drawing/2014/main" id="{9CAF8247-FF5A-6A63-25EA-57A0958E0108}"/>
                      </a:ext>
                    </a:extLst>
                  </p:cNvPr>
                  <p:cNvGrpSpPr/>
                  <p:nvPr/>
                </p:nvGrpSpPr>
                <p:grpSpPr>
                  <a:xfrm>
                    <a:off x="11646380" y="6271363"/>
                    <a:ext cx="1535524" cy="1406080"/>
                    <a:chOff x="11646380" y="6271363"/>
                    <a:chExt cx="1535524" cy="1406080"/>
                  </a:xfrm>
                  <a:solidFill>
                    <a:srgbClr val="003480"/>
                  </a:solidFill>
                </p:grpSpPr>
                <p:grpSp>
                  <p:nvGrpSpPr>
                    <p:cNvPr id="3948" name="Graphic 4">
                      <a:extLst>
                        <a:ext uri="{FF2B5EF4-FFF2-40B4-BE49-F238E27FC236}">
                          <a16:creationId xmlns:a16="http://schemas.microsoft.com/office/drawing/2014/main" id="{0A660E4E-9B80-1868-2412-7452892D2AC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1646380" y="6678205"/>
                      <a:ext cx="469439" cy="431044"/>
                      <a:chOff x="11646380" y="6678205"/>
                      <a:chExt cx="469439" cy="431044"/>
                    </a:xfrm>
                    <a:solidFill>
                      <a:srgbClr val="003480"/>
                    </a:solidFill>
                  </p:grpSpPr>
                  <p:sp>
                    <p:nvSpPr>
                      <p:cNvPr id="3949" name="Freeform: Shape 3948">
                        <a:extLst>
                          <a:ext uri="{FF2B5EF4-FFF2-40B4-BE49-F238E27FC236}">
                            <a16:creationId xmlns:a16="http://schemas.microsoft.com/office/drawing/2014/main" id="{0A68AA89-0E65-0348-B2DE-D5AA4A73D10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1730515" y="6952506"/>
                        <a:ext cx="101783" cy="91049"/>
                      </a:xfrm>
                      <a:custGeom>
                        <a:avLst/>
                        <a:gdLst>
                          <a:gd name="connsiteX0" fmla="*/ 74519 w 101783"/>
                          <a:gd name="connsiteY0" fmla="*/ 4610 h 91049"/>
                          <a:gd name="connsiteX1" fmla="*/ 64146 w 101783"/>
                          <a:gd name="connsiteY1" fmla="*/ 0 h 91049"/>
                          <a:gd name="connsiteX2" fmla="*/ 56078 w 101783"/>
                          <a:gd name="connsiteY2" fmla="*/ 2305 h 91049"/>
                          <a:gd name="connsiteX3" fmla="*/ 6519 w 101783"/>
                          <a:gd name="connsiteY3" fmla="*/ 31118 h 91049"/>
                          <a:gd name="connsiteX4" fmla="*/ 757 w 101783"/>
                          <a:gd name="connsiteY4" fmla="*/ 38033 h 91049"/>
                          <a:gd name="connsiteX5" fmla="*/ 1910 w 101783"/>
                          <a:gd name="connsiteY5" fmla="*/ 46101 h 91049"/>
                          <a:gd name="connsiteX6" fmla="*/ 28418 w 101783"/>
                          <a:gd name="connsiteY6" fmla="*/ 86439 h 91049"/>
                          <a:gd name="connsiteX7" fmla="*/ 38790 w 101783"/>
                          <a:gd name="connsiteY7" fmla="*/ 91049 h 91049"/>
                          <a:gd name="connsiteX8" fmla="*/ 46858 w 101783"/>
                          <a:gd name="connsiteY8" fmla="*/ 88744 h 91049"/>
                          <a:gd name="connsiteX9" fmla="*/ 95264 w 101783"/>
                          <a:gd name="connsiteY9" fmla="*/ 59931 h 91049"/>
                          <a:gd name="connsiteX10" fmla="*/ 101027 w 101783"/>
                          <a:gd name="connsiteY10" fmla="*/ 53016 h 91049"/>
                          <a:gd name="connsiteX11" fmla="*/ 99874 w 101783"/>
                          <a:gd name="connsiteY11" fmla="*/ 44948 h 91049"/>
                          <a:gd name="connsiteX12" fmla="*/ 74519 w 101783"/>
                          <a:gd name="connsiteY12" fmla="*/ 4610 h 9104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101783" h="91049">
                            <a:moveTo>
                              <a:pt x="74519" y="4610"/>
                            </a:moveTo>
                            <a:cubicBezTo>
                              <a:pt x="72214" y="1152"/>
                              <a:pt x="68756" y="0"/>
                              <a:pt x="64146" y="0"/>
                            </a:cubicBezTo>
                            <a:cubicBezTo>
                              <a:pt x="61840" y="0"/>
                              <a:pt x="58383" y="1152"/>
                              <a:pt x="56078" y="2305"/>
                            </a:cubicBezTo>
                            <a:lnTo>
                              <a:pt x="6519" y="31118"/>
                            </a:lnTo>
                            <a:cubicBezTo>
                              <a:pt x="4214" y="32271"/>
                              <a:pt x="1910" y="35728"/>
                              <a:pt x="757" y="38033"/>
                            </a:cubicBezTo>
                            <a:cubicBezTo>
                              <a:pt x="-395" y="41491"/>
                              <a:pt x="-395" y="43796"/>
                              <a:pt x="1910" y="46101"/>
                            </a:cubicBezTo>
                            <a:lnTo>
                              <a:pt x="28418" y="86439"/>
                            </a:lnTo>
                            <a:cubicBezTo>
                              <a:pt x="30723" y="89897"/>
                              <a:pt x="34180" y="91049"/>
                              <a:pt x="38790" y="91049"/>
                            </a:cubicBezTo>
                            <a:cubicBezTo>
                              <a:pt x="41095" y="91049"/>
                              <a:pt x="44553" y="89897"/>
                              <a:pt x="46858" y="88744"/>
                            </a:cubicBezTo>
                            <a:lnTo>
                              <a:pt x="95264" y="59931"/>
                            </a:lnTo>
                            <a:cubicBezTo>
                              <a:pt x="97569" y="58778"/>
                              <a:pt x="99874" y="56474"/>
                              <a:pt x="101027" y="53016"/>
                            </a:cubicBezTo>
                            <a:cubicBezTo>
                              <a:pt x="102179" y="49558"/>
                              <a:pt x="102179" y="47253"/>
                              <a:pt x="99874" y="44948"/>
                            </a:cubicBezTo>
                            <a:lnTo>
                              <a:pt x="74519" y="4610"/>
                            </a:lnTo>
                            <a:close/>
                          </a:path>
                        </a:pathLst>
                      </a:custGeom>
                      <a:solidFill>
                        <a:srgbClr val="003480"/>
                      </a:solidFill>
                      <a:ln w="11522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3950" name="Freeform: Shape 3949">
                        <a:extLst>
                          <a:ext uri="{FF2B5EF4-FFF2-40B4-BE49-F238E27FC236}">
                            <a16:creationId xmlns:a16="http://schemas.microsoft.com/office/drawing/2014/main" id="{509A53DD-066E-04F2-DB4A-7C2420CD37D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1890715" y="6856846"/>
                        <a:ext cx="102936" cy="91049"/>
                      </a:xfrm>
                      <a:custGeom>
                        <a:avLst/>
                        <a:gdLst>
                          <a:gd name="connsiteX0" fmla="*/ 74519 w 102936"/>
                          <a:gd name="connsiteY0" fmla="*/ 4610 h 91049"/>
                          <a:gd name="connsiteX1" fmla="*/ 64146 w 102936"/>
                          <a:gd name="connsiteY1" fmla="*/ 0 h 91049"/>
                          <a:gd name="connsiteX2" fmla="*/ 56078 w 102936"/>
                          <a:gd name="connsiteY2" fmla="*/ 2305 h 91049"/>
                          <a:gd name="connsiteX3" fmla="*/ 6520 w 102936"/>
                          <a:gd name="connsiteY3" fmla="*/ 31118 h 91049"/>
                          <a:gd name="connsiteX4" fmla="*/ 757 w 102936"/>
                          <a:gd name="connsiteY4" fmla="*/ 38034 h 91049"/>
                          <a:gd name="connsiteX5" fmla="*/ 1910 w 102936"/>
                          <a:gd name="connsiteY5" fmla="*/ 46101 h 91049"/>
                          <a:gd name="connsiteX6" fmla="*/ 28418 w 102936"/>
                          <a:gd name="connsiteY6" fmla="*/ 86439 h 91049"/>
                          <a:gd name="connsiteX7" fmla="*/ 38791 w 102936"/>
                          <a:gd name="connsiteY7" fmla="*/ 91049 h 91049"/>
                          <a:gd name="connsiteX8" fmla="*/ 38791 w 102936"/>
                          <a:gd name="connsiteY8" fmla="*/ 91049 h 91049"/>
                          <a:gd name="connsiteX9" fmla="*/ 46858 w 102936"/>
                          <a:gd name="connsiteY9" fmla="*/ 88745 h 91049"/>
                          <a:gd name="connsiteX10" fmla="*/ 96417 w 102936"/>
                          <a:gd name="connsiteY10" fmla="*/ 59931 h 91049"/>
                          <a:gd name="connsiteX11" fmla="*/ 102179 w 102936"/>
                          <a:gd name="connsiteY11" fmla="*/ 53016 h 91049"/>
                          <a:gd name="connsiteX12" fmla="*/ 101027 w 102936"/>
                          <a:gd name="connsiteY12" fmla="*/ 44948 h 91049"/>
                          <a:gd name="connsiteX13" fmla="*/ 74519 w 102936"/>
                          <a:gd name="connsiteY13" fmla="*/ 4610 h 9104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</a:cxnLst>
                        <a:rect l="l" t="t" r="r" b="b"/>
                        <a:pathLst>
                          <a:path w="102936" h="91049">
                            <a:moveTo>
                              <a:pt x="74519" y="4610"/>
                            </a:moveTo>
                            <a:cubicBezTo>
                              <a:pt x="72214" y="1153"/>
                              <a:pt x="68756" y="0"/>
                              <a:pt x="64146" y="0"/>
                            </a:cubicBezTo>
                            <a:cubicBezTo>
                              <a:pt x="61841" y="0"/>
                              <a:pt x="58384" y="1153"/>
                              <a:pt x="56078" y="2305"/>
                            </a:cubicBezTo>
                            <a:lnTo>
                              <a:pt x="6520" y="31118"/>
                            </a:lnTo>
                            <a:cubicBezTo>
                              <a:pt x="4215" y="32271"/>
                              <a:pt x="1910" y="34576"/>
                              <a:pt x="757" y="38034"/>
                            </a:cubicBezTo>
                            <a:cubicBezTo>
                              <a:pt x="-396" y="41491"/>
                              <a:pt x="-396" y="43796"/>
                              <a:pt x="1910" y="46101"/>
                            </a:cubicBezTo>
                            <a:lnTo>
                              <a:pt x="28418" y="86439"/>
                            </a:lnTo>
                            <a:cubicBezTo>
                              <a:pt x="30723" y="89897"/>
                              <a:pt x="34180" y="91049"/>
                              <a:pt x="38791" y="91049"/>
                            </a:cubicBezTo>
                            <a:lnTo>
                              <a:pt x="38791" y="91049"/>
                            </a:lnTo>
                            <a:cubicBezTo>
                              <a:pt x="41096" y="91049"/>
                              <a:pt x="44553" y="89897"/>
                              <a:pt x="46858" y="88745"/>
                            </a:cubicBezTo>
                            <a:lnTo>
                              <a:pt x="96417" y="59931"/>
                            </a:lnTo>
                            <a:cubicBezTo>
                              <a:pt x="98722" y="58779"/>
                              <a:pt x="101027" y="55321"/>
                              <a:pt x="102179" y="53016"/>
                            </a:cubicBezTo>
                            <a:cubicBezTo>
                              <a:pt x="103332" y="49559"/>
                              <a:pt x="103332" y="47254"/>
                              <a:pt x="101027" y="44948"/>
                            </a:cubicBezTo>
                            <a:lnTo>
                              <a:pt x="74519" y="4610"/>
                            </a:lnTo>
                            <a:close/>
                          </a:path>
                        </a:pathLst>
                      </a:custGeom>
                      <a:solidFill>
                        <a:srgbClr val="003480"/>
                      </a:solidFill>
                      <a:ln w="11522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3951" name="Freeform: Shape 3950">
                        <a:extLst>
                          <a:ext uri="{FF2B5EF4-FFF2-40B4-BE49-F238E27FC236}">
                            <a16:creationId xmlns:a16="http://schemas.microsoft.com/office/drawing/2014/main" id="{0863A53A-127A-9D17-097C-BE21B1335E0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1810039" y="6904100"/>
                        <a:ext cx="102936" cy="91049"/>
                      </a:xfrm>
                      <a:custGeom>
                        <a:avLst/>
                        <a:gdLst>
                          <a:gd name="connsiteX0" fmla="*/ 74519 w 102936"/>
                          <a:gd name="connsiteY0" fmla="*/ 4610 h 91049"/>
                          <a:gd name="connsiteX1" fmla="*/ 64146 w 102936"/>
                          <a:gd name="connsiteY1" fmla="*/ 0 h 91049"/>
                          <a:gd name="connsiteX2" fmla="*/ 56078 w 102936"/>
                          <a:gd name="connsiteY2" fmla="*/ 2305 h 91049"/>
                          <a:gd name="connsiteX3" fmla="*/ 6520 w 102936"/>
                          <a:gd name="connsiteY3" fmla="*/ 31118 h 91049"/>
                          <a:gd name="connsiteX4" fmla="*/ 757 w 102936"/>
                          <a:gd name="connsiteY4" fmla="*/ 38033 h 91049"/>
                          <a:gd name="connsiteX5" fmla="*/ 1910 w 102936"/>
                          <a:gd name="connsiteY5" fmla="*/ 46101 h 91049"/>
                          <a:gd name="connsiteX6" fmla="*/ 28418 w 102936"/>
                          <a:gd name="connsiteY6" fmla="*/ 86439 h 91049"/>
                          <a:gd name="connsiteX7" fmla="*/ 38791 w 102936"/>
                          <a:gd name="connsiteY7" fmla="*/ 91049 h 91049"/>
                          <a:gd name="connsiteX8" fmla="*/ 46858 w 102936"/>
                          <a:gd name="connsiteY8" fmla="*/ 88745 h 91049"/>
                          <a:gd name="connsiteX9" fmla="*/ 96417 w 102936"/>
                          <a:gd name="connsiteY9" fmla="*/ 59931 h 91049"/>
                          <a:gd name="connsiteX10" fmla="*/ 102179 w 102936"/>
                          <a:gd name="connsiteY10" fmla="*/ 53016 h 91049"/>
                          <a:gd name="connsiteX11" fmla="*/ 101027 w 102936"/>
                          <a:gd name="connsiteY11" fmla="*/ 44948 h 91049"/>
                          <a:gd name="connsiteX12" fmla="*/ 74519 w 102936"/>
                          <a:gd name="connsiteY12" fmla="*/ 4610 h 9104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102936" h="91049">
                            <a:moveTo>
                              <a:pt x="74519" y="4610"/>
                            </a:moveTo>
                            <a:cubicBezTo>
                              <a:pt x="72214" y="1153"/>
                              <a:pt x="68756" y="0"/>
                              <a:pt x="64146" y="0"/>
                            </a:cubicBezTo>
                            <a:cubicBezTo>
                              <a:pt x="61841" y="0"/>
                              <a:pt x="58384" y="1153"/>
                              <a:pt x="56078" y="2305"/>
                            </a:cubicBezTo>
                            <a:lnTo>
                              <a:pt x="6520" y="31118"/>
                            </a:lnTo>
                            <a:cubicBezTo>
                              <a:pt x="4215" y="32271"/>
                              <a:pt x="1910" y="35728"/>
                              <a:pt x="757" y="38033"/>
                            </a:cubicBezTo>
                            <a:cubicBezTo>
                              <a:pt x="-396" y="41491"/>
                              <a:pt x="-396" y="43796"/>
                              <a:pt x="1910" y="46101"/>
                            </a:cubicBezTo>
                            <a:lnTo>
                              <a:pt x="28418" y="86439"/>
                            </a:lnTo>
                            <a:cubicBezTo>
                              <a:pt x="30723" y="89897"/>
                              <a:pt x="34180" y="91049"/>
                              <a:pt x="38791" y="91049"/>
                            </a:cubicBezTo>
                            <a:cubicBezTo>
                              <a:pt x="41096" y="91049"/>
                              <a:pt x="44553" y="89897"/>
                              <a:pt x="46858" y="88745"/>
                            </a:cubicBezTo>
                            <a:lnTo>
                              <a:pt x="96417" y="59931"/>
                            </a:lnTo>
                            <a:cubicBezTo>
                              <a:pt x="98722" y="58779"/>
                              <a:pt x="101027" y="55321"/>
                              <a:pt x="102179" y="53016"/>
                            </a:cubicBezTo>
                            <a:cubicBezTo>
                              <a:pt x="103332" y="49558"/>
                              <a:pt x="103332" y="47254"/>
                              <a:pt x="101027" y="44948"/>
                            </a:cubicBezTo>
                            <a:lnTo>
                              <a:pt x="74519" y="4610"/>
                            </a:lnTo>
                            <a:close/>
                          </a:path>
                        </a:pathLst>
                      </a:custGeom>
                      <a:solidFill>
                        <a:srgbClr val="003480"/>
                      </a:solidFill>
                      <a:ln w="11522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3952" name="Freeform: Shape 3951">
                        <a:extLst>
                          <a:ext uri="{FF2B5EF4-FFF2-40B4-BE49-F238E27FC236}">
                            <a16:creationId xmlns:a16="http://schemas.microsoft.com/office/drawing/2014/main" id="{7D0CC1D5-CEF7-D11B-E2C8-800DA586353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1970240" y="6808440"/>
                        <a:ext cx="102936" cy="91049"/>
                      </a:xfrm>
                      <a:custGeom>
                        <a:avLst/>
                        <a:gdLst>
                          <a:gd name="connsiteX0" fmla="*/ 74519 w 102936"/>
                          <a:gd name="connsiteY0" fmla="*/ 4610 h 91049"/>
                          <a:gd name="connsiteX1" fmla="*/ 64146 w 102936"/>
                          <a:gd name="connsiteY1" fmla="*/ 0 h 91049"/>
                          <a:gd name="connsiteX2" fmla="*/ 56079 w 102936"/>
                          <a:gd name="connsiteY2" fmla="*/ 2305 h 91049"/>
                          <a:gd name="connsiteX3" fmla="*/ 6519 w 102936"/>
                          <a:gd name="connsiteY3" fmla="*/ 31118 h 91049"/>
                          <a:gd name="connsiteX4" fmla="*/ 757 w 102936"/>
                          <a:gd name="connsiteY4" fmla="*/ 38033 h 91049"/>
                          <a:gd name="connsiteX5" fmla="*/ 1910 w 102936"/>
                          <a:gd name="connsiteY5" fmla="*/ 46101 h 91049"/>
                          <a:gd name="connsiteX6" fmla="*/ 28418 w 102936"/>
                          <a:gd name="connsiteY6" fmla="*/ 86439 h 91049"/>
                          <a:gd name="connsiteX7" fmla="*/ 38791 w 102936"/>
                          <a:gd name="connsiteY7" fmla="*/ 91049 h 91049"/>
                          <a:gd name="connsiteX8" fmla="*/ 46858 w 102936"/>
                          <a:gd name="connsiteY8" fmla="*/ 88744 h 91049"/>
                          <a:gd name="connsiteX9" fmla="*/ 96417 w 102936"/>
                          <a:gd name="connsiteY9" fmla="*/ 59931 h 91049"/>
                          <a:gd name="connsiteX10" fmla="*/ 102180 w 102936"/>
                          <a:gd name="connsiteY10" fmla="*/ 53016 h 91049"/>
                          <a:gd name="connsiteX11" fmla="*/ 101027 w 102936"/>
                          <a:gd name="connsiteY11" fmla="*/ 44948 h 91049"/>
                          <a:gd name="connsiteX12" fmla="*/ 74519 w 102936"/>
                          <a:gd name="connsiteY12" fmla="*/ 4610 h 9104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102936" h="91049">
                            <a:moveTo>
                              <a:pt x="74519" y="4610"/>
                            </a:moveTo>
                            <a:cubicBezTo>
                              <a:pt x="72214" y="1152"/>
                              <a:pt x="68756" y="0"/>
                              <a:pt x="64146" y="0"/>
                            </a:cubicBezTo>
                            <a:cubicBezTo>
                              <a:pt x="61841" y="0"/>
                              <a:pt x="58383" y="1152"/>
                              <a:pt x="56079" y="2305"/>
                            </a:cubicBezTo>
                            <a:lnTo>
                              <a:pt x="6519" y="31118"/>
                            </a:lnTo>
                            <a:cubicBezTo>
                              <a:pt x="4215" y="32271"/>
                              <a:pt x="1910" y="34576"/>
                              <a:pt x="757" y="38033"/>
                            </a:cubicBezTo>
                            <a:cubicBezTo>
                              <a:pt x="-395" y="41491"/>
                              <a:pt x="-395" y="43796"/>
                              <a:pt x="1910" y="46101"/>
                            </a:cubicBezTo>
                            <a:lnTo>
                              <a:pt x="28418" y="86439"/>
                            </a:lnTo>
                            <a:cubicBezTo>
                              <a:pt x="30723" y="89897"/>
                              <a:pt x="34180" y="91049"/>
                              <a:pt x="38791" y="91049"/>
                            </a:cubicBezTo>
                            <a:cubicBezTo>
                              <a:pt x="41095" y="91049"/>
                              <a:pt x="44553" y="89897"/>
                              <a:pt x="46858" y="88744"/>
                            </a:cubicBezTo>
                            <a:lnTo>
                              <a:pt x="96417" y="59931"/>
                            </a:lnTo>
                            <a:cubicBezTo>
                              <a:pt x="98721" y="58778"/>
                              <a:pt x="101027" y="55321"/>
                              <a:pt x="102180" y="53016"/>
                            </a:cubicBezTo>
                            <a:cubicBezTo>
                              <a:pt x="103332" y="49558"/>
                              <a:pt x="103332" y="47253"/>
                              <a:pt x="101027" y="44948"/>
                            </a:cubicBezTo>
                            <a:lnTo>
                              <a:pt x="74519" y="4610"/>
                            </a:lnTo>
                            <a:close/>
                          </a:path>
                        </a:pathLst>
                      </a:custGeom>
                      <a:solidFill>
                        <a:srgbClr val="003480"/>
                      </a:solidFill>
                      <a:ln w="11522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3953" name="Freeform: Shape 3952">
                        <a:extLst>
                          <a:ext uri="{FF2B5EF4-FFF2-40B4-BE49-F238E27FC236}">
                            <a16:creationId xmlns:a16="http://schemas.microsoft.com/office/drawing/2014/main" id="{07D68749-53C3-27DC-C77E-1438E0B49EE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1933359" y="6922540"/>
                        <a:ext cx="102936" cy="91049"/>
                      </a:xfrm>
                      <a:custGeom>
                        <a:avLst/>
                        <a:gdLst>
                          <a:gd name="connsiteX0" fmla="*/ 74519 w 102936"/>
                          <a:gd name="connsiteY0" fmla="*/ 4610 h 91049"/>
                          <a:gd name="connsiteX1" fmla="*/ 64146 w 102936"/>
                          <a:gd name="connsiteY1" fmla="*/ 0 h 91049"/>
                          <a:gd name="connsiteX2" fmla="*/ 56078 w 102936"/>
                          <a:gd name="connsiteY2" fmla="*/ 2305 h 91049"/>
                          <a:gd name="connsiteX3" fmla="*/ 6520 w 102936"/>
                          <a:gd name="connsiteY3" fmla="*/ 31118 h 91049"/>
                          <a:gd name="connsiteX4" fmla="*/ 757 w 102936"/>
                          <a:gd name="connsiteY4" fmla="*/ 38033 h 91049"/>
                          <a:gd name="connsiteX5" fmla="*/ 1910 w 102936"/>
                          <a:gd name="connsiteY5" fmla="*/ 46101 h 91049"/>
                          <a:gd name="connsiteX6" fmla="*/ 28418 w 102936"/>
                          <a:gd name="connsiteY6" fmla="*/ 86439 h 91049"/>
                          <a:gd name="connsiteX7" fmla="*/ 38791 w 102936"/>
                          <a:gd name="connsiteY7" fmla="*/ 91049 h 91049"/>
                          <a:gd name="connsiteX8" fmla="*/ 46858 w 102936"/>
                          <a:gd name="connsiteY8" fmla="*/ 88744 h 91049"/>
                          <a:gd name="connsiteX9" fmla="*/ 96417 w 102936"/>
                          <a:gd name="connsiteY9" fmla="*/ 59931 h 91049"/>
                          <a:gd name="connsiteX10" fmla="*/ 102179 w 102936"/>
                          <a:gd name="connsiteY10" fmla="*/ 53016 h 91049"/>
                          <a:gd name="connsiteX11" fmla="*/ 101026 w 102936"/>
                          <a:gd name="connsiteY11" fmla="*/ 44948 h 91049"/>
                          <a:gd name="connsiteX12" fmla="*/ 74519 w 102936"/>
                          <a:gd name="connsiteY12" fmla="*/ 4610 h 9104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102936" h="91049">
                            <a:moveTo>
                              <a:pt x="74519" y="4610"/>
                            </a:moveTo>
                            <a:cubicBezTo>
                              <a:pt x="72213" y="1153"/>
                              <a:pt x="68756" y="0"/>
                              <a:pt x="64146" y="0"/>
                            </a:cubicBezTo>
                            <a:cubicBezTo>
                              <a:pt x="61841" y="0"/>
                              <a:pt x="58384" y="1153"/>
                              <a:pt x="56078" y="2305"/>
                            </a:cubicBezTo>
                            <a:lnTo>
                              <a:pt x="6520" y="31118"/>
                            </a:lnTo>
                            <a:cubicBezTo>
                              <a:pt x="4215" y="32271"/>
                              <a:pt x="1910" y="34576"/>
                              <a:pt x="757" y="38033"/>
                            </a:cubicBezTo>
                            <a:cubicBezTo>
                              <a:pt x="-396" y="41491"/>
                              <a:pt x="-396" y="43796"/>
                              <a:pt x="1910" y="46101"/>
                            </a:cubicBezTo>
                            <a:lnTo>
                              <a:pt x="28418" y="86439"/>
                            </a:lnTo>
                            <a:cubicBezTo>
                              <a:pt x="30723" y="89897"/>
                              <a:pt x="34180" y="91049"/>
                              <a:pt x="38791" y="91049"/>
                            </a:cubicBezTo>
                            <a:cubicBezTo>
                              <a:pt x="41096" y="91049"/>
                              <a:pt x="44553" y="89897"/>
                              <a:pt x="46858" y="88744"/>
                            </a:cubicBezTo>
                            <a:lnTo>
                              <a:pt x="96417" y="59931"/>
                            </a:lnTo>
                            <a:cubicBezTo>
                              <a:pt x="98722" y="58779"/>
                              <a:pt x="101026" y="55321"/>
                              <a:pt x="102179" y="53016"/>
                            </a:cubicBezTo>
                            <a:cubicBezTo>
                              <a:pt x="103332" y="49558"/>
                              <a:pt x="103332" y="47254"/>
                              <a:pt x="101026" y="44948"/>
                            </a:cubicBezTo>
                            <a:lnTo>
                              <a:pt x="74519" y="4610"/>
                            </a:lnTo>
                            <a:close/>
                          </a:path>
                        </a:pathLst>
                      </a:custGeom>
                      <a:solidFill>
                        <a:srgbClr val="003480"/>
                      </a:solidFill>
                      <a:ln w="11522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3954" name="Freeform: Shape 3953">
                        <a:extLst>
                          <a:ext uri="{FF2B5EF4-FFF2-40B4-BE49-F238E27FC236}">
                            <a16:creationId xmlns:a16="http://schemas.microsoft.com/office/drawing/2014/main" id="{420A10A9-FBF5-9E3A-17EB-440B221B19D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2012883" y="6874134"/>
                        <a:ext cx="102936" cy="91049"/>
                      </a:xfrm>
                      <a:custGeom>
                        <a:avLst/>
                        <a:gdLst>
                          <a:gd name="connsiteX0" fmla="*/ 74519 w 102936"/>
                          <a:gd name="connsiteY0" fmla="*/ 4610 h 91049"/>
                          <a:gd name="connsiteX1" fmla="*/ 64146 w 102936"/>
                          <a:gd name="connsiteY1" fmla="*/ 0 h 91049"/>
                          <a:gd name="connsiteX2" fmla="*/ 56078 w 102936"/>
                          <a:gd name="connsiteY2" fmla="*/ 2305 h 91049"/>
                          <a:gd name="connsiteX3" fmla="*/ 6519 w 102936"/>
                          <a:gd name="connsiteY3" fmla="*/ 31118 h 91049"/>
                          <a:gd name="connsiteX4" fmla="*/ 757 w 102936"/>
                          <a:gd name="connsiteY4" fmla="*/ 38034 h 91049"/>
                          <a:gd name="connsiteX5" fmla="*/ 1910 w 102936"/>
                          <a:gd name="connsiteY5" fmla="*/ 46101 h 91049"/>
                          <a:gd name="connsiteX6" fmla="*/ 28418 w 102936"/>
                          <a:gd name="connsiteY6" fmla="*/ 86439 h 91049"/>
                          <a:gd name="connsiteX7" fmla="*/ 38790 w 102936"/>
                          <a:gd name="connsiteY7" fmla="*/ 91049 h 91049"/>
                          <a:gd name="connsiteX8" fmla="*/ 46858 w 102936"/>
                          <a:gd name="connsiteY8" fmla="*/ 88745 h 91049"/>
                          <a:gd name="connsiteX9" fmla="*/ 96416 w 102936"/>
                          <a:gd name="connsiteY9" fmla="*/ 59931 h 91049"/>
                          <a:gd name="connsiteX10" fmla="*/ 102179 w 102936"/>
                          <a:gd name="connsiteY10" fmla="*/ 53016 h 91049"/>
                          <a:gd name="connsiteX11" fmla="*/ 101027 w 102936"/>
                          <a:gd name="connsiteY11" fmla="*/ 44948 h 91049"/>
                          <a:gd name="connsiteX12" fmla="*/ 74519 w 102936"/>
                          <a:gd name="connsiteY12" fmla="*/ 4610 h 9104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102936" h="91049">
                            <a:moveTo>
                              <a:pt x="74519" y="4610"/>
                            </a:moveTo>
                            <a:cubicBezTo>
                              <a:pt x="72214" y="1153"/>
                              <a:pt x="68756" y="0"/>
                              <a:pt x="64146" y="0"/>
                            </a:cubicBezTo>
                            <a:cubicBezTo>
                              <a:pt x="61840" y="0"/>
                              <a:pt x="58383" y="1153"/>
                              <a:pt x="56078" y="2305"/>
                            </a:cubicBezTo>
                            <a:lnTo>
                              <a:pt x="6519" y="31118"/>
                            </a:lnTo>
                            <a:cubicBezTo>
                              <a:pt x="4214" y="32271"/>
                              <a:pt x="1910" y="34576"/>
                              <a:pt x="757" y="38034"/>
                            </a:cubicBezTo>
                            <a:cubicBezTo>
                              <a:pt x="-395" y="41491"/>
                              <a:pt x="-395" y="43796"/>
                              <a:pt x="1910" y="46101"/>
                            </a:cubicBezTo>
                            <a:lnTo>
                              <a:pt x="28418" y="86439"/>
                            </a:lnTo>
                            <a:cubicBezTo>
                              <a:pt x="30723" y="89897"/>
                              <a:pt x="34180" y="91049"/>
                              <a:pt x="38790" y="91049"/>
                            </a:cubicBezTo>
                            <a:cubicBezTo>
                              <a:pt x="41095" y="91049"/>
                              <a:pt x="44553" y="89897"/>
                              <a:pt x="46858" y="88745"/>
                            </a:cubicBezTo>
                            <a:lnTo>
                              <a:pt x="96416" y="59931"/>
                            </a:lnTo>
                            <a:cubicBezTo>
                              <a:pt x="98721" y="58779"/>
                              <a:pt x="101027" y="55321"/>
                              <a:pt x="102179" y="53016"/>
                            </a:cubicBezTo>
                            <a:cubicBezTo>
                              <a:pt x="103332" y="49559"/>
                              <a:pt x="103332" y="47254"/>
                              <a:pt x="101027" y="44948"/>
                            </a:cubicBezTo>
                            <a:lnTo>
                              <a:pt x="74519" y="4610"/>
                            </a:lnTo>
                            <a:close/>
                          </a:path>
                        </a:pathLst>
                      </a:custGeom>
                      <a:solidFill>
                        <a:srgbClr val="003480"/>
                      </a:solidFill>
                      <a:ln w="11522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3955" name="Freeform: Shape 3954">
                        <a:extLst>
                          <a:ext uri="{FF2B5EF4-FFF2-40B4-BE49-F238E27FC236}">
                            <a16:creationId xmlns:a16="http://schemas.microsoft.com/office/drawing/2014/main" id="{4D6B680E-AA5A-67E1-4BC3-4B4694D3E6F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1853835" y="6969794"/>
                        <a:ext cx="102936" cy="91049"/>
                      </a:xfrm>
                      <a:custGeom>
                        <a:avLst/>
                        <a:gdLst>
                          <a:gd name="connsiteX0" fmla="*/ 74519 w 102936"/>
                          <a:gd name="connsiteY0" fmla="*/ 4610 h 91049"/>
                          <a:gd name="connsiteX1" fmla="*/ 64146 w 102936"/>
                          <a:gd name="connsiteY1" fmla="*/ 0 h 91049"/>
                          <a:gd name="connsiteX2" fmla="*/ 56078 w 102936"/>
                          <a:gd name="connsiteY2" fmla="*/ 2305 h 91049"/>
                          <a:gd name="connsiteX3" fmla="*/ 6519 w 102936"/>
                          <a:gd name="connsiteY3" fmla="*/ 31118 h 91049"/>
                          <a:gd name="connsiteX4" fmla="*/ 757 w 102936"/>
                          <a:gd name="connsiteY4" fmla="*/ 38033 h 91049"/>
                          <a:gd name="connsiteX5" fmla="*/ 1909 w 102936"/>
                          <a:gd name="connsiteY5" fmla="*/ 46101 h 91049"/>
                          <a:gd name="connsiteX6" fmla="*/ 28418 w 102936"/>
                          <a:gd name="connsiteY6" fmla="*/ 86439 h 91049"/>
                          <a:gd name="connsiteX7" fmla="*/ 38790 w 102936"/>
                          <a:gd name="connsiteY7" fmla="*/ 91049 h 91049"/>
                          <a:gd name="connsiteX8" fmla="*/ 46858 w 102936"/>
                          <a:gd name="connsiteY8" fmla="*/ 88744 h 91049"/>
                          <a:gd name="connsiteX9" fmla="*/ 96416 w 102936"/>
                          <a:gd name="connsiteY9" fmla="*/ 59931 h 91049"/>
                          <a:gd name="connsiteX10" fmla="*/ 102179 w 102936"/>
                          <a:gd name="connsiteY10" fmla="*/ 53016 h 91049"/>
                          <a:gd name="connsiteX11" fmla="*/ 101027 w 102936"/>
                          <a:gd name="connsiteY11" fmla="*/ 44948 h 91049"/>
                          <a:gd name="connsiteX12" fmla="*/ 74519 w 102936"/>
                          <a:gd name="connsiteY12" fmla="*/ 4610 h 9104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102936" h="91049">
                            <a:moveTo>
                              <a:pt x="74519" y="4610"/>
                            </a:moveTo>
                            <a:cubicBezTo>
                              <a:pt x="72214" y="1152"/>
                              <a:pt x="68756" y="0"/>
                              <a:pt x="64146" y="0"/>
                            </a:cubicBezTo>
                            <a:cubicBezTo>
                              <a:pt x="61841" y="0"/>
                              <a:pt x="58383" y="1152"/>
                              <a:pt x="56078" y="2305"/>
                            </a:cubicBezTo>
                            <a:lnTo>
                              <a:pt x="6519" y="31118"/>
                            </a:lnTo>
                            <a:cubicBezTo>
                              <a:pt x="4214" y="32271"/>
                              <a:pt x="1909" y="34576"/>
                              <a:pt x="757" y="38033"/>
                            </a:cubicBezTo>
                            <a:cubicBezTo>
                              <a:pt x="-395" y="41491"/>
                              <a:pt x="-395" y="43796"/>
                              <a:pt x="1909" y="46101"/>
                            </a:cubicBezTo>
                            <a:lnTo>
                              <a:pt x="28418" y="86439"/>
                            </a:lnTo>
                            <a:cubicBezTo>
                              <a:pt x="30722" y="89897"/>
                              <a:pt x="34180" y="91049"/>
                              <a:pt x="38790" y="91049"/>
                            </a:cubicBezTo>
                            <a:cubicBezTo>
                              <a:pt x="41095" y="91049"/>
                              <a:pt x="44553" y="89897"/>
                              <a:pt x="46858" y="88744"/>
                            </a:cubicBezTo>
                            <a:lnTo>
                              <a:pt x="96416" y="59931"/>
                            </a:lnTo>
                            <a:cubicBezTo>
                              <a:pt x="98721" y="58778"/>
                              <a:pt x="101027" y="55321"/>
                              <a:pt x="102179" y="53016"/>
                            </a:cubicBezTo>
                            <a:cubicBezTo>
                              <a:pt x="103332" y="49558"/>
                              <a:pt x="103332" y="47253"/>
                              <a:pt x="101027" y="44948"/>
                            </a:cubicBezTo>
                            <a:lnTo>
                              <a:pt x="74519" y="4610"/>
                            </a:lnTo>
                            <a:close/>
                          </a:path>
                        </a:pathLst>
                      </a:custGeom>
                      <a:solidFill>
                        <a:srgbClr val="003480"/>
                      </a:solidFill>
                      <a:ln w="11522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3956" name="Freeform: Shape 3955">
                        <a:extLst>
                          <a:ext uri="{FF2B5EF4-FFF2-40B4-BE49-F238E27FC236}">
                            <a16:creationId xmlns:a16="http://schemas.microsoft.com/office/drawing/2014/main" id="{BB6D3499-04B5-EDA0-35E5-8FE8EBFA25D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1773158" y="7018199"/>
                        <a:ext cx="102936" cy="91049"/>
                      </a:xfrm>
                      <a:custGeom>
                        <a:avLst/>
                        <a:gdLst>
                          <a:gd name="connsiteX0" fmla="*/ 74519 w 102936"/>
                          <a:gd name="connsiteY0" fmla="*/ 4610 h 91049"/>
                          <a:gd name="connsiteX1" fmla="*/ 64146 w 102936"/>
                          <a:gd name="connsiteY1" fmla="*/ 0 h 91049"/>
                          <a:gd name="connsiteX2" fmla="*/ 56078 w 102936"/>
                          <a:gd name="connsiteY2" fmla="*/ 2305 h 91049"/>
                          <a:gd name="connsiteX3" fmla="*/ 6519 w 102936"/>
                          <a:gd name="connsiteY3" fmla="*/ 31118 h 91049"/>
                          <a:gd name="connsiteX4" fmla="*/ 757 w 102936"/>
                          <a:gd name="connsiteY4" fmla="*/ 38034 h 91049"/>
                          <a:gd name="connsiteX5" fmla="*/ 1909 w 102936"/>
                          <a:gd name="connsiteY5" fmla="*/ 46101 h 91049"/>
                          <a:gd name="connsiteX6" fmla="*/ 28418 w 102936"/>
                          <a:gd name="connsiteY6" fmla="*/ 86439 h 91049"/>
                          <a:gd name="connsiteX7" fmla="*/ 38790 w 102936"/>
                          <a:gd name="connsiteY7" fmla="*/ 91049 h 91049"/>
                          <a:gd name="connsiteX8" fmla="*/ 46858 w 102936"/>
                          <a:gd name="connsiteY8" fmla="*/ 88745 h 91049"/>
                          <a:gd name="connsiteX9" fmla="*/ 96416 w 102936"/>
                          <a:gd name="connsiteY9" fmla="*/ 59931 h 91049"/>
                          <a:gd name="connsiteX10" fmla="*/ 102179 w 102936"/>
                          <a:gd name="connsiteY10" fmla="*/ 53016 h 91049"/>
                          <a:gd name="connsiteX11" fmla="*/ 101027 w 102936"/>
                          <a:gd name="connsiteY11" fmla="*/ 44948 h 91049"/>
                          <a:gd name="connsiteX12" fmla="*/ 74519 w 102936"/>
                          <a:gd name="connsiteY12" fmla="*/ 4610 h 9104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102936" h="91049">
                            <a:moveTo>
                              <a:pt x="74519" y="4610"/>
                            </a:moveTo>
                            <a:cubicBezTo>
                              <a:pt x="72214" y="1153"/>
                              <a:pt x="68756" y="0"/>
                              <a:pt x="64146" y="0"/>
                            </a:cubicBezTo>
                            <a:cubicBezTo>
                              <a:pt x="61841" y="0"/>
                              <a:pt x="58383" y="1153"/>
                              <a:pt x="56078" y="2305"/>
                            </a:cubicBezTo>
                            <a:lnTo>
                              <a:pt x="6519" y="31118"/>
                            </a:lnTo>
                            <a:cubicBezTo>
                              <a:pt x="4214" y="32271"/>
                              <a:pt x="1909" y="35728"/>
                              <a:pt x="757" y="38034"/>
                            </a:cubicBezTo>
                            <a:cubicBezTo>
                              <a:pt x="-395" y="41491"/>
                              <a:pt x="-395" y="43796"/>
                              <a:pt x="1909" y="46101"/>
                            </a:cubicBezTo>
                            <a:lnTo>
                              <a:pt x="28418" y="86439"/>
                            </a:lnTo>
                            <a:cubicBezTo>
                              <a:pt x="30722" y="89897"/>
                              <a:pt x="34180" y="91049"/>
                              <a:pt x="38790" y="91049"/>
                            </a:cubicBezTo>
                            <a:cubicBezTo>
                              <a:pt x="41095" y="91049"/>
                              <a:pt x="44553" y="89897"/>
                              <a:pt x="46858" y="88745"/>
                            </a:cubicBezTo>
                            <a:lnTo>
                              <a:pt x="96416" y="59931"/>
                            </a:lnTo>
                            <a:cubicBezTo>
                              <a:pt x="98721" y="58779"/>
                              <a:pt x="101027" y="56474"/>
                              <a:pt x="102179" y="53016"/>
                            </a:cubicBezTo>
                            <a:cubicBezTo>
                              <a:pt x="103332" y="49559"/>
                              <a:pt x="103332" y="47254"/>
                              <a:pt x="101027" y="44948"/>
                            </a:cubicBezTo>
                            <a:lnTo>
                              <a:pt x="74519" y="4610"/>
                            </a:lnTo>
                            <a:close/>
                          </a:path>
                        </a:pathLst>
                      </a:custGeom>
                      <a:solidFill>
                        <a:srgbClr val="003480"/>
                      </a:solidFill>
                      <a:ln w="11522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3957" name="Freeform: Shape 3956">
                        <a:extLst>
                          <a:ext uri="{FF2B5EF4-FFF2-40B4-BE49-F238E27FC236}">
                            <a16:creationId xmlns:a16="http://schemas.microsoft.com/office/drawing/2014/main" id="{D786ECEF-134B-C961-F2A8-BFFDE9A5FBB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1724752" y="6773864"/>
                        <a:ext cx="102936" cy="91049"/>
                      </a:xfrm>
                      <a:custGeom>
                        <a:avLst/>
                        <a:gdLst>
                          <a:gd name="connsiteX0" fmla="*/ 74519 w 102936"/>
                          <a:gd name="connsiteY0" fmla="*/ 4610 h 91049"/>
                          <a:gd name="connsiteX1" fmla="*/ 64146 w 102936"/>
                          <a:gd name="connsiteY1" fmla="*/ 0 h 91049"/>
                          <a:gd name="connsiteX2" fmla="*/ 56078 w 102936"/>
                          <a:gd name="connsiteY2" fmla="*/ 2305 h 91049"/>
                          <a:gd name="connsiteX3" fmla="*/ 6519 w 102936"/>
                          <a:gd name="connsiteY3" fmla="*/ 31118 h 91049"/>
                          <a:gd name="connsiteX4" fmla="*/ 757 w 102936"/>
                          <a:gd name="connsiteY4" fmla="*/ 38033 h 91049"/>
                          <a:gd name="connsiteX5" fmla="*/ 1910 w 102936"/>
                          <a:gd name="connsiteY5" fmla="*/ 46101 h 91049"/>
                          <a:gd name="connsiteX6" fmla="*/ 28418 w 102936"/>
                          <a:gd name="connsiteY6" fmla="*/ 86439 h 91049"/>
                          <a:gd name="connsiteX7" fmla="*/ 38790 w 102936"/>
                          <a:gd name="connsiteY7" fmla="*/ 91049 h 91049"/>
                          <a:gd name="connsiteX8" fmla="*/ 46858 w 102936"/>
                          <a:gd name="connsiteY8" fmla="*/ 88744 h 91049"/>
                          <a:gd name="connsiteX9" fmla="*/ 96416 w 102936"/>
                          <a:gd name="connsiteY9" fmla="*/ 59931 h 91049"/>
                          <a:gd name="connsiteX10" fmla="*/ 102179 w 102936"/>
                          <a:gd name="connsiteY10" fmla="*/ 53016 h 91049"/>
                          <a:gd name="connsiteX11" fmla="*/ 101027 w 102936"/>
                          <a:gd name="connsiteY11" fmla="*/ 44948 h 91049"/>
                          <a:gd name="connsiteX12" fmla="*/ 74519 w 102936"/>
                          <a:gd name="connsiteY12" fmla="*/ 4610 h 9104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102936" h="91049">
                            <a:moveTo>
                              <a:pt x="74519" y="4610"/>
                            </a:moveTo>
                            <a:cubicBezTo>
                              <a:pt x="72214" y="1152"/>
                              <a:pt x="68756" y="0"/>
                              <a:pt x="64146" y="0"/>
                            </a:cubicBezTo>
                            <a:cubicBezTo>
                              <a:pt x="61840" y="0"/>
                              <a:pt x="58383" y="1152"/>
                              <a:pt x="56078" y="2305"/>
                            </a:cubicBezTo>
                            <a:lnTo>
                              <a:pt x="6519" y="31118"/>
                            </a:lnTo>
                            <a:cubicBezTo>
                              <a:pt x="4214" y="32271"/>
                              <a:pt x="1910" y="34576"/>
                              <a:pt x="757" y="38033"/>
                            </a:cubicBezTo>
                            <a:cubicBezTo>
                              <a:pt x="-395" y="41491"/>
                              <a:pt x="-395" y="43796"/>
                              <a:pt x="1910" y="46101"/>
                            </a:cubicBezTo>
                            <a:lnTo>
                              <a:pt x="28418" y="86439"/>
                            </a:lnTo>
                            <a:cubicBezTo>
                              <a:pt x="30723" y="89897"/>
                              <a:pt x="34180" y="91049"/>
                              <a:pt x="38790" y="91049"/>
                            </a:cubicBezTo>
                            <a:cubicBezTo>
                              <a:pt x="41095" y="91049"/>
                              <a:pt x="44553" y="89897"/>
                              <a:pt x="46858" y="88744"/>
                            </a:cubicBezTo>
                            <a:lnTo>
                              <a:pt x="96416" y="59931"/>
                            </a:lnTo>
                            <a:cubicBezTo>
                              <a:pt x="98721" y="58778"/>
                              <a:pt x="101027" y="55321"/>
                              <a:pt x="102179" y="53016"/>
                            </a:cubicBezTo>
                            <a:cubicBezTo>
                              <a:pt x="103332" y="49558"/>
                              <a:pt x="103332" y="47253"/>
                              <a:pt x="101027" y="44948"/>
                            </a:cubicBezTo>
                            <a:lnTo>
                              <a:pt x="74519" y="4610"/>
                            </a:lnTo>
                            <a:close/>
                          </a:path>
                        </a:pathLst>
                      </a:custGeom>
                      <a:solidFill>
                        <a:srgbClr val="003480"/>
                      </a:solidFill>
                      <a:ln w="11522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3958" name="Freeform: Shape 3957">
                        <a:extLst>
                          <a:ext uri="{FF2B5EF4-FFF2-40B4-BE49-F238E27FC236}">
                            <a16:creationId xmlns:a16="http://schemas.microsoft.com/office/drawing/2014/main" id="{BBA9BB7F-68CE-7140-10F0-9229463852C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1805429" y="6725458"/>
                        <a:ext cx="102936" cy="91049"/>
                      </a:xfrm>
                      <a:custGeom>
                        <a:avLst/>
                        <a:gdLst>
                          <a:gd name="connsiteX0" fmla="*/ 74519 w 102936"/>
                          <a:gd name="connsiteY0" fmla="*/ 4610 h 91049"/>
                          <a:gd name="connsiteX1" fmla="*/ 64146 w 102936"/>
                          <a:gd name="connsiteY1" fmla="*/ 0 h 91049"/>
                          <a:gd name="connsiteX2" fmla="*/ 56078 w 102936"/>
                          <a:gd name="connsiteY2" fmla="*/ 2305 h 91049"/>
                          <a:gd name="connsiteX3" fmla="*/ 6519 w 102936"/>
                          <a:gd name="connsiteY3" fmla="*/ 31118 h 91049"/>
                          <a:gd name="connsiteX4" fmla="*/ 757 w 102936"/>
                          <a:gd name="connsiteY4" fmla="*/ 38033 h 91049"/>
                          <a:gd name="connsiteX5" fmla="*/ 1910 w 102936"/>
                          <a:gd name="connsiteY5" fmla="*/ 46101 h 91049"/>
                          <a:gd name="connsiteX6" fmla="*/ 28418 w 102936"/>
                          <a:gd name="connsiteY6" fmla="*/ 86439 h 91049"/>
                          <a:gd name="connsiteX7" fmla="*/ 38790 w 102936"/>
                          <a:gd name="connsiteY7" fmla="*/ 91049 h 91049"/>
                          <a:gd name="connsiteX8" fmla="*/ 46858 w 102936"/>
                          <a:gd name="connsiteY8" fmla="*/ 88745 h 91049"/>
                          <a:gd name="connsiteX9" fmla="*/ 96416 w 102936"/>
                          <a:gd name="connsiteY9" fmla="*/ 59931 h 91049"/>
                          <a:gd name="connsiteX10" fmla="*/ 102179 w 102936"/>
                          <a:gd name="connsiteY10" fmla="*/ 53016 h 91049"/>
                          <a:gd name="connsiteX11" fmla="*/ 101027 w 102936"/>
                          <a:gd name="connsiteY11" fmla="*/ 44948 h 91049"/>
                          <a:gd name="connsiteX12" fmla="*/ 74519 w 102936"/>
                          <a:gd name="connsiteY12" fmla="*/ 4610 h 9104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102936" h="91049">
                            <a:moveTo>
                              <a:pt x="74519" y="4610"/>
                            </a:moveTo>
                            <a:cubicBezTo>
                              <a:pt x="72214" y="1153"/>
                              <a:pt x="68756" y="0"/>
                              <a:pt x="64146" y="0"/>
                            </a:cubicBezTo>
                            <a:cubicBezTo>
                              <a:pt x="61840" y="0"/>
                              <a:pt x="58383" y="1153"/>
                              <a:pt x="56078" y="2305"/>
                            </a:cubicBezTo>
                            <a:lnTo>
                              <a:pt x="6519" y="31118"/>
                            </a:lnTo>
                            <a:cubicBezTo>
                              <a:pt x="4214" y="32271"/>
                              <a:pt x="1910" y="34576"/>
                              <a:pt x="757" y="38033"/>
                            </a:cubicBezTo>
                            <a:cubicBezTo>
                              <a:pt x="-395" y="41491"/>
                              <a:pt x="-395" y="43796"/>
                              <a:pt x="1910" y="46101"/>
                            </a:cubicBezTo>
                            <a:lnTo>
                              <a:pt x="28418" y="86439"/>
                            </a:lnTo>
                            <a:cubicBezTo>
                              <a:pt x="30723" y="89897"/>
                              <a:pt x="34180" y="91049"/>
                              <a:pt x="38790" y="91049"/>
                            </a:cubicBezTo>
                            <a:cubicBezTo>
                              <a:pt x="41095" y="91049"/>
                              <a:pt x="44553" y="89897"/>
                              <a:pt x="46858" y="88745"/>
                            </a:cubicBezTo>
                            <a:lnTo>
                              <a:pt x="96416" y="59931"/>
                            </a:lnTo>
                            <a:cubicBezTo>
                              <a:pt x="98721" y="58779"/>
                              <a:pt x="101027" y="55321"/>
                              <a:pt x="102179" y="53016"/>
                            </a:cubicBezTo>
                            <a:cubicBezTo>
                              <a:pt x="103332" y="49558"/>
                              <a:pt x="103332" y="47254"/>
                              <a:pt x="101027" y="44948"/>
                            </a:cubicBezTo>
                            <a:lnTo>
                              <a:pt x="74519" y="4610"/>
                            </a:lnTo>
                            <a:close/>
                          </a:path>
                        </a:pathLst>
                      </a:custGeom>
                      <a:solidFill>
                        <a:srgbClr val="003480"/>
                      </a:solidFill>
                      <a:ln w="11522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3959" name="Freeform: Shape 3958">
                        <a:extLst>
                          <a:ext uri="{FF2B5EF4-FFF2-40B4-BE49-F238E27FC236}">
                            <a16:creationId xmlns:a16="http://schemas.microsoft.com/office/drawing/2014/main" id="{93BA6363-F154-ABFC-B0EB-A4BA806709D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1884953" y="6678205"/>
                        <a:ext cx="102936" cy="91049"/>
                      </a:xfrm>
                      <a:custGeom>
                        <a:avLst/>
                        <a:gdLst>
                          <a:gd name="connsiteX0" fmla="*/ 74519 w 102936"/>
                          <a:gd name="connsiteY0" fmla="*/ 4610 h 91049"/>
                          <a:gd name="connsiteX1" fmla="*/ 64146 w 102936"/>
                          <a:gd name="connsiteY1" fmla="*/ 0 h 91049"/>
                          <a:gd name="connsiteX2" fmla="*/ 56078 w 102936"/>
                          <a:gd name="connsiteY2" fmla="*/ 2305 h 91049"/>
                          <a:gd name="connsiteX3" fmla="*/ 6520 w 102936"/>
                          <a:gd name="connsiteY3" fmla="*/ 31118 h 91049"/>
                          <a:gd name="connsiteX4" fmla="*/ 757 w 102936"/>
                          <a:gd name="connsiteY4" fmla="*/ 38034 h 91049"/>
                          <a:gd name="connsiteX5" fmla="*/ 1910 w 102936"/>
                          <a:gd name="connsiteY5" fmla="*/ 46101 h 91049"/>
                          <a:gd name="connsiteX6" fmla="*/ 28418 w 102936"/>
                          <a:gd name="connsiteY6" fmla="*/ 86439 h 91049"/>
                          <a:gd name="connsiteX7" fmla="*/ 38791 w 102936"/>
                          <a:gd name="connsiteY7" fmla="*/ 91049 h 91049"/>
                          <a:gd name="connsiteX8" fmla="*/ 46858 w 102936"/>
                          <a:gd name="connsiteY8" fmla="*/ 88745 h 91049"/>
                          <a:gd name="connsiteX9" fmla="*/ 96417 w 102936"/>
                          <a:gd name="connsiteY9" fmla="*/ 59931 h 91049"/>
                          <a:gd name="connsiteX10" fmla="*/ 102179 w 102936"/>
                          <a:gd name="connsiteY10" fmla="*/ 53016 h 91049"/>
                          <a:gd name="connsiteX11" fmla="*/ 101027 w 102936"/>
                          <a:gd name="connsiteY11" fmla="*/ 44948 h 91049"/>
                          <a:gd name="connsiteX12" fmla="*/ 74519 w 102936"/>
                          <a:gd name="connsiteY12" fmla="*/ 4610 h 9104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102936" h="91049">
                            <a:moveTo>
                              <a:pt x="74519" y="4610"/>
                            </a:moveTo>
                            <a:cubicBezTo>
                              <a:pt x="72214" y="1153"/>
                              <a:pt x="68756" y="0"/>
                              <a:pt x="64146" y="0"/>
                            </a:cubicBezTo>
                            <a:cubicBezTo>
                              <a:pt x="61841" y="0"/>
                              <a:pt x="58384" y="1153"/>
                              <a:pt x="56078" y="2305"/>
                            </a:cubicBezTo>
                            <a:lnTo>
                              <a:pt x="6520" y="31118"/>
                            </a:lnTo>
                            <a:cubicBezTo>
                              <a:pt x="4215" y="32271"/>
                              <a:pt x="1910" y="34576"/>
                              <a:pt x="757" y="38034"/>
                            </a:cubicBezTo>
                            <a:cubicBezTo>
                              <a:pt x="-396" y="41491"/>
                              <a:pt x="-396" y="43796"/>
                              <a:pt x="1910" y="46101"/>
                            </a:cubicBezTo>
                            <a:lnTo>
                              <a:pt x="28418" y="86439"/>
                            </a:lnTo>
                            <a:cubicBezTo>
                              <a:pt x="30723" y="89897"/>
                              <a:pt x="34180" y="91049"/>
                              <a:pt x="38791" y="91049"/>
                            </a:cubicBezTo>
                            <a:cubicBezTo>
                              <a:pt x="41096" y="91049"/>
                              <a:pt x="44553" y="89897"/>
                              <a:pt x="46858" y="88745"/>
                            </a:cubicBezTo>
                            <a:lnTo>
                              <a:pt x="96417" y="59931"/>
                            </a:lnTo>
                            <a:cubicBezTo>
                              <a:pt x="98722" y="58779"/>
                              <a:pt x="101027" y="55321"/>
                              <a:pt x="102179" y="53016"/>
                            </a:cubicBezTo>
                            <a:cubicBezTo>
                              <a:pt x="103332" y="49559"/>
                              <a:pt x="103332" y="47254"/>
                              <a:pt x="101027" y="44948"/>
                            </a:cubicBezTo>
                            <a:lnTo>
                              <a:pt x="74519" y="4610"/>
                            </a:lnTo>
                            <a:close/>
                          </a:path>
                        </a:pathLst>
                      </a:custGeom>
                      <a:solidFill>
                        <a:srgbClr val="003480"/>
                      </a:solidFill>
                      <a:ln w="11522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3960" name="Freeform: Shape 3959">
                        <a:extLst>
                          <a:ext uri="{FF2B5EF4-FFF2-40B4-BE49-F238E27FC236}">
                            <a16:creationId xmlns:a16="http://schemas.microsoft.com/office/drawing/2014/main" id="{3C88D723-E71A-C2FF-008A-FDB0008199A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1646380" y="6821118"/>
                        <a:ext cx="102936" cy="91049"/>
                      </a:xfrm>
                      <a:custGeom>
                        <a:avLst/>
                        <a:gdLst>
                          <a:gd name="connsiteX0" fmla="*/ 73366 w 102936"/>
                          <a:gd name="connsiteY0" fmla="*/ 4610 h 91049"/>
                          <a:gd name="connsiteX1" fmla="*/ 62993 w 102936"/>
                          <a:gd name="connsiteY1" fmla="*/ 0 h 91049"/>
                          <a:gd name="connsiteX2" fmla="*/ 54926 w 102936"/>
                          <a:gd name="connsiteY2" fmla="*/ 2305 h 91049"/>
                          <a:gd name="connsiteX3" fmla="*/ 6519 w 102936"/>
                          <a:gd name="connsiteY3" fmla="*/ 31118 h 91049"/>
                          <a:gd name="connsiteX4" fmla="*/ 757 w 102936"/>
                          <a:gd name="connsiteY4" fmla="*/ 38034 h 91049"/>
                          <a:gd name="connsiteX5" fmla="*/ 1909 w 102936"/>
                          <a:gd name="connsiteY5" fmla="*/ 46101 h 91049"/>
                          <a:gd name="connsiteX6" fmla="*/ 28418 w 102936"/>
                          <a:gd name="connsiteY6" fmla="*/ 86439 h 91049"/>
                          <a:gd name="connsiteX7" fmla="*/ 38790 w 102936"/>
                          <a:gd name="connsiteY7" fmla="*/ 91050 h 91049"/>
                          <a:gd name="connsiteX8" fmla="*/ 46858 w 102936"/>
                          <a:gd name="connsiteY8" fmla="*/ 88745 h 91049"/>
                          <a:gd name="connsiteX9" fmla="*/ 96416 w 102936"/>
                          <a:gd name="connsiteY9" fmla="*/ 59931 h 91049"/>
                          <a:gd name="connsiteX10" fmla="*/ 102179 w 102936"/>
                          <a:gd name="connsiteY10" fmla="*/ 53016 h 91049"/>
                          <a:gd name="connsiteX11" fmla="*/ 101027 w 102936"/>
                          <a:gd name="connsiteY11" fmla="*/ 44949 h 91049"/>
                          <a:gd name="connsiteX12" fmla="*/ 73366 w 102936"/>
                          <a:gd name="connsiteY12" fmla="*/ 4610 h 9104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102936" h="91049">
                            <a:moveTo>
                              <a:pt x="73366" y="4610"/>
                            </a:moveTo>
                            <a:cubicBezTo>
                              <a:pt x="71061" y="1153"/>
                              <a:pt x="67603" y="0"/>
                              <a:pt x="62993" y="0"/>
                            </a:cubicBezTo>
                            <a:cubicBezTo>
                              <a:pt x="60688" y="0"/>
                              <a:pt x="57231" y="1153"/>
                              <a:pt x="54926" y="2305"/>
                            </a:cubicBezTo>
                            <a:lnTo>
                              <a:pt x="6519" y="31118"/>
                            </a:lnTo>
                            <a:cubicBezTo>
                              <a:pt x="4214" y="32271"/>
                              <a:pt x="1909" y="34576"/>
                              <a:pt x="757" y="38034"/>
                            </a:cubicBezTo>
                            <a:cubicBezTo>
                              <a:pt x="-395" y="41491"/>
                              <a:pt x="-395" y="43796"/>
                              <a:pt x="1909" y="46101"/>
                            </a:cubicBezTo>
                            <a:lnTo>
                              <a:pt x="28418" y="86439"/>
                            </a:lnTo>
                            <a:cubicBezTo>
                              <a:pt x="30722" y="89897"/>
                              <a:pt x="34180" y="91050"/>
                              <a:pt x="38790" y="91050"/>
                            </a:cubicBezTo>
                            <a:cubicBezTo>
                              <a:pt x="41095" y="91050"/>
                              <a:pt x="44553" y="89897"/>
                              <a:pt x="46858" y="88745"/>
                            </a:cubicBezTo>
                            <a:lnTo>
                              <a:pt x="96416" y="59931"/>
                            </a:lnTo>
                            <a:cubicBezTo>
                              <a:pt x="98721" y="58779"/>
                              <a:pt x="101027" y="56474"/>
                              <a:pt x="102179" y="53016"/>
                            </a:cubicBezTo>
                            <a:cubicBezTo>
                              <a:pt x="103332" y="49559"/>
                              <a:pt x="103332" y="47254"/>
                              <a:pt x="101027" y="44949"/>
                            </a:cubicBezTo>
                            <a:lnTo>
                              <a:pt x="73366" y="4610"/>
                            </a:lnTo>
                            <a:close/>
                          </a:path>
                        </a:pathLst>
                      </a:custGeom>
                      <a:solidFill>
                        <a:srgbClr val="003480"/>
                      </a:solidFill>
                      <a:ln w="11522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3961" name="Freeform: Shape 3960">
                        <a:extLst>
                          <a:ext uri="{FF2B5EF4-FFF2-40B4-BE49-F238E27FC236}">
                            <a16:creationId xmlns:a16="http://schemas.microsoft.com/office/drawing/2014/main" id="{E20C973F-93E7-4FA0-C5A7-F6D8664B78D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1927596" y="6743899"/>
                        <a:ext cx="102936" cy="91049"/>
                      </a:xfrm>
                      <a:custGeom>
                        <a:avLst/>
                        <a:gdLst>
                          <a:gd name="connsiteX0" fmla="*/ 74519 w 102936"/>
                          <a:gd name="connsiteY0" fmla="*/ 4610 h 91049"/>
                          <a:gd name="connsiteX1" fmla="*/ 64146 w 102936"/>
                          <a:gd name="connsiteY1" fmla="*/ 0 h 91049"/>
                          <a:gd name="connsiteX2" fmla="*/ 56078 w 102936"/>
                          <a:gd name="connsiteY2" fmla="*/ 2305 h 91049"/>
                          <a:gd name="connsiteX3" fmla="*/ 6520 w 102936"/>
                          <a:gd name="connsiteY3" fmla="*/ 31118 h 91049"/>
                          <a:gd name="connsiteX4" fmla="*/ 757 w 102936"/>
                          <a:gd name="connsiteY4" fmla="*/ 38033 h 91049"/>
                          <a:gd name="connsiteX5" fmla="*/ 1910 w 102936"/>
                          <a:gd name="connsiteY5" fmla="*/ 46101 h 91049"/>
                          <a:gd name="connsiteX6" fmla="*/ 28418 w 102936"/>
                          <a:gd name="connsiteY6" fmla="*/ 86439 h 91049"/>
                          <a:gd name="connsiteX7" fmla="*/ 38791 w 102936"/>
                          <a:gd name="connsiteY7" fmla="*/ 91049 h 91049"/>
                          <a:gd name="connsiteX8" fmla="*/ 46858 w 102936"/>
                          <a:gd name="connsiteY8" fmla="*/ 88744 h 91049"/>
                          <a:gd name="connsiteX9" fmla="*/ 96417 w 102936"/>
                          <a:gd name="connsiteY9" fmla="*/ 59931 h 91049"/>
                          <a:gd name="connsiteX10" fmla="*/ 102179 w 102936"/>
                          <a:gd name="connsiteY10" fmla="*/ 53016 h 91049"/>
                          <a:gd name="connsiteX11" fmla="*/ 101026 w 102936"/>
                          <a:gd name="connsiteY11" fmla="*/ 44948 h 91049"/>
                          <a:gd name="connsiteX12" fmla="*/ 74519 w 102936"/>
                          <a:gd name="connsiteY12" fmla="*/ 4610 h 9104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102936" h="91049">
                            <a:moveTo>
                              <a:pt x="74519" y="4610"/>
                            </a:moveTo>
                            <a:cubicBezTo>
                              <a:pt x="72213" y="1153"/>
                              <a:pt x="68756" y="0"/>
                              <a:pt x="64146" y="0"/>
                            </a:cubicBezTo>
                            <a:cubicBezTo>
                              <a:pt x="61841" y="0"/>
                              <a:pt x="58384" y="1153"/>
                              <a:pt x="56078" y="2305"/>
                            </a:cubicBezTo>
                            <a:lnTo>
                              <a:pt x="6520" y="31118"/>
                            </a:lnTo>
                            <a:cubicBezTo>
                              <a:pt x="4215" y="32271"/>
                              <a:pt x="1910" y="34576"/>
                              <a:pt x="757" y="38033"/>
                            </a:cubicBezTo>
                            <a:cubicBezTo>
                              <a:pt x="-396" y="41491"/>
                              <a:pt x="-396" y="43796"/>
                              <a:pt x="1910" y="46101"/>
                            </a:cubicBezTo>
                            <a:lnTo>
                              <a:pt x="28418" y="86439"/>
                            </a:lnTo>
                            <a:cubicBezTo>
                              <a:pt x="30723" y="89897"/>
                              <a:pt x="34180" y="91049"/>
                              <a:pt x="38791" y="91049"/>
                            </a:cubicBezTo>
                            <a:cubicBezTo>
                              <a:pt x="41096" y="91049"/>
                              <a:pt x="44553" y="89897"/>
                              <a:pt x="46858" y="88744"/>
                            </a:cubicBezTo>
                            <a:lnTo>
                              <a:pt x="96417" y="59931"/>
                            </a:lnTo>
                            <a:cubicBezTo>
                              <a:pt x="98722" y="58779"/>
                              <a:pt x="101026" y="55321"/>
                              <a:pt x="102179" y="53016"/>
                            </a:cubicBezTo>
                            <a:cubicBezTo>
                              <a:pt x="103332" y="49558"/>
                              <a:pt x="103332" y="47254"/>
                              <a:pt x="101026" y="44948"/>
                            </a:cubicBezTo>
                            <a:lnTo>
                              <a:pt x="74519" y="4610"/>
                            </a:lnTo>
                            <a:close/>
                          </a:path>
                        </a:pathLst>
                      </a:custGeom>
                      <a:solidFill>
                        <a:srgbClr val="003480"/>
                      </a:solidFill>
                      <a:ln w="11522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3962" name="Freeform: Shape 3961">
                        <a:extLst>
                          <a:ext uri="{FF2B5EF4-FFF2-40B4-BE49-F238E27FC236}">
                            <a16:creationId xmlns:a16="http://schemas.microsoft.com/office/drawing/2014/main" id="{74A16C9C-D8B1-B125-04D9-17DD069B799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1848072" y="6791152"/>
                        <a:ext cx="102936" cy="91049"/>
                      </a:xfrm>
                      <a:custGeom>
                        <a:avLst/>
                        <a:gdLst>
                          <a:gd name="connsiteX0" fmla="*/ 74519 w 102936"/>
                          <a:gd name="connsiteY0" fmla="*/ 4610 h 91049"/>
                          <a:gd name="connsiteX1" fmla="*/ 64146 w 102936"/>
                          <a:gd name="connsiteY1" fmla="*/ 0 h 91049"/>
                          <a:gd name="connsiteX2" fmla="*/ 56078 w 102936"/>
                          <a:gd name="connsiteY2" fmla="*/ 2305 h 91049"/>
                          <a:gd name="connsiteX3" fmla="*/ 6519 w 102936"/>
                          <a:gd name="connsiteY3" fmla="*/ 31118 h 91049"/>
                          <a:gd name="connsiteX4" fmla="*/ 757 w 102936"/>
                          <a:gd name="connsiteY4" fmla="*/ 38033 h 91049"/>
                          <a:gd name="connsiteX5" fmla="*/ 1909 w 102936"/>
                          <a:gd name="connsiteY5" fmla="*/ 46101 h 91049"/>
                          <a:gd name="connsiteX6" fmla="*/ 28418 w 102936"/>
                          <a:gd name="connsiteY6" fmla="*/ 86439 h 91049"/>
                          <a:gd name="connsiteX7" fmla="*/ 38790 w 102936"/>
                          <a:gd name="connsiteY7" fmla="*/ 91049 h 91049"/>
                          <a:gd name="connsiteX8" fmla="*/ 46858 w 102936"/>
                          <a:gd name="connsiteY8" fmla="*/ 88744 h 91049"/>
                          <a:gd name="connsiteX9" fmla="*/ 96416 w 102936"/>
                          <a:gd name="connsiteY9" fmla="*/ 59931 h 91049"/>
                          <a:gd name="connsiteX10" fmla="*/ 102179 w 102936"/>
                          <a:gd name="connsiteY10" fmla="*/ 53016 h 91049"/>
                          <a:gd name="connsiteX11" fmla="*/ 101027 w 102936"/>
                          <a:gd name="connsiteY11" fmla="*/ 44948 h 91049"/>
                          <a:gd name="connsiteX12" fmla="*/ 74519 w 102936"/>
                          <a:gd name="connsiteY12" fmla="*/ 4610 h 9104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102936" h="91049">
                            <a:moveTo>
                              <a:pt x="74519" y="4610"/>
                            </a:moveTo>
                            <a:cubicBezTo>
                              <a:pt x="72214" y="1152"/>
                              <a:pt x="68756" y="0"/>
                              <a:pt x="64146" y="0"/>
                            </a:cubicBezTo>
                            <a:cubicBezTo>
                              <a:pt x="61841" y="0"/>
                              <a:pt x="58383" y="1152"/>
                              <a:pt x="56078" y="2305"/>
                            </a:cubicBezTo>
                            <a:lnTo>
                              <a:pt x="6519" y="31118"/>
                            </a:lnTo>
                            <a:cubicBezTo>
                              <a:pt x="4214" y="32271"/>
                              <a:pt x="1909" y="34576"/>
                              <a:pt x="757" y="38033"/>
                            </a:cubicBezTo>
                            <a:cubicBezTo>
                              <a:pt x="-395" y="41491"/>
                              <a:pt x="-395" y="43796"/>
                              <a:pt x="1909" y="46101"/>
                            </a:cubicBezTo>
                            <a:lnTo>
                              <a:pt x="28418" y="86439"/>
                            </a:lnTo>
                            <a:cubicBezTo>
                              <a:pt x="30722" y="89897"/>
                              <a:pt x="34180" y="91049"/>
                              <a:pt x="38790" y="91049"/>
                            </a:cubicBezTo>
                            <a:cubicBezTo>
                              <a:pt x="41095" y="91049"/>
                              <a:pt x="44553" y="89897"/>
                              <a:pt x="46858" y="88744"/>
                            </a:cubicBezTo>
                            <a:lnTo>
                              <a:pt x="96416" y="59931"/>
                            </a:lnTo>
                            <a:cubicBezTo>
                              <a:pt x="98721" y="58778"/>
                              <a:pt x="101027" y="55321"/>
                              <a:pt x="102179" y="53016"/>
                            </a:cubicBezTo>
                            <a:cubicBezTo>
                              <a:pt x="103332" y="49558"/>
                              <a:pt x="103332" y="47253"/>
                              <a:pt x="101027" y="44948"/>
                            </a:cubicBezTo>
                            <a:lnTo>
                              <a:pt x="74519" y="4610"/>
                            </a:lnTo>
                            <a:close/>
                          </a:path>
                        </a:pathLst>
                      </a:custGeom>
                      <a:solidFill>
                        <a:srgbClr val="003480"/>
                      </a:solidFill>
                      <a:ln w="11522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3963" name="Freeform: Shape 3962">
                        <a:extLst>
                          <a:ext uri="{FF2B5EF4-FFF2-40B4-BE49-F238E27FC236}">
                            <a16:creationId xmlns:a16="http://schemas.microsoft.com/office/drawing/2014/main" id="{A1651190-C1DE-CEC2-8AB4-72E733661FF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1687871" y="6886812"/>
                        <a:ext cx="102936" cy="91049"/>
                      </a:xfrm>
                      <a:custGeom>
                        <a:avLst/>
                        <a:gdLst>
                          <a:gd name="connsiteX0" fmla="*/ 74519 w 102936"/>
                          <a:gd name="connsiteY0" fmla="*/ 4610 h 91049"/>
                          <a:gd name="connsiteX1" fmla="*/ 64146 w 102936"/>
                          <a:gd name="connsiteY1" fmla="*/ 0 h 91049"/>
                          <a:gd name="connsiteX2" fmla="*/ 56079 w 102936"/>
                          <a:gd name="connsiteY2" fmla="*/ 2305 h 91049"/>
                          <a:gd name="connsiteX3" fmla="*/ 6519 w 102936"/>
                          <a:gd name="connsiteY3" fmla="*/ 31118 h 91049"/>
                          <a:gd name="connsiteX4" fmla="*/ 757 w 102936"/>
                          <a:gd name="connsiteY4" fmla="*/ 38033 h 91049"/>
                          <a:gd name="connsiteX5" fmla="*/ 1910 w 102936"/>
                          <a:gd name="connsiteY5" fmla="*/ 46101 h 91049"/>
                          <a:gd name="connsiteX6" fmla="*/ 28418 w 102936"/>
                          <a:gd name="connsiteY6" fmla="*/ 86439 h 91049"/>
                          <a:gd name="connsiteX7" fmla="*/ 38791 w 102936"/>
                          <a:gd name="connsiteY7" fmla="*/ 91049 h 91049"/>
                          <a:gd name="connsiteX8" fmla="*/ 46858 w 102936"/>
                          <a:gd name="connsiteY8" fmla="*/ 88745 h 91049"/>
                          <a:gd name="connsiteX9" fmla="*/ 96417 w 102936"/>
                          <a:gd name="connsiteY9" fmla="*/ 59931 h 91049"/>
                          <a:gd name="connsiteX10" fmla="*/ 102180 w 102936"/>
                          <a:gd name="connsiteY10" fmla="*/ 53016 h 91049"/>
                          <a:gd name="connsiteX11" fmla="*/ 101027 w 102936"/>
                          <a:gd name="connsiteY11" fmla="*/ 44948 h 91049"/>
                          <a:gd name="connsiteX12" fmla="*/ 74519 w 102936"/>
                          <a:gd name="connsiteY12" fmla="*/ 4610 h 9104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102936" h="91049">
                            <a:moveTo>
                              <a:pt x="74519" y="4610"/>
                            </a:moveTo>
                            <a:cubicBezTo>
                              <a:pt x="72214" y="1153"/>
                              <a:pt x="68756" y="0"/>
                              <a:pt x="64146" y="0"/>
                            </a:cubicBezTo>
                            <a:cubicBezTo>
                              <a:pt x="61841" y="0"/>
                              <a:pt x="58383" y="1153"/>
                              <a:pt x="56079" y="2305"/>
                            </a:cubicBezTo>
                            <a:lnTo>
                              <a:pt x="6519" y="31118"/>
                            </a:lnTo>
                            <a:cubicBezTo>
                              <a:pt x="4215" y="32271"/>
                              <a:pt x="1910" y="35728"/>
                              <a:pt x="757" y="38033"/>
                            </a:cubicBezTo>
                            <a:cubicBezTo>
                              <a:pt x="-395" y="41491"/>
                              <a:pt x="-395" y="43796"/>
                              <a:pt x="1910" y="46101"/>
                            </a:cubicBezTo>
                            <a:lnTo>
                              <a:pt x="28418" y="86439"/>
                            </a:lnTo>
                            <a:cubicBezTo>
                              <a:pt x="30723" y="89897"/>
                              <a:pt x="34180" y="91049"/>
                              <a:pt x="38791" y="91049"/>
                            </a:cubicBezTo>
                            <a:cubicBezTo>
                              <a:pt x="41095" y="91049"/>
                              <a:pt x="44553" y="89897"/>
                              <a:pt x="46858" y="88745"/>
                            </a:cubicBezTo>
                            <a:lnTo>
                              <a:pt x="96417" y="59931"/>
                            </a:lnTo>
                            <a:cubicBezTo>
                              <a:pt x="98721" y="58779"/>
                              <a:pt x="101027" y="56474"/>
                              <a:pt x="102180" y="53016"/>
                            </a:cubicBezTo>
                            <a:cubicBezTo>
                              <a:pt x="103332" y="49558"/>
                              <a:pt x="103332" y="47254"/>
                              <a:pt x="101027" y="44948"/>
                            </a:cubicBezTo>
                            <a:lnTo>
                              <a:pt x="74519" y="4610"/>
                            </a:lnTo>
                            <a:close/>
                          </a:path>
                        </a:pathLst>
                      </a:custGeom>
                      <a:solidFill>
                        <a:srgbClr val="003480"/>
                      </a:solidFill>
                      <a:ln w="11522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3964" name="Freeform: Shape 3963">
                        <a:extLst>
                          <a:ext uri="{FF2B5EF4-FFF2-40B4-BE49-F238E27FC236}">
                            <a16:creationId xmlns:a16="http://schemas.microsoft.com/office/drawing/2014/main" id="{2EED7E2D-E852-309C-A727-16F4F57915C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1767396" y="6839558"/>
                        <a:ext cx="102936" cy="91049"/>
                      </a:xfrm>
                      <a:custGeom>
                        <a:avLst/>
                        <a:gdLst>
                          <a:gd name="connsiteX0" fmla="*/ 74519 w 102936"/>
                          <a:gd name="connsiteY0" fmla="*/ 4610 h 91049"/>
                          <a:gd name="connsiteX1" fmla="*/ 64146 w 102936"/>
                          <a:gd name="connsiteY1" fmla="*/ 0 h 91049"/>
                          <a:gd name="connsiteX2" fmla="*/ 56078 w 102936"/>
                          <a:gd name="connsiteY2" fmla="*/ 2305 h 91049"/>
                          <a:gd name="connsiteX3" fmla="*/ 6519 w 102936"/>
                          <a:gd name="connsiteY3" fmla="*/ 31118 h 91049"/>
                          <a:gd name="connsiteX4" fmla="*/ 757 w 102936"/>
                          <a:gd name="connsiteY4" fmla="*/ 38034 h 91049"/>
                          <a:gd name="connsiteX5" fmla="*/ 1909 w 102936"/>
                          <a:gd name="connsiteY5" fmla="*/ 46101 h 91049"/>
                          <a:gd name="connsiteX6" fmla="*/ 28418 w 102936"/>
                          <a:gd name="connsiteY6" fmla="*/ 86439 h 91049"/>
                          <a:gd name="connsiteX7" fmla="*/ 38790 w 102936"/>
                          <a:gd name="connsiteY7" fmla="*/ 91049 h 91049"/>
                          <a:gd name="connsiteX8" fmla="*/ 46858 w 102936"/>
                          <a:gd name="connsiteY8" fmla="*/ 88745 h 91049"/>
                          <a:gd name="connsiteX9" fmla="*/ 96416 w 102936"/>
                          <a:gd name="connsiteY9" fmla="*/ 59931 h 91049"/>
                          <a:gd name="connsiteX10" fmla="*/ 102179 w 102936"/>
                          <a:gd name="connsiteY10" fmla="*/ 53016 h 91049"/>
                          <a:gd name="connsiteX11" fmla="*/ 101027 w 102936"/>
                          <a:gd name="connsiteY11" fmla="*/ 44948 h 91049"/>
                          <a:gd name="connsiteX12" fmla="*/ 74519 w 102936"/>
                          <a:gd name="connsiteY12" fmla="*/ 4610 h 9104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102936" h="91049">
                            <a:moveTo>
                              <a:pt x="74519" y="4610"/>
                            </a:moveTo>
                            <a:cubicBezTo>
                              <a:pt x="72214" y="1153"/>
                              <a:pt x="68756" y="0"/>
                              <a:pt x="64146" y="0"/>
                            </a:cubicBezTo>
                            <a:cubicBezTo>
                              <a:pt x="61841" y="0"/>
                              <a:pt x="58383" y="1153"/>
                              <a:pt x="56078" y="2305"/>
                            </a:cubicBezTo>
                            <a:lnTo>
                              <a:pt x="6519" y="31118"/>
                            </a:lnTo>
                            <a:cubicBezTo>
                              <a:pt x="4214" y="32271"/>
                              <a:pt x="1909" y="35728"/>
                              <a:pt x="757" y="38034"/>
                            </a:cubicBezTo>
                            <a:cubicBezTo>
                              <a:pt x="-395" y="41491"/>
                              <a:pt x="-395" y="43796"/>
                              <a:pt x="1909" y="46101"/>
                            </a:cubicBezTo>
                            <a:lnTo>
                              <a:pt x="28418" y="86439"/>
                            </a:lnTo>
                            <a:cubicBezTo>
                              <a:pt x="30722" y="89897"/>
                              <a:pt x="34180" y="91049"/>
                              <a:pt x="38790" y="91049"/>
                            </a:cubicBezTo>
                            <a:cubicBezTo>
                              <a:pt x="41095" y="91049"/>
                              <a:pt x="44553" y="89897"/>
                              <a:pt x="46858" y="88745"/>
                            </a:cubicBezTo>
                            <a:lnTo>
                              <a:pt x="96416" y="59931"/>
                            </a:lnTo>
                            <a:cubicBezTo>
                              <a:pt x="98721" y="58779"/>
                              <a:pt x="101027" y="56474"/>
                              <a:pt x="102179" y="53016"/>
                            </a:cubicBezTo>
                            <a:cubicBezTo>
                              <a:pt x="103332" y="49559"/>
                              <a:pt x="103332" y="47254"/>
                              <a:pt x="101027" y="44948"/>
                            </a:cubicBezTo>
                            <a:lnTo>
                              <a:pt x="74519" y="4610"/>
                            </a:lnTo>
                            <a:close/>
                          </a:path>
                        </a:pathLst>
                      </a:custGeom>
                      <a:solidFill>
                        <a:srgbClr val="003480"/>
                      </a:solidFill>
                      <a:ln w="11522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3965" name="Graphic 4">
                      <a:extLst>
                        <a:ext uri="{FF2B5EF4-FFF2-40B4-BE49-F238E27FC236}">
                          <a16:creationId xmlns:a16="http://schemas.microsoft.com/office/drawing/2014/main" id="{EE5EEA7E-65E1-6185-6530-A6C682EA094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1986375" y="6475360"/>
                      <a:ext cx="470591" cy="431044"/>
                      <a:chOff x="11986375" y="6475360"/>
                      <a:chExt cx="470591" cy="431044"/>
                    </a:xfrm>
                    <a:solidFill>
                      <a:srgbClr val="003480"/>
                    </a:solidFill>
                  </p:grpSpPr>
                  <p:sp>
                    <p:nvSpPr>
                      <p:cNvPr id="3966" name="Freeform: Shape 3965">
                        <a:extLst>
                          <a:ext uri="{FF2B5EF4-FFF2-40B4-BE49-F238E27FC236}">
                            <a16:creationId xmlns:a16="http://schemas.microsoft.com/office/drawing/2014/main" id="{E5654075-CCE2-D664-E63F-37631624692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2071662" y="6749661"/>
                        <a:ext cx="102936" cy="91049"/>
                      </a:xfrm>
                      <a:custGeom>
                        <a:avLst/>
                        <a:gdLst>
                          <a:gd name="connsiteX0" fmla="*/ 74519 w 102936"/>
                          <a:gd name="connsiteY0" fmla="*/ 4610 h 91049"/>
                          <a:gd name="connsiteX1" fmla="*/ 64146 w 102936"/>
                          <a:gd name="connsiteY1" fmla="*/ 0 h 91049"/>
                          <a:gd name="connsiteX2" fmla="*/ 56078 w 102936"/>
                          <a:gd name="connsiteY2" fmla="*/ 2305 h 91049"/>
                          <a:gd name="connsiteX3" fmla="*/ 6520 w 102936"/>
                          <a:gd name="connsiteY3" fmla="*/ 31118 h 91049"/>
                          <a:gd name="connsiteX4" fmla="*/ 757 w 102936"/>
                          <a:gd name="connsiteY4" fmla="*/ 38033 h 91049"/>
                          <a:gd name="connsiteX5" fmla="*/ 1910 w 102936"/>
                          <a:gd name="connsiteY5" fmla="*/ 46101 h 91049"/>
                          <a:gd name="connsiteX6" fmla="*/ 28418 w 102936"/>
                          <a:gd name="connsiteY6" fmla="*/ 86439 h 91049"/>
                          <a:gd name="connsiteX7" fmla="*/ 38791 w 102936"/>
                          <a:gd name="connsiteY7" fmla="*/ 91049 h 91049"/>
                          <a:gd name="connsiteX8" fmla="*/ 46858 w 102936"/>
                          <a:gd name="connsiteY8" fmla="*/ 88744 h 91049"/>
                          <a:gd name="connsiteX9" fmla="*/ 96417 w 102936"/>
                          <a:gd name="connsiteY9" fmla="*/ 59931 h 91049"/>
                          <a:gd name="connsiteX10" fmla="*/ 102179 w 102936"/>
                          <a:gd name="connsiteY10" fmla="*/ 53016 h 91049"/>
                          <a:gd name="connsiteX11" fmla="*/ 101026 w 102936"/>
                          <a:gd name="connsiteY11" fmla="*/ 44948 h 91049"/>
                          <a:gd name="connsiteX12" fmla="*/ 74519 w 102936"/>
                          <a:gd name="connsiteY12" fmla="*/ 4610 h 9104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102936" h="91049">
                            <a:moveTo>
                              <a:pt x="74519" y="4610"/>
                            </a:moveTo>
                            <a:cubicBezTo>
                              <a:pt x="72213" y="1153"/>
                              <a:pt x="68756" y="0"/>
                              <a:pt x="64146" y="0"/>
                            </a:cubicBezTo>
                            <a:cubicBezTo>
                              <a:pt x="61841" y="0"/>
                              <a:pt x="58384" y="1153"/>
                              <a:pt x="56078" y="2305"/>
                            </a:cubicBezTo>
                            <a:lnTo>
                              <a:pt x="6520" y="31118"/>
                            </a:lnTo>
                            <a:cubicBezTo>
                              <a:pt x="4215" y="32271"/>
                              <a:pt x="1910" y="35728"/>
                              <a:pt x="757" y="38033"/>
                            </a:cubicBezTo>
                            <a:cubicBezTo>
                              <a:pt x="-396" y="41491"/>
                              <a:pt x="-396" y="43796"/>
                              <a:pt x="1910" y="46101"/>
                            </a:cubicBezTo>
                            <a:lnTo>
                              <a:pt x="28418" y="86439"/>
                            </a:lnTo>
                            <a:cubicBezTo>
                              <a:pt x="30723" y="89897"/>
                              <a:pt x="34180" y="91049"/>
                              <a:pt x="38791" y="91049"/>
                            </a:cubicBezTo>
                            <a:cubicBezTo>
                              <a:pt x="41096" y="91049"/>
                              <a:pt x="44553" y="89897"/>
                              <a:pt x="46858" y="88744"/>
                            </a:cubicBezTo>
                            <a:lnTo>
                              <a:pt x="96417" y="59931"/>
                            </a:lnTo>
                            <a:cubicBezTo>
                              <a:pt x="98722" y="58779"/>
                              <a:pt x="101026" y="56474"/>
                              <a:pt x="102179" y="53016"/>
                            </a:cubicBezTo>
                            <a:cubicBezTo>
                              <a:pt x="103332" y="49558"/>
                              <a:pt x="103332" y="47254"/>
                              <a:pt x="101026" y="44948"/>
                            </a:cubicBezTo>
                            <a:lnTo>
                              <a:pt x="74519" y="4610"/>
                            </a:lnTo>
                            <a:close/>
                          </a:path>
                        </a:pathLst>
                      </a:custGeom>
                      <a:solidFill>
                        <a:srgbClr val="003480"/>
                      </a:solidFill>
                      <a:ln w="11522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3967" name="Freeform: Shape 3966">
                        <a:extLst>
                          <a:ext uri="{FF2B5EF4-FFF2-40B4-BE49-F238E27FC236}">
                            <a16:creationId xmlns:a16="http://schemas.microsoft.com/office/drawing/2014/main" id="{76245C02-668F-A0E1-BED5-47FDAD31A94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2231863" y="6654001"/>
                        <a:ext cx="102936" cy="91049"/>
                      </a:xfrm>
                      <a:custGeom>
                        <a:avLst/>
                        <a:gdLst>
                          <a:gd name="connsiteX0" fmla="*/ 74519 w 102936"/>
                          <a:gd name="connsiteY0" fmla="*/ 4610 h 91049"/>
                          <a:gd name="connsiteX1" fmla="*/ 64146 w 102936"/>
                          <a:gd name="connsiteY1" fmla="*/ 0 h 91049"/>
                          <a:gd name="connsiteX2" fmla="*/ 56078 w 102936"/>
                          <a:gd name="connsiteY2" fmla="*/ 2305 h 91049"/>
                          <a:gd name="connsiteX3" fmla="*/ 6519 w 102936"/>
                          <a:gd name="connsiteY3" fmla="*/ 31118 h 91049"/>
                          <a:gd name="connsiteX4" fmla="*/ 757 w 102936"/>
                          <a:gd name="connsiteY4" fmla="*/ 38034 h 91049"/>
                          <a:gd name="connsiteX5" fmla="*/ 1910 w 102936"/>
                          <a:gd name="connsiteY5" fmla="*/ 46101 h 91049"/>
                          <a:gd name="connsiteX6" fmla="*/ 28418 w 102936"/>
                          <a:gd name="connsiteY6" fmla="*/ 86439 h 91049"/>
                          <a:gd name="connsiteX7" fmla="*/ 38790 w 102936"/>
                          <a:gd name="connsiteY7" fmla="*/ 91050 h 91049"/>
                          <a:gd name="connsiteX8" fmla="*/ 38790 w 102936"/>
                          <a:gd name="connsiteY8" fmla="*/ 91050 h 91049"/>
                          <a:gd name="connsiteX9" fmla="*/ 46858 w 102936"/>
                          <a:gd name="connsiteY9" fmla="*/ 88745 h 91049"/>
                          <a:gd name="connsiteX10" fmla="*/ 96416 w 102936"/>
                          <a:gd name="connsiteY10" fmla="*/ 59931 h 91049"/>
                          <a:gd name="connsiteX11" fmla="*/ 102179 w 102936"/>
                          <a:gd name="connsiteY11" fmla="*/ 53016 h 91049"/>
                          <a:gd name="connsiteX12" fmla="*/ 101027 w 102936"/>
                          <a:gd name="connsiteY12" fmla="*/ 44949 h 91049"/>
                          <a:gd name="connsiteX13" fmla="*/ 74519 w 102936"/>
                          <a:gd name="connsiteY13" fmla="*/ 4610 h 9104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</a:cxnLst>
                        <a:rect l="l" t="t" r="r" b="b"/>
                        <a:pathLst>
                          <a:path w="102936" h="91049">
                            <a:moveTo>
                              <a:pt x="74519" y="4610"/>
                            </a:moveTo>
                            <a:cubicBezTo>
                              <a:pt x="72214" y="1153"/>
                              <a:pt x="68756" y="0"/>
                              <a:pt x="64146" y="0"/>
                            </a:cubicBezTo>
                            <a:cubicBezTo>
                              <a:pt x="61840" y="0"/>
                              <a:pt x="58383" y="1153"/>
                              <a:pt x="56078" y="2305"/>
                            </a:cubicBezTo>
                            <a:lnTo>
                              <a:pt x="6519" y="31118"/>
                            </a:lnTo>
                            <a:cubicBezTo>
                              <a:pt x="4214" y="32271"/>
                              <a:pt x="1910" y="34576"/>
                              <a:pt x="757" y="38034"/>
                            </a:cubicBezTo>
                            <a:cubicBezTo>
                              <a:pt x="-395" y="41491"/>
                              <a:pt x="-395" y="43796"/>
                              <a:pt x="1910" y="46101"/>
                            </a:cubicBezTo>
                            <a:lnTo>
                              <a:pt x="28418" y="86439"/>
                            </a:lnTo>
                            <a:cubicBezTo>
                              <a:pt x="30723" y="89897"/>
                              <a:pt x="34180" y="91050"/>
                              <a:pt x="38790" y="91050"/>
                            </a:cubicBezTo>
                            <a:lnTo>
                              <a:pt x="38790" y="91050"/>
                            </a:lnTo>
                            <a:cubicBezTo>
                              <a:pt x="41095" y="91050"/>
                              <a:pt x="44553" y="89897"/>
                              <a:pt x="46858" y="88745"/>
                            </a:cubicBezTo>
                            <a:lnTo>
                              <a:pt x="96416" y="59931"/>
                            </a:lnTo>
                            <a:cubicBezTo>
                              <a:pt x="98721" y="58779"/>
                              <a:pt x="101027" y="55321"/>
                              <a:pt x="102179" y="53016"/>
                            </a:cubicBezTo>
                            <a:cubicBezTo>
                              <a:pt x="103332" y="49559"/>
                              <a:pt x="103332" y="47254"/>
                              <a:pt x="101027" y="44949"/>
                            </a:cubicBezTo>
                            <a:lnTo>
                              <a:pt x="74519" y="4610"/>
                            </a:lnTo>
                            <a:close/>
                          </a:path>
                        </a:pathLst>
                      </a:custGeom>
                      <a:solidFill>
                        <a:srgbClr val="003480"/>
                      </a:solidFill>
                      <a:ln w="11522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3968" name="Freeform: Shape 3967">
                        <a:extLst>
                          <a:ext uri="{FF2B5EF4-FFF2-40B4-BE49-F238E27FC236}">
                            <a16:creationId xmlns:a16="http://schemas.microsoft.com/office/drawing/2014/main" id="{CDA5717E-5F67-76C6-F83A-2721A10AEAB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2151186" y="6702408"/>
                        <a:ext cx="102936" cy="91049"/>
                      </a:xfrm>
                      <a:custGeom>
                        <a:avLst/>
                        <a:gdLst>
                          <a:gd name="connsiteX0" fmla="*/ 74519 w 102936"/>
                          <a:gd name="connsiteY0" fmla="*/ 4610 h 91049"/>
                          <a:gd name="connsiteX1" fmla="*/ 64146 w 102936"/>
                          <a:gd name="connsiteY1" fmla="*/ 0 h 91049"/>
                          <a:gd name="connsiteX2" fmla="*/ 56078 w 102936"/>
                          <a:gd name="connsiteY2" fmla="*/ 2305 h 91049"/>
                          <a:gd name="connsiteX3" fmla="*/ 6519 w 102936"/>
                          <a:gd name="connsiteY3" fmla="*/ 31118 h 91049"/>
                          <a:gd name="connsiteX4" fmla="*/ 757 w 102936"/>
                          <a:gd name="connsiteY4" fmla="*/ 38033 h 91049"/>
                          <a:gd name="connsiteX5" fmla="*/ 1910 w 102936"/>
                          <a:gd name="connsiteY5" fmla="*/ 46101 h 91049"/>
                          <a:gd name="connsiteX6" fmla="*/ 28418 w 102936"/>
                          <a:gd name="connsiteY6" fmla="*/ 86439 h 91049"/>
                          <a:gd name="connsiteX7" fmla="*/ 38790 w 102936"/>
                          <a:gd name="connsiteY7" fmla="*/ 91049 h 91049"/>
                          <a:gd name="connsiteX8" fmla="*/ 46858 w 102936"/>
                          <a:gd name="connsiteY8" fmla="*/ 88745 h 91049"/>
                          <a:gd name="connsiteX9" fmla="*/ 96416 w 102936"/>
                          <a:gd name="connsiteY9" fmla="*/ 59931 h 91049"/>
                          <a:gd name="connsiteX10" fmla="*/ 102179 w 102936"/>
                          <a:gd name="connsiteY10" fmla="*/ 53016 h 91049"/>
                          <a:gd name="connsiteX11" fmla="*/ 101027 w 102936"/>
                          <a:gd name="connsiteY11" fmla="*/ 44948 h 91049"/>
                          <a:gd name="connsiteX12" fmla="*/ 74519 w 102936"/>
                          <a:gd name="connsiteY12" fmla="*/ 4610 h 9104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102936" h="91049">
                            <a:moveTo>
                              <a:pt x="74519" y="4610"/>
                            </a:moveTo>
                            <a:cubicBezTo>
                              <a:pt x="72214" y="1153"/>
                              <a:pt x="68756" y="0"/>
                              <a:pt x="64146" y="0"/>
                            </a:cubicBezTo>
                            <a:cubicBezTo>
                              <a:pt x="61840" y="0"/>
                              <a:pt x="58383" y="1153"/>
                              <a:pt x="56078" y="2305"/>
                            </a:cubicBezTo>
                            <a:lnTo>
                              <a:pt x="6519" y="31118"/>
                            </a:lnTo>
                            <a:cubicBezTo>
                              <a:pt x="4214" y="32271"/>
                              <a:pt x="1910" y="35728"/>
                              <a:pt x="757" y="38033"/>
                            </a:cubicBezTo>
                            <a:cubicBezTo>
                              <a:pt x="-395" y="41491"/>
                              <a:pt x="-395" y="43796"/>
                              <a:pt x="1910" y="46101"/>
                            </a:cubicBezTo>
                            <a:lnTo>
                              <a:pt x="28418" y="86439"/>
                            </a:lnTo>
                            <a:cubicBezTo>
                              <a:pt x="30723" y="89897"/>
                              <a:pt x="34180" y="91049"/>
                              <a:pt x="38790" y="91049"/>
                            </a:cubicBezTo>
                            <a:cubicBezTo>
                              <a:pt x="41095" y="91049"/>
                              <a:pt x="44553" y="89897"/>
                              <a:pt x="46858" y="88745"/>
                            </a:cubicBezTo>
                            <a:lnTo>
                              <a:pt x="96416" y="59931"/>
                            </a:lnTo>
                            <a:cubicBezTo>
                              <a:pt x="98721" y="58779"/>
                              <a:pt x="101027" y="55321"/>
                              <a:pt x="102179" y="53016"/>
                            </a:cubicBezTo>
                            <a:cubicBezTo>
                              <a:pt x="103332" y="49558"/>
                              <a:pt x="103332" y="47254"/>
                              <a:pt x="101027" y="44948"/>
                            </a:cubicBezTo>
                            <a:lnTo>
                              <a:pt x="74519" y="4610"/>
                            </a:lnTo>
                            <a:close/>
                          </a:path>
                        </a:pathLst>
                      </a:custGeom>
                      <a:solidFill>
                        <a:srgbClr val="003480"/>
                      </a:solidFill>
                      <a:ln w="11522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3969" name="Freeform: Shape 3968">
                        <a:extLst>
                          <a:ext uri="{FF2B5EF4-FFF2-40B4-BE49-F238E27FC236}">
                            <a16:creationId xmlns:a16="http://schemas.microsoft.com/office/drawing/2014/main" id="{56DD3491-5B89-664A-7A86-8FA144592AA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2311387" y="6606748"/>
                        <a:ext cx="102936" cy="91049"/>
                      </a:xfrm>
                      <a:custGeom>
                        <a:avLst/>
                        <a:gdLst>
                          <a:gd name="connsiteX0" fmla="*/ 74519 w 102936"/>
                          <a:gd name="connsiteY0" fmla="*/ 4610 h 91049"/>
                          <a:gd name="connsiteX1" fmla="*/ 64146 w 102936"/>
                          <a:gd name="connsiteY1" fmla="*/ 0 h 91049"/>
                          <a:gd name="connsiteX2" fmla="*/ 56078 w 102936"/>
                          <a:gd name="connsiteY2" fmla="*/ 2305 h 91049"/>
                          <a:gd name="connsiteX3" fmla="*/ 6520 w 102936"/>
                          <a:gd name="connsiteY3" fmla="*/ 31118 h 91049"/>
                          <a:gd name="connsiteX4" fmla="*/ 757 w 102936"/>
                          <a:gd name="connsiteY4" fmla="*/ 38033 h 91049"/>
                          <a:gd name="connsiteX5" fmla="*/ 1910 w 102936"/>
                          <a:gd name="connsiteY5" fmla="*/ 46101 h 91049"/>
                          <a:gd name="connsiteX6" fmla="*/ 28418 w 102936"/>
                          <a:gd name="connsiteY6" fmla="*/ 86439 h 91049"/>
                          <a:gd name="connsiteX7" fmla="*/ 38791 w 102936"/>
                          <a:gd name="connsiteY7" fmla="*/ 91049 h 91049"/>
                          <a:gd name="connsiteX8" fmla="*/ 46858 w 102936"/>
                          <a:gd name="connsiteY8" fmla="*/ 88744 h 91049"/>
                          <a:gd name="connsiteX9" fmla="*/ 96417 w 102936"/>
                          <a:gd name="connsiteY9" fmla="*/ 59931 h 91049"/>
                          <a:gd name="connsiteX10" fmla="*/ 102179 w 102936"/>
                          <a:gd name="connsiteY10" fmla="*/ 53016 h 91049"/>
                          <a:gd name="connsiteX11" fmla="*/ 101027 w 102936"/>
                          <a:gd name="connsiteY11" fmla="*/ 44948 h 91049"/>
                          <a:gd name="connsiteX12" fmla="*/ 74519 w 102936"/>
                          <a:gd name="connsiteY12" fmla="*/ 4610 h 9104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102936" h="91049">
                            <a:moveTo>
                              <a:pt x="74519" y="4610"/>
                            </a:moveTo>
                            <a:cubicBezTo>
                              <a:pt x="72214" y="1152"/>
                              <a:pt x="68756" y="0"/>
                              <a:pt x="64146" y="0"/>
                            </a:cubicBezTo>
                            <a:cubicBezTo>
                              <a:pt x="61841" y="0"/>
                              <a:pt x="58384" y="1152"/>
                              <a:pt x="56078" y="2305"/>
                            </a:cubicBezTo>
                            <a:lnTo>
                              <a:pt x="6520" y="31118"/>
                            </a:lnTo>
                            <a:cubicBezTo>
                              <a:pt x="4215" y="32271"/>
                              <a:pt x="1910" y="34576"/>
                              <a:pt x="757" y="38033"/>
                            </a:cubicBezTo>
                            <a:cubicBezTo>
                              <a:pt x="-396" y="41491"/>
                              <a:pt x="-396" y="43796"/>
                              <a:pt x="1910" y="46101"/>
                            </a:cubicBezTo>
                            <a:lnTo>
                              <a:pt x="28418" y="86439"/>
                            </a:lnTo>
                            <a:cubicBezTo>
                              <a:pt x="30723" y="89897"/>
                              <a:pt x="34180" y="91049"/>
                              <a:pt x="38791" y="91049"/>
                            </a:cubicBezTo>
                            <a:cubicBezTo>
                              <a:pt x="41096" y="91049"/>
                              <a:pt x="44553" y="89897"/>
                              <a:pt x="46858" y="88744"/>
                            </a:cubicBezTo>
                            <a:lnTo>
                              <a:pt x="96417" y="59931"/>
                            </a:lnTo>
                            <a:cubicBezTo>
                              <a:pt x="98722" y="58778"/>
                              <a:pt x="101027" y="55321"/>
                              <a:pt x="102179" y="53016"/>
                            </a:cubicBezTo>
                            <a:cubicBezTo>
                              <a:pt x="103332" y="49558"/>
                              <a:pt x="103332" y="47253"/>
                              <a:pt x="101027" y="44948"/>
                            </a:cubicBezTo>
                            <a:lnTo>
                              <a:pt x="74519" y="4610"/>
                            </a:lnTo>
                            <a:close/>
                          </a:path>
                        </a:pathLst>
                      </a:custGeom>
                      <a:solidFill>
                        <a:srgbClr val="003480"/>
                      </a:solidFill>
                      <a:ln w="11522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3970" name="Freeform: Shape 3969">
                        <a:extLst>
                          <a:ext uri="{FF2B5EF4-FFF2-40B4-BE49-F238E27FC236}">
                            <a16:creationId xmlns:a16="http://schemas.microsoft.com/office/drawing/2014/main" id="{B1940619-F17E-E26D-2C00-1E7FEB1E4BC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2274507" y="6719695"/>
                        <a:ext cx="102936" cy="91049"/>
                      </a:xfrm>
                      <a:custGeom>
                        <a:avLst/>
                        <a:gdLst>
                          <a:gd name="connsiteX0" fmla="*/ 74519 w 102936"/>
                          <a:gd name="connsiteY0" fmla="*/ 4610 h 91049"/>
                          <a:gd name="connsiteX1" fmla="*/ 64146 w 102936"/>
                          <a:gd name="connsiteY1" fmla="*/ 0 h 91049"/>
                          <a:gd name="connsiteX2" fmla="*/ 56078 w 102936"/>
                          <a:gd name="connsiteY2" fmla="*/ 2305 h 91049"/>
                          <a:gd name="connsiteX3" fmla="*/ 6519 w 102936"/>
                          <a:gd name="connsiteY3" fmla="*/ 31118 h 91049"/>
                          <a:gd name="connsiteX4" fmla="*/ 757 w 102936"/>
                          <a:gd name="connsiteY4" fmla="*/ 38033 h 91049"/>
                          <a:gd name="connsiteX5" fmla="*/ 1909 w 102936"/>
                          <a:gd name="connsiteY5" fmla="*/ 46101 h 91049"/>
                          <a:gd name="connsiteX6" fmla="*/ 28418 w 102936"/>
                          <a:gd name="connsiteY6" fmla="*/ 86439 h 91049"/>
                          <a:gd name="connsiteX7" fmla="*/ 38790 w 102936"/>
                          <a:gd name="connsiteY7" fmla="*/ 91049 h 91049"/>
                          <a:gd name="connsiteX8" fmla="*/ 46858 w 102936"/>
                          <a:gd name="connsiteY8" fmla="*/ 88745 h 91049"/>
                          <a:gd name="connsiteX9" fmla="*/ 96416 w 102936"/>
                          <a:gd name="connsiteY9" fmla="*/ 59931 h 91049"/>
                          <a:gd name="connsiteX10" fmla="*/ 102179 w 102936"/>
                          <a:gd name="connsiteY10" fmla="*/ 53016 h 91049"/>
                          <a:gd name="connsiteX11" fmla="*/ 101027 w 102936"/>
                          <a:gd name="connsiteY11" fmla="*/ 44948 h 91049"/>
                          <a:gd name="connsiteX12" fmla="*/ 74519 w 102936"/>
                          <a:gd name="connsiteY12" fmla="*/ 4610 h 9104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102936" h="91049">
                            <a:moveTo>
                              <a:pt x="74519" y="4610"/>
                            </a:moveTo>
                            <a:cubicBezTo>
                              <a:pt x="72214" y="1153"/>
                              <a:pt x="68756" y="0"/>
                              <a:pt x="64146" y="0"/>
                            </a:cubicBezTo>
                            <a:cubicBezTo>
                              <a:pt x="61841" y="0"/>
                              <a:pt x="58383" y="1153"/>
                              <a:pt x="56078" y="2305"/>
                            </a:cubicBezTo>
                            <a:lnTo>
                              <a:pt x="6519" y="31118"/>
                            </a:lnTo>
                            <a:cubicBezTo>
                              <a:pt x="4214" y="32271"/>
                              <a:pt x="1909" y="34576"/>
                              <a:pt x="757" y="38033"/>
                            </a:cubicBezTo>
                            <a:cubicBezTo>
                              <a:pt x="-395" y="41491"/>
                              <a:pt x="-395" y="43796"/>
                              <a:pt x="1909" y="46101"/>
                            </a:cubicBezTo>
                            <a:lnTo>
                              <a:pt x="28418" y="86439"/>
                            </a:lnTo>
                            <a:cubicBezTo>
                              <a:pt x="30722" y="89897"/>
                              <a:pt x="34180" y="91049"/>
                              <a:pt x="38790" y="91049"/>
                            </a:cubicBezTo>
                            <a:cubicBezTo>
                              <a:pt x="41095" y="91049"/>
                              <a:pt x="44553" y="89897"/>
                              <a:pt x="46858" y="88745"/>
                            </a:cubicBezTo>
                            <a:lnTo>
                              <a:pt x="96416" y="59931"/>
                            </a:lnTo>
                            <a:cubicBezTo>
                              <a:pt x="98721" y="58779"/>
                              <a:pt x="101027" y="55321"/>
                              <a:pt x="102179" y="53016"/>
                            </a:cubicBezTo>
                            <a:cubicBezTo>
                              <a:pt x="103332" y="49558"/>
                              <a:pt x="103332" y="47254"/>
                              <a:pt x="101027" y="44948"/>
                            </a:cubicBezTo>
                            <a:lnTo>
                              <a:pt x="74519" y="4610"/>
                            </a:lnTo>
                            <a:close/>
                          </a:path>
                        </a:pathLst>
                      </a:custGeom>
                      <a:solidFill>
                        <a:srgbClr val="003480"/>
                      </a:solidFill>
                      <a:ln w="11522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3971" name="Freeform: Shape 3970">
                        <a:extLst>
                          <a:ext uri="{FF2B5EF4-FFF2-40B4-BE49-F238E27FC236}">
                            <a16:creationId xmlns:a16="http://schemas.microsoft.com/office/drawing/2014/main" id="{4F4EBA0E-F378-3AAF-1D1F-5D6A895161B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2354031" y="6672442"/>
                        <a:ext cx="102936" cy="91049"/>
                      </a:xfrm>
                      <a:custGeom>
                        <a:avLst/>
                        <a:gdLst>
                          <a:gd name="connsiteX0" fmla="*/ 74519 w 102936"/>
                          <a:gd name="connsiteY0" fmla="*/ 4610 h 91049"/>
                          <a:gd name="connsiteX1" fmla="*/ 64146 w 102936"/>
                          <a:gd name="connsiteY1" fmla="*/ 0 h 91049"/>
                          <a:gd name="connsiteX2" fmla="*/ 56078 w 102936"/>
                          <a:gd name="connsiteY2" fmla="*/ 2305 h 91049"/>
                          <a:gd name="connsiteX3" fmla="*/ 6520 w 102936"/>
                          <a:gd name="connsiteY3" fmla="*/ 31118 h 91049"/>
                          <a:gd name="connsiteX4" fmla="*/ 757 w 102936"/>
                          <a:gd name="connsiteY4" fmla="*/ 38034 h 91049"/>
                          <a:gd name="connsiteX5" fmla="*/ 1910 w 102936"/>
                          <a:gd name="connsiteY5" fmla="*/ 46101 h 91049"/>
                          <a:gd name="connsiteX6" fmla="*/ 28418 w 102936"/>
                          <a:gd name="connsiteY6" fmla="*/ 86439 h 91049"/>
                          <a:gd name="connsiteX7" fmla="*/ 38791 w 102936"/>
                          <a:gd name="connsiteY7" fmla="*/ 91049 h 91049"/>
                          <a:gd name="connsiteX8" fmla="*/ 46858 w 102936"/>
                          <a:gd name="connsiteY8" fmla="*/ 88745 h 91049"/>
                          <a:gd name="connsiteX9" fmla="*/ 96417 w 102936"/>
                          <a:gd name="connsiteY9" fmla="*/ 59931 h 91049"/>
                          <a:gd name="connsiteX10" fmla="*/ 102179 w 102936"/>
                          <a:gd name="connsiteY10" fmla="*/ 53016 h 91049"/>
                          <a:gd name="connsiteX11" fmla="*/ 101026 w 102936"/>
                          <a:gd name="connsiteY11" fmla="*/ 44948 h 91049"/>
                          <a:gd name="connsiteX12" fmla="*/ 74519 w 102936"/>
                          <a:gd name="connsiteY12" fmla="*/ 4610 h 9104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102936" h="91049">
                            <a:moveTo>
                              <a:pt x="74519" y="4610"/>
                            </a:moveTo>
                            <a:cubicBezTo>
                              <a:pt x="72213" y="1153"/>
                              <a:pt x="68756" y="0"/>
                              <a:pt x="64146" y="0"/>
                            </a:cubicBezTo>
                            <a:cubicBezTo>
                              <a:pt x="61841" y="0"/>
                              <a:pt x="58384" y="1153"/>
                              <a:pt x="56078" y="2305"/>
                            </a:cubicBezTo>
                            <a:lnTo>
                              <a:pt x="6520" y="31118"/>
                            </a:lnTo>
                            <a:cubicBezTo>
                              <a:pt x="4215" y="32271"/>
                              <a:pt x="1910" y="34576"/>
                              <a:pt x="757" y="38034"/>
                            </a:cubicBezTo>
                            <a:cubicBezTo>
                              <a:pt x="-396" y="41491"/>
                              <a:pt x="-396" y="43796"/>
                              <a:pt x="1910" y="46101"/>
                            </a:cubicBezTo>
                            <a:lnTo>
                              <a:pt x="28418" y="86439"/>
                            </a:lnTo>
                            <a:cubicBezTo>
                              <a:pt x="30723" y="89897"/>
                              <a:pt x="34180" y="91049"/>
                              <a:pt x="38791" y="91049"/>
                            </a:cubicBezTo>
                            <a:cubicBezTo>
                              <a:pt x="41096" y="91049"/>
                              <a:pt x="44553" y="89897"/>
                              <a:pt x="46858" y="88745"/>
                            </a:cubicBezTo>
                            <a:lnTo>
                              <a:pt x="96417" y="59931"/>
                            </a:lnTo>
                            <a:cubicBezTo>
                              <a:pt x="98722" y="58779"/>
                              <a:pt x="101026" y="55321"/>
                              <a:pt x="102179" y="53016"/>
                            </a:cubicBezTo>
                            <a:cubicBezTo>
                              <a:pt x="103332" y="49559"/>
                              <a:pt x="103332" y="47254"/>
                              <a:pt x="101026" y="44948"/>
                            </a:cubicBezTo>
                            <a:lnTo>
                              <a:pt x="74519" y="4610"/>
                            </a:lnTo>
                            <a:close/>
                          </a:path>
                        </a:pathLst>
                      </a:custGeom>
                      <a:solidFill>
                        <a:srgbClr val="003480"/>
                      </a:solidFill>
                      <a:ln w="11522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3972" name="Freeform: Shape 3971">
                        <a:extLst>
                          <a:ext uri="{FF2B5EF4-FFF2-40B4-BE49-F238E27FC236}">
                            <a16:creationId xmlns:a16="http://schemas.microsoft.com/office/drawing/2014/main" id="{1105141F-E049-A634-35AE-D90253C0509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2193830" y="6768102"/>
                        <a:ext cx="102936" cy="91049"/>
                      </a:xfrm>
                      <a:custGeom>
                        <a:avLst/>
                        <a:gdLst>
                          <a:gd name="connsiteX0" fmla="*/ 74519 w 102936"/>
                          <a:gd name="connsiteY0" fmla="*/ 4610 h 91049"/>
                          <a:gd name="connsiteX1" fmla="*/ 64146 w 102936"/>
                          <a:gd name="connsiteY1" fmla="*/ 0 h 91049"/>
                          <a:gd name="connsiteX2" fmla="*/ 56078 w 102936"/>
                          <a:gd name="connsiteY2" fmla="*/ 2305 h 91049"/>
                          <a:gd name="connsiteX3" fmla="*/ 6519 w 102936"/>
                          <a:gd name="connsiteY3" fmla="*/ 31118 h 91049"/>
                          <a:gd name="connsiteX4" fmla="*/ 757 w 102936"/>
                          <a:gd name="connsiteY4" fmla="*/ 38033 h 91049"/>
                          <a:gd name="connsiteX5" fmla="*/ 1909 w 102936"/>
                          <a:gd name="connsiteY5" fmla="*/ 46101 h 91049"/>
                          <a:gd name="connsiteX6" fmla="*/ 28418 w 102936"/>
                          <a:gd name="connsiteY6" fmla="*/ 86439 h 91049"/>
                          <a:gd name="connsiteX7" fmla="*/ 38790 w 102936"/>
                          <a:gd name="connsiteY7" fmla="*/ 91049 h 91049"/>
                          <a:gd name="connsiteX8" fmla="*/ 46858 w 102936"/>
                          <a:gd name="connsiteY8" fmla="*/ 88744 h 91049"/>
                          <a:gd name="connsiteX9" fmla="*/ 96416 w 102936"/>
                          <a:gd name="connsiteY9" fmla="*/ 59931 h 91049"/>
                          <a:gd name="connsiteX10" fmla="*/ 102179 w 102936"/>
                          <a:gd name="connsiteY10" fmla="*/ 53016 h 91049"/>
                          <a:gd name="connsiteX11" fmla="*/ 101027 w 102936"/>
                          <a:gd name="connsiteY11" fmla="*/ 44948 h 91049"/>
                          <a:gd name="connsiteX12" fmla="*/ 74519 w 102936"/>
                          <a:gd name="connsiteY12" fmla="*/ 4610 h 9104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102936" h="91049">
                            <a:moveTo>
                              <a:pt x="74519" y="4610"/>
                            </a:moveTo>
                            <a:cubicBezTo>
                              <a:pt x="72214" y="1152"/>
                              <a:pt x="68756" y="0"/>
                              <a:pt x="64146" y="0"/>
                            </a:cubicBezTo>
                            <a:cubicBezTo>
                              <a:pt x="61841" y="0"/>
                              <a:pt x="58383" y="1152"/>
                              <a:pt x="56078" y="2305"/>
                            </a:cubicBezTo>
                            <a:lnTo>
                              <a:pt x="6519" y="31118"/>
                            </a:lnTo>
                            <a:cubicBezTo>
                              <a:pt x="4214" y="32271"/>
                              <a:pt x="1909" y="34576"/>
                              <a:pt x="757" y="38033"/>
                            </a:cubicBezTo>
                            <a:cubicBezTo>
                              <a:pt x="-395" y="41491"/>
                              <a:pt x="-395" y="43796"/>
                              <a:pt x="1909" y="46101"/>
                            </a:cubicBezTo>
                            <a:lnTo>
                              <a:pt x="28418" y="86439"/>
                            </a:lnTo>
                            <a:cubicBezTo>
                              <a:pt x="30722" y="89897"/>
                              <a:pt x="34180" y="91049"/>
                              <a:pt x="38790" y="91049"/>
                            </a:cubicBezTo>
                            <a:cubicBezTo>
                              <a:pt x="41095" y="91049"/>
                              <a:pt x="44553" y="89897"/>
                              <a:pt x="46858" y="88744"/>
                            </a:cubicBezTo>
                            <a:lnTo>
                              <a:pt x="96416" y="59931"/>
                            </a:lnTo>
                            <a:cubicBezTo>
                              <a:pt x="98721" y="58778"/>
                              <a:pt x="101027" y="55321"/>
                              <a:pt x="102179" y="53016"/>
                            </a:cubicBezTo>
                            <a:cubicBezTo>
                              <a:pt x="103332" y="49558"/>
                              <a:pt x="103332" y="47253"/>
                              <a:pt x="101027" y="44948"/>
                            </a:cubicBezTo>
                            <a:lnTo>
                              <a:pt x="74519" y="4610"/>
                            </a:lnTo>
                            <a:close/>
                          </a:path>
                        </a:pathLst>
                      </a:custGeom>
                      <a:solidFill>
                        <a:srgbClr val="003480"/>
                      </a:solidFill>
                      <a:ln w="11522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3973" name="Freeform: Shape 3972">
                        <a:extLst>
                          <a:ext uri="{FF2B5EF4-FFF2-40B4-BE49-F238E27FC236}">
                            <a16:creationId xmlns:a16="http://schemas.microsoft.com/office/drawing/2014/main" id="{87442F06-301B-2D6B-AFFB-91B1A672CAB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2114305" y="6815355"/>
                        <a:ext cx="102936" cy="91049"/>
                      </a:xfrm>
                      <a:custGeom>
                        <a:avLst/>
                        <a:gdLst>
                          <a:gd name="connsiteX0" fmla="*/ 74519 w 102936"/>
                          <a:gd name="connsiteY0" fmla="*/ 4610 h 91049"/>
                          <a:gd name="connsiteX1" fmla="*/ 64146 w 102936"/>
                          <a:gd name="connsiteY1" fmla="*/ 0 h 91049"/>
                          <a:gd name="connsiteX2" fmla="*/ 56079 w 102936"/>
                          <a:gd name="connsiteY2" fmla="*/ 2305 h 91049"/>
                          <a:gd name="connsiteX3" fmla="*/ 6519 w 102936"/>
                          <a:gd name="connsiteY3" fmla="*/ 31118 h 91049"/>
                          <a:gd name="connsiteX4" fmla="*/ 757 w 102936"/>
                          <a:gd name="connsiteY4" fmla="*/ 38034 h 91049"/>
                          <a:gd name="connsiteX5" fmla="*/ 1910 w 102936"/>
                          <a:gd name="connsiteY5" fmla="*/ 46101 h 91049"/>
                          <a:gd name="connsiteX6" fmla="*/ 28418 w 102936"/>
                          <a:gd name="connsiteY6" fmla="*/ 86439 h 91049"/>
                          <a:gd name="connsiteX7" fmla="*/ 38791 w 102936"/>
                          <a:gd name="connsiteY7" fmla="*/ 91050 h 91049"/>
                          <a:gd name="connsiteX8" fmla="*/ 46858 w 102936"/>
                          <a:gd name="connsiteY8" fmla="*/ 88745 h 91049"/>
                          <a:gd name="connsiteX9" fmla="*/ 96417 w 102936"/>
                          <a:gd name="connsiteY9" fmla="*/ 59931 h 91049"/>
                          <a:gd name="connsiteX10" fmla="*/ 102180 w 102936"/>
                          <a:gd name="connsiteY10" fmla="*/ 53016 h 91049"/>
                          <a:gd name="connsiteX11" fmla="*/ 101027 w 102936"/>
                          <a:gd name="connsiteY11" fmla="*/ 44949 h 91049"/>
                          <a:gd name="connsiteX12" fmla="*/ 74519 w 102936"/>
                          <a:gd name="connsiteY12" fmla="*/ 4610 h 9104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102936" h="91049">
                            <a:moveTo>
                              <a:pt x="74519" y="4610"/>
                            </a:moveTo>
                            <a:cubicBezTo>
                              <a:pt x="72214" y="1153"/>
                              <a:pt x="68756" y="0"/>
                              <a:pt x="64146" y="0"/>
                            </a:cubicBezTo>
                            <a:cubicBezTo>
                              <a:pt x="61841" y="0"/>
                              <a:pt x="58383" y="1153"/>
                              <a:pt x="56079" y="2305"/>
                            </a:cubicBezTo>
                            <a:lnTo>
                              <a:pt x="6519" y="31118"/>
                            </a:lnTo>
                            <a:cubicBezTo>
                              <a:pt x="4215" y="32271"/>
                              <a:pt x="1910" y="35728"/>
                              <a:pt x="757" y="38034"/>
                            </a:cubicBezTo>
                            <a:cubicBezTo>
                              <a:pt x="-395" y="41491"/>
                              <a:pt x="-395" y="43796"/>
                              <a:pt x="1910" y="46101"/>
                            </a:cubicBezTo>
                            <a:lnTo>
                              <a:pt x="28418" y="86439"/>
                            </a:lnTo>
                            <a:cubicBezTo>
                              <a:pt x="30723" y="89897"/>
                              <a:pt x="34180" y="91050"/>
                              <a:pt x="38791" y="91050"/>
                            </a:cubicBezTo>
                            <a:cubicBezTo>
                              <a:pt x="41095" y="91050"/>
                              <a:pt x="44553" y="89897"/>
                              <a:pt x="46858" y="88745"/>
                            </a:cubicBezTo>
                            <a:lnTo>
                              <a:pt x="96417" y="59931"/>
                            </a:lnTo>
                            <a:cubicBezTo>
                              <a:pt x="98721" y="58779"/>
                              <a:pt x="101027" y="56474"/>
                              <a:pt x="102180" y="53016"/>
                            </a:cubicBezTo>
                            <a:cubicBezTo>
                              <a:pt x="103332" y="49559"/>
                              <a:pt x="103332" y="47254"/>
                              <a:pt x="101027" y="44949"/>
                            </a:cubicBezTo>
                            <a:lnTo>
                              <a:pt x="74519" y="4610"/>
                            </a:lnTo>
                            <a:close/>
                          </a:path>
                        </a:pathLst>
                      </a:custGeom>
                      <a:solidFill>
                        <a:srgbClr val="003480"/>
                      </a:solidFill>
                      <a:ln w="11522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3974" name="Freeform: Shape 3973">
                        <a:extLst>
                          <a:ext uri="{FF2B5EF4-FFF2-40B4-BE49-F238E27FC236}">
                            <a16:creationId xmlns:a16="http://schemas.microsoft.com/office/drawing/2014/main" id="{E2624AF9-1903-3D1F-7351-24BC3FCA968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2065899" y="6571020"/>
                        <a:ext cx="102936" cy="91049"/>
                      </a:xfrm>
                      <a:custGeom>
                        <a:avLst/>
                        <a:gdLst>
                          <a:gd name="connsiteX0" fmla="*/ 74519 w 102936"/>
                          <a:gd name="connsiteY0" fmla="*/ 4610 h 91049"/>
                          <a:gd name="connsiteX1" fmla="*/ 64146 w 102936"/>
                          <a:gd name="connsiteY1" fmla="*/ 0 h 91049"/>
                          <a:gd name="connsiteX2" fmla="*/ 56078 w 102936"/>
                          <a:gd name="connsiteY2" fmla="*/ 2305 h 91049"/>
                          <a:gd name="connsiteX3" fmla="*/ 6520 w 102936"/>
                          <a:gd name="connsiteY3" fmla="*/ 31118 h 91049"/>
                          <a:gd name="connsiteX4" fmla="*/ 757 w 102936"/>
                          <a:gd name="connsiteY4" fmla="*/ 38033 h 91049"/>
                          <a:gd name="connsiteX5" fmla="*/ 1910 w 102936"/>
                          <a:gd name="connsiteY5" fmla="*/ 46101 h 91049"/>
                          <a:gd name="connsiteX6" fmla="*/ 28418 w 102936"/>
                          <a:gd name="connsiteY6" fmla="*/ 86439 h 91049"/>
                          <a:gd name="connsiteX7" fmla="*/ 38791 w 102936"/>
                          <a:gd name="connsiteY7" fmla="*/ 91049 h 91049"/>
                          <a:gd name="connsiteX8" fmla="*/ 46858 w 102936"/>
                          <a:gd name="connsiteY8" fmla="*/ 88744 h 91049"/>
                          <a:gd name="connsiteX9" fmla="*/ 96417 w 102936"/>
                          <a:gd name="connsiteY9" fmla="*/ 59931 h 91049"/>
                          <a:gd name="connsiteX10" fmla="*/ 102179 w 102936"/>
                          <a:gd name="connsiteY10" fmla="*/ 53016 h 91049"/>
                          <a:gd name="connsiteX11" fmla="*/ 101026 w 102936"/>
                          <a:gd name="connsiteY11" fmla="*/ 44948 h 91049"/>
                          <a:gd name="connsiteX12" fmla="*/ 74519 w 102936"/>
                          <a:gd name="connsiteY12" fmla="*/ 4610 h 9104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102936" h="91049">
                            <a:moveTo>
                              <a:pt x="74519" y="4610"/>
                            </a:moveTo>
                            <a:cubicBezTo>
                              <a:pt x="72213" y="1153"/>
                              <a:pt x="68756" y="0"/>
                              <a:pt x="64146" y="0"/>
                            </a:cubicBezTo>
                            <a:cubicBezTo>
                              <a:pt x="61841" y="0"/>
                              <a:pt x="58384" y="1153"/>
                              <a:pt x="56078" y="2305"/>
                            </a:cubicBezTo>
                            <a:lnTo>
                              <a:pt x="6520" y="31118"/>
                            </a:lnTo>
                            <a:cubicBezTo>
                              <a:pt x="4215" y="32271"/>
                              <a:pt x="1910" y="34576"/>
                              <a:pt x="757" y="38033"/>
                            </a:cubicBezTo>
                            <a:cubicBezTo>
                              <a:pt x="-396" y="41491"/>
                              <a:pt x="-396" y="43796"/>
                              <a:pt x="1910" y="46101"/>
                            </a:cubicBezTo>
                            <a:lnTo>
                              <a:pt x="28418" y="86439"/>
                            </a:lnTo>
                            <a:cubicBezTo>
                              <a:pt x="30723" y="89897"/>
                              <a:pt x="34180" y="91049"/>
                              <a:pt x="38791" y="91049"/>
                            </a:cubicBezTo>
                            <a:cubicBezTo>
                              <a:pt x="41096" y="91049"/>
                              <a:pt x="44553" y="89897"/>
                              <a:pt x="46858" y="88744"/>
                            </a:cubicBezTo>
                            <a:lnTo>
                              <a:pt x="96417" y="59931"/>
                            </a:lnTo>
                            <a:cubicBezTo>
                              <a:pt x="98722" y="58779"/>
                              <a:pt x="101026" y="55321"/>
                              <a:pt x="102179" y="53016"/>
                            </a:cubicBezTo>
                            <a:cubicBezTo>
                              <a:pt x="103332" y="49558"/>
                              <a:pt x="103332" y="47254"/>
                              <a:pt x="101026" y="44948"/>
                            </a:cubicBezTo>
                            <a:lnTo>
                              <a:pt x="74519" y="4610"/>
                            </a:lnTo>
                            <a:close/>
                          </a:path>
                        </a:pathLst>
                      </a:custGeom>
                      <a:solidFill>
                        <a:srgbClr val="003480"/>
                      </a:solidFill>
                      <a:ln w="11522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3975" name="Freeform: Shape 3974">
                        <a:extLst>
                          <a:ext uri="{FF2B5EF4-FFF2-40B4-BE49-F238E27FC236}">
                            <a16:creationId xmlns:a16="http://schemas.microsoft.com/office/drawing/2014/main" id="{60265D04-0E12-D5B9-EF3B-B44EECBDBCC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2145424" y="6523766"/>
                        <a:ext cx="102936" cy="91049"/>
                      </a:xfrm>
                      <a:custGeom>
                        <a:avLst/>
                        <a:gdLst>
                          <a:gd name="connsiteX0" fmla="*/ 74519 w 102936"/>
                          <a:gd name="connsiteY0" fmla="*/ 4610 h 91049"/>
                          <a:gd name="connsiteX1" fmla="*/ 64146 w 102936"/>
                          <a:gd name="connsiteY1" fmla="*/ 0 h 91049"/>
                          <a:gd name="connsiteX2" fmla="*/ 56078 w 102936"/>
                          <a:gd name="connsiteY2" fmla="*/ 2305 h 91049"/>
                          <a:gd name="connsiteX3" fmla="*/ 6519 w 102936"/>
                          <a:gd name="connsiteY3" fmla="*/ 31118 h 91049"/>
                          <a:gd name="connsiteX4" fmla="*/ 757 w 102936"/>
                          <a:gd name="connsiteY4" fmla="*/ 38033 h 91049"/>
                          <a:gd name="connsiteX5" fmla="*/ 1910 w 102936"/>
                          <a:gd name="connsiteY5" fmla="*/ 46101 h 91049"/>
                          <a:gd name="connsiteX6" fmla="*/ 28418 w 102936"/>
                          <a:gd name="connsiteY6" fmla="*/ 86439 h 91049"/>
                          <a:gd name="connsiteX7" fmla="*/ 38790 w 102936"/>
                          <a:gd name="connsiteY7" fmla="*/ 91049 h 91049"/>
                          <a:gd name="connsiteX8" fmla="*/ 46858 w 102936"/>
                          <a:gd name="connsiteY8" fmla="*/ 88745 h 91049"/>
                          <a:gd name="connsiteX9" fmla="*/ 96416 w 102936"/>
                          <a:gd name="connsiteY9" fmla="*/ 59931 h 91049"/>
                          <a:gd name="connsiteX10" fmla="*/ 102179 w 102936"/>
                          <a:gd name="connsiteY10" fmla="*/ 53016 h 91049"/>
                          <a:gd name="connsiteX11" fmla="*/ 101027 w 102936"/>
                          <a:gd name="connsiteY11" fmla="*/ 44948 h 91049"/>
                          <a:gd name="connsiteX12" fmla="*/ 74519 w 102936"/>
                          <a:gd name="connsiteY12" fmla="*/ 4610 h 9104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102936" h="91049">
                            <a:moveTo>
                              <a:pt x="74519" y="4610"/>
                            </a:moveTo>
                            <a:cubicBezTo>
                              <a:pt x="72214" y="1153"/>
                              <a:pt x="68756" y="0"/>
                              <a:pt x="64146" y="0"/>
                            </a:cubicBezTo>
                            <a:cubicBezTo>
                              <a:pt x="61840" y="0"/>
                              <a:pt x="58383" y="1153"/>
                              <a:pt x="56078" y="2305"/>
                            </a:cubicBezTo>
                            <a:lnTo>
                              <a:pt x="6519" y="31118"/>
                            </a:lnTo>
                            <a:cubicBezTo>
                              <a:pt x="4214" y="32271"/>
                              <a:pt x="1910" y="34576"/>
                              <a:pt x="757" y="38033"/>
                            </a:cubicBezTo>
                            <a:cubicBezTo>
                              <a:pt x="-395" y="41491"/>
                              <a:pt x="-395" y="43796"/>
                              <a:pt x="1910" y="46101"/>
                            </a:cubicBezTo>
                            <a:lnTo>
                              <a:pt x="28418" y="86439"/>
                            </a:lnTo>
                            <a:cubicBezTo>
                              <a:pt x="30723" y="89897"/>
                              <a:pt x="34180" y="91049"/>
                              <a:pt x="38790" y="91049"/>
                            </a:cubicBezTo>
                            <a:cubicBezTo>
                              <a:pt x="41095" y="91049"/>
                              <a:pt x="44553" y="89897"/>
                              <a:pt x="46858" y="88745"/>
                            </a:cubicBezTo>
                            <a:lnTo>
                              <a:pt x="96416" y="59931"/>
                            </a:lnTo>
                            <a:cubicBezTo>
                              <a:pt x="98721" y="58779"/>
                              <a:pt x="101027" y="55321"/>
                              <a:pt x="102179" y="53016"/>
                            </a:cubicBezTo>
                            <a:cubicBezTo>
                              <a:pt x="103332" y="49558"/>
                              <a:pt x="103332" y="47254"/>
                              <a:pt x="101027" y="44948"/>
                            </a:cubicBezTo>
                            <a:lnTo>
                              <a:pt x="74519" y="4610"/>
                            </a:lnTo>
                            <a:close/>
                          </a:path>
                        </a:pathLst>
                      </a:custGeom>
                      <a:solidFill>
                        <a:srgbClr val="003480"/>
                      </a:solidFill>
                      <a:ln w="11522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3976" name="Freeform: Shape 3975">
                        <a:extLst>
                          <a:ext uri="{FF2B5EF4-FFF2-40B4-BE49-F238E27FC236}">
                            <a16:creationId xmlns:a16="http://schemas.microsoft.com/office/drawing/2014/main" id="{173D1B7A-C931-79DF-008C-22697B1F88D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2226100" y="6475360"/>
                        <a:ext cx="102936" cy="91049"/>
                      </a:xfrm>
                      <a:custGeom>
                        <a:avLst/>
                        <a:gdLst>
                          <a:gd name="connsiteX0" fmla="*/ 74519 w 102936"/>
                          <a:gd name="connsiteY0" fmla="*/ 4610 h 91049"/>
                          <a:gd name="connsiteX1" fmla="*/ 64146 w 102936"/>
                          <a:gd name="connsiteY1" fmla="*/ 0 h 91049"/>
                          <a:gd name="connsiteX2" fmla="*/ 56078 w 102936"/>
                          <a:gd name="connsiteY2" fmla="*/ 2305 h 91049"/>
                          <a:gd name="connsiteX3" fmla="*/ 6519 w 102936"/>
                          <a:gd name="connsiteY3" fmla="*/ 31118 h 91049"/>
                          <a:gd name="connsiteX4" fmla="*/ 757 w 102936"/>
                          <a:gd name="connsiteY4" fmla="*/ 38034 h 91049"/>
                          <a:gd name="connsiteX5" fmla="*/ 1910 w 102936"/>
                          <a:gd name="connsiteY5" fmla="*/ 46101 h 91049"/>
                          <a:gd name="connsiteX6" fmla="*/ 28418 w 102936"/>
                          <a:gd name="connsiteY6" fmla="*/ 86439 h 91049"/>
                          <a:gd name="connsiteX7" fmla="*/ 38790 w 102936"/>
                          <a:gd name="connsiteY7" fmla="*/ 91050 h 91049"/>
                          <a:gd name="connsiteX8" fmla="*/ 46858 w 102936"/>
                          <a:gd name="connsiteY8" fmla="*/ 88745 h 91049"/>
                          <a:gd name="connsiteX9" fmla="*/ 96416 w 102936"/>
                          <a:gd name="connsiteY9" fmla="*/ 59931 h 91049"/>
                          <a:gd name="connsiteX10" fmla="*/ 102179 w 102936"/>
                          <a:gd name="connsiteY10" fmla="*/ 53016 h 91049"/>
                          <a:gd name="connsiteX11" fmla="*/ 101027 w 102936"/>
                          <a:gd name="connsiteY11" fmla="*/ 44949 h 91049"/>
                          <a:gd name="connsiteX12" fmla="*/ 74519 w 102936"/>
                          <a:gd name="connsiteY12" fmla="*/ 4610 h 9104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102936" h="91049">
                            <a:moveTo>
                              <a:pt x="74519" y="4610"/>
                            </a:moveTo>
                            <a:cubicBezTo>
                              <a:pt x="72214" y="1153"/>
                              <a:pt x="68756" y="0"/>
                              <a:pt x="64146" y="0"/>
                            </a:cubicBezTo>
                            <a:cubicBezTo>
                              <a:pt x="61840" y="0"/>
                              <a:pt x="58383" y="1153"/>
                              <a:pt x="56078" y="2305"/>
                            </a:cubicBezTo>
                            <a:lnTo>
                              <a:pt x="6519" y="31118"/>
                            </a:lnTo>
                            <a:cubicBezTo>
                              <a:pt x="4214" y="32271"/>
                              <a:pt x="1910" y="34576"/>
                              <a:pt x="757" y="38034"/>
                            </a:cubicBezTo>
                            <a:cubicBezTo>
                              <a:pt x="-395" y="41491"/>
                              <a:pt x="-395" y="43796"/>
                              <a:pt x="1910" y="46101"/>
                            </a:cubicBezTo>
                            <a:lnTo>
                              <a:pt x="28418" y="86439"/>
                            </a:lnTo>
                            <a:cubicBezTo>
                              <a:pt x="30723" y="89897"/>
                              <a:pt x="34180" y="91050"/>
                              <a:pt x="38790" y="91050"/>
                            </a:cubicBezTo>
                            <a:cubicBezTo>
                              <a:pt x="41095" y="91050"/>
                              <a:pt x="44553" y="89897"/>
                              <a:pt x="46858" y="88745"/>
                            </a:cubicBezTo>
                            <a:lnTo>
                              <a:pt x="96416" y="59931"/>
                            </a:lnTo>
                            <a:cubicBezTo>
                              <a:pt x="98721" y="58779"/>
                              <a:pt x="101027" y="55321"/>
                              <a:pt x="102179" y="53016"/>
                            </a:cubicBezTo>
                            <a:cubicBezTo>
                              <a:pt x="103332" y="49559"/>
                              <a:pt x="103332" y="47254"/>
                              <a:pt x="101027" y="44949"/>
                            </a:cubicBezTo>
                            <a:lnTo>
                              <a:pt x="74519" y="4610"/>
                            </a:lnTo>
                            <a:close/>
                          </a:path>
                        </a:pathLst>
                      </a:custGeom>
                      <a:solidFill>
                        <a:srgbClr val="003480"/>
                      </a:solidFill>
                      <a:ln w="11522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3977" name="Freeform: Shape 3976">
                        <a:extLst>
                          <a:ext uri="{FF2B5EF4-FFF2-40B4-BE49-F238E27FC236}">
                            <a16:creationId xmlns:a16="http://schemas.microsoft.com/office/drawing/2014/main" id="{1C8EBFA4-CE63-2643-4F3D-40E277925D3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1986375" y="6619426"/>
                        <a:ext cx="102936" cy="91049"/>
                      </a:xfrm>
                      <a:custGeom>
                        <a:avLst/>
                        <a:gdLst>
                          <a:gd name="connsiteX0" fmla="*/ 74519 w 102936"/>
                          <a:gd name="connsiteY0" fmla="*/ 4610 h 91049"/>
                          <a:gd name="connsiteX1" fmla="*/ 64146 w 102936"/>
                          <a:gd name="connsiteY1" fmla="*/ 0 h 91049"/>
                          <a:gd name="connsiteX2" fmla="*/ 56078 w 102936"/>
                          <a:gd name="connsiteY2" fmla="*/ 2305 h 91049"/>
                          <a:gd name="connsiteX3" fmla="*/ 6519 w 102936"/>
                          <a:gd name="connsiteY3" fmla="*/ 31118 h 91049"/>
                          <a:gd name="connsiteX4" fmla="*/ 757 w 102936"/>
                          <a:gd name="connsiteY4" fmla="*/ 38034 h 91049"/>
                          <a:gd name="connsiteX5" fmla="*/ 1909 w 102936"/>
                          <a:gd name="connsiteY5" fmla="*/ 46101 h 91049"/>
                          <a:gd name="connsiteX6" fmla="*/ 28418 w 102936"/>
                          <a:gd name="connsiteY6" fmla="*/ 86439 h 91049"/>
                          <a:gd name="connsiteX7" fmla="*/ 38790 w 102936"/>
                          <a:gd name="connsiteY7" fmla="*/ 91050 h 91049"/>
                          <a:gd name="connsiteX8" fmla="*/ 46858 w 102936"/>
                          <a:gd name="connsiteY8" fmla="*/ 88745 h 91049"/>
                          <a:gd name="connsiteX9" fmla="*/ 96416 w 102936"/>
                          <a:gd name="connsiteY9" fmla="*/ 59931 h 91049"/>
                          <a:gd name="connsiteX10" fmla="*/ 102179 w 102936"/>
                          <a:gd name="connsiteY10" fmla="*/ 53016 h 91049"/>
                          <a:gd name="connsiteX11" fmla="*/ 101027 w 102936"/>
                          <a:gd name="connsiteY11" fmla="*/ 44949 h 91049"/>
                          <a:gd name="connsiteX12" fmla="*/ 74519 w 102936"/>
                          <a:gd name="connsiteY12" fmla="*/ 4610 h 9104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102936" h="91049">
                            <a:moveTo>
                              <a:pt x="74519" y="4610"/>
                            </a:moveTo>
                            <a:cubicBezTo>
                              <a:pt x="72214" y="1153"/>
                              <a:pt x="68756" y="0"/>
                              <a:pt x="64146" y="0"/>
                            </a:cubicBezTo>
                            <a:cubicBezTo>
                              <a:pt x="61841" y="0"/>
                              <a:pt x="58383" y="1153"/>
                              <a:pt x="56078" y="2305"/>
                            </a:cubicBezTo>
                            <a:lnTo>
                              <a:pt x="6519" y="31118"/>
                            </a:lnTo>
                            <a:cubicBezTo>
                              <a:pt x="4214" y="32271"/>
                              <a:pt x="1909" y="34576"/>
                              <a:pt x="757" y="38034"/>
                            </a:cubicBezTo>
                            <a:cubicBezTo>
                              <a:pt x="-395" y="41491"/>
                              <a:pt x="-395" y="43796"/>
                              <a:pt x="1909" y="46101"/>
                            </a:cubicBezTo>
                            <a:lnTo>
                              <a:pt x="28418" y="86439"/>
                            </a:lnTo>
                            <a:cubicBezTo>
                              <a:pt x="30722" y="89897"/>
                              <a:pt x="34180" y="91050"/>
                              <a:pt x="38790" y="91050"/>
                            </a:cubicBezTo>
                            <a:cubicBezTo>
                              <a:pt x="41095" y="91050"/>
                              <a:pt x="44553" y="89897"/>
                              <a:pt x="46858" y="88745"/>
                            </a:cubicBezTo>
                            <a:lnTo>
                              <a:pt x="96416" y="59931"/>
                            </a:lnTo>
                            <a:cubicBezTo>
                              <a:pt x="98721" y="58779"/>
                              <a:pt x="101027" y="56474"/>
                              <a:pt x="102179" y="53016"/>
                            </a:cubicBezTo>
                            <a:cubicBezTo>
                              <a:pt x="103332" y="49559"/>
                              <a:pt x="103332" y="47254"/>
                              <a:pt x="101027" y="44949"/>
                            </a:cubicBezTo>
                            <a:lnTo>
                              <a:pt x="74519" y="4610"/>
                            </a:lnTo>
                            <a:close/>
                          </a:path>
                        </a:pathLst>
                      </a:custGeom>
                      <a:solidFill>
                        <a:srgbClr val="003480"/>
                      </a:solidFill>
                      <a:ln w="11522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3978" name="Freeform: Shape 3977">
                        <a:extLst>
                          <a:ext uri="{FF2B5EF4-FFF2-40B4-BE49-F238E27FC236}">
                            <a16:creationId xmlns:a16="http://schemas.microsoft.com/office/drawing/2014/main" id="{14169F87-FA75-A26C-AC41-B3F13624819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2268744" y="6541054"/>
                        <a:ext cx="102936" cy="91049"/>
                      </a:xfrm>
                      <a:custGeom>
                        <a:avLst/>
                        <a:gdLst>
                          <a:gd name="connsiteX0" fmla="*/ 74519 w 102936"/>
                          <a:gd name="connsiteY0" fmla="*/ 4610 h 91049"/>
                          <a:gd name="connsiteX1" fmla="*/ 64146 w 102936"/>
                          <a:gd name="connsiteY1" fmla="*/ 0 h 91049"/>
                          <a:gd name="connsiteX2" fmla="*/ 56078 w 102936"/>
                          <a:gd name="connsiteY2" fmla="*/ 2305 h 91049"/>
                          <a:gd name="connsiteX3" fmla="*/ 6519 w 102936"/>
                          <a:gd name="connsiteY3" fmla="*/ 31118 h 91049"/>
                          <a:gd name="connsiteX4" fmla="*/ 757 w 102936"/>
                          <a:gd name="connsiteY4" fmla="*/ 38033 h 91049"/>
                          <a:gd name="connsiteX5" fmla="*/ 1909 w 102936"/>
                          <a:gd name="connsiteY5" fmla="*/ 46101 h 91049"/>
                          <a:gd name="connsiteX6" fmla="*/ 28418 w 102936"/>
                          <a:gd name="connsiteY6" fmla="*/ 86439 h 91049"/>
                          <a:gd name="connsiteX7" fmla="*/ 38790 w 102936"/>
                          <a:gd name="connsiteY7" fmla="*/ 91049 h 91049"/>
                          <a:gd name="connsiteX8" fmla="*/ 46858 w 102936"/>
                          <a:gd name="connsiteY8" fmla="*/ 88745 h 91049"/>
                          <a:gd name="connsiteX9" fmla="*/ 96416 w 102936"/>
                          <a:gd name="connsiteY9" fmla="*/ 59931 h 91049"/>
                          <a:gd name="connsiteX10" fmla="*/ 102179 w 102936"/>
                          <a:gd name="connsiteY10" fmla="*/ 53016 h 91049"/>
                          <a:gd name="connsiteX11" fmla="*/ 101027 w 102936"/>
                          <a:gd name="connsiteY11" fmla="*/ 44948 h 91049"/>
                          <a:gd name="connsiteX12" fmla="*/ 74519 w 102936"/>
                          <a:gd name="connsiteY12" fmla="*/ 4610 h 9104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102936" h="91049">
                            <a:moveTo>
                              <a:pt x="74519" y="4610"/>
                            </a:moveTo>
                            <a:cubicBezTo>
                              <a:pt x="72214" y="1153"/>
                              <a:pt x="68756" y="0"/>
                              <a:pt x="64146" y="0"/>
                            </a:cubicBezTo>
                            <a:cubicBezTo>
                              <a:pt x="61841" y="0"/>
                              <a:pt x="58383" y="1153"/>
                              <a:pt x="56078" y="2305"/>
                            </a:cubicBezTo>
                            <a:lnTo>
                              <a:pt x="6519" y="31118"/>
                            </a:lnTo>
                            <a:cubicBezTo>
                              <a:pt x="4214" y="32271"/>
                              <a:pt x="1909" y="34576"/>
                              <a:pt x="757" y="38033"/>
                            </a:cubicBezTo>
                            <a:cubicBezTo>
                              <a:pt x="-395" y="41491"/>
                              <a:pt x="-395" y="43796"/>
                              <a:pt x="1909" y="46101"/>
                            </a:cubicBezTo>
                            <a:lnTo>
                              <a:pt x="28418" y="86439"/>
                            </a:lnTo>
                            <a:cubicBezTo>
                              <a:pt x="30722" y="89897"/>
                              <a:pt x="34180" y="91049"/>
                              <a:pt x="38790" y="91049"/>
                            </a:cubicBezTo>
                            <a:cubicBezTo>
                              <a:pt x="41095" y="91049"/>
                              <a:pt x="44553" y="89897"/>
                              <a:pt x="46858" y="88745"/>
                            </a:cubicBezTo>
                            <a:lnTo>
                              <a:pt x="96416" y="59931"/>
                            </a:lnTo>
                            <a:cubicBezTo>
                              <a:pt x="98721" y="58779"/>
                              <a:pt x="101027" y="55321"/>
                              <a:pt x="102179" y="53016"/>
                            </a:cubicBezTo>
                            <a:cubicBezTo>
                              <a:pt x="103332" y="49558"/>
                              <a:pt x="103332" y="47254"/>
                              <a:pt x="101027" y="44948"/>
                            </a:cubicBezTo>
                            <a:lnTo>
                              <a:pt x="74519" y="4610"/>
                            </a:lnTo>
                            <a:close/>
                          </a:path>
                        </a:pathLst>
                      </a:custGeom>
                      <a:solidFill>
                        <a:srgbClr val="003480"/>
                      </a:solidFill>
                      <a:ln w="11522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3979" name="Freeform: Shape 3978">
                        <a:extLst>
                          <a:ext uri="{FF2B5EF4-FFF2-40B4-BE49-F238E27FC236}">
                            <a16:creationId xmlns:a16="http://schemas.microsoft.com/office/drawing/2014/main" id="{B6BD30D7-0A15-D77B-BDB7-6582A7C1730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2188067" y="6589460"/>
                        <a:ext cx="102936" cy="91049"/>
                      </a:xfrm>
                      <a:custGeom>
                        <a:avLst/>
                        <a:gdLst>
                          <a:gd name="connsiteX0" fmla="*/ 74519 w 102936"/>
                          <a:gd name="connsiteY0" fmla="*/ 4610 h 91049"/>
                          <a:gd name="connsiteX1" fmla="*/ 64146 w 102936"/>
                          <a:gd name="connsiteY1" fmla="*/ 0 h 91049"/>
                          <a:gd name="connsiteX2" fmla="*/ 56078 w 102936"/>
                          <a:gd name="connsiteY2" fmla="*/ 2305 h 91049"/>
                          <a:gd name="connsiteX3" fmla="*/ 6519 w 102936"/>
                          <a:gd name="connsiteY3" fmla="*/ 31118 h 91049"/>
                          <a:gd name="connsiteX4" fmla="*/ 757 w 102936"/>
                          <a:gd name="connsiteY4" fmla="*/ 38033 h 91049"/>
                          <a:gd name="connsiteX5" fmla="*/ 1909 w 102936"/>
                          <a:gd name="connsiteY5" fmla="*/ 46101 h 91049"/>
                          <a:gd name="connsiteX6" fmla="*/ 28418 w 102936"/>
                          <a:gd name="connsiteY6" fmla="*/ 86439 h 91049"/>
                          <a:gd name="connsiteX7" fmla="*/ 38790 w 102936"/>
                          <a:gd name="connsiteY7" fmla="*/ 91049 h 91049"/>
                          <a:gd name="connsiteX8" fmla="*/ 46858 w 102936"/>
                          <a:gd name="connsiteY8" fmla="*/ 88744 h 91049"/>
                          <a:gd name="connsiteX9" fmla="*/ 96416 w 102936"/>
                          <a:gd name="connsiteY9" fmla="*/ 59931 h 91049"/>
                          <a:gd name="connsiteX10" fmla="*/ 102179 w 102936"/>
                          <a:gd name="connsiteY10" fmla="*/ 53016 h 91049"/>
                          <a:gd name="connsiteX11" fmla="*/ 101027 w 102936"/>
                          <a:gd name="connsiteY11" fmla="*/ 44948 h 91049"/>
                          <a:gd name="connsiteX12" fmla="*/ 74519 w 102936"/>
                          <a:gd name="connsiteY12" fmla="*/ 4610 h 9104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102936" h="91049">
                            <a:moveTo>
                              <a:pt x="74519" y="4610"/>
                            </a:moveTo>
                            <a:cubicBezTo>
                              <a:pt x="72214" y="1152"/>
                              <a:pt x="68756" y="0"/>
                              <a:pt x="64146" y="0"/>
                            </a:cubicBezTo>
                            <a:cubicBezTo>
                              <a:pt x="61841" y="0"/>
                              <a:pt x="58383" y="1152"/>
                              <a:pt x="56078" y="2305"/>
                            </a:cubicBezTo>
                            <a:lnTo>
                              <a:pt x="6519" y="31118"/>
                            </a:lnTo>
                            <a:cubicBezTo>
                              <a:pt x="4214" y="32271"/>
                              <a:pt x="1909" y="34576"/>
                              <a:pt x="757" y="38033"/>
                            </a:cubicBezTo>
                            <a:cubicBezTo>
                              <a:pt x="-395" y="41491"/>
                              <a:pt x="-395" y="43796"/>
                              <a:pt x="1909" y="46101"/>
                            </a:cubicBezTo>
                            <a:lnTo>
                              <a:pt x="28418" y="86439"/>
                            </a:lnTo>
                            <a:cubicBezTo>
                              <a:pt x="30722" y="89897"/>
                              <a:pt x="34180" y="91049"/>
                              <a:pt x="38790" y="91049"/>
                            </a:cubicBezTo>
                            <a:cubicBezTo>
                              <a:pt x="41095" y="91049"/>
                              <a:pt x="44553" y="89897"/>
                              <a:pt x="46858" y="88744"/>
                            </a:cubicBezTo>
                            <a:lnTo>
                              <a:pt x="96416" y="59931"/>
                            </a:lnTo>
                            <a:cubicBezTo>
                              <a:pt x="98721" y="58778"/>
                              <a:pt x="101027" y="55321"/>
                              <a:pt x="102179" y="53016"/>
                            </a:cubicBezTo>
                            <a:cubicBezTo>
                              <a:pt x="103332" y="49558"/>
                              <a:pt x="103332" y="47253"/>
                              <a:pt x="101027" y="44948"/>
                            </a:cubicBezTo>
                            <a:lnTo>
                              <a:pt x="74519" y="4610"/>
                            </a:lnTo>
                            <a:close/>
                          </a:path>
                        </a:pathLst>
                      </a:custGeom>
                      <a:solidFill>
                        <a:srgbClr val="003480"/>
                      </a:solidFill>
                      <a:ln w="11522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3980" name="Freeform: Shape 3979">
                        <a:extLst>
                          <a:ext uri="{FF2B5EF4-FFF2-40B4-BE49-F238E27FC236}">
                            <a16:creationId xmlns:a16="http://schemas.microsoft.com/office/drawing/2014/main" id="{B7B2E87C-A40F-BEDE-D601-86C663E44EC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2030171" y="6685120"/>
                        <a:ext cx="102936" cy="91049"/>
                      </a:xfrm>
                      <a:custGeom>
                        <a:avLst/>
                        <a:gdLst>
                          <a:gd name="connsiteX0" fmla="*/ 73366 w 102936"/>
                          <a:gd name="connsiteY0" fmla="*/ 4610 h 91049"/>
                          <a:gd name="connsiteX1" fmla="*/ 62993 w 102936"/>
                          <a:gd name="connsiteY1" fmla="*/ 0 h 91049"/>
                          <a:gd name="connsiteX2" fmla="*/ 54926 w 102936"/>
                          <a:gd name="connsiteY2" fmla="*/ 2305 h 91049"/>
                          <a:gd name="connsiteX3" fmla="*/ 6519 w 102936"/>
                          <a:gd name="connsiteY3" fmla="*/ 31118 h 91049"/>
                          <a:gd name="connsiteX4" fmla="*/ 757 w 102936"/>
                          <a:gd name="connsiteY4" fmla="*/ 38033 h 91049"/>
                          <a:gd name="connsiteX5" fmla="*/ 1910 w 102936"/>
                          <a:gd name="connsiteY5" fmla="*/ 46101 h 91049"/>
                          <a:gd name="connsiteX6" fmla="*/ 28418 w 102936"/>
                          <a:gd name="connsiteY6" fmla="*/ 86439 h 91049"/>
                          <a:gd name="connsiteX7" fmla="*/ 38790 w 102936"/>
                          <a:gd name="connsiteY7" fmla="*/ 91049 h 91049"/>
                          <a:gd name="connsiteX8" fmla="*/ 46858 w 102936"/>
                          <a:gd name="connsiteY8" fmla="*/ 88745 h 91049"/>
                          <a:gd name="connsiteX9" fmla="*/ 96416 w 102936"/>
                          <a:gd name="connsiteY9" fmla="*/ 59931 h 91049"/>
                          <a:gd name="connsiteX10" fmla="*/ 102179 w 102936"/>
                          <a:gd name="connsiteY10" fmla="*/ 53016 h 91049"/>
                          <a:gd name="connsiteX11" fmla="*/ 101027 w 102936"/>
                          <a:gd name="connsiteY11" fmla="*/ 44948 h 91049"/>
                          <a:gd name="connsiteX12" fmla="*/ 73366 w 102936"/>
                          <a:gd name="connsiteY12" fmla="*/ 4610 h 9104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102936" h="91049">
                            <a:moveTo>
                              <a:pt x="73366" y="4610"/>
                            </a:moveTo>
                            <a:cubicBezTo>
                              <a:pt x="71061" y="1153"/>
                              <a:pt x="67603" y="0"/>
                              <a:pt x="62993" y="0"/>
                            </a:cubicBezTo>
                            <a:cubicBezTo>
                              <a:pt x="60688" y="0"/>
                              <a:pt x="57231" y="1153"/>
                              <a:pt x="54926" y="2305"/>
                            </a:cubicBezTo>
                            <a:lnTo>
                              <a:pt x="6519" y="31118"/>
                            </a:lnTo>
                            <a:cubicBezTo>
                              <a:pt x="4214" y="32271"/>
                              <a:pt x="1910" y="35728"/>
                              <a:pt x="757" y="38033"/>
                            </a:cubicBezTo>
                            <a:cubicBezTo>
                              <a:pt x="-395" y="41491"/>
                              <a:pt x="-395" y="43796"/>
                              <a:pt x="1910" y="46101"/>
                            </a:cubicBezTo>
                            <a:lnTo>
                              <a:pt x="28418" y="86439"/>
                            </a:lnTo>
                            <a:cubicBezTo>
                              <a:pt x="30723" y="89897"/>
                              <a:pt x="34180" y="91049"/>
                              <a:pt x="38790" y="91049"/>
                            </a:cubicBezTo>
                            <a:cubicBezTo>
                              <a:pt x="41095" y="91049"/>
                              <a:pt x="44553" y="89897"/>
                              <a:pt x="46858" y="88745"/>
                            </a:cubicBezTo>
                            <a:lnTo>
                              <a:pt x="96416" y="59931"/>
                            </a:lnTo>
                            <a:cubicBezTo>
                              <a:pt x="98721" y="58779"/>
                              <a:pt x="101027" y="56474"/>
                              <a:pt x="102179" y="53016"/>
                            </a:cubicBezTo>
                            <a:cubicBezTo>
                              <a:pt x="103332" y="49558"/>
                              <a:pt x="103332" y="47254"/>
                              <a:pt x="101027" y="44948"/>
                            </a:cubicBezTo>
                            <a:lnTo>
                              <a:pt x="73366" y="4610"/>
                            </a:lnTo>
                            <a:close/>
                          </a:path>
                        </a:pathLst>
                      </a:custGeom>
                      <a:solidFill>
                        <a:srgbClr val="003480"/>
                      </a:solidFill>
                      <a:ln w="11522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3981" name="Freeform: Shape 3980">
                        <a:extLst>
                          <a:ext uri="{FF2B5EF4-FFF2-40B4-BE49-F238E27FC236}">
                            <a16:creationId xmlns:a16="http://schemas.microsoft.com/office/drawing/2014/main" id="{0B3E49E5-C92C-D869-1EEA-21F5BE19A66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2108543" y="6636714"/>
                        <a:ext cx="102936" cy="91049"/>
                      </a:xfrm>
                      <a:custGeom>
                        <a:avLst/>
                        <a:gdLst>
                          <a:gd name="connsiteX0" fmla="*/ 74519 w 102936"/>
                          <a:gd name="connsiteY0" fmla="*/ 4610 h 91049"/>
                          <a:gd name="connsiteX1" fmla="*/ 64146 w 102936"/>
                          <a:gd name="connsiteY1" fmla="*/ 0 h 91049"/>
                          <a:gd name="connsiteX2" fmla="*/ 56079 w 102936"/>
                          <a:gd name="connsiteY2" fmla="*/ 2305 h 91049"/>
                          <a:gd name="connsiteX3" fmla="*/ 6519 w 102936"/>
                          <a:gd name="connsiteY3" fmla="*/ 31118 h 91049"/>
                          <a:gd name="connsiteX4" fmla="*/ 757 w 102936"/>
                          <a:gd name="connsiteY4" fmla="*/ 38034 h 91049"/>
                          <a:gd name="connsiteX5" fmla="*/ 1910 w 102936"/>
                          <a:gd name="connsiteY5" fmla="*/ 46101 h 91049"/>
                          <a:gd name="connsiteX6" fmla="*/ 28418 w 102936"/>
                          <a:gd name="connsiteY6" fmla="*/ 86439 h 91049"/>
                          <a:gd name="connsiteX7" fmla="*/ 38791 w 102936"/>
                          <a:gd name="connsiteY7" fmla="*/ 91050 h 91049"/>
                          <a:gd name="connsiteX8" fmla="*/ 46858 w 102936"/>
                          <a:gd name="connsiteY8" fmla="*/ 88745 h 91049"/>
                          <a:gd name="connsiteX9" fmla="*/ 96417 w 102936"/>
                          <a:gd name="connsiteY9" fmla="*/ 59931 h 91049"/>
                          <a:gd name="connsiteX10" fmla="*/ 102180 w 102936"/>
                          <a:gd name="connsiteY10" fmla="*/ 53016 h 91049"/>
                          <a:gd name="connsiteX11" fmla="*/ 101027 w 102936"/>
                          <a:gd name="connsiteY11" fmla="*/ 44949 h 91049"/>
                          <a:gd name="connsiteX12" fmla="*/ 74519 w 102936"/>
                          <a:gd name="connsiteY12" fmla="*/ 4610 h 9104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102936" h="91049">
                            <a:moveTo>
                              <a:pt x="74519" y="4610"/>
                            </a:moveTo>
                            <a:cubicBezTo>
                              <a:pt x="72214" y="1153"/>
                              <a:pt x="68756" y="0"/>
                              <a:pt x="64146" y="0"/>
                            </a:cubicBezTo>
                            <a:cubicBezTo>
                              <a:pt x="61841" y="0"/>
                              <a:pt x="58383" y="1153"/>
                              <a:pt x="56079" y="2305"/>
                            </a:cubicBezTo>
                            <a:lnTo>
                              <a:pt x="6519" y="31118"/>
                            </a:lnTo>
                            <a:cubicBezTo>
                              <a:pt x="4215" y="32271"/>
                              <a:pt x="1910" y="35728"/>
                              <a:pt x="757" y="38034"/>
                            </a:cubicBezTo>
                            <a:cubicBezTo>
                              <a:pt x="-395" y="41491"/>
                              <a:pt x="-395" y="43796"/>
                              <a:pt x="1910" y="46101"/>
                            </a:cubicBezTo>
                            <a:lnTo>
                              <a:pt x="28418" y="86439"/>
                            </a:lnTo>
                            <a:cubicBezTo>
                              <a:pt x="30723" y="89897"/>
                              <a:pt x="34180" y="91050"/>
                              <a:pt x="38791" y="91050"/>
                            </a:cubicBezTo>
                            <a:cubicBezTo>
                              <a:pt x="41095" y="91050"/>
                              <a:pt x="44553" y="89897"/>
                              <a:pt x="46858" y="88745"/>
                            </a:cubicBezTo>
                            <a:lnTo>
                              <a:pt x="96417" y="59931"/>
                            </a:lnTo>
                            <a:cubicBezTo>
                              <a:pt x="98721" y="58779"/>
                              <a:pt x="101027" y="56474"/>
                              <a:pt x="102180" y="53016"/>
                            </a:cubicBezTo>
                            <a:cubicBezTo>
                              <a:pt x="103332" y="49559"/>
                              <a:pt x="103332" y="47254"/>
                              <a:pt x="101027" y="44949"/>
                            </a:cubicBezTo>
                            <a:lnTo>
                              <a:pt x="74519" y="4610"/>
                            </a:lnTo>
                            <a:close/>
                          </a:path>
                        </a:pathLst>
                      </a:custGeom>
                      <a:solidFill>
                        <a:srgbClr val="003480"/>
                      </a:solidFill>
                      <a:ln w="11522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3982" name="Graphic 4">
                      <a:extLst>
                        <a:ext uri="{FF2B5EF4-FFF2-40B4-BE49-F238E27FC236}">
                          <a16:creationId xmlns:a16="http://schemas.microsoft.com/office/drawing/2014/main" id="{0438B5BC-BDAD-C4DE-F560-B8673075CD2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2184609" y="6758881"/>
                      <a:ext cx="470591" cy="431044"/>
                      <a:chOff x="12184609" y="6758881"/>
                      <a:chExt cx="470591" cy="431044"/>
                    </a:xfrm>
                    <a:solidFill>
                      <a:srgbClr val="003480"/>
                    </a:solidFill>
                  </p:grpSpPr>
                  <p:sp>
                    <p:nvSpPr>
                      <p:cNvPr id="3983" name="Freeform: Shape 3982">
                        <a:extLst>
                          <a:ext uri="{FF2B5EF4-FFF2-40B4-BE49-F238E27FC236}">
                            <a16:creationId xmlns:a16="http://schemas.microsoft.com/office/drawing/2014/main" id="{CD7CAE4E-8BA9-CC8B-4607-5F80F8926B6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2264134" y="6854541"/>
                        <a:ext cx="102936" cy="91049"/>
                      </a:xfrm>
                      <a:custGeom>
                        <a:avLst/>
                        <a:gdLst>
                          <a:gd name="connsiteX0" fmla="*/ 74519 w 102936"/>
                          <a:gd name="connsiteY0" fmla="*/ 4610 h 91049"/>
                          <a:gd name="connsiteX1" fmla="*/ 64146 w 102936"/>
                          <a:gd name="connsiteY1" fmla="*/ 0 h 91049"/>
                          <a:gd name="connsiteX2" fmla="*/ 56079 w 102936"/>
                          <a:gd name="connsiteY2" fmla="*/ 2305 h 91049"/>
                          <a:gd name="connsiteX3" fmla="*/ 6519 w 102936"/>
                          <a:gd name="connsiteY3" fmla="*/ 31118 h 91049"/>
                          <a:gd name="connsiteX4" fmla="*/ 757 w 102936"/>
                          <a:gd name="connsiteY4" fmla="*/ 38033 h 91049"/>
                          <a:gd name="connsiteX5" fmla="*/ 1910 w 102936"/>
                          <a:gd name="connsiteY5" fmla="*/ 46101 h 91049"/>
                          <a:gd name="connsiteX6" fmla="*/ 28418 w 102936"/>
                          <a:gd name="connsiteY6" fmla="*/ 86439 h 91049"/>
                          <a:gd name="connsiteX7" fmla="*/ 38791 w 102936"/>
                          <a:gd name="connsiteY7" fmla="*/ 91049 h 91049"/>
                          <a:gd name="connsiteX8" fmla="*/ 46858 w 102936"/>
                          <a:gd name="connsiteY8" fmla="*/ 88744 h 91049"/>
                          <a:gd name="connsiteX9" fmla="*/ 96417 w 102936"/>
                          <a:gd name="connsiteY9" fmla="*/ 59931 h 91049"/>
                          <a:gd name="connsiteX10" fmla="*/ 102180 w 102936"/>
                          <a:gd name="connsiteY10" fmla="*/ 53016 h 91049"/>
                          <a:gd name="connsiteX11" fmla="*/ 101027 w 102936"/>
                          <a:gd name="connsiteY11" fmla="*/ 44948 h 91049"/>
                          <a:gd name="connsiteX12" fmla="*/ 74519 w 102936"/>
                          <a:gd name="connsiteY12" fmla="*/ 4610 h 9104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102936" h="91049">
                            <a:moveTo>
                              <a:pt x="74519" y="4610"/>
                            </a:moveTo>
                            <a:cubicBezTo>
                              <a:pt x="72214" y="1152"/>
                              <a:pt x="68756" y="0"/>
                              <a:pt x="64146" y="0"/>
                            </a:cubicBezTo>
                            <a:cubicBezTo>
                              <a:pt x="61841" y="0"/>
                              <a:pt x="58383" y="1152"/>
                              <a:pt x="56079" y="2305"/>
                            </a:cubicBezTo>
                            <a:lnTo>
                              <a:pt x="6519" y="31118"/>
                            </a:lnTo>
                            <a:cubicBezTo>
                              <a:pt x="4215" y="32271"/>
                              <a:pt x="1910" y="35728"/>
                              <a:pt x="757" y="38033"/>
                            </a:cubicBezTo>
                            <a:cubicBezTo>
                              <a:pt x="-395" y="41491"/>
                              <a:pt x="-395" y="43796"/>
                              <a:pt x="1910" y="46101"/>
                            </a:cubicBezTo>
                            <a:lnTo>
                              <a:pt x="28418" y="86439"/>
                            </a:lnTo>
                            <a:cubicBezTo>
                              <a:pt x="30723" y="89897"/>
                              <a:pt x="34180" y="91049"/>
                              <a:pt x="38791" y="91049"/>
                            </a:cubicBezTo>
                            <a:cubicBezTo>
                              <a:pt x="41095" y="91049"/>
                              <a:pt x="44553" y="89897"/>
                              <a:pt x="46858" y="88744"/>
                            </a:cubicBezTo>
                            <a:lnTo>
                              <a:pt x="96417" y="59931"/>
                            </a:lnTo>
                            <a:cubicBezTo>
                              <a:pt x="98721" y="58778"/>
                              <a:pt x="101027" y="56474"/>
                              <a:pt x="102180" y="53016"/>
                            </a:cubicBezTo>
                            <a:cubicBezTo>
                              <a:pt x="103332" y="49558"/>
                              <a:pt x="103332" y="47253"/>
                              <a:pt x="101027" y="44948"/>
                            </a:cubicBezTo>
                            <a:lnTo>
                              <a:pt x="74519" y="4610"/>
                            </a:lnTo>
                            <a:close/>
                          </a:path>
                        </a:pathLst>
                      </a:custGeom>
                      <a:solidFill>
                        <a:srgbClr val="003480"/>
                      </a:solidFill>
                      <a:ln w="11522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3984" name="Freeform: Shape 3983">
                        <a:extLst>
                          <a:ext uri="{FF2B5EF4-FFF2-40B4-BE49-F238E27FC236}">
                            <a16:creationId xmlns:a16="http://schemas.microsoft.com/office/drawing/2014/main" id="{B62B9E1F-4885-E88D-BD6E-CDEDFAB03ED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2184609" y="6902947"/>
                        <a:ext cx="102936" cy="91049"/>
                      </a:xfrm>
                      <a:custGeom>
                        <a:avLst/>
                        <a:gdLst>
                          <a:gd name="connsiteX0" fmla="*/ 74519 w 102936"/>
                          <a:gd name="connsiteY0" fmla="*/ 4610 h 91049"/>
                          <a:gd name="connsiteX1" fmla="*/ 64146 w 102936"/>
                          <a:gd name="connsiteY1" fmla="*/ 0 h 91049"/>
                          <a:gd name="connsiteX2" fmla="*/ 56078 w 102936"/>
                          <a:gd name="connsiteY2" fmla="*/ 2305 h 91049"/>
                          <a:gd name="connsiteX3" fmla="*/ 6520 w 102936"/>
                          <a:gd name="connsiteY3" fmla="*/ 31118 h 91049"/>
                          <a:gd name="connsiteX4" fmla="*/ 757 w 102936"/>
                          <a:gd name="connsiteY4" fmla="*/ 38034 h 91049"/>
                          <a:gd name="connsiteX5" fmla="*/ 1910 w 102936"/>
                          <a:gd name="connsiteY5" fmla="*/ 46101 h 91049"/>
                          <a:gd name="connsiteX6" fmla="*/ 28418 w 102936"/>
                          <a:gd name="connsiteY6" fmla="*/ 86439 h 91049"/>
                          <a:gd name="connsiteX7" fmla="*/ 38791 w 102936"/>
                          <a:gd name="connsiteY7" fmla="*/ 91049 h 91049"/>
                          <a:gd name="connsiteX8" fmla="*/ 46858 w 102936"/>
                          <a:gd name="connsiteY8" fmla="*/ 88745 h 91049"/>
                          <a:gd name="connsiteX9" fmla="*/ 96417 w 102936"/>
                          <a:gd name="connsiteY9" fmla="*/ 59931 h 91049"/>
                          <a:gd name="connsiteX10" fmla="*/ 102179 w 102936"/>
                          <a:gd name="connsiteY10" fmla="*/ 53016 h 91049"/>
                          <a:gd name="connsiteX11" fmla="*/ 101027 w 102936"/>
                          <a:gd name="connsiteY11" fmla="*/ 44948 h 91049"/>
                          <a:gd name="connsiteX12" fmla="*/ 74519 w 102936"/>
                          <a:gd name="connsiteY12" fmla="*/ 4610 h 9104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102936" h="91049">
                            <a:moveTo>
                              <a:pt x="74519" y="4610"/>
                            </a:moveTo>
                            <a:cubicBezTo>
                              <a:pt x="72214" y="1153"/>
                              <a:pt x="68756" y="0"/>
                              <a:pt x="64146" y="0"/>
                            </a:cubicBezTo>
                            <a:cubicBezTo>
                              <a:pt x="61841" y="0"/>
                              <a:pt x="58384" y="1153"/>
                              <a:pt x="56078" y="2305"/>
                            </a:cubicBezTo>
                            <a:lnTo>
                              <a:pt x="6520" y="31118"/>
                            </a:lnTo>
                            <a:cubicBezTo>
                              <a:pt x="4215" y="32271"/>
                              <a:pt x="1910" y="35728"/>
                              <a:pt x="757" y="38034"/>
                            </a:cubicBezTo>
                            <a:cubicBezTo>
                              <a:pt x="-396" y="40338"/>
                              <a:pt x="-396" y="43796"/>
                              <a:pt x="1910" y="46101"/>
                            </a:cubicBezTo>
                            <a:lnTo>
                              <a:pt x="28418" y="86439"/>
                            </a:lnTo>
                            <a:cubicBezTo>
                              <a:pt x="30723" y="89897"/>
                              <a:pt x="34180" y="91049"/>
                              <a:pt x="38791" y="91049"/>
                            </a:cubicBezTo>
                            <a:cubicBezTo>
                              <a:pt x="41096" y="91049"/>
                              <a:pt x="44553" y="89897"/>
                              <a:pt x="46858" y="88745"/>
                            </a:cubicBezTo>
                            <a:lnTo>
                              <a:pt x="96417" y="59931"/>
                            </a:lnTo>
                            <a:cubicBezTo>
                              <a:pt x="98722" y="58779"/>
                              <a:pt x="101027" y="56474"/>
                              <a:pt x="102179" y="53016"/>
                            </a:cubicBezTo>
                            <a:cubicBezTo>
                              <a:pt x="103332" y="49559"/>
                              <a:pt x="103332" y="47254"/>
                              <a:pt x="101027" y="44948"/>
                            </a:cubicBezTo>
                            <a:lnTo>
                              <a:pt x="74519" y="4610"/>
                            </a:lnTo>
                            <a:close/>
                          </a:path>
                        </a:pathLst>
                      </a:custGeom>
                      <a:solidFill>
                        <a:srgbClr val="003480"/>
                      </a:solidFill>
                      <a:ln w="11522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3985" name="Freeform: Shape 3984">
                        <a:extLst>
                          <a:ext uri="{FF2B5EF4-FFF2-40B4-BE49-F238E27FC236}">
                            <a16:creationId xmlns:a16="http://schemas.microsoft.com/office/drawing/2014/main" id="{C4F33839-7217-734A-9737-05DEB450A60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2509621" y="6890269"/>
                        <a:ext cx="102936" cy="91049"/>
                      </a:xfrm>
                      <a:custGeom>
                        <a:avLst/>
                        <a:gdLst>
                          <a:gd name="connsiteX0" fmla="*/ 74519 w 102936"/>
                          <a:gd name="connsiteY0" fmla="*/ 4610 h 91049"/>
                          <a:gd name="connsiteX1" fmla="*/ 64146 w 102936"/>
                          <a:gd name="connsiteY1" fmla="*/ 0 h 91049"/>
                          <a:gd name="connsiteX2" fmla="*/ 56078 w 102936"/>
                          <a:gd name="connsiteY2" fmla="*/ 2305 h 91049"/>
                          <a:gd name="connsiteX3" fmla="*/ 6520 w 102936"/>
                          <a:gd name="connsiteY3" fmla="*/ 31118 h 91049"/>
                          <a:gd name="connsiteX4" fmla="*/ 757 w 102936"/>
                          <a:gd name="connsiteY4" fmla="*/ 38034 h 91049"/>
                          <a:gd name="connsiteX5" fmla="*/ 1910 w 102936"/>
                          <a:gd name="connsiteY5" fmla="*/ 46101 h 91049"/>
                          <a:gd name="connsiteX6" fmla="*/ 28418 w 102936"/>
                          <a:gd name="connsiteY6" fmla="*/ 86439 h 91049"/>
                          <a:gd name="connsiteX7" fmla="*/ 38791 w 102936"/>
                          <a:gd name="connsiteY7" fmla="*/ 91050 h 91049"/>
                          <a:gd name="connsiteX8" fmla="*/ 46858 w 102936"/>
                          <a:gd name="connsiteY8" fmla="*/ 88745 h 91049"/>
                          <a:gd name="connsiteX9" fmla="*/ 96417 w 102936"/>
                          <a:gd name="connsiteY9" fmla="*/ 59931 h 91049"/>
                          <a:gd name="connsiteX10" fmla="*/ 102179 w 102936"/>
                          <a:gd name="connsiteY10" fmla="*/ 53016 h 91049"/>
                          <a:gd name="connsiteX11" fmla="*/ 101026 w 102936"/>
                          <a:gd name="connsiteY11" fmla="*/ 44949 h 91049"/>
                          <a:gd name="connsiteX12" fmla="*/ 74519 w 102936"/>
                          <a:gd name="connsiteY12" fmla="*/ 4610 h 9104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102936" h="91049">
                            <a:moveTo>
                              <a:pt x="74519" y="4610"/>
                            </a:moveTo>
                            <a:cubicBezTo>
                              <a:pt x="72213" y="1153"/>
                              <a:pt x="68756" y="0"/>
                              <a:pt x="64146" y="0"/>
                            </a:cubicBezTo>
                            <a:cubicBezTo>
                              <a:pt x="61841" y="0"/>
                              <a:pt x="58384" y="1153"/>
                              <a:pt x="56078" y="2305"/>
                            </a:cubicBezTo>
                            <a:lnTo>
                              <a:pt x="6520" y="31118"/>
                            </a:lnTo>
                            <a:cubicBezTo>
                              <a:pt x="4215" y="32271"/>
                              <a:pt x="1910" y="34576"/>
                              <a:pt x="757" y="38034"/>
                            </a:cubicBezTo>
                            <a:cubicBezTo>
                              <a:pt x="-396" y="41491"/>
                              <a:pt x="-396" y="43796"/>
                              <a:pt x="1910" y="46101"/>
                            </a:cubicBezTo>
                            <a:lnTo>
                              <a:pt x="28418" y="86439"/>
                            </a:lnTo>
                            <a:cubicBezTo>
                              <a:pt x="30723" y="89897"/>
                              <a:pt x="34180" y="91050"/>
                              <a:pt x="38791" y="91050"/>
                            </a:cubicBezTo>
                            <a:cubicBezTo>
                              <a:pt x="41096" y="91050"/>
                              <a:pt x="44553" y="89897"/>
                              <a:pt x="46858" y="88745"/>
                            </a:cubicBezTo>
                            <a:lnTo>
                              <a:pt x="96417" y="59931"/>
                            </a:lnTo>
                            <a:cubicBezTo>
                              <a:pt x="98722" y="58779"/>
                              <a:pt x="101026" y="55321"/>
                              <a:pt x="102179" y="53016"/>
                            </a:cubicBezTo>
                            <a:cubicBezTo>
                              <a:pt x="103332" y="49559"/>
                              <a:pt x="103332" y="47254"/>
                              <a:pt x="101026" y="44949"/>
                            </a:cubicBezTo>
                            <a:lnTo>
                              <a:pt x="74519" y="4610"/>
                            </a:lnTo>
                            <a:close/>
                          </a:path>
                        </a:pathLst>
                      </a:custGeom>
                      <a:solidFill>
                        <a:srgbClr val="003480"/>
                      </a:solidFill>
                      <a:ln w="11522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3986" name="Freeform: Shape 3985">
                        <a:extLst>
                          <a:ext uri="{FF2B5EF4-FFF2-40B4-BE49-F238E27FC236}">
                            <a16:creationId xmlns:a16="http://schemas.microsoft.com/office/drawing/2014/main" id="{B0F3534D-2664-AFAD-A183-F7F253D12BF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2466978" y="6824575"/>
                        <a:ext cx="102936" cy="91049"/>
                      </a:xfrm>
                      <a:custGeom>
                        <a:avLst/>
                        <a:gdLst>
                          <a:gd name="connsiteX0" fmla="*/ 74519 w 102936"/>
                          <a:gd name="connsiteY0" fmla="*/ 4610 h 91049"/>
                          <a:gd name="connsiteX1" fmla="*/ 64146 w 102936"/>
                          <a:gd name="connsiteY1" fmla="*/ 0 h 91049"/>
                          <a:gd name="connsiteX2" fmla="*/ 56078 w 102936"/>
                          <a:gd name="connsiteY2" fmla="*/ 2305 h 91049"/>
                          <a:gd name="connsiteX3" fmla="*/ 6520 w 102936"/>
                          <a:gd name="connsiteY3" fmla="*/ 31118 h 91049"/>
                          <a:gd name="connsiteX4" fmla="*/ 757 w 102936"/>
                          <a:gd name="connsiteY4" fmla="*/ 38033 h 91049"/>
                          <a:gd name="connsiteX5" fmla="*/ 1910 w 102936"/>
                          <a:gd name="connsiteY5" fmla="*/ 46101 h 91049"/>
                          <a:gd name="connsiteX6" fmla="*/ 28418 w 102936"/>
                          <a:gd name="connsiteY6" fmla="*/ 86439 h 91049"/>
                          <a:gd name="connsiteX7" fmla="*/ 38791 w 102936"/>
                          <a:gd name="connsiteY7" fmla="*/ 91049 h 91049"/>
                          <a:gd name="connsiteX8" fmla="*/ 46858 w 102936"/>
                          <a:gd name="connsiteY8" fmla="*/ 88744 h 91049"/>
                          <a:gd name="connsiteX9" fmla="*/ 96417 w 102936"/>
                          <a:gd name="connsiteY9" fmla="*/ 59931 h 91049"/>
                          <a:gd name="connsiteX10" fmla="*/ 102179 w 102936"/>
                          <a:gd name="connsiteY10" fmla="*/ 53016 h 91049"/>
                          <a:gd name="connsiteX11" fmla="*/ 101027 w 102936"/>
                          <a:gd name="connsiteY11" fmla="*/ 44948 h 91049"/>
                          <a:gd name="connsiteX12" fmla="*/ 74519 w 102936"/>
                          <a:gd name="connsiteY12" fmla="*/ 4610 h 9104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102936" h="91049">
                            <a:moveTo>
                              <a:pt x="74519" y="4610"/>
                            </a:moveTo>
                            <a:cubicBezTo>
                              <a:pt x="72214" y="1153"/>
                              <a:pt x="68756" y="0"/>
                              <a:pt x="64146" y="0"/>
                            </a:cubicBezTo>
                            <a:cubicBezTo>
                              <a:pt x="61841" y="0"/>
                              <a:pt x="58384" y="1153"/>
                              <a:pt x="56078" y="2305"/>
                            </a:cubicBezTo>
                            <a:lnTo>
                              <a:pt x="6520" y="31118"/>
                            </a:lnTo>
                            <a:cubicBezTo>
                              <a:pt x="4215" y="32271"/>
                              <a:pt x="1910" y="34576"/>
                              <a:pt x="757" y="38033"/>
                            </a:cubicBezTo>
                            <a:cubicBezTo>
                              <a:pt x="-396" y="41491"/>
                              <a:pt x="-396" y="43796"/>
                              <a:pt x="1910" y="46101"/>
                            </a:cubicBezTo>
                            <a:lnTo>
                              <a:pt x="28418" y="86439"/>
                            </a:lnTo>
                            <a:cubicBezTo>
                              <a:pt x="30723" y="89897"/>
                              <a:pt x="34180" y="91049"/>
                              <a:pt x="38791" y="91049"/>
                            </a:cubicBezTo>
                            <a:cubicBezTo>
                              <a:pt x="41096" y="91049"/>
                              <a:pt x="44553" y="89897"/>
                              <a:pt x="46858" y="88744"/>
                            </a:cubicBezTo>
                            <a:lnTo>
                              <a:pt x="96417" y="59931"/>
                            </a:lnTo>
                            <a:cubicBezTo>
                              <a:pt x="98722" y="58779"/>
                              <a:pt x="101027" y="55321"/>
                              <a:pt x="102179" y="53016"/>
                            </a:cubicBezTo>
                            <a:cubicBezTo>
                              <a:pt x="103332" y="50711"/>
                              <a:pt x="103332" y="47254"/>
                              <a:pt x="101027" y="44948"/>
                            </a:cubicBezTo>
                            <a:lnTo>
                              <a:pt x="74519" y="4610"/>
                            </a:lnTo>
                            <a:close/>
                          </a:path>
                        </a:pathLst>
                      </a:custGeom>
                      <a:solidFill>
                        <a:srgbClr val="003480"/>
                      </a:solidFill>
                      <a:ln w="11522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3987" name="Freeform: Shape 3986">
                        <a:extLst>
                          <a:ext uri="{FF2B5EF4-FFF2-40B4-BE49-F238E27FC236}">
                            <a16:creationId xmlns:a16="http://schemas.microsoft.com/office/drawing/2014/main" id="{8ABB2D8D-A618-446F-4886-438252E5563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2423182" y="6758881"/>
                        <a:ext cx="102936" cy="91049"/>
                      </a:xfrm>
                      <a:custGeom>
                        <a:avLst/>
                        <a:gdLst>
                          <a:gd name="connsiteX0" fmla="*/ 74519 w 102936"/>
                          <a:gd name="connsiteY0" fmla="*/ 4610 h 91049"/>
                          <a:gd name="connsiteX1" fmla="*/ 64146 w 102936"/>
                          <a:gd name="connsiteY1" fmla="*/ 0 h 91049"/>
                          <a:gd name="connsiteX2" fmla="*/ 56078 w 102936"/>
                          <a:gd name="connsiteY2" fmla="*/ 2305 h 91049"/>
                          <a:gd name="connsiteX3" fmla="*/ 6520 w 102936"/>
                          <a:gd name="connsiteY3" fmla="*/ 31118 h 91049"/>
                          <a:gd name="connsiteX4" fmla="*/ 757 w 102936"/>
                          <a:gd name="connsiteY4" fmla="*/ 38034 h 91049"/>
                          <a:gd name="connsiteX5" fmla="*/ 1910 w 102936"/>
                          <a:gd name="connsiteY5" fmla="*/ 46101 h 91049"/>
                          <a:gd name="connsiteX6" fmla="*/ 28418 w 102936"/>
                          <a:gd name="connsiteY6" fmla="*/ 86439 h 91049"/>
                          <a:gd name="connsiteX7" fmla="*/ 38791 w 102936"/>
                          <a:gd name="connsiteY7" fmla="*/ 91049 h 91049"/>
                          <a:gd name="connsiteX8" fmla="*/ 46858 w 102936"/>
                          <a:gd name="connsiteY8" fmla="*/ 88745 h 91049"/>
                          <a:gd name="connsiteX9" fmla="*/ 96417 w 102936"/>
                          <a:gd name="connsiteY9" fmla="*/ 59931 h 91049"/>
                          <a:gd name="connsiteX10" fmla="*/ 102179 w 102936"/>
                          <a:gd name="connsiteY10" fmla="*/ 53016 h 91049"/>
                          <a:gd name="connsiteX11" fmla="*/ 101026 w 102936"/>
                          <a:gd name="connsiteY11" fmla="*/ 44948 h 91049"/>
                          <a:gd name="connsiteX12" fmla="*/ 74519 w 102936"/>
                          <a:gd name="connsiteY12" fmla="*/ 4610 h 9104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102936" h="91049">
                            <a:moveTo>
                              <a:pt x="74519" y="4610"/>
                            </a:moveTo>
                            <a:cubicBezTo>
                              <a:pt x="72213" y="1153"/>
                              <a:pt x="68756" y="0"/>
                              <a:pt x="64146" y="0"/>
                            </a:cubicBezTo>
                            <a:cubicBezTo>
                              <a:pt x="61841" y="0"/>
                              <a:pt x="58384" y="1153"/>
                              <a:pt x="56078" y="2305"/>
                            </a:cubicBezTo>
                            <a:lnTo>
                              <a:pt x="6520" y="31118"/>
                            </a:lnTo>
                            <a:cubicBezTo>
                              <a:pt x="4215" y="32271"/>
                              <a:pt x="1910" y="34576"/>
                              <a:pt x="757" y="38034"/>
                            </a:cubicBezTo>
                            <a:cubicBezTo>
                              <a:pt x="-396" y="41491"/>
                              <a:pt x="-396" y="43796"/>
                              <a:pt x="1910" y="46101"/>
                            </a:cubicBezTo>
                            <a:lnTo>
                              <a:pt x="28418" y="86439"/>
                            </a:lnTo>
                            <a:cubicBezTo>
                              <a:pt x="30723" y="89897"/>
                              <a:pt x="34180" y="91049"/>
                              <a:pt x="38791" y="91049"/>
                            </a:cubicBezTo>
                            <a:cubicBezTo>
                              <a:pt x="41096" y="91049"/>
                              <a:pt x="44553" y="89897"/>
                              <a:pt x="46858" y="88745"/>
                            </a:cubicBezTo>
                            <a:lnTo>
                              <a:pt x="96417" y="59931"/>
                            </a:lnTo>
                            <a:cubicBezTo>
                              <a:pt x="98722" y="58779"/>
                              <a:pt x="101026" y="55321"/>
                              <a:pt x="102179" y="53016"/>
                            </a:cubicBezTo>
                            <a:cubicBezTo>
                              <a:pt x="103332" y="49559"/>
                              <a:pt x="103332" y="47254"/>
                              <a:pt x="101026" y="44948"/>
                            </a:cubicBezTo>
                            <a:lnTo>
                              <a:pt x="74519" y="4610"/>
                            </a:lnTo>
                            <a:close/>
                          </a:path>
                        </a:pathLst>
                      </a:custGeom>
                      <a:solidFill>
                        <a:srgbClr val="003480"/>
                      </a:solidFill>
                      <a:ln w="11522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3988" name="Freeform: Shape 3987">
                        <a:extLst>
                          <a:ext uri="{FF2B5EF4-FFF2-40B4-BE49-F238E27FC236}">
                            <a16:creationId xmlns:a16="http://schemas.microsoft.com/office/drawing/2014/main" id="{29C69CC9-D0B6-A70C-762C-ADC6F2465B9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2428945" y="6938675"/>
                        <a:ext cx="102936" cy="91049"/>
                      </a:xfrm>
                      <a:custGeom>
                        <a:avLst/>
                        <a:gdLst>
                          <a:gd name="connsiteX0" fmla="*/ 74519 w 102936"/>
                          <a:gd name="connsiteY0" fmla="*/ 4610 h 91049"/>
                          <a:gd name="connsiteX1" fmla="*/ 64146 w 102936"/>
                          <a:gd name="connsiteY1" fmla="*/ 0 h 91049"/>
                          <a:gd name="connsiteX2" fmla="*/ 56078 w 102936"/>
                          <a:gd name="connsiteY2" fmla="*/ 2305 h 91049"/>
                          <a:gd name="connsiteX3" fmla="*/ 6520 w 102936"/>
                          <a:gd name="connsiteY3" fmla="*/ 31118 h 91049"/>
                          <a:gd name="connsiteX4" fmla="*/ 757 w 102936"/>
                          <a:gd name="connsiteY4" fmla="*/ 38033 h 91049"/>
                          <a:gd name="connsiteX5" fmla="*/ 1910 w 102936"/>
                          <a:gd name="connsiteY5" fmla="*/ 46101 h 91049"/>
                          <a:gd name="connsiteX6" fmla="*/ 28418 w 102936"/>
                          <a:gd name="connsiteY6" fmla="*/ 86439 h 91049"/>
                          <a:gd name="connsiteX7" fmla="*/ 38791 w 102936"/>
                          <a:gd name="connsiteY7" fmla="*/ 91049 h 91049"/>
                          <a:gd name="connsiteX8" fmla="*/ 46858 w 102936"/>
                          <a:gd name="connsiteY8" fmla="*/ 88745 h 91049"/>
                          <a:gd name="connsiteX9" fmla="*/ 96417 w 102936"/>
                          <a:gd name="connsiteY9" fmla="*/ 59931 h 91049"/>
                          <a:gd name="connsiteX10" fmla="*/ 102179 w 102936"/>
                          <a:gd name="connsiteY10" fmla="*/ 53016 h 91049"/>
                          <a:gd name="connsiteX11" fmla="*/ 101026 w 102936"/>
                          <a:gd name="connsiteY11" fmla="*/ 44948 h 91049"/>
                          <a:gd name="connsiteX12" fmla="*/ 74519 w 102936"/>
                          <a:gd name="connsiteY12" fmla="*/ 4610 h 9104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102936" h="91049">
                            <a:moveTo>
                              <a:pt x="74519" y="4610"/>
                            </a:moveTo>
                            <a:cubicBezTo>
                              <a:pt x="72213" y="1153"/>
                              <a:pt x="68756" y="0"/>
                              <a:pt x="64146" y="0"/>
                            </a:cubicBezTo>
                            <a:cubicBezTo>
                              <a:pt x="61841" y="0"/>
                              <a:pt x="58384" y="1153"/>
                              <a:pt x="56078" y="2305"/>
                            </a:cubicBezTo>
                            <a:lnTo>
                              <a:pt x="6520" y="31118"/>
                            </a:lnTo>
                            <a:cubicBezTo>
                              <a:pt x="4215" y="32271"/>
                              <a:pt x="1910" y="34576"/>
                              <a:pt x="757" y="38033"/>
                            </a:cubicBezTo>
                            <a:cubicBezTo>
                              <a:pt x="-396" y="41491"/>
                              <a:pt x="-396" y="43796"/>
                              <a:pt x="1910" y="46101"/>
                            </a:cubicBezTo>
                            <a:lnTo>
                              <a:pt x="28418" y="86439"/>
                            </a:lnTo>
                            <a:cubicBezTo>
                              <a:pt x="30723" y="89897"/>
                              <a:pt x="34180" y="91049"/>
                              <a:pt x="38791" y="91049"/>
                            </a:cubicBezTo>
                            <a:cubicBezTo>
                              <a:pt x="41096" y="91049"/>
                              <a:pt x="44553" y="89897"/>
                              <a:pt x="46858" y="88745"/>
                            </a:cubicBezTo>
                            <a:lnTo>
                              <a:pt x="96417" y="59931"/>
                            </a:lnTo>
                            <a:cubicBezTo>
                              <a:pt x="98722" y="58779"/>
                              <a:pt x="101026" y="55321"/>
                              <a:pt x="102179" y="53016"/>
                            </a:cubicBezTo>
                            <a:cubicBezTo>
                              <a:pt x="103332" y="49558"/>
                              <a:pt x="103332" y="47254"/>
                              <a:pt x="101026" y="44948"/>
                            </a:cubicBezTo>
                            <a:lnTo>
                              <a:pt x="74519" y="4610"/>
                            </a:lnTo>
                            <a:close/>
                          </a:path>
                        </a:pathLst>
                      </a:custGeom>
                      <a:solidFill>
                        <a:srgbClr val="003480"/>
                      </a:solidFill>
                      <a:ln w="11522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3989" name="Freeform: Shape 3988">
                        <a:extLst>
                          <a:ext uri="{FF2B5EF4-FFF2-40B4-BE49-F238E27FC236}">
                            <a16:creationId xmlns:a16="http://schemas.microsoft.com/office/drawing/2014/main" id="{AAB580B5-AC84-9973-659D-DBA97F4E28E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2392064" y="7051623"/>
                        <a:ext cx="102936" cy="91049"/>
                      </a:xfrm>
                      <a:custGeom>
                        <a:avLst/>
                        <a:gdLst>
                          <a:gd name="connsiteX0" fmla="*/ 74519 w 102936"/>
                          <a:gd name="connsiteY0" fmla="*/ 4610 h 91049"/>
                          <a:gd name="connsiteX1" fmla="*/ 64146 w 102936"/>
                          <a:gd name="connsiteY1" fmla="*/ 0 h 91049"/>
                          <a:gd name="connsiteX2" fmla="*/ 56078 w 102936"/>
                          <a:gd name="connsiteY2" fmla="*/ 2305 h 91049"/>
                          <a:gd name="connsiteX3" fmla="*/ 6520 w 102936"/>
                          <a:gd name="connsiteY3" fmla="*/ 31118 h 91049"/>
                          <a:gd name="connsiteX4" fmla="*/ 757 w 102936"/>
                          <a:gd name="connsiteY4" fmla="*/ 38034 h 91049"/>
                          <a:gd name="connsiteX5" fmla="*/ 1910 w 102936"/>
                          <a:gd name="connsiteY5" fmla="*/ 46101 h 91049"/>
                          <a:gd name="connsiteX6" fmla="*/ 28418 w 102936"/>
                          <a:gd name="connsiteY6" fmla="*/ 86439 h 91049"/>
                          <a:gd name="connsiteX7" fmla="*/ 38791 w 102936"/>
                          <a:gd name="connsiteY7" fmla="*/ 91050 h 91049"/>
                          <a:gd name="connsiteX8" fmla="*/ 38791 w 102936"/>
                          <a:gd name="connsiteY8" fmla="*/ 91050 h 91049"/>
                          <a:gd name="connsiteX9" fmla="*/ 46858 w 102936"/>
                          <a:gd name="connsiteY9" fmla="*/ 88745 h 91049"/>
                          <a:gd name="connsiteX10" fmla="*/ 96417 w 102936"/>
                          <a:gd name="connsiteY10" fmla="*/ 59931 h 91049"/>
                          <a:gd name="connsiteX11" fmla="*/ 102179 w 102936"/>
                          <a:gd name="connsiteY11" fmla="*/ 53016 h 91049"/>
                          <a:gd name="connsiteX12" fmla="*/ 101027 w 102936"/>
                          <a:gd name="connsiteY12" fmla="*/ 44949 h 91049"/>
                          <a:gd name="connsiteX13" fmla="*/ 74519 w 102936"/>
                          <a:gd name="connsiteY13" fmla="*/ 4610 h 9104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</a:cxnLst>
                        <a:rect l="l" t="t" r="r" b="b"/>
                        <a:pathLst>
                          <a:path w="102936" h="91049">
                            <a:moveTo>
                              <a:pt x="74519" y="4610"/>
                            </a:moveTo>
                            <a:cubicBezTo>
                              <a:pt x="72214" y="1153"/>
                              <a:pt x="68756" y="0"/>
                              <a:pt x="64146" y="0"/>
                            </a:cubicBezTo>
                            <a:cubicBezTo>
                              <a:pt x="61841" y="0"/>
                              <a:pt x="58384" y="1153"/>
                              <a:pt x="56078" y="2305"/>
                            </a:cubicBezTo>
                            <a:lnTo>
                              <a:pt x="6520" y="31118"/>
                            </a:lnTo>
                            <a:cubicBezTo>
                              <a:pt x="4215" y="32271"/>
                              <a:pt x="1910" y="35728"/>
                              <a:pt x="757" y="38034"/>
                            </a:cubicBezTo>
                            <a:cubicBezTo>
                              <a:pt x="-396" y="41491"/>
                              <a:pt x="-396" y="43796"/>
                              <a:pt x="1910" y="46101"/>
                            </a:cubicBezTo>
                            <a:lnTo>
                              <a:pt x="28418" y="86439"/>
                            </a:lnTo>
                            <a:cubicBezTo>
                              <a:pt x="30723" y="89897"/>
                              <a:pt x="34180" y="91050"/>
                              <a:pt x="38791" y="91050"/>
                            </a:cubicBezTo>
                            <a:lnTo>
                              <a:pt x="38791" y="91050"/>
                            </a:lnTo>
                            <a:cubicBezTo>
                              <a:pt x="41096" y="91050"/>
                              <a:pt x="44553" y="89897"/>
                              <a:pt x="46858" y="88745"/>
                            </a:cubicBezTo>
                            <a:lnTo>
                              <a:pt x="96417" y="59931"/>
                            </a:lnTo>
                            <a:cubicBezTo>
                              <a:pt x="98722" y="58779"/>
                              <a:pt x="101027" y="56474"/>
                              <a:pt x="102179" y="53016"/>
                            </a:cubicBezTo>
                            <a:cubicBezTo>
                              <a:pt x="103332" y="49559"/>
                              <a:pt x="103332" y="47254"/>
                              <a:pt x="101027" y="44949"/>
                            </a:cubicBezTo>
                            <a:lnTo>
                              <a:pt x="74519" y="4610"/>
                            </a:lnTo>
                            <a:close/>
                          </a:path>
                        </a:pathLst>
                      </a:custGeom>
                      <a:solidFill>
                        <a:srgbClr val="003480"/>
                      </a:solidFill>
                      <a:ln w="11522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3990" name="Freeform: Shape 3989">
                        <a:extLst>
                          <a:ext uri="{FF2B5EF4-FFF2-40B4-BE49-F238E27FC236}">
                            <a16:creationId xmlns:a16="http://schemas.microsoft.com/office/drawing/2014/main" id="{B5086120-DF82-EABC-8D01-63F63B62F1B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2552265" y="6955963"/>
                        <a:ext cx="102936" cy="91049"/>
                      </a:xfrm>
                      <a:custGeom>
                        <a:avLst/>
                        <a:gdLst>
                          <a:gd name="connsiteX0" fmla="*/ 74519 w 102936"/>
                          <a:gd name="connsiteY0" fmla="*/ 4610 h 91049"/>
                          <a:gd name="connsiteX1" fmla="*/ 64146 w 102936"/>
                          <a:gd name="connsiteY1" fmla="*/ 0 h 91049"/>
                          <a:gd name="connsiteX2" fmla="*/ 56079 w 102936"/>
                          <a:gd name="connsiteY2" fmla="*/ 2305 h 91049"/>
                          <a:gd name="connsiteX3" fmla="*/ 6519 w 102936"/>
                          <a:gd name="connsiteY3" fmla="*/ 31118 h 91049"/>
                          <a:gd name="connsiteX4" fmla="*/ 757 w 102936"/>
                          <a:gd name="connsiteY4" fmla="*/ 38033 h 91049"/>
                          <a:gd name="connsiteX5" fmla="*/ 1910 w 102936"/>
                          <a:gd name="connsiteY5" fmla="*/ 46101 h 91049"/>
                          <a:gd name="connsiteX6" fmla="*/ 28418 w 102936"/>
                          <a:gd name="connsiteY6" fmla="*/ 86439 h 91049"/>
                          <a:gd name="connsiteX7" fmla="*/ 38791 w 102936"/>
                          <a:gd name="connsiteY7" fmla="*/ 91049 h 91049"/>
                          <a:gd name="connsiteX8" fmla="*/ 46858 w 102936"/>
                          <a:gd name="connsiteY8" fmla="*/ 88745 h 91049"/>
                          <a:gd name="connsiteX9" fmla="*/ 96417 w 102936"/>
                          <a:gd name="connsiteY9" fmla="*/ 59931 h 91049"/>
                          <a:gd name="connsiteX10" fmla="*/ 102180 w 102936"/>
                          <a:gd name="connsiteY10" fmla="*/ 53016 h 91049"/>
                          <a:gd name="connsiteX11" fmla="*/ 101027 w 102936"/>
                          <a:gd name="connsiteY11" fmla="*/ 44948 h 91049"/>
                          <a:gd name="connsiteX12" fmla="*/ 74519 w 102936"/>
                          <a:gd name="connsiteY12" fmla="*/ 4610 h 9104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102936" h="91049">
                            <a:moveTo>
                              <a:pt x="74519" y="4610"/>
                            </a:moveTo>
                            <a:cubicBezTo>
                              <a:pt x="72214" y="1153"/>
                              <a:pt x="68756" y="0"/>
                              <a:pt x="64146" y="0"/>
                            </a:cubicBezTo>
                            <a:cubicBezTo>
                              <a:pt x="61841" y="0"/>
                              <a:pt x="58383" y="1153"/>
                              <a:pt x="56079" y="2305"/>
                            </a:cubicBezTo>
                            <a:lnTo>
                              <a:pt x="6519" y="31118"/>
                            </a:lnTo>
                            <a:cubicBezTo>
                              <a:pt x="4215" y="32271"/>
                              <a:pt x="1910" y="34576"/>
                              <a:pt x="757" y="38033"/>
                            </a:cubicBezTo>
                            <a:cubicBezTo>
                              <a:pt x="-395" y="41491"/>
                              <a:pt x="-395" y="43796"/>
                              <a:pt x="1910" y="46101"/>
                            </a:cubicBezTo>
                            <a:lnTo>
                              <a:pt x="28418" y="86439"/>
                            </a:lnTo>
                            <a:cubicBezTo>
                              <a:pt x="30723" y="89897"/>
                              <a:pt x="34180" y="91049"/>
                              <a:pt x="38791" y="91049"/>
                            </a:cubicBezTo>
                            <a:cubicBezTo>
                              <a:pt x="41095" y="91049"/>
                              <a:pt x="44553" y="89897"/>
                              <a:pt x="46858" y="88745"/>
                            </a:cubicBezTo>
                            <a:lnTo>
                              <a:pt x="96417" y="59931"/>
                            </a:lnTo>
                            <a:cubicBezTo>
                              <a:pt x="98721" y="58779"/>
                              <a:pt x="101027" y="55321"/>
                              <a:pt x="102180" y="53016"/>
                            </a:cubicBezTo>
                            <a:cubicBezTo>
                              <a:pt x="103332" y="49558"/>
                              <a:pt x="103332" y="47254"/>
                              <a:pt x="101027" y="44948"/>
                            </a:cubicBezTo>
                            <a:lnTo>
                              <a:pt x="74519" y="4610"/>
                            </a:lnTo>
                            <a:close/>
                          </a:path>
                        </a:pathLst>
                      </a:custGeom>
                      <a:solidFill>
                        <a:srgbClr val="003480"/>
                      </a:solidFill>
                      <a:ln w="11522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3991" name="Freeform: Shape 3990">
                        <a:extLst>
                          <a:ext uri="{FF2B5EF4-FFF2-40B4-BE49-F238E27FC236}">
                            <a16:creationId xmlns:a16="http://schemas.microsoft.com/office/drawing/2014/main" id="{C11FD14A-47DA-72B3-F9BD-9ADCC449743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2472740" y="7003217"/>
                        <a:ext cx="101783" cy="91049"/>
                      </a:xfrm>
                      <a:custGeom>
                        <a:avLst/>
                        <a:gdLst>
                          <a:gd name="connsiteX0" fmla="*/ 74519 w 101783"/>
                          <a:gd name="connsiteY0" fmla="*/ 4610 h 91049"/>
                          <a:gd name="connsiteX1" fmla="*/ 64146 w 101783"/>
                          <a:gd name="connsiteY1" fmla="*/ 0 h 91049"/>
                          <a:gd name="connsiteX2" fmla="*/ 56078 w 101783"/>
                          <a:gd name="connsiteY2" fmla="*/ 2305 h 91049"/>
                          <a:gd name="connsiteX3" fmla="*/ 6520 w 101783"/>
                          <a:gd name="connsiteY3" fmla="*/ 31118 h 91049"/>
                          <a:gd name="connsiteX4" fmla="*/ 757 w 101783"/>
                          <a:gd name="connsiteY4" fmla="*/ 38033 h 91049"/>
                          <a:gd name="connsiteX5" fmla="*/ 1910 w 101783"/>
                          <a:gd name="connsiteY5" fmla="*/ 46101 h 91049"/>
                          <a:gd name="connsiteX6" fmla="*/ 28418 w 101783"/>
                          <a:gd name="connsiteY6" fmla="*/ 86439 h 91049"/>
                          <a:gd name="connsiteX7" fmla="*/ 38791 w 101783"/>
                          <a:gd name="connsiteY7" fmla="*/ 91049 h 91049"/>
                          <a:gd name="connsiteX8" fmla="*/ 46858 w 101783"/>
                          <a:gd name="connsiteY8" fmla="*/ 88744 h 91049"/>
                          <a:gd name="connsiteX9" fmla="*/ 95265 w 101783"/>
                          <a:gd name="connsiteY9" fmla="*/ 59931 h 91049"/>
                          <a:gd name="connsiteX10" fmla="*/ 101027 w 101783"/>
                          <a:gd name="connsiteY10" fmla="*/ 53016 h 91049"/>
                          <a:gd name="connsiteX11" fmla="*/ 99874 w 101783"/>
                          <a:gd name="connsiteY11" fmla="*/ 44948 h 91049"/>
                          <a:gd name="connsiteX12" fmla="*/ 74519 w 101783"/>
                          <a:gd name="connsiteY12" fmla="*/ 4610 h 9104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101783" h="91049">
                            <a:moveTo>
                              <a:pt x="74519" y="4610"/>
                            </a:moveTo>
                            <a:cubicBezTo>
                              <a:pt x="72214" y="1153"/>
                              <a:pt x="68756" y="0"/>
                              <a:pt x="64146" y="0"/>
                            </a:cubicBezTo>
                            <a:cubicBezTo>
                              <a:pt x="61841" y="0"/>
                              <a:pt x="58384" y="1153"/>
                              <a:pt x="56078" y="2305"/>
                            </a:cubicBezTo>
                            <a:lnTo>
                              <a:pt x="6520" y="31118"/>
                            </a:lnTo>
                            <a:cubicBezTo>
                              <a:pt x="4215" y="32271"/>
                              <a:pt x="1910" y="34576"/>
                              <a:pt x="757" y="38033"/>
                            </a:cubicBezTo>
                            <a:cubicBezTo>
                              <a:pt x="-396" y="41491"/>
                              <a:pt x="-396" y="43796"/>
                              <a:pt x="1910" y="46101"/>
                            </a:cubicBezTo>
                            <a:lnTo>
                              <a:pt x="28418" y="86439"/>
                            </a:lnTo>
                            <a:cubicBezTo>
                              <a:pt x="30723" y="89897"/>
                              <a:pt x="34180" y="91049"/>
                              <a:pt x="38791" y="91049"/>
                            </a:cubicBezTo>
                            <a:cubicBezTo>
                              <a:pt x="41096" y="91049"/>
                              <a:pt x="44553" y="89897"/>
                              <a:pt x="46858" y="88744"/>
                            </a:cubicBezTo>
                            <a:lnTo>
                              <a:pt x="95265" y="59931"/>
                            </a:lnTo>
                            <a:cubicBezTo>
                              <a:pt x="97569" y="58779"/>
                              <a:pt x="99874" y="56474"/>
                              <a:pt x="101027" y="53016"/>
                            </a:cubicBezTo>
                            <a:cubicBezTo>
                              <a:pt x="102179" y="49558"/>
                              <a:pt x="102179" y="47254"/>
                              <a:pt x="99874" y="44948"/>
                            </a:cubicBezTo>
                            <a:lnTo>
                              <a:pt x="74519" y="4610"/>
                            </a:lnTo>
                            <a:close/>
                          </a:path>
                        </a:pathLst>
                      </a:custGeom>
                      <a:solidFill>
                        <a:srgbClr val="003480"/>
                      </a:solidFill>
                      <a:ln w="11522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3992" name="Freeform: Shape 3991">
                        <a:extLst>
                          <a:ext uri="{FF2B5EF4-FFF2-40B4-BE49-F238E27FC236}">
                            <a16:creationId xmlns:a16="http://schemas.microsoft.com/office/drawing/2014/main" id="{3A30D1B2-86F6-A33F-DBF2-6B0D5E61E9B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2349421" y="6985929"/>
                        <a:ext cx="102936" cy="91049"/>
                      </a:xfrm>
                      <a:custGeom>
                        <a:avLst/>
                        <a:gdLst>
                          <a:gd name="connsiteX0" fmla="*/ 74519 w 102936"/>
                          <a:gd name="connsiteY0" fmla="*/ 4610 h 91049"/>
                          <a:gd name="connsiteX1" fmla="*/ 64146 w 102936"/>
                          <a:gd name="connsiteY1" fmla="*/ 0 h 91049"/>
                          <a:gd name="connsiteX2" fmla="*/ 56078 w 102936"/>
                          <a:gd name="connsiteY2" fmla="*/ 2305 h 91049"/>
                          <a:gd name="connsiteX3" fmla="*/ 6519 w 102936"/>
                          <a:gd name="connsiteY3" fmla="*/ 31118 h 91049"/>
                          <a:gd name="connsiteX4" fmla="*/ 757 w 102936"/>
                          <a:gd name="connsiteY4" fmla="*/ 38033 h 91049"/>
                          <a:gd name="connsiteX5" fmla="*/ 1909 w 102936"/>
                          <a:gd name="connsiteY5" fmla="*/ 46101 h 91049"/>
                          <a:gd name="connsiteX6" fmla="*/ 28418 w 102936"/>
                          <a:gd name="connsiteY6" fmla="*/ 86439 h 91049"/>
                          <a:gd name="connsiteX7" fmla="*/ 38790 w 102936"/>
                          <a:gd name="connsiteY7" fmla="*/ 91049 h 91049"/>
                          <a:gd name="connsiteX8" fmla="*/ 46858 w 102936"/>
                          <a:gd name="connsiteY8" fmla="*/ 88744 h 91049"/>
                          <a:gd name="connsiteX9" fmla="*/ 96416 w 102936"/>
                          <a:gd name="connsiteY9" fmla="*/ 59931 h 91049"/>
                          <a:gd name="connsiteX10" fmla="*/ 102179 w 102936"/>
                          <a:gd name="connsiteY10" fmla="*/ 53016 h 91049"/>
                          <a:gd name="connsiteX11" fmla="*/ 101027 w 102936"/>
                          <a:gd name="connsiteY11" fmla="*/ 44948 h 91049"/>
                          <a:gd name="connsiteX12" fmla="*/ 74519 w 102936"/>
                          <a:gd name="connsiteY12" fmla="*/ 4610 h 9104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102936" h="91049">
                            <a:moveTo>
                              <a:pt x="74519" y="4610"/>
                            </a:moveTo>
                            <a:cubicBezTo>
                              <a:pt x="72214" y="1153"/>
                              <a:pt x="68756" y="0"/>
                              <a:pt x="64146" y="0"/>
                            </a:cubicBezTo>
                            <a:cubicBezTo>
                              <a:pt x="61841" y="0"/>
                              <a:pt x="58383" y="1153"/>
                              <a:pt x="56078" y="2305"/>
                            </a:cubicBezTo>
                            <a:lnTo>
                              <a:pt x="6519" y="31118"/>
                            </a:lnTo>
                            <a:cubicBezTo>
                              <a:pt x="4214" y="32271"/>
                              <a:pt x="1909" y="34576"/>
                              <a:pt x="757" y="38033"/>
                            </a:cubicBezTo>
                            <a:cubicBezTo>
                              <a:pt x="-395" y="41491"/>
                              <a:pt x="-395" y="43796"/>
                              <a:pt x="1909" y="46101"/>
                            </a:cubicBezTo>
                            <a:lnTo>
                              <a:pt x="28418" y="86439"/>
                            </a:lnTo>
                            <a:cubicBezTo>
                              <a:pt x="30722" y="89897"/>
                              <a:pt x="34180" y="91049"/>
                              <a:pt x="38790" y="91049"/>
                            </a:cubicBezTo>
                            <a:cubicBezTo>
                              <a:pt x="42247" y="91049"/>
                              <a:pt x="44553" y="89897"/>
                              <a:pt x="46858" y="88744"/>
                            </a:cubicBezTo>
                            <a:lnTo>
                              <a:pt x="96416" y="59931"/>
                            </a:lnTo>
                            <a:cubicBezTo>
                              <a:pt x="98721" y="58779"/>
                              <a:pt x="101027" y="56474"/>
                              <a:pt x="102179" y="53016"/>
                            </a:cubicBezTo>
                            <a:cubicBezTo>
                              <a:pt x="103332" y="49558"/>
                              <a:pt x="103332" y="47254"/>
                              <a:pt x="101027" y="44948"/>
                            </a:cubicBezTo>
                            <a:lnTo>
                              <a:pt x="74519" y="4610"/>
                            </a:lnTo>
                            <a:close/>
                          </a:path>
                        </a:pathLst>
                      </a:custGeom>
                      <a:solidFill>
                        <a:srgbClr val="003480"/>
                      </a:solidFill>
                      <a:ln w="11522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3993" name="Freeform: Shape 3992">
                        <a:extLst>
                          <a:ext uri="{FF2B5EF4-FFF2-40B4-BE49-F238E27FC236}">
                            <a16:creationId xmlns:a16="http://schemas.microsoft.com/office/drawing/2014/main" id="{70F70A2E-3EA3-0029-6C07-9A234F8D4A2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2312540" y="7098876"/>
                        <a:ext cx="102936" cy="91049"/>
                      </a:xfrm>
                      <a:custGeom>
                        <a:avLst/>
                        <a:gdLst>
                          <a:gd name="connsiteX0" fmla="*/ 74519 w 102936"/>
                          <a:gd name="connsiteY0" fmla="*/ 4610 h 91049"/>
                          <a:gd name="connsiteX1" fmla="*/ 64146 w 102936"/>
                          <a:gd name="connsiteY1" fmla="*/ 0 h 91049"/>
                          <a:gd name="connsiteX2" fmla="*/ 56078 w 102936"/>
                          <a:gd name="connsiteY2" fmla="*/ 2305 h 91049"/>
                          <a:gd name="connsiteX3" fmla="*/ 6519 w 102936"/>
                          <a:gd name="connsiteY3" fmla="*/ 31118 h 91049"/>
                          <a:gd name="connsiteX4" fmla="*/ 757 w 102936"/>
                          <a:gd name="connsiteY4" fmla="*/ 38034 h 91049"/>
                          <a:gd name="connsiteX5" fmla="*/ 1910 w 102936"/>
                          <a:gd name="connsiteY5" fmla="*/ 46101 h 91049"/>
                          <a:gd name="connsiteX6" fmla="*/ 28418 w 102936"/>
                          <a:gd name="connsiteY6" fmla="*/ 86439 h 91049"/>
                          <a:gd name="connsiteX7" fmla="*/ 38790 w 102936"/>
                          <a:gd name="connsiteY7" fmla="*/ 91049 h 91049"/>
                          <a:gd name="connsiteX8" fmla="*/ 46858 w 102936"/>
                          <a:gd name="connsiteY8" fmla="*/ 88745 h 91049"/>
                          <a:gd name="connsiteX9" fmla="*/ 96416 w 102936"/>
                          <a:gd name="connsiteY9" fmla="*/ 59931 h 91049"/>
                          <a:gd name="connsiteX10" fmla="*/ 102179 w 102936"/>
                          <a:gd name="connsiteY10" fmla="*/ 53016 h 91049"/>
                          <a:gd name="connsiteX11" fmla="*/ 101027 w 102936"/>
                          <a:gd name="connsiteY11" fmla="*/ 44948 h 91049"/>
                          <a:gd name="connsiteX12" fmla="*/ 74519 w 102936"/>
                          <a:gd name="connsiteY12" fmla="*/ 4610 h 9104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102936" h="91049">
                            <a:moveTo>
                              <a:pt x="74519" y="4610"/>
                            </a:moveTo>
                            <a:cubicBezTo>
                              <a:pt x="72214" y="1153"/>
                              <a:pt x="68756" y="0"/>
                              <a:pt x="64146" y="0"/>
                            </a:cubicBezTo>
                            <a:cubicBezTo>
                              <a:pt x="61840" y="0"/>
                              <a:pt x="58383" y="1153"/>
                              <a:pt x="56078" y="2305"/>
                            </a:cubicBezTo>
                            <a:lnTo>
                              <a:pt x="6519" y="31118"/>
                            </a:lnTo>
                            <a:cubicBezTo>
                              <a:pt x="4214" y="32271"/>
                              <a:pt x="1910" y="35728"/>
                              <a:pt x="757" y="38034"/>
                            </a:cubicBezTo>
                            <a:cubicBezTo>
                              <a:pt x="-395" y="41491"/>
                              <a:pt x="-395" y="43796"/>
                              <a:pt x="1910" y="46101"/>
                            </a:cubicBezTo>
                            <a:lnTo>
                              <a:pt x="28418" y="86439"/>
                            </a:lnTo>
                            <a:cubicBezTo>
                              <a:pt x="30723" y="89897"/>
                              <a:pt x="34180" y="91049"/>
                              <a:pt x="38790" y="91049"/>
                            </a:cubicBezTo>
                            <a:cubicBezTo>
                              <a:pt x="41095" y="91049"/>
                              <a:pt x="44553" y="89897"/>
                              <a:pt x="46858" y="88745"/>
                            </a:cubicBezTo>
                            <a:lnTo>
                              <a:pt x="96416" y="59931"/>
                            </a:lnTo>
                            <a:cubicBezTo>
                              <a:pt x="98721" y="58779"/>
                              <a:pt x="101027" y="56474"/>
                              <a:pt x="102179" y="53016"/>
                            </a:cubicBezTo>
                            <a:cubicBezTo>
                              <a:pt x="103332" y="49559"/>
                              <a:pt x="103332" y="47254"/>
                              <a:pt x="101027" y="44948"/>
                            </a:cubicBezTo>
                            <a:lnTo>
                              <a:pt x="74519" y="4610"/>
                            </a:lnTo>
                            <a:close/>
                          </a:path>
                        </a:pathLst>
                      </a:custGeom>
                      <a:solidFill>
                        <a:srgbClr val="003480"/>
                      </a:solidFill>
                      <a:ln w="11522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3994" name="Freeform: Shape 3993">
                        <a:extLst>
                          <a:ext uri="{FF2B5EF4-FFF2-40B4-BE49-F238E27FC236}">
                            <a16:creationId xmlns:a16="http://schemas.microsoft.com/office/drawing/2014/main" id="{88A0DAB6-3C6D-F7F2-3C9F-2ECE71B26B5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2386301" y="6872981"/>
                        <a:ext cx="102936" cy="91049"/>
                      </a:xfrm>
                      <a:custGeom>
                        <a:avLst/>
                        <a:gdLst>
                          <a:gd name="connsiteX0" fmla="*/ 74519 w 102936"/>
                          <a:gd name="connsiteY0" fmla="*/ 4610 h 91049"/>
                          <a:gd name="connsiteX1" fmla="*/ 64146 w 102936"/>
                          <a:gd name="connsiteY1" fmla="*/ 0 h 91049"/>
                          <a:gd name="connsiteX2" fmla="*/ 56078 w 102936"/>
                          <a:gd name="connsiteY2" fmla="*/ 2305 h 91049"/>
                          <a:gd name="connsiteX3" fmla="*/ 6520 w 102936"/>
                          <a:gd name="connsiteY3" fmla="*/ 31118 h 91049"/>
                          <a:gd name="connsiteX4" fmla="*/ 757 w 102936"/>
                          <a:gd name="connsiteY4" fmla="*/ 38034 h 91049"/>
                          <a:gd name="connsiteX5" fmla="*/ 1910 w 102936"/>
                          <a:gd name="connsiteY5" fmla="*/ 46101 h 91049"/>
                          <a:gd name="connsiteX6" fmla="*/ 28418 w 102936"/>
                          <a:gd name="connsiteY6" fmla="*/ 86439 h 91049"/>
                          <a:gd name="connsiteX7" fmla="*/ 38791 w 102936"/>
                          <a:gd name="connsiteY7" fmla="*/ 91050 h 91049"/>
                          <a:gd name="connsiteX8" fmla="*/ 46858 w 102936"/>
                          <a:gd name="connsiteY8" fmla="*/ 88745 h 91049"/>
                          <a:gd name="connsiteX9" fmla="*/ 96417 w 102936"/>
                          <a:gd name="connsiteY9" fmla="*/ 59931 h 91049"/>
                          <a:gd name="connsiteX10" fmla="*/ 102179 w 102936"/>
                          <a:gd name="connsiteY10" fmla="*/ 53016 h 91049"/>
                          <a:gd name="connsiteX11" fmla="*/ 101027 w 102936"/>
                          <a:gd name="connsiteY11" fmla="*/ 44949 h 91049"/>
                          <a:gd name="connsiteX12" fmla="*/ 74519 w 102936"/>
                          <a:gd name="connsiteY12" fmla="*/ 4610 h 9104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102936" h="91049">
                            <a:moveTo>
                              <a:pt x="74519" y="4610"/>
                            </a:moveTo>
                            <a:cubicBezTo>
                              <a:pt x="72214" y="1153"/>
                              <a:pt x="68756" y="0"/>
                              <a:pt x="64146" y="0"/>
                            </a:cubicBezTo>
                            <a:cubicBezTo>
                              <a:pt x="61841" y="0"/>
                              <a:pt x="58384" y="1153"/>
                              <a:pt x="56078" y="2305"/>
                            </a:cubicBezTo>
                            <a:lnTo>
                              <a:pt x="6520" y="31118"/>
                            </a:lnTo>
                            <a:cubicBezTo>
                              <a:pt x="4215" y="32271"/>
                              <a:pt x="1910" y="34576"/>
                              <a:pt x="757" y="38034"/>
                            </a:cubicBezTo>
                            <a:cubicBezTo>
                              <a:pt x="-396" y="41491"/>
                              <a:pt x="-396" y="43796"/>
                              <a:pt x="1910" y="46101"/>
                            </a:cubicBezTo>
                            <a:lnTo>
                              <a:pt x="28418" y="86439"/>
                            </a:lnTo>
                            <a:cubicBezTo>
                              <a:pt x="30723" y="89897"/>
                              <a:pt x="34180" y="91050"/>
                              <a:pt x="38791" y="91050"/>
                            </a:cubicBezTo>
                            <a:cubicBezTo>
                              <a:pt x="41096" y="91050"/>
                              <a:pt x="44553" y="89897"/>
                              <a:pt x="46858" y="88745"/>
                            </a:cubicBezTo>
                            <a:lnTo>
                              <a:pt x="96417" y="59931"/>
                            </a:lnTo>
                            <a:cubicBezTo>
                              <a:pt x="98722" y="58779"/>
                              <a:pt x="101027" y="55321"/>
                              <a:pt x="102179" y="53016"/>
                            </a:cubicBezTo>
                            <a:cubicBezTo>
                              <a:pt x="103332" y="49559"/>
                              <a:pt x="103332" y="47254"/>
                              <a:pt x="101027" y="44949"/>
                            </a:cubicBezTo>
                            <a:lnTo>
                              <a:pt x="74519" y="4610"/>
                            </a:lnTo>
                            <a:close/>
                          </a:path>
                        </a:pathLst>
                      </a:custGeom>
                      <a:solidFill>
                        <a:srgbClr val="003480"/>
                      </a:solidFill>
                      <a:ln w="11522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3995" name="Freeform: Shape 3994">
                        <a:extLst>
                          <a:ext uri="{FF2B5EF4-FFF2-40B4-BE49-F238E27FC236}">
                            <a16:creationId xmlns:a16="http://schemas.microsoft.com/office/drawing/2014/main" id="{E09023AA-1409-DA95-928E-A9E479FD403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2306777" y="6920235"/>
                        <a:ext cx="102936" cy="91049"/>
                      </a:xfrm>
                      <a:custGeom>
                        <a:avLst/>
                        <a:gdLst>
                          <a:gd name="connsiteX0" fmla="*/ 74519 w 102936"/>
                          <a:gd name="connsiteY0" fmla="*/ 4610 h 91049"/>
                          <a:gd name="connsiteX1" fmla="*/ 64146 w 102936"/>
                          <a:gd name="connsiteY1" fmla="*/ 0 h 91049"/>
                          <a:gd name="connsiteX2" fmla="*/ 56078 w 102936"/>
                          <a:gd name="connsiteY2" fmla="*/ 2305 h 91049"/>
                          <a:gd name="connsiteX3" fmla="*/ 6519 w 102936"/>
                          <a:gd name="connsiteY3" fmla="*/ 31118 h 91049"/>
                          <a:gd name="connsiteX4" fmla="*/ 757 w 102936"/>
                          <a:gd name="connsiteY4" fmla="*/ 38034 h 91049"/>
                          <a:gd name="connsiteX5" fmla="*/ 1910 w 102936"/>
                          <a:gd name="connsiteY5" fmla="*/ 46101 h 91049"/>
                          <a:gd name="connsiteX6" fmla="*/ 28418 w 102936"/>
                          <a:gd name="connsiteY6" fmla="*/ 86439 h 91049"/>
                          <a:gd name="connsiteX7" fmla="*/ 38790 w 102936"/>
                          <a:gd name="connsiteY7" fmla="*/ 91049 h 91049"/>
                          <a:gd name="connsiteX8" fmla="*/ 46858 w 102936"/>
                          <a:gd name="connsiteY8" fmla="*/ 88745 h 91049"/>
                          <a:gd name="connsiteX9" fmla="*/ 96416 w 102936"/>
                          <a:gd name="connsiteY9" fmla="*/ 59931 h 91049"/>
                          <a:gd name="connsiteX10" fmla="*/ 102179 w 102936"/>
                          <a:gd name="connsiteY10" fmla="*/ 53016 h 91049"/>
                          <a:gd name="connsiteX11" fmla="*/ 101027 w 102936"/>
                          <a:gd name="connsiteY11" fmla="*/ 44948 h 91049"/>
                          <a:gd name="connsiteX12" fmla="*/ 74519 w 102936"/>
                          <a:gd name="connsiteY12" fmla="*/ 4610 h 9104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102936" h="91049">
                            <a:moveTo>
                              <a:pt x="74519" y="4610"/>
                            </a:moveTo>
                            <a:cubicBezTo>
                              <a:pt x="72214" y="1153"/>
                              <a:pt x="68756" y="0"/>
                              <a:pt x="64146" y="0"/>
                            </a:cubicBezTo>
                            <a:cubicBezTo>
                              <a:pt x="61840" y="0"/>
                              <a:pt x="58383" y="1153"/>
                              <a:pt x="56078" y="2305"/>
                            </a:cubicBezTo>
                            <a:lnTo>
                              <a:pt x="6519" y="31118"/>
                            </a:lnTo>
                            <a:cubicBezTo>
                              <a:pt x="4214" y="32271"/>
                              <a:pt x="1910" y="34576"/>
                              <a:pt x="757" y="38034"/>
                            </a:cubicBezTo>
                            <a:cubicBezTo>
                              <a:pt x="-395" y="41491"/>
                              <a:pt x="-395" y="43796"/>
                              <a:pt x="1910" y="46101"/>
                            </a:cubicBezTo>
                            <a:lnTo>
                              <a:pt x="28418" y="86439"/>
                            </a:lnTo>
                            <a:cubicBezTo>
                              <a:pt x="30723" y="89897"/>
                              <a:pt x="34180" y="91049"/>
                              <a:pt x="38790" y="91049"/>
                            </a:cubicBezTo>
                            <a:cubicBezTo>
                              <a:pt x="41095" y="91049"/>
                              <a:pt x="44553" y="89897"/>
                              <a:pt x="46858" y="88745"/>
                            </a:cubicBezTo>
                            <a:lnTo>
                              <a:pt x="96416" y="59931"/>
                            </a:lnTo>
                            <a:cubicBezTo>
                              <a:pt x="98721" y="58779"/>
                              <a:pt x="101027" y="56474"/>
                              <a:pt x="102179" y="53016"/>
                            </a:cubicBezTo>
                            <a:cubicBezTo>
                              <a:pt x="103332" y="49559"/>
                              <a:pt x="103332" y="47254"/>
                              <a:pt x="101027" y="44948"/>
                            </a:cubicBezTo>
                            <a:lnTo>
                              <a:pt x="74519" y="4610"/>
                            </a:lnTo>
                            <a:close/>
                          </a:path>
                        </a:pathLst>
                      </a:custGeom>
                      <a:solidFill>
                        <a:srgbClr val="003480"/>
                      </a:solidFill>
                      <a:ln w="11522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3996" name="Freeform: Shape 3995">
                        <a:extLst>
                          <a:ext uri="{FF2B5EF4-FFF2-40B4-BE49-F238E27FC236}">
                            <a16:creationId xmlns:a16="http://schemas.microsoft.com/office/drawing/2014/main" id="{8E4ACDD9-8B07-ABA6-0DA5-C6C715A7BD7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2227253" y="6968641"/>
                        <a:ext cx="102936" cy="91049"/>
                      </a:xfrm>
                      <a:custGeom>
                        <a:avLst/>
                        <a:gdLst>
                          <a:gd name="connsiteX0" fmla="*/ 74519 w 102936"/>
                          <a:gd name="connsiteY0" fmla="*/ 4610 h 91049"/>
                          <a:gd name="connsiteX1" fmla="*/ 64146 w 102936"/>
                          <a:gd name="connsiteY1" fmla="*/ 0 h 91049"/>
                          <a:gd name="connsiteX2" fmla="*/ 56078 w 102936"/>
                          <a:gd name="connsiteY2" fmla="*/ 2305 h 91049"/>
                          <a:gd name="connsiteX3" fmla="*/ 6520 w 102936"/>
                          <a:gd name="connsiteY3" fmla="*/ 31118 h 91049"/>
                          <a:gd name="connsiteX4" fmla="*/ 757 w 102936"/>
                          <a:gd name="connsiteY4" fmla="*/ 38033 h 91049"/>
                          <a:gd name="connsiteX5" fmla="*/ 1910 w 102936"/>
                          <a:gd name="connsiteY5" fmla="*/ 46101 h 91049"/>
                          <a:gd name="connsiteX6" fmla="*/ 28418 w 102936"/>
                          <a:gd name="connsiteY6" fmla="*/ 86439 h 91049"/>
                          <a:gd name="connsiteX7" fmla="*/ 38791 w 102936"/>
                          <a:gd name="connsiteY7" fmla="*/ 91049 h 91049"/>
                          <a:gd name="connsiteX8" fmla="*/ 46858 w 102936"/>
                          <a:gd name="connsiteY8" fmla="*/ 88744 h 91049"/>
                          <a:gd name="connsiteX9" fmla="*/ 96417 w 102936"/>
                          <a:gd name="connsiteY9" fmla="*/ 59931 h 91049"/>
                          <a:gd name="connsiteX10" fmla="*/ 102179 w 102936"/>
                          <a:gd name="connsiteY10" fmla="*/ 53016 h 91049"/>
                          <a:gd name="connsiteX11" fmla="*/ 101026 w 102936"/>
                          <a:gd name="connsiteY11" fmla="*/ 44948 h 91049"/>
                          <a:gd name="connsiteX12" fmla="*/ 74519 w 102936"/>
                          <a:gd name="connsiteY12" fmla="*/ 4610 h 9104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102936" h="91049">
                            <a:moveTo>
                              <a:pt x="74519" y="4610"/>
                            </a:moveTo>
                            <a:cubicBezTo>
                              <a:pt x="72213" y="1153"/>
                              <a:pt x="68756" y="0"/>
                              <a:pt x="64146" y="0"/>
                            </a:cubicBezTo>
                            <a:cubicBezTo>
                              <a:pt x="61841" y="0"/>
                              <a:pt x="58384" y="1153"/>
                              <a:pt x="56078" y="2305"/>
                            </a:cubicBezTo>
                            <a:lnTo>
                              <a:pt x="6520" y="31118"/>
                            </a:lnTo>
                            <a:cubicBezTo>
                              <a:pt x="4215" y="32271"/>
                              <a:pt x="1910" y="35728"/>
                              <a:pt x="757" y="38033"/>
                            </a:cubicBezTo>
                            <a:cubicBezTo>
                              <a:pt x="-396" y="41491"/>
                              <a:pt x="-396" y="43796"/>
                              <a:pt x="1910" y="46101"/>
                            </a:cubicBezTo>
                            <a:lnTo>
                              <a:pt x="28418" y="86439"/>
                            </a:lnTo>
                            <a:cubicBezTo>
                              <a:pt x="30723" y="89897"/>
                              <a:pt x="34180" y="91049"/>
                              <a:pt x="38791" y="91049"/>
                            </a:cubicBezTo>
                            <a:cubicBezTo>
                              <a:pt x="41096" y="91049"/>
                              <a:pt x="44553" y="89897"/>
                              <a:pt x="46858" y="88744"/>
                            </a:cubicBezTo>
                            <a:lnTo>
                              <a:pt x="96417" y="59931"/>
                            </a:lnTo>
                            <a:cubicBezTo>
                              <a:pt x="98722" y="58779"/>
                              <a:pt x="101026" y="56474"/>
                              <a:pt x="102179" y="53016"/>
                            </a:cubicBezTo>
                            <a:cubicBezTo>
                              <a:pt x="103332" y="49558"/>
                              <a:pt x="103332" y="47254"/>
                              <a:pt x="101026" y="44948"/>
                            </a:cubicBezTo>
                            <a:lnTo>
                              <a:pt x="74519" y="4610"/>
                            </a:lnTo>
                            <a:close/>
                          </a:path>
                        </a:pathLst>
                      </a:custGeom>
                      <a:solidFill>
                        <a:srgbClr val="003480"/>
                      </a:solidFill>
                      <a:ln w="11522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3997" name="Freeform: Shape 3996">
                        <a:extLst>
                          <a:ext uri="{FF2B5EF4-FFF2-40B4-BE49-F238E27FC236}">
                            <a16:creationId xmlns:a16="http://schemas.microsoft.com/office/drawing/2014/main" id="{A4117021-8AD8-DF24-A23F-B7C91437097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2343658" y="6807287"/>
                        <a:ext cx="102936" cy="91049"/>
                      </a:xfrm>
                      <a:custGeom>
                        <a:avLst/>
                        <a:gdLst>
                          <a:gd name="connsiteX0" fmla="*/ 74519 w 102936"/>
                          <a:gd name="connsiteY0" fmla="*/ 4610 h 91049"/>
                          <a:gd name="connsiteX1" fmla="*/ 64146 w 102936"/>
                          <a:gd name="connsiteY1" fmla="*/ 0 h 91049"/>
                          <a:gd name="connsiteX2" fmla="*/ 56078 w 102936"/>
                          <a:gd name="connsiteY2" fmla="*/ 2305 h 91049"/>
                          <a:gd name="connsiteX3" fmla="*/ 6519 w 102936"/>
                          <a:gd name="connsiteY3" fmla="*/ 31118 h 91049"/>
                          <a:gd name="connsiteX4" fmla="*/ 757 w 102936"/>
                          <a:gd name="connsiteY4" fmla="*/ 38033 h 91049"/>
                          <a:gd name="connsiteX5" fmla="*/ 1909 w 102936"/>
                          <a:gd name="connsiteY5" fmla="*/ 46101 h 91049"/>
                          <a:gd name="connsiteX6" fmla="*/ 28418 w 102936"/>
                          <a:gd name="connsiteY6" fmla="*/ 86439 h 91049"/>
                          <a:gd name="connsiteX7" fmla="*/ 38790 w 102936"/>
                          <a:gd name="connsiteY7" fmla="*/ 91049 h 91049"/>
                          <a:gd name="connsiteX8" fmla="*/ 46858 w 102936"/>
                          <a:gd name="connsiteY8" fmla="*/ 88744 h 91049"/>
                          <a:gd name="connsiteX9" fmla="*/ 96416 w 102936"/>
                          <a:gd name="connsiteY9" fmla="*/ 59931 h 91049"/>
                          <a:gd name="connsiteX10" fmla="*/ 102179 w 102936"/>
                          <a:gd name="connsiteY10" fmla="*/ 53016 h 91049"/>
                          <a:gd name="connsiteX11" fmla="*/ 101027 w 102936"/>
                          <a:gd name="connsiteY11" fmla="*/ 44948 h 91049"/>
                          <a:gd name="connsiteX12" fmla="*/ 74519 w 102936"/>
                          <a:gd name="connsiteY12" fmla="*/ 4610 h 9104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102936" h="91049">
                            <a:moveTo>
                              <a:pt x="74519" y="4610"/>
                            </a:moveTo>
                            <a:cubicBezTo>
                              <a:pt x="72214" y="1153"/>
                              <a:pt x="68756" y="0"/>
                              <a:pt x="64146" y="0"/>
                            </a:cubicBezTo>
                            <a:cubicBezTo>
                              <a:pt x="61841" y="0"/>
                              <a:pt x="58383" y="1153"/>
                              <a:pt x="56078" y="2305"/>
                            </a:cubicBezTo>
                            <a:lnTo>
                              <a:pt x="6519" y="31118"/>
                            </a:lnTo>
                            <a:cubicBezTo>
                              <a:pt x="4214" y="32271"/>
                              <a:pt x="1909" y="34576"/>
                              <a:pt x="757" y="38033"/>
                            </a:cubicBezTo>
                            <a:cubicBezTo>
                              <a:pt x="-395" y="41491"/>
                              <a:pt x="-395" y="43796"/>
                              <a:pt x="1909" y="46101"/>
                            </a:cubicBezTo>
                            <a:lnTo>
                              <a:pt x="28418" y="86439"/>
                            </a:lnTo>
                            <a:cubicBezTo>
                              <a:pt x="30722" y="89897"/>
                              <a:pt x="34180" y="91049"/>
                              <a:pt x="38790" y="91049"/>
                            </a:cubicBezTo>
                            <a:cubicBezTo>
                              <a:pt x="41095" y="91049"/>
                              <a:pt x="44553" y="89897"/>
                              <a:pt x="46858" y="88744"/>
                            </a:cubicBezTo>
                            <a:lnTo>
                              <a:pt x="96416" y="59931"/>
                            </a:lnTo>
                            <a:cubicBezTo>
                              <a:pt x="98721" y="58779"/>
                              <a:pt x="101027" y="56474"/>
                              <a:pt x="102179" y="53016"/>
                            </a:cubicBezTo>
                            <a:cubicBezTo>
                              <a:pt x="103332" y="49558"/>
                              <a:pt x="103332" y="47254"/>
                              <a:pt x="101027" y="44948"/>
                            </a:cubicBezTo>
                            <a:lnTo>
                              <a:pt x="74519" y="4610"/>
                            </a:lnTo>
                            <a:close/>
                          </a:path>
                        </a:pathLst>
                      </a:custGeom>
                      <a:solidFill>
                        <a:srgbClr val="003480"/>
                      </a:solidFill>
                      <a:ln w="11522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3998" name="Freeform: Shape 3997">
                        <a:extLst>
                          <a:ext uri="{FF2B5EF4-FFF2-40B4-BE49-F238E27FC236}">
                            <a16:creationId xmlns:a16="http://schemas.microsoft.com/office/drawing/2014/main" id="{EF5C197E-F3D3-1AB4-374A-8D61E497C10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2269896" y="7034335"/>
                        <a:ext cx="102936" cy="91049"/>
                      </a:xfrm>
                      <a:custGeom>
                        <a:avLst/>
                        <a:gdLst>
                          <a:gd name="connsiteX0" fmla="*/ 74519 w 102936"/>
                          <a:gd name="connsiteY0" fmla="*/ 4610 h 91049"/>
                          <a:gd name="connsiteX1" fmla="*/ 64146 w 102936"/>
                          <a:gd name="connsiteY1" fmla="*/ 0 h 91049"/>
                          <a:gd name="connsiteX2" fmla="*/ 56079 w 102936"/>
                          <a:gd name="connsiteY2" fmla="*/ 2305 h 91049"/>
                          <a:gd name="connsiteX3" fmla="*/ 6519 w 102936"/>
                          <a:gd name="connsiteY3" fmla="*/ 31118 h 91049"/>
                          <a:gd name="connsiteX4" fmla="*/ 757 w 102936"/>
                          <a:gd name="connsiteY4" fmla="*/ 38034 h 91049"/>
                          <a:gd name="connsiteX5" fmla="*/ 1910 w 102936"/>
                          <a:gd name="connsiteY5" fmla="*/ 46101 h 91049"/>
                          <a:gd name="connsiteX6" fmla="*/ 28418 w 102936"/>
                          <a:gd name="connsiteY6" fmla="*/ 86439 h 91049"/>
                          <a:gd name="connsiteX7" fmla="*/ 38791 w 102936"/>
                          <a:gd name="connsiteY7" fmla="*/ 91050 h 91049"/>
                          <a:gd name="connsiteX8" fmla="*/ 46858 w 102936"/>
                          <a:gd name="connsiteY8" fmla="*/ 88745 h 91049"/>
                          <a:gd name="connsiteX9" fmla="*/ 96417 w 102936"/>
                          <a:gd name="connsiteY9" fmla="*/ 59931 h 91049"/>
                          <a:gd name="connsiteX10" fmla="*/ 102180 w 102936"/>
                          <a:gd name="connsiteY10" fmla="*/ 53016 h 91049"/>
                          <a:gd name="connsiteX11" fmla="*/ 101027 w 102936"/>
                          <a:gd name="connsiteY11" fmla="*/ 44949 h 91049"/>
                          <a:gd name="connsiteX12" fmla="*/ 74519 w 102936"/>
                          <a:gd name="connsiteY12" fmla="*/ 4610 h 9104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102936" h="91049">
                            <a:moveTo>
                              <a:pt x="74519" y="4610"/>
                            </a:moveTo>
                            <a:cubicBezTo>
                              <a:pt x="72214" y="1153"/>
                              <a:pt x="68756" y="0"/>
                              <a:pt x="64146" y="0"/>
                            </a:cubicBezTo>
                            <a:cubicBezTo>
                              <a:pt x="61841" y="0"/>
                              <a:pt x="58383" y="1153"/>
                              <a:pt x="56079" y="2305"/>
                            </a:cubicBezTo>
                            <a:lnTo>
                              <a:pt x="6519" y="31118"/>
                            </a:lnTo>
                            <a:cubicBezTo>
                              <a:pt x="4215" y="32271"/>
                              <a:pt x="1910" y="35728"/>
                              <a:pt x="757" y="38034"/>
                            </a:cubicBezTo>
                            <a:cubicBezTo>
                              <a:pt x="-395" y="41491"/>
                              <a:pt x="-395" y="43796"/>
                              <a:pt x="1910" y="46101"/>
                            </a:cubicBezTo>
                            <a:lnTo>
                              <a:pt x="28418" y="86439"/>
                            </a:lnTo>
                            <a:cubicBezTo>
                              <a:pt x="30723" y="89897"/>
                              <a:pt x="34180" y="91050"/>
                              <a:pt x="38791" y="91050"/>
                            </a:cubicBezTo>
                            <a:cubicBezTo>
                              <a:pt x="41095" y="91050"/>
                              <a:pt x="44553" y="89897"/>
                              <a:pt x="46858" y="88745"/>
                            </a:cubicBezTo>
                            <a:lnTo>
                              <a:pt x="96417" y="59931"/>
                            </a:lnTo>
                            <a:cubicBezTo>
                              <a:pt x="98721" y="58779"/>
                              <a:pt x="101027" y="56474"/>
                              <a:pt x="102180" y="53016"/>
                            </a:cubicBezTo>
                            <a:cubicBezTo>
                              <a:pt x="103332" y="49559"/>
                              <a:pt x="103332" y="47254"/>
                              <a:pt x="101027" y="44949"/>
                            </a:cubicBezTo>
                            <a:lnTo>
                              <a:pt x="74519" y="4610"/>
                            </a:lnTo>
                            <a:close/>
                          </a:path>
                        </a:pathLst>
                      </a:custGeom>
                      <a:solidFill>
                        <a:srgbClr val="003480"/>
                      </a:solidFill>
                      <a:ln w="11522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3999" name="Graphic 4">
                      <a:extLst>
                        <a:ext uri="{FF2B5EF4-FFF2-40B4-BE49-F238E27FC236}">
                          <a16:creationId xmlns:a16="http://schemas.microsoft.com/office/drawing/2014/main" id="{27FC9F1B-2729-3063-B1FD-14499876D33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1836547" y="6967488"/>
                      <a:ext cx="470591" cy="431044"/>
                      <a:chOff x="11836547" y="6967488"/>
                      <a:chExt cx="470591" cy="431044"/>
                    </a:xfrm>
                    <a:solidFill>
                      <a:srgbClr val="003480"/>
                    </a:solidFill>
                  </p:grpSpPr>
                  <p:sp>
                    <p:nvSpPr>
                      <p:cNvPr id="4000" name="Freeform: Shape 3999">
                        <a:extLst>
                          <a:ext uri="{FF2B5EF4-FFF2-40B4-BE49-F238E27FC236}">
                            <a16:creationId xmlns:a16="http://schemas.microsoft.com/office/drawing/2014/main" id="{2046D787-8DE4-9EA5-2D33-1638630BF6C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2076272" y="6967488"/>
                        <a:ext cx="102936" cy="91049"/>
                      </a:xfrm>
                      <a:custGeom>
                        <a:avLst/>
                        <a:gdLst>
                          <a:gd name="connsiteX0" fmla="*/ 74519 w 102936"/>
                          <a:gd name="connsiteY0" fmla="*/ 4610 h 91049"/>
                          <a:gd name="connsiteX1" fmla="*/ 64146 w 102936"/>
                          <a:gd name="connsiteY1" fmla="*/ 0 h 91049"/>
                          <a:gd name="connsiteX2" fmla="*/ 56078 w 102936"/>
                          <a:gd name="connsiteY2" fmla="*/ 2305 h 91049"/>
                          <a:gd name="connsiteX3" fmla="*/ 6519 w 102936"/>
                          <a:gd name="connsiteY3" fmla="*/ 31118 h 91049"/>
                          <a:gd name="connsiteX4" fmla="*/ 757 w 102936"/>
                          <a:gd name="connsiteY4" fmla="*/ 38033 h 91049"/>
                          <a:gd name="connsiteX5" fmla="*/ 1910 w 102936"/>
                          <a:gd name="connsiteY5" fmla="*/ 46101 h 91049"/>
                          <a:gd name="connsiteX6" fmla="*/ 28418 w 102936"/>
                          <a:gd name="connsiteY6" fmla="*/ 86439 h 91049"/>
                          <a:gd name="connsiteX7" fmla="*/ 38790 w 102936"/>
                          <a:gd name="connsiteY7" fmla="*/ 91049 h 91049"/>
                          <a:gd name="connsiteX8" fmla="*/ 46858 w 102936"/>
                          <a:gd name="connsiteY8" fmla="*/ 88745 h 91049"/>
                          <a:gd name="connsiteX9" fmla="*/ 96416 w 102936"/>
                          <a:gd name="connsiteY9" fmla="*/ 59931 h 91049"/>
                          <a:gd name="connsiteX10" fmla="*/ 102179 w 102936"/>
                          <a:gd name="connsiteY10" fmla="*/ 53016 h 91049"/>
                          <a:gd name="connsiteX11" fmla="*/ 101027 w 102936"/>
                          <a:gd name="connsiteY11" fmla="*/ 44948 h 91049"/>
                          <a:gd name="connsiteX12" fmla="*/ 74519 w 102936"/>
                          <a:gd name="connsiteY12" fmla="*/ 4610 h 9104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102936" h="91049">
                            <a:moveTo>
                              <a:pt x="74519" y="4610"/>
                            </a:moveTo>
                            <a:cubicBezTo>
                              <a:pt x="72214" y="1153"/>
                              <a:pt x="68756" y="0"/>
                              <a:pt x="64146" y="0"/>
                            </a:cubicBezTo>
                            <a:cubicBezTo>
                              <a:pt x="61840" y="0"/>
                              <a:pt x="58383" y="1153"/>
                              <a:pt x="56078" y="2305"/>
                            </a:cubicBezTo>
                            <a:lnTo>
                              <a:pt x="6519" y="31118"/>
                            </a:lnTo>
                            <a:cubicBezTo>
                              <a:pt x="4214" y="32271"/>
                              <a:pt x="1910" y="34576"/>
                              <a:pt x="757" y="38033"/>
                            </a:cubicBezTo>
                            <a:cubicBezTo>
                              <a:pt x="-395" y="41491"/>
                              <a:pt x="-395" y="43796"/>
                              <a:pt x="1910" y="46101"/>
                            </a:cubicBezTo>
                            <a:lnTo>
                              <a:pt x="28418" y="86439"/>
                            </a:lnTo>
                            <a:cubicBezTo>
                              <a:pt x="30723" y="89897"/>
                              <a:pt x="34180" y="91049"/>
                              <a:pt x="38790" y="91049"/>
                            </a:cubicBezTo>
                            <a:cubicBezTo>
                              <a:pt x="41095" y="91049"/>
                              <a:pt x="44553" y="89897"/>
                              <a:pt x="46858" y="88745"/>
                            </a:cubicBezTo>
                            <a:lnTo>
                              <a:pt x="96416" y="59931"/>
                            </a:lnTo>
                            <a:cubicBezTo>
                              <a:pt x="98721" y="58779"/>
                              <a:pt x="101027" y="56474"/>
                              <a:pt x="102179" y="53016"/>
                            </a:cubicBezTo>
                            <a:cubicBezTo>
                              <a:pt x="103332" y="49558"/>
                              <a:pt x="103332" y="47254"/>
                              <a:pt x="101027" y="44948"/>
                            </a:cubicBezTo>
                            <a:lnTo>
                              <a:pt x="74519" y="4610"/>
                            </a:lnTo>
                            <a:close/>
                          </a:path>
                        </a:pathLst>
                      </a:custGeom>
                      <a:solidFill>
                        <a:srgbClr val="003480"/>
                      </a:solidFill>
                      <a:ln w="11522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4001" name="Freeform: Shape 4000">
                        <a:extLst>
                          <a:ext uri="{FF2B5EF4-FFF2-40B4-BE49-F238E27FC236}">
                            <a16:creationId xmlns:a16="http://schemas.microsoft.com/office/drawing/2014/main" id="{3EFE39C9-19E7-843A-BE8F-3F2FF2FBC1C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1959867" y="7128842"/>
                        <a:ext cx="102936" cy="91049"/>
                      </a:xfrm>
                      <a:custGeom>
                        <a:avLst/>
                        <a:gdLst>
                          <a:gd name="connsiteX0" fmla="*/ 74519 w 102936"/>
                          <a:gd name="connsiteY0" fmla="*/ 4610 h 91049"/>
                          <a:gd name="connsiteX1" fmla="*/ 64146 w 102936"/>
                          <a:gd name="connsiteY1" fmla="*/ 0 h 91049"/>
                          <a:gd name="connsiteX2" fmla="*/ 56078 w 102936"/>
                          <a:gd name="connsiteY2" fmla="*/ 2305 h 91049"/>
                          <a:gd name="connsiteX3" fmla="*/ 6520 w 102936"/>
                          <a:gd name="connsiteY3" fmla="*/ 31118 h 91049"/>
                          <a:gd name="connsiteX4" fmla="*/ 757 w 102936"/>
                          <a:gd name="connsiteY4" fmla="*/ 38033 h 91049"/>
                          <a:gd name="connsiteX5" fmla="*/ 1910 w 102936"/>
                          <a:gd name="connsiteY5" fmla="*/ 46101 h 91049"/>
                          <a:gd name="connsiteX6" fmla="*/ 28418 w 102936"/>
                          <a:gd name="connsiteY6" fmla="*/ 86439 h 91049"/>
                          <a:gd name="connsiteX7" fmla="*/ 38791 w 102936"/>
                          <a:gd name="connsiteY7" fmla="*/ 91049 h 91049"/>
                          <a:gd name="connsiteX8" fmla="*/ 46858 w 102936"/>
                          <a:gd name="connsiteY8" fmla="*/ 88745 h 91049"/>
                          <a:gd name="connsiteX9" fmla="*/ 96417 w 102936"/>
                          <a:gd name="connsiteY9" fmla="*/ 59931 h 91049"/>
                          <a:gd name="connsiteX10" fmla="*/ 102179 w 102936"/>
                          <a:gd name="connsiteY10" fmla="*/ 53016 h 91049"/>
                          <a:gd name="connsiteX11" fmla="*/ 101027 w 102936"/>
                          <a:gd name="connsiteY11" fmla="*/ 44948 h 91049"/>
                          <a:gd name="connsiteX12" fmla="*/ 74519 w 102936"/>
                          <a:gd name="connsiteY12" fmla="*/ 4610 h 9104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102936" h="91049">
                            <a:moveTo>
                              <a:pt x="74519" y="4610"/>
                            </a:moveTo>
                            <a:cubicBezTo>
                              <a:pt x="72214" y="1153"/>
                              <a:pt x="68756" y="0"/>
                              <a:pt x="64146" y="0"/>
                            </a:cubicBezTo>
                            <a:cubicBezTo>
                              <a:pt x="61841" y="0"/>
                              <a:pt x="58384" y="1153"/>
                              <a:pt x="56078" y="2305"/>
                            </a:cubicBezTo>
                            <a:lnTo>
                              <a:pt x="6520" y="31118"/>
                            </a:lnTo>
                            <a:cubicBezTo>
                              <a:pt x="4215" y="32271"/>
                              <a:pt x="1910" y="35728"/>
                              <a:pt x="757" y="38033"/>
                            </a:cubicBezTo>
                            <a:cubicBezTo>
                              <a:pt x="-396" y="41491"/>
                              <a:pt x="-396" y="43796"/>
                              <a:pt x="1910" y="46101"/>
                            </a:cubicBezTo>
                            <a:lnTo>
                              <a:pt x="28418" y="86439"/>
                            </a:lnTo>
                            <a:cubicBezTo>
                              <a:pt x="30723" y="89897"/>
                              <a:pt x="34180" y="91049"/>
                              <a:pt x="38791" y="91049"/>
                            </a:cubicBezTo>
                            <a:cubicBezTo>
                              <a:pt x="41096" y="91049"/>
                              <a:pt x="44553" y="89897"/>
                              <a:pt x="46858" y="88745"/>
                            </a:cubicBezTo>
                            <a:lnTo>
                              <a:pt x="96417" y="59931"/>
                            </a:lnTo>
                            <a:cubicBezTo>
                              <a:pt x="98722" y="58779"/>
                              <a:pt x="101027" y="55321"/>
                              <a:pt x="102179" y="53016"/>
                            </a:cubicBezTo>
                            <a:cubicBezTo>
                              <a:pt x="103332" y="49558"/>
                              <a:pt x="103332" y="47254"/>
                              <a:pt x="101027" y="44948"/>
                            </a:cubicBezTo>
                            <a:lnTo>
                              <a:pt x="74519" y="4610"/>
                            </a:lnTo>
                            <a:close/>
                          </a:path>
                        </a:pathLst>
                      </a:custGeom>
                      <a:solidFill>
                        <a:srgbClr val="003480"/>
                      </a:solidFill>
                      <a:ln w="11522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4002" name="Freeform: Shape 4001">
                        <a:extLst>
                          <a:ext uri="{FF2B5EF4-FFF2-40B4-BE49-F238E27FC236}">
                            <a16:creationId xmlns:a16="http://schemas.microsoft.com/office/drawing/2014/main" id="{A9BEB069-CC95-9768-732A-D78B7796647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1880343" y="7176095"/>
                        <a:ext cx="102936" cy="91049"/>
                      </a:xfrm>
                      <a:custGeom>
                        <a:avLst/>
                        <a:gdLst>
                          <a:gd name="connsiteX0" fmla="*/ 74519 w 102936"/>
                          <a:gd name="connsiteY0" fmla="*/ 4610 h 91049"/>
                          <a:gd name="connsiteX1" fmla="*/ 64146 w 102936"/>
                          <a:gd name="connsiteY1" fmla="*/ 0 h 91049"/>
                          <a:gd name="connsiteX2" fmla="*/ 56078 w 102936"/>
                          <a:gd name="connsiteY2" fmla="*/ 2305 h 91049"/>
                          <a:gd name="connsiteX3" fmla="*/ 6519 w 102936"/>
                          <a:gd name="connsiteY3" fmla="*/ 31118 h 91049"/>
                          <a:gd name="connsiteX4" fmla="*/ 757 w 102936"/>
                          <a:gd name="connsiteY4" fmla="*/ 38033 h 91049"/>
                          <a:gd name="connsiteX5" fmla="*/ 1910 w 102936"/>
                          <a:gd name="connsiteY5" fmla="*/ 46101 h 91049"/>
                          <a:gd name="connsiteX6" fmla="*/ 28418 w 102936"/>
                          <a:gd name="connsiteY6" fmla="*/ 86439 h 91049"/>
                          <a:gd name="connsiteX7" fmla="*/ 38790 w 102936"/>
                          <a:gd name="connsiteY7" fmla="*/ 91049 h 91049"/>
                          <a:gd name="connsiteX8" fmla="*/ 46858 w 102936"/>
                          <a:gd name="connsiteY8" fmla="*/ 88744 h 91049"/>
                          <a:gd name="connsiteX9" fmla="*/ 96416 w 102936"/>
                          <a:gd name="connsiteY9" fmla="*/ 59931 h 91049"/>
                          <a:gd name="connsiteX10" fmla="*/ 102179 w 102936"/>
                          <a:gd name="connsiteY10" fmla="*/ 53016 h 91049"/>
                          <a:gd name="connsiteX11" fmla="*/ 101027 w 102936"/>
                          <a:gd name="connsiteY11" fmla="*/ 44948 h 91049"/>
                          <a:gd name="connsiteX12" fmla="*/ 74519 w 102936"/>
                          <a:gd name="connsiteY12" fmla="*/ 4610 h 9104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102936" h="91049">
                            <a:moveTo>
                              <a:pt x="74519" y="4610"/>
                            </a:moveTo>
                            <a:cubicBezTo>
                              <a:pt x="72214" y="1153"/>
                              <a:pt x="68756" y="0"/>
                              <a:pt x="64146" y="0"/>
                            </a:cubicBezTo>
                            <a:cubicBezTo>
                              <a:pt x="61840" y="0"/>
                              <a:pt x="58383" y="1153"/>
                              <a:pt x="56078" y="2305"/>
                            </a:cubicBezTo>
                            <a:lnTo>
                              <a:pt x="6519" y="31118"/>
                            </a:lnTo>
                            <a:cubicBezTo>
                              <a:pt x="4214" y="32271"/>
                              <a:pt x="1910" y="34576"/>
                              <a:pt x="757" y="38033"/>
                            </a:cubicBezTo>
                            <a:cubicBezTo>
                              <a:pt x="-395" y="41491"/>
                              <a:pt x="-395" y="43796"/>
                              <a:pt x="1910" y="46101"/>
                            </a:cubicBezTo>
                            <a:lnTo>
                              <a:pt x="28418" y="86439"/>
                            </a:lnTo>
                            <a:cubicBezTo>
                              <a:pt x="30723" y="89897"/>
                              <a:pt x="34180" y="91049"/>
                              <a:pt x="38790" y="91049"/>
                            </a:cubicBezTo>
                            <a:cubicBezTo>
                              <a:pt x="41095" y="91049"/>
                              <a:pt x="44553" y="89897"/>
                              <a:pt x="46858" y="88744"/>
                            </a:cubicBezTo>
                            <a:lnTo>
                              <a:pt x="96416" y="59931"/>
                            </a:lnTo>
                            <a:cubicBezTo>
                              <a:pt x="98721" y="58779"/>
                              <a:pt x="101027" y="56474"/>
                              <a:pt x="102179" y="53016"/>
                            </a:cubicBezTo>
                            <a:cubicBezTo>
                              <a:pt x="103332" y="49558"/>
                              <a:pt x="103332" y="47254"/>
                              <a:pt x="101027" y="44948"/>
                            </a:cubicBezTo>
                            <a:lnTo>
                              <a:pt x="74519" y="4610"/>
                            </a:lnTo>
                            <a:close/>
                          </a:path>
                        </a:pathLst>
                      </a:custGeom>
                      <a:solidFill>
                        <a:srgbClr val="003480"/>
                      </a:solidFill>
                      <a:ln w="11522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4003" name="Freeform: Shape 4002">
                        <a:extLst>
                          <a:ext uri="{FF2B5EF4-FFF2-40B4-BE49-F238E27FC236}">
                            <a16:creationId xmlns:a16="http://schemas.microsoft.com/office/drawing/2014/main" id="{CE935337-D244-1462-B167-223C6C3AFE2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1917224" y="7063148"/>
                        <a:ext cx="102936" cy="91049"/>
                      </a:xfrm>
                      <a:custGeom>
                        <a:avLst/>
                        <a:gdLst>
                          <a:gd name="connsiteX0" fmla="*/ 74519 w 102936"/>
                          <a:gd name="connsiteY0" fmla="*/ 4610 h 91049"/>
                          <a:gd name="connsiteX1" fmla="*/ 64146 w 102936"/>
                          <a:gd name="connsiteY1" fmla="*/ 0 h 91049"/>
                          <a:gd name="connsiteX2" fmla="*/ 56078 w 102936"/>
                          <a:gd name="connsiteY2" fmla="*/ 2305 h 91049"/>
                          <a:gd name="connsiteX3" fmla="*/ 6519 w 102936"/>
                          <a:gd name="connsiteY3" fmla="*/ 31118 h 91049"/>
                          <a:gd name="connsiteX4" fmla="*/ 757 w 102936"/>
                          <a:gd name="connsiteY4" fmla="*/ 38034 h 91049"/>
                          <a:gd name="connsiteX5" fmla="*/ 1909 w 102936"/>
                          <a:gd name="connsiteY5" fmla="*/ 46101 h 91049"/>
                          <a:gd name="connsiteX6" fmla="*/ 28418 w 102936"/>
                          <a:gd name="connsiteY6" fmla="*/ 86439 h 91049"/>
                          <a:gd name="connsiteX7" fmla="*/ 38790 w 102936"/>
                          <a:gd name="connsiteY7" fmla="*/ 91050 h 91049"/>
                          <a:gd name="connsiteX8" fmla="*/ 46858 w 102936"/>
                          <a:gd name="connsiteY8" fmla="*/ 88745 h 91049"/>
                          <a:gd name="connsiteX9" fmla="*/ 96416 w 102936"/>
                          <a:gd name="connsiteY9" fmla="*/ 59931 h 91049"/>
                          <a:gd name="connsiteX10" fmla="*/ 102179 w 102936"/>
                          <a:gd name="connsiteY10" fmla="*/ 53016 h 91049"/>
                          <a:gd name="connsiteX11" fmla="*/ 101027 w 102936"/>
                          <a:gd name="connsiteY11" fmla="*/ 44949 h 91049"/>
                          <a:gd name="connsiteX12" fmla="*/ 74519 w 102936"/>
                          <a:gd name="connsiteY12" fmla="*/ 4610 h 9104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102936" h="91049">
                            <a:moveTo>
                              <a:pt x="74519" y="4610"/>
                            </a:moveTo>
                            <a:cubicBezTo>
                              <a:pt x="72214" y="1153"/>
                              <a:pt x="68756" y="0"/>
                              <a:pt x="64146" y="0"/>
                            </a:cubicBezTo>
                            <a:cubicBezTo>
                              <a:pt x="61841" y="0"/>
                              <a:pt x="58383" y="1153"/>
                              <a:pt x="56078" y="2305"/>
                            </a:cubicBezTo>
                            <a:lnTo>
                              <a:pt x="6519" y="31118"/>
                            </a:lnTo>
                            <a:cubicBezTo>
                              <a:pt x="4214" y="32271"/>
                              <a:pt x="1909" y="35728"/>
                              <a:pt x="757" y="38034"/>
                            </a:cubicBezTo>
                            <a:cubicBezTo>
                              <a:pt x="-395" y="41491"/>
                              <a:pt x="-395" y="43796"/>
                              <a:pt x="1909" y="46101"/>
                            </a:cubicBezTo>
                            <a:lnTo>
                              <a:pt x="28418" y="86439"/>
                            </a:lnTo>
                            <a:cubicBezTo>
                              <a:pt x="30722" y="89897"/>
                              <a:pt x="34180" y="91050"/>
                              <a:pt x="38790" y="91050"/>
                            </a:cubicBezTo>
                            <a:cubicBezTo>
                              <a:pt x="41095" y="91050"/>
                              <a:pt x="44553" y="89897"/>
                              <a:pt x="46858" y="88745"/>
                            </a:cubicBezTo>
                            <a:lnTo>
                              <a:pt x="96416" y="59931"/>
                            </a:lnTo>
                            <a:cubicBezTo>
                              <a:pt x="98721" y="58779"/>
                              <a:pt x="101027" y="56474"/>
                              <a:pt x="102179" y="53016"/>
                            </a:cubicBezTo>
                            <a:cubicBezTo>
                              <a:pt x="103332" y="49559"/>
                              <a:pt x="103332" y="47254"/>
                              <a:pt x="101027" y="44949"/>
                            </a:cubicBezTo>
                            <a:lnTo>
                              <a:pt x="74519" y="4610"/>
                            </a:lnTo>
                            <a:close/>
                          </a:path>
                        </a:pathLst>
                      </a:custGeom>
                      <a:solidFill>
                        <a:srgbClr val="003480"/>
                      </a:solidFill>
                      <a:ln w="11522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4004" name="Freeform: Shape 4003">
                        <a:extLst>
                          <a:ext uri="{FF2B5EF4-FFF2-40B4-BE49-F238E27FC236}">
                            <a16:creationId xmlns:a16="http://schemas.microsoft.com/office/drawing/2014/main" id="{78B764D4-7E78-BF84-F284-A09BC400358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1836547" y="7110401"/>
                        <a:ext cx="102936" cy="91049"/>
                      </a:xfrm>
                      <a:custGeom>
                        <a:avLst/>
                        <a:gdLst>
                          <a:gd name="connsiteX0" fmla="*/ 74519 w 102936"/>
                          <a:gd name="connsiteY0" fmla="*/ 4610 h 91049"/>
                          <a:gd name="connsiteX1" fmla="*/ 64146 w 102936"/>
                          <a:gd name="connsiteY1" fmla="*/ 0 h 91049"/>
                          <a:gd name="connsiteX2" fmla="*/ 56078 w 102936"/>
                          <a:gd name="connsiteY2" fmla="*/ 2305 h 91049"/>
                          <a:gd name="connsiteX3" fmla="*/ 6519 w 102936"/>
                          <a:gd name="connsiteY3" fmla="*/ 31118 h 91049"/>
                          <a:gd name="connsiteX4" fmla="*/ 757 w 102936"/>
                          <a:gd name="connsiteY4" fmla="*/ 38034 h 91049"/>
                          <a:gd name="connsiteX5" fmla="*/ 1909 w 102936"/>
                          <a:gd name="connsiteY5" fmla="*/ 46101 h 91049"/>
                          <a:gd name="connsiteX6" fmla="*/ 28418 w 102936"/>
                          <a:gd name="connsiteY6" fmla="*/ 86439 h 91049"/>
                          <a:gd name="connsiteX7" fmla="*/ 38790 w 102936"/>
                          <a:gd name="connsiteY7" fmla="*/ 91049 h 91049"/>
                          <a:gd name="connsiteX8" fmla="*/ 46858 w 102936"/>
                          <a:gd name="connsiteY8" fmla="*/ 88745 h 91049"/>
                          <a:gd name="connsiteX9" fmla="*/ 96416 w 102936"/>
                          <a:gd name="connsiteY9" fmla="*/ 59931 h 91049"/>
                          <a:gd name="connsiteX10" fmla="*/ 102179 w 102936"/>
                          <a:gd name="connsiteY10" fmla="*/ 53016 h 91049"/>
                          <a:gd name="connsiteX11" fmla="*/ 101027 w 102936"/>
                          <a:gd name="connsiteY11" fmla="*/ 44948 h 91049"/>
                          <a:gd name="connsiteX12" fmla="*/ 74519 w 102936"/>
                          <a:gd name="connsiteY12" fmla="*/ 4610 h 9104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102936" h="91049">
                            <a:moveTo>
                              <a:pt x="74519" y="4610"/>
                            </a:moveTo>
                            <a:cubicBezTo>
                              <a:pt x="72214" y="1153"/>
                              <a:pt x="68756" y="0"/>
                              <a:pt x="64146" y="0"/>
                            </a:cubicBezTo>
                            <a:cubicBezTo>
                              <a:pt x="61841" y="0"/>
                              <a:pt x="58383" y="1153"/>
                              <a:pt x="56078" y="2305"/>
                            </a:cubicBezTo>
                            <a:lnTo>
                              <a:pt x="6519" y="31118"/>
                            </a:lnTo>
                            <a:cubicBezTo>
                              <a:pt x="4214" y="32271"/>
                              <a:pt x="1909" y="34576"/>
                              <a:pt x="757" y="38034"/>
                            </a:cubicBezTo>
                            <a:cubicBezTo>
                              <a:pt x="-395" y="41491"/>
                              <a:pt x="-395" y="43796"/>
                              <a:pt x="1909" y="46101"/>
                            </a:cubicBezTo>
                            <a:lnTo>
                              <a:pt x="28418" y="86439"/>
                            </a:lnTo>
                            <a:cubicBezTo>
                              <a:pt x="30722" y="89897"/>
                              <a:pt x="34180" y="91049"/>
                              <a:pt x="38790" y="91049"/>
                            </a:cubicBezTo>
                            <a:cubicBezTo>
                              <a:pt x="41095" y="91049"/>
                              <a:pt x="44553" y="89897"/>
                              <a:pt x="46858" y="88745"/>
                            </a:cubicBezTo>
                            <a:lnTo>
                              <a:pt x="96416" y="59931"/>
                            </a:lnTo>
                            <a:cubicBezTo>
                              <a:pt x="98721" y="58779"/>
                              <a:pt x="101027" y="56474"/>
                              <a:pt x="102179" y="53016"/>
                            </a:cubicBezTo>
                            <a:cubicBezTo>
                              <a:pt x="103332" y="49559"/>
                              <a:pt x="103332" y="47254"/>
                              <a:pt x="101027" y="44948"/>
                            </a:cubicBezTo>
                            <a:lnTo>
                              <a:pt x="74519" y="4610"/>
                            </a:lnTo>
                            <a:close/>
                          </a:path>
                        </a:pathLst>
                      </a:custGeom>
                      <a:solidFill>
                        <a:srgbClr val="003480"/>
                      </a:solidFill>
                      <a:ln w="11522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4005" name="Freeform: Shape 4004">
                        <a:extLst>
                          <a:ext uri="{FF2B5EF4-FFF2-40B4-BE49-F238E27FC236}">
                            <a16:creationId xmlns:a16="http://schemas.microsoft.com/office/drawing/2014/main" id="{8C7581F8-0C0D-2FDB-E4B8-03B34CDF8E6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2039391" y="7080436"/>
                        <a:ext cx="102936" cy="91049"/>
                      </a:xfrm>
                      <a:custGeom>
                        <a:avLst/>
                        <a:gdLst>
                          <a:gd name="connsiteX0" fmla="*/ 74519 w 102936"/>
                          <a:gd name="connsiteY0" fmla="*/ 4610 h 91049"/>
                          <a:gd name="connsiteX1" fmla="*/ 64146 w 102936"/>
                          <a:gd name="connsiteY1" fmla="*/ 0 h 91049"/>
                          <a:gd name="connsiteX2" fmla="*/ 56079 w 102936"/>
                          <a:gd name="connsiteY2" fmla="*/ 2305 h 91049"/>
                          <a:gd name="connsiteX3" fmla="*/ 6519 w 102936"/>
                          <a:gd name="connsiteY3" fmla="*/ 31118 h 91049"/>
                          <a:gd name="connsiteX4" fmla="*/ 757 w 102936"/>
                          <a:gd name="connsiteY4" fmla="*/ 38034 h 91049"/>
                          <a:gd name="connsiteX5" fmla="*/ 1910 w 102936"/>
                          <a:gd name="connsiteY5" fmla="*/ 46101 h 91049"/>
                          <a:gd name="connsiteX6" fmla="*/ 28418 w 102936"/>
                          <a:gd name="connsiteY6" fmla="*/ 86439 h 91049"/>
                          <a:gd name="connsiteX7" fmla="*/ 38791 w 102936"/>
                          <a:gd name="connsiteY7" fmla="*/ 91050 h 91049"/>
                          <a:gd name="connsiteX8" fmla="*/ 46858 w 102936"/>
                          <a:gd name="connsiteY8" fmla="*/ 88745 h 91049"/>
                          <a:gd name="connsiteX9" fmla="*/ 96417 w 102936"/>
                          <a:gd name="connsiteY9" fmla="*/ 59931 h 91049"/>
                          <a:gd name="connsiteX10" fmla="*/ 102180 w 102936"/>
                          <a:gd name="connsiteY10" fmla="*/ 53016 h 91049"/>
                          <a:gd name="connsiteX11" fmla="*/ 101027 w 102936"/>
                          <a:gd name="connsiteY11" fmla="*/ 44949 h 91049"/>
                          <a:gd name="connsiteX12" fmla="*/ 74519 w 102936"/>
                          <a:gd name="connsiteY12" fmla="*/ 4610 h 9104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102936" h="91049">
                            <a:moveTo>
                              <a:pt x="74519" y="4610"/>
                            </a:moveTo>
                            <a:cubicBezTo>
                              <a:pt x="72214" y="1153"/>
                              <a:pt x="68756" y="0"/>
                              <a:pt x="64146" y="0"/>
                            </a:cubicBezTo>
                            <a:cubicBezTo>
                              <a:pt x="61841" y="0"/>
                              <a:pt x="58383" y="1153"/>
                              <a:pt x="56079" y="2305"/>
                            </a:cubicBezTo>
                            <a:lnTo>
                              <a:pt x="6519" y="31118"/>
                            </a:lnTo>
                            <a:cubicBezTo>
                              <a:pt x="4215" y="32271"/>
                              <a:pt x="1910" y="34576"/>
                              <a:pt x="757" y="38034"/>
                            </a:cubicBezTo>
                            <a:cubicBezTo>
                              <a:pt x="-395" y="41491"/>
                              <a:pt x="-395" y="43796"/>
                              <a:pt x="1910" y="46101"/>
                            </a:cubicBezTo>
                            <a:lnTo>
                              <a:pt x="28418" y="86439"/>
                            </a:lnTo>
                            <a:cubicBezTo>
                              <a:pt x="30723" y="89897"/>
                              <a:pt x="34180" y="91050"/>
                              <a:pt x="38791" y="91050"/>
                            </a:cubicBezTo>
                            <a:cubicBezTo>
                              <a:pt x="41095" y="91050"/>
                              <a:pt x="44553" y="89897"/>
                              <a:pt x="46858" y="88745"/>
                            </a:cubicBezTo>
                            <a:lnTo>
                              <a:pt x="96417" y="59931"/>
                            </a:lnTo>
                            <a:cubicBezTo>
                              <a:pt x="98721" y="58779"/>
                              <a:pt x="101027" y="55321"/>
                              <a:pt x="102180" y="53016"/>
                            </a:cubicBezTo>
                            <a:cubicBezTo>
                              <a:pt x="103332" y="49559"/>
                              <a:pt x="103332" y="47254"/>
                              <a:pt x="101027" y="44949"/>
                            </a:cubicBezTo>
                            <a:lnTo>
                              <a:pt x="74519" y="4610"/>
                            </a:lnTo>
                            <a:close/>
                          </a:path>
                        </a:pathLst>
                      </a:custGeom>
                      <a:solidFill>
                        <a:srgbClr val="003480"/>
                      </a:solidFill>
                      <a:ln w="11522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4006" name="Freeform: Shape 4005">
                        <a:extLst>
                          <a:ext uri="{FF2B5EF4-FFF2-40B4-BE49-F238E27FC236}">
                            <a16:creationId xmlns:a16="http://schemas.microsoft.com/office/drawing/2014/main" id="{20427ED2-7622-766B-9B35-7AD1561611C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1996748" y="7014742"/>
                        <a:ext cx="102936" cy="91049"/>
                      </a:xfrm>
                      <a:custGeom>
                        <a:avLst/>
                        <a:gdLst>
                          <a:gd name="connsiteX0" fmla="*/ 74519 w 102936"/>
                          <a:gd name="connsiteY0" fmla="*/ 4610 h 91049"/>
                          <a:gd name="connsiteX1" fmla="*/ 64146 w 102936"/>
                          <a:gd name="connsiteY1" fmla="*/ 0 h 91049"/>
                          <a:gd name="connsiteX2" fmla="*/ 56078 w 102936"/>
                          <a:gd name="connsiteY2" fmla="*/ 2305 h 91049"/>
                          <a:gd name="connsiteX3" fmla="*/ 6520 w 102936"/>
                          <a:gd name="connsiteY3" fmla="*/ 31118 h 91049"/>
                          <a:gd name="connsiteX4" fmla="*/ 757 w 102936"/>
                          <a:gd name="connsiteY4" fmla="*/ 38033 h 91049"/>
                          <a:gd name="connsiteX5" fmla="*/ 1910 w 102936"/>
                          <a:gd name="connsiteY5" fmla="*/ 46101 h 91049"/>
                          <a:gd name="connsiteX6" fmla="*/ 28418 w 102936"/>
                          <a:gd name="connsiteY6" fmla="*/ 86439 h 91049"/>
                          <a:gd name="connsiteX7" fmla="*/ 38791 w 102936"/>
                          <a:gd name="connsiteY7" fmla="*/ 91049 h 91049"/>
                          <a:gd name="connsiteX8" fmla="*/ 46858 w 102936"/>
                          <a:gd name="connsiteY8" fmla="*/ 88744 h 91049"/>
                          <a:gd name="connsiteX9" fmla="*/ 96417 w 102936"/>
                          <a:gd name="connsiteY9" fmla="*/ 59931 h 91049"/>
                          <a:gd name="connsiteX10" fmla="*/ 102179 w 102936"/>
                          <a:gd name="connsiteY10" fmla="*/ 53016 h 91049"/>
                          <a:gd name="connsiteX11" fmla="*/ 101026 w 102936"/>
                          <a:gd name="connsiteY11" fmla="*/ 44948 h 91049"/>
                          <a:gd name="connsiteX12" fmla="*/ 74519 w 102936"/>
                          <a:gd name="connsiteY12" fmla="*/ 4610 h 9104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102936" h="91049">
                            <a:moveTo>
                              <a:pt x="74519" y="4610"/>
                            </a:moveTo>
                            <a:cubicBezTo>
                              <a:pt x="72213" y="1153"/>
                              <a:pt x="68756" y="0"/>
                              <a:pt x="64146" y="0"/>
                            </a:cubicBezTo>
                            <a:cubicBezTo>
                              <a:pt x="61841" y="0"/>
                              <a:pt x="58384" y="1153"/>
                              <a:pt x="56078" y="2305"/>
                            </a:cubicBezTo>
                            <a:lnTo>
                              <a:pt x="6520" y="31118"/>
                            </a:lnTo>
                            <a:cubicBezTo>
                              <a:pt x="4215" y="32271"/>
                              <a:pt x="1910" y="34576"/>
                              <a:pt x="757" y="38033"/>
                            </a:cubicBezTo>
                            <a:cubicBezTo>
                              <a:pt x="-396" y="41491"/>
                              <a:pt x="-396" y="43796"/>
                              <a:pt x="1910" y="46101"/>
                            </a:cubicBezTo>
                            <a:lnTo>
                              <a:pt x="28418" y="86439"/>
                            </a:lnTo>
                            <a:cubicBezTo>
                              <a:pt x="30723" y="89897"/>
                              <a:pt x="34180" y="91049"/>
                              <a:pt x="38791" y="91049"/>
                            </a:cubicBezTo>
                            <a:cubicBezTo>
                              <a:pt x="41096" y="91049"/>
                              <a:pt x="44553" y="89897"/>
                              <a:pt x="46858" y="88744"/>
                            </a:cubicBezTo>
                            <a:lnTo>
                              <a:pt x="96417" y="59931"/>
                            </a:lnTo>
                            <a:cubicBezTo>
                              <a:pt x="98722" y="58779"/>
                              <a:pt x="101026" y="56474"/>
                              <a:pt x="102179" y="53016"/>
                            </a:cubicBezTo>
                            <a:cubicBezTo>
                              <a:pt x="103332" y="49558"/>
                              <a:pt x="103332" y="47254"/>
                              <a:pt x="101026" y="44948"/>
                            </a:cubicBezTo>
                            <a:lnTo>
                              <a:pt x="74519" y="4610"/>
                            </a:lnTo>
                            <a:close/>
                          </a:path>
                        </a:pathLst>
                      </a:custGeom>
                      <a:solidFill>
                        <a:srgbClr val="003480"/>
                      </a:solidFill>
                      <a:ln w="11522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4007" name="Freeform: Shape 4006">
                        <a:extLst>
                          <a:ext uri="{FF2B5EF4-FFF2-40B4-BE49-F238E27FC236}">
                            <a16:creationId xmlns:a16="http://schemas.microsoft.com/office/drawing/2014/main" id="{A7637C09-1FA6-24D4-CBE5-C9CEC24C806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2045154" y="7259077"/>
                        <a:ext cx="102936" cy="91049"/>
                      </a:xfrm>
                      <a:custGeom>
                        <a:avLst/>
                        <a:gdLst>
                          <a:gd name="connsiteX0" fmla="*/ 74519 w 102936"/>
                          <a:gd name="connsiteY0" fmla="*/ 4610 h 91049"/>
                          <a:gd name="connsiteX1" fmla="*/ 64146 w 102936"/>
                          <a:gd name="connsiteY1" fmla="*/ 0 h 91049"/>
                          <a:gd name="connsiteX2" fmla="*/ 56079 w 102936"/>
                          <a:gd name="connsiteY2" fmla="*/ 2305 h 91049"/>
                          <a:gd name="connsiteX3" fmla="*/ 6519 w 102936"/>
                          <a:gd name="connsiteY3" fmla="*/ 31118 h 91049"/>
                          <a:gd name="connsiteX4" fmla="*/ 757 w 102936"/>
                          <a:gd name="connsiteY4" fmla="*/ 38034 h 91049"/>
                          <a:gd name="connsiteX5" fmla="*/ 1910 w 102936"/>
                          <a:gd name="connsiteY5" fmla="*/ 46101 h 91049"/>
                          <a:gd name="connsiteX6" fmla="*/ 28418 w 102936"/>
                          <a:gd name="connsiteY6" fmla="*/ 86439 h 91049"/>
                          <a:gd name="connsiteX7" fmla="*/ 38791 w 102936"/>
                          <a:gd name="connsiteY7" fmla="*/ 91050 h 91049"/>
                          <a:gd name="connsiteX8" fmla="*/ 46858 w 102936"/>
                          <a:gd name="connsiteY8" fmla="*/ 88745 h 91049"/>
                          <a:gd name="connsiteX9" fmla="*/ 96417 w 102936"/>
                          <a:gd name="connsiteY9" fmla="*/ 59931 h 91049"/>
                          <a:gd name="connsiteX10" fmla="*/ 102180 w 102936"/>
                          <a:gd name="connsiteY10" fmla="*/ 53016 h 91049"/>
                          <a:gd name="connsiteX11" fmla="*/ 101027 w 102936"/>
                          <a:gd name="connsiteY11" fmla="*/ 44949 h 91049"/>
                          <a:gd name="connsiteX12" fmla="*/ 74519 w 102936"/>
                          <a:gd name="connsiteY12" fmla="*/ 4610 h 9104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102936" h="91049">
                            <a:moveTo>
                              <a:pt x="74519" y="4610"/>
                            </a:moveTo>
                            <a:cubicBezTo>
                              <a:pt x="72214" y="1153"/>
                              <a:pt x="68756" y="0"/>
                              <a:pt x="64146" y="0"/>
                            </a:cubicBezTo>
                            <a:cubicBezTo>
                              <a:pt x="61841" y="0"/>
                              <a:pt x="58383" y="1153"/>
                              <a:pt x="56079" y="2305"/>
                            </a:cubicBezTo>
                            <a:lnTo>
                              <a:pt x="6519" y="31118"/>
                            </a:lnTo>
                            <a:cubicBezTo>
                              <a:pt x="4215" y="32271"/>
                              <a:pt x="1910" y="35728"/>
                              <a:pt x="757" y="38034"/>
                            </a:cubicBezTo>
                            <a:cubicBezTo>
                              <a:pt x="-395" y="41491"/>
                              <a:pt x="-395" y="43796"/>
                              <a:pt x="1910" y="46101"/>
                            </a:cubicBezTo>
                            <a:lnTo>
                              <a:pt x="28418" y="86439"/>
                            </a:lnTo>
                            <a:cubicBezTo>
                              <a:pt x="30723" y="89897"/>
                              <a:pt x="34180" y="91050"/>
                              <a:pt x="38791" y="91050"/>
                            </a:cubicBezTo>
                            <a:cubicBezTo>
                              <a:pt x="41095" y="91050"/>
                              <a:pt x="44553" y="89897"/>
                              <a:pt x="46858" y="88745"/>
                            </a:cubicBezTo>
                            <a:lnTo>
                              <a:pt x="96417" y="59931"/>
                            </a:lnTo>
                            <a:cubicBezTo>
                              <a:pt x="98721" y="58779"/>
                              <a:pt x="101027" y="55321"/>
                              <a:pt x="102180" y="53016"/>
                            </a:cubicBezTo>
                            <a:cubicBezTo>
                              <a:pt x="103332" y="49559"/>
                              <a:pt x="103332" y="47254"/>
                              <a:pt x="101027" y="44949"/>
                            </a:cubicBezTo>
                            <a:lnTo>
                              <a:pt x="74519" y="4610"/>
                            </a:lnTo>
                            <a:close/>
                          </a:path>
                        </a:pathLst>
                      </a:custGeom>
                      <a:solidFill>
                        <a:srgbClr val="003480"/>
                      </a:solidFill>
                      <a:ln w="11522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4008" name="Freeform: Shape 4007">
                        <a:extLst>
                          <a:ext uri="{FF2B5EF4-FFF2-40B4-BE49-F238E27FC236}">
                            <a16:creationId xmlns:a16="http://schemas.microsoft.com/office/drawing/2014/main" id="{DE7E440D-6E67-C9C7-E9DC-EF0AC5938F8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2124678" y="7211824"/>
                        <a:ext cx="102936" cy="91049"/>
                      </a:xfrm>
                      <a:custGeom>
                        <a:avLst/>
                        <a:gdLst>
                          <a:gd name="connsiteX0" fmla="*/ 74519 w 102936"/>
                          <a:gd name="connsiteY0" fmla="*/ 4610 h 91049"/>
                          <a:gd name="connsiteX1" fmla="*/ 64146 w 102936"/>
                          <a:gd name="connsiteY1" fmla="*/ 0 h 91049"/>
                          <a:gd name="connsiteX2" fmla="*/ 56078 w 102936"/>
                          <a:gd name="connsiteY2" fmla="*/ 2305 h 91049"/>
                          <a:gd name="connsiteX3" fmla="*/ 6519 w 102936"/>
                          <a:gd name="connsiteY3" fmla="*/ 31118 h 91049"/>
                          <a:gd name="connsiteX4" fmla="*/ 757 w 102936"/>
                          <a:gd name="connsiteY4" fmla="*/ 38033 h 91049"/>
                          <a:gd name="connsiteX5" fmla="*/ 1909 w 102936"/>
                          <a:gd name="connsiteY5" fmla="*/ 46101 h 91049"/>
                          <a:gd name="connsiteX6" fmla="*/ 28418 w 102936"/>
                          <a:gd name="connsiteY6" fmla="*/ 86439 h 91049"/>
                          <a:gd name="connsiteX7" fmla="*/ 38790 w 102936"/>
                          <a:gd name="connsiteY7" fmla="*/ 91049 h 91049"/>
                          <a:gd name="connsiteX8" fmla="*/ 46858 w 102936"/>
                          <a:gd name="connsiteY8" fmla="*/ 88744 h 91049"/>
                          <a:gd name="connsiteX9" fmla="*/ 96416 w 102936"/>
                          <a:gd name="connsiteY9" fmla="*/ 59931 h 91049"/>
                          <a:gd name="connsiteX10" fmla="*/ 102179 w 102936"/>
                          <a:gd name="connsiteY10" fmla="*/ 53016 h 91049"/>
                          <a:gd name="connsiteX11" fmla="*/ 101027 w 102936"/>
                          <a:gd name="connsiteY11" fmla="*/ 44948 h 91049"/>
                          <a:gd name="connsiteX12" fmla="*/ 74519 w 102936"/>
                          <a:gd name="connsiteY12" fmla="*/ 4610 h 9104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102936" h="91049">
                            <a:moveTo>
                              <a:pt x="74519" y="4610"/>
                            </a:moveTo>
                            <a:cubicBezTo>
                              <a:pt x="72214" y="1152"/>
                              <a:pt x="68756" y="0"/>
                              <a:pt x="64146" y="0"/>
                            </a:cubicBezTo>
                            <a:cubicBezTo>
                              <a:pt x="61841" y="0"/>
                              <a:pt x="58383" y="1152"/>
                              <a:pt x="56078" y="2305"/>
                            </a:cubicBezTo>
                            <a:lnTo>
                              <a:pt x="6519" y="31118"/>
                            </a:lnTo>
                            <a:cubicBezTo>
                              <a:pt x="4214" y="32271"/>
                              <a:pt x="1909" y="34576"/>
                              <a:pt x="757" y="38033"/>
                            </a:cubicBezTo>
                            <a:cubicBezTo>
                              <a:pt x="-395" y="41491"/>
                              <a:pt x="-395" y="43796"/>
                              <a:pt x="1909" y="46101"/>
                            </a:cubicBezTo>
                            <a:lnTo>
                              <a:pt x="28418" y="86439"/>
                            </a:lnTo>
                            <a:cubicBezTo>
                              <a:pt x="30722" y="89897"/>
                              <a:pt x="34180" y="91049"/>
                              <a:pt x="38790" y="91049"/>
                            </a:cubicBezTo>
                            <a:cubicBezTo>
                              <a:pt x="41095" y="91049"/>
                              <a:pt x="44553" y="89897"/>
                              <a:pt x="46858" y="88744"/>
                            </a:cubicBezTo>
                            <a:lnTo>
                              <a:pt x="96416" y="59931"/>
                            </a:lnTo>
                            <a:cubicBezTo>
                              <a:pt x="98721" y="58778"/>
                              <a:pt x="101027" y="56474"/>
                              <a:pt x="102179" y="53016"/>
                            </a:cubicBezTo>
                            <a:cubicBezTo>
                              <a:pt x="103332" y="49558"/>
                              <a:pt x="103332" y="47253"/>
                              <a:pt x="101027" y="44948"/>
                            </a:cubicBezTo>
                            <a:lnTo>
                              <a:pt x="74519" y="4610"/>
                            </a:lnTo>
                            <a:close/>
                          </a:path>
                        </a:pathLst>
                      </a:custGeom>
                      <a:solidFill>
                        <a:srgbClr val="003480"/>
                      </a:solidFill>
                      <a:ln w="11522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4009" name="Freeform: Shape 4008">
                        <a:extLst>
                          <a:ext uri="{FF2B5EF4-FFF2-40B4-BE49-F238E27FC236}">
                            <a16:creationId xmlns:a16="http://schemas.microsoft.com/office/drawing/2014/main" id="{90D2CB59-0534-E7E1-4AAA-BBB69AE5F12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2205355" y="7163418"/>
                        <a:ext cx="101783" cy="91049"/>
                      </a:xfrm>
                      <a:custGeom>
                        <a:avLst/>
                        <a:gdLst>
                          <a:gd name="connsiteX0" fmla="*/ 74519 w 101783"/>
                          <a:gd name="connsiteY0" fmla="*/ 4610 h 91049"/>
                          <a:gd name="connsiteX1" fmla="*/ 64146 w 101783"/>
                          <a:gd name="connsiteY1" fmla="*/ 0 h 91049"/>
                          <a:gd name="connsiteX2" fmla="*/ 56078 w 101783"/>
                          <a:gd name="connsiteY2" fmla="*/ 2305 h 91049"/>
                          <a:gd name="connsiteX3" fmla="*/ 6519 w 101783"/>
                          <a:gd name="connsiteY3" fmla="*/ 31118 h 91049"/>
                          <a:gd name="connsiteX4" fmla="*/ 757 w 101783"/>
                          <a:gd name="connsiteY4" fmla="*/ 38033 h 91049"/>
                          <a:gd name="connsiteX5" fmla="*/ 1909 w 101783"/>
                          <a:gd name="connsiteY5" fmla="*/ 46101 h 91049"/>
                          <a:gd name="connsiteX6" fmla="*/ 28418 w 101783"/>
                          <a:gd name="connsiteY6" fmla="*/ 86439 h 91049"/>
                          <a:gd name="connsiteX7" fmla="*/ 38790 w 101783"/>
                          <a:gd name="connsiteY7" fmla="*/ 91049 h 91049"/>
                          <a:gd name="connsiteX8" fmla="*/ 46858 w 101783"/>
                          <a:gd name="connsiteY8" fmla="*/ 88745 h 91049"/>
                          <a:gd name="connsiteX9" fmla="*/ 95264 w 101783"/>
                          <a:gd name="connsiteY9" fmla="*/ 59931 h 91049"/>
                          <a:gd name="connsiteX10" fmla="*/ 101027 w 101783"/>
                          <a:gd name="connsiteY10" fmla="*/ 53016 h 91049"/>
                          <a:gd name="connsiteX11" fmla="*/ 99874 w 101783"/>
                          <a:gd name="connsiteY11" fmla="*/ 44948 h 91049"/>
                          <a:gd name="connsiteX12" fmla="*/ 74519 w 101783"/>
                          <a:gd name="connsiteY12" fmla="*/ 4610 h 9104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101783" h="91049">
                            <a:moveTo>
                              <a:pt x="74519" y="4610"/>
                            </a:moveTo>
                            <a:cubicBezTo>
                              <a:pt x="72214" y="1153"/>
                              <a:pt x="68756" y="0"/>
                              <a:pt x="64146" y="0"/>
                            </a:cubicBezTo>
                            <a:cubicBezTo>
                              <a:pt x="61841" y="0"/>
                              <a:pt x="58383" y="1153"/>
                              <a:pt x="56078" y="2305"/>
                            </a:cubicBezTo>
                            <a:lnTo>
                              <a:pt x="6519" y="31118"/>
                            </a:lnTo>
                            <a:cubicBezTo>
                              <a:pt x="4214" y="32271"/>
                              <a:pt x="1909" y="34576"/>
                              <a:pt x="757" y="38033"/>
                            </a:cubicBezTo>
                            <a:cubicBezTo>
                              <a:pt x="-395" y="41491"/>
                              <a:pt x="-395" y="43796"/>
                              <a:pt x="1909" y="46101"/>
                            </a:cubicBezTo>
                            <a:lnTo>
                              <a:pt x="28418" y="86439"/>
                            </a:lnTo>
                            <a:cubicBezTo>
                              <a:pt x="30722" y="89897"/>
                              <a:pt x="34180" y="91049"/>
                              <a:pt x="38790" y="91049"/>
                            </a:cubicBezTo>
                            <a:cubicBezTo>
                              <a:pt x="41095" y="91049"/>
                              <a:pt x="44553" y="89897"/>
                              <a:pt x="46858" y="88745"/>
                            </a:cubicBezTo>
                            <a:lnTo>
                              <a:pt x="95264" y="59931"/>
                            </a:lnTo>
                            <a:cubicBezTo>
                              <a:pt x="97569" y="58779"/>
                              <a:pt x="99874" y="56474"/>
                              <a:pt x="101027" y="53016"/>
                            </a:cubicBezTo>
                            <a:cubicBezTo>
                              <a:pt x="102179" y="49558"/>
                              <a:pt x="102179" y="47254"/>
                              <a:pt x="99874" y="44948"/>
                            </a:cubicBezTo>
                            <a:lnTo>
                              <a:pt x="74519" y="4610"/>
                            </a:lnTo>
                            <a:close/>
                          </a:path>
                        </a:pathLst>
                      </a:custGeom>
                      <a:solidFill>
                        <a:srgbClr val="003480"/>
                      </a:solidFill>
                      <a:ln w="11522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4010" name="Freeform: Shape 4009">
                        <a:extLst>
                          <a:ext uri="{FF2B5EF4-FFF2-40B4-BE49-F238E27FC236}">
                            <a16:creationId xmlns:a16="http://schemas.microsoft.com/office/drawing/2014/main" id="{1AE84717-E313-6406-4C28-2F837356B9E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1965629" y="7307483"/>
                        <a:ext cx="102936" cy="91049"/>
                      </a:xfrm>
                      <a:custGeom>
                        <a:avLst/>
                        <a:gdLst>
                          <a:gd name="connsiteX0" fmla="*/ 74519 w 102936"/>
                          <a:gd name="connsiteY0" fmla="*/ 4610 h 91049"/>
                          <a:gd name="connsiteX1" fmla="*/ 64146 w 102936"/>
                          <a:gd name="connsiteY1" fmla="*/ 0 h 91049"/>
                          <a:gd name="connsiteX2" fmla="*/ 56078 w 102936"/>
                          <a:gd name="connsiteY2" fmla="*/ 2305 h 91049"/>
                          <a:gd name="connsiteX3" fmla="*/ 6520 w 102936"/>
                          <a:gd name="connsiteY3" fmla="*/ 31118 h 91049"/>
                          <a:gd name="connsiteX4" fmla="*/ 757 w 102936"/>
                          <a:gd name="connsiteY4" fmla="*/ 38033 h 91049"/>
                          <a:gd name="connsiteX5" fmla="*/ 1910 w 102936"/>
                          <a:gd name="connsiteY5" fmla="*/ 46101 h 91049"/>
                          <a:gd name="connsiteX6" fmla="*/ 28418 w 102936"/>
                          <a:gd name="connsiteY6" fmla="*/ 86439 h 91049"/>
                          <a:gd name="connsiteX7" fmla="*/ 38791 w 102936"/>
                          <a:gd name="connsiteY7" fmla="*/ 91049 h 91049"/>
                          <a:gd name="connsiteX8" fmla="*/ 46858 w 102936"/>
                          <a:gd name="connsiteY8" fmla="*/ 88745 h 91049"/>
                          <a:gd name="connsiteX9" fmla="*/ 96417 w 102936"/>
                          <a:gd name="connsiteY9" fmla="*/ 59931 h 91049"/>
                          <a:gd name="connsiteX10" fmla="*/ 102179 w 102936"/>
                          <a:gd name="connsiteY10" fmla="*/ 53016 h 91049"/>
                          <a:gd name="connsiteX11" fmla="*/ 101027 w 102936"/>
                          <a:gd name="connsiteY11" fmla="*/ 44948 h 91049"/>
                          <a:gd name="connsiteX12" fmla="*/ 74519 w 102936"/>
                          <a:gd name="connsiteY12" fmla="*/ 4610 h 9104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102936" h="91049">
                            <a:moveTo>
                              <a:pt x="74519" y="4610"/>
                            </a:moveTo>
                            <a:cubicBezTo>
                              <a:pt x="72214" y="1153"/>
                              <a:pt x="68756" y="0"/>
                              <a:pt x="64146" y="0"/>
                            </a:cubicBezTo>
                            <a:cubicBezTo>
                              <a:pt x="61841" y="0"/>
                              <a:pt x="58384" y="1153"/>
                              <a:pt x="56078" y="2305"/>
                            </a:cubicBezTo>
                            <a:lnTo>
                              <a:pt x="6520" y="31118"/>
                            </a:lnTo>
                            <a:cubicBezTo>
                              <a:pt x="4215" y="32271"/>
                              <a:pt x="1910" y="35728"/>
                              <a:pt x="757" y="38033"/>
                            </a:cubicBezTo>
                            <a:cubicBezTo>
                              <a:pt x="-396" y="41491"/>
                              <a:pt x="-396" y="43796"/>
                              <a:pt x="1910" y="46101"/>
                            </a:cubicBezTo>
                            <a:lnTo>
                              <a:pt x="28418" y="86439"/>
                            </a:lnTo>
                            <a:cubicBezTo>
                              <a:pt x="30723" y="89897"/>
                              <a:pt x="34180" y="91049"/>
                              <a:pt x="38791" y="91049"/>
                            </a:cubicBezTo>
                            <a:cubicBezTo>
                              <a:pt x="41096" y="91049"/>
                              <a:pt x="44553" y="89897"/>
                              <a:pt x="46858" y="88745"/>
                            </a:cubicBezTo>
                            <a:lnTo>
                              <a:pt x="96417" y="59931"/>
                            </a:lnTo>
                            <a:cubicBezTo>
                              <a:pt x="98722" y="58779"/>
                              <a:pt x="101027" y="56474"/>
                              <a:pt x="102179" y="53016"/>
                            </a:cubicBezTo>
                            <a:cubicBezTo>
                              <a:pt x="103332" y="49558"/>
                              <a:pt x="103332" y="47254"/>
                              <a:pt x="101027" y="44948"/>
                            </a:cubicBezTo>
                            <a:lnTo>
                              <a:pt x="74519" y="4610"/>
                            </a:lnTo>
                            <a:close/>
                          </a:path>
                        </a:pathLst>
                      </a:custGeom>
                      <a:solidFill>
                        <a:srgbClr val="003480"/>
                      </a:solidFill>
                      <a:ln w="11522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4011" name="Freeform: Shape 4010">
                        <a:extLst>
                          <a:ext uri="{FF2B5EF4-FFF2-40B4-BE49-F238E27FC236}">
                            <a16:creationId xmlns:a16="http://schemas.microsoft.com/office/drawing/2014/main" id="{8A855DD0-4F52-17F0-66B1-7B35B3BA74E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2002510" y="7193383"/>
                        <a:ext cx="102936" cy="91049"/>
                      </a:xfrm>
                      <a:custGeom>
                        <a:avLst/>
                        <a:gdLst>
                          <a:gd name="connsiteX0" fmla="*/ 74519 w 102936"/>
                          <a:gd name="connsiteY0" fmla="*/ 4610 h 91049"/>
                          <a:gd name="connsiteX1" fmla="*/ 64146 w 102936"/>
                          <a:gd name="connsiteY1" fmla="*/ 0 h 91049"/>
                          <a:gd name="connsiteX2" fmla="*/ 56078 w 102936"/>
                          <a:gd name="connsiteY2" fmla="*/ 2305 h 91049"/>
                          <a:gd name="connsiteX3" fmla="*/ 6520 w 102936"/>
                          <a:gd name="connsiteY3" fmla="*/ 31118 h 91049"/>
                          <a:gd name="connsiteX4" fmla="*/ 757 w 102936"/>
                          <a:gd name="connsiteY4" fmla="*/ 38033 h 91049"/>
                          <a:gd name="connsiteX5" fmla="*/ 1910 w 102936"/>
                          <a:gd name="connsiteY5" fmla="*/ 46101 h 91049"/>
                          <a:gd name="connsiteX6" fmla="*/ 28418 w 102936"/>
                          <a:gd name="connsiteY6" fmla="*/ 86439 h 91049"/>
                          <a:gd name="connsiteX7" fmla="*/ 38791 w 102936"/>
                          <a:gd name="connsiteY7" fmla="*/ 91049 h 91049"/>
                          <a:gd name="connsiteX8" fmla="*/ 46858 w 102936"/>
                          <a:gd name="connsiteY8" fmla="*/ 88744 h 91049"/>
                          <a:gd name="connsiteX9" fmla="*/ 96417 w 102936"/>
                          <a:gd name="connsiteY9" fmla="*/ 59931 h 91049"/>
                          <a:gd name="connsiteX10" fmla="*/ 102179 w 102936"/>
                          <a:gd name="connsiteY10" fmla="*/ 53016 h 91049"/>
                          <a:gd name="connsiteX11" fmla="*/ 101026 w 102936"/>
                          <a:gd name="connsiteY11" fmla="*/ 44948 h 91049"/>
                          <a:gd name="connsiteX12" fmla="*/ 74519 w 102936"/>
                          <a:gd name="connsiteY12" fmla="*/ 4610 h 9104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102936" h="91049">
                            <a:moveTo>
                              <a:pt x="74519" y="4610"/>
                            </a:moveTo>
                            <a:cubicBezTo>
                              <a:pt x="72213" y="1153"/>
                              <a:pt x="68756" y="0"/>
                              <a:pt x="64146" y="0"/>
                            </a:cubicBezTo>
                            <a:cubicBezTo>
                              <a:pt x="61841" y="0"/>
                              <a:pt x="58384" y="1153"/>
                              <a:pt x="56078" y="2305"/>
                            </a:cubicBezTo>
                            <a:lnTo>
                              <a:pt x="6520" y="31118"/>
                            </a:lnTo>
                            <a:cubicBezTo>
                              <a:pt x="4215" y="32271"/>
                              <a:pt x="1910" y="34576"/>
                              <a:pt x="757" y="38033"/>
                            </a:cubicBezTo>
                            <a:cubicBezTo>
                              <a:pt x="-396" y="41491"/>
                              <a:pt x="-396" y="43796"/>
                              <a:pt x="1910" y="46101"/>
                            </a:cubicBezTo>
                            <a:lnTo>
                              <a:pt x="28418" y="86439"/>
                            </a:lnTo>
                            <a:cubicBezTo>
                              <a:pt x="30723" y="89897"/>
                              <a:pt x="34180" y="91049"/>
                              <a:pt x="38791" y="91049"/>
                            </a:cubicBezTo>
                            <a:cubicBezTo>
                              <a:pt x="41096" y="91049"/>
                              <a:pt x="44553" y="89897"/>
                              <a:pt x="46858" y="88744"/>
                            </a:cubicBezTo>
                            <a:lnTo>
                              <a:pt x="96417" y="59931"/>
                            </a:lnTo>
                            <a:cubicBezTo>
                              <a:pt x="98722" y="58779"/>
                              <a:pt x="101026" y="55321"/>
                              <a:pt x="102179" y="53016"/>
                            </a:cubicBezTo>
                            <a:cubicBezTo>
                              <a:pt x="103332" y="49558"/>
                              <a:pt x="103332" y="47254"/>
                              <a:pt x="101026" y="44948"/>
                            </a:cubicBezTo>
                            <a:lnTo>
                              <a:pt x="74519" y="4610"/>
                            </a:lnTo>
                            <a:close/>
                          </a:path>
                        </a:pathLst>
                      </a:custGeom>
                      <a:solidFill>
                        <a:srgbClr val="003480"/>
                      </a:solidFill>
                      <a:ln w="11522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4012" name="Freeform: Shape 4011">
                        <a:extLst>
                          <a:ext uri="{FF2B5EF4-FFF2-40B4-BE49-F238E27FC236}">
                            <a16:creationId xmlns:a16="http://schemas.microsoft.com/office/drawing/2014/main" id="{32A7338C-7721-F298-44CD-0FACB1CEA6F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2162712" y="7098876"/>
                        <a:ext cx="102936" cy="91049"/>
                      </a:xfrm>
                      <a:custGeom>
                        <a:avLst/>
                        <a:gdLst>
                          <a:gd name="connsiteX0" fmla="*/ 74519 w 102936"/>
                          <a:gd name="connsiteY0" fmla="*/ 4610 h 91049"/>
                          <a:gd name="connsiteX1" fmla="*/ 64146 w 102936"/>
                          <a:gd name="connsiteY1" fmla="*/ 0 h 91049"/>
                          <a:gd name="connsiteX2" fmla="*/ 56078 w 102936"/>
                          <a:gd name="connsiteY2" fmla="*/ 2305 h 91049"/>
                          <a:gd name="connsiteX3" fmla="*/ 6519 w 102936"/>
                          <a:gd name="connsiteY3" fmla="*/ 31118 h 91049"/>
                          <a:gd name="connsiteX4" fmla="*/ 757 w 102936"/>
                          <a:gd name="connsiteY4" fmla="*/ 38034 h 91049"/>
                          <a:gd name="connsiteX5" fmla="*/ 1910 w 102936"/>
                          <a:gd name="connsiteY5" fmla="*/ 46101 h 91049"/>
                          <a:gd name="connsiteX6" fmla="*/ 28418 w 102936"/>
                          <a:gd name="connsiteY6" fmla="*/ 86439 h 91049"/>
                          <a:gd name="connsiteX7" fmla="*/ 38790 w 102936"/>
                          <a:gd name="connsiteY7" fmla="*/ 91049 h 91049"/>
                          <a:gd name="connsiteX8" fmla="*/ 46858 w 102936"/>
                          <a:gd name="connsiteY8" fmla="*/ 88745 h 91049"/>
                          <a:gd name="connsiteX9" fmla="*/ 96416 w 102936"/>
                          <a:gd name="connsiteY9" fmla="*/ 59931 h 91049"/>
                          <a:gd name="connsiteX10" fmla="*/ 102179 w 102936"/>
                          <a:gd name="connsiteY10" fmla="*/ 53016 h 91049"/>
                          <a:gd name="connsiteX11" fmla="*/ 101027 w 102936"/>
                          <a:gd name="connsiteY11" fmla="*/ 44948 h 91049"/>
                          <a:gd name="connsiteX12" fmla="*/ 74519 w 102936"/>
                          <a:gd name="connsiteY12" fmla="*/ 4610 h 9104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102936" h="91049">
                            <a:moveTo>
                              <a:pt x="74519" y="4610"/>
                            </a:moveTo>
                            <a:cubicBezTo>
                              <a:pt x="72214" y="1153"/>
                              <a:pt x="68756" y="0"/>
                              <a:pt x="64146" y="0"/>
                            </a:cubicBezTo>
                            <a:cubicBezTo>
                              <a:pt x="61840" y="0"/>
                              <a:pt x="58383" y="1153"/>
                              <a:pt x="56078" y="2305"/>
                            </a:cubicBezTo>
                            <a:lnTo>
                              <a:pt x="6519" y="31118"/>
                            </a:lnTo>
                            <a:cubicBezTo>
                              <a:pt x="4214" y="32271"/>
                              <a:pt x="1910" y="34576"/>
                              <a:pt x="757" y="38034"/>
                            </a:cubicBezTo>
                            <a:cubicBezTo>
                              <a:pt x="-395" y="41491"/>
                              <a:pt x="-395" y="43796"/>
                              <a:pt x="1910" y="46101"/>
                            </a:cubicBezTo>
                            <a:lnTo>
                              <a:pt x="28418" y="86439"/>
                            </a:lnTo>
                            <a:cubicBezTo>
                              <a:pt x="30723" y="89897"/>
                              <a:pt x="34180" y="91049"/>
                              <a:pt x="38790" y="91049"/>
                            </a:cubicBezTo>
                            <a:cubicBezTo>
                              <a:pt x="41095" y="91049"/>
                              <a:pt x="44553" y="89897"/>
                              <a:pt x="46858" y="88745"/>
                            </a:cubicBezTo>
                            <a:lnTo>
                              <a:pt x="96416" y="59931"/>
                            </a:lnTo>
                            <a:cubicBezTo>
                              <a:pt x="98721" y="58779"/>
                              <a:pt x="101027" y="55321"/>
                              <a:pt x="102179" y="53016"/>
                            </a:cubicBezTo>
                            <a:cubicBezTo>
                              <a:pt x="103332" y="50711"/>
                              <a:pt x="103332" y="47254"/>
                              <a:pt x="101027" y="44948"/>
                            </a:cubicBezTo>
                            <a:lnTo>
                              <a:pt x="74519" y="4610"/>
                            </a:lnTo>
                            <a:close/>
                          </a:path>
                        </a:pathLst>
                      </a:custGeom>
                      <a:solidFill>
                        <a:srgbClr val="003480"/>
                      </a:solidFill>
                      <a:ln w="11522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4013" name="Freeform: Shape 4012">
                        <a:extLst>
                          <a:ext uri="{FF2B5EF4-FFF2-40B4-BE49-F238E27FC236}">
                            <a16:creationId xmlns:a16="http://schemas.microsoft.com/office/drawing/2014/main" id="{15362A74-2E68-23BA-856D-E52CBB3B47E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2082035" y="7146130"/>
                        <a:ext cx="102936" cy="91049"/>
                      </a:xfrm>
                      <a:custGeom>
                        <a:avLst/>
                        <a:gdLst>
                          <a:gd name="connsiteX0" fmla="*/ 74519 w 102936"/>
                          <a:gd name="connsiteY0" fmla="*/ 4610 h 91049"/>
                          <a:gd name="connsiteX1" fmla="*/ 64146 w 102936"/>
                          <a:gd name="connsiteY1" fmla="*/ 0 h 91049"/>
                          <a:gd name="connsiteX2" fmla="*/ 56078 w 102936"/>
                          <a:gd name="connsiteY2" fmla="*/ 2305 h 91049"/>
                          <a:gd name="connsiteX3" fmla="*/ 6519 w 102936"/>
                          <a:gd name="connsiteY3" fmla="*/ 31118 h 91049"/>
                          <a:gd name="connsiteX4" fmla="*/ 757 w 102936"/>
                          <a:gd name="connsiteY4" fmla="*/ 38033 h 91049"/>
                          <a:gd name="connsiteX5" fmla="*/ 1910 w 102936"/>
                          <a:gd name="connsiteY5" fmla="*/ 46101 h 91049"/>
                          <a:gd name="connsiteX6" fmla="*/ 28418 w 102936"/>
                          <a:gd name="connsiteY6" fmla="*/ 86439 h 91049"/>
                          <a:gd name="connsiteX7" fmla="*/ 38790 w 102936"/>
                          <a:gd name="connsiteY7" fmla="*/ 91049 h 91049"/>
                          <a:gd name="connsiteX8" fmla="*/ 46858 w 102936"/>
                          <a:gd name="connsiteY8" fmla="*/ 88745 h 91049"/>
                          <a:gd name="connsiteX9" fmla="*/ 96416 w 102936"/>
                          <a:gd name="connsiteY9" fmla="*/ 59931 h 91049"/>
                          <a:gd name="connsiteX10" fmla="*/ 102179 w 102936"/>
                          <a:gd name="connsiteY10" fmla="*/ 53016 h 91049"/>
                          <a:gd name="connsiteX11" fmla="*/ 101027 w 102936"/>
                          <a:gd name="connsiteY11" fmla="*/ 44948 h 91049"/>
                          <a:gd name="connsiteX12" fmla="*/ 74519 w 102936"/>
                          <a:gd name="connsiteY12" fmla="*/ 4610 h 9104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102936" h="91049">
                            <a:moveTo>
                              <a:pt x="74519" y="4610"/>
                            </a:moveTo>
                            <a:cubicBezTo>
                              <a:pt x="72214" y="1153"/>
                              <a:pt x="68756" y="0"/>
                              <a:pt x="64146" y="0"/>
                            </a:cubicBezTo>
                            <a:cubicBezTo>
                              <a:pt x="61840" y="0"/>
                              <a:pt x="58383" y="1153"/>
                              <a:pt x="56078" y="2305"/>
                            </a:cubicBezTo>
                            <a:lnTo>
                              <a:pt x="6519" y="31118"/>
                            </a:lnTo>
                            <a:cubicBezTo>
                              <a:pt x="4214" y="32271"/>
                              <a:pt x="1910" y="34576"/>
                              <a:pt x="757" y="38033"/>
                            </a:cubicBezTo>
                            <a:cubicBezTo>
                              <a:pt x="-395" y="41491"/>
                              <a:pt x="-395" y="43796"/>
                              <a:pt x="1910" y="46101"/>
                            </a:cubicBezTo>
                            <a:lnTo>
                              <a:pt x="28418" y="86439"/>
                            </a:lnTo>
                            <a:cubicBezTo>
                              <a:pt x="30723" y="89897"/>
                              <a:pt x="34180" y="91049"/>
                              <a:pt x="38790" y="91049"/>
                            </a:cubicBezTo>
                            <a:cubicBezTo>
                              <a:pt x="41095" y="91049"/>
                              <a:pt x="44553" y="89897"/>
                              <a:pt x="46858" y="88745"/>
                            </a:cubicBezTo>
                            <a:lnTo>
                              <a:pt x="96416" y="59931"/>
                            </a:lnTo>
                            <a:cubicBezTo>
                              <a:pt x="98721" y="58779"/>
                              <a:pt x="101027" y="55321"/>
                              <a:pt x="102179" y="53016"/>
                            </a:cubicBezTo>
                            <a:cubicBezTo>
                              <a:pt x="103332" y="49558"/>
                              <a:pt x="103332" y="47254"/>
                              <a:pt x="101027" y="44948"/>
                            </a:cubicBezTo>
                            <a:lnTo>
                              <a:pt x="74519" y="4610"/>
                            </a:lnTo>
                            <a:close/>
                          </a:path>
                        </a:pathLst>
                      </a:custGeom>
                      <a:solidFill>
                        <a:srgbClr val="003480"/>
                      </a:solidFill>
                      <a:ln w="11522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4014" name="Freeform: Shape 4013">
                        <a:extLst>
                          <a:ext uri="{FF2B5EF4-FFF2-40B4-BE49-F238E27FC236}">
                            <a16:creationId xmlns:a16="http://schemas.microsoft.com/office/drawing/2014/main" id="{1FAEF869-DADA-401B-18E0-F0359275C12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1922986" y="7241789"/>
                        <a:ext cx="102936" cy="91049"/>
                      </a:xfrm>
                      <a:custGeom>
                        <a:avLst/>
                        <a:gdLst>
                          <a:gd name="connsiteX0" fmla="*/ 74519 w 102936"/>
                          <a:gd name="connsiteY0" fmla="*/ 4610 h 91049"/>
                          <a:gd name="connsiteX1" fmla="*/ 64146 w 102936"/>
                          <a:gd name="connsiteY1" fmla="*/ 0 h 91049"/>
                          <a:gd name="connsiteX2" fmla="*/ 56078 w 102936"/>
                          <a:gd name="connsiteY2" fmla="*/ 2305 h 91049"/>
                          <a:gd name="connsiteX3" fmla="*/ 6519 w 102936"/>
                          <a:gd name="connsiteY3" fmla="*/ 31118 h 91049"/>
                          <a:gd name="connsiteX4" fmla="*/ 757 w 102936"/>
                          <a:gd name="connsiteY4" fmla="*/ 38034 h 91049"/>
                          <a:gd name="connsiteX5" fmla="*/ 1909 w 102936"/>
                          <a:gd name="connsiteY5" fmla="*/ 46101 h 91049"/>
                          <a:gd name="connsiteX6" fmla="*/ 28418 w 102936"/>
                          <a:gd name="connsiteY6" fmla="*/ 86439 h 91049"/>
                          <a:gd name="connsiteX7" fmla="*/ 38790 w 102936"/>
                          <a:gd name="connsiteY7" fmla="*/ 91050 h 91049"/>
                          <a:gd name="connsiteX8" fmla="*/ 46858 w 102936"/>
                          <a:gd name="connsiteY8" fmla="*/ 88745 h 91049"/>
                          <a:gd name="connsiteX9" fmla="*/ 96416 w 102936"/>
                          <a:gd name="connsiteY9" fmla="*/ 59931 h 91049"/>
                          <a:gd name="connsiteX10" fmla="*/ 102179 w 102936"/>
                          <a:gd name="connsiteY10" fmla="*/ 53016 h 91049"/>
                          <a:gd name="connsiteX11" fmla="*/ 101027 w 102936"/>
                          <a:gd name="connsiteY11" fmla="*/ 44949 h 91049"/>
                          <a:gd name="connsiteX12" fmla="*/ 74519 w 102936"/>
                          <a:gd name="connsiteY12" fmla="*/ 4610 h 9104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102936" h="91049">
                            <a:moveTo>
                              <a:pt x="74519" y="4610"/>
                            </a:moveTo>
                            <a:cubicBezTo>
                              <a:pt x="72214" y="1153"/>
                              <a:pt x="68756" y="0"/>
                              <a:pt x="64146" y="0"/>
                            </a:cubicBezTo>
                            <a:cubicBezTo>
                              <a:pt x="61841" y="0"/>
                              <a:pt x="58383" y="1153"/>
                              <a:pt x="56078" y="2305"/>
                            </a:cubicBezTo>
                            <a:lnTo>
                              <a:pt x="6519" y="31118"/>
                            </a:lnTo>
                            <a:cubicBezTo>
                              <a:pt x="4214" y="32271"/>
                              <a:pt x="1909" y="35728"/>
                              <a:pt x="757" y="38034"/>
                            </a:cubicBezTo>
                            <a:cubicBezTo>
                              <a:pt x="-395" y="41491"/>
                              <a:pt x="-395" y="43796"/>
                              <a:pt x="1909" y="46101"/>
                            </a:cubicBezTo>
                            <a:lnTo>
                              <a:pt x="28418" y="86439"/>
                            </a:lnTo>
                            <a:cubicBezTo>
                              <a:pt x="30722" y="89897"/>
                              <a:pt x="34180" y="91050"/>
                              <a:pt x="38790" y="91050"/>
                            </a:cubicBezTo>
                            <a:cubicBezTo>
                              <a:pt x="41095" y="91050"/>
                              <a:pt x="44553" y="89897"/>
                              <a:pt x="46858" y="88745"/>
                            </a:cubicBezTo>
                            <a:lnTo>
                              <a:pt x="96416" y="59931"/>
                            </a:lnTo>
                            <a:cubicBezTo>
                              <a:pt x="98721" y="58779"/>
                              <a:pt x="101027" y="56474"/>
                              <a:pt x="102179" y="53016"/>
                            </a:cubicBezTo>
                            <a:cubicBezTo>
                              <a:pt x="103332" y="49559"/>
                              <a:pt x="103332" y="47254"/>
                              <a:pt x="101027" y="44949"/>
                            </a:cubicBezTo>
                            <a:lnTo>
                              <a:pt x="74519" y="4610"/>
                            </a:lnTo>
                            <a:close/>
                          </a:path>
                        </a:pathLst>
                      </a:custGeom>
                      <a:solidFill>
                        <a:srgbClr val="003480"/>
                      </a:solidFill>
                      <a:ln w="11522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4015" name="Freeform: Shape 4014">
                        <a:extLst>
                          <a:ext uri="{FF2B5EF4-FFF2-40B4-BE49-F238E27FC236}">
                            <a16:creationId xmlns:a16="http://schemas.microsoft.com/office/drawing/2014/main" id="{7CA862EB-099F-DC69-1192-CF88FCBE875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2118916" y="7033182"/>
                        <a:ext cx="102936" cy="91049"/>
                      </a:xfrm>
                      <a:custGeom>
                        <a:avLst/>
                        <a:gdLst>
                          <a:gd name="connsiteX0" fmla="*/ 74519 w 102936"/>
                          <a:gd name="connsiteY0" fmla="*/ 4610 h 91049"/>
                          <a:gd name="connsiteX1" fmla="*/ 64146 w 102936"/>
                          <a:gd name="connsiteY1" fmla="*/ 0 h 91049"/>
                          <a:gd name="connsiteX2" fmla="*/ 56078 w 102936"/>
                          <a:gd name="connsiteY2" fmla="*/ 2305 h 91049"/>
                          <a:gd name="connsiteX3" fmla="*/ 6519 w 102936"/>
                          <a:gd name="connsiteY3" fmla="*/ 31118 h 91049"/>
                          <a:gd name="connsiteX4" fmla="*/ 757 w 102936"/>
                          <a:gd name="connsiteY4" fmla="*/ 38033 h 91049"/>
                          <a:gd name="connsiteX5" fmla="*/ 1909 w 102936"/>
                          <a:gd name="connsiteY5" fmla="*/ 46101 h 91049"/>
                          <a:gd name="connsiteX6" fmla="*/ 28418 w 102936"/>
                          <a:gd name="connsiteY6" fmla="*/ 86439 h 91049"/>
                          <a:gd name="connsiteX7" fmla="*/ 38790 w 102936"/>
                          <a:gd name="connsiteY7" fmla="*/ 91049 h 91049"/>
                          <a:gd name="connsiteX8" fmla="*/ 46858 w 102936"/>
                          <a:gd name="connsiteY8" fmla="*/ 88744 h 91049"/>
                          <a:gd name="connsiteX9" fmla="*/ 96416 w 102936"/>
                          <a:gd name="connsiteY9" fmla="*/ 59931 h 91049"/>
                          <a:gd name="connsiteX10" fmla="*/ 102179 w 102936"/>
                          <a:gd name="connsiteY10" fmla="*/ 53016 h 91049"/>
                          <a:gd name="connsiteX11" fmla="*/ 101027 w 102936"/>
                          <a:gd name="connsiteY11" fmla="*/ 44948 h 91049"/>
                          <a:gd name="connsiteX12" fmla="*/ 74519 w 102936"/>
                          <a:gd name="connsiteY12" fmla="*/ 4610 h 9104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102936" h="91049">
                            <a:moveTo>
                              <a:pt x="74519" y="4610"/>
                            </a:moveTo>
                            <a:cubicBezTo>
                              <a:pt x="72214" y="1152"/>
                              <a:pt x="68756" y="0"/>
                              <a:pt x="64146" y="0"/>
                            </a:cubicBezTo>
                            <a:cubicBezTo>
                              <a:pt x="61841" y="0"/>
                              <a:pt x="58383" y="1152"/>
                              <a:pt x="56078" y="2305"/>
                            </a:cubicBezTo>
                            <a:lnTo>
                              <a:pt x="6519" y="31118"/>
                            </a:lnTo>
                            <a:cubicBezTo>
                              <a:pt x="4214" y="32271"/>
                              <a:pt x="1909" y="34576"/>
                              <a:pt x="757" y="38033"/>
                            </a:cubicBezTo>
                            <a:cubicBezTo>
                              <a:pt x="-395" y="41491"/>
                              <a:pt x="-395" y="43796"/>
                              <a:pt x="1909" y="46101"/>
                            </a:cubicBezTo>
                            <a:lnTo>
                              <a:pt x="28418" y="86439"/>
                            </a:lnTo>
                            <a:cubicBezTo>
                              <a:pt x="30722" y="89897"/>
                              <a:pt x="34180" y="91049"/>
                              <a:pt x="38790" y="91049"/>
                            </a:cubicBezTo>
                            <a:cubicBezTo>
                              <a:pt x="41095" y="91049"/>
                              <a:pt x="44553" y="89897"/>
                              <a:pt x="46858" y="88744"/>
                            </a:cubicBezTo>
                            <a:lnTo>
                              <a:pt x="96416" y="59931"/>
                            </a:lnTo>
                            <a:cubicBezTo>
                              <a:pt x="98721" y="57626"/>
                              <a:pt x="101027" y="55321"/>
                              <a:pt x="102179" y="53016"/>
                            </a:cubicBezTo>
                            <a:cubicBezTo>
                              <a:pt x="103332" y="50711"/>
                              <a:pt x="103332" y="47253"/>
                              <a:pt x="101027" y="44948"/>
                            </a:cubicBezTo>
                            <a:lnTo>
                              <a:pt x="74519" y="4610"/>
                            </a:lnTo>
                            <a:close/>
                          </a:path>
                        </a:pathLst>
                      </a:custGeom>
                      <a:solidFill>
                        <a:srgbClr val="003480"/>
                      </a:solidFill>
                      <a:ln w="11522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4016" name="Graphic 4">
                      <a:extLst>
                        <a:ext uri="{FF2B5EF4-FFF2-40B4-BE49-F238E27FC236}">
                          <a16:creationId xmlns:a16="http://schemas.microsoft.com/office/drawing/2014/main" id="{A2AAFE8F-9F05-DC21-7839-9A9E15F0962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2022103" y="7246400"/>
                      <a:ext cx="471744" cy="431044"/>
                      <a:chOff x="12022103" y="7246400"/>
                      <a:chExt cx="471744" cy="431044"/>
                    </a:xfrm>
                    <a:solidFill>
                      <a:srgbClr val="003480"/>
                    </a:solidFill>
                  </p:grpSpPr>
                  <p:sp>
                    <p:nvSpPr>
                      <p:cNvPr id="4017" name="Freeform: Shape 4016">
                        <a:extLst>
                          <a:ext uri="{FF2B5EF4-FFF2-40B4-BE49-F238E27FC236}">
                            <a16:creationId xmlns:a16="http://schemas.microsoft.com/office/drawing/2014/main" id="{620EAE2E-FF3B-274F-08A9-7498729642D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2261829" y="7246400"/>
                        <a:ext cx="102936" cy="91049"/>
                      </a:xfrm>
                      <a:custGeom>
                        <a:avLst/>
                        <a:gdLst>
                          <a:gd name="connsiteX0" fmla="*/ 74519 w 102936"/>
                          <a:gd name="connsiteY0" fmla="*/ 4610 h 91049"/>
                          <a:gd name="connsiteX1" fmla="*/ 64146 w 102936"/>
                          <a:gd name="connsiteY1" fmla="*/ 0 h 91049"/>
                          <a:gd name="connsiteX2" fmla="*/ 56078 w 102936"/>
                          <a:gd name="connsiteY2" fmla="*/ 2305 h 91049"/>
                          <a:gd name="connsiteX3" fmla="*/ 6520 w 102936"/>
                          <a:gd name="connsiteY3" fmla="*/ 31118 h 91049"/>
                          <a:gd name="connsiteX4" fmla="*/ 757 w 102936"/>
                          <a:gd name="connsiteY4" fmla="*/ 38033 h 91049"/>
                          <a:gd name="connsiteX5" fmla="*/ 1910 w 102936"/>
                          <a:gd name="connsiteY5" fmla="*/ 46101 h 91049"/>
                          <a:gd name="connsiteX6" fmla="*/ 28418 w 102936"/>
                          <a:gd name="connsiteY6" fmla="*/ 86439 h 91049"/>
                          <a:gd name="connsiteX7" fmla="*/ 38791 w 102936"/>
                          <a:gd name="connsiteY7" fmla="*/ 91049 h 91049"/>
                          <a:gd name="connsiteX8" fmla="*/ 46858 w 102936"/>
                          <a:gd name="connsiteY8" fmla="*/ 88744 h 91049"/>
                          <a:gd name="connsiteX9" fmla="*/ 96417 w 102936"/>
                          <a:gd name="connsiteY9" fmla="*/ 59931 h 91049"/>
                          <a:gd name="connsiteX10" fmla="*/ 102179 w 102936"/>
                          <a:gd name="connsiteY10" fmla="*/ 53016 h 91049"/>
                          <a:gd name="connsiteX11" fmla="*/ 101026 w 102936"/>
                          <a:gd name="connsiteY11" fmla="*/ 44948 h 91049"/>
                          <a:gd name="connsiteX12" fmla="*/ 74519 w 102936"/>
                          <a:gd name="connsiteY12" fmla="*/ 4610 h 9104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102936" h="91049">
                            <a:moveTo>
                              <a:pt x="74519" y="4610"/>
                            </a:moveTo>
                            <a:cubicBezTo>
                              <a:pt x="72213" y="1152"/>
                              <a:pt x="68756" y="0"/>
                              <a:pt x="64146" y="0"/>
                            </a:cubicBezTo>
                            <a:cubicBezTo>
                              <a:pt x="61841" y="0"/>
                              <a:pt x="58384" y="1152"/>
                              <a:pt x="56078" y="2305"/>
                            </a:cubicBezTo>
                            <a:lnTo>
                              <a:pt x="6520" y="31118"/>
                            </a:lnTo>
                            <a:cubicBezTo>
                              <a:pt x="4215" y="32271"/>
                              <a:pt x="1910" y="34576"/>
                              <a:pt x="757" y="38033"/>
                            </a:cubicBezTo>
                            <a:cubicBezTo>
                              <a:pt x="-396" y="41491"/>
                              <a:pt x="-396" y="43796"/>
                              <a:pt x="1910" y="46101"/>
                            </a:cubicBezTo>
                            <a:lnTo>
                              <a:pt x="28418" y="86439"/>
                            </a:lnTo>
                            <a:cubicBezTo>
                              <a:pt x="30723" y="89897"/>
                              <a:pt x="34180" y="91049"/>
                              <a:pt x="38791" y="91049"/>
                            </a:cubicBezTo>
                            <a:cubicBezTo>
                              <a:pt x="41096" y="91049"/>
                              <a:pt x="44553" y="89897"/>
                              <a:pt x="46858" y="88744"/>
                            </a:cubicBezTo>
                            <a:lnTo>
                              <a:pt x="96417" y="59931"/>
                            </a:lnTo>
                            <a:cubicBezTo>
                              <a:pt x="98722" y="58778"/>
                              <a:pt x="101026" y="55321"/>
                              <a:pt x="102179" y="53016"/>
                            </a:cubicBezTo>
                            <a:cubicBezTo>
                              <a:pt x="103332" y="49558"/>
                              <a:pt x="103332" y="47253"/>
                              <a:pt x="101026" y="44948"/>
                            </a:cubicBezTo>
                            <a:lnTo>
                              <a:pt x="74519" y="4610"/>
                            </a:lnTo>
                            <a:close/>
                          </a:path>
                        </a:pathLst>
                      </a:custGeom>
                      <a:solidFill>
                        <a:srgbClr val="003480"/>
                      </a:solidFill>
                      <a:ln w="11522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4018" name="Freeform: Shape 4017">
                        <a:extLst>
                          <a:ext uri="{FF2B5EF4-FFF2-40B4-BE49-F238E27FC236}">
                            <a16:creationId xmlns:a16="http://schemas.microsoft.com/office/drawing/2014/main" id="{E6495472-12AF-3607-2063-4288F8EE983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2145424" y="7407753"/>
                        <a:ext cx="102936" cy="91049"/>
                      </a:xfrm>
                      <a:custGeom>
                        <a:avLst/>
                        <a:gdLst>
                          <a:gd name="connsiteX0" fmla="*/ 74519 w 102936"/>
                          <a:gd name="connsiteY0" fmla="*/ 4610 h 91049"/>
                          <a:gd name="connsiteX1" fmla="*/ 64146 w 102936"/>
                          <a:gd name="connsiteY1" fmla="*/ 0 h 91049"/>
                          <a:gd name="connsiteX2" fmla="*/ 56078 w 102936"/>
                          <a:gd name="connsiteY2" fmla="*/ 2305 h 91049"/>
                          <a:gd name="connsiteX3" fmla="*/ 6519 w 102936"/>
                          <a:gd name="connsiteY3" fmla="*/ 31118 h 91049"/>
                          <a:gd name="connsiteX4" fmla="*/ 757 w 102936"/>
                          <a:gd name="connsiteY4" fmla="*/ 38033 h 91049"/>
                          <a:gd name="connsiteX5" fmla="*/ 1910 w 102936"/>
                          <a:gd name="connsiteY5" fmla="*/ 46101 h 91049"/>
                          <a:gd name="connsiteX6" fmla="*/ 28418 w 102936"/>
                          <a:gd name="connsiteY6" fmla="*/ 86439 h 91049"/>
                          <a:gd name="connsiteX7" fmla="*/ 38790 w 102936"/>
                          <a:gd name="connsiteY7" fmla="*/ 91049 h 91049"/>
                          <a:gd name="connsiteX8" fmla="*/ 46858 w 102936"/>
                          <a:gd name="connsiteY8" fmla="*/ 88744 h 91049"/>
                          <a:gd name="connsiteX9" fmla="*/ 96416 w 102936"/>
                          <a:gd name="connsiteY9" fmla="*/ 59931 h 91049"/>
                          <a:gd name="connsiteX10" fmla="*/ 102179 w 102936"/>
                          <a:gd name="connsiteY10" fmla="*/ 53016 h 91049"/>
                          <a:gd name="connsiteX11" fmla="*/ 101027 w 102936"/>
                          <a:gd name="connsiteY11" fmla="*/ 44948 h 91049"/>
                          <a:gd name="connsiteX12" fmla="*/ 74519 w 102936"/>
                          <a:gd name="connsiteY12" fmla="*/ 4610 h 9104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102936" h="91049">
                            <a:moveTo>
                              <a:pt x="74519" y="4610"/>
                            </a:moveTo>
                            <a:cubicBezTo>
                              <a:pt x="72214" y="1152"/>
                              <a:pt x="68756" y="0"/>
                              <a:pt x="64146" y="0"/>
                            </a:cubicBezTo>
                            <a:cubicBezTo>
                              <a:pt x="61840" y="0"/>
                              <a:pt x="58383" y="1152"/>
                              <a:pt x="56078" y="2305"/>
                            </a:cubicBezTo>
                            <a:lnTo>
                              <a:pt x="6519" y="31118"/>
                            </a:lnTo>
                            <a:cubicBezTo>
                              <a:pt x="4214" y="32271"/>
                              <a:pt x="1910" y="34576"/>
                              <a:pt x="757" y="38033"/>
                            </a:cubicBezTo>
                            <a:cubicBezTo>
                              <a:pt x="-395" y="41491"/>
                              <a:pt x="-395" y="43796"/>
                              <a:pt x="1910" y="46101"/>
                            </a:cubicBezTo>
                            <a:lnTo>
                              <a:pt x="28418" y="86439"/>
                            </a:lnTo>
                            <a:cubicBezTo>
                              <a:pt x="30723" y="89897"/>
                              <a:pt x="34180" y="91049"/>
                              <a:pt x="38790" y="91049"/>
                            </a:cubicBezTo>
                            <a:cubicBezTo>
                              <a:pt x="42248" y="91049"/>
                              <a:pt x="44553" y="89897"/>
                              <a:pt x="46858" y="88744"/>
                            </a:cubicBezTo>
                            <a:lnTo>
                              <a:pt x="96416" y="59931"/>
                            </a:lnTo>
                            <a:cubicBezTo>
                              <a:pt x="98721" y="58778"/>
                              <a:pt x="101027" y="55321"/>
                              <a:pt x="102179" y="53016"/>
                            </a:cubicBezTo>
                            <a:cubicBezTo>
                              <a:pt x="103332" y="49558"/>
                              <a:pt x="103332" y="47253"/>
                              <a:pt x="101027" y="44948"/>
                            </a:cubicBezTo>
                            <a:lnTo>
                              <a:pt x="74519" y="4610"/>
                            </a:lnTo>
                            <a:close/>
                          </a:path>
                        </a:pathLst>
                      </a:custGeom>
                      <a:solidFill>
                        <a:srgbClr val="003480"/>
                      </a:solidFill>
                      <a:ln w="11522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4019" name="Freeform: Shape 4018">
                        <a:extLst>
                          <a:ext uri="{FF2B5EF4-FFF2-40B4-BE49-F238E27FC236}">
                            <a16:creationId xmlns:a16="http://schemas.microsoft.com/office/drawing/2014/main" id="{E0329031-1033-6933-A8CE-DDBF4BBD11D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2065899" y="7456159"/>
                        <a:ext cx="102936" cy="91049"/>
                      </a:xfrm>
                      <a:custGeom>
                        <a:avLst/>
                        <a:gdLst>
                          <a:gd name="connsiteX0" fmla="*/ 74519 w 102936"/>
                          <a:gd name="connsiteY0" fmla="*/ 4610 h 91049"/>
                          <a:gd name="connsiteX1" fmla="*/ 64146 w 102936"/>
                          <a:gd name="connsiteY1" fmla="*/ 0 h 91049"/>
                          <a:gd name="connsiteX2" fmla="*/ 56078 w 102936"/>
                          <a:gd name="connsiteY2" fmla="*/ 2305 h 91049"/>
                          <a:gd name="connsiteX3" fmla="*/ 6520 w 102936"/>
                          <a:gd name="connsiteY3" fmla="*/ 31118 h 91049"/>
                          <a:gd name="connsiteX4" fmla="*/ 757 w 102936"/>
                          <a:gd name="connsiteY4" fmla="*/ 38034 h 91049"/>
                          <a:gd name="connsiteX5" fmla="*/ 1910 w 102936"/>
                          <a:gd name="connsiteY5" fmla="*/ 46101 h 91049"/>
                          <a:gd name="connsiteX6" fmla="*/ 28418 w 102936"/>
                          <a:gd name="connsiteY6" fmla="*/ 86439 h 91049"/>
                          <a:gd name="connsiteX7" fmla="*/ 38791 w 102936"/>
                          <a:gd name="connsiteY7" fmla="*/ 91049 h 91049"/>
                          <a:gd name="connsiteX8" fmla="*/ 38791 w 102936"/>
                          <a:gd name="connsiteY8" fmla="*/ 91049 h 91049"/>
                          <a:gd name="connsiteX9" fmla="*/ 46858 w 102936"/>
                          <a:gd name="connsiteY9" fmla="*/ 88745 h 91049"/>
                          <a:gd name="connsiteX10" fmla="*/ 96417 w 102936"/>
                          <a:gd name="connsiteY10" fmla="*/ 59931 h 91049"/>
                          <a:gd name="connsiteX11" fmla="*/ 102179 w 102936"/>
                          <a:gd name="connsiteY11" fmla="*/ 53016 h 91049"/>
                          <a:gd name="connsiteX12" fmla="*/ 101026 w 102936"/>
                          <a:gd name="connsiteY12" fmla="*/ 44948 h 91049"/>
                          <a:gd name="connsiteX13" fmla="*/ 74519 w 102936"/>
                          <a:gd name="connsiteY13" fmla="*/ 4610 h 9104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</a:cxnLst>
                        <a:rect l="l" t="t" r="r" b="b"/>
                        <a:pathLst>
                          <a:path w="102936" h="91049">
                            <a:moveTo>
                              <a:pt x="74519" y="4610"/>
                            </a:moveTo>
                            <a:cubicBezTo>
                              <a:pt x="72213" y="1153"/>
                              <a:pt x="68756" y="0"/>
                              <a:pt x="64146" y="0"/>
                            </a:cubicBezTo>
                            <a:cubicBezTo>
                              <a:pt x="61841" y="0"/>
                              <a:pt x="58384" y="1153"/>
                              <a:pt x="56078" y="2305"/>
                            </a:cubicBezTo>
                            <a:lnTo>
                              <a:pt x="6520" y="31118"/>
                            </a:lnTo>
                            <a:cubicBezTo>
                              <a:pt x="4215" y="32271"/>
                              <a:pt x="1910" y="34576"/>
                              <a:pt x="757" y="38034"/>
                            </a:cubicBezTo>
                            <a:cubicBezTo>
                              <a:pt x="-396" y="41491"/>
                              <a:pt x="-396" y="43796"/>
                              <a:pt x="1910" y="46101"/>
                            </a:cubicBezTo>
                            <a:lnTo>
                              <a:pt x="28418" y="86439"/>
                            </a:lnTo>
                            <a:cubicBezTo>
                              <a:pt x="30723" y="89897"/>
                              <a:pt x="34180" y="91049"/>
                              <a:pt x="38791" y="91049"/>
                            </a:cubicBezTo>
                            <a:lnTo>
                              <a:pt x="38791" y="91049"/>
                            </a:lnTo>
                            <a:cubicBezTo>
                              <a:pt x="41096" y="91049"/>
                              <a:pt x="44553" y="89897"/>
                              <a:pt x="46858" y="88745"/>
                            </a:cubicBezTo>
                            <a:lnTo>
                              <a:pt x="96417" y="59931"/>
                            </a:lnTo>
                            <a:cubicBezTo>
                              <a:pt x="98722" y="58779"/>
                              <a:pt x="101026" y="56474"/>
                              <a:pt x="102179" y="53016"/>
                            </a:cubicBezTo>
                            <a:cubicBezTo>
                              <a:pt x="103332" y="49559"/>
                              <a:pt x="103332" y="47254"/>
                              <a:pt x="101026" y="44948"/>
                            </a:cubicBezTo>
                            <a:lnTo>
                              <a:pt x="74519" y="4610"/>
                            </a:lnTo>
                            <a:close/>
                          </a:path>
                        </a:pathLst>
                      </a:custGeom>
                      <a:solidFill>
                        <a:srgbClr val="003480"/>
                      </a:solidFill>
                      <a:ln w="11522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4020" name="Freeform: Shape 4019">
                        <a:extLst>
                          <a:ext uri="{FF2B5EF4-FFF2-40B4-BE49-F238E27FC236}">
                            <a16:creationId xmlns:a16="http://schemas.microsoft.com/office/drawing/2014/main" id="{C8ED269B-BA7F-A62A-A72B-B3542352800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2102780" y="7342059"/>
                        <a:ext cx="102936" cy="91049"/>
                      </a:xfrm>
                      <a:custGeom>
                        <a:avLst/>
                        <a:gdLst>
                          <a:gd name="connsiteX0" fmla="*/ 74519 w 102936"/>
                          <a:gd name="connsiteY0" fmla="*/ 4610 h 91049"/>
                          <a:gd name="connsiteX1" fmla="*/ 64146 w 102936"/>
                          <a:gd name="connsiteY1" fmla="*/ 0 h 91049"/>
                          <a:gd name="connsiteX2" fmla="*/ 56079 w 102936"/>
                          <a:gd name="connsiteY2" fmla="*/ 2305 h 91049"/>
                          <a:gd name="connsiteX3" fmla="*/ 6519 w 102936"/>
                          <a:gd name="connsiteY3" fmla="*/ 31118 h 91049"/>
                          <a:gd name="connsiteX4" fmla="*/ 757 w 102936"/>
                          <a:gd name="connsiteY4" fmla="*/ 38033 h 91049"/>
                          <a:gd name="connsiteX5" fmla="*/ 1910 w 102936"/>
                          <a:gd name="connsiteY5" fmla="*/ 46101 h 91049"/>
                          <a:gd name="connsiteX6" fmla="*/ 28418 w 102936"/>
                          <a:gd name="connsiteY6" fmla="*/ 86439 h 91049"/>
                          <a:gd name="connsiteX7" fmla="*/ 38791 w 102936"/>
                          <a:gd name="connsiteY7" fmla="*/ 91049 h 91049"/>
                          <a:gd name="connsiteX8" fmla="*/ 46858 w 102936"/>
                          <a:gd name="connsiteY8" fmla="*/ 88745 h 91049"/>
                          <a:gd name="connsiteX9" fmla="*/ 96417 w 102936"/>
                          <a:gd name="connsiteY9" fmla="*/ 59931 h 91049"/>
                          <a:gd name="connsiteX10" fmla="*/ 102180 w 102936"/>
                          <a:gd name="connsiteY10" fmla="*/ 53016 h 91049"/>
                          <a:gd name="connsiteX11" fmla="*/ 101027 w 102936"/>
                          <a:gd name="connsiteY11" fmla="*/ 44948 h 91049"/>
                          <a:gd name="connsiteX12" fmla="*/ 74519 w 102936"/>
                          <a:gd name="connsiteY12" fmla="*/ 4610 h 9104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102936" h="91049">
                            <a:moveTo>
                              <a:pt x="74519" y="4610"/>
                            </a:moveTo>
                            <a:cubicBezTo>
                              <a:pt x="72214" y="1153"/>
                              <a:pt x="68756" y="0"/>
                              <a:pt x="64146" y="0"/>
                            </a:cubicBezTo>
                            <a:cubicBezTo>
                              <a:pt x="61841" y="0"/>
                              <a:pt x="58383" y="1153"/>
                              <a:pt x="56079" y="2305"/>
                            </a:cubicBezTo>
                            <a:lnTo>
                              <a:pt x="6519" y="31118"/>
                            </a:lnTo>
                            <a:cubicBezTo>
                              <a:pt x="4215" y="32271"/>
                              <a:pt x="1910" y="34576"/>
                              <a:pt x="757" y="38033"/>
                            </a:cubicBezTo>
                            <a:cubicBezTo>
                              <a:pt x="-395" y="41491"/>
                              <a:pt x="-395" y="43796"/>
                              <a:pt x="1910" y="46101"/>
                            </a:cubicBezTo>
                            <a:lnTo>
                              <a:pt x="28418" y="86439"/>
                            </a:lnTo>
                            <a:cubicBezTo>
                              <a:pt x="30723" y="89897"/>
                              <a:pt x="34180" y="91049"/>
                              <a:pt x="38791" y="91049"/>
                            </a:cubicBezTo>
                            <a:cubicBezTo>
                              <a:pt x="41095" y="91049"/>
                              <a:pt x="44553" y="89897"/>
                              <a:pt x="46858" y="88745"/>
                            </a:cubicBezTo>
                            <a:lnTo>
                              <a:pt x="96417" y="59931"/>
                            </a:lnTo>
                            <a:cubicBezTo>
                              <a:pt x="98721" y="58779"/>
                              <a:pt x="101027" y="55321"/>
                              <a:pt x="102180" y="53016"/>
                            </a:cubicBezTo>
                            <a:cubicBezTo>
                              <a:pt x="103332" y="49558"/>
                              <a:pt x="103332" y="47254"/>
                              <a:pt x="101027" y="44948"/>
                            </a:cubicBezTo>
                            <a:lnTo>
                              <a:pt x="74519" y="4610"/>
                            </a:lnTo>
                            <a:close/>
                          </a:path>
                        </a:pathLst>
                      </a:custGeom>
                      <a:solidFill>
                        <a:srgbClr val="003480"/>
                      </a:solidFill>
                      <a:ln w="11522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4021" name="Freeform: Shape 4020">
                        <a:extLst>
                          <a:ext uri="{FF2B5EF4-FFF2-40B4-BE49-F238E27FC236}">
                            <a16:creationId xmlns:a16="http://schemas.microsoft.com/office/drawing/2014/main" id="{DFCBFCAC-4D3A-23F0-1157-E0D042E0419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2022103" y="7390465"/>
                        <a:ext cx="102936" cy="91049"/>
                      </a:xfrm>
                      <a:custGeom>
                        <a:avLst/>
                        <a:gdLst>
                          <a:gd name="connsiteX0" fmla="*/ 74519 w 102936"/>
                          <a:gd name="connsiteY0" fmla="*/ 4610 h 91049"/>
                          <a:gd name="connsiteX1" fmla="*/ 64146 w 102936"/>
                          <a:gd name="connsiteY1" fmla="*/ 0 h 91049"/>
                          <a:gd name="connsiteX2" fmla="*/ 56079 w 102936"/>
                          <a:gd name="connsiteY2" fmla="*/ 2305 h 91049"/>
                          <a:gd name="connsiteX3" fmla="*/ 6519 w 102936"/>
                          <a:gd name="connsiteY3" fmla="*/ 31118 h 91049"/>
                          <a:gd name="connsiteX4" fmla="*/ 757 w 102936"/>
                          <a:gd name="connsiteY4" fmla="*/ 38033 h 91049"/>
                          <a:gd name="connsiteX5" fmla="*/ 1910 w 102936"/>
                          <a:gd name="connsiteY5" fmla="*/ 46101 h 91049"/>
                          <a:gd name="connsiteX6" fmla="*/ 28418 w 102936"/>
                          <a:gd name="connsiteY6" fmla="*/ 86439 h 91049"/>
                          <a:gd name="connsiteX7" fmla="*/ 38791 w 102936"/>
                          <a:gd name="connsiteY7" fmla="*/ 91049 h 91049"/>
                          <a:gd name="connsiteX8" fmla="*/ 46858 w 102936"/>
                          <a:gd name="connsiteY8" fmla="*/ 88744 h 91049"/>
                          <a:gd name="connsiteX9" fmla="*/ 96417 w 102936"/>
                          <a:gd name="connsiteY9" fmla="*/ 59931 h 91049"/>
                          <a:gd name="connsiteX10" fmla="*/ 102180 w 102936"/>
                          <a:gd name="connsiteY10" fmla="*/ 53016 h 91049"/>
                          <a:gd name="connsiteX11" fmla="*/ 101027 w 102936"/>
                          <a:gd name="connsiteY11" fmla="*/ 44948 h 91049"/>
                          <a:gd name="connsiteX12" fmla="*/ 74519 w 102936"/>
                          <a:gd name="connsiteY12" fmla="*/ 4610 h 9104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102936" h="91049">
                            <a:moveTo>
                              <a:pt x="74519" y="4610"/>
                            </a:moveTo>
                            <a:cubicBezTo>
                              <a:pt x="72214" y="1152"/>
                              <a:pt x="68756" y="0"/>
                              <a:pt x="64146" y="0"/>
                            </a:cubicBezTo>
                            <a:cubicBezTo>
                              <a:pt x="61841" y="0"/>
                              <a:pt x="58383" y="1152"/>
                              <a:pt x="56079" y="2305"/>
                            </a:cubicBezTo>
                            <a:lnTo>
                              <a:pt x="6519" y="31118"/>
                            </a:lnTo>
                            <a:cubicBezTo>
                              <a:pt x="4215" y="32271"/>
                              <a:pt x="1910" y="35728"/>
                              <a:pt x="757" y="38033"/>
                            </a:cubicBezTo>
                            <a:cubicBezTo>
                              <a:pt x="-395" y="41491"/>
                              <a:pt x="-395" y="43796"/>
                              <a:pt x="1910" y="46101"/>
                            </a:cubicBezTo>
                            <a:lnTo>
                              <a:pt x="28418" y="86439"/>
                            </a:lnTo>
                            <a:cubicBezTo>
                              <a:pt x="30723" y="89897"/>
                              <a:pt x="34180" y="91049"/>
                              <a:pt x="38791" y="91049"/>
                            </a:cubicBezTo>
                            <a:cubicBezTo>
                              <a:pt x="41095" y="91049"/>
                              <a:pt x="44553" y="89897"/>
                              <a:pt x="46858" y="88744"/>
                            </a:cubicBezTo>
                            <a:lnTo>
                              <a:pt x="96417" y="59931"/>
                            </a:lnTo>
                            <a:cubicBezTo>
                              <a:pt x="98721" y="58778"/>
                              <a:pt x="101027" y="56474"/>
                              <a:pt x="102180" y="53016"/>
                            </a:cubicBezTo>
                            <a:cubicBezTo>
                              <a:pt x="103332" y="49558"/>
                              <a:pt x="103332" y="47253"/>
                              <a:pt x="101027" y="44948"/>
                            </a:cubicBezTo>
                            <a:lnTo>
                              <a:pt x="74519" y="4610"/>
                            </a:lnTo>
                            <a:close/>
                          </a:path>
                        </a:pathLst>
                      </a:custGeom>
                      <a:solidFill>
                        <a:srgbClr val="003480"/>
                      </a:solidFill>
                      <a:ln w="11522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4022" name="Freeform: Shape 4021">
                        <a:extLst>
                          <a:ext uri="{FF2B5EF4-FFF2-40B4-BE49-F238E27FC236}">
                            <a16:creationId xmlns:a16="http://schemas.microsoft.com/office/drawing/2014/main" id="{D7DCB154-E14C-13D1-3F44-77747B9339C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2224948" y="7359347"/>
                        <a:ext cx="102936" cy="91049"/>
                      </a:xfrm>
                      <a:custGeom>
                        <a:avLst/>
                        <a:gdLst>
                          <a:gd name="connsiteX0" fmla="*/ 74519 w 102936"/>
                          <a:gd name="connsiteY0" fmla="*/ 4610 h 91049"/>
                          <a:gd name="connsiteX1" fmla="*/ 64146 w 102936"/>
                          <a:gd name="connsiteY1" fmla="*/ 0 h 91049"/>
                          <a:gd name="connsiteX2" fmla="*/ 56078 w 102936"/>
                          <a:gd name="connsiteY2" fmla="*/ 2305 h 91049"/>
                          <a:gd name="connsiteX3" fmla="*/ 6520 w 102936"/>
                          <a:gd name="connsiteY3" fmla="*/ 31118 h 91049"/>
                          <a:gd name="connsiteX4" fmla="*/ 757 w 102936"/>
                          <a:gd name="connsiteY4" fmla="*/ 38033 h 91049"/>
                          <a:gd name="connsiteX5" fmla="*/ 1910 w 102936"/>
                          <a:gd name="connsiteY5" fmla="*/ 46101 h 91049"/>
                          <a:gd name="connsiteX6" fmla="*/ 28418 w 102936"/>
                          <a:gd name="connsiteY6" fmla="*/ 86439 h 91049"/>
                          <a:gd name="connsiteX7" fmla="*/ 38791 w 102936"/>
                          <a:gd name="connsiteY7" fmla="*/ 91049 h 91049"/>
                          <a:gd name="connsiteX8" fmla="*/ 46858 w 102936"/>
                          <a:gd name="connsiteY8" fmla="*/ 88745 h 91049"/>
                          <a:gd name="connsiteX9" fmla="*/ 96417 w 102936"/>
                          <a:gd name="connsiteY9" fmla="*/ 59931 h 91049"/>
                          <a:gd name="connsiteX10" fmla="*/ 102179 w 102936"/>
                          <a:gd name="connsiteY10" fmla="*/ 53016 h 91049"/>
                          <a:gd name="connsiteX11" fmla="*/ 101027 w 102936"/>
                          <a:gd name="connsiteY11" fmla="*/ 44948 h 91049"/>
                          <a:gd name="connsiteX12" fmla="*/ 74519 w 102936"/>
                          <a:gd name="connsiteY12" fmla="*/ 4610 h 9104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102936" h="91049">
                            <a:moveTo>
                              <a:pt x="74519" y="4610"/>
                            </a:moveTo>
                            <a:cubicBezTo>
                              <a:pt x="72214" y="1153"/>
                              <a:pt x="68756" y="0"/>
                              <a:pt x="64146" y="0"/>
                            </a:cubicBezTo>
                            <a:cubicBezTo>
                              <a:pt x="61841" y="0"/>
                              <a:pt x="58384" y="1153"/>
                              <a:pt x="56078" y="2305"/>
                            </a:cubicBezTo>
                            <a:lnTo>
                              <a:pt x="6520" y="31118"/>
                            </a:lnTo>
                            <a:cubicBezTo>
                              <a:pt x="4215" y="32271"/>
                              <a:pt x="1910" y="34576"/>
                              <a:pt x="757" y="38033"/>
                            </a:cubicBezTo>
                            <a:cubicBezTo>
                              <a:pt x="-396" y="41491"/>
                              <a:pt x="-396" y="43796"/>
                              <a:pt x="1910" y="46101"/>
                            </a:cubicBezTo>
                            <a:lnTo>
                              <a:pt x="28418" y="86439"/>
                            </a:lnTo>
                            <a:cubicBezTo>
                              <a:pt x="30723" y="89897"/>
                              <a:pt x="34180" y="91049"/>
                              <a:pt x="38791" y="91049"/>
                            </a:cubicBezTo>
                            <a:cubicBezTo>
                              <a:pt x="41096" y="91049"/>
                              <a:pt x="44553" y="89897"/>
                              <a:pt x="46858" y="88745"/>
                            </a:cubicBezTo>
                            <a:lnTo>
                              <a:pt x="96417" y="59931"/>
                            </a:lnTo>
                            <a:cubicBezTo>
                              <a:pt x="98722" y="58779"/>
                              <a:pt x="101027" y="55321"/>
                              <a:pt x="102179" y="53016"/>
                            </a:cubicBezTo>
                            <a:cubicBezTo>
                              <a:pt x="103332" y="49558"/>
                              <a:pt x="103332" y="47254"/>
                              <a:pt x="101027" y="44948"/>
                            </a:cubicBezTo>
                            <a:lnTo>
                              <a:pt x="74519" y="4610"/>
                            </a:lnTo>
                            <a:close/>
                          </a:path>
                        </a:pathLst>
                      </a:custGeom>
                      <a:solidFill>
                        <a:srgbClr val="003480"/>
                      </a:solidFill>
                      <a:ln w="11522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4023" name="Freeform: Shape 4022">
                        <a:extLst>
                          <a:ext uri="{FF2B5EF4-FFF2-40B4-BE49-F238E27FC236}">
                            <a16:creationId xmlns:a16="http://schemas.microsoft.com/office/drawing/2014/main" id="{0878590F-EE79-D3C3-4054-276ABACE849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2182305" y="7294805"/>
                        <a:ext cx="102936" cy="91049"/>
                      </a:xfrm>
                      <a:custGeom>
                        <a:avLst/>
                        <a:gdLst>
                          <a:gd name="connsiteX0" fmla="*/ 74519 w 102936"/>
                          <a:gd name="connsiteY0" fmla="*/ 4610 h 91049"/>
                          <a:gd name="connsiteX1" fmla="*/ 64146 w 102936"/>
                          <a:gd name="connsiteY1" fmla="*/ 0 h 91049"/>
                          <a:gd name="connsiteX2" fmla="*/ 56078 w 102936"/>
                          <a:gd name="connsiteY2" fmla="*/ 2305 h 91049"/>
                          <a:gd name="connsiteX3" fmla="*/ 6519 w 102936"/>
                          <a:gd name="connsiteY3" fmla="*/ 31118 h 91049"/>
                          <a:gd name="connsiteX4" fmla="*/ 757 w 102936"/>
                          <a:gd name="connsiteY4" fmla="*/ 38034 h 91049"/>
                          <a:gd name="connsiteX5" fmla="*/ 1909 w 102936"/>
                          <a:gd name="connsiteY5" fmla="*/ 46101 h 91049"/>
                          <a:gd name="connsiteX6" fmla="*/ 28418 w 102936"/>
                          <a:gd name="connsiteY6" fmla="*/ 86439 h 91049"/>
                          <a:gd name="connsiteX7" fmla="*/ 38790 w 102936"/>
                          <a:gd name="connsiteY7" fmla="*/ 91049 h 91049"/>
                          <a:gd name="connsiteX8" fmla="*/ 46858 w 102936"/>
                          <a:gd name="connsiteY8" fmla="*/ 88745 h 91049"/>
                          <a:gd name="connsiteX9" fmla="*/ 96416 w 102936"/>
                          <a:gd name="connsiteY9" fmla="*/ 59931 h 91049"/>
                          <a:gd name="connsiteX10" fmla="*/ 102179 w 102936"/>
                          <a:gd name="connsiteY10" fmla="*/ 53016 h 91049"/>
                          <a:gd name="connsiteX11" fmla="*/ 101027 w 102936"/>
                          <a:gd name="connsiteY11" fmla="*/ 44948 h 91049"/>
                          <a:gd name="connsiteX12" fmla="*/ 74519 w 102936"/>
                          <a:gd name="connsiteY12" fmla="*/ 4610 h 9104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102936" h="91049">
                            <a:moveTo>
                              <a:pt x="74519" y="4610"/>
                            </a:moveTo>
                            <a:cubicBezTo>
                              <a:pt x="72214" y="1153"/>
                              <a:pt x="68756" y="0"/>
                              <a:pt x="64146" y="0"/>
                            </a:cubicBezTo>
                            <a:cubicBezTo>
                              <a:pt x="61841" y="0"/>
                              <a:pt x="58383" y="1153"/>
                              <a:pt x="56078" y="2305"/>
                            </a:cubicBezTo>
                            <a:lnTo>
                              <a:pt x="6519" y="31118"/>
                            </a:lnTo>
                            <a:cubicBezTo>
                              <a:pt x="4214" y="32271"/>
                              <a:pt x="1909" y="34576"/>
                              <a:pt x="757" y="38034"/>
                            </a:cubicBezTo>
                            <a:cubicBezTo>
                              <a:pt x="-395" y="41491"/>
                              <a:pt x="-395" y="43796"/>
                              <a:pt x="1909" y="46101"/>
                            </a:cubicBezTo>
                            <a:lnTo>
                              <a:pt x="28418" y="86439"/>
                            </a:lnTo>
                            <a:cubicBezTo>
                              <a:pt x="30722" y="89897"/>
                              <a:pt x="34180" y="91049"/>
                              <a:pt x="38790" y="91049"/>
                            </a:cubicBezTo>
                            <a:cubicBezTo>
                              <a:pt x="41095" y="91049"/>
                              <a:pt x="44553" y="89897"/>
                              <a:pt x="46858" y="88745"/>
                            </a:cubicBezTo>
                            <a:lnTo>
                              <a:pt x="96416" y="59931"/>
                            </a:lnTo>
                            <a:cubicBezTo>
                              <a:pt x="98721" y="58779"/>
                              <a:pt x="101027" y="55321"/>
                              <a:pt x="102179" y="53016"/>
                            </a:cubicBezTo>
                            <a:cubicBezTo>
                              <a:pt x="103332" y="49559"/>
                              <a:pt x="103332" y="47254"/>
                              <a:pt x="101027" y="44948"/>
                            </a:cubicBezTo>
                            <a:lnTo>
                              <a:pt x="74519" y="4610"/>
                            </a:lnTo>
                            <a:close/>
                          </a:path>
                        </a:pathLst>
                      </a:custGeom>
                      <a:solidFill>
                        <a:srgbClr val="003480"/>
                      </a:solidFill>
                      <a:ln w="11522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4024" name="Freeform: Shape 4023">
                        <a:extLst>
                          <a:ext uri="{FF2B5EF4-FFF2-40B4-BE49-F238E27FC236}">
                            <a16:creationId xmlns:a16="http://schemas.microsoft.com/office/drawing/2014/main" id="{D8A4CEB9-771E-AFB8-B11B-4CFDD08953B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2230710" y="7539141"/>
                        <a:ext cx="102936" cy="91049"/>
                      </a:xfrm>
                      <a:custGeom>
                        <a:avLst/>
                        <a:gdLst>
                          <a:gd name="connsiteX0" fmla="*/ 74519 w 102936"/>
                          <a:gd name="connsiteY0" fmla="*/ 4610 h 91049"/>
                          <a:gd name="connsiteX1" fmla="*/ 64146 w 102936"/>
                          <a:gd name="connsiteY1" fmla="*/ 0 h 91049"/>
                          <a:gd name="connsiteX2" fmla="*/ 56078 w 102936"/>
                          <a:gd name="connsiteY2" fmla="*/ 2305 h 91049"/>
                          <a:gd name="connsiteX3" fmla="*/ 6520 w 102936"/>
                          <a:gd name="connsiteY3" fmla="*/ 31118 h 91049"/>
                          <a:gd name="connsiteX4" fmla="*/ 757 w 102936"/>
                          <a:gd name="connsiteY4" fmla="*/ 38033 h 91049"/>
                          <a:gd name="connsiteX5" fmla="*/ 1910 w 102936"/>
                          <a:gd name="connsiteY5" fmla="*/ 46101 h 91049"/>
                          <a:gd name="connsiteX6" fmla="*/ 28418 w 102936"/>
                          <a:gd name="connsiteY6" fmla="*/ 86439 h 91049"/>
                          <a:gd name="connsiteX7" fmla="*/ 38791 w 102936"/>
                          <a:gd name="connsiteY7" fmla="*/ 91049 h 91049"/>
                          <a:gd name="connsiteX8" fmla="*/ 46858 w 102936"/>
                          <a:gd name="connsiteY8" fmla="*/ 88744 h 91049"/>
                          <a:gd name="connsiteX9" fmla="*/ 96417 w 102936"/>
                          <a:gd name="connsiteY9" fmla="*/ 59931 h 91049"/>
                          <a:gd name="connsiteX10" fmla="*/ 102179 w 102936"/>
                          <a:gd name="connsiteY10" fmla="*/ 53016 h 91049"/>
                          <a:gd name="connsiteX11" fmla="*/ 101027 w 102936"/>
                          <a:gd name="connsiteY11" fmla="*/ 44948 h 91049"/>
                          <a:gd name="connsiteX12" fmla="*/ 74519 w 102936"/>
                          <a:gd name="connsiteY12" fmla="*/ 4610 h 9104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102936" h="91049">
                            <a:moveTo>
                              <a:pt x="74519" y="4610"/>
                            </a:moveTo>
                            <a:cubicBezTo>
                              <a:pt x="72214" y="1153"/>
                              <a:pt x="68756" y="0"/>
                              <a:pt x="64146" y="0"/>
                            </a:cubicBezTo>
                            <a:cubicBezTo>
                              <a:pt x="61841" y="0"/>
                              <a:pt x="58384" y="1153"/>
                              <a:pt x="56078" y="2305"/>
                            </a:cubicBezTo>
                            <a:lnTo>
                              <a:pt x="6520" y="31118"/>
                            </a:lnTo>
                            <a:cubicBezTo>
                              <a:pt x="4215" y="32271"/>
                              <a:pt x="1910" y="35728"/>
                              <a:pt x="757" y="38033"/>
                            </a:cubicBezTo>
                            <a:cubicBezTo>
                              <a:pt x="-396" y="41491"/>
                              <a:pt x="-396" y="43796"/>
                              <a:pt x="1910" y="46101"/>
                            </a:cubicBezTo>
                            <a:lnTo>
                              <a:pt x="28418" y="86439"/>
                            </a:lnTo>
                            <a:cubicBezTo>
                              <a:pt x="30723" y="89897"/>
                              <a:pt x="34180" y="91049"/>
                              <a:pt x="38791" y="91049"/>
                            </a:cubicBezTo>
                            <a:cubicBezTo>
                              <a:pt x="41096" y="91049"/>
                              <a:pt x="44553" y="89897"/>
                              <a:pt x="46858" y="88744"/>
                            </a:cubicBezTo>
                            <a:lnTo>
                              <a:pt x="96417" y="59931"/>
                            </a:lnTo>
                            <a:cubicBezTo>
                              <a:pt x="98722" y="58779"/>
                              <a:pt x="101027" y="55321"/>
                              <a:pt x="102179" y="53016"/>
                            </a:cubicBezTo>
                            <a:cubicBezTo>
                              <a:pt x="103332" y="49558"/>
                              <a:pt x="103332" y="47254"/>
                              <a:pt x="101027" y="44948"/>
                            </a:cubicBezTo>
                            <a:lnTo>
                              <a:pt x="74519" y="4610"/>
                            </a:lnTo>
                            <a:close/>
                          </a:path>
                        </a:pathLst>
                      </a:custGeom>
                      <a:solidFill>
                        <a:srgbClr val="003480"/>
                      </a:solidFill>
                      <a:ln w="11522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4025" name="Freeform: Shape 4024">
                        <a:extLst>
                          <a:ext uri="{FF2B5EF4-FFF2-40B4-BE49-F238E27FC236}">
                            <a16:creationId xmlns:a16="http://schemas.microsoft.com/office/drawing/2014/main" id="{BB905BD3-32A2-7CE8-8C8A-0740B54B8E9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2310235" y="7490735"/>
                        <a:ext cx="102936" cy="91049"/>
                      </a:xfrm>
                      <a:custGeom>
                        <a:avLst/>
                        <a:gdLst>
                          <a:gd name="connsiteX0" fmla="*/ 74519 w 102936"/>
                          <a:gd name="connsiteY0" fmla="*/ 4610 h 91049"/>
                          <a:gd name="connsiteX1" fmla="*/ 64146 w 102936"/>
                          <a:gd name="connsiteY1" fmla="*/ 0 h 91049"/>
                          <a:gd name="connsiteX2" fmla="*/ 56079 w 102936"/>
                          <a:gd name="connsiteY2" fmla="*/ 2305 h 91049"/>
                          <a:gd name="connsiteX3" fmla="*/ 6519 w 102936"/>
                          <a:gd name="connsiteY3" fmla="*/ 31118 h 91049"/>
                          <a:gd name="connsiteX4" fmla="*/ 757 w 102936"/>
                          <a:gd name="connsiteY4" fmla="*/ 38034 h 91049"/>
                          <a:gd name="connsiteX5" fmla="*/ 1910 w 102936"/>
                          <a:gd name="connsiteY5" fmla="*/ 46101 h 91049"/>
                          <a:gd name="connsiteX6" fmla="*/ 28418 w 102936"/>
                          <a:gd name="connsiteY6" fmla="*/ 86439 h 91049"/>
                          <a:gd name="connsiteX7" fmla="*/ 38791 w 102936"/>
                          <a:gd name="connsiteY7" fmla="*/ 91049 h 91049"/>
                          <a:gd name="connsiteX8" fmla="*/ 46858 w 102936"/>
                          <a:gd name="connsiteY8" fmla="*/ 88745 h 91049"/>
                          <a:gd name="connsiteX9" fmla="*/ 96417 w 102936"/>
                          <a:gd name="connsiteY9" fmla="*/ 59931 h 91049"/>
                          <a:gd name="connsiteX10" fmla="*/ 102180 w 102936"/>
                          <a:gd name="connsiteY10" fmla="*/ 53016 h 91049"/>
                          <a:gd name="connsiteX11" fmla="*/ 101027 w 102936"/>
                          <a:gd name="connsiteY11" fmla="*/ 44948 h 91049"/>
                          <a:gd name="connsiteX12" fmla="*/ 74519 w 102936"/>
                          <a:gd name="connsiteY12" fmla="*/ 4610 h 9104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102936" h="91049">
                            <a:moveTo>
                              <a:pt x="74519" y="4610"/>
                            </a:moveTo>
                            <a:cubicBezTo>
                              <a:pt x="72214" y="1153"/>
                              <a:pt x="68756" y="0"/>
                              <a:pt x="64146" y="0"/>
                            </a:cubicBezTo>
                            <a:cubicBezTo>
                              <a:pt x="61841" y="0"/>
                              <a:pt x="58383" y="1153"/>
                              <a:pt x="56079" y="2305"/>
                            </a:cubicBezTo>
                            <a:lnTo>
                              <a:pt x="6519" y="31118"/>
                            </a:lnTo>
                            <a:cubicBezTo>
                              <a:pt x="4215" y="32271"/>
                              <a:pt x="1910" y="34576"/>
                              <a:pt x="757" y="38034"/>
                            </a:cubicBezTo>
                            <a:cubicBezTo>
                              <a:pt x="-395" y="41491"/>
                              <a:pt x="-395" y="43796"/>
                              <a:pt x="1910" y="46101"/>
                            </a:cubicBezTo>
                            <a:lnTo>
                              <a:pt x="28418" y="86439"/>
                            </a:lnTo>
                            <a:cubicBezTo>
                              <a:pt x="30723" y="89897"/>
                              <a:pt x="34180" y="91049"/>
                              <a:pt x="38791" y="91049"/>
                            </a:cubicBezTo>
                            <a:cubicBezTo>
                              <a:pt x="41095" y="91049"/>
                              <a:pt x="44553" y="89897"/>
                              <a:pt x="46858" y="88745"/>
                            </a:cubicBezTo>
                            <a:lnTo>
                              <a:pt x="96417" y="59931"/>
                            </a:lnTo>
                            <a:cubicBezTo>
                              <a:pt x="98721" y="58779"/>
                              <a:pt x="101027" y="56474"/>
                              <a:pt x="102180" y="53016"/>
                            </a:cubicBezTo>
                            <a:cubicBezTo>
                              <a:pt x="103332" y="49559"/>
                              <a:pt x="103332" y="47254"/>
                              <a:pt x="101027" y="44948"/>
                            </a:cubicBezTo>
                            <a:lnTo>
                              <a:pt x="74519" y="4610"/>
                            </a:lnTo>
                            <a:close/>
                          </a:path>
                        </a:pathLst>
                      </a:custGeom>
                      <a:solidFill>
                        <a:srgbClr val="003480"/>
                      </a:solidFill>
                      <a:ln w="11522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4026" name="Freeform: Shape 4025">
                        <a:extLst>
                          <a:ext uri="{FF2B5EF4-FFF2-40B4-BE49-F238E27FC236}">
                            <a16:creationId xmlns:a16="http://schemas.microsoft.com/office/drawing/2014/main" id="{CFBCF80D-E5A9-8238-CD3F-38F21E299F9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2390911" y="7443481"/>
                        <a:ext cx="102936" cy="91049"/>
                      </a:xfrm>
                      <a:custGeom>
                        <a:avLst/>
                        <a:gdLst>
                          <a:gd name="connsiteX0" fmla="*/ 74519 w 102936"/>
                          <a:gd name="connsiteY0" fmla="*/ 4610 h 91049"/>
                          <a:gd name="connsiteX1" fmla="*/ 64146 w 102936"/>
                          <a:gd name="connsiteY1" fmla="*/ 0 h 91049"/>
                          <a:gd name="connsiteX2" fmla="*/ 56079 w 102936"/>
                          <a:gd name="connsiteY2" fmla="*/ 2305 h 91049"/>
                          <a:gd name="connsiteX3" fmla="*/ 6519 w 102936"/>
                          <a:gd name="connsiteY3" fmla="*/ 31118 h 91049"/>
                          <a:gd name="connsiteX4" fmla="*/ 757 w 102936"/>
                          <a:gd name="connsiteY4" fmla="*/ 38034 h 91049"/>
                          <a:gd name="connsiteX5" fmla="*/ 1910 w 102936"/>
                          <a:gd name="connsiteY5" fmla="*/ 46101 h 91049"/>
                          <a:gd name="connsiteX6" fmla="*/ 28418 w 102936"/>
                          <a:gd name="connsiteY6" fmla="*/ 86439 h 91049"/>
                          <a:gd name="connsiteX7" fmla="*/ 38791 w 102936"/>
                          <a:gd name="connsiteY7" fmla="*/ 91050 h 91049"/>
                          <a:gd name="connsiteX8" fmla="*/ 46858 w 102936"/>
                          <a:gd name="connsiteY8" fmla="*/ 88745 h 91049"/>
                          <a:gd name="connsiteX9" fmla="*/ 96417 w 102936"/>
                          <a:gd name="connsiteY9" fmla="*/ 59931 h 91049"/>
                          <a:gd name="connsiteX10" fmla="*/ 102180 w 102936"/>
                          <a:gd name="connsiteY10" fmla="*/ 53016 h 91049"/>
                          <a:gd name="connsiteX11" fmla="*/ 101027 w 102936"/>
                          <a:gd name="connsiteY11" fmla="*/ 44949 h 91049"/>
                          <a:gd name="connsiteX12" fmla="*/ 74519 w 102936"/>
                          <a:gd name="connsiteY12" fmla="*/ 4610 h 9104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102936" h="91049">
                            <a:moveTo>
                              <a:pt x="74519" y="4610"/>
                            </a:moveTo>
                            <a:cubicBezTo>
                              <a:pt x="72214" y="1153"/>
                              <a:pt x="68756" y="0"/>
                              <a:pt x="64146" y="0"/>
                            </a:cubicBezTo>
                            <a:cubicBezTo>
                              <a:pt x="61841" y="0"/>
                              <a:pt x="58383" y="1153"/>
                              <a:pt x="56079" y="2305"/>
                            </a:cubicBezTo>
                            <a:lnTo>
                              <a:pt x="6519" y="31118"/>
                            </a:lnTo>
                            <a:cubicBezTo>
                              <a:pt x="4215" y="32271"/>
                              <a:pt x="1910" y="34576"/>
                              <a:pt x="757" y="38034"/>
                            </a:cubicBezTo>
                            <a:cubicBezTo>
                              <a:pt x="-395" y="41491"/>
                              <a:pt x="-395" y="43796"/>
                              <a:pt x="1910" y="46101"/>
                            </a:cubicBezTo>
                            <a:lnTo>
                              <a:pt x="28418" y="86439"/>
                            </a:lnTo>
                            <a:cubicBezTo>
                              <a:pt x="30723" y="89897"/>
                              <a:pt x="34180" y="91050"/>
                              <a:pt x="38791" y="91050"/>
                            </a:cubicBezTo>
                            <a:cubicBezTo>
                              <a:pt x="41095" y="91050"/>
                              <a:pt x="44553" y="89897"/>
                              <a:pt x="46858" y="88745"/>
                            </a:cubicBezTo>
                            <a:lnTo>
                              <a:pt x="96417" y="59931"/>
                            </a:lnTo>
                            <a:cubicBezTo>
                              <a:pt x="98721" y="58779"/>
                              <a:pt x="101027" y="55321"/>
                              <a:pt x="102180" y="53016"/>
                            </a:cubicBezTo>
                            <a:cubicBezTo>
                              <a:pt x="103332" y="49559"/>
                              <a:pt x="103332" y="47254"/>
                              <a:pt x="101027" y="44949"/>
                            </a:cubicBezTo>
                            <a:lnTo>
                              <a:pt x="74519" y="4610"/>
                            </a:lnTo>
                            <a:close/>
                          </a:path>
                        </a:pathLst>
                      </a:custGeom>
                      <a:solidFill>
                        <a:srgbClr val="003480"/>
                      </a:solidFill>
                      <a:ln w="11522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4027" name="Freeform: Shape 4026">
                        <a:extLst>
                          <a:ext uri="{FF2B5EF4-FFF2-40B4-BE49-F238E27FC236}">
                            <a16:creationId xmlns:a16="http://schemas.microsoft.com/office/drawing/2014/main" id="{3B5D3C34-98B3-CF19-361C-B8F01D69ED6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2151186" y="7586394"/>
                        <a:ext cx="102936" cy="91049"/>
                      </a:xfrm>
                      <a:custGeom>
                        <a:avLst/>
                        <a:gdLst>
                          <a:gd name="connsiteX0" fmla="*/ 74519 w 102936"/>
                          <a:gd name="connsiteY0" fmla="*/ 4610 h 91049"/>
                          <a:gd name="connsiteX1" fmla="*/ 64146 w 102936"/>
                          <a:gd name="connsiteY1" fmla="*/ 0 h 91049"/>
                          <a:gd name="connsiteX2" fmla="*/ 56078 w 102936"/>
                          <a:gd name="connsiteY2" fmla="*/ 2305 h 91049"/>
                          <a:gd name="connsiteX3" fmla="*/ 6519 w 102936"/>
                          <a:gd name="connsiteY3" fmla="*/ 31118 h 91049"/>
                          <a:gd name="connsiteX4" fmla="*/ 757 w 102936"/>
                          <a:gd name="connsiteY4" fmla="*/ 38033 h 91049"/>
                          <a:gd name="connsiteX5" fmla="*/ 1910 w 102936"/>
                          <a:gd name="connsiteY5" fmla="*/ 46101 h 91049"/>
                          <a:gd name="connsiteX6" fmla="*/ 28418 w 102936"/>
                          <a:gd name="connsiteY6" fmla="*/ 86439 h 91049"/>
                          <a:gd name="connsiteX7" fmla="*/ 38790 w 102936"/>
                          <a:gd name="connsiteY7" fmla="*/ 91049 h 91049"/>
                          <a:gd name="connsiteX8" fmla="*/ 46858 w 102936"/>
                          <a:gd name="connsiteY8" fmla="*/ 88744 h 91049"/>
                          <a:gd name="connsiteX9" fmla="*/ 96416 w 102936"/>
                          <a:gd name="connsiteY9" fmla="*/ 59931 h 91049"/>
                          <a:gd name="connsiteX10" fmla="*/ 102179 w 102936"/>
                          <a:gd name="connsiteY10" fmla="*/ 53016 h 91049"/>
                          <a:gd name="connsiteX11" fmla="*/ 101027 w 102936"/>
                          <a:gd name="connsiteY11" fmla="*/ 44948 h 91049"/>
                          <a:gd name="connsiteX12" fmla="*/ 74519 w 102936"/>
                          <a:gd name="connsiteY12" fmla="*/ 4610 h 9104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102936" h="91049">
                            <a:moveTo>
                              <a:pt x="74519" y="4610"/>
                            </a:moveTo>
                            <a:cubicBezTo>
                              <a:pt x="72214" y="1152"/>
                              <a:pt x="68756" y="0"/>
                              <a:pt x="64146" y="0"/>
                            </a:cubicBezTo>
                            <a:cubicBezTo>
                              <a:pt x="61840" y="0"/>
                              <a:pt x="58383" y="1152"/>
                              <a:pt x="56078" y="2305"/>
                            </a:cubicBezTo>
                            <a:lnTo>
                              <a:pt x="6519" y="31118"/>
                            </a:lnTo>
                            <a:cubicBezTo>
                              <a:pt x="4214" y="32271"/>
                              <a:pt x="1910" y="35728"/>
                              <a:pt x="757" y="38033"/>
                            </a:cubicBezTo>
                            <a:cubicBezTo>
                              <a:pt x="-395" y="41491"/>
                              <a:pt x="-395" y="43796"/>
                              <a:pt x="1910" y="46101"/>
                            </a:cubicBezTo>
                            <a:lnTo>
                              <a:pt x="28418" y="86439"/>
                            </a:lnTo>
                            <a:cubicBezTo>
                              <a:pt x="30723" y="89897"/>
                              <a:pt x="34180" y="91049"/>
                              <a:pt x="38790" y="91049"/>
                            </a:cubicBezTo>
                            <a:cubicBezTo>
                              <a:pt x="41095" y="91049"/>
                              <a:pt x="44553" y="89897"/>
                              <a:pt x="46858" y="88744"/>
                            </a:cubicBezTo>
                            <a:lnTo>
                              <a:pt x="96416" y="59931"/>
                            </a:lnTo>
                            <a:cubicBezTo>
                              <a:pt x="98721" y="58778"/>
                              <a:pt x="101027" y="56474"/>
                              <a:pt x="102179" y="53016"/>
                            </a:cubicBezTo>
                            <a:cubicBezTo>
                              <a:pt x="103332" y="49558"/>
                              <a:pt x="103332" y="47253"/>
                              <a:pt x="101027" y="44948"/>
                            </a:cubicBezTo>
                            <a:lnTo>
                              <a:pt x="74519" y="4610"/>
                            </a:lnTo>
                            <a:close/>
                          </a:path>
                        </a:pathLst>
                      </a:custGeom>
                      <a:solidFill>
                        <a:srgbClr val="003480"/>
                      </a:solidFill>
                      <a:ln w="11522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4028" name="Freeform: Shape 4027">
                        <a:extLst>
                          <a:ext uri="{FF2B5EF4-FFF2-40B4-BE49-F238E27FC236}">
                            <a16:creationId xmlns:a16="http://schemas.microsoft.com/office/drawing/2014/main" id="{7F04DC52-A241-5949-C3B6-C9E58178126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2188067" y="7473447"/>
                        <a:ext cx="102936" cy="91049"/>
                      </a:xfrm>
                      <a:custGeom>
                        <a:avLst/>
                        <a:gdLst>
                          <a:gd name="connsiteX0" fmla="*/ 74519 w 102936"/>
                          <a:gd name="connsiteY0" fmla="*/ 4610 h 91049"/>
                          <a:gd name="connsiteX1" fmla="*/ 64146 w 102936"/>
                          <a:gd name="connsiteY1" fmla="*/ 0 h 91049"/>
                          <a:gd name="connsiteX2" fmla="*/ 56078 w 102936"/>
                          <a:gd name="connsiteY2" fmla="*/ 2305 h 91049"/>
                          <a:gd name="connsiteX3" fmla="*/ 6519 w 102936"/>
                          <a:gd name="connsiteY3" fmla="*/ 31118 h 91049"/>
                          <a:gd name="connsiteX4" fmla="*/ 757 w 102936"/>
                          <a:gd name="connsiteY4" fmla="*/ 38034 h 91049"/>
                          <a:gd name="connsiteX5" fmla="*/ 1909 w 102936"/>
                          <a:gd name="connsiteY5" fmla="*/ 46101 h 91049"/>
                          <a:gd name="connsiteX6" fmla="*/ 28418 w 102936"/>
                          <a:gd name="connsiteY6" fmla="*/ 86439 h 91049"/>
                          <a:gd name="connsiteX7" fmla="*/ 38790 w 102936"/>
                          <a:gd name="connsiteY7" fmla="*/ 91049 h 91049"/>
                          <a:gd name="connsiteX8" fmla="*/ 46858 w 102936"/>
                          <a:gd name="connsiteY8" fmla="*/ 88745 h 91049"/>
                          <a:gd name="connsiteX9" fmla="*/ 96416 w 102936"/>
                          <a:gd name="connsiteY9" fmla="*/ 59931 h 91049"/>
                          <a:gd name="connsiteX10" fmla="*/ 102179 w 102936"/>
                          <a:gd name="connsiteY10" fmla="*/ 53016 h 91049"/>
                          <a:gd name="connsiteX11" fmla="*/ 101027 w 102936"/>
                          <a:gd name="connsiteY11" fmla="*/ 44948 h 91049"/>
                          <a:gd name="connsiteX12" fmla="*/ 74519 w 102936"/>
                          <a:gd name="connsiteY12" fmla="*/ 4610 h 9104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102936" h="91049">
                            <a:moveTo>
                              <a:pt x="74519" y="4610"/>
                            </a:moveTo>
                            <a:cubicBezTo>
                              <a:pt x="72214" y="1153"/>
                              <a:pt x="68756" y="0"/>
                              <a:pt x="64146" y="0"/>
                            </a:cubicBezTo>
                            <a:cubicBezTo>
                              <a:pt x="61841" y="0"/>
                              <a:pt x="58383" y="1153"/>
                              <a:pt x="56078" y="2305"/>
                            </a:cubicBezTo>
                            <a:lnTo>
                              <a:pt x="6519" y="31118"/>
                            </a:lnTo>
                            <a:cubicBezTo>
                              <a:pt x="4214" y="32271"/>
                              <a:pt x="1909" y="35728"/>
                              <a:pt x="757" y="38034"/>
                            </a:cubicBezTo>
                            <a:cubicBezTo>
                              <a:pt x="-395" y="41491"/>
                              <a:pt x="-395" y="43796"/>
                              <a:pt x="1909" y="46101"/>
                            </a:cubicBezTo>
                            <a:lnTo>
                              <a:pt x="28418" y="86439"/>
                            </a:lnTo>
                            <a:cubicBezTo>
                              <a:pt x="30722" y="89897"/>
                              <a:pt x="34180" y="91049"/>
                              <a:pt x="38790" y="91049"/>
                            </a:cubicBezTo>
                            <a:cubicBezTo>
                              <a:pt x="41095" y="91049"/>
                              <a:pt x="44553" y="89897"/>
                              <a:pt x="46858" y="88745"/>
                            </a:cubicBezTo>
                            <a:lnTo>
                              <a:pt x="96416" y="59931"/>
                            </a:lnTo>
                            <a:cubicBezTo>
                              <a:pt x="98721" y="58779"/>
                              <a:pt x="101027" y="55321"/>
                              <a:pt x="102179" y="53016"/>
                            </a:cubicBezTo>
                            <a:cubicBezTo>
                              <a:pt x="103332" y="49559"/>
                              <a:pt x="103332" y="47254"/>
                              <a:pt x="101027" y="44948"/>
                            </a:cubicBezTo>
                            <a:lnTo>
                              <a:pt x="74519" y="4610"/>
                            </a:lnTo>
                            <a:close/>
                          </a:path>
                        </a:pathLst>
                      </a:custGeom>
                      <a:solidFill>
                        <a:srgbClr val="003480"/>
                      </a:solidFill>
                      <a:ln w="11522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4029" name="Freeform: Shape 4028">
                        <a:extLst>
                          <a:ext uri="{FF2B5EF4-FFF2-40B4-BE49-F238E27FC236}">
                            <a16:creationId xmlns:a16="http://schemas.microsoft.com/office/drawing/2014/main" id="{489FCEAF-1C57-EC56-5525-D49C6056127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2348268" y="7377787"/>
                        <a:ext cx="102936" cy="91049"/>
                      </a:xfrm>
                      <a:custGeom>
                        <a:avLst/>
                        <a:gdLst>
                          <a:gd name="connsiteX0" fmla="*/ 74519 w 102936"/>
                          <a:gd name="connsiteY0" fmla="*/ 4610 h 91049"/>
                          <a:gd name="connsiteX1" fmla="*/ 64146 w 102936"/>
                          <a:gd name="connsiteY1" fmla="*/ 0 h 91049"/>
                          <a:gd name="connsiteX2" fmla="*/ 56078 w 102936"/>
                          <a:gd name="connsiteY2" fmla="*/ 2305 h 91049"/>
                          <a:gd name="connsiteX3" fmla="*/ 6520 w 102936"/>
                          <a:gd name="connsiteY3" fmla="*/ 31118 h 91049"/>
                          <a:gd name="connsiteX4" fmla="*/ 757 w 102936"/>
                          <a:gd name="connsiteY4" fmla="*/ 38033 h 91049"/>
                          <a:gd name="connsiteX5" fmla="*/ 1910 w 102936"/>
                          <a:gd name="connsiteY5" fmla="*/ 46101 h 91049"/>
                          <a:gd name="connsiteX6" fmla="*/ 28418 w 102936"/>
                          <a:gd name="connsiteY6" fmla="*/ 86439 h 91049"/>
                          <a:gd name="connsiteX7" fmla="*/ 38791 w 102936"/>
                          <a:gd name="connsiteY7" fmla="*/ 91049 h 91049"/>
                          <a:gd name="connsiteX8" fmla="*/ 46858 w 102936"/>
                          <a:gd name="connsiteY8" fmla="*/ 88744 h 91049"/>
                          <a:gd name="connsiteX9" fmla="*/ 96417 w 102936"/>
                          <a:gd name="connsiteY9" fmla="*/ 59931 h 91049"/>
                          <a:gd name="connsiteX10" fmla="*/ 102179 w 102936"/>
                          <a:gd name="connsiteY10" fmla="*/ 53016 h 91049"/>
                          <a:gd name="connsiteX11" fmla="*/ 101026 w 102936"/>
                          <a:gd name="connsiteY11" fmla="*/ 44948 h 91049"/>
                          <a:gd name="connsiteX12" fmla="*/ 74519 w 102936"/>
                          <a:gd name="connsiteY12" fmla="*/ 4610 h 9104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102936" h="91049">
                            <a:moveTo>
                              <a:pt x="74519" y="4610"/>
                            </a:moveTo>
                            <a:cubicBezTo>
                              <a:pt x="72213" y="1153"/>
                              <a:pt x="68756" y="0"/>
                              <a:pt x="64146" y="0"/>
                            </a:cubicBezTo>
                            <a:cubicBezTo>
                              <a:pt x="61841" y="0"/>
                              <a:pt x="58384" y="1153"/>
                              <a:pt x="56078" y="2305"/>
                            </a:cubicBezTo>
                            <a:lnTo>
                              <a:pt x="6520" y="31118"/>
                            </a:lnTo>
                            <a:cubicBezTo>
                              <a:pt x="4215" y="32271"/>
                              <a:pt x="1910" y="34576"/>
                              <a:pt x="757" y="38033"/>
                            </a:cubicBezTo>
                            <a:cubicBezTo>
                              <a:pt x="-396" y="41491"/>
                              <a:pt x="-396" y="43796"/>
                              <a:pt x="1910" y="46101"/>
                            </a:cubicBezTo>
                            <a:lnTo>
                              <a:pt x="28418" y="86439"/>
                            </a:lnTo>
                            <a:cubicBezTo>
                              <a:pt x="30723" y="89897"/>
                              <a:pt x="34180" y="91049"/>
                              <a:pt x="38791" y="91049"/>
                            </a:cubicBezTo>
                            <a:cubicBezTo>
                              <a:pt x="41096" y="91049"/>
                              <a:pt x="44553" y="89897"/>
                              <a:pt x="46858" y="88744"/>
                            </a:cubicBezTo>
                            <a:lnTo>
                              <a:pt x="96417" y="59931"/>
                            </a:lnTo>
                            <a:cubicBezTo>
                              <a:pt x="98722" y="58779"/>
                              <a:pt x="101026" y="55321"/>
                              <a:pt x="102179" y="53016"/>
                            </a:cubicBezTo>
                            <a:cubicBezTo>
                              <a:pt x="103332" y="49558"/>
                              <a:pt x="103332" y="47254"/>
                              <a:pt x="101026" y="44948"/>
                            </a:cubicBezTo>
                            <a:lnTo>
                              <a:pt x="74519" y="4610"/>
                            </a:lnTo>
                            <a:close/>
                          </a:path>
                        </a:pathLst>
                      </a:custGeom>
                      <a:solidFill>
                        <a:srgbClr val="003480"/>
                      </a:solidFill>
                      <a:ln w="11522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4030" name="Freeform: Shape 4029">
                        <a:extLst>
                          <a:ext uri="{FF2B5EF4-FFF2-40B4-BE49-F238E27FC236}">
                            <a16:creationId xmlns:a16="http://schemas.microsoft.com/office/drawing/2014/main" id="{5036DB7E-5439-5FE6-EB43-A77A67FCC99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2267591" y="7425041"/>
                        <a:ext cx="102936" cy="91049"/>
                      </a:xfrm>
                      <a:custGeom>
                        <a:avLst/>
                        <a:gdLst>
                          <a:gd name="connsiteX0" fmla="*/ 74519 w 102936"/>
                          <a:gd name="connsiteY0" fmla="*/ 4610 h 91049"/>
                          <a:gd name="connsiteX1" fmla="*/ 64146 w 102936"/>
                          <a:gd name="connsiteY1" fmla="*/ 0 h 91049"/>
                          <a:gd name="connsiteX2" fmla="*/ 56078 w 102936"/>
                          <a:gd name="connsiteY2" fmla="*/ 2305 h 91049"/>
                          <a:gd name="connsiteX3" fmla="*/ 6520 w 102936"/>
                          <a:gd name="connsiteY3" fmla="*/ 31118 h 91049"/>
                          <a:gd name="connsiteX4" fmla="*/ 757 w 102936"/>
                          <a:gd name="connsiteY4" fmla="*/ 38033 h 91049"/>
                          <a:gd name="connsiteX5" fmla="*/ 1910 w 102936"/>
                          <a:gd name="connsiteY5" fmla="*/ 46101 h 91049"/>
                          <a:gd name="connsiteX6" fmla="*/ 28418 w 102936"/>
                          <a:gd name="connsiteY6" fmla="*/ 86439 h 91049"/>
                          <a:gd name="connsiteX7" fmla="*/ 38791 w 102936"/>
                          <a:gd name="connsiteY7" fmla="*/ 91049 h 91049"/>
                          <a:gd name="connsiteX8" fmla="*/ 46858 w 102936"/>
                          <a:gd name="connsiteY8" fmla="*/ 88744 h 91049"/>
                          <a:gd name="connsiteX9" fmla="*/ 96417 w 102936"/>
                          <a:gd name="connsiteY9" fmla="*/ 59931 h 91049"/>
                          <a:gd name="connsiteX10" fmla="*/ 102179 w 102936"/>
                          <a:gd name="connsiteY10" fmla="*/ 53016 h 91049"/>
                          <a:gd name="connsiteX11" fmla="*/ 101026 w 102936"/>
                          <a:gd name="connsiteY11" fmla="*/ 44948 h 91049"/>
                          <a:gd name="connsiteX12" fmla="*/ 74519 w 102936"/>
                          <a:gd name="connsiteY12" fmla="*/ 4610 h 9104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102936" h="91049">
                            <a:moveTo>
                              <a:pt x="74519" y="4610"/>
                            </a:moveTo>
                            <a:cubicBezTo>
                              <a:pt x="72213" y="1152"/>
                              <a:pt x="68756" y="0"/>
                              <a:pt x="64146" y="0"/>
                            </a:cubicBezTo>
                            <a:cubicBezTo>
                              <a:pt x="61841" y="0"/>
                              <a:pt x="58384" y="1152"/>
                              <a:pt x="56078" y="2305"/>
                            </a:cubicBezTo>
                            <a:lnTo>
                              <a:pt x="6520" y="31118"/>
                            </a:lnTo>
                            <a:cubicBezTo>
                              <a:pt x="4215" y="32271"/>
                              <a:pt x="1910" y="34576"/>
                              <a:pt x="757" y="38033"/>
                            </a:cubicBezTo>
                            <a:cubicBezTo>
                              <a:pt x="-396" y="41491"/>
                              <a:pt x="-396" y="43796"/>
                              <a:pt x="1910" y="46101"/>
                            </a:cubicBezTo>
                            <a:lnTo>
                              <a:pt x="28418" y="86439"/>
                            </a:lnTo>
                            <a:cubicBezTo>
                              <a:pt x="30723" y="89897"/>
                              <a:pt x="34180" y="91049"/>
                              <a:pt x="38791" y="91049"/>
                            </a:cubicBezTo>
                            <a:cubicBezTo>
                              <a:pt x="41096" y="91049"/>
                              <a:pt x="44553" y="89897"/>
                              <a:pt x="46858" y="88744"/>
                            </a:cubicBezTo>
                            <a:lnTo>
                              <a:pt x="96417" y="59931"/>
                            </a:lnTo>
                            <a:cubicBezTo>
                              <a:pt x="98722" y="58778"/>
                              <a:pt x="101026" y="55321"/>
                              <a:pt x="102179" y="53016"/>
                            </a:cubicBezTo>
                            <a:cubicBezTo>
                              <a:pt x="103332" y="49558"/>
                              <a:pt x="103332" y="47253"/>
                              <a:pt x="101026" y="44948"/>
                            </a:cubicBezTo>
                            <a:lnTo>
                              <a:pt x="74519" y="4610"/>
                            </a:lnTo>
                            <a:close/>
                          </a:path>
                        </a:pathLst>
                      </a:custGeom>
                      <a:solidFill>
                        <a:srgbClr val="003480"/>
                      </a:solidFill>
                      <a:ln w="11522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4031" name="Freeform: Shape 4030">
                        <a:extLst>
                          <a:ext uri="{FF2B5EF4-FFF2-40B4-BE49-F238E27FC236}">
                            <a16:creationId xmlns:a16="http://schemas.microsoft.com/office/drawing/2014/main" id="{5A4D0F0F-B3B3-8AC1-153A-B2E37DA6356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2108543" y="7520700"/>
                        <a:ext cx="102936" cy="91049"/>
                      </a:xfrm>
                      <a:custGeom>
                        <a:avLst/>
                        <a:gdLst>
                          <a:gd name="connsiteX0" fmla="*/ 74519 w 102936"/>
                          <a:gd name="connsiteY0" fmla="*/ 4610 h 91049"/>
                          <a:gd name="connsiteX1" fmla="*/ 64146 w 102936"/>
                          <a:gd name="connsiteY1" fmla="*/ 0 h 91049"/>
                          <a:gd name="connsiteX2" fmla="*/ 56079 w 102936"/>
                          <a:gd name="connsiteY2" fmla="*/ 2305 h 91049"/>
                          <a:gd name="connsiteX3" fmla="*/ 6519 w 102936"/>
                          <a:gd name="connsiteY3" fmla="*/ 31118 h 91049"/>
                          <a:gd name="connsiteX4" fmla="*/ 757 w 102936"/>
                          <a:gd name="connsiteY4" fmla="*/ 38033 h 91049"/>
                          <a:gd name="connsiteX5" fmla="*/ 1910 w 102936"/>
                          <a:gd name="connsiteY5" fmla="*/ 46101 h 91049"/>
                          <a:gd name="connsiteX6" fmla="*/ 28418 w 102936"/>
                          <a:gd name="connsiteY6" fmla="*/ 86439 h 91049"/>
                          <a:gd name="connsiteX7" fmla="*/ 38791 w 102936"/>
                          <a:gd name="connsiteY7" fmla="*/ 91049 h 91049"/>
                          <a:gd name="connsiteX8" fmla="*/ 46858 w 102936"/>
                          <a:gd name="connsiteY8" fmla="*/ 88745 h 91049"/>
                          <a:gd name="connsiteX9" fmla="*/ 96417 w 102936"/>
                          <a:gd name="connsiteY9" fmla="*/ 59931 h 91049"/>
                          <a:gd name="connsiteX10" fmla="*/ 102180 w 102936"/>
                          <a:gd name="connsiteY10" fmla="*/ 53016 h 91049"/>
                          <a:gd name="connsiteX11" fmla="*/ 101027 w 102936"/>
                          <a:gd name="connsiteY11" fmla="*/ 44948 h 91049"/>
                          <a:gd name="connsiteX12" fmla="*/ 74519 w 102936"/>
                          <a:gd name="connsiteY12" fmla="*/ 4610 h 9104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102936" h="91049">
                            <a:moveTo>
                              <a:pt x="74519" y="4610"/>
                            </a:moveTo>
                            <a:cubicBezTo>
                              <a:pt x="72214" y="1153"/>
                              <a:pt x="68756" y="0"/>
                              <a:pt x="64146" y="0"/>
                            </a:cubicBezTo>
                            <a:cubicBezTo>
                              <a:pt x="61841" y="0"/>
                              <a:pt x="58383" y="1153"/>
                              <a:pt x="56079" y="2305"/>
                            </a:cubicBezTo>
                            <a:lnTo>
                              <a:pt x="6519" y="31118"/>
                            </a:lnTo>
                            <a:cubicBezTo>
                              <a:pt x="4215" y="32271"/>
                              <a:pt x="1910" y="34576"/>
                              <a:pt x="757" y="38033"/>
                            </a:cubicBezTo>
                            <a:cubicBezTo>
                              <a:pt x="-395" y="41491"/>
                              <a:pt x="-395" y="43796"/>
                              <a:pt x="1910" y="46101"/>
                            </a:cubicBezTo>
                            <a:lnTo>
                              <a:pt x="28418" y="86439"/>
                            </a:lnTo>
                            <a:cubicBezTo>
                              <a:pt x="30723" y="89897"/>
                              <a:pt x="34180" y="91049"/>
                              <a:pt x="38791" y="91049"/>
                            </a:cubicBezTo>
                            <a:cubicBezTo>
                              <a:pt x="41095" y="91049"/>
                              <a:pt x="44553" y="89897"/>
                              <a:pt x="46858" y="88745"/>
                            </a:cubicBezTo>
                            <a:lnTo>
                              <a:pt x="96417" y="59931"/>
                            </a:lnTo>
                            <a:cubicBezTo>
                              <a:pt x="98721" y="58779"/>
                              <a:pt x="101027" y="56474"/>
                              <a:pt x="102180" y="53016"/>
                            </a:cubicBezTo>
                            <a:cubicBezTo>
                              <a:pt x="103332" y="49558"/>
                              <a:pt x="103332" y="47254"/>
                              <a:pt x="101027" y="44948"/>
                            </a:cubicBezTo>
                            <a:lnTo>
                              <a:pt x="74519" y="4610"/>
                            </a:lnTo>
                            <a:close/>
                          </a:path>
                        </a:pathLst>
                      </a:custGeom>
                      <a:solidFill>
                        <a:srgbClr val="003480"/>
                      </a:solidFill>
                      <a:ln w="11522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4032" name="Freeform: Shape 4031">
                        <a:extLst>
                          <a:ext uri="{FF2B5EF4-FFF2-40B4-BE49-F238E27FC236}">
                            <a16:creationId xmlns:a16="http://schemas.microsoft.com/office/drawing/2014/main" id="{049E5DD9-04DA-CD6C-E853-2BD967728D0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2304472" y="7312093"/>
                        <a:ext cx="102936" cy="91049"/>
                      </a:xfrm>
                      <a:custGeom>
                        <a:avLst/>
                        <a:gdLst>
                          <a:gd name="connsiteX0" fmla="*/ 74519 w 102936"/>
                          <a:gd name="connsiteY0" fmla="*/ 4610 h 91049"/>
                          <a:gd name="connsiteX1" fmla="*/ 64146 w 102936"/>
                          <a:gd name="connsiteY1" fmla="*/ 0 h 91049"/>
                          <a:gd name="connsiteX2" fmla="*/ 56079 w 102936"/>
                          <a:gd name="connsiteY2" fmla="*/ 2305 h 91049"/>
                          <a:gd name="connsiteX3" fmla="*/ 6519 w 102936"/>
                          <a:gd name="connsiteY3" fmla="*/ 31118 h 91049"/>
                          <a:gd name="connsiteX4" fmla="*/ 757 w 102936"/>
                          <a:gd name="connsiteY4" fmla="*/ 38034 h 91049"/>
                          <a:gd name="connsiteX5" fmla="*/ 1910 w 102936"/>
                          <a:gd name="connsiteY5" fmla="*/ 46101 h 91049"/>
                          <a:gd name="connsiteX6" fmla="*/ 28418 w 102936"/>
                          <a:gd name="connsiteY6" fmla="*/ 86439 h 91049"/>
                          <a:gd name="connsiteX7" fmla="*/ 38791 w 102936"/>
                          <a:gd name="connsiteY7" fmla="*/ 91049 h 91049"/>
                          <a:gd name="connsiteX8" fmla="*/ 46858 w 102936"/>
                          <a:gd name="connsiteY8" fmla="*/ 88745 h 91049"/>
                          <a:gd name="connsiteX9" fmla="*/ 96417 w 102936"/>
                          <a:gd name="connsiteY9" fmla="*/ 59931 h 91049"/>
                          <a:gd name="connsiteX10" fmla="*/ 102180 w 102936"/>
                          <a:gd name="connsiteY10" fmla="*/ 53016 h 91049"/>
                          <a:gd name="connsiteX11" fmla="*/ 101027 w 102936"/>
                          <a:gd name="connsiteY11" fmla="*/ 44948 h 91049"/>
                          <a:gd name="connsiteX12" fmla="*/ 74519 w 102936"/>
                          <a:gd name="connsiteY12" fmla="*/ 4610 h 9104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102936" h="91049">
                            <a:moveTo>
                              <a:pt x="74519" y="4610"/>
                            </a:moveTo>
                            <a:cubicBezTo>
                              <a:pt x="72214" y="1153"/>
                              <a:pt x="68756" y="0"/>
                              <a:pt x="64146" y="0"/>
                            </a:cubicBezTo>
                            <a:cubicBezTo>
                              <a:pt x="61841" y="0"/>
                              <a:pt x="58383" y="1153"/>
                              <a:pt x="56079" y="2305"/>
                            </a:cubicBezTo>
                            <a:lnTo>
                              <a:pt x="6519" y="31118"/>
                            </a:lnTo>
                            <a:cubicBezTo>
                              <a:pt x="4215" y="32271"/>
                              <a:pt x="1910" y="34576"/>
                              <a:pt x="757" y="38034"/>
                            </a:cubicBezTo>
                            <a:cubicBezTo>
                              <a:pt x="-395" y="41491"/>
                              <a:pt x="-395" y="43796"/>
                              <a:pt x="1910" y="46101"/>
                            </a:cubicBezTo>
                            <a:lnTo>
                              <a:pt x="28418" y="86439"/>
                            </a:lnTo>
                            <a:cubicBezTo>
                              <a:pt x="30723" y="89897"/>
                              <a:pt x="34180" y="91049"/>
                              <a:pt x="38791" y="91049"/>
                            </a:cubicBezTo>
                            <a:cubicBezTo>
                              <a:pt x="41095" y="91049"/>
                              <a:pt x="44553" y="89897"/>
                              <a:pt x="46858" y="88745"/>
                            </a:cubicBezTo>
                            <a:lnTo>
                              <a:pt x="96417" y="59931"/>
                            </a:lnTo>
                            <a:cubicBezTo>
                              <a:pt x="98721" y="58779"/>
                              <a:pt x="101027" y="55321"/>
                              <a:pt x="102180" y="53016"/>
                            </a:cubicBezTo>
                            <a:cubicBezTo>
                              <a:pt x="103332" y="50711"/>
                              <a:pt x="103332" y="47254"/>
                              <a:pt x="101027" y="44948"/>
                            </a:cubicBezTo>
                            <a:lnTo>
                              <a:pt x="74519" y="4610"/>
                            </a:lnTo>
                            <a:close/>
                          </a:path>
                        </a:pathLst>
                      </a:custGeom>
                      <a:solidFill>
                        <a:srgbClr val="003480"/>
                      </a:solidFill>
                      <a:ln w="11522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4033" name="Graphic 4">
                      <a:extLst>
                        <a:ext uri="{FF2B5EF4-FFF2-40B4-BE49-F238E27FC236}">
                          <a16:creationId xmlns:a16="http://schemas.microsoft.com/office/drawing/2014/main" id="{371FDFBC-00B2-FCB1-6332-BB69605014D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2370166" y="7041250"/>
                      <a:ext cx="471744" cy="431044"/>
                      <a:chOff x="12370166" y="7041250"/>
                      <a:chExt cx="471744" cy="431044"/>
                    </a:xfrm>
                    <a:solidFill>
                      <a:srgbClr val="003480"/>
                    </a:solidFill>
                  </p:grpSpPr>
                  <p:sp>
                    <p:nvSpPr>
                      <p:cNvPr id="4034" name="Freeform: Shape 4033">
                        <a:extLst>
                          <a:ext uri="{FF2B5EF4-FFF2-40B4-BE49-F238E27FC236}">
                            <a16:creationId xmlns:a16="http://schemas.microsoft.com/office/drawing/2014/main" id="{A8878343-D22F-705A-C559-9DE2287B173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2609891" y="7041250"/>
                        <a:ext cx="102936" cy="91049"/>
                      </a:xfrm>
                      <a:custGeom>
                        <a:avLst/>
                        <a:gdLst>
                          <a:gd name="connsiteX0" fmla="*/ 74519 w 102936"/>
                          <a:gd name="connsiteY0" fmla="*/ 4610 h 91049"/>
                          <a:gd name="connsiteX1" fmla="*/ 64146 w 102936"/>
                          <a:gd name="connsiteY1" fmla="*/ 0 h 91049"/>
                          <a:gd name="connsiteX2" fmla="*/ 56079 w 102936"/>
                          <a:gd name="connsiteY2" fmla="*/ 2305 h 91049"/>
                          <a:gd name="connsiteX3" fmla="*/ 6519 w 102936"/>
                          <a:gd name="connsiteY3" fmla="*/ 31118 h 91049"/>
                          <a:gd name="connsiteX4" fmla="*/ 757 w 102936"/>
                          <a:gd name="connsiteY4" fmla="*/ 38034 h 91049"/>
                          <a:gd name="connsiteX5" fmla="*/ 1910 w 102936"/>
                          <a:gd name="connsiteY5" fmla="*/ 46101 h 91049"/>
                          <a:gd name="connsiteX6" fmla="*/ 28418 w 102936"/>
                          <a:gd name="connsiteY6" fmla="*/ 86439 h 91049"/>
                          <a:gd name="connsiteX7" fmla="*/ 38791 w 102936"/>
                          <a:gd name="connsiteY7" fmla="*/ 91049 h 91049"/>
                          <a:gd name="connsiteX8" fmla="*/ 46858 w 102936"/>
                          <a:gd name="connsiteY8" fmla="*/ 88745 h 91049"/>
                          <a:gd name="connsiteX9" fmla="*/ 96417 w 102936"/>
                          <a:gd name="connsiteY9" fmla="*/ 59931 h 91049"/>
                          <a:gd name="connsiteX10" fmla="*/ 102180 w 102936"/>
                          <a:gd name="connsiteY10" fmla="*/ 53016 h 91049"/>
                          <a:gd name="connsiteX11" fmla="*/ 101027 w 102936"/>
                          <a:gd name="connsiteY11" fmla="*/ 44948 h 91049"/>
                          <a:gd name="connsiteX12" fmla="*/ 74519 w 102936"/>
                          <a:gd name="connsiteY12" fmla="*/ 4610 h 9104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102936" h="91049">
                            <a:moveTo>
                              <a:pt x="74519" y="4610"/>
                            </a:moveTo>
                            <a:cubicBezTo>
                              <a:pt x="72214" y="1153"/>
                              <a:pt x="68756" y="0"/>
                              <a:pt x="64146" y="0"/>
                            </a:cubicBezTo>
                            <a:cubicBezTo>
                              <a:pt x="61841" y="0"/>
                              <a:pt x="58383" y="1153"/>
                              <a:pt x="56079" y="2305"/>
                            </a:cubicBezTo>
                            <a:lnTo>
                              <a:pt x="6519" y="31118"/>
                            </a:lnTo>
                            <a:cubicBezTo>
                              <a:pt x="4215" y="32271"/>
                              <a:pt x="1910" y="34576"/>
                              <a:pt x="757" y="38034"/>
                            </a:cubicBezTo>
                            <a:cubicBezTo>
                              <a:pt x="-395" y="41491"/>
                              <a:pt x="-395" y="43796"/>
                              <a:pt x="1910" y="46101"/>
                            </a:cubicBezTo>
                            <a:lnTo>
                              <a:pt x="28418" y="86439"/>
                            </a:lnTo>
                            <a:cubicBezTo>
                              <a:pt x="30723" y="89897"/>
                              <a:pt x="34180" y="91049"/>
                              <a:pt x="38791" y="91049"/>
                            </a:cubicBezTo>
                            <a:cubicBezTo>
                              <a:pt x="41095" y="91049"/>
                              <a:pt x="44553" y="89897"/>
                              <a:pt x="46858" y="88745"/>
                            </a:cubicBezTo>
                            <a:lnTo>
                              <a:pt x="96417" y="59931"/>
                            </a:lnTo>
                            <a:cubicBezTo>
                              <a:pt x="98721" y="58779"/>
                              <a:pt x="101027" y="56474"/>
                              <a:pt x="102180" y="53016"/>
                            </a:cubicBezTo>
                            <a:cubicBezTo>
                              <a:pt x="103332" y="49559"/>
                              <a:pt x="103332" y="47254"/>
                              <a:pt x="101027" y="44948"/>
                            </a:cubicBezTo>
                            <a:lnTo>
                              <a:pt x="74519" y="4610"/>
                            </a:lnTo>
                            <a:close/>
                          </a:path>
                        </a:pathLst>
                      </a:custGeom>
                      <a:solidFill>
                        <a:srgbClr val="003480"/>
                      </a:solidFill>
                      <a:ln w="11522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4035" name="Freeform: Shape 4034">
                        <a:extLst>
                          <a:ext uri="{FF2B5EF4-FFF2-40B4-BE49-F238E27FC236}">
                            <a16:creationId xmlns:a16="http://schemas.microsoft.com/office/drawing/2014/main" id="{D7A14738-B633-3A9C-1C80-1DD6642810E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2493486" y="7202603"/>
                        <a:ext cx="102936" cy="91049"/>
                      </a:xfrm>
                      <a:custGeom>
                        <a:avLst/>
                        <a:gdLst>
                          <a:gd name="connsiteX0" fmla="*/ 74519 w 102936"/>
                          <a:gd name="connsiteY0" fmla="*/ 4610 h 91049"/>
                          <a:gd name="connsiteX1" fmla="*/ 64146 w 102936"/>
                          <a:gd name="connsiteY1" fmla="*/ 0 h 91049"/>
                          <a:gd name="connsiteX2" fmla="*/ 56078 w 102936"/>
                          <a:gd name="connsiteY2" fmla="*/ 2305 h 91049"/>
                          <a:gd name="connsiteX3" fmla="*/ 6519 w 102936"/>
                          <a:gd name="connsiteY3" fmla="*/ 31118 h 91049"/>
                          <a:gd name="connsiteX4" fmla="*/ 757 w 102936"/>
                          <a:gd name="connsiteY4" fmla="*/ 38034 h 91049"/>
                          <a:gd name="connsiteX5" fmla="*/ 1909 w 102936"/>
                          <a:gd name="connsiteY5" fmla="*/ 46101 h 91049"/>
                          <a:gd name="connsiteX6" fmla="*/ 28418 w 102936"/>
                          <a:gd name="connsiteY6" fmla="*/ 86439 h 91049"/>
                          <a:gd name="connsiteX7" fmla="*/ 38790 w 102936"/>
                          <a:gd name="connsiteY7" fmla="*/ 91049 h 91049"/>
                          <a:gd name="connsiteX8" fmla="*/ 46858 w 102936"/>
                          <a:gd name="connsiteY8" fmla="*/ 88745 h 91049"/>
                          <a:gd name="connsiteX9" fmla="*/ 96416 w 102936"/>
                          <a:gd name="connsiteY9" fmla="*/ 59931 h 91049"/>
                          <a:gd name="connsiteX10" fmla="*/ 102179 w 102936"/>
                          <a:gd name="connsiteY10" fmla="*/ 53016 h 91049"/>
                          <a:gd name="connsiteX11" fmla="*/ 101027 w 102936"/>
                          <a:gd name="connsiteY11" fmla="*/ 44948 h 91049"/>
                          <a:gd name="connsiteX12" fmla="*/ 74519 w 102936"/>
                          <a:gd name="connsiteY12" fmla="*/ 4610 h 9104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102936" h="91049">
                            <a:moveTo>
                              <a:pt x="74519" y="4610"/>
                            </a:moveTo>
                            <a:cubicBezTo>
                              <a:pt x="72214" y="1153"/>
                              <a:pt x="68756" y="0"/>
                              <a:pt x="64146" y="0"/>
                            </a:cubicBezTo>
                            <a:cubicBezTo>
                              <a:pt x="61841" y="0"/>
                              <a:pt x="58383" y="1153"/>
                              <a:pt x="56078" y="2305"/>
                            </a:cubicBezTo>
                            <a:lnTo>
                              <a:pt x="6519" y="31118"/>
                            </a:lnTo>
                            <a:cubicBezTo>
                              <a:pt x="4214" y="32271"/>
                              <a:pt x="1909" y="35728"/>
                              <a:pt x="757" y="38034"/>
                            </a:cubicBezTo>
                            <a:cubicBezTo>
                              <a:pt x="-395" y="41491"/>
                              <a:pt x="-395" y="43796"/>
                              <a:pt x="1909" y="46101"/>
                            </a:cubicBezTo>
                            <a:lnTo>
                              <a:pt x="28418" y="86439"/>
                            </a:lnTo>
                            <a:cubicBezTo>
                              <a:pt x="30722" y="89897"/>
                              <a:pt x="34180" y="91049"/>
                              <a:pt x="38790" y="91049"/>
                            </a:cubicBezTo>
                            <a:cubicBezTo>
                              <a:pt x="41095" y="91049"/>
                              <a:pt x="44553" y="89897"/>
                              <a:pt x="46858" y="88745"/>
                            </a:cubicBezTo>
                            <a:lnTo>
                              <a:pt x="96416" y="59931"/>
                            </a:lnTo>
                            <a:cubicBezTo>
                              <a:pt x="98721" y="58779"/>
                              <a:pt x="101027" y="55321"/>
                              <a:pt x="102179" y="53016"/>
                            </a:cubicBezTo>
                            <a:cubicBezTo>
                              <a:pt x="103332" y="49559"/>
                              <a:pt x="103332" y="47254"/>
                              <a:pt x="101027" y="44948"/>
                            </a:cubicBezTo>
                            <a:lnTo>
                              <a:pt x="74519" y="4610"/>
                            </a:lnTo>
                            <a:close/>
                          </a:path>
                        </a:pathLst>
                      </a:custGeom>
                      <a:solidFill>
                        <a:srgbClr val="003480"/>
                      </a:solidFill>
                      <a:ln w="11522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4036" name="Freeform: Shape 4035">
                        <a:extLst>
                          <a:ext uri="{FF2B5EF4-FFF2-40B4-BE49-F238E27FC236}">
                            <a16:creationId xmlns:a16="http://schemas.microsoft.com/office/drawing/2014/main" id="{FD826C22-055E-7F50-C258-5C4E6EB98C9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2413962" y="7251010"/>
                        <a:ext cx="102936" cy="91049"/>
                      </a:xfrm>
                      <a:custGeom>
                        <a:avLst/>
                        <a:gdLst>
                          <a:gd name="connsiteX0" fmla="*/ 74519 w 102936"/>
                          <a:gd name="connsiteY0" fmla="*/ 4610 h 91049"/>
                          <a:gd name="connsiteX1" fmla="*/ 64146 w 102936"/>
                          <a:gd name="connsiteY1" fmla="*/ 0 h 91049"/>
                          <a:gd name="connsiteX2" fmla="*/ 56079 w 102936"/>
                          <a:gd name="connsiteY2" fmla="*/ 2305 h 91049"/>
                          <a:gd name="connsiteX3" fmla="*/ 6519 w 102936"/>
                          <a:gd name="connsiteY3" fmla="*/ 31118 h 91049"/>
                          <a:gd name="connsiteX4" fmla="*/ 757 w 102936"/>
                          <a:gd name="connsiteY4" fmla="*/ 38033 h 91049"/>
                          <a:gd name="connsiteX5" fmla="*/ 1910 w 102936"/>
                          <a:gd name="connsiteY5" fmla="*/ 46101 h 91049"/>
                          <a:gd name="connsiteX6" fmla="*/ 28418 w 102936"/>
                          <a:gd name="connsiteY6" fmla="*/ 86439 h 91049"/>
                          <a:gd name="connsiteX7" fmla="*/ 38791 w 102936"/>
                          <a:gd name="connsiteY7" fmla="*/ 91049 h 91049"/>
                          <a:gd name="connsiteX8" fmla="*/ 38791 w 102936"/>
                          <a:gd name="connsiteY8" fmla="*/ 91049 h 91049"/>
                          <a:gd name="connsiteX9" fmla="*/ 46858 w 102936"/>
                          <a:gd name="connsiteY9" fmla="*/ 88744 h 91049"/>
                          <a:gd name="connsiteX10" fmla="*/ 96417 w 102936"/>
                          <a:gd name="connsiteY10" fmla="*/ 59931 h 91049"/>
                          <a:gd name="connsiteX11" fmla="*/ 102180 w 102936"/>
                          <a:gd name="connsiteY11" fmla="*/ 53016 h 91049"/>
                          <a:gd name="connsiteX12" fmla="*/ 101027 w 102936"/>
                          <a:gd name="connsiteY12" fmla="*/ 44948 h 91049"/>
                          <a:gd name="connsiteX13" fmla="*/ 74519 w 102936"/>
                          <a:gd name="connsiteY13" fmla="*/ 4610 h 9104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</a:cxnLst>
                        <a:rect l="l" t="t" r="r" b="b"/>
                        <a:pathLst>
                          <a:path w="102936" h="91049">
                            <a:moveTo>
                              <a:pt x="74519" y="4610"/>
                            </a:moveTo>
                            <a:cubicBezTo>
                              <a:pt x="72214" y="1153"/>
                              <a:pt x="68756" y="0"/>
                              <a:pt x="64146" y="0"/>
                            </a:cubicBezTo>
                            <a:cubicBezTo>
                              <a:pt x="61841" y="0"/>
                              <a:pt x="58383" y="1153"/>
                              <a:pt x="56079" y="2305"/>
                            </a:cubicBezTo>
                            <a:lnTo>
                              <a:pt x="6519" y="31118"/>
                            </a:lnTo>
                            <a:cubicBezTo>
                              <a:pt x="4215" y="32271"/>
                              <a:pt x="1910" y="35728"/>
                              <a:pt x="757" y="38033"/>
                            </a:cubicBezTo>
                            <a:cubicBezTo>
                              <a:pt x="-395" y="41491"/>
                              <a:pt x="-395" y="43796"/>
                              <a:pt x="1910" y="46101"/>
                            </a:cubicBezTo>
                            <a:lnTo>
                              <a:pt x="28418" y="86439"/>
                            </a:lnTo>
                            <a:cubicBezTo>
                              <a:pt x="30723" y="89897"/>
                              <a:pt x="34180" y="91049"/>
                              <a:pt x="38791" y="91049"/>
                            </a:cubicBezTo>
                            <a:lnTo>
                              <a:pt x="38791" y="91049"/>
                            </a:lnTo>
                            <a:cubicBezTo>
                              <a:pt x="41095" y="91049"/>
                              <a:pt x="44553" y="89897"/>
                              <a:pt x="46858" y="88744"/>
                            </a:cubicBezTo>
                            <a:lnTo>
                              <a:pt x="96417" y="59931"/>
                            </a:lnTo>
                            <a:cubicBezTo>
                              <a:pt x="98721" y="58779"/>
                              <a:pt x="101027" y="56474"/>
                              <a:pt x="102180" y="53016"/>
                            </a:cubicBezTo>
                            <a:cubicBezTo>
                              <a:pt x="103332" y="49558"/>
                              <a:pt x="103332" y="47254"/>
                              <a:pt x="101027" y="44948"/>
                            </a:cubicBezTo>
                            <a:lnTo>
                              <a:pt x="74519" y="4610"/>
                            </a:lnTo>
                            <a:close/>
                          </a:path>
                        </a:pathLst>
                      </a:custGeom>
                      <a:solidFill>
                        <a:srgbClr val="003480"/>
                      </a:solidFill>
                      <a:ln w="11522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4037" name="Freeform: Shape 4036">
                        <a:extLst>
                          <a:ext uri="{FF2B5EF4-FFF2-40B4-BE49-F238E27FC236}">
                            <a16:creationId xmlns:a16="http://schemas.microsoft.com/office/drawing/2014/main" id="{6085B4B5-B947-96D1-E855-383C70C57D7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2450843" y="7136910"/>
                        <a:ext cx="102936" cy="91049"/>
                      </a:xfrm>
                      <a:custGeom>
                        <a:avLst/>
                        <a:gdLst>
                          <a:gd name="connsiteX0" fmla="*/ 74519 w 102936"/>
                          <a:gd name="connsiteY0" fmla="*/ 4610 h 91049"/>
                          <a:gd name="connsiteX1" fmla="*/ 64146 w 102936"/>
                          <a:gd name="connsiteY1" fmla="*/ 0 h 91049"/>
                          <a:gd name="connsiteX2" fmla="*/ 56078 w 102936"/>
                          <a:gd name="connsiteY2" fmla="*/ 2305 h 91049"/>
                          <a:gd name="connsiteX3" fmla="*/ 6519 w 102936"/>
                          <a:gd name="connsiteY3" fmla="*/ 31118 h 91049"/>
                          <a:gd name="connsiteX4" fmla="*/ 757 w 102936"/>
                          <a:gd name="connsiteY4" fmla="*/ 38033 h 91049"/>
                          <a:gd name="connsiteX5" fmla="*/ 1910 w 102936"/>
                          <a:gd name="connsiteY5" fmla="*/ 46101 h 91049"/>
                          <a:gd name="connsiteX6" fmla="*/ 28418 w 102936"/>
                          <a:gd name="connsiteY6" fmla="*/ 86439 h 91049"/>
                          <a:gd name="connsiteX7" fmla="*/ 38790 w 102936"/>
                          <a:gd name="connsiteY7" fmla="*/ 91049 h 91049"/>
                          <a:gd name="connsiteX8" fmla="*/ 46858 w 102936"/>
                          <a:gd name="connsiteY8" fmla="*/ 88744 h 91049"/>
                          <a:gd name="connsiteX9" fmla="*/ 96416 w 102936"/>
                          <a:gd name="connsiteY9" fmla="*/ 59931 h 91049"/>
                          <a:gd name="connsiteX10" fmla="*/ 102179 w 102936"/>
                          <a:gd name="connsiteY10" fmla="*/ 53016 h 91049"/>
                          <a:gd name="connsiteX11" fmla="*/ 101027 w 102936"/>
                          <a:gd name="connsiteY11" fmla="*/ 44948 h 91049"/>
                          <a:gd name="connsiteX12" fmla="*/ 74519 w 102936"/>
                          <a:gd name="connsiteY12" fmla="*/ 4610 h 9104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102936" h="91049">
                            <a:moveTo>
                              <a:pt x="74519" y="4610"/>
                            </a:moveTo>
                            <a:cubicBezTo>
                              <a:pt x="72214" y="1152"/>
                              <a:pt x="68756" y="0"/>
                              <a:pt x="64146" y="0"/>
                            </a:cubicBezTo>
                            <a:cubicBezTo>
                              <a:pt x="61840" y="0"/>
                              <a:pt x="58383" y="1152"/>
                              <a:pt x="56078" y="2305"/>
                            </a:cubicBezTo>
                            <a:lnTo>
                              <a:pt x="6519" y="31118"/>
                            </a:lnTo>
                            <a:cubicBezTo>
                              <a:pt x="4214" y="32271"/>
                              <a:pt x="1910" y="35728"/>
                              <a:pt x="757" y="38033"/>
                            </a:cubicBezTo>
                            <a:cubicBezTo>
                              <a:pt x="-395" y="41491"/>
                              <a:pt x="-395" y="43796"/>
                              <a:pt x="1910" y="46101"/>
                            </a:cubicBezTo>
                            <a:lnTo>
                              <a:pt x="28418" y="86439"/>
                            </a:lnTo>
                            <a:cubicBezTo>
                              <a:pt x="30723" y="89897"/>
                              <a:pt x="34180" y="91049"/>
                              <a:pt x="38790" y="91049"/>
                            </a:cubicBezTo>
                            <a:cubicBezTo>
                              <a:pt x="41095" y="91049"/>
                              <a:pt x="44553" y="89897"/>
                              <a:pt x="46858" y="88744"/>
                            </a:cubicBezTo>
                            <a:lnTo>
                              <a:pt x="96416" y="59931"/>
                            </a:lnTo>
                            <a:cubicBezTo>
                              <a:pt x="98721" y="58778"/>
                              <a:pt x="101027" y="55321"/>
                              <a:pt x="102179" y="53016"/>
                            </a:cubicBezTo>
                            <a:cubicBezTo>
                              <a:pt x="103332" y="49558"/>
                              <a:pt x="103332" y="47253"/>
                              <a:pt x="101027" y="44948"/>
                            </a:cubicBezTo>
                            <a:lnTo>
                              <a:pt x="74519" y="4610"/>
                            </a:lnTo>
                            <a:close/>
                          </a:path>
                        </a:pathLst>
                      </a:custGeom>
                      <a:solidFill>
                        <a:srgbClr val="003480"/>
                      </a:solidFill>
                      <a:ln w="11522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4038" name="Freeform: Shape 4037">
                        <a:extLst>
                          <a:ext uri="{FF2B5EF4-FFF2-40B4-BE49-F238E27FC236}">
                            <a16:creationId xmlns:a16="http://schemas.microsoft.com/office/drawing/2014/main" id="{F56C8486-C451-5871-3E1B-A9E300C9A7C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2370166" y="7185316"/>
                        <a:ext cx="101783" cy="91049"/>
                      </a:xfrm>
                      <a:custGeom>
                        <a:avLst/>
                        <a:gdLst>
                          <a:gd name="connsiteX0" fmla="*/ 74519 w 101783"/>
                          <a:gd name="connsiteY0" fmla="*/ 4610 h 91049"/>
                          <a:gd name="connsiteX1" fmla="*/ 64146 w 101783"/>
                          <a:gd name="connsiteY1" fmla="*/ 0 h 91049"/>
                          <a:gd name="connsiteX2" fmla="*/ 56078 w 101783"/>
                          <a:gd name="connsiteY2" fmla="*/ 2305 h 91049"/>
                          <a:gd name="connsiteX3" fmla="*/ 6519 w 101783"/>
                          <a:gd name="connsiteY3" fmla="*/ 31118 h 91049"/>
                          <a:gd name="connsiteX4" fmla="*/ 757 w 101783"/>
                          <a:gd name="connsiteY4" fmla="*/ 38034 h 91049"/>
                          <a:gd name="connsiteX5" fmla="*/ 1910 w 101783"/>
                          <a:gd name="connsiteY5" fmla="*/ 46101 h 91049"/>
                          <a:gd name="connsiteX6" fmla="*/ 28418 w 101783"/>
                          <a:gd name="connsiteY6" fmla="*/ 86439 h 91049"/>
                          <a:gd name="connsiteX7" fmla="*/ 38790 w 101783"/>
                          <a:gd name="connsiteY7" fmla="*/ 91049 h 91049"/>
                          <a:gd name="connsiteX8" fmla="*/ 46858 w 101783"/>
                          <a:gd name="connsiteY8" fmla="*/ 88745 h 91049"/>
                          <a:gd name="connsiteX9" fmla="*/ 95264 w 101783"/>
                          <a:gd name="connsiteY9" fmla="*/ 59931 h 91049"/>
                          <a:gd name="connsiteX10" fmla="*/ 101027 w 101783"/>
                          <a:gd name="connsiteY10" fmla="*/ 53016 h 91049"/>
                          <a:gd name="connsiteX11" fmla="*/ 99874 w 101783"/>
                          <a:gd name="connsiteY11" fmla="*/ 44948 h 91049"/>
                          <a:gd name="connsiteX12" fmla="*/ 74519 w 101783"/>
                          <a:gd name="connsiteY12" fmla="*/ 4610 h 9104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101783" h="91049">
                            <a:moveTo>
                              <a:pt x="74519" y="4610"/>
                            </a:moveTo>
                            <a:cubicBezTo>
                              <a:pt x="72214" y="1153"/>
                              <a:pt x="68756" y="0"/>
                              <a:pt x="64146" y="0"/>
                            </a:cubicBezTo>
                            <a:cubicBezTo>
                              <a:pt x="61840" y="0"/>
                              <a:pt x="58383" y="1153"/>
                              <a:pt x="56078" y="2305"/>
                            </a:cubicBezTo>
                            <a:lnTo>
                              <a:pt x="6519" y="31118"/>
                            </a:lnTo>
                            <a:cubicBezTo>
                              <a:pt x="4214" y="32271"/>
                              <a:pt x="1910" y="35728"/>
                              <a:pt x="757" y="38034"/>
                            </a:cubicBezTo>
                            <a:cubicBezTo>
                              <a:pt x="-395" y="41491"/>
                              <a:pt x="-395" y="43796"/>
                              <a:pt x="1910" y="46101"/>
                            </a:cubicBezTo>
                            <a:lnTo>
                              <a:pt x="28418" y="86439"/>
                            </a:lnTo>
                            <a:cubicBezTo>
                              <a:pt x="30723" y="89897"/>
                              <a:pt x="34180" y="91049"/>
                              <a:pt x="38790" y="91049"/>
                            </a:cubicBezTo>
                            <a:cubicBezTo>
                              <a:pt x="41095" y="91049"/>
                              <a:pt x="44553" y="89897"/>
                              <a:pt x="46858" y="88745"/>
                            </a:cubicBezTo>
                            <a:lnTo>
                              <a:pt x="95264" y="59931"/>
                            </a:lnTo>
                            <a:cubicBezTo>
                              <a:pt x="97569" y="58779"/>
                              <a:pt x="99874" y="56474"/>
                              <a:pt x="101027" y="53016"/>
                            </a:cubicBezTo>
                            <a:cubicBezTo>
                              <a:pt x="102179" y="49559"/>
                              <a:pt x="102179" y="47254"/>
                              <a:pt x="99874" y="44948"/>
                            </a:cubicBezTo>
                            <a:lnTo>
                              <a:pt x="74519" y="4610"/>
                            </a:lnTo>
                            <a:close/>
                          </a:path>
                        </a:pathLst>
                      </a:custGeom>
                      <a:solidFill>
                        <a:srgbClr val="003480"/>
                      </a:solidFill>
                      <a:ln w="11522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4039" name="Freeform: Shape 4038">
                        <a:extLst>
                          <a:ext uri="{FF2B5EF4-FFF2-40B4-BE49-F238E27FC236}">
                            <a16:creationId xmlns:a16="http://schemas.microsoft.com/office/drawing/2014/main" id="{AE7C450B-274C-0AF9-317D-CFFF496DA67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2574163" y="7155350"/>
                        <a:ext cx="102936" cy="91049"/>
                      </a:xfrm>
                      <a:custGeom>
                        <a:avLst/>
                        <a:gdLst>
                          <a:gd name="connsiteX0" fmla="*/ 73366 w 102936"/>
                          <a:gd name="connsiteY0" fmla="*/ 4610 h 91049"/>
                          <a:gd name="connsiteX1" fmla="*/ 62993 w 102936"/>
                          <a:gd name="connsiteY1" fmla="*/ 0 h 91049"/>
                          <a:gd name="connsiteX2" fmla="*/ 54926 w 102936"/>
                          <a:gd name="connsiteY2" fmla="*/ 2305 h 91049"/>
                          <a:gd name="connsiteX3" fmla="*/ 6519 w 102936"/>
                          <a:gd name="connsiteY3" fmla="*/ 31118 h 91049"/>
                          <a:gd name="connsiteX4" fmla="*/ 757 w 102936"/>
                          <a:gd name="connsiteY4" fmla="*/ 38034 h 91049"/>
                          <a:gd name="connsiteX5" fmla="*/ 1909 w 102936"/>
                          <a:gd name="connsiteY5" fmla="*/ 46101 h 91049"/>
                          <a:gd name="connsiteX6" fmla="*/ 28418 w 102936"/>
                          <a:gd name="connsiteY6" fmla="*/ 86439 h 91049"/>
                          <a:gd name="connsiteX7" fmla="*/ 38790 w 102936"/>
                          <a:gd name="connsiteY7" fmla="*/ 91050 h 91049"/>
                          <a:gd name="connsiteX8" fmla="*/ 46858 w 102936"/>
                          <a:gd name="connsiteY8" fmla="*/ 88745 h 91049"/>
                          <a:gd name="connsiteX9" fmla="*/ 96416 w 102936"/>
                          <a:gd name="connsiteY9" fmla="*/ 59931 h 91049"/>
                          <a:gd name="connsiteX10" fmla="*/ 102179 w 102936"/>
                          <a:gd name="connsiteY10" fmla="*/ 53016 h 91049"/>
                          <a:gd name="connsiteX11" fmla="*/ 101027 w 102936"/>
                          <a:gd name="connsiteY11" fmla="*/ 44949 h 91049"/>
                          <a:gd name="connsiteX12" fmla="*/ 73366 w 102936"/>
                          <a:gd name="connsiteY12" fmla="*/ 4610 h 9104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102936" h="91049">
                            <a:moveTo>
                              <a:pt x="73366" y="4610"/>
                            </a:moveTo>
                            <a:cubicBezTo>
                              <a:pt x="71061" y="1153"/>
                              <a:pt x="67603" y="0"/>
                              <a:pt x="62993" y="0"/>
                            </a:cubicBezTo>
                            <a:cubicBezTo>
                              <a:pt x="60688" y="0"/>
                              <a:pt x="57231" y="1153"/>
                              <a:pt x="54926" y="2305"/>
                            </a:cubicBezTo>
                            <a:lnTo>
                              <a:pt x="6519" y="31118"/>
                            </a:lnTo>
                            <a:cubicBezTo>
                              <a:pt x="4214" y="32271"/>
                              <a:pt x="1909" y="34576"/>
                              <a:pt x="757" y="38034"/>
                            </a:cubicBezTo>
                            <a:cubicBezTo>
                              <a:pt x="-395" y="41491"/>
                              <a:pt x="-395" y="43796"/>
                              <a:pt x="1909" y="46101"/>
                            </a:cubicBezTo>
                            <a:lnTo>
                              <a:pt x="28418" y="86439"/>
                            </a:lnTo>
                            <a:cubicBezTo>
                              <a:pt x="30722" y="89897"/>
                              <a:pt x="34180" y="91050"/>
                              <a:pt x="38790" y="91050"/>
                            </a:cubicBezTo>
                            <a:cubicBezTo>
                              <a:pt x="41095" y="91050"/>
                              <a:pt x="44553" y="89897"/>
                              <a:pt x="46858" y="88745"/>
                            </a:cubicBezTo>
                            <a:lnTo>
                              <a:pt x="96416" y="59931"/>
                            </a:lnTo>
                            <a:cubicBezTo>
                              <a:pt x="98721" y="58779"/>
                              <a:pt x="101027" y="55321"/>
                              <a:pt x="102179" y="53016"/>
                            </a:cubicBezTo>
                            <a:cubicBezTo>
                              <a:pt x="103332" y="49559"/>
                              <a:pt x="103332" y="47254"/>
                              <a:pt x="101027" y="44949"/>
                            </a:cubicBezTo>
                            <a:lnTo>
                              <a:pt x="73366" y="4610"/>
                            </a:lnTo>
                            <a:close/>
                          </a:path>
                        </a:pathLst>
                      </a:custGeom>
                      <a:solidFill>
                        <a:srgbClr val="003480"/>
                      </a:solidFill>
                      <a:ln w="11522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4040" name="Freeform: Shape 4039">
                        <a:extLst>
                          <a:ext uri="{FF2B5EF4-FFF2-40B4-BE49-F238E27FC236}">
                            <a16:creationId xmlns:a16="http://schemas.microsoft.com/office/drawing/2014/main" id="{74005DE7-DEFA-5AC2-763E-8D817AA66E8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2531520" y="7089656"/>
                        <a:ext cx="102936" cy="91049"/>
                      </a:xfrm>
                      <a:custGeom>
                        <a:avLst/>
                        <a:gdLst>
                          <a:gd name="connsiteX0" fmla="*/ 73366 w 102936"/>
                          <a:gd name="connsiteY0" fmla="*/ 4610 h 91049"/>
                          <a:gd name="connsiteX1" fmla="*/ 62993 w 102936"/>
                          <a:gd name="connsiteY1" fmla="*/ 0 h 91049"/>
                          <a:gd name="connsiteX2" fmla="*/ 54926 w 102936"/>
                          <a:gd name="connsiteY2" fmla="*/ 2305 h 91049"/>
                          <a:gd name="connsiteX3" fmla="*/ 6519 w 102936"/>
                          <a:gd name="connsiteY3" fmla="*/ 31118 h 91049"/>
                          <a:gd name="connsiteX4" fmla="*/ 757 w 102936"/>
                          <a:gd name="connsiteY4" fmla="*/ 38033 h 91049"/>
                          <a:gd name="connsiteX5" fmla="*/ 1910 w 102936"/>
                          <a:gd name="connsiteY5" fmla="*/ 46101 h 91049"/>
                          <a:gd name="connsiteX6" fmla="*/ 28418 w 102936"/>
                          <a:gd name="connsiteY6" fmla="*/ 86439 h 91049"/>
                          <a:gd name="connsiteX7" fmla="*/ 38790 w 102936"/>
                          <a:gd name="connsiteY7" fmla="*/ 91049 h 91049"/>
                          <a:gd name="connsiteX8" fmla="*/ 46858 w 102936"/>
                          <a:gd name="connsiteY8" fmla="*/ 88744 h 91049"/>
                          <a:gd name="connsiteX9" fmla="*/ 96416 w 102936"/>
                          <a:gd name="connsiteY9" fmla="*/ 59931 h 91049"/>
                          <a:gd name="connsiteX10" fmla="*/ 102179 w 102936"/>
                          <a:gd name="connsiteY10" fmla="*/ 53016 h 91049"/>
                          <a:gd name="connsiteX11" fmla="*/ 101027 w 102936"/>
                          <a:gd name="connsiteY11" fmla="*/ 44948 h 91049"/>
                          <a:gd name="connsiteX12" fmla="*/ 73366 w 102936"/>
                          <a:gd name="connsiteY12" fmla="*/ 4610 h 9104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102936" h="91049">
                            <a:moveTo>
                              <a:pt x="73366" y="4610"/>
                            </a:moveTo>
                            <a:cubicBezTo>
                              <a:pt x="71061" y="1153"/>
                              <a:pt x="67603" y="0"/>
                              <a:pt x="62993" y="0"/>
                            </a:cubicBezTo>
                            <a:cubicBezTo>
                              <a:pt x="60688" y="0"/>
                              <a:pt x="57231" y="1153"/>
                              <a:pt x="54926" y="2305"/>
                            </a:cubicBezTo>
                            <a:lnTo>
                              <a:pt x="6519" y="31118"/>
                            </a:lnTo>
                            <a:cubicBezTo>
                              <a:pt x="4214" y="32271"/>
                              <a:pt x="1910" y="34576"/>
                              <a:pt x="757" y="38033"/>
                            </a:cubicBezTo>
                            <a:cubicBezTo>
                              <a:pt x="-395" y="41491"/>
                              <a:pt x="-395" y="43796"/>
                              <a:pt x="1910" y="46101"/>
                            </a:cubicBezTo>
                            <a:lnTo>
                              <a:pt x="28418" y="86439"/>
                            </a:lnTo>
                            <a:cubicBezTo>
                              <a:pt x="30723" y="89897"/>
                              <a:pt x="34180" y="91049"/>
                              <a:pt x="38790" y="91049"/>
                            </a:cubicBezTo>
                            <a:cubicBezTo>
                              <a:pt x="41095" y="91049"/>
                              <a:pt x="44553" y="89897"/>
                              <a:pt x="46858" y="88744"/>
                            </a:cubicBezTo>
                            <a:lnTo>
                              <a:pt x="96416" y="59931"/>
                            </a:lnTo>
                            <a:cubicBezTo>
                              <a:pt x="98721" y="58779"/>
                              <a:pt x="101027" y="56474"/>
                              <a:pt x="102179" y="53016"/>
                            </a:cubicBezTo>
                            <a:cubicBezTo>
                              <a:pt x="103332" y="49558"/>
                              <a:pt x="103332" y="47254"/>
                              <a:pt x="101027" y="44948"/>
                            </a:cubicBezTo>
                            <a:lnTo>
                              <a:pt x="73366" y="4610"/>
                            </a:lnTo>
                            <a:close/>
                          </a:path>
                        </a:pathLst>
                      </a:custGeom>
                      <a:solidFill>
                        <a:srgbClr val="003480"/>
                      </a:solidFill>
                      <a:ln w="11522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4041" name="Freeform: Shape 4040">
                        <a:extLst>
                          <a:ext uri="{FF2B5EF4-FFF2-40B4-BE49-F238E27FC236}">
                            <a16:creationId xmlns:a16="http://schemas.microsoft.com/office/drawing/2014/main" id="{9FB8AFFB-A661-0F1F-E724-2E15A4188C2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2578773" y="7333991"/>
                        <a:ext cx="102936" cy="91049"/>
                      </a:xfrm>
                      <a:custGeom>
                        <a:avLst/>
                        <a:gdLst>
                          <a:gd name="connsiteX0" fmla="*/ 74519 w 102936"/>
                          <a:gd name="connsiteY0" fmla="*/ 4610 h 91049"/>
                          <a:gd name="connsiteX1" fmla="*/ 64146 w 102936"/>
                          <a:gd name="connsiteY1" fmla="*/ 0 h 91049"/>
                          <a:gd name="connsiteX2" fmla="*/ 56078 w 102936"/>
                          <a:gd name="connsiteY2" fmla="*/ 2305 h 91049"/>
                          <a:gd name="connsiteX3" fmla="*/ 6520 w 102936"/>
                          <a:gd name="connsiteY3" fmla="*/ 31118 h 91049"/>
                          <a:gd name="connsiteX4" fmla="*/ 757 w 102936"/>
                          <a:gd name="connsiteY4" fmla="*/ 38034 h 91049"/>
                          <a:gd name="connsiteX5" fmla="*/ 1910 w 102936"/>
                          <a:gd name="connsiteY5" fmla="*/ 46101 h 91049"/>
                          <a:gd name="connsiteX6" fmla="*/ 28418 w 102936"/>
                          <a:gd name="connsiteY6" fmla="*/ 86439 h 91049"/>
                          <a:gd name="connsiteX7" fmla="*/ 38791 w 102936"/>
                          <a:gd name="connsiteY7" fmla="*/ 91050 h 91049"/>
                          <a:gd name="connsiteX8" fmla="*/ 46858 w 102936"/>
                          <a:gd name="connsiteY8" fmla="*/ 88745 h 91049"/>
                          <a:gd name="connsiteX9" fmla="*/ 96417 w 102936"/>
                          <a:gd name="connsiteY9" fmla="*/ 59931 h 91049"/>
                          <a:gd name="connsiteX10" fmla="*/ 102179 w 102936"/>
                          <a:gd name="connsiteY10" fmla="*/ 53016 h 91049"/>
                          <a:gd name="connsiteX11" fmla="*/ 101026 w 102936"/>
                          <a:gd name="connsiteY11" fmla="*/ 44949 h 91049"/>
                          <a:gd name="connsiteX12" fmla="*/ 74519 w 102936"/>
                          <a:gd name="connsiteY12" fmla="*/ 4610 h 9104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102936" h="91049">
                            <a:moveTo>
                              <a:pt x="74519" y="4610"/>
                            </a:moveTo>
                            <a:cubicBezTo>
                              <a:pt x="72213" y="1153"/>
                              <a:pt x="68756" y="0"/>
                              <a:pt x="64146" y="0"/>
                            </a:cubicBezTo>
                            <a:cubicBezTo>
                              <a:pt x="61841" y="0"/>
                              <a:pt x="58384" y="1153"/>
                              <a:pt x="56078" y="2305"/>
                            </a:cubicBezTo>
                            <a:lnTo>
                              <a:pt x="6520" y="31118"/>
                            </a:lnTo>
                            <a:cubicBezTo>
                              <a:pt x="4215" y="32271"/>
                              <a:pt x="1910" y="35728"/>
                              <a:pt x="757" y="38034"/>
                            </a:cubicBezTo>
                            <a:cubicBezTo>
                              <a:pt x="-396" y="41491"/>
                              <a:pt x="-396" y="43796"/>
                              <a:pt x="1910" y="46101"/>
                            </a:cubicBezTo>
                            <a:lnTo>
                              <a:pt x="28418" y="86439"/>
                            </a:lnTo>
                            <a:cubicBezTo>
                              <a:pt x="30723" y="89897"/>
                              <a:pt x="34180" y="91050"/>
                              <a:pt x="38791" y="91050"/>
                            </a:cubicBezTo>
                            <a:cubicBezTo>
                              <a:pt x="41096" y="91050"/>
                              <a:pt x="44553" y="89897"/>
                              <a:pt x="46858" y="88745"/>
                            </a:cubicBezTo>
                            <a:lnTo>
                              <a:pt x="96417" y="59931"/>
                            </a:lnTo>
                            <a:cubicBezTo>
                              <a:pt x="98722" y="58779"/>
                              <a:pt x="101026" y="55321"/>
                              <a:pt x="102179" y="53016"/>
                            </a:cubicBezTo>
                            <a:cubicBezTo>
                              <a:pt x="103332" y="49559"/>
                              <a:pt x="103332" y="47254"/>
                              <a:pt x="101026" y="44949"/>
                            </a:cubicBezTo>
                            <a:lnTo>
                              <a:pt x="74519" y="4610"/>
                            </a:lnTo>
                            <a:close/>
                          </a:path>
                        </a:pathLst>
                      </a:custGeom>
                      <a:solidFill>
                        <a:srgbClr val="003480"/>
                      </a:solidFill>
                      <a:ln w="11522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4042" name="Freeform: Shape 4041">
                        <a:extLst>
                          <a:ext uri="{FF2B5EF4-FFF2-40B4-BE49-F238E27FC236}">
                            <a16:creationId xmlns:a16="http://schemas.microsoft.com/office/drawing/2014/main" id="{3B314C32-9AEF-F224-83DE-388531654D3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2658297" y="7285585"/>
                        <a:ext cx="102936" cy="91049"/>
                      </a:xfrm>
                      <a:custGeom>
                        <a:avLst/>
                        <a:gdLst>
                          <a:gd name="connsiteX0" fmla="*/ 74519 w 102936"/>
                          <a:gd name="connsiteY0" fmla="*/ 4610 h 91049"/>
                          <a:gd name="connsiteX1" fmla="*/ 64146 w 102936"/>
                          <a:gd name="connsiteY1" fmla="*/ 0 h 91049"/>
                          <a:gd name="connsiteX2" fmla="*/ 56078 w 102936"/>
                          <a:gd name="connsiteY2" fmla="*/ 2305 h 91049"/>
                          <a:gd name="connsiteX3" fmla="*/ 6519 w 102936"/>
                          <a:gd name="connsiteY3" fmla="*/ 31118 h 91049"/>
                          <a:gd name="connsiteX4" fmla="*/ 757 w 102936"/>
                          <a:gd name="connsiteY4" fmla="*/ 38033 h 91049"/>
                          <a:gd name="connsiteX5" fmla="*/ 1910 w 102936"/>
                          <a:gd name="connsiteY5" fmla="*/ 46101 h 91049"/>
                          <a:gd name="connsiteX6" fmla="*/ 28418 w 102936"/>
                          <a:gd name="connsiteY6" fmla="*/ 86439 h 91049"/>
                          <a:gd name="connsiteX7" fmla="*/ 38790 w 102936"/>
                          <a:gd name="connsiteY7" fmla="*/ 91049 h 91049"/>
                          <a:gd name="connsiteX8" fmla="*/ 46858 w 102936"/>
                          <a:gd name="connsiteY8" fmla="*/ 88744 h 91049"/>
                          <a:gd name="connsiteX9" fmla="*/ 96416 w 102936"/>
                          <a:gd name="connsiteY9" fmla="*/ 59931 h 91049"/>
                          <a:gd name="connsiteX10" fmla="*/ 102179 w 102936"/>
                          <a:gd name="connsiteY10" fmla="*/ 53016 h 91049"/>
                          <a:gd name="connsiteX11" fmla="*/ 101027 w 102936"/>
                          <a:gd name="connsiteY11" fmla="*/ 44948 h 91049"/>
                          <a:gd name="connsiteX12" fmla="*/ 74519 w 102936"/>
                          <a:gd name="connsiteY12" fmla="*/ 4610 h 9104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102936" h="91049">
                            <a:moveTo>
                              <a:pt x="74519" y="4610"/>
                            </a:moveTo>
                            <a:cubicBezTo>
                              <a:pt x="72214" y="1153"/>
                              <a:pt x="68756" y="0"/>
                              <a:pt x="64146" y="0"/>
                            </a:cubicBezTo>
                            <a:cubicBezTo>
                              <a:pt x="61840" y="0"/>
                              <a:pt x="58383" y="1153"/>
                              <a:pt x="56078" y="2305"/>
                            </a:cubicBezTo>
                            <a:lnTo>
                              <a:pt x="6519" y="31118"/>
                            </a:lnTo>
                            <a:cubicBezTo>
                              <a:pt x="4214" y="32271"/>
                              <a:pt x="1910" y="34576"/>
                              <a:pt x="757" y="38033"/>
                            </a:cubicBezTo>
                            <a:cubicBezTo>
                              <a:pt x="-395" y="41491"/>
                              <a:pt x="-395" y="43796"/>
                              <a:pt x="1910" y="46101"/>
                            </a:cubicBezTo>
                            <a:lnTo>
                              <a:pt x="28418" y="86439"/>
                            </a:lnTo>
                            <a:cubicBezTo>
                              <a:pt x="30723" y="89897"/>
                              <a:pt x="34180" y="91049"/>
                              <a:pt x="38790" y="91049"/>
                            </a:cubicBezTo>
                            <a:cubicBezTo>
                              <a:pt x="41095" y="91049"/>
                              <a:pt x="44553" y="89897"/>
                              <a:pt x="46858" y="88744"/>
                            </a:cubicBezTo>
                            <a:lnTo>
                              <a:pt x="96416" y="59931"/>
                            </a:lnTo>
                            <a:cubicBezTo>
                              <a:pt x="98721" y="58779"/>
                              <a:pt x="101027" y="56474"/>
                              <a:pt x="102179" y="53016"/>
                            </a:cubicBezTo>
                            <a:cubicBezTo>
                              <a:pt x="103332" y="49558"/>
                              <a:pt x="103332" y="47254"/>
                              <a:pt x="101027" y="44948"/>
                            </a:cubicBezTo>
                            <a:lnTo>
                              <a:pt x="74519" y="4610"/>
                            </a:lnTo>
                            <a:close/>
                          </a:path>
                        </a:pathLst>
                      </a:custGeom>
                      <a:solidFill>
                        <a:srgbClr val="003480"/>
                      </a:solidFill>
                      <a:ln w="11522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4043" name="Freeform: Shape 4042">
                        <a:extLst>
                          <a:ext uri="{FF2B5EF4-FFF2-40B4-BE49-F238E27FC236}">
                            <a16:creationId xmlns:a16="http://schemas.microsoft.com/office/drawing/2014/main" id="{ADA0A737-377D-1928-82EA-88DB1B5971F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2738974" y="7238332"/>
                        <a:ext cx="102936" cy="91049"/>
                      </a:xfrm>
                      <a:custGeom>
                        <a:avLst/>
                        <a:gdLst>
                          <a:gd name="connsiteX0" fmla="*/ 74519 w 102936"/>
                          <a:gd name="connsiteY0" fmla="*/ 4610 h 91049"/>
                          <a:gd name="connsiteX1" fmla="*/ 64146 w 102936"/>
                          <a:gd name="connsiteY1" fmla="*/ 0 h 91049"/>
                          <a:gd name="connsiteX2" fmla="*/ 56078 w 102936"/>
                          <a:gd name="connsiteY2" fmla="*/ 2305 h 91049"/>
                          <a:gd name="connsiteX3" fmla="*/ 6519 w 102936"/>
                          <a:gd name="connsiteY3" fmla="*/ 31118 h 91049"/>
                          <a:gd name="connsiteX4" fmla="*/ 757 w 102936"/>
                          <a:gd name="connsiteY4" fmla="*/ 38033 h 91049"/>
                          <a:gd name="connsiteX5" fmla="*/ 1910 w 102936"/>
                          <a:gd name="connsiteY5" fmla="*/ 46101 h 91049"/>
                          <a:gd name="connsiteX6" fmla="*/ 28418 w 102936"/>
                          <a:gd name="connsiteY6" fmla="*/ 86439 h 91049"/>
                          <a:gd name="connsiteX7" fmla="*/ 38790 w 102936"/>
                          <a:gd name="connsiteY7" fmla="*/ 91049 h 91049"/>
                          <a:gd name="connsiteX8" fmla="*/ 46858 w 102936"/>
                          <a:gd name="connsiteY8" fmla="*/ 88745 h 91049"/>
                          <a:gd name="connsiteX9" fmla="*/ 96416 w 102936"/>
                          <a:gd name="connsiteY9" fmla="*/ 59931 h 91049"/>
                          <a:gd name="connsiteX10" fmla="*/ 102179 w 102936"/>
                          <a:gd name="connsiteY10" fmla="*/ 53016 h 91049"/>
                          <a:gd name="connsiteX11" fmla="*/ 101027 w 102936"/>
                          <a:gd name="connsiteY11" fmla="*/ 44948 h 91049"/>
                          <a:gd name="connsiteX12" fmla="*/ 74519 w 102936"/>
                          <a:gd name="connsiteY12" fmla="*/ 4610 h 9104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102936" h="91049">
                            <a:moveTo>
                              <a:pt x="74519" y="4610"/>
                            </a:moveTo>
                            <a:cubicBezTo>
                              <a:pt x="72214" y="1153"/>
                              <a:pt x="68756" y="0"/>
                              <a:pt x="64146" y="0"/>
                            </a:cubicBezTo>
                            <a:cubicBezTo>
                              <a:pt x="61840" y="0"/>
                              <a:pt x="58383" y="1153"/>
                              <a:pt x="56078" y="2305"/>
                            </a:cubicBezTo>
                            <a:lnTo>
                              <a:pt x="6519" y="31118"/>
                            </a:lnTo>
                            <a:cubicBezTo>
                              <a:pt x="4214" y="32271"/>
                              <a:pt x="1910" y="34576"/>
                              <a:pt x="757" y="38033"/>
                            </a:cubicBezTo>
                            <a:cubicBezTo>
                              <a:pt x="-395" y="41491"/>
                              <a:pt x="-395" y="43796"/>
                              <a:pt x="1910" y="46101"/>
                            </a:cubicBezTo>
                            <a:lnTo>
                              <a:pt x="28418" y="86439"/>
                            </a:lnTo>
                            <a:cubicBezTo>
                              <a:pt x="30723" y="89897"/>
                              <a:pt x="34180" y="91049"/>
                              <a:pt x="38790" y="91049"/>
                            </a:cubicBezTo>
                            <a:cubicBezTo>
                              <a:pt x="41095" y="91049"/>
                              <a:pt x="44553" y="89897"/>
                              <a:pt x="46858" y="88745"/>
                            </a:cubicBezTo>
                            <a:lnTo>
                              <a:pt x="96416" y="59931"/>
                            </a:lnTo>
                            <a:cubicBezTo>
                              <a:pt x="98721" y="58779"/>
                              <a:pt x="101027" y="55321"/>
                              <a:pt x="102179" y="53016"/>
                            </a:cubicBezTo>
                            <a:cubicBezTo>
                              <a:pt x="103332" y="49558"/>
                              <a:pt x="103332" y="47254"/>
                              <a:pt x="101027" y="44948"/>
                            </a:cubicBezTo>
                            <a:lnTo>
                              <a:pt x="74519" y="4610"/>
                            </a:lnTo>
                            <a:close/>
                          </a:path>
                        </a:pathLst>
                      </a:custGeom>
                      <a:solidFill>
                        <a:srgbClr val="003480"/>
                      </a:solidFill>
                      <a:ln w="11522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4044" name="Freeform: Shape 4043">
                        <a:extLst>
                          <a:ext uri="{FF2B5EF4-FFF2-40B4-BE49-F238E27FC236}">
                            <a16:creationId xmlns:a16="http://schemas.microsoft.com/office/drawing/2014/main" id="{03774D35-F37E-426E-17F5-7C0554C4849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2499249" y="7381245"/>
                        <a:ext cx="102936" cy="91049"/>
                      </a:xfrm>
                      <a:custGeom>
                        <a:avLst/>
                        <a:gdLst>
                          <a:gd name="connsiteX0" fmla="*/ 74519 w 102936"/>
                          <a:gd name="connsiteY0" fmla="*/ 4610 h 91049"/>
                          <a:gd name="connsiteX1" fmla="*/ 64146 w 102936"/>
                          <a:gd name="connsiteY1" fmla="*/ 0 h 91049"/>
                          <a:gd name="connsiteX2" fmla="*/ 56078 w 102936"/>
                          <a:gd name="connsiteY2" fmla="*/ 2305 h 91049"/>
                          <a:gd name="connsiteX3" fmla="*/ 6519 w 102936"/>
                          <a:gd name="connsiteY3" fmla="*/ 31118 h 91049"/>
                          <a:gd name="connsiteX4" fmla="*/ 757 w 102936"/>
                          <a:gd name="connsiteY4" fmla="*/ 38034 h 91049"/>
                          <a:gd name="connsiteX5" fmla="*/ 1909 w 102936"/>
                          <a:gd name="connsiteY5" fmla="*/ 46101 h 91049"/>
                          <a:gd name="connsiteX6" fmla="*/ 28418 w 102936"/>
                          <a:gd name="connsiteY6" fmla="*/ 86439 h 91049"/>
                          <a:gd name="connsiteX7" fmla="*/ 38790 w 102936"/>
                          <a:gd name="connsiteY7" fmla="*/ 91049 h 91049"/>
                          <a:gd name="connsiteX8" fmla="*/ 46858 w 102936"/>
                          <a:gd name="connsiteY8" fmla="*/ 88745 h 91049"/>
                          <a:gd name="connsiteX9" fmla="*/ 96416 w 102936"/>
                          <a:gd name="connsiteY9" fmla="*/ 59931 h 91049"/>
                          <a:gd name="connsiteX10" fmla="*/ 102179 w 102936"/>
                          <a:gd name="connsiteY10" fmla="*/ 53016 h 91049"/>
                          <a:gd name="connsiteX11" fmla="*/ 101027 w 102936"/>
                          <a:gd name="connsiteY11" fmla="*/ 44948 h 91049"/>
                          <a:gd name="connsiteX12" fmla="*/ 74519 w 102936"/>
                          <a:gd name="connsiteY12" fmla="*/ 4610 h 9104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102936" h="91049">
                            <a:moveTo>
                              <a:pt x="74519" y="4610"/>
                            </a:moveTo>
                            <a:cubicBezTo>
                              <a:pt x="72214" y="1153"/>
                              <a:pt x="68756" y="0"/>
                              <a:pt x="64146" y="0"/>
                            </a:cubicBezTo>
                            <a:cubicBezTo>
                              <a:pt x="61841" y="0"/>
                              <a:pt x="58383" y="1153"/>
                              <a:pt x="56078" y="2305"/>
                            </a:cubicBezTo>
                            <a:lnTo>
                              <a:pt x="6519" y="31118"/>
                            </a:lnTo>
                            <a:cubicBezTo>
                              <a:pt x="4214" y="32271"/>
                              <a:pt x="1909" y="35728"/>
                              <a:pt x="757" y="38034"/>
                            </a:cubicBezTo>
                            <a:cubicBezTo>
                              <a:pt x="-395" y="41491"/>
                              <a:pt x="-395" y="43796"/>
                              <a:pt x="1909" y="46101"/>
                            </a:cubicBezTo>
                            <a:lnTo>
                              <a:pt x="28418" y="86439"/>
                            </a:lnTo>
                            <a:cubicBezTo>
                              <a:pt x="30722" y="89897"/>
                              <a:pt x="34180" y="91049"/>
                              <a:pt x="38790" y="91049"/>
                            </a:cubicBezTo>
                            <a:cubicBezTo>
                              <a:pt x="41095" y="91049"/>
                              <a:pt x="44553" y="89897"/>
                              <a:pt x="46858" y="88745"/>
                            </a:cubicBezTo>
                            <a:lnTo>
                              <a:pt x="96416" y="59931"/>
                            </a:lnTo>
                            <a:cubicBezTo>
                              <a:pt x="98721" y="58779"/>
                              <a:pt x="101027" y="56474"/>
                              <a:pt x="102179" y="53016"/>
                            </a:cubicBezTo>
                            <a:cubicBezTo>
                              <a:pt x="103332" y="49559"/>
                              <a:pt x="103332" y="47254"/>
                              <a:pt x="101027" y="44948"/>
                            </a:cubicBezTo>
                            <a:lnTo>
                              <a:pt x="74519" y="4610"/>
                            </a:lnTo>
                            <a:close/>
                          </a:path>
                        </a:pathLst>
                      </a:custGeom>
                      <a:solidFill>
                        <a:srgbClr val="003480"/>
                      </a:solidFill>
                      <a:ln w="11522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4045" name="Freeform: Shape 4044">
                        <a:extLst>
                          <a:ext uri="{FF2B5EF4-FFF2-40B4-BE49-F238E27FC236}">
                            <a16:creationId xmlns:a16="http://schemas.microsoft.com/office/drawing/2014/main" id="{D38B8613-BE06-65EE-A3EA-9B08EBDEAA7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2536129" y="7268297"/>
                        <a:ext cx="102936" cy="91049"/>
                      </a:xfrm>
                      <a:custGeom>
                        <a:avLst/>
                        <a:gdLst>
                          <a:gd name="connsiteX0" fmla="*/ 74519 w 102936"/>
                          <a:gd name="connsiteY0" fmla="*/ 4610 h 91049"/>
                          <a:gd name="connsiteX1" fmla="*/ 64146 w 102936"/>
                          <a:gd name="connsiteY1" fmla="*/ 0 h 91049"/>
                          <a:gd name="connsiteX2" fmla="*/ 56078 w 102936"/>
                          <a:gd name="connsiteY2" fmla="*/ 2305 h 91049"/>
                          <a:gd name="connsiteX3" fmla="*/ 6520 w 102936"/>
                          <a:gd name="connsiteY3" fmla="*/ 31118 h 91049"/>
                          <a:gd name="connsiteX4" fmla="*/ 757 w 102936"/>
                          <a:gd name="connsiteY4" fmla="*/ 38033 h 91049"/>
                          <a:gd name="connsiteX5" fmla="*/ 1910 w 102936"/>
                          <a:gd name="connsiteY5" fmla="*/ 46101 h 91049"/>
                          <a:gd name="connsiteX6" fmla="*/ 28418 w 102936"/>
                          <a:gd name="connsiteY6" fmla="*/ 86439 h 91049"/>
                          <a:gd name="connsiteX7" fmla="*/ 38791 w 102936"/>
                          <a:gd name="connsiteY7" fmla="*/ 91049 h 91049"/>
                          <a:gd name="connsiteX8" fmla="*/ 46858 w 102936"/>
                          <a:gd name="connsiteY8" fmla="*/ 88744 h 91049"/>
                          <a:gd name="connsiteX9" fmla="*/ 96417 w 102936"/>
                          <a:gd name="connsiteY9" fmla="*/ 59931 h 91049"/>
                          <a:gd name="connsiteX10" fmla="*/ 102179 w 102936"/>
                          <a:gd name="connsiteY10" fmla="*/ 53016 h 91049"/>
                          <a:gd name="connsiteX11" fmla="*/ 101027 w 102936"/>
                          <a:gd name="connsiteY11" fmla="*/ 44948 h 91049"/>
                          <a:gd name="connsiteX12" fmla="*/ 74519 w 102936"/>
                          <a:gd name="connsiteY12" fmla="*/ 4610 h 9104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102936" h="91049">
                            <a:moveTo>
                              <a:pt x="74519" y="4610"/>
                            </a:moveTo>
                            <a:cubicBezTo>
                              <a:pt x="72214" y="1153"/>
                              <a:pt x="68756" y="0"/>
                              <a:pt x="64146" y="0"/>
                            </a:cubicBezTo>
                            <a:cubicBezTo>
                              <a:pt x="61841" y="0"/>
                              <a:pt x="58384" y="1153"/>
                              <a:pt x="56078" y="2305"/>
                            </a:cubicBezTo>
                            <a:lnTo>
                              <a:pt x="6520" y="31118"/>
                            </a:lnTo>
                            <a:cubicBezTo>
                              <a:pt x="4215" y="32271"/>
                              <a:pt x="1910" y="34576"/>
                              <a:pt x="757" y="38033"/>
                            </a:cubicBezTo>
                            <a:cubicBezTo>
                              <a:pt x="-396" y="41491"/>
                              <a:pt x="-396" y="43796"/>
                              <a:pt x="1910" y="46101"/>
                            </a:cubicBezTo>
                            <a:lnTo>
                              <a:pt x="28418" y="86439"/>
                            </a:lnTo>
                            <a:cubicBezTo>
                              <a:pt x="30723" y="89897"/>
                              <a:pt x="34180" y="91049"/>
                              <a:pt x="38791" y="91049"/>
                            </a:cubicBezTo>
                            <a:cubicBezTo>
                              <a:pt x="41096" y="91049"/>
                              <a:pt x="44553" y="89897"/>
                              <a:pt x="46858" y="88744"/>
                            </a:cubicBezTo>
                            <a:lnTo>
                              <a:pt x="96417" y="59931"/>
                            </a:lnTo>
                            <a:cubicBezTo>
                              <a:pt x="98722" y="58779"/>
                              <a:pt x="101027" y="55321"/>
                              <a:pt x="102179" y="53016"/>
                            </a:cubicBezTo>
                            <a:cubicBezTo>
                              <a:pt x="103332" y="49558"/>
                              <a:pt x="103332" y="47254"/>
                              <a:pt x="101027" y="44948"/>
                            </a:cubicBezTo>
                            <a:lnTo>
                              <a:pt x="74519" y="4610"/>
                            </a:lnTo>
                            <a:close/>
                          </a:path>
                        </a:pathLst>
                      </a:custGeom>
                      <a:solidFill>
                        <a:srgbClr val="003480"/>
                      </a:solidFill>
                      <a:ln w="11522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4046" name="Freeform: Shape 4045">
                        <a:extLst>
                          <a:ext uri="{FF2B5EF4-FFF2-40B4-BE49-F238E27FC236}">
                            <a16:creationId xmlns:a16="http://schemas.microsoft.com/office/drawing/2014/main" id="{6AD2EA82-C634-E6C0-3B94-E11711B14FA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2696330" y="7172638"/>
                        <a:ext cx="102936" cy="91049"/>
                      </a:xfrm>
                      <a:custGeom>
                        <a:avLst/>
                        <a:gdLst>
                          <a:gd name="connsiteX0" fmla="*/ 74519 w 102936"/>
                          <a:gd name="connsiteY0" fmla="*/ 4610 h 91049"/>
                          <a:gd name="connsiteX1" fmla="*/ 64146 w 102936"/>
                          <a:gd name="connsiteY1" fmla="*/ 0 h 91049"/>
                          <a:gd name="connsiteX2" fmla="*/ 56079 w 102936"/>
                          <a:gd name="connsiteY2" fmla="*/ 2305 h 91049"/>
                          <a:gd name="connsiteX3" fmla="*/ 6519 w 102936"/>
                          <a:gd name="connsiteY3" fmla="*/ 31118 h 91049"/>
                          <a:gd name="connsiteX4" fmla="*/ 757 w 102936"/>
                          <a:gd name="connsiteY4" fmla="*/ 38034 h 91049"/>
                          <a:gd name="connsiteX5" fmla="*/ 1910 w 102936"/>
                          <a:gd name="connsiteY5" fmla="*/ 46101 h 91049"/>
                          <a:gd name="connsiteX6" fmla="*/ 28418 w 102936"/>
                          <a:gd name="connsiteY6" fmla="*/ 86439 h 91049"/>
                          <a:gd name="connsiteX7" fmla="*/ 38791 w 102936"/>
                          <a:gd name="connsiteY7" fmla="*/ 91050 h 91049"/>
                          <a:gd name="connsiteX8" fmla="*/ 46858 w 102936"/>
                          <a:gd name="connsiteY8" fmla="*/ 88745 h 91049"/>
                          <a:gd name="connsiteX9" fmla="*/ 96417 w 102936"/>
                          <a:gd name="connsiteY9" fmla="*/ 59931 h 91049"/>
                          <a:gd name="connsiteX10" fmla="*/ 102180 w 102936"/>
                          <a:gd name="connsiteY10" fmla="*/ 53016 h 91049"/>
                          <a:gd name="connsiteX11" fmla="*/ 101027 w 102936"/>
                          <a:gd name="connsiteY11" fmla="*/ 44949 h 91049"/>
                          <a:gd name="connsiteX12" fmla="*/ 74519 w 102936"/>
                          <a:gd name="connsiteY12" fmla="*/ 4610 h 9104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102936" h="91049">
                            <a:moveTo>
                              <a:pt x="74519" y="4610"/>
                            </a:moveTo>
                            <a:cubicBezTo>
                              <a:pt x="72214" y="1153"/>
                              <a:pt x="68756" y="0"/>
                              <a:pt x="64146" y="0"/>
                            </a:cubicBezTo>
                            <a:cubicBezTo>
                              <a:pt x="61841" y="0"/>
                              <a:pt x="58383" y="1153"/>
                              <a:pt x="56079" y="2305"/>
                            </a:cubicBezTo>
                            <a:lnTo>
                              <a:pt x="6519" y="31118"/>
                            </a:lnTo>
                            <a:cubicBezTo>
                              <a:pt x="4215" y="32271"/>
                              <a:pt x="1910" y="34576"/>
                              <a:pt x="757" y="38034"/>
                            </a:cubicBezTo>
                            <a:cubicBezTo>
                              <a:pt x="-395" y="41491"/>
                              <a:pt x="-395" y="43796"/>
                              <a:pt x="1910" y="46101"/>
                            </a:cubicBezTo>
                            <a:lnTo>
                              <a:pt x="28418" y="86439"/>
                            </a:lnTo>
                            <a:cubicBezTo>
                              <a:pt x="30723" y="89897"/>
                              <a:pt x="34180" y="91050"/>
                              <a:pt x="38791" y="91050"/>
                            </a:cubicBezTo>
                            <a:cubicBezTo>
                              <a:pt x="41095" y="91050"/>
                              <a:pt x="44553" y="89897"/>
                              <a:pt x="46858" y="88745"/>
                            </a:cubicBezTo>
                            <a:lnTo>
                              <a:pt x="96417" y="59931"/>
                            </a:lnTo>
                            <a:cubicBezTo>
                              <a:pt x="98721" y="58779"/>
                              <a:pt x="101027" y="55321"/>
                              <a:pt x="102180" y="53016"/>
                            </a:cubicBezTo>
                            <a:cubicBezTo>
                              <a:pt x="103332" y="49559"/>
                              <a:pt x="103332" y="47254"/>
                              <a:pt x="101027" y="44949"/>
                            </a:cubicBezTo>
                            <a:lnTo>
                              <a:pt x="74519" y="4610"/>
                            </a:lnTo>
                            <a:close/>
                          </a:path>
                        </a:pathLst>
                      </a:custGeom>
                      <a:solidFill>
                        <a:srgbClr val="003480"/>
                      </a:solidFill>
                      <a:ln w="11522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4047" name="Freeform: Shape 4046">
                        <a:extLst>
                          <a:ext uri="{FF2B5EF4-FFF2-40B4-BE49-F238E27FC236}">
                            <a16:creationId xmlns:a16="http://schemas.microsoft.com/office/drawing/2014/main" id="{24727FEA-7DF2-5460-1F8C-7EE94BCC2BA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2615654" y="7219891"/>
                        <a:ext cx="102936" cy="91049"/>
                      </a:xfrm>
                      <a:custGeom>
                        <a:avLst/>
                        <a:gdLst>
                          <a:gd name="connsiteX0" fmla="*/ 74519 w 102936"/>
                          <a:gd name="connsiteY0" fmla="*/ 4610 h 91049"/>
                          <a:gd name="connsiteX1" fmla="*/ 64146 w 102936"/>
                          <a:gd name="connsiteY1" fmla="*/ 0 h 91049"/>
                          <a:gd name="connsiteX2" fmla="*/ 56079 w 102936"/>
                          <a:gd name="connsiteY2" fmla="*/ 2305 h 91049"/>
                          <a:gd name="connsiteX3" fmla="*/ 6519 w 102936"/>
                          <a:gd name="connsiteY3" fmla="*/ 31118 h 91049"/>
                          <a:gd name="connsiteX4" fmla="*/ 757 w 102936"/>
                          <a:gd name="connsiteY4" fmla="*/ 38034 h 91049"/>
                          <a:gd name="connsiteX5" fmla="*/ 1910 w 102936"/>
                          <a:gd name="connsiteY5" fmla="*/ 46101 h 91049"/>
                          <a:gd name="connsiteX6" fmla="*/ 28418 w 102936"/>
                          <a:gd name="connsiteY6" fmla="*/ 86439 h 91049"/>
                          <a:gd name="connsiteX7" fmla="*/ 38791 w 102936"/>
                          <a:gd name="connsiteY7" fmla="*/ 91049 h 91049"/>
                          <a:gd name="connsiteX8" fmla="*/ 46858 w 102936"/>
                          <a:gd name="connsiteY8" fmla="*/ 88745 h 91049"/>
                          <a:gd name="connsiteX9" fmla="*/ 96417 w 102936"/>
                          <a:gd name="connsiteY9" fmla="*/ 59931 h 91049"/>
                          <a:gd name="connsiteX10" fmla="*/ 102180 w 102936"/>
                          <a:gd name="connsiteY10" fmla="*/ 53016 h 91049"/>
                          <a:gd name="connsiteX11" fmla="*/ 101027 w 102936"/>
                          <a:gd name="connsiteY11" fmla="*/ 44948 h 91049"/>
                          <a:gd name="connsiteX12" fmla="*/ 74519 w 102936"/>
                          <a:gd name="connsiteY12" fmla="*/ 4610 h 9104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102936" h="91049">
                            <a:moveTo>
                              <a:pt x="74519" y="4610"/>
                            </a:moveTo>
                            <a:cubicBezTo>
                              <a:pt x="72214" y="1153"/>
                              <a:pt x="68756" y="0"/>
                              <a:pt x="64146" y="0"/>
                            </a:cubicBezTo>
                            <a:cubicBezTo>
                              <a:pt x="61841" y="0"/>
                              <a:pt x="58383" y="1153"/>
                              <a:pt x="56079" y="2305"/>
                            </a:cubicBezTo>
                            <a:lnTo>
                              <a:pt x="6519" y="31118"/>
                            </a:lnTo>
                            <a:cubicBezTo>
                              <a:pt x="4215" y="32271"/>
                              <a:pt x="1910" y="34576"/>
                              <a:pt x="757" y="38034"/>
                            </a:cubicBezTo>
                            <a:cubicBezTo>
                              <a:pt x="-395" y="41491"/>
                              <a:pt x="-395" y="43796"/>
                              <a:pt x="1910" y="46101"/>
                            </a:cubicBezTo>
                            <a:lnTo>
                              <a:pt x="28418" y="86439"/>
                            </a:lnTo>
                            <a:cubicBezTo>
                              <a:pt x="30723" y="89897"/>
                              <a:pt x="34180" y="91049"/>
                              <a:pt x="38791" y="91049"/>
                            </a:cubicBezTo>
                            <a:cubicBezTo>
                              <a:pt x="41095" y="91049"/>
                              <a:pt x="44553" y="89897"/>
                              <a:pt x="46858" y="88745"/>
                            </a:cubicBezTo>
                            <a:lnTo>
                              <a:pt x="96417" y="59931"/>
                            </a:lnTo>
                            <a:cubicBezTo>
                              <a:pt x="98721" y="58779"/>
                              <a:pt x="101027" y="55321"/>
                              <a:pt x="102180" y="53016"/>
                            </a:cubicBezTo>
                            <a:cubicBezTo>
                              <a:pt x="103332" y="49559"/>
                              <a:pt x="103332" y="47254"/>
                              <a:pt x="101027" y="44948"/>
                            </a:cubicBezTo>
                            <a:lnTo>
                              <a:pt x="74519" y="4610"/>
                            </a:lnTo>
                            <a:close/>
                          </a:path>
                        </a:pathLst>
                      </a:custGeom>
                      <a:solidFill>
                        <a:srgbClr val="003480"/>
                      </a:solidFill>
                      <a:ln w="11522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4048" name="Freeform: Shape 4047">
                        <a:extLst>
                          <a:ext uri="{FF2B5EF4-FFF2-40B4-BE49-F238E27FC236}">
                            <a16:creationId xmlns:a16="http://schemas.microsoft.com/office/drawing/2014/main" id="{C36596CE-BEF1-DC83-D893-B812DA405F1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2456605" y="7316703"/>
                        <a:ext cx="102936" cy="91049"/>
                      </a:xfrm>
                      <a:custGeom>
                        <a:avLst/>
                        <a:gdLst>
                          <a:gd name="connsiteX0" fmla="*/ 74519 w 102936"/>
                          <a:gd name="connsiteY0" fmla="*/ 4610 h 91049"/>
                          <a:gd name="connsiteX1" fmla="*/ 64146 w 102936"/>
                          <a:gd name="connsiteY1" fmla="*/ 0 h 91049"/>
                          <a:gd name="connsiteX2" fmla="*/ 56078 w 102936"/>
                          <a:gd name="connsiteY2" fmla="*/ 2305 h 91049"/>
                          <a:gd name="connsiteX3" fmla="*/ 6519 w 102936"/>
                          <a:gd name="connsiteY3" fmla="*/ 31118 h 91049"/>
                          <a:gd name="connsiteX4" fmla="*/ 757 w 102936"/>
                          <a:gd name="connsiteY4" fmla="*/ 38034 h 91049"/>
                          <a:gd name="connsiteX5" fmla="*/ 1910 w 102936"/>
                          <a:gd name="connsiteY5" fmla="*/ 46101 h 91049"/>
                          <a:gd name="connsiteX6" fmla="*/ 28418 w 102936"/>
                          <a:gd name="connsiteY6" fmla="*/ 86439 h 91049"/>
                          <a:gd name="connsiteX7" fmla="*/ 38790 w 102936"/>
                          <a:gd name="connsiteY7" fmla="*/ 91050 h 91049"/>
                          <a:gd name="connsiteX8" fmla="*/ 46858 w 102936"/>
                          <a:gd name="connsiteY8" fmla="*/ 88745 h 91049"/>
                          <a:gd name="connsiteX9" fmla="*/ 96416 w 102936"/>
                          <a:gd name="connsiteY9" fmla="*/ 59931 h 91049"/>
                          <a:gd name="connsiteX10" fmla="*/ 102179 w 102936"/>
                          <a:gd name="connsiteY10" fmla="*/ 53016 h 91049"/>
                          <a:gd name="connsiteX11" fmla="*/ 101027 w 102936"/>
                          <a:gd name="connsiteY11" fmla="*/ 44949 h 91049"/>
                          <a:gd name="connsiteX12" fmla="*/ 74519 w 102936"/>
                          <a:gd name="connsiteY12" fmla="*/ 4610 h 9104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102936" h="91049">
                            <a:moveTo>
                              <a:pt x="74519" y="4610"/>
                            </a:moveTo>
                            <a:cubicBezTo>
                              <a:pt x="72214" y="1153"/>
                              <a:pt x="68756" y="0"/>
                              <a:pt x="64146" y="0"/>
                            </a:cubicBezTo>
                            <a:cubicBezTo>
                              <a:pt x="61840" y="0"/>
                              <a:pt x="58383" y="1153"/>
                              <a:pt x="56078" y="2305"/>
                            </a:cubicBezTo>
                            <a:lnTo>
                              <a:pt x="6519" y="31118"/>
                            </a:lnTo>
                            <a:cubicBezTo>
                              <a:pt x="4214" y="32271"/>
                              <a:pt x="1910" y="35728"/>
                              <a:pt x="757" y="38034"/>
                            </a:cubicBezTo>
                            <a:cubicBezTo>
                              <a:pt x="-395" y="41491"/>
                              <a:pt x="-395" y="43796"/>
                              <a:pt x="1910" y="46101"/>
                            </a:cubicBezTo>
                            <a:lnTo>
                              <a:pt x="28418" y="86439"/>
                            </a:lnTo>
                            <a:cubicBezTo>
                              <a:pt x="30723" y="89897"/>
                              <a:pt x="34180" y="91050"/>
                              <a:pt x="38790" y="91050"/>
                            </a:cubicBezTo>
                            <a:cubicBezTo>
                              <a:pt x="41095" y="91050"/>
                              <a:pt x="44553" y="89897"/>
                              <a:pt x="46858" y="88745"/>
                            </a:cubicBezTo>
                            <a:lnTo>
                              <a:pt x="96416" y="59931"/>
                            </a:lnTo>
                            <a:cubicBezTo>
                              <a:pt x="98721" y="58779"/>
                              <a:pt x="101027" y="56474"/>
                              <a:pt x="102179" y="53016"/>
                            </a:cubicBezTo>
                            <a:cubicBezTo>
                              <a:pt x="103332" y="49559"/>
                              <a:pt x="103332" y="47254"/>
                              <a:pt x="101027" y="44949"/>
                            </a:cubicBezTo>
                            <a:lnTo>
                              <a:pt x="74519" y="4610"/>
                            </a:lnTo>
                            <a:close/>
                          </a:path>
                        </a:pathLst>
                      </a:custGeom>
                      <a:solidFill>
                        <a:srgbClr val="003480"/>
                      </a:solidFill>
                      <a:ln w="11522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4049" name="Freeform: Shape 4048">
                        <a:extLst>
                          <a:ext uri="{FF2B5EF4-FFF2-40B4-BE49-F238E27FC236}">
                            <a16:creationId xmlns:a16="http://schemas.microsoft.com/office/drawing/2014/main" id="{73D80401-23E7-826A-28D5-AF03484687E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2652535" y="7106944"/>
                        <a:ext cx="102936" cy="91049"/>
                      </a:xfrm>
                      <a:custGeom>
                        <a:avLst/>
                        <a:gdLst>
                          <a:gd name="connsiteX0" fmla="*/ 74519 w 102936"/>
                          <a:gd name="connsiteY0" fmla="*/ 4610 h 91049"/>
                          <a:gd name="connsiteX1" fmla="*/ 64146 w 102936"/>
                          <a:gd name="connsiteY1" fmla="*/ 0 h 91049"/>
                          <a:gd name="connsiteX2" fmla="*/ 56078 w 102936"/>
                          <a:gd name="connsiteY2" fmla="*/ 2305 h 91049"/>
                          <a:gd name="connsiteX3" fmla="*/ 6519 w 102936"/>
                          <a:gd name="connsiteY3" fmla="*/ 31118 h 91049"/>
                          <a:gd name="connsiteX4" fmla="*/ 757 w 102936"/>
                          <a:gd name="connsiteY4" fmla="*/ 38033 h 91049"/>
                          <a:gd name="connsiteX5" fmla="*/ 1910 w 102936"/>
                          <a:gd name="connsiteY5" fmla="*/ 46101 h 91049"/>
                          <a:gd name="connsiteX6" fmla="*/ 28418 w 102936"/>
                          <a:gd name="connsiteY6" fmla="*/ 86439 h 91049"/>
                          <a:gd name="connsiteX7" fmla="*/ 38790 w 102936"/>
                          <a:gd name="connsiteY7" fmla="*/ 91049 h 91049"/>
                          <a:gd name="connsiteX8" fmla="*/ 46858 w 102936"/>
                          <a:gd name="connsiteY8" fmla="*/ 88744 h 91049"/>
                          <a:gd name="connsiteX9" fmla="*/ 96416 w 102936"/>
                          <a:gd name="connsiteY9" fmla="*/ 59931 h 91049"/>
                          <a:gd name="connsiteX10" fmla="*/ 102179 w 102936"/>
                          <a:gd name="connsiteY10" fmla="*/ 53016 h 91049"/>
                          <a:gd name="connsiteX11" fmla="*/ 101027 w 102936"/>
                          <a:gd name="connsiteY11" fmla="*/ 44948 h 91049"/>
                          <a:gd name="connsiteX12" fmla="*/ 74519 w 102936"/>
                          <a:gd name="connsiteY12" fmla="*/ 4610 h 9104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102936" h="91049">
                            <a:moveTo>
                              <a:pt x="74519" y="4610"/>
                            </a:moveTo>
                            <a:cubicBezTo>
                              <a:pt x="72214" y="1153"/>
                              <a:pt x="68756" y="0"/>
                              <a:pt x="64146" y="0"/>
                            </a:cubicBezTo>
                            <a:cubicBezTo>
                              <a:pt x="61840" y="0"/>
                              <a:pt x="58383" y="1153"/>
                              <a:pt x="56078" y="2305"/>
                            </a:cubicBezTo>
                            <a:lnTo>
                              <a:pt x="6519" y="31118"/>
                            </a:lnTo>
                            <a:cubicBezTo>
                              <a:pt x="4214" y="32271"/>
                              <a:pt x="1910" y="34576"/>
                              <a:pt x="757" y="38033"/>
                            </a:cubicBezTo>
                            <a:cubicBezTo>
                              <a:pt x="-395" y="41491"/>
                              <a:pt x="-395" y="43796"/>
                              <a:pt x="1910" y="46101"/>
                            </a:cubicBezTo>
                            <a:lnTo>
                              <a:pt x="28418" y="86439"/>
                            </a:lnTo>
                            <a:cubicBezTo>
                              <a:pt x="30723" y="89897"/>
                              <a:pt x="34180" y="91049"/>
                              <a:pt x="38790" y="91049"/>
                            </a:cubicBezTo>
                            <a:cubicBezTo>
                              <a:pt x="41095" y="91049"/>
                              <a:pt x="44553" y="89897"/>
                              <a:pt x="46858" y="88744"/>
                            </a:cubicBezTo>
                            <a:lnTo>
                              <a:pt x="96416" y="59931"/>
                            </a:lnTo>
                            <a:cubicBezTo>
                              <a:pt x="98721" y="58779"/>
                              <a:pt x="101027" y="55321"/>
                              <a:pt x="102179" y="53016"/>
                            </a:cubicBezTo>
                            <a:cubicBezTo>
                              <a:pt x="103332" y="49558"/>
                              <a:pt x="103332" y="47254"/>
                              <a:pt x="101027" y="44948"/>
                            </a:cubicBezTo>
                            <a:lnTo>
                              <a:pt x="74519" y="4610"/>
                            </a:lnTo>
                            <a:close/>
                          </a:path>
                        </a:pathLst>
                      </a:custGeom>
                      <a:solidFill>
                        <a:srgbClr val="003480"/>
                      </a:solidFill>
                      <a:ln w="11522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4050" name="Graphic 4">
                      <a:extLst>
                        <a:ext uri="{FF2B5EF4-FFF2-40B4-BE49-F238E27FC236}">
                          <a16:creationId xmlns:a16="http://schemas.microsoft.com/office/drawing/2014/main" id="{59C3777F-5F80-15BB-C0B9-CBEC0825688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2519994" y="6562952"/>
                      <a:ext cx="470591" cy="431044"/>
                      <a:chOff x="12519994" y="6562952"/>
                      <a:chExt cx="470591" cy="431044"/>
                    </a:xfrm>
                    <a:solidFill>
                      <a:srgbClr val="003480"/>
                    </a:solidFill>
                  </p:grpSpPr>
                  <p:sp>
                    <p:nvSpPr>
                      <p:cNvPr id="4051" name="Freeform: Shape 4050">
                        <a:extLst>
                          <a:ext uri="{FF2B5EF4-FFF2-40B4-BE49-F238E27FC236}">
                            <a16:creationId xmlns:a16="http://schemas.microsoft.com/office/drawing/2014/main" id="{4BCC3AA9-7F6D-192D-4838-4AF6197B0AC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2605281" y="6837253"/>
                        <a:ext cx="102936" cy="91049"/>
                      </a:xfrm>
                      <a:custGeom>
                        <a:avLst/>
                        <a:gdLst>
                          <a:gd name="connsiteX0" fmla="*/ 74519 w 102936"/>
                          <a:gd name="connsiteY0" fmla="*/ 4610 h 91049"/>
                          <a:gd name="connsiteX1" fmla="*/ 64146 w 102936"/>
                          <a:gd name="connsiteY1" fmla="*/ 0 h 91049"/>
                          <a:gd name="connsiteX2" fmla="*/ 56078 w 102936"/>
                          <a:gd name="connsiteY2" fmla="*/ 2305 h 91049"/>
                          <a:gd name="connsiteX3" fmla="*/ 6520 w 102936"/>
                          <a:gd name="connsiteY3" fmla="*/ 31118 h 91049"/>
                          <a:gd name="connsiteX4" fmla="*/ 757 w 102936"/>
                          <a:gd name="connsiteY4" fmla="*/ 38033 h 91049"/>
                          <a:gd name="connsiteX5" fmla="*/ 1910 w 102936"/>
                          <a:gd name="connsiteY5" fmla="*/ 46101 h 91049"/>
                          <a:gd name="connsiteX6" fmla="*/ 28418 w 102936"/>
                          <a:gd name="connsiteY6" fmla="*/ 86439 h 91049"/>
                          <a:gd name="connsiteX7" fmla="*/ 38791 w 102936"/>
                          <a:gd name="connsiteY7" fmla="*/ 91049 h 91049"/>
                          <a:gd name="connsiteX8" fmla="*/ 46858 w 102936"/>
                          <a:gd name="connsiteY8" fmla="*/ 88744 h 91049"/>
                          <a:gd name="connsiteX9" fmla="*/ 96417 w 102936"/>
                          <a:gd name="connsiteY9" fmla="*/ 59931 h 91049"/>
                          <a:gd name="connsiteX10" fmla="*/ 102179 w 102936"/>
                          <a:gd name="connsiteY10" fmla="*/ 53016 h 91049"/>
                          <a:gd name="connsiteX11" fmla="*/ 101027 w 102936"/>
                          <a:gd name="connsiteY11" fmla="*/ 44948 h 91049"/>
                          <a:gd name="connsiteX12" fmla="*/ 74519 w 102936"/>
                          <a:gd name="connsiteY12" fmla="*/ 4610 h 9104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102936" h="91049">
                            <a:moveTo>
                              <a:pt x="74519" y="4610"/>
                            </a:moveTo>
                            <a:cubicBezTo>
                              <a:pt x="72214" y="1152"/>
                              <a:pt x="68756" y="0"/>
                              <a:pt x="64146" y="0"/>
                            </a:cubicBezTo>
                            <a:cubicBezTo>
                              <a:pt x="61841" y="0"/>
                              <a:pt x="58384" y="1152"/>
                              <a:pt x="56078" y="2305"/>
                            </a:cubicBezTo>
                            <a:lnTo>
                              <a:pt x="6520" y="31118"/>
                            </a:lnTo>
                            <a:cubicBezTo>
                              <a:pt x="4215" y="32271"/>
                              <a:pt x="1910" y="35728"/>
                              <a:pt x="757" y="38033"/>
                            </a:cubicBezTo>
                            <a:cubicBezTo>
                              <a:pt x="-396" y="40338"/>
                              <a:pt x="-396" y="43796"/>
                              <a:pt x="1910" y="46101"/>
                            </a:cubicBezTo>
                            <a:lnTo>
                              <a:pt x="28418" y="86439"/>
                            </a:lnTo>
                            <a:cubicBezTo>
                              <a:pt x="30723" y="89897"/>
                              <a:pt x="34180" y="91049"/>
                              <a:pt x="38791" y="91049"/>
                            </a:cubicBezTo>
                            <a:cubicBezTo>
                              <a:pt x="41096" y="91049"/>
                              <a:pt x="44553" y="89897"/>
                              <a:pt x="46858" y="88744"/>
                            </a:cubicBezTo>
                            <a:lnTo>
                              <a:pt x="96417" y="59931"/>
                            </a:lnTo>
                            <a:cubicBezTo>
                              <a:pt x="98722" y="58778"/>
                              <a:pt x="101027" y="56474"/>
                              <a:pt x="102179" y="53016"/>
                            </a:cubicBezTo>
                            <a:cubicBezTo>
                              <a:pt x="103332" y="49558"/>
                              <a:pt x="103332" y="47253"/>
                              <a:pt x="101027" y="44948"/>
                            </a:cubicBezTo>
                            <a:lnTo>
                              <a:pt x="74519" y="4610"/>
                            </a:lnTo>
                            <a:close/>
                          </a:path>
                        </a:pathLst>
                      </a:custGeom>
                      <a:solidFill>
                        <a:srgbClr val="003480"/>
                      </a:solidFill>
                      <a:ln w="11522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4052" name="Freeform: Shape 4051">
                        <a:extLst>
                          <a:ext uri="{FF2B5EF4-FFF2-40B4-BE49-F238E27FC236}">
                            <a16:creationId xmlns:a16="http://schemas.microsoft.com/office/drawing/2014/main" id="{AE725814-23EB-DBDB-E623-809DBD19E45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2684805" y="6788847"/>
                        <a:ext cx="102936" cy="91049"/>
                      </a:xfrm>
                      <a:custGeom>
                        <a:avLst/>
                        <a:gdLst>
                          <a:gd name="connsiteX0" fmla="*/ 74519 w 102936"/>
                          <a:gd name="connsiteY0" fmla="*/ 4610 h 91049"/>
                          <a:gd name="connsiteX1" fmla="*/ 64146 w 102936"/>
                          <a:gd name="connsiteY1" fmla="*/ 0 h 91049"/>
                          <a:gd name="connsiteX2" fmla="*/ 56079 w 102936"/>
                          <a:gd name="connsiteY2" fmla="*/ 2305 h 91049"/>
                          <a:gd name="connsiteX3" fmla="*/ 6519 w 102936"/>
                          <a:gd name="connsiteY3" fmla="*/ 31118 h 91049"/>
                          <a:gd name="connsiteX4" fmla="*/ 757 w 102936"/>
                          <a:gd name="connsiteY4" fmla="*/ 38033 h 91049"/>
                          <a:gd name="connsiteX5" fmla="*/ 1910 w 102936"/>
                          <a:gd name="connsiteY5" fmla="*/ 46101 h 91049"/>
                          <a:gd name="connsiteX6" fmla="*/ 28418 w 102936"/>
                          <a:gd name="connsiteY6" fmla="*/ 86439 h 91049"/>
                          <a:gd name="connsiteX7" fmla="*/ 38791 w 102936"/>
                          <a:gd name="connsiteY7" fmla="*/ 91049 h 91049"/>
                          <a:gd name="connsiteX8" fmla="*/ 46858 w 102936"/>
                          <a:gd name="connsiteY8" fmla="*/ 88745 h 91049"/>
                          <a:gd name="connsiteX9" fmla="*/ 96417 w 102936"/>
                          <a:gd name="connsiteY9" fmla="*/ 59931 h 91049"/>
                          <a:gd name="connsiteX10" fmla="*/ 102180 w 102936"/>
                          <a:gd name="connsiteY10" fmla="*/ 53016 h 91049"/>
                          <a:gd name="connsiteX11" fmla="*/ 101027 w 102936"/>
                          <a:gd name="connsiteY11" fmla="*/ 44948 h 91049"/>
                          <a:gd name="connsiteX12" fmla="*/ 74519 w 102936"/>
                          <a:gd name="connsiteY12" fmla="*/ 4610 h 9104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102936" h="91049">
                            <a:moveTo>
                              <a:pt x="74519" y="4610"/>
                            </a:moveTo>
                            <a:cubicBezTo>
                              <a:pt x="72214" y="1153"/>
                              <a:pt x="68756" y="0"/>
                              <a:pt x="64146" y="0"/>
                            </a:cubicBezTo>
                            <a:cubicBezTo>
                              <a:pt x="61841" y="0"/>
                              <a:pt x="58383" y="1153"/>
                              <a:pt x="56079" y="2305"/>
                            </a:cubicBezTo>
                            <a:lnTo>
                              <a:pt x="6519" y="31118"/>
                            </a:lnTo>
                            <a:cubicBezTo>
                              <a:pt x="4215" y="32271"/>
                              <a:pt x="1910" y="35728"/>
                              <a:pt x="757" y="38033"/>
                            </a:cubicBezTo>
                            <a:cubicBezTo>
                              <a:pt x="-395" y="41491"/>
                              <a:pt x="-395" y="43796"/>
                              <a:pt x="1910" y="46101"/>
                            </a:cubicBezTo>
                            <a:lnTo>
                              <a:pt x="28418" y="86439"/>
                            </a:lnTo>
                            <a:cubicBezTo>
                              <a:pt x="30723" y="89897"/>
                              <a:pt x="34180" y="91049"/>
                              <a:pt x="38791" y="91049"/>
                            </a:cubicBezTo>
                            <a:cubicBezTo>
                              <a:pt x="42248" y="91049"/>
                              <a:pt x="44553" y="89897"/>
                              <a:pt x="46858" y="88745"/>
                            </a:cubicBezTo>
                            <a:lnTo>
                              <a:pt x="96417" y="59931"/>
                            </a:lnTo>
                            <a:cubicBezTo>
                              <a:pt x="98721" y="58779"/>
                              <a:pt x="101027" y="56474"/>
                              <a:pt x="102180" y="53016"/>
                            </a:cubicBezTo>
                            <a:cubicBezTo>
                              <a:pt x="103332" y="49558"/>
                              <a:pt x="103332" y="47254"/>
                              <a:pt x="101027" y="44948"/>
                            </a:cubicBezTo>
                            <a:lnTo>
                              <a:pt x="74519" y="4610"/>
                            </a:lnTo>
                            <a:close/>
                          </a:path>
                        </a:pathLst>
                      </a:custGeom>
                      <a:solidFill>
                        <a:srgbClr val="003480"/>
                      </a:solidFill>
                      <a:ln w="11522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4053" name="Freeform: Shape 4052">
                        <a:extLst>
                          <a:ext uri="{FF2B5EF4-FFF2-40B4-BE49-F238E27FC236}">
                            <a16:creationId xmlns:a16="http://schemas.microsoft.com/office/drawing/2014/main" id="{3A70151E-7A1F-4CBE-E31E-D0B887EF798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2727449" y="6854541"/>
                        <a:ext cx="102936" cy="91049"/>
                      </a:xfrm>
                      <a:custGeom>
                        <a:avLst/>
                        <a:gdLst>
                          <a:gd name="connsiteX0" fmla="*/ 74519 w 102936"/>
                          <a:gd name="connsiteY0" fmla="*/ 4610 h 91049"/>
                          <a:gd name="connsiteX1" fmla="*/ 64146 w 102936"/>
                          <a:gd name="connsiteY1" fmla="*/ 0 h 91049"/>
                          <a:gd name="connsiteX2" fmla="*/ 56078 w 102936"/>
                          <a:gd name="connsiteY2" fmla="*/ 2305 h 91049"/>
                          <a:gd name="connsiteX3" fmla="*/ 6519 w 102936"/>
                          <a:gd name="connsiteY3" fmla="*/ 31118 h 91049"/>
                          <a:gd name="connsiteX4" fmla="*/ 757 w 102936"/>
                          <a:gd name="connsiteY4" fmla="*/ 38033 h 91049"/>
                          <a:gd name="connsiteX5" fmla="*/ 1910 w 102936"/>
                          <a:gd name="connsiteY5" fmla="*/ 46101 h 91049"/>
                          <a:gd name="connsiteX6" fmla="*/ 28418 w 102936"/>
                          <a:gd name="connsiteY6" fmla="*/ 86439 h 91049"/>
                          <a:gd name="connsiteX7" fmla="*/ 38790 w 102936"/>
                          <a:gd name="connsiteY7" fmla="*/ 91049 h 91049"/>
                          <a:gd name="connsiteX8" fmla="*/ 46858 w 102936"/>
                          <a:gd name="connsiteY8" fmla="*/ 88744 h 91049"/>
                          <a:gd name="connsiteX9" fmla="*/ 96416 w 102936"/>
                          <a:gd name="connsiteY9" fmla="*/ 59931 h 91049"/>
                          <a:gd name="connsiteX10" fmla="*/ 102179 w 102936"/>
                          <a:gd name="connsiteY10" fmla="*/ 53016 h 91049"/>
                          <a:gd name="connsiteX11" fmla="*/ 101027 w 102936"/>
                          <a:gd name="connsiteY11" fmla="*/ 44948 h 91049"/>
                          <a:gd name="connsiteX12" fmla="*/ 74519 w 102936"/>
                          <a:gd name="connsiteY12" fmla="*/ 4610 h 9104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102936" h="91049">
                            <a:moveTo>
                              <a:pt x="74519" y="4610"/>
                            </a:moveTo>
                            <a:cubicBezTo>
                              <a:pt x="72214" y="1152"/>
                              <a:pt x="68756" y="0"/>
                              <a:pt x="64146" y="0"/>
                            </a:cubicBezTo>
                            <a:cubicBezTo>
                              <a:pt x="61840" y="0"/>
                              <a:pt x="58383" y="1152"/>
                              <a:pt x="56078" y="2305"/>
                            </a:cubicBezTo>
                            <a:lnTo>
                              <a:pt x="6519" y="31118"/>
                            </a:lnTo>
                            <a:cubicBezTo>
                              <a:pt x="4214" y="32271"/>
                              <a:pt x="1910" y="34576"/>
                              <a:pt x="757" y="38033"/>
                            </a:cubicBezTo>
                            <a:cubicBezTo>
                              <a:pt x="-395" y="41491"/>
                              <a:pt x="-395" y="43796"/>
                              <a:pt x="1910" y="46101"/>
                            </a:cubicBezTo>
                            <a:lnTo>
                              <a:pt x="28418" y="86439"/>
                            </a:lnTo>
                            <a:cubicBezTo>
                              <a:pt x="30723" y="89897"/>
                              <a:pt x="34180" y="91049"/>
                              <a:pt x="38790" y="91049"/>
                            </a:cubicBezTo>
                            <a:cubicBezTo>
                              <a:pt x="41095" y="91049"/>
                              <a:pt x="44553" y="89897"/>
                              <a:pt x="46858" y="88744"/>
                            </a:cubicBezTo>
                            <a:lnTo>
                              <a:pt x="96416" y="59931"/>
                            </a:lnTo>
                            <a:cubicBezTo>
                              <a:pt x="98721" y="58778"/>
                              <a:pt x="101027" y="56474"/>
                              <a:pt x="102179" y="53016"/>
                            </a:cubicBezTo>
                            <a:cubicBezTo>
                              <a:pt x="103332" y="49558"/>
                              <a:pt x="103332" y="47253"/>
                              <a:pt x="101027" y="44948"/>
                            </a:cubicBezTo>
                            <a:lnTo>
                              <a:pt x="74519" y="4610"/>
                            </a:lnTo>
                            <a:close/>
                          </a:path>
                        </a:pathLst>
                      </a:custGeom>
                      <a:solidFill>
                        <a:srgbClr val="003480"/>
                      </a:solidFill>
                      <a:ln w="11522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4054" name="Freeform: Shape 4053">
                        <a:extLst>
                          <a:ext uri="{FF2B5EF4-FFF2-40B4-BE49-F238E27FC236}">
                            <a16:creationId xmlns:a16="http://schemas.microsoft.com/office/drawing/2014/main" id="{F45DE454-84FB-8646-B0FC-9AFCB75D445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2647924" y="6902947"/>
                        <a:ext cx="102936" cy="91049"/>
                      </a:xfrm>
                      <a:custGeom>
                        <a:avLst/>
                        <a:gdLst>
                          <a:gd name="connsiteX0" fmla="*/ 74519 w 102936"/>
                          <a:gd name="connsiteY0" fmla="*/ 4610 h 91049"/>
                          <a:gd name="connsiteX1" fmla="*/ 64146 w 102936"/>
                          <a:gd name="connsiteY1" fmla="*/ 0 h 91049"/>
                          <a:gd name="connsiteX2" fmla="*/ 56078 w 102936"/>
                          <a:gd name="connsiteY2" fmla="*/ 2305 h 91049"/>
                          <a:gd name="connsiteX3" fmla="*/ 6520 w 102936"/>
                          <a:gd name="connsiteY3" fmla="*/ 31118 h 91049"/>
                          <a:gd name="connsiteX4" fmla="*/ 757 w 102936"/>
                          <a:gd name="connsiteY4" fmla="*/ 38034 h 91049"/>
                          <a:gd name="connsiteX5" fmla="*/ 1910 w 102936"/>
                          <a:gd name="connsiteY5" fmla="*/ 46101 h 91049"/>
                          <a:gd name="connsiteX6" fmla="*/ 28418 w 102936"/>
                          <a:gd name="connsiteY6" fmla="*/ 86439 h 91049"/>
                          <a:gd name="connsiteX7" fmla="*/ 38791 w 102936"/>
                          <a:gd name="connsiteY7" fmla="*/ 91049 h 91049"/>
                          <a:gd name="connsiteX8" fmla="*/ 46858 w 102936"/>
                          <a:gd name="connsiteY8" fmla="*/ 88745 h 91049"/>
                          <a:gd name="connsiteX9" fmla="*/ 96417 w 102936"/>
                          <a:gd name="connsiteY9" fmla="*/ 59931 h 91049"/>
                          <a:gd name="connsiteX10" fmla="*/ 102179 w 102936"/>
                          <a:gd name="connsiteY10" fmla="*/ 53016 h 91049"/>
                          <a:gd name="connsiteX11" fmla="*/ 101026 w 102936"/>
                          <a:gd name="connsiteY11" fmla="*/ 44948 h 91049"/>
                          <a:gd name="connsiteX12" fmla="*/ 74519 w 102936"/>
                          <a:gd name="connsiteY12" fmla="*/ 4610 h 9104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102936" h="91049">
                            <a:moveTo>
                              <a:pt x="74519" y="4610"/>
                            </a:moveTo>
                            <a:cubicBezTo>
                              <a:pt x="72213" y="1153"/>
                              <a:pt x="68756" y="0"/>
                              <a:pt x="64146" y="0"/>
                            </a:cubicBezTo>
                            <a:cubicBezTo>
                              <a:pt x="61841" y="0"/>
                              <a:pt x="58384" y="1153"/>
                              <a:pt x="56078" y="2305"/>
                            </a:cubicBezTo>
                            <a:lnTo>
                              <a:pt x="6520" y="31118"/>
                            </a:lnTo>
                            <a:cubicBezTo>
                              <a:pt x="4215" y="32271"/>
                              <a:pt x="1910" y="35728"/>
                              <a:pt x="757" y="38034"/>
                            </a:cubicBezTo>
                            <a:cubicBezTo>
                              <a:pt x="-396" y="41491"/>
                              <a:pt x="-396" y="43796"/>
                              <a:pt x="1910" y="46101"/>
                            </a:cubicBezTo>
                            <a:lnTo>
                              <a:pt x="28418" y="86439"/>
                            </a:lnTo>
                            <a:cubicBezTo>
                              <a:pt x="30723" y="89897"/>
                              <a:pt x="34180" y="91049"/>
                              <a:pt x="38791" y="91049"/>
                            </a:cubicBezTo>
                            <a:cubicBezTo>
                              <a:pt x="41096" y="91049"/>
                              <a:pt x="44553" y="89897"/>
                              <a:pt x="46858" y="88745"/>
                            </a:cubicBezTo>
                            <a:lnTo>
                              <a:pt x="96417" y="59931"/>
                            </a:lnTo>
                            <a:cubicBezTo>
                              <a:pt x="98722" y="58779"/>
                              <a:pt x="101026" y="56474"/>
                              <a:pt x="102179" y="53016"/>
                            </a:cubicBezTo>
                            <a:cubicBezTo>
                              <a:pt x="103332" y="49559"/>
                              <a:pt x="103332" y="47254"/>
                              <a:pt x="101026" y="44948"/>
                            </a:cubicBezTo>
                            <a:lnTo>
                              <a:pt x="74519" y="4610"/>
                            </a:lnTo>
                            <a:close/>
                          </a:path>
                        </a:pathLst>
                      </a:custGeom>
                      <a:solidFill>
                        <a:srgbClr val="003480"/>
                      </a:solidFill>
                      <a:ln w="11522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4055" name="Freeform: Shape 4054">
                        <a:extLst>
                          <a:ext uri="{FF2B5EF4-FFF2-40B4-BE49-F238E27FC236}">
                            <a16:creationId xmlns:a16="http://schemas.microsoft.com/office/drawing/2014/main" id="{28BD34C6-E93E-B050-8374-9F776B0909F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2759719" y="6562952"/>
                        <a:ext cx="102936" cy="91049"/>
                      </a:xfrm>
                      <a:custGeom>
                        <a:avLst/>
                        <a:gdLst>
                          <a:gd name="connsiteX0" fmla="*/ 74519 w 102936"/>
                          <a:gd name="connsiteY0" fmla="*/ 4610 h 91049"/>
                          <a:gd name="connsiteX1" fmla="*/ 64146 w 102936"/>
                          <a:gd name="connsiteY1" fmla="*/ 0 h 91049"/>
                          <a:gd name="connsiteX2" fmla="*/ 56079 w 102936"/>
                          <a:gd name="connsiteY2" fmla="*/ 2305 h 91049"/>
                          <a:gd name="connsiteX3" fmla="*/ 6519 w 102936"/>
                          <a:gd name="connsiteY3" fmla="*/ 31118 h 91049"/>
                          <a:gd name="connsiteX4" fmla="*/ 757 w 102936"/>
                          <a:gd name="connsiteY4" fmla="*/ 38034 h 91049"/>
                          <a:gd name="connsiteX5" fmla="*/ 1910 w 102936"/>
                          <a:gd name="connsiteY5" fmla="*/ 46101 h 91049"/>
                          <a:gd name="connsiteX6" fmla="*/ 28418 w 102936"/>
                          <a:gd name="connsiteY6" fmla="*/ 86439 h 91049"/>
                          <a:gd name="connsiteX7" fmla="*/ 38791 w 102936"/>
                          <a:gd name="connsiteY7" fmla="*/ 91049 h 91049"/>
                          <a:gd name="connsiteX8" fmla="*/ 46858 w 102936"/>
                          <a:gd name="connsiteY8" fmla="*/ 88745 h 91049"/>
                          <a:gd name="connsiteX9" fmla="*/ 96417 w 102936"/>
                          <a:gd name="connsiteY9" fmla="*/ 59931 h 91049"/>
                          <a:gd name="connsiteX10" fmla="*/ 102180 w 102936"/>
                          <a:gd name="connsiteY10" fmla="*/ 53016 h 91049"/>
                          <a:gd name="connsiteX11" fmla="*/ 101027 w 102936"/>
                          <a:gd name="connsiteY11" fmla="*/ 44948 h 91049"/>
                          <a:gd name="connsiteX12" fmla="*/ 74519 w 102936"/>
                          <a:gd name="connsiteY12" fmla="*/ 4610 h 9104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102936" h="91049">
                            <a:moveTo>
                              <a:pt x="74519" y="4610"/>
                            </a:moveTo>
                            <a:cubicBezTo>
                              <a:pt x="72214" y="1153"/>
                              <a:pt x="68756" y="0"/>
                              <a:pt x="64146" y="0"/>
                            </a:cubicBezTo>
                            <a:cubicBezTo>
                              <a:pt x="61841" y="0"/>
                              <a:pt x="58383" y="1153"/>
                              <a:pt x="56079" y="2305"/>
                            </a:cubicBezTo>
                            <a:lnTo>
                              <a:pt x="6519" y="31118"/>
                            </a:lnTo>
                            <a:cubicBezTo>
                              <a:pt x="4215" y="32271"/>
                              <a:pt x="1910" y="34576"/>
                              <a:pt x="757" y="38034"/>
                            </a:cubicBezTo>
                            <a:cubicBezTo>
                              <a:pt x="-395" y="41491"/>
                              <a:pt x="-395" y="43796"/>
                              <a:pt x="1910" y="46101"/>
                            </a:cubicBezTo>
                            <a:lnTo>
                              <a:pt x="28418" y="86439"/>
                            </a:lnTo>
                            <a:cubicBezTo>
                              <a:pt x="30723" y="89897"/>
                              <a:pt x="34180" y="91049"/>
                              <a:pt x="38791" y="91049"/>
                            </a:cubicBezTo>
                            <a:cubicBezTo>
                              <a:pt x="41095" y="91049"/>
                              <a:pt x="44553" y="89897"/>
                              <a:pt x="46858" y="88745"/>
                            </a:cubicBezTo>
                            <a:lnTo>
                              <a:pt x="96417" y="59931"/>
                            </a:lnTo>
                            <a:cubicBezTo>
                              <a:pt x="98721" y="58779"/>
                              <a:pt x="101027" y="55321"/>
                              <a:pt x="102180" y="53016"/>
                            </a:cubicBezTo>
                            <a:cubicBezTo>
                              <a:pt x="103332" y="49559"/>
                              <a:pt x="103332" y="47254"/>
                              <a:pt x="101027" y="44948"/>
                            </a:cubicBezTo>
                            <a:lnTo>
                              <a:pt x="74519" y="4610"/>
                            </a:lnTo>
                            <a:close/>
                          </a:path>
                        </a:pathLst>
                      </a:custGeom>
                      <a:solidFill>
                        <a:srgbClr val="003480"/>
                      </a:solidFill>
                      <a:ln w="11522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4056" name="Freeform: Shape 4055">
                        <a:extLst>
                          <a:ext uri="{FF2B5EF4-FFF2-40B4-BE49-F238E27FC236}">
                            <a16:creationId xmlns:a16="http://schemas.microsoft.com/office/drawing/2014/main" id="{2ED4CB42-CCC8-5BDB-0389-0DA3CCF2C30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2599518" y="6658612"/>
                        <a:ext cx="102936" cy="91049"/>
                      </a:xfrm>
                      <a:custGeom>
                        <a:avLst/>
                        <a:gdLst>
                          <a:gd name="connsiteX0" fmla="*/ 74519 w 102936"/>
                          <a:gd name="connsiteY0" fmla="*/ 4610 h 91049"/>
                          <a:gd name="connsiteX1" fmla="*/ 64146 w 102936"/>
                          <a:gd name="connsiteY1" fmla="*/ 0 h 91049"/>
                          <a:gd name="connsiteX2" fmla="*/ 56078 w 102936"/>
                          <a:gd name="connsiteY2" fmla="*/ 2305 h 91049"/>
                          <a:gd name="connsiteX3" fmla="*/ 6520 w 102936"/>
                          <a:gd name="connsiteY3" fmla="*/ 31118 h 91049"/>
                          <a:gd name="connsiteX4" fmla="*/ 757 w 102936"/>
                          <a:gd name="connsiteY4" fmla="*/ 38033 h 91049"/>
                          <a:gd name="connsiteX5" fmla="*/ 1910 w 102936"/>
                          <a:gd name="connsiteY5" fmla="*/ 46101 h 91049"/>
                          <a:gd name="connsiteX6" fmla="*/ 28418 w 102936"/>
                          <a:gd name="connsiteY6" fmla="*/ 86439 h 91049"/>
                          <a:gd name="connsiteX7" fmla="*/ 38791 w 102936"/>
                          <a:gd name="connsiteY7" fmla="*/ 91049 h 91049"/>
                          <a:gd name="connsiteX8" fmla="*/ 46858 w 102936"/>
                          <a:gd name="connsiteY8" fmla="*/ 88744 h 91049"/>
                          <a:gd name="connsiteX9" fmla="*/ 96417 w 102936"/>
                          <a:gd name="connsiteY9" fmla="*/ 59931 h 91049"/>
                          <a:gd name="connsiteX10" fmla="*/ 102179 w 102936"/>
                          <a:gd name="connsiteY10" fmla="*/ 53016 h 91049"/>
                          <a:gd name="connsiteX11" fmla="*/ 101027 w 102936"/>
                          <a:gd name="connsiteY11" fmla="*/ 44948 h 91049"/>
                          <a:gd name="connsiteX12" fmla="*/ 74519 w 102936"/>
                          <a:gd name="connsiteY12" fmla="*/ 4610 h 9104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102936" h="91049">
                            <a:moveTo>
                              <a:pt x="74519" y="4610"/>
                            </a:moveTo>
                            <a:cubicBezTo>
                              <a:pt x="72214" y="1152"/>
                              <a:pt x="68756" y="0"/>
                              <a:pt x="64146" y="0"/>
                            </a:cubicBezTo>
                            <a:cubicBezTo>
                              <a:pt x="61841" y="0"/>
                              <a:pt x="58384" y="1152"/>
                              <a:pt x="56078" y="2305"/>
                            </a:cubicBezTo>
                            <a:lnTo>
                              <a:pt x="6520" y="31118"/>
                            </a:lnTo>
                            <a:cubicBezTo>
                              <a:pt x="4215" y="32271"/>
                              <a:pt x="1910" y="34576"/>
                              <a:pt x="757" y="38033"/>
                            </a:cubicBezTo>
                            <a:cubicBezTo>
                              <a:pt x="-396" y="41491"/>
                              <a:pt x="-396" y="43796"/>
                              <a:pt x="1910" y="46101"/>
                            </a:cubicBezTo>
                            <a:lnTo>
                              <a:pt x="28418" y="86439"/>
                            </a:lnTo>
                            <a:cubicBezTo>
                              <a:pt x="30723" y="89897"/>
                              <a:pt x="34180" y="91049"/>
                              <a:pt x="38791" y="91049"/>
                            </a:cubicBezTo>
                            <a:cubicBezTo>
                              <a:pt x="41096" y="91049"/>
                              <a:pt x="44553" y="89897"/>
                              <a:pt x="46858" y="88744"/>
                            </a:cubicBezTo>
                            <a:lnTo>
                              <a:pt x="96417" y="59931"/>
                            </a:lnTo>
                            <a:cubicBezTo>
                              <a:pt x="98722" y="58778"/>
                              <a:pt x="101027" y="56474"/>
                              <a:pt x="102179" y="53016"/>
                            </a:cubicBezTo>
                            <a:cubicBezTo>
                              <a:pt x="103332" y="49558"/>
                              <a:pt x="103332" y="47253"/>
                              <a:pt x="101027" y="44948"/>
                            </a:cubicBezTo>
                            <a:lnTo>
                              <a:pt x="74519" y="4610"/>
                            </a:lnTo>
                            <a:close/>
                          </a:path>
                        </a:pathLst>
                      </a:custGeom>
                      <a:solidFill>
                        <a:srgbClr val="003480"/>
                      </a:solidFill>
                      <a:ln w="11522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4057" name="Freeform: Shape 4056">
                        <a:extLst>
                          <a:ext uri="{FF2B5EF4-FFF2-40B4-BE49-F238E27FC236}">
                            <a16:creationId xmlns:a16="http://schemas.microsoft.com/office/drawing/2014/main" id="{F7245552-9727-41BD-ECEB-C1439EF4DC0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2679043" y="6610206"/>
                        <a:ext cx="102936" cy="91049"/>
                      </a:xfrm>
                      <a:custGeom>
                        <a:avLst/>
                        <a:gdLst>
                          <a:gd name="connsiteX0" fmla="*/ 74519 w 102936"/>
                          <a:gd name="connsiteY0" fmla="*/ 4610 h 91049"/>
                          <a:gd name="connsiteX1" fmla="*/ 64146 w 102936"/>
                          <a:gd name="connsiteY1" fmla="*/ 0 h 91049"/>
                          <a:gd name="connsiteX2" fmla="*/ 56079 w 102936"/>
                          <a:gd name="connsiteY2" fmla="*/ 2305 h 91049"/>
                          <a:gd name="connsiteX3" fmla="*/ 6519 w 102936"/>
                          <a:gd name="connsiteY3" fmla="*/ 31118 h 91049"/>
                          <a:gd name="connsiteX4" fmla="*/ 757 w 102936"/>
                          <a:gd name="connsiteY4" fmla="*/ 38033 h 91049"/>
                          <a:gd name="connsiteX5" fmla="*/ 1910 w 102936"/>
                          <a:gd name="connsiteY5" fmla="*/ 46101 h 91049"/>
                          <a:gd name="connsiteX6" fmla="*/ 28418 w 102936"/>
                          <a:gd name="connsiteY6" fmla="*/ 86439 h 91049"/>
                          <a:gd name="connsiteX7" fmla="*/ 38791 w 102936"/>
                          <a:gd name="connsiteY7" fmla="*/ 91049 h 91049"/>
                          <a:gd name="connsiteX8" fmla="*/ 46858 w 102936"/>
                          <a:gd name="connsiteY8" fmla="*/ 88745 h 91049"/>
                          <a:gd name="connsiteX9" fmla="*/ 96417 w 102936"/>
                          <a:gd name="connsiteY9" fmla="*/ 59931 h 91049"/>
                          <a:gd name="connsiteX10" fmla="*/ 102180 w 102936"/>
                          <a:gd name="connsiteY10" fmla="*/ 53016 h 91049"/>
                          <a:gd name="connsiteX11" fmla="*/ 101027 w 102936"/>
                          <a:gd name="connsiteY11" fmla="*/ 44948 h 91049"/>
                          <a:gd name="connsiteX12" fmla="*/ 74519 w 102936"/>
                          <a:gd name="connsiteY12" fmla="*/ 4610 h 9104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102936" h="91049">
                            <a:moveTo>
                              <a:pt x="74519" y="4610"/>
                            </a:moveTo>
                            <a:cubicBezTo>
                              <a:pt x="72214" y="1153"/>
                              <a:pt x="68756" y="0"/>
                              <a:pt x="64146" y="0"/>
                            </a:cubicBezTo>
                            <a:cubicBezTo>
                              <a:pt x="61841" y="0"/>
                              <a:pt x="58383" y="1153"/>
                              <a:pt x="56079" y="2305"/>
                            </a:cubicBezTo>
                            <a:lnTo>
                              <a:pt x="6519" y="31118"/>
                            </a:lnTo>
                            <a:cubicBezTo>
                              <a:pt x="4215" y="32271"/>
                              <a:pt x="1910" y="34576"/>
                              <a:pt x="757" y="38033"/>
                            </a:cubicBezTo>
                            <a:cubicBezTo>
                              <a:pt x="-395" y="41491"/>
                              <a:pt x="-395" y="43796"/>
                              <a:pt x="1910" y="46101"/>
                            </a:cubicBezTo>
                            <a:lnTo>
                              <a:pt x="28418" y="86439"/>
                            </a:lnTo>
                            <a:cubicBezTo>
                              <a:pt x="30723" y="89897"/>
                              <a:pt x="34180" y="91049"/>
                              <a:pt x="38791" y="91049"/>
                            </a:cubicBezTo>
                            <a:cubicBezTo>
                              <a:pt x="41095" y="91049"/>
                              <a:pt x="44553" y="89897"/>
                              <a:pt x="46858" y="88745"/>
                            </a:cubicBezTo>
                            <a:lnTo>
                              <a:pt x="96417" y="59931"/>
                            </a:lnTo>
                            <a:cubicBezTo>
                              <a:pt x="98721" y="58779"/>
                              <a:pt x="101027" y="55321"/>
                              <a:pt x="102180" y="53016"/>
                            </a:cubicBezTo>
                            <a:cubicBezTo>
                              <a:pt x="103332" y="49558"/>
                              <a:pt x="103332" y="47254"/>
                              <a:pt x="101027" y="44948"/>
                            </a:cubicBezTo>
                            <a:lnTo>
                              <a:pt x="74519" y="4610"/>
                            </a:lnTo>
                            <a:close/>
                          </a:path>
                        </a:pathLst>
                      </a:custGeom>
                      <a:solidFill>
                        <a:srgbClr val="003480"/>
                      </a:solidFill>
                      <a:ln w="11522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4058" name="Freeform: Shape 4057">
                        <a:extLst>
                          <a:ext uri="{FF2B5EF4-FFF2-40B4-BE49-F238E27FC236}">
                            <a16:creationId xmlns:a16="http://schemas.microsoft.com/office/drawing/2014/main" id="{B187A896-A19A-9680-E771-AD99707BA5B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2519994" y="6705865"/>
                        <a:ext cx="102936" cy="91049"/>
                      </a:xfrm>
                      <a:custGeom>
                        <a:avLst/>
                        <a:gdLst>
                          <a:gd name="connsiteX0" fmla="*/ 74519 w 102936"/>
                          <a:gd name="connsiteY0" fmla="*/ 4610 h 91049"/>
                          <a:gd name="connsiteX1" fmla="*/ 64146 w 102936"/>
                          <a:gd name="connsiteY1" fmla="*/ 0 h 91049"/>
                          <a:gd name="connsiteX2" fmla="*/ 56078 w 102936"/>
                          <a:gd name="connsiteY2" fmla="*/ 2305 h 91049"/>
                          <a:gd name="connsiteX3" fmla="*/ 6519 w 102936"/>
                          <a:gd name="connsiteY3" fmla="*/ 31118 h 91049"/>
                          <a:gd name="connsiteX4" fmla="*/ 757 w 102936"/>
                          <a:gd name="connsiteY4" fmla="*/ 38034 h 91049"/>
                          <a:gd name="connsiteX5" fmla="*/ 1910 w 102936"/>
                          <a:gd name="connsiteY5" fmla="*/ 46101 h 91049"/>
                          <a:gd name="connsiteX6" fmla="*/ 28418 w 102936"/>
                          <a:gd name="connsiteY6" fmla="*/ 86439 h 91049"/>
                          <a:gd name="connsiteX7" fmla="*/ 38790 w 102936"/>
                          <a:gd name="connsiteY7" fmla="*/ 91050 h 91049"/>
                          <a:gd name="connsiteX8" fmla="*/ 46858 w 102936"/>
                          <a:gd name="connsiteY8" fmla="*/ 88745 h 91049"/>
                          <a:gd name="connsiteX9" fmla="*/ 96416 w 102936"/>
                          <a:gd name="connsiteY9" fmla="*/ 59931 h 91049"/>
                          <a:gd name="connsiteX10" fmla="*/ 102179 w 102936"/>
                          <a:gd name="connsiteY10" fmla="*/ 53016 h 91049"/>
                          <a:gd name="connsiteX11" fmla="*/ 101027 w 102936"/>
                          <a:gd name="connsiteY11" fmla="*/ 44949 h 91049"/>
                          <a:gd name="connsiteX12" fmla="*/ 74519 w 102936"/>
                          <a:gd name="connsiteY12" fmla="*/ 4610 h 9104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102936" h="91049">
                            <a:moveTo>
                              <a:pt x="74519" y="4610"/>
                            </a:moveTo>
                            <a:cubicBezTo>
                              <a:pt x="72214" y="1153"/>
                              <a:pt x="68756" y="0"/>
                              <a:pt x="64146" y="0"/>
                            </a:cubicBezTo>
                            <a:cubicBezTo>
                              <a:pt x="61840" y="0"/>
                              <a:pt x="58383" y="1153"/>
                              <a:pt x="56078" y="2305"/>
                            </a:cubicBezTo>
                            <a:lnTo>
                              <a:pt x="6519" y="31118"/>
                            </a:lnTo>
                            <a:cubicBezTo>
                              <a:pt x="4214" y="32271"/>
                              <a:pt x="1910" y="35728"/>
                              <a:pt x="757" y="38034"/>
                            </a:cubicBezTo>
                            <a:cubicBezTo>
                              <a:pt x="-395" y="41491"/>
                              <a:pt x="-395" y="43796"/>
                              <a:pt x="1910" y="46101"/>
                            </a:cubicBezTo>
                            <a:lnTo>
                              <a:pt x="28418" y="86439"/>
                            </a:lnTo>
                            <a:cubicBezTo>
                              <a:pt x="30723" y="89897"/>
                              <a:pt x="34180" y="91050"/>
                              <a:pt x="38790" y="91050"/>
                            </a:cubicBezTo>
                            <a:cubicBezTo>
                              <a:pt x="41095" y="91050"/>
                              <a:pt x="44553" y="89897"/>
                              <a:pt x="46858" y="88745"/>
                            </a:cubicBezTo>
                            <a:lnTo>
                              <a:pt x="96416" y="59931"/>
                            </a:lnTo>
                            <a:cubicBezTo>
                              <a:pt x="98721" y="58779"/>
                              <a:pt x="101027" y="56474"/>
                              <a:pt x="102179" y="53016"/>
                            </a:cubicBezTo>
                            <a:cubicBezTo>
                              <a:pt x="103332" y="49559"/>
                              <a:pt x="103332" y="47254"/>
                              <a:pt x="101027" y="44949"/>
                            </a:cubicBezTo>
                            <a:lnTo>
                              <a:pt x="74519" y="4610"/>
                            </a:lnTo>
                            <a:close/>
                          </a:path>
                        </a:pathLst>
                      </a:custGeom>
                      <a:solidFill>
                        <a:srgbClr val="003480"/>
                      </a:solidFill>
                      <a:ln w="11522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4059" name="Freeform: Shape 4058">
                        <a:extLst>
                          <a:ext uri="{FF2B5EF4-FFF2-40B4-BE49-F238E27FC236}">
                            <a16:creationId xmlns:a16="http://schemas.microsoft.com/office/drawing/2014/main" id="{09161790-0F6F-5EFB-391A-38987D6F2D9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2887649" y="6758881"/>
                        <a:ext cx="102936" cy="91049"/>
                      </a:xfrm>
                      <a:custGeom>
                        <a:avLst/>
                        <a:gdLst>
                          <a:gd name="connsiteX0" fmla="*/ 74519 w 102936"/>
                          <a:gd name="connsiteY0" fmla="*/ 4610 h 91049"/>
                          <a:gd name="connsiteX1" fmla="*/ 64146 w 102936"/>
                          <a:gd name="connsiteY1" fmla="*/ 0 h 91049"/>
                          <a:gd name="connsiteX2" fmla="*/ 56078 w 102936"/>
                          <a:gd name="connsiteY2" fmla="*/ 2305 h 91049"/>
                          <a:gd name="connsiteX3" fmla="*/ 6520 w 102936"/>
                          <a:gd name="connsiteY3" fmla="*/ 31118 h 91049"/>
                          <a:gd name="connsiteX4" fmla="*/ 757 w 102936"/>
                          <a:gd name="connsiteY4" fmla="*/ 38034 h 91049"/>
                          <a:gd name="connsiteX5" fmla="*/ 1910 w 102936"/>
                          <a:gd name="connsiteY5" fmla="*/ 46101 h 91049"/>
                          <a:gd name="connsiteX6" fmla="*/ 28418 w 102936"/>
                          <a:gd name="connsiteY6" fmla="*/ 86439 h 91049"/>
                          <a:gd name="connsiteX7" fmla="*/ 38791 w 102936"/>
                          <a:gd name="connsiteY7" fmla="*/ 91049 h 91049"/>
                          <a:gd name="connsiteX8" fmla="*/ 46858 w 102936"/>
                          <a:gd name="connsiteY8" fmla="*/ 88745 h 91049"/>
                          <a:gd name="connsiteX9" fmla="*/ 96417 w 102936"/>
                          <a:gd name="connsiteY9" fmla="*/ 59931 h 91049"/>
                          <a:gd name="connsiteX10" fmla="*/ 102179 w 102936"/>
                          <a:gd name="connsiteY10" fmla="*/ 53016 h 91049"/>
                          <a:gd name="connsiteX11" fmla="*/ 101027 w 102936"/>
                          <a:gd name="connsiteY11" fmla="*/ 44948 h 91049"/>
                          <a:gd name="connsiteX12" fmla="*/ 74519 w 102936"/>
                          <a:gd name="connsiteY12" fmla="*/ 4610 h 9104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102936" h="91049">
                            <a:moveTo>
                              <a:pt x="74519" y="4610"/>
                            </a:moveTo>
                            <a:cubicBezTo>
                              <a:pt x="72214" y="1153"/>
                              <a:pt x="68756" y="0"/>
                              <a:pt x="64146" y="0"/>
                            </a:cubicBezTo>
                            <a:cubicBezTo>
                              <a:pt x="61841" y="0"/>
                              <a:pt x="58384" y="1153"/>
                              <a:pt x="56078" y="2305"/>
                            </a:cubicBezTo>
                            <a:lnTo>
                              <a:pt x="6520" y="31118"/>
                            </a:lnTo>
                            <a:cubicBezTo>
                              <a:pt x="4215" y="32271"/>
                              <a:pt x="1910" y="34576"/>
                              <a:pt x="757" y="38034"/>
                            </a:cubicBezTo>
                            <a:cubicBezTo>
                              <a:pt x="-396" y="41491"/>
                              <a:pt x="-396" y="43796"/>
                              <a:pt x="1910" y="46101"/>
                            </a:cubicBezTo>
                            <a:lnTo>
                              <a:pt x="28418" y="86439"/>
                            </a:lnTo>
                            <a:cubicBezTo>
                              <a:pt x="30723" y="89897"/>
                              <a:pt x="34180" y="91049"/>
                              <a:pt x="38791" y="91049"/>
                            </a:cubicBezTo>
                            <a:cubicBezTo>
                              <a:pt x="41096" y="91049"/>
                              <a:pt x="44553" y="89897"/>
                              <a:pt x="46858" y="88745"/>
                            </a:cubicBezTo>
                            <a:lnTo>
                              <a:pt x="96417" y="59931"/>
                            </a:lnTo>
                            <a:cubicBezTo>
                              <a:pt x="98722" y="58779"/>
                              <a:pt x="101027" y="55321"/>
                              <a:pt x="102179" y="53016"/>
                            </a:cubicBezTo>
                            <a:cubicBezTo>
                              <a:pt x="103332" y="50711"/>
                              <a:pt x="103332" y="47254"/>
                              <a:pt x="101027" y="44948"/>
                            </a:cubicBezTo>
                            <a:lnTo>
                              <a:pt x="74519" y="4610"/>
                            </a:lnTo>
                            <a:close/>
                          </a:path>
                        </a:pathLst>
                      </a:custGeom>
                      <a:solidFill>
                        <a:srgbClr val="003480"/>
                      </a:solidFill>
                      <a:ln w="11522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4060" name="Freeform: Shape 4059">
                        <a:extLst>
                          <a:ext uri="{FF2B5EF4-FFF2-40B4-BE49-F238E27FC236}">
                            <a16:creationId xmlns:a16="http://schemas.microsoft.com/office/drawing/2014/main" id="{BBE01900-BA5E-E43E-A820-D4B0E2D3994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2802363" y="6628646"/>
                        <a:ext cx="102936" cy="91049"/>
                      </a:xfrm>
                      <a:custGeom>
                        <a:avLst/>
                        <a:gdLst>
                          <a:gd name="connsiteX0" fmla="*/ 74519 w 102936"/>
                          <a:gd name="connsiteY0" fmla="*/ 4610 h 91049"/>
                          <a:gd name="connsiteX1" fmla="*/ 64146 w 102936"/>
                          <a:gd name="connsiteY1" fmla="*/ 0 h 91049"/>
                          <a:gd name="connsiteX2" fmla="*/ 56078 w 102936"/>
                          <a:gd name="connsiteY2" fmla="*/ 2305 h 91049"/>
                          <a:gd name="connsiteX3" fmla="*/ 6519 w 102936"/>
                          <a:gd name="connsiteY3" fmla="*/ 31118 h 91049"/>
                          <a:gd name="connsiteX4" fmla="*/ 757 w 102936"/>
                          <a:gd name="connsiteY4" fmla="*/ 38033 h 91049"/>
                          <a:gd name="connsiteX5" fmla="*/ 1910 w 102936"/>
                          <a:gd name="connsiteY5" fmla="*/ 46101 h 91049"/>
                          <a:gd name="connsiteX6" fmla="*/ 28418 w 102936"/>
                          <a:gd name="connsiteY6" fmla="*/ 86439 h 91049"/>
                          <a:gd name="connsiteX7" fmla="*/ 38790 w 102936"/>
                          <a:gd name="connsiteY7" fmla="*/ 91049 h 91049"/>
                          <a:gd name="connsiteX8" fmla="*/ 46858 w 102936"/>
                          <a:gd name="connsiteY8" fmla="*/ 88744 h 91049"/>
                          <a:gd name="connsiteX9" fmla="*/ 96416 w 102936"/>
                          <a:gd name="connsiteY9" fmla="*/ 59931 h 91049"/>
                          <a:gd name="connsiteX10" fmla="*/ 102179 w 102936"/>
                          <a:gd name="connsiteY10" fmla="*/ 53016 h 91049"/>
                          <a:gd name="connsiteX11" fmla="*/ 101027 w 102936"/>
                          <a:gd name="connsiteY11" fmla="*/ 44948 h 91049"/>
                          <a:gd name="connsiteX12" fmla="*/ 74519 w 102936"/>
                          <a:gd name="connsiteY12" fmla="*/ 4610 h 9104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102936" h="91049">
                            <a:moveTo>
                              <a:pt x="74519" y="4610"/>
                            </a:moveTo>
                            <a:cubicBezTo>
                              <a:pt x="72214" y="1153"/>
                              <a:pt x="68756" y="0"/>
                              <a:pt x="64146" y="0"/>
                            </a:cubicBezTo>
                            <a:cubicBezTo>
                              <a:pt x="61840" y="0"/>
                              <a:pt x="58383" y="1153"/>
                              <a:pt x="56078" y="2305"/>
                            </a:cubicBezTo>
                            <a:lnTo>
                              <a:pt x="6519" y="31118"/>
                            </a:lnTo>
                            <a:cubicBezTo>
                              <a:pt x="4214" y="32271"/>
                              <a:pt x="1910" y="34576"/>
                              <a:pt x="757" y="38033"/>
                            </a:cubicBezTo>
                            <a:cubicBezTo>
                              <a:pt x="-395" y="41491"/>
                              <a:pt x="-395" y="43796"/>
                              <a:pt x="1910" y="46101"/>
                            </a:cubicBezTo>
                            <a:lnTo>
                              <a:pt x="28418" y="86439"/>
                            </a:lnTo>
                            <a:cubicBezTo>
                              <a:pt x="30723" y="89897"/>
                              <a:pt x="34180" y="91049"/>
                              <a:pt x="38790" y="91049"/>
                            </a:cubicBezTo>
                            <a:cubicBezTo>
                              <a:pt x="41095" y="91049"/>
                              <a:pt x="44553" y="89897"/>
                              <a:pt x="46858" y="88744"/>
                            </a:cubicBezTo>
                            <a:lnTo>
                              <a:pt x="96416" y="59931"/>
                            </a:lnTo>
                            <a:cubicBezTo>
                              <a:pt x="98721" y="58779"/>
                              <a:pt x="101027" y="55321"/>
                              <a:pt x="102179" y="53016"/>
                            </a:cubicBezTo>
                            <a:cubicBezTo>
                              <a:pt x="103332" y="49558"/>
                              <a:pt x="103332" y="47254"/>
                              <a:pt x="101027" y="44948"/>
                            </a:cubicBezTo>
                            <a:lnTo>
                              <a:pt x="74519" y="4610"/>
                            </a:lnTo>
                            <a:close/>
                          </a:path>
                        </a:pathLst>
                      </a:custGeom>
                      <a:solidFill>
                        <a:srgbClr val="003480"/>
                      </a:solidFill>
                      <a:ln w="11522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4061" name="Freeform: Shape 4060">
                        <a:extLst>
                          <a:ext uri="{FF2B5EF4-FFF2-40B4-BE49-F238E27FC236}">
                            <a16:creationId xmlns:a16="http://schemas.microsoft.com/office/drawing/2014/main" id="{EA0AD620-18BA-33E5-1CB9-7287DE5C933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2845006" y="6693188"/>
                        <a:ext cx="102936" cy="91049"/>
                      </a:xfrm>
                      <a:custGeom>
                        <a:avLst/>
                        <a:gdLst>
                          <a:gd name="connsiteX0" fmla="*/ 74519 w 102936"/>
                          <a:gd name="connsiteY0" fmla="*/ 4610 h 91049"/>
                          <a:gd name="connsiteX1" fmla="*/ 64146 w 102936"/>
                          <a:gd name="connsiteY1" fmla="*/ 0 h 91049"/>
                          <a:gd name="connsiteX2" fmla="*/ 56078 w 102936"/>
                          <a:gd name="connsiteY2" fmla="*/ 2305 h 91049"/>
                          <a:gd name="connsiteX3" fmla="*/ 6519 w 102936"/>
                          <a:gd name="connsiteY3" fmla="*/ 31118 h 91049"/>
                          <a:gd name="connsiteX4" fmla="*/ 757 w 102936"/>
                          <a:gd name="connsiteY4" fmla="*/ 38033 h 91049"/>
                          <a:gd name="connsiteX5" fmla="*/ 1909 w 102936"/>
                          <a:gd name="connsiteY5" fmla="*/ 46101 h 91049"/>
                          <a:gd name="connsiteX6" fmla="*/ 28418 w 102936"/>
                          <a:gd name="connsiteY6" fmla="*/ 86439 h 91049"/>
                          <a:gd name="connsiteX7" fmla="*/ 38790 w 102936"/>
                          <a:gd name="connsiteY7" fmla="*/ 91049 h 91049"/>
                          <a:gd name="connsiteX8" fmla="*/ 46858 w 102936"/>
                          <a:gd name="connsiteY8" fmla="*/ 88744 h 91049"/>
                          <a:gd name="connsiteX9" fmla="*/ 96416 w 102936"/>
                          <a:gd name="connsiteY9" fmla="*/ 59931 h 91049"/>
                          <a:gd name="connsiteX10" fmla="*/ 102179 w 102936"/>
                          <a:gd name="connsiteY10" fmla="*/ 53016 h 91049"/>
                          <a:gd name="connsiteX11" fmla="*/ 101027 w 102936"/>
                          <a:gd name="connsiteY11" fmla="*/ 44948 h 91049"/>
                          <a:gd name="connsiteX12" fmla="*/ 74519 w 102936"/>
                          <a:gd name="connsiteY12" fmla="*/ 4610 h 9104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102936" h="91049">
                            <a:moveTo>
                              <a:pt x="74519" y="4610"/>
                            </a:moveTo>
                            <a:cubicBezTo>
                              <a:pt x="72214" y="1152"/>
                              <a:pt x="68756" y="0"/>
                              <a:pt x="64146" y="0"/>
                            </a:cubicBezTo>
                            <a:cubicBezTo>
                              <a:pt x="61841" y="0"/>
                              <a:pt x="58383" y="1152"/>
                              <a:pt x="56078" y="2305"/>
                            </a:cubicBezTo>
                            <a:lnTo>
                              <a:pt x="6519" y="31118"/>
                            </a:lnTo>
                            <a:cubicBezTo>
                              <a:pt x="4214" y="32271"/>
                              <a:pt x="1909" y="34576"/>
                              <a:pt x="757" y="38033"/>
                            </a:cubicBezTo>
                            <a:cubicBezTo>
                              <a:pt x="-395" y="41491"/>
                              <a:pt x="-395" y="43796"/>
                              <a:pt x="1909" y="46101"/>
                            </a:cubicBezTo>
                            <a:lnTo>
                              <a:pt x="28418" y="86439"/>
                            </a:lnTo>
                            <a:cubicBezTo>
                              <a:pt x="30722" y="89897"/>
                              <a:pt x="34180" y="91049"/>
                              <a:pt x="38790" y="91049"/>
                            </a:cubicBezTo>
                            <a:cubicBezTo>
                              <a:pt x="41095" y="91049"/>
                              <a:pt x="44553" y="89897"/>
                              <a:pt x="46858" y="88744"/>
                            </a:cubicBezTo>
                            <a:lnTo>
                              <a:pt x="96416" y="59931"/>
                            </a:lnTo>
                            <a:cubicBezTo>
                              <a:pt x="98721" y="58778"/>
                              <a:pt x="101027" y="55321"/>
                              <a:pt x="102179" y="53016"/>
                            </a:cubicBezTo>
                            <a:cubicBezTo>
                              <a:pt x="103332" y="49558"/>
                              <a:pt x="103332" y="47253"/>
                              <a:pt x="101027" y="44948"/>
                            </a:cubicBezTo>
                            <a:lnTo>
                              <a:pt x="74519" y="4610"/>
                            </a:lnTo>
                            <a:close/>
                          </a:path>
                        </a:pathLst>
                      </a:custGeom>
                      <a:solidFill>
                        <a:srgbClr val="003480"/>
                      </a:solidFill>
                      <a:ln w="11522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4062" name="Freeform: Shape 4061">
                        <a:extLst>
                          <a:ext uri="{FF2B5EF4-FFF2-40B4-BE49-F238E27FC236}">
                            <a16:creationId xmlns:a16="http://schemas.microsoft.com/office/drawing/2014/main" id="{C47B7820-C0DD-E256-C9DF-DA25444F20A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2562638" y="6771559"/>
                        <a:ext cx="102936" cy="91049"/>
                      </a:xfrm>
                      <a:custGeom>
                        <a:avLst/>
                        <a:gdLst>
                          <a:gd name="connsiteX0" fmla="*/ 74519 w 102936"/>
                          <a:gd name="connsiteY0" fmla="*/ 4610 h 91049"/>
                          <a:gd name="connsiteX1" fmla="*/ 64146 w 102936"/>
                          <a:gd name="connsiteY1" fmla="*/ 0 h 91049"/>
                          <a:gd name="connsiteX2" fmla="*/ 56078 w 102936"/>
                          <a:gd name="connsiteY2" fmla="*/ 2305 h 91049"/>
                          <a:gd name="connsiteX3" fmla="*/ 6519 w 102936"/>
                          <a:gd name="connsiteY3" fmla="*/ 31118 h 91049"/>
                          <a:gd name="connsiteX4" fmla="*/ 757 w 102936"/>
                          <a:gd name="connsiteY4" fmla="*/ 38033 h 91049"/>
                          <a:gd name="connsiteX5" fmla="*/ 1909 w 102936"/>
                          <a:gd name="connsiteY5" fmla="*/ 46101 h 91049"/>
                          <a:gd name="connsiteX6" fmla="*/ 28418 w 102936"/>
                          <a:gd name="connsiteY6" fmla="*/ 86439 h 91049"/>
                          <a:gd name="connsiteX7" fmla="*/ 38790 w 102936"/>
                          <a:gd name="connsiteY7" fmla="*/ 91049 h 91049"/>
                          <a:gd name="connsiteX8" fmla="*/ 46858 w 102936"/>
                          <a:gd name="connsiteY8" fmla="*/ 88745 h 91049"/>
                          <a:gd name="connsiteX9" fmla="*/ 96416 w 102936"/>
                          <a:gd name="connsiteY9" fmla="*/ 59931 h 91049"/>
                          <a:gd name="connsiteX10" fmla="*/ 102179 w 102936"/>
                          <a:gd name="connsiteY10" fmla="*/ 53016 h 91049"/>
                          <a:gd name="connsiteX11" fmla="*/ 101027 w 102936"/>
                          <a:gd name="connsiteY11" fmla="*/ 44948 h 91049"/>
                          <a:gd name="connsiteX12" fmla="*/ 74519 w 102936"/>
                          <a:gd name="connsiteY12" fmla="*/ 4610 h 9104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102936" h="91049">
                            <a:moveTo>
                              <a:pt x="74519" y="4610"/>
                            </a:moveTo>
                            <a:cubicBezTo>
                              <a:pt x="72214" y="1153"/>
                              <a:pt x="68756" y="0"/>
                              <a:pt x="64146" y="0"/>
                            </a:cubicBezTo>
                            <a:cubicBezTo>
                              <a:pt x="61841" y="0"/>
                              <a:pt x="58383" y="1153"/>
                              <a:pt x="56078" y="2305"/>
                            </a:cubicBezTo>
                            <a:lnTo>
                              <a:pt x="6519" y="31118"/>
                            </a:lnTo>
                            <a:cubicBezTo>
                              <a:pt x="4214" y="32271"/>
                              <a:pt x="1909" y="35728"/>
                              <a:pt x="757" y="38033"/>
                            </a:cubicBezTo>
                            <a:cubicBezTo>
                              <a:pt x="-395" y="41491"/>
                              <a:pt x="-395" y="43796"/>
                              <a:pt x="1909" y="46101"/>
                            </a:cubicBezTo>
                            <a:lnTo>
                              <a:pt x="28418" y="86439"/>
                            </a:lnTo>
                            <a:cubicBezTo>
                              <a:pt x="30722" y="89897"/>
                              <a:pt x="34180" y="91049"/>
                              <a:pt x="38790" y="91049"/>
                            </a:cubicBezTo>
                            <a:cubicBezTo>
                              <a:pt x="41095" y="91049"/>
                              <a:pt x="44553" y="89897"/>
                              <a:pt x="46858" y="88745"/>
                            </a:cubicBezTo>
                            <a:lnTo>
                              <a:pt x="96416" y="59931"/>
                            </a:lnTo>
                            <a:cubicBezTo>
                              <a:pt x="98721" y="58779"/>
                              <a:pt x="101027" y="56474"/>
                              <a:pt x="102179" y="53016"/>
                            </a:cubicBezTo>
                            <a:cubicBezTo>
                              <a:pt x="103332" y="49558"/>
                              <a:pt x="103332" y="47254"/>
                              <a:pt x="101027" y="44948"/>
                            </a:cubicBezTo>
                            <a:lnTo>
                              <a:pt x="74519" y="4610"/>
                            </a:lnTo>
                            <a:close/>
                          </a:path>
                        </a:pathLst>
                      </a:custGeom>
                      <a:solidFill>
                        <a:srgbClr val="003480"/>
                      </a:solidFill>
                      <a:ln w="11522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4063" name="Freeform: Shape 4062">
                        <a:extLst>
                          <a:ext uri="{FF2B5EF4-FFF2-40B4-BE49-F238E27FC236}">
                            <a16:creationId xmlns:a16="http://schemas.microsoft.com/office/drawing/2014/main" id="{98C2DDCB-70FF-CE09-4602-1F7D0199F91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2722839" y="6675900"/>
                        <a:ext cx="102936" cy="91049"/>
                      </a:xfrm>
                      <a:custGeom>
                        <a:avLst/>
                        <a:gdLst>
                          <a:gd name="connsiteX0" fmla="*/ 74519 w 102936"/>
                          <a:gd name="connsiteY0" fmla="*/ 4610 h 91049"/>
                          <a:gd name="connsiteX1" fmla="*/ 64146 w 102936"/>
                          <a:gd name="connsiteY1" fmla="*/ 0 h 91049"/>
                          <a:gd name="connsiteX2" fmla="*/ 56078 w 102936"/>
                          <a:gd name="connsiteY2" fmla="*/ 2305 h 91049"/>
                          <a:gd name="connsiteX3" fmla="*/ 6520 w 102936"/>
                          <a:gd name="connsiteY3" fmla="*/ 31118 h 91049"/>
                          <a:gd name="connsiteX4" fmla="*/ 757 w 102936"/>
                          <a:gd name="connsiteY4" fmla="*/ 38033 h 91049"/>
                          <a:gd name="connsiteX5" fmla="*/ 1910 w 102936"/>
                          <a:gd name="connsiteY5" fmla="*/ 46101 h 91049"/>
                          <a:gd name="connsiteX6" fmla="*/ 28418 w 102936"/>
                          <a:gd name="connsiteY6" fmla="*/ 86439 h 91049"/>
                          <a:gd name="connsiteX7" fmla="*/ 38791 w 102936"/>
                          <a:gd name="connsiteY7" fmla="*/ 91049 h 91049"/>
                          <a:gd name="connsiteX8" fmla="*/ 46858 w 102936"/>
                          <a:gd name="connsiteY8" fmla="*/ 88744 h 91049"/>
                          <a:gd name="connsiteX9" fmla="*/ 96417 w 102936"/>
                          <a:gd name="connsiteY9" fmla="*/ 59931 h 91049"/>
                          <a:gd name="connsiteX10" fmla="*/ 102179 w 102936"/>
                          <a:gd name="connsiteY10" fmla="*/ 53016 h 91049"/>
                          <a:gd name="connsiteX11" fmla="*/ 101026 w 102936"/>
                          <a:gd name="connsiteY11" fmla="*/ 44948 h 91049"/>
                          <a:gd name="connsiteX12" fmla="*/ 74519 w 102936"/>
                          <a:gd name="connsiteY12" fmla="*/ 4610 h 9104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102936" h="91049">
                            <a:moveTo>
                              <a:pt x="74519" y="4610"/>
                            </a:moveTo>
                            <a:cubicBezTo>
                              <a:pt x="72213" y="1152"/>
                              <a:pt x="68756" y="0"/>
                              <a:pt x="64146" y="0"/>
                            </a:cubicBezTo>
                            <a:cubicBezTo>
                              <a:pt x="60688" y="0"/>
                              <a:pt x="58384" y="1152"/>
                              <a:pt x="56078" y="2305"/>
                            </a:cubicBezTo>
                            <a:lnTo>
                              <a:pt x="6520" y="31118"/>
                            </a:lnTo>
                            <a:cubicBezTo>
                              <a:pt x="4215" y="32271"/>
                              <a:pt x="1910" y="34576"/>
                              <a:pt x="757" y="38033"/>
                            </a:cubicBezTo>
                            <a:cubicBezTo>
                              <a:pt x="-396" y="41491"/>
                              <a:pt x="-396" y="43796"/>
                              <a:pt x="1910" y="46101"/>
                            </a:cubicBezTo>
                            <a:lnTo>
                              <a:pt x="28418" y="86439"/>
                            </a:lnTo>
                            <a:cubicBezTo>
                              <a:pt x="30723" y="89897"/>
                              <a:pt x="34180" y="91049"/>
                              <a:pt x="38791" y="91049"/>
                            </a:cubicBezTo>
                            <a:cubicBezTo>
                              <a:pt x="41096" y="91049"/>
                              <a:pt x="44553" y="89897"/>
                              <a:pt x="46858" y="88744"/>
                            </a:cubicBezTo>
                            <a:lnTo>
                              <a:pt x="96417" y="59931"/>
                            </a:lnTo>
                            <a:cubicBezTo>
                              <a:pt x="98722" y="58778"/>
                              <a:pt x="101026" y="55321"/>
                              <a:pt x="102179" y="53016"/>
                            </a:cubicBezTo>
                            <a:cubicBezTo>
                              <a:pt x="103332" y="49558"/>
                              <a:pt x="103332" y="47253"/>
                              <a:pt x="101026" y="44948"/>
                            </a:cubicBezTo>
                            <a:lnTo>
                              <a:pt x="74519" y="4610"/>
                            </a:lnTo>
                            <a:close/>
                          </a:path>
                        </a:pathLst>
                      </a:custGeom>
                      <a:solidFill>
                        <a:srgbClr val="003480"/>
                      </a:solidFill>
                      <a:ln w="11522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4064" name="Freeform: Shape 4063">
                        <a:extLst>
                          <a:ext uri="{FF2B5EF4-FFF2-40B4-BE49-F238E27FC236}">
                            <a16:creationId xmlns:a16="http://schemas.microsoft.com/office/drawing/2014/main" id="{740A0D8D-3334-24B7-7622-C26EA165F07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2642162" y="6724306"/>
                        <a:ext cx="102936" cy="91049"/>
                      </a:xfrm>
                      <a:custGeom>
                        <a:avLst/>
                        <a:gdLst>
                          <a:gd name="connsiteX0" fmla="*/ 74519 w 102936"/>
                          <a:gd name="connsiteY0" fmla="*/ 4610 h 91049"/>
                          <a:gd name="connsiteX1" fmla="*/ 64146 w 102936"/>
                          <a:gd name="connsiteY1" fmla="*/ 0 h 91049"/>
                          <a:gd name="connsiteX2" fmla="*/ 56078 w 102936"/>
                          <a:gd name="connsiteY2" fmla="*/ 2305 h 91049"/>
                          <a:gd name="connsiteX3" fmla="*/ 6520 w 102936"/>
                          <a:gd name="connsiteY3" fmla="*/ 31118 h 91049"/>
                          <a:gd name="connsiteX4" fmla="*/ 757 w 102936"/>
                          <a:gd name="connsiteY4" fmla="*/ 38034 h 91049"/>
                          <a:gd name="connsiteX5" fmla="*/ 1910 w 102936"/>
                          <a:gd name="connsiteY5" fmla="*/ 46101 h 91049"/>
                          <a:gd name="connsiteX6" fmla="*/ 28418 w 102936"/>
                          <a:gd name="connsiteY6" fmla="*/ 86439 h 91049"/>
                          <a:gd name="connsiteX7" fmla="*/ 38791 w 102936"/>
                          <a:gd name="connsiteY7" fmla="*/ 91049 h 91049"/>
                          <a:gd name="connsiteX8" fmla="*/ 46858 w 102936"/>
                          <a:gd name="connsiteY8" fmla="*/ 88745 h 91049"/>
                          <a:gd name="connsiteX9" fmla="*/ 96417 w 102936"/>
                          <a:gd name="connsiteY9" fmla="*/ 59931 h 91049"/>
                          <a:gd name="connsiteX10" fmla="*/ 102179 w 102936"/>
                          <a:gd name="connsiteY10" fmla="*/ 53016 h 91049"/>
                          <a:gd name="connsiteX11" fmla="*/ 101026 w 102936"/>
                          <a:gd name="connsiteY11" fmla="*/ 44948 h 91049"/>
                          <a:gd name="connsiteX12" fmla="*/ 74519 w 102936"/>
                          <a:gd name="connsiteY12" fmla="*/ 4610 h 9104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102936" h="91049">
                            <a:moveTo>
                              <a:pt x="74519" y="4610"/>
                            </a:moveTo>
                            <a:cubicBezTo>
                              <a:pt x="72213" y="1153"/>
                              <a:pt x="68756" y="0"/>
                              <a:pt x="64146" y="0"/>
                            </a:cubicBezTo>
                            <a:cubicBezTo>
                              <a:pt x="61841" y="0"/>
                              <a:pt x="58384" y="1153"/>
                              <a:pt x="56078" y="2305"/>
                            </a:cubicBezTo>
                            <a:lnTo>
                              <a:pt x="6520" y="31118"/>
                            </a:lnTo>
                            <a:cubicBezTo>
                              <a:pt x="4215" y="32271"/>
                              <a:pt x="1910" y="35728"/>
                              <a:pt x="757" y="38034"/>
                            </a:cubicBezTo>
                            <a:cubicBezTo>
                              <a:pt x="-396" y="41491"/>
                              <a:pt x="-396" y="43796"/>
                              <a:pt x="1910" y="46101"/>
                            </a:cubicBezTo>
                            <a:lnTo>
                              <a:pt x="28418" y="86439"/>
                            </a:lnTo>
                            <a:cubicBezTo>
                              <a:pt x="30723" y="89897"/>
                              <a:pt x="34180" y="91049"/>
                              <a:pt x="38791" y="91049"/>
                            </a:cubicBezTo>
                            <a:cubicBezTo>
                              <a:pt x="41096" y="91049"/>
                              <a:pt x="44553" y="89897"/>
                              <a:pt x="46858" y="88745"/>
                            </a:cubicBezTo>
                            <a:lnTo>
                              <a:pt x="96417" y="59931"/>
                            </a:lnTo>
                            <a:cubicBezTo>
                              <a:pt x="98722" y="58779"/>
                              <a:pt x="101026" y="56474"/>
                              <a:pt x="102179" y="53016"/>
                            </a:cubicBezTo>
                            <a:cubicBezTo>
                              <a:pt x="103332" y="49559"/>
                              <a:pt x="103332" y="47254"/>
                              <a:pt x="101026" y="44948"/>
                            </a:cubicBezTo>
                            <a:lnTo>
                              <a:pt x="74519" y="4610"/>
                            </a:lnTo>
                            <a:close/>
                          </a:path>
                        </a:pathLst>
                      </a:custGeom>
                      <a:solidFill>
                        <a:srgbClr val="003480"/>
                      </a:solidFill>
                      <a:ln w="11522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4065" name="Freeform: Shape 4064">
                        <a:extLst>
                          <a:ext uri="{FF2B5EF4-FFF2-40B4-BE49-F238E27FC236}">
                            <a16:creationId xmlns:a16="http://schemas.microsoft.com/office/drawing/2014/main" id="{865B88D2-A095-4A3A-17FB-C88C7B9FC80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2808126" y="6807287"/>
                        <a:ext cx="102936" cy="91049"/>
                      </a:xfrm>
                      <a:custGeom>
                        <a:avLst/>
                        <a:gdLst>
                          <a:gd name="connsiteX0" fmla="*/ 74519 w 102936"/>
                          <a:gd name="connsiteY0" fmla="*/ 4610 h 91049"/>
                          <a:gd name="connsiteX1" fmla="*/ 64146 w 102936"/>
                          <a:gd name="connsiteY1" fmla="*/ 0 h 91049"/>
                          <a:gd name="connsiteX2" fmla="*/ 56078 w 102936"/>
                          <a:gd name="connsiteY2" fmla="*/ 2305 h 91049"/>
                          <a:gd name="connsiteX3" fmla="*/ 6519 w 102936"/>
                          <a:gd name="connsiteY3" fmla="*/ 31118 h 91049"/>
                          <a:gd name="connsiteX4" fmla="*/ 757 w 102936"/>
                          <a:gd name="connsiteY4" fmla="*/ 38033 h 91049"/>
                          <a:gd name="connsiteX5" fmla="*/ 1910 w 102936"/>
                          <a:gd name="connsiteY5" fmla="*/ 46101 h 91049"/>
                          <a:gd name="connsiteX6" fmla="*/ 28418 w 102936"/>
                          <a:gd name="connsiteY6" fmla="*/ 86439 h 91049"/>
                          <a:gd name="connsiteX7" fmla="*/ 38790 w 102936"/>
                          <a:gd name="connsiteY7" fmla="*/ 91049 h 91049"/>
                          <a:gd name="connsiteX8" fmla="*/ 46858 w 102936"/>
                          <a:gd name="connsiteY8" fmla="*/ 88744 h 91049"/>
                          <a:gd name="connsiteX9" fmla="*/ 96416 w 102936"/>
                          <a:gd name="connsiteY9" fmla="*/ 59931 h 91049"/>
                          <a:gd name="connsiteX10" fmla="*/ 102179 w 102936"/>
                          <a:gd name="connsiteY10" fmla="*/ 53016 h 91049"/>
                          <a:gd name="connsiteX11" fmla="*/ 101027 w 102936"/>
                          <a:gd name="connsiteY11" fmla="*/ 44948 h 91049"/>
                          <a:gd name="connsiteX12" fmla="*/ 74519 w 102936"/>
                          <a:gd name="connsiteY12" fmla="*/ 4610 h 9104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102936" h="91049">
                            <a:moveTo>
                              <a:pt x="74519" y="4610"/>
                            </a:moveTo>
                            <a:cubicBezTo>
                              <a:pt x="72214" y="1153"/>
                              <a:pt x="68756" y="0"/>
                              <a:pt x="64146" y="0"/>
                            </a:cubicBezTo>
                            <a:cubicBezTo>
                              <a:pt x="61840" y="0"/>
                              <a:pt x="58383" y="1153"/>
                              <a:pt x="56078" y="2305"/>
                            </a:cubicBezTo>
                            <a:lnTo>
                              <a:pt x="6519" y="31118"/>
                            </a:lnTo>
                            <a:cubicBezTo>
                              <a:pt x="4214" y="32271"/>
                              <a:pt x="1910" y="34576"/>
                              <a:pt x="757" y="38033"/>
                            </a:cubicBezTo>
                            <a:cubicBezTo>
                              <a:pt x="-395" y="41491"/>
                              <a:pt x="-395" y="43796"/>
                              <a:pt x="1910" y="46101"/>
                            </a:cubicBezTo>
                            <a:lnTo>
                              <a:pt x="28418" y="86439"/>
                            </a:lnTo>
                            <a:cubicBezTo>
                              <a:pt x="30723" y="89897"/>
                              <a:pt x="34180" y="91049"/>
                              <a:pt x="38790" y="91049"/>
                            </a:cubicBezTo>
                            <a:cubicBezTo>
                              <a:pt x="41095" y="91049"/>
                              <a:pt x="44553" y="89897"/>
                              <a:pt x="46858" y="88744"/>
                            </a:cubicBezTo>
                            <a:lnTo>
                              <a:pt x="96416" y="59931"/>
                            </a:lnTo>
                            <a:cubicBezTo>
                              <a:pt x="98721" y="58779"/>
                              <a:pt x="101027" y="55321"/>
                              <a:pt x="102179" y="53016"/>
                            </a:cubicBezTo>
                            <a:cubicBezTo>
                              <a:pt x="103332" y="49558"/>
                              <a:pt x="103332" y="47254"/>
                              <a:pt x="101027" y="44948"/>
                            </a:cubicBezTo>
                            <a:lnTo>
                              <a:pt x="74519" y="4610"/>
                            </a:lnTo>
                            <a:close/>
                          </a:path>
                        </a:pathLst>
                      </a:custGeom>
                      <a:solidFill>
                        <a:srgbClr val="003480"/>
                      </a:solidFill>
                      <a:ln w="11522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4066" name="Freeform: Shape 4065">
                        <a:extLst>
                          <a:ext uri="{FF2B5EF4-FFF2-40B4-BE49-F238E27FC236}">
                            <a16:creationId xmlns:a16="http://schemas.microsoft.com/office/drawing/2014/main" id="{6DA723C0-8FEB-DF81-2F96-4E138A15B4A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2765482" y="6741593"/>
                        <a:ext cx="102936" cy="91049"/>
                      </a:xfrm>
                      <a:custGeom>
                        <a:avLst/>
                        <a:gdLst>
                          <a:gd name="connsiteX0" fmla="*/ 74519 w 102936"/>
                          <a:gd name="connsiteY0" fmla="*/ 4610 h 91049"/>
                          <a:gd name="connsiteX1" fmla="*/ 64146 w 102936"/>
                          <a:gd name="connsiteY1" fmla="*/ 0 h 91049"/>
                          <a:gd name="connsiteX2" fmla="*/ 56079 w 102936"/>
                          <a:gd name="connsiteY2" fmla="*/ 2305 h 91049"/>
                          <a:gd name="connsiteX3" fmla="*/ 6519 w 102936"/>
                          <a:gd name="connsiteY3" fmla="*/ 31118 h 91049"/>
                          <a:gd name="connsiteX4" fmla="*/ 757 w 102936"/>
                          <a:gd name="connsiteY4" fmla="*/ 38034 h 91049"/>
                          <a:gd name="connsiteX5" fmla="*/ 1910 w 102936"/>
                          <a:gd name="connsiteY5" fmla="*/ 46101 h 91049"/>
                          <a:gd name="connsiteX6" fmla="*/ 28418 w 102936"/>
                          <a:gd name="connsiteY6" fmla="*/ 86439 h 91049"/>
                          <a:gd name="connsiteX7" fmla="*/ 38791 w 102936"/>
                          <a:gd name="connsiteY7" fmla="*/ 91049 h 91049"/>
                          <a:gd name="connsiteX8" fmla="*/ 46858 w 102936"/>
                          <a:gd name="connsiteY8" fmla="*/ 88745 h 91049"/>
                          <a:gd name="connsiteX9" fmla="*/ 96417 w 102936"/>
                          <a:gd name="connsiteY9" fmla="*/ 59931 h 91049"/>
                          <a:gd name="connsiteX10" fmla="*/ 102180 w 102936"/>
                          <a:gd name="connsiteY10" fmla="*/ 53016 h 91049"/>
                          <a:gd name="connsiteX11" fmla="*/ 101027 w 102936"/>
                          <a:gd name="connsiteY11" fmla="*/ 44948 h 91049"/>
                          <a:gd name="connsiteX12" fmla="*/ 74519 w 102936"/>
                          <a:gd name="connsiteY12" fmla="*/ 4610 h 9104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102936" h="91049">
                            <a:moveTo>
                              <a:pt x="74519" y="4610"/>
                            </a:moveTo>
                            <a:cubicBezTo>
                              <a:pt x="72214" y="1153"/>
                              <a:pt x="68756" y="0"/>
                              <a:pt x="64146" y="0"/>
                            </a:cubicBezTo>
                            <a:cubicBezTo>
                              <a:pt x="61841" y="0"/>
                              <a:pt x="58383" y="1153"/>
                              <a:pt x="56079" y="2305"/>
                            </a:cubicBezTo>
                            <a:lnTo>
                              <a:pt x="6519" y="31118"/>
                            </a:lnTo>
                            <a:cubicBezTo>
                              <a:pt x="4215" y="32271"/>
                              <a:pt x="1910" y="34576"/>
                              <a:pt x="757" y="38034"/>
                            </a:cubicBezTo>
                            <a:cubicBezTo>
                              <a:pt x="-395" y="41491"/>
                              <a:pt x="-395" y="43796"/>
                              <a:pt x="1910" y="46101"/>
                            </a:cubicBezTo>
                            <a:lnTo>
                              <a:pt x="28418" y="86439"/>
                            </a:lnTo>
                            <a:cubicBezTo>
                              <a:pt x="30723" y="89897"/>
                              <a:pt x="34180" y="91049"/>
                              <a:pt x="38791" y="91049"/>
                            </a:cubicBezTo>
                            <a:cubicBezTo>
                              <a:pt x="41095" y="91049"/>
                              <a:pt x="44553" y="89897"/>
                              <a:pt x="46858" y="88745"/>
                            </a:cubicBezTo>
                            <a:lnTo>
                              <a:pt x="96417" y="59931"/>
                            </a:lnTo>
                            <a:cubicBezTo>
                              <a:pt x="98721" y="58779"/>
                              <a:pt x="101027" y="55321"/>
                              <a:pt x="102180" y="53016"/>
                            </a:cubicBezTo>
                            <a:cubicBezTo>
                              <a:pt x="103332" y="49559"/>
                              <a:pt x="103332" y="47254"/>
                              <a:pt x="101027" y="44948"/>
                            </a:cubicBezTo>
                            <a:lnTo>
                              <a:pt x="74519" y="4610"/>
                            </a:lnTo>
                            <a:close/>
                          </a:path>
                        </a:pathLst>
                      </a:custGeom>
                      <a:solidFill>
                        <a:srgbClr val="003480"/>
                      </a:solidFill>
                      <a:ln w="11522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4067" name="Graphic 4">
                      <a:extLst>
                        <a:ext uri="{FF2B5EF4-FFF2-40B4-BE49-F238E27FC236}">
                          <a16:creationId xmlns:a16="http://schemas.microsoft.com/office/drawing/2014/main" id="{78D697F1-13F9-4893-E03F-60D40D2D1F8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2711313" y="6843016"/>
                      <a:ext cx="470591" cy="431044"/>
                      <a:chOff x="12711313" y="6843016"/>
                      <a:chExt cx="470591" cy="431044"/>
                    </a:xfrm>
                    <a:solidFill>
                      <a:srgbClr val="003480"/>
                    </a:solidFill>
                  </p:grpSpPr>
                  <p:sp>
                    <p:nvSpPr>
                      <p:cNvPr id="4068" name="Freeform: Shape 4067">
                        <a:extLst>
                          <a:ext uri="{FF2B5EF4-FFF2-40B4-BE49-F238E27FC236}">
                            <a16:creationId xmlns:a16="http://schemas.microsoft.com/office/drawing/2014/main" id="{8EC30026-BAD4-6FA1-EF52-55140A39092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2796600" y="7117317"/>
                        <a:ext cx="102936" cy="91049"/>
                      </a:xfrm>
                      <a:custGeom>
                        <a:avLst/>
                        <a:gdLst>
                          <a:gd name="connsiteX0" fmla="*/ 74519 w 102936"/>
                          <a:gd name="connsiteY0" fmla="*/ 4610 h 91049"/>
                          <a:gd name="connsiteX1" fmla="*/ 64146 w 102936"/>
                          <a:gd name="connsiteY1" fmla="*/ 0 h 91049"/>
                          <a:gd name="connsiteX2" fmla="*/ 56078 w 102936"/>
                          <a:gd name="connsiteY2" fmla="*/ 2305 h 91049"/>
                          <a:gd name="connsiteX3" fmla="*/ 6519 w 102936"/>
                          <a:gd name="connsiteY3" fmla="*/ 31118 h 91049"/>
                          <a:gd name="connsiteX4" fmla="*/ 757 w 102936"/>
                          <a:gd name="connsiteY4" fmla="*/ 38033 h 91049"/>
                          <a:gd name="connsiteX5" fmla="*/ 1910 w 102936"/>
                          <a:gd name="connsiteY5" fmla="*/ 46101 h 91049"/>
                          <a:gd name="connsiteX6" fmla="*/ 28418 w 102936"/>
                          <a:gd name="connsiteY6" fmla="*/ 86439 h 91049"/>
                          <a:gd name="connsiteX7" fmla="*/ 38790 w 102936"/>
                          <a:gd name="connsiteY7" fmla="*/ 91049 h 91049"/>
                          <a:gd name="connsiteX8" fmla="*/ 46858 w 102936"/>
                          <a:gd name="connsiteY8" fmla="*/ 88745 h 91049"/>
                          <a:gd name="connsiteX9" fmla="*/ 96416 w 102936"/>
                          <a:gd name="connsiteY9" fmla="*/ 59931 h 91049"/>
                          <a:gd name="connsiteX10" fmla="*/ 102179 w 102936"/>
                          <a:gd name="connsiteY10" fmla="*/ 53016 h 91049"/>
                          <a:gd name="connsiteX11" fmla="*/ 101027 w 102936"/>
                          <a:gd name="connsiteY11" fmla="*/ 44948 h 91049"/>
                          <a:gd name="connsiteX12" fmla="*/ 74519 w 102936"/>
                          <a:gd name="connsiteY12" fmla="*/ 4610 h 9104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102936" h="91049">
                            <a:moveTo>
                              <a:pt x="74519" y="4610"/>
                            </a:moveTo>
                            <a:cubicBezTo>
                              <a:pt x="72214" y="1153"/>
                              <a:pt x="68756" y="0"/>
                              <a:pt x="64146" y="0"/>
                            </a:cubicBezTo>
                            <a:cubicBezTo>
                              <a:pt x="61840" y="0"/>
                              <a:pt x="58383" y="1153"/>
                              <a:pt x="56078" y="2305"/>
                            </a:cubicBezTo>
                            <a:lnTo>
                              <a:pt x="6519" y="31118"/>
                            </a:lnTo>
                            <a:cubicBezTo>
                              <a:pt x="4214" y="32271"/>
                              <a:pt x="1910" y="35728"/>
                              <a:pt x="757" y="38033"/>
                            </a:cubicBezTo>
                            <a:cubicBezTo>
                              <a:pt x="-395" y="40338"/>
                              <a:pt x="-395" y="43796"/>
                              <a:pt x="1910" y="46101"/>
                            </a:cubicBezTo>
                            <a:lnTo>
                              <a:pt x="28418" y="86439"/>
                            </a:lnTo>
                            <a:cubicBezTo>
                              <a:pt x="30723" y="89897"/>
                              <a:pt x="34180" y="91049"/>
                              <a:pt x="38790" y="91049"/>
                            </a:cubicBezTo>
                            <a:cubicBezTo>
                              <a:pt x="41095" y="91049"/>
                              <a:pt x="44553" y="89897"/>
                              <a:pt x="46858" y="88745"/>
                            </a:cubicBezTo>
                            <a:lnTo>
                              <a:pt x="96416" y="59931"/>
                            </a:lnTo>
                            <a:cubicBezTo>
                              <a:pt x="98721" y="58779"/>
                              <a:pt x="101027" y="56474"/>
                              <a:pt x="102179" y="53016"/>
                            </a:cubicBezTo>
                            <a:cubicBezTo>
                              <a:pt x="103332" y="49558"/>
                              <a:pt x="103332" y="47254"/>
                              <a:pt x="101027" y="44948"/>
                            </a:cubicBezTo>
                            <a:lnTo>
                              <a:pt x="74519" y="4610"/>
                            </a:lnTo>
                            <a:close/>
                          </a:path>
                        </a:pathLst>
                      </a:custGeom>
                      <a:solidFill>
                        <a:srgbClr val="003480"/>
                      </a:solidFill>
                      <a:ln w="11522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4069" name="Freeform: Shape 4068">
                        <a:extLst>
                          <a:ext uri="{FF2B5EF4-FFF2-40B4-BE49-F238E27FC236}">
                            <a16:creationId xmlns:a16="http://schemas.microsoft.com/office/drawing/2014/main" id="{C8093D46-169F-6130-4A43-738125A8FC7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2877277" y="7070063"/>
                        <a:ext cx="102936" cy="91049"/>
                      </a:xfrm>
                      <a:custGeom>
                        <a:avLst/>
                        <a:gdLst>
                          <a:gd name="connsiteX0" fmla="*/ 74519 w 102936"/>
                          <a:gd name="connsiteY0" fmla="*/ 4610 h 91049"/>
                          <a:gd name="connsiteX1" fmla="*/ 64146 w 102936"/>
                          <a:gd name="connsiteY1" fmla="*/ 0 h 91049"/>
                          <a:gd name="connsiteX2" fmla="*/ 56078 w 102936"/>
                          <a:gd name="connsiteY2" fmla="*/ 2305 h 91049"/>
                          <a:gd name="connsiteX3" fmla="*/ 6519 w 102936"/>
                          <a:gd name="connsiteY3" fmla="*/ 31118 h 91049"/>
                          <a:gd name="connsiteX4" fmla="*/ 757 w 102936"/>
                          <a:gd name="connsiteY4" fmla="*/ 38034 h 91049"/>
                          <a:gd name="connsiteX5" fmla="*/ 1910 w 102936"/>
                          <a:gd name="connsiteY5" fmla="*/ 46101 h 91049"/>
                          <a:gd name="connsiteX6" fmla="*/ 28418 w 102936"/>
                          <a:gd name="connsiteY6" fmla="*/ 86439 h 91049"/>
                          <a:gd name="connsiteX7" fmla="*/ 38790 w 102936"/>
                          <a:gd name="connsiteY7" fmla="*/ 91049 h 91049"/>
                          <a:gd name="connsiteX8" fmla="*/ 46858 w 102936"/>
                          <a:gd name="connsiteY8" fmla="*/ 88745 h 91049"/>
                          <a:gd name="connsiteX9" fmla="*/ 96416 w 102936"/>
                          <a:gd name="connsiteY9" fmla="*/ 59931 h 91049"/>
                          <a:gd name="connsiteX10" fmla="*/ 102179 w 102936"/>
                          <a:gd name="connsiteY10" fmla="*/ 53016 h 91049"/>
                          <a:gd name="connsiteX11" fmla="*/ 101027 w 102936"/>
                          <a:gd name="connsiteY11" fmla="*/ 44948 h 91049"/>
                          <a:gd name="connsiteX12" fmla="*/ 74519 w 102936"/>
                          <a:gd name="connsiteY12" fmla="*/ 4610 h 9104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102936" h="91049">
                            <a:moveTo>
                              <a:pt x="74519" y="4610"/>
                            </a:moveTo>
                            <a:cubicBezTo>
                              <a:pt x="72214" y="1153"/>
                              <a:pt x="68756" y="0"/>
                              <a:pt x="64146" y="0"/>
                            </a:cubicBezTo>
                            <a:cubicBezTo>
                              <a:pt x="61840" y="0"/>
                              <a:pt x="58383" y="1153"/>
                              <a:pt x="56078" y="2305"/>
                            </a:cubicBezTo>
                            <a:lnTo>
                              <a:pt x="6519" y="31118"/>
                            </a:lnTo>
                            <a:cubicBezTo>
                              <a:pt x="4214" y="32271"/>
                              <a:pt x="1910" y="35728"/>
                              <a:pt x="757" y="38034"/>
                            </a:cubicBezTo>
                            <a:cubicBezTo>
                              <a:pt x="-395" y="41491"/>
                              <a:pt x="-395" y="43796"/>
                              <a:pt x="1910" y="46101"/>
                            </a:cubicBezTo>
                            <a:lnTo>
                              <a:pt x="28418" y="86439"/>
                            </a:lnTo>
                            <a:cubicBezTo>
                              <a:pt x="30723" y="89897"/>
                              <a:pt x="34180" y="91049"/>
                              <a:pt x="38790" y="91049"/>
                            </a:cubicBezTo>
                            <a:cubicBezTo>
                              <a:pt x="41095" y="91049"/>
                              <a:pt x="44553" y="89897"/>
                              <a:pt x="46858" y="88745"/>
                            </a:cubicBezTo>
                            <a:lnTo>
                              <a:pt x="96416" y="59931"/>
                            </a:lnTo>
                            <a:cubicBezTo>
                              <a:pt x="98721" y="58779"/>
                              <a:pt x="101027" y="56474"/>
                              <a:pt x="102179" y="53016"/>
                            </a:cubicBezTo>
                            <a:cubicBezTo>
                              <a:pt x="103332" y="49559"/>
                              <a:pt x="103332" y="47254"/>
                              <a:pt x="101027" y="44948"/>
                            </a:cubicBezTo>
                            <a:lnTo>
                              <a:pt x="74519" y="4610"/>
                            </a:lnTo>
                            <a:close/>
                          </a:path>
                        </a:pathLst>
                      </a:custGeom>
                      <a:solidFill>
                        <a:srgbClr val="003480"/>
                      </a:solidFill>
                      <a:ln w="11522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4070" name="Freeform: Shape 4069">
                        <a:extLst>
                          <a:ext uri="{FF2B5EF4-FFF2-40B4-BE49-F238E27FC236}">
                            <a16:creationId xmlns:a16="http://schemas.microsoft.com/office/drawing/2014/main" id="{3862B056-5947-D464-BC6B-A285755FB60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2919921" y="7135757"/>
                        <a:ext cx="102936" cy="91049"/>
                      </a:xfrm>
                      <a:custGeom>
                        <a:avLst/>
                        <a:gdLst>
                          <a:gd name="connsiteX0" fmla="*/ 74519 w 102936"/>
                          <a:gd name="connsiteY0" fmla="*/ 4610 h 91049"/>
                          <a:gd name="connsiteX1" fmla="*/ 64146 w 102936"/>
                          <a:gd name="connsiteY1" fmla="*/ 0 h 91049"/>
                          <a:gd name="connsiteX2" fmla="*/ 56078 w 102936"/>
                          <a:gd name="connsiteY2" fmla="*/ 2305 h 91049"/>
                          <a:gd name="connsiteX3" fmla="*/ 6519 w 102936"/>
                          <a:gd name="connsiteY3" fmla="*/ 31118 h 91049"/>
                          <a:gd name="connsiteX4" fmla="*/ 757 w 102936"/>
                          <a:gd name="connsiteY4" fmla="*/ 38033 h 91049"/>
                          <a:gd name="connsiteX5" fmla="*/ 1909 w 102936"/>
                          <a:gd name="connsiteY5" fmla="*/ 46101 h 91049"/>
                          <a:gd name="connsiteX6" fmla="*/ 28418 w 102936"/>
                          <a:gd name="connsiteY6" fmla="*/ 86439 h 91049"/>
                          <a:gd name="connsiteX7" fmla="*/ 38790 w 102936"/>
                          <a:gd name="connsiteY7" fmla="*/ 91049 h 91049"/>
                          <a:gd name="connsiteX8" fmla="*/ 46858 w 102936"/>
                          <a:gd name="connsiteY8" fmla="*/ 88744 h 91049"/>
                          <a:gd name="connsiteX9" fmla="*/ 96416 w 102936"/>
                          <a:gd name="connsiteY9" fmla="*/ 59931 h 91049"/>
                          <a:gd name="connsiteX10" fmla="*/ 102179 w 102936"/>
                          <a:gd name="connsiteY10" fmla="*/ 53016 h 91049"/>
                          <a:gd name="connsiteX11" fmla="*/ 101027 w 102936"/>
                          <a:gd name="connsiteY11" fmla="*/ 44948 h 91049"/>
                          <a:gd name="connsiteX12" fmla="*/ 74519 w 102936"/>
                          <a:gd name="connsiteY12" fmla="*/ 4610 h 9104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102936" h="91049">
                            <a:moveTo>
                              <a:pt x="74519" y="4610"/>
                            </a:moveTo>
                            <a:cubicBezTo>
                              <a:pt x="72214" y="1153"/>
                              <a:pt x="68756" y="0"/>
                              <a:pt x="64146" y="0"/>
                            </a:cubicBezTo>
                            <a:cubicBezTo>
                              <a:pt x="61841" y="0"/>
                              <a:pt x="58383" y="1153"/>
                              <a:pt x="56078" y="2305"/>
                            </a:cubicBezTo>
                            <a:lnTo>
                              <a:pt x="6519" y="31118"/>
                            </a:lnTo>
                            <a:cubicBezTo>
                              <a:pt x="4214" y="32271"/>
                              <a:pt x="1909" y="34576"/>
                              <a:pt x="757" y="38033"/>
                            </a:cubicBezTo>
                            <a:cubicBezTo>
                              <a:pt x="-395" y="41491"/>
                              <a:pt x="-395" y="43796"/>
                              <a:pt x="1909" y="46101"/>
                            </a:cubicBezTo>
                            <a:lnTo>
                              <a:pt x="28418" y="86439"/>
                            </a:lnTo>
                            <a:cubicBezTo>
                              <a:pt x="30722" y="89897"/>
                              <a:pt x="34180" y="91049"/>
                              <a:pt x="38790" y="91049"/>
                            </a:cubicBezTo>
                            <a:cubicBezTo>
                              <a:pt x="41095" y="91049"/>
                              <a:pt x="44553" y="89897"/>
                              <a:pt x="46858" y="88744"/>
                            </a:cubicBezTo>
                            <a:lnTo>
                              <a:pt x="96416" y="59931"/>
                            </a:lnTo>
                            <a:cubicBezTo>
                              <a:pt x="98721" y="58779"/>
                              <a:pt x="101027" y="56474"/>
                              <a:pt x="102179" y="53016"/>
                            </a:cubicBezTo>
                            <a:cubicBezTo>
                              <a:pt x="103332" y="49558"/>
                              <a:pt x="103332" y="47254"/>
                              <a:pt x="101027" y="44948"/>
                            </a:cubicBezTo>
                            <a:lnTo>
                              <a:pt x="74519" y="4610"/>
                            </a:lnTo>
                            <a:close/>
                          </a:path>
                        </a:pathLst>
                      </a:custGeom>
                      <a:solidFill>
                        <a:srgbClr val="003480"/>
                      </a:solidFill>
                      <a:ln w="11522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4071" name="Freeform: Shape 4070">
                        <a:extLst>
                          <a:ext uri="{FF2B5EF4-FFF2-40B4-BE49-F238E27FC236}">
                            <a16:creationId xmlns:a16="http://schemas.microsoft.com/office/drawing/2014/main" id="{CE02BD29-6348-BA41-B57C-F5EC116C842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2840396" y="7183011"/>
                        <a:ext cx="102936" cy="91049"/>
                      </a:xfrm>
                      <a:custGeom>
                        <a:avLst/>
                        <a:gdLst>
                          <a:gd name="connsiteX0" fmla="*/ 74519 w 102936"/>
                          <a:gd name="connsiteY0" fmla="*/ 4610 h 91049"/>
                          <a:gd name="connsiteX1" fmla="*/ 64146 w 102936"/>
                          <a:gd name="connsiteY1" fmla="*/ 0 h 91049"/>
                          <a:gd name="connsiteX2" fmla="*/ 56079 w 102936"/>
                          <a:gd name="connsiteY2" fmla="*/ 2305 h 91049"/>
                          <a:gd name="connsiteX3" fmla="*/ 6519 w 102936"/>
                          <a:gd name="connsiteY3" fmla="*/ 31118 h 91049"/>
                          <a:gd name="connsiteX4" fmla="*/ 757 w 102936"/>
                          <a:gd name="connsiteY4" fmla="*/ 38033 h 91049"/>
                          <a:gd name="connsiteX5" fmla="*/ 1910 w 102936"/>
                          <a:gd name="connsiteY5" fmla="*/ 46101 h 91049"/>
                          <a:gd name="connsiteX6" fmla="*/ 28418 w 102936"/>
                          <a:gd name="connsiteY6" fmla="*/ 86439 h 91049"/>
                          <a:gd name="connsiteX7" fmla="*/ 38791 w 102936"/>
                          <a:gd name="connsiteY7" fmla="*/ 91049 h 91049"/>
                          <a:gd name="connsiteX8" fmla="*/ 46858 w 102936"/>
                          <a:gd name="connsiteY8" fmla="*/ 88744 h 91049"/>
                          <a:gd name="connsiteX9" fmla="*/ 96417 w 102936"/>
                          <a:gd name="connsiteY9" fmla="*/ 59931 h 91049"/>
                          <a:gd name="connsiteX10" fmla="*/ 102180 w 102936"/>
                          <a:gd name="connsiteY10" fmla="*/ 53016 h 91049"/>
                          <a:gd name="connsiteX11" fmla="*/ 101027 w 102936"/>
                          <a:gd name="connsiteY11" fmla="*/ 44948 h 91049"/>
                          <a:gd name="connsiteX12" fmla="*/ 74519 w 102936"/>
                          <a:gd name="connsiteY12" fmla="*/ 4610 h 9104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102936" h="91049">
                            <a:moveTo>
                              <a:pt x="74519" y="4610"/>
                            </a:moveTo>
                            <a:cubicBezTo>
                              <a:pt x="72214" y="1152"/>
                              <a:pt x="68756" y="0"/>
                              <a:pt x="64146" y="0"/>
                            </a:cubicBezTo>
                            <a:cubicBezTo>
                              <a:pt x="61841" y="0"/>
                              <a:pt x="58383" y="1152"/>
                              <a:pt x="56079" y="2305"/>
                            </a:cubicBezTo>
                            <a:lnTo>
                              <a:pt x="6519" y="31118"/>
                            </a:lnTo>
                            <a:cubicBezTo>
                              <a:pt x="4215" y="32271"/>
                              <a:pt x="1910" y="35728"/>
                              <a:pt x="757" y="38033"/>
                            </a:cubicBezTo>
                            <a:cubicBezTo>
                              <a:pt x="-395" y="41491"/>
                              <a:pt x="-395" y="43796"/>
                              <a:pt x="1910" y="46101"/>
                            </a:cubicBezTo>
                            <a:lnTo>
                              <a:pt x="28418" y="86439"/>
                            </a:lnTo>
                            <a:cubicBezTo>
                              <a:pt x="30723" y="89897"/>
                              <a:pt x="34180" y="91049"/>
                              <a:pt x="38791" y="91049"/>
                            </a:cubicBezTo>
                            <a:cubicBezTo>
                              <a:pt x="41095" y="91049"/>
                              <a:pt x="44553" y="89897"/>
                              <a:pt x="46858" y="88744"/>
                            </a:cubicBezTo>
                            <a:lnTo>
                              <a:pt x="96417" y="59931"/>
                            </a:lnTo>
                            <a:cubicBezTo>
                              <a:pt x="98721" y="58778"/>
                              <a:pt x="101027" y="56474"/>
                              <a:pt x="102180" y="53016"/>
                            </a:cubicBezTo>
                            <a:cubicBezTo>
                              <a:pt x="103332" y="49558"/>
                              <a:pt x="103332" y="47253"/>
                              <a:pt x="101027" y="44948"/>
                            </a:cubicBezTo>
                            <a:lnTo>
                              <a:pt x="74519" y="4610"/>
                            </a:lnTo>
                            <a:close/>
                          </a:path>
                        </a:pathLst>
                      </a:custGeom>
                      <a:solidFill>
                        <a:srgbClr val="003480"/>
                      </a:solidFill>
                      <a:ln w="11522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4072" name="Freeform: Shape 4071">
                        <a:extLst>
                          <a:ext uri="{FF2B5EF4-FFF2-40B4-BE49-F238E27FC236}">
                            <a16:creationId xmlns:a16="http://schemas.microsoft.com/office/drawing/2014/main" id="{01192A7F-43B6-A2E7-EC50-50E2B44DFEB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2951038" y="6843016"/>
                        <a:ext cx="101783" cy="91049"/>
                      </a:xfrm>
                      <a:custGeom>
                        <a:avLst/>
                        <a:gdLst>
                          <a:gd name="connsiteX0" fmla="*/ 74519 w 101783"/>
                          <a:gd name="connsiteY0" fmla="*/ 4610 h 91049"/>
                          <a:gd name="connsiteX1" fmla="*/ 64146 w 101783"/>
                          <a:gd name="connsiteY1" fmla="*/ 0 h 91049"/>
                          <a:gd name="connsiteX2" fmla="*/ 56078 w 101783"/>
                          <a:gd name="connsiteY2" fmla="*/ 2305 h 91049"/>
                          <a:gd name="connsiteX3" fmla="*/ 6520 w 101783"/>
                          <a:gd name="connsiteY3" fmla="*/ 31118 h 91049"/>
                          <a:gd name="connsiteX4" fmla="*/ 757 w 101783"/>
                          <a:gd name="connsiteY4" fmla="*/ 38033 h 91049"/>
                          <a:gd name="connsiteX5" fmla="*/ 1910 w 101783"/>
                          <a:gd name="connsiteY5" fmla="*/ 46101 h 91049"/>
                          <a:gd name="connsiteX6" fmla="*/ 28418 w 101783"/>
                          <a:gd name="connsiteY6" fmla="*/ 86439 h 91049"/>
                          <a:gd name="connsiteX7" fmla="*/ 38791 w 101783"/>
                          <a:gd name="connsiteY7" fmla="*/ 91049 h 91049"/>
                          <a:gd name="connsiteX8" fmla="*/ 46858 w 101783"/>
                          <a:gd name="connsiteY8" fmla="*/ 88744 h 91049"/>
                          <a:gd name="connsiteX9" fmla="*/ 95265 w 101783"/>
                          <a:gd name="connsiteY9" fmla="*/ 59931 h 91049"/>
                          <a:gd name="connsiteX10" fmla="*/ 101027 w 101783"/>
                          <a:gd name="connsiteY10" fmla="*/ 53016 h 91049"/>
                          <a:gd name="connsiteX11" fmla="*/ 99874 w 101783"/>
                          <a:gd name="connsiteY11" fmla="*/ 44948 h 91049"/>
                          <a:gd name="connsiteX12" fmla="*/ 74519 w 101783"/>
                          <a:gd name="connsiteY12" fmla="*/ 4610 h 9104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101783" h="91049">
                            <a:moveTo>
                              <a:pt x="74519" y="4610"/>
                            </a:moveTo>
                            <a:cubicBezTo>
                              <a:pt x="72214" y="1152"/>
                              <a:pt x="68756" y="0"/>
                              <a:pt x="64146" y="0"/>
                            </a:cubicBezTo>
                            <a:cubicBezTo>
                              <a:pt x="61841" y="0"/>
                              <a:pt x="58384" y="1152"/>
                              <a:pt x="56078" y="2305"/>
                            </a:cubicBezTo>
                            <a:lnTo>
                              <a:pt x="6520" y="31118"/>
                            </a:lnTo>
                            <a:cubicBezTo>
                              <a:pt x="4215" y="32271"/>
                              <a:pt x="1910" y="34576"/>
                              <a:pt x="757" y="38033"/>
                            </a:cubicBezTo>
                            <a:cubicBezTo>
                              <a:pt x="-396" y="41491"/>
                              <a:pt x="-396" y="43796"/>
                              <a:pt x="1910" y="46101"/>
                            </a:cubicBezTo>
                            <a:lnTo>
                              <a:pt x="28418" y="86439"/>
                            </a:lnTo>
                            <a:cubicBezTo>
                              <a:pt x="30723" y="89897"/>
                              <a:pt x="34180" y="91049"/>
                              <a:pt x="38791" y="91049"/>
                            </a:cubicBezTo>
                            <a:cubicBezTo>
                              <a:pt x="41096" y="91049"/>
                              <a:pt x="44553" y="89897"/>
                              <a:pt x="46858" y="88744"/>
                            </a:cubicBezTo>
                            <a:lnTo>
                              <a:pt x="95265" y="59931"/>
                            </a:lnTo>
                            <a:cubicBezTo>
                              <a:pt x="97569" y="58778"/>
                              <a:pt x="99874" y="55321"/>
                              <a:pt x="101027" y="53016"/>
                            </a:cubicBezTo>
                            <a:cubicBezTo>
                              <a:pt x="102179" y="49558"/>
                              <a:pt x="102179" y="47253"/>
                              <a:pt x="99874" y="44948"/>
                            </a:cubicBezTo>
                            <a:lnTo>
                              <a:pt x="74519" y="4610"/>
                            </a:lnTo>
                            <a:close/>
                          </a:path>
                        </a:pathLst>
                      </a:custGeom>
                      <a:solidFill>
                        <a:srgbClr val="003480"/>
                      </a:solidFill>
                      <a:ln w="11522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4073" name="Freeform: Shape 4072">
                        <a:extLst>
                          <a:ext uri="{FF2B5EF4-FFF2-40B4-BE49-F238E27FC236}">
                            <a16:creationId xmlns:a16="http://schemas.microsoft.com/office/drawing/2014/main" id="{0967D8C7-4E09-F98F-3DFD-EF216450E12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2790838" y="6938675"/>
                        <a:ext cx="102936" cy="91049"/>
                      </a:xfrm>
                      <a:custGeom>
                        <a:avLst/>
                        <a:gdLst>
                          <a:gd name="connsiteX0" fmla="*/ 74519 w 102936"/>
                          <a:gd name="connsiteY0" fmla="*/ 4610 h 91049"/>
                          <a:gd name="connsiteX1" fmla="*/ 64146 w 102936"/>
                          <a:gd name="connsiteY1" fmla="*/ 0 h 91049"/>
                          <a:gd name="connsiteX2" fmla="*/ 56078 w 102936"/>
                          <a:gd name="connsiteY2" fmla="*/ 2305 h 91049"/>
                          <a:gd name="connsiteX3" fmla="*/ 6519 w 102936"/>
                          <a:gd name="connsiteY3" fmla="*/ 31118 h 91049"/>
                          <a:gd name="connsiteX4" fmla="*/ 757 w 102936"/>
                          <a:gd name="connsiteY4" fmla="*/ 38033 h 91049"/>
                          <a:gd name="connsiteX5" fmla="*/ 1910 w 102936"/>
                          <a:gd name="connsiteY5" fmla="*/ 46101 h 91049"/>
                          <a:gd name="connsiteX6" fmla="*/ 28418 w 102936"/>
                          <a:gd name="connsiteY6" fmla="*/ 86439 h 91049"/>
                          <a:gd name="connsiteX7" fmla="*/ 38790 w 102936"/>
                          <a:gd name="connsiteY7" fmla="*/ 91049 h 91049"/>
                          <a:gd name="connsiteX8" fmla="*/ 46858 w 102936"/>
                          <a:gd name="connsiteY8" fmla="*/ 88745 h 91049"/>
                          <a:gd name="connsiteX9" fmla="*/ 96416 w 102936"/>
                          <a:gd name="connsiteY9" fmla="*/ 59931 h 91049"/>
                          <a:gd name="connsiteX10" fmla="*/ 102179 w 102936"/>
                          <a:gd name="connsiteY10" fmla="*/ 53016 h 91049"/>
                          <a:gd name="connsiteX11" fmla="*/ 101027 w 102936"/>
                          <a:gd name="connsiteY11" fmla="*/ 44948 h 91049"/>
                          <a:gd name="connsiteX12" fmla="*/ 74519 w 102936"/>
                          <a:gd name="connsiteY12" fmla="*/ 4610 h 9104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102936" h="91049">
                            <a:moveTo>
                              <a:pt x="74519" y="4610"/>
                            </a:moveTo>
                            <a:cubicBezTo>
                              <a:pt x="72214" y="1153"/>
                              <a:pt x="68756" y="0"/>
                              <a:pt x="64146" y="0"/>
                            </a:cubicBezTo>
                            <a:cubicBezTo>
                              <a:pt x="61840" y="0"/>
                              <a:pt x="58383" y="1153"/>
                              <a:pt x="56078" y="2305"/>
                            </a:cubicBezTo>
                            <a:lnTo>
                              <a:pt x="6519" y="31118"/>
                            </a:lnTo>
                            <a:cubicBezTo>
                              <a:pt x="4214" y="32271"/>
                              <a:pt x="1910" y="34576"/>
                              <a:pt x="757" y="38033"/>
                            </a:cubicBezTo>
                            <a:cubicBezTo>
                              <a:pt x="-395" y="41491"/>
                              <a:pt x="-395" y="43796"/>
                              <a:pt x="1910" y="46101"/>
                            </a:cubicBezTo>
                            <a:lnTo>
                              <a:pt x="28418" y="86439"/>
                            </a:lnTo>
                            <a:cubicBezTo>
                              <a:pt x="30723" y="89897"/>
                              <a:pt x="34180" y="91049"/>
                              <a:pt x="38790" y="91049"/>
                            </a:cubicBezTo>
                            <a:cubicBezTo>
                              <a:pt x="41095" y="91049"/>
                              <a:pt x="44553" y="89897"/>
                              <a:pt x="46858" y="88745"/>
                            </a:cubicBezTo>
                            <a:lnTo>
                              <a:pt x="96416" y="59931"/>
                            </a:lnTo>
                            <a:cubicBezTo>
                              <a:pt x="98721" y="58779"/>
                              <a:pt x="101027" y="56474"/>
                              <a:pt x="102179" y="53016"/>
                            </a:cubicBezTo>
                            <a:cubicBezTo>
                              <a:pt x="103332" y="49558"/>
                              <a:pt x="103332" y="47254"/>
                              <a:pt x="101027" y="44948"/>
                            </a:cubicBezTo>
                            <a:lnTo>
                              <a:pt x="74519" y="4610"/>
                            </a:lnTo>
                            <a:close/>
                          </a:path>
                        </a:pathLst>
                      </a:custGeom>
                      <a:solidFill>
                        <a:srgbClr val="003480"/>
                      </a:solidFill>
                      <a:ln w="11522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4074" name="Freeform: Shape 4073">
                        <a:extLst>
                          <a:ext uri="{FF2B5EF4-FFF2-40B4-BE49-F238E27FC236}">
                            <a16:creationId xmlns:a16="http://schemas.microsoft.com/office/drawing/2014/main" id="{A46D18E8-C8DB-2715-497E-C77473E1764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2871514" y="6891422"/>
                        <a:ext cx="102936" cy="91049"/>
                      </a:xfrm>
                      <a:custGeom>
                        <a:avLst/>
                        <a:gdLst>
                          <a:gd name="connsiteX0" fmla="*/ 74519 w 102936"/>
                          <a:gd name="connsiteY0" fmla="*/ 4610 h 91049"/>
                          <a:gd name="connsiteX1" fmla="*/ 64146 w 102936"/>
                          <a:gd name="connsiteY1" fmla="*/ 0 h 91049"/>
                          <a:gd name="connsiteX2" fmla="*/ 56078 w 102936"/>
                          <a:gd name="connsiteY2" fmla="*/ 2305 h 91049"/>
                          <a:gd name="connsiteX3" fmla="*/ 6519 w 102936"/>
                          <a:gd name="connsiteY3" fmla="*/ 31118 h 91049"/>
                          <a:gd name="connsiteX4" fmla="*/ 757 w 102936"/>
                          <a:gd name="connsiteY4" fmla="*/ 38034 h 91049"/>
                          <a:gd name="connsiteX5" fmla="*/ 1910 w 102936"/>
                          <a:gd name="connsiteY5" fmla="*/ 46101 h 91049"/>
                          <a:gd name="connsiteX6" fmla="*/ 28418 w 102936"/>
                          <a:gd name="connsiteY6" fmla="*/ 86439 h 91049"/>
                          <a:gd name="connsiteX7" fmla="*/ 38790 w 102936"/>
                          <a:gd name="connsiteY7" fmla="*/ 91049 h 91049"/>
                          <a:gd name="connsiteX8" fmla="*/ 46858 w 102936"/>
                          <a:gd name="connsiteY8" fmla="*/ 88745 h 91049"/>
                          <a:gd name="connsiteX9" fmla="*/ 96416 w 102936"/>
                          <a:gd name="connsiteY9" fmla="*/ 59931 h 91049"/>
                          <a:gd name="connsiteX10" fmla="*/ 102179 w 102936"/>
                          <a:gd name="connsiteY10" fmla="*/ 53016 h 91049"/>
                          <a:gd name="connsiteX11" fmla="*/ 101027 w 102936"/>
                          <a:gd name="connsiteY11" fmla="*/ 44948 h 91049"/>
                          <a:gd name="connsiteX12" fmla="*/ 74519 w 102936"/>
                          <a:gd name="connsiteY12" fmla="*/ 4610 h 9104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102936" h="91049">
                            <a:moveTo>
                              <a:pt x="74519" y="4610"/>
                            </a:moveTo>
                            <a:cubicBezTo>
                              <a:pt x="72214" y="1153"/>
                              <a:pt x="68756" y="0"/>
                              <a:pt x="64146" y="0"/>
                            </a:cubicBezTo>
                            <a:cubicBezTo>
                              <a:pt x="61840" y="0"/>
                              <a:pt x="58383" y="1153"/>
                              <a:pt x="56078" y="2305"/>
                            </a:cubicBezTo>
                            <a:lnTo>
                              <a:pt x="6519" y="31118"/>
                            </a:lnTo>
                            <a:cubicBezTo>
                              <a:pt x="4214" y="32271"/>
                              <a:pt x="1910" y="34576"/>
                              <a:pt x="757" y="38034"/>
                            </a:cubicBezTo>
                            <a:cubicBezTo>
                              <a:pt x="-395" y="41491"/>
                              <a:pt x="-395" y="43796"/>
                              <a:pt x="1910" y="46101"/>
                            </a:cubicBezTo>
                            <a:lnTo>
                              <a:pt x="28418" y="86439"/>
                            </a:lnTo>
                            <a:cubicBezTo>
                              <a:pt x="30723" y="89897"/>
                              <a:pt x="34180" y="91049"/>
                              <a:pt x="38790" y="91049"/>
                            </a:cubicBezTo>
                            <a:cubicBezTo>
                              <a:pt x="41095" y="91049"/>
                              <a:pt x="44553" y="89897"/>
                              <a:pt x="46858" y="88745"/>
                            </a:cubicBezTo>
                            <a:lnTo>
                              <a:pt x="96416" y="59931"/>
                            </a:lnTo>
                            <a:cubicBezTo>
                              <a:pt x="98721" y="58779"/>
                              <a:pt x="101027" y="55321"/>
                              <a:pt x="102179" y="53016"/>
                            </a:cubicBezTo>
                            <a:cubicBezTo>
                              <a:pt x="103332" y="49559"/>
                              <a:pt x="103332" y="47254"/>
                              <a:pt x="101027" y="44948"/>
                            </a:cubicBezTo>
                            <a:lnTo>
                              <a:pt x="74519" y="4610"/>
                            </a:lnTo>
                            <a:close/>
                          </a:path>
                        </a:pathLst>
                      </a:custGeom>
                      <a:solidFill>
                        <a:srgbClr val="003480"/>
                      </a:solidFill>
                      <a:ln w="11522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4075" name="Freeform: Shape 4074">
                        <a:extLst>
                          <a:ext uri="{FF2B5EF4-FFF2-40B4-BE49-F238E27FC236}">
                            <a16:creationId xmlns:a16="http://schemas.microsoft.com/office/drawing/2014/main" id="{C7FED7A8-6272-29C5-3623-CBDE045F594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2711313" y="6987081"/>
                        <a:ext cx="101783" cy="91049"/>
                      </a:xfrm>
                      <a:custGeom>
                        <a:avLst/>
                        <a:gdLst>
                          <a:gd name="connsiteX0" fmla="*/ 74519 w 101783"/>
                          <a:gd name="connsiteY0" fmla="*/ 4610 h 91049"/>
                          <a:gd name="connsiteX1" fmla="*/ 64146 w 101783"/>
                          <a:gd name="connsiteY1" fmla="*/ 0 h 91049"/>
                          <a:gd name="connsiteX2" fmla="*/ 56078 w 101783"/>
                          <a:gd name="connsiteY2" fmla="*/ 2305 h 91049"/>
                          <a:gd name="connsiteX3" fmla="*/ 6520 w 101783"/>
                          <a:gd name="connsiteY3" fmla="*/ 31118 h 91049"/>
                          <a:gd name="connsiteX4" fmla="*/ 757 w 101783"/>
                          <a:gd name="connsiteY4" fmla="*/ 38033 h 91049"/>
                          <a:gd name="connsiteX5" fmla="*/ 1910 w 101783"/>
                          <a:gd name="connsiteY5" fmla="*/ 46101 h 91049"/>
                          <a:gd name="connsiteX6" fmla="*/ 28418 w 101783"/>
                          <a:gd name="connsiteY6" fmla="*/ 86439 h 91049"/>
                          <a:gd name="connsiteX7" fmla="*/ 38791 w 101783"/>
                          <a:gd name="connsiteY7" fmla="*/ 91049 h 91049"/>
                          <a:gd name="connsiteX8" fmla="*/ 46858 w 101783"/>
                          <a:gd name="connsiteY8" fmla="*/ 88744 h 91049"/>
                          <a:gd name="connsiteX9" fmla="*/ 95264 w 101783"/>
                          <a:gd name="connsiteY9" fmla="*/ 59931 h 91049"/>
                          <a:gd name="connsiteX10" fmla="*/ 101026 w 101783"/>
                          <a:gd name="connsiteY10" fmla="*/ 53016 h 91049"/>
                          <a:gd name="connsiteX11" fmla="*/ 99874 w 101783"/>
                          <a:gd name="connsiteY11" fmla="*/ 44948 h 91049"/>
                          <a:gd name="connsiteX12" fmla="*/ 74519 w 101783"/>
                          <a:gd name="connsiteY12" fmla="*/ 4610 h 9104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101783" h="91049">
                            <a:moveTo>
                              <a:pt x="74519" y="4610"/>
                            </a:moveTo>
                            <a:cubicBezTo>
                              <a:pt x="72213" y="1152"/>
                              <a:pt x="68756" y="0"/>
                              <a:pt x="64146" y="0"/>
                            </a:cubicBezTo>
                            <a:cubicBezTo>
                              <a:pt x="61841" y="0"/>
                              <a:pt x="58384" y="1152"/>
                              <a:pt x="56078" y="2305"/>
                            </a:cubicBezTo>
                            <a:lnTo>
                              <a:pt x="6520" y="31118"/>
                            </a:lnTo>
                            <a:cubicBezTo>
                              <a:pt x="4215" y="32271"/>
                              <a:pt x="1910" y="35728"/>
                              <a:pt x="757" y="38033"/>
                            </a:cubicBezTo>
                            <a:cubicBezTo>
                              <a:pt x="-396" y="41491"/>
                              <a:pt x="-396" y="43796"/>
                              <a:pt x="1910" y="46101"/>
                            </a:cubicBezTo>
                            <a:lnTo>
                              <a:pt x="28418" y="86439"/>
                            </a:lnTo>
                            <a:cubicBezTo>
                              <a:pt x="30723" y="89897"/>
                              <a:pt x="34180" y="91049"/>
                              <a:pt x="38791" y="91049"/>
                            </a:cubicBezTo>
                            <a:cubicBezTo>
                              <a:pt x="41096" y="91049"/>
                              <a:pt x="44553" y="89897"/>
                              <a:pt x="46858" y="88744"/>
                            </a:cubicBezTo>
                            <a:lnTo>
                              <a:pt x="95264" y="59931"/>
                            </a:lnTo>
                            <a:cubicBezTo>
                              <a:pt x="97569" y="58778"/>
                              <a:pt x="99874" y="56474"/>
                              <a:pt x="101026" y="53016"/>
                            </a:cubicBezTo>
                            <a:cubicBezTo>
                              <a:pt x="102179" y="49558"/>
                              <a:pt x="102179" y="47253"/>
                              <a:pt x="99874" y="44948"/>
                            </a:cubicBezTo>
                            <a:lnTo>
                              <a:pt x="74519" y="4610"/>
                            </a:lnTo>
                            <a:close/>
                          </a:path>
                        </a:pathLst>
                      </a:custGeom>
                      <a:solidFill>
                        <a:srgbClr val="003480"/>
                      </a:solidFill>
                      <a:ln w="11522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4076" name="Freeform: Shape 4075">
                        <a:extLst>
                          <a:ext uri="{FF2B5EF4-FFF2-40B4-BE49-F238E27FC236}">
                            <a16:creationId xmlns:a16="http://schemas.microsoft.com/office/drawing/2014/main" id="{C31E2649-9C40-0ED1-0425-31C7158F831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3078969" y="7040097"/>
                        <a:ext cx="102936" cy="91049"/>
                      </a:xfrm>
                      <a:custGeom>
                        <a:avLst/>
                        <a:gdLst>
                          <a:gd name="connsiteX0" fmla="*/ 74519 w 102936"/>
                          <a:gd name="connsiteY0" fmla="*/ 4610 h 91049"/>
                          <a:gd name="connsiteX1" fmla="*/ 64146 w 102936"/>
                          <a:gd name="connsiteY1" fmla="*/ 0 h 91049"/>
                          <a:gd name="connsiteX2" fmla="*/ 56078 w 102936"/>
                          <a:gd name="connsiteY2" fmla="*/ 2305 h 91049"/>
                          <a:gd name="connsiteX3" fmla="*/ 6519 w 102936"/>
                          <a:gd name="connsiteY3" fmla="*/ 31118 h 91049"/>
                          <a:gd name="connsiteX4" fmla="*/ 757 w 102936"/>
                          <a:gd name="connsiteY4" fmla="*/ 38034 h 91049"/>
                          <a:gd name="connsiteX5" fmla="*/ 1910 w 102936"/>
                          <a:gd name="connsiteY5" fmla="*/ 46101 h 91049"/>
                          <a:gd name="connsiteX6" fmla="*/ 28418 w 102936"/>
                          <a:gd name="connsiteY6" fmla="*/ 86439 h 91049"/>
                          <a:gd name="connsiteX7" fmla="*/ 38790 w 102936"/>
                          <a:gd name="connsiteY7" fmla="*/ 91050 h 91049"/>
                          <a:gd name="connsiteX8" fmla="*/ 46858 w 102936"/>
                          <a:gd name="connsiteY8" fmla="*/ 88745 h 91049"/>
                          <a:gd name="connsiteX9" fmla="*/ 96416 w 102936"/>
                          <a:gd name="connsiteY9" fmla="*/ 59931 h 91049"/>
                          <a:gd name="connsiteX10" fmla="*/ 102179 w 102936"/>
                          <a:gd name="connsiteY10" fmla="*/ 53016 h 91049"/>
                          <a:gd name="connsiteX11" fmla="*/ 101027 w 102936"/>
                          <a:gd name="connsiteY11" fmla="*/ 44949 h 91049"/>
                          <a:gd name="connsiteX12" fmla="*/ 74519 w 102936"/>
                          <a:gd name="connsiteY12" fmla="*/ 4610 h 9104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102936" h="91049">
                            <a:moveTo>
                              <a:pt x="74519" y="4610"/>
                            </a:moveTo>
                            <a:cubicBezTo>
                              <a:pt x="72214" y="1153"/>
                              <a:pt x="68756" y="0"/>
                              <a:pt x="64146" y="0"/>
                            </a:cubicBezTo>
                            <a:cubicBezTo>
                              <a:pt x="61840" y="0"/>
                              <a:pt x="58383" y="1153"/>
                              <a:pt x="56078" y="2305"/>
                            </a:cubicBezTo>
                            <a:lnTo>
                              <a:pt x="6519" y="31118"/>
                            </a:lnTo>
                            <a:cubicBezTo>
                              <a:pt x="4214" y="32271"/>
                              <a:pt x="1910" y="34576"/>
                              <a:pt x="757" y="38034"/>
                            </a:cubicBezTo>
                            <a:cubicBezTo>
                              <a:pt x="-395" y="41491"/>
                              <a:pt x="-395" y="43796"/>
                              <a:pt x="1910" y="46101"/>
                            </a:cubicBezTo>
                            <a:lnTo>
                              <a:pt x="28418" y="86439"/>
                            </a:lnTo>
                            <a:cubicBezTo>
                              <a:pt x="30723" y="89897"/>
                              <a:pt x="34180" y="91050"/>
                              <a:pt x="38790" y="91050"/>
                            </a:cubicBezTo>
                            <a:cubicBezTo>
                              <a:pt x="41095" y="91050"/>
                              <a:pt x="44553" y="89897"/>
                              <a:pt x="46858" y="88745"/>
                            </a:cubicBezTo>
                            <a:lnTo>
                              <a:pt x="96416" y="59931"/>
                            </a:lnTo>
                            <a:cubicBezTo>
                              <a:pt x="98721" y="58779"/>
                              <a:pt x="101027" y="55321"/>
                              <a:pt x="102179" y="53016"/>
                            </a:cubicBezTo>
                            <a:cubicBezTo>
                              <a:pt x="103332" y="50711"/>
                              <a:pt x="103332" y="47254"/>
                              <a:pt x="101027" y="44949"/>
                            </a:cubicBezTo>
                            <a:lnTo>
                              <a:pt x="74519" y="4610"/>
                            </a:lnTo>
                            <a:close/>
                          </a:path>
                        </a:pathLst>
                      </a:custGeom>
                      <a:solidFill>
                        <a:srgbClr val="003480"/>
                      </a:solidFill>
                      <a:ln w="11522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4077" name="Freeform: Shape 4076">
                        <a:extLst>
                          <a:ext uri="{FF2B5EF4-FFF2-40B4-BE49-F238E27FC236}">
                            <a16:creationId xmlns:a16="http://schemas.microsoft.com/office/drawing/2014/main" id="{F7B01485-4A28-518E-2959-F33601EE169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2993682" y="6908710"/>
                        <a:ext cx="102936" cy="91049"/>
                      </a:xfrm>
                      <a:custGeom>
                        <a:avLst/>
                        <a:gdLst>
                          <a:gd name="connsiteX0" fmla="*/ 74519 w 102936"/>
                          <a:gd name="connsiteY0" fmla="*/ 4610 h 91049"/>
                          <a:gd name="connsiteX1" fmla="*/ 64146 w 102936"/>
                          <a:gd name="connsiteY1" fmla="*/ 0 h 91049"/>
                          <a:gd name="connsiteX2" fmla="*/ 56078 w 102936"/>
                          <a:gd name="connsiteY2" fmla="*/ 2305 h 91049"/>
                          <a:gd name="connsiteX3" fmla="*/ 6520 w 102936"/>
                          <a:gd name="connsiteY3" fmla="*/ 31118 h 91049"/>
                          <a:gd name="connsiteX4" fmla="*/ 757 w 102936"/>
                          <a:gd name="connsiteY4" fmla="*/ 38034 h 91049"/>
                          <a:gd name="connsiteX5" fmla="*/ 1910 w 102936"/>
                          <a:gd name="connsiteY5" fmla="*/ 46101 h 91049"/>
                          <a:gd name="connsiteX6" fmla="*/ 28418 w 102936"/>
                          <a:gd name="connsiteY6" fmla="*/ 86439 h 91049"/>
                          <a:gd name="connsiteX7" fmla="*/ 38791 w 102936"/>
                          <a:gd name="connsiteY7" fmla="*/ 91049 h 91049"/>
                          <a:gd name="connsiteX8" fmla="*/ 46858 w 102936"/>
                          <a:gd name="connsiteY8" fmla="*/ 88745 h 91049"/>
                          <a:gd name="connsiteX9" fmla="*/ 96417 w 102936"/>
                          <a:gd name="connsiteY9" fmla="*/ 59931 h 91049"/>
                          <a:gd name="connsiteX10" fmla="*/ 102179 w 102936"/>
                          <a:gd name="connsiteY10" fmla="*/ 53016 h 91049"/>
                          <a:gd name="connsiteX11" fmla="*/ 101026 w 102936"/>
                          <a:gd name="connsiteY11" fmla="*/ 44948 h 91049"/>
                          <a:gd name="connsiteX12" fmla="*/ 74519 w 102936"/>
                          <a:gd name="connsiteY12" fmla="*/ 4610 h 9104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102936" h="91049">
                            <a:moveTo>
                              <a:pt x="74519" y="4610"/>
                            </a:moveTo>
                            <a:cubicBezTo>
                              <a:pt x="72213" y="1153"/>
                              <a:pt x="68756" y="0"/>
                              <a:pt x="64146" y="0"/>
                            </a:cubicBezTo>
                            <a:cubicBezTo>
                              <a:pt x="61841" y="0"/>
                              <a:pt x="58384" y="1153"/>
                              <a:pt x="56078" y="2305"/>
                            </a:cubicBezTo>
                            <a:lnTo>
                              <a:pt x="6520" y="31118"/>
                            </a:lnTo>
                            <a:cubicBezTo>
                              <a:pt x="4215" y="32271"/>
                              <a:pt x="1910" y="34576"/>
                              <a:pt x="757" y="38034"/>
                            </a:cubicBezTo>
                            <a:cubicBezTo>
                              <a:pt x="-396" y="41491"/>
                              <a:pt x="-396" y="43796"/>
                              <a:pt x="1910" y="46101"/>
                            </a:cubicBezTo>
                            <a:lnTo>
                              <a:pt x="28418" y="86439"/>
                            </a:lnTo>
                            <a:cubicBezTo>
                              <a:pt x="30723" y="89897"/>
                              <a:pt x="34180" y="91049"/>
                              <a:pt x="38791" y="91049"/>
                            </a:cubicBezTo>
                            <a:cubicBezTo>
                              <a:pt x="41096" y="91049"/>
                              <a:pt x="44553" y="89897"/>
                              <a:pt x="46858" y="88745"/>
                            </a:cubicBezTo>
                            <a:lnTo>
                              <a:pt x="96417" y="59931"/>
                            </a:lnTo>
                            <a:cubicBezTo>
                              <a:pt x="98722" y="58779"/>
                              <a:pt x="101026" y="55321"/>
                              <a:pt x="102179" y="53016"/>
                            </a:cubicBezTo>
                            <a:cubicBezTo>
                              <a:pt x="103332" y="49559"/>
                              <a:pt x="103332" y="47254"/>
                              <a:pt x="101026" y="44948"/>
                            </a:cubicBezTo>
                            <a:lnTo>
                              <a:pt x="74519" y="4610"/>
                            </a:lnTo>
                            <a:close/>
                          </a:path>
                        </a:pathLst>
                      </a:custGeom>
                      <a:solidFill>
                        <a:srgbClr val="003480"/>
                      </a:solidFill>
                      <a:ln w="11522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4078" name="Freeform: Shape 4077">
                        <a:extLst>
                          <a:ext uri="{FF2B5EF4-FFF2-40B4-BE49-F238E27FC236}">
                            <a16:creationId xmlns:a16="http://schemas.microsoft.com/office/drawing/2014/main" id="{DB865D77-62E7-3BCD-1098-391F396B8C1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3036325" y="6974404"/>
                        <a:ext cx="102936" cy="91049"/>
                      </a:xfrm>
                      <a:custGeom>
                        <a:avLst/>
                        <a:gdLst>
                          <a:gd name="connsiteX0" fmla="*/ 74519 w 102936"/>
                          <a:gd name="connsiteY0" fmla="*/ 4610 h 91049"/>
                          <a:gd name="connsiteX1" fmla="*/ 64146 w 102936"/>
                          <a:gd name="connsiteY1" fmla="*/ 0 h 91049"/>
                          <a:gd name="connsiteX2" fmla="*/ 56079 w 102936"/>
                          <a:gd name="connsiteY2" fmla="*/ 2305 h 91049"/>
                          <a:gd name="connsiteX3" fmla="*/ 6519 w 102936"/>
                          <a:gd name="connsiteY3" fmla="*/ 31118 h 91049"/>
                          <a:gd name="connsiteX4" fmla="*/ 757 w 102936"/>
                          <a:gd name="connsiteY4" fmla="*/ 38033 h 91049"/>
                          <a:gd name="connsiteX5" fmla="*/ 1910 w 102936"/>
                          <a:gd name="connsiteY5" fmla="*/ 46101 h 91049"/>
                          <a:gd name="connsiteX6" fmla="*/ 28418 w 102936"/>
                          <a:gd name="connsiteY6" fmla="*/ 86439 h 91049"/>
                          <a:gd name="connsiteX7" fmla="*/ 38791 w 102936"/>
                          <a:gd name="connsiteY7" fmla="*/ 91049 h 91049"/>
                          <a:gd name="connsiteX8" fmla="*/ 46858 w 102936"/>
                          <a:gd name="connsiteY8" fmla="*/ 88744 h 91049"/>
                          <a:gd name="connsiteX9" fmla="*/ 96417 w 102936"/>
                          <a:gd name="connsiteY9" fmla="*/ 59931 h 91049"/>
                          <a:gd name="connsiteX10" fmla="*/ 102180 w 102936"/>
                          <a:gd name="connsiteY10" fmla="*/ 53016 h 91049"/>
                          <a:gd name="connsiteX11" fmla="*/ 101027 w 102936"/>
                          <a:gd name="connsiteY11" fmla="*/ 44948 h 91049"/>
                          <a:gd name="connsiteX12" fmla="*/ 74519 w 102936"/>
                          <a:gd name="connsiteY12" fmla="*/ 4610 h 9104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102936" h="91049">
                            <a:moveTo>
                              <a:pt x="74519" y="4610"/>
                            </a:moveTo>
                            <a:cubicBezTo>
                              <a:pt x="72214" y="1153"/>
                              <a:pt x="68756" y="0"/>
                              <a:pt x="64146" y="0"/>
                            </a:cubicBezTo>
                            <a:cubicBezTo>
                              <a:pt x="61841" y="0"/>
                              <a:pt x="58383" y="1153"/>
                              <a:pt x="56079" y="2305"/>
                            </a:cubicBezTo>
                            <a:lnTo>
                              <a:pt x="6519" y="31118"/>
                            </a:lnTo>
                            <a:cubicBezTo>
                              <a:pt x="4215" y="32271"/>
                              <a:pt x="1910" y="34576"/>
                              <a:pt x="757" y="38033"/>
                            </a:cubicBezTo>
                            <a:cubicBezTo>
                              <a:pt x="-395" y="41491"/>
                              <a:pt x="-395" y="43796"/>
                              <a:pt x="1910" y="46101"/>
                            </a:cubicBezTo>
                            <a:lnTo>
                              <a:pt x="28418" y="86439"/>
                            </a:lnTo>
                            <a:cubicBezTo>
                              <a:pt x="30723" y="89897"/>
                              <a:pt x="34180" y="91049"/>
                              <a:pt x="38791" y="91049"/>
                            </a:cubicBezTo>
                            <a:cubicBezTo>
                              <a:pt x="41095" y="91049"/>
                              <a:pt x="44553" y="89897"/>
                              <a:pt x="46858" y="88744"/>
                            </a:cubicBezTo>
                            <a:lnTo>
                              <a:pt x="96417" y="59931"/>
                            </a:lnTo>
                            <a:cubicBezTo>
                              <a:pt x="98721" y="58779"/>
                              <a:pt x="101027" y="55321"/>
                              <a:pt x="102180" y="53016"/>
                            </a:cubicBezTo>
                            <a:cubicBezTo>
                              <a:pt x="103332" y="49558"/>
                              <a:pt x="103332" y="47254"/>
                              <a:pt x="101027" y="44948"/>
                            </a:cubicBezTo>
                            <a:lnTo>
                              <a:pt x="74519" y="4610"/>
                            </a:lnTo>
                            <a:close/>
                          </a:path>
                        </a:pathLst>
                      </a:custGeom>
                      <a:solidFill>
                        <a:srgbClr val="003480"/>
                      </a:solidFill>
                      <a:ln w="11522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4079" name="Freeform: Shape 4078">
                        <a:extLst>
                          <a:ext uri="{FF2B5EF4-FFF2-40B4-BE49-F238E27FC236}">
                            <a16:creationId xmlns:a16="http://schemas.microsoft.com/office/drawing/2014/main" id="{FCD13539-474D-3A64-141B-CBB21CE98AD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2753957" y="7052775"/>
                        <a:ext cx="102936" cy="91049"/>
                      </a:xfrm>
                      <a:custGeom>
                        <a:avLst/>
                        <a:gdLst>
                          <a:gd name="connsiteX0" fmla="*/ 74519 w 102936"/>
                          <a:gd name="connsiteY0" fmla="*/ 4610 h 91049"/>
                          <a:gd name="connsiteX1" fmla="*/ 64146 w 102936"/>
                          <a:gd name="connsiteY1" fmla="*/ 0 h 91049"/>
                          <a:gd name="connsiteX2" fmla="*/ 56079 w 102936"/>
                          <a:gd name="connsiteY2" fmla="*/ 2305 h 91049"/>
                          <a:gd name="connsiteX3" fmla="*/ 6519 w 102936"/>
                          <a:gd name="connsiteY3" fmla="*/ 31118 h 91049"/>
                          <a:gd name="connsiteX4" fmla="*/ 757 w 102936"/>
                          <a:gd name="connsiteY4" fmla="*/ 38034 h 91049"/>
                          <a:gd name="connsiteX5" fmla="*/ 1910 w 102936"/>
                          <a:gd name="connsiteY5" fmla="*/ 46101 h 91049"/>
                          <a:gd name="connsiteX6" fmla="*/ 28418 w 102936"/>
                          <a:gd name="connsiteY6" fmla="*/ 86439 h 91049"/>
                          <a:gd name="connsiteX7" fmla="*/ 38791 w 102936"/>
                          <a:gd name="connsiteY7" fmla="*/ 91049 h 91049"/>
                          <a:gd name="connsiteX8" fmla="*/ 46858 w 102936"/>
                          <a:gd name="connsiteY8" fmla="*/ 88745 h 91049"/>
                          <a:gd name="connsiteX9" fmla="*/ 96417 w 102936"/>
                          <a:gd name="connsiteY9" fmla="*/ 59931 h 91049"/>
                          <a:gd name="connsiteX10" fmla="*/ 102180 w 102936"/>
                          <a:gd name="connsiteY10" fmla="*/ 53016 h 91049"/>
                          <a:gd name="connsiteX11" fmla="*/ 101027 w 102936"/>
                          <a:gd name="connsiteY11" fmla="*/ 44948 h 91049"/>
                          <a:gd name="connsiteX12" fmla="*/ 74519 w 102936"/>
                          <a:gd name="connsiteY12" fmla="*/ 4610 h 9104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102936" h="91049">
                            <a:moveTo>
                              <a:pt x="74519" y="4610"/>
                            </a:moveTo>
                            <a:cubicBezTo>
                              <a:pt x="72214" y="1153"/>
                              <a:pt x="68756" y="0"/>
                              <a:pt x="64146" y="0"/>
                            </a:cubicBezTo>
                            <a:cubicBezTo>
                              <a:pt x="61841" y="0"/>
                              <a:pt x="58383" y="1153"/>
                              <a:pt x="56079" y="2305"/>
                            </a:cubicBezTo>
                            <a:lnTo>
                              <a:pt x="6519" y="31118"/>
                            </a:lnTo>
                            <a:cubicBezTo>
                              <a:pt x="4215" y="32271"/>
                              <a:pt x="1910" y="35728"/>
                              <a:pt x="757" y="38034"/>
                            </a:cubicBezTo>
                            <a:cubicBezTo>
                              <a:pt x="-395" y="41491"/>
                              <a:pt x="-395" y="43796"/>
                              <a:pt x="1910" y="46101"/>
                            </a:cubicBezTo>
                            <a:lnTo>
                              <a:pt x="28418" y="86439"/>
                            </a:lnTo>
                            <a:cubicBezTo>
                              <a:pt x="30723" y="89897"/>
                              <a:pt x="34180" y="91049"/>
                              <a:pt x="38791" y="91049"/>
                            </a:cubicBezTo>
                            <a:cubicBezTo>
                              <a:pt x="41095" y="91049"/>
                              <a:pt x="44553" y="89897"/>
                              <a:pt x="46858" y="88745"/>
                            </a:cubicBezTo>
                            <a:lnTo>
                              <a:pt x="96417" y="59931"/>
                            </a:lnTo>
                            <a:cubicBezTo>
                              <a:pt x="98721" y="58779"/>
                              <a:pt x="101027" y="56474"/>
                              <a:pt x="102180" y="53016"/>
                            </a:cubicBezTo>
                            <a:cubicBezTo>
                              <a:pt x="103332" y="49559"/>
                              <a:pt x="103332" y="47254"/>
                              <a:pt x="101027" y="44948"/>
                            </a:cubicBezTo>
                            <a:lnTo>
                              <a:pt x="74519" y="4610"/>
                            </a:lnTo>
                            <a:close/>
                          </a:path>
                        </a:pathLst>
                      </a:custGeom>
                      <a:solidFill>
                        <a:srgbClr val="003480"/>
                      </a:solidFill>
                      <a:ln w="11522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4080" name="Freeform: Shape 4079">
                        <a:extLst>
                          <a:ext uri="{FF2B5EF4-FFF2-40B4-BE49-F238E27FC236}">
                            <a16:creationId xmlns:a16="http://schemas.microsoft.com/office/drawing/2014/main" id="{F6A4A6ED-FBED-4771-3E92-5091E2F5EEF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2914158" y="6957116"/>
                        <a:ext cx="102936" cy="91049"/>
                      </a:xfrm>
                      <a:custGeom>
                        <a:avLst/>
                        <a:gdLst>
                          <a:gd name="connsiteX0" fmla="*/ 74519 w 102936"/>
                          <a:gd name="connsiteY0" fmla="*/ 4610 h 91049"/>
                          <a:gd name="connsiteX1" fmla="*/ 64146 w 102936"/>
                          <a:gd name="connsiteY1" fmla="*/ 0 h 91049"/>
                          <a:gd name="connsiteX2" fmla="*/ 56078 w 102936"/>
                          <a:gd name="connsiteY2" fmla="*/ 2305 h 91049"/>
                          <a:gd name="connsiteX3" fmla="*/ 6519 w 102936"/>
                          <a:gd name="connsiteY3" fmla="*/ 31118 h 91049"/>
                          <a:gd name="connsiteX4" fmla="*/ 757 w 102936"/>
                          <a:gd name="connsiteY4" fmla="*/ 38033 h 91049"/>
                          <a:gd name="connsiteX5" fmla="*/ 1909 w 102936"/>
                          <a:gd name="connsiteY5" fmla="*/ 46101 h 91049"/>
                          <a:gd name="connsiteX6" fmla="*/ 28418 w 102936"/>
                          <a:gd name="connsiteY6" fmla="*/ 86439 h 91049"/>
                          <a:gd name="connsiteX7" fmla="*/ 38790 w 102936"/>
                          <a:gd name="connsiteY7" fmla="*/ 91049 h 91049"/>
                          <a:gd name="connsiteX8" fmla="*/ 46858 w 102936"/>
                          <a:gd name="connsiteY8" fmla="*/ 88744 h 91049"/>
                          <a:gd name="connsiteX9" fmla="*/ 96416 w 102936"/>
                          <a:gd name="connsiteY9" fmla="*/ 59931 h 91049"/>
                          <a:gd name="connsiteX10" fmla="*/ 102179 w 102936"/>
                          <a:gd name="connsiteY10" fmla="*/ 53016 h 91049"/>
                          <a:gd name="connsiteX11" fmla="*/ 101027 w 102936"/>
                          <a:gd name="connsiteY11" fmla="*/ 44948 h 91049"/>
                          <a:gd name="connsiteX12" fmla="*/ 74519 w 102936"/>
                          <a:gd name="connsiteY12" fmla="*/ 4610 h 9104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102936" h="91049">
                            <a:moveTo>
                              <a:pt x="74519" y="4610"/>
                            </a:moveTo>
                            <a:cubicBezTo>
                              <a:pt x="72214" y="1153"/>
                              <a:pt x="68756" y="0"/>
                              <a:pt x="64146" y="0"/>
                            </a:cubicBezTo>
                            <a:cubicBezTo>
                              <a:pt x="61841" y="0"/>
                              <a:pt x="58383" y="1153"/>
                              <a:pt x="56078" y="2305"/>
                            </a:cubicBezTo>
                            <a:lnTo>
                              <a:pt x="6519" y="31118"/>
                            </a:lnTo>
                            <a:cubicBezTo>
                              <a:pt x="4214" y="32271"/>
                              <a:pt x="1909" y="34576"/>
                              <a:pt x="757" y="38033"/>
                            </a:cubicBezTo>
                            <a:cubicBezTo>
                              <a:pt x="-395" y="41491"/>
                              <a:pt x="-395" y="43796"/>
                              <a:pt x="1909" y="46101"/>
                            </a:cubicBezTo>
                            <a:lnTo>
                              <a:pt x="28418" y="86439"/>
                            </a:lnTo>
                            <a:cubicBezTo>
                              <a:pt x="30722" y="89897"/>
                              <a:pt x="34180" y="91049"/>
                              <a:pt x="38790" y="91049"/>
                            </a:cubicBezTo>
                            <a:cubicBezTo>
                              <a:pt x="41095" y="91049"/>
                              <a:pt x="44553" y="89897"/>
                              <a:pt x="46858" y="88744"/>
                            </a:cubicBezTo>
                            <a:lnTo>
                              <a:pt x="96416" y="59931"/>
                            </a:lnTo>
                            <a:cubicBezTo>
                              <a:pt x="98721" y="58779"/>
                              <a:pt x="101027" y="55321"/>
                              <a:pt x="102179" y="53016"/>
                            </a:cubicBezTo>
                            <a:cubicBezTo>
                              <a:pt x="103332" y="49558"/>
                              <a:pt x="103332" y="47254"/>
                              <a:pt x="101027" y="44948"/>
                            </a:cubicBezTo>
                            <a:lnTo>
                              <a:pt x="74519" y="4610"/>
                            </a:lnTo>
                            <a:close/>
                          </a:path>
                        </a:pathLst>
                      </a:custGeom>
                      <a:solidFill>
                        <a:srgbClr val="003480"/>
                      </a:solidFill>
                      <a:ln w="11522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4081" name="Freeform: Shape 4080">
                        <a:extLst>
                          <a:ext uri="{FF2B5EF4-FFF2-40B4-BE49-F238E27FC236}">
                            <a16:creationId xmlns:a16="http://schemas.microsoft.com/office/drawing/2014/main" id="{2E51F0EB-9762-7039-EA41-0C6944EFDA1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2834633" y="7004369"/>
                        <a:ext cx="102936" cy="91049"/>
                      </a:xfrm>
                      <a:custGeom>
                        <a:avLst/>
                        <a:gdLst>
                          <a:gd name="connsiteX0" fmla="*/ 74519 w 102936"/>
                          <a:gd name="connsiteY0" fmla="*/ 4610 h 91049"/>
                          <a:gd name="connsiteX1" fmla="*/ 64146 w 102936"/>
                          <a:gd name="connsiteY1" fmla="*/ 0 h 91049"/>
                          <a:gd name="connsiteX2" fmla="*/ 56079 w 102936"/>
                          <a:gd name="connsiteY2" fmla="*/ 2305 h 91049"/>
                          <a:gd name="connsiteX3" fmla="*/ 6519 w 102936"/>
                          <a:gd name="connsiteY3" fmla="*/ 31118 h 91049"/>
                          <a:gd name="connsiteX4" fmla="*/ 757 w 102936"/>
                          <a:gd name="connsiteY4" fmla="*/ 38033 h 91049"/>
                          <a:gd name="connsiteX5" fmla="*/ 1910 w 102936"/>
                          <a:gd name="connsiteY5" fmla="*/ 46101 h 91049"/>
                          <a:gd name="connsiteX6" fmla="*/ 28418 w 102936"/>
                          <a:gd name="connsiteY6" fmla="*/ 86439 h 91049"/>
                          <a:gd name="connsiteX7" fmla="*/ 38791 w 102936"/>
                          <a:gd name="connsiteY7" fmla="*/ 91049 h 91049"/>
                          <a:gd name="connsiteX8" fmla="*/ 46858 w 102936"/>
                          <a:gd name="connsiteY8" fmla="*/ 88744 h 91049"/>
                          <a:gd name="connsiteX9" fmla="*/ 96417 w 102936"/>
                          <a:gd name="connsiteY9" fmla="*/ 59931 h 91049"/>
                          <a:gd name="connsiteX10" fmla="*/ 102180 w 102936"/>
                          <a:gd name="connsiteY10" fmla="*/ 53016 h 91049"/>
                          <a:gd name="connsiteX11" fmla="*/ 101027 w 102936"/>
                          <a:gd name="connsiteY11" fmla="*/ 44948 h 91049"/>
                          <a:gd name="connsiteX12" fmla="*/ 74519 w 102936"/>
                          <a:gd name="connsiteY12" fmla="*/ 4610 h 9104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102936" h="91049">
                            <a:moveTo>
                              <a:pt x="74519" y="4610"/>
                            </a:moveTo>
                            <a:cubicBezTo>
                              <a:pt x="72214" y="1152"/>
                              <a:pt x="68756" y="0"/>
                              <a:pt x="64146" y="0"/>
                            </a:cubicBezTo>
                            <a:cubicBezTo>
                              <a:pt x="61841" y="0"/>
                              <a:pt x="58383" y="1152"/>
                              <a:pt x="56079" y="2305"/>
                            </a:cubicBezTo>
                            <a:lnTo>
                              <a:pt x="6519" y="31118"/>
                            </a:lnTo>
                            <a:cubicBezTo>
                              <a:pt x="4215" y="32271"/>
                              <a:pt x="1910" y="35728"/>
                              <a:pt x="757" y="38033"/>
                            </a:cubicBezTo>
                            <a:cubicBezTo>
                              <a:pt x="-395" y="41491"/>
                              <a:pt x="-395" y="43796"/>
                              <a:pt x="1910" y="46101"/>
                            </a:cubicBezTo>
                            <a:lnTo>
                              <a:pt x="28418" y="86439"/>
                            </a:lnTo>
                            <a:cubicBezTo>
                              <a:pt x="30723" y="89897"/>
                              <a:pt x="34180" y="91049"/>
                              <a:pt x="38791" y="91049"/>
                            </a:cubicBezTo>
                            <a:cubicBezTo>
                              <a:pt x="41095" y="91049"/>
                              <a:pt x="44553" y="89897"/>
                              <a:pt x="46858" y="88744"/>
                            </a:cubicBezTo>
                            <a:lnTo>
                              <a:pt x="96417" y="59931"/>
                            </a:lnTo>
                            <a:cubicBezTo>
                              <a:pt x="98721" y="58778"/>
                              <a:pt x="101027" y="56474"/>
                              <a:pt x="102180" y="53016"/>
                            </a:cubicBezTo>
                            <a:cubicBezTo>
                              <a:pt x="103332" y="49558"/>
                              <a:pt x="103332" y="47253"/>
                              <a:pt x="101027" y="44948"/>
                            </a:cubicBezTo>
                            <a:lnTo>
                              <a:pt x="74519" y="4610"/>
                            </a:lnTo>
                            <a:close/>
                          </a:path>
                        </a:pathLst>
                      </a:custGeom>
                      <a:solidFill>
                        <a:srgbClr val="003480"/>
                      </a:solidFill>
                      <a:ln w="11522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4082" name="Freeform: Shape 4081">
                        <a:extLst>
                          <a:ext uri="{FF2B5EF4-FFF2-40B4-BE49-F238E27FC236}">
                            <a16:creationId xmlns:a16="http://schemas.microsoft.com/office/drawing/2014/main" id="{73D90D6E-6F41-6C8A-6926-83ADCAF2125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2999445" y="7087351"/>
                        <a:ext cx="102936" cy="91049"/>
                      </a:xfrm>
                      <a:custGeom>
                        <a:avLst/>
                        <a:gdLst>
                          <a:gd name="connsiteX0" fmla="*/ 74519 w 102936"/>
                          <a:gd name="connsiteY0" fmla="*/ 4610 h 91049"/>
                          <a:gd name="connsiteX1" fmla="*/ 64146 w 102936"/>
                          <a:gd name="connsiteY1" fmla="*/ 0 h 91049"/>
                          <a:gd name="connsiteX2" fmla="*/ 56078 w 102936"/>
                          <a:gd name="connsiteY2" fmla="*/ 2305 h 91049"/>
                          <a:gd name="connsiteX3" fmla="*/ 6520 w 102936"/>
                          <a:gd name="connsiteY3" fmla="*/ 31118 h 91049"/>
                          <a:gd name="connsiteX4" fmla="*/ 757 w 102936"/>
                          <a:gd name="connsiteY4" fmla="*/ 38034 h 91049"/>
                          <a:gd name="connsiteX5" fmla="*/ 1910 w 102936"/>
                          <a:gd name="connsiteY5" fmla="*/ 46101 h 91049"/>
                          <a:gd name="connsiteX6" fmla="*/ 28418 w 102936"/>
                          <a:gd name="connsiteY6" fmla="*/ 86439 h 91049"/>
                          <a:gd name="connsiteX7" fmla="*/ 38791 w 102936"/>
                          <a:gd name="connsiteY7" fmla="*/ 91049 h 91049"/>
                          <a:gd name="connsiteX8" fmla="*/ 46858 w 102936"/>
                          <a:gd name="connsiteY8" fmla="*/ 88745 h 91049"/>
                          <a:gd name="connsiteX9" fmla="*/ 96417 w 102936"/>
                          <a:gd name="connsiteY9" fmla="*/ 59931 h 91049"/>
                          <a:gd name="connsiteX10" fmla="*/ 102179 w 102936"/>
                          <a:gd name="connsiteY10" fmla="*/ 53016 h 91049"/>
                          <a:gd name="connsiteX11" fmla="*/ 101026 w 102936"/>
                          <a:gd name="connsiteY11" fmla="*/ 44948 h 91049"/>
                          <a:gd name="connsiteX12" fmla="*/ 74519 w 102936"/>
                          <a:gd name="connsiteY12" fmla="*/ 4610 h 9104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102936" h="91049">
                            <a:moveTo>
                              <a:pt x="74519" y="4610"/>
                            </a:moveTo>
                            <a:cubicBezTo>
                              <a:pt x="72213" y="1153"/>
                              <a:pt x="68756" y="0"/>
                              <a:pt x="64146" y="0"/>
                            </a:cubicBezTo>
                            <a:cubicBezTo>
                              <a:pt x="61841" y="0"/>
                              <a:pt x="58384" y="1153"/>
                              <a:pt x="56078" y="2305"/>
                            </a:cubicBezTo>
                            <a:lnTo>
                              <a:pt x="6520" y="31118"/>
                            </a:lnTo>
                            <a:cubicBezTo>
                              <a:pt x="4215" y="32271"/>
                              <a:pt x="1910" y="34576"/>
                              <a:pt x="757" y="38034"/>
                            </a:cubicBezTo>
                            <a:cubicBezTo>
                              <a:pt x="-396" y="41491"/>
                              <a:pt x="-396" y="43796"/>
                              <a:pt x="1910" y="46101"/>
                            </a:cubicBezTo>
                            <a:lnTo>
                              <a:pt x="28418" y="86439"/>
                            </a:lnTo>
                            <a:cubicBezTo>
                              <a:pt x="30723" y="89897"/>
                              <a:pt x="34180" y="91049"/>
                              <a:pt x="38791" y="91049"/>
                            </a:cubicBezTo>
                            <a:cubicBezTo>
                              <a:pt x="41096" y="91049"/>
                              <a:pt x="44553" y="89897"/>
                              <a:pt x="46858" y="88745"/>
                            </a:cubicBezTo>
                            <a:lnTo>
                              <a:pt x="96417" y="59931"/>
                            </a:lnTo>
                            <a:cubicBezTo>
                              <a:pt x="98722" y="58779"/>
                              <a:pt x="101026" y="55321"/>
                              <a:pt x="102179" y="53016"/>
                            </a:cubicBezTo>
                            <a:cubicBezTo>
                              <a:pt x="103332" y="49559"/>
                              <a:pt x="103332" y="47254"/>
                              <a:pt x="101026" y="44948"/>
                            </a:cubicBezTo>
                            <a:lnTo>
                              <a:pt x="74519" y="4610"/>
                            </a:lnTo>
                            <a:close/>
                          </a:path>
                        </a:pathLst>
                      </a:custGeom>
                      <a:solidFill>
                        <a:srgbClr val="003480"/>
                      </a:solidFill>
                      <a:ln w="11522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4083" name="Freeform: Shape 4082">
                        <a:extLst>
                          <a:ext uri="{FF2B5EF4-FFF2-40B4-BE49-F238E27FC236}">
                            <a16:creationId xmlns:a16="http://schemas.microsoft.com/office/drawing/2014/main" id="{D752A742-2D43-BCA0-F9D6-CCE7957401D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2956801" y="7021657"/>
                        <a:ext cx="102936" cy="91049"/>
                      </a:xfrm>
                      <a:custGeom>
                        <a:avLst/>
                        <a:gdLst>
                          <a:gd name="connsiteX0" fmla="*/ 74519 w 102936"/>
                          <a:gd name="connsiteY0" fmla="*/ 4610 h 91049"/>
                          <a:gd name="connsiteX1" fmla="*/ 64146 w 102936"/>
                          <a:gd name="connsiteY1" fmla="*/ 0 h 91049"/>
                          <a:gd name="connsiteX2" fmla="*/ 56078 w 102936"/>
                          <a:gd name="connsiteY2" fmla="*/ 2305 h 91049"/>
                          <a:gd name="connsiteX3" fmla="*/ 6520 w 102936"/>
                          <a:gd name="connsiteY3" fmla="*/ 31118 h 91049"/>
                          <a:gd name="connsiteX4" fmla="*/ 757 w 102936"/>
                          <a:gd name="connsiteY4" fmla="*/ 38033 h 91049"/>
                          <a:gd name="connsiteX5" fmla="*/ 1910 w 102936"/>
                          <a:gd name="connsiteY5" fmla="*/ 46101 h 91049"/>
                          <a:gd name="connsiteX6" fmla="*/ 28418 w 102936"/>
                          <a:gd name="connsiteY6" fmla="*/ 86439 h 91049"/>
                          <a:gd name="connsiteX7" fmla="*/ 38791 w 102936"/>
                          <a:gd name="connsiteY7" fmla="*/ 91049 h 91049"/>
                          <a:gd name="connsiteX8" fmla="*/ 46858 w 102936"/>
                          <a:gd name="connsiteY8" fmla="*/ 88744 h 91049"/>
                          <a:gd name="connsiteX9" fmla="*/ 96417 w 102936"/>
                          <a:gd name="connsiteY9" fmla="*/ 59931 h 91049"/>
                          <a:gd name="connsiteX10" fmla="*/ 102179 w 102936"/>
                          <a:gd name="connsiteY10" fmla="*/ 53016 h 91049"/>
                          <a:gd name="connsiteX11" fmla="*/ 101027 w 102936"/>
                          <a:gd name="connsiteY11" fmla="*/ 44948 h 91049"/>
                          <a:gd name="connsiteX12" fmla="*/ 74519 w 102936"/>
                          <a:gd name="connsiteY12" fmla="*/ 4610 h 9104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102936" h="91049">
                            <a:moveTo>
                              <a:pt x="74519" y="4610"/>
                            </a:moveTo>
                            <a:cubicBezTo>
                              <a:pt x="72214" y="1152"/>
                              <a:pt x="68756" y="0"/>
                              <a:pt x="64146" y="0"/>
                            </a:cubicBezTo>
                            <a:cubicBezTo>
                              <a:pt x="61841" y="0"/>
                              <a:pt x="58384" y="1152"/>
                              <a:pt x="56078" y="2305"/>
                            </a:cubicBezTo>
                            <a:lnTo>
                              <a:pt x="6520" y="31118"/>
                            </a:lnTo>
                            <a:cubicBezTo>
                              <a:pt x="4215" y="32271"/>
                              <a:pt x="1910" y="34576"/>
                              <a:pt x="757" y="38033"/>
                            </a:cubicBezTo>
                            <a:cubicBezTo>
                              <a:pt x="-396" y="41491"/>
                              <a:pt x="-396" y="43796"/>
                              <a:pt x="1910" y="46101"/>
                            </a:cubicBezTo>
                            <a:lnTo>
                              <a:pt x="28418" y="86439"/>
                            </a:lnTo>
                            <a:cubicBezTo>
                              <a:pt x="30723" y="89897"/>
                              <a:pt x="34180" y="91049"/>
                              <a:pt x="38791" y="91049"/>
                            </a:cubicBezTo>
                            <a:cubicBezTo>
                              <a:pt x="41096" y="91049"/>
                              <a:pt x="44553" y="89897"/>
                              <a:pt x="46858" y="88744"/>
                            </a:cubicBezTo>
                            <a:lnTo>
                              <a:pt x="96417" y="59931"/>
                            </a:lnTo>
                            <a:cubicBezTo>
                              <a:pt x="98722" y="58778"/>
                              <a:pt x="101027" y="55321"/>
                              <a:pt x="102179" y="53016"/>
                            </a:cubicBezTo>
                            <a:cubicBezTo>
                              <a:pt x="103332" y="49558"/>
                              <a:pt x="103332" y="47253"/>
                              <a:pt x="101027" y="44948"/>
                            </a:cubicBezTo>
                            <a:lnTo>
                              <a:pt x="74519" y="4610"/>
                            </a:lnTo>
                            <a:close/>
                          </a:path>
                        </a:pathLst>
                      </a:custGeom>
                      <a:solidFill>
                        <a:srgbClr val="003480"/>
                      </a:solidFill>
                      <a:ln w="11522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4084" name="Graphic 4">
                      <a:extLst>
                        <a:ext uri="{FF2B5EF4-FFF2-40B4-BE49-F238E27FC236}">
                          <a16:creationId xmlns:a16="http://schemas.microsoft.com/office/drawing/2014/main" id="{083E5BD5-8B4D-D81C-A4D9-C8A642E5C64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2325217" y="6271363"/>
                      <a:ext cx="470591" cy="431044"/>
                      <a:chOff x="12325217" y="6271363"/>
                      <a:chExt cx="470591" cy="431044"/>
                    </a:xfrm>
                    <a:solidFill>
                      <a:srgbClr val="003480"/>
                    </a:solidFill>
                  </p:grpSpPr>
                  <p:sp>
                    <p:nvSpPr>
                      <p:cNvPr id="4085" name="Freeform: Shape 4084">
                        <a:extLst>
                          <a:ext uri="{FF2B5EF4-FFF2-40B4-BE49-F238E27FC236}">
                            <a16:creationId xmlns:a16="http://schemas.microsoft.com/office/drawing/2014/main" id="{AC8DEA06-7BA0-8273-A554-047A9C2EB2F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2410504" y="6545664"/>
                        <a:ext cx="102936" cy="91049"/>
                      </a:xfrm>
                      <a:custGeom>
                        <a:avLst/>
                        <a:gdLst>
                          <a:gd name="connsiteX0" fmla="*/ 74519 w 102936"/>
                          <a:gd name="connsiteY0" fmla="*/ 4610 h 91049"/>
                          <a:gd name="connsiteX1" fmla="*/ 64146 w 102936"/>
                          <a:gd name="connsiteY1" fmla="*/ 0 h 91049"/>
                          <a:gd name="connsiteX2" fmla="*/ 56078 w 102936"/>
                          <a:gd name="connsiteY2" fmla="*/ 2305 h 91049"/>
                          <a:gd name="connsiteX3" fmla="*/ 6519 w 102936"/>
                          <a:gd name="connsiteY3" fmla="*/ 31118 h 91049"/>
                          <a:gd name="connsiteX4" fmla="*/ 757 w 102936"/>
                          <a:gd name="connsiteY4" fmla="*/ 38034 h 91049"/>
                          <a:gd name="connsiteX5" fmla="*/ 1910 w 102936"/>
                          <a:gd name="connsiteY5" fmla="*/ 46101 h 91049"/>
                          <a:gd name="connsiteX6" fmla="*/ 28418 w 102936"/>
                          <a:gd name="connsiteY6" fmla="*/ 86439 h 91049"/>
                          <a:gd name="connsiteX7" fmla="*/ 38790 w 102936"/>
                          <a:gd name="connsiteY7" fmla="*/ 91049 h 91049"/>
                          <a:gd name="connsiteX8" fmla="*/ 46858 w 102936"/>
                          <a:gd name="connsiteY8" fmla="*/ 88745 h 91049"/>
                          <a:gd name="connsiteX9" fmla="*/ 96416 w 102936"/>
                          <a:gd name="connsiteY9" fmla="*/ 59931 h 91049"/>
                          <a:gd name="connsiteX10" fmla="*/ 102179 w 102936"/>
                          <a:gd name="connsiteY10" fmla="*/ 53016 h 91049"/>
                          <a:gd name="connsiteX11" fmla="*/ 101027 w 102936"/>
                          <a:gd name="connsiteY11" fmla="*/ 44948 h 91049"/>
                          <a:gd name="connsiteX12" fmla="*/ 74519 w 102936"/>
                          <a:gd name="connsiteY12" fmla="*/ 4610 h 9104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102936" h="91049">
                            <a:moveTo>
                              <a:pt x="74519" y="4610"/>
                            </a:moveTo>
                            <a:cubicBezTo>
                              <a:pt x="72214" y="1153"/>
                              <a:pt x="68756" y="0"/>
                              <a:pt x="64146" y="0"/>
                            </a:cubicBezTo>
                            <a:cubicBezTo>
                              <a:pt x="61840" y="0"/>
                              <a:pt x="58383" y="1153"/>
                              <a:pt x="56078" y="2305"/>
                            </a:cubicBezTo>
                            <a:lnTo>
                              <a:pt x="6519" y="31118"/>
                            </a:lnTo>
                            <a:cubicBezTo>
                              <a:pt x="4214" y="32271"/>
                              <a:pt x="1910" y="35728"/>
                              <a:pt x="757" y="38034"/>
                            </a:cubicBezTo>
                            <a:cubicBezTo>
                              <a:pt x="-395" y="40338"/>
                              <a:pt x="-395" y="43796"/>
                              <a:pt x="1910" y="46101"/>
                            </a:cubicBezTo>
                            <a:lnTo>
                              <a:pt x="28418" y="86439"/>
                            </a:lnTo>
                            <a:cubicBezTo>
                              <a:pt x="30723" y="89897"/>
                              <a:pt x="34180" y="91049"/>
                              <a:pt x="38790" y="91049"/>
                            </a:cubicBezTo>
                            <a:cubicBezTo>
                              <a:pt x="41095" y="91049"/>
                              <a:pt x="44553" y="89897"/>
                              <a:pt x="46858" y="88745"/>
                            </a:cubicBezTo>
                            <a:lnTo>
                              <a:pt x="96416" y="59931"/>
                            </a:lnTo>
                            <a:cubicBezTo>
                              <a:pt x="98721" y="58779"/>
                              <a:pt x="101027" y="56474"/>
                              <a:pt x="102179" y="53016"/>
                            </a:cubicBezTo>
                            <a:cubicBezTo>
                              <a:pt x="103332" y="49559"/>
                              <a:pt x="103332" y="47254"/>
                              <a:pt x="101027" y="44948"/>
                            </a:cubicBezTo>
                            <a:lnTo>
                              <a:pt x="74519" y="4610"/>
                            </a:lnTo>
                            <a:close/>
                          </a:path>
                        </a:pathLst>
                      </a:custGeom>
                      <a:solidFill>
                        <a:srgbClr val="003480"/>
                      </a:solidFill>
                      <a:ln w="11522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4086" name="Freeform: Shape 4085">
                        <a:extLst>
                          <a:ext uri="{FF2B5EF4-FFF2-40B4-BE49-F238E27FC236}">
                            <a16:creationId xmlns:a16="http://schemas.microsoft.com/office/drawing/2014/main" id="{5BC845CF-A1EE-11D9-3EDE-0B61E7F2C93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2491181" y="6498411"/>
                        <a:ext cx="102936" cy="91049"/>
                      </a:xfrm>
                      <a:custGeom>
                        <a:avLst/>
                        <a:gdLst>
                          <a:gd name="connsiteX0" fmla="*/ 74519 w 102936"/>
                          <a:gd name="connsiteY0" fmla="*/ 4610 h 91049"/>
                          <a:gd name="connsiteX1" fmla="*/ 64146 w 102936"/>
                          <a:gd name="connsiteY1" fmla="*/ 0 h 91049"/>
                          <a:gd name="connsiteX2" fmla="*/ 56078 w 102936"/>
                          <a:gd name="connsiteY2" fmla="*/ 2305 h 91049"/>
                          <a:gd name="connsiteX3" fmla="*/ 6519 w 102936"/>
                          <a:gd name="connsiteY3" fmla="*/ 31118 h 91049"/>
                          <a:gd name="connsiteX4" fmla="*/ 757 w 102936"/>
                          <a:gd name="connsiteY4" fmla="*/ 38034 h 91049"/>
                          <a:gd name="connsiteX5" fmla="*/ 1910 w 102936"/>
                          <a:gd name="connsiteY5" fmla="*/ 46101 h 91049"/>
                          <a:gd name="connsiteX6" fmla="*/ 28418 w 102936"/>
                          <a:gd name="connsiteY6" fmla="*/ 86439 h 91049"/>
                          <a:gd name="connsiteX7" fmla="*/ 38790 w 102936"/>
                          <a:gd name="connsiteY7" fmla="*/ 91050 h 91049"/>
                          <a:gd name="connsiteX8" fmla="*/ 46858 w 102936"/>
                          <a:gd name="connsiteY8" fmla="*/ 88745 h 91049"/>
                          <a:gd name="connsiteX9" fmla="*/ 96416 w 102936"/>
                          <a:gd name="connsiteY9" fmla="*/ 59931 h 91049"/>
                          <a:gd name="connsiteX10" fmla="*/ 102179 w 102936"/>
                          <a:gd name="connsiteY10" fmla="*/ 53016 h 91049"/>
                          <a:gd name="connsiteX11" fmla="*/ 101027 w 102936"/>
                          <a:gd name="connsiteY11" fmla="*/ 44949 h 91049"/>
                          <a:gd name="connsiteX12" fmla="*/ 74519 w 102936"/>
                          <a:gd name="connsiteY12" fmla="*/ 4610 h 9104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102936" h="91049">
                            <a:moveTo>
                              <a:pt x="74519" y="4610"/>
                            </a:moveTo>
                            <a:cubicBezTo>
                              <a:pt x="72214" y="1153"/>
                              <a:pt x="68756" y="0"/>
                              <a:pt x="64146" y="0"/>
                            </a:cubicBezTo>
                            <a:cubicBezTo>
                              <a:pt x="61840" y="0"/>
                              <a:pt x="58383" y="1153"/>
                              <a:pt x="56078" y="2305"/>
                            </a:cubicBezTo>
                            <a:lnTo>
                              <a:pt x="6519" y="31118"/>
                            </a:lnTo>
                            <a:cubicBezTo>
                              <a:pt x="4214" y="32271"/>
                              <a:pt x="1910" y="35728"/>
                              <a:pt x="757" y="38034"/>
                            </a:cubicBezTo>
                            <a:cubicBezTo>
                              <a:pt x="-395" y="41491"/>
                              <a:pt x="-395" y="43796"/>
                              <a:pt x="1910" y="46101"/>
                            </a:cubicBezTo>
                            <a:lnTo>
                              <a:pt x="28418" y="86439"/>
                            </a:lnTo>
                            <a:cubicBezTo>
                              <a:pt x="30723" y="89897"/>
                              <a:pt x="34180" y="91050"/>
                              <a:pt x="38790" y="91050"/>
                            </a:cubicBezTo>
                            <a:cubicBezTo>
                              <a:pt x="41095" y="91050"/>
                              <a:pt x="44553" y="89897"/>
                              <a:pt x="46858" y="88745"/>
                            </a:cubicBezTo>
                            <a:lnTo>
                              <a:pt x="96416" y="59931"/>
                            </a:lnTo>
                            <a:cubicBezTo>
                              <a:pt x="98721" y="58779"/>
                              <a:pt x="101027" y="56474"/>
                              <a:pt x="102179" y="53016"/>
                            </a:cubicBezTo>
                            <a:cubicBezTo>
                              <a:pt x="103332" y="49559"/>
                              <a:pt x="103332" y="47254"/>
                              <a:pt x="101027" y="44949"/>
                            </a:cubicBezTo>
                            <a:lnTo>
                              <a:pt x="74519" y="4610"/>
                            </a:lnTo>
                            <a:close/>
                          </a:path>
                        </a:pathLst>
                      </a:custGeom>
                      <a:solidFill>
                        <a:srgbClr val="003480"/>
                      </a:solidFill>
                      <a:ln w="11522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4087" name="Freeform: Shape 4086">
                        <a:extLst>
                          <a:ext uri="{FF2B5EF4-FFF2-40B4-BE49-F238E27FC236}">
                            <a16:creationId xmlns:a16="http://schemas.microsoft.com/office/drawing/2014/main" id="{DCC20E32-69C9-F89C-D02C-910FDE9E0AD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2533825" y="6564105"/>
                        <a:ext cx="102936" cy="91049"/>
                      </a:xfrm>
                      <a:custGeom>
                        <a:avLst/>
                        <a:gdLst>
                          <a:gd name="connsiteX0" fmla="*/ 74519 w 102936"/>
                          <a:gd name="connsiteY0" fmla="*/ 4610 h 91049"/>
                          <a:gd name="connsiteX1" fmla="*/ 64146 w 102936"/>
                          <a:gd name="connsiteY1" fmla="*/ 0 h 91049"/>
                          <a:gd name="connsiteX2" fmla="*/ 56078 w 102936"/>
                          <a:gd name="connsiteY2" fmla="*/ 2305 h 91049"/>
                          <a:gd name="connsiteX3" fmla="*/ 6519 w 102936"/>
                          <a:gd name="connsiteY3" fmla="*/ 31118 h 91049"/>
                          <a:gd name="connsiteX4" fmla="*/ 757 w 102936"/>
                          <a:gd name="connsiteY4" fmla="*/ 38033 h 91049"/>
                          <a:gd name="connsiteX5" fmla="*/ 1909 w 102936"/>
                          <a:gd name="connsiteY5" fmla="*/ 46101 h 91049"/>
                          <a:gd name="connsiteX6" fmla="*/ 28418 w 102936"/>
                          <a:gd name="connsiteY6" fmla="*/ 86439 h 91049"/>
                          <a:gd name="connsiteX7" fmla="*/ 38790 w 102936"/>
                          <a:gd name="connsiteY7" fmla="*/ 91049 h 91049"/>
                          <a:gd name="connsiteX8" fmla="*/ 46858 w 102936"/>
                          <a:gd name="connsiteY8" fmla="*/ 88745 h 91049"/>
                          <a:gd name="connsiteX9" fmla="*/ 96416 w 102936"/>
                          <a:gd name="connsiteY9" fmla="*/ 59931 h 91049"/>
                          <a:gd name="connsiteX10" fmla="*/ 102179 w 102936"/>
                          <a:gd name="connsiteY10" fmla="*/ 53016 h 91049"/>
                          <a:gd name="connsiteX11" fmla="*/ 101027 w 102936"/>
                          <a:gd name="connsiteY11" fmla="*/ 44948 h 91049"/>
                          <a:gd name="connsiteX12" fmla="*/ 74519 w 102936"/>
                          <a:gd name="connsiteY12" fmla="*/ 4610 h 9104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102936" h="91049">
                            <a:moveTo>
                              <a:pt x="74519" y="4610"/>
                            </a:moveTo>
                            <a:cubicBezTo>
                              <a:pt x="72214" y="1153"/>
                              <a:pt x="68756" y="0"/>
                              <a:pt x="64146" y="0"/>
                            </a:cubicBezTo>
                            <a:cubicBezTo>
                              <a:pt x="61841" y="0"/>
                              <a:pt x="58383" y="1153"/>
                              <a:pt x="56078" y="2305"/>
                            </a:cubicBezTo>
                            <a:lnTo>
                              <a:pt x="6519" y="31118"/>
                            </a:lnTo>
                            <a:cubicBezTo>
                              <a:pt x="4214" y="32271"/>
                              <a:pt x="1909" y="34576"/>
                              <a:pt x="757" y="38033"/>
                            </a:cubicBezTo>
                            <a:cubicBezTo>
                              <a:pt x="-395" y="41491"/>
                              <a:pt x="-395" y="43796"/>
                              <a:pt x="1909" y="46101"/>
                            </a:cubicBezTo>
                            <a:lnTo>
                              <a:pt x="28418" y="86439"/>
                            </a:lnTo>
                            <a:cubicBezTo>
                              <a:pt x="30722" y="89897"/>
                              <a:pt x="34180" y="91049"/>
                              <a:pt x="38790" y="91049"/>
                            </a:cubicBezTo>
                            <a:cubicBezTo>
                              <a:pt x="41095" y="91049"/>
                              <a:pt x="44553" y="89897"/>
                              <a:pt x="46858" y="88745"/>
                            </a:cubicBezTo>
                            <a:lnTo>
                              <a:pt x="96416" y="59931"/>
                            </a:lnTo>
                            <a:cubicBezTo>
                              <a:pt x="98721" y="58779"/>
                              <a:pt x="101027" y="56474"/>
                              <a:pt x="102179" y="53016"/>
                            </a:cubicBezTo>
                            <a:cubicBezTo>
                              <a:pt x="103332" y="49558"/>
                              <a:pt x="103332" y="47254"/>
                              <a:pt x="101027" y="44948"/>
                            </a:cubicBezTo>
                            <a:lnTo>
                              <a:pt x="74519" y="4610"/>
                            </a:lnTo>
                            <a:close/>
                          </a:path>
                        </a:pathLst>
                      </a:custGeom>
                      <a:solidFill>
                        <a:srgbClr val="003480"/>
                      </a:solidFill>
                      <a:ln w="11522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4088" name="Freeform: Shape 4087">
                        <a:extLst>
                          <a:ext uri="{FF2B5EF4-FFF2-40B4-BE49-F238E27FC236}">
                            <a16:creationId xmlns:a16="http://schemas.microsoft.com/office/drawing/2014/main" id="{68F2590A-6DBD-D11E-38D2-4EE56B9BADD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2453148" y="6611358"/>
                        <a:ext cx="102936" cy="91049"/>
                      </a:xfrm>
                      <a:custGeom>
                        <a:avLst/>
                        <a:gdLst>
                          <a:gd name="connsiteX0" fmla="*/ 74519 w 102936"/>
                          <a:gd name="connsiteY0" fmla="*/ 4610 h 91049"/>
                          <a:gd name="connsiteX1" fmla="*/ 64146 w 102936"/>
                          <a:gd name="connsiteY1" fmla="*/ 0 h 91049"/>
                          <a:gd name="connsiteX2" fmla="*/ 56078 w 102936"/>
                          <a:gd name="connsiteY2" fmla="*/ 2305 h 91049"/>
                          <a:gd name="connsiteX3" fmla="*/ 6519 w 102936"/>
                          <a:gd name="connsiteY3" fmla="*/ 31118 h 91049"/>
                          <a:gd name="connsiteX4" fmla="*/ 757 w 102936"/>
                          <a:gd name="connsiteY4" fmla="*/ 38033 h 91049"/>
                          <a:gd name="connsiteX5" fmla="*/ 1909 w 102936"/>
                          <a:gd name="connsiteY5" fmla="*/ 46101 h 91049"/>
                          <a:gd name="connsiteX6" fmla="*/ 28418 w 102936"/>
                          <a:gd name="connsiteY6" fmla="*/ 86439 h 91049"/>
                          <a:gd name="connsiteX7" fmla="*/ 38790 w 102936"/>
                          <a:gd name="connsiteY7" fmla="*/ 91049 h 91049"/>
                          <a:gd name="connsiteX8" fmla="*/ 46858 w 102936"/>
                          <a:gd name="connsiteY8" fmla="*/ 88744 h 91049"/>
                          <a:gd name="connsiteX9" fmla="*/ 96416 w 102936"/>
                          <a:gd name="connsiteY9" fmla="*/ 59931 h 91049"/>
                          <a:gd name="connsiteX10" fmla="*/ 102179 w 102936"/>
                          <a:gd name="connsiteY10" fmla="*/ 53016 h 91049"/>
                          <a:gd name="connsiteX11" fmla="*/ 101027 w 102936"/>
                          <a:gd name="connsiteY11" fmla="*/ 44948 h 91049"/>
                          <a:gd name="connsiteX12" fmla="*/ 74519 w 102936"/>
                          <a:gd name="connsiteY12" fmla="*/ 4610 h 9104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102936" h="91049">
                            <a:moveTo>
                              <a:pt x="74519" y="4610"/>
                            </a:moveTo>
                            <a:cubicBezTo>
                              <a:pt x="72214" y="1153"/>
                              <a:pt x="68756" y="0"/>
                              <a:pt x="64146" y="0"/>
                            </a:cubicBezTo>
                            <a:cubicBezTo>
                              <a:pt x="61841" y="0"/>
                              <a:pt x="58383" y="1153"/>
                              <a:pt x="56078" y="2305"/>
                            </a:cubicBezTo>
                            <a:lnTo>
                              <a:pt x="6519" y="31118"/>
                            </a:lnTo>
                            <a:cubicBezTo>
                              <a:pt x="4214" y="32271"/>
                              <a:pt x="1909" y="35728"/>
                              <a:pt x="757" y="38033"/>
                            </a:cubicBezTo>
                            <a:cubicBezTo>
                              <a:pt x="-395" y="41491"/>
                              <a:pt x="-395" y="43796"/>
                              <a:pt x="1909" y="46101"/>
                            </a:cubicBezTo>
                            <a:lnTo>
                              <a:pt x="28418" y="86439"/>
                            </a:lnTo>
                            <a:cubicBezTo>
                              <a:pt x="30722" y="89897"/>
                              <a:pt x="34180" y="91049"/>
                              <a:pt x="38790" y="91049"/>
                            </a:cubicBezTo>
                            <a:cubicBezTo>
                              <a:pt x="41095" y="91049"/>
                              <a:pt x="44553" y="89897"/>
                              <a:pt x="46858" y="88744"/>
                            </a:cubicBezTo>
                            <a:lnTo>
                              <a:pt x="96416" y="59931"/>
                            </a:lnTo>
                            <a:cubicBezTo>
                              <a:pt x="98721" y="58779"/>
                              <a:pt x="101027" y="56474"/>
                              <a:pt x="102179" y="53016"/>
                            </a:cubicBezTo>
                            <a:cubicBezTo>
                              <a:pt x="103332" y="49558"/>
                              <a:pt x="103332" y="47254"/>
                              <a:pt x="101027" y="44948"/>
                            </a:cubicBezTo>
                            <a:lnTo>
                              <a:pt x="74519" y="4610"/>
                            </a:lnTo>
                            <a:close/>
                          </a:path>
                        </a:pathLst>
                      </a:custGeom>
                      <a:solidFill>
                        <a:srgbClr val="003480"/>
                      </a:solidFill>
                      <a:ln w="11522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4089" name="Freeform: Shape 4088">
                        <a:extLst>
                          <a:ext uri="{FF2B5EF4-FFF2-40B4-BE49-F238E27FC236}">
                            <a16:creationId xmlns:a16="http://schemas.microsoft.com/office/drawing/2014/main" id="{406CE585-B4B3-7F52-BFA6-87E77F8D13E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2564942" y="6271363"/>
                        <a:ext cx="101783" cy="91049"/>
                      </a:xfrm>
                      <a:custGeom>
                        <a:avLst/>
                        <a:gdLst>
                          <a:gd name="connsiteX0" fmla="*/ 74519 w 101783"/>
                          <a:gd name="connsiteY0" fmla="*/ 4610 h 91049"/>
                          <a:gd name="connsiteX1" fmla="*/ 64146 w 101783"/>
                          <a:gd name="connsiteY1" fmla="*/ 0 h 91049"/>
                          <a:gd name="connsiteX2" fmla="*/ 56078 w 101783"/>
                          <a:gd name="connsiteY2" fmla="*/ 2305 h 91049"/>
                          <a:gd name="connsiteX3" fmla="*/ 6520 w 101783"/>
                          <a:gd name="connsiteY3" fmla="*/ 31118 h 91049"/>
                          <a:gd name="connsiteX4" fmla="*/ 757 w 101783"/>
                          <a:gd name="connsiteY4" fmla="*/ 38033 h 91049"/>
                          <a:gd name="connsiteX5" fmla="*/ 1910 w 101783"/>
                          <a:gd name="connsiteY5" fmla="*/ 46101 h 91049"/>
                          <a:gd name="connsiteX6" fmla="*/ 28418 w 101783"/>
                          <a:gd name="connsiteY6" fmla="*/ 86439 h 91049"/>
                          <a:gd name="connsiteX7" fmla="*/ 38791 w 101783"/>
                          <a:gd name="connsiteY7" fmla="*/ 91049 h 91049"/>
                          <a:gd name="connsiteX8" fmla="*/ 46858 w 101783"/>
                          <a:gd name="connsiteY8" fmla="*/ 88744 h 91049"/>
                          <a:gd name="connsiteX9" fmla="*/ 95265 w 101783"/>
                          <a:gd name="connsiteY9" fmla="*/ 59931 h 91049"/>
                          <a:gd name="connsiteX10" fmla="*/ 101027 w 101783"/>
                          <a:gd name="connsiteY10" fmla="*/ 53016 h 91049"/>
                          <a:gd name="connsiteX11" fmla="*/ 99874 w 101783"/>
                          <a:gd name="connsiteY11" fmla="*/ 44948 h 91049"/>
                          <a:gd name="connsiteX12" fmla="*/ 74519 w 101783"/>
                          <a:gd name="connsiteY12" fmla="*/ 4610 h 9104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101783" h="91049">
                            <a:moveTo>
                              <a:pt x="74519" y="4610"/>
                            </a:moveTo>
                            <a:cubicBezTo>
                              <a:pt x="72214" y="1153"/>
                              <a:pt x="68756" y="0"/>
                              <a:pt x="64146" y="0"/>
                            </a:cubicBezTo>
                            <a:cubicBezTo>
                              <a:pt x="61841" y="0"/>
                              <a:pt x="58384" y="1153"/>
                              <a:pt x="56078" y="2305"/>
                            </a:cubicBezTo>
                            <a:lnTo>
                              <a:pt x="6520" y="31118"/>
                            </a:lnTo>
                            <a:cubicBezTo>
                              <a:pt x="4215" y="32271"/>
                              <a:pt x="1910" y="34576"/>
                              <a:pt x="757" y="38033"/>
                            </a:cubicBezTo>
                            <a:cubicBezTo>
                              <a:pt x="-396" y="41491"/>
                              <a:pt x="-396" y="43796"/>
                              <a:pt x="1910" y="46101"/>
                            </a:cubicBezTo>
                            <a:lnTo>
                              <a:pt x="28418" y="86439"/>
                            </a:lnTo>
                            <a:cubicBezTo>
                              <a:pt x="30723" y="89897"/>
                              <a:pt x="34180" y="91049"/>
                              <a:pt x="38791" y="91049"/>
                            </a:cubicBezTo>
                            <a:cubicBezTo>
                              <a:pt x="41096" y="91049"/>
                              <a:pt x="44553" y="89897"/>
                              <a:pt x="46858" y="88744"/>
                            </a:cubicBezTo>
                            <a:lnTo>
                              <a:pt x="95265" y="59931"/>
                            </a:lnTo>
                            <a:cubicBezTo>
                              <a:pt x="97569" y="58779"/>
                              <a:pt x="99874" y="55321"/>
                              <a:pt x="101027" y="53016"/>
                            </a:cubicBezTo>
                            <a:cubicBezTo>
                              <a:pt x="102179" y="49558"/>
                              <a:pt x="102179" y="47254"/>
                              <a:pt x="99874" y="44948"/>
                            </a:cubicBezTo>
                            <a:lnTo>
                              <a:pt x="74519" y="4610"/>
                            </a:lnTo>
                            <a:close/>
                          </a:path>
                        </a:pathLst>
                      </a:custGeom>
                      <a:solidFill>
                        <a:srgbClr val="003480"/>
                      </a:solidFill>
                      <a:ln w="11522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4090" name="Freeform: Shape 4089">
                        <a:extLst>
                          <a:ext uri="{FF2B5EF4-FFF2-40B4-BE49-F238E27FC236}">
                            <a16:creationId xmlns:a16="http://schemas.microsoft.com/office/drawing/2014/main" id="{2855F493-D206-8C94-8CA1-27BABE483F3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2404742" y="6367023"/>
                        <a:ext cx="102936" cy="91049"/>
                      </a:xfrm>
                      <a:custGeom>
                        <a:avLst/>
                        <a:gdLst>
                          <a:gd name="connsiteX0" fmla="*/ 74519 w 102936"/>
                          <a:gd name="connsiteY0" fmla="*/ 4610 h 91049"/>
                          <a:gd name="connsiteX1" fmla="*/ 64146 w 102936"/>
                          <a:gd name="connsiteY1" fmla="*/ 0 h 91049"/>
                          <a:gd name="connsiteX2" fmla="*/ 56078 w 102936"/>
                          <a:gd name="connsiteY2" fmla="*/ 2305 h 91049"/>
                          <a:gd name="connsiteX3" fmla="*/ 6519 w 102936"/>
                          <a:gd name="connsiteY3" fmla="*/ 31118 h 91049"/>
                          <a:gd name="connsiteX4" fmla="*/ 757 w 102936"/>
                          <a:gd name="connsiteY4" fmla="*/ 38034 h 91049"/>
                          <a:gd name="connsiteX5" fmla="*/ 1910 w 102936"/>
                          <a:gd name="connsiteY5" fmla="*/ 46101 h 91049"/>
                          <a:gd name="connsiteX6" fmla="*/ 28418 w 102936"/>
                          <a:gd name="connsiteY6" fmla="*/ 86439 h 91049"/>
                          <a:gd name="connsiteX7" fmla="*/ 38790 w 102936"/>
                          <a:gd name="connsiteY7" fmla="*/ 91049 h 91049"/>
                          <a:gd name="connsiteX8" fmla="*/ 46858 w 102936"/>
                          <a:gd name="connsiteY8" fmla="*/ 88745 h 91049"/>
                          <a:gd name="connsiteX9" fmla="*/ 96416 w 102936"/>
                          <a:gd name="connsiteY9" fmla="*/ 59931 h 91049"/>
                          <a:gd name="connsiteX10" fmla="*/ 102179 w 102936"/>
                          <a:gd name="connsiteY10" fmla="*/ 53016 h 91049"/>
                          <a:gd name="connsiteX11" fmla="*/ 101027 w 102936"/>
                          <a:gd name="connsiteY11" fmla="*/ 44948 h 91049"/>
                          <a:gd name="connsiteX12" fmla="*/ 74519 w 102936"/>
                          <a:gd name="connsiteY12" fmla="*/ 4610 h 9104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102936" h="91049">
                            <a:moveTo>
                              <a:pt x="74519" y="4610"/>
                            </a:moveTo>
                            <a:cubicBezTo>
                              <a:pt x="72214" y="1153"/>
                              <a:pt x="68756" y="0"/>
                              <a:pt x="64146" y="0"/>
                            </a:cubicBezTo>
                            <a:cubicBezTo>
                              <a:pt x="61840" y="0"/>
                              <a:pt x="58383" y="1153"/>
                              <a:pt x="56078" y="2305"/>
                            </a:cubicBezTo>
                            <a:lnTo>
                              <a:pt x="6519" y="31118"/>
                            </a:lnTo>
                            <a:cubicBezTo>
                              <a:pt x="4214" y="32271"/>
                              <a:pt x="1910" y="34576"/>
                              <a:pt x="757" y="38034"/>
                            </a:cubicBezTo>
                            <a:cubicBezTo>
                              <a:pt x="-395" y="41491"/>
                              <a:pt x="-395" y="43796"/>
                              <a:pt x="1910" y="46101"/>
                            </a:cubicBezTo>
                            <a:lnTo>
                              <a:pt x="28418" y="86439"/>
                            </a:lnTo>
                            <a:cubicBezTo>
                              <a:pt x="30723" y="89897"/>
                              <a:pt x="34180" y="91049"/>
                              <a:pt x="38790" y="91049"/>
                            </a:cubicBezTo>
                            <a:cubicBezTo>
                              <a:pt x="41095" y="91049"/>
                              <a:pt x="44553" y="89897"/>
                              <a:pt x="46858" y="88745"/>
                            </a:cubicBezTo>
                            <a:lnTo>
                              <a:pt x="96416" y="59931"/>
                            </a:lnTo>
                            <a:cubicBezTo>
                              <a:pt x="98721" y="58779"/>
                              <a:pt x="101027" y="56474"/>
                              <a:pt x="102179" y="53016"/>
                            </a:cubicBezTo>
                            <a:cubicBezTo>
                              <a:pt x="103332" y="49559"/>
                              <a:pt x="103332" y="47254"/>
                              <a:pt x="101027" y="44948"/>
                            </a:cubicBezTo>
                            <a:lnTo>
                              <a:pt x="74519" y="4610"/>
                            </a:lnTo>
                            <a:close/>
                          </a:path>
                        </a:pathLst>
                      </a:custGeom>
                      <a:solidFill>
                        <a:srgbClr val="003480"/>
                      </a:solidFill>
                      <a:ln w="11522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4091" name="Freeform: Shape 4090">
                        <a:extLst>
                          <a:ext uri="{FF2B5EF4-FFF2-40B4-BE49-F238E27FC236}">
                            <a16:creationId xmlns:a16="http://schemas.microsoft.com/office/drawing/2014/main" id="{6118723A-EF8C-07D7-6CDE-50833E6ECCC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2485419" y="6319769"/>
                        <a:ext cx="102936" cy="91049"/>
                      </a:xfrm>
                      <a:custGeom>
                        <a:avLst/>
                        <a:gdLst>
                          <a:gd name="connsiteX0" fmla="*/ 74519 w 102936"/>
                          <a:gd name="connsiteY0" fmla="*/ 4610 h 91049"/>
                          <a:gd name="connsiteX1" fmla="*/ 64146 w 102936"/>
                          <a:gd name="connsiteY1" fmla="*/ 0 h 91049"/>
                          <a:gd name="connsiteX2" fmla="*/ 56078 w 102936"/>
                          <a:gd name="connsiteY2" fmla="*/ 2305 h 91049"/>
                          <a:gd name="connsiteX3" fmla="*/ 6519 w 102936"/>
                          <a:gd name="connsiteY3" fmla="*/ 31118 h 91049"/>
                          <a:gd name="connsiteX4" fmla="*/ 757 w 102936"/>
                          <a:gd name="connsiteY4" fmla="*/ 38034 h 91049"/>
                          <a:gd name="connsiteX5" fmla="*/ 1910 w 102936"/>
                          <a:gd name="connsiteY5" fmla="*/ 46101 h 91049"/>
                          <a:gd name="connsiteX6" fmla="*/ 28418 w 102936"/>
                          <a:gd name="connsiteY6" fmla="*/ 86439 h 91049"/>
                          <a:gd name="connsiteX7" fmla="*/ 38790 w 102936"/>
                          <a:gd name="connsiteY7" fmla="*/ 91050 h 91049"/>
                          <a:gd name="connsiteX8" fmla="*/ 46858 w 102936"/>
                          <a:gd name="connsiteY8" fmla="*/ 88745 h 91049"/>
                          <a:gd name="connsiteX9" fmla="*/ 96416 w 102936"/>
                          <a:gd name="connsiteY9" fmla="*/ 59931 h 91049"/>
                          <a:gd name="connsiteX10" fmla="*/ 102179 w 102936"/>
                          <a:gd name="connsiteY10" fmla="*/ 53016 h 91049"/>
                          <a:gd name="connsiteX11" fmla="*/ 101027 w 102936"/>
                          <a:gd name="connsiteY11" fmla="*/ 44949 h 91049"/>
                          <a:gd name="connsiteX12" fmla="*/ 74519 w 102936"/>
                          <a:gd name="connsiteY12" fmla="*/ 4610 h 9104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102936" h="91049">
                            <a:moveTo>
                              <a:pt x="74519" y="4610"/>
                            </a:moveTo>
                            <a:cubicBezTo>
                              <a:pt x="72214" y="1153"/>
                              <a:pt x="68756" y="0"/>
                              <a:pt x="64146" y="0"/>
                            </a:cubicBezTo>
                            <a:cubicBezTo>
                              <a:pt x="61840" y="0"/>
                              <a:pt x="58383" y="1153"/>
                              <a:pt x="56078" y="2305"/>
                            </a:cubicBezTo>
                            <a:lnTo>
                              <a:pt x="6519" y="31118"/>
                            </a:lnTo>
                            <a:cubicBezTo>
                              <a:pt x="4214" y="32271"/>
                              <a:pt x="1910" y="34576"/>
                              <a:pt x="757" y="38034"/>
                            </a:cubicBezTo>
                            <a:cubicBezTo>
                              <a:pt x="-395" y="41491"/>
                              <a:pt x="-395" y="43796"/>
                              <a:pt x="1910" y="46101"/>
                            </a:cubicBezTo>
                            <a:lnTo>
                              <a:pt x="28418" y="86439"/>
                            </a:lnTo>
                            <a:cubicBezTo>
                              <a:pt x="30723" y="89897"/>
                              <a:pt x="34180" y="91050"/>
                              <a:pt x="38790" y="91050"/>
                            </a:cubicBezTo>
                            <a:cubicBezTo>
                              <a:pt x="41095" y="91050"/>
                              <a:pt x="44553" y="89897"/>
                              <a:pt x="46858" y="88745"/>
                            </a:cubicBezTo>
                            <a:lnTo>
                              <a:pt x="96416" y="59931"/>
                            </a:lnTo>
                            <a:cubicBezTo>
                              <a:pt x="98721" y="58779"/>
                              <a:pt x="101027" y="55321"/>
                              <a:pt x="102179" y="53016"/>
                            </a:cubicBezTo>
                            <a:cubicBezTo>
                              <a:pt x="103332" y="49559"/>
                              <a:pt x="103332" y="47254"/>
                              <a:pt x="101027" y="44949"/>
                            </a:cubicBezTo>
                            <a:lnTo>
                              <a:pt x="74519" y="4610"/>
                            </a:lnTo>
                            <a:close/>
                          </a:path>
                        </a:pathLst>
                      </a:custGeom>
                      <a:solidFill>
                        <a:srgbClr val="003480"/>
                      </a:solidFill>
                      <a:ln w="11522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4092" name="Freeform: Shape 4091">
                        <a:extLst>
                          <a:ext uri="{FF2B5EF4-FFF2-40B4-BE49-F238E27FC236}">
                            <a16:creationId xmlns:a16="http://schemas.microsoft.com/office/drawing/2014/main" id="{23EC2912-EE0E-ED99-9156-0F0ABA093F6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2325217" y="6415429"/>
                        <a:ext cx="101783" cy="91049"/>
                      </a:xfrm>
                      <a:custGeom>
                        <a:avLst/>
                        <a:gdLst>
                          <a:gd name="connsiteX0" fmla="*/ 74519 w 101783"/>
                          <a:gd name="connsiteY0" fmla="*/ 4610 h 91049"/>
                          <a:gd name="connsiteX1" fmla="*/ 64146 w 101783"/>
                          <a:gd name="connsiteY1" fmla="*/ 0 h 91049"/>
                          <a:gd name="connsiteX2" fmla="*/ 56078 w 101783"/>
                          <a:gd name="connsiteY2" fmla="*/ 2305 h 91049"/>
                          <a:gd name="connsiteX3" fmla="*/ 6520 w 101783"/>
                          <a:gd name="connsiteY3" fmla="*/ 31118 h 91049"/>
                          <a:gd name="connsiteX4" fmla="*/ 757 w 101783"/>
                          <a:gd name="connsiteY4" fmla="*/ 38033 h 91049"/>
                          <a:gd name="connsiteX5" fmla="*/ 1910 w 101783"/>
                          <a:gd name="connsiteY5" fmla="*/ 46101 h 91049"/>
                          <a:gd name="connsiteX6" fmla="*/ 28418 w 101783"/>
                          <a:gd name="connsiteY6" fmla="*/ 86439 h 91049"/>
                          <a:gd name="connsiteX7" fmla="*/ 38791 w 101783"/>
                          <a:gd name="connsiteY7" fmla="*/ 91049 h 91049"/>
                          <a:gd name="connsiteX8" fmla="*/ 46858 w 101783"/>
                          <a:gd name="connsiteY8" fmla="*/ 88744 h 91049"/>
                          <a:gd name="connsiteX9" fmla="*/ 95264 w 101783"/>
                          <a:gd name="connsiteY9" fmla="*/ 59931 h 91049"/>
                          <a:gd name="connsiteX10" fmla="*/ 101026 w 101783"/>
                          <a:gd name="connsiteY10" fmla="*/ 53016 h 91049"/>
                          <a:gd name="connsiteX11" fmla="*/ 99874 w 101783"/>
                          <a:gd name="connsiteY11" fmla="*/ 44948 h 91049"/>
                          <a:gd name="connsiteX12" fmla="*/ 74519 w 101783"/>
                          <a:gd name="connsiteY12" fmla="*/ 4610 h 9104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101783" h="91049">
                            <a:moveTo>
                              <a:pt x="74519" y="4610"/>
                            </a:moveTo>
                            <a:cubicBezTo>
                              <a:pt x="72213" y="1153"/>
                              <a:pt x="68756" y="0"/>
                              <a:pt x="64146" y="0"/>
                            </a:cubicBezTo>
                            <a:cubicBezTo>
                              <a:pt x="61841" y="0"/>
                              <a:pt x="58384" y="1153"/>
                              <a:pt x="56078" y="2305"/>
                            </a:cubicBezTo>
                            <a:lnTo>
                              <a:pt x="6520" y="31118"/>
                            </a:lnTo>
                            <a:cubicBezTo>
                              <a:pt x="4215" y="32271"/>
                              <a:pt x="1910" y="35728"/>
                              <a:pt x="757" y="38033"/>
                            </a:cubicBezTo>
                            <a:cubicBezTo>
                              <a:pt x="-396" y="41491"/>
                              <a:pt x="-396" y="43796"/>
                              <a:pt x="1910" y="46101"/>
                            </a:cubicBezTo>
                            <a:lnTo>
                              <a:pt x="28418" y="86439"/>
                            </a:lnTo>
                            <a:cubicBezTo>
                              <a:pt x="30723" y="89897"/>
                              <a:pt x="34180" y="91049"/>
                              <a:pt x="38791" y="91049"/>
                            </a:cubicBezTo>
                            <a:cubicBezTo>
                              <a:pt x="41096" y="91049"/>
                              <a:pt x="44553" y="89897"/>
                              <a:pt x="46858" y="88744"/>
                            </a:cubicBezTo>
                            <a:lnTo>
                              <a:pt x="95264" y="59931"/>
                            </a:lnTo>
                            <a:cubicBezTo>
                              <a:pt x="97569" y="58779"/>
                              <a:pt x="99874" y="56474"/>
                              <a:pt x="101026" y="53016"/>
                            </a:cubicBezTo>
                            <a:cubicBezTo>
                              <a:pt x="102179" y="49558"/>
                              <a:pt x="102179" y="47254"/>
                              <a:pt x="99874" y="44948"/>
                            </a:cubicBezTo>
                            <a:lnTo>
                              <a:pt x="74519" y="4610"/>
                            </a:lnTo>
                            <a:close/>
                          </a:path>
                        </a:pathLst>
                      </a:custGeom>
                      <a:solidFill>
                        <a:srgbClr val="003480"/>
                      </a:solidFill>
                      <a:ln w="11522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4093" name="Freeform: Shape 4092">
                        <a:extLst>
                          <a:ext uri="{FF2B5EF4-FFF2-40B4-BE49-F238E27FC236}">
                            <a16:creationId xmlns:a16="http://schemas.microsoft.com/office/drawing/2014/main" id="{05F88AC3-3DE9-2B5A-4939-82277AE03A3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2692873" y="6468445"/>
                        <a:ext cx="102936" cy="91049"/>
                      </a:xfrm>
                      <a:custGeom>
                        <a:avLst/>
                        <a:gdLst>
                          <a:gd name="connsiteX0" fmla="*/ 74519 w 102936"/>
                          <a:gd name="connsiteY0" fmla="*/ 4610 h 91049"/>
                          <a:gd name="connsiteX1" fmla="*/ 64146 w 102936"/>
                          <a:gd name="connsiteY1" fmla="*/ 0 h 91049"/>
                          <a:gd name="connsiteX2" fmla="*/ 56078 w 102936"/>
                          <a:gd name="connsiteY2" fmla="*/ 2305 h 91049"/>
                          <a:gd name="connsiteX3" fmla="*/ 6519 w 102936"/>
                          <a:gd name="connsiteY3" fmla="*/ 31118 h 91049"/>
                          <a:gd name="connsiteX4" fmla="*/ 757 w 102936"/>
                          <a:gd name="connsiteY4" fmla="*/ 38033 h 91049"/>
                          <a:gd name="connsiteX5" fmla="*/ 1910 w 102936"/>
                          <a:gd name="connsiteY5" fmla="*/ 46101 h 91049"/>
                          <a:gd name="connsiteX6" fmla="*/ 28418 w 102936"/>
                          <a:gd name="connsiteY6" fmla="*/ 86439 h 91049"/>
                          <a:gd name="connsiteX7" fmla="*/ 38790 w 102936"/>
                          <a:gd name="connsiteY7" fmla="*/ 91049 h 91049"/>
                          <a:gd name="connsiteX8" fmla="*/ 46858 w 102936"/>
                          <a:gd name="connsiteY8" fmla="*/ 88744 h 91049"/>
                          <a:gd name="connsiteX9" fmla="*/ 96416 w 102936"/>
                          <a:gd name="connsiteY9" fmla="*/ 59931 h 91049"/>
                          <a:gd name="connsiteX10" fmla="*/ 102179 w 102936"/>
                          <a:gd name="connsiteY10" fmla="*/ 53016 h 91049"/>
                          <a:gd name="connsiteX11" fmla="*/ 101027 w 102936"/>
                          <a:gd name="connsiteY11" fmla="*/ 44948 h 91049"/>
                          <a:gd name="connsiteX12" fmla="*/ 74519 w 102936"/>
                          <a:gd name="connsiteY12" fmla="*/ 4610 h 9104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102936" h="91049">
                            <a:moveTo>
                              <a:pt x="74519" y="4610"/>
                            </a:moveTo>
                            <a:cubicBezTo>
                              <a:pt x="72214" y="1152"/>
                              <a:pt x="68756" y="0"/>
                              <a:pt x="64146" y="0"/>
                            </a:cubicBezTo>
                            <a:cubicBezTo>
                              <a:pt x="61840" y="0"/>
                              <a:pt x="58383" y="1152"/>
                              <a:pt x="56078" y="2305"/>
                            </a:cubicBezTo>
                            <a:lnTo>
                              <a:pt x="6519" y="31118"/>
                            </a:lnTo>
                            <a:cubicBezTo>
                              <a:pt x="4214" y="32271"/>
                              <a:pt x="1910" y="34576"/>
                              <a:pt x="757" y="38033"/>
                            </a:cubicBezTo>
                            <a:cubicBezTo>
                              <a:pt x="-395" y="41491"/>
                              <a:pt x="-395" y="43796"/>
                              <a:pt x="1910" y="46101"/>
                            </a:cubicBezTo>
                            <a:lnTo>
                              <a:pt x="28418" y="86439"/>
                            </a:lnTo>
                            <a:cubicBezTo>
                              <a:pt x="30723" y="89897"/>
                              <a:pt x="34180" y="91049"/>
                              <a:pt x="38790" y="91049"/>
                            </a:cubicBezTo>
                            <a:cubicBezTo>
                              <a:pt x="41095" y="91049"/>
                              <a:pt x="44553" y="89897"/>
                              <a:pt x="46858" y="88744"/>
                            </a:cubicBezTo>
                            <a:lnTo>
                              <a:pt x="96416" y="59931"/>
                            </a:lnTo>
                            <a:cubicBezTo>
                              <a:pt x="98721" y="58778"/>
                              <a:pt x="101027" y="55321"/>
                              <a:pt x="102179" y="53016"/>
                            </a:cubicBezTo>
                            <a:cubicBezTo>
                              <a:pt x="103332" y="50711"/>
                              <a:pt x="103332" y="47253"/>
                              <a:pt x="101027" y="44948"/>
                            </a:cubicBezTo>
                            <a:lnTo>
                              <a:pt x="74519" y="4610"/>
                            </a:lnTo>
                            <a:close/>
                          </a:path>
                        </a:pathLst>
                      </a:custGeom>
                      <a:solidFill>
                        <a:srgbClr val="003480"/>
                      </a:solidFill>
                      <a:ln w="11522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4094" name="Freeform: Shape 4093">
                        <a:extLst>
                          <a:ext uri="{FF2B5EF4-FFF2-40B4-BE49-F238E27FC236}">
                            <a16:creationId xmlns:a16="http://schemas.microsoft.com/office/drawing/2014/main" id="{F2E60BEC-66F0-3495-EB67-BE804C4D5AA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2607586" y="6337057"/>
                        <a:ext cx="102936" cy="91049"/>
                      </a:xfrm>
                      <a:custGeom>
                        <a:avLst/>
                        <a:gdLst>
                          <a:gd name="connsiteX0" fmla="*/ 74519 w 102936"/>
                          <a:gd name="connsiteY0" fmla="*/ 4610 h 91049"/>
                          <a:gd name="connsiteX1" fmla="*/ 64146 w 102936"/>
                          <a:gd name="connsiteY1" fmla="*/ 0 h 91049"/>
                          <a:gd name="connsiteX2" fmla="*/ 56078 w 102936"/>
                          <a:gd name="connsiteY2" fmla="*/ 2305 h 91049"/>
                          <a:gd name="connsiteX3" fmla="*/ 6520 w 102936"/>
                          <a:gd name="connsiteY3" fmla="*/ 31118 h 91049"/>
                          <a:gd name="connsiteX4" fmla="*/ 757 w 102936"/>
                          <a:gd name="connsiteY4" fmla="*/ 38034 h 91049"/>
                          <a:gd name="connsiteX5" fmla="*/ 1910 w 102936"/>
                          <a:gd name="connsiteY5" fmla="*/ 46101 h 91049"/>
                          <a:gd name="connsiteX6" fmla="*/ 28418 w 102936"/>
                          <a:gd name="connsiteY6" fmla="*/ 86439 h 91049"/>
                          <a:gd name="connsiteX7" fmla="*/ 38791 w 102936"/>
                          <a:gd name="connsiteY7" fmla="*/ 91050 h 91049"/>
                          <a:gd name="connsiteX8" fmla="*/ 46858 w 102936"/>
                          <a:gd name="connsiteY8" fmla="*/ 88745 h 91049"/>
                          <a:gd name="connsiteX9" fmla="*/ 96417 w 102936"/>
                          <a:gd name="connsiteY9" fmla="*/ 59931 h 91049"/>
                          <a:gd name="connsiteX10" fmla="*/ 102179 w 102936"/>
                          <a:gd name="connsiteY10" fmla="*/ 53016 h 91049"/>
                          <a:gd name="connsiteX11" fmla="*/ 101026 w 102936"/>
                          <a:gd name="connsiteY11" fmla="*/ 44949 h 91049"/>
                          <a:gd name="connsiteX12" fmla="*/ 74519 w 102936"/>
                          <a:gd name="connsiteY12" fmla="*/ 4610 h 9104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102936" h="91049">
                            <a:moveTo>
                              <a:pt x="74519" y="4610"/>
                            </a:moveTo>
                            <a:cubicBezTo>
                              <a:pt x="72213" y="1153"/>
                              <a:pt x="68756" y="0"/>
                              <a:pt x="64146" y="0"/>
                            </a:cubicBezTo>
                            <a:cubicBezTo>
                              <a:pt x="61841" y="0"/>
                              <a:pt x="58384" y="1153"/>
                              <a:pt x="56078" y="2305"/>
                            </a:cubicBezTo>
                            <a:lnTo>
                              <a:pt x="6520" y="31118"/>
                            </a:lnTo>
                            <a:cubicBezTo>
                              <a:pt x="4215" y="32271"/>
                              <a:pt x="1910" y="34576"/>
                              <a:pt x="757" y="38034"/>
                            </a:cubicBezTo>
                            <a:cubicBezTo>
                              <a:pt x="-396" y="41491"/>
                              <a:pt x="-396" y="43796"/>
                              <a:pt x="1910" y="46101"/>
                            </a:cubicBezTo>
                            <a:lnTo>
                              <a:pt x="28418" y="86439"/>
                            </a:lnTo>
                            <a:cubicBezTo>
                              <a:pt x="30723" y="89897"/>
                              <a:pt x="34180" y="91050"/>
                              <a:pt x="38791" y="91050"/>
                            </a:cubicBezTo>
                            <a:cubicBezTo>
                              <a:pt x="41096" y="91050"/>
                              <a:pt x="44553" y="89897"/>
                              <a:pt x="46858" y="88745"/>
                            </a:cubicBezTo>
                            <a:lnTo>
                              <a:pt x="96417" y="59931"/>
                            </a:lnTo>
                            <a:cubicBezTo>
                              <a:pt x="98722" y="58779"/>
                              <a:pt x="101026" y="55321"/>
                              <a:pt x="102179" y="53016"/>
                            </a:cubicBezTo>
                            <a:cubicBezTo>
                              <a:pt x="103332" y="49559"/>
                              <a:pt x="103332" y="47254"/>
                              <a:pt x="101026" y="44949"/>
                            </a:cubicBezTo>
                            <a:lnTo>
                              <a:pt x="74519" y="4610"/>
                            </a:lnTo>
                            <a:close/>
                          </a:path>
                        </a:pathLst>
                      </a:custGeom>
                      <a:solidFill>
                        <a:srgbClr val="003480"/>
                      </a:solidFill>
                      <a:ln w="11522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4095" name="Freeform: Shape 4094">
                        <a:extLst>
                          <a:ext uri="{FF2B5EF4-FFF2-40B4-BE49-F238E27FC236}">
                            <a16:creationId xmlns:a16="http://schemas.microsoft.com/office/drawing/2014/main" id="{3DA0D303-B901-00EE-BB2B-6713D18D6EB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2650229" y="6402751"/>
                        <a:ext cx="102936" cy="91049"/>
                      </a:xfrm>
                      <a:custGeom>
                        <a:avLst/>
                        <a:gdLst>
                          <a:gd name="connsiteX0" fmla="*/ 74519 w 102936"/>
                          <a:gd name="connsiteY0" fmla="*/ 4610 h 91049"/>
                          <a:gd name="connsiteX1" fmla="*/ 64146 w 102936"/>
                          <a:gd name="connsiteY1" fmla="*/ 0 h 91049"/>
                          <a:gd name="connsiteX2" fmla="*/ 56079 w 102936"/>
                          <a:gd name="connsiteY2" fmla="*/ 2305 h 91049"/>
                          <a:gd name="connsiteX3" fmla="*/ 6519 w 102936"/>
                          <a:gd name="connsiteY3" fmla="*/ 31118 h 91049"/>
                          <a:gd name="connsiteX4" fmla="*/ 757 w 102936"/>
                          <a:gd name="connsiteY4" fmla="*/ 38033 h 91049"/>
                          <a:gd name="connsiteX5" fmla="*/ 1910 w 102936"/>
                          <a:gd name="connsiteY5" fmla="*/ 46101 h 91049"/>
                          <a:gd name="connsiteX6" fmla="*/ 28418 w 102936"/>
                          <a:gd name="connsiteY6" fmla="*/ 86439 h 91049"/>
                          <a:gd name="connsiteX7" fmla="*/ 38791 w 102936"/>
                          <a:gd name="connsiteY7" fmla="*/ 91049 h 91049"/>
                          <a:gd name="connsiteX8" fmla="*/ 46858 w 102936"/>
                          <a:gd name="connsiteY8" fmla="*/ 88745 h 91049"/>
                          <a:gd name="connsiteX9" fmla="*/ 96417 w 102936"/>
                          <a:gd name="connsiteY9" fmla="*/ 59931 h 91049"/>
                          <a:gd name="connsiteX10" fmla="*/ 102180 w 102936"/>
                          <a:gd name="connsiteY10" fmla="*/ 53016 h 91049"/>
                          <a:gd name="connsiteX11" fmla="*/ 101027 w 102936"/>
                          <a:gd name="connsiteY11" fmla="*/ 44948 h 91049"/>
                          <a:gd name="connsiteX12" fmla="*/ 74519 w 102936"/>
                          <a:gd name="connsiteY12" fmla="*/ 4610 h 9104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102936" h="91049">
                            <a:moveTo>
                              <a:pt x="74519" y="4610"/>
                            </a:moveTo>
                            <a:cubicBezTo>
                              <a:pt x="72214" y="1153"/>
                              <a:pt x="68756" y="0"/>
                              <a:pt x="64146" y="0"/>
                            </a:cubicBezTo>
                            <a:cubicBezTo>
                              <a:pt x="61841" y="0"/>
                              <a:pt x="58383" y="1153"/>
                              <a:pt x="56079" y="2305"/>
                            </a:cubicBezTo>
                            <a:lnTo>
                              <a:pt x="6519" y="31118"/>
                            </a:lnTo>
                            <a:cubicBezTo>
                              <a:pt x="4215" y="32271"/>
                              <a:pt x="1910" y="35728"/>
                              <a:pt x="757" y="38033"/>
                            </a:cubicBezTo>
                            <a:cubicBezTo>
                              <a:pt x="-395" y="41491"/>
                              <a:pt x="-395" y="43796"/>
                              <a:pt x="1910" y="46101"/>
                            </a:cubicBezTo>
                            <a:lnTo>
                              <a:pt x="28418" y="86439"/>
                            </a:lnTo>
                            <a:cubicBezTo>
                              <a:pt x="30723" y="89897"/>
                              <a:pt x="34180" y="91049"/>
                              <a:pt x="38791" y="91049"/>
                            </a:cubicBezTo>
                            <a:cubicBezTo>
                              <a:pt x="41095" y="91049"/>
                              <a:pt x="44553" y="89897"/>
                              <a:pt x="46858" y="88745"/>
                            </a:cubicBezTo>
                            <a:lnTo>
                              <a:pt x="96417" y="59931"/>
                            </a:lnTo>
                            <a:cubicBezTo>
                              <a:pt x="98721" y="58779"/>
                              <a:pt x="101027" y="55321"/>
                              <a:pt x="102180" y="53016"/>
                            </a:cubicBezTo>
                            <a:cubicBezTo>
                              <a:pt x="103332" y="49558"/>
                              <a:pt x="103332" y="47254"/>
                              <a:pt x="101027" y="44948"/>
                            </a:cubicBezTo>
                            <a:lnTo>
                              <a:pt x="74519" y="4610"/>
                            </a:lnTo>
                            <a:close/>
                          </a:path>
                        </a:pathLst>
                      </a:custGeom>
                      <a:solidFill>
                        <a:srgbClr val="003480"/>
                      </a:solidFill>
                      <a:ln w="11522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4096" name="Freeform: Shape 4095">
                        <a:extLst>
                          <a:ext uri="{FF2B5EF4-FFF2-40B4-BE49-F238E27FC236}">
                            <a16:creationId xmlns:a16="http://schemas.microsoft.com/office/drawing/2014/main" id="{F0FDAABE-FB0C-09AF-64AE-4C1A1700563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2367861" y="6481123"/>
                        <a:ext cx="102936" cy="91049"/>
                      </a:xfrm>
                      <a:custGeom>
                        <a:avLst/>
                        <a:gdLst>
                          <a:gd name="connsiteX0" fmla="*/ 74519 w 102936"/>
                          <a:gd name="connsiteY0" fmla="*/ 4610 h 91049"/>
                          <a:gd name="connsiteX1" fmla="*/ 64146 w 102936"/>
                          <a:gd name="connsiteY1" fmla="*/ 0 h 91049"/>
                          <a:gd name="connsiteX2" fmla="*/ 56079 w 102936"/>
                          <a:gd name="connsiteY2" fmla="*/ 2305 h 91049"/>
                          <a:gd name="connsiteX3" fmla="*/ 6519 w 102936"/>
                          <a:gd name="connsiteY3" fmla="*/ 31118 h 91049"/>
                          <a:gd name="connsiteX4" fmla="*/ 757 w 102936"/>
                          <a:gd name="connsiteY4" fmla="*/ 38034 h 91049"/>
                          <a:gd name="connsiteX5" fmla="*/ 1910 w 102936"/>
                          <a:gd name="connsiteY5" fmla="*/ 46101 h 91049"/>
                          <a:gd name="connsiteX6" fmla="*/ 28418 w 102936"/>
                          <a:gd name="connsiteY6" fmla="*/ 86439 h 91049"/>
                          <a:gd name="connsiteX7" fmla="*/ 38791 w 102936"/>
                          <a:gd name="connsiteY7" fmla="*/ 91050 h 91049"/>
                          <a:gd name="connsiteX8" fmla="*/ 46858 w 102936"/>
                          <a:gd name="connsiteY8" fmla="*/ 88745 h 91049"/>
                          <a:gd name="connsiteX9" fmla="*/ 96417 w 102936"/>
                          <a:gd name="connsiteY9" fmla="*/ 59931 h 91049"/>
                          <a:gd name="connsiteX10" fmla="*/ 102180 w 102936"/>
                          <a:gd name="connsiteY10" fmla="*/ 53016 h 91049"/>
                          <a:gd name="connsiteX11" fmla="*/ 101027 w 102936"/>
                          <a:gd name="connsiteY11" fmla="*/ 44949 h 91049"/>
                          <a:gd name="connsiteX12" fmla="*/ 74519 w 102936"/>
                          <a:gd name="connsiteY12" fmla="*/ 4610 h 9104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102936" h="91049">
                            <a:moveTo>
                              <a:pt x="74519" y="4610"/>
                            </a:moveTo>
                            <a:cubicBezTo>
                              <a:pt x="72214" y="1153"/>
                              <a:pt x="68756" y="0"/>
                              <a:pt x="64146" y="0"/>
                            </a:cubicBezTo>
                            <a:cubicBezTo>
                              <a:pt x="61841" y="0"/>
                              <a:pt x="58383" y="1153"/>
                              <a:pt x="56079" y="2305"/>
                            </a:cubicBezTo>
                            <a:lnTo>
                              <a:pt x="6519" y="31118"/>
                            </a:lnTo>
                            <a:cubicBezTo>
                              <a:pt x="4215" y="32271"/>
                              <a:pt x="1910" y="35728"/>
                              <a:pt x="757" y="38034"/>
                            </a:cubicBezTo>
                            <a:cubicBezTo>
                              <a:pt x="-395" y="41491"/>
                              <a:pt x="-395" y="43796"/>
                              <a:pt x="1910" y="46101"/>
                            </a:cubicBezTo>
                            <a:lnTo>
                              <a:pt x="28418" y="86439"/>
                            </a:lnTo>
                            <a:cubicBezTo>
                              <a:pt x="30723" y="89897"/>
                              <a:pt x="34180" y="91050"/>
                              <a:pt x="38791" y="91050"/>
                            </a:cubicBezTo>
                            <a:cubicBezTo>
                              <a:pt x="41095" y="91050"/>
                              <a:pt x="44553" y="89897"/>
                              <a:pt x="46858" y="88745"/>
                            </a:cubicBezTo>
                            <a:lnTo>
                              <a:pt x="96417" y="59931"/>
                            </a:lnTo>
                            <a:cubicBezTo>
                              <a:pt x="98721" y="58779"/>
                              <a:pt x="101027" y="56474"/>
                              <a:pt x="102180" y="53016"/>
                            </a:cubicBezTo>
                            <a:cubicBezTo>
                              <a:pt x="103332" y="49559"/>
                              <a:pt x="103332" y="47254"/>
                              <a:pt x="101027" y="44949"/>
                            </a:cubicBezTo>
                            <a:lnTo>
                              <a:pt x="74519" y="4610"/>
                            </a:lnTo>
                            <a:close/>
                          </a:path>
                        </a:pathLst>
                      </a:custGeom>
                      <a:solidFill>
                        <a:srgbClr val="003480"/>
                      </a:solidFill>
                      <a:ln w="11522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4097" name="Freeform: Shape 4096">
                        <a:extLst>
                          <a:ext uri="{FF2B5EF4-FFF2-40B4-BE49-F238E27FC236}">
                            <a16:creationId xmlns:a16="http://schemas.microsoft.com/office/drawing/2014/main" id="{D347044E-466C-00E4-6106-49AF6BEA631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2528062" y="6385463"/>
                        <a:ext cx="102936" cy="91049"/>
                      </a:xfrm>
                      <a:custGeom>
                        <a:avLst/>
                        <a:gdLst>
                          <a:gd name="connsiteX0" fmla="*/ 74519 w 102936"/>
                          <a:gd name="connsiteY0" fmla="*/ 4610 h 91049"/>
                          <a:gd name="connsiteX1" fmla="*/ 64146 w 102936"/>
                          <a:gd name="connsiteY1" fmla="*/ 0 h 91049"/>
                          <a:gd name="connsiteX2" fmla="*/ 56078 w 102936"/>
                          <a:gd name="connsiteY2" fmla="*/ 2305 h 91049"/>
                          <a:gd name="connsiteX3" fmla="*/ 6519 w 102936"/>
                          <a:gd name="connsiteY3" fmla="*/ 31118 h 91049"/>
                          <a:gd name="connsiteX4" fmla="*/ 757 w 102936"/>
                          <a:gd name="connsiteY4" fmla="*/ 38033 h 91049"/>
                          <a:gd name="connsiteX5" fmla="*/ 1909 w 102936"/>
                          <a:gd name="connsiteY5" fmla="*/ 46101 h 91049"/>
                          <a:gd name="connsiteX6" fmla="*/ 28418 w 102936"/>
                          <a:gd name="connsiteY6" fmla="*/ 86439 h 91049"/>
                          <a:gd name="connsiteX7" fmla="*/ 38790 w 102936"/>
                          <a:gd name="connsiteY7" fmla="*/ 91049 h 91049"/>
                          <a:gd name="connsiteX8" fmla="*/ 46858 w 102936"/>
                          <a:gd name="connsiteY8" fmla="*/ 88745 h 91049"/>
                          <a:gd name="connsiteX9" fmla="*/ 96416 w 102936"/>
                          <a:gd name="connsiteY9" fmla="*/ 59931 h 91049"/>
                          <a:gd name="connsiteX10" fmla="*/ 102179 w 102936"/>
                          <a:gd name="connsiteY10" fmla="*/ 53016 h 91049"/>
                          <a:gd name="connsiteX11" fmla="*/ 101027 w 102936"/>
                          <a:gd name="connsiteY11" fmla="*/ 44948 h 91049"/>
                          <a:gd name="connsiteX12" fmla="*/ 74519 w 102936"/>
                          <a:gd name="connsiteY12" fmla="*/ 4610 h 9104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102936" h="91049">
                            <a:moveTo>
                              <a:pt x="74519" y="4610"/>
                            </a:moveTo>
                            <a:cubicBezTo>
                              <a:pt x="72214" y="1153"/>
                              <a:pt x="68756" y="0"/>
                              <a:pt x="64146" y="0"/>
                            </a:cubicBezTo>
                            <a:cubicBezTo>
                              <a:pt x="61841" y="0"/>
                              <a:pt x="58383" y="1153"/>
                              <a:pt x="56078" y="2305"/>
                            </a:cubicBezTo>
                            <a:lnTo>
                              <a:pt x="6519" y="31118"/>
                            </a:lnTo>
                            <a:cubicBezTo>
                              <a:pt x="4214" y="32271"/>
                              <a:pt x="1909" y="34576"/>
                              <a:pt x="757" y="38033"/>
                            </a:cubicBezTo>
                            <a:cubicBezTo>
                              <a:pt x="-395" y="41491"/>
                              <a:pt x="-395" y="43796"/>
                              <a:pt x="1909" y="46101"/>
                            </a:cubicBezTo>
                            <a:lnTo>
                              <a:pt x="28418" y="86439"/>
                            </a:lnTo>
                            <a:cubicBezTo>
                              <a:pt x="30722" y="89897"/>
                              <a:pt x="34180" y="91049"/>
                              <a:pt x="38790" y="91049"/>
                            </a:cubicBezTo>
                            <a:cubicBezTo>
                              <a:pt x="41095" y="91049"/>
                              <a:pt x="44553" y="89897"/>
                              <a:pt x="46858" y="88745"/>
                            </a:cubicBezTo>
                            <a:lnTo>
                              <a:pt x="96416" y="59931"/>
                            </a:lnTo>
                            <a:cubicBezTo>
                              <a:pt x="98721" y="58779"/>
                              <a:pt x="101027" y="55321"/>
                              <a:pt x="102179" y="53016"/>
                            </a:cubicBezTo>
                            <a:cubicBezTo>
                              <a:pt x="103332" y="49558"/>
                              <a:pt x="103332" y="47254"/>
                              <a:pt x="101027" y="44948"/>
                            </a:cubicBezTo>
                            <a:lnTo>
                              <a:pt x="74519" y="4610"/>
                            </a:lnTo>
                            <a:close/>
                          </a:path>
                        </a:pathLst>
                      </a:custGeom>
                      <a:solidFill>
                        <a:srgbClr val="003480"/>
                      </a:solidFill>
                      <a:ln w="11522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4098" name="Freeform: Shape 4097">
                        <a:extLst>
                          <a:ext uri="{FF2B5EF4-FFF2-40B4-BE49-F238E27FC236}">
                            <a16:creationId xmlns:a16="http://schemas.microsoft.com/office/drawing/2014/main" id="{0E5E34D4-553B-9461-B5CB-57D85202ADB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2447385" y="6432717"/>
                        <a:ext cx="102936" cy="91049"/>
                      </a:xfrm>
                      <a:custGeom>
                        <a:avLst/>
                        <a:gdLst>
                          <a:gd name="connsiteX0" fmla="*/ 74519 w 102936"/>
                          <a:gd name="connsiteY0" fmla="*/ 4610 h 91049"/>
                          <a:gd name="connsiteX1" fmla="*/ 64146 w 102936"/>
                          <a:gd name="connsiteY1" fmla="*/ 0 h 91049"/>
                          <a:gd name="connsiteX2" fmla="*/ 56078 w 102936"/>
                          <a:gd name="connsiteY2" fmla="*/ 2305 h 91049"/>
                          <a:gd name="connsiteX3" fmla="*/ 6519 w 102936"/>
                          <a:gd name="connsiteY3" fmla="*/ 31118 h 91049"/>
                          <a:gd name="connsiteX4" fmla="*/ 757 w 102936"/>
                          <a:gd name="connsiteY4" fmla="*/ 38033 h 91049"/>
                          <a:gd name="connsiteX5" fmla="*/ 1909 w 102936"/>
                          <a:gd name="connsiteY5" fmla="*/ 46101 h 91049"/>
                          <a:gd name="connsiteX6" fmla="*/ 28418 w 102936"/>
                          <a:gd name="connsiteY6" fmla="*/ 86439 h 91049"/>
                          <a:gd name="connsiteX7" fmla="*/ 38790 w 102936"/>
                          <a:gd name="connsiteY7" fmla="*/ 91049 h 91049"/>
                          <a:gd name="connsiteX8" fmla="*/ 46858 w 102936"/>
                          <a:gd name="connsiteY8" fmla="*/ 88744 h 91049"/>
                          <a:gd name="connsiteX9" fmla="*/ 96416 w 102936"/>
                          <a:gd name="connsiteY9" fmla="*/ 59931 h 91049"/>
                          <a:gd name="connsiteX10" fmla="*/ 102179 w 102936"/>
                          <a:gd name="connsiteY10" fmla="*/ 53016 h 91049"/>
                          <a:gd name="connsiteX11" fmla="*/ 101027 w 102936"/>
                          <a:gd name="connsiteY11" fmla="*/ 44948 h 91049"/>
                          <a:gd name="connsiteX12" fmla="*/ 74519 w 102936"/>
                          <a:gd name="connsiteY12" fmla="*/ 4610 h 9104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102936" h="91049">
                            <a:moveTo>
                              <a:pt x="74519" y="4610"/>
                            </a:moveTo>
                            <a:cubicBezTo>
                              <a:pt x="72214" y="1153"/>
                              <a:pt x="68756" y="0"/>
                              <a:pt x="64146" y="0"/>
                            </a:cubicBezTo>
                            <a:cubicBezTo>
                              <a:pt x="61841" y="0"/>
                              <a:pt x="58383" y="1153"/>
                              <a:pt x="56078" y="2305"/>
                            </a:cubicBezTo>
                            <a:lnTo>
                              <a:pt x="6519" y="31118"/>
                            </a:lnTo>
                            <a:cubicBezTo>
                              <a:pt x="4214" y="32271"/>
                              <a:pt x="1909" y="35728"/>
                              <a:pt x="757" y="38033"/>
                            </a:cubicBezTo>
                            <a:cubicBezTo>
                              <a:pt x="-395" y="41491"/>
                              <a:pt x="-395" y="43796"/>
                              <a:pt x="1909" y="46101"/>
                            </a:cubicBezTo>
                            <a:lnTo>
                              <a:pt x="28418" y="86439"/>
                            </a:lnTo>
                            <a:cubicBezTo>
                              <a:pt x="30722" y="89897"/>
                              <a:pt x="34180" y="91049"/>
                              <a:pt x="38790" y="91049"/>
                            </a:cubicBezTo>
                            <a:cubicBezTo>
                              <a:pt x="41095" y="91049"/>
                              <a:pt x="44553" y="89897"/>
                              <a:pt x="46858" y="88744"/>
                            </a:cubicBezTo>
                            <a:lnTo>
                              <a:pt x="96416" y="59931"/>
                            </a:lnTo>
                            <a:cubicBezTo>
                              <a:pt x="98721" y="58779"/>
                              <a:pt x="101027" y="56474"/>
                              <a:pt x="102179" y="53016"/>
                            </a:cubicBezTo>
                            <a:cubicBezTo>
                              <a:pt x="103332" y="49558"/>
                              <a:pt x="103332" y="47254"/>
                              <a:pt x="101027" y="44948"/>
                            </a:cubicBezTo>
                            <a:lnTo>
                              <a:pt x="74519" y="4610"/>
                            </a:lnTo>
                            <a:close/>
                          </a:path>
                        </a:pathLst>
                      </a:custGeom>
                      <a:solidFill>
                        <a:srgbClr val="003480"/>
                      </a:solidFill>
                      <a:ln w="11522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4099" name="Freeform: Shape 4098">
                        <a:extLst>
                          <a:ext uri="{FF2B5EF4-FFF2-40B4-BE49-F238E27FC236}">
                            <a16:creationId xmlns:a16="http://schemas.microsoft.com/office/drawing/2014/main" id="{80B70C85-5B19-0F21-7F5B-580A1B27150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2613349" y="6515698"/>
                        <a:ext cx="102936" cy="91049"/>
                      </a:xfrm>
                      <a:custGeom>
                        <a:avLst/>
                        <a:gdLst>
                          <a:gd name="connsiteX0" fmla="*/ 74519 w 102936"/>
                          <a:gd name="connsiteY0" fmla="*/ 4610 h 91049"/>
                          <a:gd name="connsiteX1" fmla="*/ 64146 w 102936"/>
                          <a:gd name="connsiteY1" fmla="*/ 0 h 91049"/>
                          <a:gd name="connsiteX2" fmla="*/ 56078 w 102936"/>
                          <a:gd name="connsiteY2" fmla="*/ 2305 h 91049"/>
                          <a:gd name="connsiteX3" fmla="*/ 6520 w 102936"/>
                          <a:gd name="connsiteY3" fmla="*/ 31118 h 91049"/>
                          <a:gd name="connsiteX4" fmla="*/ 757 w 102936"/>
                          <a:gd name="connsiteY4" fmla="*/ 38034 h 91049"/>
                          <a:gd name="connsiteX5" fmla="*/ 1910 w 102936"/>
                          <a:gd name="connsiteY5" fmla="*/ 46101 h 91049"/>
                          <a:gd name="connsiteX6" fmla="*/ 28418 w 102936"/>
                          <a:gd name="connsiteY6" fmla="*/ 86439 h 91049"/>
                          <a:gd name="connsiteX7" fmla="*/ 38791 w 102936"/>
                          <a:gd name="connsiteY7" fmla="*/ 91050 h 91049"/>
                          <a:gd name="connsiteX8" fmla="*/ 46858 w 102936"/>
                          <a:gd name="connsiteY8" fmla="*/ 88745 h 91049"/>
                          <a:gd name="connsiteX9" fmla="*/ 96417 w 102936"/>
                          <a:gd name="connsiteY9" fmla="*/ 59931 h 91049"/>
                          <a:gd name="connsiteX10" fmla="*/ 102179 w 102936"/>
                          <a:gd name="connsiteY10" fmla="*/ 53016 h 91049"/>
                          <a:gd name="connsiteX11" fmla="*/ 101026 w 102936"/>
                          <a:gd name="connsiteY11" fmla="*/ 44949 h 91049"/>
                          <a:gd name="connsiteX12" fmla="*/ 74519 w 102936"/>
                          <a:gd name="connsiteY12" fmla="*/ 4610 h 9104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102936" h="91049">
                            <a:moveTo>
                              <a:pt x="74519" y="4610"/>
                            </a:moveTo>
                            <a:cubicBezTo>
                              <a:pt x="72213" y="1153"/>
                              <a:pt x="68756" y="0"/>
                              <a:pt x="64146" y="0"/>
                            </a:cubicBezTo>
                            <a:cubicBezTo>
                              <a:pt x="61841" y="0"/>
                              <a:pt x="58384" y="1153"/>
                              <a:pt x="56078" y="2305"/>
                            </a:cubicBezTo>
                            <a:lnTo>
                              <a:pt x="6520" y="31118"/>
                            </a:lnTo>
                            <a:cubicBezTo>
                              <a:pt x="4215" y="32271"/>
                              <a:pt x="1910" y="34576"/>
                              <a:pt x="757" y="38034"/>
                            </a:cubicBezTo>
                            <a:cubicBezTo>
                              <a:pt x="-396" y="41491"/>
                              <a:pt x="-396" y="43796"/>
                              <a:pt x="1910" y="46101"/>
                            </a:cubicBezTo>
                            <a:lnTo>
                              <a:pt x="28418" y="86439"/>
                            </a:lnTo>
                            <a:cubicBezTo>
                              <a:pt x="30723" y="89897"/>
                              <a:pt x="34180" y="91050"/>
                              <a:pt x="38791" y="91050"/>
                            </a:cubicBezTo>
                            <a:cubicBezTo>
                              <a:pt x="41096" y="91050"/>
                              <a:pt x="44553" y="89897"/>
                              <a:pt x="46858" y="88745"/>
                            </a:cubicBezTo>
                            <a:lnTo>
                              <a:pt x="96417" y="59931"/>
                            </a:lnTo>
                            <a:cubicBezTo>
                              <a:pt x="98722" y="58779"/>
                              <a:pt x="101026" y="56474"/>
                              <a:pt x="102179" y="53016"/>
                            </a:cubicBezTo>
                            <a:cubicBezTo>
                              <a:pt x="103332" y="49559"/>
                              <a:pt x="103332" y="47254"/>
                              <a:pt x="101026" y="44949"/>
                            </a:cubicBezTo>
                            <a:lnTo>
                              <a:pt x="74519" y="4610"/>
                            </a:lnTo>
                            <a:close/>
                          </a:path>
                        </a:pathLst>
                      </a:custGeom>
                      <a:solidFill>
                        <a:srgbClr val="003480"/>
                      </a:solidFill>
                      <a:ln w="11522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4100" name="Freeform: Shape 4099">
                        <a:extLst>
                          <a:ext uri="{FF2B5EF4-FFF2-40B4-BE49-F238E27FC236}">
                            <a16:creationId xmlns:a16="http://schemas.microsoft.com/office/drawing/2014/main" id="{01A04D62-341F-A78E-BFF8-1F393602625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2570705" y="6450005"/>
                        <a:ext cx="102936" cy="91049"/>
                      </a:xfrm>
                      <a:custGeom>
                        <a:avLst/>
                        <a:gdLst>
                          <a:gd name="connsiteX0" fmla="*/ 74519 w 102936"/>
                          <a:gd name="connsiteY0" fmla="*/ 4610 h 91049"/>
                          <a:gd name="connsiteX1" fmla="*/ 64146 w 102936"/>
                          <a:gd name="connsiteY1" fmla="*/ 0 h 91049"/>
                          <a:gd name="connsiteX2" fmla="*/ 56078 w 102936"/>
                          <a:gd name="connsiteY2" fmla="*/ 2305 h 91049"/>
                          <a:gd name="connsiteX3" fmla="*/ 6520 w 102936"/>
                          <a:gd name="connsiteY3" fmla="*/ 31118 h 91049"/>
                          <a:gd name="connsiteX4" fmla="*/ 757 w 102936"/>
                          <a:gd name="connsiteY4" fmla="*/ 38033 h 91049"/>
                          <a:gd name="connsiteX5" fmla="*/ 1910 w 102936"/>
                          <a:gd name="connsiteY5" fmla="*/ 46101 h 91049"/>
                          <a:gd name="connsiteX6" fmla="*/ 28418 w 102936"/>
                          <a:gd name="connsiteY6" fmla="*/ 86439 h 91049"/>
                          <a:gd name="connsiteX7" fmla="*/ 38791 w 102936"/>
                          <a:gd name="connsiteY7" fmla="*/ 91049 h 91049"/>
                          <a:gd name="connsiteX8" fmla="*/ 46858 w 102936"/>
                          <a:gd name="connsiteY8" fmla="*/ 88744 h 91049"/>
                          <a:gd name="connsiteX9" fmla="*/ 96417 w 102936"/>
                          <a:gd name="connsiteY9" fmla="*/ 59931 h 91049"/>
                          <a:gd name="connsiteX10" fmla="*/ 102179 w 102936"/>
                          <a:gd name="connsiteY10" fmla="*/ 53016 h 91049"/>
                          <a:gd name="connsiteX11" fmla="*/ 101027 w 102936"/>
                          <a:gd name="connsiteY11" fmla="*/ 44948 h 91049"/>
                          <a:gd name="connsiteX12" fmla="*/ 74519 w 102936"/>
                          <a:gd name="connsiteY12" fmla="*/ 4610 h 9104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102936" h="91049">
                            <a:moveTo>
                              <a:pt x="74519" y="4610"/>
                            </a:moveTo>
                            <a:cubicBezTo>
                              <a:pt x="72214" y="1153"/>
                              <a:pt x="68756" y="0"/>
                              <a:pt x="64146" y="0"/>
                            </a:cubicBezTo>
                            <a:cubicBezTo>
                              <a:pt x="61841" y="0"/>
                              <a:pt x="58384" y="1153"/>
                              <a:pt x="56078" y="2305"/>
                            </a:cubicBezTo>
                            <a:lnTo>
                              <a:pt x="6520" y="31118"/>
                            </a:lnTo>
                            <a:cubicBezTo>
                              <a:pt x="4215" y="32271"/>
                              <a:pt x="1910" y="34576"/>
                              <a:pt x="757" y="38033"/>
                            </a:cubicBezTo>
                            <a:cubicBezTo>
                              <a:pt x="-396" y="41491"/>
                              <a:pt x="-396" y="43796"/>
                              <a:pt x="1910" y="46101"/>
                            </a:cubicBezTo>
                            <a:lnTo>
                              <a:pt x="28418" y="86439"/>
                            </a:lnTo>
                            <a:cubicBezTo>
                              <a:pt x="30723" y="89897"/>
                              <a:pt x="34180" y="91049"/>
                              <a:pt x="38791" y="91049"/>
                            </a:cubicBezTo>
                            <a:cubicBezTo>
                              <a:pt x="41096" y="91049"/>
                              <a:pt x="44553" y="89897"/>
                              <a:pt x="46858" y="88744"/>
                            </a:cubicBezTo>
                            <a:lnTo>
                              <a:pt x="96417" y="59931"/>
                            </a:lnTo>
                            <a:cubicBezTo>
                              <a:pt x="98722" y="58779"/>
                              <a:pt x="101027" y="55321"/>
                              <a:pt x="102179" y="53016"/>
                            </a:cubicBezTo>
                            <a:cubicBezTo>
                              <a:pt x="103332" y="49558"/>
                              <a:pt x="103332" y="47254"/>
                              <a:pt x="101027" y="44948"/>
                            </a:cubicBezTo>
                            <a:lnTo>
                              <a:pt x="74519" y="4610"/>
                            </a:lnTo>
                            <a:close/>
                          </a:path>
                        </a:pathLst>
                      </a:custGeom>
                      <a:solidFill>
                        <a:srgbClr val="003480"/>
                      </a:solidFill>
                      <a:ln w="11522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</p:grpSp>
              </p:grpSp>
            </p:grpSp>
          </p:grpSp>
          <p:grpSp>
            <p:nvGrpSpPr>
              <p:cNvPr id="4101" name="Graphic 4">
                <a:extLst>
                  <a:ext uri="{FF2B5EF4-FFF2-40B4-BE49-F238E27FC236}">
                    <a16:creationId xmlns:a16="http://schemas.microsoft.com/office/drawing/2014/main" id="{065DAA0D-8B02-DD5A-5973-AF8EB481D8E2}"/>
                  </a:ext>
                </a:extLst>
              </p:cNvPr>
              <p:cNvGrpSpPr/>
              <p:nvPr/>
            </p:nvGrpSpPr>
            <p:grpSpPr>
              <a:xfrm>
                <a:off x="13457754" y="7298002"/>
                <a:ext cx="492128" cy="864916"/>
                <a:chOff x="13457754" y="7298002"/>
                <a:chExt cx="492128" cy="864916"/>
              </a:xfrm>
            </p:grpSpPr>
            <p:sp>
              <p:nvSpPr>
                <p:cNvPr id="4102" name="Freeform: Shape 4101">
                  <a:extLst>
                    <a:ext uri="{FF2B5EF4-FFF2-40B4-BE49-F238E27FC236}">
                      <a16:creationId xmlns:a16="http://schemas.microsoft.com/office/drawing/2014/main" id="{380C5134-4BE6-69BB-B7A0-094726C44883}"/>
                    </a:ext>
                  </a:extLst>
                </p:cNvPr>
                <p:cNvSpPr/>
                <p:nvPr/>
              </p:nvSpPr>
              <p:spPr>
                <a:xfrm>
                  <a:off x="13490025" y="7298002"/>
                  <a:ext cx="459857" cy="846475"/>
                </a:xfrm>
                <a:custGeom>
                  <a:avLst/>
                  <a:gdLst>
                    <a:gd name="connsiteX0" fmla="*/ 411451 w 459857"/>
                    <a:gd name="connsiteY0" fmla="*/ 839299 h 846475"/>
                    <a:gd name="connsiteX1" fmla="*/ 48405 w 459857"/>
                    <a:gd name="connsiteY1" fmla="*/ 629540 h 846475"/>
                    <a:gd name="connsiteX2" fmla="*/ 0 w 459857"/>
                    <a:gd name="connsiteY2" fmla="*/ 553473 h 846475"/>
                    <a:gd name="connsiteX3" fmla="*/ 0 w 459857"/>
                    <a:gd name="connsiteY3" fmla="*/ 27922 h 846475"/>
                    <a:gd name="connsiteX4" fmla="*/ 48405 w 459857"/>
                    <a:gd name="connsiteY4" fmla="*/ 7176 h 846475"/>
                    <a:gd name="connsiteX5" fmla="*/ 411451 w 459857"/>
                    <a:gd name="connsiteY5" fmla="*/ 216936 h 846475"/>
                    <a:gd name="connsiteX6" fmla="*/ 459857 w 459857"/>
                    <a:gd name="connsiteY6" fmla="*/ 293003 h 846475"/>
                    <a:gd name="connsiteX7" fmla="*/ 459857 w 459857"/>
                    <a:gd name="connsiteY7" fmla="*/ 818554 h 846475"/>
                    <a:gd name="connsiteX8" fmla="*/ 411451 w 459857"/>
                    <a:gd name="connsiteY8" fmla="*/ 839299 h 846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59857" h="846475">
                      <a:moveTo>
                        <a:pt x="411451" y="839299"/>
                      </a:moveTo>
                      <a:lnTo>
                        <a:pt x="48405" y="629540"/>
                      </a:lnTo>
                      <a:cubicBezTo>
                        <a:pt x="21898" y="614557"/>
                        <a:pt x="0" y="579981"/>
                        <a:pt x="0" y="553473"/>
                      </a:cubicBezTo>
                      <a:lnTo>
                        <a:pt x="0" y="27922"/>
                      </a:lnTo>
                      <a:cubicBezTo>
                        <a:pt x="0" y="1414"/>
                        <a:pt x="21898" y="-7806"/>
                        <a:pt x="48405" y="7176"/>
                      </a:cubicBezTo>
                      <a:lnTo>
                        <a:pt x="411451" y="216936"/>
                      </a:lnTo>
                      <a:cubicBezTo>
                        <a:pt x="437960" y="231919"/>
                        <a:pt x="459857" y="266494"/>
                        <a:pt x="459857" y="293003"/>
                      </a:cubicBezTo>
                      <a:lnTo>
                        <a:pt x="459857" y="818554"/>
                      </a:lnTo>
                      <a:cubicBezTo>
                        <a:pt x="459857" y="845062"/>
                        <a:pt x="439112" y="854282"/>
                        <a:pt x="411451" y="839299"/>
                      </a:cubicBezTo>
                      <a:close/>
                    </a:path>
                  </a:pathLst>
                </a:custGeom>
                <a:solidFill>
                  <a:srgbClr val="1DB7CF"/>
                </a:soli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103" name="Freeform: Shape 4102">
                  <a:extLst>
                    <a:ext uri="{FF2B5EF4-FFF2-40B4-BE49-F238E27FC236}">
                      <a16:creationId xmlns:a16="http://schemas.microsoft.com/office/drawing/2014/main" id="{15F9F49B-B3D8-297C-6A3C-50B4FBDE738E}"/>
                    </a:ext>
                  </a:extLst>
                </p:cNvPr>
                <p:cNvSpPr/>
                <p:nvPr/>
              </p:nvSpPr>
              <p:spPr>
                <a:xfrm>
                  <a:off x="13471584" y="7300568"/>
                  <a:ext cx="465620" cy="859783"/>
                </a:xfrm>
                <a:custGeom>
                  <a:avLst/>
                  <a:gdLst>
                    <a:gd name="connsiteX0" fmla="*/ 31118 w 465620"/>
                    <a:gd name="connsiteY0" fmla="*/ 0 h 859783"/>
                    <a:gd name="connsiteX1" fmla="*/ 0 w 465620"/>
                    <a:gd name="connsiteY1" fmla="*/ 17288 h 859783"/>
                    <a:gd name="connsiteX2" fmla="*/ 432197 w 465620"/>
                    <a:gd name="connsiteY2" fmla="*/ 859784 h 859783"/>
                    <a:gd name="connsiteX3" fmla="*/ 465620 w 465620"/>
                    <a:gd name="connsiteY3" fmla="*/ 841343 h 8597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65620" h="859783">
                      <a:moveTo>
                        <a:pt x="31118" y="0"/>
                      </a:moveTo>
                      <a:lnTo>
                        <a:pt x="0" y="17288"/>
                      </a:lnTo>
                      <a:lnTo>
                        <a:pt x="432197" y="859784"/>
                      </a:lnTo>
                      <a:lnTo>
                        <a:pt x="465620" y="841343"/>
                      </a:lnTo>
                      <a:close/>
                    </a:path>
                  </a:pathLst>
                </a:custGeom>
                <a:solidFill>
                  <a:srgbClr val="1DB7CF"/>
                </a:soli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104" name="Freeform: Shape 4103">
                  <a:extLst>
                    <a:ext uri="{FF2B5EF4-FFF2-40B4-BE49-F238E27FC236}">
                      <a16:creationId xmlns:a16="http://schemas.microsoft.com/office/drawing/2014/main" id="{54FDB160-6071-FDAC-6C77-D8562FFCCA3B}"/>
                    </a:ext>
                  </a:extLst>
                </p:cNvPr>
                <p:cNvSpPr/>
                <p:nvPr/>
              </p:nvSpPr>
              <p:spPr>
                <a:xfrm>
                  <a:off x="13457754" y="7316442"/>
                  <a:ext cx="459857" cy="846475"/>
                </a:xfrm>
                <a:custGeom>
                  <a:avLst/>
                  <a:gdLst>
                    <a:gd name="connsiteX0" fmla="*/ 411452 w 459857"/>
                    <a:gd name="connsiteY0" fmla="*/ 839299 h 846475"/>
                    <a:gd name="connsiteX1" fmla="*/ 48406 w 459857"/>
                    <a:gd name="connsiteY1" fmla="*/ 629540 h 846475"/>
                    <a:gd name="connsiteX2" fmla="*/ 0 w 459857"/>
                    <a:gd name="connsiteY2" fmla="*/ 553473 h 846475"/>
                    <a:gd name="connsiteX3" fmla="*/ 0 w 459857"/>
                    <a:gd name="connsiteY3" fmla="*/ 27922 h 846475"/>
                    <a:gd name="connsiteX4" fmla="*/ 48406 w 459857"/>
                    <a:gd name="connsiteY4" fmla="*/ 7176 h 846475"/>
                    <a:gd name="connsiteX5" fmla="*/ 411452 w 459857"/>
                    <a:gd name="connsiteY5" fmla="*/ 216936 h 846475"/>
                    <a:gd name="connsiteX6" fmla="*/ 459858 w 459857"/>
                    <a:gd name="connsiteY6" fmla="*/ 293003 h 846475"/>
                    <a:gd name="connsiteX7" fmla="*/ 459858 w 459857"/>
                    <a:gd name="connsiteY7" fmla="*/ 818554 h 846475"/>
                    <a:gd name="connsiteX8" fmla="*/ 411452 w 459857"/>
                    <a:gd name="connsiteY8" fmla="*/ 839299 h 846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59857" h="846475">
                      <a:moveTo>
                        <a:pt x="411452" y="839299"/>
                      </a:moveTo>
                      <a:lnTo>
                        <a:pt x="48406" y="629540"/>
                      </a:lnTo>
                      <a:cubicBezTo>
                        <a:pt x="21898" y="614557"/>
                        <a:pt x="0" y="579981"/>
                        <a:pt x="0" y="553473"/>
                      </a:cubicBezTo>
                      <a:lnTo>
                        <a:pt x="0" y="27922"/>
                      </a:lnTo>
                      <a:cubicBezTo>
                        <a:pt x="0" y="1414"/>
                        <a:pt x="21898" y="-7806"/>
                        <a:pt x="48406" y="7176"/>
                      </a:cubicBezTo>
                      <a:lnTo>
                        <a:pt x="411452" y="216936"/>
                      </a:lnTo>
                      <a:cubicBezTo>
                        <a:pt x="437960" y="231919"/>
                        <a:pt x="459858" y="266494"/>
                        <a:pt x="459858" y="293003"/>
                      </a:cubicBezTo>
                      <a:lnTo>
                        <a:pt x="459858" y="818554"/>
                      </a:lnTo>
                      <a:cubicBezTo>
                        <a:pt x="459858" y="845062"/>
                        <a:pt x="437960" y="854282"/>
                        <a:pt x="411452" y="839299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36D7E2"/>
                    </a:gs>
                    <a:gs pos="50000">
                      <a:srgbClr val="2CCCDD"/>
                    </a:gs>
                    <a:gs pos="100000">
                      <a:srgbClr val="23C1D9"/>
                    </a:gs>
                  </a:gsLst>
                  <a:lin ang="0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4105" name="Graphic 4">
                  <a:extLst>
                    <a:ext uri="{FF2B5EF4-FFF2-40B4-BE49-F238E27FC236}">
                      <a16:creationId xmlns:a16="http://schemas.microsoft.com/office/drawing/2014/main" id="{67E9205D-F175-D29E-2F36-2459B325FB7A}"/>
                    </a:ext>
                  </a:extLst>
                </p:cNvPr>
                <p:cNvGrpSpPr/>
                <p:nvPr/>
              </p:nvGrpSpPr>
              <p:grpSpPr>
                <a:xfrm>
                  <a:off x="13569549" y="7558823"/>
                  <a:ext cx="212064" cy="410209"/>
                  <a:chOff x="13569549" y="7558823"/>
                  <a:chExt cx="212064" cy="410209"/>
                </a:xfrm>
                <a:solidFill>
                  <a:srgbClr val="FFFFFF"/>
                </a:solidFill>
              </p:grpSpPr>
              <p:sp>
                <p:nvSpPr>
                  <p:cNvPr id="4106" name="Freeform: Shape 4105">
                    <a:extLst>
                      <a:ext uri="{FF2B5EF4-FFF2-40B4-BE49-F238E27FC236}">
                        <a16:creationId xmlns:a16="http://schemas.microsoft.com/office/drawing/2014/main" id="{2C7FFA9E-0964-C6D2-076C-EF590D62510A}"/>
                      </a:ext>
                    </a:extLst>
                  </p:cNvPr>
                  <p:cNvSpPr/>
                  <p:nvPr/>
                </p:nvSpPr>
                <p:spPr>
                  <a:xfrm>
                    <a:off x="13598362" y="7558823"/>
                    <a:ext cx="157896" cy="192522"/>
                  </a:xfrm>
                  <a:custGeom>
                    <a:avLst/>
                    <a:gdLst>
                      <a:gd name="connsiteX0" fmla="*/ 79525 w 157896"/>
                      <a:gd name="connsiteY0" fmla="*/ 11436 h 192522"/>
                      <a:gd name="connsiteX1" fmla="*/ 157896 w 157896"/>
                      <a:gd name="connsiteY1" fmla="*/ 141672 h 192522"/>
                      <a:gd name="connsiteX2" fmla="*/ 78372 w 157896"/>
                      <a:gd name="connsiteY2" fmla="*/ 180857 h 192522"/>
                      <a:gd name="connsiteX3" fmla="*/ 0 w 157896"/>
                      <a:gd name="connsiteY3" fmla="*/ 50622 h 192522"/>
                      <a:gd name="connsiteX4" fmla="*/ 79525 w 157896"/>
                      <a:gd name="connsiteY4" fmla="*/ 11436 h 1925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7896" h="192522">
                        <a:moveTo>
                          <a:pt x="79525" y="11436"/>
                        </a:moveTo>
                        <a:cubicBezTo>
                          <a:pt x="123320" y="36792"/>
                          <a:pt x="157896" y="95571"/>
                          <a:pt x="157896" y="141672"/>
                        </a:cubicBezTo>
                        <a:cubicBezTo>
                          <a:pt x="157896" y="188925"/>
                          <a:pt x="122168" y="206213"/>
                          <a:pt x="78372" y="180857"/>
                        </a:cubicBezTo>
                        <a:cubicBezTo>
                          <a:pt x="34576" y="155502"/>
                          <a:pt x="0" y="96723"/>
                          <a:pt x="0" y="50622"/>
                        </a:cubicBezTo>
                        <a:cubicBezTo>
                          <a:pt x="0" y="4521"/>
                          <a:pt x="35729" y="-13919"/>
                          <a:pt x="79525" y="11436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115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107" name="Freeform: Shape 4106">
                    <a:extLst>
                      <a:ext uri="{FF2B5EF4-FFF2-40B4-BE49-F238E27FC236}">
                        <a16:creationId xmlns:a16="http://schemas.microsoft.com/office/drawing/2014/main" id="{EB21331F-A73B-08FE-842A-46D1D147D2FB}"/>
                      </a:ext>
                    </a:extLst>
                  </p:cNvPr>
                  <p:cNvSpPr/>
                  <p:nvPr/>
                </p:nvSpPr>
                <p:spPr>
                  <a:xfrm>
                    <a:off x="13569549" y="7766638"/>
                    <a:ext cx="212064" cy="202394"/>
                  </a:xfrm>
                  <a:custGeom>
                    <a:avLst/>
                    <a:gdLst>
                      <a:gd name="connsiteX0" fmla="*/ 106032 w 212064"/>
                      <a:gd name="connsiteY0" fmla="*/ 12228 h 202394"/>
                      <a:gd name="connsiteX1" fmla="*/ 212065 w 212064"/>
                      <a:gd name="connsiteY1" fmla="*/ 202395 h 202394"/>
                      <a:gd name="connsiteX2" fmla="*/ 0 w 212064"/>
                      <a:gd name="connsiteY2" fmla="*/ 80227 h 202394"/>
                      <a:gd name="connsiteX3" fmla="*/ 106032 w 212064"/>
                      <a:gd name="connsiteY3" fmla="*/ 12228 h 2023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12064" h="202394">
                        <a:moveTo>
                          <a:pt x="106032" y="12228"/>
                        </a:moveTo>
                        <a:cubicBezTo>
                          <a:pt x="164811" y="45651"/>
                          <a:pt x="212065" y="140158"/>
                          <a:pt x="212065" y="202395"/>
                        </a:cubicBezTo>
                        <a:lnTo>
                          <a:pt x="0" y="80227"/>
                        </a:lnTo>
                        <a:cubicBezTo>
                          <a:pt x="0" y="17991"/>
                          <a:pt x="47254" y="-21195"/>
                          <a:pt x="106032" y="12228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115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4108" name="Graphic 4">
                <a:extLst>
                  <a:ext uri="{FF2B5EF4-FFF2-40B4-BE49-F238E27FC236}">
                    <a16:creationId xmlns:a16="http://schemas.microsoft.com/office/drawing/2014/main" id="{AEE62B82-295D-7AB3-0093-20E583C1D5D2}"/>
                  </a:ext>
                </a:extLst>
              </p:cNvPr>
              <p:cNvGrpSpPr/>
              <p:nvPr/>
            </p:nvGrpSpPr>
            <p:grpSpPr>
              <a:xfrm>
                <a:off x="10712439" y="5695992"/>
                <a:ext cx="492128" cy="865679"/>
                <a:chOff x="10712439" y="5695992"/>
                <a:chExt cx="492128" cy="865679"/>
              </a:xfrm>
            </p:grpSpPr>
            <p:sp>
              <p:nvSpPr>
                <p:cNvPr id="4109" name="Freeform: Shape 4108">
                  <a:extLst>
                    <a:ext uri="{FF2B5EF4-FFF2-40B4-BE49-F238E27FC236}">
                      <a16:creationId xmlns:a16="http://schemas.microsoft.com/office/drawing/2014/main" id="{7DAEE1C4-0BDE-5767-172E-0FFE70E86933}"/>
                    </a:ext>
                  </a:extLst>
                </p:cNvPr>
                <p:cNvSpPr/>
                <p:nvPr/>
              </p:nvSpPr>
              <p:spPr>
                <a:xfrm>
                  <a:off x="10744710" y="5695992"/>
                  <a:ext cx="459857" cy="847239"/>
                </a:xfrm>
                <a:custGeom>
                  <a:avLst/>
                  <a:gdLst>
                    <a:gd name="connsiteX0" fmla="*/ 411451 w 459857"/>
                    <a:gd name="connsiteY0" fmla="*/ 839299 h 847239"/>
                    <a:gd name="connsiteX1" fmla="*/ 48406 w 459857"/>
                    <a:gd name="connsiteY1" fmla="*/ 629540 h 847239"/>
                    <a:gd name="connsiteX2" fmla="*/ 0 w 459857"/>
                    <a:gd name="connsiteY2" fmla="*/ 553473 h 847239"/>
                    <a:gd name="connsiteX3" fmla="*/ 0 w 459857"/>
                    <a:gd name="connsiteY3" fmla="*/ 27922 h 847239"/>
                    <a:gd name="connsiteX4" fmla="*/ 48406 w 459857"/>
                    <a:gd name="connsiteY4" fmla="*/ 7176 h 847239"/>
                    <a:gd name="connsiteX5" fmla="*/ 411451 w 459857"/>
                    <a:gd name="connsiteY5" fmla="*/ 216936 h 847239"/>
                    <a:gd name="connsiteX6" fmla="*/ 459857 w 459857"/>
                    <a:gd name="connsiteY6" fmla="*/ 293003 h 847239"/>
                    <a:gd name="connsiteX7" fmla="*/ 459857 w 459857"/>
                    <a:gd name="connsiteY7" fmla="*/ 818554 h 847239"/>
                    <a:gd name="connsiteX8" fmla="*/ 411451 w 459857"/>
                    <a:gd name="connsiteY8" fmla="*/ 839299 h 8472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59857" h="847239">
                      <a:moveTo>
                        <a:pt x="411451" y="839299"/>
                      </a:moveTo>
                      <a:lnTo>
                        <a:pt x="48406" y="629540"/>
                      </a:lnTo>
                      <a:cubicBezTo>
                        <a:pt x="21898" y="614557"/>
                        <a:pt x="0" y="579981"/>
                        <a:pt x="0" y="553473"/>
                      </a:cubicBezTo>
                      <a:lnTo>
                        <a:pt x="0" y="27922"/>
                      </a:lnTo>
                      <a:cubicBezTo>
                        <a:pt x="0" y="1414"/>
                        <a:pt x="21898" y="-7806"/>
                        <a:pt x="48406" y="7176"/>
                      </a:cubicBezTo>
                      <a:lnTo>
                        <a:pt x="411451" y="216936"/>
                      </a:lnTo>
                      <a:cubicBezTo>
                        <a:pt x="437960" y="231919"/>
                        <a:pt x="459857" y="266494"/>
                        <a:pt x="459857" y="293003"/>
                      </a:cubicBezTo>
                      <a:lnTo>
                        <a:pt x="459857" y="818554"/>
                      </a:lnTo>
                      <a:cubicBezTo>
                        <a:pt x="459857" y="846215"/>
                        <a:pt x="439112" y="855435"/>
                        <a:pt x="411451" y="839299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0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110" name="Freeform: Shape 4109">
                  <a:extLst>
                    <a:ext uri="{FF2B5EF4-FFF2-40B4-BE49-F238E27FC236}">
                      <a16:creationId xmlns:a16="http://schemas.microsoft.com/office/drawing/2014/main" id="{4822D49F-1BD6-92D1-33C6-78AA45A4D4FC}"/>
                    </a:ext>
                  </a:extLst>
                </p:cNvPr>
                <p:cNvSpPr/>
                <p:nvPr/>
              </p:nvSpPr>
              <p:spPr>
                <a:xfrm>
                  <a:off x="10725117" y="5698558"/>
                  <a:ext cx="466772" cy="860936"/>
                </a:xfrm>
                <a:custGeom>
                  <a:avLst/>
                  <a:gdLst>
                    <a:gd name="connsiteX0" fmla="*/ 32271 w 466772"/>
                    <a:gd name="connsiteY0" fmla="*/ 0 h 860936"/>
                    <a:gd name="connsiteX1" fmla="*/ 0 w 466772"/>
                    <a:gd name="connsiteY1" fmla="*/ 18440 h 860936"/>
                    <a:gd name="connsiteX2" fmla="*/ 433349 w 466772"/>
                    <a:gd name="connsiteY2" fmla="*/ 860936 h 860936"/>
                    <a:gd name="connsiteX3" fmla="*/ 466773 w 466772"/>
                    <a:gd name="connsiteY3" fmla="*/ 841343 h 8609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66772" h="860936">
                      <a:moveTo>
                        <a:pt x="32271" y="0"/>
                      </a:moveTo>
                      <a:lnTo>
                        <a:pt x="0" y="18440"/>
                      </a:lnTo>
                      <a:lnTo>
                        <a:pt x="433349" y="860936"/>
                      </a:lnTo>
                      <a:lnTo>
                        <a:pt x="466773" y="841343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0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111" name="Freeform: Shape 4110">
                  <a:extLst>
                    <a:ext uri="{FF2B5EF4-FFF2-40B4-BE49-F238E27FC236}">
                      <a16:creationId xmlns:a16="http://schemas.microsoft.com/office/drawing/2014/main" id="{FA41C29F-A2ED-163D-7B70-B767E920F4DF}"/>
                    </a:ext>
                  </a:extLst>
                </p:cNvPr>
                <p:cNvSpPr/>
                <p:nvPr/>
              </p:nvSpPr>
              <p:spPr>
                <a:xfrm>
                  <a:off x="10712439" y="5714433"/>
                  <a:ext cx="459857" cy="847239"/>
                </a:xfrm>
                <a:custGeom>
                  <a:avLst/>
                  <a:gdLst>
                    <a:gd name="connsiteX0" fmla="*/ 411452 w 459857"/>
                    <a:gd name="connsiteY0" fmla="*/ 839299 h 847239"/>
                    <a:gd name="connsiteX1" fmla="*/ 48406 w 459857"/>
                    <a:gd name="connsiteY1" fmla="*/ 629540 h 847239"/>
                    <a:gd name="connsiteX2" fmla="*/ 0 w 459857"/>
                    <a:gd name="connsiteY2" fmla="*/ 553473 h 847239"/>
                    <a:gd name="connsiteX3" fmla="*/ 0 w 459857"/>
                    <a:gd name="connsiteY3" fmla="*/ 27922 h 847239"/>
                    <a:gd name="connsiteX4" fmla="*/ 48406 w 459857"/>
                    <a:gd name="connsiteY4" fmla="*/ 7176 h 847239"/>
                    <a:gd name="connsiteX5" fmla="*/ 411452 w 459857"/>
                    <a:gd name="connsiteY5" fmla="*/ 216936 h 847239"/>
                    <a:gd name="connsiteX6" fmla="*/ 459857 w 459857"/>
                    <a:gd name="connsiteY6" fmla="*/ 293003 h 847239"/>
                    <a:gd name="connsiteX7" fmla="*/ 459857 w 459857"/>
                    <a:gd name="connsiteY7" fmla="*/ 818554 h 847239"/>
                    <a:gd name="connsiteX8" fmla="*/ 411452 w 459857"/>
                    <a:gd name="connsiteY8" fmla="*/ 839299 h 8472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59857" h="847239">
                      <a:moveTo>
                        <a:pt x="411452" y="839299"/>
                      </a:moveTo>
                      <a:lnTo>
                        <a:pt x="48406" y="629540"/>
                      </a:lnTo>
                      <a:cubicBezTo>
                        <a:pt x="21898" y="614557"/>
                        <a:pt x="0" y="579981"/>
                        <a:pt x="0" y="553473"/>
                      </a:cubicBezTo>
                      <a:lnTo>
                        <a:pt x="0" y="27922"/>
                      </a:lnTo>
                      <a:cubicBezTo>
                        <a:pt x="0" y="1414"/>
                        <a:pt x="21898" y="-7806"/>
                        <a:pt x="48406" y="7176"/>
                      </a:cubicBezTo>
                      <a:lnTo>
                        <a:pt x="411452" y="216936"/>
                      </a:lnTo>
                      <a:cubicBezTo>
                        <a:pt x="437960" y="231919"/>
                        <a:pt x="459857" y="266494"/>
                        <a:pt x="459857" y="293003"/>
                      </a:cubicBezTo>
                      <a:lnTo>
                        <a:pt x="459857" y="818554"/>
                      </a:lnTo>
                      <a:cubicBezTo>
                        <a:pt x="459857" y="846215"/>
                        <a:pt x="437960" y="855435"/>
                        <a:pt x="411452" y="839299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75AFF7"/>
                    </a:gs>
                    <a:gs pos="50000">
                      <a:srgbClr val="4292FB"/>
                    </a:gs>
                    <a:gs pos="100000">
                      <a:srgbClr val="1075FF"/>
                    </a:gs>
                  </a:gsLst>
                  <a:lin ang="0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112" name="Freeform: Shape 4111">
                  <a:extLst>
                    <a:ext uri="{FF2B5EF4-FFF2-40B4-BE49-F238E27FC236}">
                      <a16:creationId xmlns:a16="http://schemas.microsoft.com/office/drawing/2014/main" id="{3A9D4AAE-CB63-75C4-8E49-2F6A3CFE55E7}"/>
                    </a:ext>
                  </a:extLst>
                </p:cNvPr>
                <p:cNvSpPr/>
                <p:nvPr/>
              </p:nvSpPr>
              <p:spPr>
                <a:xfrm>
                  <a:off x="10759143" y="5900250"/>
                  <a:ext cx="286626" cy="458998"/>
                </a:xfrm>
                <a:custGeom>
                  <a:avLst/>
                  <a:gdLst>
                    <a:gd name="connsiteX0" fmla="*/ 285224 w 286626"/>
                    <a:gd name="connsiteY0" fmla="*/ 114100 h 458998"/>
                    <a:gd name="connsiteX1" fmla="*/ 88142 w 286626"/>
                    <a:gd name="connsiteY1" fmla="*/ 0 h 458998"/>
                    <a:gd name="connsiteX2" fmla="*/ 88142 w 286626"/>
                    <a:gd name="connsiteY2" fmla="*/ 295046 h 458998"/>
                    <a:gd name="connsiteX3" fmla="*/ 33973 w 286626"/>
                    <a:gd name="connsiteY3" fmla="*/ 261623 h 458998"/>
                    <a:gd name="connsiteX4" fmla="*/ 2855 w 286626"/>
                    <a:gd name="connsiteY4" fmla="*/ 299657 h 458998"/>
                    <a:gd name="connsiteX5" fmla="*/ 66244 w 286626"/>
                    <a:gd name="connsiteY5" fmla="*/ 350368 h 458998"/>
                    <a:gd name="connsiteX6" fmla="*/ 99667 w 286626"/>
                    <a:gd name="connsiteY6" fmla="*/ 323860 h 458998"/>
                    <a:gd name="connsiteX7" fmla="*/ 99667 w 286626"/>
                    <a:gd name="connsiteY7" fmla="*/ 323860 h 458998"/>
                    <a:gd name="connsiteX8" fmla="*/ 99667 w 286626"/>
                    <a:gd name="connsiteY8" fmla="*/ 53016 h 458998"/>
                    <a:gd name="connsiteX9" fmla="*/ 274851 w 286626"/>
                    <a:gd name="connsiteY9" fmla="*/ 154438 h 458998"/>
                    <a:gd name="connsiteX10" fmla="*/ 274851 w 286626"/>
                    <a:gd name="connsiteY10" fmla="*/ 404536 h 458998"/>
                    <a:gd name="connsiteX11" fmla="*/ 220682 w 286626"/>
                    <a:gd name="connsiteY11" fmla="*/ 369961 h 458998"/>
                    <a:gd name="connsiteX12" fmla="*/ 189564 w 286626"/>
                    <a:gd name="connsiteY12" fmla="*/ 407994 h 458998"/>
                    <a:gd name="connsiteX13" fmla="*/ 252953 w 286626"/>
                    <a:gd name="connsiteY13" fmla="*/ 458705 h 458998"/>
                    <a:gd name="connsiteX14" fmla="*/ 286376 w 286626"/>
                    <a:gd name="connsiteY14" fmla="*/ 432197 h 458998"/>
                    <a:gd name="connsiteX15" fmla="*/ 286376 w 286626"/>
                    <a:gd name="connsiteY15" fmla="*/ 432197 h 458998"/>
                    <a:gd name="connsiteX16" fmla="*/ 286376 w 286626"/>
                    <a:gd name="connsiteY16" fmla="*/ 114100 h 4589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286626" h="458998">
                      <a:moveTo>
                        <a:pt x="285224" y="114100"/>
                      </a:moveTo>
                      <a:lnTo>
                        <a:pt x="88142" y="0"/>
                      </a:lnTo>
                      <a:lnTo>
                        <a:pt x="88142" y="295046"/>
                      </a:lnTo>
                      <a:cubicBezTo>
                        <a:pt x="75464" y="277759"/>
                        <a:pt x="54719" y="263928"/>
                        <a:pt x="33973" y="261623"/>
                      </a:cubicBezTo>
                      <a:cubicBezTo>
                        <a:pt x="7465" y="258166"/>
                        <a:pt x="-6365" y="275453"/>
                        <a:pt x="2855" y="299657"/>
                      </a:cubicBezTo>
                      <a:cubicBezTo>
                        <a:pt x="12075" y="323860"/>
                        <a:pt x="39736" y="346910"/>
                        <a:pt x="66244" y="350368"/>
                      </a:cubicBezTo>
                      <a:cubicBezTo>
                        <a:pt x="88142" y="352673"/>
                        <a:pt x="101972" y="341147"/>
                        <a:pt x="99667" y="323860"/>
                      </a:cubicBezTo>
                      <a:lnTo>
                        <a:pt x="99667" y="323860"/>
                      </a:lnTo>
                      <a:lnTo>
                        <a:pt x="99667" y="53016"/>
                      </a:lnTo>
                      <a:lnTo>
                        <a:pt x="274851" y="154438"/>
                      </a:lnTo>
                      <a:lnTo>
                        <a:pt x="274851" y="404536"/>
                      </a:lnTo>
                      <a:cubicBezTo>
                        <a:pt x="262173" y="387248"/>
                        <a:pt x="241428" y="373418"/>
                        <a:pt x="220682" y="369961"/>
                      </a:cubicBezTo>
                      <a:cubicBezTo>
                        <a:pt x="194174" y="366503"/>
                        <a:pt x="180344" y="383791"/>
                        <a:pt x="189564" y="407994"/>
                      </a:cubicBezTo>
                      <a:cubicBezTo>
                        <a:pt x="198785" y="432197"/>
                        <a:pt x="226445" y="455247"/>
                        <a:pt x="252953" y="458705"/>
                      </a:cubicBezTo>
                      <a:cubicBezTo>
                        <a:pt x="274851" y="461010"/>
                        <a:pt x="288681" y="449485"/>
                        <a:pt x="286376" y="432197"/>
                      </a:cubicBezTo>
                      <a:lnTo>
                        <a:pt x="286376" y="432197"/>
                      </a:lnTo>
                      <a:lnTo>
                        <a:pt x="286376" y="11410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4113" name="Graphic 4">
                <a:extLst>
                  <a:ext uri="{FF2B5EF4-FFF2-40B4-BE49-F238E27FC236}">
                    <a16:creationId xmlns:a16="http://schemas.microsoft.com/office/drawing/2014/main" id="{23C49AF3-BE33-614F-E92C-1CC3FBDA1838}"/>
                  </a:ext>
                </a:extLst>
              </p:cNvPr>
              <p:cNvGrpSpPr/>
              <p:nvPr/>
            </p:nvGrpSpPr>
            <p:grpSpPr>
              <a:xfrm>
                <a:off x="12805425" y="5490713"/>
                <a:ext cx="493280" cy="865809"/>
                <a:chOff x="12805425" y="5490713"/>
                <a:chExt cx="493280" cy="865809"/>
              </a:xfrm>
            </p:grpSpPr>
            <p:sp>
              <p:nvSpPr>
                <p:cNvPr id="4114" name="Freeform: Shape 4113">
                  <a:extLst>
                    <a:ext uri="{FF2B5EF4-FFF2-40B4-BE49-F238E27FC236}">
                      <a16:creationId xmlns:a16="http://schemas.microsoft.com/office/drawing/2014/main" id="{589699E1-F877-B89F-270B-D93FE6BE9D78}"/>
                    </a:ext>
                  </a:extLst>
                </p:cNvPr>
                <p:cNvSpPr/>
                <p:nvPr/>
              </p:nvSpPr>
              <p:spPr>
                <a:xfrm>
                  <a:off x="12819255" y="5490713"/>
                  <a:ext cx="479450" cy="863632"/>
                </a:xfrm>
                <a:custGeom>
                  <a:avLst/>
                  <a:gdLst>
                    <a:gd name="connsiteX0" fmla="*/ 429892 w 479450"/>
                    <a:gd name="connsiteY0" fmla="*/ 217066 h 863632"/>
                    <a:gd name="connsiteX1" fmla="*/ 66846 w 479450"/>
                    <a:gd name="connsiteY1" fmla="*/ 7306 h 863632"/>
                    <a:gd name="connsiteX2" fmla="*/ 31118 w 479450"/>
                    <a:gd name="connsiteY2" fmla="*/ 2696 h 863632"/>
                    <a:gd name="connsiteX3" fmla="*/ 31118 w 479450"/>
                    <a:gd name="connsiteY3" fmla="*/ 2696 h 863632"/>
                    <a:gd name="connsiteX4" fmla="*/ 0 w 479450"/>
                    <a:gd name="connsiteY4" fmla="*/ 21137 h 863632"/>
                    <a:gd name="connsiteX5" fmla="*/ 19593 w 479450"/>
                    <a:gd name="connsiteY5" fmla="*/ 58017 h 863632"/>
                    <a:gd name="connsiteX6" fmla="*/ 19593 w 479450"/>
                    <a:gd name="connsiteY6" fmla="*/ 553603 h 863632"/>
                    <a:gd name="connsiteX7" fmla="*/ 67999 w 479450"/>
                    <a:gd name="connsiteY7" fmla="*/ 629670 h 863632"/>
                    <a:gd name="connsiteX8" fmla="*/ 417214 w 479450"/>
                    <a:gd name="connsiteY8" fmla="*/ 831362 h 863632"/>
                    <a:gd name="connsiteX9" fmla="*/ 433349 w 479450"/>
                    <a:gd name="connsiteY9" fmla="*/ 863632 h 863632"/>
                    <a:gd name="connsiteX10" fmla="*/ 466773 w 479450"/>
                    <a:gd name="connsiteY10" fmla="*/ 845192 h 863632"/>
                    <a:gd name="connsiteX11" fmla="*/ 466773 w 479450"/>
                    <a:gd name="connsiteY11" fmla="*/ 845192 h 863632"/>
                    <a:gd name="connsiteX12" fmla="*/ 479450 w 479450"/>
                    <a:gd name="connsiteY12" fmla="*/ 819837 h 863632"/>
                    <a:gd name="connsiteX13" fmla="*/ 479450 w 479450"/>
                    <a:gd name="connsiteY13" fmla="*/ 294285 h 863632"/>
                    <a:gd name="connsiteX14" fmla="*/ 429892 w 479450"/>
                    <a:gd name="connsiteY14" fmla="*/ 217066 h 8636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479450" h="863632">
                      <a:moveTo>
                        <a:pt x="429892" y="217066"/>
                      </a:moveTo>
                      <a:lnTo>
                        <a:pt x="66846" y="7306"/>
                      </a:lnTo>
                      <a:cubicBezTo>
                        <a:pt x="53016" y="-761"/>
                        <a:pt x="40338" y="-1914"/>
                        <a:pt x="31118" y="2696"/>
                      </a:cubicBezTo>
                      <a:lnTo>
                        <a:pt x="31118" y="2696"/>
                      </a:lnTo>
                      <a:lnTo>
                        <a:pt x="0" y="21137"/>
                      </a:lnTo>
                      <a:lnTo>
                        <a:pt x="19593" y="58017"/>
                      </a:lnTo>
                      <a:lnTo>
                        <a:pt x="19593" y="553603"/>
                      </a:lnTo>
                      <a:cubicBezTo>
                        <a:pt x="19593" y="580112"/>
                        <a:pt x="41491" y="614687"/>
                        <a:pt x="67999" y="629670"/>
                      </a:cubicBezTo>
                      <a:lnTo>
                        <a:pt x="417214" y="831362"/>
                      </a:lnTo>
                      <a:lnTo>
                        <a:pt x="433349" y="863632"/>
                      </a:lnTo>
                      <a:lnTo>
                        <a:pt x="466773" y="845192"/>
                      </a:lnTo>
                      <a:lnTo>
                        <a:pt x="466773" y="845192"/>
                      </a:lnTo>
                      <a:cubicBezTo>
                        <a:pt x="474840" y="841735"/>
                        <a:pt x="479450" y="832514"/>
                        <a:pt x="479450" y="819837"/>
                      </a:cubicBezTo>
                      <a:lnTo>
                        <a:pt x="479450" y="294285"/>
                      </a:lnTo>
                      <a:cubicBezTo>
                        <a:pt x="478298" y="266625"/>
                        <a:pt x="456400" y="233201"/>
                        <a:pt x="429892" y="217066"/>
                      </a:cubicBezTo>
                      <a:close/>
                    </a:path>
                  </a:pathLst>
                </a:custGeom>
                <a:solidFill>
                  <a:srgbClr val="003480"/>
                </a:soli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115" name="Freeform: Shape 4114">
                  <a:extLst>
                    <a:ext uri="{FF2B5EF4-FFF2-40B4-BE49-F238E27FC236}">
                      <a16:creationId xmlns:a16="http://schemas.microsoft.com/office/drawing/2014/main" id="{A6594219-DBA5-24A2-2891-69DBD7640BCB}"/>
                    </a:ext>
                  </a:extLst>
                </p:cNvPr>
                <p:cNvSpPr/>
                <p:nvPr/>
              </p:nvSpPr>
              <p:spPr>
                <a:xfrm>
                  <a:off x="12805425" y="5509283"/>
                  <a:ext cx="459857" cy="847239"/>
                </a:xfrm>
                <a:custGeom>
                  <a:avLst/>
                  <a:gdLst>
                    <a:gd name="connsiteX0" fmla="*/ 411452 w 459857"/>
                    <a:gd name="connsiteY0" fmla="*/ 839299 h 847239"/>
                    <a:gd name="connsiteX1" fmla="*/ 48406 w 459857"/>
                    <a:gd name="connsiteY1" fmla="*/ 629540 h 847239"/>
                    <a:gd name="connsiteX2" fmla="*/ 0 w 459857"/>
                    <a:gd name="connsiteY2" fmla="*/ 553473 h 847239"/>
                    <a:gd name="connsiteX3" fmla="*/ 0 w 459857"/>
                    <a:gd name="connsiteY3" fmla="*/ 27922 h 847239"/>
                    <a:gd name="connsiteX4" fmla="*/ 48406 w 459857"/>
                    <a:gd name="connsiteY4" fmla="*/ 7176 h 847239"/>
                    <a:gd name="connsiteX5" fmla="*/ 411452 w 459857"/>
                    <a:gd name="connsiteY5" fmla="*/ 216936 h 847239"/>
                    <a:gd name="connsiteX6" fmla="*/ 459858 w 459857"/>
                    <a:gd name="connsiteY6" fmla="*/ 293002 h 847239"/>
                    <a:gd name="connsiteX7" fmla="*/ 459858 w 459857"/>
                    <a:gd name="connsiteY7" fmla="*/ 818554 h 847239"/>
                    <a:gd name="connsiteX8" fmla="*/ 411452 w 459857"/>
                    <a:gd name="connsiteY8" fmla="*/ 839299 h 8472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59857" h="847239">
                      <a:moveTo>
                        <a:pt x="411452" y="839299"/>
                      </a:moveTo>
                      <a:lnTo>
                        <a:pt x="48406" y="629540"/>
                      </a:lnTo>
                      <a:cubicBezTo>
                        <a:pt x="21898" y="614557"/>
                        <a:pt x="0" y="579981"/>
                        <a:pt x="0" y="553473"/>
                      </a:cubicBezTo>
                      <a:lnTo>
                        <a:pt x="0" y="27922"/>
                      </a:lnTo>
                      <a:cubicBezTo>
                        <a:pt x="0" y="1414"/>
                        <a:pt x="21898" y="-7807"/>
                        <a:pt x="48406" y="7176"/>
                      </a:cubicBezTo>
                      <a:lnTo>
                        <a:pt x="411452" y="216936"/>
                      </a:lnTo>
                      <a:cubicBezTo>
                        <a:pt x="437960" y="231919"/>
                        <a:pt x="459858" y="266495"/>
                        <a:pt x="459858" y="293002"/>
                      </a:cubicBezTo>
                      <a:lnTo>
                        <a:pt x="459858" y="818554"/>
                      </a:lnTo>
                      <a:cubicBezTo>
                        <a:pt x="459858" y="846215"/>
                        <a:pt x="437960" y="855435"/>
                        <a:pt x="411452" y="839299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0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116" name="Freeform: Shape 4115">
                  <a:extLst>
                    <a:ext uri="{FF2B5EF4-FFF2-40B4-BE49-F238E27FC236}">
                      <a16:creationId xmlns:a16="http://schemas.microsoft.com/office/drawing/2014/main" id="{B7DE2974-5455-70FA-AE8E-5153A300FD60}"/>
                    </a:ext>
                  </a:extLst>
                </p:cNvPr>
                <p:cNvSpPr/>
                <p:nvPr/>
              </p:nvSpPr>
              <p:spPr>
                <a:xfrm>
                  <a:off x="12893017" y="5725067"/>
                  <a:ext cx="281216" cy="413756"/>
                </a:xfrm>
                <a:custGeom>
                  <a:avLst/>
                  <a:gdLst>
                    <a:gd name="connsiteX0" fmla="*/ 265081 w 281216"/>
                    <a:gd name="connsiteY0" fmla="*/ 205149 h 413756"/>
                    <a:gd name="connsiteX1" fmla="*/ 274302 w 281216"/>
                    <a:gd name="connsiteY1" fmla="*/ 201692 h 413756"/>
                    <a:gd name="connsiteX2" fmla="*/ 252403 w 281216"/>
                    <a:gd name="connsiteY2" fmla="*/ 137150 h 413756"/>
                    <a:gd name="connsiteX3" fmla="*/ 243183 w 281216"/>
                    <a:gd name="connsiteY3" fmla="*/ 139455 h 413756"/>
                    <a:gd name="connsiteX4" fmla="*/ 209760 w 281216"/>
                    <a:gd name="connsiteY4" fmla="*/ 82982 h 413756"/>
                    <a:gd name="connsiteX5" fmla="*/ 198234 w 281216"/>
                    <a:gd name="connsiteY5" fmla="*/ 69152 h 413756"/>
                    <a:gd name="connsiteX6" fmla="*/ 200540 w 281216"/>
                    <a:gd name="connsiteY6" fmla="*/ 56474 h 413756"/>
                    <a:gd name="connsiteX7" fmla="*/ 157896 w 281216"/>
                    <a:gd name="connsiteY7" fmla="*/ 19593 h 413756"/>
                    <a:gd name="connsiteX8" fmla="*/ 154439 w 281216"/>
                    <a:gd name="connsiteY8" fmla="*/ 32271 h 413756"/>
                    <a:gd name="connsiteX9" fmla="*/ 97965 w 281216"/>
                    <a:gd name="connsiteY9" fmla="*/ 16135 h 413756"/>
                    <a:gd name="connsiteX10" fmla="*/ 92202 w 281216"/>
                    <a:gd name="connsiteY10" fmla="*/ 0 h 413756"/>
                    <a:gd name="connsiteX11" fmla="*/ 53017 w 281216"/>
                    <a:gd name="connsiteY11" fmla="*/ 11525 h 413756"/>
                    <a:gd name="connsiteX12" fmla="*/ 58779 w 281216"/>
                    <a:gd name="connsiteY12" fmla="*/ 28813 h 413756"/>
                    <a:gd name="connsiteX13" fmla="*/ 29966 w 281216"/>
                    <a:gd name="connsiteY13" fmla="*/ 61084 h 413756"/>
                    <a:gd name="connsiteX14" fmla="*/ 24203 w 281216"/>
                    <a:gd name="connsiteY14" fmla="*/ 73762 h 413756"/>
                    <a:gd name="connsiteX15" fmla="*/ 12678 w 281216"/>
                    <a:gd name="connsiteY15" fmla="*/ 64541 h 413756"/>
                    <a:gd name="connsiteX16" fmla="*/ 0 w 281216"/>
                    <a:gd name="connsiteY16" fmla="*/ 118710 h 413756"/>
                    <a:gd name="connsiteX17" fmla="*/ 10373 w 281216"/>
                    <a:gd name="connsiteY17" fmla="*/ 127930 h 413756"/>
                    <a:gd name="connsiteX18" fmla="*/ 16136 w 281216"/>
                    <a:gd name="connsiteY18" fmla="*/ 209759 h 413756"/>
                    <a:gd name="connsiteX19" fmla="*/ 6916 w 281216"/>
                    <a:gd name="connsiteY19" fmla="*/ 212065 h 413756"/>
                    <a:gd name="connsiteX20" fmla="*/ 28813 w 281216"/>
                    <a:gd name="connsiteY20" fmla="*/ 276606 h 413756"/>
                    <a:gd name="connsiteX21" fmla="*/ 38034 w 281216"/>
                    <a:gd name="connsiteY21" fmla="*/ 274301 h 413756"/>
                    <a:gd name="connsiteX22" fmla="*/ 71457 w 281216"/>
                    <a:gd name="connsiteY22" fmla="*/ 330774 h 413756"/>
                    <a:gd name="connsiteX23" fmla="*/ 82982 w 281216"/>
                    <a:gd name="connsiteY23" fmla="*/ 344605 h 413756"/>
                    <a:gd name="connsiteX24" fmla="*/ 80677 w 281216"/>
                    <a:gd name="connsiteY24" fmla="*/ 357283 h 413756"/>
                    <a:gd name="connsiteX25" fmla="*/ 123320 w 281216"/>
                    <a:gd name="connsiteY25" fmla="*/ 394163 h 413756"/>
                    <a:gd name="connsiteX26" fmla="*/ 126778 w 281216"/>
                    <a:gd name="connsiteY26" fmla="*/ 381486 h 413756"/>
                    <a:gd name="connsiteX27" fmla="*/ 183252 w 281216"/>
                    <a:gd name="connsiteY27" fmla="*/ 397621 h 413756"/>
                    <a:gd name="connsiteX28" fmla="*/ 189014 w 281216"/>
                    <a:gd name="connsiteY28" fmla="*/ 413756 h 413756"/>
                    <a:gd name="connsiteX29" fmla="*/ 228201 w 281216"/>
                    <a:gd name="connsiteY29" fmla="*/ 402231 h 413756"/>
                    <a:gd name="connsiteX30" fmla="*/ 222438 w 281216"/>
                    <a:gd name="connsiteY30" fmla="*/ 384943 h 413756"/>
                    <a:gd name="connsiteX31" fmla="*/ 251251 w 281216"/>
                    <a:gd name="connsiteY31" fmla="*/ 352672 h 413756"/>
                    <a:gd name="connsiteX32" fmla="*/ 257014 w 281216"/>
                    <a:gd name="connsiteY32" fmla="*/ 339995 h 413756"/>
                    <a:gd name="connsiteX33" fmla="*/ 268539 w 281216"/>
                    <a:gd name="connsiteY33" fmla="*/ 349215 h 413756"/>
                    <a:gd name="connsiteX34" fmla="*/ 281216 w 281216"/>
                    <a:gd name="connsiteY34" fmla="*/ 295046 h 413756"/>
                    <a:gd name="connsiteX35" fmla="*/ 270843 w 281216"/>
                    <a:gd name="connsiteY35" fmla="*/ 285826 h 413756"/>
                    <a:gd name="connsiteX36" fmla="*/ 265081 w 281216"/>
                    <a:gd name="connsiteY36" fmla="*/ 205149 h 413756"/>
                    <a:gd name="connsiteX37" fmla="*/ 210913 w 281216"/>
                    <a:gd name="connsiteY37" fmla="*/ 297351 h 413756"/>
                    <a:gd name="connsiteX38" fmla="*/ 100270 w 281216"/>
                    <a:gd name="connsiteY38" fmla="*/ 283521 h 413756"/>
                    <a:gd name="connsiteX39" fmla="*/ 73762 w 281216"/>
                    <a:gd name="connsiteY39" fmla="*/ 118710 h 413756"/>
                    <a:gd name="connsiteX40" fmla="*/ 184404 w 281216"/>
                    <a:gd name="connsiteY40" fmla="*/ 132540 h 413756"/>
                    <a:gd name="connsiteX41" fmla="*/ 210913 w 281216"/>
                    <a:gd name="connsiteY41" fmla="*/ 297351 h 4137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</a:cxnLst>
                  <a:rect l="l" t="t" r="r" b="b"/>
                  <a:pathLst>
                    <a:path w="281216" h="413756">
                      <a:moveTo>
                        <a:pt x="265081" y="205149"/>
                      </a:moveTo>
                      <a:lnTo>
                        <a:pt x="274302" y="201692"/>
                      </a:lnTo>
                      <a:lnTo>
                        <a:pt x="252403" y="137150"/>
                      </a:lnTo>
                      <a:lnTo>
                        <a:pt x="243183" y="139455"/>
                      </a:lnTo>
                      <a:cubicBezTo>
                        <a:pt x="233963" y="119863"/>
                        <a:pt x="222438" y="100269"/>
                        <a:pt x="209760" y="82982"/>
                      </a:cubicBezTo>
                      <a:cubicBezTo>
                        <a:pt x="206302" y="78372"/>
                        <a:pt x="201692" y="73762"/>
                        <a:pt x="198234" y="69152"/>
                      </a:cubicBezTo>
                      <a:lnTo>
                        <a:pt x="200540" y="56474"/>
                      </a:lnTo>
                      <a:lnTo>
                        <a:pt x="157896" y="19593"/>
                      </a:lnTo>
                      <a:lnTo>
                        <a:pt x="154439" y="32271"/>
                      </a:lnTo>
                      <a:cubicBezTo>
                        <a:pt x="134846" y="20745"/>
                        <a:pt x="116405" y="14983"/>
                        <a:pt x="97965" y="16135"/>
                      </a:cubicBezTo>
                      <a:lnTo>
                        <a:pt x="92202" y="0"/>
                      </a:lnTo>
                      <a:lnTo>
                        <a:pt x="53017" y="11525"/>
                      </a:lnTo>
                      <a:lnTo>
                        <a:pt x="58779" y="28813"/>
                      </a:lnTo>
                      <a:cubicBezTo>
                        <a:pt x="47254" y="35728"/>
                        <a:pt x="38034" y="47253"/>
                        <a:pt x="29966" y="61084"/>
                      </a:cubicBezTo>
                      <a:cubicBezTo>
                        <a:pt x="27661" y="64541"/>
                        <a:pt x="25356" y="69152"/>
                        <a:pt x="24203" y="73762"/>
                      </a:cubicBezTo>
                      <a:lnTo>
                        <a:pt x="12678" y="64541"/>
                      </a:lnTo>
                      <a:lnTo>
                        <a:pt x="0" y="118710"/>
                      </a:lnTo>
                      <a:lnTo>
                        <a:pt x="10373" y="127930"/>
                      </a:lnTo>
                      <a:cubicBezTo>
                        <a:pt x="8068" y="153286"/>
                        <a:pt x="10373" y="180946"/>
                        <a:pt x="16136" y="209759"/>
                      </a:cubicBezTo>
                      <a:lnTo>
                        <a:pt x="6916" y="212065"/>
                      </a:lnTo>
                      <a:lnTo>
                        <a:pt x="28813" y="276606"/>
                      </a:lnTo>
                      <a:lnTo>
                        <a:pt x="38034" y="274301"/>
                      </a:lnTo>
                      <a:cubicBezTo>
                        <a:pt x="47254" y="293894"/>
                        <a:pt x="58779" y="313487"/>
                        <a:pt x="71457" y="330774"/>
                      </a:cubicBezTo>
                      <a:cubicBezTo>
                        <a:pt x="74914" y="335385"/>
                        <a:pt x="79525" y="339995"/>
                        <a:pt x="82982" y="344605"/>
                      </a:cubicBezTo>
                      <a:lnTo>
                        <a:pt x="80677" y="357283"/>
                      </a:lnTo>
                      <a:lnTo>
                        <a:pt x="123320" y="394163"/>
                      </a:lnTo>
                      <a:lnTo>
                        <a:pt x="126778" y="381486"/>
                      </a:lnTo>
                      <a:cubicBezTo>
                        <a:pt x="146371" y="393011"/>
                        <a:pt x="164812" y="398773"/>
                        <a:pt x="183252" y="397621"/>
                      </a:cubicBezTo>
                      <a:lnTo>
                        <a:pt x="189014" y="413756"/>
                      </a:lnTo>
                      <a:lnTo>
                        <a:pt x="228201" y="402231"/>
                      </a:lnTo>
                      <a:lnTo>
                        <a:pt x="222438" y="384943"/>
                      </a:lnTo>
                      <a:cubicBezTo>
                        <a:pt x="233963" y="378028"/>
                        <a:pt x="243183" y="366503"/>
                        <a:pt x="251251" y="352672"/>
                      </a:cubicBezTo>
                      <a:cubicBezTo>
                        <a:pt x="253556" y="349215"/>
                        <a:pt x="255861" y="344605"/>
                        <a:pt x="257014" y="339995"/>
                      </a:cubicBezTo>
                      <a:lnTo>
                        <a:pt x="268539" y="349215"/>
                      </a:lnTo>
                      <a:lnTo>
                        <a:pt x="281216" y="295046"/>
                      </a:lnTo>
                      <a:lnTo>
                        <a:pt x="270843" y="285826"/>
                      </a:lnTo>
                      <a:cubicBezTo>
                        <a:pt x="274302" y="261623"/>
                        <a:pt x="271996" y="233962"/>
                        <a:pt x="265081" y="205149"/>
                      </a:cubicBezTo>
                      <a:close/>
                      <a:moveTo>
                        <a:pt x="210913" y="297351"/>
                      </a:moveTo>
                      <a:cubicBezTo>
                        <a:pt x="187862" y="338842"/>
                        <a:pt x="138303" y="333080"/>
                        <a:pt x="100270" y="283521"/>
                      </a:cubicBezTo>
                      <a:cubicBezTo>
                        <a:pt x="62237" y="233962"/>
                        <a:pt x="50711" y="160201"/>
                        <a:pt x="73762" y="118710"/>
                      </a:cubicBezTo>
                      <a:cubicBezTo>
                        <a:pt x="96812" y="77219"/>
                        <a:pt x="146371" y="82982"/>
                        <a:pt x="184404" y="132540"/>
                      </a:cubicBezTo>
                      <a:cubicBezTo>
                        <a:pt x="222438" y="182099"/>
                        <a:pt x="233963" y="255860"/>
                        <a:pt x="210913" y="29735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4117" name="Graphic 4">
                <a:extLst>
                  <a:ext uri="{FF2B5EF4-FFF2-40B4-BE49-F238E27FC236}">
                    <a16:creationId xmlns:a16="http://schemas.microsoft.com/office/drawing/2014/main" id="{5CD05B87-6DB8-5872-B12A-57853A9A889D}"/>
                  </a:ext>
                </a:extLst>
              </p:cNvPr>
              <p:cNvGrpSpPr/>
              <p:nvPr/>
            </p:nvGrpSpPr>
            <p:grpSpPr>
              <a:xfrm>
                <a:off x="11874185" y="8198124"/>
                <a:ext cx="493280" cy="864916"/>
                <a:chOff x="11874185" y="8198124"/>
                <a:chExt cx="493280" cy="864916"/>
              </a:xfrm>
            </p:grpSpPr>
            <p:sp>
              <p:nvSpPr>
                <p:cNvPr id="4118" name="Freeform: Shape 4117">
                  <a:extLst>
                    <a:ext uri="{FF2B5EF4-FFF2-40B4-BE49-F238E27FC236}">
                      <a16:creationId xmlns:a16="http://schemas.microsoft.com/office/drawing/2014/main" id="{0E149952-D531-0DD8-7E57-6890E4EAEC84}"/>
                    </a:ext>
                  </a:extLst>
                </p:cNvPr>
                <p:cNvSpPr/>
                <p:nvPr/>
              </p:nvSpPr>
              <p:spPr>
                <a:xfrm>
                  <a:off x="11907608" y="8198124"/>
                  <a:ext cx="459857" cy="846475"/>
                </a:xfrm>
                <a:custGeom>
                  <a:avLst/>
                  <a:gdLst>
                    <a:gd name="connsiteX0" fmla="*/ 411452 w 459857"/>
                    <a:gd name="connsiteY0" fmla="*/ 839299 h 846475"/>
                    <a:gd name="connsiteX1" fmla="*/ 48406 w 459857"/>
                    <a:gd name="connsiteY1" fmla="*/ 629540 h 846475"/>
                    <a:gd name="connsiteX2" fmla="*/ 0 w 459857"/>
                    <a:gd name="connsiteY2" fmla="*/ 553473 h 846475"/>
                    <a:gd name="connsiteX3" fmla="*/ 0 w 459857"/>
                    <a:gd name="connsiteY3" fmla="*/ 27922 h 846475"/>
                    <a:gd name="connsiteX4" fmla="*/ 48406 w 459857"/>
                    <a:gd name="connsiteY4" fmla="*/ 7176 h 846475"/>
                    <a:gd name="connsiteX5" fmla="*/ 411452 w 459857"/>
                    <a:gd name="connsiteY5" fmla="*/ 216936 h 846475"/>
                    <a:gd name="connsiteX6" fmla="*/ 459858 w 459857"/>
                    <a:gd name="connsiteY6" fmla="*/ 293003 h 846475"/>
                    <a:gd name="connsiteX7" fmla="*/ 459858 w 459857"/>
                    <a:gd name="connsiteY7" fmla="*/ 818554 h 846475"/>
                    <a:gd name="connsiteX8" fmla="*/ 411452 w 459857"/>
                    <a:gd name="connsiteY8" fmla="*/ 839299 h 846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59857" h="846475">
                      <a:moveTo>
                        <a:pt x="411452" y="839299"/>
                      </a:moveTo>
                      <a:lnTo>
                        <a:pt x="48406" y="629540"/>
                      </a:lnTo>
                      <a:cubicBezTo>
                        <a:pt x="21898" y="614557"/>
                        <a:pt x="0" y="579981"/>
                        <a:pt x="0" y="553473"/>
                      </a:cubicBezTo>
                      <a:lnTo>
                        <a:pt x="0" y="27922"/>
                      </a:lnTo>
                      <a:cubicBezTo>
                        <a:pt x="0" y="1414"/>
                        <a:pt x="21898" y="-7806"/>
                        <a:pt x="48406" y="7176"/>
                      </a:cubicBezTo>
                      <a:lnTo>
                        <a:pt x="411452" y="216936"/>
                      </a:lnTo>
                      <a:cubicBezTo>
                        <a:pt x="437960" y="231919"/>
                        <a:pt x="459858" y="266495"/>
                        <a:pt x="459858" y="293003"/>
                      </a:cubicBezTo>
                      <a:lnTo>
                        <a:pt x="459858" y="818554"/>
                      </a:lnTo>
                      <a:cubicBezTo>
                        <a:pt x="459858" y="845062"/>
                        <a:pt x="437960" y="854283"/>
                        <a:pt x="411452" y="839299"/>
                      </a:cubicBezTo>
                      <a:close/>
                    </a:path>
                  </a:pathLst>
                </a:custGeom>
                <a:solidFill>
                  <a:srgbClr val="A81849"/>
                </a:soli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119" name="Freeform: Shape 4118">
                  <a:extLst>
                    <a:ext uri="{FF2B5EF4-FFF2-40B4-BE49-F238E27FC236}">
                      <a16:creationId xmlns:a16="http://schemas.microsoft.com/office/drawing/2014/main" id="{B66F0076-6FD8-FCFD-73DE-F41F248CD8E6}"/>
                    </a:ext>
                  </a:extLst>
                </p:cNvPr>
                <p:cNvSpPr/>
                <p:nvPr/>
              </p:nvSpPr>
              <p:spPr>
                <a:xfrm>
                  <a:off x="11888015" y="8199538"/>
                  <a:ext cx="466772" cy="860935"/>
                </a:xfrm>
                <a:custGeom>
                  <a:avLst/>
                  <a:gdLst>
                    <a:gd name="connsiteX0" fmla="*/ 32271 w 466772"/>
                    <a:gd name="connsiteY0" fmla="*/ 0 h 860935"/>
                    <a:gd name="connsiteX1" fmla="*/ 0 w 466772"/>
                    <a:gd name="connsiteY1" fmla="*/ 18440 h 860935"/>
                    <a:gd name="connsiteX2" fmla="*/ 433349 w 466772"/>
                    <a:gd name="connsiteY2" fmla="*/ 860936 h 860935"/>
                    <a:gd name="connsiteX3" fmla="*/ 466773 w 466772"/>
                    <a:gd name="connsiteY3" fmla="*/ 842496 h 8609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66772" h="860935">
                      <a:moveTo>
                        <a:pt x="32271" y="0"/>
                      </a:moveTo>
                      <a:lnTo>
                        <a:pt x="0" y="18440"/>
                      </a:lnTo>
                      <a:lnTo>
                        <a:pt x="433349" y="860936"/>
                      </a:lnTo>
                      <a:lnTo>
                        <a:pt x="466773" y="842496"/>
                      </a:lnTo>
                      <a:close/>
                    </a:path>
                  </a:pathLst>
                </a:custGeom>
                <a:solidFill>
                  <a:srgbClr val="A81849"/>
                </a:soli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120" name="Freeform: Shape 4119">
                  <a:extLst>
                    <a:ext uri="{FF2B5EF4-FFF2-40B4-BE49-F238E27FC236}">
                      <a16:creationId xmlns:a16="http://schemas.microsoft.com/office/drawing/2014/main" id="{E3863B07-708F-A652-2FC5-42FB16D97537}"/>
                    </a:ext>
                  </a:extLst>
                </p:cNvPr>
                <p:cNvSpPr/>
                <p:nvPr/>
              </p:nvSpPr>
              <p:spPr>
                <a:xfrm>
                  <a:off x="11874185" y="8216564"/>
                  <a:ext cx="459900" cy="846475"/>
                </a:xfrm>
                <a:custGeom>
                  <a:avLst/>
                  <a:gdLst>
                    <a:gd name="connsiteX0" fmla="*/ 412604 w 459900"/>
                    <a:gd name="connsiteY0" fmla="*/ 839300 h 846475"/>
                    <a:gd name="connsiteX1" fmla="*/ 48406 w 459900"/>
                    <a:gd name="connsiteY1" fmla="*/ 629540 h 846475"/>
                    <a:gd name="connsiteX2" fmla="*/ 0 w 459900"/>
                    <a:gd name="connsiteY2" fmla="*/ 553473 h 846475"/>
                    <a:gd name="connsiteX3" fmla="*/ 0 w 459900"/>
                    <a:gd name="connsiteY3" fmla="*/ 27922 h 846475"/>
                    <a:gd name="connsiteX4" fmla="*/ 48406 w 459900"/>
                    <a:gd name="connsiteY4" fmla="*/ 7176 h 846475"/>
                    <a:gd name="connsiteX5" fmla="*/ 411452 w 459900"/>
                    <a:gd name="connsiteY5" fmla="*/ 216936 h 846475"/>
                    <a:gd name="connsiteX6" fmla="*/ 459857 w 459900"/>
                    <a:gd name="connsiteY6" fmla="*/ 293002 h 846475"/>
                    <a:gd name="connsiteX7" fmla="*/ 459857 w 459900"/>
                    <a:gd name="connsiteY7" fmla="*/ 818554 h 846475"/>
                    <a:gd name="connsiteX8" fmla="*/ 412604 w 459900"/>
                    <a:gd name="connsiteY8" fmla="*/ 839300 h 846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59900" h="846475">
                      <a:moveTo>
                        <a:pt x="412604" y="839300"/>
                      </a:moveTo>
                      <a:lnTo>
                        <a:pt x="48406" y="629540"/>
                      </a:lnTo>
                      <a:cubicBezTo>
                        <a:pt x="21898" y="614557"/>
                        <a:pt x="0" y="579981"/>
                        <a:pt x="0" y="553473"/>
                      </a:cubicBezTo>
                      <a:lnTo>
                        <a:pt x="0" y="27922"/>
                      </a:lnTo>
                      <a:cubicBezTo>
                        <a:pt x="0" y="1414"/>
                        <a:pt x="21898" y="-7806"/>
                        <a:pt x="48406" y="7176"/>
                      </a:cubicBezTo>
                      <a:lnTo>
                        <a:pt x="411452" y="216936"/>
                      </a:lnTo>
                      <a:cubicBezTo>
                        <a:pt x="437960" y="231919"/>
                        <a:pt x="459857" y="266494"/>
                        <a:pt x="459857" y="293002"/>
                      </a:cubicBezTo>
                      <a:lnTo>
                        <a:pt x="459857" y="818554"/>
                      </a:lnTo>
                      <a:cubicBezTo>
                        <a:pt x="461010" y="845062"/>
                        <a:pt x="439112" y="854282"/>
                        <a:pt x="412604" y="83930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DD3970"/>
                    </a:gs>
                    <a:gs pos="50000">
                      <a:srgbClr val="D92C66"/>
                    </a:gs>
                    <a:gs pos="100000">
                      <a:srgbClr val="D61F5C"/>
                    </a:gs>
                  </a:gsLst>
                  <a:lin ang="0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4121" name="Graphic 4">
                  <a:extLst>
                    <a:ext uri="{FF2B5EF4-FFF2-40B4-BE49-F238E27FC236}">
                      <a16:creationId xmlns:a16="http://schemas.microsoft.com/office/drawing/2014/main" id="{B431BFD9-8C9E-596D-A6C9-F71FD8D24910}"/>
                    </a:ext>
                  </a:extLst>
                </p:cNvPr>
                <p:cNvGrpSpPr/>
                <p:nvPr/>
              </p:nvGrpSpPr>
              <p:grpSpPr>
                <a:xfrm>
                  <a:off x="11951116" y="8436018"/>
                  <a:ext cx="306068" cy="388572"/>
                  <a:chOff x="11951116" y="8436018"/>
                  <a:chExt cx="306068" cy="388572"/>
                </a:xfrm>
                <a:solidFill>
                  <a:srgbClr val="FFFFFF"/>
                </a:solidFill>
              </p:grpSpPr>
              <p:sp>
                <p:nvSpPr>
                  <p:cNvPr id="4122" name="Freeform: Shape 4121">
                    <a:extLst>
                      <a:ext uri="{FF2B5EF4-FFF2-40B4-BE49-F238E27FC236}">
                        <a16:creationId xmlns:a16="http://schemas.microsoft.com/office/drawing/2014/main" id="{FDFB01DC-B447-07AE-8AF8-47F1F856E69E}"/>
                      </a:ext>
                    </a:extLst>
                  </p:cNvPr>
                  <p:cNvSpPr/>
                  <p:nvPr/>
                </p:nvSpPr>
                <p:spPr>
                  <a:xfrm>
                    <a:off x="12084089" y="8747746"/>
                    <a:ext cx="53736" cy="76844"/>
                  </a:xfrm>
                  <a:custGeom>
                    <a:avLst/>
                    <a:gdLst>
                      <a:gd name="connsiteX0" fmla="*/ 19448 w 53736"/>
                      <a:gd name="connsiteY0" fmla="*/ 1546 h 76844"/>
                      <a:gd name="connsiteX1" fmla="*/ 19448 w 53736"/>
                      <a:gd name="connsiteY1" fmla="*/ 1546 h 76844"/>
                      <a:gd name="connsiteX2" fmla="*/ 49414 w 53736"/>
                      <a:gd name="connsiteY2" fmla="*/ 30359 h 76844"/>
                      <a:gd name="connsiteX3" fmla="*/ 49414 w 53736"/>
                      <a:gd name="connsiteY3" fmla="*/ 61477 h 76844"/>
                      <a:gd name="connsiteX4" fmla="*/ 42499 w 53736"/>
                      <a:gd name="connsiteY4" fmla="*/ 70697 h 76844"/>
                      <a:gd name="connsiteX5" fmla="*/ 19448 w 53736"/>
                      <a:gd name="connsiteY5" fmla="*/ 67240 h 76844"/>
                      <a:gd name="connsiteX6" fmla="*/ 3313 w 53736"/>
                      <a:gd name="connsiteY6" fmla="*/ 34969 h 76844"/>
                      <a:gd name="connsiteX7" fmla="*/ 19448 w 53736"/>
                      <a:gd name="connsiteY7" fmla="*/ 1546 h 76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3736" h="76844">
                        <a:moveTo>
                          <a:pt x="19448" y="1546"/>
                        </a:moveTo>
                        <a:cubicBezTo>
                          <a:pt x="19448" y="1546"/>
                          <a:pt x="19448" y="1546"/>
                          <a:pt x="19448" y="1546"/>
                        </a:cubicBezTo>
                        <a:cubicBezTo>
                          <a:pt x="29821" y="7308"/>
                          <a:pt x="40194" y="17681"/>
                          <a:pt x="49414" y="30359"/>
                        </a:cubicBezTo>
                        <a:cubicBezTo>
                          <a:pt x="55177" y="38427"/>
                          <a:pt x="55177" y="52257"/>
                          <a:pt x="49414" y="61477"/>
                        </a:cubicBezTo>
                        <a:lnTo>
                          <a:pt x="42499" y="70697"/>
                        </a:lnTo>
                        <a:cubicBezTo>
                          <a:pt x="35584" y="79918"/>
                          <a:pt x="25211" y="78765"/>
                          <a:pt x="19448" y="67240"/>
                        </a:cubicBezTo>
                        <a:lnTo>
                          <a:pt x="3313" y="34969"/>
                        </a:lnTo>
                        <a:cubicBezTo>
                          <a:pt x="-5907" y="18833"/>
                          <a:pt x="5619" y="-6521"/>
                          <a:pt x="19448" y="1546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115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123" name="Freeform: Shape 4122">
                    <a:extLst>
                      <a:ext uri="{FF2B5EF4-FFF2-40B4-BE49-F238E27FC236}">
                        <a16:creationId xmlns:a16="http://schemas.microsoft.com/office/drawing/2014/main" id="{03AC8558-79D9-FD13-1B89-1B51A72FB656}"/>
                      </a:ext>
                    </a:extLst>
                  </p:cNvPr>
                  <p:cNvSpPr/>
                  <p:nvPr/>
                </p:nvSpPr>
                <p:spPr>
                  <a:xfrm>
                    <a:off x="12045549" y="8657069"/>
                    <a:ext cx="135661" cy="117579"/>
                  </a:xfrm>
                  <a:custGeom>
                    <a:avLst/>
                    <a:gdLst>
                      <a:gd name="connsiteX0" fmla="*/ 60293 w 135661"/>
                      <a:gd name="connsiteY0" fmla="*/ 8089 h 117579"/>
                      <a:gd name="connsiteX1" fmla="*/ 134055 w 135661"/>
                      <a:gd name="connsiteY1" fmla="*/ 85308 h 117579"/>
                      <a:gd name="connsiteX2" fmla="*/ 132902 w 135661"/>
                      <a:gd name="connsiteY2" fmla="*/ 100291 h 117579"/>
                      <a:gd name="connsiteX3" fmla="*/ 123682 w 135661"/>
                      <a:gd name="connsiteY3" fmla="*/ 114122 h 117579"/>
                      <a:gd name="connsiteX4" fmla="*/ 112156 w 135661"/>
                      <a:gd name="connsiteY4" fmla="*/ 114122 h 117579"/>
                      <a:gd name="connsiteX5" fmla="*/ 66055 w 135661"/>
                      <a:gd name="connsiteY5" fmla="*/ 66868 h 117579"/>
                      <a:gd name="connsiteX6" fmla="*/ 28022 w 135661"/>
                      <a:gd name="connsiteY6" fmla="*/ 66868 h 117579"/>
                      <a:gd name="connsiteX7" fmla="*/ 19954 w 135661"/>
                      <a:gd name="connsiteY7" fmla="*/ 63410 h 117579"/>
                      <a:gd name="connsiteX8" fmla="*/ 1514 w 135661"/>
                      <a:gd name="connsiteY8" fmla="*/ 26530 h 117579"/>
                      <a:gd name="connsiteX9" fmla="*/ 3819 w 135661"/>
                      <a:gd name="connsiteY9" fmla="*/ 9242 h 117579"/>
                      <a:gd name="connsiteX10" fmla="*/ 60293 w 135661"/>
                      <a:gd name="connsiteY10" fmla="*/ 8089 h 1175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35661" h="117579">
                        <a:moveTo>
                          <a:pt x="60293" y="8089"/>
                        </a:moveTo>
                        <a:cubicBezTo>
                          <a:pt x="86801" y="21919"/>
                          <a:pt x="112156" y="50733"/>
                          <a:pt x="134055" y="85308"/>
                        </a:cubicBezTo>
                        <a:cubicBezTo>
                          <a:pt x="136360" y="89919"/>
                          <a:pt x="136360" y="95681"/>
                          <a:pt x="132902" y="100291"/>
                        </a:cubicBezTo>
                        <a:lnTo>
                          <a:pt x="123682" y="114122"/>
                        </a:lnTo>
                        <a:cubicBezTo>
                          <a:pt x="120224" y="118732"/>
                          <a:pt x="115614" y="118732"/>
                          <a:pt x="112156" y="114122"/>
                        </a:cubicBezTo>
                        <a:cubicBezTo>
                          <a:pt x="98326" y="93376"/>
                          <a:pt x="82191" y="76088"/>
                          <a:pt x="66055" y="66868"/>
                        </a:cubicBezTo>
                        <a:cubicBezTo>
                          <a:pt x="49920" y="57647"/>
                          <a:pt x="37242" y="58800"/>
                          <a:pt x="28022" y="66868"/>
                        </a:cubicBezTo>
                        <a:cubicBezTo>
                          <a:pt x="25717" y="69173"/>
                          <a:pt x="22259" y="66868"/>
                          <a:pt x="19954" y="63410"/>
                        </a:cubicBezTo>
                        <a:lnTo>
                          <a:pt x="1514" y="26530"/>
                        </a:lnTo>
                        <a:cubicBezTo>
                          <a:pt x="-791" y="20767"/>
                          <a:pt x="-791" y="12699"/>
                          <a:pt x="3819" y="9242"/>
                        </a:cubicBezTo>
                        <a:cubicBezTo>
                          <a:pt x="17649" y="-2283"/>
                          <a:pt x="37242" y="-3436"/>
                          <a:pt x="60293" y="8089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115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124" name="Freeform: Shape 4123">
                    <a:extLst>
                      <a:ext uri="{FF2B5EF4-FFF2-40B4-BE49-F238E27FC236}">
                        <a16:creationId xmlns:a16="http://schemas.microsoft.com/office/drawing/2014/main" id="{4C53E3DA-8D42-E772-5235-782490DD8916}"/>
                      </a:ext>
                    </a:extLst>
                  </p:cNvPr>
                  <p:cNvSpPr/>
                  <p:nvPr/>
                </p:nvSpPr>
                <p:spPr>
                  <a:xfrm>
                    <a:off x="11951116" y="8436018"/>
                    <a:ext cx="306068" cy="236385"/>
                  </a:xfrm>
                  <a:custGeom>
                    <a:avLst/>
                    <a:gdLst>
                      <a:gd name="connsiteX0" fmla="*/ 130524 w 306068"/>
                      <a:gd name="connsiteY0" fmla="*/ 12465 h 236385"/>
                      <a:gd name="connsiteX1" fmla="*/ 304555 w 306068"/>
                      <a:gd name="connsiteY1" fmla="*/ 194564 h 236385"/>
                      <a:gd name="connsiteX2" fmla="*/ 302250 w 306068"/>
                      <a:gd name="connsiteY2" fmla="*/ 213004 h 236385"/>
                      <a:gd name="connsiteX3" fmla="*/ 289572 w 306068"/>
                      <a:gd name="connsiteY3" fmla="*/ 231445 h 236385"/>
                      <a:gd name="connsiteX4" fmla="*/ 275742 w 306068"/>
                      <a:gd name="connsiteY4" fmla="*/ 232597 h 236385"/>
                      <a:gd name="connsiteX5" fmla="*/ 138592 w 306068"/>
                      <a:gd name="connsiteY5" fmla="*/ 88531 h 236385"/>
                      <a:gd name="connsiteX6" fmla="*/ 32559 w 306068"/>
                      <a:gd name="connsiteY6" fmla="*/ 108124 h 236385"/>
                      <a:gd name="connsiteX7" fmla="*/ 23339 w 306068"/>
                      <a:gd name="connsiteY7" fmla="*/ 105819 h 236385"/>
                      <a:gd name="connsiteX8" fmla="*/ 2593 w 306068"/>
                      <a:gd name="connsiteY8" fmla="*/ 63176 h 236385"/>
                      <a:gd name="connsiteX9" fmla="*/ 2593 w 306068"/>
                      <a:gd name="connsiteY9" fmla="*/ 42430 h 236385"/>
                      <a:gd name="connsiteX10" fmla="*/ 130524 w 306068"/>
                      <a:gd name="connsiteY10" fmla="*/ 12465 h 2363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306068" h="236385">
                        <a:moveTo>
                          <a:pt x="130524" y="12465"/>
                        </a:moveTo>
                        <a:cubicBezTo>
                          <a:pt x="192760" y="40126"/>
                          <a:pt x="254996" y="108124"/>
                          <a:pt x="304555" y="194564"/>
                        </a:cubicBezTo>
                        <a:cubicBezTo>
                          <a:pt x="306860" y="199174"/>
                          <a:pt x="306860" y="208394"/>
                          <a:pt x="302250" y="213004"/>
                        </a:cubicBezTo>
                        <a:lnTo>
                          <a:pt x="289572" y="231445"/>
                        </a:lnTo>
                        <a:cubicBezTo>
                          <a:pt x="284962" y="237207"/>
                          <a:pt x="279199" y="238359"/>
                          <a:pt x="275742" y="232597"/>
                        </a:cubicBezTo>
                        <a:cubicBezTo>
                          <a:pt x="236556" y="164598"/>
                          <a:pt x="188150" y="111582"/>
                          <a:pt x="138592" y="88531"/>
                        </a:cubicBezTo>
                        <a:cubicBezTo>
                          <a:pt x="92491" y="66634"/>
                          <a:pt x="55610" y="77006"/>
                          <a:pt x="32559" y="108124"/>
                        </a:cubicBezTo>
                        <a:cubicBezTo>
                          <a:pt x="30254" y="111582"/>
                          <a:pt x="26797" y="111582"/>
                          <a:pt x="23339" y="105819"/>
                        </a:cubicBezTo>
                        <a:lnTo>
                          <a:pt x="2593" y="63176"/>
                        </a:lnTo>
                        <a:cubicBezTo>
                          <a:pt x="-864" y="57414"/>
                          <a:pt x="-864" y="47041"/>
                          <a:pt x="2593" y="42430"/>
                        </a:cubicBezTo>
                        <a:cubicBezTo>
                          <a:pt x="30254" y="2092"/>
                          <a:pt x="74050" y="-12891"/>
                          <a:pt x="130524" y="12465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115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125" name="Freeform: Shape 4124">
                    <a:extLst>
                      <a:ext uri="{FF2B5EF4-FFF2-40B4-BE49-F238E27FC236}">
                        <a16:creationId xmlns:a16="http://schemas.microsoft.com/office/drawing/2014/main" id="{009C467C-34AE-4867-E111-AA8D2A08A3E5}"/>
                      </a:ext>
                    </a:extLst>
                  </p:cNvPr>
                  <p:cNvSpPr/>
                  <p:nvPr/>
                </p:nvSpPr>
                <p:spPr>
                  <a:xfrm>
                    <a:off x="11998204" y="8551703"/>
                    <a:ext cx="218734" cy="175402"/>
                  </a:xfrm>
                  <a:custGeom>
                    <a:avLst/>
                    <a:gdLst>
                      <a:gd name="connsiteX0" fmla="*/ 96113 w 218734"/>
                      <a:gd name="connsiteY0" fmla="*/ 10880 h 175402"/>
                      <a:gd name="connsiteX1" fmla="*/ 217128 w 218734"/>
                      <a:gd name="connsiteY1" fmla="*/ 137658 h 175402"/>
                      <a:gd name="connsiteX2" fmla="*/ 215976 w 218734"/>
                      <a:gd name="connsiteY2" fmla="*/ 154946 h 175402"/>
                      <a:gd name="connsiteX3" fmla="*/ 204451 w 218734"/>
                      <a:gd name="connsiteY3" fmla="*/ 171081 h 175402"/>
                      <a:gd name="connsiteX4" fmla="*/ 191773 w 218734"/>
                      <a:gd name="connsiteY4" fmla="*/ 171081 h 175402"/>
                      <a:gd name="connsiteX5" fmla="*/ 103029 w 218734"/>
                      <a:gd name="connsiteY5" fmla="*/ 77726 h 175402"/>
                      <a:gd name="connsiteX6" fmla="*/ 31572 w 218734"/>
                      <a:gd name="connsiteY6" fmla="*/ 83489 h 175402"/>
                      <a:gd name="connsiteX7" fmla="*/ 22352 w 218734"/>
                      <a:gd name="connsiteY7" fmla="*/ 81184 h 175402"/>
                      <a:gd name="connsiteX8" fmla="*/ 1606 w 218734"/>
                      <a:gd name="connsiteY8" fmla="*/ 40846 h 175402"/>
                      <a:gd name="connsiteX9" fmla="*/ 2759 w 218734"/>
                      <a:gd name="connsiteY9" fmla="*/ 22405 h 175402"/>
                      <a:gd name="connsiteX10" fmla="*/ 96113 w 218734"/>
                      <a:gd name="connsiteY10" fmla="*/ 10880 h 1754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18734" h="175402">
                        <a:moveTo>
                          <a:pt x="96113" y="10880"/>
                        </a:moveTo>
                        <a:cubicBezTo>
                          <a:pt x="139909" y="31625"/>
                          <a:pt x="182553" y="78879"/>
                          <a:pt x="217128" y="137658"/>
                        </a:cubicBezTo>
                        <a:cubicBezTo>
                          <a:pt x="219434" y="142268"/>
                          <a:pt x="219434" y="149183"/>
                          <a:pt x="215976" y="154946"/>
                        </a:cubicBezTo>
                        <a:lnTo>
                          <a:pt x="204451" y="171081"/>
                        </a:lnTo>
                        <a:cubicBezTo>
                          <a:pt x="200993" y="176843"/>
                          <a:pt x="195231" y="176843"/>
                          <a:pt x="191773" y="171081"/>
                        </a:cubicBezTo>
                        <a:cubicBezTo>
                          <a:pt x="166418" y="128437"/>
                          <a:pt x="135299" y="93861"/>
                          <a:pt x="103029" y="77726"/>
                        </a:cubicBezTo>
                        <a:cubicBezTo>
                          <a:pt x="73063" y="62744"/>
                          <a:pt x="48860" y="66201"/>
                          <a:pt x="31572" y="83489"/>
                        </a:cubicBezTo>
                        <a:cubicBezTo>
                          <a:pt x="29267" y="86947"/>
                          <a:pt x="24657" y="85794"/>
                          <a:pt x="22352" y="81184"/>
                        </a:cubicBezTo>
                        <a:lnTo>
                          <a:pt x="1606" y="40846"/>
                        </a:lnTo>
                        <a:cubicBezTo>
                          <a:pt x="-698" y="35083"/>
                          <a:pt x="-698" y="25863"/>
                          <a:pt x="2759" y="22405"/>
                        </a:cubicBezTo>
                        <a:cubicBezTo>
                          <a:pt x="25809" y="-1798"/>
                          <a:pt x="56928" y="-7561"/>
                          <a:pt x="96113" y="1088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115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4126" name="Graphic 4">
                <a:extLst>
                  <a:ext uri="{FF2B5EF4-FFF2-40B4-BE49-F238E27FC236}">
                    <a16:creationId xmlns:a16="http://schemas.microsoft.com/office/drawing/2014/main" id="{D788430E-B7E3-08CC-11C0-FD4209D0A526}"/>
                  </a:ext>
                </a:extLst>
              </p:cNvPr>
              <p:cNvGrpSpPr/>
              <p:nvPr/>
            </p:nvGrpSpPr>
            <p:grpSpPr>
              <a:xfrm>
                <a:off x="11793508" y="4570236"/>
                <a:ext cx="514025" cy="1456791"/>
                <a:chOff x="11793508" y="4570236"/>
                <a:chExt cx="514025" cy="1456791"/>
              </a:xfrm>
            </p:grpSpPr>
            <p:sp>
              <p:nvSpPr>
                <p:cNvPr id="4127" name="Freeform: Shape 4126">
                  <a:extLst>
                    <a:ext uri="{FF2B5EF4-FFF2-40B4-BE49-F238E27FC236}">
                      <a16:creationId xmlns:a16="http://schemas.microsoft.com/office/drawing/2014/main" id="{6619B7E8-2E26-B1AD-C425-1398A5E0B8C9}"/>
                    </a:ext>
                  </a:extLst>
                </p:cNvPr>
                <p:cNvSpPr/>
                <p:nvPr/>
              </p:nvSpPr>
              <p:spPr>
                <a:xfrm>
                  <a:off x="11793508" y="4570236"/>
                  <a:ext cx="514025" cy="1456791"/>
                </a:xfrm>
                <a:custGeom>
                  <a:avLst/>
                  <a:gdLst>
                    <a:gd name="connsiteX0" fmla="*/ 422977 w 514025"/>
                    <a:gd name="connsiteY0" fmla="*/ 1002697 h 1456791"/>
                    <a:gd name="connsiteX1" fmla="*/ 367655 w 514025"/>
                    <a:gd name="connsiteY1" fmla="*/ 966968 h 1456791"/>
                    <a:gd name="connsiteX2" fmla="*/ 364198 w 514025"/>
                    <a:gd name="connsiteY2" fmla="*/ 107185 h 1456791"/>
                    <a:gd name="connsiteX3" fmla="*/ 364198 w 514025"/>
                    <a:gd name="connsiteY3" fmla="*/ 107185 h 1456791"/>
                    <a:gd name="connsiteX4" fmla="*/ 325012 w 514025"/>
                    <a:gd name="connsiteY4" fmla="*/ 25356 h 1456791"/>
                    <a:gd name="connsiteX5" fmla="*/ 289284 w 514025"/>
                    <a:gd name="connsiteY5" fmla="*/ 5763 h 1456791"/>
                    <a:gd name="connsiteX6" fmla="*/ 289284 w 514025"/>
                    <a:gd name="connsiteY6" fmla="*/ 5763 h 1456791"/>
                    <a:gd name="connsiteX7" fmla="*/ 280063 w 514025"/>
                    <a:gd name="connsiteY7" fmla="*/ 3458 h 1456791"/>
                    <a:gd name="connsiteX8" fmla="*/ 252403 w 514025"/>
                    <a:gd name="connsiteY8" fmla="*/ 0 h 1456791"/>
                    <a:gd name="connsiteX9" fmla="*/ 141760 w 514025"/>
                    <a:gd name="connsiteY9" fmla="*/ 108337 h 1456791"/>
                    <a:gd name="connsiteX10" fmla="*/ 141760 w 514025"/>
                    <a:gd name="connsiteY10" fmla="*/ 108337 h 1456791"/>
                    <a:gd name="connsiteX11" fmla="*/ 141760 w 514025"/>
                    <a:gd name="connsiteY11" fmla="*/ 111795 h 1456791"/>
                    <a:gd name="connsiteX12" fmla="*/ 141760 w 514025"/>
                    <a:gd name="connsiteY12" fmla="*/ 111795 h 1456791"/>
                    <a:gd name="connsiteX13" fmla="*/ 141760 w 514025"/>
                    <a:gd name="connsiteY13" fmla="*/ 111795 h 1456791"/>
                    <a:gd name="connsiteX14" fmla="*/ 145218 w 514025"/>
                    <a:gd name="connsiteY14" fmla="*/ 968121 h 1456791"/>
                    <a:gd name="connsiteX15" fmla="*/ 0 w 514025"/>
                    <a:gd name="connsiteY15" fmla="*/ 1200931 h 1456791"/>
                    <a:gd name="connsiteX16" fmla="*/ 0 w 514025"/>
                    <a:gd name="connsiteY16" fmla="*/ 1202084 h 1456791"/>
                    <a:gd name="connsiteX17" fmla="*/ 161354 w 514025"/>
                    <a:gd name="connsiteY17" fmla="*/ 1438351 h 1456791"/>
                    <a:gd name="connsiteX18" fmla="*/ 258165 w 514025"/>
                    <a:gd name="connsiteY18" fmla="*/ 1456792 h 1456791"/>
                    <a:gd name="connsiteX19" fmla="*/ 263928 w 514025"/>
                    <a:gd name="connsiteY19" fmla="*/ 1456792 h 1456791"/>
                    <a:gd name="connsiteX20" fmla="*/ 278911 w 514025"/>
                    <a:gd name="connsiteY20" fmla="*/ 1455639 h 1456791"/>
                    <a:gd name="connsiteX21" fmla="*/ 345758 w 514025"/>
                    <a:gd name="connsiteY21" fmla="*/ 1440656 h 1456791"/>
                    <a:gd name="connsiteX22" fmla="*/ 441417 w 514025"/>
                    <a:gd name="connsiteY22" fmla="*/ 1378420 h 1456791"/>
                    <a:gd name="connsiteX23" fmla="*/ 514026 w 514025"/>
                    <a:gd name="connsiteY23" fmla="*/ 1198626 h 1456791"/>
                    <a:gd name="connsiteX24" fmla="*/ 422977 w 514025"/>
                    <a:gd name="connsiteY24" fmla="*/ 1002697 h 14567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514025" h="1456791">
                      <a:moveTo>
                        <a:pt x="422977" y="1002697"/>
                      </a:moveTo>
                      <a:cubicBezTo>
                        <a:pt x="405689" y="988866"/>
                        <a:pt x="387248" y="976189"/>
                        <a:pt x="367655" y="966968"/>
                      </a:cubicBezTo>
                      <a:lnTo>
                        <a:pt x="364198" y="107185"/>
                      </a:lnTo>
                      <a:lnTo>
                        <a:pt x="364198" y="107185"/>
                      </a:lnTo>
                      <a:cubicBezTo>
                        <a:pt x="363045" y="74914"/>
                        <a:pt x="348063" y="44948"/>
                        <a:pt x="325012" y="25356"/>
                      </a:cubicBezTo>
                      <a:cubicBezTo>
                        <a:pt x="314639" y="16135"/>
                        <a:pt x="303114" y="9220"/>
                        <a:pt x="289284" y="5763"/>
                      </a:cubicBezTo>
                      <a:cubicBezTo>
                        <a:pt x="289284" y="5763"/>
                        <a:pt x="289284" y="5763"/>
                        <a:pt x="289284" y="5763"/>
                      </a:cubicBezTo>
                      <a:cubicBezTo>
                        <a:pt x="286978" y="4610"/>
                        <a:pt x="283521" y="3458"/>
                        <a:pt x="280063" y="3458"/>
                      </a:cubicBezTo>
                      <a:cubicBezTo>
                        <a:pt x="270843" y="1153"/>
                        <a:pt x="261623" y="0"/>
                        <a:pt x="252403" y="0"/>
                      </a:cubicBezTo>
                      <a:cubicBezTo>
                        <a:pt x="191319" y="0"/>
                        <a:pt x="142913" y="48406"/>
                        <a:pt x="141760" y="108337"/>
                      </a:cubicBezTo>
                      <a:lnTo>
                        <a:pt x="141760" y="108337"/>
                      </a:lnTo>
                      <a:lnTo>
                        <a:pt x="141760" y="111795"/>
                      </a:lnTo>
                      <a:lnTo>
                        <a:pt x="141760" y="111795"/>
                      </a:lnTo>
                      <a:cubicBezTo>
                        <a:pt x="141760" y="111795"/>
                        <a:pt x="141760" y="111795"/>
                        <a:pt x="141760" y="111795"/>
                      </a:cubicBezTo>
                      <a:lnTo>
                        <a:pt x="145218" y="968121"/>
                      </a:lnTo>
                      <a:cubicBezTo>
                        <a:pt x="58778" y="1009612"/>
                        <a:pt x="0" y="1098356"/>
                        <a:pt x="0" y="1200931"/>
                      </a:cubicBezTo>
                      <a:cubicBezTo>
                        <a:pt x="0" y="1202084"/>
                        <a:pt x="0" y="1202084"/>
                        <a:pt x="0" y="1202084"/>
                      </a:cubicBezTo>
                      <a:cubicBezTo>
                        <a:pt x="1152" y="1309269"/>
                        <a:pt x="67999" y="1400318"/>
                        <a:pt x="161354" y="1438351"/>
                      </a:cubicBezTo>
                      <a:cubicBezTo>
                        <a:pt x="191319" y="1449876"/>
                        <a:pt x="223589" y="1456792"/>
                        <a:pt x="258165" y="1456792"/>
                      </a:cubicBezTo>
                      <a:cubicBezTo>
                        <a:pt x="260470" y="1456792"/>
                        <a:pt x="262776" y="1456792"/>
                        <a:pt x="263928" y="1456792"/>
                      </a:cubicBezTo>
                      <a:cubicBezTo>
                        <a:pt x="268538" y="1456792"/>
                        <a:pt x="273149" y="1456792"/>
                        <a:pt x="278911" y="1455639"/>
                      </a:cubicBezTo>
                      <a:cubicBezTo>
                        <a:pt x="301962" y="1453334"/>
                        <a:pt x="325012" y="1448724"/>
                        <a:pt x="345758" y="1440656"/>
                      </a:cubicBezTo>
                      <a:cubicBezTo>
                        <a:pt x="382638" y="1426826"/>
                        <a:pt x="414909" y="1406081"/>
                        <a:pt x="441417" y="1378420"/>
                      </a:cubicBezTo>
                      <a:cubicBezTo>
                        <a:pt x="486366" y="1332319"/>
                        <a:pt x="514026" y="1267778"/>
                        <a:pt x="514026" y="1198626"/>
                      </a:cubicBezTo>
                      <a:cubicBezTo>
                        <a:pt x="514026" y="1119102"/>
                        <a:pt x="478298" y="1049950"/>
                        <a:pt x="422977" y="100269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D7E5FB"/>
                    </a:gs>
                    <a:gs pos="50000">
                      <a:srgbClr val="A8CAFD"/>
                    </a:gs>
                    <a:gs pos="100000">
                      <a:srgbClr val="7AAFFF"/>
                    </a:gs>
                  </a:gsLst>
                  <a:lin ang="0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128" name="Freeform: Shape 4127">
                  <a:extLst>
                    <a:ext uri="{FF2B5EF4-FFF2-40B4-BE49-F238E27FC236}">
                      <a16:creationId xmlns:a16="http://schemas.microsoft.com/office/drawing/2014/main" id="{1E8FA865-1ABB-E72E-F8A2-D8460DF66F59}"/>
                    </a:ext>
                  </a:extLst>
                </p:cNvPr>
                <p:cNvSpPr/>
                <p:nvPr/>
              </p:nvSpPr>
              <p:spPr>
                <a:xfrm>
                  <a:off x="11921438" y="5642085"/>
                  <a:ext cx="254762" cy="254708"/>
                </a:xfrm>
                <a:custGeom>
                  <a:avLst/>
                  <a:gdLst>
                    <a:gd name="connsiteX0" fmla="*/ 210912 w 254762"/>
                    <a:gd name="connsiteY0" fmla="*/ 29966 h 254708"/>
                    <a:gd name="connsiteX1" fmla="*/ 170574 w 254762"/>
                    <a:gd name="connsiteY1" fmla="*/ 6915 h 254708"/>
                    <a:gd name="connsiteX2" fmla="*/ 169421 w 254762"/>
                    <a:gd name="connsiteY2" fmla="*/ 6915 h 254708"/>
                    <a:gd name="connsiteX3" fmla="*/ 159048 w 254762"/>
                    <a:gd name="connsiteY3" fmla="*/ 3457 h 254708"/>
                    <a:gd name="connsiteX4" fmla="*/ 126778 w 254762"/>
                    <a:gd name="connsiteY4" fmla="*/ 0 h 254708"/>
                    <a:gd name="connsiteX5" fmla="*/ 0 w 254762"/>
                    <a:gd name="connsiteY5" fmla="*/ 127930 h 254708"/>
                    <a:gd name="connsiteX6" fmla="*/ 0 w 254762"/>
                    <a:gd name="connsiteY6" fmla="*/ 129083 h 254708"/>
                    <a:gd name="connsiteX7" fmla="*/ 79525 w 254762"/>
                    <a:gd name="connsiteY7" fmla="*/ 245488 h 254708"/>
                    <a:gd name="connsiteX8" fmla="*/ 127931 w 254762"/>
                    <a:gd name="connsiteY8" fmla="*/ 254708 h 254708"/>
                    <a:gd name="connsiteX9" fmla="*/ 131388 w 254762"/>
                    <a:gd name="connsiteY9" fmla="*/ 254708 h 254708"/>
                    <a:gd name="connsiteX10" fmla="*/ 138303 w 254762"/>
                    <a:gd name="connsiteY10" fmla="*/ 254708 h 254708"/>
                    <a:gd name="connsiteX11" fmla="*/ 171727 w 254762"/>
                    <a:gd name="connsiteY11" fmla="*/ 247793 h 254708"/>
                    <a:gd name="connsiteX12" fmla="*/ 218980 w 254762"/>
                    <a:gd name="connsiteY12" fmla="*/ 216675 h 254708"/>
                    <a:gd name="connsiteX13" fmla="*/ 254708 w 254762"/>
                    <a:gd name="connsiteY13" fmla="*/ 127930 h 254708"/>
                    <a:gd name="connsiteX14" fmla="*/ 210912 w 254762"/>
                    <a:gd name="connsiteY14" fmla="*/ 29966 h 2547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254762" h="254708">
                      <a:moveTo>
                        <a:pt x="210912" y="29966"/>
                      </a:moveTo>
                      <a:cubicBezTo>
                        <a:pt x="199387" y="19593"/>
                        <a:pt x="185557" y="12678"/>
                        <a:pt x="170574" y="6915"/>
                      </a:cubicBezTo>
                      <a:cubicBezTo>
                        <a:pt x="170574" y="6915"/>
                        <a:pt x="170574" y="6915"/>
                        <a:pt x="169421" y="6915"/>
                      </a:cubicBezTo>
                      <a:cubicBezTo>
                        <a:pt x="165964" y="5763"/>
                        <a:pt x="162506" y="4610"/>
                        <a:pt x="159048" y="3457"/>
                      </a:cubicBezTo>
                      <a:cubicBezTo>
                        <a:pt x="148676" y="1153"/>
                        <a:pt x="138303" y="0"/>
                        <a:pt x="126778" y="0"/>
                      </a:cubicBezTo>
                      <a:cubicBezTo>
                        <a:pt x="56474" y="0"/>
                        <a:pt x="0" y="57626"/>
                        <a:pt x="0" y="127930"/>
                      </a:cubicBezTo>
                      <a:cubicBezTo>
                        <a:pt x="0" y="127930"/>
                        <a:pt x="0" y="127930"/>
                        <a:pt x="0" y="129083"/>
                      </a:cubicBezTo>
                      <a:cubicBezTo>
                        <a:pt x="0" y="182099"/>
                        <a:pt x="33424" y="227048"/>
                        <a:pt x="79525" y="245488"/>
                      </a:cubicBezTo>
                      <a:cubicBezTo>
                        <a:pt x="94507" y="251250"/>
                        <a:pt x="110643" y="254708"/>
                        <a:pt x="127931" y="254708"/>
                      </a:cubicBezTo>
                      <a:cubicBezTo>
                        <a:pt x="129083" y="254708"/>
                        <a:pt x="130235" y="254708"/>
                        <a:pt x="131388" y="254708"/>
                      </a:cubicBezTo>
                      <a:cubicBezTo>
                        <a:pt x="133693" y="254708"/>
                        <a:pt x="135998" y="254708"/>
                        <a:pt x="138303" y="254708"/>
                      </a:cubicBezTo>
                      <a:cubicBezTo>
                        <a:pt x="149828" y="253556"/>
                        <a:pt x="161354" y="251250"/>
                        <a:pt x="171727" y="247793"/>
                      </a:cubicBezTo>
                      <a:cubicBezTo>
                        <a:pt x="190167" y="240878"/>
                        <a:pt x="206302" y="230505"/>
                        <a:pt x="218980" y="216675"/>
                      </a:cubicBezTo>
                      <a:cubicBezTo>
                        <a:pt x="240878" y="193624"/>
                        <a:pt x="254708" y="162506"/>
                        <a:pt x="254708" y="127930"/>
                      </a:cubicBezTo>
                      <a:cubicBezTo>
                        <a:pt x="255861" y="87592"/>
                        <a:pt x="238573" y="53016"/>
                        <a:pt x="210912" y="29966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DD3970"/>
                    </a:gs>
                    <a:gs pos="50000">
                      <a:srgbClr val="D92C66"/>
                    </a:gs>
                    <a:gs pos="100000">
                      <a:srgbClr val="D61F5C"/>
                    </a:gs>
                  </a:gsLst>
                  <a:lin ang="0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129" name="Freeform: Shape 4128">
                  <a:extLst>
                    <a:ext uri="{FF2B5EF4-FFF2-40B4-BE49-F238E27FC236}">
                      <a16:creationId xmlns:a16="http://schemas.microsoft.com/office/drawing/2014/main" id="{D8A9E1B0-02B0-069C-FFB3-C8EC2973EEDF}"/>
                    </a:ext>
                  </a:extLst>
                </p:cNvPr>
                <p:cNvSpPr/>
                <p:nvPr/>
              </p:nvSpPr>
              <p:spPr>
                <a:xfrm>
                  <a:off x="11921438" y="5642085"/>
                  <a:ext cx="254762" cy="253555"/>
                </a:xfrm>
                <a:custGeom>
                  <a:avLst/>
                  <a:gdLst>
                    <a:gd name="connsiteX0" fmla="*/ 210912 w 254762"/>
                    <a:gd name="connsiteY0" fmla="*/ 29966 h 253555"/>
                    <a:gd name="connsiteX1" fmla="*/ 170574 w 254762"/>
                    <a:gd name="connsiteY1" fmla="*/ 6915 h 253555"/>
                    <a:gd name="connsiteX2" fmla="*/ 169421 w 254762"/>
                    <a:gd name="connsiteY2" fmla="*/ 6915 h 253555"/>
                    <a:gd name="connsiteX3" fmla="*/ 159048 w 254762"/>
                    <a:gd name="connsiteY3" fmla="*/ 3457 h 253555"/>
                    <a:gd name="connsiteX4" fmla="*/ 126778 w 254762"/>
                    <a:gd name="connsiteY4" fmla="*/ 0 h 253555"/>
                    <a:gd name="connsiteX5" fmla="*/ 92202 w 254762"/>
                    <a:gd name="connsiteY5" fmla="*/ 4610 h 253555"/>
                    <a:gd name="connsiteX6" fmla="*/ 104880 w 254762"/>
                    <a:gd name="connsiteY6" fmla="*/ 3457 h 253555"/>
                    <a:gd name="connsiteX7" fmla="*/ 99118 w 254762"/>
                    <a:gd name="connsiteY7" fmla="*/ 191319 h 253555"/>
                    <a:gd name="connsiteX8" fmla="*/ 19593 w 254762"/>
                    <a:gd name="connsiteY8" fmla="*/ 58779 h 253555"/>
                    <a:gd name="connsiteX9" fmla="*/ 0 w 254762"/>
                    <a:gd name="connsiteY9" fmla="*/ 126778 h 253555"/>
                    <a:gd name="connsiteX10" fmla="*/ 0 w 254762"/>
                    <a:gd name="connsiteY10" fmla="*/ 127930 h 253555"/>
                    <a:gd name="connsiteX11" fmla="*/ 79525 w 254762"/>
                    <a:gd name="connsiteY11" fmla="*/ 244335 h 253555"/>
                    <a:gd name="connsiteX12" fmla="*/ 127931 w 254762"/>
                    <a:gd name="connsiteY12" fmla="*/ 253556 h 253555"/>
                    <a:gd name="connsiteX13" fmla="*/ 131388 w 254762"/>
                    <a:gd name="connsiteY13" fmla="*/ 253556 h 253555"/>
                    <a:gd name="connsiteX14" fmla="*/ 138303 w 254762"/>
                    <a:gd name="connsiteY14" fmla="*/ 253556 h 253555"/>
                    <a:gd name="connsiteX15" fmla="*/ 171727 w 254762"/>
                    <a:gd name="connsiteY15" fmla="*/ 246640 h 253555"/>
                    <a:gd name="connsiteX16" fmla="*/ 218980 w 254762"/>
                    <a:gd name="connsiteY16" fmla="*/ 215522 h 253555"/>
                    <a:gd name="connsiteX17" fmla="*/ 254708 w 254762"/>
                    <a:gd name="connsiteY17" fmla="*/ 126778 h 253555"/>
                    <a:gd name="connsiteX18" fmla="*/ 210912 w 254762"/>
                    <a:gd name="connsiteY18" fmla="*/ 29966 h 2535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254762" h="253555">
                      <a:moveTo>
                        <a:pt x="210912" y="29966"/>
                      </a:moveTo>
                      <a:cubicBezTo>
                        <a:pt x="199387" y="19593"/>
                        <a:pt x="185557" y="12678"/>
                        <a:pt x="170574" y="6915"/>
                      </a:cubicBezTo>
                      <a:cubicBezTo>
                        <a:pt x="170574" y="6915"/>
                        <a:pt x="170574" y="6915"/>
                        <a:pt x="169421" y="6915"/>
                      </a:cubicBezTo>
                      <a:cubicBezTo>
                        <a:pt x="165964" y="5763"/>
                        <a:pt x="162506" y="4610"/>
                        <a:pt x="159048" y="3457"/>
                      </a:cubicBezTo>
                      <a:cubicBezTo>
                        <a:pt x="148676" y="1153"/>
                        <a:pt x="138303" y="0"/>
                        <a:pt x="126778" y="0"/>
                      </a:cubicBezTo>
                      <a:cubicBezTo>
                        <a:pt x="114100" y="0"/>
                        <a:pt x="102575" y="2305"/>
                        <a:pt x="92202" y="4610"/>
                      </a:cubicBezTo>
                      <a:cubicBezTo>
                        <a:pt x="96812" y="4610"/>
                        <a:pt x="100270" y="3457"/>
                        <a:pt x="104880" y="3457"/>
                      </a:cubicBezTo>
                      <a:cubicBezTo>
                        <a:pt x="225895" y="3457"/>
                        <a:pt x="220133" y="190167"/>
                        <a:pt x="99118" y="191319"/>
                      </a:cubicBezTo>
                      <a:cubicBezTo>
                        <a:pt x="20745" y="191319"/>
                        <a:pt x="-3457" y="114100"/>
                        <a:pt x="19593" y="58779"/>
                      </a:cubicBezTo>
                      <a:cubicBezTo>
                        <a:pt x="6916" y="78372"/>
                        <a:pt x="0" y="102575"/>
                        <a:pt x="0" y="126778"/>
                      </a:cubicBezTo>
                      <a:cubicBezTo>
                        <a:pt x="0" y="126778"/>
                        <a:pt x="0" y="126778"/>
                        <a:pt x="0" y="127930"/>
                      </a:cubicBezTo>
                      <a:cubicBezTo>
                        <a:pt x="0" y="180947"/>
                        <a:pt x="33424" y="225895"/>
                        <a:pt x="79525" y="244335"/>
                      </a:cubicBezTo>
                      <a:cubicBezTo>
                        <a:pt x="94507" y="250098"/>
                        <a:pt x="110643" y="253556"/>
                        <a:pt x="127931" y="253556"/>
                      </a:cubicBezTo>
                      <a:cubicBezTo>
                        <a:pt x="129083" y="253556"/>
                        <a:pt x="130235" y="253556"/>
                        <a:pt x="131388" y="253556"/>
                      </a:cubicBezTo>
                      <a:cubicBezTo>
                        <a:pt x="133693" y="253556"/>
                        <a:pt x="135998" y="253556"/>
                        <a:pt x="138303" y="253556"/>
                      </a:cubicBezTo>
                      <a:cubicBezTo>
                        <a:pt x="149828" y="252403"/>
                        <a:pt x="161354" y="250098"/>
                        <a:pt x="171727" y="246640"/>
                      </a:cubicBezTo>
                      <a:cubicBezTo>
                        <a:pt x="190167" y="239725"/>
                        <a:pt x="206302" y="229352"/>
                        <a:pt x="218980" y="215522"/>
                      </a:cubicBezTo>
                      <a:cubicBezTo>
                        <a:pt x="240878" y="192472"/>
                        <a:pt x="254708" y="161354"/>
                        <a:pt x="254708" y="126778"/>
                      </a:cubicBezTo>
                      <a:cubicBezTo>
                        <a:pt x="255861" y="87592"/>
                        <a:pt x="238573" y="53016"/>
                        <a:pt x="210912" y="29966"/>
                      </a:cubicBezTo>
                      <a:close/>
                    </a:path>
                  </a:pathLst>
                </a:custGeom>
                <a:solidFill>
                  <a:srgbClr val="A81849"/>
                </a:soli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130" name="Freeform: Shape 4129">
                  <a:extLst>
                    <a:ext uri="{FF2B5EF4-FFF2-40B4-BE49-F238E27FC236}">
                      <a16:creationId xmlns:a16="http://schemas.microsoft.com/office/drawing/2014/main" id="{A08E841A-1CEC-8E28-7011-46F6D985F203}"/>
                    </a:ext>
                  </a:extLst>
                </p:cNvPr>
                <p:cNvSpPr/>
                <p:nvPr/>
              </p:nvSpPr>
              <p:spPr>
                <a:xfrm>
                  <a:off x="12020556" y="4669354"/>
                  <a:ext cx="55321" cy="1037272"/>
                </a:xfrm>
                <a:custGeom>
                  <a:avLst/>
                  <a:gdLst>
                    <a:gd name="connsiteX0" fmla="*/ 25355 w 55321"/>
                    <a:gd name="connsiteY0" fmla="*/ 0 h 1037272"/>
                    <a:gd name="connsiteX1" fmla="*/ 0 w 55321"/>
                    <a:gd name="connsiteY1" fmla="*/ 25356 h 1037272"/>
                    <a:gd name="connsiteX2" fmla="*/ 4610 w 55321"/>
                    <a:gd name="connsiteY2" fmla="*/ 1011917 h 1037272"/>
                    <a:gd name="connsiteX3" fmla="*/ 29965 w 55321"/>
                    <a:gd name="connsiteY3" fmla="*/ 1037273 h 1037272"/>
                    <a:gd name="connsiteX4" fmla="*/ 55321 w 55321"/>
                    <a:gd name="connsiteY4" fmla="*/ 1011917 h 1037272"/>
                    <a:gd name="connsiteX5" fmla="*/ 50711 w 55321"/>
                    <a:gd name="connsiteY5" fmla="*/ 25356 h 1037272"/>
                    <a:gd name="connsiteX6" fmla="*/ 25355 w 55321"/>
                    <a:gd name="connsiteY6" fmla="*/ 0 h 10372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5321" h="1037272">
                      <a:moveTo>
                        <a:pt x="25355" y="0"/>
                      </a:moveTo>
                      <a:cubicBezTo>
                        <a:pt x="11525" y="0"/>
                        <a:pt x="0" y="11525"/>
                        <a:pt x="0" y="25356"/>
                      </a:cubicBezTo>
                      <a:lnTo>
                        <a:pt x="4610" y="1011917"/>
                      </a:lnTo>
                      <a:cubicBezTo>
                        <a:pt x="4610" y="1025747"/>
                        <a:pt x="16135" y="1037273"/>
                        <a:pt x="29965" y="1037273"/>
                      </a:cubicBezTo>
                      <a:cubicBezTo>
                        <a:pt x="43796" y="1037273"/>
                        <a:pt x="55321" y="1025747"/>
                        <a:pt x="55321" y="1011917"/>
                      </a:cubicBezTo>
                      <a:lnTo>
                        <a:pt x="50711" y="25356"/>
                      </a:lnTo>
                      <a:cubicBezTo>
                        <a:pt x="49558" y="11525"/>
                        <a:pt x="39185" y="0"/>
                        <a:pt x="25355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75AFF7"/>
                    </a:gs>
                    <a:gs pos="50000">
                      <a:srgbClr val="4292FB"/>
                    </a:gs>
                    <a:gs pos="100000">
                      <a:srgbClr val="1075FF"/>
                    </a:gs>
                  </a:gsLst>
                  <a:lin ang="0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131" name="Freeform: Shape 4130">
                  <a:extLst>
                    <a:ext uri="{FF2B5EF4-FFF2-40B4-BE49-F238E27FC236}">
                      <a16:creationId xmlns:a16="http://schemas.microsoft.com/office/drawing/2014/main" id="{A95A756F-35FA-231B-BA5C-C19E2980C4A8}"/>
                    </a:ext>
                  </a:extLst>
                </p:cNvPr>
                <p:cNvSpPr/>
                <p:nvPr/>
              </p:nvSpPr>
              <p:spPr>
                <a:xfrm>
                  <a:off x="12022860" y="5159177"/>
                  <a:ext cx="53016" cy="546394"/>
                </a:xfrm>
                <a:custGeom>
                  <a:avLst/>
                  <a:gdLst>
                    <a:gd name="connsiteX0" fmla="*/ 25356 w 53016"/>
                    <a:gd name="connsiteY0" fmla="*/ 0 h 546394"/>
                    <a:gd name="connsiteX1" fmla="*/ 0 w 53016"/>
                    <a:gd name="connsiteY1" fmla="*/ 20745 h 546394"/>
                    <a:gd name="connsiteX2" fmla="*/ 2305 w 53016"/>
                    <a:gd name="connsiteY2" fmla="*/ 526704 h 546394"/>
                    <a:gd name="connsiteX3" fmla="*/ 27661 w 53016"/>
                    <a:gd name="connsiteY3" fmla="*/ 546297 h 546394"/>
                    <a:gd name="connsiteX4" fmla="*/ 53017 w 53016"/>
                    <a:gd name="connsiteY4" fmla="*/ 525552 h 546394"/>
                    <a:gd name="connsiteX5" fmla="*/ 50711 w 53016"/>
                    <a:gd name="connsiteY5" fmla="*/ 19593 h 546394"/>
                    <a:gd name="connsiteX6" fmla="*/ 25356 w 53016"/>
                    <a:gd name="connsiteY6" fmla="*/ 0 h 5463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3016" h="546394">
                      <a:moveTo>
                        <a:pt x="25356" y="0"/>
                      </a:moveTo>
                      <a:cubicBezTo>
                        <a:pt x="11525" y="0"/>
                        <a:pt x="0" y="9220"/>
                        <a:pt x="0" y="20745"/>
                      </a:cubicBezTo>
                      <a:lnTo>
                        <a:pt x="2305" y="526704"/>
                      </a:lnTo>
                      <a:cubicBezTo>
                        <a:pt x="2305" y="538229"/>
                        <a:pt x="13830" y="547449"/>
                        <a:pt x="27661" y="546297"/>
                      </a:cubicBezTo>
                      <a:cubicBezTo>
                        <a:pt x="41491" y="546297"/>
                        <a:pt x="53017" y="537077"/>
                        <a:pt x="53017" y="525552"/>
                      </a:cubicBezTo>
                      <a:lnTo>
                        <a:pt x="50711" y="19593"/>
                      </a:lnTo>
                      <a:cubicBezTo>
                        <a:pt x="49559" y="9220"/>
                        <a:pt x="39186" y="0"/>
                        <a:pt x="25356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DD3970"/>
                    </a:gs>
                    <a:gs pos="50000">
                      <a:srgbClr val="D92C66"/>
                    </a:gs>
                    <a:gs pos="100000">
                      <a:srgbClr val="D61F5C"/>
                    </a:gs>
                  </a:gsLst>
                  <a:lin ang="0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132" name="Freeform: Shape 4131">
                  <a:extLst>
                    <a:ext uri="{FF2B5EF4-FFF2-40B4-BE49-F238E27FC236}">
                      <a16:creationId xmlns:a16="http://schemas.microsoft.com/office/drawing/2014/main" id="{EC8BAF10-DC88-4AB3-8AF2-F85B46A6608C}"/>
                    </a:ext>
                  </a:extLst>
                </p:cNvPr>
                <p:cNvSpPr/>
                <p:nvPr/>
              </p:nvSpPr>
              <p:spPr>
                <a:xfrm>
                  <a:off x="11980217" y="4614032"/>
                  <a:ext cx="55321" cy="55321"/>
                </a:xfrm>
                <a:custGeom>
                  <a:avLst/>
                  <a:gdLst>
                    <a:gd name="connsiteX0" fmla="*/ 55321 w 55321"/>
                    <a:gd name="connsiteY0" fmla="*/ 27661 h 55321"/>
                    <a:gd name="connsiteX1" fmla="*/ 27660 w 55321"/>
                    <a:gd name="connsiteY1" fmla="*/ 55321 h 55321"/>
                    <a:gd name="connsiteX2" fmla="*/ 0 w 55321"/>
                    <a:gd name="connsiteY2" fmla="*/ 27661 h 55321"/>
                    <a:gd name="connsiteX3" fmla="*/ 27660 w 55321"/>
                    <a:gd name="connsiteY3" fmla="*/ 0 h 55321"/>
                    <a:gd name="connsiteX4" fmla="*/ 55321 w 55321"/>
                    <a:gd name="connsiteY4" fmla="*/ 27661 h 553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5321" h="55321">
                      <a:moveTo>
                        <a:pt x="55321" y="27661"/>
                      </a:moveTo>
                      <a:cubicBezTo>
                        <a:pt x="55321" y="42937"/>
                        <a:pt x="42937" y="55321"/>
                        <a:pt x="27660" y="55321"/>
                      </a:cubicBezTo>
                      <a:cubicBezTo>
                        <a:pt x="12384" y="55321"/>
                        <a:pt x="0" y="42937"/>
                        <a:pt x="0" y="27661"/>
                      </a:cubicBezTo>
                      <a:cubicBezTo>
                        <a:pt x="0" y="12384"/>
                        <a:pt x="12384" y="0"/>
                        <a:pt x="27660" y="0"/>
                      </a:cubicBezTo>
                      <a:cubicBezTo>
                        <a:pt x="42937" y="0"/>
                        <a:pt x="55321" y="12384"/>
                        <a:pt x="55321" y="2766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133" name="Freeform: Shape 4132">
                  <a:extLst>
                    <a:ext uri="{FF2B5EF4-FFF2-40B4-BE49-F238E27FC236}">
                      <a16:creationId xmlns:a16="http://schemas.microsoft.com/office/drawing/2014/main" id="{DEAE17C9-EE93-B029-E5AF-ED592E28B986}"/>
                    </a:ext>
                  </a:extLst>
                </p:cNvPr>
                <p:cNvSpPr/>
                <p:nvPr/>
              </p:nvSpPr>
              <p:spPr>
                <a:xfrm>
                  <a:off x="11970997" y="5720456"/>
                  <a:ext cx="55321" cy="55321"/>
                </a:xfrm>
                <a:custGeom>
                  <a:avLst/>
                  <a:gdLst>
                    <a:gd name="connsiteX0" fmla="*/ 55321 w 55321"/>
                    <a:gd name="connsiteY0" fmla="*/ 27661 h 55321"/>
                    <a:gd name="connsiteX1" fmla="*/ 27661 w 55321"/>
                    <a:gd name="connsiteY1" fmla="*/ 55321 h 55321"/>
                    <a:gd name="connsiteX2" fmla="*/ 0 w 55321"/>
                    <a:gd name="connsiteY2" fmla="*/ 27661 h 55321"/>
                    <a:gd name="connsiteX3" fmla="*/ 27661 w 55321"/>
                    <a:gd name="connsiteY3" fmla="*/ 0 h 55321"/>
                    <a:gd name="connsiteX4" fmla="*/ 55321 w 55321"/>
                    <a:gd name="connsiteY4" fmla="*/ 27661 h 553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5321" h="55321">
                      <a:moveTo>
                        <a:pt x="55321" y="27661"/>
                      </a:moveTo>
                      <a:cubicBezTo>
                        <a:pt x="55321" y="42937"/>
                        <a:pt x="42937" y="55321"/>
                        <a:pt x="27661" y="55321"/>
                      </a:cubicBezTo>
                      <a:cubicBezTo>
                        <a:pt x="12384" y="55321"/>
                        <a:pt x="0" y="42937"/>
                        <a:pt x="0" y="27661"/>
                      </a:cubicBezTo>
                      <a:cubicBezTo>
                        <a:pt x="0" y="12384"/>
                        <a:pt x="12384" y="0"/>
                        <a:pt x="27661" y="0"/>
                      </a:cubicBezTo>
                      <a:cubicBezTo>
                        <a:pt x="42937" y="0"/>
                        <a:pt x="55321" y="12384"/>
                        <a:pt x="55321" y="2766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134" name="Freeform: Shape 4133">
                  <a:extLst>
                    <a:ext uri="{FF2B5EF4-FFF2-40B4-BE49-F238E27FC236}">
                      <a16:creationId xmlns:a16="http://schemas.microsoft.com/office/drawing/2014/main" id="{6E62190B-4820-0181-F6D5-5E8451E6F75D}"/>
                    </a:ext>
                  </a:extLst>
                </p:cNvPr>
                <p:cNvSpPr/>
                <p:nvPr/>
              </p:nvSpPr>
              <p:spPr>
                <a:xfrm>
                  <a:off x="11937574" y="5398902"/>
                  <a:ext cx="62235" cy="87591"/>
                </a:xfrm>
                <a:custGeom>
                  <a:avLst/>
                  <a:gdLst>
                    <a:gd name="connsiteX0" fmla="*/ 0 w 62235"/>
                    <a:gd name="connsiteY0" fmla="*/ 0 h 87591"/>
                    <a:gd name="connsiteX1" fmla="*/ 0 w 62235"/>
                    <a:gd name="connsiteY1" fmla="*/ 0 h 87591"/>
                    <a:gd name="connsiteX2" fmla="*/ 0 w 62235"/>
                    <a:gd name="connsiteY2" fmla="*/ 42644 h 87591"/>
                    <a:gd name="connsiteX3" fmla="*/ 6915 w 62235"/>
                    <a:gd name="connsiteY3" fmla="*/ 57626 h 87591"/>
                    <a:gd name="connsiteX4" fmla="*/ 62236 w 62235"/>
                    <a:gd name="connsiteY4" fmla="*/ 87592 h 87591"/>
                    <a:gd name="connsiteX5" fmla="*/ 62236 w 62235"/>
                    <a:gd name="connsiteY5" fmla="*/ 66847 h 87591"/>
                    <a:gd name="connsiteX6" fmla="*/ 0 w 62235"/>
                    <a:gd name="connsiteY6" fmla="*/ 0 h 875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2235" h="8759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42644"/>
                      </a:lnTo>
                      <a:cubicBezTo>
                        <a:pt x="0" y="48406"/>
                        <a:pt x="2305" y="53016"/>
                        <a:pt x="6915" y="57626"/>
                      </a:cubicBezTo>
                      <a:cubicBezTo>
                        <a:pt x="20745" y="71457"/>
                        <a:pt x="40338" y="81829"/>
                        <a:pt x="62236" y="87592"/>
                      </a:cubicBezTo>
                      <a:lnTo>
                        <a:pt x="62236" y="66847"/>
                      </a:lnTo>
                      <a:cubicBezTo>
                        <a:pt x="24203" y="53016"/>
                        <a:pt x="0" y="27661"/>
                        <a:pt x="0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DD3970"/>
                    </a:gs>
                    <a:gs pos="50000">
                      <a:srgbClr val="D92C66"/>
                    </a:gs>
                    <a:gs pos="100000">
                      <a:srgbClr val="D61F5C"/>
                    </a:gs>
                  </a:gsLst>
                  <a:lin ang="0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135" name="Freeform: Shape 4134">
                  <a:extLst>
                    <a:ext uri="{FF2B5EF4-FFF2-40B4-BE49-F238E27FC236}">
                      <a16:creationId xmlns:a16="http://schemas.microsoft.com/office/drawing/2014/main" id="{5C45AF54-9D6C-1D9D-4404-C48B1C8177DB}"/>
                    </a:ext>
                  </a:extLst>
                </p:cNvPr>
                <p:cNvSpPr/>
                <p:nvPr/>
              </p:nvSpPr>
              <p:spPr>
                <a:xfrm>
                  <a:off x="11936421" y="5295174"/>
                  <a:ext cx="62236" cy="87591"/>
                </a:xfrm>
                <a:custGeom>
                  <a:avLst/>
                  <a:gdLst>
                    <a:gd name="connsiteX0" fmla="*/ 0 w 62236"/>
                    <a:gd name="connsiteY0" fmla="*/ 0 h 87591"/>
                    <a:gd name="connsiteX1" fmla="*/ 0 w 62236"/>
                    <a:gd name="connsiteY1" fmla="*/ 0 h 87591"/>
                    <a:gd name="connsiteX2" fmla="*/ 0 w 62236"/>
                    <a:gd name="connsiteY2" fmla="*/ 42644 h 87591"/>
                    <a:gd name="connsiteX3" fmla="*/ 6916 w 62236"/>
                    <a:gd name="connsiteY3" fmla="*/ 57626 h 87591"/>
                    <a:gd name="connsiteX4" fmla="*/ 62237 w 62236"/>
                    <a:gd name="connsiteY4" fmla="*/ 87592 h 87591"/>
                    <a:gd name="connsiteX5" fmla="*/ 62237 w 62236"/>
                    <a:gd name="connsiteY5" fmla="*/ 66846 h 87591"/>
                    <a:gd name="connsiteX6" fmla="*/ 0 w 62236"/>
                    <a:gd name="connsiteY6" fmla="*/ 0 h 875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2236" h="8759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42644"/>
                      </a:lnTo>
                      <a:cubicBezTo>
                        <a:pt x="0" y="48406"/>
                        <a:pt x="2305" y="53016"/>
                        <a:pt x="6916" y="57626"/>
                      </a:cubicBezTo>
                      <a:cubicBezTo>
                        <a:pt x="20746" y="71457"/>
                        <a:pt x="40338" y="81829"/>
                        <a:pt x="62237" y="87592"/>
                      </a:cubicBezTo>
                      <a:lnTo>
                        <a:pt x="62237" y="66846"/>
                      </a:lnTo>
                      <a:cubicBezTo>
                        <a:pt x="24203" y="53016"/>
                        <a:pt x="0" y="27661"/>
                        <a:pt x="0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DD3970"/>
                    </a:gs>
                    <a:gs pos="50000">
                      <a:srgbClr val="D92C66"/>
                    </a:gs>
                    <a:gs pos="100000">
                      <a:srgbClr val="D61F5C"/>
                    </a:gs>
                  </a:gsLst>
                  <a:lin ang="0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136" name="Freeform: Shape 4135">
                  <a:extLst>
                    <a:ext uri="{FF2B5EF4-FFF2-40B4-BE49-F238E27FC236}">
                      <a16:creationId xmlns:a16="http://schemas.microsoft.com/office/drawing/2014/main" id="{14664E2F-CDE5-2D2B-2EAC-83B840CAA2E7}"/>
                    </a:ext>
                  </a:extLst>
                </p:cNvPr>
                <p:cNvSpPr/>
                <p:nvPr/>
              </p:nvSpPr>
              <p:spPr>
                <a:xfrm>
                  <a:off x="11936421" y="5191447"/>
                  <a:ext cx="62236" cy="87591"/>
                </a:xfrm>
                <a:custGeom>
                  <a:avLst/>
                  <a:gdLst>
                    <a:gd name="connsiteX0" fmla="*/ 0 w 62236"/>
                    <a:gd name="connsiteY0" fmla="*/ 0 h 87591"/>
                    <a:gd name="connsiteX1" fmla="*/ 0 w 62236"/>
                    <a:gd name="connsiteY1" fmla="*/ 0 h 87591"/>
                    <a:gd name="connsiteX2" fmla="*/ 0 w 62236"/>
                    <a:gd name="connsiteY2" fmla="*/ 42644 h 87591"/>
                    <a:gd name="connsiteX3" fmla="*/ 6916 w 62236"/>
                    <a:gd name="connsiteY3" fmla="*/ 57626 h 87591"/>
                    <a:gd name="connsiteX4" fmla="*/ 62237 w 62236"/>
                    <a:gd name="connsiteY4" fmla="*/ 87592 h 87591"/>
                    <a:gd name="connsiteX5" fmla="*/ 62237 w 62236"/>
                    <a:gd name="connsiteY5" fmla="*/ 66846 h 87591"/>
                    <a:gd name="connsiteX6" fmla="*/ 0 w 62236"/>
                    <a:gd name="connsiteY6" fmla="*/ 0 h 875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2236" h="8759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42644"/>
                      </a:lnTo>
                      <a:cubicBezTo>
                        <a:pt x="0" y="48406"/>
                        <a:pt x="2305" y="53016"/>
                        <a:pt x="6916" y="57626"/>
                      </a:cubicBezTo>
                      <a:cubicBezTo>
                        <a:pt x="20746" y="71457"/>
                        <a:pt x="40338" y="81829"/>
                        <a:pt x="62237" y="87592"/>
                      </a:cubicBezTo>
                      <a:lnTo>
                        <a:pt x="62237" y="66846"/>
                      </a:lnTo>
                      <a:cubicBezTo>
                        <a:pt x="24203" y="53016"/>
                        <a:pt x="0" y="27661"/>
                        <a:pt x="0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DD3970"/>
                    </a:gs>
                    <a:gs pos="50000">
                      <a:srgbClr val="D92C66"/>
                    </a:gs>
                    <a:gs pos="100000">
                      <a:srgbClr val="D61F5C"/>
                    </a:gs>
                  </a:gsLst>
                  <a:lin ang="0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137" name="Freeform: Shape 4136">
                  <a:extLst>
                    <a:ext uri="{FF2B5EF4-FFF2-40B4-BE49-F238E27FC236}">
                      <a16:creationId xmlns:a16="http://schemas.microsoft.com/office/drawing/2014/main" id="{B4EB47B9-0799-2C64-AFDC-01ED701D634A}"/>
                    </a:ext>
                  </a:extLst>
                </p:cNvPr>
                <p:cNvSpPr/>
                <p:nvPr/>
              </p:nvSpPr>
              <p:spPr>
                <a:xfrm>
                  <a:off x="11935268" y="5086568"/>
                  <a:ext cx="61083" cy="87591"/>
                </a:xfrm>
                <a:custGeom>
                  <a:avLst/>
                  <a:gdLst>
                    <a:gd name="connsiteX0" fmla="*/ 0 w 61083"/>
                    <a:gd name="connsiteY0" fmla="*/ 0 h 87591"/>
                    <a:gd name="connsiteX1" fmla="*/ 0 w 61083"/>
                    <a:gd name="connsiteY1" fmla="*/ 0 h 87591"/>
                    <a:gd name="connsiteX2" fmla="*/ 0 w 61083"/>
                    <a:gd name="connsiteY2" fmla="*/ 42643 h 87591"/>
                    <a:gd name="connsiteX3" fmla="*/ 5763 w 61083"/>
                    <a:gd name="connsiteY3" fmla="*/ 57626 h 87591"/>
                    <a:gd name="connsiteX4" fmla="*/ 61084 w 61083"/>
                    <a:gd name="connsiteY4" fmla="*/ 87592 h 87591"/>
                    <a:gd name="connsiteX5" fmla="*/ 61084 w 61083"/>
                    <a:gd name="connsiteY5" fmla="*/ 66846 h 87591"/>
                    <a:gd name="connsiteX6" fmla="*/ 0 w 61083"/>
                    <a:gd name="connsiteY6" fmla="*/ 0 h 875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1083" h="8759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42643"/>
                      </a:lnTo>
                      <a:cubicBezTo>
                        <a:pt x="0" y="48406"/>
                        <a:pt x="2305" y="53016"/>
                        <a:pt x="5763" y="57626"/>
                      </a:cubicBezTo>
                      <a:cubicBezTo>
                        <a:pt x="19593" y="71457"/>
                        <a:pt x="39186" y="81829"/>
                        <a:pt x="61084" y="87592"/>
                      </a:cubicBezTo>
                      <a:lnTo>
                        <a:pt x="61084" y="66846"/>
                      </a:lnTo>
                      <a:cubicBezTo>
                        <a:pt x="25356" y="54169"/>
                        <a:pt x="1152" y="28813"/>
                        <a:pt x="0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DD3970"/>
                    </a:gs>
                    <a:gs pos="50000">
                      <a:srgbClr val="D92C66"/>
                    </a:gs>
                    <a:gs pos="100000">
                      <a:srgbClr val="D61F5C"/>
                    </a:gs>
                  </a:gsLst>
                  <a:lin ang="0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138" name="Freeform: Shape 4137">
                  <a:extLst>
                    <a:ext uri="{FF2B5EF4-FFF2-40B4-BE49-F238E27FC236}">
                      <a16:creationId xmlns:a16="http://schemas.microsoft.com/office/drawing/2014/main" id="{E6C926FD-987F-9E21-7FED-D7620987CFF0}"/>
                    </a:ext>
                  </a:extLst>
                </p:cNvPr>
                <p:cNvSpPr/>
                <p:nvPr/>
              </p:nvSpPr>
              <p:spPr>
                <a:xfrm>
                  <a:off x="11935268" y="4982840"/>
                  <a:ext cx="62236" cy="87591"/>
                </a:xfrm>
                <a:custGeom>
                  <a:avLst/>
                  <a:gdLst>
                    <a:gd name="connsiteX0" fmla="*/ 0 w 62236"/>
                    <a:gd name="connsiteY0" fmla="*/ 0 h 87591"/>
                    <a:gd name="connsiteX1" fmla="*/ 0 w 62236"/>
                    <a:gd name="connsiteY1" fmla="*/ 0 h 87591"/>
                    <a:gd name="connsiteX2" fmla="*/ 0 w 62236"/>
                    <a:gd name="connsiteY2" fmla="*/ 42643 h 87591"/>
                    <a:gd name="connsiteX3" fmla="*/ 6915 w 62236"/>
                    <a:gd name="connsiteY3" fmla="*/ 57626 h 87591"/>
                    <a:gd name="connsiteX4" fmla="*/ 62237 w 62236"/>
                    <a:gd name="connsiteY4" fmla="*/ 87592 h 87591"/>
                    <a:gd name="connsiteX5" fmla="*/ 62237 w 62236"/>
                    <a:gd name="connsiteY5" fmla="*/ 66846 h 87591"/>
                    <a:gd name="connsiteX6" fmla="*/ 0 w 62236"/>
                    <a:gd name="connsiteY6" fmla="*/ 0 h 875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2236" h="8759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42643"/>
                      </a:lnTo>
                      <a:cubicBezTo>
                        <a:pt x="0" y="48406"/>
                        <a:pt x="2305" y="53016"/>
                        <a:pt x="6915" y="57626"/>
                      </a:cubicBezTo>
                      <a:cubicBezTo>
                        <a:pt x="20745" y="71457"/>
                        <a:pt x="40338" y="81829"/>
                        <a:pt x="62237" y="87592"/>
                      </a:cubicBezTo>
                      <a:lnTo>
                        <a:pt x="62237" y="66846"/>
                      </a:lnTo>
                      <a:cubicBezTo>
                        <a:pt x="24203" y="54169"/>
                        <a:pt x="0" y="28813"/>
                        <a:pt x="0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DD3970"/>
                    </a:gs>
                    <a:gs pos="50000">
                      <a:srgbClr val="D92C66"/>
                    </a:gs>
                    <a:gs pos="100000">
                      <a:srgbClr val="D61F5C"/>
                    </a:gs>
                  </a:gsLst>
                  <a:lin ang="0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139" name="Freeform: Shape 4138">
                  <a:extLst>
                    <a:ext uri="{FF2B5EF4-FFF2-40B4-BE49-F238E27FC236}">
                      <a16:creationId xmlns:a16="http://schemas.microsoft.com/office/drawing/2014/main" id="{97268930-CDE6-79EC-1582-0509BC0749BE}"/>
                    </a:ext>
                  </a:extLst>
                </p:cNvPr>
                <p:cNvSpPr/>
                <p:nvPr/>
              </p:nvSpPr>
              <p:spPr>
                <a:xfrm>
                  <a:off x="11935268" y="4879113"/>
                  <a:ext cx="62236" cy="87591"/>
                </a:xfrm>
                <a:custGeom>
                  <a:avLst/>
                  <a:gdLst>
                    <a:gd name="connsiteX0" fmla="*/ 0 w 62236"/>
                    <a:gd name="connsiteY0" fmla="*/ 0 h 87591"/>
                    <a:gd name="connsiteX1" fmla="*/ 0 w 62236"/>
                    <a:gd name="connsiteY1" fmla="*/ 0 h 87591"/>
                    <a:gd name="connsiteX2" fmla="*/ 0 w 62236"/>
                    <a:gd name="connsiteY2" fmla="*/ 42643 h 87591"/>
                    <a:gd name="connsiteX3" fmla="*/ 6915 w 62236"/>
                    <a:gd name="connsiteY3" fmla="*/ 57626 h 87591"/>
                    <a:gd name="connsiteX4" fmla="*/ 62237 w 62236"/>
                    <a:gd name="connsiteY4" fmla="*/ 87592 h 87591"/>
                    <a:gd name="connsiteX5" fmla="*/ 62237 w 62236"/>
                    <a:gd name="connsiteY5" fmla="*/ 66846 h 87591"/>
                    <a:gd name="connsiteX6" fmla="*/ 0 w 62236"/>
                    <a:gd name="connsiteY6" fmla="*/ 0 h 875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2236" h="8759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42643"/>
                      </a:lnTo>
                      <a:cubicBezTo>
                        <a:pt x="0" y="48406"/>
                        <a:pt x="2305" y="53016"/>
                        <a:pt x="6915" y="57626"/>
                      </a:cubicBezTo>
                      <a:cubicBezTo>
                        <a:pt x="20745" y="71457"/>
                        <a:pt x="40338" y="81829"/>
                        <a:pt x="62237" y="87592"/>
                      </a:cubicBezTo>
                      <a:lnTo>
                        <a:pt x="62237" y="66846"/>
                      </a:lnTo>
                      <a:cubicBezTo>
                        <a:pt x="24203" y="54169"/>
                        <a:pt x="0" y="28813"/>
                        <a:pt x="0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DD3970"/>
                    </a:gs>
                    <a:gs pos="50000">
                      <a:srgbClr val="D92C66"/>
                    </a:gs>
                    <a:gs pos="100000">
                      <a:srgbClr val="D61F5C"/>
                    </a:gs>
                  </a:gsLst>
                  <a:lin ang="0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140" name="Freeform: Shape 4139">
                  <a:extLst>
                    <a:ext uri="{FF2B5EF4-FFF2-40B4-BE49-F238E27FC236}">
                      <a16:creationId xmlns:a16="http://schemas.microsoft.com/office/drawing/2014/main" id="{BF2C4DAE-1970-3F2C-6B4A-6AC7E4E7F58F}"/>
                    </a:ext>
                  </a:extLst>
                </p:cNvPr>
                <p:cNvSpPr/>
                <p:nvPr/>
              </p:nvSpPr>
              <p:spPr>
                <a:xfrm>
                  <a:off x="11934116" y="4775386"/>
                  <a:ext cx="61083" cy="87591"/>
                </a:xfrm>
                <a:custGeom>
                  <a:avLst/>
                  <a:gdLst>
                    <a:gd name="connsiteX0" fmla="*/ 0 w 61083"/>
                    <a:gd name="connsiteY0" fmla="*/ 0 h 87591"/>
                    <a:gd name="connsiteX1" fmla="*/ 0 w 61083"/>
                    <a:gd name="connsiteY1" fmla="*/ 0 h 87591"/>
                    <a:gd name="connsiteX2" fmla="*/ 0 w 61083"/>
                    <a:gd name="connsiteY2" fmla="*/ 42643 h 87591"/>
                    <a:gd name="connsiteX3" fmla="*/ 5763 w 61083"/>
                    <a:gd name="connsiteY3" fmla="*/ 57626 h 87591"/>
                    <a:gd name="connsiteX4" fmla="*/ 61084 w 61083"/>
                    <a:gd name="connsiteY4" fmla="*/ 87592 h 87591"/>
                    <a:gd name="connsiteX5" fmla="*/ 61084 w 61083"/>
                    <a:gd name="connsiteY5" fmla="*/ 66846 h 87591"/>
                    <a:gd name="connsiteX6" fmla="*/ 0 w 61083"/>
                    <a:gd name="connsiteY6" fmla="*/ 0 h 875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1083" h="8759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42643"/>
                      </a:lnTo>
                      <a:cubicBezTo>
                        <a:pt x="0" y="48406"/>
                        <a:pt x="2304" y="53016"/>
                        <a:pt x="5763" y="57626"/>
                      </a:cubicBezTo>
                      <a:cubicBezTo>
                        <a:pt x="19592" y="71457"/>
                        <a:pt x="39185" y="81829"/>
                        <a:pt x="61084" y="87592"/>
                      </a:cubicBezTo>
                      <a:lnTo>
                        <a:pt x="61084" y="66846"/>
                      </a:lnTo>
                      <a:cubicBezTo>
                        <a:pt x="24203" y="54169"/>
                        <a:pt x="0" y="28813"/>
                        <a:pt x="0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DD3970"/>
                    </a:gs>
                    <a:gs pos="50000">
                      <a:srgbClr val="D92C66"/>
                    </a:gs>
                    <a:gs pos="100000">
                      <a:srgbClr val="D61F5C"/>
                    </a:gs>
                  </a:gsLst>
                  <a:lin ang="0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4141" name="Graphic 4">
                <a:extLst>
                  <a:ext uri="{FF2B5EF4-FFF2-40B4-BE49-F238E27FC236}">
                    <a16:creationId xmlns:a16="http://schemas.microsoft.com/office/drawing/2014/main" id="{2E6292D1-3C61-4882-72D7-30CB75930C03}"/>
                  </a:ext>
                </a:extLst>
              </p:cNvPr>
              <p:cNvGrpSpPr/>
              <p:nvPr/>
            </p:nvGrpSpPr>
            <p:grpSpPr>
              <a:xfrm>
                <a:off x="10022077" y="6991691"/>
                <a:ext cx="666159" cy="835580"/>
                <a:chOff x="10022077" y="6991691"/>
                <a:chExt cx="666159" cy="835580"/>
              </a:xfrm>
            </p:grpSpPr>
            <p:sp>
              <p:nvSpPr>
                <p:cNvPr id="4142" name="Freeform: Shape 4141">
                  <a:extLst>
                    <a:ext uri="{FF2B5EF4-FFF2-40B4-BE49-F238E27FC236}">
                      <a16:creationId xmlns:a16="http://schemas.microsoft.com/office/drawing/2014/main" id="{D91BF8EA-9F05-FE31-88AF-F52E9256CD7D}"/>
                    </a:ext>
                  </a:extLst>
                </p:cNvPr>
                <p:cNvSpPr/>
                <p:nvPr/>
              </p:nvSpPr>
              <p:spPr>
                <a:xfrm>
                  <a:off x="10022077" y="7017047"/>
                  <a:ext cx="316944" cy="112505"/>
                </a:xfrm>
                <a:custGeom>
                  <a:avLst/>
                  <a:gdLst>
                    <a:gd name="connsiteX0" fmla="*/ 298504 w 316944"/>
                    <a:gd name="connsiteY0" fmla="*/ 27661 h 112505"/>
                    <a:gd name="connsiteX1" fmla="*/ 135998 w 316944"/>
                    <a:gd name="connsiteY1" fmla="*/ 0 h 112505"/>
                    <a:gd name="connsiteX2" fmla="*/ 0 w 316944"/>
                    <a:gd name="connsiteY2" fmla="*/ 62237 h 112505"/>
                    <a:gd name="connsiteX3" fmla="*/ 1153 w 316944"/>
                    <a:gd name="connsiteY3" fmla="*/ 63389 h 112505"/>
                    <a:gd name="connsiteX4" fmla="*/ 163659 w 316944"/>
                    <a:gd name="connsiteY4" fmla="*/ 104880 h 112505"/>
                    <a:gd name="connsiteX5" fmla="*/ 316944 w 316944"/>
                    <a:gd name="connsiteY5" fmla="*/ 20746 h 112505"/>
                    <a:gd name="connsiteX6" fmla="*/ 298504 w 316944"/>
                    <a:gd name="connsiteY6" fmla="*/ 27661 h 1125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16944" h="112505">
                      <a:moveTo>
                        <a:pt x="298504" y="27661"/>
                      </a:moveTo>
                      <a:cubicBezTo>
                        <a:pt x="252403" y="44949"/>
                        <a:pt x="145218" y="11525"/>
                        <a:pt x="135998" y="0"/>
                      </a:cubicBezTo>
                      <a:lnTo>
                        <a:pt x="0" y="62237"/>
                      </a:lnTo>
                      <a:cubicBezTo>
                        <a:pt x="0" y="62237"/>
                        <a:pt x="0" y="62237"/>
                        <a:pt x="1153" y="63389"/>
                      </a:cubicBezTo>
                      <a:cubicBezTo>
                        <a:pt x="41491" y="97965"/>
                        <a:pt x="100270" y="126778"/>
                        <a:pt x="163659" y="104880"/>
                      </a:cubicBezTo>
                      <a:cubicBezTo>
                        <a:pt x="213217" y="87592"/>
                        <a:pt x="316944" y="20746"/>
                        <a:pt x="316944" y="20746"/>
                      </a:cubicBezTo>
                      <a:cubicBezTo>
                        <a:pt x="310029" y="23051"/>
                        <a:pt x="304267" y="26508"/>
                        <a:pt x="298504" y="27661"/>
                      </a:cubicBezTo>
                      <a:close/>
                    </a:path>
                  </a:pathLst>
                </a:custGeom>
                <a:solidFill>
                  <a:srgbClr val="1DB7CF"/>
                </a:soli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143" name="Freeform: Shape 4142">
                  <a:extLst>
                    <a:ext uri="{FF2B5EF4-FFF2-40B4-BE49-F238E27FC236}">
                      <a16:creationId xmlns:a16="http://schemas.microsoft.com/office/drawing/2014/main" id="{5A48D1EC-0272-AB67-84FE-F75A708BAF87}"/>
                    </a:ext>
                  </a:extLst>
                </p:cNvPr>
                <p:cNvSpPr/>
                <p:nvPr/>
              </p:nvSpPr>
              <p:spPr>
                <a:xfrm>
                  <a:off x="10385122" y="7299415"/>
                  <a:ext cx="303113" cy="511721"/>
                </a:xfrm>
                <a:custGeom>
                  <a:avLst/>
                  <a:gdLst>
                    <a:gd name="connsiteX0" fmla="*/ 300809 w 303113"/>
                    <a:gd name="connsiteY0" fmla="*/ 71457 h 511721"/>
                    <a:gd name="connsiteX1" fmla="*/ 303114 w 303113"/>
                    <a:gd name="connsiteY1" fmla="*/ 2305 h 511721"/>
                    <a:gd name="connsiteX2" fmla="*/ 303114 w 303113"/>
                    <a:gd name="connsiteY2" fmla="*/ 0 h 511721"/>
                    <a:gd name="connsiteX3" fmla="*/ 167116 w 303113"/>
                    <a:gd name="connsiteY3" fmla="*/ 62237 h 511721"/>
                    <a:gd name="connsiteX4" fmla="*/ 167116 w 303113"/>
                    <a:gd name="connsiteY4" fmla="*/ 64541 h 511721"/>
                    <a:gd name="connsiteX5" fmla="*/ 20745 w 303113"/>
                    <a:gd name="connsiteY5" fmla="*/ 500196 h 511721"/>
                    <a:gd name="connsiteX6" fmla="*/ 0 w 303113"/>
                    <a:gd name="connsiteY6" fmla="*/ 511721 h 511721"/>
                    <a:gd name="connsiteX7" fmla="*/ 156743 w 303113"/>
                    <a:gd name="connsiteY7" fmla="*/ 420672 h 511721"/>
                    <a:gd name="connsiteX8" fmla="*/ 300809 w 303113"/>
                    <a:gd name="connsiteY8" fmla="*/ 71457 h 5117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03113" h="511721">
                      <a:moveTo>
                        <a:pt x="300809" y="71457"/>
                      </a:moveTo>
                      <a:cubicBezTo>
                        <a:pt x="301962" y="51864"/>
                        <a:pt x="303114" y="29966"/>
                        <a:pt x="303114" y="2305"/>
                      </a:cubicBezTo>
                      <a:cubicBezTo>
                        <a:pt x="303114" y="1153"/>
                        <a:pt x="303114" y="0"/>
                        <a:pt x="303114" y="0"/>
                      </a:cubicBezTo>
                      <a:lnTo>
                        <a:pt x="167116" y="62237"/>
                      </a:lnTo>
                      <a:cubicBezTo>
                        <a:pt x="167116" y="62237"/>
                        <a:pt x="167116" y="63389"/>
                        <a:pt x="167116" y="64541"/>
                      </a:cubicBezTo>
                      <a:cubicBezTo>
                        <a:pt x="159048" y="212065"/>
                        <a:pt x="146371" y="394164"/>
                        <a:pt x="20745" y="500196"/>
                      </a:cubicBezTo>
                      <a:cubicBezTo>
                        <a:pt x="14983" y="504806"/>
                        <a:pt x="6915" y="508264"/>
                        <a:pt x="0" y="511721"/>
                      </a:cubicBezTo>
                      <a:cubicBezTo>
                        <a:pt x="0" y="511721"/>
                        <a:pt x="149828" y="425282"/>
                        <a:pt x="156743" y="420672"/>
                      </a:cubicBezTo>
                      <a:cubicBezTo>
                        <a:pt x="254708" y="354978"/>
                        <a:pt x="293894" y="210912"/>
                        <a:pt x="300809" y="71457"/>
                      </a:cubicBezTo>
                      <a:close/>
                    </a:path>
                  </a:pathLst>
                </a:custGeom>
                <a:solidFill>
                  <a:srgbClr val="1DB7CF"/>
                </a:soli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144" name="Freeform: Shape 4143">
                  <a:extLst>
                    <a:ext uri="{FF2B5EF4-FFF2-40B4-BE49-F238E27FC236}">
                      <a16:creationId xmlns:a16="http://schemas.microsoft.com/office/drawing/2014/main" id="{8E250FC6-107F-283E-C6F9-BED05DDA4D5B}"/>
                    </a:ext>
                  </a:extLst>
                </p:cNvPr>
                <p:cNvSpPr/>
                <p:nvPr/>
              </p:nvSpPr>
              <p:spPr>
                <a:xfrm>
                  <a:off x="10280242" y="6991691"/>
                  <a:ext cx="406841" cy="371112"/>
                </a:xfrm>
                <a:custGeom>
                  <a:avLst/>
                  <a:gdLst>
                    <a:gd name="connsiteX0" fmla="*/ 406842 w 406841"/>
                    <a:gd name="connsiteY0" fmla="*/ 307724 h 371112"/>
                    <a:gd name="connsiteX1" fmla="*/ 386096 w 406841"/>
                    <a:gd name="connsiteY1" fmla="*/ 306572 h 371112"/>
                    <a:gd name="connsiteX2" fmla="*/ 135998 w 406841"/>
                    <a:gd name="connsiteY2" fmla="*/ 0 h 371112"/>
                    <a:gd name="connsiteX3" fmla="*/ 0 w 406841"/>
                    <a:gd name="connsiteY3" fmla="*/ 65694 h 371112"/>
                    <a:gd name="connsiteX4" fmla="*/ 251251 w 406841"/>
                    <a:gd name="connsiteY4" fmla="*/ 369961 h 371112"/>
                    <a:gd name="connsiteX5" fmla="*/ 271996 w 406841"/>
                    <a:gd name="connsiteY5" fmla="*/ 371113 h 371112"/>
                    <a:gd name="connsiteX6" fmla="*/ 271996 w 406841"/>
                    <a:gd name="connsiteY6" fmla="*/ 371113 h 371112"/>
                    <a:gd name="connsiteX7" fmla="*/ 271996 w 406841"/>
                    <a:gd name="connsiteY7" fmla="*/ 371113 h 371112"/>
                    <a:gd name="connsiteX8" fmla="*/ 406842 w 406841"/>
                    <a:gd name="connsiteY8" fmla="*/ 307724 h 371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06841" h="371112">
                      <a:moveTo>
                        <a:pt x="406842" y="307724"/>
                      </a:moveTo>
                      <a:cubicBezTo>
                        <a:pt x="399926" y="307724"/>
                        <a:pt x="393011" y="306572"/>
                        <a:pt x="386096" y="306572"/>
                      </a:cubicBezTo>
                      <a:cubicBezTo>
                        <a:pt x="255861" y="296199"/>
                        <a:pt x="163659" y="144066"/>
                        <a:pt x="135998" y="0"/>
                      </a:cubicBezTo>
                      <a:lnTo>
                        <a:pt x="0" y="65694"/>
                      </a:lnTo>
                      <a:cubicBezTo>
                        <a:pt x="0" y="65694"/>
                        <a:pt x="46101" y="357283"/>
                        <a:pt x="251251" y="369961"/>
                      </a:cubicBezTo>
                      <a:cubicBezTo>
                        <a:pt x="258166" y="369961"/>
                        <a:pt x="265081" y="371113"/>
                        <a:pt x="271996" y="371113"/>
                      </a:cubicBezTo>
                      <a:lnTo>
                        <a:pt x="271996" y="371113"/>
                      </a:lnTo>
                      <a:lnTo>
                        <a:pt x="271996" y="371113"/>
                      </a:lnTo>
                      <a:lnTo>
                        <a:pt x="406842" y="307724"/>
                      </a:lnTo>
                      <a:close/>
                    </a:path>
                  </a:pathLst>
                </a:custGeom>
                <a:solidFill>
                  <a:srgbClr val="1DB7CF"/>
                </a:soli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4145" name="Graphic 4">
                  <a:extLst>
                    <a:ext uri="{FF2B5EF4-FFF2-40B4-BE49-F238E27FC236}">
                      <a16:creationId xmlns:a16="http://schemas.microsoft.com/office/drawing/2014/main" id="{854F9D75-A21C-6601-3963-B5842634EF93}"/>
                    </a:ext>
                  </a:extLst>
                </p:cNvPr>
                <p:cNvGrpSpPr/>
                <p:nvPr/>
              </p:nvGrpSpPr>
              <p:grpSpPr>
                <a:xfrm>
                  <a:off x="10023230" y="7056233"/>
                  <a:ext cx="529042" cy="771039"/>
                  <a:chOff x="10023230" y="7056233"/>
                  <a:chExt cx="529042" cy="771039"/>
                </a:xfrm>
              </p:grpSpPr>
              <p:sp>
                <p:nvSpPr>
                  <p:cNvPr id="4146" name="Freeform: Shape 4145">
                    <a:extLst>
                      <a:ext uri="{FF2B5EF4-FFF2-40B4-BE49-F238E27FC236}">
                        <a16:creationId xmlns:a16="http://schemas.microsoft.com/office/drawing/2014/main" id="{5FD815CA-825A-0411-6AAB-8EB6D1BCAA50}"/>
                      </a:ext>
                    </a:extLst>
                  </p:cNvPr>
                  <p:cNvSpPr/>
                  <p:nvPr/>
                </p:nvSpPr>
                <p:spPr>
                  <a:xfrm>
                    <a:off x="10023230" y="7056233"/>
                    <a:ext cx="529042" cy="771039"/>
                  </a:xfrm>
                  <a:custGeom>
                    <a:avLst/>
                    <a:gdLst>
                      <a:gd name="connsiteX0" fmla="*/ 257013 w 529042"/>
                      <a:gd name="connsiteY0" fmla="*/ 0 h 771039"/>
                      <a:gd name="connsiteX1" fmla="*/ 529009 w 529042"/>
                      <a:gd name="connsiteY1" fmla="*/ 305419 h 771039"/>
                      <a:gd name="connsiteX2" fmla="*/ 304267 w 529042"/>
                      <a:gd name="connsiteY2" fmla="*/ 771039 h 771039"/>
                      <a:gd name="connsiteX3" fmla="*/ 0 w 529042"/>
                      <a:gd name="connsiteY3" fmla="*/ 24203 h 771039"/>
                      <a:gd name="connsiteX4" fmla="*/ 115253 w 529042"/>
                      <a:gd name="connsiteY4" fmla="*/ 69152 h 771039"/>
                      <a:gd name="connsiteX5" fmla="*/ 257013 w 529042"/>
                      <a:gd name="connsiteY5" fmla="*/ 0 h 7710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529042" h="771039">
                        <a:moveTo>
                          <a:pt x="257013" y="0"/>
                        </a:moveTo>
                        <a:cubicBezTo>
                          <a:pt x="259318" y="14983"/>
                          <a:pt x="314639" y="300809"/>
                          <a:pt x="529009" y="305419"/>
                        </a:cubicBezTo>
                        <a:cubicBezTo>
                          <a:pt x="529009" y="327317"/>
                          <a:pt x="537077" y="746836"/>
                          <a:pt x="304267" y="771039"/>
                        </a:cubicBezTo>
                        <a:cubicBezTo>
                          <a:pt x="289284" y="762971"/>
                          <a:pt x="3457" y="611991"/>
                          <a:pt x="0" y="24203"/>
                        </a:cubicBezTo>
                        <a:cubicBezTo>
                          <a:pt x="2305" y="26508"/>
                          <a:pt x="46101" y="69152"/>
                          <a:pt x="115253" y="69152"/>
                        </a:cubicBezTo>
                        <a:cubicBezTo>
                          <a:pt x="154438" y="69152"/>
                          <a:pt x="205149" y="53016"/>
                          <a:pt x="257013" y="0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36D7E2"/>
                      </a:gs>
                      <a:gs pos="50000">
                        <a:srgbClr val="2CCCDD"/>
                      </a:gs>
                      <a:gs pos="100000">
                        <a:srgbClr val="23C1D9"/>
                      </a:gs>
                    </a:gsLst>
                    <a:lin ang="0" scaled="1"/>
                  </a:gradFill>
                  <a:ln w="115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147" name="Freeform: Shape 4146">
                    <a:extLst>
                      <a:ext uri="{FF2B5EF4-FFF2-40B4-BE49-F238E27FC236}">
                        <a16:creationId xmlns:a16="http://schemas.microsoft.com/office/drawing/2014/main" id="{AC435599-B28B-6F1C-913C-F8B6FD6583CB}"/>
                      </a:ext>
                    </a:extLst>
                  </p:cNvPr>
                  <p:cNvSpPr/>
                  <p:nvPr/>
                </p:nvSpPr>
                <p:spPr>
                  <a:xfrm>
                    <a:off x="10071635" y="7162265"/>
                    <a:ext cx="405688" cy="615448"/>
                  </a:xfrm>
                  <a:custGeom>
                    <a:avLst/>
                    <a:gdLst>
                      <a:gd name="connsiteX0" fmla="*/ 281216 w 405688"/>
                      <a:gd name="connsiteY0" fmla="*/ 572805 h 615448"/>
                      <a:gd name="connsiteX1" fmla="*/ 29966 w 405688"/>
                      <a:gd name="connsiteY1" fmla="*/ 6915 h 615448"/>
                      <a:gd name="connsiteX2" fmla="*/ 0 w 405688"/>
                      <a:gd name="connsiteY2" fmla="*/ 0 h 615448"/>
                      <a:gd name="connsiteX3" fmla="*/ 263929 w 405688"/>
                      <a:gd name="connsiteY3" fmla="*/ 615448 h 615448"/>
                      <a:gd name="connsiteX4" fmla="*/ 405689 w 405688"/>
                      <a:gd name="connsiteY4" fmla="*/ 433349 h 615448"/>
                      <a:gd name="connsiteX5" fmla="*/ 281216 w 405688"/>
                      <a:gd name="connsiteY5" fmla="*/ 572805 h 6154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05688" h="615448">
                        <a:moveTo>
                          <a:pt x="281216" y="572805"/>
                        </a:moveTo>
                        <a:cubicBezTo>
                          <a:pt x="229353" y="539382"/>
                          <a:pt x="57626" y="401079"/>
                          <a:pt x="29966" y="6915"/>
                        </a:cubicBezTo>
                        <a:cubicBezTo>
                          <a:pt x="19593" y="4610"/>
                          <a:pt x="9220" y="2305"/>
                          <a:pt x="0" y="0"/>
                        </a:cubicBezTo>
                        <a:cubicBezTo>
                          <a:pt x="24203" y="431044"/>
                          <a:pt x="209760" y="579720"/>
                          <a:pt x="263929" y="615448"/>
                        </a:cubicBezTo>
                        <a:cubicBezTo>
                          <a:pt x="341147" y="599313"/>
                          <a:pt x="382638" y="518636"/>
                          <a:pt x="405689" y="433349"/>
                        </a:cubicBezTo>
                        <a:cubicBezTo>
                          <a:pt x="382638" y="501348"/>
                          <a:pt x="344605" y="560127"/>
                          <a:pt x="281216" y="572805"/>
                        </a:cubicBezTo>
                        <a:close/>
                      </a:path>
                    </a:pathLst>
                  </a:custGeom>
                  <a:solidFill>
                    <a:srgbClr val="1DB7CF"/>
                  </a:solidFill>
                  <a:ln w="115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148" name="Freeform: Shape 4147">
                    <a:extLst>
                      <a:ext uri="{FF2B5EF4-FFF2-40B4-BE49-F238E27FC236}">
                        <a16:creationId xmlns:a16="http://schemas.microsoft.com/office/drawing/2014/main" id="{480DFCE7-5B77-60A2-9734-4E1D672EF4FC}"/>
                      </a:ext>
                    </a:extLst>
                  </p:cNvPr>
                  <p:cNvSpPr/>
                  <p:nvPr/>
                </p:nvSpPr>
                <p:spPr>
                  <a:xfrm>
                    <a:off x="10062415" y="7130670"/>
                    <a:ext cx="450637" cy="657416"/>
                  </a:xfrm>
                  <a:custGeom>
                    <a:avLst/>
                    <a:gdLst>
                      <a:gd name="connsiteX0" fmla="*/ 273149 w 450637"/>
                      <a:gd name="connsiteY0" fmla="*/ 656264 h 657416"/>
                      <a:gd name="connsiteX1" fmla="*/ 268538 w 450637"/>
                      <a:gd name="connsiteY1" fmla="*/ 655112 h 657416"/>
                      <a:gd name="connsiteX2" fmla="*/ 0 w 450637"/>
                      <a:gd name="connsiteY2" fmla="*/ 32748 h 657416"/>
                      <a:gd name="connsiteX3" fmla="*/ 3457 w 450637"/>
                      <a:gd name="connsiteY3" fmla="*/ 24680 h 657416"/>
                      <a:gd name="connsiteX4" fmla="*/ 12678 w 450637"/>
                      <a:gd name="connsiteY4" fmla="*/ 23528 h 657416"/>
                      <a:gd name="connsiteX5" fmla="*/ 73762 w 450637"/>
                      <a:gd name="connsiteY5" fmla="*/ 33901 h 657416"/>
                      <a:gd name="connsiteX6" fmla="*/ 74914 w 450637"/>
                      <a:gd name="connsiteY6" fmla="*/ 33901 h 657416"/>
                      <a:gd name="connsiteX7" fmla="*/ 185557 w 450637"/>
                      <a:gd name="connsiteY7" fmla="*/ 1630 h 657416"/>
                      <a:gd name="connsiteX8" fmla="*/ 193624 w 450637"/>
                      <a:gd name="connsiteY8" fmla="*/ 477 h 657416"/>
                      <a:gd name="connsiteX9" fmla="*/ 199387 w 450637"/>
                      <a:gd name="connsiteY9" fmla="*/ 6240 h 657416"/>
                      <a:gd name="connsiteX10" fmla="*/ 442570 w 450637"/>
                      <a:gd name="connsiteY10" fmla="*/ 265558 h 657416"/>
                      <a:gd name="connsiteX11" fmla="*/ 450637 w 450637"/>
                      <a:gd name="connsiteY11" fmla="*/ 274778 h 657416"/>
                      <a:gd name="connsiteX12" fmla="*/ 275453 w 450637"/>
                      <a:gd name="connsiteY12" fmla="*/ 657417 h 657416"/>
                      <a:gd name="connsiteX13" fmla="*/ 273149 w 450637"/>
                      <a:gd name="connsiteY13" fmla="*/ 656264 h 657416"/>
                      <a:gd name="connsiteX14" fmla="*/ 19593 w 450637"/>
                      <a:gd name="connsiteY14" fmla="*/ 44273 h 657416"/>
                      <a:gd name="connsiteX15" fmla="*/ 275453 w 450637"/>
                      <a:gd name="connsiteY15" fmla="*/ 636671 h 657416"/>
                      <a:gd name="connsiteX16" fmla="*/ 431044 w 450637"/>
                      <a:gd name="connsiteY16" fmla="*/ 281693 h 657416"/>
                      <a:gd name="connsiteX17" fmla="*/ 185557 w 450637"/>
                      <a:gd name="connsiteY17" fmla="*/ 22375 h 657416"/>
                      <a:gd name="connsiteX18" fmla="*/ 74914 w 450637"/>
                      <a:gd name="connsiteY18" fmla="*/ 52341 h 657416"/>
                      <a:gd name="connsiteX19" fmla="*/ 73762 w 450637"/>
                      <a:gd name="connsiteY19" fmla="*/ 52341 h 657416"/>
                      <a:gd name="connsiteX20" fmla="*/ 19593 w 450637"/>
                      <a:gd name="connsiteY20" fmla="*/ 44273 h 6574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450637" h="657416">
                        <a:moveTo>
                          <a:pt x="273149" y="656264"/>
                        </a:moveTo>
                        <a:cubicBezTo>
                          <a:pt x="270843" y="656264"/>
                          <a:pt x="269691" y="656264"/>
                          <a:pt x="268538" y="655112"/>
                        </a:cubicBezTo>
                        <a:cubicBezTo>
                          <a:pt x="212065" y="618231"/>
                          <a:pt x="24203" y="466097"/>
                          <a:pt x="0" y="32748"/>
                        </a:cubicBezTo>
                        <a:cubicBezTo>
                          <a:pt x="0" y="29291"/>
                          <a:pt x="1153" y="26985"/>
                          <a:pt x="3457" y="24680"/>
                        </a:cubicBezTo>
                        <a:cubicBezTo>
                          <a:pt x="5763" y="22375"/>
                          <a:pt x="9220" y="22375"/>
                          <a:pt x="12678" y="23528"/>
                        </a:cubicBezTo>
                        <a:cubicBezTo>
                          <a:pt x="32271" y="30443"/>
                          <a:pt x="53016" y="32748"/>
                          <a:pt x="73762" y="33901"/>
                        </a:cubicBezTo>
                        <a:lnTo>
                          <a:pt x="74914" y="33901"/>
                        </a:lnTo>
                        <a:cubicBezTo>
                          <a:pt x="112947" y="33901"/>
                          <a:pt x="149828" y="22375"/>
                          <a:pt x="185557" y="1630"/>
                        </a:cubicBezTo>
                        <a:cubicBezTo>
                          <a:pt x="187861" y="477"/>
                          <a:pt x="191319" y="-675"/>
                          <a:pt x="193624" y="477"/>
                        </a:cubicBezTo>
                        <a:cubicBezTo>
                          <a:pt x="195929" y="1630"/>
                          <a:pt x="198234" y="3935"/>
                          <a:pt x="199387" y="6240"/>
                        </a:cubicBezTo>
                        <a:cubicBezTo>
                          <a:pt x="228200" y="91527"/>
                          <a:pt x="297351" y="237897"/>
                          <a:pt x="442570" y="265558"/>
                        </a:cubicBezTo>
                        <a:cubicBezTo>
                          <a:pt x="447180" y="266710"/>
                          <a:pt x="450637" y="270168"/>
                          <a:pt x="450637" y="274778"/>
                        </a:cubicBezTo>
                        <a:cubicBezTo>
                          <a:pt x="447180" y="379658"/>
                          <a:pt x="421824" y="626298"/>
                          <a:pt x="275453" y="657417"/>
                        </a:cubicBezTo>
                        <a:cubicBezTo>
                          <a:pt x="275453" y="656264"/>
                          <a:pt x="274301" y="656264"/>
                          <a:pt x="273149" y="656264"/>
                        </a:cubicBezTo>
                        <a:close/>
                        <a:moveTo>
                          <a:pt x="19593" y="44273"/>
                        </a:moveTo>
                        <a:cubicBezTo>
                          <a:pt x="46101" y="451114"/>
                          <a:pt x="217827" y="598638"/>
                          <a:pt x="275453" y="636671"/>
                        </a:cubicBezTo>
                        <a:cubicBezTo>
                          <a:pt x="402231" y="605553"/>
                          <a:pt x="426434" y="384268"/>
                          <a:pt x="431044" y="281693"/>
                        </a:cubicBezTo>
                        <a:cubicBezTo>
                          <a:pt x="288131" y="249423"/>
                          <a:pt x="216675" y="111120"/>
                          <a:pt x="185557" y="22375"/>
                        </a:cubicBezTo>
                        <a:cubicBezTo>
                          <a:pt x="149828" y="41968"/>
                          <a:pt x="112947" y="52341"/>
                          <a:pt x="74914" y="52341"/>
                        </a:cubicBezTo>
                        <a:lnTo>
                          <a:pt x="73762" y="52341"/>
                        </a:lnTo>
                        <a:cubicBezTo>
                          <a:pt x="55321" y="51188"/>
                          <a:pt x="36881" y="48883"/>
                          <a:pt x="19593" y="44273"/>
                        </a:cubicBezTo>
                        <a:close/>
                      </a:path>
                    </a:pathLst>
                  </a:custGeom>
                  <a:solidFill>
                    <a:srgbClr val="1DB7CF"/>
                  </a:solidFill>
                  <a:ln w="115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4149" name="Graphic 4">
                  <a:extLst>
                    <a:ext uri="{FF2B5EF4-FFF2-40B4-BE49-F238E27FC236}">
                      <a16:creationId xmlns:a16="http://schemas.microsoft.com/office/drawing/2014/main" id="{01AE17FF-105B-1E43-0A0B-F4A7418A90F3}"/>
                    </a:ext>
                  </a:extLst>
                </p:cNvPr>
                <p:cNvGrpSpPr/>
                <p:nvPr/>
              </p:nvGrpSpPr>
              <p:grpSpPr>
                <a:xfrm>
                  <a:off x="10268717" y="7323835"/>
                  <a:ext cx="64541" cy="308563"/>
                  <a:chOff x="10268717" y="7323835"/>
                  <a:chExt cx="64541" cy="308563"/>
                </a:xfrm>
                <a:solidFill>
                  <a:srgbClr val="FFFFFF"/>
                </a:solidFill>
              </p:grpSpPr>
              <p:sp>
                <p:nvSpPr>
                  <p:cNvPr id="4150" name="Freeform: Shape 4149">
                    <a:extLst>
                      <a:ext uri="{FF2B5EF4-FFF2-40B4-BE49-F238E27FC236}">
                        <a16:creationId xmlns:a16="http://schemas.microsoft.com/office/drawing/2014/main" id="{6B25FAB3-7A51-562D-3E49-D1B879FCE79B}"/>
                      </a:ext>
                    </a:extLst>
                  </p:cNvPr>
                  <p:cNvSpPr/>
                  <p:nvPr/>
                </p:nvSpPr>
                <p:spPr>
                  <a:xfrm>
                    <a:off x="10277938" y="7323835"/>
                    <a:ext cx="46101" cy="212335"/>
                  </a:xfrm>
                  <a:custGeom>
                    <a:avLst/>
                    <a:gdLst>
                      <a:gd name="connsiteX0" fmla="*/ 16135 w 46101"/>
                      <a:gd name="connsiteY0" fmla="*/ 210696 h 212335"/>
                      <a:gd name="connsiteX1" fmla="*/ 16135 w 46101"/>
                      <a:gd name="connsiteY1" fmla="*/ 210696 h 212335"/>
                      <a:gd name="connsiteX2" fmla="*/ 9220 w 46101"/>
                      <a:gd name="connsiteY2" fmla="*/ 200323 h 212335"/>
                      <a:gd name="connsiteX3" fmla="*/ 0 w 46101"/>
                      <a:gd name="connsiteY3" fmla="*/ 13614 h 212335"/>
                      <a:gd name="connsiteX4" fmla="*/ 19593 w 46101"/>
                      <a:gd name="connsiteY4" fmla="*/ 2089 h 212335"/>
                      <a:gd name="connsiteX5" fmla="*/ 39186 w 46101"/>
                      <a:gd name="connsiteY5" fmla="*/ 13614 h 212335"/>
                      <a:gd name="connsiteX6" fmla="*/ 46101 w 46101"/>
                      <a:gd name="connsiteY6" fmla="*/ 26292 h 212335"/>
                      <a:gd name="connsiteX7" fmla="*/ 36881 w 46101"/>
                      <a:gd name="connsiteY7" fmla="*/ 201476 h 212335"/>
                      <a:gd name="connsiteX8" fmla="*/ 16135 w 46101"/>
                      <a:gd name="connsiteY8" fmla="*/ 210696 h 2123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6101" h="212335">
                        <a:moveTo>
                          <a:pt x="16135" y="210696"/>
                        </a:moveTo>
                        <a:lnTo>
                          <a:pt x="16135" y="210696"/>
                        </a:lnTo>
                        <a:cubicBezTo>
                          <a:pt x="12677" y="208391"/>
                          <a:pt x="9220" y="204933"/>
                          <a:pt x="9220" y="200323"/>
                        </a:cubicBezTo>
                        <a:lnTo>
                          <a:pt x="0" y="13614"/>
                        </a:lnTo>
                        <a:cubicBezTo>
                          <a:pt x="0" y="3242"/>
                          <a:pt x="10373" y="-3674"/>
                          <a:pt x="19593" y="2089"/>
                        </a:cubicBezTo>
                        <a:lnTo>
                          <a:pt x="39186" y="13614"/>
                        </a:lnTo>
                        <a:cubicBezTo>
                          <a:pt x="43796" y="15919"/>
                          <a:pt x="46101" y="20529"/>
                          <a:pt x="46101" y="26292"/>
                        </a:cubicBezTo>
                        <a:lnTo>
                          <a:pt x="36881" y="201476"/>
                        </a:lnTo>
                        <a:cubicBezTo>
                          <a:pt x="35728" y="209543"/>
                          <a:pt x="25355" y="215306"/>
                          <a:pt x="16135" y="210696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115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151" name="Freeform: Shape 4150">
                    <a:extLst>
                      <a:ext uri="{FF2B5EF4-FFF2-40B4-BE49-F238E27FC236}">
                        <a16:creationId xmlns:a16="http://schemas.microsoft.com/office/drawing/2014/main" id="{42C5D1FA-564C-B2A5-7C63-3B95241CED32}"/>
                      </a:ext>
                    </a:extLst>
                  </p:cNvPr>
                  <p:cNvSpPr/>
                  <p:nvPr/>
                </p:nvSpPr>
                <p:spPr>
                  <a:xfrm>
                    <a:off x="10268717" y="7549610"/>
                    <a:ext cx="64541" cy="82788"/>
                  </a:xfrm>
                  <a:custGeom>
                    <a:avLst/>
                    <a:gdLst>
                      <a:gd name="connsiteX0" fmla="*/ 0 w 64541"/>
                      <a:gd name="connsiteY0" fmla="*/ 22954 h 82788"/>
                      <a:gd name="connsiteX1" fmla="*/ 32271 w 64541"/>
                      <a:gd name="connsiteY1" fmla="*/ 78275 h 82788"/>
                      <a:gd name="connsiteX2" fmla="*/ 64541 w 64541"/>
                      <a:gd name="connsiteY2" fmla="*/ 59835 h 82788"/>
                      <a:gd name="connsiteX3" fmla="*/ 32271 w 64541"/>
                      <a:gd name="connsiteY3" fmla="*/ 4513 h 82788"/>
                      <a:gd name="connsiteX4" fmla="*/ 0 w 64541"/>
                      <a:gd name="connsiteY4" fmla="*/ 22954 h 827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4541" h="82788">
                        <a:moveTo>
                          <a:pt x="0" y="22954"/>
                        </a:moveTo>
                        <a:cubicBezTo>
                          <a:pt x="0" y="43699"/>
                          <a:pt x="14983" y="67902"/>
                          <a:pt x="32271" y="78275"/>
                        </a:cubicBezTo>
                        <a:cubicBezTo>
                          <a:pt x="49559" y="88648"/>
                          <a:pt x="64541" y="80580"/>
                          <a:pt x="64541" y="59835"/>
                        </a:cubicBezTo>
                        <a:cubicBezTo>
                          <a:pt x="64541" y="39089"/>
                          <a:pt x="49559" y="14886"/>
                          <a:pt x="32271" y="4513"/>
                        </a:cubicBezTo>
                        <a:cubicBezTo>
                          <a:pt x="13830" y="-5859"/>
                          <a:pt x="0" y="2209"/>
                          <a:pt x="0" y="22954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115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4152" name="Graphic 4">
                <a:extLst>
                  <a:ext uri="{FF2B5EF4-FFF2-40B4-BE49-F238E27FC236}">
                    <a16:creationId xmlns:a16="http://schemas.microsoft.com/office/drawing/2014/main" id="{804D6C57-DA5A-ABBE-CD73-2F8915328FFE}"/>
                  </a:ext>
                </a:extLst>
              </p:cNvPr>
              <p:cNvGrpSpPr/>
              <p:nvPr/>
            </p:nvGrpSpPr>
            <p:grpSpPr>
              <a:xfrm>
                <a:off x="13747842" y="6048175"/>
                <a:ext cx="626539" cy="1038518"/>
                <a:chOff x="13747842" y="6048175"/>
                <a:chExt cx="626539" cy="1038518"/>
              </a:xfrm>
            </p:grpSpPr>
            <p:sp>
              <p:nvSpPr>
                <p:cNvPr id="4153" name="Freeform: Shape 4152">
                  <a:extLst>
                    <a:ext uri="{FF2B5EF4-FFF2-40B4-BE49-F238E27FC236}">
                      <a16:creationId xmlns:a16="http://schemas.microsoft.com/office/drawing/2014/main" id="{21E73A36-C751-ABE5-FDE9-45366E94FA6E}"/>
                    </a:ext>
                  </a:extLst>
                </p:cNvPr>
                <p:cNvSpPr/>
                <p:nvPr/>
              </p:nvSpPr>
              <p:spPr>
                <a:xfrm>
                  <a:off x="13982029" y="6990967"/>
                  <a:ext cx="138569" cy="95726"/>
                </a:xfrm>
                <a:custGeom>
                  <a:avLst/>
                  <a:gdLst>
                    <a:gd name="connsiteX0" fmla="*/ 118834 w 138569"/>
                    <a:gd name="connsiteY0" fmla="*/ 12250 h 95726"/>
                    <a:gd name="connsiteX1" fmla="*/ 20869 w 138569"/>
                    <a:gd name="connsiteY1" fmla="*/ 11097 h 95726"/>
                    <a:gd name="connsiteX2" fmla="*/ 123 w 138569"/>
                    <a:gd name="connsiteY2" fmla="*/ 42215 h 95726"/>
                    <a:gd name="connsiteX3" fmla="*/ 108461 w 138569"/>
                    <a:gd name="connsiteY3" fmla="*/ 86011 h 95726"/>
                    <a:gd name="connsiteX4" fmla="*/ 138426 w 138569"/>
                    <a:gd name="connsiteY4" fmla="*/ 42215 h 95726"/>
                    <a:gd name="connsiteX5" fmla="*/ 118834 w 138569"/>
                    <a:gd name="connsiteY5" fmla="*/ 12250 h 957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38569" h="95726">
                      <a:moveTo>
                        <a:pt x="118834" y="12250"/>
                      </a:moveTo>
                      <a:cubicBezTo>
                        <a:pt x="92325" y="-3886"/>
                        <a:pt x="48530" y="-3886"/>
                        <a:pt x="20869" y="11097"/>
                      </a:cubicBezTo>
                      <a:cubicBezTo>
                        <a:pt x="5886" y="19165"/>
                        <a:pt x="-1029" y="30690"/>
                        <a:pt x="123" y="42215"/>
                      </a:cubicBezTo>
                      <a:cubicBezTo>
                        <a:pt x="7039" y="95231"/>
                        <a:pt x="70428" y="106756"/>
                        <a:pt x="108461" y="86011"/>
                      </a:cubicBezTo>
                      <a:cubicBezTo>
                        <a:pt x="126901" y="75638"/>
                        <a:pt x="136122" y="61808"/>
                        <a:pt x="138426" y="42215"/>
                      </a:cubicBezTo>
                      <a:cubicBezTo>
                        <a:pt x="139579" y="31842"/>
                        <a:pt x="133817" y="20317"/>
                        <a:pt x="118834" y="12250"/>
                      </a:cubicBezTo>
                      <a:close/>
                    </a:path>
                  </a:pathLst>
                </a:custGeom>
                <a:solidFill>
                  <a:srgbClr val="003480"/>
                </a:soli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154" name="Freeform: Shape 4153">
                  <a:extLst>
                    <a:ext uri="{FF2B5EF4-FFF2-40B4-BE49-F238E27FC236}">
                      <a16:creationId xmlns:a16="http://schemas.microsoft.com/office/drawing/2014/main" id="{B8CF3D2E-DE6C-C0AF-D06E-6063CE446BF9}"/>
                    </a:ext>
                  </a:extLst>
                </p:cNvPr>
                <p:cNvSpPr/>
                <p:nvPr/>
              </p:nvSpPr>
              <p:spPr>
                <a:xfrm>
                  <a:off x="13922126" y="6903377"/>
                  <a:ext cx="276104" cy="138160"/>
                </a:xfrm>
                <a:custGeom>
                  <a:avLst/>
                  <a:gdLst>
                    <a:gd name="connsiteX0" fmla="*/ 245583 w 276104"/>
                    <a:gd name="connsiteY0" fmla="*/ 26078 h 138160"/>
                    <a:gd name="connsiteX1" fmla="*/ 32366 w 276104"/>
                    <a:gd name="connsiteY1" fmla="*/ 24925 h 138160"/>
                    <a:gd name="connsiteX2" fmla="*/ 48501 w 276104"/>
                    <a:gd name="connsiteY2" fmla="*/ 121737 h 138160"/>
                    <a:gd name="connsiteX3" fmla="*/ 225990 w 276104"/>
                    <a:gd name="connsiteY3" fmla="*/ 121737 h 138160"/>
                    <a:gd name="connsiteX4" fmla="*/ 245583 w 276104"/>
                    <a:gd name="connsiteY4" fmla="*/ 26078 h 138160"/>
                    <a:gd name="connsiteX5" fmla="*/ 220228 w 276104"/>
                    <a:gd name="connsiteY5" fmla="*/ 120585 h 138160"/>
                    <a:gd name="connsiteX6" fmla="*/ 53111 w 276104"/>
                    <a:gd name="connsiteY6" fmla="*/ 120585 h 138160"/>
                    <a:gd name="connsiteX7" fmla="*/ 39281 w 276104"/>
                    <a:gd name="connsiteY7" fmla="*/ 29535 h 138160"/>
                    <a:gd name="connsiteX8" fmla="*/ 238668 w 276104"/>
                    <a:gd name="connsiteY8" fmla="*/ 30688 h 138160"/>
                    <a:gd name="connsiteX9" fmla="*/ 220228 w 276104"/>
                    <a:gd name="connsiteY9" fmla="*/ 120585 h 1381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76104" h="138160">
                      <a:moveTo>
                        <a:pt x="245583" y="26078"/>
                      </a:moveTo>
                      <a:cubicBezTo>
                        <a:pt x="190262" y="-8498"/>
                        <a:pt x="88839" y="-8498"/>
                        <a:pt x="32366" y="24925"/>
                      </a:cubicBezTo>
                      <a:cubicBezTo>
                        <a:pt x="-18345" y="54891"/>
                        <a:pt x="-6820" y="98687"/>
                        <a:pt x="48501" y="121737"/>
                      </a:cubicBezTo>
                      <a:cubicBezTo>
                        <a:pt x="99212" y="143635"/>
                        <a:pt x="175279" y="143635"/>
                        <a:pt x="225990" y="121737"/>
                      </a:cubicBezTo>
                      <a:cubicBezTo>
                        <a:pt x="281311" y="99839"/>
                        <a:pt x="295142" y="56043"/>
                        <a:pt x="245583" y="26078"/>
                      </a:cubicBezTo>
                      <a:close/>
                      <a:moveTo>
                        <a:pt x="220228" y="120585"/>
                      </a:moveTo>
                      <a:cubicBezTo>
                        <a:pt x="171821" y="140178"/>
                        <a:pt x="100365" y="140178"/>
                        <a:pt x="53111" y="120585"/>
                      </a:cubicBezTo>
                      <a:cubicBezTo>
                        <a:pt x="1248" y="98687"/>
                        <a:pt x="-9125" y="58348"/>
                        <a:pt x="39281" y="29535"/>
                      </a:cubicBezTo>
                      <a:cubicBezTo>
                        <a:pt x="92298" y="-1583"/>
                        <a:pt x="186804" y="-1583"/>
                        <a:pt x="238668" y="30688"/>
                      </a:cubicBezTo>
                      <a:cubicBezTo>
                        <a:pt x="284769" y="57196"/>
                        <a:pt x="273243" y="97534"/>
                        <a:pt x="220228" y="120585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D6D6DD"/>
                    </a:gs>
                    <a:gs pos="50000">
                      <a:srgbClr val="DADAE1"/>
                    </a:gs>
                    <a:gs pos="100000">
                      <a:srgbClr val="DFDFE5"/>
                    </a:gs>
                  </a:gsLst>
                  <a:lin ang="12426651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155" name="Freeform: Shape 4154">
                  <a:extLst>
                    <a:ext uri="{FF2B5EF4-FFF2-40B4-BE49-F238E27FC236}">
                      <a16:creationId xmlns:a16="http://schemas.microsoft.com/office/drawing/2014/main" id="{F38A86C1-156C-E556-C6BE-F8D812651548}"/>
                    </a:ext>
                  </a:extLst>
                </p:cNvPr>
                <p:cNvSpPr/>
                <p:nvPr/>
              </p:nvSpPr>
              <p:spPr>
                <a:xfrm>
                  <a:off x="13917497" y="6902739"/>
                  <a:ext cx="283965" cy="150738"/>
                </a:xfrm>
                <a:custGeom>
                  <a:avLst/>
                  <a:gdLst>
                    <a:gd name="connsiteX0" fmla="*/ 251365 w 283965"/>
                    <a:gd name="connsiteY0" fmla="*/ 26717 h 150738"/>
                    <a:gd name="connsiteX1" fmla="*/ 114 w 283965"/>
                    <a:gd name="connsiteY1" fmla="*/ 71665 h 150738"/>
                    <a:gd name="connsiteX2" fmla="*/ 228314 w 283965"/>
                    <a:gd name="connsiteY2" fmla="*/ 136206 h 150738"/>
                    <a:gd name="connsiteX3" fmla="*/ 228314 w 283965"/>
                    <a:gd name="connsiteY3" fmla="*/ 136206 h 150738"/>
                    <a:gd name="connsiteX4" fmla="*/ 251365 w 283965"/>
                    <a:gd name="connsiteY4" fmla="*/ 26717 h 150738"/>
                    <a:gd name="connsiteX5" fmla="*/ 229467 w 283965"/>
                    <a:gd name="connsiteY5" fmla="*/ 123529 h 150738"/>
                    <a:gd name="connsiteX6" fmla="*/ 51978 w 283965"/>
                    <a:gd name="connsiteY6" fmla="*/ 123529 h 150738"/>
                    <a:gd name="connsiteX7" fmla="*/ 35842 w 283965"/>
                    <a:gd name="connsiteY7" fmla="*/ 26717 h 150738"/>
                    <a:gd name="connsiteX8" fmla="*/ 249059 w 283965"/>
                    <a:gd name="connsiteY8" fmla="*/ 27869 h 150738"/>
                    <a:gd name="connsiteX9" fmla="*/ 229467 w 283965"/>
                    <a:gd name="connsiteY9" fmla="*/ 123529 h 1507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83965" h="150738">
                      <a:moveTo>
                        <a:pt x="251365" y="26717"/>
                      </a:moveTo>
                      <a:cubicBezTo>
                        <a:pt x="174145" y="-22842"/>
                        <a:pt x="5877" y="-944"/>
                        <a:pt x="114" y="71665"/>
                      </a:cubicBezTo>
                      <a:cubicBezTo>
                        <a:pt x="-4496" y="138511"/>
                        <a:pt x="131502" y="171934"/>
                        <a:pt x="228314" y="136206"/>
                      </a:cubicBezTo>
                      <a:cubicBezTo>
                        <a:pt x="228314" y="136206"/>
                        <a:pt x="228314" y="136206"/>
                        <a:pt x="228314" y="136206"/>
                      </a:cubicBezTo>
                      <a:cubicBezTo>
                        <a:pt x="297466" y="106241"/>
                        <a:pt x="298618" y="56682"/>
                        <a:pt x="251365" y="26717"/>
                      </a:cubicBezTo>
                      <a:close/>
                      <a:moveTo>
                        <a:pt x="229467" y="123529"/>
                      </a:moveTo>
                      <a:cubicBezTo>
                        <a:pt x="178756" y="144274"/>
                        <a:pt x="102689" y="144274"/>
                        <a:pt x="51978" y="123529"/>
                      </a:cubicBezTo>
                      <a:cubicBezTo>
                        <a:pt x="-3343" y="100478"/>
                        <a:pt x="-14869" y="56682"/>
                        <a:pt x="35842" y="26717"/>
                      </a:cubicBezTo>
                      <a:cubicBezTo>
                        <a:pt x="93468" y="-6707"/>
                        <a:pt x="193738" y="-6707"/>
                        <a:pt x="249059" y="27869"/>
                      </a:cubicBezTo>
                      <a:cubicBezTo>
                        <a:pt x="299771" y="56682"/>
                        <a:pt x="285940" y="100478"/>
                        <a:pt x="229467" y="123529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75AFF7"/>
                    </a:gs>
                    <a:gs pos="50000">
                      <a:srgbClr val="4292FB"/>
                    </a:gs>
                    <a:gs pos="100000">
                      <a:srgbClr val="1075FF"/>
                    </a:gs>
                  </a:gsLst>
                  <a:lin ang="0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156" name="Freeform: Shape 4155">
                  <a:extLst>
                    <a:ext uri="{FF2B5EF4-FFF2-40B4-BE49-F238E27FC236}">
                      <a16:creationId xmlns:a16="http://schemas.microsoft.com/office/drawing/2014/main" id="{3C8B90BE-F1ED-E16C-0EFA-279F1756168D}"/>
                    </a:ext>
                  </a:extLst>
                </p:cNvPr>
                <p:cNvSpPr/>
                <p:nvPr/>
              </p:nvSpPr>
              <p:spPr>
                <a:xfrm>
                  <a:off x="13927985" y="6967488"/>
                  <a:ext cx="263927" cy="72032"/>
                </a:xfrm>
                <a:custGeom>
                  <a:avLst/>
                  <a:gdLst>
                    <a:gd name="connsiteX0" fmla="*/ 216675 w 263927"/>
                    <a:gd name="connsiteY0" fmla="*/ 43796 h 72032"/>
                    <a:gd name="connsiteX1" fmla="*/ 44948 w 263927"/>
                    <a:gd name="connsiteY1" fmla="*/ 43796 h 72032"/>
                    <a:gd name="connsiteX2" fmla="*/ 0 w 263927"/>
                    <a:gd name="connsiteY2" fmla="*/ 1153 h 72032"/>
                    <a:gd name="connsiteX3" fmla="*/ 3457 w 263927"/>
                    <a:gd name="connsiteY3" fmla="*/ 16135 h 72032"/>
                    <a:gd name="connsiteX4" fmla="*/ 47253 w 263927"/>
                    <a:gd name="connsiteY4" fmla="*/ 56474 h 72032"/>
                    <a:gd name="connsiteX5" fmla="*/ 214369 w 263927"/>
                    <a:gd name="connsiteY5" fmla="*/ 56474 h 72032"/>
                    <a:gd name="connsiteX6" fmla="*/ 260470 w 263927"/>
                    <a:gd name="connsiteY6" fmla="*/ 14983 h 72032"/>
                    <a:gd name="connsiteX7" fmla="*/ 263928 w 263927"/>
                    <a:gd name="connsiteY7" fmla="*/ 0 h 72032"/>
                    <a:gd name="connsiteX8" fmla="*/ 216675 w 263927"/>
                    <a:gd name="connsiteY8" fmla="*/ 43796 h 720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63927" h="72032">
                      <a:moveTo>
                        <a:pt x="216675" y="43796"/>
                      </a:moveTo>
                      <a:cubicBezTo>
                        <a:pt x="167116" y="64541"/>
                        <a:pt x="93354" y="64541"/>
                        <a:pt x="44948" y="43796"/>
                      </a:cubicBezTo>
                      <a:cubicBezTo>
                        <a:pt x="19592" y="32271"/>
                        <a:pt x="3457" y="17288"/>
                        <a:pt x="0" y="1153"/>
                      </a:cubicBezTo>
                      <a:lnTo>
                        <a:pt x="3457" y="16135"/>
                      </a:lnTo>
                      <a:cubicBezTo>
                        <a:pt x="6915" y="31118"/>
                        <a:pt x="23051" y="46101"/>
                        <a:pt x="47253" y="56474"/>
                      </a:cubicBezTo>
                      <a:cubicBezTo>
                        <a:pt x="94506" y="77219"/>
                        <a:pt x="167116" y="77219"/>
                        <a:pt x="214369" y="56474"/>
                      </a:cubicBezTo>
                      <a:cubicBezTo>
                        <a:pt x="240877" y="46101"/>
                        <a:pt x="255860" y="29966"/>
                        <a:pt x="260470" y="14983"/>
                      </a:cubicBezTo>
                      <a:lnTo>
                        <a:pt x="263928" y="0"/>
                      </a:lnTo>
                      <a:cubicBezTo>
                        <a:pt x="259318" y="16135"/>
                        <a:pt x="243183" y="32271"/>
                        <a:pt x="216675" y="43796"/>
                      </a:cubicBezTo>
                      <a:close/>
                    </a:path>
                  </a:pathLst>
                </a:custGeom>
                <a:solidFill>
                  <a:srgbClr val="003480"/>
                </a:soli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157" name="Freeform: Shape 4156">
                  <a:extLst>
                    <a:ext uri="{FF2B5EF4-FFF2-40B4-BE49-F238E27FC236}">
                      <a16:creationId xmlns:a16="http://schemas.microsoft.com/office/drawing/2014/main" id="{18005878-9E71-6EA5-EE6A-9BECF37FD3BE}"/>
                    </a:ext>
                  </a:extLst>
                </p:cNvPr>
                <p:cNvSpPr/>
                <p:nvPr/>
              </p:nvSpPr>
              <p:spPr>
                <a:xfrm>
                  <a:off x="13912068" y="6860734"/>
                  <a:ext cx="294238" cy="156024"/>
                </a:xfrm>
                <a:custGeom>
                  <a:avLst/>
                  <a:gdLst>
                    <a:gd name="connsiteX0" fmla="*/ 262557 w 294238"/>
                    <a:gd name="connsiteY0" fmla="*/ 29535 h 156024"/>
                    <a:gd name="connsiteX1" fmla="*/ 34357 w 294238"/>
                    <a:gd name="connsiteY1" fmla="*/ 28383 h 156024"/>
                    <a:gd name="connsiteX2" fmla="*/ 52797 w 294238"/>
                    <a:gd name="connsiteY2" fmla="*/ 137873 h 156024"/>
                    <a:gd name="connsiteX3" fmla="*/ 240659 w 294238"/>
                    <a:gd name="connsiteY3" fmla="*/ 137873 h 156024"/>
                    <a:gd name="connsiteX4" fmla="*/ 262557 w 294238"/>
                    <a:gd name="connsiteY4" fmla="*/ 29535 h 156024"/>
                    <a:gd name="connsiteX5" fmla="*/ 234896 w 294238"/>
                    <a:gd name="connsiteY5" fmla="*/ 135567 h 156024"/>
                    <a:gd name="connsiteX6" fmla="*/ 57407 w 294238"/>
                    <a:gd name="connsiteY6" fmla="*/ 135567 h 156024"/>
                    <a:gd name="connsiteX7" fmla="*/ 41272 w 294238"/>
                    <a:gd name="connsiteY7" fmla="*/ 32993 h 156024"/>
                    <a:gd name="connsiteX8" fmla="*/ 253337 w 294238"/>
                    <a:gd name="connsiteY8" fmla="*/ 34145 h 156024"/>
                    <a:gd name="connsiteX9" fmla="*/ 234896 w 294238"/>
                    <a:gd name="connsiteY9" fmla="*/ 135567 h 1560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94238" h="156024">
                      <a:moveTo>
                        <a:pt x="262557" y="29535"/>
                      </a:moveTo>
                      <a:cubicBezTo>
                        <a:pt x="203778" y="-9651"/>
                        <a:pt x="95441" y="-9651"/>
                        <a:pt x="34357" y="28383"/>
                      </a:cubicBezTo>
                      <a:cubicBezTo>
                        <a:pt x="-19812" y="62958"/>
                        <a:pt x="-7134" y="111364"/>
                        <a:pt x="52797" y="137873"/>
                      </a:cubicBezTo>
                      <a:cubicBezTo>
                        <a:pt x="105814" y="162075"/>
                        <a:pt x="186490" y="162075"/>
                        <a:pt x="240659" y="137873"/>
                      </a:cubicBezTo>
                      <a:cubicBezTo>
                        <a:pt x="299438" y="112517"/>
                        <a:pt x="314420" y="64111"/>
                        <a:pt x="262557" y="29535"/>
                      </a:cubicBezTo>
                      <a:close/>
                      <a:moveTo>
                        <a:pt x="234896" y="135567"/>
                      </a:moveTo>
                      <a:cubicBezTo>
                        <a:pt x="184185" y="157465"/>
                        <a:pt x="108119" y="157465"/>
                        <a:pt x="57407" y="135567"/>
                      </a:cubicBezTo>
                      <a:cubicBezTo>
                        <a:pt x="2086" y="110212"/>
                        <a:pt x="-9439" y="65263"/>
                        <a:pt x="41272" y="32993"/>
                      </a:cubicBezTo>
                      <a:cubicBezTo>
                        <a:pt x="97746" y="-2736"/>
                        <a:pt x="199168" y="-2736"/>
                        <a:pt x="253337" y="34145"/>
                      </a:cubicBezTo>
                      <a:cubicBezTo>
                        <a:pt x="304048" y="66416"/>
                        <a:pt x="290218" y="111364"/>
                        <a:pt x="234896" y="13556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D6D6DD"/>
                    </a:gs>
                    <a:gs pos="50000">
                      <a:srgbClr val="DADAE1"/>
                    </a:gs>
                    <a:gs pos="100000">
                      <a:srgbClr val="DFDFE5"/>
                    </a:gs>
                  </a:gsLst>
                  <a:lin ang="12426651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158" name="Freeform: Shape 4157">
                  <a:extLst>
                    <a:ext uri="{FF2B5EF4-FFF2-40B4-BE49-F238E27FC236}">
                      <a16:creationId xmlns:a16="http://schemas.microsoft.com/office/drawing/2014/main" id="{05F3A26E-777A-B465-78D9-C15B4914B2A6}"/>
                    </a:ext>
                  </a:extLst>
                </p:cNvPr>
                <p:cNvSpPr/>
                <p:nvPr/>
              </p:nvSpPr>
              <p:spPr>
                <a:xfrm>
                  <a:off x="13908330" y="6859394"/>
                  <a:ext cx="301172" cy="169625"/>
                </a:xfrm>
                <a:custGeom>
                  <a:avLst/>
                  <a:gdLst>
                    <a:gd name="connsiteX0" fmla="*/ 267448 w 301172"/>
                    <a:gd name="connsiteY0" fmla="*/ 30875 h 169625"/>
                    <a:gd name="connsiteX1" fmla="*/ 62 w 301172"/>
                    <a:gd name="connsiteY1" fmla="*/ 81587 h 169625"/>
                    <a:gd name="connsiteX2" fmla="*/ 242092 w 301172"/>
                    <a:gd name="connsiteY2" fmla="*/ 153043 h 169625"/>
                    <a:gd name="connsiteX3" fmla="*/ 242092 w 301172"/>
                    <a:gd name="connsiteY3" fmla="*/ 153043 h 169625"/>
                    <a:gd name="connsiteX4" fmla="*/ 267448 w 301172"/>
                    <a:gd name="connsiteY4" fmla="*/ 30875 h 169625"/>
                    <a:gd name="connsiteX5" fmla="*/ 244397 w 301172"/>
                    <a:gd name="connsiteY5" fmla="*/ 140365 h 169625"/>
                    <a:gd name="connsiteX6" fmla="*/ 56535 w 301172"/>
                    <a:gd name="connsiteY6" fmla="*/ 140365 h 169625"/>
                    <a:gd name="connsiteX7" fmla="*/ 38095 w 301172"/>
                    <a:gd name="connsiteY7" fmla="*/ 30875 h 169625"/>
                    <a:gd name="connsiteX8" fmla="*/ 266295 w 301172"/>
                    <a:gd name="connsiteY8" fmla="*/ 32028 h 169625"/>
                    <a:gd name="connsiteX9" fmla="*/ 244397 w 301172"/>
                    <a:gd name="connsiteY9" fmla="*/ 140365 h 1696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01172" h="169625">
                      <a:moveTo>
                        <a:pt x="267448" y="30875"/>
                      </a:moveTo>
                      <a:cubicBezTo>
                        <a:pt x="185618" y="-26751"/>
                        <a:pt x="4671" y="-243"/>
                        <a:pt x="62" y="81587"/>
                      </a:cubicBezTo>
                      <a:cubicBezTo>
                        <a:pt x="-3396" y="156501"/>
                        <a:pt x="139517" y="193382"/>
                        <a:pt x="242092" y="153043"/>
                      </a:cubicBezTo>
                      <a:cubicBezTo>
                        <a:pt x="242092" y="153043"/>
                        <a:pt x="242092" y="153043"/>
                        <a:pt x="242092" y="153043"/>
                      </a:cubicBezTo>
                      <a:cubicBezTo>
                        <a:pt x="314701" y="120773"/>
                        <a:pt x="317006" y="65451"/>
                        <a:pt x="267448" y="30875"/>
                      </a:cubicBezTo>
                      <a:close/>
                      <a:moveTo>
                        <a:pt x="244397" y="140365"/>
                      </a:moveTo>
                      <a:cubicBezTo>
                        <a:pt x="190228" y="163416"/>
                        <a:pt x="110704" y="163416"/>
                        <a:pt x="56535" y="140365"/>
                      </a:cubicBezTo>
                      <a:cubicBezTo>
                        <a:pt x="-2244" y="113857"/>
                        <a:pt x="-14921" y="65451"/>
                        <a:pt x="38095" y="30875"/>
                      </a:cubicBezTo>
                      <a:cubicBezTo>
                        <a:pt x="99178" y="-8310"/>
                        <a:pt x="207516" y="-7158"/>
                        <a:pt x="266295" y="32028"/>
                      </a:cubicBezTo>
                      <a:cubicBezTo>
                        <a:pt x="318158" y="65451"/>
                        <a:pt x="303176" y="113857"/>
                        <a:pt x="244397" y="140365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75AFF7"/>
                    </a:gs>
                    <a:gs pos="50000">
                      <a:srgbClr val="4292FB"/>
                    </a:gs>
                    <a:gs pos="100000">
                      <a:srgbClr val="1075FF"/>
                    </a:gs>
                  </a:gsLst>
                  <a:lin ang="0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159" name="Freeform: Shape 4158">
                  <a:extLst>
                    <a:ext uri="{FF2B5EF4-FFF2-40B4-BE49-F238E27FC236}">
                      <a16:creationId xmlns:a16="http://schemas.microsoft.com/office/drawing/2014/main" id="{8D07BACE-BA5C-5F78-EF79-AE3816D13837}"/>
                    </a:ext>
                  </a:extLst>
                </p:cNvPr>
                <p:cNvSpPr/>
                <p:nvPr/>
              </p:nvSpPr>
              <p:spPr>
                <a:xfrm>
                  <a:off x="13918764" y="6932913"/>
                  <a:ext cx="283521" cy="81829"/>
                </a:xfrm>
                <a:custGeom>
                  <a:avLst/>
                  <a:gdLst>
                    <a:gd name="connsiteX0" fmla="*/ 230505 w 283521"/>
                    <a:gd name="connsiteY0" fmla="*/ 49558 h 81829"/>
                    <a:gd name="connsiteX1" fmla="*/ 48406 w 283521"/>
                    <a:gd name="connsiteY1" fmla="*/ 49558 h 81829"/>
                    <a:gd name="connsiteX2" fmla="*/ 0 w 283521"/>
                    <a:gd name="connsiteY2" fmla="*/ 1153 h 81829"/>
                    <a:gd name="connsiteX3" fmla="*/ 4610 w 283521"/>
                    <a:gd name="connsiteY3" fmla="*/ 18440 h 81829"/>
                    <a:gd name="connsiteX4" fmla="*/ 51864 w 283521"/>
                    <a:gd name="connsiteY4" fmla="*/ 64541 h 81829"/>
                    <a:gd name="connsiteX5" fmla="*/ 229353 w 283521"/>
                    <a:gd name="connsiteY5" fmla="*/ 64541 h 81829"/>
                    <a:gd name="connsiteX6" fmla="*/ 278911 w 283521"/>
                    <a:gd name="connsiteY6" fmla="*/ 17288 h 81829"/>
                    <a:gd name="connsiteX7" fmla="*/ 283522 w 283521"/>
                    <a:gd name="connsiteY7" fmla="*/ 0 h 81829"/>
                    <a:gd name="connsiteX8" fmla="*/ 230505 w 283521"/>
                    <a:gd name="connsiteY8" fmla="*/ 49558 h 818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83521" h="81829">
                      <a:moveTo>
                        <a:pt x="230505" y="49558"/>
                      </a:moveTo>
                      <a:cubicBezTo>
                        <a:pt x="177489" y="72609"/>
                        <a:pt x="100270" y="72609"/>
                        <a:pt x="48406" y="49558"/>
                      </a:cubicBezTo>
                      <a:cubicBezTo>
                        <a:pt x="20746" y="36881"/>
                        <a:pt x="4610" y="19593"/>
                        <a:pt x="0" y="1153"/>
                      </a:cubicBezTo>
                      <a:lnTo>
                        <a:pt x="4610" y="18440"/>
                      </a:lnTo>
                      <a:cubicBezTo>
                        <a:pt x="9221" y="35728"/>
                        <a:pt x="25356" y="51864"/>
                        <a:pt x="51864" y="64541"/>
                      </a:cubicBezTo>
                      <a:cubicBezTo>
                        <a:pt x="102575" y="87592"/>
                        <a:pt x="177489" y="87592"/>
                        <a:pt x="229353" y="64541"/>
                      </a:cubicBezTo>
                      <a:cubicBezTo>
                        <a:pt x="257014" y="51864"/>
                        <a:pt x="274302" y="35728"/>
                        <a:pt x="278911" y="17288"/>
                      </a:cubicBezTo>
                      <a:lnTo>
                        <a:pt x="283522" y="0"/>
                      </a:lnTo>
                      <a:cubicBezTo>
                        <a:pt x="276606" y="18440"/>
                        <a:pt x="259318" y="36881"/>
                        <a:pt x="230505" y="49558"/>
                      </a:cubicBezTo>
                      <a:close/>
                    </a:path>
                  </a:pathLst>
                </a:custGeom>
                <a:solidFill>
                  <a:srgbClr val="003480"/>
                </a:soli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160" name="Freeform: Shape 4159">
                  <a:extLst>
                    <a:ext uri="{FF2B5EF4-FFF2-40B4-BE49-F238E27FC236}">
                      <a16:creationId xmlns:a16="http://schemas.microsoft.com/office/drawing/2014/main" id="{CF4184A5-250D-D1E7-8481-288971FF63E5}"/>
                    </a:ext>
                  </a:extLst>
                </p:cNvPr>
                <p:cNvSpPr/>
                <p:nvPr/>
              </p:nvSpPr>
              <p:spPr>
                <a:xfrm>
                  <a:off x="13902369" y="6812180"/>
                  <a:ext cx="313578" cy="177494"/>
                </a:xfrm>
                <a:custGeom>
                  <a:avLst/>
                  <a:gdLst>
                    <a:gd name="connsiteX0" fmla="*/ 280323 w 313578"/>
                    <a:gd name="connsiteY0" fmla="*/ 34293 h 177494"/>
                    <a:gd name="connsiteX1" fmla="*/ 35987 w 313578"/>
                    <a:gd name="connsiteY1" fmla="*/ 33141 h 177494"/>
                    <a:gd name="connsiteX2" fmla="*/ 56733 w 313578"/>
                    <a:gd name="connsiteY2" fmla="*/ 157613 h 177494"/>
                    <a:gd name="connsiteX3" fmla="*/ 254967 w 313578"/>
                    <a:gd name="connsiteY3" fmla="*/ 157613 h 177494"/>
                    <a:gd name="connsiteX4" fmla="*/ 280323 w 313578"/>
                    <a:gd name="connsiteY4" fmla="*/ 34293 h 177494"/>
                    <a:gd name="connsiteX5" fmla="*/ 249205 w 313578"/>
                    <a:gd name="connsiteY5" fmla="*/ 154156 h 177494"/>
                    <a:gd name="connsiteX6" fmla="*/ 61343 w 313578"/>
                    <a:gd name="connsiteY6" fmla="*/ 154156 h 177494"/>
                    <a:gd name="connsiteX7" fmla="*/ 42903 w 313578"/>
                    <a:gd name="connsiteY7" fmla="*/ 37751 h 177494"/>
                    <a:gd name="connsiteX8" fmla="*/ 271103 w 313578"/>
                    <a:gd name="connsiteY8" fmla="*/ 38903 h 177494"/>
                    <a:gd name="connsiteX9" fmla="*/ 249205 w 313578"/>
                    <a:gd name="connsiteY9" fmla="*/ 154156 h 1774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13578" h="177494">
                      <a:moveTo>
                        <a:pt x="280323" y="34293"/>
                      </a:moveTo>
                      <a:cubicBezTo>
                        <a:pt x="218086" y="-10655"/>
                        <a:pt x="100529" y="-11808"/>
                        <a:pt x="35987" y="33141"/>
                      </a:cubicBezTo>
                      <a:cubicBezTo>
                        <a:pt x="-21639" y="72326"/>
                        <a:pt x="-6656" y="127648"/>
                        <a:pt x="56733" y="157613"/>
                      </a:cubicBezTo>
                      <a:cubicBezTo>
                        <a:pt x="113207" y="184121"/>
                        <a:pt x="198494" y="184121"/>
                        <a:pt x="254967" y="157613"/>
                      </a:cubicBezTo>
                      <a:cubicBezTo>
                        <a:pt x="318356" y="128800"/>
                        <a:pt x="335644" y="73479"/>
                        <a:pt x="280323" y="34293"/>
                      </a:cubicBezTo>
                      <a:close/>
                      <a:moveTo>
                        <a:pt x="249205" y="154156"/>
                      </a:moveTo>
                      <a:cubicBezTo>
                        <a:pt x="195036" y="179511"/>
                        <a:pt x="115512" y="179511"/>
                        <a:pt x="61343" y="154156"/>
                      </a:cubicBezTo>
                      <a:cubicBezTo>
                        <a:pt x="2565" y="126495"/>
                        <a:pt x="-10114" y="74632"/>
                        <a:pt x="42903" y="37751"/>
                      </a:cubicBezTo>
                      <a:cubicBezTo>
                        <a:pt x="103987" y="-3740"/>
                        <a:pt x="212324" y="-2588"/>
                        <a:pt x="271103" y="38903"/>
                      </a:cubicBezTo>
                      <a:cubicBezTo>
                        <a:pt x="324119" y="75784"/>
                        <a:pt x="309136" y="127648"/>
                        <a:pt x="249205" y="154156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D6D6DD"/>
                    </a:gs>
                    <a:gs pos="50000">
                      <a:srgbClr val="DADAE1"/>
                    </a:gs>
                    <a:gs pos="100000">
                      <a:srgbClr val="DFDFE5"/>
                    </a:gs>
                  </a:gsLst>
                  <a:lin ang="12426651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161" name="Freeform: Shape 4160">
                  <a:extLst>
                    <a:ext uri="{FF2B5EF4-FFF2-40B4-BE49-F238E27FC236}">
                      <a16:creationId xmlns:a16="http://schemas.microsoft.com/office/drawing/2014/main" id="{88DBDC13-9262-2F43-AA8F-1116A1CABEEB}"/>
                    </a:ext>
                  </a:extLst>
                </p:cNvPr>
                <p:cNvSpPr/>
                <p:nvPr/>
              </p:nvSpPr>
              <p:spPr>
                <a:xfrm>
                  <a:off x="13899145" y="6810456"/>
                  <a:ext cx="320408" cy="193860"/>
                </a:xfrm>
                <a:custGeom>
                  <a:avLst/>
                  <a:gdLst>
                    <a:gd name="connsiteX0" fmla="*/ 284699 w 320408"/>
                    <a:gd name="connsiteY0" fmla="*/ 36018 h 193860"/>
                    <a:gd name="connsiteX1" fmla="*/ 26 w 320408"/>
                    <a:gd name="connsiteY1" fmla="*/ 94796 h 193860"/>
                    <a:gd name="connsiteX2" fmla="*/ 257039 w 320408"/>
                    <a:gd name="connsiteY2" fmla="*/ 175473 h 193860"/>
                    <a:gd name="connsiteX3" fmla="*/ 257039 w 320408"/>
                    <a:gd name="connsiteY3" fmla="*/ 175473 h 193860"/>
                    <a:gd name="connsiteX4" fmla="*/ 284699 w 320408"/>
                    <a:gd name="connsiteY4" fmla="*/ 36018 h 193860"/>
                    <a:gd name="connsiteX5" fmla="*/ 258191 w 320408"/>
                    <a:gd name="connsiteY5" fmla="*/ 159338 h 193860"/>
                    <a:gd name="connsiteX6" fmla="*/ 59957 w 320408"/>
                    <a:gd name="connsiteY6" fmla="*/ 159338 h 193860"/>
                    <a:gd name="connsiteX7" fmla="*/ 39212 w 320408"/>
                    <a:gd name="connsiteY7" fmla="*/ 34865 h 193860"/>
                    <a:gd name="connsiteX8" fmla="*/ 283547 w 320408"/>
                    <a:gd name="connsiteY8" fmla="*/ 36018 h 193860"/>
                    <a:gd name="connsiteX9" fmla="*/ 258191 w 320408"/>
                    <a:gd name="connsiteY9" fmla="*/ 159338 h 1938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20408" h="193860">
                      <a:moveTo>
                        <a:pt x="284699" y="36018"/>
                      </a:moveTo>
                      <a:cubicBezTo>
                        <a:pt x="197108" y="-30829"/>
                        <a:pt x="2331" y="-863"/>
                        <a:pt x="26" y="94796"/>
                      </a:cubicBezTo>
                      <a:cubicBezTo>
                        <a:pt x="-2279" y="178931"/>
                        <a:pt x="148701" y="220422"/>
                        <a:pt x="257039" y="175473"/>
                      </a:cubicBezTo>
                      <a:cubicBezTo>
                        <a:pt x="257039" y="175473"/>
                        <a:pt x="257039" y="175473"/>
                        <a:pt x="257039" y="175473"/>
                      </a:cubicBezTo>
                      <a:cubicBezTo>
                        <a:pt x="334258" y="138592"/>
                        <a:pt x="337716" y="75203"/>
                        <a:pt x="284699" y="36018"/>
                      </a:cubicBezTo>
                      <a:close/>
                      <a:moveTo>
                        <a:pt x="258191" y="159338"/>
                      </a:moveTo>
                      <a:cubicBezTo>
                        <a:pt x="200565" y="185846"/>
                        <a:pt x="116431" y="185846"/>
                        <a:pt x="59957" y="159338"/>
                      </a:cubicBezTo>
                      <a:cubicBezTo>
                        <a:pt x="-3432" y="129372"/>
                        <a:pt x="-17262" y="74051"/>
                        <a:pt x="39212" y="34865"/>
                      </a:cubicBezTo>
                      <a:cubicBezTo>
                        <a:pt x="103753" y="-10083"/>
                        <a:pt x="221310" y="-8931"/>
                        <a:pt x="283547" y="36018"/>
                      </a:cubicBezTo>
                      <a:cubicBezTo>
                        <a:pt x="338868" y="75203"/>
                        <a:pt x="321580" y="130525"/>
                        <a:pt x="258191" y="159338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75AFF7"/>
                    </a:gs>
                    <a:gs pos="50000">
                      <a:srgbClr val="4292FB"/>
                    </a:gs>
                    <a:gs pos="100000">
                      <a:srgbClr val="1075FF"/>
                    </a:gs>
                  </a:gsLst>
                  <a:lin ang="0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162" name="Freeform: Shape 4161">
                  <a:extLst>
                    <a:ext uri="{FF2B5EF4-FFF2-40B4-BE49-F238E27FC236}">
                      <a16:creationId xmlns:a16="http://schemas.microsoft.com/office/drawing/2014/main" id="{4E92FB45-37F6-26A5-DF06-204F7223A402}"/>
                    </a:ext>
                  </a:extLst>
                </p:cNvPr>
                <p:cNvSpPr/>
                <p:nvPr/>
              </p:nvSpPr>
              <p:spPr>
                <a:xfrm>
                  <a:off x="13908391" y="6896032"/>
                  <a:ext cx="300808" cy="91625"/>
                </a:xfrm>
                <a:custGeom>
                  <a:avLst/>
                  <a:gdLst>
                    <a:gd name="connsiteX0" fmla="*/ 246640 w 300808"/>
                    <a:gd name="connsiteY0" fmla="*/ 55321 h 91625"/>
                    <a:gd name="connsiteX1" fmla="*/ 53016 w 300808"/>
                    <a:gd name="connsiteY1" fmla="*/ 55321 h 91625"/>
                    <a:gd name="connsiteX2" fmla="*/ 0 w 300808"/>
                    <a:gd name="connsiteY2" fmla="*/ 1153 h 91625"/>
                    <a:gd name="connsiteX3" fmla="*/ 4610 w 300808"/>
                    <a:gd name="connsiteY3" fmla="*/ 20746 h 91625"/>
                    <a:gd name="connsiteX4" fmla="*/ 55321 w 300808"/>
                    <a:gd name="connsiteY4" fmla="*/ 72609 h 91625"/>
                    <a:gd name="connsiteX5" fmla="*/ 243183 w 300808"/>
                    <a:gd name="connsiteY5" fmla="*/ 72609 h 91625"/>
                    <a:gd name="connsiteX6" fmla="*/ 296199 w 300808"/>
                    <a:gd name="connsiteY6" fmla="*/ 19593 h 91625"/>
                    <a:gd name="connsiteX7" fmla="*/ 300809 w 300808"/>
                    <a:gd name="connsiteY7" fmla="*/ 0 h 91625"/>
                    <a:gd name="connsiteX8" fmla="*/ 246640 w 300808"/>
                    <a:gd name="connsiteY8" fmla="*/ 55321 h 916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00808" h="91625">
                      <a:moveTo>
                        <a:pt x="246640" y="55321"/>
                      </a:moveTo>
                      <a:cubicBezTo>
                        <a:pt x="191319" y="81829"/>
                        <a:pt x="108337" y="81829"/>
                        <a:pt x="53016" y="55321"/>
                      </a:cubicBezTo>
                      <a:cubicBezTo>
                        <a:pt x="24203" y="41491"/>
                        <a:pt x="5763" y="21898"/>
                        <a:pt x="0" y="1153"/>
                      </a:cubicBezTo>
                      <a:lnTo>
                        <a:pt x="4610" y="20746"/>
                      </a:lnTo>
                      <a:cubicBezTo>
                        <a:pt x="9220" y="40338"/>
                        <a:pt x="27660" y="58779"/>
                        <a:pt x="55321" y="72609"/>
                      </a:cubicBezTo>
                      <a:cubicBezTo>
                        <a:pt x="108337" y="97965"/>
                        <a:pt x="189014" y="97965"/>
                        <a:pt x="243183" y="72609"/>
                      </a:cubicBezTo>
                      <a:cubicBezTo>
                        <a:pt x="271996" y="58779"/>
                        <a:pt x="290436" y="40338"/>
                        <a:pt x="296199" y="19593"/>
                      </a:cubicBezTo>
                      <a:lnTo>
                        <a:pt x="300809" y="0"/>
                      </a:lnTo>
                      <a:cubicBezTo>
                        <a:pt x="296199" y="20746"/>
                        <a:pt x="276606" y="40338"/>
                        <a:pt x="246640" y="55321"/>
                      </a:cubicBezTo>
                      <a:close/>
                    </a:path>
                  </a:pathLst>
                </a:custGeom>
                <a:solidFill>
                  <a:srgbClr val="003480"/>
                </a:soli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163" name="Freeform: Shape 4162">
                  <a:extLst>
                    <a:ext uri="{FF2B5EF4-FFF2-40B4-BE49-F238E27FC236}">
                      <a16:creationId xmlns:a16="http://schemas.microsoft.com/office/drawing/2014/main" id="{82E46E21-CFF8-CE67-F948-0FE0C20DEE4B}"/>
                    </a:ext>
                  </a:extLst>
                </p:cNvPr>
                <p:cNvSpPr/>
                <p:nvPr/>
              </p:nvSpPr>
              <p:spPr>
                <a:xfrm>
                  <a:off x="13888792" y="6754093"/>
                  <a:ext cx="341807" cy="220860"/>
                </a:xfrm>
                <a:custGeom>
                  <a:avLst/>
                  <a:gdLst>
                    <a:gd name="connsiteX0" fmla="*/ 305425 w 341807"/>
                    <a:gd name="connsiteY0" fmla="*/ 41669 h 220860"/>
                    <a:gd name="connsiteX1" fmla="*/ 6 w 341807"/>
                    <a:gd name="connsiteY1" fmla="*/ 108515 h 220860"/>
                    <a:gd name="connsiteX2" fmla="*/ 274307 w 341807"/>
                    <a:gd name="connsiteY2" fmla="*/ 200717 h 220860"/>
                    <a:gd name="connsiteX3" fmla="*/ 275460 w 341807"/>
                    <a:gd name="connsiteY3" fmla="*/ 199565 h 220860"/>
                    <a:gd name="connsiteX4" fmla="*/ 274307 w 341807"/>
                    <a:gd name="connsiteY4" fmla="*/ 200717 h 220860"/>
                    <a:gd name="connsiteX5" fmla="*/ 305425 w 341807"/>
                    <a:gd name="connsiteY5" fmla="*/ 41669 h 220860"/>
                    <a:gd name="connsiteX6" fmla="*/ 274307 w 341807"/>
                    <a:gd name="connsiteY6" fmla="*/ 182277 h 220860"/>
                    <a:gd name="connsiteX7" fmla="*/ 63395 w 341807"/>
                    <a:gd name="connsiteY7" fmla="*/ 181125 h 220860"/>
                    <a:gd name="connsiteX8" fmla="*/ 39192 w 341807"/>
                    <a:gd name="connsiteY8" fmla="*/ 39364 h 220860"/>
                    <a:gd name="connsiteX9" fmla="*/ 301968 w 341807"/>
                    <a:gd name="connsiteY9" fmla="*/ 40516 h 220860"/>
                    <a:gd name="connsiteX10" fmla="*/ 274307 w 341807"/>
                    <a:gd name="connsiteY10" fmla="*/ 182277 h 2208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41807" h="220860">
                      <a:moveTo>
                        <a:pt x="305425" y="41669"/>
                      </a:moveTo>
                      <a:cubicBezTo>
                        <a:pt x="210918" y="-35550"/>
                        <a:pt x="1158" y="-975"/>
                        <a:pt x="6" y="108515"/>
                      </a:cubicBezTo>
                      <a:cubicBezTo>
                        <a:pt x="-1146" y="204175"/>
                        <a:pt x="160207" y="250276"/>
                        <a:pt x="274307" y="200717"/>
                      </a:cubicBezTo>
                      <a:cubicBezTo>
                        <a:pt x="274307" y="200717"/>
                        <a:pt x="275460" y="200717"/>
                        <a:pt x="275460" y="199565"/>
                      </a:cubicBezTo>
                      <a:cubicBezTo>
                        <a:pt x="275460" y="199565"/>
                        <a:pt x="275460" y="200717"/>
                        <a:pt x="274307" y="200717"/>
                      </a:cubicBezTo>
                      <a:cubicBezTo>
                        <a:pt x="354984" y="158074"/>
                        <a:pt x="360746" y="86617"/>
                        <a:pt x="305425" y="41669"/>
                      </a:cubicBezTo>
                      <a:close/>
                      <a:moveTo>
                        <a:pt x="274307" y="182277"/>
                      </a:moveTo>
                      <a:cubicBezTo>
                        <a:pt x="213223" y="212243"/>
                        <a:pt x="123326" y="211090"/>
                        <a:pt x="63395" y="181125"/>
                      </a:cubicBezTo>
                      <a:cubicBezTo>
                        <a:pt x="-4604" y="147701"/>
                        <a:pt x="-20739" y="84312"/>
                        <a:pt x="39192" y="39364"/>
                      </a:cubicBezTo>
                      <a:cubicBezTo>
                        <a:pt x="108344" y="-12500"/>
                        <a:pt x="235122" y="-12500"/>
                        <a:pt x="301968" y="40516"/>
                      </a:cubicBezTo>
                      <a:cubicBezTo>
                        <a:pt x="361899" y="87770"/>
                        <a:pt x="342306" y="150006"/>
                        <a:pt x="274307" y="18227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75AFF7"/>
                    </a:gs>
                    <a:gs pos="50000">
                      <a:srgbClr val="4292FB"/>
                    </a:gs>
                    <a:gs pos="100000">
                      <a:srgbClr val="1075FF"/>
                    </a:gs>
                  </a:gsLst>
                  <a:lin ang="0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164" name="Freeform: Shape 4163">
                  <a:extLst>
                    <a:ext uri="{FF2B5EF4-FFF2-40B4-BE49-F238E27FC236}">
                      <a16:creationId xmlns:a16="http://schemas.microsoft.com/office/drawing/2014/main" id="{C5EC2DE3-B2C4-41BA-8D9D-15574252E449}"/>
                    </a:ext>
                  </a:extLst>
                </p:cNvPr>
                <p:cNvSpPr/>
                <p:nvPr/>
              </p:nvSpPr>
              <p:spPr>
                <a:xfrm>
                  <a:off x="13891596" y="6755855"/>
                  <a:ext cx="335237" cy="203135"/>
                </a:xfrm>
                <a:custGeom>
                  <a:avLst/>
                  <a:gdLst>
                    <a:gd name="connsiteX0" fmla="*/ 300316 w 335237"/>
                    <a:gd name="connsiteY0" fmla="*/ 39907 h 203135"/>
                    <a:gd name="connsiteX1" fmla="*/ 37541 w 335237"/>
                    <a:gd name="connsiteY1" fmla="*/ 38755 h 203135"/>
                    <a:gd name="connsiteX2" fmla="*/ 61743 w 335237"/>
                    <a:gd name="connsiteY2" fmla="*/ 180515 h 203135"/>
                    <a:gd name="connsiteX3" fmla="*/ 272656 w 335237"/>
                    <a:gd name="connsiteY3" fmla="*/ 181668 h 203135"/>
                    <a:gd name="connsiteX4" fmla="*/ 300316 w 335237"/>
                    <a:gd name="connsiteY4" fmla="*/ 39907 h 203135"/>
                    <a:gd name="connsiteX5" fmla="*/ 265741 w 335237"/>
                    <a:gd name="connsiteY5" fmla="*/ 177058 h 203135"/>
                    <a:gd name="connsiteX6" fmla="*/ 66354 w 335237"/>
                    <a:gd name="connsiteY6" fmla="*/ 175905 h 203135"/>
                    <a:gd name="connsiteX7" fmla="*/ 45609 w 335237"/>
                    <a:gd name="connsiteY7" fmla="*/ 42212 h 203135"/>
                    <a:gd name="connsiteX8" fmla="*/ 291096 w 335237"/>
                    <a:gd name="connsiteY8" fmla="*/ 43365 h 203135"/>
                    <a:gd name="connsiteX9" fmla="*/ 265741 w 335237"/>
                    <a:gd name="connsiteY9" fmla="*/ 177058 h 2031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35237" h="203135">
                      <a:moveTo>
                        <a:pt x="300316" y="39907"/>
                      </a:moveTo>
                      <a:cubicBezTo>
                        <a:pt x="233470" y="-13109"/>
                        <a:pt x="106692" y="-13109"/>
                        <a:pt x="37541" y="38755"/>
                      </a:cubicBezTo>
                      <a:cubicBezTo>
                        <a:pt x="-23543" y="84856"/>
                        <a:pt x="-6255" y="147092"/>
                        <a:pt x="61743" y="180515"/>
                      </a:cubicBezTo>
                      <a:cubicBezTo>
                        <a:pt x="121675" y="210481"/>
                        <a:pt x="211572" y="210481"/>
                        <a:pt x="272656" y="181668"/>
                      </a:cubicBezTo>
                      <a:cubicBezTo>
                        <a:pt x="339502" y="148245"/>
                        <a:pt x="359096" y="86008"/>
                        <a:pt x="300316" y="39907"/>
                      </a:cubicBezTo>
                      <a:close/>
                      <a:moveTo>
                        <a:pt x="265741" y="177058"/>
                      </a:moveTo>
                      <a:cubicBezTo>
                        <a:pt x="208114" y="204718"/>
                        <a:pt x="122828" y="204718"/>
                        <a:pt x="66354" y="175905"/>
                      </a:cubicBezTo>
                      <a:cubicBezTo>
                        <a:pt x="2965" y="143635"/>
                        <a:pt x="-12018" y="84856"/>
                        <a:pt x="45609" y="42212"/>
                      </a:cubicBezTo>
                      <a:cubicBezTo>
                        <a:pt x="110150" y="-6194"/>
                        <a:pt x="227707" y="-5041"/>
                        <a:pt x="291096" y="43365"/>
                      </a:cubicBezTo>
                      <a:cubicBezTo>
                        <a:pt x="346417" y="87161"/>
                        <a:pt x="330282" y="145940"/>
                        <a:pt x="265741" y="177058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D6D6DD"/>
                    </a:gs>
                    <a:gs pos="50000">
                      <a:srgbClr val="DADAE1"/>
                    </a:gs>
                    <a:gs pos="100000">
                      <a:srgbClr val="DFDFE5"/>
                    </a:gs>
                  </a:gsLst>
                  <a:lin ang="12426651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165" name="Freeform: Shape 4164">
                  <a:extLst>
                    <a:ext uri="{FF2B5EF4-FFF2-40B4-BE49-F238E27FC236}">
                      <a16:creationId xmlns:a16="http://schemas.microsoft.com/office/drawing/2014/main" id="{B7ED9ED4-DB91-3585-8725-F31986B1AF47}"/>
                    </a:ext>
                  </a:extLst>
                </p:cNvPr>
                <p:cNvSpPr/>
                <p:nvPr/>
              </p:nvSpPr>
              <p:spPr>
                <a:xfrm>
                  <a:off x="13895713" y="6841863"/>
                  <a:ext cx="313486" cy="112479"/>
                </a:xfrm>
                <a:custGeom>
                  <a:avLst/>
                  <a:gdLst>
                    <a:gd name="connsiteX0" fmla="*/ 57626 w 313486"/>
                    <a:gd name="connsiteY0" fmla="*/ 64541 h 112479"/>
                    <a:gd name="connsiteX1" fmla="*/ 0 w 313486"/>
                    <a:gd name="connsiteY1" fmla="*/ 0 h 112479"/>
                    <a:gd name="connsiteX2" fmla="*/ 8068 w 313486"/>
                    <a:gd name="connsiteY2" fmla="*/ 32271 h 112479"/>
                    <a:gd name="connsiteX3" fmla="*/ 63389 w 313486"/>
                    <a:gd name="connsiteY3" fmla="*/ 91049 h 112479"/>
                    <a:gd name="connsiteX4" fmla="*/ 285827 w 313486"/>
                    <a:gd name="connsiteY4" fmla="*/ 78372 h 112479"/>
                    <a:gd name="connsiteX5" fmla="*/ 313487 w 313486"/>
                    <a:gd name="connsiteY5" fmla="*/ 48406 h 112479"/>
                    <a:gd name="connsiteX6" fmla="*/ 57626 w 313486"/>
                    <a:gd name="connsiteY6" fmla="*/ 64541 h 1124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13486" h="112479">
                      <a:moveTo>
                        <a:pt x="57626" y="64541"/>
                      </a:moveTo>
                      <a:cubicBezTo>
                        <a:pt x="25356" y="48406"/>
                        <a:pt x="5763" y="25355"/>
                        <a:pt x="0" y="0"/>
                      </a:cubicBezTo>
                      <a:lnTo>
                        <a:pt x="8068" y="32271"/>
                      </a:lnTo>
                      <a:cubicBezTo>
                        <a:pt x="13830" y="55321"/>
                        <a:pt x="32271" y="76067"/>
                        <a:pt x="63389" y="91049"/>
                      </a:cubicBezTo>
                      <a:cubicBezTo>
                        <a:pt x="119863" y="119863"/>
                        <a:pt x="221285" y="123320"/>
                        <a:pt x="285827" y="78372"/>
                      </a:cubicBezTo>
                      <a:cubicBezTo>
                        <a:pt x="304267" y="65694"/>
                        <a:pt x="313487" y="48406"/>
                        <a:pt x="313487" y="48406"/>
                      </a:cubicBezTo>
                      <a:cubicBezTo>
                        <a:pt x="252403" y="78372"/>
                        <a:pt x="117558" y="95659"/>
                        <a:pt x="57626" y="64541"/>
                      </a:cubicBezTo>
                      <a:close/>
                    </a:path>
                  </a:pathLst>
                </a:custGeom>
                <a:solidFill>
                  <a:srgbClr val="003480"/>
                </a:soli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166" name="Freeform: Shape 4165">
                  <a:extLst>
                    <a:ext uri="{FF2B5EF4-FFF2-40B4-BE49-F238E27FC236}">
                      <a16:creationId xmlns:a16="http://schemas.microsoft.com/office/drawing/2014/main" id="{5AB3B19F-C322-B05A-5F92-85202052E630}"/>
                    </a:ext>
                  </a:extLst>
                </p:cNvPr>
                <p:cNvSpPr/>
                <p:nvPr/>
              </p:nvSpPr>
              <p:spPr>
                <a:xfrm>
                  <a:off x="13872498" y="6654266"/>
                  <a:ext cx="374901" cy="217297"/>
                </a:xfrm>
                <a:custGeom>
                  <a:avLst/>
                  <a:gdLst>
                    <a:gd name="connsiteX0" fmla="*/ 321720 w 374901"/>
                    <a:gd name="connsiteY0" fmla="*/ 33159 h 217297"/>
                    <a:gd name="connsiteX1" fmla="*/ 56639 w 374901"/>
                    <a:gd name="connsiteY1" fmla="*/ 30853 h 217297"/>
                    <a:gd name="connsiteX2" fmla="*/ 53182 w 374901"/>
                    <a:gd name="connsiteY2" fmla="*/ 184139 h 217297"/>
                    <a:gd name="connsiteX3" fmla="*/ 318262 w 374901"/>
                    <a:gd name="connsiteY3" fmla="*/ 186444 h 217297"/>
                    <a:gd name="connsiteX4" fmla="*/ 321720 w 374901"/>
                    <a:gd name="connsiteY4" fmla="*/ 33159 h 2172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4901" h="217297">
                      <a:moveTo>
                        <a:pt x="321720" y="33159"/>
                      </a:moveTo>
                      <a:cubicBezTo>
                        <a:pt x="249111" y="-9485"/>
                        <a:pt x="131553" y="-11790"/>
                        <a:pt x="56639" y="30853"/>
                      </a:cubicBezTo>
                      <a:cubicBezTo>
                        <a:pt x="-17123" y="72344"/>
                        <a:pt x="-19427" y="141496"/>
                        <a:pt x="53182" y="184139"/>
                      </a:cubicBezTo>
                      <a:cubicBezTo>
                        <a:pt x="125791" y="226783"/>
                        <a:pt x="243348" y="229088"/>
                        <a:pt x="318262" y="186444"/>
                      </a:cubicBezTo>
                      <a:cubicBezTo>
                        <a:pt x="392024" y="144953"/>
                        <a:pt x="394329" y="75802"/>
                        <a:pt x="321720" y="33159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D7E5FB"/>
                    </a:gs>
                    <a:gs pos="50000">
                      <a:srgbClr val="A8CAFD"/>
                    </a:gs>
                    <a:gs pos="100000">
                      <a:srgbClr val="7AAFFF"/>
                    </a:gs>
                  </a:gsLst>
                  <a:lin ang="3602061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167" name="Freeform: Shape 4166">
                  <a:extLst>
                    <a:ext uri="{FF2B5EF4-FFF2-40B4-BE49-F238E27FC236}">
                      <a16:creationId xmlns:a16="http://schemas.microsoft.com/office/drawing/2014/main" id="{533B1D36-F8F2-5F2B-CA60-703BE54F7179}"/>
                    </a:ext>
                  </a:extLst>
                </p:cNvPr>
                <p:cNvSpPr/>
                <p:nvPr/>
              </p:nvSpPr>
              <p:spPr>
                <a:xfrm>
                  <a:off x="13872663" y="6762339"/>
                  <a:ext cx="374570" cy="172613"/>
                </a:xfrm>
                <a:custGeom>
                  <a:avLst/>
                  <a:gdLst>
                    <a:gd name="connsiteX0" fmla="*/ 318097 w 374570"/>
                    <a:gd name="connsiteY0" fmla="*/ 78372 h 172613"/>
                    <a:gd name="connsiteX1" fmla="*/ 53017 w 374570"/>
                    <a:gd name="connsiteY1" fmla="*/ 76066 h 172613"/>
                    <a:gd name="connsiteX2" fmla="*/ 0 w 374570"/>
                    <a:gd name="connsiteY2" fmla="*/ 0 h 172613"/>
                    <a:gd name="connsiteX3" fmla="*/ 0 w 374570"/>
                    <a:gd name="connsiteY3" fmla="*/ 63389 h 172613"/>
                    <a:gd name="connsiteX4" fmla="*/ 53017 w 374570"/>
                    <a:gd name="connsiteY4" fmla="*/ 139455 h 172613"/>
                    <a:gd name="connsiteX5" fmla="*/ 318097 w 374570"/>
                    <a:gd name="connsiteY5" fmla="*/ 141760 h 172613"/>
                    <a:gd name="connsiteX6" fmla="*/ 374571 w 374570"/>
                    <a:gd name="connsiteY6" fmla="*/ 64541 h 172613"/>
                    <a:gd name="connsiteX7" fmla="*/ 374571 w 374570"/>
                    <a:gd name="connsiteY7" fmla="*/ 1152 h 172613"/>
                    <a:gd name="connsiteX8" fmla="*/ 318097 w 374570"/>
                    <a:gd name="connsiteY8" fmla="*/ 78372 h 1726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4570" h="172613">
                      <a:moveTo>
                        <a:pt x="318097" y="78372"/>
                      </a:moveTo>
                      <a:cubicBezTo>
                        <a:pt x="244335" y="119863"/>
                        <a:pt x="125626" y="118710"/>
                        <a:pt x="53017" y="76066"/>
                      </a:cubicBezTo>
                      <a:cubicBezTo>
                        <a:pt x="17288" y="55321"/>
                        <a:pt x="0" y="27661"/>
                        <a:pt x="0" y="0"/>
                      </a:cubicBezTo>
                      <a:lnTo>
                        <a:pt x="0" y="63389"/>
                      </a:lnTo>
                      <a:cubicBezTo>
                        <a:pt x="0" y="91049"/>
                        <a:pt x="17288" y="117557"/>
                        <a:pt x="53017" y="139455"/>
                      </a:cubicBezTo>
                      <a:cubicBezTo>
                        <a:pt x="125626" y="182099"/>
                        <a:pt x="243183" y="184404"/>
                        <a:pt x="318097" y="141760"/>
                      </a:cubicBezTo>
                      <a:cubicBezTo>
                        <a:pt x="356131" y="121015"/>
                        <a:pt x="374571" y="92202"/>
                        <a:pt x="374571" y="64541"/>
                      </a:cubicBezTo>
                      <a:lnTo>
                        <a:pt x="374571" y="1152"/>
                      </a:lnTo>
                      <a:cubicBezTo>
                        <a:pt x="374571" y="28813"/>
                        <a:pt x="354978" y="57626"/>
                        <a:pt x="318097" y="7837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75AFF7"/>
                    </a:gs>
                    <a:gs pos="50000">
                      <a:srgbClr val="4292FB"/>
                    </a:gs>
                    <a:gs pos="100000">
                      <a:srgbClr val="1075FF"/>
                    </a:gs>
                  </a:gsLst>
                  <a:lin ang="0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168" name="Freeform: Shape 4167">
                  <a:extLst>
                    <a:ext uri="{FF2B5EF4-FFF2-40B4-BE49-F238E27FC236}">
                      <a16:creationId xmlns:a16="http://schemas.microsoft.com/office/drawing/2014/main" id="{F79CF8C9-07AB-8DCE-AE01-F24EDA4ED9DE}"/>
                    </a:ext>
                  </a:extLst>
                </p:cNvPr>
                <p:cNvSpPr/>
                <p:nvPr/>
              </p:nvSpPr>
              <p:spPr>
                <a:xfrm>
                  <a:off x="13747842" y="6048175"/>
                  <a:ext cx="626539" cy="812481"/>
                </a:xfrm>
                <a:custGeom>
                  <a:avLst/>
                  <a:gdLst>
                    <a:gd name="connsiteX0" fmla="*/ 389901 w 626539"/>
                    <a:gd name="connsiteY0" fmla="*/ 9971 h 812481"/>
                    <a:gd name="connsiteX1" fmla="*/ 42992 w 626539"/>
                    <a:gd name="connsiteY1" fmla="*/ 465219 h 812481"/>
                    <a:gd name="connsiteX2" fmla="*/ 42992 w 626539"/>
                    <a:gd name="connsiteY2" fmla="*/ 465219 h 812481"/>
                    <a:gd name="connsiteX3" fmla="*/ 51059 w 626539"/>
                    <a:gd name="connsiteY3" fmla="*/ 477897 h 812481"/>
                    <a:gd name="connsiteX4" fmla="*/ 83330 w 626539"/>
                    <a:gd name="connsiteY4" fmla="*/ 532065 h 812481"/>
                    <a:gd name="connsiteX5" fmla="*/ 51059 w 626539"/>
                    <a:gd name="connsiteY5" fmla="*/ 477897 h 812481"/>
                    <a:gd name="connsiteX6" fmla="*/ 129431 w 626539"/>
                    <a:gd name="connsiteY6" fmla="*/ 707249 h 812481"/>
                    <a:gd name="connsiteX7" fmla="*/ 439461 w 626539"/>
                    <a:gd name="connsiteY7" fmla="*/ 782163 h 812481"/>
                    <a:gd name="connsiteX8" fmla="*/ 484409 w 626539"/>
                    <a:gd name="connsiteY8" fmla="*/ 741825 h 812481"/>
                    <a:gd name="connsiteX9" fmla="*/ 494782 w 626539"/>
                    <a:gd name="connsiteY9" fmla="*/ 707249 h 812481"/>
                    <a:gd name="connsiteX10" fmla="*/ 582373 w 626539"/>
                    <a:gd name="connsiteY10" fmla="*/ 465219 h 812481"/>
                    <a:gd name="connsiteX11" fmla="*/ 389901 w 626539"/>
                    <a:gd name="connsiteY11" fmla="*/ 9971 h 8124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626539" h="812481">
                      <a:moveTo>
                        <a:pt x="389901" y="9971"/>
                      </a:moveTo>
                      <a:cubicBezTo>
                        <a:pt x="121363" y="-56875"/>
                        <a:pt x="-95311" y="225493"/>
                        <a:pt x="42992" y="465219"/>
                      </a:cubicBezTo>
                      <a:cubicBezTo>
                        <a:pt x="42992" y="465219"/>
                        <a:pt x="42992" y="465219"/>
                        <a:pt x="42992" y="465219"/>
                      </a:cubicBezTo>
                      <a:cubicBezTo>
                        <a:pt x="45297" y="469829"/>
                        <a:pt x="48754" y="474439"/>
                        <a:pt x="51059" y="477897"/>
                      </a:cubicBezTo>
                      <a:cubicBezTo>
                        <a:pt x="63737" y="497489"/>
                        <a:pt x="74110" y="514777"/>
                        <a:pt x="83330" y="532065"/>
                      </a:cubicBezTo>
                      <a:cubicBezTo>
                        <a:pt x="74110" y="515930"/>
                        <a:pt x="62585" y="498642"/>
                        <a:pt x="51059" y="477897"/>
                      </a:cubicBezTo>
                      <a:cubicBezTo>
                        <a:pt x="119058" y="591997"/>
                        <a:pt x="125974" y="604674"/>
                        <a:pt x="129431" y="707249"/>
                      </a:cubicBezTo>
                      <a:cubicBezTo>
                        <a:pt x="131736" y="799451"/>
                        <a:pt x="324208" y="847857"/>
                        <a:pt x="439461" y="782163"/>
                      </a:cubicBezTo>
                      <a:cubicBezTo>
                        <a:pt x="460206" y="770638"/>
                        <a:pt x="475189" y="756808"/>
                        <a:pt x="484409" y="741825"/>
                      </a:cubicBezTo>
                      <a:cubicBezTo>
                        <a:pt x="491324" y="731452"/>
                        <a:pt x="494782" y="719927"/>
                        <a:pt x="494782" y="707249"/>
                      </a:cubicBezTo>
                      <a:cubicBezTo>
                        <a:pt x="499391" y="597759"/>
                        <a:pt x="506307" y="590844"/>
                        <a:pt x="582373" y="465219"/>
                      </a:cubicBezTo>
                      <a:cubicBezTo>
                        <a:pt x="693016" y="277357"/>
                        <a:pt x="583526" y="57225"/>
                        <a:pt x="389901" y="997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D7E5FB"/>
                    </a:gs>
                    <a:gs pos="50000">
                      <a:srgbClr val="A8CAFD"/>
                    </a:gs>
                    <a:gs pos="100000">
                      <a:srgbClr val="7AAFFF"/>
                    </a:gs>
                  </a:gsLst>
                  <a:lin ang="0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4169" name="Graphic 4">
              <a:extLst>
                <a:ext uri="{FF2B5EF4-FFF2-40B4-BE49-F238E27FC236}">
                  <a16:creationId xmlns:a16="http://schemas.microsoft.com/office/drawing/2014/main" id="{45CB5C97-A23D-3C8D-7451-3F7F477F5F33}"/>
                </a:ext>
              </a:extLst>
            </p:cNvPr>
            <p:cNvGrpSpPr/>
            <p:nvPr/>
          </p:nvGrpSpPr>
          <p:grpSpPr>
            <a:xfrm>
              <a:off x="7463471" y="7061996"/>
              <a:ext cx="829818" cy="546296"/>
              <a:chOff x="7463471" y="7061996"/>
              <a:chExt cx="829818" cy="546296"/>
            </a:xfrm>
          </p:grpSpPr>
          <p:sp>
            <p:nvSpPr>
              <p:cNvPr id="4170" name="Freeform: Shape 4169">
                <a:extLst>
                  <a:ext uri="{FF2B5EF4-FFF2-40B4-BE49-F238E27FC236}">
                    <a16:creationId xmlns:a16="http://schemas.microsoft.com/office/drawing/2014/main" id="{B19A29E7-AAFC-F8FA-0DBB-52C60DD9011C}"/>
                  </a:ext>
                </a:extLst>
              </p:cNvPr>
              <p:cNvSpPr/>
              <p:nvPr/>
            </p:nvSpPr>
            <p:spPr>
              <a:xfrm>
                <a:off x="7463471" y="7162265"/>
                <a:ext cx="828665" cy="444874"/>
              </a:xfrm>
              <a:custGeom>
                <a:avLst/>
                <a:gdLst>
                  <a:gd name="connsiteX0" fmla="*/ 706498 w 828665"/>
                  <a:gd name="connsiteY0" fmla="*/ 110642 h 444874"/>
                  <a:gd name="connsiteX1" fmla="*/ 747989 w 828665"/>
                  <a:gd name="connsiteY1" fmla="*/ 85287 h 444874"/>
                  <a:gd name="connsiteX2" fmla="*/ 650024 w 828665"/>
                  <a:gd name="connsiteY2" fmla="*/ 38034 h 444874"/>
                  <a:gd name="connsiteX3" fmla="*/ 610838 w 828665"/>
                  <a:gd name="connsiteY3" fmla="*/ 62236 h 444874"/>
                  <a:gd name="connsiteX4" fmla="*/ 464468 w 828665"/>
                  <a:gd name="connsiteY4" fmla="*/ 35728 h 444874"/>
                  <a:gd name="connsiteX5" fmla="*/ 463315 w 828665"/>
                  <a:gd name="connsiteY5" fmla="*/ 0 h 444874"/>
                  <a:gd name="connsiteX6" fmla="*/ 336537 w 828665"/>
                  <a:gd name="connsiteY6" fmla="*/ 0 h 444874"/>
                  <a:gd name="connsiteX7" fmla="*/ 337690 w 828665"/>
                  <a:gd name="connsiteY7" fmla="*/ 35728 h 444874"/>
                  <a:gd name="connsiteX8" fmla="*/ 194777 w 828665"/>
                  <a:gd name="connsiteY8" fmla="*/ 72609 h 444874"/>
                  <a:gd name="connsiteX9" fmla="*/ 144066 w 828665"/>
                  <a:gd name="connsiteY9" fmla="*/ 46101 h 444874"/>
                  <a:gd name="connsiteX10" fmla="*/ 51864 w 828665"/>
                  <a:gd name="connsiteY10" fmla="*/ 97965 h 444874"/>
                  <a:gd name="connsiteX11" fmla="*/ 104880 w 828665"/>
                  <a:gd name="connsiteY11" fmla="*/ 124473 h 444874"/>
                  <a:gd name="connsiteX12" fmla="*/ 49559 w 828665"/>
                  <a:gd name="connsiteY12" fmla="*/ 165964 h 444874"/>
                  <a:gd name="connsiteX13" fmla="*/ 0 w 828665"/>
                  <a:gd name="connsiteY13" fmla="*/ 198234 h 444874"/>
                  <a:gd name="connsiteX14" fmla="*/ 0 w 828665"/>
                  <a:gd name="connsiteY14" fmla="*/ 266233 h 444874"/>
                  <a:gd name="connsiteX15" fmla="*/ 57626 w 828665"/>
                  <a:gd name="connsiteY15" fmla="*/ 266233 h 444874"/>
                  <a:gd name="connsiteX16" fmla="*/ 114100 w 828665"/>
                  <a:gd name="connsiteY16" fmla="*/ 335385 h 444874"/>
                  <a:gd name="connsiteX17" fmla="*/ 77219 w 828665"/>
                  <a:gd name="connsiteY17" fmla="*/ 361893 h 444874"/>
                  <a:gd name="connsiteX18" fmla="*/ 175184 w 828665"/>
                  <a:gd name="connsiteY18" fmla="*/ 409146 h 444874"/>
                  <a:gd name="connsiteX19" fmla="*/ 214370 w 828665"/>
                  <a:gd name="connsiteY19" fmla="*/ 384943 h 444874"/>
                  <a:gd name="connsiteX20" fmla="*/ 360740 w 828665"/>
                  <a:gd name="connsiteY20" fmla="*/ 413756 h 444874"/>
                  <a:gd name="connsiteX21" fmla="*/ 361893 w 828665"/>
                  <a:gd name="connsiteY21" fmla="*/ 444875 h 444874"/>
                  <a:gd name="connsiteX22" fmla="*/ 488671 w 828665"/>
                  <a:gd name="connsiteY22" fmla="*/ 444875 h 444874"/>
                  <a:gd name="connsiteX23" fmla="*/ 487518 w 828665"/>
                  <a:gd name="connsiteY23" fmla="*/ 410299 h 444874"/>
                  <a:gd name="connsiteX24" fmla="*/ 629279 w 828665"/>
                  <a:gd name="connsiteY24" fmla="*/ 374571 h 444874"/>
                  <a:gd name="connsiteX25" fmla="*/ 671922 w 828665"/>
                  <a:gd name="connsiteY25" fmla="*/ 396469 h 444874"/>
                  <a:gd name="connsiteX26" fmla="*/ 764124 w 828665"/>
                  <a:gd name="connsiteY26" fmla="*/ 344605 h 444874"/>
                  <a:gd name="connsiteX27" fmla="*/ 715718 w 828665"/>
                  <a:gd name="connsiteY27" fmla="*/ 325012 h 444874"/>
                  <a:gd name="connsiteX28" fmla="*/ 771039 w 828665"/>
                  <a:gd name="connsiteY28" fmla="*/ 246640 h 444874"/>
                  <a:gd name="connsiteX29" fmla="*/ 828665 w 828665"/>
                  <a:gd name="connsiteY29" fmla="*/ 246640 h 444874"/>
                  <a:gd name="connsiteX30" fmla="*/ 828665 w 828665"/>
                  <a:gd name="connsiteY30" fmla="*/ 179794 h 444874"/>
                  <a:gd name="connsiteX31" fmla="*/ 776802 w 828665"/>
                  <a:gd name="connsiteY31" fmla="*/ 141761 h 444874"/>
                  <a:gd name="connsiteX32" fmla="*/ 706498 w 828665"/>
                  <a:gd name="connsiteY32" fmla="*/ 110642 h 444874"/>
                  <a:gd name="connsiteX33" fmla="*/ 545144 w 828665"/>
                  <a:gd name="connsiteY33" fmla="*/ 277759 h 444874"/>
                  <a:gd name="connsiteX34" fmla="*/ 537077 w 828665"/>
                  <a:gd name="connsiteY34" fmla="*/ 281216 h 444874"/>
                  <a:gd name="connsiteX35" fmla="*/ 295046 w 828665"/>
                  <a:gd name="connsiteY35" fmla="*/ 281216 h 444874"/>
                  <a:gd name="connsiteX36" fmla="*/ 286979 w 828665"/>
                  <a:gd name="connsiteY36" fmla="*/ 277759 h 444874"/>
                  <a:gd name="connsiteX37" fmla="*/ 286979 w 828665"/>
                  <a:gd name="connsiteY37" fmla="*/ 165964 h 444874"/>
                  <a:gd name="connsiteX38" fmla="*/ 546297 w 828665"/>
                  <a:gd name="connsiteY38" fmla="*/ 165964 h 444874"/>
                  <a:gd name="connsiteX39" fmla="*/ 545144 w 828665"/>
                  <a:gd name="connsiteY39" fmla="*/ 277759 h 4448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828665" h="444874">
                    <a:moveTo>
                      <a:pt x="706498" y="110642"/>
                    </a:moveTo>
                    <a:lnTo>
                      <a:pt x="747989" y="85287"/>
                    </a:lnTo>
                    <a:lnTo>
                      <a:pt x="650024" y="38034"/>
                    </a:lnTo>
                    <a:lnTo>
                      <a:pt x="610838" y="62236"/>
                    </a:lnTo>
                    <a:cubicBezTo>
                      <a:pt x="549754" y="38034"/>
                      <a:pt x="464468" y="35728"/>
                      <a:pt x="464468" y="35728"/>
                    </a:cubicBezTo>
                    <a:lnTo>
                      <a:pt x="463315" y="0"/>
                    </a:lnTo>
                    <a:lnTo>
                      <a:pt x="336537" y="0"/>
                    </a:lnTo>
                    <a:lnTo>
                      <a:pt x="337690" y="35728"/>
                    </a:lnTo>
                    <a:cubicBezTo>
                      <a:pt x="286979" y="41491"/>
                      <a:pt x="238573" y="55321"/>
                      <a:pt x="194777" y="72609"/>
                    </a:cubicBezTo>
                    <a:lnTo>
                      <a:pt x="144066" y="46101"/>
                    </a:lnTo>
                    <a:lnTo>
                      <a:pt x="51864" y="97965"/>
                    </a:lnTo>
                    <a:lnTo>
                      <a:pt x="104880" y="124473"/>
                    </a:lnTo>
                    <a:cubicBezTo>
                      <a:pt x="74914" y="148676"/>
                      <a:pt x="54169" y="147523"/>
                      <a:pt x="49559" y="165964"/>
                    </a:cubicBezTo>
                    <a:lnTo>
                      <a:pt x="0" y="198234"/>
                    </a:lnTo>
                    <a:lnTo>
                      <a:pt x="0" y="266233"/>
                    </a:lnTo>
                    <a:lnTo>
                      <a:pt x="57626" y="266233"/>
                    </a:lnTo>
                    <a:cubicBezTo>
                      <a:pt x="67999" y="292741"/>
                      <a:pt x="81829" y="313487"/>
                      <a:pt x="114100" y="335385"/>
                    </a:cubicBezTo>
                    <a:lnTo>
                      <a:pt x="77219" y="361893"/>
                    </a:lnTo>
                    <a:lnTo>
                      <a:pt x="175184" y="409146"/>
                    </a:lnTo>
                    <a:lnTo>
                      <a:pt x="214370" y="384943"/>
                    </a:lnTo>
                    <a:cubicBezTo>
                      <a:pt x="236268" y="394164"/>
                      <a:pt x="305419" y="412604"/>
                      <a:pt x="360740" y="413756"/>
                    </a:cubicBezTo>
                    <a:lnTo>
                      <a:pt x="361893" y="444875"/>
                    </a:lnTo>
                    <a:lnTo>
                      <a:pt x="488671" y="444875"/>
                    </a:lnTo>
                    <a:lnTo>
                      <a:pt x="487518" y="410299"/>
                    </a:lnTo>
                    <a:cubicBezTo>
                      <a:pt x="538229" y="404536"/>
                      <a:pt x="586635" y="393011"/>
                      <a:pt x="629279" y="374571"/>
                    </a:cubicBezTo>
                    <a:lnTo>
                      <a:pt x="671922" y="396469"/>
                    </a:lnTo>
                    <a:lnTo>
                      <a:pt x="764124" y="344605"/>
                    </a:lnTo>
                    <a:lnTo>
                      <a:pt x="715718" y="325012"/>
                    </a:lnTo>
                    <a:cubicBezTo>
                      <a:pt x="745684" y="300809"/>
                      <a:pt x="762972" y="274301"/>
                      <a:pt x="771039" y="246640"/>
                    </a:cubicBezTo>
                    <a:lnTo>
                      <a:pt x="828665" y="246640"/>
                    </a:lnTo>
                    <a:lnTo>
                      <a:pt x="828665" y="179794"/>
                    </a:lnTo>
                    <a:lnTo>
                      <a:pt x="776802" y="141761"/>
                    </a:lnTo>
                    <a:cubicBezTo>
                      <a:pt x="766429" y="102575"/>
                      <a:pt x="722633" y="116405"/>
                      <a:pt x="706498" y="110642"/>
                    </a:cubicBezTo>
                    <a:close/>
                    <a:moveTo>
                      <a:pt x="545144" y="277759"/>
                    </a:moveTo>
                    <a:cubicBezTo>
                      <a:pt x="542839" y="278911"/>
                      <a:pt x="539382" y="280064"/>
                      <a:pt x="537077" y="281216"/>
                    </a:cubicBezTo>
                    <a:cubicBezTo>
                      <a:pt x="467925" y="307724"/>
                      <a:pt x="364198" y="307724"/>
                      <a:pt x="295046" y="281216"/>
                    </a:cubicBezTo>
                    <a:cubicBezTo>
                      <a:pt x="291589" y="280064"/>
                      <a:pt x="289284" y="278911"/>
                      <a:pt x="286979" y="277759"/>
                    </a:cubicBezTo>
                    <a:cubicBezTo>
                      <a:pt x="215522" y="246640"/>
                      <a:pt x="215522" y="197082"/>
                      <a:pt x="286979" y="165964"/>
                    </a:cubicBezTo>
                    <a:cubicBezTo>
                      <a:pt x="358435" y="134846"/>
                      <a:pt x="474840" y="134846"/>
                      <a:pt x="546297" y="165964"/>
                    </a:cubicBezTo>
                    <a:cubicBezTo>
                      <a:pt x="616601" y="197082"/>
                      <a:pt x="616601" y="246640"/>
                      <a:pt x="545144" y="277759"/>
                    </a:cubicBezTo>
                    <a:close/>
                  </a:path>
                </a:pathLst>
              </a:custGeom>
              <a:solidFill>
                <a:srgbClr val="003480"/>
              </a:solidFill>
              <a:ln w="115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71" name="Freeform: Shape 4170">
                <a:extLst>
                  <a:ext uri="{FF2B5EF4-FFF2-40B4-BE49-F238E27FC236}">
                    <a16:creationId xmlns:a16="http://schemas.microsoft.com/office/drawing/2014/main" id="{63F3A0EB-FE57-A05A-9A90-9610EB0C8752}"/>
                  </a:ext>
                </a:extLst>
              </p:cNvPr>
              <p:cNvSpPr/>
              <p:nvPr/>
            </p:nvSpPr>
            <p:spPr>
              <a:xfrm>
                <a:off x="7516488" y="7158808"/>
                <a:ext cx="88744" cy="88744"/>
              </a:xfrm>
              <a:custGeom>
                <a:avLst/>
                <a:gdLst>
                  <a:gd name="connsiteX0" fmla="*/ 0 w 88744"/>
                  <a:gd name="connsiteY0" fmla="*/ 0 h 88744"/>
                  <a:gd name="connsiteX1" fmla="*/ 0 w 88744"/>
                  <a:gd name="connsiteY1" fmla="*/ 74914 h 88744"/>
                  <a:gd name="connsiteX2" fmla="*/ 18440 w 88744"/>
                  <a:gd name="connsiteY2" fmla="*/ 88744 h 88744"/>
                  <a:gd name="connsiteX3" fmla="*/ 88744 w 88744"/>
                  <a:gd name="connsiteY3" fmla="*/ 43796 h 88744"/>
                  <a:gd name="connsiteX4" fmla="*/ 74914 w 88744"/>
                  <a:gd name="connsiteY4" fmla="*/ 3457 h 88744"/>
                  <a:gd name="connsiteX5" fmla="*/ 0 w 88744"/>
                  <a:gd name="connsiteY5" fmla="*/ 0 h 887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8744" h="88744">
                    <a:moveTo>
                      <a:pt x="0" y="0"/>
                    </a:moveTo>
                    <a:lnTo>
                      <a:pt x="0" y="74914"/>
                    </a:lnTo>
                    <a:lnTo>
                      <a:pt x="18440" y="88744"/>
                    </a:lnTo>
                    <a:lnTo>
                      <a:pt x="88744" y="43796"/>
                    </a:lnTo>
                    <a:lnTo>
                      <a:pt x="74914" y="3457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0366FE"/>
                  </a:gs>
                  <a:gs pos="50000">
                    <a:srgbClr val="0451E5"/>
                  </a:gs>
                  <a:gs pos="100000">
                    <a:srgbClr val="063CCC"/>
                  </a:gs>
                </a:gsLst>
                <a:lin ang="0" scaled="1"/>
              </a:gradFill>
              <a:ln w="115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72" name="Freeform: Shape 4171">
                <a:extLst>
                  <a:ext uri="{FF2B5EF4-FFF2-40B4-BE49-F238E27FC236}">
                    <a16:creationId xmlns:a16="http://schemas.microsoft.com/office/drawing/2014/main" id="{A9D5DCDB-FC40-8B36-6800-5F67A5269D70}"/>
                  </a:ext>
                </a:extLst>
              </p:cNvPr>
              <p:cNvSpPr/>
              <p:nvPr/>
            </p:nvSpPr>
            <p:spPr>
              <a:xfrm>
                <a:off x="8123868" y="7147282"/>
                <a:ext cx="88744" cy="88744"/>
              </a:xfrm>
              <a:custGeom>
                <a:avLst/>
                <a:gdLst>
                  <a:gd name="connsiteX0" fmla="*/ 88744 w 88744"/>
                  <a:gd name="connsiteY0" fmla="*/ 0 h 88744"/>
                  <a:gd name="connsiteX1" fmla="*/ 88744 w 88744"/>
                  <a:gd name="connsiteY1" fmla="*/ 74914 h 88744"/>
                  <a:gd name="connsiteX2" fmla="*/ 70304 w 88744"/>
                  <a:gd name="connsiteY2" fmla="*/ 88744 h 88744"/>
                  <a:gd name="connsiteX3" fmla="*/ 0 w 88744"/>
                  <a:gd name="connsiteY3" fmla="*/ 43796 h 88744"/>
                  <a:gd name="connsiteX4" fmla="*/ 13830 w 88744"/>
                  <a:gd name="connsiteY4" fmla="*/ 3457 h 88744"/>
                  <a:gd name="connsiteX5" fmla="*/ 88744 w 88744"/>
                  <a:gd name="connsiteY5" fmla="*/ 0 h 887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8744" h="88744">
                    <a:moveTo>
                      <a:pt x="88744" y="0"/>
                    </a:moveTo>
                    <a:lnTo>
                      <a:pt x="88744" y="74914"/>
                    </a:lnTo>
                    <a:lnTo>
                      <a:pt x="70304" y="88744"/>
                    </a:lnTo>
                    <a:lnTo>
                      <a:pt x="0" y="43796"/>
                    </a:lnTo>
                    <a:lnTo>
                      <a:pt x="13830" y="3457"/>
                    </a:lnTo>
                    <a:lnTo>
                      <a:pt x="88744" y="0"/>
                    </a:lnTo>
                    <a:close/>
                  </a:path>
                </a:pathLst>
              </a:custGeom>
              <a:gradFill>
                <a:gsLst>
                  <a:gs pos="0">
                    <a:srgbClr val="0366FE"/>
                  </a:gs>
                  <a:gs pos="50000">
                    <a:srgbClr val="0451E5"/>
                  </a:gs>
                  <a:gs pos="100000">
                    <a:srgbClr val="063CCC"/>
                  </a:gs>
                </a:gsLst>
                <a:lin ang="0" scaled="1"/>
              </a:gradFill>
              <a:ln w="115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73" name="Freeform: Shape 4172">
                <a:extLst>
                  <a:ext uri="{FF2B5EF4-FFF2-40B4-BE49-F238E27FC236}">
                    <a16:creationId xmlns:a16="http://schemas.microsoft.com/office/drawing/2014/main" id="{5ECFFA03-9A9C-2B6C-2CAA-BC248BAFAAE7}"/>
                  </a:ext>
                </a:extLst>
              </p:cNvPr>
              <p:cNvSpPr/>
              <p:nvPr/>
            </p:nvSpPr>
            <p:spPr>
              <a:xfrm>
                <a:off x="7463471" y="7061996"/>
                <a:ext cx="828665" cy="444874"/>
              </a:xfrm>
              <a:custGeom>
                <a:avLst/>
                <a:gdLst>
                  <a:gd name="connsiteX0" fmla="*/ 706498 w 828665"/>
                  <a:gd name="connsiteY0" fmla="*/ 110642 h 444874"/>
                  <a:gd name="connsiteX1" fmla="*/ 747989 w 828665"/>
                  <a:gd name="connsiteY1" fmla="*/ 85287 h 444874"/>
                  <a:gd name="connsiteX2" fmla="*/ 650024 w 828665"/>
                  <a:gd name="connsiteY2" fmla="*/ 38033 h 444874"/>
                  <a:gd name="connsiteX3" fmla="*/ 610838 w 828665"/>
                  <a:gd name="connsiteY3" fmla="*/ 62236 h 444874"/>
                  <a:gd name="connsiteX4" fmla="*/ 464468 w 828665"/>
                  <a:gd name="connsiteY4" fmla="*/ 35728 h 444874"/>
                  <a:gd name="connsiteX5" fmla="*/ 463315 w 828665"/>
                  <a:gd name="connsiteY5" fmla="*/ 0 h 444874"/>
                  <a:gd name="connsiteX6" fmla="*/ 336537 w 828665"/>
                  <a:gd name="connsiteY6" fmla="*/ 0 h 444874"/>
                  <a:gd name="connsiteX7" fmla="*/ 337690 w 828665"/>
                  <a:gd name="connsiteY7" fmla="*/ 35728 h 444874"/>
                  <a:gd name="connsiteX8" fmla="*/ 194777 w 828665"/>
                  <a:gd name="connsiteY8" fmla="*/ 72609 h 444874"/>
                  <a:gd name="connsiteX9" fmla="*/ 144066 w 828665"/>
                  <a:gd name="connsiteY9" fmla="*/ 46101 h 444874"/>
                  <a:gd name="connsiteX10" fmla="*/ 51864 w 828665"/>
                  <a:gd name="connsiteY10" fmla="*/ 97965 h 444874"/>
                  <a:gd name="connsiteX11" fmla="*/ 104880 w 828665"/>
                  <a:gd name="connsiteY11" fmla="*/ 124473 h 444874"/>
                  <a:gd name="connsiteX12" fmla="*/ 53016 w 828665"/>
                  <a:gd name="connsiteY12" fmla="*/ 198234 h 444874"/>
                  <a:gd name="connsiteX13" fmla="*/ 0 w 828665"/>
                  <a:gd name="connsiteY13" fmla="*/ 198234 h 444874"/>
                  <a:gd name="connsiteX14" fmla="*/ 0 w 828665"/>
                  <a:gd name="connsiteY14" fmla="*/ 266233 h 444874"/>
                  <a:gd name="connsiteX15" fmla="*/ 57626 w 828665"/>
                  <a:gd name="connsiteY15" fmla="*/ 266233 h 444874"/>
                  <a:gd name="connsiteX16" fmla="*/ 114100 w 828665"/>
                  <a:gd name="connsiteY16" fmla="*/ 335385 h 444874"/>
                  <a:gd name="connsiteX17" fmla="*/ 77219 w 828665"/>
                  <a:gd name="connsiteY17" fmla="*/ 361893 h 444874"/>
                  <a:gd name="connsiteX18" fmla="*/ 175184 w 828665"/>
                  <a:gd name="connsiteY18" fmla="*/ 409146 h 444874"/>
                  <a:gd name="connsiteX19" fmla="*/ 214370 w 828665"/>
                  <a:gd name="connsiteY19" fmla="*/ 384943 h 444874"/>
                  <a:gd name="connsiteX20" fmla="*/ 360740 w 828665"/>
                  <a:gd name="connsiteY20" fmla="*/ 413756 h 444874"/>
                  <a:gd name="connsiteX21" fmla="*/ 361893 w 828665"/>
                  <a:gd name="connsiteY21" fmla="*/ 444874 h 444874"/>
                  <a:gd name="connsiteX22" fmla="*/ 488671 w 828665"/>
                  <a:gd name="connsiteY22" fmla="*/ 444874 h 444874"/>
                  <a:gd name="connsiteX23" fmla="*/ 487518 w 828665"/>
                  <a:gd name="connsiteY23" fmla="*/ 410299 h 444874"/>
                  <a:gd name="connsiteX24" fmla="*/ 629279 w 828665"/>
                  <a:gd name="connsiteY24" fmla="*/ 375723 h 444874"/>
                  <a:gd name="connsiteX25" fmla="*/ 671922 w 828665"/>
                  <a:gd name="connsiteY25" fmla="*/ 397621 h 444874"/>
                  <a:gd name="connsiteX26" fmla="*/ 764124 w 828665"/>
                  <a:gd name="connsiteY26" fmla="*/ 345758 h 444874"/>
                  <a:gd name="connsiteX27" fmla="*/ 715718 w 828665"/>
                  <a:gd name="connsiteY27" fmla="*/ 326164 h 444874"/>
                  <a:gd name="connsiteX28" fmla="*/ 771039 w 828665"/>
                  <a:gd name="connsiteY28" fmla="*/ 247793 h 444874"/>
                  <a:gd name="connsiteX29" fmla="*/ 828665 w 828665"/>
                  <a:gd name="connsiteY29" fmla="*/ 247793 h 444874"/>
                  <a:gd name="connsiteX30" fmla="*/ 828665 w 828665"/>
                  <a:gd name="connsiteY30" fmla="*/ 180946 h 444874"/>
                  <a:gd name="connsiteX31" fmla="*/ 767582 w 828665"/>
                  <a:gd name="connsiteY31" fmla="*/ 180946 h 444874"/>
                  <a:gd name="connsiteX32" fmla="*/ 706498 w 828665"/>
                  <a:gd name="connsiteY32" fmla="*/ 110642 h 444874"/>
                  <a:gd name="connsiteX33" fmla="*/ 545144 w 828665"/>
                  <a:gd name="connsiteY33" fmla="*/ 277758 h 444874"/>
                  <a:gd name="connsiteX34" fmla="*/ 537077 w 828665"/>
                  <a:gd name="connsiteY34" fmla="*/ 281216 h 444874"/>
                  <a:gd name="connsiteX35" fmla="*/ 295046 w 828665"/>
                  <a:gd name="connsiteY35" fmla="*/ 281216 h 444874"/>
                  <a:gd name="connsiteX36" fmla="*/ 286979 w 828665"/>
                  <a:gd name="connsiteY36" fmla="*/ 277758 h 444874"/>
                  <a:gd name="connsiteX37" fmla="*/ 286979 w 828665"/>
                  <a:gd name="connsiteY37" fmla="*/ 165964 h 444874"/>
                  <a:gd name="connsiteX38" fmla="*/ 546297 w 828665"/>
                  <a:gd name="connsiteY38" fmla="*/ 165964 h 444874"/>
                  <a:gd name="connsiteX39" fmla="*/ 545144 w 828665"/>
                  <a:gd name="connsiteY39" fmla="*/ 277758 h 4448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828665" h="444874">
                    <a:moveTo>
                      <a:pt x="706498" y="110642"/>
                    </a:moveTo>
                    <a:lnTo>
                      <a:pt x="747989" y="85287"/>
                    </a:lnTo>
                    <a:lnTo>
                      <a:pt x="650024" y="38033"/>
                    </a:lnTo>
                    <a:lnTo>
                      <a:pt x="610838" y="62236"/>
                    </a:lnTo>
                    <a:cubicBezTo>
                      <a:pt x="549754" y="38033"/>
                      <a:pt x="464468" y="35728"/>
                      <a:pt x="464468" y="35728"/>
                    </a:cubicBezTo>
                    <a:lnTo>
                      <a:pt x="463315" y="0"/>
                    </a:lnTo>
                    <a:lnTo>
                      <a:pt x="336537" y="0"/>
                    </a:lnTo>
                    <a:lnTo>
                      <a:pt x="337690" y="35728"/>
                    </a:lnTo>
                    <a:cubicBezTo>
                      <a:pt x="286979" y="41491"/>
                      <a:pt x="238573" y="55321"/>
                      <a:pt x="194777" y="72609"/>
                    </a:cubicBezTo>
                    <a:lnTo>
                      <a:pt x="144066" y="46101"/>
                    </a:lnTo>
                    <a:lnTo>
                      <a:pt x="51864" y="97965"/>
                    </a:lnTo>
                    <a:lnTo>
                      <a:pt x="104880" y="124473"/>
                    </a:lnTo>
                    <a:cubicBezTo>
                      <a:pt x="74914" y="147523"/>
                      <a:pt x="57626" y="179794"/>
                      <a:pt x="53016" y="198234"/>
                    </a:cubicBezTo>
                    <a:lnTo>
                      <a:pt x="0" y="198234"/>
                    </a:lnTo>
                    <a:lnTo>
                      <a:pt x="0" y="266233"/>
                    </a:lnTo>
                    <a:lnTo>
                      <a:pt x="57626" y="266233"/>
                    </a:lnTo>
                    <a:cubicBezTo>
                      <a:pt x="67999" y="292741"/>
                      <a:pt x="81829" y="313487"/>
                      <a:pt x="114100" y="335385"/>
                    </a:cubicBezTo>
                    <a:lnTo>
                      <a:pt x="77219" y="361893"/>
                    </a:lnTo>
                    <a:lnTo>
                      <a:pt x="175184" y="409146"/>
                    </a:lnTo>
                    <a:lnTo>
                      <a:pt x="214370" y="384943"/>
                    </a:lnTo>
                    <a:cubicBezTo>
                      <a:pt x="236268" y="394163"/>
                      <a:pt x="305419" y="412604"/>
                      <a:pt x="360740" y="413756"/>
                    </a:cubicBezTo>
                    <a:lnTo>
                      <a:pt x="361893" y="444874"/>
                    </a:lnTo>
                    <a:lnTo>
                      <a:pt x="488671" y="444874"/>
                    </a:lnTo>
                    <a:lnTo>
                      <a:pt x="487518" y="410299"/>
                    </a:lnTo>
                    <a:cubicBezTo>
                      <a:pt x="538229" y="404536"/>
                      <a:pt x="586635" y="393011"/>
                      <a:pt x="629279" y="375723"/>
                    </a:cubicBezTo>
                    <a:lnTo>
                      <a:pt x="671922" y="397621"/>
                    </a:lnTo>
                    <a:lnTo>
                      <a:pt x="764124" y="345758"/>
                    </a:lnTo>
                    <a:lnTo>
                      <a:pt x="715718" y="326164"/>
                    </a:lnTo>
                    <a:cubicBezTo>
                      <a:pt x="745684" y="301961"/>
                      <a:pt x="762972" y="275453"/>
                      <a:pt x="771039" y="247793"/>
                    </a:cubicBezTo>
                    <a:lnTo>
                      <a:pt x="828665" y="247793"/>
                    </a:lnTo>
                    <a:lnTo>
                      <a:pt x="828665" y="180946"/>
                    </a:lnTo>
                    <a:lnTo>
                      <a:pt x="767582" y="180946"/>
                    </a:lnTo>
                    <a:cubicBezTo>
                      <a:pt x="756057" y="140608"/>
                      <a:pt x="722633" y="116405"/>
                      <a:pt x="706498" y="110642"/>
                    </a:cubicBezTo>
                    <a:close/>
                    <a:moveTo>
                      <a:pt x="545144" y="277758"/>
                    </a:moveTo>
                    <a:cubicBezTo>
                      <a:pt x="542839" y="278911"/>
                      <a:pt x="539382" y="280063"/>
                      <a:pt x="537077" y="281216"/>
                    </a:cubicBezTo>
                    <a:cubicBezTo>
                      <a:pt x="467925" y="307724"/>
                      <a:pt x="364198" y="307724"/>
                      <a:pt x="295046" y="281216"/>
                    </a:cubicBezTo>
                    <a:cubicBezTo>
                      <a:pt x="291589" y="280063"/>
                      <a:pt x="289284" y="278911"/>
                      <a:pt x="286979" y="277758"/>
                    </a:cubicBezTo>
                    <a:cubicBezTo>
                      <a:pt x="215522" y="246640"/>
                      <a:pt x="215522" y="197082"/>
                      <a:pt x="286979" y="165964"/>
                    </a:cubicBezTo>
                    <a:cubicBezTo>
                      <a:pt x="358435" y="134845"/>
                      <a:pt x="474840" y="134845"/>
                      <a:pt x="546297" y="165964"/>
                    </a:cubicBezTo>
                    <a:cubicBezTo>
                      <a:pt x="616601" y="197082"/>
                      <a:pt x="616601" y="246640"/>
                      <a:pt x="545144" y="2777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0366FE"/>
                  </a:gs>
                  <a:gs pos="50000">
                    <a:srgbClr val="0451E5"/>
                  </a:gs>
                  <a:gs pos="100000">
                    <a:srgbClr val="063CCC"/>
                  </a:gs>
                </a:gsLst>
                <a:lin ang="0" scaled="1"/>
              </a:gradFill>
              <a:ln w="115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74" name="Freeform: Shape 4173">
                <a:extLst>
                  <a:ext uri="{FF2B5EF4-FFF2-40B4-BE49-F238E27FC236}">
                    <a16:creationId xmlns:a16="http://schemas.microsoft.com/office/drawing/2014/main" id="{C92F88C5-C3C5-7B4D-A6B5-0B56B62824D2}"/>
                  </a:ext>
                </a:extLst>
              </p:cNvPr>
              <p:cNvSpPr/>
              <p:nvPr/>
            </p:nvSpPr>
            <p:spPr>
              <a:xfrm>
                <a:off x="7826517" y="7508023"/>
                <a:ext cx="126777" cy="100269"/>
              </a:xfrm>
              <a:custGeom>
                <a:avLst/>
                <a:gdLst>
                  <a:gd name="connsiteX0" fmla="*/ 0 w 126777"/>
                  <a:gd name="connsiteY0" fmla="*/ 0 h 100269"/>
                  <a:gd name="connsiteX1" fmla="*/ 0 w 126777"/>
                  <a:gd name="connsiteY1" fmla="*/ 100270 h 100269"/>
                  <a:gd name="connsiteX2" fmla="*/ 126778 w 126777"/>
                  <a:gd name="connsiteY2" fmla="*/ 100270 h 100269"/>
                  <a:gd name="connsiteX3" fmla="*/ 126778 w 126777"/>
                  <a:gd name="connsiteY3" fmla="*/ 0 h 100269"/>
                  <a:gd name="connsiteX4" fmla="*/ 0 w 126777"/>
                  <a:gd name="connsiteY4" fmla="*/ 0 h 1002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6777" h="100269">
                    <a:moveTo>
                      <a:pt x="0" y="0"/>
                    </a:moveTo>
                    <a:lnTo>
                      <a:pt x="0" y="100270"/>
                    </a:lnTo>
                    <a:lnTo>
                      <a:pt x="126778" y="100270"/>
                    </a:lnTo>
                    <a:lnTo>
                      <a:pt x="126778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0366FE"/>
                  </a:gs>
                  <a:gs pos="50000">
                    <a:srgbClr val="0451E5"/>
                  </a:gs>
                  <a:gs pos="100000">
                    <a:srgbClr val="063CCC"/>
                  </a:gs>
                </a:gsLst>
                <a:lin ang="0" scaled="1"/>
              </a:gradFill>
              <a:ln w="115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75" name="Freeform: Shape 4174">
                <a:extLst>
                  <a:ext uri="{FF2B5EF4-FFF2-40B4-BE49-F238E27FC236}">
                    <a16:creationId xmlns:a16="http://schemas.microsoft.com/office/drawing/2014/main" id="{FED72CF9-87C1-7CE6-34DE-2B8C664B9A27}"/>
                  </a:ext>
                </a:extLst>
              </p:cNvPr>
              <p:cNvSpPr/>
              <p:nvPr/>
            </p:nvSpPr>
            <p:spPr>
              <a:xfrm>
                <a:off x="8235663" y="7309788"/>
                <a:ext cx="57626" cy="101422"/>
              </a:xfrm>
              <a:custGeom>
                <a:avLst/>
                <a:gdLst>
                  <a:gd name="connsiteX0" fmla="*/ 57626 w 57626"/>
                  <a:gd name="connsiteY0" fmla="*/ 0 h 101422"/>
                  <a:gd name="connsiteX1" fmla="*/ 57626 w 57626"/>
                  <a:gd name="connsiteY1" fmla="*/ 101422 h 101422"/>
                  <a:gd name="connsiteX2" fmla="*/ 0 w 57626"/>
                  <a:gd name="connsiteY2" fmla="*/ 101422 h 101422"/>
                  <a:gd name="connsiteX3" fmla="*/ 0 w 57626"/>
                  <a:gd name="connsiteY3" fmla="*/ 1152 h 101422"/>
                  <a:gd name="connsiteX4" fmla="*/ 57626 w 57626"/>
                  <a:gd name="connsiteY4" fmla="*/ 0 h 1014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626" h="101422">
                    <a:moveTo>
                      <a:pt x="57626" y="0"/>
                    </a:moveTo>
                    <a:lnTo>
                      <a:pt x="57626" y="101422"/>
                    </a:lnTo>
                    <a:lnTo>
                      <a:pt x="0" y="101422"/>
                    </a:lnTo>
                    <a:lnTo>
                      <a:pt x="0" y="1152"/>
                    </a:lnTo>
                    <a:lnTo>
                      <a:pt x="57626" y="0"/>
                    </a:lnTo>
                    <a:close/>
                  </a:path>
                </a:pathLst>
              </a:custGeom>
              <a:gradFill>
                <a:gsLst>
                  <a:gs pos="0">
                    <a:srgbClr val="0366FE"/>
                  </a:gs>
                  <a:gs pos="50000">
                    <a:srgbClr val="0451E5"/>
                  </a:gs>
                  <a:gs pos="100000">
                    <a:srgbClr val="063CCC"/>
                  </a:gs>
                </a:gsLst>
                <a:lin ang="0" scaled="1"/>
              </a:gradFill>
              <a:ln w="115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76" name="Freeform: Shape 4175">
                <a:extLst>
                  <a:ext uri="{FF2B5EF4-FFF2-40B4-BE49-F238E27FC236}">
                    <a16:creationId xmlns:a16="http://schemas.microsoft.com/office/drawing/2014/main" id="{98661524-2F2C-3E0C-300A-903756C443D0}"/>
                  </a:ext>
                </a:extLst>
              </p:cNvPr>
              <p:cNvSpPr/>
              <p:nvPr/>
            </p:nvSpPr>
            <p:spPr>
              <a:xfrm>
                <a:off x="8136546" y="7407753"/>
                <a:ext cx="92361" cy="152133"/>
              </a:xfrm>
              <a:custGeom>
                <a:avLst/>
                <a:gdLst>
                  <a:gd name="connsiteX0" fmla="*/ 0 w 92361"/>
                  <a:gd name="connsiteY0" fmla="*/ 51864 h 152133"/>
                  <a:gd name="connsiteX1" fmla="*/ 0 w 92361"/>
                  <a:gd name="connsiteY1" fmla="*/ 152133 h 152133"/>
                  <a:gd name="connsiteX2" fmla="*/ 92202 w 92361"/>
                  <a:gd name="connsiteY2" fmla="*/ 100269 h 152133"/>
                  <a:gd name="connsiteX3" fmla="*/ 92202 w 92361"/>
                  <a:gd name="connsiteY3" fmla="*/ 0 h 152133"/>
                  <a:gd name="connsiteX4" fmla="*/ 0 w 92361"/>
                  <a:gd name="connsiteY4" fmla="*/ 51864 h 152133"/>
                  <a:gd name="connsiteX5" fmla="*/ 0 w 92361"/>
                  <a:gd name="connsiteY5" fmla="*/ 51864 h 1521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2361" h="152133">
                    <a:moveTo>
                      <a:pt x="0" y="51864"/>
                    </a:moveTo>
                    <a:lnTo>
                      <a:pt x="0" y="152133"/>
                    </a:lnTo>
                    <a:cubicBezTo>
                      <a:pt x="0" y="152133"/>
                      <a:pt x="96812" y="101422"/>
                      <a:pt x="92202" y="100269"/>
                    </a:cubicBezTo>
                    <a:cubicBezTo>
                      <a:pt x="87592" y="97965"/>
                      <a:pt x="92202" y="0"/>
                      <a:pt x="92202" y="0"/>
                    </a:cubicBezTo>
                    <a:lnTo>
                      <a:pt x="0" y="51864"/>
                    </a:lnTo>
                    <a:lnTo>
                      <a:pt x="0" y="51864"/>
                    </a:lnTo>
                    <a:close/>
                  </a:path>
                </a:pathLst>
              </a:custGeom>
              <a:gradFill>
                <a:gsLst>
                  <a:gs pos="0">
                    <a:srgbClr val="0366FE"/>
                  </a:gs>
                  <a:gs pos="50000">
                    <a:srgbClr val="0451E5"/>
                  </a:gs>
                  <a:gs pos="100000">
                    <a:srgbClr val="063CCC"/>
                  </a:gs>
                </a:gsLst>
                <a:lin ang="0" scaled="1"/>
              </a:gradFill>
              <a:ln w="115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77" name="Freeform: Shape 4176">
                <a:extLst>
                  <a:ext uri="{FF2B5EF4-FFF2-40B4-BE49-F238E27FC236}">
                    <a16:creationId xmlns:a16="http://schemas.microsoft.com/office/drawing/2014/main" id="{6E36EAB1-EC00-B465-C982-817E9E2FE1DF}"/>
                  </a:ext>
                </a:extLst>
              </p:cNvPr>
              <p:cNvSpPr/>
              <p:nvPr/>
            </p:nvSpPr>
            <p:spPr>
              <a:xfrm>
                <a:off x="7541843" y="7423888"/>
                <a:ext cx="97964" cy="148675"/>
              </a:xfrm>
              <a:custGeom>
                <a:avLst/>
                <a:gdLst>
                  <a:gd name="connsiteX0" fmla="*/ 97965 w 97964"/>
                  <a:gd name="connsiteY0" fmla="*/ 48406 h 148675"/>
                  <a:gd name="connsiteX1" fmla="*/ 97965 w 97964"/>
                  <a:gd name="connsiteY1" fmla="*/ 148676 h 148675"/>
                  <a:gd name="connsiteX2" fmla="*/ 0 w 97964"/>
                  <a:gd name="connsiteY2" fmla="*/ 101422 h 148675"/>
                  <a:gd name="connsiteX3" fmla="*/ 0 w 97964"/>
                  <a:gd name="connsiteY3" fmla="*/ 0 h 148675"/>
                  <a:gd name="connsiteX4" fmla="*/ 97965 w 97964"/>
                  <a:gd name="connsiteY4" fmla="*/ 48406 h 148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7964" h="148675">
                    <a:moveTo>
                      <a:pt x="97965" y="48406"/>
                    </a:moveTo>
                    <a:lnTo>
                      <a:pt x="97965" y="148676"/>
                    </a:lnTo>
                    <a:lnTo>
                      <a:pt x="0" y="101422"/>
                    </a:lnTo>
                    <a:lnTo>
                      <a:pt x="0" y="0"/>
                    </a:lnTo>
                    <a:lnTo>
                      <a:pt x="97965" y="48406"/>
                    </a:lnTo>
                    <a:close/>
                  </a:path>
                </a:pathLst>
              </a:custGeom>
              <a:gradFill>
                <a:gsLst>
                  <a:gs pos="0">
                    <a:srgbClr val="0366FE"/>
                  </a:gs>
                  <a:gs pos="50000">
                    <a:srgbClr val="0451E5"/>
                  </a:gs>
                  <a:gs pos="100000">
                    <a:srgbClr val="063CCC"/>
                  </a:gs>
                </a:gsLst>
                <a:lin ang="0" scaled="1"/>
              </a:gradFill>
              <a:ln w="115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78" name="Freeform: Shape 4177">
                <a:extLst>
                  <a:ext uri="{FF2B5EF4-FFF2-40B4-BE49-F238E27FC236}">
                    <a16:creationId xmlns:a16="http://schemas.microsoft.com/office/drawing/2014/main" id="{04A107AF-6BA4-5468-57E3-83385F4B14C8}"/>
                  </a:ext>
                </a:extLst>
              </p:cNvPr>
              <p:cNvSpPr/>
              <p:nvPr/>
            </p:nvSpPr>
            <p:spPr>
              <a:xfrm>
                <a:off x="7464112" y="7327076"/>
                <a:ext cx="58138" cy="100269"/>
              </a:xfrm>
              <a:custGeom>
                <a:avLst/>
                <a:gdLst>
                  <a:gd name="connsiteX0" fmla="*/ 512 w 58138"/>
                  <a:gd name="connsiteY0" fmla="*/ 0 h 100269"/>
                  <a:gd name="connsiteX1" fmla="*/ 512 w 58138"/>
                  <a:gd name="connsiteY1" fmla="*/ 100269 h 100269"/>
                  <a:gd name="connsiteX2" fmla="*/ 58139 w 58138"/>
                  <a:gd name="connsiteY2" fmla="*/ 100269 h 100269"/>
                  <a:gd name="connsiteX3" fmla="*/ 58139 w 58138"/>
                  <a:gd name="connsiteY3" fmla="*/ 0 h 100269"/>
                  <a:gd name="connsiteX4" fmla="*/ 512 w 58138"/>
                  <a:gd name="connsiteY4" fmla="*/ 0 h 100269"/>
                  <a:gd name="connsiteX5" fmla="*/ 512 w 58138"/>
                  <a:gd name="connsiteY5" fmla="*/ 0 h 1002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8138" h="100269">
                    <a:moveTo>
                      <a:pt x="512" y="0"/>
                    </a:moveTo>
                    <a:cubicBezTo>
                      <a:pt x="512" y="0"/>
                      <a:pt x="-640" y="100269"/>
                      <a:pt x="512" y="100269"/>
                    </a:cubicBezTo>
                    <a:cubicBezTo>
                      <a:pt x="1665" y="100269"/>
                      <a:pt x="58139" y="100269"/>
                      <a:pt x="58139" y="100269"/>
                    </a:cubicBezTo>
                    <a:lnTo>
                      <a:pt x="58139" y="0"/>
                    </a:lnTo>
                    <a:lnTo>
                      <a:pt x="512" y="0"/>
                    </a:lnTo>
                    <a:lnTo>
                      <a:pt x="51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366FE"/>
                  </a:gs>
                  <a:gs pos="50000">
                    <a:srgbClr val="0451E5"/>
                  </a:gs>
                  <a:gs pos="100000">
                    <a:srgbClr val="063CCC"/>
                  </a:gs>
                </a:gsLst>
                <a:lin ang="0" scaled="1"/>
              </a:gradFill>
              <a:ln w="115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4179" name="Graphic 4">
              <a:extLst>
                <a:ext uri="{FF2B5EF4-FFF2-40B4-BE49-F238E27FC236}">
                  <a16:creationId xmlns:a16="http://schemas.microsoft.com/office/drawing/2014/main" id="{DE64ABAC-C979-D316-6329-84622FD9D78E}"/>
                </a:ext>
              </a:extLst>
            </p:cNvPr>
            <p:cNvGrpSpPr/>
            <p:nvPr/>
          </p:nvGrpSpPr>
          <p:grpSpPr>
            <a:xfrm>
              <a:off x="12609496" y="9914495"/>
              <a:ext cx="787174" cy="519788"/>
              <a:chOff x="12609496" y="9914495"/>
              <a:chExt cx="787174" cy="519788"/>
            </a:xfrm>
          </p:grpSpPr>
          <p:sp>
            <p:nvSpPr>
              <p:cNvPr id="4180" name="Freeform: Shape 4179">
                <a:extLst>
                  <a:ext uri="{FF2B5EF4-FFF2-40B4-BE49-F238E27FC236}">
                    <a16:creationId xmlns:a16="http://schemas.microsoft.com/office/drawing/2014/main" id="{74D44349-5901-B043-4521-41C61596A97F}"/>
                  </a:ext>
                </a:extLst>
              </p:cNvPr>
              <p:cNvSpPr/>
              <p:nvPr/>
            </p:nvSpPr>
            <p:spPr>
              <a:xfrm>
                <a:off x="12609496" y="10010154"/>
                <a:ext cx="783717" cy="424129"/>
              </a:xfrm>
              <a:custGeom>
                <a:avLst/>
                <a:gdLst>
                  <a:gd name="connsiteX0" fmla="*/ 670770 w 783717"/>
                  <a:gd name="connsiteY0" fmla="*/ 106032 h 424129"/>
                  <a:gd name="connsiteX1" fmla="*/ 709955 w 783717"/>
                  <a:gd name="connsiteY1" fmla="*/ 81829 h 424129"/>
                  <a:gd name="connsiteX2" fmla="*/ 616601 w 783717"/>
                  <a:gd name="connsiteY2" fmla="*/ 36881 h 424129"/>
                  <a:gd name="connsiteX3" fmla="*/ 578568 w 783717"/>
                  <a:gd name="connsiteY3" fmla="*/ 59931 h 424129"/>
                  <a:gd name="connsiteX4" fmla="*/ 440265 w 783717"/>
                  <a:gd name="connsiteY4" fmla="*/ 34576 h 424129"/>
                  <a:gd name="connsiteX5" fmla="*/ 439112 w 783717"/>
                  <a:gd name="connsiteY5" fmla="*/ 0 h 424129"/>
                  <a:gd name="connsiteX6" fmla="*/ 319250 w 783717"/>
                  <a:gd name="connsiteY6" fmla="*/ 0 h 424129"/>
                  <a:gd name="connsiteX7" fmla="*/ 320402 w 783717"/>
                  <a:gd name="connsiteY7" fmla="*/ 34576 h 424129"/>
                  <a:gd name="connsiteX8" fmla="*/ 185556 w 783717"/>
                  <a:gd name="connsiteY8" fmla="*/ 69152 h 424129"/>
                  <a:gd name="connsiteX9" fmla="*/ 137151 w 783717"/>
                  <a:gd name="connsiteY9" fmla="*/ 43796 h 424129"/>
                  <a:gd name="connsiteX10" fmla="*/ 49558 w 783717"/>
                  <a:gd name="connsiteY10" fmla="*/ 93354 h 424129"/>
                  <a:gd name="connsiteX11" fmla="*/ 100270 w 783717"/>
                  <a:gd name="connsiteY11" fmla="*/ 118710 h 424129"/>
                  <a:gd name="connsiteX12" fmla="*/ 47253 w 783717"/>
                  <a:gd name="connsiteY12" fmla="*/ 159048 h 424129"/>
                  <a:gd name="connsiteX13" fmla="*/ 0 w 783717"/>
                  <a:gd name="connsiteY13" fmla="*/ 190167 h 424129"/>
                  <a:gd name="connsiteX14" fmla="*/ 0 w 783717"/>
                  <a:gd name="connsiteY14" fmla="*/ 254708 h 424129"/>
                  <a:gd name="connsiteX15" fmla="*/ 54169 w 783717"/>
                  <a:gd name="connsiteY15" fmla="*/ 254708 h 424129"/>
                  <a:gd name="connsiteX16" fmla="*/ 108338 w 783717"/>
                  <a:gd name="connsiteY16" fmla="*/ 320402 h 424129"/>
                  <a:gd name="connsiteX17" fmla="*/ 72609 w 783717"/>
                  <a:gd name="connsiteY17" fmla="*/ 345758 h 424129"/>
                  <a:gd name="connsiteX18" fmla="*/ 165964 w 783717"/>
                  <a:gd name="connsiteY18" fmla="*/ 390706 h 424129"/>
                  <a:gd name="connsiteX19" fmla="*/ 202844 w 783717"/>
                  <a:gd name="connsiteY19" fmla="*/ 367656 h 424129"/>
                  <a:gd name="connsiteX20" fmla="*/ 341147 w 783717"/>
                  <a:gd name="connsiteY20" fmla="*/ 394164 h 424129"/>
                  <a:gd name="connsiteX21" fmla="*/ 342300 w 783717"/>
                  <a:gd name="connsiteY21" fmla="*/ 424129 h 424129"/>
                  <a:gd name="connsiteX22" fmla="*/ 462162 w 783717"/>
                  <a:gd name="connsiteY22" fmla="*/ 424129 h 424129"/>
                  <a:gd name="connsiteX23" fmla="*/ 461010 w 783717"/>
                  <a:gd name="connsiteY23" fmla="*/ 391859 h 424129"/>
                  <a:gd name="connsiteX24" fmla="*/ 595856 w 783717"/>
                  <a:gd name="connsiteY24" fmla="*/ 358435 h 424129"/>
                  <a:gd name="connsiteX25" fmla="*/ 636194 w 783717"/>
                  <a:gd name="connsiteY25" fmla="*/ 379181 h 424129"/>
                  <a:gd name="connsiteX26" fmla="*/ 723786 w 783717"/>
                  <a:gd name="connsiteY26" fmla="*/ 329622 h 424129"/>
                  <a:gd name="connsiteX27" fmla="*/ 677685 w 783717"/>
                  <a:gd name="connsiteY27" fmla="*/ 311182 h 424129"/>
                  <a:gd name="connsiteX28" fmla="*/ 729548 w 783717"/>
                  <a:gd name="connsiteY28" fmla="*/ 237420 h 424129"/>
                  <a:gd name="connsiteX29" fmla="*/ 783717 w 783717"/>
                  <a:gd name="connsiteY29" fmla="*/ 237420 h 424129"/>
                  <a:gd name="connsiteX30" fmla="*/ 783717 w 783717"/>
                  <a:gd name="connsiteY30" fmla="*/ 174031 h 424129"/>
                  <a:gd name="connsiteX31" fmla="*/ 735311 w 783717"/>
                  <a:gd name="connsiteY31" fmla="*/ 137151 h 424129"/>
                  <a:gd name="connsiteX32" fmla="*/ 670770 w 783717"/>
                  <a:gd name="connsiteY32" fmla="*/ 106032 h 424129"/>
                  <a:gd name="connsiteX33" fmla="*/ 517484 w 783717"/>
                  <a:gd name="connsiteY33" fmla="*/ 265081 h 424129"/>
                  <a:gd name="connsiteX34" fmla="*/ 509416 w 783717"/>
                  <a:gd name="connsiteY34" fmla="*/ 268538 h 424129"/>
                  <a:gd name="connsiteX35" fmla="*/ 280063 w 783717"/>
                  <a:gd name="connsiteY35" fmla="*/ 268538 h 424129"/>
                  <a:gd name="connsiteX36" fmla="*/ 271996 w 783717"/>
                  <a:gd name="connsiteY36" fmla="*/ 265081 h 424129"/>
                  <a:gd name="connsiteX37" fmla="*/ 271996 w 783717"/>
                  <a:gd name="connsiteY37" fmla="*/ 159048 h 424129"/>
                  <a:gd name="connsiteX38" fmla="*/ 517484 w 783717"/>
                  <a:gd name="connsiteY38" fmla="*/ 159048 h 424129"/>
                  <a:gd name="connsiteX39" fmla="*/ 517484 w 783717"/>
                  <a:gd name="connsiteY39" fmla="*/ 265081 h 4241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783717" h="424129">
                    <a:moveTo>
                      <a:pt x="670770" y="106032"/>
                    </a:moveTo>
                    <a:lnTo>
                      <a:pt x="709955" y="81829"/>
                    </a:lnTo>
                    <a:lnTo>
                      <a:pt x="616601" y="36881"/>
                    </a:lnTo>
                    <a:lnTo>
                      <a:pt x="578568" y="59931"/>
                    </a:lnTo>
                    <a:cubicBezTo>
                      <a:pt x="520941" y="36881"/>
                      <a:pt x="440265" y="34576"/>
                      <a:pt x="440265" y="34576"/>
                    </a:cubicBezTo>
                    <a:lnTo>
                      <a:pt x="439112" y="0"/>
                    </a:lnTo>
                    <a:lnTo>
                      <a:pt x="319250" y="0"/>
                    </a:lnTo>
                    <a:lnTo>
                      <a:pt x="320402" y="34576"/>
                    </a:lnTo>
                    <a:cubicBezTo>
                      <a:pt x="271996" y="40338"/>
                      <a:pt x="225895" y="53016"/>
                      <a:pt x="185556" y="69152"/>
                    </a:cubicBezTo>
                    <a:lnTo>
                      <a:pt x="137151" y="43796"/>
                    </a:lnTo>
                    <a:lnTo>
                      <a:pt x="49558" y="93354"/>
                    </a:lnTo>
                    <a:lnTo>
                      <a:pt x="100270" y="118710"/>
                    </a:lnTo>
                    <a:cubicBezTo>
                      <a:pt x="71457" y="140608"/>
                      <a:pt x="51864" y="140608"/>
                      <a:pt x="47253" y="159048"/>
                    </a:cubicBezTo>
                    <a:lnTo>
                      <a:pt x="0" y="190167"/>
                    </a:lnTo>
                    <a:lnTo>
                      <a:pt x="0" y="254708"/>
                    </a:lnTo>
                    <a:lnTo>
                      <a:pt x="54169" y="254708"/>
                    </a:lnTo>
                    <a:cubicBezTo>
                      <a:pt x="64541" y="280063"/>
                      <a:pt x="77219" y="299657"/>
                      <a:pt x="108338" y="320402"/>
                    </a:cubicBezTo>
                    <a:lnTo>
                      <a:pt x="72609" y="345758"/>
                    </a:lnTo>
                    <a:lnTo>
                      <a:pt x="165964" y="390706"/>
                    </a:lnTo>
                    <a:lnTo>
                      <a:pt x="202844" y="367656"/>
                    </a:lnTo>
                    <a:cubicBezTo>
                      <a:pt x="223590" y="376876"/>
                      <a:pt x="289284" y="394164"/>
                      <a:pt x="341147" y="394164"/>
                    </a:cubicBezTo>
                    <a:lnTo>
                      <a:pt x="342300" y="424129"/>
                    </a:lnTo>
                    <a:lnTo>
                      <a:pt x="462162" y="424129"/>
                    </a:lnTo>
                    <a:lnTo>
                      <a:pt x="461010" y="391859"/>
                    </a:lnTo>
                    <a:cubicBezTo>
                      <a:pt x="509416" y="386096"/>
                      <a:pt x="555517" y="374571"/>
                      <a:pt x="595856" y="358435"/>
                    </a:cubicBezTo>
                    <a:lnTo>
                      <a:pt x="636194" y="379181"/>
                    </a:lnTo>
                    <a:lnTo>
                      <a:pt x="723786" y="329622"/>
                    </a:lnTo>
                    <a:lnTo>
                      <a:pt x="677685" y="311182"/>
                    </a:lnTo>
                    <a:cubicBezTo>
                      <a:pt x="705345" y="288131"/>
                      <a:pt x="722633" y="262776"/>
                      <a:pt x="729548" y="237420"/>
                    </a:cubicBezTo>
                    <a:lnTo>
                      <a:pt x="783717" y="237420"/>
                    </a:lnTo>
                    <a:lnTo>
                      <a:pt x="783717" y="174031"/>
                    </a:lnTo>
                    <a:lnTo>
                      <a:pt x="735311" y="137151"/>
                    </a:lnTo>
                    <a:cubicBezTo>
                      <a:pt x="727243" y="99117"/>
                      <a:pt x="685752" y="111795"/>
                      <a:pt x="670770" y="106032"/>
                    </a:cubicBezTo>
                    <a:close/>
                    <a:moveTo>
                      <a:pt x="517484" y="265081"/>
                    </a:moveTo>
                    <a:cubicBezTo>
                      <a:pt x="515179" y="266233"/>
                      <a:pt x="512874" y="267386"/>
                      <a:pt x="509416" y="268538"/>
                    </a:cubicBezTo>
                    <a:cubicBezTo>
                      <a:pt x="443722" y="293894"/>
                      <a:pt x="345758" y="293894"/>
                      <a:pt x="280063" y="268538"/>
                    </a:cubicBezTo>
                    <a:cubicBezTo>
                      <a:pt x="277758" y="267386"/>
                      <a:pt x="274301" y="266233"/>
                      <a:pt x="271996" y="265081"/>
                    </a:cubicBezTo>
                    <a:cubicBezTo>
                      <a:pt x="203997" y="236268"/>
                      <a:pt x="203997" y="189014"/>
                      <a:pt x="271996" y="159048"/>
                    </a:cubicBezTo>
                    <a:cubicBezTo>
                      <a:pt x="339995" y="130235"/>
                      <a:pt x="449485" y="130235"/>
                      <a:pt x="517484" y="159048"/>
                    </a:cubicBezTo>
                    <a:cubicBezTo>
                      <a:pt x="585483" y="187861"/>
                      <a:pt x="585483" y="236268"/>
                      <a:pt x="517484" y="265081"/>
                    </a:cubicBezTo>
                    <a:close/>
                  </a:path>
                </a:pathLst>
              </a:custGeom>
              <a:solidFill>
                <a:srgbClr val="1DB7CF"/>
              </a:solidFill>
              <a:ln w="115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81" name="Freeform: Shape 4180">
                <a:extLst>
                  <a:ext uri="{FF2B5EF4-FFF2-40B4-BE49-F238E27FC236}">
                    <a16:creationId xmlns:a16="http://schemas.microsoft.com/office/drawing/2014/main" id="{0179C826-52D5-BFAD-DECF-B30008830B08}"/>
                  </a:ext>
                </a:extLst>
              </p:cNvPr>
              <p:cNvSpPr/>
              <p:nvPr/>
            </p:nvSpPr>
            <p:spPr>
              <a:xfrm>
                <a:off x="12661359" y="10007849"/>
                <a:ext cx="84134" cy="84134"/>
              </a:xfrm>
              <a:custGeom>
                <a:avLst/>
                <a:gdLst>
                  <a:gd name="connsiteX0" fmla="*/ 0 w 84134"/>
                  <a:gd name="connsiteY0" fmla="*/ 0 h 84134"/>
                  <a:gd name="connsiteX1" fmla="*/ 0 w 84134"/>
                  <a:gd name="connsiteY1" fmla="*/ 71457 h 84134"/>
                  <a:gd name="connsiteX2" fmla="*/ 17288 w 84134"/>
                  <a:gd name="connsiteY2" fmla="*/ 84134 h 84134"/>
                  <a:gd name="connsiteX3" fmla="*/ 84134 w 84134"/>
                  <a:gd name="connsiteY3" fmla="*/ 42644 h 84134"/>
                  <a:gd name="connsiteX4" fmla="*/ 70304 w 84134"/>
                  <a:gd name="connsiteY4" fmla="*/ 3457 h 84134"/>
                  <a:gd name="connsiteX5" fmla="*/ 0 w 84134"/>
                  <a:gd name="connsiteY5" fmla="*/ 0 h 841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4134" h="84134">
                    <a:moveTo>
                      <a:pt x="0" y="0"/>
                    </a:moveTo>
                    <a:lnTo>
                      <a:pt x="0" y="71457"/>
                    </a:lnTo>
                    <a:lnTo>
                      <a:pt x="17288" y="84134"/>
                    </a:lnTo>
                    <a:lnTo>
                      <a:pt x="84134" y="42644"/>
                    </a:lnTo>
                    <a:lnTo>
                      <a:pt x="70304" y="345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AF2EA"/>
              </a:solidFill>
              <a:ln w="115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82" name="Freeform: Shape 4181">
                <a:extLst>
                  <a:ext uri="{FF2B5EF4-FFF2-40B4-BE49-F238E27FC236}">
                    <a16:creationId xmlns:a16="http://schemas.microsoft.com/office/drawing/2014/main" id="{F255959F-BDC9-DB79-716A-C644DE4B540F}"/>
                  </a:ext>
                </a:extLst>
              </p:cNvPr>
              <p:cNvSpPr/>
              <p:nvPr/>
            </p:nvSpPr>
            <p:spPr>
              <a:xfrm>
                <a:off x="13236470" y="9997477"/>
                <a:ext cx="82981" cy="84134"/>
              </a:xfrm>
              <a:custGeom>
                <a:avLst/>
                <a:gdLst>
                  <a:gd name="connsiteX0" fmla="*/ 82981 w 82981"/>
                  <a:gd name="connsiteY0" fmla="*/ 0 h 84134"/>
                  <a:gd name="connsiteX1" fmla="*/ 82981 w 82981"/>
                  <a:gd name="connsiteY1" fmla="*/ 70304 h 84134"/>
                  <a:gd name="connsiteX2" fmla="*/ 65693 w 82981"/>
                  <a:gd name="connsiteY2" fmla="*/ 84134 h 84134"/>
                  <a:gd name="connsiteX3" fmla="*/ 0 w 82981"/>
                  <a:gd name="connsiteY3" fmla="*/ 41491 h 84134"/>
                  <a:gd name="connsiteX4" fmla="*/ 12677 w 82981"/>
                  <a:gd name="connsiteY4" fmla="*/ 3457 h 84134"/>
                  <a:gd name="connsiteX5" fmla="*/ 82981 w 82981"/>
                  <a:gd name="connsiteY5" fmla="*/ 0 h 841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2981" h="84134">
                    <a:moveTo>
                      <a:pt x="82981" y="0"/>
                    </a:moveTo>
                    <a:lnTo>
                      <a:pt x="82981" y="70304"/>
                    </a:lnTo>
                    <a:lnTo>
                      <a:pt x="65693" y="84134"/>
                    </a:lnTo>
                    <a:lnTo>
                      <a:pt x="0" y="41491"/>
                    </a:lnTo>
                    <a:lnTo>
                      <a:pt x="12677" y="3457"/>
                    </a:lnTo>
                    <a:lnTo>
                      <a:pt x="82981" y="0"/>
                    </a:lnTo>
                    <a:close/>
                  </a:path>
                </a:pathLst>
              </a:custGeom>
              <a:solidFill>
                <a:srgbClr val="8AF2EA"/>
              </a:solidFill>
              <a:ln w="115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83" name="Freeform: Shape 4182">
                <a:extLst>
                  <a:ext uri="{FF2B5EF4-FFF2-40B4-BE49-F238E27FC236}">
                    <a16:creationId xmlns:a16="http://schemas.microsoft.com/office/drawing/2014/main" id="{B3FC07D1-D57D-1520-0557-DD8F2C6F887B}"/>
                  </a:ext>
                </a:extLst>
              </p:cNvPr>
              <p:cNvSpPr/>
              <p:nvPr/>
            </p:nvSpPr>
            <p:spPr>
              <a:xfrm>
                <a:off x="12609496" y="9914495"/>
                <a:ext cx="783717" cy="422976"/>
              </a:xfrm>
              <a:custGeom>
                <a:avLst/>
                <a:gdLst>
                  <a:gd name="connsiteX0" fmla="*/ 670770 w 783717"/>
                  <a:gd name="connsiteY0" fmla="*/ 106032 h 422976"/>
                  <a:gd name="connsiteX1" fmla="*/ 709955 w 783717"/>
                  <a:gd name="connsiteY1" fmla="*/ 81829 h 422976"/>
                  <a:gd name="connsiteX2" fmla="*/ 616601 w 783717"/>
                  <a:gd name="connsiteY2" fmla="*/ 36881 h 422976"/>
                  <a:gd name="connsiteX3" fmla="*/ 578568 w 783717"/>
                  <a:gd name="connsiteY3" fmla="*/ 59931 h 422976"/>
                  <a:gd name="connsiteX4" fmla="*/ 440265 w 783717"/>
                  <a:gd name="connsiteY4" fmla="*/ 34576 h 422976"/>
                  <a:gd name="connsiteX5" fmla="*/ 439112 w 783717"/>
                  <a:gd name="connsiteY5" fmla="*/ 0 h 422976"/>
                  <a:gd name="connsiteX6" fmla="*/ 319250 w 783717"/>
                  <a:gd name="connsiteY6" fmla="*/ 0 h 422976"/>
                  <a:gd name="connsiteX7" fmla="*/ 320402 w 783717"/>
                  <a:gd name="connsiteY7" fmla="*/ 34576 h 422976"/>
                  <a:gd name="connsiteX8" fmla="*/ 185556 w 783717"/>
                  <a:gd name="connsiteY8" fmla="*/ 69152 h 422976"/>
                  <a:gd name="connsiteX9" fmla="*/ 137151 w 783717"/>
                  <a:gd name="connsiteY9" fmla="*/ 43796 h 422976"/>
                  <a:gd name="connsiteX10" fmla="*/ 49558 w 783717"/>
                  <a:gd name="connsiteY10" fmla="*/ 93354 h 422976"/>
                  <a:gd name="connsiteX11" fmla="*/ 100270 w 783717"/>
                  <a:gd name="connsiteY11" fmla="*/ 118710 h 422976"/>
                  <a:gd name="connsiteX12" fmla="*/ 50711 w 783717"/>
                  <a:gd name="connsiteY12" fmla="*/ 189014 h 422976"/>
                  <a:gd name="connsiteX13" fmla="*/ 0 w 783717"/>
                  <a:gd name="connsiteY13" fmla="*/ 189014 h 422976"/>
                  <a:gd name="connsiteX14" fmla="*/ 0 w 783717"/>
                  <a:gd name="connsiteY14" fmla="*/ 253556 h 422976"/>
                  <a:gd name="connsiteX15" fmla="*/ 54169 w 783717"/>
                  <a:gd name="connsiteY15" fmla="*/ 253556 h 422976"/>
                  <a:gd name="connsiteX16" fmla="*/ 108338 w 783717"/>
                  <a:gd name="connsiteY16" fmla="*/ 319250 h 422976"/>
                  <a:gd name="connsiteX17" fmla="*/ 72609 w 783717"/>
                  <a:gd name="connsiteY17" fmla="*/ 344605 h 422976"/>
                  <a:gd name="connsiteX18" fmla="*/ 165964 w 783717"/>
                  <a:gd name="connsiteY18" fmla="*/ 389553 h 422976"/>
                  <a:gd name="connsiteX19" fmla="*/ 202844 w 783717"/>
                  <a:gd name="connsiteY19" fmla="*/ 366503 h 422976"/>
                  <a:gd name="connsiteX20" fmla="*/ 341147 w 783717"/>
                  <a:gd name="connsiteY20" fmla="*/ 393011 h 422976"/>
                  <a:gd name="connsiteX21" fmla="*/ 342300 w 783717"/>
                  <a:gd name="connsiteY21" fmla="*/ 422977 h 422976"/>
                  <a:gd name="connsiteX22" fmla="*/ 462162 w 783717"/>
                  <a:gd name="connsiteY22" fmla="*/ 422977 h 422976"/>
                  <a:gd name="connsiteX23" fmla="*/ 461010 w 783717"/>
                  <a:gd name="connsiteY23" fmla="*/ 390706 h 422976"/>
                  <a:gd name="connsiteX24" fmla="*/ 595856 w 783717"/>
                  <a:gd name="connsiteY24" fmla="*/ 357283 h 422976"/>
                  <a:gd name="connsiteX25" fmla="*/ 636194 w 783717"/>
                  <a:gd name="connsiteY25" fmla="*/ 378028 h 422976"/>
                  <a:gd name="connsiteX26" fmla="*/ 723786 w 783717"/>
                  <a:gd name="connsiteY26" fmla="*/ 328470 h 422976"/>
                  <a:gd name="connsiteX27" fmla="*/ 677685 w 783717"/>
                  <a:gd name="connsiteY27" fmla="*/ 310029 h 422976"/>
                  <a:gd name="connsiteX28" fmla="*/ 729548 w 783717"/>
                  <a:gd name="connsiteY28" fmla="*/ 236268 h 422976"/>
                  <a:gd name="connsiteX29" fmla="*/ 783717 w 783717"/>
                  <a:gd name="connsiteY29" fmla="*/ 236268 h 422976"/>
                  <a:gd name="connsiteX30" fmla="*/ 783717 w 783717"/>
                  <a:gd name="connsiteY30" fmla="*/ 172879 h 422976"/>
                  <a:gd name="connsiteX31" fmla="*/ 726091 w 783717"/>
                  <a:gd name="connsiteY31" fmla="*/ 172879 h 422976"/>
                  <a:gd name="connsiteX32" fmla="*/ 670770 w 783717"/>
                  <a:gd name="connsiteY32" fmla="*/ 106032 h 422976"/>
                  <a:gd name="connsiteX33" fmla="*/ 517484 w 783717"/>
                  <a:gd name="connsiteY33" fmla="*/ 265081 h 422976"/>
                  <a:gd name="connsiteX34" fmla="*/ 509416 w 783717"/>
                  <a:gd name="connsiteY34" fmla="*/ 268538 h 422976"/>
                  <a:gd name="connsiteX35" fmla="*/ 280063 w 783717"/>
                  <a:gd name="connsiteY35" fmla="*/ 268538 h 422976"/>
                  <a:gd name="connsiteX36" fmla="*/ 271996 w 783717"/>
                  <a:gd name="connsiteY36" fmla="*/ 265081 h 422976"/>
                  <a:gd name="connsiteX37" fmla="*/ 271996 w 783717"/>
                  <a:gd name="connsiteY37" fmla="*/ 159048 h 422976"/>
                  <a:gd name="connsiteX38" fmla="*/ 517484 w 783717"/>
                  <a:gd name="connsiteY38" fmla="*/ 159048 h 422976"/>
                  <a:gd name="connsiteX39" fmla="*/ 517484 w 783717"/>
                  <a:gd name="connsiteY39" fmla="*/ 265081 h 4229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783717" h="422976">
                    <a:moveTo>
                      <a:pt x="670770" y="106032"/>
                    </a:moveTo>
                    <a:lnTo>
                      <a:pt x="709955" y="81829"/>
                    </a:lnTo>
                    <a:lnTo>
                      <a:pt x="616601" y="36881"/>
                    </a:lnTo>
                    <a:lnTo>
                      <a:pt x="578568" y="59931"/>
                    </a:lnTo>
                    <a:cubicBezTo>
                      <a:pt x="520941" y="36881"/>
                      <a:pt x="440265" y="34576"/>
                      <a:pt x="440265" y="34576"/>
                    </a:cubicBezTo>
                    <a:lnTo>
                      <a:pt x="439112" y="0"/>
                    </a:lnTo>
                    <a:lnTo>
                      <a:pt x="319250" y="0"/>
                    </a:lnTo>
                    <a:lnTo>
                      <a:pt x="320402" y="34576"/>
                    </a:lnTo>
                    <a:cubicBezTo>
                      <a:pt x="271996" y="40338"/>
                      <a:pt x="225895" y="53016"/>
                      <a:pt x="185556" y="69152"/>
                    </a:cubicBezTo>
                    <a:lnTo>
                      <a:pt x="137151" y="43796"/>
                    </a:lnTo>
                    <a:lnTo>
                      <a:pt x="49558" y="93354"/>
                    </a:lnTo>
                    <a:lnTo>
                      <a:pt x="100270" y="118710"/>
                    </a:lnTo>
                    <a:cubicBezTo>
                      <a:pt x="71457" y="140608"/>
                      <a:pt x="56474" y="171726"/>
                      <a:pt x="50711" y="189014"/>
                    </a:cubicBezTo>
                    <a:lnTo>
                      <a:pt x="0" y="189014"/>
                    </a:lnTo>
                    <a:lnTo>
                      <a:pt x="0" y="253556"/>
                    </a:lnTo>
                    <a:lnTo>
                      <a:pt x="54169" y="253556"/>
                    </a:lnTo>
                    <a:cubicBezTo>
                      <a:pt x="64541" y="278911"/>
                      <a:pt x="77219" y="298504"/>
                      <a:pt x="108338" y="319250"/>
                    </a:cubicBezTo>
                    <a:lnTo>
                      <a:pt x="72609" y="344605"/>
                    </a:lnTo>
                    <a:lnTo>
                      <a:pt x="165964" y="389553"/>
                    </a:lnTo>
                    <a:lnTo>
                      <a:pt x="202844" y="366503"/>
                    </a:lnTo>
                    <a:cubicBezTo>
                      <a:pt x="223590" y="375723"/>
                      <a:pt x="289284" y="393011"/>
                      <a:pt x="341147" y="393011"/>
                    </a:cubicBezTo>
                    <a:lnTo>
                      <a:pt x="342300" y="422977"/>
                    </a:lnTo>
                    <a:lnTo>
                      <a:pt x="462162" y="422977"/>
                    </a:lnTo>
                    <a:lnTo>
                      <a:pt x="461010" y="390706"/>
                    </a:lnTo>
                    <a:cubicBezTo>
                      <a:pt x="509416" y="384943"/>
                      <a:pt x="555517" y="373418"/>
                      <a:pt x="595856" y="357283"/>
                    </a:cubicBezTo>
                    <a:lnTo>
                      <a:pt x="636194" y="378028"/>
                    </a:lnTo>
                    <a:lnTo>
                      <a:pt x="723786" y="328470"/>
                    </a:lnTo>
                    <a:lnTo>
                      <a:pt x="677685" y="310029"/>
                    </a:lnTo>
                    <a:cubicBezTo>
                      <a:pt x="705345" y="286978"/>
                      <a:pt x="722633" y="261623"/>
                      <a:pt x="729548" y="236268"/>
                    </a:cubicBezTo>
                    <a:lnTo>
                      <a:pt x="783717" y="236268"/>
                    </a:lnTo>
                    <a:lnTo>
                      <a:pt x="783717" y="172879"/>
                    </a:lnTo>
                    <a:lnTo>
                      <a:pt x="726091" y="172879"/>
                    </a:lnTo>
                    <a:cubicBezTo>
                      <a:pt x="716871" y="134846"/>
                      <a:pt x="685752" y="111795"/>
                      <a:pt x="670770" y="106032"/>
                    </a:cubicBezTo>
                    <a:close/>
                    <a:moveTo>
                      <a:pt x="517484" y="265081"/>
                    </a:moveTo>
                    <a:cubicBezTo>
                      <a:pt x="515179" y="266233"/>
                      <a:pt x="512874" y="267386"/>
                      <a:pt x="509416" y="268538"/>
                    </a:cubicBezTo>
                    <a:cubicBezTo>
                      <a:pt x="443722" y="293894"/>
                      <a:pt x="345758" y="293894"/>
                      <a:pt x="280063" y="268538"/>
                    </a:cubicBezTo>
                    <a:cubicBezTo>
                      <a:pt x="277758" y="267386"/>
                      <a:pt x="274301" y="266233"/>
                      <a:pt x="271996" y="265081"/>
                    </a:cubicBezTo>
                    <a:cubicBezTo>
                      <a:pt x="203997" y="236268"/>
                      <a:pt x="203997" y="189014"/>
                      <a:pt x="271996" y="159048"/>
                    </a:cubicBezTo>
                    <a:cubicBezTo>
                      <a:pt x="339995" y="130235"/>
                      <a:pt x="449485" y="130235"/>
                      <a:pt x="517484" y="159048"/>
                    </a:cubicBezTo>
                    <a:cubicBezTo>
                      <a:pt x="585483" y="189014"/>
                      <a:pt x="585483" y="236268"/>
                      <a:pt x="517484" y="265081"/>
                    </a:cubicBezTo>
                    <a:close/>
                  </a:path>
                </a:pathLst>
              </a:custGeom>
              <a:gradFill>
                <a:gsLst>
                  <a:gs pos="0">
                    <a:srgbClr val="36D7E2"/>
                  </a:gs>
                  <a:gs pos="50000">
                    <a:srgbClr val="2CCCDD"/>
                  </a:gs>
                  <a:gs pos="100000">
                    <a:srgbClr val="23C1D9"/>
                  </a:gs>
                </a:gsLst>
                <a:lin ang="0" scaled="1"/>
              </a:gradFill>
              <a:ln w="115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84" name="Freeform: Shape 4183">
                <a:extLst>
                  <a:ext uri="{FF2B5EF4-FFF2-40B4-BE49-F238E27FC236}">
                    <a16:creationId xmlns:a16="http://schemas.microsoft.com/office/drawing/2014/main" id="{BD34CE6E-114E-79DD-3358-A20DB302880C}"/>
                  </a:ext>
                </a:extLst>
              </p:cNvPr>
              <p:cNvSpPr/>
              <p:nvPr/>
            </p:nvSpPr>
            <p:spPr>
              <a:xfrm>
                <a:off x="12955253" y="10338624"/>
                <a:ext cx="118709" cy="95659"/>
              </a:xfrm>
              <a:custGeom>
                <a:avLst/>
                <a:gdLst>
                  <a:gd name="connsiteX0" fmla="*/ 0 w 118709"/>
                  <a:gd name="connsiteY0" fmla="*/ 0 h 95659"/>
                  <a:gd name="connsiteX1" fmla="*/ 0 w 118709"/>
                  <a:gd name="connsiteY1" fmla="*/ 95659 h 95659"/>
                  <a:gd name="connsiteX2" fmla="*/ 118710 w 118709"/>
                  <a:gd name="connsiteY2" fmla="*/ 95659 h 95659"/>
                  <a:gd name="connsiteX3" fmla="*/ 118710 w 118709"/>
                  <a:gd name="connsiteY3" fmla="*/ 0 h 95659"/>
                  <a:gd name="connsiteX4" fmla="*/ 0 w 118709"/>
                  <a:gd name="connsiteY4" fmla="*/ 0 h 95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8709" h="95659">
                    <a:moveTo>
                      <a:pt x="0" y="0"/>
                    </a:moveTo>
                    <a:lnTo>
                      <a:pt x="0" y="95659"/>
                    </a:lnTo>
                    <a:lnTo>
                      <a:pt x="118710" y="95659"/>
                    </a:lnTo>
                    <a:lnTo>
                      <a:pt x="11871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AF2EA"/>
              </a:solidFill>
              <a:ln w="115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85" name="Freeform: Shape 4184">
                <a:extLst>
                  <a:ext uri="{FF2B5EF4-FFF2-40B4-BE49-F238E27FC236}">
                    <a16:creationId xmlns:a16="http://schemas.microsoft.com/office/drawing/2014/main" id="{4BD7F609-6AEB-73F6-CAE6-198F87EE9DB3}"/>
                  </a:ext>
                </a:extLst>
              </p:cNvPr>
              <p:cNvSpPr/>
              <p:nvPr/>
            </p:nvSpPr>
            <p:spPr>
              <a:xfrm>
                <a:off x="13342501" y="10151915"/>
                <a:ext cx="54168" cy="95659"/>
              </a:xfrm>
              <a:custGeom>
                <a:avLst/>
                <a:gdLst>
                  <a:gd name="connsiteX0" fmla="*/ 54169 w 54168"/>
                  <a:gd name="connsiteY0" fmla="*/ 0 h 95659"/>
                  <a:gd name="connsiteX1" fmla="*/ 54169 w 54168"/>
                  <a:gd name="connsiteY1" fmla="*/ 95659 h 95659"/>
                  <a:gd name="connsiteX2" fmla="*/ 0 w 54168"/>
                  <a:gd name="connsiteY2" fmla="*/ 95659 h 95659"/>
                  <a:gd name="connsiteX3" fmla="*/ 0 w 54168"/>
                  <a:gd name="connsiteY3" fmla="*/ 0 h 95659"/>
                  <a:gd name="connsiteX4" fmla="*/ 54169 w 54168"/>
                  <a:gd name="connsiteY4" fmla="*/ 0 h 95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4168" h="95659">
                    <a:moveTo>
                      <a:pt x="54169" y="0"/>
                    </a:moveTo>
                    <a:lnTo>
                      <a:pt x="54169" y="95659"/>
                    </a:lnTo>
                    <a:lnTo>
                      <a:pt x="0" y="95659"/>
                    </a:lnTo>
                    <a:lnTo>
                      <a:pt x="0" y="0"/>
                    </a:lnTo>
                    <a:lnTo>
                      <a:pt x="54169" y="0"/>
                    </a:lnTo>
                    <a:close/>
                  </a:path>
                </a:pathLst>
              </a:custGeom>
              <a:solidFill>
                <a:srgbClr val="8AF2EA"/>
              </a:solidFill>
              <a:ln w="115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86" name="Freeform: Shape 4185">
                <a:extLst>
                  <a:ext uri="{FF2B5EF4-FFF2-40B4-BE49-F238E27FC236}">
                    <a16:creationId xmlns:a16="http://schemas.microsoft.com/office/drawing/2014/main" id="{26B77706-A9E1-AE7A-3B87-A56B0307E54A}"/>
                  </a:ext>
                </a:extLst>
              </p:cNvPr>
              <p:cNvSpPr/>
              <p:nvPr/>
            </p:nvSpPr>
            <p:spPr>
              <a:xfrm>
                <a:off x="13247995" y="10244117"/>
                <a:ext cx="87758" cy="145218"/>
              </a:xfrm>
              <a:custGeom>
                <a:avLst/>
                <a:gdLst>
                  <a:gd name="connsiteX0" fmla="*/ 0 w 87758"/>
                  <a:gd name="connsiteY0" fmla="*/ 49558 h 145218"/>
                  <a:gd name="connsiteX1" fmla="*/ 0 w 87758"/>
                  <a:gd name="connsiteY1" fmla="*/ 145219 h 145218"/>
                  <a:gd name="connsiteX2" fmla="*/ 87592 w 87758"/>
                  <a:gd name="connsiteY2" fmla="*/ 95659 h 145218"/>
                  <a:gd name="connsiteX3" fmla="*/ 87592 w 87758"/>
                  <a:gd name="connsiteY3" fmla="*/ 0 h 145218"/>
                  <a:gd name="connsiteX4" fmla="*/ 0 w 87758"/>
                  <a:gd name="connsiteY4" fmla="*/ 49558 h 145218"/>
                  <a:gd name="connsiteX5" fmla="*/ 0 w 87758"/>
                  <a:gd name="connsiteY5" fmla="*/ 49558 h 1452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7758" h="145218">
                    <a:moveTo>
                      <a:pt x="0" y="49558"/>
                    </a:moveTo>
                    <a:lnTo>
                      <a:pt x="0" y="145219"/>
                    </a:lnTo>
                    <a:cubicBezTo>
                      <a:pt x="0" y="145219"/>
                      <a:pt x="92202" y="97965"/>
                      <a:pt x="87592" y="95659"/>
                    </a:cubicBezTo>
                    <a:cubicBezTo>
                      <a:pt x="82981" y="93355"/>
                      <a:pt x="87592" y="0"/>
                      <a:pt x="87592" y="0"/>
                    </a:cubicBezTo>
                    <a:lnTo>
                      <a:pt x="0" y="49558"/>
                    </a:lnTo>
                    <a:lnTo>
                      <a:pt x="0" y="49558"/>
                    </a:lnTo>
                    <a:close/>
                  </a:path>
                </a:pathLst>
              </a:custGeom>
              <a:solidFill>
                <a:srgbClr val="8AF2EA"/>
              </a:solidFill>
              <a:ln w="115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87" name="Freeform: Shape 4186">
                <a:extLst>
                  <a:ext uri="{FF2B5EF4-FFF2-40B4-BE49-F238E27FC236}">
                    <a16:creationId xmlns:a16="http://schemas.microsoft.com/office/drawing/2014/main" id="{AE1FF9AB-B2B7-DFB9-9BA2-F73798FCE44D}"/>
                  </a:ext>
                </a:extLst>
              </p:cNvPr>
              <p:cNvSpPr/>
              <p:nvPr/>
            </p:nvSpPr>
            <p:spPr>
              <a:xfrm>
                <a:off x="12685562" y="10260253"/>
                <a:ext cx="92202" cy="140608"/>
              </a:xfrm>
              <a:custGeom>
                <a:avLst/>
                <a:gdLst>
                  <a:gd name="connsiteX0" fmla="*/ 92202 w 92202"/>
                  <a:gd name="connsiteY0" fmla="*/ 44948 h 140608"/>
                  <a:gd name="connsiteX1" fmla="*/ 92202 w 92202"/>
                  <a:gd name="connsiteY1" fmla="*/ 140608 h 140608"/>
                  <a:gd name="connsiteX2" fmla="*/ 0 w 92202"/>
                  <a:gd name="connsiteY2" fmla="*/ 95659 h 140608"/>
                  <a:gd name="connsiteX3" fmla="*/ 0 w 92202"/>
                  <a:gd name="connsiteY3" fmla="*/ 0 h 140608"/>
                  <a:gd name="connsiteX4" fmla="*/ 92202 w 92202"/>
                  <a:gd name="connsiteY4" fmla="*/ 44948 h 1406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2202" h="140608">
                    <a:moveTo>
                      <a:pt x="92202" y="44948"/>
                    </a:moveTo>
                    <a:lnTo>
                      <a:pt x="92202" y="140608"/>
                    </a:lnTo>
                    <a:lnTo>
                      <a:pt x="0" y="95659"/>
                    </a:lnTo>
                    <a:lnTo>
                      <a:pt x="0" y="0"/>
                    </a:lnTo>
                    <a:lnTo>
                      <a:pt x="92202" y="44948"/>
                    </a:lnTo>
                    <a:close/>
                  </a:path>
                </a:pathLst>
              </a:custGeom>
              <a:solidFill>
                <a:srgbClr val="8AF2EA"/>
              </a:solidFill>
              <a:ln w="115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88" name="Freeform: Shape 4187">
                <a:extLst>
                  <a:ext uri="{FF2B5EF4-FFF2-40B4-BE49-F238E27FC236}">
                    <a16:creationId xmlns:a16="http://schemas.microsoft.com/office/drawing/2014/main" id="{510FD68F-9006-DE9C-8E57-0ECC0AA4DB63}"/>
                  </a:ext>
                </a:extLst>
              </p:cNvPr>
              <p:cNvSpPr/>
              <p:nvPr/>
            </p:nvSpPr>
            <p:spPr>
              <a:xfrm>
                <a:off x="12611288" y="10168051"/>
                <a:ext cx="54681" cy="95659"/>
              </a:xfrm>
              <a:custGeom>
                <a:avLst/>
                <a:gdLst>
                  <a:gd name="connsiteX0" fmla="*/ 512 w 54681"/>
                  <a:gd name="connsiteY0" fmla="*/ 0 h 95659"/>
                  <a:gd name="connsiteX1" fmla="*/ 512 w 54681"/>
                  <a:gd name="connsiteY1" fmla="*/ 95659 h 95659"/>
                  <a:gd name="connsiteX2" fmla="*/ 54681 w 54681"/>
                  <a:gd name="connsiteY2" fmla="*/ 95659 h 95659"/>
                  <a:gd name="connsiteX3" fmla="*/ 54681 w 54681"/>
                  <a:gd name="connsiteY3" fmla="*/ 0 h 95659"/>
                  <a:gd name="connsiteX4" fmla="*/ 512 w 54681"/>
                  <a:gd name="connsiteY4" fmla="*/ 0 h 95659"/>
                  <a:gd name="connsiteX5" fmla="*/ 512 w 54681"/>
                  <a:gd name="connsiteY5" fmla="*/ 0 h 95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4681" h="95659">
                    <a:moveTo>
                      <a:pt x="512" y="0"/>
                    </a:moveTo>
                    <a:cubicBezTo>
                      <a:pt x="512" y="0"/>
                      <a:pt x="-641" y="95659"/>
                      <a:pt x="512" y="95659"/>
                    </a:cubicBezTo>
                    <a:cubicBezTo>
                      <a:pt x="1665" y="95659"/>
                      <a:pt x="54681" y="95659"/>
                      <a:pt x="54681" y="95659"/>
                    </a:cubicBezTo>
                    <a:lnTo>
                      <a:pt x="54681" y="0"/>
                    </a:lnTo>
                    <a:lnTo>
                      <a:pt x="512" y="0"/>
                    </a:lnTo>
                    <a:lnTo>
                      <a:pt x="512" y="0"/>
                    </a:lnTo>
                    <a:close/>
                  </a:path>
                </a:pathLst>
              </a:custGeom>
              <a:solidFill>
                <a:srgbClr val="8AF2EA"/>
              </a:solidFill>
              <a:ln w="115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4189" name="Graphic 4">
              <a:extLst>
                <a:ext uri="{FF2B5EF4-FFF2-40B4-BE49-F238E27FC236}">
                  <a16:creationId xmlns:a16="http://schemas.microsoft.com/office/drawing/2014/main" id="{C90E0939-F068-FD65-6B8B-BFDEA5D1E9DC}"/>
                </a:ext>
              </a:extLst>
            </p:cNvPr>
            <p:cNvGrpSpPr/>
            <p:nvPr/>
          </p:nvGrpSpPr>
          <p:grpSpPr>
            <a:xfrm>
              <a:off x="15181932" y="8999390"/>
              <a:ext cx="1256252" cy="1414724"/>
              <a:chOff x="15181932" y="8999390"/>
              <a:chExt cx="1256252" cy="1414724"/>
            </a:xfrm>
          </p:grpSpPr>
          <p:sp>
            <p:nvSpPr>
              <p:cNvPr id="4190" name="Freeform: Shape 4189">
                <a:extLst>
                  <a:ext uri="{FF2B5EF4-FFF2-40B4-BE49-F238E27FC236}">
                    <a16:creationId xmlns:a16="http://schemas.microsoft.com/office/drawing/2014/main" id="{98B772D5-5371-8DBA-7921-72ADCB76E8FC}"/>
                  </a:ext>
                </a:extLst>
              </p:cNvPr>
              <p:cNvSpPr/>
              <p:nvPr/>
            </p:nvSpPr>
            <p:spPr>
              <a:xfrm>
                <a:off x="15183084" y="9227590"/>
                <a:ext cx="1255100" cy="1186524"/>
              </a:xfrm>
              <a:custGeom>
                <a:avLst/>
                <a:gdLst>
                  <a:gd name="connsiteX0" fmla="*/ 1255100 w 1255100"/>
                  <a:gd name="connsiteY0" fmla="*/ 21898 h 1186524"/>
                  <a:gd name="connsiteX1" fmla="*/ 1255100 w 1255100"/>
                  <a:gd name="connsiteY1" fmla="*/ 706498 h 1186524"/>
                  <a:gd name="connsiteX2" fmla="*/ 1234355 w 1255100"/>
                  <a:gd name="connsiteY2" fmla="*/ 742226 h 1186524"/>
                  <a:gd name="connsiteX3" fmla="*/ 425282 w 1255100"/>
                  <a:gd name="connsiteY3" fmla="*/ 1181338 h 1186524"/>
                  <a:gd name="connsiteX4" fmla="*/ 387249 w 1255100"/>
                  <a:gd name="connsiteY4" fmla="*/ 1181338 h 1186524"/>
                  <a:gd name="connsiteX5" fmla="*/ 20745 w 1255100"/>
                  <a:gd name="connsiteY5" fmla="*/ 970426 h 1186524"/>
                  <a:gd name="connsiteX6" fmla="*/ 0 w 1255100"/>
                  <a:gd name="connsiteY6" fmla="*/ 934698 h 1186524"/>
                  <a:gd name="connsiteX7" fmla="*/ 0 w 1255100"/>
                  <a:gd name="connsiteY7" fmla="*/ 258166 h 1186524"/>
                  <a:gd name="connsiteX8" fmla="*/ 12678 w 1255100"/>
                  <a:gd name="connsiteY8" fmla="*/ 229353 h 1186524"/>
                  <a:gd name="connsiteX9" fmla="*/ 19593 w 1255100"/>
                  <a:gd name="connsiteY9" fmla="*/ 274302 h 1186524"/>
                  <a:gd name="connsiteX10" fmla="*/ 388401 w 1255100"/>
                  <a:gd name="connsiteY10" fmla="*/ 486366 h 1186524"/>
                  <a:gd name="connsiteX11" fmla="*/ 414909 w 1255100"/>
                  <a:gd name="connsiteY11" fmla="*/ 486366 h 1186524"/>
                  <a:gd name="connsiteX12" fmla="*/ 1234355 w 1255100"/>
                  <a:gd name="connsiteY12" fmla="*/ 41491 h 1186524"/>
                  <a:gd name="connsiteX13" fmla="*/ 1243575 w 1255100"/>
                  <a:gd name="connsiteY13" fmla="*/ 0 h 1186524"/>
                  <a:gd name="connsiteX14" fmla="*/ 1255100 w 1255100"/>
                  <a:gd name="connsiteY14" fmla="*/ 21898 h 11865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255100" h="1186524">
                    <a:moveTo>
                      <a:pt x="1255100" y="21898"/>
                    </a:moveTo>
                    <a:lnTo>
                      <a:pt x="1255100" y="706498"/>
                    </a:lnTo>
                    <a:cubicBezTo>
                      <a:pt x="1255100" y="721481"/>
                      <a:pt x="1247032" y="735312"/>
                      <a:pt x="1234355" y="742226"/>
                    </a:cubicBezTo>
                    <a:lnTo>
                      <a:pt x="425282" y="1181338"/>
                    </a:lnTo>
                    <a:cubicBezTo>
                      <a:pt x="413757" y="1188254"/>
                      <a:pt x="398774" y="1188254"/>
                      <a:pt x="387249" y="1181338"/>
                    </a:cubicBezTo>
                    <a:lnTo>
                      <a:pt x="20745" y="970426"/>
                    </a:lnTo>
                    <a:cubicBezTo>
                      <a:pt x="8068" y="963511"/>
                      <a:pt x="0" y="949681"/>
                      <a:pt x="0" y="934698"/>
                    </a:cubicBezTo>
                    <a:lnTo>
                      <a:pt x="0" y="258166"/>
                    </a:lnTo>
                    <a:cubicBezTo>
                      <a:pt x="0" y="246641"/>
                      <a:pt x="4610" y="236268"/>
                      <a:pt x="12678" y="229353"/>
                    </a:cubicBezTo>
                    <a:cubicBezTo>
                      <a:pt x="1153" y="242030"/>
                      <a:pt x="3457" y="265081"/>
                      <a:pt x="19593" y="274302"/>
                    </a:cubicBezTo>
                    <a:lnTo>
                      <a:pt x="388401" y="486366"/>
                    </a:lnTo>
                    <a:cubicBezTo>
                      <a:pt x="396469" y="490976"/>
                      <a:pt x="406841" y="490976"/>
                      <a:pt x="414909" y="486366"/>
                    </a:cubicBezTo>
                    <a:lnTo>
                      <a:pt x="1234355" y="41491"/>
                    </a:lnTo>
                    <a:cubicBezTo>
                      <a:pt x="1249337" y="33424"/>
                      <a:pt x="1252795" y="13830"/>
                      <a:pt x="1243575" y="0"/>
                    </a:cubicBezTo>
                    <a:cubicBezTo>
                      <a:pt x="1250490" y="4610"/>
                      <a:pt x="1255100" y="12678"/>
                      <a:pt x="1255100" y="21898"/>
                    </a:cubicBezTo>
                    <a:close/>
                  </a:path>
                </a:pathLst>
              </a:custGeom>
              <a:gradFill>
                <a:gsLst>
                  <a:gs pos="0">
                    <a:srgbClr val="D7E5FB"/>
                  </a:gs>
                  <a:gs pos="50000">
                    <a:srgbClr val="A8CAFD"/>
                  </a:gs>
                  <a:gs pos="100000">
                    <a:srgbClr val="7AAFFF"/>
                  </a:gs>
                </a:gsLst>
                <a:lin ang="10800000" scaled="1"/>
              </a:gradFill>
              <a:ln w="115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91" name="Freeform: Shape 4190">
                <a:extLst>
                  <a:ext uri="{FF2B5EF4-FFF2-40B4-BE49-F238E27FC236}">
                    <a16:creationId xmlns:a16="http://schemas.microsoft.com/office/drawing/2014/main" id="{44D2CB4B-7813-06F9-ADBA-C1BADA031E29}"/>
                  </a:ext>
                </a:extLst>
              </p:cNvPr>
              <p:cNvSpPr/>
              <p:nvPr/>
            </p:nvSpPr>
            <p:spPr>
              <a:xfrm>
                <a:off x="15181932" y="9425824"/>
                <a:ext cx="1253947" cy="536788"/>
              </a:xfrm>
              <a:custGeom>
                <a:avLst/>
                <a:gdLst>
                  <a:gd name="connsiteX0" fmla="*/ 405689 w 1253947"/>
                  <a:gd name="connsiteY0" fmla="*/ 461010 h 536788"/>
                  <a:gd name="connsiteX1" fmla="*/ 374571 w 1253947"/>
                  <a:gd name="connsiteY1" fmla="*/ 461010 h 536788"/>
                  <a:gd name="connsiteX2" fmla="*/ 0 w 1253947"/>
                  <a:gd name="connsiteY2" fmla="*/ 245488 h 536788"/>
                  <a:gd name="connsiteX3" fmla="*/ 0 w 1253947"/>
                  <a:gd name="connsiteY3" fmla="*/ 316944 h 536788"/>
                  <a:gd name="connsiteX4" fmla="*/ 374571 w 1253947"/>
                  <a:gd name="connsiteY4" fmla="*/ 532467 h 536788"/>
                  <a:gd name="connsiteX5" fmla="*/ 405689 w 1253947"/>
                  <a:gd name="connsiteY5" fmla="*/ 532467 h 536788"/>
                  <a:gd name="connsiteX6" fmla="*/ 1253947 w 1253947"/>
                  <a:gd name="connsiteY6" fmla="*/ 71457 h 536788"/>
                  <a:gd name="connsiteX7" fmla="*/ 1253947 w 1253947"/>
                  <a:gd name="connsiteY7" fmla="*/ 0 h 536788"/>
                  <a:gd name="connsiteX8" fmla="*/ 405689 w 1253947"/>
                  <a:gd name="connsiteY8" fmla="*/ 461010 h 536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53947" h="536788">
                    <a:moveTo>
                      <a:pt x="405689" y="461010"/>
                    </a:moveTo>
                    <a:cubicBezTo>
                      <a:pt x="396468" y="466773"/>
                      <a:pt x="384943" y="465620"/>
                      <a:pt x="374571" y="461010"/>
                    </a:cubicBezTo>
                    <a:lnTo>
                      <a:pt x="0" y="245488"/>
                    </a:lnTo>
                    <a:lnTo>
                      <a:pt x="0" y="316944"/>
                    </a:lnTo>
                    <a:lnTo>
                      <a:pt x="374571" y="532467"/>
                    </a:lnTo>
                    <a:cubicBezTo>
                      <a:pt x="383791" y="538229"/>
                      <a:pt x="395316" y="538229"/>
                      <a:pt x="405689" y="532467"/>
                    </a:cubicBezTo>
                    <a:lnTo>
                      <a:pt x="1253947" y="71457"/>
                    </a:lnTo>
                    <a:lnTo>
                      <a:pt x="1253947" y="0"/>
                    </a:lnTo>
                    <a:lnTo>
                      <a:pt x="405689" y="461010"/>
                    </a:lnTo>
                    <a:close/>
                  </a:path>
                </a:pathLst>
              </a:custGeom>
              <a:solidFill>
                <a:srgbClr val="8AF2EA"/>
              </a:solidFill>
              <a:ln w="115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92" name="Freeform: Shape 4191">
                <a:extLst>
                  <a:ext uri="{FF2B5EF4-FFF2-40B4-BE49-F238E27FC236}">
                    <a16:creationId xmlns:a16="http://schemas.microsoft.com/office/drawing/2014/main" id="{631C622F-009C-5652-C597-AD0D2DCBE196}"/>
                  </a:ext>
                </a:extLst>
              </p:cNvPr>
              <p:cNvSpPr/>
              <p:nvPr/>
            </p:nvSpPr>
            <p:spPr>
              <a:xfrm>
                <a:off x="15183084" y="9718566"/>
                <a:ext cx="1253947" cy="536788"/>
              </a:xfrm>
              <a:custGeom>
                <a:avLst/>
                <a:gdLst>
                  <a:gd name="connsiteX0" fmla="*/ 404537 w 1253947"/>
                  <a:gd name="connsiteY0" fmla="*/ 461010 h 536788"/>
                  <a:gd name="connsiteX1" fmla="*/ 373418 w 1253947"/>
                  <a:gd name="connsiteY1" fmla="*/ 461010 h 536788"/>
                  <a:gd name="connsiteX2" fmla="*/ 0 w 1253947"/>
                  <a:gd name="connsiteY2" fmla="*/ 245488 h 536788"/>
                  <a:gd name="connsiteX3" fmla="*/ 0 w 1253947"/>
                  <a:gd name="connsiteY3" fmla="*/ 316944 h 536788"/>
                  <a:gd name="connsiteX4" fmla="*/ 374571 w 1253947"/>
                  <a:gd name="connsiteY4" fmla="*/ 532467 h 536788"/>
                  <a:gd name="connsiteX5" fmla="*/ 405689 w 1253947"/>
                  <a:gd name="connsiteY5" fmla="*/ 532467 h 536788"/>
                  <a:gd name="connsiteX6" fmla="*/ 1253947 w 1253947"/>
                  <a:gd name="connsiteY6" fmla="*/ 71457 h 536788"/>
                  <a:gd name="connsiteX7" fmla="*/ 1253947 w 1253947"/>
                  <a:gd name="connsiteY7" fmla="*/ 0 h 536788"/>
                  <a:gd name="connsiteX8" fmla="*/ 404537 w 1253947"/>
                  <a:gd name="connsiteY8" fmla="*/ 461010 h 536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53947" h="536788">
                    <a:moveTo>
                      <a:pt x="404537" y="461010"/>
                    </a:moveTo>
                    <a:cubicBezTo>
                      <a:pt x="395316" y="466773"/>
                      <a:pt x="383791" y="465620"/>
                      <a:pt x="373418" y="461010"/>
                    </a:cubicBezTo>
                    <a:lnTo>
                      <a:pt x="0" y="245488"/>
                    </a:lnTo>
                    <a:lnTo>
                      <a:pt x="0" y="316944"/>
                    </a:lnTo>
                    <a:lnTo>
                      <a:pt x="374571" y="532467"/>
                    </a:lnTo>
                    <a:cubicBezTo>
                      <a:pt x="383791" y="538229"/>
                      <a:pt x="395316" y="538229"/>
                      <a:pt x="405689" y="532467"/>
                    </a:cubicBezTo>
                    <a:lnTo>
                      <a:pt x="1253947" y="71457"/>
                    </a:lnTo>
                    <a:lnTo>
                      <a:pt x="1253947" y="0"/>
                    </a:lnTo>
                    <a:lnTo>
                      <a:pt x="404537" y="461010"/>
                    </a:lnTo>
                    <a:close/>
                  </a:path>
                </a:pathLst>
              </a:custGeom>
              <a:solidFill>
                <a:srgbClr val="8AF2EA"/>
              </a:solidFill>
              <a:ln w="115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93" name="Freeform: Shape 4192">
                <a:extLst>
                  <a:ext uri="{FF2B5EF4-FFF2-40B4-BE49-F238E27FC236}">
                    <a16:creationId xmlns:a16="http://schemas.microsoft.com/office/drawing/2014/main" id="{B8B414B4-C884-19C3-DA0C-5995DF21F420}"/>
                  </a:ext>
                </a:extLst>
              </p:cNvPr>
              <p:cNvSpPr/>
              <p:nvPr/>
            </p:nvSpPr>
            <p:spPr>
              <a:xfrm>
                <a:off x="15186830" y="8999390"/>
                <a:ext cx="1245302" cy="719175"/>
              </a:xfrm>
              <a:custGeom>
                <a:avLst/>
                <a:gdLst>
                  <a:gd name="connsiteX0" fmla="*/ 411163 w 1245302"/>
                  <a:gd name="connsiteY0" fmla="*/ 715718 h 719175"/>
                  <a:gd name="connsiteX1" fmla="*/ 1230609 w 1245302"/>
                  <a:gd name="connsiteY1" fmla="*/ 270843 h 719175"/>
                  <a:gd name="connsiteX2" fmla="*/ 1230609 w 1245302"/>
                  <a:gd name="connsiteY2" fmla="*/ 220133 h 719175"/>
                  <a:gd name="connsiteX3" fmla="*/ 861801 w 1245302"/>
                  <a:gd name="connsiteY3" fmla="*/ 3457 h 719175"/>
                  <a:gd name="connsiteX4" fmla="*/ 834140 w 1245302"/>
                  <a:gd name="connsiteY4" fmla="*/ 3457 h 719175"/>
                  <a:gd name="connsiteX5" fmla="*/ 14695 w 1245302"/>
                  <a:gd name="connsiteY5" fmla="*/ 452942 h 719175"/>
                  <a:gd name="connsiteX6" fmla="*/ 14695 w 1245302"/>
                  <a:gd name="connsiteY6" fmla="*/ 503653 h 719175"/>
                  <a:gd name="connsiteX7" fmla="*/ 383503 w 1245302"/>
                  <a:gd name="connsiteY7" fmla="*/ 715718 h 719175"/>
                  <a:gd name="connsiteX8" fmla="*/ 411163 w 1245302"/>
                  <a:gd name="connsiteY8" fmla="*/ 715718 h 719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45302" h="719175">
                    <a:moveTo>
                      <a:pt x="411163" y="715718"/>
                    </a:moveTo>
                    <a:lnTo>
                      <a:pt x="1230609" y="270843"/>
                    </a:lnTo>
                    <a:cubicBezTo>
                      <a:pt x="1250201" y="260471"/>
                      <a:pt x="1250201" y="231658"/>
                      <a:pt x="1230609" y="220133"/>
                    </a:cubicBezTo>
                    <a:lnTo>
                      <a:pt x="861801" y="3457"/>
                    </a:lnTo>
                    <a:cubicBezTo>
                      <a:pt x="853733" y="-1152"/>
                      <a:pt x="843360" y="-1152"/>
                      <a:pt x="834140" y="3457"/>
                    </a:cubicBezTo>
                    <a:lnTo>
                      <a:pt x="14695" y="452942"/>
                    </a:lnTo>
                    <a:cubicBezTo>
                      <a:pt x="-4898" y="463315"/>
                      <a:pt x="-4898" y="492128"/>
                      <a:pt x="14695" y="503653"/>
                    </a:cubicBezTo>
                    <a:lnTo>
                      <a:pt x="383503" y="715718"/>
                    </a:lnTo>
                    <a:cubicBezTo>
                      <a:pt x="392723" y="720328"/>
                      <a:pt x="401943" y="720328"/>
                      <a:pt x="411163" y="715718"/>
                    </a:cubicBezTo>
                    <a:close/>
                  </a:path>
                </a:pathLst>
              </a:custGeom>
              <a:solidFill>
                <a:srgbClr val="E9F1FA"/>
              </a:solidFill>
              <a:ln w="115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4194" name="Graphic 4">
              <a:extLst>
                <a:ext uri="{FF2B5EF4-FFF2-40B4-BE49-F238E27FC236}">
                  <a16:creationId xmlns:a16="http://schemas.microsoft.com/office/drawing/2014/main" id="{6E8D3A39-0667-007B-8785-CF75763DA048}"/>
                </a:ext>
              </a:extLst>
            </p:cNvPr>
            <p:cNvGrpSpPr/>
            <p:nvPr/>
          </p:nvGrpSpPr>
          <p:grpSpPr>
            <a:xfrm>
              <a:off x="15516396" y="8836397"/>
              <a:ext cx="865351" cy="1615192"/>
              <a:chOff x="15516396" y="8836397"/>
              <a:chExt cx="865351" cy="1615192"/>
            </a:xfrm>
          </p:grpSpPr>
          <p:grpSp>
            <p:nvGrpSpPr>
              <p:cNvPr id="4195" name="Graphic 4">
                <a:extLst>
                  <a:ext uri="{FF2B5EF4-FFF2-40B4-BE49-F238E27FC236}">
                    <a16:creationId xmlns:a16="http://schemas.microsoft.com/office/drawing/2014/main" id="{68B898ED-54F5-C8C9-7B62-44005C56C588}"/>
                  </a:ext>
                </a:extLst>
              </p:cNvPr>
              <p:cNvGrpSpPr/>
              <p:nvPr/>
            </p:nvGrpSpPr>
            <p:grpSpPr>
              <a:xfrm>
                <a:off x="15516396" y="8836397"/>
                <a:ext cx="675147" cy="625731"/>
                <a:chOff x="15516396" y="8836397"/>
                <a:chExt cx="675147" cy="625731"/>
              </a:xfrm>
            </p:grpSpPr>
            <p:sp>
              <p:nvSpPr>
                <p:cNvPr id="4196" name="Freeform: Shape 4195">
                  <a:extLst>
                    <a:ext uri="{FF2B5EF4-FFF2-40B4-BE49-F238E27FC236}">
                      <a16:creationId xmlns:a16="http://schemas.microsoft.com/office/drawing/2014/main" id="{0FEA2AF1-146E-8EE0-8B9E-C621223DB6AB}"/>
                    </a:ext>
                  </a:extLst>
                </p:cNvPr>
                <p:cNvSpPr/>
                <p:nvPr/>
              </p:nvSpPr>
              <p:spPr>
                <a:xfrm>
                  <a:off x="15595688" y="9127897"/>
                  <a:ext cx="595855" cy="326164"/>
                </a:xfrm>
                <a:custGeom>
                  <a:avLst/>
                  <a:gdLst>
                    <a:gd name="connsiteX0" fmla="*/ 3458 w 595855"/>
                    <a:gd name="connsiteY0" fmla="*/ 188438 h 326164"/>
                    <a:gd name="connsiteX1" fmla="*/ 339995 w 595855"/>
                    <a:gd name="connsiteY1" fmla="*/ 1728 h 326164"/>
                    <a:gd name="connsiteX2" fmla="*/ 357282 w 595855"/>
                    <a:gd name="connsiteY2" fmla="*/ 1728 h 326164"/>
                    <a:gd name="connsiteX3" fmla="*/ 592398 w 595855"/>
                    <a:gd name="connsiteY3" fmla="*/ 128506 h 326164"/>
                    <a:gd name="connsiteX4" fmla="*/ 592398 w 595855"/>
                    <a:gd name="connsiteY4" fmla="*/ 137727 h 326164"/>
                    <a:gd name="connsiteX5" fmla="*/ 255860 w 595855"/>
                    <a:gd name="connsiteY5" fmla="*/ 324435 h 326164"/>
                    <a:gd name="connsiteX6" fmla="*/ 238572 w 595855"/>
                    <a:gd name="connsiteY6" fmla="*/ 324435 h 326164"/>
                    <a:gd name="connsiteX7" fmla="*/ 3458 w 595855"/>
                    <a:gd name="connsiteY7" fmla="*/ 197658 h 326164"/>
                    <a:gd name="connsiteX8" fmla="*/ 3458 w 595855"/>
                    <a:gd name="connsiteY8" fmla="*/ 188438 h 3261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95855" h="326164">
                      <a:moveTo>
                        <a:pt x="3458" y="188438"/>
                      </a:moveTo>
                      <a:lnTo>
                        <a:pt x="339995" y="1728"/>
                      </a:lnTo>
                      <a:cubicBezTo>
                        <a:pt x="344605" y="-576"/>
                        <a:pt x="352673" y="-576"/>
                        <a:pt x="357282" y="1728"/>
                      </a:cubicBezTo>
                      <a:lnTo>
                        <a:pt x="592398" y="128506"/>
                      </a:lnTo>
                      <a:cubicBezTo>
                        <a:pt x="597008" y="130811"/>
                        <a:pt x="597008" y="135422"/>
                        <a:pt x="592398" y="137727"/>
                      </a:cubicBezTo>
                      <a:lnTo>
                        <a:pt x="255860" y="324435"/>
                      </a:lnTo>
                      <a:cubicBezTo>
                        <a:pt x="251251" y="326741"/>
                        <a:pt x="243183" y="326741"/>
                        <a:pt x="238572" y="324435"/>
                      </a:cubicBezTo>
                      <a:lnTo>
                        <a:pt x="3458" y="197658"/>
                      </a:lnTo>
                      <a:cubicBezTo>
                        <a:pt x="-1153" y="195353"/>
                        <a:pt x="-1153" y="190743"/>
                        <a:pt x="3458" y="188438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D7E5FB"/>
                    </a:gs>
                    <a:gs pos="50000">
                      <a:srgbClr val="A8CAFD"/>
                    </a:gs>
                    <a:gs pos="100000">
                      <a:srgbClr val="7AAFFF"/>
                    </a:gs>
                  </a:gsLst>
                  <a:lin ang="0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197" name="Freeform: Shape 4196">
                  <a:extLst>
                    <a:ext uri="{FF2B5EF4-FFF2-40B4-BE49-F238E27FC236}">
                      <a16:creationId xmlns:a16="http://schemas.microsoft.com/office/drawing/2014/main" id="{2E63C6EA-25C9-46C4-6C97-12C3525751CC}"/>
                    </a:ext>
                  </a:extLst>
                </p:cNvPr>
                <p:cNvSpPr/>
                <p:nvPr/>
              </p:nvSpPr>
              <p:spPr>
                <a:xfrm>
                  <a:off x="15893327" y="9289538"/>
                  <a:ext cx="173454" cy="95082"/>
                </a:xfrm>
                <a:custGeom>
                  <a:avLst/>
                  <a:gdLst>
                    <a:gd name="connsiteX0" fmla="*/ 4322 w 173454"/>
                    <a:gd name="connsiteY0" fmla="*/ 46389 h 95082"/>
                    <a:gd name="connsiteX1" fmla="*/ 83846 w 173454"/>
                    <a:gd name="connsiteY1" fmla="*/ 2593 h 95082"/>
                    <a:gd name="connsiteX2" fmla="*/ 105744 w 173454"/>
                    <a:gd name="connsiteY2" fmla="*/ 2593 h 95082"/>
                    <a:gd name="connsiteX3" fmla="*/ 169133 w 173454"/>
                    <a:gd name="connsiteY3" fmla="*/ 37169 h 95082"/>
                    <a:gd name="connsiteX4" fmla="*/ 169133 w 173454"/>
                    <a:gd name="connsiteY4" fmla="*/ 48694 h 95082"/>
                    <a:gd name="connsiteX5" fmla="*/ 89609 w 173454"/>
                    <a:gd name="connsiteY5" fmla="*/ 92490 h 95082"/>
                    <a:gd name="connsiteX6" fmla="*/ 67711 w 173454"/>
                    <a:gd name="connsiteY6" fmla="*/ 92490 h 95082"/>
                    <a:gd name="connsiteX7" fmla="*/ 4322 w 173454"/>
                    <a:gd name="connsiteY7" fmla="*/ 57914 h 95082"/>
                    <a:gd name="connsiteX8" fmla="*/ 4322 w 173454"/>
                    <a:gd name="connsiteY8" fmla="*/ 46389 h 950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73454" h="95082">
                      <a:moveTo>
                        <a:pt x="4322" y="46389"/>
                      </a:moveTo>
                      <a:lnTo>
                        <a:pt x="83846" y="2593"/>
                      </a:lnTo>
                      <a:cubicBezTo>
                        <a:pt x="89609" y="-864"/>
                        <a:pt x="99981" y="-864"/>
                        <a:pt x="105744" y="2593"/>
                      </a:cubicBezTo>
                      <a:lnTo>
                        <a:pt x="169133" y="37169"/>
                      </a:lnTo>
                      <a:cubicBezTo>
                        <a:pt x="174896" y="40626"/>
                        <a:pt x="174896" y="45237"/>
                        <a:pt x="169133" y="48694"/>
                      </a:cubicBezTo>
                      <a:lnTo>
                        <a:pt x="89609" y="92490"/>
                      </a:lnTo>
                      <a:cubicBezTo>
                        <a:pt x="83846" y="95947"/>
                        <a:pt x="73473" y="95947"/>
                        <a:pt x="67711" y="92490"/>
                      </a:cubicBezTo>
                      <a:lnTo>
                        <a:pt x="4322" y="57914"/>
                      </a:lnTo>
                      <a:cubicBezTo>
                        <a:pt x="-1441" y="54457"/>
                        <a:pt x="-1441" y="49846"/>
                        <a:pt x="4322" y="46389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D7E5FB"/>
                    </a:gs>
                    <a:gs pos="50000">
                      <a:srgbClr val="A8CAFD"/>
                    </a:gs>
                    <a:gs pos="100000">
                      <a:srgbClr val="7AAFFF"/>
                    </a:gs>
                  </a:gsLst>
                  <a:lin ang="10800000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198" name="Freeform: Shape 4197">
                  <a:extLst>
                    <a:ext uri="{FF2B5EF4-FFF2-40B4-BE49-F238E27FC236}">
                      <a16:creationId xmlns:a16="http://schemas.microsoft.com/office/drawing/2014/main" id="{735EC763-E710-BF68-DF32-367532CC72EC}"/>
                    </a:ext>
                  </a:extLst>
                </p:cNvPr>
                <p:cNvSpPr/>
                <p:nvPr/>
              </p:nvSpPr>
              <p:spPr>
                <a:xfrm>
                  <a:off x="15893327" y="9292996"/>
                  <a:ext cx="173454" cy="95082"/>
                </a:xfrm>
                <a:custGeom>
                  <a:avLst/>
                  <a:gdLst>
                    <a:gd name="connsiteX0" fmla="*/ 4322 w 173454"/>
                    <a:gd name="connsiteY0" fmla="*/ 46389 h 95082"/>
                    <a:gd name="connsiteX1" fmla="*/ 83846 w 173454"/>
                    <a:gd name="connsiteY1" fmla="*/ 2593 h 95082"/>
                    <a:gd name="connsiteX2" fmla="*/ 105744 w 173454"/>
                    <a:gd name="connsiteY2" fmla="*/ 2593 h 95082"/>
                    <a:gd name="connsiteX3" fmla="*/ 169133 w 173454"/>
                    <a:gd name="connsiteY3" fmla="*/ 37169 h 95082"/>
                    <a:gd name="connsiteX4" fmla="*/ 169133 w 173454"/>
                    <a:gd name="connsiteY4" fmla="*/ 48694 h 95082"/>
                    <a:gd name="connsiteX5" fmla="*/ 89609 w 173454"/>
                    <a:gd name="connsiteY5" fmla="*/ 92490 h 95082"/>
                    <a:gd name="connsiteX6" fmla="*/ 67711 w 173454"/>
                    <a:gd name="connsiteY6" fmla="*/ 92490 h 95082"/>
                    <a:gd name="connsiteX7" fmla="*/ 4322 w 173454"/>
                    <a:gd name="connsiteY7" fmla="*/ 57914 h 95082"/>
                    <a:gd name="connsiteX8" fmla="*/ 4322 w 173454"/>
                    <a:gd name="connsiteY8" fmla="*/ 46389 h 950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73454" h="95082">
                      <a:moveTo>
                        <a:pt x="4322" y="46389"/>
                      </a:moveTo>
                      <a:lnTo>
                        <a:pt x="83846" y="2593"/>
                      </a:lnTo>
                      <a:cubicBezTo>
                        <a:pt x="89609" y="-864"/>
                        <a:pt x="99981" y="-864"/>
                        <a:pt x="105744" y="2593"/>
                      </a:cubicBezTo>
                      <a:lnTo>
                        <a:pt x="169133" y="37169"/>
                      </a:lnTo>
                      <a:cubicBezTo>
                        <a:pt x="174896" y="40626"/>
                        <a:pt x="174896" y="46389"/>
                        <a:pt x="169133" y="48694"/>
                      </a:cubicBezTo>
                      <a:lnTo>
                        <a:pt x="89609" y="92490"/>
                      </a:lnTo>
                      <a:cubicBezTo>
                        <a:pt x="83846" y="95947"/>
                        <a:pt x="73473" y="95947"/>
                        <a:pt x="67711" y="92490"/>
                      </a:cubicBezTo>
                      <a:lnTo>
                        <a:pt x="4322" y="57914"/>
                      </a:lnTo>
                      <a:cubicBezTo>
                        <a:pt x="-1441" y="54457"/>
                        <a:pt x="-1441" y="49846"/>
                        <a:pt x="4322" y="46389"/>
                      </a:cubicBezTo>
                      <a:close/>
                    </a:path>
                  </a:pathLst>
                </a:custGeom>
                <a:solidFill>
                  <a:srgbClr val="CEE3FE"/>
                </a:soli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199" name="Freeform: Shape 4198">
                  <a:extLst>
                    <a:ext uri="{FF2B5EF4-FFF2-40B4-BE49-F238E27FC236}">
                      <a16:creationId xmlns:a16="http://schemas.microsoft.com/office/drawing/2014/main" id="{0732D428-77E4-65FA-6EA0-FED87D23FDE0}"/>
                    </a:ext>
                  </a:extLst>
                </p:cNvPr>
                <p:cNvSpPr/>
                <p:nvPr/>
              </p:nvSpPr>
              <p:spPr>
                <a:xfrm>
                  <a:off x="15596388" y="9261013"/>
                  <a:ext cx="595154" cy="201115"/>
                </a:xfrm>
                <a:custGeom>
                  <a:avLst/>
                  <a:gdLst>
                    <a:gd name="connsiteX0" fmla="*/ 2758 w 595154"/>
                    <a:gd name="connsiteY0" fmla="*/ 64541 h 201115"/>
                    <a:gd name="connsiteX1" fmla="*/ 237872 w 595154"/>
                    <a:gd name="connsiteY1" fmla="*/ 191319 h 201115"/>
                    <a:gd name="connsiteX2" fmla="*/ 255160 w 595154"/>
                    <a:gd name="connsiteY2" fmla="*/ 191319 h 201115"/>
                    <a:gd name="connsiteX3" fmla="*/ 592850 w 595154"/>
                    <a:gd name="connsiteY3" fmla="*/ 3457 h 201115"/>
                    <a:gd name="connsiteX4" fmla="*/ 594003 w 595154"/>
                    <a:gd name="connsiteY4" fmla="*/ 2305 h 201115"/>
                    <a:gd name="connsiteX5" fmla="*/ 594003 w 595154"/>
                    <a:gd name="connsiteY5" fmla="*/ 2305 h 201115"/>
                    <a:gd name="connsiteX6" fmla="*/ 595155 w 595154"/>
                    <a:gd name="connsiteY6" fmla="*/ 0 h 201115"/>
                    <a:gd name="connsiteX7" fmla="*/ 595155 w 595154"/>
                    <a:gd name="connsiteY7" fmla="*/ 6915 h 201115"/>
                    <a:gd name="connsiteX8" fmla="*/ 591698 w 595154"/>
                    <a:gd name="connsiteY8" fmla="*/ 12677 h 201115"/>
                    <a:gd name="connsiteX9" fmla="*/ 256313 w 595154"/>
                    <a:gd name="connsiteY9" fmla="*/ 199387 h 201115"/>
                    <a:gd name="connsiteX10" fmla="*/ 239025 w 595154"/>
                    <a:gd name="connsiteY10" fmla="*/ 199387 h 201115"/>
                    <a:gd name="connsiteX11" fmla="*/ 3910 w 595154"/>
                    <a:gd name="connsiteY11" fmla="*/ 72609 h 201115"/>
                    <a:gd name="connsiteX12" fmla="*/ 452 w 595154"/>
                    <a:gd name="connsiteY12" fmla="*/ 67999 h 201115"/>
                    <a:gd name="connsiteX13" fmla="*/ 452 w 595154"/>
                    <a:gd name="connsiteY13" fmla="*/ 59931 h 201115"/>
                    <a:gd name="connsiteX14" fmla="*/ 2758 w 595154"/>
                    <a:gd name="connsiteY14" fmla="*/ 64541 h 2011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595154" h="201115">
                      <a:moveTo>
                        <a:pt x="2758" y="64541"/>
                      </a:moveTo>
                      <a:lnTo>
                        <a:pt x="237872" y="191319"/>
                      </a:lnTo>
                      <a:cubicBezTo>
                        <a:pt x="242483" y="193624"/>
                        <a:pt x="250550" y="194777"/>
                        <a:pt x="255160" y="191319"/>
                      </a:cubicBezTo>
                      <a:cubicBezTo>
                        <a:pt x="255160" y="191319"/>
                        <a:pt x="592850" y="3457"/>
                        <a:pt x="592850" y="3457"/>
                      </a:cubicBezTo>
                      <a:cubicBezTo>
                        <a:pt x="592850" y="3457"/>
                        <a:pt x="594003" y="2305"/>
                        <a:pt x="594003" y="2305"/>
                      </a:cubicBezTo>
                      <a:cubicBezTo>
                        <a:pt x="594003" y="2305"/>
                        <a:pt x="594003" y="2305"/>
                        <a:pt x="594003" y="2305"/>
                      </a:cubicBezTo>
                      <a:cubicBezTo>
                        <a:pt x="594003" y="2305"/>
                        <a:pt x="594003" y="1152"/>
                        <a:pt x="595155" y="0"/>
                      </a:cubicBezTo>
                      <a:lnTo>
                        <a:pt x="595155" y="6915"/>
                      </a:lnTo>
                      <a:cubicBezTo>
                        <a:pt x="595155" y="6915"/>
                        <a:pt x="595155" y="10373"/>
                        <a:pt x="591698" y="12677"/>
                      </a:cubicBezTo>
                      <a:cubicBezTo>
                        <a:pt x="591698" y="12677"/>
                        <a:pt x="256313" y="199387"/>
                        <a:pt x="256313" y="199387"/>
                      </a:cubicBezTo>
                      <a:cubicBezTo>
                        <a:pt x="251703" y="201692"/>
                        <a:pt x="243635" y="201692"/>
                        <a:pt x="239025" y="199387"/>
                      </a:cubicBezTo>
                      <a:lnTo>
                        <a:pt x="3910" y="72609"/>
                      </a:lnTo>
                      <a:cubicBezTo>
                        <a:pt x="1605" y="71457"/>
                        <a:pt x="452" y="69152"/>
                        <a:pt x="452" y="67999"/>
                      </a:cubicBezTo>
                      <a:lnTo>
                        <a:pt x="452" y="59931"/>
                      </a:lnTo>
                      <a:cubicBezTo>
                        <a:pt x="-701" y="62237"/>
                        <a:pt x="452" y="63389"/>
                        <a:pt x="2758" y="6454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D7E5FB"/>
                    </a:gs>
                    <a:gs pos="50000">
                      <a:srgbClr val="A8CAFD"/>
                    </a:gs>
                    <a:gs pos="100000">
                      <a:srgbClr val="7AAFFF"/>
                    </a:gs>
                  </a:gsLst>
                  <a:lin ang="10800000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4200" name="Graphic 4">
                  <a:extLst>
                    <a:ext uri="{FF2B5EF4-FFF2-40B4-BE49-F238E27FC236}">
                      <a16:creationId xmlns:a16="http://schemas.microsoft.com/office/drawing/2014/main" id="{4C06BAD9-FFBF-D981-BB2B-B01F63280482}"/>
                    </a:ext>
                  </a:extLst>
                </p:cNvPr>
                <p:cNvGrpSpPr/>
                <p:nvPr/>
              </p:nvGrpSpPr>
              <p:grpSpPr>
                <a:xfrm>
                  <a:off x="15599146" y="9146049"/>
                  <a:ext cx="480314" cy="247504"/>
                  <a:chOff x="15599146" y="9146049"/>
                  <a:chExt cx="480314" cy="247504"/>
                </a:xfrm>
              </p:grpSpPr>
              <p:sp>
                <p:nvSpPr>
                  <p:cNvPr id="4201" name="Freeform: Shape 4200">
                    <a:extLst>
                      <a:ext uri="{FF2B5EF4-FFF2-40B4-BE49-F238E27FC236}">
                        <a16:creationId xmlns:a16="http://schemas.microsoft.com/office/drawing/2014/main" id="{8B5FECD9-E62F-9154-E636-92B43056417F}"/>
                      </a:ext>
                    </a:extLst>
                  </p:cNvPr>
                  <p:cNvSpPr/>
                  <p:nvPr/>
                </p:nvSpPr>
                <p:spPr>
                  <a:xfrm>
                    <a:off x="15599146" y="9181489"/>
                    <a:ext cx="405688" cy="212064"/>
                  </a:xfrm>
                  <a:custGeom>
                    <a:avLst/>
                    <a:gdLst>
                      <a:gd name="connsiteX0" fmla="*/ 38033 w 405688"/>
                      <a:gd name="connsiteY0" fmla="*/ 142913 h 212064"/>
                      <a:gd name="connsiteX1" fmla="*/ 38033 w 405688"/>
                      <a:gd name="connsiteY1" fmla="*/ 142913 h 212064"/>
                      <a:gd name="connsiteX2" fmla="*/ 36880 w 405688"/>
                      <a:gd name="connsiteY2" fmla="*/ 145219 h 212064"/>
                      <a:gd name="connsiteX3" fmla="*/ 38033 w 405688"/>
                      <a:gd name="connsiteY3" fmla="*/ 146371 h 212064"/>
                      <a:gd name="connsiteX4" fmla="*/ 49558 w 405688"/>
                      <a:gd name="connsiteY4" fmla="*/ 153286 h 212064"/>
                      <a:gd name="connsiteX5" fmla="*/ 49558 w 405688"/>
                      <a:gd name="connsiteY5" fmla="*/ 153286 h 212064"/>
                      <a:gd name="connsiteX6" fmla="*/ 49558 w 405688"/>
                      <a:gd name="connsiteY6" fmla="*/ 153286 h 212064"/>
                      <a:gd name="connsiteX7" fmla="*/ 49558 w 405688"/>
                      <a:gd name="connsiteY7" fmla="*/ 153286 h 212064"/>
                      <a:gd name="connsiteX8" fmla="*/ 49558 w 405688"/>
                      <a:gd name="connsiteY8" fmla="*/ 153286 h 212064"/>
                      <a:gd name="connsiteX9" fmla="*/ 49558 w 405688"/>
                      <a:gd name="connsiteY9" fmla="*/ 153286 h 212064"/>
                      <a:gd name="connsiteX10" fmla="*/ 49558 w 405688"/>
                      <a:gd name="connsiteY10" fmla="*/ 153286 h 212064"/>
                      <a:gd name="connsiteX11" fmla="*/ 49558 w 405688"/>
                      <a:gd name="connsiteY11" fmla="*/ 153286 h 212064"/>
                      <a:gd name="connsiteX12" fmla="*/ 49558 w 405688"/>
                      <a:gd name="connsiteY12" fmla="*/ 153286 h 212064"/>
                      <a:gd name="connsiteX13" fmla="*/ 49558 w 405688"/>
                      <a:gd name="connsiteY13" fmla="*/ 153286 h 212064"/>
                      <a:gd name="connsiteX14" fmla="*/ 49558 w 405688"/>
                      <a:gd name="connsiteY14" fmla="*/ 153286 h 212064"/>
                      <a:gd name="connsiteX15" fmla="*/ 49558 w 405688"/>
                      <a:gd name="connsiteY15" fmla="*/ 153286 h 212064"/>
                      <a:gd name="connsiteX16" fmla="*/ 49558 w 405688"/>
                      <a:gd name="connsiteY16" fmla="*/ 153286 h 212064"/>
                      <a:gd name="connsiteX17" fmla="*/ 49558 w 405688"/>
                      <a:gd name="connsiteY17" fmla="*/ 153286 h 212064"/>
                      <a:gd name="connsiteX18" fmla="*/ 49558 w 405688"/>
                      <a:gd name="connsiteY18" fmla="*/ 153286 h 212064"/>
                      <a:gd name="connsiteX19" fmla="*/ 49558 w 405688"/>
                      <a:gd name="connsiteY19" fmla="*/ 153286 h 212064"/>
                      <a:gd name="connsiteX20" fmla="*/ 50711 w 405688"/>
                      <a:gd name="connsiteY20" fmla="*/ 153286 h 212064"/>
                      <a:gd name="connsiteX21" fmla="*/ 58778 w 405688"/>
                      <a:gd name="connsiteY21" fmla="*/ 148676 h 212064"/>
                      <a:gd name="connsiteX22" fmla="*/ 58778 w 405688"/>
                      <a:gd name="connsiteY22" fmla="*/ 150981 h 212064"/>
                      <a:gd name="connsiteX23" fmla="*/ 59931 w 405688"/>
                      <a:gd name="connsiteY23" fmla="*/ 152133 h 212064"/>
                      <a:gd name="connsiteX24" fmla="*/ 71456 w 405688"/>
                      <a:gd name="connsiteY24" fmla="*/ 157896 h 212064"/>
                      <a:gd name="connsiteX25" fmla="*/ 71456 w 405688"/>
                      <a:gd name="connsiteY25" fmla="*/ 157896 h 212064"/>
                      <a:gd name="connsiteX26" fmla="*/ 71456 w 405688"/>
                      <a:gd name="connsiteY26" fmla="*/ 157896 h 212064"/>
                      <a:gd name="connsiteX27" fmla="*/ 71456 w 405688"/>
                      <a:gd name="connsiteY27" fmla="*/ 157896 h 212064"/>
                      <a:gd name="connsiteX28" fmla="*/ 71456 w 405688"/>
                      <a:gd name="connsiteY28" fmla="*/ 157896 h 212064"/>
                      <a:gd name="connsiteX29" fmla="*/ 71456 w 405688"/>
                      <a:gd name="connsiteY29" fmla="*/ 157896 h 212064"/>
                      <a:gd name="connsiteX30" fmla="*/ 71456 w 405688"/>
                      <a:gd name="connsiteY30" fmla="*/ 157896 h 212064"/>
                      <a:gd name="connsiteX31" fmla="*/ 71456 w 405688"/>
                      <a:gd name="connsiteY31" fmla="*/ 157896 h 212064"/>
                      <a:gd name="connsiteX32" fmla="*/ 71456 w 405688"/>
                      <a:gd name="connsiteY32" fmla="*/ 157896 h 212064"/>
                      <a:gd name="connsiteX33" fmla="*/ 71456 w 405688"/>
                      <a:gd name="connsiteY33" fmla="*/ 157896 h 212064"/>
                      <a:gd name="connsiteX34" fmla="*/ 71456 w 405688"/>
                      <a:gd name="connsiteY34" fmla="*/ 157896 h 212064"/>
                      <a:gd name="connsiteX35" fmla="*/ 71456 w 405688"/>
                      <a:gd name="connsiteY35" fmla="*/ 157896 h 212064"/>
                      <a:gd name="connsiteX36" fmla="*/ 71456 w 405688"/>
                      <a:gd name="connsiteY36" fmla="*/ 157896 h 212064"/>
                      <a:gd name="connsiteX37" fmla="*/ 71456 w 405688"/>
                      <a:gd name="connsiteY37" fmla="*/ 157896 h 212064"/>
                      <a:gd name="connsiteX38" fmla="*/ 71456 w 405688"/>
                      <a:gd name="connsiteY38" fmla="*/ 157896 h 212064"/>
                      <a:gd name="connsiteX39" fmla="*/ 71456 w 405688"/>
                      <a:gd name="connsiteY39" fmla="*/ 157896 h 212064"/>
                      <a:gd name="connsiteX40" fmla="*/ 72609 w 405688"/>
                      <a:gd name="connsiteY40" fmla="*/ 157896 h 212064"/>
                      <a:gd name="connsiteX41" fmla="*/ 87592 w 405688"/>
                      <a:gd name="connsiteY41" fmla="*/ 149828 h 212064"/>
                      <a:gd name="connsiteX42" fmla="*/ 87592 w 405688"/>
                      <a:gd name="connsiteY42" fmla="*/ 149828 h 212064"/>
                      <a:gd name="connsiteX43" fmla="*/ 87592 w 405688"/>
                      <a:gd name="connsiteY43" fmla="*/ 149828 h 212064"/>
                      <a:gd name="connsiteX44" fmla="*/ 87592 w 405688"/>
                      <a:gd name="connsiteY44" fmla="*/ 149828 h 212064"/>
                      <a:gd name="connsiteX45" fmla="*/ 87592 w 405688"/>
                      <a:gd name="connsiteY45" fmla="*/ 149828 h 212064"/>
                      <a:gd name="connsiteX46" fmla="*/ 87592 w 405688"/>
                      <a:gd name="connsiteY46" fmla="*/ 149828 h 212064"/>
                      <a:gd name="connsiteX47" fmla="*/ 87592 w 405688"/>
                      <a:gd name="connsiteY47" fmla="*/ 149828 h 212064"/>
                      <a:gd name="connsiteX48" fmla="*/ 87592 w 405688"/>
                      <a:gd name="connsiteY48" fmla="*/ 149828 h 212064"/>
                      <a:gd name="connsiteX49" fmla="*/ 87592 w 405688"/>
                      <a:gd name="connsiteY49" fmla="*/ 149828 h 212064"/>
                      <a:gd name="connsiteX50" fmla="*/ 87592 w 405688"/>
                      <a:gd name="connsiteY50" fmla="*/ 149828 h 212064"/>
                      <a:gd name="connsiteX51" fmla="*/ 87592 w 405688"/>
                      <a:gd name="connsiteY51" fmla="*/ 146371 h 212064"/>
                      <a:gd name="connsiteX52" fmla="*/ 88744 w 405688"/>
                      <a:gd name="connsiteY52" fmla="*/ 147524 h 212064"/>
                      <a:gd name="connsiteX53" fmla="*/ 88744 w 405688"/>
                      <a:gd name="connsiteY53" fmla="*/ 147524 h 212064"/>
                      <a:gd name="connsiteX54" fmla="*/ 88744 w 405688"/>
                      <a:gd name="connsiteY54" fmla="*/ 147524 h 212064"/>
                      <a:gd name="connsiteX55" fmla="*/ 88744 w 405688"/>
                      <a:gd name="connsiteY55" fmla="*/ 147524 h 212064"/>
                      <a:gd name="connsiteX56" fmla="*/ 88744 w 405688"/>
                      <a:gd name="connsiteY56" fmla="*/ 147524 h 212064"/>
                      <a:gd name="connsiteX57" fmla="*/ 88744 w 405688"/>
                      <a:gd name="connsiteY57" fmla="*/ 147524 h 212064"/>
                      <a:gd name="connsiteX58" fmla="*/ 88744 w 405688"/>
                      <a:gd name="connsiteY58" fmla="*/ 147524 h 212064"/>
                      <a:gd name="connsiteX59" fmla="*/ 88744 w 405688"/>
                      <a:gd name="connsiteY59" fmla="*/ 147524 h 212064"/>
                      <a:gd name="connsiteX60" fmla="*/ 88744 w 405688"/>
                      <a:gd name="connsiteY60" fmla="*/ 147524 h 212064"/>
                      <a:gd name="connsiteX61" fmla="*/ 88744 w 405688"/>
                      <a:gd name="connsiteY61" fmla="*/ 147524 h 212064"/>
                      <a:gd name="connsiteX62" fmla="*/ 88744 w 405688"/>
                      <a:gd name="connsiteY62" fmla="*/ 147524 h 212064"/>
                      <a:gd name="connsiteX63" fmla="*/ 88744 w 405688"/>
                      <a:gd name="connsiteY63" fmla="*/ 147524 h 212064"/>
                      <a:gd name="connsiteX64" fmla="*/ 88744 w 405688"/>
                      <a:gd name="connsiteY64" fmla="*/ 147524 h 212064"/>
                      <a:gd name="connsiteX65" fmla="*/ 88744 w 405688"/>
                      <a:gd name="connsiteY65" fmla="*/ 147524 h 212064"/>
                      <a:gd name="connsiteX66" fmla="*/ 88744 w 405688"/>
                      <a:gd name="connsiteY66" fmla="*/ 147524 h 212064"/>
                      <a:gd name="connsiteX67" fmla="*/ 88744 w 405688"/>
                      <a:gd name="connsiteY67" fmla="*/ 147524 h 212064"/>
                      <a:gd name="connsiteX68" fmla="*/ 89897 w 405688"/>
                      <a:gd name="connsiteY68" fmla="*/ 147524 h 212064"/>
                      <a:gd name="connsiteX69" fmla="*/ 101422 w 405688"/>
                      <a:gd name="connsiteY69" fmla="*/ 140608 h 212064"/>
                      <a:gd name="connsiteX70" fmla="*/ 101422 w 405688"/>
                      <a:gd name="connsiteY70" fmla="*/ 142913 h 212064"/>
                      <a:gd name="connsiteX71" fmla="*/ 102574 w 405688"/>
                      <a:gd name="connsiteY71" fmla="*/ 144066 h 212064"/>
                      <a:gd name="connsiteX72" fmla="*/ 112947 w 405688"/>
                      <a:gd name="connsiteY72" fmla="*/ 149828 h 212064"/>
                      <a:gd name="connsiteX73" fmla="*/ 112947 w 405688"/>
                      <a:gd name="connsiteY73" fmla="*/ 149828 h 212064"/>
                      <a:gd name="connsiteX74" fmla="*/ 112947 w 405688"/>
                      <a:gd name="connsiteY74" fmla="*/ 149828 h 212064"/>
                      <a:gd name="connsiteX75" fmla="*/ 111794 w 405688"/>
                      <a:gd name="connsiteY75" fmla="*/ 149828 h 212064"/>
                      <a:gd name="connsiteX76" fmla="*/ 79524 w 405688"/>
                      <a:gd name="connsiteY76" fmla="*/ 168269 h 212064"/>
                      <a:gd name="connsiteX77" fmla="*/ 78372 w 405688"/>
                      <a:gd name="connsiteY77" fmla="*/ 168269 h 212064"/>
                      <a:gd name="connsiteX78" fmla="*/ 78372 w 405688"/>
                      <a:gd name="connsiteY78" fmla="*/ 168269 h 212064"/>
                      <a:gd name="connsiteX79" fmla="*/ 77219 w 405688"/>
                      <a:gd name="connsiteY79" fmla="*/ 168269 h 212064"/>
                      <a:gd name="connsiteX80" fmla="*/ 77219 w 405688"/>
                      <a:gd name="connsiteY80" fmla="*/ 168269 h 212064"/>
                      <a:gd name="connsiteX81" fmla="*/ 76066 w 405688"/>
                      <a:gd name="connsiteY81" fmla="*/ 168269 h 212064"/>
                      <a:gd name="connsiteX82" fmla="*/ 76066 w 405688"/>
                      <a:gd name="connsiteY82" fmla="*/ 168269 h 212064"/>
                      <a:gd name="connsiteX83" fmla="*/ 74914 w 405688"/>
                      <a:gd name="connsiteY83" fmla="*/ 168269 h 212064"/>
                      <a:gd name="connsiteX84" fmla="*/ 63389 w 405688"/>
                      <a:gd name="connsiteY84" fmla="*/ 161354 h 212064"/>
                      <a:gd name="connsiteX85" fmla="*/ 62236 w 405688"/>
                      <a:gd name="connsiteY85" fmla="*/ 160201 h 212064"/>
                      <a:gd name="connsiteX86" fmla="*/ 62236 w 405688"/>
                      <a:gd name="connsiteY86" fmla="*/ 163659 h 212064"/>
                      <a:gd name="connsiteX87" fmla="*/ 63389 w 405688"/>
                      <a:gd name="connsiteY87" fmla="*/ 164812 h 212064"/>
                      <a:gd name="connsiteX88" fmla="*/ 74914 w 405688"/>
                      <a:gd name="connsiteY88" fmla="*/ 171727 h 212064"/>
                      <a:gd name="connsiteX89" fmla="*/ 74914 w 405688"/>
                      <a:gd name="connsiteY89" fmla="*/ 171727 h 212064"/>
                      <a:gd name="connsiteX90" fmla="*/ 74914 w 405688"/>
                      <a:gd name="connsiteY90" fmla="*/ 171727 h 212064"/>
                      <a:gd name="connsiteX91" fmla="*/ 74914 w 405688"/>
                      <a:gd name="connsiteY91" fmla="*/ 171727 h 212064"/>
                      <a:gd name="connsiteX92" fmla="*/ 74914 w 405688"/>
                      <a:gd name="connsiteY92" fmla="*/ 171727 h 212064"/>
                      <a:gd name="connsiteX93" fmla="*/ 74914 w 405688"/>
                      <a:gd name="connsiteY93" fmla="*/ 171727 h 212064"/>
                      <a:gd name="connsiteX94" fmla="*/ 74914 w 405688"/>
                      <a:gd name="connsiteY94" fmla="*/ 171727 h 212064"/>
                      <a:gd name="connsiteX95" fmla="*/ 74914 w 405688"/>
                      <a:gd name="connsiteY95" fmla="*/ 171727 h 212064"/>
                      <a:gd name="connsiteX96" fmla="*/ 74914 w 405688"/>
                      <a:gd name="connsiteY96" fmla="*/ 171727 h 212064"/>
                      <a:gd name="connsiteX97" fmla="*/ 74914 w 405688"/>
                      <a:gd name="connsiteY97" fmla="*/ 171727 h 212064"/>
                      <a:gd name="connsiteX98" fmla="*/ 74914 w 405688"/>
                      <a:gd name="connsiteY98" fmla="*/ 171727 h 212064"/>
                      <a:gd name="connsiteX99" fmla="*/ 74914 w 405688"/>
                      <a:gd name="connsiteY99" fmla="*/ 171727 h 212064"/>
                      <a:gd name="connsiteX100" fmla="*/ 74914 w 405688"/>
                      <a:gd name="connsiteY100" fmla="*/ 171727 h 212064"/>
                      <a:gd name="connsiteX101" fmla="*/ 74914 w 405688"/>
                      <a:gd name="connsiteY101" fmla="*/ 171727 h 212064"/>
                      <a:gd name="connsiteX102" fmla="*/ 74914 w 405688"/>
                      <a:gd name="connsiteY102" fmla="*/ 171727 h 212064"/>
                      <a:gd name="connsiteX103" fmla="*/ 74914 w 405688"/>
                      <a:gd name="connsiteY103" fmla="*/ 171727 h 212064"/>
                      <a:gd name="connsiteX104" fmla="*/ 74914 w 405688"/>
                      <a:gd name="connsiteY104" fmla="*/ 171727 h 212064"/>
                      <a:gd name="connsiteX105" fmla="*/ 76066 w 405688"/>
                      <a:gd name="connsiteY105" fmla="*/ 171727 h 212064"/>
                      <a:gd name="connsiteX106" fmla="*/ 77219 w 405688"/>
                      <a:gd name="connsiteY106" fmla="*/ 171727 h 212064"/>
                      <a:gd name="connsiteX107" fmla="*/ 77219 w 405688"/>
                      <a:gd name="connsiteY107" fmla="*/ 174032 h 212064"/>
                      <a:gd name="connsiteX108" fmla="*/ 78372 w 405688"/>
                      <a:gd name="connsiteY108" fmla="*/ 175184 h 212064"/>
                      <a:gd name="connsiteX109" fmla="*/ 89897 w 405688"/>
                      <a:gd name="connsiteY109" fmla="*/ 182100 h 212064"/>
                      <a:gd name="connsiteX110" fmla="*/ 89897 w 405688"/>
                      <a:gd name="connsiteY110" fmla="*/ 182100 h 212064"/>
                      <a:gd name="connsiteX111" fmla="*/ 89897 w 405688"/>
                      <a:gd name="connsiteY111" fmla="*/ 182100 h 212064"/>
                      <a:gd name="connsiteX112" fmla="*/ 89897 w 405688"/>
                      <a:gd name="connsiteY112" fmla="*/ 182100 h 212064"/>
                      <a:gd name="connsiteX113" fmla="*/ 89897 w 405688"/>
                      <a:gd name="connsiteY113" fmla="*/ 182100 h 212064"/>
                      <a:gd name="connsiteX114" fmla="*/ 89897 w 405688"/>
                      <a:gd name="connsiteY114" fmla="*/ 182100 h 212064"/>
                      <a:gd name="connsiteX115" fmla="*/ 89897 w 405688"/>
                      <a:gd name="connsiteY115" fmla="*/ 182100 h 212064"/>
                      <a:gd name="connsiteX116" fmla="*/ 89897 w 405688"/>
                      <a:gd name="connsiteY116" fmla="*/ 182100 h 212064"/>
                      <a:gd name="connsiteX117" fmla="*/ 89897 w 405688"/>
                      <a:gd name="connsiteY117" fmla="*/ 182100 h 212064"/>
                      <a:gd name="connsiteX118" fmla="*/ 89897 w 405688"/>
                      <a:gd name="connsiteY118" fmla="*/ 182100 h 212064"/>
                      <a:gd name="connsiteX119" fmla="*/ 89897 w 405688"/>
                      <a:gd name="connsiteY119" fmla="*/ 182100 h 212064"/>
                      <a:gd name="connsiteX120" fmla="*/ 89897 w 405688"/>
                      <a:gd name="connsiteY120" fmla="*/ 182100 h 212064"/>
                      <a:gd name="connsiteX121" fmla="*/ 89897 w 405688"/>
                      <a:gd name="connsiteY121" fmla="*/ 182100 h 212064"/>
                      <a:gd name="connsiteX122" fmla="*/ 89897 w 405688"/>
                      <a:gd name="connsiteY122" fmla="*/ 182100 h 212064"/>
                      <a:gd name="connsiteX123" fmla="*/ 89897 w 405688"/>
                      <a:gd name="connsiteY123" fmla="*/ 182100 h 212064"/>
                      <a:gd name="connsiteX124" fmla="*/ 89897 w 405688"/>
                      <a:gd name="connsiteY124" fmla="*/ 182100 h 212064"/>
                      <a:gd name="connsiteX125" fmla="*/ 89897 w 405688"/>
                      <a:gd name="connsiteY125" fmla="*/ 182100 h 212064"/>
                      <a:gd name="connsiteX126" fmla="*/ 91049 w 405688"/>
                      <a:gd name="connsiteY126" fmla="*/ 182100 h 212064"/>
                      <a:gd name="connsiteX127" fmla="*/ 92202 w 405688"/>
                      <a:gd name="connsiteY127" fmla="*/ 182100 h 212064"/>
                      <a:gd name="connsiteX128" fmla="*/ 92202 w 405688"/>
                      <a:gd name="connsiteY128" fmla="*/ 184404 h 212064"/>
                      <a:gd name="connsiteX129" fmla="*/ 93354 w 405688"/>
                      <a:gd name="connsiteY129" fmla="*/ 185557 h 212064"/>
                      <a:gd name="connsiteX130" fmla="*/ 104879 w 405688"/>
                      <a:gd name="connsiteY130" fmla="*/ 192472 h 212064"/>
                      <a:gd name="connsiteX131" fmla="*/ 104879 w 405688"/>
                      <a:gd name="connsiteY131" fmla="*/ 192472 h 212064"/>
                      <a:gd name="connsiteX132" fmla="*/ 104879 w 405688"/>
                      <a:gd name="connsiteY132" fmla="*/ 192472 h 212064"/>
                      <a:gd name="connsiteX133" fmla="*/ 104879 w 405688"/>
                      <a:gd name="connsiteY133" fmla="*/ 192472 h 212064"/>
                      <a:gd name="connsiteX134" fmla="*/ 104879 w 405688"/>
                      <a:gd name="connsiteY134" fmla="*/ 192472 h 212064"/>
                      <a:gd name="connsiteX135" fmla="*/ 104879 w 405688"/>
                      <a:gd name="connsiteY135" fmla="*/ 192472 h 212064"/>
                      <a:gd name="connsiteX136" fmla="*/ 104879 w 405688"/>
                      <a:gd name="connsiteY136" fmla="*/ 192472 h 212064"/>
                      <a:gd name="connsiteX137" fmla="*/ 104879 w 405688"/>
                      <a:gd name="connsiteY137" fmla="*/ 192472 h 212064"/>
                      <a:gd name="connsiteX138" fmla="*/ 104879 w 405688"/>
                      <a:gd name="connsiteY138" fmla="*/ 192472 h 212064"/>
                      <a:gd name="connsiteX139" fmla="*/ 104879 w 405688"/>
                      <a:gd name="connsiteY139" fmla="*/ 192472 h 212064"/>
                      <a:gd name="connsiteX140" fmla="*/ 104879 w 405688"/>
                      <a:gd name="connsiteY140" fmla="*/ 192472 h 212064"/>
                      <a:gd name="connsiteX141" fmla="*/ 104879 w 405688"/>
                      <a:gd name="connsiteY141" fmla="*/ 192472 h 212064"/>
                      <a:gd name="connsiteX142" fmla="*/ 104879 w 405688"/>
                      <a:gd name="connsiteY142" fmla="*/ 192472 h 212064"/>
                      <a:gd name="connsiteX143" fmla="*/ 104879 w 405688"/>
                      <a:gd name="connsiteY143" fmla="*/ 192472 h 212064"/>
                      <a:gd name="connsiteX144" fmla="*/ 104879 w 405688"/>
                      <a:gd name="connsiteY144" fmla="*/ 192472 h 212064"/>
                      <a:gd name="connsiteX145" fmla="*/ 106032 w 405688"/>
                      <a:gd name="connsiteY145" fmla="*/ 192472 h 212064"/>
                      <a:gd name="connsiteX146" fmla="*/ 110642 w 405688"/>
                      <a:gd name="connsiteY146" fmla="*/ 190167 h 212064"/>
                      <a:gd name="connsiteX147" fmla="*/ 110642 w 405688"/>
                      <a:gd name="connsiteY147" fmla="*/ 192472 h 212064"/>
                      <a:gd name="connsiteX148" fmla="*/ 111794 w 405688"/>
                      <a:gd name="connsiteY148" fmla="*/ 193625 h 212064"/>
                      <a:gd name="connsiteX149" fmla="*/ 123320 w 405688"/>
                      <a:gd name="connsiteY149" fmla="*/ 200540 h 212064"/>
                      <a:gd name="connsiteX150" fmla="*/ 123320 w 405688"/>
                      <a:gd name="connsiteY150" fmla="*/ 200540 h 212064"/>
                      <a:gd name="connsiteX151" fmla="*/ 123320 w 405688"/>
                      <a:gd name="connsiteY151" fmla="*/ 200540 h 212064"/>
                      <a:gd name="connsiteX152" fmla="*/ 123320 w 405688"/>
                      <a:gd name="connsiteY152" fmla="*/ 200540 h 212064"/>
                      <a:gd name="connsiteX153" fmla="*/ 123320 w 405688"/>
                      <a:gd name="connsiteY153" fmla="*/ 200540 h 212064"/>
                      <a:gd name="connsiteX154" fmla="*/ 123320 w 405688"/>
                      <a:gd name="connsiteY154" fmla="*/ 200540 h 212064"/>
                      <a:gd name="connsiteX155" fmla="*/ 123320 w 405688"/>
                      <a:gd name="connsiteY155" fmla="*/ 200540 h 212064"/>
                      <a:gd name="connsiteX156" fmla="*/ 123320 w 405688"/>
                      <a:gd name="connsiteY156" fmla="*/ 200540 h 212064"/>
                      <a:gd name="connsiteX157" fmla="*/ 123320 w 405688"/>
                      <a:gd name="connsiteY157" fmla="*/ 203997 h 212064"/>
                      <a:gd name="connsiteX158" fmla="*/ 124473 w 405688"/>
                      <a:gd name="connsiteY158" fmla="*/ 205150 h 212064"/>
                      <a:gd name="connsiteX159" fmla="*/ 135998 w 405688"/>
                      <a:gd name="connsiteY159" fmla="*/ 212065 h 212064"/>
                      <a:gd name="connsiteX160" fmla="*/ 135998 w 405688"/>
                      <a:gd name="connsiteY160" fmla="*/ 212065 h 212064"/>
                      <a:gd name="connsiteX161" fmla="*/ 135998 w 405688"/>
                      <a:gd name="connsiteY161" fmla="*/ 212065 h 212064"/>
                      <a:gd name="connsiteX162" fmla="*/ 135998 w 405688"/>
                      <a:gd name="connsiteY162" fmla="*/ 212065 h 212064"/>
                      <a:gd name="connsiteX163" fmla="*/ 135998 w 405688"/>
                      <a:gd name="connsiteY163" fmla="*/ 212065 h 212064"/>
                      <a:gd name="connsiteX164" fmla="*/ 135998 w 405688"/>
                      <a:gd name="connsiteY164" fmla="*/ 212065 h 212064"/>
                      <a:gd name="connsiteX165" fmla="*/ 135998 w 405688"/>
                      <a:gd name="connsiteY165" fmla="*/ 212065 h 212064"/>
                      <a:gd name="connsiteX166" fmla="*/ 135998 w 405688"/>
                      <a:gd name="connsiteY166" fmla="*/ 212065 h 212064"/>
                      <a:gd name="connsiteX167" fmla="*/ 135998 w 405688"/>
                      <a:gd name="connsiteY167" fmla="*/ 212065 h 212064"/>
                      <a:gd name="connsiteX168" fmla="*/ 135998 w 405688"/>
                      <a:gd name="connsiteY168" fmla="*/ 212065 h 212064"/>
                      <a:gd name="connsiteX169" fmla="*/ 135998 w 405688"/>
                      <a:gd name="connsiteY169" fmla="*/ 212065 h 212064"/>
                      <a:gd name="connsiteX170" fmla="*/ 135998 w 405688"/>
                      <a:gd name="connsiteY170" fmla="*/ 212065 h 212064"/>
                      <a:gd name="connsiteX171" fmla="*/ 135998 w 405688"/>
                      <a:gd name="connsiteY171" fmla="*/ 212065 h 212064"/>
                      <a:gd name="connsiteX172" fmla="*/ 135998 w 405688"/>
                      <a:gd name="connsiteY172" fmla="*/ 212065 h 212064"/>
                      <a:gd name="connsiteX173" fmla="*/ 135998 w 405688"/>
                      <a:gd name="connsiteY173" fmla="*/ 212065 h 212064"/>
                      <a:gd name="connsiteX174" fmla="*/ 135998 w 405688"/>
                      <a:gd name="connsiteY174" fmla="*/ 212065 h 212064"/>
                      <a:gd name="connsiteX175" fmla="*/ 137150 w 405688"/>
                      <a:gd name="connsiteY175" fmla="*/ 212065 h 212064"/>
                      <a:gd name="connsiteX176" fmla="*/ 148675 w 405688"/>
                      <a:gd name="connsiteY176" fmla="*/ 205150 h 212064"/>
                      <a:gd name="connsiteX177" fmla="*/ 148675 w 405688"/>
                      <a:gd name="connsiteY177" fmla="*/ 205150 h 212064"/>
                      <a:gd name="connsiteX178" fmla="*/ 148675 w 405688"/>
                      <a:gd name="connsiteY178" fmla="*/ 205150 h 212064"/>
                      <a:gd name="connsiteX179" fmla="*/ 148675 w 405688"/>
                      <a:gd name="connsiteY179" fmla="*/ 205150 h 212064"/>
                      <a:gd name="connsiteX180" fmla="*/ 148675 w 405688"/>
                      <a:gd name="connsiteY180" fmla="*/ 205150 h 212064"/>
                      <a:gd name="connsiteX181" fmla="*/ 148675 w 405688"/>
                      <a:gd name="connsiteY181" fmla="*/ 205150 h 212064"/>
                      <a:gd name="connsiteX182" fmla="*/ 148675 w 405688"/>
                      <a:gd name="connsiteY182" fmla="*/ 205150 h 212064"/>
                      <a:gd name="connsiteX183" fmla="*/ 148675 w 405688"/>
                      <a:gd name="connsiteY183" fmla="*/ 205150 h 212064"/>
                      <a:gd name="connsiteX184" fmla="*/ 148675 w 405688"/>
                      <a:gd name="connsiteY184" fmla="*/ 205150 h 212064"/>
                      <a:gd name="connsiteX185" fmla="*/ 148675 w 405688"/>
                      <a:gd name="connsiteY185" fmla="*/ 205150 h 212064"/>
                      <a:gd name="connsiteX186" fmla="*/ 148675 w 405688"/>
                      <a:gd name="connsiteY186" fmla="*/ 201692 h 212064"/>
                      <a:gd name="connsiteX187" fmla="*/ 149828 w 405688"/>
                      <a:gd name="connsiteY187" fmla="*/ 202845 h 212064"/>
                      <a:gd name="connsiteX188" fmla="*/ 149828 w 405688"/>
                      <a:gd name="connsiteY188" fmla="*/ 202845 h 212064"/>
                      <a:gd name="connsiteX189" fmla="*/ 149828 w 405688"/>
                      <a:gd name="connsiteY189" fmla="*/ 202845 h 212064"/>
                      <a:gd name="connsiteX190" fmla="*/ 149828 w 405688"/>
                      <a:gd name="connsiteY190" fmla="*/ 202845 h 212064"/>
                      <a:gd name="connsiteX191" fmla="*/ 149828 w 405688"/>
                      <a:gd name="connsiteY191" fmla="*/ 202845 h 212064"/>
                      <a:gd name="connsiteX192" fmla="*/ 149828 w 405688"/>
                      <a:gd name="connsiteY192" fmla="*/ 202845 h 212064"/>
                      <a:gd name="connsiteX193" fmla="*/ 149828 w 405688"/>
                      <a:gd name="connsiteY193" fmla="*/ 202845 h 212064"/>
                      <a:gd name="connsiteX194" fmla="*/ 149828 w 405688"/>
                      <a:gd name="connsiteY194" fmla="*/ 202845 h 212064"/>
                      <a:gd name="connsiteX195" fmla="*/ 150981 w 405688"/>
                      <a:gd name="connsiteY195" fmla="*/ 202845 h 212064"/>
                      <a:gd name="connsiteX196" fmla="*/ 150981 w 405688"/>
                      <a:gd name="connsiteY196" fmla="*/ 202845 h 212064"/>
                      <a:gd name="connsiteX197" fmla="*/ 150981 w 405688"/>
                      <a:gd name="connsiteY197" fmla="*/ 202845 h 212064"/>
                      <a:gd name="connsiteX198" fmla="*/ 150981 w 405688"/>
                      <a:gd name="connsiteY198" fmla="*/ 202845 h 212064"/>
                      <a:gd name="connsiteX199" fmla="*/ 150981 w 405688"/>
                      <a:gd name="connsiteY199" fmla="*/ 202845 h 212064"/>
                      <a:gd name="connsiteX200" fmla="*/ 150981 w 405688"/>
                      <a:gd name="connsiteY200" fmla="*/ 202845 h 212064"/>
                      <a:gd name="connsiteX201" fmla="*/ 152133 w 405688"/>
                      <a:gd name="connsiteY201" fmla="*/ 202845 h 212064"/>
                      <a:gd name="connsiteX202" fmla="*/ 167116 w 405688"/>
                      <a:gd name="connsiteY202" fmla="*/ 194777 h 212064"/>
                      <a:gd name="connsiteX203" fmla="*/ 167116 w 405688"/>
                      <a:gd name="connsiteY203" fmla="*/ 194777 h 212064"/>
                      <a:gd name="connsiteX204" fmla="*/ 167116 w 405688"/>
                      <a:gd name="connsiteY204" fmla="*/ 194777 h 212064"/>
                      <a:gd name="connsiteX205" fmla="*/ 167116 w 405688"/>
                      <a:gd name="connsiteY205" fmla="*/ 194777 h 212064"/>
                      <a:gd name="connsiteX206" fmla="*/ 167116 w 405688"/>
                      <a:gd name="connsiteY206" fmla="*/ 194777 h 212064"/>
                      <a:gd name="connsiteX207" fmla="*/ 167116 w 405688"/>
                      <a:gd name="connsiteY207" fmla="*/ 194777 h 212064"/>
                      <a:gd name="connsiteX208" fmla="*/ 167116 w 405688"/>
                      <a:gd name="connsiteY208" fmla="*/ 194777 h 212064"/>
                      <a:gd name="connsiteX209" fmla="*/ 167116 w 405688"/>
                      <a:gd name="connsiteY209" fmla="*/ 194777 h 212064"/>
                      <a:gd name="connsiteX210" fmla="*/ 167116 w 405688"/>
                      <a:gd name="connsiteY210" fmla="*/ 194777 h 212064"/>
                      <a:gd name="connsiteX211" fmla="*/ 167116 w 405688"/>
                      <a:gd name="connsiteY211" fmla="*/ 194777 h 212064"/>
                      <a:gd name="connsiteX212" fmla="*/ 167116 w 405688"/>
                      <a:gd name="connsiteY212" fmla="*/ 191320 h 212064"/>
                      <a:gd name="connsiteX213" fmla="*/ 168268 w 405688"/>
                      <a:gd name="connsiteY213" fmla="*/ 192472 h 212064"/>
                      <a:gd name="connsiteX214" fmla="*/ 168268 w 405688"/>
                      <a:gd name="connsiteY214" fmla="*/ 192472 h 212064"/>
                      <a:gd name="connsiteX215" fmla="*/ 168268 w 405688"/>
                      <a:gd name="connsiteY215" fmla="*/ 192472 h 212064"/>
                      <a:gd name="connsiteX216" fmla="*/ 168268 w 405688"/>
                      <a:gd name="connsiteY216" fmla="*/ 192472 h 212064"/>
                      <a:gd name="connsiteX217" fmla="*/ 168268 w 405688"/>
                      <a:gd name="connsiteY217" fmla="*/ 192472 h 212064"/>
                      <a:gd name="connsiteX218" fmla="*/ 168268 w 405688"/>
                      <a:gd name="connsiteY218" fmla="*/ 192472 h 212064"/>
                      <a:gd name="connsiteX219" fmla="*/ 168268 w 405688"/>
                      <a:gd name="connsiteY219" fmla="*/ 192472 h 212064"/>
                      <a:gd name="connsiteX220" fmla="*/ 168268 w 405688"/>
                      <a:gd name="connsiteY220" fmla="*/ 192472 h 212064"/>
                      <a:gd name="connsiteX221" fmla="*/ 168268 w 405688"/>
                      <a:gd name="connsiteY221" fmla="*/ 192472 h 212064"/>
                      <a:gd name="connsiteX222" fmla="*/ 168268 w 405688"/>
                      <a:gd name="connsiteY222" fmla="*/ 192472 h 212064"/>
                      <a:gd name="connsiteX223" fmla="*/ 168268 w 405688"/>
                      <a:gd name="connsiteY223" fmla="*/ 192472 h 212064"/>
                      <a:gd name="connsiteX224" fmla="*/ 168268 w 405688"/>
                      <a:gd name="connsiteY224" fmla="*/ 192472 h 212064"/>
                      <a:gd name="connsiteX225" fmla="*/ 168268 w 405688"/>
                      <a:gd name="connsiteY225" fmla="*/ 192472 h 212064"/>
                      <a:gd name="connsiteX226" fmla="*/ 168268 w 405688"/>
                      <a:gd name="connsiteY226" fmla="*/ 192472 h 212064"/>
                      <a:gd name="connsiteX227" fmla="*/ 168268 w 405688"/>
                      <a:gd name="connsiteY227" fmla="*/ 192472 h 212064"/>
                      <a:gd name="connsiteX228" fmla="*/ 169421 w 405688"/>
                      <a:gd name="connsiteY228" fmla="*/ 192472 h 212064"/>
                      <a:gd name="connsiteX229" fmla="*/ 184404 w 405688"/>
                      <a:gd name="connsiteY229" fmla="*/ 184404 h 212064"/>
                      <a:gd name="connsiteX230" fmla="*/ 184404 w 405688"/>
                      <a:gd name="connsiteY230" fmla="*/ 184404 h 212064"/>
                      <a:gd name="connsiteX231" fmla="*/ 184404 w 405688"/>
                      <a:gd name="connsiteY231" fmla="*/ 184404 h 212064"/>
                      <a:gd name="connsiteX232" fmla="*/ 184404 w 405688"/>
                      <a:gd name="connsiteY232" fmla="*/ 184404 h 212064"/>
                      <a:gd name="connsiteX233" fmla="*/ 184404 w 405688"/>
                      <a:gd name="connsiteY233" fmla="*/ 184404 h 212064"/>
                      <a:gd name="connsiteX234" fmla="*/ 184404 w 405688"/>
                      <a:gd name="connsiteY234" fmla="*/ 184404 h 212064"/>
                      <a:gd name="connsiteX235" fmla="*/ 184404 w 405688"/>
                      <a:gd name="connsiteY235" fmla="*/ 184404 h 212064"/>
                      <a:gd name="connsiteX236" fmla="*/ 184404 w 405688"/>
                      <a:gd name="connsiteY236" fmla="*/ 184404 h 212064"/>
                      <a:gd name="connsiteX237" fmla="*/ 184404 w 405688"/>
                      <a:gd name="connsiteY237" fmla="*/ 184404 h 212064"/>
                      <a:gd name="connsiteX238" fmla="*/ 184404 w 405688"/>
                      <a:gd name="connsiteY238" fmla="*/ 184404 h 212064"/>
                      <a:gd name="connsiteX239" fmla="*/ 184404 w 405688"/>
                      <a:gd name="connsiteY239" fmla="*/ 184404 h 212064"/>
                      <a:gd name="connsiteX240" fmla="*/ 184404 w 405688"/>
                      <a:gd name="connsiteY240" fmla="*/ 180947 h 212064"/>
                      <a:gd name="connsiteX241" fmla="*/ 185556 w 405688"/>
                      <a:gd name="connsiteY241" fmla="*/ 182100 h 212064"/>
                      <a:gd name="connsiteX242" fmla="*/ 185556 w 405688"/>
                      <a:gd name="connsiteY242" fmla="*/ 182100 h 212064"/>
                      <a:gd name="connsiteX243" fmla="*/ 185556 w 405688"/>
                      <a:gd name="connsiteY243" fmla="*/ 182100 h 212064"/>
                      <a:gd name="connsiteX244" fmla="*/ 185556 w 405688"/>
                      <a:gd name="connsiteY244" fmla="*/ 182100 h 212064"/>
                      <a:gd name="connsiteX245" fmla="*/ 185556 w 405688"/>
                      <a:gd name="connsiteY245" fmla="*/ 182100 h 212064"/>
                      <a:gd name="connsiteX246" fmla="*/ 185556 w 405688"/>
                      <a:gd name="connsiteY246" fmla="*/ 182100 h 212064"/>
                      <a:gd name="connsiteX247" fmla="*/ 185556 w 405688"/>
                      <a:gd name="connsiteY247" fmla="*/ 182100 h 212064"/>
                      <a:gd name="connsiteX248" fmla="*/ 185556 w 405688"/>
                      <a:gd name="connsiteY248" fmla="*/ 182100 h 212064"/>
                      <a:gd name="connsiteX249" fmla="*/ 185556 w 405688"/>
                      <a:gd name="connsiteY249" fmla="*/ 182100 h 212064"/>
                      <a:gd name="connsiteX250" fmla="*/ 185556 w 405688"/>
                      <a:gd name="connsiteY250" fmla="*/ 182100 h 212064"/>
                      <a:gd name="connsiteX251" fmla="*/ 185556 w 405688"/>
                      <a:gd name="connsiteY251" fmla="*/ 182100 h 212064"/>
                      <a:gd name="connsiteX252" fmla="*/ 185556 w 405688"/>
                      <a:gd name="connsiteY252" fmla="*/ 182100 h 212064"/>
                      <a:gd name="connsiteX253" fmla="*/ 185556 w 405688"/>
                      <a:gd name="connsiteY253" fmla="*/ 182100 h 212064"/>
                      <a:gd name="connsiteX254" fmla="*/ 185556 w 405688"/>
                      <a:gd name="connsiteY254" fmla="*/ 182100 h 212064"/>
                      <a:gd name="connsiteX255" fmla="*/ 185556 w 405688"/>
                      <a:gd name="connsiteY255" fmla="*/ 182100 h 212064"/>
                      <a:gd name="connsiteX256" fmla="*/ 185556 w 405688"/>
                      <a:gd name="connsiteY256" fmla="*/ 182100 h 212064"/>
                      <a:gd name="connsiteX257" fmla="*/ 185556 w 405688"/>
                      <a:gd name="connsiteY257" fmla="*/ 182100 h 212064"/>
                      <a:gd name="connsiteX258" fmla="*/ 186708 w 405688"/>
                      <a:gd name="connsiteY258" fmla="*/ 182100 h 212064"/>
                      <a:gd name="connsiteX259" fmla="*/ 201692 w 405688"/>
                      <a:gd name="connsiteY259" fmla="*/ 174032 h 212064"/>
                      <a:gd name="connsiteX260" fmla="*/ 201692 w 405688"/>
                      <a:gd name="connsiteY260" fmla="*/ 174032 h 212064"/>
                      <a:gd name="connsiteX261" fmla="*/ 201692 w 405688"/>
                      <a:gd name="connsiteY261" fmla="*/ 174032 h 212064"/>
                      <a:gd name="connsiteX262" fmla="*/ 201692 w 405688"/>
                      <a:gd name="connsiteY262" fmla="*/ 174032 h 212064"/>
                      <a:gd name="connsiteX263" fmla="*/ 201692 w 405688"/>
                      <a:gd name="connsiteY263" fmla="*/ 174032 h 212064"/>
                      <a:gd name="connsiteX264" fmla="*/ 201692 w 405688"/>
                      <a:gd name="connsiteY264" fmla="*/ 174032 h 212064"/>
                      <a:gd name="connsiteX265" fmla="*/ 201692 w 405688"/>
                      <a:gd name="connsiteY265" fmla="*/ 174032 h 212064"/>
                      <a:gd name="connsiteX266" fmla="*/ 201692 w 405688"/>
                      <a:gd name="connsiteY266" fmla="*/ 174032 h 212064"/>
                      <a:gd name="connsiteX267" fmla="*/ 201692 w 405688"/>
                      <a:gd name="connsiteY267" fmla="*/ 174032 h 212064"/>
                      <a:gd name="connsiteX268" fmla="*/ 201692 w 405688"/>
                      <a:gd name="connsiteY268" fmla="*/ 174032 h 212064"/>
                      <a:gd name="connsiteX269" fmla="*/ 201692 w 405688"/>
                      <a:gd name="connsiteY269" fmla="*/ 174032 h 212064"/>
                      <a:gd name="connsiteX270" fmla="*/ 201692 w 405688"/>
                      <a:gd name="connsiteY270" fmla="*/ 170574 h 212064"/>
                      <a:gd name="connsiteX271" fmla="*/ 202844 w 405688"/>
                      <a:gd name="connsiteY271" fmla="*/ 171727 h 212064"/>
                      <a:gd name="connsiteX272" fmla="*/ 202844 w 405688"/>
                      <a:gd name="connsiteY272" fmla="*/ 171727 h 212064"/>
                      <a:gd name="connsiteX273" fmla="*/ 202844 w 405688"/>
                      <a:gd name="connsiteY273" fmla="*/ 171727 h 212064"/>
                      <a:gd name="connsiteX274" fmla="*/ 202844 w 405688"/>
                      <a:gd name="connsiteY274" fmla="*/ 171727 h 212064"/>
                      <a:gd name="connsiteX275" fmla="*/ 202844 w 405688"/>
                      <a:gd name="connsiteY275" fmla="*/ 171727 h 212064"/>
                      <a:gd name="connsiteX276" fmla="*/ 202844 w 405688"/>
                      <a:gd name="connsiteY276" fmla="*/ 171727 h 212064"/>
                      <a:gd name="connsiteX277" fmla="*/ 202844 w 405688"/>
                      <a:gd name="connsiteY277" fmla="*/ 171727 h 212064"/>
                      <a:gd name="connsiteX278" fmla="*/ 202844 w 405688"/>
                      <a:gd name="connsiteY278" fmla="*/ 171727 h 212064"/>
                      <a:gd name="connsiteX279" fmla="*/ 202844 w 405688"/>
                      <a:gd name="connsiteY279" fmla="*/ 171727 h 212064"/>
                      <a:gd name="connsiteX280" fmla="*/ 202844 w 405688"/>
                      <a:gd name="connsiteY280" fmla="*/ 171727 h 212064"/>
                      <a:gd name="connsiteX281" fmla="*/ 202844 w 405688"/>
                      <a:gd name="connsiteY281" fmla="*/ 171727 h 212064"/>
                      <a:gd name="connsiteX282" fmla="*/ 202844 w 405688"/>
                      <a:gd name="connsiteY282" fmla="*/ 171727 h 212064"/>
                      <a:gd name="connsiteX283" fmla="*/ 202844 w 405688"/>
                      <a:gd name="connsiteY283" fmla="*/ 171727 h 212064"/>
                      <a:gd name="connsiteX284" fmla="*/ 202844 w 405688"/>
                      <a:gd name="connsiteY284" fmla="*/ 171727 h 212064"/>
                      <a:gd name="connsiteX285" fmla="*/ 202844 w 405688"/>
                      <a:gd name="connsiteY285" fmla="*/ 171727 h 212064"/>
                      <a:gd name="connsiteX286" fmla="*/ 202844 w 405688"/>
                      <a:gd name="connsiteY286" fmla="*/ 171727 h 212064"/>
                      <a:gd name="connsiteX287" fmla="*/ 203996 w 405688"/>
                      <a:gd name="connsiteY287" fmla="*/ 171727 h 212064"/>
                      <a:gd name="connsiteX288" fmla="*/ 218980 w 405688"/>
                      <a:gd name="connsiteY288" fmla="*/ 163659 h 212064"/>
                      <a:gd name="connsiteX289" fmla="*/ 218980 w 405688"/>
                      <a:gd name="connsiteY289" fmla="*/ 163659 h 212064"/>
                      <a:gd name="connsiteX290" fmla="*/ 218980 w 405688"/>
                      <a:gd name="connsiteY290" fmla="*/ 163659 h 212064"/>
                      <a:gd name="connsiteX291" fmla="*/ 218980 w 405688"/>
                      <a:gd name="connsiteY291" fmla="*/ 163659 h 212064"/>
                      <a:gd name="connsiteX292" fmla="*/ 218980 w 405688"/>
                      <a:gd name="connsiteY292" fmla="*/ 163659 h 212064"/>
                      <a:gd name="connsiteX293" fmla="*/ 218980 w 405688"/>
                      <a:gd name="connsiteY293" fmla="*/ 163659 h 212064"/>
                      <a:gd name="connsiteX294" fmla="*/ 218980 w 405688"/>
                      <a:gd name="connsiteY294" fmla="*/ 163659 h 212064"/>
                      <a:gd name="connsiteX295" fmla="*/ 218980 w 405688"/>
                      <a:gd name="connsiteY295" fmla="*/ 163659 h 212064"/>
                      <a:gd name="connsiteX296" fmla="*/ 218980 w 405688"/>
                      <a:gd name="connsiteY296" fmla="*/ 163659 h 212064"/>
                      <a:gd name="connsiteX297" fmla="*/ 218980 w 405688"/>
                      <a:gd name="connsiteY297" fmla="*/ 163659 h 212064"/>
                      <a:gd name="connsiteX298" fmla="*/ 218980 w 405688"/>
                      <a:gd name="connsiteY298" fmla="*/ 160201 h 212064"/>
                      <a:gd name="connsiteX299" fmla="*/ 220132 w 405688"/>
                      <a:gd name="connsiteY299" fmla="*/ 161354 h 212064"/>
                      <a:gd name="connsiteX300" fmla="*/ 220132 w 405688"/>
                      <a:gd name="connsiteY300" fmla="*/ 161354 h 212064"/>
                      <a:gd name="connsiteX301" fmla="*/ 220132 w 405688"/>
                      <a:gd name="connsiteY301" fmla="*/ 161354 h 212064"/>
                      <a:gd name="connsiteX302" fmla="*/ 220132 w 405688"/>
                      <a:gd name="connsiteY302" fmla="*/ 161354 h 212064"/>
                      <a:gd name="connsiteX303" fmla="*/ 220132 w 405688"/>
                      <a:gd name="connsiteY303" fmla="*/ 161354 h 212064"/>
                      <a:gd name="connsiteX304" fmla="*/ 220132 w 405688"/>
                      <a:gd name="connsiteY304" fmla="*/ 161354 h 212064"/>
                      <a:gd name="connsiteX305" fmla="*/ 220132 w 405688"/>
                      <a:gd name="connsiteY305" fmla="*/ 161354 h 212064"/>
                      <a:gd name="connsiteX306" fmla="*/ 220132 w 405688"/>
                      <a:gd name="connsiteY306" fmla="*/ 161354 h 212064"/>
                      <a:gd name="connsiteX307" fmla="*/ 220132 w 405688"/>
                      <a:gd name="connsiteY307" fmla="*/ 161354 h 212064"/>
                      <a:gd name="connsiteX308" fmla="*/ 220132 w 405688"/>
                      <a:gd name="connsiteY308" fmla="*/ 161354 h 212064"/>
                      <a:gd name="connsiteX309" fmla="*/ 220132 w 405688"/>
                      <a:gd name="connsiteY309" fmla="*/ 161354 h 212064"/>
                      <a:gd name="connsiteX310" fmla="*/ 220132 w 405688"/>
                      <a:gd name="connsiteY310" fmla="*/ 161354 h 212064"/>
                      <a:gd name="connsiteX311" fmla="*/ 220132 w 405688"/>
                      <a:gd name="connsiteY311" fmla="*/ 161354 h 212064"/>
                      <a:gd name="connsiteX312" fmla="*/ 220132 w 405688"/>
                      <a:gd name="connsiteY312" fmla="*/ 161354 h 212064"/>
                      <a:gd name="connsiteX313" fmla="*/ 220132 w 405688"/>
                      <a:gd name="connsiteY313" fmla="*/ 161354 h 212064"/>
                      <a:gd name="connsiteX314" fmla="*/ 221284 w 405688"/>
                      <a:gd name="connsiteY314" fmla="*/ 161354 h 212064"/>
                      <a:gd name="connsiteX315" fmla="*/ 322707 w 405688"/>
                      <a:gd name="connsiteY315" fmla="*/ 104880 h 212064"/>
                      <a:gd name="connsiteX316" fmla="*/ 322707 w 405688"/>
                      <a:gd name="connsiteY316" fmla="*/ 104880 h 212064"/>
                      <a:gd name="connsiteX317" fmla="*/ 322707 w 405688"/>
                      <a:gd name="connsiteY317" fmla="*/ 104880 h 212064"/>
                      <a:gd name="connsiteX318" fmla="*/ 322707 w 405688"/>
                      <a:gd name="connsiteY318" fmla="*/ 104880 h 212064"/>
                      <a:gd name="connsiteX319" fmla="*/ 322707 w 405688"/>
                      <a:gd name="connsiteY319" fmla="*/ 104880 h 212064"/>
                      <a:gd name="connsiteX320" fmla="*/ 322707 w 405688"/>
                      <a:gd name="connsiteY320" fmla="*/ 104880 h 212064"/>
                      <a:gd name="connsiteX321" fmla="*/ 322707 w 405688"/>
                      <a:gd name="connsiteY321" fmla="*/ 104880 h 212064"/>
                      <a:gd name="connsiteX322" fmla="*/ 322707 w 405688"/>
                      <a:gd name="connsiteY322" fmla="*/ 104880 h 212064"/>
                      <a:gd name="connsiteX323" fmla="*/ 322707 w 405688"/>
                      <a:gd name="connsiteY323" fmla="*/ 104880 h 212064"/>
                      <a:gd name="connsiteX324" fmla="*/ 322707 w 405688"/>
                      <a:gd name="connsiteY324" fmla="*/ 104880 h 212064"/>
                      <a:gd name="connsiteX325" fmla="*/ 322707 w 405688"/>
                      <a:gd name="connsiteY325" fmla="*/ 104880 h 212064"/>
                      <a:gd name="connsiteX326" fmla="*/ 322707 w 405688"/>
                      <a:gd name="connsiteY326" fmla="*/ 101423 h 212064"/>
                      <a:gd name="connsiteX327" fmla="*/ 323859 w 405688"/>
                      <a:gd name="connsiteY327" fmla="*/ 102575 h 212064"/>
                      <a:gd name="connsiteX328" fmla="*/ 323859 w 405688"/>
                      <a:gd name="connsiteY328" fmla="*/ 102575 h 212064"/>
                      <a:gd name="connsiteX329" fmla="*/ 323859 w 405688"/>
                      <a:gd name="connsiteY329" fmla="*/ 102575 h 212064"/>
                      <a:gd name="connsiteX330" fmla="*/ 323859 w 405688"/>
                      <a:gd name="connsiteY330" fmla="*/ 102575 h 212064"/>
                      <a:gd name="connsiteX331" fmla="*/ 323859 w 405688"/>
                      <a:gd name="connsiteY331" fmla="*/ 102575 h 212064"/>
                      <a:gd name="connsiteX332" fmla="*/ 323859 w 405688"/>
                      <a:gd name="connsiteY332" fmla="*/ 102575 h 212064"/>
                      <a:gd name="connsiteX333" fmla="*/ 323859 w 405688"/>
                      <a:gd name="connsiteY333" fmla="*/ 102575 h 212064"/>
                      <a:gd name="connsiteX334" fmla="*/ 323859 w 405688"/>
                      <a:gd name="connsiteY334" fmla="*/ 102575 h 212064"/>
                      <a:gd name="connsiteX335" fmla="*/ 323859 w 405688"/>
                      <a:gd name="connsiteY335" fmla="*/ 102575 h 212064"/>
                      <a:gd name="connsiteX336" fmla="*/ 323859 w 405688"/>
                      <a:gd name="connsiteY336" fmla="*/ 102575 h 212064"/>
                      <a:gd name="connsiteX337" fmla="*/ 323859 w 405688"/>
                      <a:gd name="connsiteY337" fmla="*/ 102575 h 212064"/>
                      <a:gd name="connsiteX338" fmla="*/ 323859 w 405688"/>
                      <a:gd name="connsiteY338" fmla="*/ 102575 h 212064"/>
                      <a:gd name="connsiteX339" fmla="*/ 323859 w 405688"/>
                      <a:gd name="connsiteY339" fmla="*/ 102575 h 212064"/>
                      <a:gd name="connsiteX340" fmla="*/ 323859 w 405688"/>
                      <a:gd name="connsiteY340" fmla="*/ 102575 h 212064"/>
                      <a:gd name="connsiteX341" fmla="*/ 323859 w 405688"/>
                      <a:gd name="connsiteY341" fmla="*/ 102575 h 212064"/>
                      <a:gd name="connsiteX342" fmla="*/ 323859 w 405688"/>
                      <a:gd name="connsiteY342" fmla="*/ 102575 h 212064"/>
                      <a:gd name="connsiteX343" fmla="*/ 323859 w 405688"/>
                      <a:gd name="connsiteY343" fmla="*/ 102575 h 212064"/>
                      <a:gd name="connsiteX344" fmla="*/ 325012 w 405688"/>
                      <a:gd name="connsiteY344" fmla="*/ 102575 h 212064"/>
                      <a:gd name="connsiteX345" fmla="*/ 339995 w 405688"/>
                      <a:gd name="connsiteY345" fmla="*/ 94507 h 212064"/>
                      <a:gd name="connsiteX346" fmla="*/ 339995 w 405688"/>
                      <a:gd name="connsiteY346" fmla="*/ 94507 h 212064"/>
                      <a:gd name="connsiteX347" fmla="*/ 339995 w 405688"/>
                      <a:gd name="connsiteY347" fmla="*/ 94507 h 212064"/>
                      <a:gd name="connsiteX348" fmla="*/ 339995 w 405688"/>
                      <a:gd name="connsiteY348" fmla="*/ 94507 h 212064"/>
                      <a:gd name="connsiteX349" fmla="*/ 339995 w 405688"/>
                      <a:gd name="connsiteY349" fmla="*/ 94507 h 212064"/>
                      <a:gd name="connsiteX350" fmla="*/ 339995 w 405688"/>
                      <a:gd name="connsiteY350" fmla="*/ 94507 h 212064"/>
                      <a:gd name="connsiteX351" fmla="*/ 339995 w 405688"/>
                      <a:gd name="connsiteY351" fmla="*/ 94507 h 212064"/>
                      <a:gd name="connsiteX352" fmla="*/ 339995 w 405688"/>
                      <a:gd name="connsiteY352" fmla="*/ 94507 h 212064"/>
                      <a:gd name="connsiteX353" fmla="*/ 339995 w 405688"/>
                      <a:gd name="connsiteY353" fmla="*/ 94507 h 212064"/>
                      <a:gd name="connsiteX354" fmla="*/ 339995 w 405688"/>
                      <a:gd name="connsiteY354" fmla="*/ 94507 h 212064"/>
                      <a:gd name="connsiteX355" fmla="*/ 339995 w 405688"/>
                      <a:gd name="connsiteY355" fmla="*/ 94507 h 212064"/>
                      <a:gd name="connsiteX356" fmla="*/ 339995 w 405688"/>
                      <a:gd name="connsiteY356" fmla="*/ 91050 h 212064"/>
                      <a:gd name="connsiteX357" fmla="*/ 341147 w 405688"/>
                      <a:gd name="connsiteY357" fmla="*/ 92202 h 212064"/>
                      <a:gd name="connsiteX358" fmla="*/ 341147 w 405688"/>
                      <a:gd name="connsiteY358" fmla="*/ 92202 h 212064"/>
                      <a:gd name="connsiteX359" fmla="*/ 341147 w 405688"/>
                      <a:gd name="connsiteY359" fmla="*/ 92202 h 212064"/>
                      <a:gd name="connsiteX360" fmla="*/ 341147 w 405688"/>
                      <a:gd name="connsiteY360" fmla="*/ 92202 h 212064"/>
                      <a:gd name="connsiteX361" fmla="*/ 341147 w 405688"/>
                      <a:gd name="connsiteY361" fmla="*/ 92202 h 212064"/>
                      <a:gd name="connsiteX362" fmla="*/ 341147 w 405688"/>
                      <a:gd name="connsiteY362" fmla="*/ 92202 h 212064"/>
                      <a:gd name="connsiteX363" fmla="*/ 341147 w 405688"/>
                      <a:gd name="connsiteY363" fmla="*/ 92202 h 212064"/>
                      <a:gd name="connsiteX364" fmla="*/ 341147 w 405688"/>
                      <a:gd name="connsiteY364" fmla="*/ 92202 h 212064"/>
                      <a:gd name="connsiteX365" fmla="*/ 341147 w 405688"/>
                      <a:gd name="connsiteY365" fmla="*/ 92202 h 212064"/>
                      <a:gd name="connsiteX366" fmla="*/ 341147 w 405688"/>
                      <a:gd name="connsiteY366" fmla="*/ 92202 h 212064"/>
                      <a:gd name="connsiteX367" fmla="*/ 341147 w 405688"/>
                      <a:gd name="connsiteY367" fmla="*/ 92202 h 212064"/>
                      <a:gd name="connsiteX368" fmla="*/ 341147 w 405688"/>
                      <a:gd name="connsiteY368" fmla="*/ 92202 h 212064"/>
                      <a:gd name="connsiteX369" fmla="*/ 341147 w 405688"/>
                      <a:gd name="connsiteY369" fmla="*/ 92202 h 212064"/>
                      <a:gd name="connsiteX370" fmla="*/ 341147 w 405688"/>
                      <a:gd name="connsiteY370" fmla="*/ 92202 h 212064"/>
                      <a:gd name="connsiteX371" fmla="*/ 341147 w 405688"/>
                      <a:gd name="connsiteY371" fmla="*/ 92202 h 212064"/>
                      <a:gd name="connsiteX372" fmla="*/ 342299 w 405688"/>
                      <a:gd name="connsiteY372" fmla="*/ 92202 h 212064"/>
                      <a:gd name="connsiteX373" fmla="*/ 357283 w 405688"/>
                      <a:gd name="connsiteY373" fmla="*/ 84135 h 212064"/>
                      <a:gd name="connsiteX374" fmla="*/ 357283 w 405688"/>
                      <a:gd name="connsiteY374" fmla="*/ 84135 h 212064"/>
                      <a:gd name="connsiteX375" fmla="*/ 357283 w 405688"/>
                      <a:gd name="connsiteY375" fmla="*/ 84135 h 212064"/>
                      <a:gd name="connsiteX376" fmla="*/ 357283 w 405688"/>
                      <a:gd name="connsiteY376" fmla="*/ 84135 h 212064"/>
                      <a:gd name="connsiteX377" fmla="*/ 357283 w 405688"/>
                      <a:gd name="connsiteY377" fmla="*/ 84135 h 212064"/>
                      <a:gd name="connsiteX378" fmla="*/ 357283 w 405688"/>
                      <a:gd name="connsiteY378" fmla="*/ 84135 h 212064"/>
                      <a:gd name="connsiteX379" fmla="*/ 357283 w 405688"/>
                      <a:gd name="connsiteY379" fmla="*/ 84135 h 212064"/>
                      <a:gd name="connsiteX380" fmla="*/ 357283 w 405688"/>
                      <a:gd name="connsiteY380" fmla="*/ 84135 h 212064"/>
                      <a:gd name="connsiteX381" fmla="*/ 357283 w 405688"/>
                      <a:gd name="connsiteY381" fmla="*/ 84135 h 212064"/>
                      <a:gd name="connsiteX382" fmla="*/ 357283 w 405688"/>
                      <a:gd name="connsiteY382" fmla="*/ 84135 h 212064"/>
                      <a:gd name="connsiteX383" fmla="*/ 357283 w 405688"/>
                      <a:gd name="connsiteY383" fmla="*/ 80677 h 212064"/>
                      <a:gd name="connsiteX384" fmla="*/ 358435 w 405688"/>
                      <a:gd name="connsiteY384" fmla="*/ 81830 h 212064"/>
                      <a:gd name="connsiteX385" fmla="*/ 358435 w 405688"/>
                      <a:gd name="connsiteY385" fmla="*/ 81830 h 212064"/>
                      <a:gd name="connsiteX386" fmla="*/ 358435 w 405688"/>
                      <a:gd name="connsiteY386" fmla="*/ 81830 h 212064"/>
                      <a:gd name="connsiteX387" fmla="*/ 358435 w 405688"/>
                      <a:gd name="connsiteY387" fmla="*/ 81830 h 212064"/>
                      <a:gd name="connsiteX388" fmla="*/ 358435 w 405688"/>
                      <a:gd name="connsiteY388" fmla="*/ 81830 h 212064"/>
                      <a:gd name="connsiteX389" fmla="*/ 358435 w 405688"/>
                      <a:gd name="connsiteY389" fmla="*/ 81830 h 212064"/>
                      <a:gd name="connsiteX390" fmla="*/ 358435 w 405688"/>
                      <a:gd name="connsiteY390" fmla="*/ 81830 h 212064"/>
                      <a:gd name="connsiteX391" fmla="*/ 358435 w 405688"/>
                      <a:gd name="connsiteY391" fmla="*/ 81830 h 212064"/>
                      <a:gd name="connsiteX392" fmla="*/ 358435 w 405688"/>
                      <a:gd name="connsiteY392" fmla="*/ 81830 h 212064"/>
                      <a:gd name="connsiteX393" fmla="*/ 358435 w 405688"/>
                      <a:gd name="connsiteY393" fmla="*/ 81830 h 212064"/>
                      <a:gd name="connsiteX394" fmla="*/ 358435 w 405688"/>
                      <a:gd name="connsiteY394" fmla="*/ 81830 h 212064"/>
                      <a:gd name="connsiteX395" fmla="*/ 358435 w 405688"/>
                      <a:gd name="connsiteY395" fmla="*/ 81830 h 212064"/>
                      <a:gd name="connsiteX396" fmla="*/ 358435 w 405688"/>
                      <a:gd name="connsiteY396" fmla="*/ 81830 h 212064"/>
                      <a:gd name="connsiteX397" fmla="*/ 358435 w 405688"/>
                      <a:gd name="connsiteY397" fmla="*/ 81830 h 212064"/>
                      <a:gd name="connsiteX398" fmla="*/ 358435 w 405688"/>
                      <a:gd name="connsiteY398" fmla="*/ 81830 h 212064"/>
                      <a:gd name="connsiteX399" fmla="*/ 358435 w 405688"/>
                      <a:gd name="connsiteY399" fmla="*/ 81830 h 212064"/>
                      <a:gd name="connsiteX400" fmla="*/ 358435 w 405688"/>
                      <a:gd name="connsiteY400" fmla="*/ 81830 h 212064"/>
                      <a:gd name="connsiteX401" fmla="*/ 359587 w 405688"/>
                      <a:gd name="connsiteY401" fmla="*/ 81830 h 212064"/>
                      <a:gd name="connsiteX402" fmla="*/ 374571 w 405688"/>
                      <a:gd name="connsiteY402" fmla="*/ 73762 h 212064"/>
                      <a:gd name="connsiteX403" fmla="*/ 374571 w 405688"/>
                      <a:gd name="connsiteY403" fmla="*/ 73762 h 212064"/>
                      <a:gd name="connsiteX404" fmla="*/ 374571 w 405688"/>
                      <a:gd name="connsiteY404" fmla="*/ 73762 h 212064"/>
                      <a:gd name="connsiteX405" fmla="*/ 374571 w 405688"/>
                      <a:gd name="connsiteY405" fmla="*/ 73762 h 212064"/>
                      <a:gd name="connsiteX406" fmla="*/ 374571 w 405688"/>
                      <a:gd name="connsiteY406" fmla="*/ 73762 h 212064"/>
                      <a:gd name="connsiteX407" fmla="*/ 374571 w 405688"/>
                      <a:gd name="connsiteY407" fmla="*/ 73762 h 212064"/>
                      <a:gd name="connsiteX408" fmla="*/ 374571 w 405688"/>
                      <a:gd name="connsiteY408" fmla="*/ 73762 h 212064"/>
                      <a:gd name="connsiteX409" fmla="*/ 374571 w 405688"/>
                      <a:gd name="connsiteY409" fmla="*/ 73762 h 212064"/>
                      <a:gd name="connsiteX410" fmla="*/ 374571 w 405688"/>
                      <a:gd name="connsiteY410" fmla="*/ 73762 h 212064"/>
                      <a:gd name="connsiteX411" fmla="*/ 374571 w 405688"/>
                      <a:gd name="connsiteY411" fmla="*/ 73762 h 212064"/>
                      <a:gd name="connsiteX412" fmla="*/ 374571 w 405688"/>
                      <a:gd name="connsiteY412" fmla="*/ 73762 h 212064"/>
                      <a:gd name="connsiteX413" fmla="*/ 374571 w 405688"/>
                      <a:gd name="connsiteY413" fmla="*/ 70304 h 212064"/>
                      <a:gd name="connsiteX414" fmla="*/ 375723 w 405688"/>
                      <a:gd name="connsiteY414" fmla="*/ 71457 h 212064"/>
                      <a:gd name="connsiteX415" fmla="*/ 375723 w 405688"/>
                      <a:gd name="connsiteY415" fmla="*/ 71457 h 212064"/>
                      <a:gd name="connsiteX416" fmla="*/ 375723 w 405688"/>
                      <a:gd name="connsiteY416" fmla="*/ 71457 h 212064"/>
                      <a:gd name="connsiteX417" fmla="*/ 375723 w 405688"/>
                      <a:gd name="connsiteY417" fmla="*/ 71457 h 212064"/>
                      <a:gd name="connsiteX418" fmla="*/ 375723 w 405688"/>
                      <a:gd name="connsiteY418" fmla="*/ 71457 h 212064"/>
                      <a:gd name="connsiteX419" fmla="*/ 375723 w 405688"/>
                      <a:gd name="connsiteY419" fmla="*/ 71457 h 212064"/>
                      <a:gd name="connsiteX420" fmla="*/ 375723 w 405688"/>
                      <a:gd name="connsiteY420" fmla="*/ 71457 h 212064"/>
                      <a:gd name="connsiteX421" fmla="*/ 375723 w 405688"/>
                      <a:gd name="connsiteY421" fmla="*/ 71457 h 212064"/>
                      <a:gd name="connsiteX422" fmla="*/ 375723 w 405688"/>
                      <a:gd name="connsiteY422" fmla="*/ 71457 h 212064"/>
                      <a:gd name="connsiteX423" fmla="*/ 375723 w 405688"/>
                      <a:gd name="connsiteY423" fmla="*/ 71457 h 212064"/>
                      <a:gd name="connsiteX424" fmla="*/ 375723 w 405688"/>
                      <a:gd name="connsiteY424" fmla="*/ 71457 h 212064"/>
                      <a:gd name="connsiteX425" fmla="*/ 375723 w 405688"/>
                      <a:gd name="connsiteY425" fmla="*/ 71457 h 212064"/>
                      <a:gd name="connsiteX426" fmla="*/ 375723 w 405688"/>
                      <a:gd name="connsiteY426" fmla="*/ 71457 h 212064"/>
                      <a:gd name="connsiteX427" fmla="*/ 375723 w 405688"/>
                      <a:gd name="connsiteY427" fmla="*/ 71457 h 212064"/>
                      <a:gd name="connsiteX428" fmla="*/ 375723 w 405688"/>
                      <a:gd name="connsiteY428" fmla="*/ 71457 h 212064"/>
                      <a:gd name="connsiteX429" fmla="*/ 376875 w 405688"/>
                      <a:gd name="connsiteY429" fmla="*/ 71457 h 212064"/>
                      <a:gd name="connsiteX430" fmla="*/ 391859 w 405688"/>
                      <a:gd name="connsiteY430" fmla="*/ 63389 h 212064"/>
                      <a:gd name="connsiteX431" fmla="*/ 391859 w 405688"/>
                      <a:gd name="connsiteY431" fmla="*/ 63389 h 212064"/>
                      <a:gd name="connsiteX432" fmla="*/ 391859 w 405688"/>
                      <a:gd name="connsiteY432" fmla="*/ 63389 h 212064"/>
                      <a:gd name="connsiteX433" fmla="*/ 391859 w 405688"/>
                      <a:gd name="connsiteY433" fmla="*/ 63389 h 212064"/>
                      <a:gd name="connsiteX434" fmla="*/ 391859 w 405688"/>
                      <a:gd name="connsiteY434" fmla="*/ 63389 h 212064"/>
                      <a:gd name="connsiteX435" fmla="*/ 391859 w 405688"/>
                      <a:gd name="connsiteY435" fmla="*/ 63389 h 212064"/>
                      <a:gd name="connsiteX436" fmla="*/ 391859 w 405688"/>
                      <a:gd name="connsiteY436" fmla="*/ 63389 h 212064"/>
                      <a:gd name="connsiteX437" fmla="*/ 391859 w 405688"/>
                      <a:gd name="connsiteY437" fmla="*/ 63389 h 212064"/>
                      <a:gd name="connsiteX438" fmla="*/ 391859 w 405688"/>
                      <a:gd name="connsiteY438" fmla="*/ 63389 h 212064"/>
                      <a:gd name="connsiteX439" fmla="*/ 391859 w 405688"/>
                      <a:gd name="connsiteY439" fmla="*/ 63389 h 212064"/>
                      <a:gd name="connsiteX440" fmla="*/ 391859 w 405688"/>
                      <a:gd name="connsiteY440" fmla="*/ 59931 h 212064"/>
                      <a:gd name="connsiteX441" fmla="*/ 391859 w 405688"/>
                      <a:gd name="connsiteY441" fmla="*/ 61084 h 212064"/>
                      <a:gd name="connsiteX442" fmla="*/ 391859 w 405688"/>
                      <a:gd name="connsiteY442" fmla="*/ 61084 h 212064"/>
                      <a:gd name="connsiteX443" fmla="*/ 390706 w 405688"/>
                      <a:gd name="connsiteY443" fmla="*/ 61084 h 212064"/>
                      <a:gd name="connsiteX444" fmla="*/ 375723 w 405688"/>
                      <a:gd name="connsiteY444" fmla="*/ 69152 h 212064"/>
                      <a:gd name="connsiteX445" fmla="*/ 374571 w 405688"/>
                      <a:gd name="connsiteY445" fmla="*/ 69152 h 212064"/>
                      <a:gd name="connsiteX446" fmla="*/ 374571 w 405688"/>
                      <a:gd name="connsiteY446" fmla="*/ 69152 h 212064"/>
                      <a:gd name="connsiteX447" fmla="*/ 373418 w 405688"/>
                      <a:gd name="connsiteY447" fmla="*/ 69152 h 212064"/>
                      <a:gd name="connsiteX448" fmla="*/ 373418 w 405688"/>
                      <a:gd name="connsiteY448" fmla="*/ 69152 h 212064"/>
                      <a:gd name="connsiteX449" fmla="*/ 372265 w 405688"/>
                      <a:gd name="connsiteY449" fmla="*/ 69152 h 212064"/>
                      <a:gd name="connsiteX450" fmla="*/ 372265 w 405688"/>
                      <a:gd name="connsiteY450" fmla="*/ 69152 h 212064"/>
                      <a:gd name="connsiteX451" fmla="*/ 371113 w 405688"/>
                      <a:gd name="connsiteY451" fmla="*/ 69152 h 212064"/>
                      <a:gd name="connsiteX452" fmla="*/ 359587 w 405688"/>
                      <a:gd name="connsiteY452" fmla="*/ 62237 h 212064"/>
                      <a:gd name="connsiteX453" fmla="*/ 358435 w 405688"/>
                      <a:gd name="connsiteY453" fmla="*/ 61084 h 212064"/>
                      <a:gd name="connsiteX454" fmla="*/ 358435 w 405688"/>
                      <a:gd name="connsiteY454" fmla="*/ 64542 h 212064"/>
                      <a:gd name="connsiteX455" fmla="*/ 359587 w 405688"/>
                      <a:gd name="connsiteY455" fmla="*/ 65694 h 212064"/>
                      <a:gd name="connsiteX456" fmla="*/ 369960 w 405688"/>
                      <a:gd name="connsiteY456" fmla="*/ 71457 h 212064"/>
                      <a:gd name="connsiteX457" fmla="*/ 369960 w 405688"/>
                      <a:gd name="connsiteY457" fmla="*/ 71457 h 212064"/>
                      <a:gd name="connsiteX458" fmla="*/ 354978 w 405688"/>
                      <a:gd name="connsiteY458" fmla="*/ 79525 h 212064"/>
                      <a:gd name="connsiteX459" fmla="*/ 353825 w 405688"/>
                      <a:gd name="connsiteY459" fmla="*/ 79525 h 212064"/>
                      <a:gd name="connsiteX460" fmla="*/ 353825 w 405688"/>
                      <a:gd name="connsiteY460" fmla="*/ 79525 h 212064"/>
                      <a:gd name="connsiteX461" fmla="*/ 352672 w 405688"/>
                      <a:gd name="connsiteY461" fmla="*/ 79525 h 212064"/>
                      <a:gd name="connsiteX462" fmla="*/ 352672 w 405688"/>
                      <a:gd name="connsiteY462" fmla="*/ 79525 h 212064"/>
                      <a:gd name="connsiteX463" fmla="*/ 351520 w 405688"/>
                      <a:gd name="connsiteY463" fmla="*/ 79525 h 212064"/>
                      <a:gd name="connsiteX464" fmla="*/ 351520 w 405688"/>
                      <a:gd name="connsiteY464" fmla="*/ 79525 h 212064"/>
                      <a:gd name="connsiteX465" fmla="*/ 350367 w 405688"/>
                      <a:gd name="connsiteY465" fmla="*/ 79525 h 212064"/>
                      <a:gd name="connsiteX466" fmla="*/ 338842 w 405688"/>
                      <a:gd name="connsiteY466" fmla="*/ 72610 h 212064"/>
                      <a:gd name="connsiteX467" fmla="*/ 338842 w 405688"/>
                      <a:gd name="connsiteY467" fmla="*/ 72610 h 212064"/>
                      <a:gd name="connsiteX468" fmla="*/ 341147 w 405688"/>
                      <a:gd name="connsiteY468" fmla="*/ 71457 h 212064"/>
                      <a:gd name="connsiteX469" fmla="*/ 341147 w 405688"/>
                      <a:gd name="connsiteY469" fmla="*/ 71457 h 212064"/>
                      <a:gd name="connsiteX470" fmla="*/ 341147 w 405688"/>
                      <a:gd name="connsiteY470" fmla="*/ 71457 h 212064"/>
                      <a:gd name="connsiteX471" fmla="*/ 341147 w 405688"/>
                      <a:gd name="connsiteY471" fmla="*/ 71457 h 212064"/>
                      <a:gd name="connsiteX472" fmla="*/ 341147 w 405688"/>
                      <a:gd name="connsiteY472" fmla="*/ 71457 h 212064"/>
                      <a:gd name="connsiteX473" fmla="*/ 341147 w 405688"/>
                      <a:gd name="connsiteY473" fmla="*/ 71457 h 212064"/>
                      <a:gd name="connsiteX474" fmla="*/ 341147 w 405688"/>
                      <a:gd name="connsiteY474" fmla="*/ 71457 h 212064"/>
                      <a:gd name="connsiteX475" fmla="*/ 341147 w 405688"/>
                      <a:gd name="connsiteY475" fmla="*/ 71457 h 212064"/>
                      <a:gd name="connsiteX476" fmla="*/ 341147 w 405688"/>
                      <a:gd name="connsiteY476" fmla="*/ 71457 h 212064"/>
                      <a:gd name="connsiteX477" fmla="*/ 341147 w 405688"/>
                      <a:gd name="connsiteY477" fmla="*/ 71457 h 212064"/>
                      <a:gd name="connsiteX478" fmla="*/ 341147 w 405688"/>
                      <a:gd name="connsiteY478" fmla="*/ 71457 h 212064"/>
                      <a:gd name="connsiteX479" fmla="*/ 341147 w 405688"/>
                      <a:gd name="connsiteY479" fmla="*/ 67999 h 212064"/>
                      <a:gd name="connsiteX480" fmla="*/ 343452 w 405688"/>
                      <a:gd name="connsiteY480" fmla="*/ 69152 h 212064"/>
                      <a:gd name="connsiteX481" fmla="*/ 343452 w 405688"/>
                      <a:gd name="connsiteY481" fmla="*/ 69152 h 212064"/>
                      <a:gd name="connsiteX482" fmla="*/ 343452 w 405688"/>
                      <a:gd name="connsiteY482" fmla="*/ 69152 h 212064"/>
                      <a:gd name="connsiteX483" fmla="*/ 343452 w 405688"/>
                      <a:gd name="connsiteY483" fmla="*/ 69152 h 212064"/>
                      <a:gd name="connsiteX484" fmla="*/ 343452 w 405688"/>
                      <a:gd name="connsiteY484" fmla="*/ 69152 h 212064"/>
                      <a:gd name="connsiteX485" fmla="*/ 343452 w 405688"/>
                      <a:gd name="connsiteY485" fmla="*/ 69152 h 212064"/>
                      <a:gd name="connsiteX486" fmla="*/ 343452 w 405688"/>
                      <a:gd name="connsiteY486" fmla="*/ 69152 h 212064"/>
                      <a:gd name="connsiteX487" fmla="*/ 343452 w 405688"/>
                      <a:gd name="connsiteY487" fmla="*/ 69152 h 212064"/>
                      <a:gd name="connsiteX488" fmla="*/ 343452 w 405688"/>
                      <a:gd name="connsiteY488" fmla="*/ 69152 h 212064"/>
                      <a:gd name="connsiteX489" fmla="*/ 343452 w 405688"/>
                      <a:gd name="connsiteY489" fmla="*/ 69152 h 212064"/>
                      <a:gd name="connsiteX490" fmla="*/ 343452 w 405688"/>
                      <a:gd name="connsiteY490" fmla="*/ 69152 h 212064"/>
                      <a:gd name="connsiteX491" fmla="*/ 343452 w 405688"/>
                      <a:gd name="connsiteY491" fmla="*/ 69152 h 212064"/>
                      <a:gd name="connsiteX492" fmla="*/ 343452 w 405688"/>
                      <a:gd name="connsiteY492" fmla="*/ 69152 h 212064"/>
                      <a:gd name="connsiteX493" fmla="*/ 343452 w 405688"/>
                      <a:gd name="connsiteY493" fmla="*/ 69152 h 212064"/>
                      <a:gd name="connsiteX494" fmla="*/ 343452 w 405688"/>
                      <a:gd name="connsiteY494" fmla="*/ 69152 h 212064"/>
                      <a:gd name="connsiteX495" fmla="*/ 344605 w 405688"/>
                      <a:gd name="connsiteY495" fmla="*/ 69152 h 212064"/>
                      <a:gd name="connsiteX496" fmla="*/ 352672 w 405688"/>
                      <a:gd name="connsiteY496" fmla="*/ 64542 h 212064"/>
                      <a:gd name="connsiteX497" fmla="*/ 352672 w 405688"/>
                      <a:gd name="connsiteY497" fmla="*/ 64542 h 212064"/>
                      <a:gd name="connsiteX498" fmla="*/ 352672 w 405688"/>
                      <a:gd name="connsiteY498" fmla="*/ 64542 h 212064"/>
                      <a:gd name="connsiteX499" fmla="*/ 352672 w 405688"/>
                      <a:gd name="connsiteY499" fmla="*/ 64542 h 212064"/>
                      <a:gd name="connsiteX500" fmla="*/ 352672 w 405688"/>
                      <a:gd name="connsiteY500" fmla="*/ 64542 h 212064"/>
                      <a:gd name="connsiteX501" fmla="*/ 352672 w 405688"/>
                      <a:gd name="connsiteY501" fmla="*/ 64542 h 212064"/>
                      <a:gd name="connsiteX502" fmla="*/ 352672 w 405688"/>
                      <a:gd name="connsiteY502" fmla="*/ 64542 h 212064"/>
                      <a:gd name="connsiteX503" fmla="*/ 352672 w 405688"/>
                      <a:gd name="connsiteY503" fmla="*/ 64542 h 212064"/>
                      <a:gd name="connsiteX504" fmla="*/ 352672 w 405688"/>
                      <a:gd name="connsiteY504" fmla="*/ 64542 h 212064"/>
                      <a:gd name="connsiteX505" fmla="*/ 352672 w 405688"/>
                      <a:gd name="connsiteY505" fmla="*/ 64542 h 212064"/>
                      <a:gd name="connsiteX506" fmla="*/ 352672 w 405688"/>
                      <a:gd name="connsiteY506" fmla="*/ 64542 h 212064"/>
                      <a:gd name="connsiteX507" fmla="*/ 352672 w 405688"/>
                      <a:gd name="connsiteY507" fmla="*/ 61084 h 212064"/>
                      <a:gd name="connsiteX508" fmla="*/ 353825 w 405688"/>
                      <a:gd name="connsiteY508" fmla="*/ 62237 h 212064"/>
                      <a:gd name="connsiteX509" fmla="*/ 353825 w 405688"/>
                      <a:gd name="connsiteY509" fmla="*/ 62237 h 212064"/>
                      <a:gd name="connsiteX510" fmla="*/ 353825 w 405688"/>
                      <a:gd name="connsiteY510" fmla="*/ 62237 h 212064"/>
                      <a:gd name="connsiteX511" fmla="*/ 353825 w 405688"/>
                      <a:gd name="connsiteY511" fmla="*/ 62237 h 212064"/>
                      <a:gd name="connsiteX512" fmla="*/ 353825 w 405688"/>
                      <a:gd name="connsiteY512" fmla="*/ 62237 h 212064"/>
                      <a:gd name="connsiteX513" fmla="*/ 353825 w 405688"/>
                      <a:gd name="connsiteY513" fmla="*/ 62237 h 212064"/>
                      <a:gd name="connsiteX514" fmla="*/ 353825 w 405688"/>
                      <a:gd name="connsiteY514" fmla="*/ 62237 h 212064"/>
                      <a:gd name="connsiteX515" fmla="*/ 353825 w 405688"/>
                      <a:gd name="connsiteY515" fmla="*/ 62237 h 212064"/>
                      <a:gd name="connsiteX516" fmla="*/ 353825 w 405688"/>
                      <a:gd name="connsiteY516" fmla="*/ 62237 h 212064"/>
                      <a:gd name="connsiteX517" fmla="*/ 353825 w 405688"/>
                      <a:gd name="connsiteY517" fmla="*/ 62237 h 212064"/>
                      <a:gd name="connsiteX518" fmla="*/ 353825 w 405688"/>
                      <a:gd name="connsiteY518" fmla="*/ 62237 h 212064"/>
                      <a:gd name="connsiteX519" fmla="*/ 353825 w 405688"/>
                      <a:gd name="connsiteY519" fmla="*/ 62237 h 212064"/>
                      <a:gd name="connsiteX520" fmla="*/ 353825 w 405688"/>
                      <a:gd name="connsiteY520" fmla="*/ 62237 h 212064"/>
                      <a:gd name="connsiteX521" fmla="*/ 353825 w 405688"/>
                      <a:gd name="connsiteY521" fmla="*/ 62237 h 212064"/>
                      <a:gd name="connsiteX522" fmla="*/ 353825 w 405688"/>
                      <a:gd name="connsiteY522" fmla="*/ 62237 h 212064"/>
                      <a:gd name="connsiteX523" fmla="*/ 353825 w 405688"/>
                      <a:gd name="connsiteY523" fmla="*/ 62237 h 212064"/>
                      <a:gd name="connsiteX524" fmla="*/ 353825 w 405688"/>
                      <a:gd name="connsiteY524" fmla="*/ 62237 h 212064"/>
                      <a:gd name="connsiteX525" fmla="*/ 354978 w 405688"/>
                      <a:gd name="connsiteY525" fmla="*/ 62237 h 212064"/>
                      <a:gd name="connsiteX526" fmla="*/ 372265 w 405688"/>
                      <a:gd name="connsiteY526" fmla="*/ 53017 h 212064"/>
                      <a:gd name="connsiteX527" fmla="*/ 372265 w 405688"/>
                      <a:gd name="connsiteY527" fmla="*/ 53017 h 212064"/>
                      <a:gd name="connsiteX528" fmla="*/ 372265 w 405688"/>
                      <a:gd name="connsiteY528" fmla="*/ 53017 h 212064"/>
                      <a:gd name="connsiteX529" fmla="*/ 372265 w 405688"/>
                      <a:gd name="connsiteY529" fmla="*/ 53017 h 212064"/>
                      <a:gd name="connsiteX530" fmla="*/ 372265 w 405688"/>
                      <a:gd name="connsiteY530" fmla="*/ 53017 h 212064"/>
                      <a:gd name="connsiteX531" fmla="*/ 372265 w 405688"/>
                      <a:gd name="connsiteY531" fmla="*/ 53017 h 212064"/>
                      <a:gd name="connsiteX532" fmla="*/ 372265 w 405688"/>
                      <a:gd name="connsiteY532" fmla="*/ 53017 h 212064"/>
                      <a:gd name="connsiteX533" fmla="*/ 372265 w 405688"/>
                      <a:gd name="connsiteY533" fmla="*/ 53017 h 212064"/>
                      <a:gd name="connsiteX534" fmla="*/ 372265 w 405688"/>
                      <a:gd name="connsiteY534" fmla="*/ 53017 h 212064"/>
                      <a:gd name="connsiteX535" fmla="*/ 372265 w 405688"/>
                      <a:gd name="connsiteY535" fmla="*/ 53017 h 212064"/>
                      <a:gd name="connsiteX536" fmla="*/ 372265 w 405688"/>
                      <a:gd name="connsiteY536" fmla="*/ 53017 h 212064"/>
                      <a:gd name="connsiteX537" fmla="*/ 372265 w 405688"/>
                      <a:gd name="connsiteY537" fmla="*/ 50711 h 212064"/>
                      <a:gd name="connsiteX538" fmla="*/ 391859 w 405688"/>
                      <a:gd name="connsiteY538" fmla="*/ 61084 h 212064"/>
                      <a:gd name="connsiteX539" fmla="*/ 391859 w 405688"/>
                      <a:gd name="connsiteY539" fmla="*/ 61084 h 212064"/>
                      <a:gd name="connsiteX540" fmla="*/ 391859 w 405688"/>
                      <a:gd name="connsiteY540" fmla="*/ 61084 h 212064"/>
                      <a:gd name="connsiteX541" fmla="*/ 391859 w 405688"/>
                      <a:gd name="connsiteY541" fmla="*/ 61084 h 212064"/>
                      <a:gd name="connsiteX542" fmla="*/ 391859 w 405688"/>
                      <a:gd name="connsiteY542" fmla="*/ 61084 h 212064"/>
                      <a:gd name="connsiteX543" fmla="*/ 391859 w 405688"/>
                      <a:gd name="connsiteY543" fmla="*/ 61084 h 212064"/>
                      <a:gd name="connsiteX544" fmla="*/ 391859 w 405688"/>
                      <a:gd name="connsiteY544" fmla="*/ 61084 h 212064"/>
                      <a:gd name="connsiteX545" fmla="*/ 391859 w 405688"/>
                      <a:gd name="connsiteY545" fmla="*/ 61084 h 212064"/>
                      <a:gd name="connsiteX546" fmla="*/ 393011 w 405688"/>
                      <a:gd name="connsiteY546" fmla="*/ 61084 h 212064"/>
                      <a:gd name="connsiteX547" fmla="*/ 393011 w 405688"/>
                      <a:gd name="connsiteY547" fmla="*/ 61084 h 212064"/>
                      <a:gd name="connsiteX548" fmla="*/ 393011 w 405688"/>
                      <a:gd name="connsiteY548" fmla="*/ 61084 h 212064"/>
                      <a:gd name="connsiteX549" fmla="*/ 393011 w 405688"/>
                      <a:gd name="connsiteY549" fmla="*/ 61084 h 212064"/>
                      <a:gd name="connsiteX550" fmla="*/ 393011 w 405688"/>
                      <a:gd name="connsiteY550" fmla="*/ 61084 h 212064"/>
                      <a:gd name="connsiteX551" fmla="*/ 393011 w 405688"/>
                      <a:gd name="connsiteY551" fmla="*/ 61084 h 212064"/>
                      <a:gd name="connsiteX552" fmla="*/ 394163 w 405688"/>
                      <a:gd name="connsiteY552" fmla="*/ 61084 h 212064"/>
                      <a:gd name="connsiteX553" fmla="*/ 405688 w 405688"/>
                      <a:gd name="connsiteY553" fmla="*/ 55322 h 212064"/>
                      <a:gd name="connsiteX554" fmla="*/ 405688 w 405688"/>
                      <a:gd name="connsiteY554" fmla="*/ 55322 h 212064"/>
                      <a:gd name="connsiteX555" fmla="*/ 405688 w 405688"/>
                      <a:gd name="connsiteY555" fmla="*/ 55322 h 212064"/>
                      <a:gd name="connsiteX556" fmla="*/ 405688 w 405688"/>
                      <a:gd name="connsiteY556" fmla="*/ 55322 h 212064"/>
                      <a:gd name="connsiteX557" fmla="*/ 405688 w 405688"/>
                      <a:gd name="connsiteY557" fmla="*/ 55322 h 212064"/>
                      <a:gd name="connsiteX558" fmla="*/ 405688 w 405688"/>
                      <a:gd name="connsiteY558" fmla="*/ 55322 h 212064"/>
                      <a:gd name="connsiteX559" fmla="*/ 405688 w 405688"/>
                      <a:gd name="connsiteY559" fmla="*/ 55322 h 212064"/>
                      <a:gd name="connsiteX560" fmla="*/ 405688 w 405688"/>
                      <a:gd name="connsiteY560" fmla="*/ 55322 h 212064"/>
                      <a:gd name="connsiteX561" fmla="*/ 405688 w 405688"/>
                      <a:gd name="connsiteY561" fmla="*/ 55322 h 212064"/>
                      <a:gd name="connsiteX562" fmla="*/ 405688 w 405688"/>
                      <a:gd name="connsiteY562" fmla="*/ 55322 h 212064"/>
                      <a:gd name="connsiteX563" fmla="*/ 405688 w 405688"/>
                      <a:gd name="connsiteY563" fmla="*/ 51864 h 212064"/>
                      <a:gd name="connsiteX564" fmla="*/ 405688 w 405688"/>
                      <a:gd name="connsiteY564" fmla="*/ 53017 h 212064"/>
                      <a:gd name="connsiteX565" fmla="*/ 405688 w 405688"/>
                      <a:gd name="connsiteY565" fmla="*/ 53017 h 212064"/>
                      <a:gd name="connsiteX566" fmla="*/ 404536 w 405688"/>
                      <a:gd name="connsiteY566" fmla="*/ 53017 h 212064"/>
                      <a:gd name="connsiteX567" fmla="*/ 393011 w 405688"/>
                      <a:gd name="connsiteY567" fmla="*/ 58779 h 212064"/>
                      <a:gd name="connsiteX568" fmla="*/ 391859 w 405688"/>
                      <a:gd name="connsiteY568" fmla="*/ 58779 h 212064"/>
                      <a:gd name="connsiteX569" fmla="*/ 391859 w 405688"/>
                      <a:gd name="connsiteY569" fmla="*/ 58779 h 212064"/>
                      <a:gd name="connsiteX570" fmla="*/ 390706 w 405688"/>
                      <a:gd name="connsiteY570" fmla="*/ 58779 h 212064"/>
                      <a:gd name="connsiteX571" fmla="*/ 390706 w 405688"/>
                      <a:gd name="connsiteY571" fmla="*/ 58779 h 212064"/>
                      <a:gd name="connsiteX572" fmla="*/ 389553 w 405688"/>
                      <a:gd name="connsiteY572" fmla="*/ 58779 h 212064"/>
                      <a:gd name="connsiteX573" fmla="*/ 389553 w 405688"/>
                      <a:gd name="connsiteY573" fmla="*/ 58779 h 212064"/>
                      <a:gd name="connsiteX574" fmla="*/ 388400 w 405688"/>
                      <a:gd name="connsiteY574" fmla="*/ 58779 h 212064"/>
                      <a:gd name="connsiteX575" fmla="*/ 358435 w 405688"/>
                      <a:gd name="connsiteY575" fmla="*/ 42644 h 212064"/>
                      <a:gd name="connsiteX576" fmla="*/ 358435 w 405688"/>
                      <a:gd name="connsiteY576" fmla="*/ 42644 h 212064"/>
                      <a:gd name="connsiteX577" fmla="*/ 368808 w 405688"/>
                      <a:gd name="connsiteY577" fmla="*/ 36881 h 212064"/>
                      <a:gd name="connsiteX578" fmla="*/ 368808 w 405688"/>
                      <a:gd name="connsiteY578" fmla="*/ 36881 h 212064"/>
                      <a:gd name="connsiteX579" fmla="*/ 368808 w 405688"/>
                      <a:gd name="connsiteY579" fmla="*/ 36881 h 212064"/>
                      <a:gd name="connsiteX580" fmla="*/ 368808 w 405688"/>
                      <a:gd name="connsiteY580" fmla="*/ 36881 h 212064"/>
                      <a:gd name="connsiteX581" fmla="*/ 368808 w 405688"/>
                      <a:gd name="connsiteY581" fmla="*/ 36881 h 212064"/>
                      <a:gd name="connsiteX582" fmla="*/ 368808 w 405688"/>
                      <a:gd name="connsiteY582" fmla="*/ 36881 h 212064"/>
                      <a:gd name="connsiteX583" fmla="*/ 368808 w 405688"/>
                      <a:gd name="connsiteY583" fmla="*/ 36881 h 212064"/>
                      <a:gd name="connsiteX584" fmla="*/ 368808 w 405688"/>
                      <a:gd name="connsiteY584" fmla="*/ 36881 h 212064"/>
                      <a:gd name="connsiteX585" fmla="*/ 368808 w 405688"/>
                      <a:gd name="connsiteY585" fmla="*/ 36881 h 212064"/>
                      <a:gd name="connsiteX586" fmla="*/ 368808 w 405688"/>
                      <a:gd name="connsiteY586" fmla="*/ 36881 h 212064"/>
                      <a:gd name="connsiteX587" fmla="*/ 368808 w 405688"/>
                      <a:gd name="connsiteY587" fmla="*/ 36881 h 212064"/>
                      <a:gd name="connsiteX588" fmla="*/ 368808 w 405688"/>
                      <a:gd name="connsiteY588" fmla="*/ 33424 h 212064"/>
                      <a:gd name="connsiteX589" fmla="*/ 368808 w 405688"/>
                      <a:gd name="connsiteY589" fmla="*/ 34576 h 212064"/>
                      <a:gd name="connsiteX590" fmla="*/ 368808 w 405688"/>
                      <a:gd name="connsiteY590" fmla="*/ 34576 h 212064"/>
                      <a:gd name="connsiteX591" fmla="*/ 367655 w 405688"/>
                      <a:gd name="connsiteY591" fmla="*/ 34576 h 212064"/>
                      <a:gd name="connsiteX592" fmla="*/ 356130 w 405688"/>
                      <a:gd name="connsiteY592" fmla="*/ 40338 h 212064"/>
                      <a:gd name="connsiteX593" fmla="*/ 354978 w 405688"/>
                      <a:gd name="connsiteY593" fmla="*/ 40338 h 212064"/>
                      <a:gd name="connsiteX594" fmla="*/ 354978 w 405688"/>
                      <a:gd name="connsiteY594" fmla="*/ 40338 h 212064"/>
                      <a:gd name="connsiteX595" fmla="*/ 353825 w 405688"/>
                      <a:gd name="connsiteY595" fmla="*/ 40338 h 212064"/>
                      <a:gd name="connsiteX596" fmla="*/ 353825 w 405688"/>
                      <a:gd name="connsiteY596" fmla="*/ 40338 h 212064"/>
                      <a:gd name="connsiteX597" fmla="*/ 352672 w 405688"/>
                      <a:gd name="connsiteY597" fmla="*/ 40338 h 212064"/>
                      <a:gd name="connsiteX598" fmla="*/ 352672 w 405688"/>
                      <a:gd name="connsiteY598" fmla="*/ 40338 h 212064"/>
                      <a:gd name="connsiteX599" fmla="*/ 351520 w 405688"/>
                      <a:gd name="connsiteY599" fmla="*/ 40338 h 212064"/>
                      <a:gd name="connsiteX600" fmla="*/ 321554 w 405688"/>
                      <a:gd name="connsiteY600" fmla="*/ 24203 h 212064"/>
                      <a:gd name="connsiteX601" fmla="*/ 321554 w 405688"/>
                      <a:gd name="connsiteY601" fmla="*/ 24203 h 212064"/>
                      <a:gd name="connsiteX602" fmla="*/ 331927 w 405688"/>
                      <a:gd name="connsiteY602" fmla="*/ 18441 h 212064"/>
                      <a:gd name="connsiteX603" fmla="*/ 331927 w 405688"/>
                      <a:gd name="connsiteY603" fmla="*/ 18441 h 212064"/>
                      <a:gd name="connsiteX604" fmla="*/ 331927 w 405688"/>
                      <a:gd name="connsiteY604" fmla="*/ 18441 h 212064"/>
                      <a:gd name="connsiteX605" fmla="*/ 331927 w 405688"/>
                      <a:gd name="connsiteY605" fmla="*/ 18441 h 212064"/>
                      <a:gd name="connsiteX606" fmla="*/ 331927 w 405688"/>
                      <a:gd name="connsiteY606" fmla="*/ 18441 h 212064"/>
                      <a:gd name="connsiteX607" fmla="*/ 331927 w 405688"/>
                      <a:gd name="connsiteY607" fmla="*/ 18441 h 212064"/>
                      <a:gd name="connsiteX608" fmla="*/ 331927 w 405688"/>
                      <a:gd name="connsiteY608" fmla="*/ 18441 h 212064"/>
                      <a:gd name="connsiteX609" fmla="*/ 331927 w 405688"/>
                      <a:gd name="connsiteY609" fmla="*/ 18441 h 212064"/>
                      <a:gd name="connsiteX610" fmla="*/ 331927 w 405688"/>
                      <a:gd name="connsiteY610" fmla="*/ 18441 h 212064"/>
                      <a:gd name="connsiteX611" fmla="*/ 331927 w 405688"/>
                      <a:gd name="connsiteY611" fmla="*/ 18441 h 212064"/>
                      <a:gd name="connsiteX612" fmla="*/ 331927 w 405688"/>
                      <a:gd name="connsiteY612" fmla="*/ 14983 h 212064"/>
                      <a:gd name="connsiteX613" fmla="*/ 331927 w 405688"/>
                      <a:gd name="connsiteY613" fmla="*/ 16136 h 212064"/>
                      <a:gd name="connsiteX614" fmla="*/ 331927 w 405688"/>
                      <a:gd name="connsiteY614" fmla="*/ 16136 h 212064"/>
                      <a:gd name="connsiteX615" fmla="*/ 330774 w 405688"/>
                      <a:gd name="connsiteY615" fmla="*/ 16136 h 212064"/>
                      <a:gd name="connsiteX616" fmla="*/ 314639 w 405688"/>
                      <a:gd name="connsiteY616" fmla="*/ 25356 h 212064"/>
                      <a:gd name="connsiteX617" fmla="*/ 313486 w 405688"/>
                      <a:gd name="connsiteY617" fmla="*/ 25356 h 212064"/>
                      <a:gd name="connsiteX618" fmla="*/ 313486 w 405688"/>
                      <a:gd name="connsiteY618" fmla="*/ 25356 h 212064"/>
                      <a:gd name="connsiteX619" fmla="*/ 312334 w 405688"/>
                      <a:gd name="connsiteY619" fmla="*/ 25356 h 212064"/>
                      <a:gd name="connsiteX620" fmla="*/ 312334 w 405688"/>
                      <a:gd name="connsiteY620" fmla="*/ 25356 h 212064"/>
                      <a:gd name="connsiteX621" fmla="*/ 311182 w 405688"/>
                      <a:gd name="connsiteY621" fmla="*/ 25356 h 212064"/>
                      <a:gd name="connsiteX622" fmla="*/ 311182 w 405688"/>
                      <a:gd name="connsiteY622" fmla="*/ 25356 h 212064"/>
                      <a:gd name="connsiteX623" fmla="*/ 310029 w 405688"/>
                      <a:gd name="connsiteY623" fmla="*/ 25356 h 212064"/>
                      <a:gd name="connsiteX624" fmla="*/ 298504 w 405688"/>
                      <a:gd name="connsiteY624" fmla="*/ 18441 h 212064"/>
                      <a:gd name="connsiteX625" fmla="*/ 298504 w 405688"/>
                      <a:gd name="connsiteY625" fmla="*/ 18441 h 212064"/>
                      <a:gd name="connsiteX626" fmla="*/ 313486 w 405688"/>
                      <a:gd name="connsiteY626" fmla="*/ 10373 h 212064"/>
                      <a:gd name="connsiteX627" fmla="*/ 313486 w 405688"/>
                      <a:gd name="connsiteY627" fmla="*/ 10373 h 212064"/>
                      <a:gd name="connsiteX628" fmla="*/ 313486 w 405688"/>
                      <a:gd name="connsiteY628" fmla="*/ 10373 h 212064"/>
                      <a:gd name="connsiteX629" fmla="*/ 313486 w 405688"/>
                      <a:gd name="connsiteY629" fmla="*/ 10373 h 212064"/>
                      <a:gd name="connsiteX630" fmla="*/ 313486 w 405688"/>
                      <a:gd name="connsiteY630" fmla="*/ 10373 h 212064"/>
                      <a:gd name="connsiteX631" fmla="*/ 313486 w 405688"/>
                      <a:gd name="connsiteY631" fmla="*/ 10373 h 212064"/>
                      <a:gd name="connsiteX632" fmla="*/ 313486 w 405688"/>
                      <a:gd name="connsiteY632" fmla="*/ 10373 h 212064"/>
                      <a:gd name="connsiteX633" fmla="*/ 313486 w 405688"/>
                      <a:gd name="connsiteY633" fmla="*/ 10373 h 212064"/>
                      <a:gd name="connsiteX634" fmla="*/ 313486 w 405688"/>
                      <a:gd name="connsiteY634" fmla="*/ 10373 h 212064"/>
                      <a:gd name="connsiteX635" fmla="*/ 313486 w 405688"/>
                      <a:gd name="connsiteY635" fmla="*/ 10373 h 212064"/>
                      <a:gd name="connsiteX636" fmla="*/ 313486 w 405688"/>
                      <a:gd name="connsiteY636" fmla="*/ 10373 h 212064"/>
                      <a:gd name="connsiteX637" fmla="*/ 313486 w 405688"/>
                      <a:gd name="connsiteY637" fmla="*/ 6916 h 212064"/>
                      <a:gd name="connsiteX638" fmla="*/ 313486 w 405688"/>
                      <a:gd name="connsiteY638" fmla="*/ 8068 h 212064"/>
                      <a:gd name="connsiteX639" fmla="*/ 313486 w 405688"/>
                      <a:gd name="connsiteY639" fmla="*/ 8068 h 212064"/>
                      <a:gd name="connsiteX640" fmla="*/ 312334 w 405688"/>
                      <a:gd name="connsiteY640" fmla="*/ 8068 h 212064"/>
                      <a:gd name="connsiteX641" fmla="*/ 261623 w 405688"/>
                      <a:gd name="connsiteY641" fmla="*/ 35729 h 212064"/>
                      <a:gd name="connsiteX642" fmla="*/ 260470 w 405688"/>
                      <a:gd name="connsiteY642" fmla="*/ 35729 h 212064"/>
                      <a:gd name="connsiteX643" fmla="*/ 260470 w 405688"/>
                      <a:gd name="connsiteY643" fmla="*/ 35729 h 212064"/>
                      <a:gd name="connsiteX644" fmla="*/ 259318 w 405688"/>
                      <a:gd name="connsiteY644" fmla="*/ 35729 h 212064"/>
                      <a:gd name="connsiteX645" fmla="*/ 259318 w 405688"/>
                      <a:gd name="connsiteY645" fmla="*/ 35729 h 212064"/>
                      <a:gd name="connsiteX646" fmla="*/ 258165 w 405688"/>
                      <a:gd name="connsiteY646" fmla="*/ 35729 h 212064"/>
                      <a:gd name="connsiteX647" fmla="*/ 258165 w 405688"/>
                      <a:gd name="connsiteY647" fmla="*/ 35729 h 212064"/>
                      <a:gd name="connsiteX648" fmla="*/ 257013 w 405688"/>
                      <a:gd name="connsiteY648" fmla="*/ 35729 h 212064"/>
                      <a:gd name="connsiteX649" fmla="*/ 245488 w 405688"/>
                      <a:gd name="connsiteY649" fmla="*/ 28813 h 212064"/>
                      <a:gd name="connsiteX650" fmla="*/ 245488 w 405688"/>
                      <a:gd name="connsiteY650" fmla="*/ 28813 h 212064"/>
                      <a:gd name="connsiteX651" fmla="*/ 252403 w 405688"/>
                      <a:gd name="connsiteY651" fmla="*/ 25356 h 212064"/>
                      <a:gd name="connsiteX652" fmla="*/ 252403 w 405688"/>
                      <a:gd name="connsiteY652" fmla="*/ 25356 h 212064"/>
                      <a:gd name="connsiteX653" fmla="*/ 252403 w 405688"/>
                      <a:gd name="connsiteY653" fmla="*/ 25356 h 212064"/>
                      <a:gd name="connsiteX654" fmla="*/ 252403 w 405688"/>
                      <a:gd name="connsiteY654" fmla="*/ 25356 h 212064"/>
                      <a:gd name="connsiteX655" fmla="*/ 252403 w 405688"/>
                      <a:gd name="connsiteY655" fmla="*/ 25356 h 212064"/>
                      <a:gd name="connsiteX656" fmla="*/ 252403 w 405688"/>
                      <a:gd name="connsiteY656" fmla="*/ 25356 h 212064"/>
                      <a:gd name="connsiteX657" fmla="*/ 252403 w 405688"/>
                      <a:gd name="connsiteY657" fmla="*/ 25356 h 212064"/>
                      <a:gd name="connsiteX658" fmla="*/ 252403 w 405688"/>
                      <a:gd name="connsiteY658" fmla="*/ 25356 h 212064"/>
                      <a:gd name="connsiteX659" fmla="*/ 252403 w 405688"/>
                      <a:gd name="connsiteY659" fmla="*/ 25356 h 212064"/>
                      <a:gd name="connsiteX660" fmla="*/ 252403 w 405688"/>
                      <a:gd name="connsiteY660" fmla="*/ 25356 h 212064"/>
                      <a:gd name="connsiteX661" fmla="*/ 252403 w 405688"/>
                      <a:gd name="connsiteY661" fmla="*/ 25356 h 212064"/>
                      <a:gd name="connsiteX662" fmla="*/ 252403 w 405688"/>
                      <a:gd name="connsiteY662" fmla="*/ 21898 h 212064"/>
                      <a:gd name="connsiteX663" fmla="*/ 253556 w 405688"/>
                      <a:gd name="connsiteY663" fmla="*/ 23051 h 212064"/>
                      <a:gd name="connsiteX664" fmla="*/ 253556 w 405688"/>
                      <a:gd name="connsiteY664" fmla="*/ 23051 h 212064"/>
                      <a:gd name="connsiteX665" fmla="*/ 253556 w 405688"/>
                      <a:gd name="connsiteY665" fmla="*/ 23051 h 212064"/>
                      <a:gd name="connsiteX666" fmla="*/ 253556 w 405688"/>
                      <a:gd name="connsiteY666" fmla="*/ 23051 h 212064"/>
                      <a:gd name="connsiteX667" fmla="*/ 253556 w 405688"/>
                      <a:gd name="connsiteY667" fmla="*/ 23051 h 212064"/>
                      <a:gd name="connsiteX668" fmla="*/ 253556 w 405688"/>
                      <a:gd name="connsiteY668" fmla="*/ 23051 h 212064"/>
                      <a:gd name="connsiteX669" fmla="*/ 253556 w 405688"/>
                      <a:gd name="connsiteY669" fmla="*/ 23051 h 212064"/>
                      <a:gd name="connsiteX670" fmla="*/ 253556 w 405688"/>
                      <a:gd name="connsiteY670" fmla="*/ 23051 h 212064"/>
                      <a:gd name="connsiteX671" fmla="*/ 253556 w 405688"/>
                      <a:gd name="connsiteY671" fmla="*/ 23051 h 212064"/>
                      <a:gd name="connsiteX672" fmla="*/ 253556 w 405688"/>
                      <a:gd name="connsiteY672" fmla="*/ 23051 h 212064"/>
                      <a:gd name="connsiteX673" fmla="*/ 253556 w 405688"/>
                      <a:gd name="connsiteY673" fmla="*/ 23051 h 212064"/>
                      <a:gd name="connsiteX674" fmla="*/ 253556 w 405688"/>
                      <a:gd name="connsiteY674" fmla="*/ 23051 h 212064"/>
                      <a:gd name="connsiteX675" fmla="*/ 253556 w 405688"/>
                      <a:gd name="connsiteY675" fmla="*/ 23051 h 212064"/>
                      <a:gd name="connsiteX676" fmla="*/ 253556 w 405688"/>
                      <a:gd name="connsiteY676" fmla="*/ 23051 h 212064"/>
                      <a:gd name="connsiteX677" fmla="*/ 253556 w 405688"/>
                      <a:gd name="connsiteY677" fmla="*/ 23051 h 212064"/>
                      <a:gd name="connsiteX678" fmla="*/ 253556 w 405688"/>
                      <a:gd name="connsiteY678" fmla="*/ 23051 h 212064"/>
                      <a:gd name="connsiteX679" fmla="*/ 253556 w 405688"/>
                      <a:gd name="connsiteY679" fmla="*/ 23051 h 212064"/>
                      <a:gd name="connsiteX680" fmla="*/ 254708 w 405688"/>
                      <a:gd name="connsiteY680" fmla="*/ 23051 h 212064"/>
                      <a:gd name="connsiteX681" fmla="*/ 269690 w 405688"/>
                      <a:gd name="connsiteY681" fmla="*/ 14983 h 212064"/>
                      <a:gd name="connsiteX682" fmla="*/ 269690 w 405688"/>
                      <a:gd name="connsiteY682" fmla="*/ 14983 h 212064"/>
                      <a:gd name="connsiteX683" fmla="*/ 269690 w 405688"/>
                      <a:gd name="connsiteY683" fmla="*/ 14983 h 212064"/>
                      <a:gd name="connsiteX684" fmla="*/ 269690 w 405688"/>
                      <a:gd name="connsiteY684" fmla="*/ 14983 h 212064"/>
                      <a:gd name="connsiteX685" fmla="*/ 269690 w 405688"/>
                      <a:gd name="connsiteY685" fmla="*/ 14983 h 212064"/>
                      <a:gd name="connsiteX686" fmla="*/ 269690 w 405688"/>
                      <a:gd name="connsiteY686" fmla="*/ 14983 h 212064"/>
                      <a:gd name="connsiteX687" fmla="*/ 269690 w 405688"/>
                      <a:gd name="connsiteY687" fmla="*/ 14983 h 212064"/>
                      <a:gd name="connsiteX688" fmla="*/ 269690 w 405688"/>
                      <a:gd name="connsiteY688" fmla="*/ 14983 h 212064"/>
                      <a:gd name="connsiteX689" fmla="*/ 269690 w 405688"/>
                      <a:gd name="connsiteY689" fmla="*/ 14983 h 212064"/>
                      <a:gd name="connsiteX690" fmla="*/ 269690 w 405688"/>
                      <a:gd name="connsiteY690" fmla="*/ 14983 h 212064"/>
                      <a:gd name="connsiteX691" fmla="*/ 269690 w 405688"/>
                      <a:gd name="connsiteY691" fmla="*/ 14983 h 212064"/>
                      <a:gd name="connsiteX692" fmla="*/ 269690 w 405688"/>
                      <a:gd name="connsiteY692" fmla="*/ 12678 h 212064"/>
                      <a:gd name="connsiteX693" fmla="*/ 270843 w 405688"/>
                      <a:gd name="connsiteY693" fmla="*/ 12678 h 212064"/>
                      <a:gd name="connsiteX694" fmla="*/ 270843 w 405688"/>
                      <a:gd name="connsiteY694" fmla="*/ 12678 h 212064"/>
                      <a:gd name="connsiteX695" fmla="*/ 270843 w 405688"/>
                      <a:gd name="connsiteY695" fmla="*/ 12678 h 212064"/>
                      <a:gd name="connsiteX696" fmla="*/ 270843 w 405688"/>
                      <a:gd name="connsiteY696" fmla="*/ 12678 h 212064"/>
                      <a:gd name="connsiteX697" fmla="*/ 270843 w 405688"/>
                      <a:gd name="connsiteY697" fmla="*/ 12678 h 212064"/>
                      <a:gd name="connsiteX698" fmla="*/ 270843 w 405688"/>
                      <a:gd name="connsiteY698" fmla="*/ 12678 h 212064"/>
                      <a:gd name="connsiteX699" fmla="*/ 270843 w 405688"/>
                      <a:gd name="connsiteY699" fmla="*/ 12678 h 212064"/>
                      <a:gd name="connsiteX700" fmla="*/ 270843 w 405688"/>
                      <a:gd name="connsiteY700" fmla="*/ 12678 h 212064"/>
                      <a:gd name="connsiteX701" fmla="*/ 270843 w 405688"/>
                      <a:gd name="connsiteY701" fmla="*/ 12678 h 212064"/>
                      <a:gd name="connsiteX702" fmla="*/ 270843 w 405688"/>
                      <a:gd name="connsiteY702" fmla="*/ 12678 h 212064"/>
                      <a:gd name="connsiteX703" fmla="*/ 270843 w 405688"/>
                      <a:gd name="connsiteY703" fmla="*/ 12678 h 212064"/>
                      <a:gd name="connsiteX704" fmla="*/ 270843 w 405688"/>
                      <a:gd name="connsiteY704" fmla="*/ 12678 h 212064"/>
                      <a:gd name="connsiteX705" fmla="*/ 270843 w 405688"/>
                      <a:gd name="connsiteY705" fmla="*/ 12678 h 212064"/>
                      <a:gd name="connsiteX706" fmla="*/ 270843 w 405688"/>
                      <a:gd name="connsiteY706" fmla="*/ 12678 h 212064"/>
                      <a:gd name="connsiteX707" fmla="*/ 270843 w 405688"/>
                      <a:gd name="connsiteY707" fmla="*/ 12678 h 212064"/>
                      <a:gd name="connsiteX708" fmla="*/ 271996 w 405688"/>
                      <a:gd name="connsiteY708" fmla="*/ 12678 h 212064"/>
                      <a:gd name="connsiteX709" fmla="*/ 286978 w 405688"/>
                      <a:gd name="connsiteY709" fmla="*/ 4610 h 212064"/>
                      <a:gd name="connsiteX710" fmla="*/ 286978 w 405688"/>
                      <a:gd name="connsiteY710" fmla="*/ 4610 h 212064"/>
                      <a:gd name="connsiteX711" fmla="*/ 286978 w 405688"/>
                      <a:gd name="connsiteY711" fmla="*/ 4610 h 212064"/>
                      <a:gd name="connsiteX712" fmla="*/ 286978 w 405688"/>
                      <a:gd name="connsiteY712" fmla="*/ 4610 h 212064"/>
                      <a:gd name="connsiteX713" fmla="*/ 286978 w 405688"/>
                      <a:gd name="connsiteY713" fmla="*/ 4610 h 212064"/>
                      <a:gd name="connsiteX714" fmla="*/ 286978 w 405688"/>
                      <a:gd name="connsiteY714" fmla="*/ 4610 h 212064"/>
                      <a:gd name="connsiteX715" fmla="*/ 286978 w 405688"/>
                      <a:gd name="connsiteY715" fmla="*/ 4610 h 212064"/>
                      <a:gd name="connsiteX716" fmla="*/ 286978 w 405688"/>
                      <a:gd name="connsiteY716" fmla="*/ 4610 h 212064"/>
                      <a:gd name="connsiteX717" fmla="*/ 286978 w 405688"/>
                      <a:gd name="connsiteY717" fmla="*/ 4610 h 212064"/>
                      <a:gd name="connsiteX718" fmla="*/ 286978 w 405688"/>
                      <a:gd name="connsiteY718" fmla="*/ 4610 h 212064"/>
                      <a:gd name="connsiteX719" fmla="*/ 286978 w 405688"/>
                      <a:gd name="connsiteY719" fmla="*/ 4610 h 212064"/>
                      <a:gd name="connsiteX720" fmla="*/ 286978 w 405688"/>
                      <a:gd name="connsiteY720" fmla="*/ 0 h 212064"/>
                      <a:gd name="connsiteX721" fmla="*/ 286978 w 405688"/>
                      <a:gd name="connsiteY721" fmla="*/ 1153 h 212064"/>
                      <a:gd name="connsiteX722" fmla="*/ 286978 w 405688"/>
                      <a:gd name="connsiteY722" fmla="*/ 1153 h 212064"/>
                      <a:gd name="connsiteX723" fmla="*/ 285826 w 405688"/>
                      <a:gd name="connsiteY723" fmla="*/ 1153 h 212064"/>
                      <a:gd name="connsiteX724" fmla="*/ 270843 w 405688"/>
                      <a:gd name="connsiteY724" fmla="*/ 9221 h 212064"/>
                      <a:gd name="connsiteX725" fmla="*/ 269690 w 405688"/>
                      <a:gd name="connsiteY725" fmla="*/ 9221 h 212064"/>
                      <a:gd name="connsiteX726" fmla="*/ 269690 w 405688"/>
                      <a:gd name="connsiteY726" fmla="*/ 9221 h 212064"/>
                      <a:gd name="connsiteX727" fmla="*/ 268538 w 405688"/>
                      <a:gd name="connsiteY727" fmla="*/ 9221 h 212064"/>
                      <a:gd name="connsiteX728" fmla="*/ 268538 w 405688"/>
                      <a:gd name="connsiteY728" fmla="*/ 9221 h 212064"/>
                      <a:gd name="connsiteX729" fmla="*/ 267385 w 405688"/>
                      <a:gd name="connsiteY729" fmla="*/ 9221 h 212064"/>
                      <a:gd name="connsiteX730" fmla="*/ 267385 w 405688"/>
                      <a:gd name="connsiteY730" fmla="*/ 9221 h 212064"/>
                      <a:gd name="connsiteX731" fmla="*/ 266233 w 405688"/>
                      <a:gd name="connsiteY731" fmla="*/ 9221 h 212064"/>
                      <a:gd name="connsiteX732" fmla="*/ 254708 w 405688"/>
                      <a:gd name="connsiteY732" fmla="*/ 2305 h 212064"/>
                      <a:gd name="connsiteX733" fmla="*/ 253556 w 405688"/>
                      <a:gd name="connsiteY733" fmla="*/ 1153 h 212064"/>
                      <a:gd name="connsiteX734" fmla="*/ 253556 w 405688"/>
                      <a:gd name="connsiteY734" fmla="*/ 4610 h 212064"/>
                      <a:gd name="connsiteX735" fmla="*/ 254708 w 405688"/>
                      <a:gd name="connsiteY735" fmla="*/ 5763 h 212064"/>
                      <a:gd name="connsiteX736" fmla="*/ 265081 w 405688"/>
                      <a:gd name="connsiteY736" fmla="*/ 11525 h 212064"/>
                      <a:gd name="connsiteX737" fmla="*/ 265081 w 405688"/>
                      <a:gd name="connsiteY737" fmla="*/ 11525 h 212064"/>
                      <a:gd name="connsiteX738" fmla="*/ 250097 w 405688"/>
                      <a:gd name="connsiteY738" fmla="*/ 19593 h 212064"/>
                      <a:gd name="connsiteX739" fmla="*/ 248945 w 405688"/>
                      <a:gd name="connsiteY739" fmla="*/ 19593 h 212064"/>
                      <a:gd name="connsiteX740" fmla="*/ 248945 w 405688"/>
                      <a:gd name="connsiteY740" fmla="*/ 19593 h 212064"/>
                      <a:gd name="connsiteX741" fmla="*/ 247793 w 405688"/>
                      <a:gd name="connsiteY741" fmla="*/ 19593 h 212064"/>
                      <a:gd name="connsiteX742" fmla="*/ 247793 w 405688"/>
                      <a:gd name="connsiteY742" fmla="*/ 19593 h 212064"/>
                      <a:gd name="connsiteX743" fmla="*/ 246640 w 405688"/>
                      <a:gd name="connsiteY743" fmla="*/ 19593 h 212064"/>
                      <a:gd name="connsiteX744" fmla="*/ 246640 w 405688"/>
                      <a:gd name="connsiteY744" fmla="*/ 19593 h 212064"/>
                      <a:gd name="connsiteX745" fmla="*/ 245488 w 405688"/>
                      <a:gd name="connsiteY745" fmla="*/ 19593 h 212064"/>
                      <a:gd name="connsiteX746" fmla="*/ 233962 w 405688"/>
                      <a:gd name="connsiteY746" fmla="*/ 12678 h 212064"/>
                      <a:gd name="connsiteX747" fmla="*/ 232809 w 405688"/>
                      <a:gd name="connsiteY747" fmla="*/ 11525 h 212064"/>
                      <a:gd name="connsiteX748" fmla="*/ 232809 w 405688"/>
                      <a:gd name="connsiteY748" fmla="*/ 14983 h 212064"/>
                      <a:gd name="connsiteX749" fmla="*/ 233962 w 405688"/>
                      <a:gd name="connsiteY749" fmla="*/ 16136 h 212064"/>
                      <a:gd name="connsiteX750" fmla="*/ 244335 w 405688"/>
                      <a:gd name="connsiteY750" fmla="*/ 21898 h 212064"/>
                      <a:gd name="connsiteX751" fmla="*/ 244335 w 405688"/>
                      <a:gd name="connsiteY751" fmla="*/ 21898 h 212064"/>
                      <a:gd name="connsiteX752" fmla="*/ 229352 w 405688"/>
                      <a:gd name="connsiteY752" fmla="*/ 29966 h 212064"/>
                      <a:gd name="connsiteX753" fmla="*/ 228200 w 405688"/>
                      <a:gd name="connsiteY753" fmla="*/ 29966 h 212064"/>
                      <a:gd name="connsiteX754" fmla="*/ 228200 w 405688"/>
                      <a:gd name="connsiteY754" fmla="*/ 29966 h 212064"/>
                      <a:gd name="connsiteX755" fmla="*/ 227047 w 405688"/>
                      <a:gd name="connsiteY755" fmla="*/ 29966 h 212064"/>
                      <a:gd name="connsiteX756" fmla="*/ 227047 w 405688"/>
                      <a:gd name="connsiteY756" fmla="*/ 29966 h 212064"/>
                      <a:gd name="connsiteX757" fmla="*/ 225895 w 405688"/>
                      <a:gd name="connsiteY757" fmla="*/ 29966 h 212064"/>
                      <a:gd name="connsiteX758" fmla="*/ 225895 w 405688"/>
                      <a:gd name="connsiteY758" fmla="*/ 29966 h 212064"/>
                      <a:gd name="connsiteX759" fmla="*/ 224742 w 405688"/>
                      <a:gd name="connsiteY759" fmla="*/ 29966 h 212064"/>
                      <a:gd name="connsiteX760" fmla="*/ 213217 w 405688"/>
                      <a:gd name="connsiteY760" fmla="*/ 23051 h 212064"/>
                      <a:gd name="connsiteX761" fmla="*/ 212064 w 405688"/>
                      <a:gd name="connsiteY761" fmla="*/ 21898 h 212064"/>
                      <a:gd name="connsiteX762" fmla="*/ 212064 w 405688"/>
                      <a:gd name="connsiteY762" fmla="*/ 25356 h 212064"/>
                      <a:gd name="connsiteX763" fmla="*/ 213217 w 405688"/>
                      <a:gd name="connsiteY763" fmla="*/ 26509 h 212064"/>
                      <a:gd name="connsiteX764" fmla="*/ 223589 w 405688"/>
                      <a:gd name="connsiteY764" fmla="*/ 32271 h 212064"/>
                      <a:gd name="connsiteX765" fmla="*/ 223589 w 405688"/>
                      <a:gd name="connsiteY765" fmla="*/ 32271 h 212064"/>
                      <a:gd name="connsiteX766" fmla="*/ 223589 w 405688"/>
                      <a:gd name="connsiteY766" fmla="*/ 32271 h 212064"/>
                      <a:gd name="connsiteX767" fmla="*/ 222437 w 405688"/>
                      <a:gd name="connsiteY767" fmla="*/ 32271 h 212064"/>
                      <a:gd name="connsiteX768" fmla="*/ 207455 w 405688"/>
                      <a:gd name="connsiteY768" fmla="*/ 40338 h 212064"/>
                      <a:gd name="connsiteX769" fmla="*/ 206302 w 405688"/>
                      <a:gd name="connsiteY769" fmla="*/ 40338 h 212064"/>
                      <a:gd name="connsiteX770" fmla="*/ 206302 w 405688"/>
                      <a:gd name="connsiteY770" fmla="*/ 40338 h 212064"/>
                      <a:gd name="connsiteX771" fmla="*/ 205149 w 405688"/>
                      <a:gd name="connsiteY771" fmla="*/ 40338 h 212064"/>
                      <a:gd name="connsiteX772" fmla="*/ 205149 w 405688"/>
                      <a:gd name="connsiteY772" fmla="*/ 40338 h 212064"/>
                      <a:gd name="connsiteX773" fmla="*/ 203996 w 405688"/>
                      <a:gd name="connsiteY773" fmla="*/ 40338 h 212064"/>
                      <a:gd name="connsiteX774" fmla="*/ 203996 w 405688"/>
                      <a:gd name="connsiteY774" fmla="*/ 40338 h 212064"/>
                      <a:gd name="connsiteX775" fmla="*/ 202844 w 405688"/>
                      <a:gd name="connsiteY775" fmla="*/ 40338 h 212064"/>
                      <a:gd name="connsiteX776" fmla="*/ 191319 w 405688"/>
                      <a:gd name="connsiteY776" fmla="*/ 33424 h 212064"/>
                      <a:gd name="connsiteX777" fmla="*/ 190167 w 405688"/>
                      <a:gd name="connsiteY777" fmla="*/ 32271 h 212064"/>
                      <a:gd name="connsiteX778" fmla="*/ 190167 w 405688"/>
                      <a:gd name="connsiteY778" fmla="*/ 35729 h 212064"/>
                      <a:gd name="connsiteX779" fmla="*/ 191319 w 405688"/>
                      <a:gd name="connsiteY779" fmla="*/ 36881 h 212064"/>
                      <a:gd name="connsiteX780" fmla="*/ 201692 w 405688"/>
                      <a:gd name="connsiteY780" fmla="*/ 42644 h 212064"/>
                      <a:gd name="connsiteX781" fmla="*/ 201692 w 405688"/>
                      <a:gd name="connsiteY781" fmla="*/ 42644 h 212064"/>
                      <a:gd name="connsiteX782" fmla="*/ 186708 w 405688"/>
                      <a:gd name="connsiteY782" fmla="*/ 50711 h 212064"/>
                      <a:gd name="connsiteX783" fmla="*/ 185556 w 405688"/>
                      <a:gd name="connsiteY783" fmla="*/ 50711 h 212064"/>
                      <a:gd name="connsiteX784" fmla="*/ 185556 w 405688"/>
                      <a:gd name="connsiteY784" fmla="*/ 50711 h 212064"/>
                      <a:gd name="connsiteX785" fmla="*/ 184404 w 405688"/>
                      <a:gd name="connsiteY785" fmla="*/ 50711 h 212064"/>
                      <a:gd name="connsiteX786" fmla="*/ 184404 w 405688"/>
                      <a:gd name="connsiteY786" fmla="*/ 50711 h 212064"/>
                      <a:gd name="connsiteX787" fmla="*/ 183251 w 405688"/>
                      <a:gd name="connsiteY787" fmla="*/ 50711 h 212064"/>
                      <a:gd name="connsiteX788" fmla="*/ 183251 w 405688"/>
                      <a:gd name="connsiteY788" fmla="*/ 50711 h 212064"/>
                      <a:gd name="connsiteX789" fmla="*/ 182099 w 405688"/>
                      <a:gd name="connsiteY789" fmla="*/ 50711 h 212064"/>
                      <a:gd name="connsiteX790" fmla="*/ 170574 w 405688"/>
                      <a:gd name="connsiteY790" fmla="*/ 43797 h 212064"/>
                      <a:gd name="connsiteX791" fmla="*/ 169421 w 405688"/>
                      <a:gd name="connsiteY791" fmla="*/ 42644 h 212064"/>
                      <a:gd name="connsiteX792" fmla="*/ 169421 w 405688"/>
                      <a:gd name="connsiteY792" fmla="*/ 46101 h 212064"/>
                      <a:gd name="connsiteX793" fmla="*/ 170574 w 405688"/>
                      <a:gd name="connsiteY793" fmla="*/ 47254 h 212064"/>
                      <a:gd name="connsiteX794" fmla="*/ 180946 w 405688"/>
                      <a:gd name="connsiteY794" fmla="*/ 53017 h 212064"/>
                      <a:gd name="connsiteX795" fmla="*/ 180946 w 405688"/>
                      <a:gd name="connsiteY795" fmla="*/ 53017 h 212064"/>
                      <a:gd name="connsiteX796" fmla="*/ 165963 w 405688"/>
                      <a:gd name="connsiteY796" fmla="*/ 61084 h 212064"/>
                      <a:gd name="connsiteX797" fmla="*/ 164811 w 405688"/>
                      <a:gd name="connsiteY797" fmla="*/ 61084 h 212064"/>
                      <a:gd name="connsiteX798" fmla="*/ 164811 w 405688"/>
                      <a:gd name="connsiteY798" fmla="*/ 61084 h 212064"/>
                      <a:gd name="connsiteX799" fmla="*/ 163658 w 405688"/>
                      <a:gd name="connsiteY799" fmla="*/ 61084 h 212064"/>
                      <a:gd name="connsiteX800" fmla="*/ 163658 w 405688"/>
                      <a:gd name="connsiteY800" fmla="*/ 61084 h 212064"/>
                      <a:gd name="connsiteX801" fmla="*/ 162506 w 405688"/>
                      <a:gd name="connsiteY801" fmla="*/ 61084 h 212064"/>
                      <a:gd name="connsiteX802" fmla="*/ 162506 w 405688"/>
                      <a:gd name="connsiteY802" fmla="*/ 61084 h 212064"/>
                      <a:gd name="connsiteX803" fmla="*/ 161354 w 405688"/>
                      <a:gd name="connsiteY803" fmla="*/ 61084 h 212064"/>
                      <a:gd name="connsiteX804" fmla="*/ 149828 w 405688"/>
                      <a:gd name="connsiteY804" fmla="*/ 54169 h 212064"/>
                      <a:gd name="connsiteX805" fmla="*/ 148675 w 405688"/>
                      <a:gd name="connsiteY805" fmla="*/ 53017 h 212064"/>
                      <a:gd name="connsiteX806" fmla="*/ 148675 w 405688"/>
                      <a:gd name="connsiteY806" fmla="*/ 56474 h 212064"/>
                      <a:gd name="connsiteX807" fmla="*/ 149828 w 405688"/>
                      <a:gd name="connsiteY807" fmla="*/ 57626 h 212064"/>
                      <a:gd name="connsiteX808" fmla="*/ 160201 w 405688"/>
                      <a:gd name="connsiteY808" fmla="*/ 63389 h 212064"/>
                      <a:gd name="connsiteX809" fmla="*/ 160201 w 405688"/>
                      <a:gd name="connsiteY809" fmla="*/ 63389 h 212064"/>
                      <a:gd name="connsiteX810" fmla="*/ 145218 w 405688"/>
                      <a:gd name="connsiteY810" fmla="*/ 71457 h 212064"/>
                      <a:gd name="connsiteX811" fmla="*/ 144066 w 405688"/>
                      <a:gd name="connsiteY811" fmla="*/ 71457 h 212064"/>
                      <a:gd name="connsiteX812" fmla="*/ 144066 w 405688"/>
                      <a:gd name="connsiteY812" fmla="*/ 71457 h 212064"/>
                      <a:gd name="connsiteX813" fmla="*/ 142913 w 405688"/>
                      <a:gd name="connsiteY813" fmla="*/ 71457 h 212064"/>
                      <a:gd name="connsiteX814" fmla="*/ 142913 w 405688"/>
                      <a:gd name="connsiteY814" fmla="*/ 71457 h 212064"/>
                      <a:gd name="connsiteX815" fmla="*/ 141760 w 405688"/>
                      <a:gd name="connsiteY815" fmla="*/ 71457 h 212064"/>
                      <a:gd name="connsiteX816" fmla="*/ 141760 w 405688"/>
                      <a:gd name="connsiteY816" fmla="*/ 71457 h 212064"/>
                      <a:gd name="connsiteX817" fmla="*/ 140607 w 405688"/>
                      <a:gd name="connsiteY817" fmla="*/ 71457 h 212064"/>
                      <a:gd name="connsiteX818" fmla="*/ 129082 w 405688"/>
                      <a:gd name="connsiteY818" fmla="*/ 64542 h 212064"/>
                      <a:gd name="connsiteX819" fmla="*/ 127930 w 405688"/>
                      <a:gd name="connsiteY819" fmla="*/ 63389 h 212064"/>
                      <a:gd name="connsiteX820" fmla="*/ 127930 w 405688"/>
                      <a:gd name="connsiteY820" fmla="*/ 66847 h 212064"/>
                      <a:gd name="connsiteX821" fmla="*/ 129082 w 405688"/>
                      <a:gd name="connsiteY821" fmla="*/ 67999 h 212064"/>
                      <a:gd name="connsiteX822" fmla="*/ 139455 w 405688"/>
                      <a:gd name="connsiteY822" fmla="*/ 73762 h 212064"/>
                      <a:gd name="connsiteX823" fmla="*/ 139455 w 405688"/>
                      <a:gd name="connsiteY823" fmla="*/ 73762 h 212064"/>
                      <a:gd name="connsiteX824" fmla="*/ 124473 w 405688"/>
                      <a:gd name="connsiteY824" fmla="*/ 81830 h 212064"/>
                      <a:gd name="connsiteX825" fmla="*/ 123320 w 405688"/>
                      <a:gd name="connsiteY825" fmla="*/ 81830 h 212064"/>
                      <a:gd name="connsiteX826" fmla="*/ 123320 w 405688"/>
                      <a:gd name="connsiteY826" fmla="*/ 81830 h 212064"/>
                      <a:gd name="connsiteX827" fmla="*/ 122167 w 405688"/>
                      <a:gd name="connsiteY827" fmla="*/ 81830 h 212064"/>
                      <a:gd name="connsiteX828" fmla="*/ 122167 w 405688"/>
                      <a:gd name="connsiteY828" fmla="*/ 81830 h 212064"/>
                      <a:gd name="connsiteX829" fmla="*/ 121015 w 405688"/>
                      <a:gd name="connsiteY829" fmla="*/ 81830 h 212064"/>
                      <a:gd name="connsiteX830" fmla="*/ 121015 w 405688"/>
                      <a:gd name="connsiteY830" fmla="*/ 81830 h 212064"/>
                      <a:gd name="connsiteX831" fmla="*/ 119862 w 405688"/>
                      <a:gd name="connsiteY831" fmla="*/ 81830 h 212064"/>
                      <a:gd name="connsiteX832" fmla="*/ 108337 w 405688"/>
                      <a:gd name="connsiteY832" fmla="*/ 74914 h 212064"/>
                      <a:gd name="connsiteX833" fmla="*/ 107185 w 405688"/>
                      <a:gd name="connsiteY833" fmla="*/ 73762 h 212064"/>
                      <a:gd name="connsiteX834" fmla="*/ 107185 w 405688"/>
                      <a:gd name="connsiteY834" fmla="*/ 77219 h 212064"/>
                      <a:gd name="connsiteX835" fmla="*/ 108337 w 405688"/>
                      <a:gd name="connsiteY835" fmla="*/ 78372 h 212064"/>
                      <a:gd name="connsiteX836" fmla="*/ 118710 w 405688"/>
                      <a:gd name="connsiteY836" fmla="*/ 84135 h 212064"/>
                      <a:gd name="connsiteX837" fmla="*/ 117557 w 405688"/>
                      <a:gd name="connsiteY837" fmla="*/ 84135 h 212064"/>
                      <a:gd name="connsiteX838" fmla="*/ 102574 w 405688"/>
                      <a:gd name="connsiteY838" fmla="*/ 92202 h 212064"/>
                      <a:gd name="connsiteX839" fmla="*/ 101422 w 405688"/>
                      <a:gd name="connsiteY839" fmla="*/ 92202 h 212064"/>
                      <a:gd name="connsiteX840" fmla="*/ 101422 w 405688"/>
                      <a:gd name="connsiteY840" fmla="*/ 92202 h 212064"/>
                      <a:gd name="connsiteX841" fmla="*/ 100269 w 405688"/>
                      <a:gd name="connsiteY841" fmla="*/ 92202 h 212064"/>
                      <a:gd name="connsiteX842" fmla="*/ 100269 w 405688"/>
                      <a:gd name="connsiteY842" fmla="*/ 92202 h 212064"/>
                      <a:gd name="connsiteX843" fmla="*/ 99117 w 405688"/>
                      <a:gd name="connsiteY843" fmla="*/ 92202 h 212064"/>
                      <a:gd name="connsiteX844" fmla="*/ 99117 w 405688"/>
                      <a:gd name="connsiteY844" fmla="*/ 92202 h 212064"/>
                      <a:gd name="connsiteX845" fmla="*/ 97965 w 405688"/>
                      <a:gd name="connsiteY845" fmla="*/ 92202 h 212064"/>
                      <a:gd name="connsiteX846" fmla="*/ 86439 w 405688"/>
                      <a:gd name="connsiteY846" fmla="*/ 85287 h 212064"/>
                      <a:gd name="connsiteX847" fmla="*/ 85286 w 405688"/>
                      <a:gd name="connsiteY847" fmla="*/ 84135 h 212064"/>
                      <a:gd name="connsiteX848" fmla="*/ 85286 w 405688"/>
                      <a:gd name="connsiteY848" fmla="*/ 87592 h 212064"/>
                      <a:gd name="connsiteX849" fmla="*/ 86439 w 405688"/>
                      <a:gd name="connsiteY849" fmla="*/ 88745 h 212064"/>
                      <a:gd name="connsiteX850" fmla="*/ 96812 w 405688"/>
                      <a:gd name="connsiteY850" fmla="*/ 94507 h 212064"/>
                      <a:gd name="connsiteX851" fmla="*/ 95659 w 405688"/>
                      <a:gd name="connsiteY851" fmla="*/ 94507 h 212064"/>
                      <a:gd name="connsiteX852" fmla="*/ 80677 w 405688"/>
                      <a:gd name="connsiteY852" fmla="*/ 102575 h 212064"/>
                      <a:gd name="connsiteX853" fmla="*/ 79524 w 405688"/>
                      <a:gd name="connsiteY853" fmla="*/ 102575 h 212064"/>
                      <a:gd name="connsiteX854" fmla="*/ 79524 w 405688"/>
                      <a:gd name="connsiteY854" fmla="*/ 102575 h 212064"/>
                      <a:gd name="connsiteX855" fmla="*/ 78372 w 405688"/>
                      <a:gd name="connsiteY855" fmla="*/ 102575 h 212064"/>
                      <a:gd name="connsiteX856" fmla="*/ 78372 w 405688"/>
                      <a:gd name="connsiteY856" fmla="*/ 102575 h 212064"/>
                      <a:gd name="connsiteX857" fmla="*/ 77219 w 405688"/>
                      <a:gd name="connsiteY857" fmla="*/ 102575 h 212064"/>
                      <a:gd name="connsiteX858" fmla="*/ 77219 w 405688"/>
                      <a:gd name="connsiteY858" fmla="*/ 102575 h 212064"/>
                      <a:gd name="connsiteX859" fmla="*/ 76066 w 405688"/>
                      <a:gd name="connsiteY859" fmla="*/ 102575 h 212064"/>
                      <a:gd name="connsiteX860" fmla="*/ 64541 w 405688"/>
                      <a:gd name="connsiteY860" fmla="*/ 95660 h 212064"/>
                      <a:gd name="connsiteX861" fmla="*/ 63389 w 405688"/>
                      <a:gd name="connsiteY861" fmla="*/ 94507 h 212064"/>
                      <a:gd name="connsiteX862" fmla="*/ 63389 w 405688"/>
                      <a:gd name="connsiteY862" fmla="*/ 93355 h 212064"/>
                      <a:gd name="connsiteX863" fmla="*/ 63389 w 405688"/>
                      <a:gd name="connsiteY863" fmla="*/ 96812 h 212064"/>
                      <a:gd name="connsiteX864" fmla="*/ 64541 w 405688"/>
                      <a:gd name="connsiteY864" fmla="*/ 97965 h 212064"/>
                      <a:gd name="connsiteX865" fmla="*/ 74914 w 405688"/>
                      <a:gd name="connsiteY865" fmla="*/ 103727 h 212064"/>
                      <a:gd name="connsiteX866" fmla="*/ 74914 w 405688"/>
                      <a:gd name="connsiteY866" fmla="*/ 103727 h 212064"/>
                      <a:gd name="connsiteX867" fmla="*/ 59931 w 405688"/>
                      <a:gd name="connsiteY867" fmla="*/ 111795 h 212064"/>
                      <a:gd name="connsiteX868" fmla="*/ 58778 w 405688"/>
                      <a:gd name="connsiteY868" fmla="*/ 111795 h 212064"/>
                      <a:gd name="connsiteX869" fmla="*/ 58778 w 405688"/>
                      <a:gd name="connsiteY869" fmla="*/ 111795 h 212064"/>
                      <a:gd name="connsiteX870" fmla="*/ 57626 w 405688"/>
                      <a:gd name="connsiteY870" fmla="*/ 111795 h 212064"/>
                      <a:gd name="connsiteX871" fmla="*/ 57626 w 405688"/>
                      <a:gd name="connsiteY871" fmla="*/ 111795 h 212064"/>
                      <a:gd name="connsiteX872" fmla="*/ 56473 w 405688"/>
                      <a:gd name="connsiteY872" fmla="*/ 111795 h 212064"/>
                      <a:gd name="connsiteX873" fmla="*/ 56473 w 405688"/>
                      <a:gd name="connsiteY873" fmla="*/ 111795 h 212064"/>
                      <a:gd name="connsiteX874" fmla="*/ 55321 w 405688"/>
                      <a:gd name="connsiteY874" fmla="*/ 111795 h 212064"/>
                      <a:gd name="connsiteX875" fmla="*/ 43796 w 405688"/>
                      <a:gd name="connsiteY875" fmla="*/ 104880 h 212064"/>
                      <a:gd name="connsiteX876" fmla="*/ 42643 w 405688"/>
                      <a:gd name="connsiteY876" fmla="*/ 104880 h 212064"/>
                      <a:gd name="connsiteX877" fmla="*/ 42643 w 405688"/>
                      <a:gd name="connsiteY877" fmla="*/ 103727 h 212064"/>
                      <a:gd name="connsiteX878" fmla="*/ 42643 w 405688"/>
                      <a:gd name="connsiteY878" fmla="*/ 107185 h 212064"/>
                      <a:gd name="connsiteX879" fmla="*/ 43796 w 405688"/>
                      <a:gd name="connsiteY879" fmla="*/ 108338 h 212064"/>
                      <a:gd name="connsiteX880" fmla="*/ 54168 w 405688"/>
                      <a:gd name="connsiteY880" fmla="*/ 114100 h 212064"/>
                      <a:gd name="connsiteX881" fmla="*/ 53016 w 405688"/>
                      <a:gd name="connsiteY881" fmla="*/ 114100 h 212064"/>
                      <a:gd name="connsiteX882" fmla="*/ 38033 w 405688"/>
                      <a:gd name="connsiteY882" fmla="*/ 122168 h 212064"/>
                      <a:gd name="connsiteX883" fmla="*/ 36880 w 405688"/>
                      <a:gd name="connsiteY883" fmla="*/ 122168 h 212064"/>
                      <a:gd name="connsiteX884" fmla="*/ 36880 w 405688"/>
                      <a:gd name="connsiteY884" fmla="*/ 122168 h 212064"/>
                      <a:gd name="connsiteX885" fmla="*/ 35728 w 405688"/>
                      <a:gd name="connsiteY885" fmla="*/ 122168 h 212064"/>
                      <a:gd name="connsiteX886" fmla="*/ 35728 w 405688"/>
                      <a:gd name="connsiteY886" fmla="*/ 122168 h 212064"/>
                      <a:gd name="connsiteX887" fmla="*/ 34576 w 405688"/>
                      <a:gd name="connsiteY887" fmla="*/ 122168 h 212064"/>
                      <a:gd name="connsiteX888" fmla="*/ 34576 w 405688"/>
                      <a:gd name="connsiteY888" fmla="*/ 122168 h 212064"/>
                      <a:gd name="connsiteX889" fmla="*/ 33423 w 405688"/>
                      <a:gd name="connsiteY889" fmla="*/ 122168 h 212064"/>
                      <a:gd name="connsiteX890" fmla="*/ 21898 w 405688"/>
                      <a:gd name="connsiteY890" fmla="*/ 115253 h 212064"/>
                      <a:gd name="connsiteX891" fmla="*/ 20745 w 405688"/>
                      <a:gd name="connsiteY891" fmla="*/ 114100 h 212064"/>
                      <a:gd name="connsiteX892" fmla="*/ 20745 w 405688"/>
                      <a:gd name="connsiteY892" fmla="*/ 117558 h 212064"/>
                      <a:gd name="connsiteX893" fmla="*/ 21898 w 405688"/>
                      <a:gd name="connsiteY893" fmla="*/ 118711 h 212064"/>
                      <a:gd name="connsiteX894" fmla="*/ 32271 w 405688"/>
                      <a:gd name="connsiteY894" fmla="*/ 124473 h 212064"/>
                      <a:gd name="connsiteX895" fmla="*/ 32271 w 405688"/>
                      <a:gd name="connsiteY895" fmla="*/ 124473 h 212064"/>
                      <a:gd name="connsiteX896" fmla="*/ 17288 w 405688"/>
                      <a:gd name="connsiteY896" fmla="*/ 132540 h 212064"/>
                      <a:gd name="connsiteX897" fmla="*/ 16135 w 405688"/>
                      <a:gd name="connsiteY897" fmla="*/ 132540 h 212064"/>
                      <a:gd name="connsiteX898" fmla="*/ 16135 w 405688"/>
                      <a:gd name="connsiteY898" fmla="*/ 132540 h 212064"/>
                      <a:gd name="connsiteX899" fmla="*/ 14983 w 405688"/>
                      <a:gd name="connsiteY899" fmla="*/ 132540 h 212064"/>
                      <a:gd name="connsiteX900" fmla="*/ 14983 w 405688"/>
                      <a:gd name="connsiteY900" fmla="*/ 132540 h 212064"/>
                      <a:gd name="connsiteX901" fmla="*/ 13830 w 405688"/>
                      <a:gd name="connsiteY901" fmla="*/ 132540 h 212064"/>
                      <a:gd name="connsiteX902" fmla="*/ 13830 w 405688"/>
                      <a:gd name="connsiteY902" fmla="*/ 132540 h 212064"/>
                      <a:gd name="connsiteX903" fmla="*/ 12677 w 405688"/>
                      <a:gd name="connsiteY903" fmla="*/ 132540 h 212064"/>
                      <a:gd name="connsiteX904" fmla="*/ 1152 w 405688"/>
                      <a:gd name="connsiteY904" fmla="*/ 125626 h 212064"/>
                      <a:gd name="connsiteX905" fmla="*/ 0 w 405688"/>
                      <a:gd name="connsiteY905" fmla="*/ 124473 h 212064"/>
                      <a:gd name="connsiteX906" fmla="*/ 0 w 405688"/>
                      <a:gd name="connsiteY906" fmla="*/ 127931 h 212064"/>
                      <a:gd name="connsiteX907" fmla="*/ 1152 w 405688"/>
                      <a:gd name="connsiteY907" fmla="*/ 129083 h 212064"/>
                      <a:gd name="connsiteX908" fmla="*/ 11525 w 405688"/>
                      <a:gd name="connsiteY908" fmla="*/ 134846 h 212064"/>
                      <a:gd name="connsiteX909" fmla="*/ 10372 w 405688"/>
                      <a:gd name="connsiteY909" fmla="*/ 134846 h 212064"/>
                      <a:gd name="connsiteX910" fmla="*/ 76066 w 405688"/>
                      <a:gd name="connsiteY910" fmla="*/ 137151 h 212064"/>
                      <a:gd name="connsiteX911" fmla="*/ 74914 w 405688"/>
                      <a:gd name="connsiteY911" fmla="*/ 137151 h 212064"/>
                      <a:gd name="connsiteX912" fmla="*/ 74914 w 405688"/>
                      <a:gd name="connsiteY912" fmla="*/ 137151 h 212064"/>
                      <a:gd name="connsiteX913" fmla="*/ 73761 w 405688"/>
                      <a:gd name="connsiteY913" fmla="*/ 137151 h 212064"/>
                      <a:gd name="connsiteX914" fmla="*/ 73761 w 405688"/>
                      <a:gd name="connsiteY914" fmla="*/ 137151 h 212064"/>
                      <a:gd name="connsiteX915" fmla="*/ 72609 w 405688"/>
                      <a:gd name="connsiteY915" fmla="*/ 137151 h 212064"/>
                      <a:gd name="connsiteX916" fmla="*/ 72609 w 405688"/>
                      <a:gd name="connsiteY916" fmla="*/ 137151 h 212064"/>
                      <a:gd name="connsiteX917" fmla="*/ 71456 w 405688"/>
                      <a:gd name="connsiteY917" fmla="*/ 137151 h 212064"/>
                      <a:gd name="connsiteX918" fmla="*/ 59931 w 405688"/>
                      <a:gd name="connsiteY918" fmla="*/ 130236 h 212064"/>
                      <a:gd name="connsiteX919" fmla="*/ 58778 w 405688"/>
                      <a:gd name="connsiteY919" fmla="*/ 129083 h 212064"/>
                      <a:gd name="connsiteX920" fmla="*/ 58778 w 405688"/>
                      <a:gd name="connsiteY920" fmla="*/ 132540 h 212064"/>
                      <a:gd name="connsiteX921" fmla="*/ 59931 w 405688"/>
                      <a:gd name="connsiteY921" fmla="*/ 133693 h 212064"/>
                      <a:gd name="connsiteX922" fmla="*/ 70304 w 405688"/>
                      <a:gd name="connsiteY922" fmla="*/ 139456 h 212064"/>
                      <a:gd name="connsiteX923" fmla="*/ 70304 w 405688"/>
                      <a:gd name="connsiteY923" fmla="*/ 139456 h 212064"/>
                      <a:gd name="connsiteX924" fmla="*/ 55321 w 405688"/>
                      <a:gd name="connsiteY924" fmla="*/ 147524 h 212064"/>
                      <a:gd name="connsiteX925" fmla="*/ 54168 w 405688"/>
                      <a:gd name="connsiteY925" fmla="*/ 147524 h 212064"/>
                      <a:gd name="connsiteX926" fmla="*/ 54168 w 405688"/>
                      <a:gd name="connsiteY926" fmla="*/ 147524 h 212064"/>
                      <a:gd name="connsiteX927" fmla="*/ 53016 w 405688"/>
                      <a:gd name="connsiteY927" fmla="*/ 147524 h 212064"/>
                      <a:gd name="connsiteX928" fmla="*/ 53016 w 405688"/>
                      <a:gd name="connsiteY928" fmla="*/ 147524 h 212064"/>
                      <a:gd name="connsiteX929" fmla="*/ 51864 w 405688"/>
                      <a:gd name="connsiteY929" fmla="*/ 147524 h 212064"/>
                      <a:gd name="connsiteX930" fmla="*/ 51864 w 405688"/>
                      <a:gd name="connsiteY930" fmla="*/ 147524 h 212064"/>
                      <a:gd name="connsiteX931" fmla="*/ 50711 w 405688"/>
                      <a:gd name="connsiteY931" fmla="*/ 147524 h 212064"/>
                      <a:gd name="connsiteX932" fmla="*/ 38033 w 405688"/>
                      <a:gd name="connsiteY932" fmla="*/ 142913 h 212064"/>
                      <a:gd name="connsiteX933" fmla="*/ 328470 w 405688"/>
                      <a:gd name="connsiteY933" fmla="*/ 20746 h 212064"/>
                      <a:gd name="connsiteX934" fmla="*/ 330774 w 405688"/>
                      <a:gd name="connsiteY934" fmla="*/ 19593 h 212064"/>
                      <a:gd name="connsiteX935" fmla="*/ 330774 w 405688"/>
                      <a:gd name="connsiteY935" fmla="*/ 19593 h 212064"/>
                      <a:gd name="connsiteX936" fmla="*/ 330774 w 405688"/>
                      <a:gd name="connsiteY936" fmla="*/ 19593 h 212064"/>
                      <a:gd name="connsiteX937" fmla="*/ 330774 w 405688"/>
                      <a:gd name="connsiteY937" fmla="*/ 19593 h 212064"/>
                      <a:gd name="connsiteX938" fmla="*/ 330774 w 405688"/>
                      <a:gd name="connsiteY938" fmla="*/ 19593 h 212064"/>
                      <a:gd name="connsiteX939" fmla="*/ 330774 w 405688"/>
                      <a:gd name="connsiteY939" fmla="*/ 19593 h 212064"/>
                      <a:gd name="connsiteX940" fmla="*/ 330774 w 405688"/>
                      <a:gd name="connsiteY940" fmla="*/ 19593 h 212064"/>
                      <a:gd name="connsiteX941" fmla="*/ 330774 w 405688"/>
                      <a:gd name="connsiteY941" fmla="*/ 19593 h 212064"/>
                      <a:gd name="connsiteX942" fmla="*/ 330774 w 405688"/>
                      <a:gd name="connsiteY942" fmla="*/ 19593 h 212064"/>
                      <a:gd name="connsiteX943" fmla="*/ 330774 w 405688"/>
                      <a:gd name="connsiteY943" fmla="*/ 19593 h 212064"/>
                      <a:gd name="connsiteX944" fmla="*/ 330774 w 405688"/>
                      <a:gd name="connsiteY944" fmla="*/ 19593 h 212064"/>
                      <a:gd name="connsiteX945" fmla="*/ 330774 w 405688"/>
                      <a:gd name="connsiteY945" fmla="*/ 16136 h 212064"/>
                      <a:gd name="connsiteX946" fmla="*/ 331927 w 405688"/>
                      <a:gd name="connsiteY946" fmla="*/ 17288 h 212064"/>
                      <a:gd name="connsiteX947" fmla="*/ 331927 w 405688"/>
                      <a:gd name="connsiteY947" fmla="*/ 17288 h 212064"/>
                      <a:gd name="connsiteX948" fmla="*/ 331927 w 405688"/>
                      <a:gd name="connsiteY948" fmla="*/ 17288 h 212064"/>
                      <a:gd name="connsiteX949" fmla="*/ 331927 w 405688"/>
                      <a:gd name="connsiteY949" fmla="*/ 17288 h 212064"/>
                      <a:gd name="connsiteX950" fmla="*/ 331927 w 405688"/>
                      <a:gd name="connsiteY950" fmla="*/ 17288 h 212064"/>
                      <a:gd name="connsiteX951" fmla="*/ 331927 w 405688"/>
                      <a:gd name="connsiteY951" fmla="*/ 17288 h 212064"/>
                      <a:gd name="connsiteX952" fmla="*/ 331927 w 405688"/>
                      <a:gd name="connsiteY952" fmla="*/ 17288 h 212064"/>
                      <a:gd name="connsiteX953" fmla="*/ 331927 w 405688"/>
                      <a:gd name="connsiteY953" fmla="*/ 17288 h 212064"/>
                      <a:gd name="connsiteX954" fmla="*/ 333079 w 405688"/>
                      <a:gd name="connsiteY954" fmla="*/ 17288 h 212064"/>
                      <a:gd name="connsiteX955" fmla="*/ 333079 w 405688"/>
                      <a:gd name="connsiteY955" fmla="*/ 17288 h 212064"/>
                      <a:gd name="connsiteX956" fmla="*/ 333079 w 405688"/>
                      <a:gd name="connsiteY956" fmla="*/ 17288 h 212064"/>
                      <a:gd name="connsiteX957" fmla="*/ 333079 w 405688"/>
                      <a:gd name="connsiteY957" fmla="*/ 17288 h 212064"/>
                      <a:gd name="connsiteX958" fmla="*/ 333079 w 405688"/>
                      <a:gd name="connsiteY958" fmla="*/ 17288 h 212064"/>
                      <a:gd name="connsiteX959" fmla="*/ 333079 w 405688"/>
                      <a:gd name="connsiteY959" fmla="*/ 17288 h 212064"/>
                      <a:gd name="connsiteX960" fmla="*/ 334232 w 405688"/>
                      <a:gd name="connsiteY960" fmla="*/ 17288 h 212064"/>
                      <a:gd name="connsiteX961" fmla="*/ 346910 w 405688"/>
                      <a:gd name="connsiteY961" fmla="*/ 10373 h 212064"/>
                      <a:gd name="connsiteX962" fmla="*/ 346910 w 405688"/>
                      <a:gd name="connsiteY962" fmla="*/ 12678 h 212064"/>
                      <a:gd name="connsiteX963" fmla="*/ 348062 w 405688"/>
                      <a:gd name="connsiteY963" fmla="*/ 13830 h 212064"/>
                      <a:gd name="connsiteX964" fmla="*/ 359587 w 405688"/>
                      <a:gd name="connsiteY964" fmla="*/ 20746 h 212064"/>
                      <a:gd name="connsiteX965" fmla="*/ 359587 w 405688"/>
                      <a:gd name="connsiteY965" fmla="*/ 20746 h 212064"/>
                      <a:gd name="connsiteX966" fmla="*/ 359587 w 405688"/>
                      <a:gd name="connsiteY966" fmla="*/ 20746 h 212064"/>
                      <a:gd name="connsiteX967" fmla="*/ 359587 w 405688"/>
                      <a:gd name="connsiteY967" fmla="*/ 20746 h 212064"/>
                      <a:gd name="connsiteX968" fmla="*/ 359587 w 405688"/>
                      <a:gd name="connsiteY968" fmla="*/ 20746 h 212064"/>
                      <a:gd name="connsiteX969" fmla="*/ 359587 w 405688"/>
                      <a:gd name="connsiteY969" fmla="*/ 20746 h 212064"/>
                      <a:gd name="connsiteX970" fmla="*/ 359587 w 405688"/>
                      <a:gd name="connsiteY970" fmla="*/ 20746 h 212064"/>
                      <a:gd name="connsiteX971" fmla="*/ 359587 w 405688"/>
                      <a:gd name="connsiteY971" fmla="*/ 20746 h 212064"/>
                      <a:gd name="connsiteX972" fmla="*/ 359587 w 405688"/>
                      <a:gd name="connsiteY972" fmla="*/ 20746 h 212064"/>
                      <a:gd name="connsiteX973" fmla="*/ 359587 w 405688"/>
                      <a:gd name="connsiteY973" fmla="*/ 20746 h 212064"/>
                      <a:gd name="connsiteX974" fmla="*/ 359587 w 405688"/>
                      <a:gd name="connsiteY974" fmla="*/ 20746 h 212064"/>
                      <a:gd name="connsiteX975" fmla="*/ 359587 w 405688"/>
                      <a:gd name="connsiteY975" fmla="*/ 20746 h 212064"/>
                      <a:gd name="connsiteX976" fmla="*/ 359587 w 405688"/>
                      <a:gd name="connsiteY976" fmla="*/ 20746 h 212064"/>
                      <a:gd name="connsiteX977" fmla="*/ 359587 w 405688"/>
                      <a:gd name="connsiteY977" fmla="*/ 20746 h 212064"/>
                      <a:gd name="connsiteX978" fmla="*/ 359587 w 405688"/>
                      <a:gd name="connsiteY978" fmla="*/ 20746 h 212064"/>
                      <a:gd name="connsiteX979" fmla="*/ 359587 w 405688"/>
                      <a:gd name="connsiteY979" fmla="*/ 20746 h 212064"/>
                      <a:gd name="connsiteX980" fmla="*/ 359587 w 405688"/>
                      <a:gd name="connsiteY980" fmla="*/ 20746 h 212064"/>
                      <a:gd name="connsiteX981" fmla="*/ 360740 w 405688"/>
                      <a:gd name="connsiteY981" fmla="*/ 20746 h 212064"/>
                      <a:gd name="connsiteX982" fmla="*/ 366503 w 405688"/>
                      <a:gd name="connsiteY982" fmla="*/ 17288 h 212064"/>
                      <a:gd name="connsiteX983" fmla="*/ 366503 w 405688"/>
                      <a:gd name="connsiteY983" fmla="*/ 19593 h 212064"/>
                      <a:gd name="connsiteX984" fmla="*/ 367655 w 405688"/>
                      <a:gd name="connsiteY984" fmla="*/ 20746 h 212064"/>
                      <a:gd name="connsiteX985" fmla="*/ 379180 w 405688"/>
                      <a:gd name="connsiteY985" fmla="*/ 27661 h 212064"/>
                      <a:gd name="connsiteX986" fmla="*/ 379180 w 405688"/>
                      <a:gd name="connsiteY986" fmla="*/ 27661 h 212064"/>
                      <a:gd name="connsiteX987" fmla="*/ 379180 w 405688"/>
                      <a:gd name="connsiteY987" fmla="*/ 27661 h 212064"/>
                      <a:gd name="connsiteX988" fmla="*/ 379180 w 405688"/>
                      <a:gd name="connsiteY988" fmla="*/ 27661 h 212064"/>
                      <a:gd name="connsiteX989" fmla="*/ 379180 w 405688"/>
                      <a:gd name="connsiteY989" fmla="*/ 27661 h 212064"/>
                      <a:gd name="connsiteX990" fmla="*/ 379180 w 405688"/>
                      <a:gd name="connsiteY990" fmla="*/ 27661 h 212064"/>
                      <a:gd name="connsiteX991" fmla="*/ 379180 w 405688"/>
                      <a:gd name="connsiteY991" fmla="*/ 27661 h 212064"/>
                      <a:gd name="connsiteX992" fmla="*/ 379180 w 405688"/>
                      <a:gd name="connsiteY992" fmla="*/ 27661 h 212064"/>
                      <a:gd name="connsiteX993" fmla="*/ 379180 w 405688"/>
                      <a:gd name="connsiteY993" fmla="*/ 27661 h 212064"/>
                      <a:gd name="connsiteX994" fmla="*/ 379180 w 405688"/>
                      <a:gd name="connsiteY994" fmla="*/ 27661 h 212064"/>
                      <a:gd name="connsiteX995" fmla="*/ 379180 w 405688"/>
                      <a:gd name="connsiteY995" fmla="*/ 27661 h 212064"/>
                      <a:gd name="connsiteX996" fmla="*/ 379180 w 405688"/>
                      <a:gd name="connsiteY996" fmla="*/ 27661 h 212064"/>
                      <a:gd name="connsiteX997" fmla="*/ 379180 w 405688"/>
                      <a:gd name="connsiteY997" fmla="*/ 27661 h 212064"/>
                      <a:gd name="connsiteX998" fmla="*/ 379180 w 405688"/>
                      <a:gd name="connsiteY998" fmla="*/ 27661 h 212064"/>
                      <a:gd name="connsiteX999" fmla="*/ 379180 w 405688"/>
                      <a:gd name="connsiteY999" fmla="*/ 27661 h 212064"/>
                      <a:gd name="connsiteX1000" fmla="*/ 380333 w 405688"/>
                      <a:gd name="connsiteY1000" fmla="*/ 27661 h 212064"/>
                      <a:gd name="connsiteX1001" fmla="*/ 381486 w 405688"/>
                      <a:gd name="connsiteY1001" fmla="*/ 27661 h 212064"/>
                      <a:gd name="connsiteX1002" fmla="*/ 381486 w 405688"/>
                      <a:gd name="connsiteY1002" fmla="*/ 29966 h 212064"/>
                      <a:gd name="connsiteX1003" fmla="*/ 382638 w 405688"/>
                      <a:gd name="connsiteY1003" fmla="*/ 31118 h 212064"/>
                      <a:gd name="connsiteX1004" fmla="*/ 393011 w 405688"/>
                      <a:gd name="connsiteY1004" fmla="*/ 36881 h 212064"/>
                      <a:gd name="connsiteX1005" fmla="*/ 393011 w 405688"/>
                      <a:gd name="connsiteY1005" fmla="*/ 36881 h 212064"/>
                      <a:gd name="connsiteX1006" fmla="*/ 393011 w 405688"/>
                      <a:gd name="connsiteY1006" fmla="*/ 36881 h 212064"/>
                      <a:gd name="connsiteX1007" fmla="*/ 391859 w 405688"/>
                      <a:gd name="connsiteY1007" fmla="*/ 36881 h 212064"/>
                      <a:gd name="connsiteX1008" fmla="*/ 372265 w 405688"/>
                      <a:gd name="connsiteY1008" fmla="*/ 48406 h 212064"/>
                      <a:gd name="connsiteX1009" fmla="*/ 371113 w 405688"/>
                      <a:gd name="connsiteY1009" fmla="*/ 48406 h 212064"/>
                      <a:gd name="connsiteX1010" fmla="*/ 371113 w 405688"/>
                      <a:gd name="connsiteY1010" fmla="*/ 48406 h 212064"/>
                      <a:gd name="connsiteX1011" fmla="*/ 369960 w 405688"/>
                      <a:gd name="connsiteY1011" fmla="*/ 48406 h 212064"/>
                      <a:gd name="connsiteX1012" fmla="*/ 369960 w 405688"/>
                      <a:gd name="connsiteY1012" fmla="*/ 48406 h 212064"/>
                      <a:gd name="connsiteX1013" fmla="*/ 368808 w 405688"/>
                      <a:gd name="connsiteY1013" fmla="*/ 48406 h 212064"/>
                      <a:gd name="connsiteX1014" fmla="*/ 368808 w 405688"/>
                      <a:gd name="connsiteY1014" fmla="*/ 48406 h 212064"/>
                      <a:gd name="connsiteX1015" fmla="*/ 367655 w 405688"/>
                      <a:gd name="connsiteY1015" fmla="*/ 48406 h 212064"/>
                      <a:gd name="connsiteX1016" fmla="*/ 356130 w 405688"/>
                      <a:gd name="connsiteY1016" fmla="*/ 41491 h 212064"/>
                      <a:gd name="connsiteX1017" fmla="*/ 356130 w 405688"/>
                      <a:gd name="connsiteY1017" fmla="*/ 41491 h 212064"/>
                      <a:gd name="connsiteX1018" fmla="*/ 369960 w 405688"/>
                      <a:gd name="connsiteY1018" fmla="*/ 33424 h 212064"/>
                      <a:gd name="connsiteX1019" fmla="*/ 369960 w 405688"/>
                      <a:gd name="connsiteY1019" fmla="*/ 33424 h 212064"/>
                      <a:gd name="connsiteX1020" fmla="*/ 369960 w 405688"/>
                      <a:gd name="connsiteY1020" fmla="*/ 33424 h 212064"/>
                      <a:gd name="connsiteX1021" fmla="*/ 369960 w 405688"/>
                      <a:gd name="connsiteY1021" fmla="*/ 33424 h 212064"/>
                      <a:gd name="connsiteX1022" fmla="*/ 369960 w 405688"/>
                      <a:gd name="connsiteY1022" fmla="*/ 33424 h 212064"/>
                      <a:gd name="connsiteX1023" fmla="*/ 369960 w 405688"/>
                      <a:gd name="connsiteY1023" fmla="*/ 33424 h 212064"/>
                      <a:gd name="connsiteX1024" fmla="*/ 369960 w 405688"/>
                      <a:gd name="connsiteY1024" fmla="*/ 33424 h 212064"/>
                      <a:gd name="connsiteX1025" fmla="*/ 369960 w 405688"/>
                      <a:gd name="connsiteY1025" fmla="*/ 33424 h 212064"/>
                      <a:gd name="connsiteX1026" fmla="*/ 369960 w 405688"/>
                      <a:gd name="connsiteY1026" fmla="*/ 33424 h 212064"/>
                      <a:gd name="connsiteX1027" fmla="*/ 369960 w 405688"/>
                      <a:gd name="connsiteY1027" fmla="*/ 33424 h 212064"/>
                      <a:gd name="connsiteX1028" fmla="*/ 369960 w 405688"/>
                      <a:gd name="connsiteY1028" fmla="*/ 33424 h 212064"/>
                      <a:gd name="connsiteX1029" fmla="*/ 369960 w 405688"/>
                      <a:gd name="connsiteY1029" fmla="*/ 29966 h 212064"/>
                      <a:gd name="connsiteX1030" fmla="*/ 369960 w 405688"/>
                      <a:gd name="connsiteY1030" fmla="*/ 31118 h 212064"/>
                      <a:gd name="connsiteX1031" fmla="*/ 369960 w 405688"/>
                      <a:gd name="connsiteY1031" fmla="*/ 31118 h 212064"/>
                      <a:gd name="connsiteX1032" fmla="*/ 368808 w 405688"/>
                      <a:gd name="connsiteY1032" fmla="*/ 31118 h 212064"/>
                      <a:gd name="connsiteX1033" fmla="*/ 338842 w 405688"/>
                      <a:gd name="connsiteY1033" fmla="*/ 47254 h 212064"/>
                      <a:gd name="connsiteX1034" fmla="*/ 337690 w 405688"/>
                      <a:gd name="connsiteY1034" fmla="*/ 47254 h 212064"/>
                      <a:gd name="connsiteX1035" fmla="*/ 337690 w 405688"/>
                      <a:gd name="connsiteY1035" fmla="*/ 47254 h 212064"/>
                      <a:gd name="connsiteX1036" fmla="*/ 336537 w 405688"/>
                      <a:gd name="connsiteY1036" fmla="*/ 47254 h 212064"/>
                      <a:gd name="connsiteX1037" fmla="*/ 336537 w 405688"/>
                      <a:gd name="connsiteY1037" fmla="*/ 47254 h 212064"/>
                      <a:gd name="connsiteX1038" fmla="*/ 335385 w 405688"/>
                      <a:gd name="connsiteY1038" fmla="*/ 47254 h 212064"/>
                      <a:gd name="connsiteX1039" fmla="*/ 335385 w 405688"/>
                      <a:gd name="connsiteY1039" fmla="*/ 47254 h 212064"/>
                      <a:gd name="connsiteX1040" fmla="*/ 334232 w 405688"/>
                      <a:gd name="connsiteY1040" fmla="*/ 47254 h 212064"/>
                      <a:gd name="connsiteX1041" fmla="*/ 322707 w 405688"/>
                      <a:gd name="connsiteY1041" fmla="*/ 40338 h 212064"/>
                      <a:gd name="connsiteX1042" fmla="*/ 322707 w 405688"/>
                      <a:gd name="connsiteY1042" fmla="*/ 40338 h 212064"/>
                      <a:gd name="connsiteX1043" fmla="*/ 329622 w 405688"/>
                      <a:gd name="connsiteY1043" fmla="*/ 36881 h 212064"/>
                      <a:gd name="connsiteX1044" fmla="*/ 329622 w 405688"/>
                      <a:gd name="connsiteY1044" fmla="*/ 36881 h 212064"/>
                      <a:gd name="connsiteX1045" fmla="*/ 329622 w 405688"/>
                      <a:gd name="connsiteY1045" fmla="*/ 36881 h 212064"/>
                      <a:gd name="connsiteX1046" fmla="*/ 329622 w 405688"/>
                      <a:gd name="connsiteY1046" fmla="*/ 36881 h 212064"/>
                      <a:gd name="connsiteX1047" fmla="*/ 329622 w 405688"/>
                      <a:gd name="connsiteY1047" fmla="*/ 36881 h 212064"/>
                      <a:gd name="connsiteX1048" fmla="*/ 329622 w 405688"/>
                      <a:gd name="connsiteY1048" fmla="*/ 36881 h 212064"/>
                      <a:gd name="connsiteX1049" fmla="*/ 329622 w 405688"/>
                      <a:gd name="connsiteY1049" fmla="*/ 36881 h 212064"/>
                      <a:gd name="connsiteX1050" fmla="*/ 329622 w 405688"/>
                      <a:gd name="connsiteY1050" fmla="*/ 36881 h 212064"/>
                      <a:gd name="connsiteX1051" fmla="*/ 329622 w 405688"/>
                      <a:gd name="connsiteY1051" fmla="*/ 36881 h 212064"/>
                      <a:gd name="connsiteX1052" fmla="*/ 329622 w 405688"/>
                      <a:gd name="connsiteY1052" fmla="*/ 36881 h 212064"/>
                      <a:gd name="connsiteX1053" fmla="*/ 329622 w 405688"/>
                      <a:gd name="connsiteY1053" fmla="*/ 33424 h 212064"/>
                      <a:gd name="connsiteX1054" fmla="*/ 335385 w 405688"/>
                      <a:gd name="connsiteY1054" fmla="*/ 36881 h 212064"/>
                      <a:gd name="connsiteX1055" fmla="*/ 335385 w 405688"/>
                      <a:gd name="connsiteY1055" fmla="*/ 33424 h 212064"/>
                      <a:gd name="connsiteX1056" fmla="*/ 328470 w 405688"/>
                      <a:gd name="connsiteY1056" fmla="*/ 20746 h 212064"/>
                      <a:gd name="connsiteX1057" fmla="*/ 328470 w 405688"/>
                      <a:gd name="connsiteY1057" fmla="*/ 20746 h 2120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  <a:cxn ang="0">
                        <a:pos x="connsiteX159" y="connsiteY159"/>
                      </a:cxn>
                      <a:cxn ang="0">
                        <a:pos x="connsiteX160" y="connsiteY160"/>
                      </a:cxn>
                      <a:cxn ang="0">
                        <a:pos x="connsiteX161" y="connsiteY161"/>
                      </a:cxn>
                      <a:cxn ang="0">
                        <a:pos x="connsiteX162" y="connsiteY162"/>
                      </a:cxn>
                      <a:cxn ang="0">
                        <a:pos x="connsiteX163" y="connsiteY163"/>
                      </a:cxn>
                      <a:cxn ang="0">
                        <a:pos x="connsiteX164" y="connsiteY164"/>
                      </a:cxn>
                      <a:cxn ang="0">
                        <a:pos x="connsiteX165" y="connsiteY165"/>
                      </a:cxn>
                      <a:cxn ang="0">
                        <a:pos x="connsiteX166" y="connsiteY166"/>
                      </a:cxn>
                      <a:cxn ang="0">
                        <a:pos x="connsiteX167" y="connsiteY167"/>
                      </a:cxn>
                      <a:cxn ang="0">
                        <a:pos x="connsiteX168" y="connsiteY168"/>
                      </a:cxn>
                      <a:cxn ang="0">
                        <a:pos x="connsiteX169" y="connsiteY169"/>
                      </a:cxn>
                      <a:cxn ang="0">
                        <a:pos x="connsiteX170" y="connsiteY170"/>
                      </a:cxn>
                      <a:cxn ang="0">
                        <a:pos x="connsiteX171" y="connsiteY171"/>
                      </a:cxn>
                      <a:cxn ang="0">
                        <a:pos x="connsiteX172" y="connsiteY172"/>
                      </a:cxn>
                      <a:cxn ang="0">
                        <a:pos x="connsiteX173" y="connsiteY173"/>
                      </a:cxn>
                      <a:cxn ang="0">
                        <a:pos x="connsiteX174" y="connsiteY174"/>
                      </a:cxn>
                      <a:cxn ang="0">
                        <a:pos x="connsiteX175" y="connsiteY175"/>
                      </a:cxn>
                      <a:cxn ang="0">
                        <a:pos x="connsiteX176" y="connsiteY176"/>
                      </a:cxn>
                      <a:cxn ang="0">
                        <a:pos x="connsiteX177" y="connsiteY177"/>
                      </a:cxn>
                      <a:cxn ang="0">
                        <a:pos x="connsiteX178" y="connsiteY178"/>
                      </a:cxn>
                      <a:cxn ang="0">
                        <a:pos x="connsiteX179" y="connsiteY179"/>
                      </a:cxn>
                      <a:cxn ang="0">
                        <a:pos x="connsiteX180" y="connsiteY180"/>
                      </a:cxn>
                      <a:cxn ang="0">
                        <a:pos x="connsiteX181" y="connsiteY181"/>
                      </a:cxn>
                      <a:cxn ang="0">
                        <a:pos x="connsiteX182" y="connsiteY182"/>
                      </a:cxn>
                      <a:cxn ang="0">
                        <a:pos x="connsiteX183" y="connsiteY183"/>
                      </a:cxn>
                      <a:cxn ang="0">
                        <a:pos x="connsiteX184" y="connsiteY184"/>
                      </a:cxn>
                      <a:cxn ang="0">
                        <a:pos x="connsiteX185" y="connsiteY185"/>
                      </a:cxn>
                      <a:cxn ang="0">
                        <a:pos x="connsiteX186" y="connsiteY186"/>
                      </a:cxn>
                      <a:cxn ang="0">
                        <a:pos x="connsiteX187" y="connsiteY187"/>
                      </a:cxn>
                      <a:cxn ang="0">
                        <a:pos x="connsiteX188" y="connsiteY188"/>
                      </a:cxn>
                      <a:cxn ang="0">
                        <a:pos x="connsiteX189" y="connsiteY189"/>
                      </a:cxn>
                      <a:cxn ang="0">
                        <a:pos x="connsiteX190" y="connsiteY190"/>
                      </a:cxn>
                      <a:cxn ang="0">
                        <a:pos x="connsiteX191" y="connsiteY191"/>
                      </a:cxn>
                      <a:cxn ang="0">
                        <a:pos x="connsiteX192" y="connsiteY192"/>
                      </a:cxn>
                      <a:cxn ang="0">
                        <a:pos x="connsiteX193" y="connsiteY193"/>
                      </a:cxn>
                      <a:cxn ang="0">
                        <a:pos x="connsiteX194" y="connsiteY194"/>
                      </a:cxn>
                      <a:cxn ang="0">
                        <a:pos x="connsiteX195" y="connsiteY195"/>
                      </a:cxn>
                      <a:cxn ang="0">
                        <a:pos x="connsiteX196" y="connsiteY196"/>
                      </a:cxn>
                      <a:cxn ang="0">
                        <a:pos x="connsiteX197" y="connsiteY197"/>
                      </a:cxn>
                      <a:cxn ang="0">
                        <a:pos x="connsiteX198" y="connsiteY198"/>
                      </a:cxn>
                      <a:cxn ang="0">
                        <a:pos x="connsiteX199" y="connsiteY199"/>
                      </a:cxn>
                      <a:cxn ang="0">
                        <a:pos x="connsiteX200" y="connsiteY200"/>
                      </a:cxn>
                      <a:cxn ang="0">
                        <a:pos x="connsiteX201" y="connsiteY201"/>
                      </a:cxn>
                      <a:cxn ang="0">
                        <a:pos x="connsiteX202" y="connsiteY202"/>
                      </a:cxn>
                      <a:cxn ang="0">
                        <a:pos x="connsiteX203" y="connsiteY203"/>
                      </a:cxn>
                      <a:cxn ang="0">
                        <a:pos x="connsiteX204" y="connsiteY204"/>
                      </a:cxn>
                      <a:cxn ang="0">
                        <a:pos x="connsiteX205" y="connsiteY205"/>
                      </a:cxn>
                      <a:cxn ang="0">
                        <a:pos x="connsiteX206" y="connsiteY206"/>
                      </a:cxn>
                      <a:cxn ang="0">
                        <a:pos x="connsiteX207" y="connsiteY207"/>
                      </a:cxn>
                      <a:cxn ang="0">
                        <a:pos x="connsiteX208" y="connsiteY208"/>
                      </a:cxn>
                      <a:cxn ang="0">
                        <a:pos x="connsiteX209" y="connsiteY209"/>
                      </a:cxn>
                      <a:cxn ang="0">
                        <a:pos x="connsiteX210" y="connsiteY210"/>
                      </a:cxn>
                      <a:cxn ang="0">
                        <a:pos x="connsiteX211" y="connsiteY211"/>
                      </a:cxn>
                      <a:cxn ang="0">
                        <a:pos x="connsiteX212" y="connsiteY212"/>
                      </a:cxn>
                      <a:cxn ang="0">
                        <a:pos x="connsiteX213" y="connsiteY213"/>
                      </a:cxn>
                      <a:cxn ang="0">
                        <a:pos x="connsiteX214" y="connsiteY214"/>
                      </a:cxn>
                      <a:cxn ang="0">
                        <a:pos x="connsiteX215" y="connsiteY215"/>
                      </a:cxn>
                      <a:cxn ang="0">
                        <a:pos x="connsiteX216" y="connsiteY216"/>
                      </a:cxn>
                      <a:cxn ang="0">
                        <a:pos x="connsiteX217" y="connsiteY217"/>
                      </a:cxn>
                      <a:cxn ang="0">
                        <a:pos x="connsiteX218" y="connsiteY218"/>
                      </a:cxn>
                      <a:cxn ang="0">
                        <a:pos x="connsiteX219" y="connsiteY219"/>
                      </a:cxn>
                      <a:cxn ang="0">
                        <a:pos x="connsiteX220" y="connsiteY220"/>
                      </a:cxn>
                      <a:cxn ang="0">
                        <a:pos x="connsiteX221" y="connsiteY221"/>
                      </a:cxn>
                      <a:cxn ang="0">
                        <a:pos x="connsiteX222" y="connsiteY222"/>
                      </a:cxn>
                      <a:cxn ang="0">
                        <a:pos x="connsiteX223" y="connsiteY223"/>
                      </a:cxn>
                      <a:cxn ang="0">
                        <a:pos x="connsiteX224" y="connsiteY224"/>
                      </a:cxn>
                      <a:cxn ang="0">
                        <a:pos x="connsiteX225" y="connsiteY225"/>
                      </a:cxn>
                      <a:cxn ang="0">
                        <a:pos x="connsiteX226" y="connsiteY226"/>
                      </a:cxn>
                      <a:cxn ang="0">
                        <a:pos x="connsiteX227" y="connsiteY227"/>
                      </a:cxn>
                      <a:cxn ang="0">
                        <a:pos x="connsiteX228" y="connsiteY228"/>
                      </a:cxn>
                      <a:cxn ang="0">
                        <a:pos x="connsiteX229" y="connsiteY229"/>
                      </a:cxn>
                      <a:cxn ang="0">
                        <a:pos x="connsiteX230" y="connsiteY230"/>
                      </a:cxn>
                      <a:cxn ang="0">
                        <a:pos x="connsiteX231" y="connsiteY231"/>
                      </a:cxn>
                      <a:cxn ang="0">
                        <a:pos x="connsiteX232" y="connsiteY232"/>
                      </a:cxn>
                      <a:cxn ang="0">
                        <a:pos x="connsiteX233" y="connsiteY233"/>
                      </a:cxn>
                      <a:cxn ang="0">
                        <a:pos x="connsiteX234" y="connsiteY234"/>
                      </a:cxn>
                      <a:cxn ang="0">
                        <a:pos x="connsiteX235" y="connsiteY235"/>
                      </a:cxn>
                      <a:cxn ang="0">
                        <a:pos x="connsiteX236" y="connsiteY236"/>
                      </a:cxn>
                      <a:cxn ang="0">
                        <a:pos x="connsiteX237" y="connsiteY237"/>
                      </a:cxn>
                      <a:cxn ang="0">
                        <a:pos x="connsiteX238" y="connsiteY238"/>
                      </a:cxn>
                      <a:cxn ang="0">
                        <a:pos x="connsiteX239" y="connsiteY239"/>
                      </a:cxn>
                      <a:cxn ang="0">
                        <a:pos x="connsiteX240" y="connsiteY240"/>
                      </a:cxn>
                      <a:cxn ang="0">
                        <a:pos x="connsiteX241" y="connsiteY241"/>
                      </a:cxn>
                      <a:cxn ang="0">
                        <a:pos x="connsiteX242" y="connsiteY242"/>
                      </a:cxn>
                      <a:cxn ang="0">
                        <a:pos x="connsiteX243" y="connsiteY243"/>
                      </a:cxn>
                      <a:cxn ang="0">
                        <a:pos x="connsiteX244" y="connsiteY244"/>
                      </a:cxn>
                      <a:cxn ang="0">
                        <a:pos x="connsiteX245" y="connsiteY245"/>
                      </a:cxn>
                      <a:cxn ang="0">
                        <a:pos x="connsiteX246" y="connsiteY246"/>
                      </a:cxn>
                      <a:cxn ang="0">
                        <a:pos x="connsiteX247" y="connsiteY247"/>
                      </a:cxn>
                      <a:cxn ang="0">
                        <a:pos x="connsiteX248" y="connsiteY248"/>
                      </a:cxn>
                      <a:cxn ang="0">
                        <a:pos x="connsiteX249" y="connsiteY249"/>
                      </a:cxn>
                      <a:cxn ang="0">
                        <a:pos x="connsiteX250" y="connsiteY250"/>
                      </a:cxn>
                      <a:cxn ang="0">
                        <a:pos x="connsiteX251" y="connsiteY251"/>
                      </a:cxn>
                      <a:cxn ang="0">
                        <a:pos x="connsiteX252" y="connsiteY252"/>
                      </a:cxn>
                      <a:cxn ang="0">
                        <a:pos x="connsiteX253" y="connsiteY253"/>
                      </a:cxn>
                      <a:cxn ang="0">
                        <a:pos x="connsiteX254" y="connsiteY254"/>
                      </a:cxn>
                      <a:cxn ang="0">
                        <a:pos x="connsiteX255" y="connsiteY255"/>
                      </a:cxn>
                      <a:cxn ang="0">
                        <a:pos x="connsiteX256" y="connsiteY256"/>
                      </a:cxn>
                      <a:cxn ang="0">
                        <a:pos x="connsiteX257" y="connsiteY257"/>
                      </a:cxn>
                      <a:cxn ang="0">
                        <a:pos x="connsiteX258" y="connsiteY258"/>
                      </a:cxn>
                      <a:cxn ang="0">
                        <a:pos x="connsiteX259" y="connsiteY259"/>
                      </a:cxn>
                      <a:cxn ang="0">
                        <a:pos x="connsiteX260" y="connsiteY260"/>
                      </a:cxn>
                      <a:cxn ang="0">
                        <a:pos x="connsiteX261" y="connsiteY261"/>
                      </a:cxn>
                      <a:cxn ang="0">
                        <a:pos x="connsiteX262" y="connsiteY262"/>
                      </a:cxn>
                      <a:cxn ang="0">
                        <a:pos x="connsiteX263" y="connsiteY263"/>
                      </a:cxn>
                      <a:cxn ang="0">
                        <a:pos x="connsiteX264" y="connsiteY264"/>
                      </a:cxn>
                      <a:cxn ang="0">
                        <a:pos x="connsiteX265" y="connsiteY265"/>
                      </a:cxn>
                      <a:cxn ang="0">
                        <a:pos x="connsiteX266" y="connsiteY266"/>
                      </a:cxn>
                      <a:cxn ang="0">
                        <a:pos x="connsiteX267" y="connsiteY267"/>
                      </a:cxn>
                      <a:cxn ang="0">
                        <a:pos x="connsiteX268" y="connsiteY268"/>
                      </a:cxn>
                      <a:cxn ang="0">
                        <a:pos x="connsiteX269" y="connsiteY269"/>
                      </a:cxn>
                      <a:cxn ang="0">
                        <a:pos x="connsiteX270" y="connsiteY270"/>
                      </a:cxn>
                      <a:cxn ang="0">
                        <a:pos x="connsiteX271" y="connsiteY271"/>
                      </a:cxn>
                      <a:cxn ang="0">
                        <a:pos x="connsiteX272" y="connsiteY272"/>
                      </a:cxn>
                      <a:cxn ang="0">
                        <a:pos x="connsiteX273" y="connsiteY273"/>
                      </a:cxn>
                      <a:cxn ang="0">
                        <a:pos x="connsiteX274" y="connsiteY274"/>
                      </a:cxn>
                      <a:cxn ang="0">
                        <a:pos x="connsiteX275" y="connsiteY275"/>
                      </a:cxn>
                      <a:cxn ang="0">
                        <a:pos x="connsiteX276" y="connsiteY276"/>
                      </a:cxn>
                      <a:cxn ang="0">
                        <a:pos x="connsiteX277" y="connsiteY277"/>
                      </a:cxn>
                      <a:cxn ang="0">
                        <a:pos x="connsiteX278" y="connsiteY278"/>
                      </a:cxn>
                      <a:cxn ang="0">
                        <a:pos x="connsiteX279" y="connsiteY279"/>
                      </a:cxn>
                      <a:cxn ang="0">
                        <a:pos x="connsiteX280" y="connsiteY280"/>
                      </a:cxn>
                      <a:cxn ang="0">
                        <a:pos x="connsiteX281" y="connsiteY281"/>
                      </a:cxn>
                      <a:cxn ang="0">
                        <a:pos x="connsiteX282" y="connsiteY282"/>
                      </a:cxn>
                      <a:cxn ang="0">
                        <a:pos x="connsiteX283" y="connsiteY283"/>
                      </a:cxn>
                      <a:cxn ang="0">
                        <a:pos x="connsiteX284" y="connsiteY284"/>
                      </a:cxn>
                      <a:cxn ang="0">
                        <a:pos x="connsiteX285" y="connsiteY285"/>
                      </a:cxn>
                      <a:cxn ang="0">
                        <a:pos x="connsiteX286" y="connsiteY286"/>
                      </a:cxn>
                      <a:cxn ang="0">
                        <a:pos x="connsiteX287" y="connsiteY287"/>
                      </a:cxn>
                      <a:cxn ang="0">
                        <a:pos x="connsiteX288" y="connsiteY288"/>
                      </a:cxn>
                      <a:cxn ang="0">
                        <a:pos x="connsiteX289" y="connsiteY289"/>
                      </a:cxn>
                      <a:cxn ang="0">
                        <a:pos x="connsiteX290" y="connsiteY290"/>
                      </a:cxn>
                      <a:cxn ang="0">
                        <a:pos x="connsiteX291" y="connsiteY291"/>
                      </a:cxn>
                      <a:cxn ang="0">
                        <a:pos x="connsiteX292" y="connsiteY292"/>
                      </a:cxn>
                      <a:cxn ang="0">
                        <a:pos x="connsiteX293" y="connsiteY293"/>
                      </a:cxn>
                      <a:cxn ang="0">
                        <a:pos x="connsiteX294" y="connsiteY294"/>
                      </a:cxn>
                      <a:cxn ang="0">
                        <a:pos x="connsiteX295" y="connsiteY295"/>
                      </a:cxn>
                      <a:cxn ang="0">
                        <a:pos x="connsiteX296" y="connsiteY296"/>
                      </a:cxn>
                      <a:cxn ang="0">
                        <a:pos x="connsiteX297" y="connsiteY297"/>
                      </a:cxn>
                      <a:cxn ang="0">
                        <a:pos x="connsiteX298" y="connsiteY298"/>
                      </a:cxn>
                      <a:cxn ang="0">
                        <a:pos x="connsiteX299" y="connsiteY299"/>
                      </a:cxn>
                      <a:cxn ang="0">
                        <a:pos x="connsiteX300" y="connsiteY300"/>
                      </a:cxn>
                      <a:cxn ang="0">
                        <a:pos x="connsiteX301" y="connsiteY301"/>
                      </a:cxn>
                      <a:cxn ang="0">
                        <a:pos x="connsiteX302" y="connsiteY302"/>
                      </a:cxn>
                      <a:cxn ang="0">
                        <a:pos x="connsiteX303" y="connsiteY303"/>
                      </a:cxn>
                      <a:cxn ang="0">
                        <a:pos x="connsiteX304" y="connsiteY304"/>
                      </a:cxn>
                      <a:cxn ang="0">
                        <a:pos x="connsiteX305" y="connsiteY305"/>
                      </a:cxn>
                      <a:cxn ang="0">
                        <a:pos x="connsiteX306" y="connsiteY306"/>
                      </a:cxn>
                      <a:cxn ang="0">
                        <a:pos x="connsiteX307" y="connsiteY307"/>
                      </a:cxn>
                      <a:cxn ang="0">
                        <a:pos x="connsiteX308" y="connsiteY308"/>
                      </a:cxn>
                      <a:cxn ang="0">
                        <a:pos x="connsiteX309" y="connsiteY309"/>
                      </a:cxn>
                      <a:cxn ang="0">
                        <a:pos x="connsiteX310" y="connsiteY310"/>
                      </a:cxn>
                      <a:cxn ang="0">
                        <a:pos x="connsiteX311" y="connsiteY311"/>
                      </a:cxn>
                      <a:cxn ang="0">
                        <a:pos x="connsiteX312" y="connsiteY312"/>
                      </a:cxn>
                      <a:cxn ang="0">
                        <a:pos x="connsiteX313" y="connsiteY313"/>
                      </a:cxn>
                      <a:cxn ang="0">
                        <a:pos x="connsiteX314" y="connsiteY314"/>
                      </a:cxn>
                      <a:cxn ang="0">
                        <a:pos x="connsiteX315" y="connsiteY315"/>
                      </a:cxn>
                      <a:cxn ang="0">
                        <a:pos x="connsiteX316" y="connsiteY316"/>
                      </a:cxn>
                      <a:cxn ang="0">
                        <a:pos x="connsiteX317" y="connsiteY317"/>
                      </a:cxn>
                      <a:cxn ang="0">
                        <a:pos x="connsiteX318" y="connsiteY318"/>
                      </a:cxn>
                      <a:cxn ang="0">
                        <a:pos x="connsiteX319" y="connsiteY319"/>
                      </a:cxn>
                      <a:cxn ang="0">
                        <a:pos x="connsiteX320" y="connsiteY320"/>
                      </a:cxn>
                      <a:cxn ang="0">
                        <a:pos x="connsiteX321" y="connsiteY321"/>
                      </a:cxn>
                      <a:cxn ang="0">
                        <a:pos x="connsiteX322" y="connsiteY322"/>
                      </a:cxn>
                      <a:cxn ang="0">
                        <a:pos x="connsiteX323" y="connsiteY323"/>
                      </a:cxn>
                      <a:cxn ang="0">
                        <a:pos x="connsiteX324" y="connsiteY324"/>
                      </a:cxn>
                      <a:cxn ang="0">
                        <a:pos x="connsiteX325" y="connsiteY325"/>
                      </a:cxn>
                      <a:cxn ang="0">
                        <a:pos x="connsiteX326" y="connsiteY326"/>
                      </a:cxn>
                      <a:cxn ang="0">
                        <a:pos x="connsiteX327" y="connsiteY327"/>
                      </a:cxn>
                      <a:cxn ang="0">
                        <a:pos x="connsiteX328" y="connsiteY328"/>
                      </a:cxn>
                      <a:cxn ang="0">
                        <a:pos x="connsiteX329" y="connsiteY329"/>
                      </a:cxn>
                      <a:cxn ang="0">
                        <a:pos x="connsiteX330" y="connsiteY330"/>
                      </a:cxn>
                      <a:cxn ang="0">
                        <a:pos x="connsiteX331" y="connsiteY331"/>
                      </a:cxn>
                      <a:cxn ang="0">
                        <a:pos x="connsiteX332" y="connsiteY332"/>
                      </a:cxn>
                      <a:cxn ang="0">
                        <a:pos x="connsiteX333" y="connsiteY333"/>
                      </a:cxn>
                      <a:cxn ang="0">
                        <a:pos x="connsiteX334" y="connsiteY334"/>
                      </a:cxn>
                      <a:cxn ang="0">
                        <a:pos x="connsiteX335" y="connsiteY335"/>
                      </a:cxn>
                      <a:cxn ang="0">
                        <a:pos x="connsiteX336" y="connsiteY336"/>
                      </a:cxn>
                      <a:cxn ang="0">
                        <a:pos x="connsiteX337" y="connsiteY337"/>
                      </a:cxn>
                      <a:cxn ang="0">
                        <a:pos x="connsiteX338" y="connsiteY338"/>
                      </a:cxn>
                      <a:cxn ang="0">
                        <a:pos x="connsiteX339" y="connsiteY339"/>
                      </a:cxn>
                      <a:cxn ang="0">
                        <a:pos x="connsiteX340" y="connsiteY340"/>
                      </a:cxn>
                      <a:cxn ang="0">
                        <a:pos x="connsiteX341" y="connsiteY341"/>
                      </a:cxn>
                      <a:cxn ang="0">
                        <a:pos x="connsiteX342" y="connsiteY342"/>
                      </a:cxn>
                      <a:cxn ang="0">
                        <a:pos x="connsiteX343" y="connsiteY343"/>
                      </a:cxn>
                      <a:cxn ang="0">
                        <a:pos x="connsiteX344" y="connsiteY344"/>
                      </a:cxn>
                      <a:cxn ang="0">
                        <a:pos x="connsiteX345" y="connsiteY345"/>
                      </a:cxn>
                      <a:cxn ang="0">
                        <a:pos x="connsiteX346" y="connsiteY346"/>
                      </a:cxn>
                      <a:cxn ang="0">
                        <a:pos x="connsiteX347" y="connsiteY347"/>
                      </a:cxn>
                      <a:cxn ang="0">
                        <a:pos x="connsiteX348" y="connsiteY348"/>
                      </a:cxn>
                      <a:cxn ang="0">
                        <a:pos x="connsiteX349" y="connsiteY349"/>
                      </a:cxn>
                      <a:cxn ang="0">
                        <a:pos x="connsiteX350" y="connsiteY350"/>
                      </a:cxn>
                      <a:cxn ang="0">
                        <a:pos x="connsiteX351" y="connsiteY351"/>
                      </a:cxn>
                      <a:cxn ang="0">
                        <a:pos x="connsiteX352" y="connsiteY352"/>
                      </a:cxn>
                      <a:cxn ang="0">
                        <a:pos x="connsiteX353" y="connsiteY353"/>
                      </a:cxn>
                      <a:cxn ang="0">
                        <a:pos x="connsiteX354" y="connsiteY354"/>
                      </a:cxn>
                      <a:cxn ang="0">
                        <a:pos x="connsiteX355" y="connsiteY355"/>
                      </a:cxn>
                      <a:cxn ang="0">
                        <a:pos x="connsiteX356" y="connsiteY356"/>
                      </a:cxn>
                      <a:cxn ang="0">
                        <a:pos x="connsiteX357" y="connsiteY357"/>
                      </a:cxn>
                      <a:cxn ang="0">
                        <a:pos x="connsiteX358" y="connsiteY358"/>
                      </a:cxn>
                      <a:cxn ang="0">
                        <a:pos x="connsiteX359" y="connsiteY359"/>
                      </a:cxn>
                      <a:cxn ang="0">
                        <a:pos x="connsiteX360" y="connsiteY360"/>
                      </a:cxn>
                      <a:cxn ang="0">
                        <a:pos x="connsiteX361" y="connsiteY361"/>
                      </a:cxn>
                      <a:cxn ang="0">
                        <a:pos x="connsiteX362" y="connsiteY362"/>
                      </a:cxn>
                      <a:cxn ang="0">
                        <a:pos x="connsiteX363" y="connsiteY363"/>
                      </a:cxn>
                      <a:cxn ang="0">
                        <a:pos x="connsiteX364" y="connsiteY364"/>
                      </a:cxn>
                      <a:cxn ang="0">
                        <a:pos x="connsiteX365" y="connsiteY365"/>
                      </a:cxn>
                      <a:cxn ang="0">
                        <a:pos x="connsiteX366" y="connsiteY366"/>
                      </a:cxn>
                      <a:cxn ang="0">
                        <a:pos x="connsiteX367" y="connsiteY367"/>
                      </a:cxn>
                      <a:cxn ang="0">
                        <a:pos x="connsiteX368" y="connsiteY368"/>
                      </a:cxn>
                      <a:cxn ang="0">
                        <a:pos x="connsiteX369" y="connsiteY369"/>
                      </a:cxn>
                      <a:cxn ang="0">
                        <a:pos x="connsiteX370" y="connsiteY370"/>
                      </a:cxn>
                      <a:cxn ang="0">
                        <a:pos x="connsiteX371" y="connsiteY371"/>
                      </a:cxn>
                      <a:cxn ang="0">
                        <a:pos x="connsiteX372" y="connsiteY372"/>
                      </a:cxn>
                      <a:cxn ang="0">
                        <a:pos x="connsiteX373" y="connsiteY373"/>
                      </a:cxn>
                      <a:cxn ang="0">
                        <a:pos x="connsiteX374" y="connsiteY374"/>
                      </a:cxn>
                      <a:cxn ang="0">
                        <a:pos x="connsiteX375" y="connsiteY375"/>
                      </a:cxn>
                      <a:cxn ang="0">
                        <a:pos x="connsiteX376" y="connsiteY376"/>
                      </a:cxn>
                      <a:cxn ang="0">
                        <a:pos x="connsiteX377" y="connsiteY377"/>
                      </a:cxn>
                      <a:cxn ang="0">
                        <a:pos x="connsiteX378" y="connsiteY378"/>
                      </a:cxn>
                      <a:cxn ang="0">
                        <a:pos x="connsiteX379" y="connsiteY379"/>
                      </a:cxn>
                      <a:cxn ang="0">
                        <a:pos x="connsiteX380" y="connsiteY380"/>
                      </a:cxn>
                      <a:cxn ang="0">
                        <a:pos x="connsiteX381" y="connsiteY381"/>
                      </a:cxn>
                      <a:cxn ang="0">
                        <a:pos x="connsiteX382" y="connsiteY382"/>
                      </a:cxn>
                      <a:cxn ang="0">
                        <a:pos x="connsiteX383" y="connsiteY383"/>
                      </a:cxn>
                      <a:cxn ang="0">
                        <a:pos x="connsiteX384" y="connsiteY384"/>
                      </a:cxn>
                      <a:cxn ang="0">
                        <a:pos x="connsiteX385" y="connsiteY385"/>
                      </a:cxn>
                      <a:cxn ang="0">
                        <a:pos x="connsiteX386" y="connsiteY386"/>
                      </a:cxn>
                      <a:cxn ang="0">
                        <a:pos x="connsiteX387" y="connsiteY387"/>
                      </a:cxn>
                      <a:cxn ang="0">
                        <a:pos x="connsiteX388" y="connsiteY388"/>
                      </a:cxn>
                      <a:cxn ang="0">
                        <a:pos x="connsiteX389" y="connsiteY389"/>
                      </a:cxn>
                      <a:cxn ang="0">
                        <a:pos x="connsiteX390" y="connsiteY390"/>
                      </a:cxn>
                      <a:cxn ang="0">
                        <a:pos x="connsiteX391" y="connsiteY391"/>
                      </a:cxn>
                      <a:cxn ang="0">
                        <a:pos x="connsiteX392" y="connsiteY392"/>
                      </a:cxn>
                      <a:cxn ang="0">
                        <a:pos x="connsiteX393" y="connsiteY393"/>
                      </a:cxn>
                      <a:cxn ang="0">
                        <a:pos x="connsiteX394" y="connsiteY394"/>
                      </a:cxn>
                      <a:cxn ang="0">
                        <a:pos x="connsiteX395" y="connsiteY395"/>
                      </a:cxn>
                      <a:cxn ang="0">
                        <a:pos x="connsiteX396" y="connsiteY396"/>
                      </a:cxn>
                      <a:cxn ang="0">
                        <a:pos x="connsiteX397" y="connsiteY397"/>
                      </a:cxn>
                      <a:cxn ang="0">
                        <a:pos x="connsiteX398" y="connsiteY398"/>
                      </a:cxn>
                      <a:cxn ang="0">
                        <a:pos x="connsiteX399" y="connsiteY399"/>
                      </a:cxn>
                      <a:cxn ang="0">
                        <a:pos x="connsiteX400" y="connsiteY400"/>
                      </a:cxn>
                      <a:cxn ang="0">
                        <a:pos x="connsiteX401" y="connsiteY401"/>
                      </a:cxn>
                      <a:cxn ang="0">
                        <a:pos x="connsiteX402" y="connsiteY402"/>
                      </a:cxn>
                      <a:cxn ang="0">
                        <a:pos x="connsiteX403" y="connsiteY403"/>
                      </a:cxn>
                      <a:cxn ang="0">
                        <a:pos x="connsiteX404" y="connsiteY404"/>
                      </a:cxn>
                      <a:cxn ang="0">
                        <a:pos x="connsiteX405" y="connsiteY405"/>
                      </a:cxn>
                      <a:cxn ang="0">
                        <a:pos x="connsiteX406" y="connsiteY406"/>
                      </a:cxn>
                      <a:cxn ang="0">
                        <a:pos x="connsiteX407" y="connsiteY407"/>
                      </a:cxn>
                      <a:cxn ang="0">
                        <a:pos x="connsiteX408" y="connsiteY408"/>
                      </a:cxn>
                      <a:cxn ang="0">
                        <a:pos x="connsiteX409" y="connsiteY409"/>
                      </a:cxn>
                      <a:cxn ang="0">
                        <a:pos x="connsiteX410" y="connsiteY410"/>
                      </a:cxn>
                      <a:cxn ang="0">
                        <a:pos x="connsiteX411" y="connsiteY411"/>
                      </a:cxn>
                      <a:cxn ang="0">
                        <a:pos x="connsiteX412" y="connsiteY412"/>
                      </a:cxn>
                      <a:cxn ang="0">
                        <a:pos x="connsiteX413" y="connsiteY413"/>
                      </a:cxn>
                      <a:cxn ang="0">
                        <a:pos x="connsiteX414" y="connsiteY414"/>
                      </a:cxn>
                      <a:cxn ang="0">
                        <a:pos x="connsiteX415" y="connsiteY415"/>
                      </a:cxn>
                      <a:cxn ang="0">
                        <a:pos x="connsiteX416" y="connsiteY416"/>
                      </a:cxn>
                      <a:cxn ang="0">
                        <a:pos x="connsiteX417" y="connsiteY417"/>
                      </a:cxn>
                      <a:cxn ang="0">
                        <a:pos x="connsiteX418" y="connsiteY418"/>
                      </a:cxn>
                      <a:cxn ang="0">
                        <a:pos x="connsiteX419" y="connsiteY419"/>
                      </a:cxn>
                      <a:cxn ang="0">
                        <a:pos x="connsiteX420" y="connsiteY420"/>
                      </a:cxn>
                      <a:cxn ang="0">
                        <a:pos x="connsiteX421" y="connsiteY421"/>
                      </a:cxn>
                      <a:cxn ang="0">
                        <a:pos x="connsiteX422" y="connsiteY422"/>
                      </a:cxn>
                      <a:cxn ang="0">
                        <a:pos x="connsiteX423" y="connsiteY423"/>
                      </a:cxn>
                      <a:cxn ang="0">
                        <a:pos x="connsiteX424" y="connsiteY424"/>
                      </a:cxn>
                      <a:cxn ang="0">
                        <a:pos x="connsiteX425" y="connsiteY425"/>
                      </a:cxn>
                      <a:cxn ang="0">
                        <a:pos x="connsiteX426" y="connsiteY426"/>
                      </a:cxn>
                      <a:cxn ang="0">
                        <a:pos x="connsiteX427" y="connsiteY427"/>
                      </a:cxn>
                      <a:cxn ang="0">
                        <a:pos x="connsiteX428" y="connsiteY428"/>
                      </a:cxn>
                      <a:cxn ang="0">
                        <a:pos x="connsiteX429" y="connsiteY429"/>
                      </a:cxn>
                      <a:cxn ang="0">
                        <a:pos x="connsiteX430" y="connsiteY430"/>
                      </a:cxn>
                      <a:cxn ang="0">
                        <a:pos x="connsiteX431" y="connsiteY431"/>
                      </a:cxn>
                      <a:cxn ang="0">
                        <a:pos x="connsiteX432" y="connsiteY432"/>
                      </a:cxn>
                      <a:cxn ang="0">
                        <a:pos x="connsiteX433" y="connsiteY433"/>
                      </a:cxn>
                      <a:cxn ang="0">
                        <a:pos x="connsiteX434" y="connsiteY434"/>
                      </a:cxn>
                      <a:cxn ang="0">
                        <a:pos x="connsiteX435" y="connsiteY435"/>
                      </a:cxn>
                      <a:cxn ang="0">
                        <a:pos x="connsiteX436" y="connsiteY436"/>
                      </a:cxn>
                      <a:cxn ang="0">
                        <a:pos x="connsiteX437" y="connsiteY437"/>
                      </a:cxn>
                      <a:cxn ang="0">
                        <a:pos x="connsiteX438" y="connsiteY438"/>
                      </a:cxn>
                      <a:cxn ang="0">
                        <a:pos x="connsiteX439" y="connsiteY439"/>
                      </a:cxn>
                      <a:cxn ang="0">
                        <a:pos x="connsiteX440" y="connsiteY440"/>
                      </a:cxn>
                      <a:cxn ang="0">
                        <a:pos x="connsiteX441" y="connsiteY441"/>
                      </a:cxn>
                      <a:cxn ang="0">
                        <a:pos x="connsiteX442" y="connsiteY442"/>
                      </a:cxn>
                      <a:cxn ang="0">
                        <a:pos x="connsiteX443" y="connsiteY443"/>
                      </a:cxn>
                      <a:cxn ang="0">
                        <a:pos x="connsiteX444" y="connsiteY444"/>
                      </a:cxn>
                      <a:cxn ang="0">
                        <a:pos x="connsiteX445" y="connsiteY445"/>
                      </a:cxn>
                      <a:cxn ang="0">
                        <a:pos x="connsiteX446" y="connsiteY446"/>
                      </a:cxn>
                      <a:cxn ang="0">
                        <a:pos x="connsiteX447" y="connsiteY447"/>
                      </a:cxn>
                      <a:cxn ang="0">
                        <a:pos x="connsiteX448" y="connsiteY448"/>
                      </a:cxn>
                      <a:cxn ang="0">
                        <a:pos x="connsiteX449" y="connsiteY449"/>
                      </a:cxn>
                      <a:cxn ang="0">
                        <a:pos x="connsiteX450" y="connsiteY450"/>
                      </a:cxn>
                      <a:cxn ang="0">
                        <a:pos x="connsiteX451" y="connsiteY451"/>
                      </a:cxn>
                      <a:cxn ang="0">
                        <a:pos x="connsiteX452" y="connsiteY452"/>
                      </a:cxn>
                      <a:cxn ang="0">
                        <a:pos x="connsiteX453" y="connsiteY453"/>
                      </a:cxn>
                      <a:cxn ang="0">
                        <a:pos x="connsiteX454" y="connsiteY454"/>
                      </a:cxn>
                      <a:cxn ang="0">
                        <a:pos x="connsiteX455" y="connsiteY455"/>
                      </a:cxn>
                      <a:cxn ang="0">
                        <a:pos x="connsiteX456" y="connsiteY456"/>
                      </a:cxn>
                      <a:cxn ang="0">
                        <a:pos x="connsiteX457" y="connsiteY457"/>
                      </a:cxn>
                      <a:cxn ang="0">
                        <a:pos x="connsiteX458" y="connsiteY458"/>
                      </a:cxn>
                      <a:cxn ang="0">
                        <a:pos x="connsiteX459" y="connsiteY459"/>
                      </a:cxn>
                      <a:cxn ang="0">
                        <a:pos x="connsiteX460" y="connsiteY460"/>
                      </a:cxn>
                      <a:cxn ang="0">
                        <a:pos x="connsiteX461" y="connsiteY461"/>
                      </a:cxn>
                      <a:cxn ang="0">
                        <a:pos x="connsiteX462" y="connsiteY462"/>
                      </a:cxn>
                      <a:cxn ang="0">
                        <a:pos x="connsiteX463" y="connsiteY463"/>
                      </a:cxn>
                      <a:cxn ang="0">
                        <a:pos x="connsiteX464" y="connsiteY464"/>
                      </a:cxn>
                      <a:cxn ang="0">
                        <a:pos x="connsiteX465" y="connsiteY465"/>
                      </a:cxn>
                      <a:cxn ang="0">
                        <a:pos x="connsiteX466" y="connsiteY466"/>
                      </a:cxn>
                      <a:cxn ang="0">
                        <a:pos x="connsiteX467" y="connsiteY467"/>
                      </a:cxn>
                      <a:cxn ang="0">
                        <a:pos x="connsiteX468" y="connsiteY468"/>
                      </a:cxn>
                      <a:cxn ang="0">
                        <a:pos x="connsiteX469" y="connsiteY469"/>
                      </a:cxn>
                      <a:cxn ang="0">
                        <a:pos x="connsiteX470" y="connsiteY470"/>
                      </a:cxn>
                      <a:cxn ang="0">
                        <a:pos x="connsiteX471" y="connsiteY471"/>
                      </a:cxn>
                      <a:cxn ang="0">
                        <a:pos x="connsiteX472" y="connsiteY472"/>
                      </a:cxn>
                      <a:cxn ang="0">
                        <a:pos x="connsiteX473" y="connsiteY473"/>
                      </a:cxn>
                      <a:cxn ang="0">
                        <a:pos x="connsiteX474" y="connsiteY474"/>
                      </a:cxn>
                      <a:cxn ang="0">
                        <a:pos x="connsiteX475" y="connsiteY475"/>
                      </a:cxn>
                      <a:cxn ang="0">
                        <a:pos x="connsiteX476" y="connsiteY476"/>
                      </a:cxn>
                      <a:cxn ang="0">
                        <a:pos x="connsiteX477" y="connsiteY477"/>
                      </a:cxn>
                      <a:cxn ang="0">
                        <a:pos x="connsiteX478" y="connsiteY478"/>
                      </a:cxn>
                      <a:cxn ang="0">
                        <a:pos x="connsiteX479" y="connsiteY479"/>
                      </a:cxn>
                      <a:cxn ang="0">
                        <a:pos x="connsiteX480" y="connsiteY480"/>
                      </a:cxn>
                      <a:cxn ang="0">
                        <a:pos x="connsiteX481" y="connsiteY481"/>
                      </a:cxn>
                      <a:cxn ang="0">
                        <a:pos x="connsiteX482" y="connsiteY482"/>
                      </a:cxn>
                      <a:cxn ang="0">
                        <a:pos x="connsiteX483" y="connsiteY483"/>
                      </a:cxn>
                      <a:cxn ang="0">
                        <a:pos x="connsiteX484" y="connsiteY484"/>
                      </a:cxn>
                      <a:cxn ang="0">
                        <a:pos x="connsiteX485" y="connsiteY485"/>
                      </a:cxn>
                      <a:cxn ang="0">
                        <a:pos x="connsiteX486" y="connsiteY486"/>
                      </a:cxn>
                      <a:cxn ang="0">
                        <a:pos x="connsiteX487" y="connsiteY487"/>
                      </a:cxn>
                      <a:cxn ang="0">
                        <a:pos x="connsiteX488" y="connsiteY488"/>
                      </a:cxn>
                      <a:cxn ang="0">
                        <a:pos x="connsiteX489" y="connsiteY489"/>
                      </a:cxn>
                      <a:cxn ang="0">
                        <a:pos x="connsiteX490" y="connsiteY490"/>
                      </a:cxn>
                      <a:cxn ang="0">
                        <a:pos x="connsiteX491" y="connsiteY491"/>
                      </a:cxn>
                      <a:cxn ang="0">
                        <a:pos x="connsiteX492" y="connsiteY492"/>
                      </a:cxn>
                      <a:cxn ang="0">
                        <a:pos x="connsiteX493" y="connsiteY493"/>
                      </a:cxn>
                      <a:cxn ang="0">
                        <a:pos x="connsiteX494" y="connsiteY494"/>
                      </a:cxn>
                      <a:cxn ang="0">
                        <a:pos x="connsiteX495" y="connsiteY495"/>
                      </a:cxn>
                      <a:cxn ang="0">
                        <a:pos x="connsiteX496" y="connsiteY496"/>
                      </a:cxn>
                      <a:cxn ang="0">
                        <a:pos x="connsiteX497" y="connsiteY497"/>
                      </a:cxn>
                      <a:cxn ang="0">
                        <a:pos x="connsiteX498" y="connsiteY498"/>
                      </a:cxn>
                      <a:cxn ang="0">
                        <a:pos x="connsiteX499" y="connsiteY499"/>
                      </a:cxn>
                      <a:cxn ang="0">
                        <a:pos x="connsiteX500" y="connsiteY500"/>
                      </a:cxn>
                      <a:cxn ang="0">
                        <a:pos x="connsiteX501" y="connsiteY501"/>
                      </a:cxn>
                      <a:cxn ang="0">
                        <a:pos x="connsiteX502" y="connsiteY502"/>
                      </a:cxn>
                      <a:cxn ang="0">
                        <a:pos x="connsiteX503" y="connsiteY503"/>
                      </a:cxn>
                      <a:cxn ang="0">
                        <a:pos x="connsiteX504" y="connsiteY504"/>
                      </a:cxn>
                      <a:cxn ang="0">
                        <a:pos x="connsiteX505" y="connsiteY505"/>
                      </a:cxn>
                      <a:cxn ang="0">
                        <a:pos x="connsiteX506" y="connsiteY506"/>
                      </a:cxn>
                      <a:cxn ang="0">
                        <a:pos x="connsiteX507" y="connsiteY507"/>
                      </a:cxn>
                      <a:cxn ang="0">
                        <a:pos x="connsiteX508" y="connsiteY508"/>
                      </a:cxn>
                      <a:cxn ang="0">
                        <a:pos x="connsiteX509" y="connsiteY509"/>
                      </a:cxn>
                      <a:cxn ang="0">
                        <a:pos x="connsiteX510" y="connsiteY510"/>
                      </a:cxn>
                      <a:cxn ang="0">
                        <a:pos x="connsiteX511" y="connsiteY511"/>
                      </a:cxn>
                      <a:cxn ang="0">
                        <a:pos x="connsiteX512" y="connsiteY512"/>
                      </a:cxn>
                      <a:cxn ang="0">
                        <a:pos x="connsiteX513" y="connsiteY513"/>
                      </a:cxn>
                      <a:cxn ang="0">
                        <a:pos x="connsiteX514" y="connsiteY514"/>
                      </a:cxn>
                      <a:cxn ang="0">
                        <a:pos x="connsiteX515" y="connsiteY515"/>
                      </a:cxn>
                      <a:cxn ang="0">
                        <a:pos x="connsiteX516" y="connsiteY516"/>
                      </a:cxn>
                      <a:cxn ang="0">
                        <a:pos x="connsiteX517" y="connsiteY517"/>
                      </a:cxn>
                      <a:cxn ang="0">
                        <a:pos x="connsiteX518" y="connsiteY518"/>
                      </a:cxn>
                      <a:cxn ang="0">
                        <a:pos x="connsiteX519" y="connsiteY519"/>
                      </a:cxn>
                      <a:cxn ang="0">
                        <a:pos x="connsiteX520" y="connsiteY520"/>
                      </a:cxn>
                      <a:cxn ang="0">
                        <a:pos x="connsiteX521" y="connsiteY521"/>
                      </a:cxn>
                      <a:cxn ang="0">
                        <a:pos x="connsiteX522" y="connsiteY522"/>
                      </a:cxn>
                      <a:cxn ang="0">
                        <a:pos x="connsiteX523" y="connsiteY523"/>
                      </a:cxn>
                      <a:cxn ang="0">
                        <a:pos x="connsiteX524" y="connsiteY524"/>
                      </a:cxn>
                      <a:cxn ang="0">
                        <a:pos x="connsiteX525" y="connsiteY525"/>
                      </a:cxn>
                      <a:cxn ang="0">
                        <a:pos x="connsiteX526" y="connsiteY526"/>
                      </a:cxn>
                      <a:cxn ang="0">
                        <a:pos x="connsiteX527" y="connsiteY527"/>
                      </a:cxn>
                      <a:cxn ang="0">
                        <a:pos x="connsiteX528" y="connsiteY528"/>
                      </a:cxn>
                      <a:cxn ang="0">
                        <a:pos x="connsiteX529" y="connsiteY529"/>
                      </a:cxn>
                      <a:cxn ang="0">
                        <a:pos x="connsiteX530" y="connsiteY530"/>
                      </a:cxn>
                      <a:cxn ang="0">
                        <a:pos x="connsiteX531" y="connsiteY531"/>
                      </a:cxn>
                      <a:cxn ang="0">
                        <a:pos x="connsiteX532" y="connsiteY532"/>
                      </a:cxn>
                      <a:cxn ang="0">
                        <a:pos x="connsiteX533" y="connsiteY533"/>
                      </a:cxn>
                      <a:cxn ang="0">
                        <a:pos x="connsiteX534" y="connsiteY534"/>
                      </a:cxn>
                      <a:cxn ang="0">
                        <a:pos x="connsiteX535" y="connsiteY535"/>
                      </a:cxn>
                      <a:cxn ang="0">
                        <a:pos x="connsiteX536" y="connsiteY536"/>
                      </a:cxn>
                      <a:cxn ang="0">
                        <a:pos x="connsiteX537" y="connsiteY537"/>
                      </a:cxn>
                      <a:cxn ang="0">
                        <a:pos x="connsiteX538" y="connsiteY538"/>
                      </a:cxn>
                      <a:cxn ang="0">
                        <a:pos x="connsiteX539" y="connsiteY539"/>
                      </a:cxn>
                      <a:cxn ang="0">
                        <a:pos x="connsiteX540" y="connsiteY540"/>
                      </a:cxn>
                      <a:cxn ang="0">
                        <a:pos x="connsiteX541" y="connsiteY541"/>
                      </a:cxn>
                      <a:cxn ang="0">
                        <a:pos x="connsiteX542" y="connsiteY542"/>
                      </a:cxn>
                      <a:cxn ang="0">
                        <a:pos x="connsiteX543" y="connsiteY543"/>
                      </a:cxn>
                      <a:cxn ang="0">
                        <a:pos x="connsiteX544" y="connsiteY544"/>
                      </a:cxn>
                      <a:cxn ang="0">
                        <a:pos x="connsiteX545" y="connsiteY545"/>
                      </a:cxn>
                      <a:cxn ang="0">
                        <a:pos x="connsiteX546" y="connsiteY546"/>
                      </a:cxn>
                      <a:cxn ang="0">
                        <a:pos x="connsiteX547" y="connsiteY547"/>
                      </a:cxn>
                      <a:cxn ang="0">
                        <a:pos x="connsiteX548" y="connsiteY548"/>
                      </a:cxn>
                      <a:cxn ang="0">
                        <a:pos x="connsiteX549" y="connsiteY549"/>
                      </a:cxn>
                      <a:cxn ang="0">
                        <a:pos x="connsiteX550" y="connsiteY550"/>
                      </a:cxn>
                      <a:cxn ang="0">
                        <a:pos x="connsiteX551" y="connsiteY551"/>
                      </a:cxn>
                      <a:cxn ang="0">
                        <a:pos x="connsiteX552" y="connsiteY552"/>
                      </a:cxn>
                      <a:cxn ang="0">
                        <a:pos x="connsiteX553" y="connsiteY553"/>
                      </a:cxn>
                      <a:cxn ang="0">
                        <a:pos x="connsiteX554" y="connsiteY554"/>
                      </a:cxn>
                      <a:cxn ang="0">
                        <a:pos x="connsiteX555" y="connsiteY555"/>
                      </a:cxn>
                      <a:cxn ang="0">
                        <a:pos x="connsiteX556" y="connsiteY556"/>
                      </a:cxn>
                      <a:cxn ang="0">
                        <a:pos x="connsiteX557" y="connsiteY557"/>
                      </a:cxn>
                      <a:cxn ang="0">
                        <a:pos x="connsiteX558" y="connsiteY558"/>
                      </a:cxn>
                      <a:cxn ang="0">
                        <a:pos x="connsiteX559" y="connsiteY559"/>
                      </a:cxn>
                      <a:cxn ang="0">
                        <a:pos x="connsiteX560" y="connsiteY560"/>
                      </a:cxn>
                      <a:cxn ang="0">
                        <a:pos x="connsiteX561" y="connsiteY561"/>
                      </a:cxn>
                      <a:cxn ang="0">
                        <a:pos x="connsiteX562" y="connsiteY562"/>
                      </a:cxn>
                      <a:cxn ang="0">
                        <a:pos x="connsiteX563" y="connsiteY563"/>
                      </a:cxn>
                      <a:cxn ang="0">
                        <a:pos x="connsiteX564" y="connsiteY564"/>
                      </a:cxn>
                      <a:cxn ang="0">
                        <a:pos x="connsiteX565" y="connsiteY565"/>
                      </a:cxn>
                      <a:cxn ang="0">
                        <a:pos x="connsiteX566" y="connsiteY566"/>
                      </a:cxn>
                      <a:cxn ang="0">
                        <a:pos x="connsiteX567" y="connsiteY567"/>
                      </a:cxn>
                      <a:cxn ang="0">
                        <a:pos x="connsiteX568" y="connsiteY568"/>
                      </a:cxn>
                      <a:cxn ang="0">
                        <a:pos x="connsiteX569" y="connsiteY569"/>
                      </a:cxn>
                      <a:cxn ang="0">
                        <a:pos x="connsiteX570" y="connsiteY570"/>
                      </a:cxn>
                      <a:cxn ang="0">
                        <a:pos x="connsiteX571" y="connsiteY571"/>
                      </a:cxn>
                      <a:cxn ang="0">
                        <a:pos x="connsiteX572" y="connsiteY572"/>
                      </a:cxn>
                      <a:cxn ang="0">
                        <a:pos x="connsiteX573" y="connsiteY573"/>
                      </a:cxn>
                      <a:cxn ang="0">
                        <a:pos x="connsiteX574" y="connsiteY574"/>
                      </a:cxn>
                      <a:cxn ang="0">
                        <a:pos x="connsiteX575" y="connsiteY575"/>
                      </a:cxn>
                      <a:cxn ang="0">
                        <a:pos x="connsiteX576" y="connsiteY576"/>
                      </a:cxn>
                      <a:cxn ang="0">
                        <a:pos x="connsiteX577" y="connsiteY577"/>
                      </a:cxn>
                      <a:cxn ang="0">
                        <a:pos x="connsiteX578" y="connsiteY578"/>
                      </a:cxn>
                      <a:cxn ang="0">
                        <a:pos x="connsiteX579" y="connsiteY579"/>
                      </a:cxn>
                      <a:cxn ang="0">
                        <a:pos x="connsiteX580" y="connsiteY580"/>
                      </a:cxn>
                      <a:cxn ang="0">
                        <a:pos x="connsiteX581" y="connsiteY581"/>
                      </a:cxn>
                      <a:cxn ang="0">
                        <a:pos x="connsiteX582" y="connsiteY582"/>
                      </a:cxn>
                      <a:cxn ang="0">
                        <a:pos x="connsiteX583" y="connsiteY583"/>
                      </a:cxn>
                      <a:cxn ang="0">
                        <a:pos x="connsiteX584" y="connsiteY584"/>
                      </a:cxn>
                      <a:cxn ang="0">
                        <a:pos x="connsiteX585" y="connsiteY585"/>
                      </a:cxn>
                      <a:cxn ang="0">
                        <a:pos x="connsiteX586" y="connsiteY586"/>
                      </a:cxn>
                      <a:cxn ang="0">
                        <a:pos x="connsiteX587" y="connsiteY587"/>
                      </a:cxn>
                      <a:cxn ang="0">
                        <a:pos x="connsiteX588" y="connsiteY588"/>
                      </a:cxn>
                      <a:cxn ang="0">
                        <a:pos x="connsiteX589" y="connsiteY589"/>
                      </a:cxn>
                      <a:cxn ang="0">
                        <a:pos x="connsiteX590" y="connsiteY590"/>
                      </a:cxn>
                      <a:cxn ang="0">
                        <a:pos x="connsiteX591" y="connsiteY591"/>
                      </a:cxn>
                      <a:cxn ang="0">
                        <a:pos x="connsiteX592" y="connsiteY592"/>
                      </a:cxn>
                      <a:cxn ang="0">
                        <a:pos x="connsiteX593" y="connsiteY593"/>
                      </a:cxn>
                      <a:cxn ang="0">
                        <a:pos x="connsiteX594" y="connsiteY594"/>
                      </a:cxn>
                      <a:cxn ang="0">
                        <a:pos x="connsiteX595" y="connsiteY595"/>
                      </a:cxn>
                      <a:cxn ang="0">
                        <a:pos x="connsiteX596" y="connsiteY596"/>
                      </a:cxn>
                      <a:cxn ang="0">
                        <a:pos x="connsiteX597" y="connsiteY597"/>
                      </a:cxn>
                      <a:cxn ang="0">
                        <a:pos x="connsiteX598" y="connsiteY598"/>
                      </a:cxn>
                      <a:cxn ang="0">
                        <a:pos x="connsiteX599" y="connsiteY599"/>
                      </a:cxn>
                      <a:cxn ang="0">
                        <a:pos x="connsiteX600" y="connsiteY600"/>
                      </a:cxn>
                      <a:cxn ang="0">
                        <a:pos x="connsiteX601" y="connsiteY601"/>
                      </a:cxn>
                      <a:cxn ang="0">
                        <a:pos x="connsiteX602" y="connsiteY602"/>
                      </a:cxn>
                      <a:cxn ang="0">
                        <a:pos x="connsiteX603" y="connsiteY603"/>
                      </a:cxn>
                      <a:cxn ang="0">
                        <a:pos x="connsiteX604" y="connsiteY604"/>
                      </a:cxn>
                      <a:cxn ang="0">
                        <a:pos x="connsiteX605" y="connsiteY605"/>
                      </a:cxn>
                      <a:cxn ang="0">
                        <a:pos x="connsiteX606" y="connsiteY606"/>
                      </a:cxn>
                      <a:cxn ang="0">
                        <a:pos x="connsiteX607" y="connsiteY607"/>
                      </a:cxn>
                      <a:cxn ang="0">
                        <a:pos x="connsiteX608" y="connsiteY608"/>
                      </a:cxn>
                      <a:cxn ang="0">
                        <a:pos x="connsiteX609" y="connsiteY609"/>
                      </a:cxn>
                      <a:cxn ang="0">
                        <a:pos x="connsiteX610" y="connsiteY610"/>
                      </a:cxn>
                      <a:cxn ang="0">
                        <a:pos x="connsiteX611" y="connsiteY611"/>
                      </a:cxn>
                      <a:cxn ang="0">
                        <a:pos x="connsiteX612" y="connsiteY612"/>
                      </a:cxn>
                      <a:cxn ang="0">
                        <a:pos x="connsiteX613" y="connsiteY613"/>
                      </a:cxn>
                      <a:cxn ang="0">
                        <a:pos x="connsiteX614" y="connsiteY614"/>
                      </a:cxn>
                      <a:cxn ang="0">
                        <a:pos x="connsiteX615" y="connsiteY615"/>
                      </a:cxn>
                      <a:cxn ang="0">
                        <a:pos x="connsiteX616" y="connsiteY616"/>
                      </a:cxn>
                      <a:cxn ang="0">
                        <a:pos x="connsiteX617" y="connsiteY617"/>
                      </a:cxn>
                      <a:cxn ang="0">
                        <a:pos x="connsiteX618" y="connsiteY618"/>
                      </a:cxn>
                      <a:cxn ang="0">
                        <a:pos x="connsiteX619" y="connsiteY619"/>
                      </a:cxn>
                      <a:cxn ang="0">
                        <a:pos x="connsiteX620" y="connsiteY620"/>
                      </a:cxn>
                      <a:cxn ang="0">
                        <a:pos x="connsiteX621" y="connsiteY621"/>
                      </a:cxn>
                      <a:cxn ang="0">
                        <a:pos x="connsiteX622" y="connsiteY622"/>
                      </a:cxn>
                      <a:cxn ang="0">
                        <a:pos x="connsiteX623" y="connsiteY623"/>
                      </a:cxn>
                      <a:cxn ang="0">
                        <a:pos x="connsiteX624" y="connsiteY624"/>
                      </a:cxn>
                      <a:cxn ang="0">
                        <a:pos x="connsiteX625" y="connsiteY625"/>
                      </a:cxn>
                      <a:cxn ang="0">
                        <a:pos x="connsiteX626" y="connsiteY626"/>
                      </a:cxn>
                      <a:cxn ang="0">
                        <a:pos x="connsiteX627" y="connsiteY627"/>
                      </a:cxn>
                      <a:cxn ang="0">
                        <a:pos x="connsiteX628" y="connsiteY628"/>
                      </a:cxn>
                      <a:cxn ang="0">
                        <a:pos x="connsiteX629" y="connsiteY629"/>
                      </a:cxn>
                      <a:cxn ang="0">
                        <a:pos x="connsiteX630" y="connsiteY630"/>
                      </a:cxn>
                      <a:cxn ang="0">
                        <a:pos x="connsiteX631" y="connsiteY631"/>
                      </a:cxn>
                      <a:cxn ang="0">
                        <a:pos x="connsiteX632" y="connsiteY632"/>
                      </a:cxn>
                      <a:cxn ang="0">
                        <a:pos x="connsiteX633" y="connsiteY633"/>
                      </a:cxn>
                      <a:cxn ang="0">
                        <a:pos x="connsiteX634" y="connsiteY634"/>
                      </a:cxn>
                      <a:cxn ang="0">
                        <a:pos x="connsiteX635" y="connsiteY635"/>
                      </a:cxn>
                      <a:cxn ang="0">
                        <a:pos x="connsiteX636" y="connsiteY636"/>
                      </a:cxn>
                      <a:cxn ang="0">
                        <a:pos x="connsiteX637" y="connsiteY637"/>
                      </a:cxn>
                      <a:cxn ang="0">
                        <a:pos x="connsiteX638" y="connsiteY638"/>
                      </a:cxn>
                      <a:cxn ang="0">
                        <a:pos x="connsiteX639" y="connsiteY639"/>
                      </a:cxn>
                      <a:cxn ang="0">
                        <a:pos x="connsiteX640" y="connsiteY640"/>
                      </a:cxn>
                      <a:cxn ang="0">
                        <a:pos x="connsiteX641" y="connsiteY641"/>
                      </a:cxn>
                      <a:cxn ang="0">
                        <a:pos x="connsiteX642" y="connsiteY642"/>
                      </a:cxn>
                      <a:cxn ang="0">
                        <a:pos x="connsiteX643" y="connsiteY643"/>
                      </a:cxn>
                      <a:cxn ang="0">
                        <a:pos x="connsiteX644" y="connsiteY644"/>
                      </a:cxn>
                      <a:cxn ang="0">
                        <a:pos x="connsiteX645" y="connsiteY645"/>
                      </a:cxn>
                      <a:cxn ang="0">
                        <a:pos x="connsiteX646" y="connsiteY646"/>
                      </a:cxn>
                      <a:cxn ang="0">
                        <a:pos x="connsiteX647" y="connsiteY647"/>
                      </a:cxn>
                      <a:cxn ang="0">
                        <a:pos x="connsiteX648" y="connsiteY648"/>
                      </a:cxn>
                      <a:cxn ang="0">
                        <a:pos x="connsiteX649" y="connsiteY649"/>
                      </a:cxn>
                      <a:cxn ang="0">
                        <a:pos x="connsiteX650" y="connsiteY650"/>
                      </a:cxn>
                      <a:cxn ang="0">
                        <a:pos x="connsiteX651" y="connsiteY651"/>
                      </a:cxn>
                      <a:cxn ang="0">
                        <a:pos x="connsiteX652" y="connsiteY652"/>
                      </a:cxn>
                      <a:cxn ang="0">
                        <a:pos x="connsiteX653" y="connsiteY653"/>
                      </a:cxn>
                      <a:cxn ang="0">
                        <a:pos x="connsiteX654" y="connsiteY654"/>
                      </a:cxn>
                      <a:cxn ang="0">
                        <a:pos x="connsiteX655" y="connsiteY655"/>
                      </a:cxn>
                      <a:cxn ang="0">
                        <a:pos x="connsiteX656" y="connsiteY656"/>
                      </a:cxn>
                      <a:cxn ang="0">
                        <a:pos x="connsiteX657" y="connsiteY657"/>
                      </a:cxn>
                      <a:cxn ang="0">
                        <a:pos x="connsiteX658" y="connsiteY658"/>
                      </a:cxn>
                      <a:cxn ang="0">
                        <a:pos x="connsiteX659" y="connsiteY659"/>
                      </a:cxn>
                      <a:cxn ang="0">
                        <a:pos x="connsiteX660" y="connsiteY660"/>
                      </a:cxn>
                      <a:cxn ang="0">
                        <a:pos x="connsiteX661" y="connsiteY661"/>
                      </a:cxn>
                      <a:cxn ang="0">
                        <a:pos x="connsiteX662" y="connsiteY662"/>
                      </a:cxn>
                      <a:cxn ang="0">
                        <a:pos x="connsiteX663" y="connsiteY663"/>
                      </a:cxn>
                      <a:cxn ang="0">
                        <a:pos x="connsiteX664" y="connsiteY664"/>
                      </a:cxn>
                      <a:cxn ang="0">
                        <a:pos x="connsiteX665" y="connsiteY665"/>
                      </a:cxn>
                      <a:cxn ang="0">
                        <a:pos x="connsiteX666" y="connsiteY666"/>
                      </a:cxn>
                      <a:cxn ang="0">
                        <a:pos x="connsiteX667" y="connsiteY667"/>
                      </a:cxn>
                      <a:cxn ang="0">
                        <a:pos x="connsiteX668" y="connsiteY668"/>
                      </a:cxn>
                      <a:cxn ang="0">
                        <a:pos x="connsiteX669" y="connsiteY669"/>
                      </a:cxn>
                      <a:cxn ang="0">
                        <a:pos x="connsiteX670" y="connsiteY670"/>
                      </a:cxn>
                      <a:cxn ang="0">
                        <a:pos x="connsiteX671" y="connsiteY671"/>
                      </a:cxn>
                      <a:cxn ang="0">
                        <a:pos x="connsiteX672" y="connsiteY672"/>
                      </a:cxn>
                      <a:cxn ang="0">
                        <a:pos x="connsiteX673" y="connsiteY673"/>
                      </a:cxn>
                      <a:cxn ang="0">
                        <a:pos x="connsiteX674" y="connsiteY674"/>
                      </a:cxn>
                      <a:cxn ang="0">
                        <a:pos x="connsiteX675" y="connsiteY675"/>
                      </a:cxn>
                      <a:cxn ang="0">
                        <a:pos x="connsiteX676" y="connsiteY676"/>
                      </a:cxn>
                      <a:cxn ang="0">
                        <a:pos x="connsiteX677" y="connsiteY677"/>
                      </a:cxn>
                      <a:cxn ang="0">
                        <a:pos x="connsiteX678" y="connsiteY678"/>
                      </a:cxn>
                      <a:cxn ang="0">
                        <a:pos x="connsiteX679" y="connsiteY679"/>
                      </a:cxn>
                      <a:cxn ang="0">
                        <a:pos x="connsiteX680" y="connsiteY680"/>
                      </a:cxn>
                      <a:cxn ang="0">
                        <a:pos x="connsiteX681" y="connsiteY681"/>
                      </a:cxn>
                      <a:cxn ang="0">
                        <a:pos x="connsiteX682" y="connsiteY682"/>
                      </a:cxn>
                      <a:cxn ang="0">
                        <a:pos x="connsiteX683" y="connsiteY683"/>
                      </a:cxn>
                      <a:cxn ang="0">
                        <a:pos x="connsiteX684" y="connsiteY684"/>
                      </a:cxn>
                      <a:cxn ang="0">
                        <a:pos x="connsiteX685" y="connsiteY685"/>
                      </a:cxn>
                      <a:cxn ang="0">
                        <a:pos x="connsiteX686" y="connsiteY686"/>
                      </a:cxn>
                      <a:cxn ang="0">
                        <a:pos x="connsiteX687" y="connsiteY687"/>
                      </a:cxn>
                      <a:cxn ang="0">
                        <a:pos x="connsiteX688" y="connsiteY688"/>
                      </a:cxn>
                      <a:cxn ang="0">
                        <a:pos x="connsiteX689" y="connsiteY689"/>
                      </a:cxn>
                      <a:cxn ang="0">
                        <a:pos x="connsiteX690" y="connsiteY690"/>
                      </a:cxn>
                      <a:cxn ang="0">
                        <a:pos x="connsiteX691" y="connsiteY691"/>
                      </a:cxn>
                      <a:cxn ang="0">
                        <a:pos x="connsiteX692" y="connsiteY692"/>
                      </a:cxn>
                      <a:cxn ang="0">
                        <a:pos x="connsiteX693" y="connsiteY693"/>
                      </a:cxn>
                      <a:cxn ang="0">
                        <a:pos x="connsiteX694" y="connsiteY694"/>
                      </a:cxn>
                      <a:cxn ang="0">
                        <a:pos x="connsiteX695" y="connsiteY695"/>
                      </a:cxn>
                      <a:cxn ang="0">
                        <a:pos x="connsiteX696" y="connsiteY696"/>
                      </a:cxn>
                      <a:cxn ang="0">
                        <a:pos x="connsiteX697" y="connsiteY697"/>
                      </a:cxn>
                      <a:cxn ang="0">
                        <a:pos x="connsiteX698" y="connsiteY698"/>
                      </a:cxn>
                      <a:cxn ang="0">
                        <a:pos x="connsiteX699" y="connsiteY699"/>
                      </a:cxn>
                      <a:cxn ang="0">
                        <a:pos x="connsiteX700" y="connsiteY700"/>
                      </a:cxn>
                      <a:cxn ang="0">
                        <a:pos x="connsiteX701" y="connsiteY701"/>
                      </a:cxn>
                      <a:cxn ang="0">
                        <a:pos x="connsiteX702" y="connsiteY702"/>
                      </a:cxn>
                      <a:cxn ang="0">
                        <a:pos x="connsiteX703" y="connsiteY703"/>
                      </a:cxn>
                      <a:cxn ang="0">
                        <a:pos x="connsiteX704" y="connsiteY704"/>
                      </a:cxn>
                      <a:cxn ang="0">
                        <a:pos x="connsiteX705" y="connsiteY705"/>
                      </a:cxn>
                      <a:cxn ang="0">
                        <a:pos x="connsiteX706" y="connsiteY706"/>
                      </a:cxn>
                      <a:cxn ang="0">
                        <a:pos x="connsiteX707" y="connsiteY707"/>
                      </a:cxn>
                      <a:cxn ang="0">
                        <a:pos x="connsiteX708" y="connsiteY708"/>
                      </a:cxn>
                      <a:cxn ang="0">
                        <a:pos x="connsiteX709" y="connsiteY709"/>
                      </a:cxn>
                      <a:cxn ang="0">
                        <a:pos x="connsiteX710" y="connsiteY710"/>
                      </a:cxn>
                      <a:cxn ang="0">
                        <a:pos x="connsiteX711" y="connsiteY711"/>
                      </a:cxn>
                      <a:cxn ang="0">
                        <a:pos x="connsiteX712" y="connsiteY712"/>
                      </a:cxn>
                      <a:cxn ang="0">
                        <a:pos x="connsiteX713" y="connsiteY713"/>
                      </a:cxn>
                      <a:cxn ang="0">
                        <a:pos x="connsiteX714" y="connsiteY714"/>
                      </a:cxn>
                      <a:cxn ang="0">
                        <a:pos x="connsiteX715" y="connsiteY715"/>
                      </a:cxn>
                      <a:cxn ang="0">
                        <a:pos x="connsiteX716" y="connsiteY716"/>
                      </a:cxn>
                      <a:cxn ang="0">
                        <a:pos x="connsiteX717" y="connsiteY717"/>
                      </a:cxn>
                      <a:cxn ang="0">
                        <a:pos x="connsiteX718" y="connsiteY718"/>
                      </a:cxn>
                      <a:cxn ang="0">
                        <a:pos x="connsiteX719" y="connsiteY719"/>
                      </a:cxn>
                      <a:cxn ang="0">
                        <a:pos x="connsiteX720" y="connsiteY720"/>
                      </a:cxn>
                      <a:cxn ang="0">
                        <a:pos x="connsiteX721" y="connsiteY721"/>
                      </a:cxn>
                      <a:cxn ang="0">
                        <a:pos x="connsiteX722" y="connsiteY722"/>
                      </a:cxn>
                      <a:cxn ang="0">
                        <a:pos x="connsiteX723" y="connsiteY723"/>
                      </a:cxn>
                      <a:cxn ang="0">
                        <a:pos x="connsiteX724" y="connsiteY724"/>
                      </a:cxn>
                      <a:cxn ang="0">
                        <a:pos x="connsiteX725" y="connsiteY725"/>
                      </a:cxn>
                      <a:cxn ang="0">
                        <a:pos x="connsiteX726" y="connsiteY726"/>
                      </a:cxn>
                      <a:cxn ang="0">
                        <a:pos x="connsiteX727" y="connsiteY727"/>
                      </a:cxn>
                      <a:cxn ang="0">
                        <a:pos x="connsiteX728" y="connsiteY728"/>
                      </a:cxn>
                      <a:cxn ang="0">
                        <a:pos x="connsiteX729" y="connsiteY729"/>
                      </a:cxn>
                      <a:cxn ang="0">
                        <a:pos x="connsiteX730" y="connsiteY730"/>
                      </a:cxn>
                      <a:cxn ang="0">
                        <a:pos x="connsiteX731" y="connsiteY731"/>
                      </a:cxn>
                      <a:cxn ang="0">
                        <a:pos x="connsiteX732" y="connsiteY732"/>
                      </a:cxn>
                      <a:cxn ang="0">
                        <a:pos x="connsiteX733" y="connsiteY733"/>
                      </a:cxn>
                      <a:cxn ang="0">
                        <a:pos x="connsiteX734" y="connsiteY734"/>
                      </a:cxn>
                      <a:cxn ang="0">
                        <a:pos x="connsiteX735" y="connsiteY735"/>
                      </a:cxn>
                      <a:cxn ang="0">
                        <a:pos x="connsiteX736" y="connsiteY736"/>
                      </a:cxn>
                      <a:cxn ang="0">
                        <a:pos x="connsiteX737" y="connsiteY737"/>
                      </a:cxn>
                      <a:cxn ang="0">
                        <a:pos x="connsiteX738" y="connsiteY738"/>
                      </a:cxn>
                      <a:cxn ang="0">
                        <a:pos x="connsiteX739" y="connsiteY739"/>
                      </a:cxn>
                      <a:cxn ang="0">
                        <a:pos x="connsiteX740" y="connsiteY740"/>
                      </a:cxn>
                      <a:cxn ang="0">
                        <a:pos x="connsiteX741" y="connsiteY741"/>
                      </a:cxn>
                      <a:cxn ang="0">
                        <a:pos x="connsiteX742" y="connsiteY742"/>
                      </a:cxn>
                      <a:cxn ang="0">
                        <a:pos x="connsiteX743" y="connsiteY743"/>
                      </a:cxn>
                      <a:cxn ang="0">
                        <a:pos x="connsiteX744" y="connsiteY744"/>
                      </a:cxn>
                      <a:cxn ang="0">
                        <a:pos x="connsiteX745" y="connsiteY745"/>
                      </a:cxn>
                      <a:cxn ang="0">
                        <a:pos x="connsiteX746" y="connsiteY746"/>
                      </a:cxn>
                      <a:cxn ang="0">
                        <a:pos x="connsiteX747" y="connsiteY747"/>
                      </a:cxn>
                      <a:cxn ang="0">
                        <a:pos x="connsiteX748" y="connsiteY748"/>
                      </a:cxn>
                      <a:cxn ang="0">
                        <a:pos x="connsiteX749" y="connsiteY749"/>
                      </a:cxn>
                      <a:cxn ang="0">
                        <a:pos x="connsiteX750" y="connsiteY750"/>
                      </a:cxn>
                      <a:cxn ang="0">
                        <a:pos x="connsiteX751" y="connsiteY751"/>
                      </a:cxn>
                      <a:cxn ang="0">
                        <a:pos x="connsiteX752" y="connsiteY752"/>
                      </a:cxn>
                      <a:cxn ang="0">
                        <a:pos x="connsiteX753" y="connsiteY753"/>
                      </a:cxn>
                      <a:cxn ang="0">
                        <a:pos x="connsiteX754" y="connsiteY754"/>
                      </a:cxn>
                      <a:cxn ang="0">
                        <a:pos x="connsiteX755" y="connsiteY755"/>
                      </a:cxn>
                      <a:cxn ang="0">
                        <a:pos x="connsiteX756" y="connsiteY756"/>
                      </a:cxn>
                      <a:cxn ang="0">
                        <a:pos x="connsiteX757" y="connsiteY757"/>
                      </a:cxn>
                      <a:cxn ang="0">
                        <a:pos x="connsiteX758" y="connsiteY758"/>
                      </a:cxn>
                      <a:cxn ang="0">
                        <a:pos x="connsiteX759" y="connsiteY759"/>
                      </a:cxn>
                      <a:cxn ang="0">
                        <a:pos x="connsiteX760" y="connsiteY760"/>
                      </a:cxn>
                      <a:cxn ang="0">
                        <a:pos x="connsiteX761" y="connsiteY761"/>
                      </a:cxn>
                      <a:cxn ang="0">
                        <a:pos x="connsiteX762" y="connsiteY762"/>
                      </a:cxn>
                      <a:cxn ang="0">
                        <a:pos x="connsiteX763" y="connsiteY763"/>
                      </a:cxn>
                      <a:cxn ang="0">
                        <a:pos x="connsiteX764" y="connsiteY764"/>
                      </a:cxn>
                      <a:cxn ang="0">
                        <a:pos x="connsiteX765" y="connsiteY765"/>
                      </a:cxn>
                      <a:cxn ang="0">
                        <a:pos x="connsiteX766" y="connsiteY766"/>
                      </a:cxn>
                      <a:cxn ang="0">
                        <a:pos x="connsiteX767" y="connsiteY767"/>
                      </a:cxn>
                      <a:cxn ang="0">
                        <a:pos x="connsiteX768" y="connsiteY768"/>
                      </a:cxn>
                      <a:cxn ang="0">
                        <a:pos x="connsiteX769" y="connsiteY769"/>
                      </a:cxn>
                      <a:cxn ang="0">
                        <a:pos x="connsiteX770" y="connsiteY770"/>
                      </a:cxn>
                      <a:cxn ang="0">
                        <a:pos x="connsiteX771" y="connsiteY771"/>
                      </a:cxn>
                      <a:cxn ang="0">
                        <a:pos x="connsiteX772" y="connsiteY772"/>
                      </a:cxn>
                      <a:cxn ang="0">
                        <a:pos x="connsiteX773" y="connsiteY773"/>
                      </a:cxn>
                      <a:cxn ang="0">
                        <a:pos x="connsiteX774" y="connsiteY774"/>
                      </a:cxn>
                      <a:cxn ang="0">
                        <a:pos x="connsiteX775" y="connsiteY775"/>
                      </a:cxn>
                      <a:cxn ang="0">
                        <a:pos x="connsiteX776" y="connsiteY776"/>
                      </a:cxn>
                      <a:cxn ang="0">
                        <a:pos x="connsiteX777" y="connsiteY777"/>
                      </a:cxn>
                      <a:cxn ang="0">
                        <a:pos x="connsiteX778" y="connsiteY778"/>
                      </a:cxn>
                      <a:cxn ang="0">
                        <a:pos x="connsiteX779" y="connsiteY779"/>
                      </a:cxn>
                      <a:cxn ang="0">
                        <a:pos x="connsiteX780" y="connsiteY780"/>
                      </a:cxn>
                      <a:cxn ang="0">
                        <a:pos x="connsiteX781" y="connsiteY781"/>
                      </a:cxn>
                      <a:cxn ang="0">
                        <a:pos x="connsiteX782" y="connsiteY782"/>
                      </a:cxn>
                      <a:cxn ang="0">
                        <a:pos x="connsiteX783" y="connsiteY783"/>
                      </a:cxn>
                      <a:cxn ang="0">
                        <a:pos x="connsiteX784" y="connsiteY784"/>
                      </a:cxn>
                      <a:cxn ang="0">
                        <a:pos x="connsiteX785" y="connsiteY785"/>
                      </a:cxn>
                      <a:cxn ang="0">
                        <a:pos x="connsiteX786" y="connsiteY786"/>
                      </a:cxn>
                      <a:cxn ang="0">
                        <a:pos x="connsiteX787" y="connsiteY787"/>
                      </a:cxn>
                      <a:cxn ang="0">
                        <a:pos x="connsiteX788" y="connsiteY788"/>
                      </a:cxn>
                      <a:cxn ang="0">
                        <a:pos x="connsiteX789" y="connsiteY789"/>
                      </a:cxn>
                      <a:cxn ang="0">
                        <a:pos x="connsiteX790" y="connsiteY790"/>
                      </a:cxn>
                      <a:cxn ang="0">
                        <a:pos x="connsiteX791" y="connsiteY791"/>
                      </a:cxn>
                      <a:cxn ang="0">
                        <a:pos x="connsiteX792" y="connsiteY792"/>
                      </a:cxn>
                      <a:cxn ang="0">
                        <a:pos x="connsiteX793" y="connsiteY793"/>
                      </a:cxn>
                      <a:cxn ang="0">
                        <a:pos x="connsiteX794" y="connsiteY794"/>
                      </a:cxn>
                      <a:cxn ang="0">
                        <a:pos x="connsiteX795" y="connsiteY795"/>
                      </a:cxn>
                      <a:cxn ang="0">
                        <a:pos x="connsiteX796" y="connsiteY796"/>
                      </a:cxn>
                      <a:cxn ang="0">
                        <a:pos x="connsiteX797" y="connsiteY797"/>
                      </a:cxn>
                      <a:cxn ang="0">
                        <a:pos x="connsiteX798" y="connsiteY798"/>
                      </a:cxn>
                      <a:cxn ang="0">
                        <a:pos x="connsiteX799" y="connsiteY799"/>
                      </a:cxn>
                      <a:cxn ang="0">
                        <a:pos x="connsiteX800" y="connsiteY800"/>
                      </a:cxn>
                      <a:cxn ang="0">
                        <a:pos x="connsiteX801" y="connsiteY801"/>
                      </a:cxn>
                      <a:cxn ang="0">
                        <a:pos x="connsiteX802" y="connsiteY802"/>
                      </a:cxn>
                      <a:cxn ang="0">
                        <a:pos x="connsiteX803" y="connsiteY803"/>
                      </a:cxn>
                      <a:cxn ang="0">
                        <a:pos x="connsiteX804" y="connsiteY804"/>
                      </a:cxn>
                      <a:cxn ang="0">
                        <a:pos x="connsiteX805" y="connsiteY805"/>
                      </a:cxn>
                      <a:cxn ang="0">
                        <a:pos x="connsiteX806" y="connsiteY806"/>
                      </a:cxn>
                      <a:cxn ang="0">
                        <a:pos x="connsiteX807" y="connsiteY807"/>
                      </a:cxn>
                      <a:cxn ang="0">
                        <a:pos x="connsiteX808" y="connsiteY808"/>
                      </a:cxn>
                      <a:cxn ang="0">
                        <a:pos x="connsiteX809" y="connsiteY809"/>
                      </a:cxn>
                      <a:cxn ang="0">
                        <a:pos x="connsiteX810" y="connsiteY810"/>
                      </a:cxn>
                      <a:cxn ang="0">
                        <a:pos x="connsiteX811" y="connsiteY811"/>
                      </a:cxn>
                      <a:cxn ang="0">
                        <a:pos x="connsiteX812" y="connsiteY812"/>
                      </a:cxn>
                      <a:cxn ang="0">
                        <a:pos x="connsiteX813" y="connsiteY813"/>
                      </a:cxn>
                      <a:cxn ang="0">
                        <a:pos x="connsiteX814" y="connsiteY814"/>
                      </a:cxn>
                      <a:cxn ang="0">
                        <a:pos x="connsiteX815" y="connsiteY815"/>
                      </a:cxn>
                      <a:cxn ang="0">
                        <a:pos x="connsiteX816" y="connsiteY816"/>
                      </a:cxn>
                      <a:cxn ang="0">
                        <a:pos x="connsiteX817" y="connsiteY817"/>
                      </a:cxn>
                      <a:cxn ang="0">
                        <a:pos x="connsiteX818" y="connsiteY818"/>
                      </a:cxn>
                      <a:cxn ang="0">
                        <a:pos x="connsiteX819" y="connsiteY819"/>
                      </a:cxn>
                      <a:cxn ang="0">
                        <a:pos x="connsiteX820" y="connsiteY820"/>
                      </a:cxn>
                      <a:cxn ang="0">
                        <a:pos x="connsiteX821" y="connsiteY821"/>
                      </a:cxn>
                      <a:cxn ang="0">
                        <a:pos x="connsiteX822" y="connsiteY822"/>
                      </a:cxn>
                      <a:cxn ang="0">
                        <a:pos x="connsiteX823" y="connsiteY823"/>
                      </a:cxn>
                      <a:cxn ang="0">
                        <a:pos x="connsiteX824" y="connsiteY824"/>
                      </a:cxn>
                      <a:cxn ang="0">
                        <a:pos x="connsiteX825" y="connsiteY825"/>
                      </a:cxn>
                      <a:cxn ang="0">
                        <a:pos x="connsiteX826" y="connsiteY826"/>
                      </a:cxn>
                      <a:cxn ang="0">
                        <a:pos x="connsiteX827" y="connsiteY827"/>
                      </a:cxn>
                      <a:cxn ang="0">
                        <a:pos x="connsiteX828" y="connsiteY828"/>
                      </a:cxn>
                      <a:cxn ang="0">
                        <a:pos x="connsiteX829" y="connsiteY829"/>
                      </a:cxn>
                      <a:cxn ang="0">
                        <a:pos x="connsiteX830" y="connsiteY830"/>
                      </a:cxn>
                      <a:cxn ang="0">
                        <a:pos x="connsiteX831" y="connsiteY831"/>
                      </a:cxn>
                      <a:cxn ang="0">
                        <a:pos x="connsiteX832" y="connsiteY832"/>
                      </a:cxn>
                      <a:cxn ang="0">
                        <a:pos x="connsiteX833" y="connsiteY833"/>
                      </a:cxn>
                      <a:cxn ang="0">
                        <a:pos x="connsiteX834" y="connsiteY834"/>
                      </a:cxn>
                      <a:cxn ang="0">
                        <a:pos x="connsiteX835" y="connsiteY835"/>
                      </a:cxn>
                      <a:cxn ang="0">
                        <a:pos x="connsiteX836" y="connsiteY836"/>
                      </a:cxn>
                      <a:cxn ang="0">
                        <a:pos x="connsiteX837" y="connsiteY837"/>
                      </a:cxn>
                      <a:cxn ang="0">
                        <a:pos x="connsiteX838" y="connsiteY838"/>
                      </a:cxn>
                      <a:cxn ang="0">
                        <a:pos x="connsiteX839" y="connsiteY839"/>
                      </a:cxn>
                      <a:cxn ang="0">
                        <a:pos x="connsiteX840" y="connsiteY840"/>
                      </a:cxn>
                      <a:cxn ang="0">
                        <a:pos x="connsiteX841" y="connsiteY841"/>
                      </a:cxn>
                      <a:cxn ang="0">
                        <a:pos x="connsiteX842" y="connsiteY842"/>
                      </a:cxn>
                      <a:cxn ang="0">
                        <a:pos x="connsiteX843" y="connsiteY843"/>
                      </a:cxn>
                      <a:cxn ang="0">
                        <a:pos x="connsiteX844" y="connsiteY844"/>
                      </a:cxn>
                      <a:cxn ang="0">
                        <a:pos x="connsiteX845" y="connsiteY845"/>
                      </a:cxn>
                      <a:cxn ang="0">
                        <a:pos x="connsiteX846" y="connsiteY846"/>
                      </a:cxn>
                      <a:cxn ang="0">
                        <a:pos x="connsiteX847" y="connsiteY847"/>
                      </a:cxn>
                      <a:cxn ang="0">
                        <a:pos x="connsiteX848" y="connsiteY848"/>
                      </a:cxn>
                      <a:cxn ang="0">
                        <a:pos x="connsiteX849" y="connsiteY849"/>
                      </a:cxn>
                      <a:cxn ang="0">
                        <a:pos x="connsiteX850" y="connsiteY850"/>
                      </a:cxn>
                      <a:cxn ang="0">
                        <a:pos x="connsiteX851" y="connsiteY851"/>
                      </a:cxn>
                      <a:cxn ang="0">
                        <a:pos x="connsiteX852" y="connsiteY852"/>
                      </a:cxn>
                      <a:cxn ang="0">
                        <a:pos x="connsiteX853" y="connsiteY853"/>
                      </a:cxn>
                      <a:cxn ang="0">
                        <a:pos x="connsiteX854" y="connsiteY854"/>
                      </a:cxn>
                      <a:cxn ang="0">
                        <a:pos x="connsiteX855" y="connsiteY855"/>
                      </a:cxn>
                      <a:cxn ang="0">
                        <a:pos x="connsiteX856" y="connsiteY856"/>
                      </a:cxn>
                      <a:cxn ang="0">
                        <a:pos x="connsiteX857" y="connsiteY857"/>
                      </a:cxn>
                      <a:cxn ang="0">
                        <a:pos x="connsiteX858" y="connsiteY858"/>
                      </a:cxn>
                      <a:cxn ang="0">
                        <a:pos x="connsiteX859" y="connsiteY859"/>
                      </a:cxn>
                      <a:cxn ang="0">
                        <a:pos x="connsiteX860" y="connsiteY860"/>
                      </a:cxn>
                      <a:cxn ang="0">
                        <a:pos x="connsiteX861" y="connsiteY861"/>
                      </a:cxn>
                      <a:cxn ang="0">
                        <a:pos x="connsiteX862" y="connsiteY862"/>
                      </a:cxn>
                      <a:cxn ang="0">
                        <a:pos x="connsiteX863" y="connsiteY863"/>
                      </a:cxn>
                      <a:cxn ang="0">
                        <a:pos x="connsiteX864" y="connsiteY864"/>
                      </a:cxn>
                      <a:cxn ang="0">
                        <a:pos x="connsiteX865" y="connsiteY865"/>
                      </a:cxn>
                      <a:cxn ang="0">
                        <a:pos x="connsiteX866" y="connsiteY866"/>
                      </a:cxn>
                      <a:cxn ang="0">
                        <a:pos x="connsiteX867" y="connsiteY867"/>
                      </a:cxn>
                      <a:cxn ang="0">
                        <a:pos x="connsiteX868" y="connsiteY868"/>
                      </a:cxn>
                      <a:cxn ang="0">
                        <a:pos x="connsiteX869" y="connsiteY869"/>
                      </a:cxn>
                      <a:cxn ang="0">
                        <a:pos x="connsiteX870" y="connsiteY870"/>
                      </a:cxn>
                      <a:cxn ang="0">
                        <a:pos x="connsiteX871" y="connsiteY871"/>
                      </a:cxn>
                      <a:cxn ang="0">
                        <a:pos x="connsiteX872" y="connsiteY872"/>
                      </a:cxn>
                      <a:cxn ang="0">
                        <a:pos x="connsiteX873" y="connsiteY873"/>
                      </a:cxn>
                      <a:cxn ang="0">
                        <a:pos x="connsiteX874" y="connsiteY874"/>
                      </a:cxn>
                      <a:cxn ang="0">
                        <a:pos x="connsiteX875" y="connsiteY875"/>
                      </a:cxn>
                      <a:cxn ang="0">
                        <a:pos x="connsiteX876" y="connsiteY876"/>
                      </a:cxn>
                      <a:cxn ang="0">
                        <a:pos x="connsiteX877" y="connsiteY877"/>
                      </a:cxn>
                      <a:cxn ang="0">
                        <a:pos x="connsiteX878" y="connsiteY878"/>
                      </a:cxn>
                      <a:cxn ang="0">
                        <a:pos x="connsiteX879" y="connsiteY879"/>
                      </a:cxn>
                      <a:cxn ang="0">
                        <a:pos x="connsiteX880" y="connsiteY880"/>
                      </a:cxn>
                      <a:cxn ang="0">
                        <a:pos x="connsiteX881" y="connsiteY881"/>
                      </a:cxn>
                      <a:cxn ang="0">
                        <a:pos x="connsiteX882" y="connsiteY882"/>
                      </a:cxn>
                      <a:cxn ang="0">
                        <a:pos x="connsiteX883" y="connsiteY883"/>
                      </a:cxn>
                      <a:cxn ang="0">
                        <a:pos x="connsiteX884" y="connsiteY884"/>
                      </a:cxn>
                      <a:cxn ang="0">
                        <a:pos x="connsiteX885" y="connsiteY885"/>
                      </a:cxn>
                      <a:cxn ang="0">
                        <a:pos x="connsiteX886" y="connsiteY886"/>
                      </a:cxn>
                      <a:cxn ang="0">
                        <a:pos x="connsiteX887" y="connsiteY887"/>
                      </a:cxn>
                      <a:cxn ang="0">
                        <a:pos x="connsiteX888" y="connsiteY888"/>
                      </a:cxn>
                      <a:cxn ang="0">
                        <a:pos x="connsiteX889" y="connsiteY889"/>
                      </a:cxn>
                      <a:cxn ang="0">
                        <a:pos x="connsiteX890" y="connsiteY890"/>
                      </a:cxn>
                      <a:cxn ang="0">
                        <a:pos x="connsiteX891" y="connsiteY891"/>
                      </a:cxn>
                      <a:cxn ang="0">
                        <a:pos x="connsiteX892" y="connsiteY892"/>
                      </a:cxn>
                      <a:cxn ang="0">
                        <a:pos x="connsiteX893" y="connsiteY893"/>
                      </a:cxn>
                      <a:cxn ang="0">
                        <a:pos x="connsiteX894" y="connsiteY894"/>
                      </a:cxn>
                      <a:cxn ang="0">
                        <a:pos x="connsiteX895" y="connsiteY895"/>
                      </a:cxn>
                      <a:cxn ang="0">
                        <a:pos x="connsiteX896" y="connsiteY896"/>
                      </a:cxn>
                      <a:cxn ang="0">
                        <a:pos x="connsiteX897" y="connsiteY897"/>
                      </a:cxn>
                      <a:cxn ang="0">
                        <a:pos x="connsiteX898" y="connsiteY898"/>
                      </a:cxn>
                      <a:cxn ang="0">
                        <a:pos x="connsiteX899" y="connsiteY899"/>
                      </a:cxn>
                      <a:cxn ang="0">
                        <a:pos x="connsiteX900" y="connsiteY900"/>
                      </a:cxn>
                      <a:cxn ang="0">
                        <a:pos x="connsiteX901" y="connsiteY901"/>
                      </a:cxn>
                      <a:cxn ang="0">
                        <a:pos x="connsiteX902" y="connsiteY902"/>
                      </a:cxn>
                      <a:cxn ang="0">
                        <a:pos x="connsiteX903" y="connsiteY903"/>
                      </a:cxn>
                      <a:cxn ang="0">
                        <a:pos x="connsiteX904" y="connsiteY904"/>
                      </a:cxn>
                      <a:cxn ang="0">
                        <a:pos x="connsiteX905" y="connsiteY905"/>
                      </a:cxn>
                      <a:cxn ang="0">
                        <a:pos x="connsiteX906" y="connsiteY906"/>
                      </a:cxn>
                      <a:cxn ang="0">
                        <a:pos x="connsiteX907" y="connsiteY907"/>
                      </a:cxn>
                      <a:cxn ang="0">
                        <a:pos x="connsiteX908" y="connsiteY908"/>
                      </a:cxn>
                      <a:cxn ang="0">
                        <a:pos x="connsiteX909" y="connsiteY909"/>
                      </a:cxn>
                      <a:cxn ang="0">
                        <a:pos x="connsiteX910" y="connsiteY910"/>
                      </a:cxn>
                      <a:cxn ang="0">
                        <a:pos x="connsiteX911" y="connsiteY911"/>
                      </a:cxn>
                      <a:cxn ang="0">
                        <a:pos x="connsiteX912" y="connsiteY912"/>
                      </a:cxn>
                      <a:cxn ang="0">
                        <a:pos x="connsiteX913" y="connsiteY913"/>
                      </a:cxn>
                      <a:cxn ang="0">
                        <a:pos x="connsiteX914" y="connsiteY914"/>
                      </a:cxn>
                      <a:cxn ang="0">
                        <a:pos x="connsiteX915" y="connsiteY915"/>
                      </a:cxn>
                      <a:cxn ang="0">
                        <a:pos x="connsiteX916" y="connsiteY916"/>
                      </a:cxn>
                      <a:cxn ang="0">
                        <a:pos x="connsiteX917" y="connsiteY917"/>
                      </a:cxn>
                      <a:cxn ang="0">
                        <a:pos x="connsiteX918" y="connsiteY918"/>
                      </a:cxn>
                      <a:cxn ang="0">
                        <a:pos x="connsiteX919" y="connsiteY919"/>
                      </a:cxn>
                      <a:cxn ang="0">
                        <a:pos x="connsiteX920" y="connsiteY920"/>
                      </a:cxn>
                      <a:cxn ang="0">
                        <a:pos x="connsiteX921" y="connsiteY921"/>
                      </a:cxn>
                      <a:cxn ang="0">
                        <a:pos x="connsiteX922" y="connsiteY922"/>
                      </a:cxn>
                      <a:cxn ang="0">
                        <a:pos x="connsiteX923" y="connsiteY923"/>
                      </a:cxn>
                      <a:cxn ang="0">
                        <a:pos x="connsiteX924" y="connsiteY924"/>
                      </a:cxn>
                      <a:cxn ang="0">
                        <a:pos x="connsiteX925" y="connsiteY925"/>
                      </a:cxn>
                      <a:cxn ang="0">
                        <a:pos x="connsiteX926" y="connsiteY926"/>
                      </a:cxn>
                      <a:cxn ang="0">
                        <a:pos x="connsiteX927" y="connsiteY927"/>
                      </a:cxn>
                      <a:cxn ang="0">
                        <a:pos x="connsiteX928" y="connsiteY928"/>
                      </a:cxn>
                      <a:cxn ang="0">
                        <a:pos x="connsiteX929" y="connsiteY929"/>
                      </a:cxn>
                      <a:cxn ang="0">
                        <a:pos x="connsiteX930" y="connsiteY930"/>
                      </a:cxn>
                      <a:cxn ang="0">
                        <a:pos x="connsiteX931" y="connsiteY931"/>
                      </a:cxn>
                      <a:cxn ang="0">
                        <a:pos x="connsiteX932" y="connsiteY932"/>
                      </a:cxn>
                      <a:cxn ang="0">
                        <a:pos x="connsiteX933" y="connsiteY933"/>
                      </a:cxn>
                      <a:cxn ang="0">
                        <a:pos x="connsiteX934" y="connsiteY934"/>
                      </a:cxn>
                      <a:cxn ang="0">
                        <a:pos x="connsiteX935" y="connsiteY935"/>
                      </a:cxn>
                      <a:cxn ang="0">
                        <a:pos x="connsiteX936" y="connsiteY936"/>
                      </a:cxn>
                      <a:cxn ang="0">
                        <a:pos x="connsiteX937" y="connsiteY937"/>
                      </a:cxn>
                      <a:cxn ang="0">
                        <a:pos x="connsiteX938" y="connsiteY938"/>
                      </a:cxn>
                      <a:cxn ang="0">
                        <a:pos x="connsiteX939" y="connsiteY939"/>
                      </a:cxn>
                      <a:cxn ang="0">
                        <a:pos x="connsiteX940" y="connsiteY940"/>
                      </a:cxn>
                      <a:cxn ang="0">
                        <a:pos x="connsiteX941" y="connsiteY941"/>
                      </a:cxn>
                      <a:cxn ang="0">
                        <a:pos x="connsiteX942" y="connsiteY942"/>
                      </a:cxn>
                      <a:cxn ang="0">
                        <a:pos x="connsiteX943" y="connsiteY943"/>
                      </a:cxn>
                      <a:cxn ang="0">
                        <a:pos x="connsiteX944" y="connsiteY944"/>
                      </a:cxn>
                      <a:cxn ang="0">
                        <a:pos x="connsiteX945" y="connsiteY945"/>
                      </a:cxn>
                      <a:cxn ang="0">
                        <a:pos x="connsiteX946" y="connsiteY946"/>
                      </a:cxn>
                      <a:cxn ang="0">
                        <a:pos x="connsiteX947" y="connsiteY947"/>
                      </a:cxn>
                      <a:cxn ang="0">
                        <a:pos x="connsiteX948" y="connsiteY948"/>
                      </a:cxn>
                      <a:cxn ang="0">
                        <a:pos x="connsiteX949" y="connsiteY949"/>
                      </a:cxn>
                      <a:cxn ang="0">
                        <a:pos x="connsiteX950" y="connsiteY950"/>
                      </a:cxn>
                      <a:cxn ang="0">
                        <a:pos x="connsiteX951" y="connsiteY951"/>
                      </a:cxn>
                      <a:cxn ang="0">
                        <a:pos x="connsiteX952" y="connsiteY952"/>
                      </a:cxn>
                      <a:cxn ang="0">
                        <a:pos x="connsiteX953" y="connsiteY953"/>
                      </a:cxn>
                      <a:cxn ang="0">
                        <a:pos x="connsiteX954" y="connsiteY954"/>
                      </a:cxn>
                      <a:cxn ang="0">
                        <a:pos x="connsiteX955" y="connsiteY955"/>
                      </a:cxn>
                      <a:cxn ang="0">
                        <a:pos x="connsiteX956" y="connsiteY956"/>
                      </a:cxn>
                      <a:cxn ang="0">
                        <a:pos x="connsiteX957" y="connsiteY957"/>
                      </a:cxn>
                      <a:cxn ang="0">
                        <a:pos x="connsiteX958" y="connsiteY958"/>
                      </a:cxn>
                      <a:cxn ang="0">
                        <a:pos x="connsiteX959" y="connsiteY959"/>
                      </a:cxn>
                      <a:cxn ang="0">
                        <a:pos x="connsiteX960" y="connsiteY960"/>
                      </a:cxn>
                      <a:cxn ang="0">
                        <a:pos x="connsiteX961" y="connsiteY961"/>
                      </a:cxn>
                      <a:cxn ang="0">
                        <a:pos x="connsiteX962" y="connsiteY962"/>
                      </a:cxn>
                      <a:cxn ang="0">
                        <a:pos x="connsiteX963" y="connsiteY963"/>
                      </a:cxn>
                      <a:cxn ang="0">
                        <a:pos x="connsiteX964" y="connsiteY964"/>
                      </a:cxn>
                      <a:cxn ang="0">
                        <a:pos x="connsiteX965" y="connsiteY965"/>
                      </a:cxn>
                      <a:cxn ang="0">
                        <a:pos x="connsiteX966" y="connsiteY966"/>
                      </a:cxn>
                      <a:cxn ang="0">
                        <a:pos x="connsiteX967" y="connsiteY967"/>
                      </a:cxn>
                      <a:cxn ang="0">
                        <a:pos x="connsiteX968" y="connsiteY968"/>
                      </a:cxn>
                      <a:cxn ang="0">
                        <a:pos x="connsiteX969" y="connsiteY969"/>
                      </a:cxn>
                      <a:cxn ang="0">
                        <a:pos x="connsiteX970" y="connsiteY970"/>
                      </a:cxn>
                      <a:cxn ang="0">
                        <a:pos x="connsiteX971" y="connsiteY971"/>
                      </a:cxn>
                      <a:cxn ang="0">
                        <a:pos x="connsiteX972" y="connsiteY972"/>
                      </a:cxn>
                      <a:cxn ang="0">
                        <a:pos x="connsiteX973" y="connsiteY973"/>
                      </a:cxn>
                      <a:cxn ang="0">
                        <a:pos x="connsiteX974" y="connsiteY974"/>
                      </a:cxn>
                      <a:cxn ang="0">
                        <a:pos x="connsiteX975" y="connsiteY975"/>
                      </a:cxn>
                      <a:cxn ang="0">
                        <a:pos x="connsiteX976" y="connsiteY976"/>
                      </a:cxn>
                      <a:cxn ang="0">
                        <a:pos x="connsiteX977" y="connsiteY977"/>
                      </a:cxn>
                      <a:cxn ang="0">
                        <a:pos x="connsiteX978" y="connsiteY978"/>
                      </a:cxn>
                      <a:cxn ang="0">
                        <a:pos x="connsiteX979" y="connsiteY979"/>
                      </a:cxn>
                      <a:cxn ang="0">
                        <a:pos x="connsiteX980" y="connsiteY980"/>
                      </a:cxn>
                      <a:cxn ang="0">
                        <a:pos x="connsiteX981" y="connsiteY981"/>
                      </a:cxn>
                      <a:cxn ang="0">
                        <a:pos x="connsiteX982" y="connsiteY982"/>
                      </a:cxn>
                      <a:cxn ang="0">
                        <a:pos x="connsiteX983" y="connsiteY983"/>
                      </a:cxn>
                      <a:cxn ang="0">
                        <a:pos x="connsiteX984" y="connsiteY984"/>
                      </a:cxn>
                      <a:cxn ang="0">
                        <a:pos x="connsiteX985" y="connsiteY985"/>
                      </a:cxn>
                      <a:cxn ang="0">
                        <a:pos x="connsiteX986" y="connsiteY986"/>
                      </a:cxn>
                      <a:cxn ang="0">
                        <a:pos x="connsiteX987" y="connsiteY987"/>
                      </a:cxn>
                      <a:cxn ang="0">
                        <a:pos x="connsiteX988" y="connsiteY988"/>
                      </a:cxn>
                      <a:cxn ang="0">
                        <a:pos x="connsiteX989" y="connsiteY989"/>
                      </a:cxn>
                      <a:cxn ang="0">
                        <a:pos x="connsiteX990" y="connsiteY990"/>
                      </a:cxn>
                      <a:cxn ang="0">
                        <a:pos x="connsiteX991" y="connsiteY991"/>
                      </a:cxn>
                      <a:cxn ang="0">
                        <a:pos x="connsiteX992" y="connsiteY992"/>
                      </a:cxn>
                      <a:cxn ang="0">
                        <a:pos x="connsiteX993" y="connsiteY993"/>
                      </a:cxn>
                      <a:cxn ang="0">
                        <a:pos x="connsiteX994" y="connsiteY994"/>
                      </a:cxn>
                      <a:cxn ang="0">
                        <a:pos x="connsiteX995" y="connsiteY995"/>
                      </a:cxn>
                      <a:cxn ang="0">
                        <a:pos x="connsiteX996" y="connsiteY996"/>
                      </a:cxn>
                      <a:cxn ang="0">
                        <a:pos x="connsiteX997" y="connsiteY997"/>
                      </a:cxn>
                      <a:cxn ang="0">
                        <a:pos x="connsiteX998" y="connsiteY998"/>
                      </a:cxn>
                      <a:cxn ang="0">
                        <a:pos x="connsiteX999" y="connsiteY999"/>
                      </a:cxn>
                      <a:cxn ang="0">
                        <a:pos x="connsiteX1000" y="connsiteY1000"/>
                      </a:cxn>
                      <a:cxn ang="0">
                        <a:pos x="connsiteX1001" y="connsiteY1001"/>
                      </a:cxn>
                      <a:cxn ang="0">
                        <a:pos x="connsiteX1002" y="connsiteY1002"/>
                      </a:cxn>
                      <a:cxn ang="0">
                        <a:pos x="connsiteX1003" y="connsiteY1003"/>
                      </a:cxn>
                      <a:cxn ang="0">
                        <a:pos x="connsiteX1004" y="connsiteY1004"/>
                      </a:cxn>
                      <a:cxn ang="0">
                        <a:pos x="connsiteX1005" y="connsiteY1005"/>
                      </a:cxn>
                      <a:cxn ang="0">
                        <a:pos x="connsiteX1006" y="connsiteY1006"/>
                      </a:cxn>
                      <a:cxn ang="0">
                        <a:pos x="connsiteX1007" y="connsiteY1007"/>
                      </a:cxn>
                      <a:cxn ang="0">
                        <a:pos x="connsiteX1008" y="connsiteY1008"/>
                      </a:cxn>
                      <a:cxn ang="0">
                        <a:pos x="connsiteX1009" y="connsiteY1009"/>
                      </a:cxn>
                      <a:cxn ang="0">
                        <a:pos x="connsiteX1010" y="connsiteY1010"/>
                      </a:cxn>
                      <a:cxn ang="0">
                        <a:pos x="connsiteX1011" y="connsiteY1011"/>
                      </a:cxn>
                      <a:cxn ang="0">
                        <a:pos x="connsiteX1012" y="connsiteY1012"/>
                      </a:cxn>
                      <a:cxn ang="0">
                        <a:pos x="connsiteX1013" y="connsiteY1013"/>
                      </a:cxn>
                      <a:cxn ang="0">
                        <a:pos x="connsiteX1014" y="connsiteY1014"/>
                      </a:cxn>
                      <a:cxn ang="0">
                        <a:pos x="connsiteX1015" y="connsiteY1015"/>
                      </a:cxn>
                      <a:cxn ang="0">
                        <a:pos x="connsiteX1016" y="connsiteY1016"/>
                      </a:cxn>
                      <a:cxn ang="0">
                        <a:pos x="connsiteX1017" y="connsiteY1017"/>
                      </a:cxn>
                      <a:cxn ang="0">
                        <a:pos x="connsiteX1018" y="connsiteY1018"/>
                      </a:cxn>
                      <a:cxn ang="0">
                        <a:pos x="connsiteX1019" y="connsiteY1019"/>
                      </a:cxn>
                      <a:cxn ang="0">
                        <a:pos x="connsiteX1020" y="connsiteY1020"/>
                      </a:cxn>
                      <a:cxn ang="0">
                        <a:pos x="connsiteX1021" y="connsiteY1021"/>
                      </a:cxn>
                      <a:cxn ang="0">
                        <a:pos x="connsiteX1022" y="connsiteY1022"/>
                      </a:cxn>
                      <a:cxn ang="0">
                        <a:pos x="connsiteX1023" y="connsiteY1023"/>
                      </a:cxn>
                      <a:cxn ang="0">
                        <a:pos x="connsiteX1024" y="connsiteY1024"/>
                      </a:cxn>
                      <a:cxn ang="0">
                        <a:pos x="connsiteX1025" y="connsiteY1025"/>
                      </a:cxn>
                      <a:cxn ang="0">
                        <a:pos x="connsiteX1026" y="connsiteY1026"/>
                      </a:cxn>
                      <a:cxn ang="0">
                        <a:pos x="connsiteX1027" y="connsiteY1027"/>
                      </a:cxn>
                      <a:cxn ang="0">
                        <a:pos x="connsiteX1028" y="connsiteY1028"/>
                      </a:cxn>
                      <a:cxn ang="0">
                        <a:pos x="connsiteX1029" y="connsiteY1029"/>
                      </a:cxn>
                      <a:cxn ang="0">
                        <a:pos x="connsiteX1030" y="connsiteY1030"/>
                      </a:cxn>
                      <a:cxn ang="0">
                        <a:pos x="connsiteX1031" y="connsiteY1031"/>
                      </a:cxn>
                      <a:cxn ang="0">
                        <a:pos x="connsiteX1032" y="connsiteY1032"/>
                      </a:cxn>
                      <a:cxn ang="0">
                        <a:pos x="connsiteX1033" y="connsiteY1033"/>
                      </a:cxn>
                      <a:cxn ang="0">
                        <a:pos x="connsiteX1034" y="connsiteY1034"/>
                      </a:cxn>
                      <a:cxn ang="0">
                        <a:pos x="connsiteX1035" y="connsiteY1035"/>
                      </a:cxn>
                      <a:cxn ang="0">
                        <a:pos x="connsiteX1036" y="connsiteY1036"/>
                      </a:cxn>
                      <a:cxn ang="0">
                        <a:pos x="connsiteX1037" y="connsiteY1037"/>
                      </a:cxn>
                      <a:cxn ang="0">
                        <a:pos x="connsiteX1038" y="connsiteY1038"/>
                      </a:cxn>
                      <a:cxn ang="0">
                        <a:pos x="connsiteX1039" y="connsiteY1039"/>
                      </a:cxn>
                      <a:cxn ang="0">
                        <a:pos x="connsiteX1040" y="connsiteY1040"/>
                      </a:cxn>
                      <a:cxn ang="0">
                        <a:pos x="connsiteX1041" y="connsiteY1041"/>
                      </a:cxn>
                      <a:cxn ang="0">
                        <a:pos x="connsiteX1042" y="connsiteY1042"/>
                      </a:cxn>
                      <a:cxn ang="0">
                        <a:pos x="connsiteX1043" y="connsiteY1043"/>
                      </a:cxn>
                      <a:cxn ang="0">
                        <a:pos x="connsiteX1044" y="connsiteY1044"/>
                      </a:cxn>
                      <a:cxn ang="0">
                        <a:pos x="connsiteX1045" y="connsiteY1045"/>
                      </a:cxn>
                      <a:cxn ang="0">
                        <a:pos x="connsiteX1046" y="connsiteY1046"/>
                      </a:cxn>
                      <a:cxn ang="0">
                        <a:pos x="connsiteX1047" y="connsiteY1047"/>
                      </a:cxn>
                      <a:cxn ang="0">
                        <a:pos x="connsiteX1048" y="connsiteY1048"/>
                      </a:cxn>
                      <a:cxn ang="0">
                        <a:pos x="connsiteX1049" y="connsiteY1049"/>
                      </a:cxn>
                      <a:cxn ang="0">
                        <a:pos x="connsiteX1050" y="connsiteY1050"/>
                      </a:cxn>
                      <a:cxn ang="0">
                        <a:pos x="connsiteX1051" y="connsiteY1051"/>
                      </a:cxn>
                      <a:cxn ang="0">
                        <a:pos x="connsiteX1052" y="connsiteY1052"/>
                      </a:cxn>
                      <a:cxn ang="0">
                        <a:pos x="connsiteX1053" y="connsiteY1053"/>
                      </a:cxn>
                      <a:cxn ang="0">
                        <a:pos x="connsiteX1054" y="connsiteY1054"/>
                      </a:cxn>
                      <a:cxn ang="0">
                        <a:pos x="connsiteX1055" y="connsiteY1055"/>
                      </a:cxn>
                      <a:cxn ang="0">
                        <a:pos x="connsiteX1056" y="connsiteY1056"/>
                      </a:cxn>
                      <a:cxn ang="0">
                        <a:pos x="connsiteX1057" y="connsiteY1057"/>
                      </a:cxn>
                    </a:cxnLst>
                    <a:rect l="l" t="t" r="r" b="b"/>
                    <a:pathLst>
                      <a:path w="405688" h="212064">
                        <a:moveTo>
                          <a:pt x="38033" y="142913"/>
                        </a:moveTo>
                        <a:cubicBezTo>
                          <a:pt x="36880" y="142913"/>
                          <a:pt x="36880" y="141761"/>
                          <a:pt x="38033" y="142913"/>
                        </a:cubicBezTo>
                        <a:lnTo>
                          <a:pt x="36880" y="145219"/>
                        </a:lnTo>
                        <a:cubicBezTo>
                          <a:pt x="36880" y="145219"/>
                          <a:pt x="36880" y="146371"/>
                          <a:pt x="38033" y="146371"/>
                        </a:cubicBezTo>
                        <a:lnTo>
                          <a:pt x="49558" y="153286"/>
                        </a:lnTo>
                        <a:cubicBezTo>
                          <a:pt x="49558" y="153286"/>
                          <a:pt x="49558" y="153286"/>
                          <a:pt x="49558" y="153286"/>
                        </a:cubicBezTo>
                        <a:cubicBezTo>
                          <a:pt x="49558" y="153286"/>
                          <a:pt x="49558" y="153286"/>
                          <a:pt x="49558" y="153286"/>
                        </a:cubicBezTo>
                        <a:cubicBezTo>
                          <a:pt x="49558" y="153286"/>
                          <a:pt x="49558" y="153286"/>
                          <a:pt x="49558" y="153286"/>
                        </a:cubicBezTo>
                        <a:lnTo>
                          <a:pt x="49558" y="153286"/>
                        </a:lnTo>
                        <a:cubicBezTo>
                          <a:pt x="49558" y="153286"/>
                          <a:pt x="49558" y="153286"/>
                          <a:pt x="49558" y="153286"/>
                        </a:cubicBezTo>
                        <a:cubicBezTo>
                          <a:pt x="49558" y="153286"/>
                          <a:pt x="49558" y="153286"/>
                          <a:pt x="49558" y="153286"/>
                        </a:cubicBezTo>
                        <a:cubicBezTo>
                          <a:pt x="49558" y="153286"/>
                          <a:pt x="49558" y="153286"/>
                          <a:pt x="49558" y="153286"/>
                        </a:cubicBezTo>
                        <a:lnTo>
                          <a:pt x="49558" y="153286"/>
                        </a:lnTo>
                        <a:lnTo>
                          <a:pt x="49558" y="153286"/>
                        </a:lnTo>
                        <a:lnTo>
                          <a:pt x="49558" y="153286"/>
                        </a:lnTo>
                        <a:cubicBezTo>
                          <a:pt x="49558" y="153286"/>
                          <a:pt x="49558" y="153286"/>
                          <a:pt x="49558" y="153286"/>
                        </a:cubicBezTo>
                        <a:cubicBezTo>
                          <a:pt x="49558" y="153286"/>
                          <a:pt x="49558" y="153286"/>
                          <a:pt x="49558" y="153286"/>
                        </a:cubicBezTo>
                        <a:cubicBezTo>
                          <a:pt x="49558" y="153286"/>
                          <a:pt x="49558" y="153286"/>
                          <a:pt x="49558" y="153286"/>
                        </a:cubicBezTo>
                        <a:cubicBezTo>
                          <a:pt x="49558" y="153286"/>
                          <a:pt x="49558" y="153286"/>
                          <a:pt x="49558" y="153286"/>
                        </a:cubicBezTo>
                        <a:cubicBezTo>
                          <a:pt x="49558" y="153286"/>
                          <a:pt x="49558" y="153286"/>
                          <a:pt x="49558" y="153286"/>
                        </a:cubicBezTo>
                        <a:cubicBezTo>
                          <a:pt x="49558" y="153286"/>
                          <a:pt x="49558" y="153286"/>
                          <a:pt x="50711" y="153286"/>
                        </a:cubicBezTo>
                        <a:lnTo>
                          <a:pt x="58778" y="148676"/>
                        </a:lnTo>
                        <a:lnTo>
                          <a:pt x="58778" y="150981"/>
                        </a:lnTo>
                        <a:cubicBezTo>
                          <a:pt x="58778" y="150981"/>
                          <a:pt x="58778" y="152133"/>
                          <a:pt x="59931" y="152133"/>
                        </a:cubicBezTo>
                        <a:lnTo>
                          <a:pt x="71456" y="157896"/>
                        </a:lnTo>
                        <a:lnTo>
                          <a:pt x="71456" y="157896"/>
                        </a:lnTo>
                        <a:cubicBezTo>
                          <a:pt x="71456" y="157896"/>
                          <a:pt x="71456" y="157896"/>
                          <a:pt x="71456" y="157896"/>
                        </a:cubicBezTo>
                        <a:cubicBezTo>
                          <a:pt x="71456" y="157896"/>
                          <a:pt x="71456" y="157896"/>
                          <a:pt x="71456" y="157896"/>
                        </a:cubicBezTo>
                        <a:cubicBezTo>
                          <a:pt x="71456" y="157896"/>
                          <a:pt x="71456" y="157896"/>
                          <a:pt x="71456" y="157896"/>
                        </a:cubicBezTo>
                        <a:cubicBezTo>
                          <a:pt x="71456" y="157896"/>
                          <a:pt x="71456" y="157896"/>
                          <a:pt x="71456" y="157896"/>
                        </a:cubicBezTo>
                        <a:lnTo>
                          <a:pt x="71456" y="157896"/>
                        </a:lnTo>
                        <a:cubicBezTo>
                          <a:pt x="71456" y="157896"/>
                          <a:pt x="71456" y="157896"/>
                          <a:pt x="71456" y="157896"/>
                        </a:cubicBezTo>
                        <a:cubicBezTo>
                          <a:pt x="71456" y="157896"/>
                          <a:pt x="71456" y="157896"/>
                          <a:pt x="71456" y="157896"/>
                        </a:cubicBezTo>
                        <a:cubicBezTo>
                          <a:pt x="71456" y="157896"/>
                          <a:pt x="71456" y="157896"/>
                          <a:pt x="71456" y="157896"/>
                        </a:cubicBezTo>
                        <a:lnTo>
                          <a:pt x="71456" y="157896"/>
                        </a:lnTo>
                        <a:cubicBezTo>
                          <a:pt x="71456" y="157896"/>
                          <a:pt x="71456" y="157896"/>
                          <a:pt x="71456" y="157896"/>
                        </a:cubicBezTo>
                        <a:cubicBezTo>
                          <a:pt x="71456" y="157896"/>
                          <a:pt x="71456" y="157896"/>
                          <a:pt x="71456" y="157896"/>
                        </a:cubicBezTo>
                        <a:cubicBezTo>
                          <a:pt x="71456" y="157896"/>
                          <a:pt x="71456" y="157896"/>
                          <a:pt x="71456" y="157896"/>
                        </a:cubicBezTo>
                        <a:cubicBezTo>
                          <a:pt x="71456" y="157896"/>
                          <a:pt x="71456" y="157896"/>
                          <a:pt x="71456" y="157896"/>
                        </a:cubicBezTo>
                        <a:cubicBezTo>
                          <a:pt x="71456" y="157896"/>
                          <a:pt x="71456" y="157896"/>
                          <a:pt x="71456" y="157896"/>
                        </a:cubicBezTo>
                        <a:cubicBezTo>
                          <a:pt x="71456" y="157896"/>
                          <a:pt x="71456" y="157896"/>
                          <a:pt x="72609" y="157896"/>
                        </a:cubicBezTo>
                        <a:lnTo>
                          <a:pt x="87592" y="149828"/>
                        </a:lnTo>
                        <a:lnTo>
                          <a:pt x="87592" y="149828"/>
                        </a:lnTo>
                        <a:cubicBezTo>
                          <a:pt x="87592" y="149828"/>
                          <a:pt x="87592" y="149828"/>
                          <a:pt x="87592" y="149828"/>
                        </a:cubicBezTo>
                        <a:cubicBezTo>
                          <a:pt x="87592" y="149828"/>
                          <a:pt x="87592" y="149828"/>
                          <a:pt x="87592" y="149828"/>
                        </a:cubicBezTo>
                        <a:cubicBezTo>
                          <a:pt x="87592" y="149828"/>
                          <a:pt x="87592" y="149828"/>
                          <a:pt x="87592" y="149828"/>
                        </a:cubicBezTo>
                        <a:cubicBezTo>
                          <a:pt x="87592" y="149828"/>
                          <a:pt x="87592" y="149828"/>
                          <a:pt x="87592" y="149828"/>
                        </a:cubicBezTo>
                        <a:cubicBezTo>
                          <a:pt x="87592" y="149828"/>
                          <a:pt x="87592" y="149828"/>
                          <a:pt x="87592" y="149828"/>
                        </a:cubicBezTo>
                        <a:cubicBezTo>
                          <a:pt x="87592" y="149828"/>
                          <a:pt x="87592" y="149828"/>
                          <a:pt x="87592" y="149828"/>
                        </a:cubicBezTo>
                        <a:cubicBezTo>
                          <a:pt x="87592" y="149828"/>
                          <a:pt x="87592" y="149828"/>
                          <a:pt x="87592" y="149828"/>
                        </a:cubicBezTo>
                        <a:cubicBezTo>
                          <a:pt x="87592" y="149828"/>
                          <a:pt x="87592" y="149828"/>
                          <a:pt x="87592" y="149828"/>
                        </a:cubicBezTo>
                        <a:lnTo>
                          <a:pt x="87592" y="146371"/>
                        </a:lnTo>
                        <a:lnTo>
                          <a:pt x="88744" y="147524"/>
                        </a:lnTo>
                        <a:cubicBezTo>
                          <a:pt x="88744" y="147524"/>
                          <a:pt x="88744" y="147524"/>
                          <a:pt x="88744" y="147524"/>
                        </a:cubicBezTo>
                        <a:cubicBezTo>
                          <a:pt x="88744" y="147524"/>
                          <a:pt x="88744" y="147524"/>
                          <a:pt x="88744" y="147524"/>
                        </a:cubicBezTo>
                        <a:cubicBezTo>
                          <a:pt x="88744" y="147524"/>
                          <a:pt x="88744" y="147524"/>
                          <a:pt x="88744" y="147524"/>
                        </a:cubicBezTo>
                        <a:lnTo>
                          <a:pt x="88744" y="147524"/>
                        </a:lnTo>
                        <a:cubicBezTo>
                          <a:pt x="88744" y="147524"/>
                          <a:pt x="88744" y="147524"/>
                          <a:pt x="88744" y="147524"/>
                        </a:cubicBezTo>
                        <a:cubicBezTo>
                          <a:pt x="88744" y="147524"/>
                          <a:pt x="88744" y="147524"/>
                          <a:pt x="88744" y="147524"/>
                        </a:cubicBezTo>
                        <a:cubicBezTo>
                          <a:pt x="88744" y="147524"/>
                          <a:pt x="88744" y="147524"/>
                          <a:pt x="88744" y="147524"/>
                        </a:cubicBezTo>
                        <a:lnTo>
                          <a:pt x="88744" y="147524"/>
                        </a:lnTo>
                        <a:cubicBezTo>
                          <a:pt x="88744" y="147524"/>
                          <a:pt x="88744" y="147524"/>
                          <a:pt x="88744" y="147524"/>
                        </a:cubicBezTo>
                        <a:lnTo>
                          <a:pt x="88744" y="147524"/>
                        </a:lnTo>
                        <a:lnTo>
                          <a:pt x="88744" y="147524"/>
                        </a:lnTo>
                        <a:cubicBezTo>
                          <a:pt x="88744" y="147524"/>
                          <a:pt x="88744" y="147524"/>
                          <a:pt x="88744" y="147524"/>
                        </a:cubicBezTo>
                        <a:cubicBezTo>
                          <a:pt x="88744" y="147524"/>
                          <a:pt x="88744" y="147524"/>
                          <a:pt x="88744" y="147524"/>
                        </a:cubicBezTo>
                        <a:cubicBezTo>
                          <a:pt x="88744" y="147524"/>
                          <a:pt x="88744" y="147524"/>
                          <a:pt x="88744" y="147524"/>
                        </a:cubicBezTo>
                        <a:cubicBezTo>
                          <a:pt x="88744" y="147524"/>
                          <a:pt x="88744" y="147524"/>
                          <a:pt x="88744" y="147524"/>
                        </a:cubicBezTo>
                        <a:cubicBezTo>
                          <a:pt x="88744" y="147524"/>
                          <a:pt x="88744" y="147524"/>
                          <a:pt x="89897" y="147524"/>
                        </a:cubicBezTo>
                        <a:lnTo>
                          <a:pt x="101422" y="140608"/>
                        </a:lnTo>
                        <a:lnTo>
                          <a:pt x="101422" y="142913"/>
                        </a:lnTo>
                        <a:cubicBezTo>
                          <a:pt x="101422" y="142913"/>
                          <a:pt x="101422" y="144066"/>
                          <a:pt x="102574" y="144066"/>
                        </a:cubicBezTo>
                        <a:lnTo>
                          <a:pt x="112947" y="149828"/>
                        </a:lnTo>
                        <a:cubicBezTo>
                          <a:pt x="112947" y="149828"/>
                          <a:pt x="112947" y="149828"/>
                          <a:pt x="112947" y="149828"/>
                        </a:cubicBezTo>
                        <a:cubicBezTo>
                          <a:pt x="112947" y="149828"/>
                          <a:pt x="112947" y="149828"/>
                          <a:pt x="112947" y="149828"/>
                        </a:cubicBezTo>
                        <a:cubicBezTo>
                          <a:pt x="112947" y="149828"/>
                          <a:pt x="112947" y="149828"/>
                          <a:pt x="111794" y="149828"/>
                        </a:cubicBezTo>
                        <a:lnTo>
                          <a:pt x="79524" y="168269"/>
                        </a:lnTo>
                        <a:cubicBezTo>
                          <a:pt x="79524" y="168269"/>
                          <a:pt x="78372" y="168269"/>
                          <a:pt x="78372" y="168269"/>
                        </a:cubicBezTo>
                        <a:cubicBezTo>
                          <a:pt x="78372" y="168269"/>
                          <a:pt x="78372" y="168269"/>
                          <a:pt x="78372" y="168269"/>
                        </a:cubicBezTo>
                        <a:cubicBezTo>
                          <a:pt x="78372" y="168269"/>
                          <a:pt x="77219" y="168269"/>
                          <a:pt x="77219" y="168269"/>
                        </a:cubicBezTo>
                        <a:lnTo>
                          <a:pt x="77219" y="168269"/>
                        </a:lnTo>
                        <a:cubicBezTo>
                          <a:pt x="77219" y="168269"/>
                          <a:pt x="76066" y="168269"/>
                          <a:pt x="76066" y="168269"/>
                        </a:cubicBezTo>
                        <a:lnTo>
                          <a:pt x="76066" y="168269"/>
                        </a:lnTo>
                        <a:cubicBezTo>
                          <a:pt x="76066" y="168269"/>
                          <a:pt x="74914" y="168269"/>
                          <a:pt x="74914" y="168269"/>
                        </a:cubicBezTo>
                        <a:lnTo>
                          <a:pt x="63389" y="161354"/>
                        </a:lnTo>
                        <a:cubicBezTo>
                          <a:pt x="62236" y="161354"/>
                          <a:pt x="62236" y="160201"/>
                          <a:pt x="62236" y="160201"/>
                        </a:cubicBezTo>
                        <a:lnTo>
                          <a:pt x="62236" y="163659"/>
                        </a:lnTo>
                        <a:cubicBezTo>
                          <a:pt x="62236" y="163659"/>
                          <a:pt x="62236" y="164812"/>
                          <a:pt x="63389" y="164812"/>
                        </a:cubicBezTo>
                        <a:lnTo>
                          <a:pt x="74914" y="171727"/>
                        </a:lnTo>
                        <a:cubicBezTo>
                          <a:pt x="74914" y="171727"/>
                          <a:pt x="74914" y="171727"/>
                          <a:pt x="74914" y="171727"/>
                        </a:cubicBezTo>
                        <a:cubicBezTo>
                          <a:pt x="74914" y="171727"/>
                          <a:pt x="74914" y="171727"/>
                          <a:pt x="74914" y="171727"/>
                        </a:cubicBezTo>
                        <a:cubicBezTo>
                          <a:pt x="74914" y="171727"/>
                          <a:pt x="74914" y="171727"/>
                          <a:pt x="74914" y="171727"/>
                        </a:cubicBezTo>
                        <a:lnTo>
                          <a:pt x="74914" y="171727"/>
                        </a:lnTo>
                        <a:cubicBezTo>
                          <a:pt x="74914" y="171727"/>
                          <a:pt x="74914" y="171727"/>
                          <a:pt x="74914" y="171727"/>
                        </a:cubicBezTo>
                        <a:cubicBezTo>
                          <a:pt x="74914" y="171727"/>
                          <a:pt x="74914" y="171727"/>
                          <a:pt x="74914" y="171727"/>
                        </a:cubicBezTo>
                        <a:cubicBezTo>
                          <a:pt x="74914" y="171727"/>
                          <a:pt x="74914" y="171727"/>
                          <a:pt x="74914" y="171727"/>
                        </a:cubicBezTo>
                        <a:cubicBezTo>
                          <a:pt x="74914" y="171727"/>
                          <a:pt x="74914" y="171727"/>
                          <a:pt x="74914" y="171727"/>
                        </a:cubicBezTo>
                        <a:lnTo>
                          <a:pt x="74914" y="171727"/>
                        </a:lnTo>
                        <a:cubicBezTo>
                          <a:pt x="74914" y="171727"/>
                          <a:pt x="74914" y="171727"/>
                          <a:pt x="74914" y="171727"/>
                        </a:cubicBezTo>
                        <a:cubicBezTo>
                          <a:pt x="74914" y="171727"/>
                          <a:pt x="74914" y="171727"/>
                          <a:pt x="74914" y="171727"/>
                        </a:cubicBezTo>
                        <a:lnTo>
                          <a:pt x="74914" y="171727"/>
                        </a:lnTo>
                        <a:cubicBezTo>
                          <a:pt x="74914" y="171727"/>
                          <a:pt x="74914" y="171727"/>
                          <a:pt x="74914" y="171727"/>
                        </a:cubicBezTo>
                        <a:cubicBezTo>
                          <a:pt x="74914" y="171727"/>
                          <a:pt x="74914" y="171727"/>
                          <a:pt x="74914" y="171727"/>
                        </a:cubicBezTo>
                        <a:cubicBezTo>
                          <a:pt x="74914" y="171727"/>
                          <a:pt x="74914" y="171727"/>
                          <a:pt x="74914" y="171727"/>
                        </a:cubicBezTo>
                        <a:cubicBezTo>
                          <a:pt x="74914" y="171727"/>
                          <a:pt x="74914" y="171727"/>
                          <a:pt x="74914" y="171727"/>
                        </a:cubicBezTo>
                        <a:cubicBezTo>
                          <a:pt x="74914" y="171727"/>
                          <a:pt x="74914" y="171727"/>
                          <a:pt x="76066" y="171727"/>
                        </a:cubicBezTo>
                        <a:lnTo>
                          <a:pt x="77219" y="171727"/>
                        </a:lnTo>
                        <a:lnTo>
                          <a:pt x="77219" y="174032"/>
                        </a:lnTo>
                        <a:cubicBezTo>
                          <a:pt x="77219" y="174032"/>
                          <a:pt x="77219" y="175184"/>
                          <a:pt x="78372" y="175184"/>
                        </a:cubicBezTo>
                        <a:lnTo>
                          <a:pt x="89897" y="182100"/>
                        </a:lnTo>
                        <a:cubicBezTo>
                          <a:pt x="89897" y="182100"/>
                          <a:pt x="89897" y="182100"/>
                          <a:pt x="89897" y="182100"/>
                        </a:cubicBezTo>
                        <a:cubicBezTo>
                          <a:pt x="89897" y="182100"/>
                          <a:pt x="89897" y="182100"/>
                          <a:pt x="89897" y="182100"/>
                        </a:cubicBezTo>
                        <a:cubicBezTo>
                          <a:pt x="89897" y="182100"/>
                          <a:pt x="89897" y="182100"/>
                          <a:pt x="89897" y="182100"/>
                        </a:cubicBezTo>
                        <a:cubicBezTo>
                          <a:pt x="89897" y="182100"/>
                          <a:pt x="89897" y="182100"/>
                          <a:pt x="89897" y="182100"/>
                        </a:cubicBezTo>
                        <a:cubicBezTo>
                          <a:pt x="89897" y="182100"/>
                          <a:pt x="89897" y="182100"/>
                          <a:pt x="89897" y="182100"/>
                        </a:cubicBezTo>
                        <a:cubicBezTo>
                          <a:pt x="89897" y="182100"/>
                          <a:pt x="89897" y="182100"/>
                          <a:pt x="89897" y="182100"/>
                        </a:cubicBezTo>
                        <a:cubicBezTo>
                          <a:pt x="89897" y="182100"/>
                          <a:pt x="89897" y="182100"/>
                          <a:pt x="89897" y="182100"/>
                        </a:cubicBezTo>
                        <a:cubicBezTo>
                          <a:pt x="89897" y="182100"/>
                          <a:pt x="89897" y="182100"/>
                          <a:pt x="89897" y="182100"/>
                        </a:cubicBezTo>
                        <a:lnTo>
                          <a:pt x="89897" y="182100"/>
                        </a:lnTo>
                        <a:cubicBezTo>
                          <a:pt x="89897" y="182100"/>
                          <a:pt x="89897" y="182100"/>
                          <a:pt x="89897" y="182100"/>
                        </a:cubicBezTo>
                        <a:lnTo>
                          <a:pt x="89897" y="182100"/>
                        </a:lnTo>
                        <a:cubicBezTo>
                          <a:pt x="89897" y="182100"/>
                          <a:pt x="89897" y="182100"/>
                          <a:pt x="89897" y="182100"/>
                        </a:cubicBezTo>
                        <a:cubicBezTo>
                          <a:pt x="89897" y="182100"/>
                          <a:pt x="89897" y="182100"/>
                          <a:pt x="89897" y="182100"/>
                        </a:cubicBezTo>
                        <a:cubicBezTo>
                          <a:pt x="89897" y="182100"/>
                          <a:pt x="89897" y="182100"/>
                          <a:pt x="89897" y="182100"/>
                        </a:cubicBezTo>
                        <a:cubicBezTo>
                          <a:pt x="89897" y="182100"/>
                          <a:pt x="89897" y="182100"/>
                          <a:pt x="89897" y="182100"/>
                        </a:cubicBezTo>
                        <a:cubicBezTo>
                          <a:pt x="89897" y="182100"/>
                          <a:pt x="89897" y="182100"/>
                          <a:pt x="89897" y="182100"/>
                        </a:cubicBezTo>
                        <a:cubicBezTo>
                          <a:pt x="89897" y="182100"/>
                          <a:pt x="89897" y="182100"/>
                          <a:pt x="91049" y="182100"/>
                        </a:cubicBezTo>
                        <a:lnTo>
                          <a:pt x="92202" y="182100"/>
                        </a:lnTo>
                        <a:lnTo>
                          <a:pt x="92202" y="184404"/>
                        </a:lnTo>
                        <a:cubicBezTo>
                          <a:pt x="92202" y="184404"/>
                          <a:pt x="92202" y="185557"/>
                          <a:pt x="93354" y="185557"/>
                        </a:cubicBezTo>
                        <a:lnTo>
                          <a:pt x="104879" y="192472"/>
                        </a:lnTo>
                        <a:cubicBezTo>
                          <a:pt x="104879" y="192472"/>
                          <a:pt x="104879" y="192472"/>
                          <a:pt x="104879" y="192472"/>
                        </a:cubicBezTo>
                        <a:cubicBezTo>
                          <a:pt x="104879" y="192472"/>
                          <a:pt x="104879" y="192472"/>
                          <a:pt x="104879" y="192472"/>
                        </a:cubicBezTo>
                        <a:cubicBezTo>
                          <a:pt x="104879" y="192472"/>
                          <a:pt x="104879" y="192472"/>
                          <a:pt x="104879" y="192472"/>
                        </a:cubicBezTo>
                        <a:lnTo>
                          <a:pt x="104879" y="192472"/>
                        </a:lnTo>
                        <a:lnTo>
                          <a:pt x="104879" y="192472"/>
                        </a:lnTo>
                        <a:cubicBezTo>
                          <a:pt x="104879" y="192472"/>
                          <a:pt x="104879" y="192472"/>
                          <a:pt x="104879" y="192472"/>
                        </a:cubicBezTo>
                        <a:cubicBezTo>
                          <a:pt x="104879" y="192472"/>
                          <a:pt x="104879" y="192472"/>
                          <a:pt x="104879" y="192472"/>
                        </a:cubicBezTo>
                        <a:cubicBezTo>
                          <a:pt x="104879" y="192472"/>
                          <a:pt x="104879" y="192472"/>
                          <a:pt x="104879" y="192472"/>
                        </a:cubicBezTo>
                        <a:lnTo>
                          <a:pt x="104879" y="192472"/>
                        </a:lnTo>
                        <a:cubicBezTo>
                          <a:pt x="104879" y="192472"/>
                          <a:pt x="104879" y="192472"/>
                          <a:pt x="104879" y="192472"/>
                        </a:cubicBezTo>
                        <a:cubicBezTo>
                          <a:pt x="104879" y="192472"/>
                          <a:pt x="104879" y="192472"/>
                          <a:pt x="104879" y="192472"/>
                        </a:cubicBezTo>
                        <a:cubicBezTo>
                          <a:pt x="104879" y="192472"/>
                          <a:pt x="104879" y="192472"/>
                          <a:pt x="104879" y="192472"/>
                        </a:cubicBezTo>
                        <a:cubicBezTo>
                          <a:pt x="104879" y="192472"/>
                          <a:pt x="104879" y="192472"/>
                          <a:pt x="104879" y="192472"/>
                        </a:cubicBezTo>
                        <a:cubicBezTo>
                          <a:pt x="104879" y="192472"/>
                          <a:pt x="104879" y="192472"/>
                          <a:pt x="104879" y="192472"/>
                        </a:cubicBezTo>
                        <a:cubicBezTo>
                          <a:pt x="104879" y="192472"/>
                          <a:pt x="104879" y="192472"/>
                          <a:pt x="106032" y="192472"/>
                        </a:cubicBezTo>
                        <a:lnTo>
                          <a:pt x="110642" y="190167"/>
                        </a:lnTo>
                        <a:lnTo>
                          <a:pt x="110642" y="192472"/>
                        </a:lnTo>
                        <a:cubicBezTo>
                          <a:pt x="110642" y="192472"/>
                          <a:pt x="110642" y="193625"/>
                          <a:pt x="111794" y="193625"/>
                        </a:cubicBezTo>
                        <a:lnTo>
                          <a:pt x="123320" y="200540"/>
                        </a:lnTo>
                        <a:cubicBezTo>
                          <a:pt x="123320" y="200540"/>
                          <a:pt x="123320" y="200540"/>
                          <a:pt x="123320" y="200540"/>
                        </a:cubicBezTo>
                        <a:cubicBezTo>
                          <a:pt x="123320" y="200540"/>
                          <a:pt x="123320" y="200540"/>
                          <a:pt x="123320" y="200540"/>
                        </a:cubicBezTo>
                        <a:cubicBezTo>
                          <a:pt x="123320" y="200540"/>
                          <a:pt x="123320" y="200540"/>
                          <a:pt x="123320" y="200540"/>
                        </a:cubicBezTo>
                        <a:cubicBezTo>
                          <a:pt x="123320" y="200540"/>
                          <a:pt x="123320" y="200540"/>
                          <a:pt x="123320" y="200540"/>
                        </a:cubicBezTo>
                        <a:lnTo>
                          <a:pt x="123320" y="200540"/>
                        </a:lnTo>
                        <a:cubicBezTo>
                          <a:pt x="123320" y="200540"/>
                          <a:pt x="123320" y="200540"/>
                          <a:pt x="123320" y="200540"/>
                        </a:cubicBezTo>
                        <a:cubicBezTo>
                          <a:pt x="123320" y="200540"/>
                          <a:pt x="123320" y="200540"/>
                          <a:pt x="123320" y="200540"/>
                        </a:cubicBezTo>
                        <a:lnTo>
                          <a:pt x="123320" y="203997"/>
                        </a:lnTo>
                        <a:cubicBezTo>
                          <a:pt x="123320" y="203997"/>
                          <a:pt x="123320" y="205150"/>
                          <a:pt x="124473" y="205150"/>
                        </a:cubicBezTo>
                        <a:lnTo>
                          <a:pt x="135998" y="212065"/>
                        </a:lnTo>
                        <a:cubicBezTo>
                          <a:pt x="135998" y="212065"/>
                          <a:pt x="135998" y="212065"/>
                          <a:pt x="135998" y="212065"/>
                        </a:cubicBezTo>
                        <a:cubicBezTo>
                          <a:pt x="135998" y="212065"/>
                          <a:pt x="135998" y="212065"/>
                          <a:pt x="135998" y="212065"/>
                        </a:cubicBezTo>
                        <a:cubicBezTo>
                          <a:pt x="135998" y="212065"/>
                          <a:pt x="135998" y="212065"/>
                          <a:pt x="135998" y="212065"/>
                        </a:cubicBezTo>
                        <a:cubicBezTo>
                          <a:pt x="135998" y="212065"/>
                          <a:pt x="135998" y="212065"/>
                          <a:pt x="135998" y="212065"/>
                        </a:cubicBezTo>
                        <a:lnTo>
                          <a:pt x="135998" y="212065"/>
                        </a:lnTo>
                        <a:cubicBezTo>
                          <a:pt x="135998" y="212065"/>
                          <a:pt x="135998" y="212065"/>
                          <a:pt x="135998" y="212065"/>
                        </a:cubicBezTo>
                        <a:cubicBezTo>
                          <a:pt x="135998" y="212065"/>
                          <a:pt x="135998" y="212065"/>
                          <a:pt x="135998" y="212065"/>
                        </a:cubicBezTo>
                        <a:lnTo>
                          <a:pt x="135998" y="212065"/>
                        </a:lnTo>
                        <a:lnTo>
                          <a:pt x="135998" y="212065"/>
                        </a:lnTo>
                        <a:lnTo>
                          <a:pt x="135998" y="212065"/>
                        </a:lnTo>
                        <a:cubicBezTo>
                          <a:pt x="135998" y="212065"/>
                          <a:pt x="135998" y="212065"/>
                          <a:pt x="135998" y="212065"/>
                        </a:cubicBezTo>
                        <a:cubicBezTo>
                          <a:pt x="135998" y="212065"/>
                          <a:pt x="135998" y="212065"/>
                          <a:pt x="135998" y="212065"/>
                        </a:cubicBezTo>
                        <a:cubicBezTo>
                          <a:pt x="135998" y="212065"/>
                          <a:pt x="135998" y="212065"/>
                          <a:pt x="135998" y="212065"/>
                        </a:cubicBezTo>
                        <a:cubicBezTo>
                          <a:pt x="135998" y="212065"/>
                          <a:pt x="135998" y="212065"/>
                          <a:pt x="135998" y="212065"/>
                        </a:cubicBezTo>
                        <a:cubicBezTo>
                          <a:pt x="135998" y="212065"/>
                          <a:pt x="135998" y="212065"/>
                          <a:pt x="135998" y="212065"/>
                        </a:cubicBezTo>
                        <a:cubicBezTo>
                          <a:pt x="135998" y="212065"/>
                          <a:pt x="135998" y="212065"/>
                          <a:pt x="137150" y="212065"/>
                        </a:cubicBezTo>
                        <a:lnTo>
                          <a:pt x="148675" y="205150"/>
                        </a:lnTo>
                        <a:cubicBezTo>
                          <a:pt x="148675" y="205150"/>
                          <a:pt x="148675" y="205150"/>
                          <a:pt x="148675" y="205150"/>
                        </a:cubicBezTo>
                        <a:cubicBezTo>
                          <a:pt x="148675" y="205150"/>
                          <a:pt x="148675" y="205150"/>
                          <a:pt x="148675" y="205150"/>
                        </a:cubicBezTo>
                        <a:cubicBezTo>
                          <a:pt x="148675" y="205150"/>
                          <a:pt x="148675" y="205150"/>
                          <a:pt x="148675" y="205150"/>
                        </a:cubicBezTo>
                        <a:cubicBezTo>
                          <a:pt x="148675" y="205150"/>
                          <a:pt x="148675" y="205150"/>
                          <a:pt x="148675" y="205150"/>
                        </a:cubicBezTo>
                        <a:cubicBezTo>
                          <a:pt x="148675" y="205150"/>
                          <a:pt x="148675" y="205150"/>
                          <a:pt x="148675" y="205150"/>
                        </a:cubicBezTo>
                        <a:cubicBezTo>
                          <a:pt x="148675" y="205150"/>
                          <a:pt x="148675" y="205150"/>
                          <a:pt x="148675" y="205150"/>
                        </a:cubicBezTo>
                        <a:cubicBezTo>
                          <a:pt x="148675" y="205150"/>
                          <a:pt x="148675" y="205150"/>
                          <a:pt x="148675" y="205150"/>
                        </a:cubicBezTo>
                        <a:cubicBezTo>
                          <a:pt x="148675" y="205150"/>
                          <a:pt x="148675" y="205150"/>
                          <a:pt x="148675" y="205150"/>
                        </a:cubicBezTo>
                        <a:lnTo>
                          <a:pt x="148675" y="205150"/>
                        </a:lnTo>
                        <a:lnTo>
                          <a:pt x="148675" y="201692"/>
                        </a:lnTo>
                        <a:lnTo>
                          <a:pt x="149828" y="202845"/>
                        </a:lnTo>
                        <a:cubicBezTo>
                          <a:pt x="149828" y="202845"/>
                          <a:pt x="149828" y="202845"/>
                          <a:pt x="149828" y="202845"/>
                        </a:cubicBezTo>
                        <a:cubicBezTo>
                          <a:pt x="149828" y="202845"/>
                          <a:pt x="149828" y="202845"/>
                          <a:pt x="149828" y="202845"/>
                        </a:cubicBezTo>
                        <a:cubicBezTo>
                          <a:pt x="149828" y="202845"/>
                          <a:pt x="149828" y="202845"/>
                          <a:pt x="149828" y="202845"/>
                        </a:cubicBezTo>
                        <a:cubicBezTo>
                          <a:pt x="149828" y="202845"/>
                          <a:pt x="149828" y="202845"/>
                          <a:pt x="149828" y="202845"/>
                        </a:cubicBezTo>
                        <a:lnTo>
                          <a:pt x="149828" y="202845"/>
                        </a:lnTo>
                        <a:cubicBezTo>
                          <a:pt x="149828" y="202845"/>
                          <a:pt x="149828" y="202845"/>
                          <a:pt x="149828" y="202845"/>
                        </a:cubicBezTo>
                        <a:cubicBezTo>
                          <a:pt x="149828" y="202845"/>
                          <a:pt x="149828" y="202845"/>
                          <a:pt x="149828" y="202845"/>
                        </a:cubicBezTo>
                        <a:lnTo>
                          <a:pt x="150981" y="202845"/>
                        </a:lnTo>
                        <a:cubicBezTo>
                          <a:pt x="150981" y="202845"/>
                          <a:pt x="150981" y="202845"/>
                          <a:pt x="150981" y="202845"/>
                        </a:cubicBezTo>
                        <a:cubicBezTo>
                          <a:pt x="150981" y="202845"/>
                          <a:pt x="150981" y="202845"/>
                          <a:pt x="150981" y="202845"/>
                        </a:cubicBezTo>
                        <a:cubicBezTo>
                          <a:pt x="150981" y="202845"/>
                          <a:pt x="150981" y="202845"/>
                          <a:pt x="150981" y="202845"/>
                        </a:cubicBezTo>
                        <a:cubicBezTo>
                          <a:pt x="150981" y="202845"/>
                          <a:pt x="150981" y="202845"/>
                          <a:pt x="150981" y="202845"/>
                        </a:cubicBezTo>
                        <a:cubicBezTo>
                          <a:pt x="150981" y="202845"/>
                          <a:pt x="150981" y="202845"/>
                          <a:pt x="150981" y="202845"/>
                        </a:cubicBezTo>
                        <a:cubicBezTo>
                          <a:pt x="150981" y="202845"/>
                          <a:pt x="150981" y="202845"/>
                          <a:pt x="152133" y="202845"/>
                        </a:cubicBezTo>
                        <a:lnTo>
                          <a:pt x="167116" y="194777"/>
                        </a:lnTo>
                        <a:lnTo>
                          <a:pt x="167116" y="194777"/>
                        </a:lnTo>
                        <a:cubicBezTo>
                          <a:pt x="167116" y="194777"/>
                          <a:pt x="167116" y="194777"/>
                          <a:pt x="167116" y="194777"/>
                        </a:cubicBezTo>
                        <a:cubicBezTo>
                          <a:pt x="167116" y="194777"/>
                          <a:pt x="167116" y="194777"/>
                          <a:pt x="167116" y="194777"/>
                        </a:cubicBezTo>
                        <a:cubicBezTo>
                          <a:pt x="167116" y="194777"/>
                          <a:pt x="167116" y="194777"/>
                          <a:pt x="167116" y="194777"/>
                        </a:cubicBezTo>
                        <a:lnTo>
                          <a:pt x="167116" y="194777"/>
                        </a:lnTo>
                        <a:cubicBezTo>
                          <a:pt x="167116" y="194777"/>
                          <a:pt x="167116" y="194777"/>
                          <a:pt x="167116" y="194777"/>
                        </a:cubicBezTo>
                        <a:cubicBezTo>
                          <a:pt x="167116" y="194777"/>
                          <a:pt x="167116" y="194777"/>
                          <a:pt x="167116" y="194777"/>
                        </a:cubicBezTo>
                        <a:cubicBezTo>
                          <a:pt x="167116" y="194777"/>
                          <a:pt x="167116" y="194777"/>
                          <a:pt x="167116" y="194777"/>
                        </a:cubicBezTo>
                        <a:cubicBezTo>
                          <a:pt x="167116" y="194777"/>
                          <a:pt x="167116" y="194777"/>
                          <a:pt x="167116" y="194777"/>
                        </a:cubicBezTo>
                        <a:lnTo>
                          <a:pt x="167116" y="191320"/>
                        </a:lnTo>
                        <a:lnTo>
                          <a:pt x="168268" y="192472"/>
                        </a:lnTo>
                        <a:cubicBezTo>
                          <a:pt x="168268" y="192472"/>
                          <a:pt x="168268" y="192472"/>
                          <a:pt x="168268" y="192472"/>
                        </a:cubicBezTo>
                        <a:cubicBezTo>
                          <a:pt x="168268" y="192472"/>
                          <a:pt x="168268" y="192472"/>
                          <a:pt x="168268" y="192472"/>
                        </a:cubicBezTo>
                        <a:cubicBezTo>
                          <a:pt x="168268" y="192472"/>
                          <a:pt x="168268" y="192472"/>
                          <a:pt x="168268" y="192472"/>
                        </a:cubicBezTo>
                        <a:lnTo>
                          <a:pt x="168268" y="192472"/>
                        </a:lnTo>
                        <a:lnTo>
                          <a:pt x="168268" y="192472"/>
                        </a:lnTo>
                        <a:cubicBezTo>
                          <a:pt x="168268" y="192472"/>
                          <a:pt x="168268" y="192472"/>
                          <a:pt x="168268" y="192472"/>
                        </a:cubicBezTo>
                        <a:cubicBezTo>
                          <a:pt x="168268" y="192472"/>
                          <a:pt x="168268" y="192472"/>
                          <a:pt x="168268" y="192472"/>
                        </a:cubicBezTo>
                        <a:cubicBezTo>
                          <a:pt x="168268" y="192472"/>
                          <a:pt x="168268" y="192472"/>
                          <a:pt x="168268" y="192472"/>
                        </a:cubicBezTo>
                        <a:lnTo>
                          <a:pt x="168268" y="192472"/>
                        </a:lnTo>
                        <a:cubicBezTo>
                          <a:pt x="168268" y="192472"/>
                          <a:pt x="168268" y="192472"/>
                          <a:pt x="168268" y="192472"/>
                        </a:cubicBezTo>
                        <a:cubicBezTo>
                          <a:pt x="168268" y="192472"/>
                          <a:pt x="168268" y="192472"/>
                          <a:pt x="168268" y="192472"/>
                        </a:cubicBezTo>
                        <a:cubicBezTo>
                          <a:pt x="168268" y="192472"/>
                          <a:pt x="168268" y="192472"/>
                          <a:pt x="168268" y="192472"/>
                        </a:cubicBezTo>
                        <a:cubicBezTo>
                          <a:pt x="168268" y="192472"/>
                          <a:pt x="168268" y="192472"/>
                          <a:pt x="168268" y="192472"/>
                        </a:cubicBezTo>
                        <a:cubicBezTo>
                          <a:pt x="168268" y="192472"/>
                          <a:pt x="168268" y="192472"/>
                          <a:pt x="168268" y="192472"/>
                        </a:cubicBezTo>
                        <a:cubicBezTo>
                          <a:pt x="168268" y="192472"/>
                          <a:pt x="168268" y="192472"/>
                          <a:pt x="169421" y="192472"/>
                        </a:cubicBezTo>
                        <a:lnTo>
                          <a:pt x="184404" y="184404"/>
                        </a:lnTo>
                        <a:cubicBezTo>
                          <a:pt x="184404" y="184404"/>
                          <a:pt x="184404" y="184404"/>
                          <a:pt x="184404" y="184404"/>
                        </a:cubicBezTo>
                        <a:cubicBezTo>
                          <a:pt x="184404" y="184404"/>
                          <a:pt x="184404" y="184404"/>
                          <a:pt x="184404" y="184404"/>
                        </a:cubicBezTo>
                        <a:cubicBezTo>
                          <a:pt x="184404" y="184404"/>
                          <a:pt x="184404" y="184404"/>
                          <a:pt x="184404" y="184404"/>
                        </a:cubicBezTo>
                        <a:cubicBezTo>
                          <a:pt x="184404" y="184404"/>
                          <a:pt x="184404" y="184404"/>
                          <a:pt x="184404" y="184404"/>
                        </a:cubicBezTo>
                        <a:lnTo>
                          <a:pt x="184404" y="184404"/>
                        </a:lnTo>
                        <a:cubicBezTo>
                          <a:pt x="184404" y="184404"/>
                          <a:pt x="184404" y="184404"/>
                          <a:pt x="184404" y="184404"/>
                        </a:cubicBezTo>
                        <a:cubicBezTo>
                          <a:pt x="184404" y="184404"/>
                          <a:pt x="184404" y="184404"/>
                          <a:pt x="184404" y="184404"/>
                        </a:cubicBezTo>
                        <a:cubicBezTo>
                          <a:pt x="184404" y="184404"/>
                          <a:pt x="184404" y="184404"/>
                          <a:pt x="184404" y="184404"/>
                        </a:cubicBezTo>
                        <a:cubicBezTo>
                          <a:pt x="184404" y="184404"/>
                          <a:pt x="184404" y="184404"/>
                          <a:pt x="184404" y="184404"/>
                        </a:cubicBezTo>
                        <a:lnTo>
                          <a:pt x="184404" y="184404"/>
                        </a:lnTo>
                        <a:lnTo>
                          <a:pt x="184404" y="180947"/>
                        </a:lnTo>
                        <a:lnTo>
                          <a:pt x="185556" y="182100"/>
                        </a:lnTo>
                        <a:cubicBezTo>
                          <a:pt x="185556" y="182100"/>
                          <a:pt x="185556" y="182100"/>
                          <a:pt x="185556" y="182100"/>
                        </a:cubicBezTo>
                        <a:cubicBezTo>
                          <a:pt x="185556" y="182100"/>
                          <a:pt x="185556" y="182100"/>
                          <a:pt x="185556" y="182100"/>
                        </a:cubicBezTo>
                        <a:cubicBezTo>
                          <a:pt x="185556" y="182100"/>
                          <a:pt x="185556" y="182100"/>
                          <a:pt x="185556" y="182100"/>
                        </a:cubicBezTo>
                        <a:lnTo>
                          <a:pt x="185556" y="182100"/>
                        </a:lnTo>
                        <a:cubicBezTo>
                          <a:pt x="185556" y="182100"/>
                          <a:pt x="185556" y="182100"/>
                          <a:pt x="185556" y="182100"/>
                        </a:cubicBezTo>
                        <a:cubicBezTo>
                          <a:pt x="185556" y="182100"/>
                          <a:pt x="185556" y="182100"/>
                          <a:pt x="185556" y="182100"/>
                        </a:cubicBezTo>
                        <a:cubicBezTo>
                          <a:pt x="185556" y="182100"/>
                          <a:pt x="185556" y="182100"/>
                          <a:pt x="185556" y="182100"/>
                        </a:cubicBezTo>
                        <a:cubicBezTo>
                          <a:pt x="185556" y="182100"/>
                          <a:pt x="185556" y="182100"/>
                          <a:pt x="185556" y="182100"/>
                        </a:cubicBezTo>
                        <a:lnTo>
                          <a:pt x="185556" y="182100"/>
                        </a:lnTo>
                        <a:lnTo>
                          <a:pt x="185556" y="182100"/>
                        </a:lnTo>
                        <a:lnTo>
                          <a:pt x="185556" y="182100"/>
                        </a:lnTo>
                        <a:cubicBezTo>
                          <a:pt x="185556" y="182100"/>
                          <a:pt x="185556" y="182100"/>
                          <a:pt x="185556" y="182100"/>
                        </a:cubicBezTo>
                        <a:cubicBezTo>
                          <a:pt x="185556" y="182100"/>
                          <a:pt x="185556" y="182100"/>
                          <a:pt x="185556" y="182100"/>
                        </a:cubicBezTo>
                        <a:cubicBezTo>
                          <a:pt x="185556" y="182100"/>
                          <a:pt x="185556" y="182100"/>
                          <a:pt x="185556" y="182100"/>
                        </a:cubicBezTo>
                        <a:cubicBezTo>
                          <a:pt x="185556" y="182100"/>
                          <a:pt x="185556" y="182100"/>
                          <a:pt x="185556" y="182100"/>
                        </a:cubicBezTo>
                        <a:cubicBezTo>
                          <a:pt x="185556" y="182100"/>
                          <a:pt x="185556" y="182100"/>
                          <a:pt x="185556" y="182100"/>
                        </a:cubicBezTo>
                        <a:cubicBezTo>
                          <a:pt x="185556" y="182100"/>
                          <a:pt x="185556" y="182100"/>
                          <a:pt x="186708" y="182100"/>
                        </a:cubicBezTo>
                        <a:lnTo>
                          <a:pt x="201692" y="174032"/>
                        </a:lnTo>
                        <a:lnTo>
                          <a:pt x="201692" y="174032"/>
                        </a:lnTo>
                        <a:cubicBezTo>
                          <a:pt x="201692" y="174032"/>
                          <a:pt x="201692" y="174032"/>
                          <a:pt x="201692" y="174032"/>
                        </a:cubicBezTo>
                        <a:cubicBezTo>
                          <a:pt x="201692" y="174032"/>
                          <a:pt x="201692" y="174032"/>
                          <a:pt x="201692" y="174032"/>
                        </a:cubicBezTo>
                        <a:lnTo>
                          <a:pt x="201692" y="174032"/>
                        </a:lnTo>
                        <a:lnTo>
                          <a:pt x="201692" y="174032"/>
                        </a:lnTo>
                        <a:cubicBezTo>
                          <a:pt x="201692" y="174032"/>
                          <a:pt x="201692" y="174032"/>
                          <a:pt x="201692" y="174032"/>
                        </a:cubicBezTo>
                        <a:cubicBezTo>
                          <a:pt x="201692" y="174032"/>
                          <a:pt x="201692" y="174032"/>
                          <a:pt x="201692" y="174032"/>
                        </a:cubicBezTo>
                        <a:cubicBezTo>
                          <a:pt x="201692" y="174032"/>
                          <a:pt x="201692" y="174032"/>
                          <a:pt x="201692" y="174032"/>
                        </a:cubicBezTo>
                        <a:cubicBezTo>
                          <a:pt x="201692" y="174032"/>
                          <a:pt x="201692" y="174032"/>
                          <a:pt x="201692" y="174032"/>
                        </a:cubicBezTo>
                        <a:lnTo>
                          <a:pt x="201692" y="174032"/>
                        </a:lnTo>
                        <a:lnTo>
                          <a:pt x="201692" y="170574"/>
                        </a:lnTo>
                        <a:lnTo>
                          <a:pt x="202844" y="171727"/>
                        </a:lnTo>
                        <a:cubicBezTo>
                          <a:pt x="202844" y="171727"/>
                          <a:pt x="202844" y="171727"/>
                          <a:pt x="202844" y="171727"/>
                        </a:cubicBezTo>
                        <a:cubicBezTo>
                          <a:pt x="202844" y="171727"/>
                          <a:pt x="202844" y="171727"/>
                          <a:pt x="202844" y="171727"/>
                        </a:cubicBezTo>
                        <a:cubicBezTo>
                          <a:pt x="202844" y="171727"/>
                          <a:pt x="202844" y="171727"/>
                          <a:pt x="202844" y="171727"/>
                        </a:cubicBezTo>
                        <a:cubicBezTo>
                          <a:pt x="202844" y="171727"/>
                          <a:pt x="202844" y="171727"/>
                          <a:pt x="202844" y="171727"/>
                        </a:cubicBezTo>
                        <a:cubicBezTo>
                          <a:pt x="202844" y="171727"/>
                          <a:pt x="202844" y="171727"/>
                          <a:pt x="202844" y="171727"/>
                        </a:cubicBezTo>
                        <a:cubicBezTo>
                          <a:pt x="202844" y="171727"/>
                          <a:pt x="202844" y="171727"/>
                          <a:pt x="202844" y="171727"/>
                        </a:cubicBezTo>
                        <a:cubicBezTo>
                          <a:pt x="202844" y="171727"/>
                          <a:pt x="202844" y="171727"/>
                          <a:pt x="202844" y="171727"/>
                        </a:cubicBezTo>
                        <a:lnTo>
                          <a:pt x="202844" y="171727"/>
                        </a:lnTo>
                        <a:cubicBezTo>
                          <a:pt x="202844" y="171727"/>
                          <a:pt x="202844" y="171727"/>
                          <a:pt x="202844" y="171727"/>
                        </a:cubicBezTo>
                        <a:lnTo>
                          <a:pt x="202844" y="171727"/>
                        </a:lnTo>
                        <a:cubicBezTo>
                          <a:pt x="202844" y="171727"/>
                          <a:pt x="202844" y="171727"/>
                          <a:pt x="202844" y="171727"/>
                        </a:cubicBezTo>
                        <a:cubicBezTo>
                          <a:pt x="202844" y="171727"/>
                          <a:pt x="202844" y="171727"/>
                          <a:pt x="202844" y="171727"/>
                        </a:cubicBezTo>
                        <a:cubicBezTo>
                          <a:pt x="202844" y="171727"/>
                          <a:pt x="202844" y="171727"/>
                          <a:pt x="202844" y="171727"/>
                        </a:cubicBezTo>
                        <a:cubicBezTo>
                          <a:pt x="202844" y="171727"/>
                          <a:pt x="202844" y="171727"/>
                          <a:pt x="202844" y="171727"/>
                        </a:cubicBezTo>
                        <a:cubicBezTo>
                          <a:pt x="202844" y="171727"/>
                          <a:pt x="202844" y="171727"/>
                          <a:pt x="202844" y="171727"/>
                        </a:cubicBezTo>
                        <a:cubicBezTo>
                          <a:pt x="202844" y="171727"/>
                          <a:pt x="202844" y="171727"/>
                          <a:pt x="203996" y="171727"/>
                        </a:cubicBezTo>
                        <a:lnTo>
                          <a:pt x="218980" y="163659"/>
                        </a:lnTo>
                        <a:lnTo>
                          <a:pt x="218980" y="163659"/>
                        </a:lnTo>
                        <a:cubicBezTo>
                          <a:pt x="218980" y="163659"/>
                          <a:pt x="218980" y="163659"/>
                          <a:pt x="218980" y="163659"/>
                        </a:cubicBezTo>
                        <a:lnTo>
                          <a:pt x="218980" y="163659"/>
                        </a:lnTo>
                        <a:cubicBezTo>
                          <a:pt x="218980" y="163659"/>
                          <a:pt x="218980" y="163659"/>
                          <a:pt x="218980" y="163659"/>
                        </a:cubicBezTo>
                        <a:lnTo>
                          <a:pt x="218980" y="163659"/>
                        </a:lnTo>
                        <a:cubicBezTo>
                          <a:pt x="218980" y="163659"/>
                          <a:pt x="218980" y="163659"/>
                          <a:pt x="218980" y="163659"/>
                        </a:cubicBezTo>
                        <a:cubicBezTo>
                          <a:pt x="218980" y="163659"/>
                          <a:pt x="218980" y="163659"/>
                          <a:pt x="218980" y="163659"/>
                        </a:cubicBezTo>
                        <a:cubicBezTo>
                          <a:pt x="218980" y="163659"/>
                          <a:pt x="218980" y="163659"/>
                          <a:pt x="218980" y="163659"/>
                        </a:cubicBezTo>
                        <a:cubicBezTo>
                          <a:pt x="218980" y="163659"/>
                          <a:pt x="218980" y="163659"/>
                          <a:pt x="218980" y="163659"/>
                        </a:cubicBezTo>
                        <a:lnTo>
                          <a:pt x="218980" y="160201"/>
                        </a:lnTo>
                        <a:lnTo>
                          <a:pt x="220132" y="161354"/>
                        </a:lnTo>
                        <a:cubicBezTo>
                          <a:pt x="220132" y="161354"/>
                          <a:pt x="220132" y="161354"/>
                          <a:pt x="220132" y="161354"/>
                        </a:cubicBezTo>
                        <a:cubicBezTo>
                          <a:pt x="220132" y="161354"/>
                          <a:pt x="220132" y="161354"/>
                          <a:pt x="220132" y="161354"/>
                        </a:cubicBezTo>
                        <a:cubicBezTo>
                          <a:pt x="220132" y="161354"/>
                          <a:pt x="220132" y="161354"/>
                          <a:pt x="220132" y="161354"/>
                        </a:cubicBezTo>
                        <a:cubicBezTo>
                          <a:pt x="220132" y="161354"/>
                          <a:pt x="220132" y="161354"/>
                          <a:pt x="220132" y="161354"/>
                        </a:cubicBezTo>
                        <a:lnTo>
                          <a:pt x="220132" y="161354"/>
                        </a:lnTo>
                        <a:cubicBezTo>
                          <a:pt x="220132" y="161354"/>
                          <a:pt x="220132" y="161354"/>
                          <a:pt x="220132" y="161354"/>
                        </a:cubicBezTo>
                        <a:cubicBezTo>
                          <a:pt x="220132" y="161354"/>
                          <a:pt x="220132" y="161354"/>
                          <a:pt x="220132" y="161354"/>
                        </a:cubicBezTo>
                        <a:cubicBezTo>
                          <a:pt x="220132" y="161354"/>
                          <a:pt x="220132" y="161354"/>
                          <a:pt x="220132" y="161354"/>
                        </a:cubicBezTo>
                        <a:lnTo>
                          <a:pt x="220132" y="161354"/>
                        </a:lnTo>
                        <a:cubicBezTo>
                          <a:pt x="220132" y="161354"/>
                          <a:pt x="220132" y="161354"/>
                          <a:pt x="220132" y="161354"/>
                        </a:cubicBezTo>
                        <a:cubicBezTo>
                          <a:pt x="220132" y="161354"/>
                          <a:pt x="220132" y="161354"/>
                          <a:pt x="220132" y="161354"/>
                        </a:cubicBezTo>
                        <a:cubicBezTo>
                          <a:pt x="220132" y="161354"/>
                          <a:pt x="220132" y="161354"/>
                          <a:pt x="220132" y="161354"/>
                        </a:cubicBezTo>
                        <a:cubicBezTo>
                          <a:pt x="220132" y="161354"/>
                          <a:pt x="220132" y="161354"/>
                          <a:pt x="220132" y="161354"/>
                        </a:cubicBezTo>
                        <a:cubicBezTo>
                          <a:pt x="220132" y="161354"/>
                          <a:pt x="220132" y="161354"/>
                          <a:pt x="220132" y="161354"/>
                        </a:cubicBezTo>
                        <a:cubicBezTo>
                          <a:pt x="220132" y="161354"/>
                          <a:pt x="220132" y="161354"/>
                          <a:pt x="221284" y="161354"/>
                        </a:cubicBezTo>
                        <a:lnTo>
                          <a:pt x="322707" y="104880"/>
                        </a:lnTo>
                        <a:lnTo>
                          <a:pt x="322707" y="104880"/>
                        </a:lnTo>
                        <a:cubicBezTo>
                          <a:pt x="322707" y="104880"/>
                          <a:pt x="322707" y="104880"/>
                          <a:pt x="322707" y="104880"/>
                        </a:cubicBezTo>
                        <a:cubicBezTo>
                          <a:pt x="322707" y="104880"/>
                          <a:pt x="322707" y="104880"/>
                          <a:pt x="322707" y="104880"/>
                        </a:cubicBezTo>
                        <a:cubicBezTo>
                          <a:pt x="322707" y="104880"/>
                          <a:pt x="322707" y="104880"/>
                          <a:pt x="322707" y="104880"/>
                        </a:cubicBezTo>
                        <a:lnTo>
                          <a:pt x="322707" y="104880"/>
                        </a:lnTo>
                        <a:cubicBezTo>
                          <a:pt x="322707" y="104880"/>
                          <a:pt x="322707" y="104880"/>
                          <a:pt x="322707" y="104880"/>
                        </a:cubicBezTo>
                        <a:cubicBezTo>
                          <a:pt x="322707" y="104880"/>
                          <a:pt x="322707" y="104880"/>
                          <a:pt x="322707" y="104880"/>
                        </a:cubicBezTo>
                        <a:cubicBezTo>
                          <a:pt x="322707" y="104880"/>
                          <a:pt x="322707" y="104880"/>
                          <a:pt x="322707" y="104880"/>
                        </a:cubicBezTo>
                        <a:lnTo>
                          <a:pt x="322707" y="104880"/>
                        </a:lnTo>
                        <a:cubicBezTo>
                          <a:pt x="322707" y="104880"/>
                          <a:pt x="322707" y="104880"/>
                          <a:pt x="322707" y="104880"/>
                        </a:cubicBezTo>
                        <a:lnTo>
                          <a:pt x="322707" y="101423"/>
                        </a:lnTo>
                        <a:lnTo>
                          <a:pt x="323859" y="102575"/>
                        </a:lnTo>
                        <a:cubicBezTo>
                          <a:pt x="323859" y="102575"/>
                          <a:pt x="323859" y="102575"/>
                          <a:pt x="323859" y="102575"/>
                        </a:cubicBezTo>
                        <a:cubicBezTo>
                          <a:pt x="323859" y="102575"/>
                          <a:pt x="323859" y="102575"/>
                          <a:pt x="323859" y="102575"/>
                        </a:cubicBezTo>
                        <a:cubicBezTo>
                          <a:pt x="323859" y="102575"/>
                          <a:pt x="323859" y="102575"/>
                          <a:pt x="323859" y="102575"/>
                        </a:cubicBezTo>
                        <a:lnTo>
                          <a:pt x="323859" y="102575"/>
                        </a:lnTo>
                        <a:cubicBezTo>
                          <a:pt x="323859" y="102575"/>
                          <a:pt x="323859" y="102575"/>
                          <a:pt x="323859" y="102575"/>
                        </a:cubicBezTo>
                        <a:cubicBezTo>
                          <a:pt x="323859" y="102575"/>
                          <a:pt x="323859" y="102575"/>
                          <a:pt x="323859" y="102575"/>
                        </a:cubicBezTo>
                        <a:cubicBezTo>
                          <a:pt x="323859" y="102575"/>
                          <a:pt x="323859" y="102575"/>
                          <a:pt x="323859" y="102575"/>
                        </a:cubicBezTo>
                        <a:cubicBezTo>
                          <a:pt x="323859" y="102575"/>
                          <a:pt x="323859" y="102575"/>
                          <a:pt x="323859" y="102575"/>
                        </a:cubicBezTo>
                        <a:lnTo>
                          <a:pt x="323859" y="102575"/>
                        </a:lnTo>
                        <a:lnTo>
                          <a:pt x="323859" y="102575"/>
                        </a:lnTo>
                        <a:lnTo>
                          <a:pt x="323859" y="102575"/>
                        </a:lnTo>
                        <a:cubicBezTo>
                          <a:pt x="323859" y="102575"/>
                          <a:pt x="323859" y="102575"/>
                          <a:pt x="323859" y="102575"/>
                        </a:cubicBezTo>
                        <a:cubicBezTo>
                          <a:pt x="323859" y="102575"/>
                          <a:pt x="323859" y="102575"/>
                          <a:pt x="323859" y="102575"/>
                        </a:cubicBezTo>
                        <a:cubicBezTo>
                          <a:pt x="323859" y="102575"/>
                          <a:pt x="323859" y="102575"/>
                          <a:pt x="323859" y="102575"/>
                        </a:cubicBezTo>
                        <a:cubicBezTo>
                          <a:pt x="323859" y="102575"/>
                          <a:pt x="323859" y="102575"/>
                          <a:pt x="323859" y="102575"/>
                        </a:cubicBezTo>
                        <a:cubicBezTo>
                          <a:pt x="323859" y="102575"/>
                          <a:pt x="323859" y="102575"/>
                          <a:pt x="323859" y="102575"/>
                        </a:cubicBezTo>
                        <a:cubicBezTo>
                          <a:pt x="323859" y="102575"/>
                          <a:pt x="323859" y="102575"/>
                          <a:pt x="325012" y="102575"/>
                        </a:cubicBezTo>
                        <a:lnTo>
                          <a:pt x="339995" y="94507"/>
                        </a:lnTo>
                        <a:lnTo>
                          <a:pt x="339995" y="94507"/>
                        </a:lnTo>
                        <a:cubicBezTo>
                          <a:pt x="339995" y="94507"/>
                          <a:pt x="339995" y="94507"/>
                          <a:pt x="339995" y="94507"/>
                        </a:cubicBezTo>
                        <a:cubicBezTo>
                          <a:pt x="339995" y="94507"/>
                          <a:pt x="339995" y="94507"/>
                          <a:pt x="339995" y="94507"/>
                        </a:cubicBezTo>
                        <a:cubicBezTo>
                          <a:pt x="339995" y="94507"/>
                          <a:pt x="339995" y="94507"/>
                          <a:pt x="339995" y="94507"/>
                        </a:cubicBezTo>
                        <a:lnTo>
                          <a:pt x="339995" y="94507"/>
                        </a:lnTo>
                        <a:lnTo>
                          <a:pt x="339995" y="94507"/>
                        </a:lnTo>
                        <a:cubicBezTo>
                          <a:pt x="339995" y="94507"/>
                          <a:pt x="339995" y="94507"/>
                          <a:pt x="339995" y="94507"/>
                        </a:cubicBezTo>
                        <a:cubicBezTo>
                          <a:pt x="339995" y="94507"/>
                          <a:pt x="339995" y="94507"/>
                          <a:pt x="339995" y="94507"/>
                        </a:cubicBezTo>
                        <a:cubicBezTo>
                          <a:pt x="339995" y="94507"/>
                          <a:pt x="339995" y="94507"/>
                          <a:pt x="339995" y="94507"/>
                        </a:cubicBezTo>
                        <a:lnTo>
                          <a:pt x="339995" y="94507"/>
                        </a:lnTo>
                        <a:lnTo>
                          <a:pt x="339995" y="91050"/>
                        </a:lnTo>
                        <a:lnTo>
                          <a:pt x="341147" y="92202"/>
                        </a:lnTo>
                        <a:cubicBezTo>
                          <a:pt x="341147" y="92202"/>
                          <a:pt x="341147" y="92202"/>
                          <a:pt x="341147" y="92202"/>
                        </a:cubicBezTo>
                        <a:cubicBezTo>
                          <a:pt x="341147" y="92202"/>
                          <a:pt x="341147" y="92202"/>
                          <a:pt x="341147" y="92202"/>
                        </a:cubicBezTo>
                        <a:cubicBezTo>
                          <a:pt x="341147" y="92202"/>
                          <a:pt x="341147" y="92202"/>
                          <a:pt x="341147" y="92202"/>
                        </a:cubicBezTo>
                        <a:lnTo>
                          <a:pt x="341147" y="92202"/>
                        </a:lnTo>
                        <a:lnTo>
                          <a:pt x="341147" y="92202"/>
                        </a:lnTo>
                        <a:cubicBezTo>
                          <a:pt x="341147" y="92202"/>
                          <a:pt x="341147" y="92202"/>
                          <a:pt x="341147" y="92202"/>
                        </a:cubicBezTo>
                        <a:cubicBezTo>
                          <a:pt x="341147" y="92202"/>
                          <a:pt x="341147" y="92202"/>
                          <a:pt x="341147" y="92202"/>
                        </a:cubicBezTo>
                        <a:cubicBezTo>
                          <a:pt x="341147" y="92202"/>
                          <a:pt x="341147" y="92202"/>
                          <a:pt x="341147" y="92202"/>
                        </a:cubicBezTo>
                        <a:lnTo>
                          <a:pt x="341147" y="92202"/>
                        </a:lnTo>
                        <a:cubicBezTo>
                          <a:pt x="341147" y="92202"/>
                          <a:pt x="341147" y="92202"/>
                          <a:pt x="341147" y="92202"/>
                        </a:cubicBezTo>
                        <a:cubicBezTo>
                          <a:pt x="341147" y="92202"/>
                          <a:pt x="341147" y="92202"/>
                          <a:pt x="341147" y="92202"/>
                        </a:cubicBezTo>
                        <a:cubicBezTo>
                          <a:pt x="341147" y="92202"/>
                          <a:pt x="341147" y="92202"/>
                          <a:pt x="341147" y="92202"/>
                        </a:cubicBezTo>
                        <a:cubicBezTo>
                          <a:pt x="341147" y="92202"/>
                          <a:pt x="341147" y="92202"/>
                          <a:pt x="341147" y="92202"/>
                        </a:cubicBezTo>
                        <a:cubicBezTo>
                          <a:pt x="341147" y="92202"/>
                          <a:pt x="341147" y="92202"/>
                          <a:pt x="341147" y="92202"/>
                        </a:cubicBezTo>
                        <a:cubicBezTo>
                          <a:pt x="341147" y="92202"/>
                          <a:pt x="341147" y="92202"/>
                          <a:pt x="342299" y="92202"/>
                        </a:cubicBezTo>
                        <a:lnTo>
                          <a:pt x="357283" y="84135"/>
                        </a:lnTo>
                        <a:cubicBezTo>
                          <a:pt x="357283" y="84135"/>
                          <a:pt x="357283" y="84135"/>
                          <a:pt x="357283" y="84135"/>
                        </a:cubicBezTo>
                        <a:cubicBezTo>
                          <a:pt x="357283" y="84135"/>
                          <a:pt x="357283" y="84135"/>
                          <a:pt x="357283" y="84135"/>
                        </a:cubicBezTo>
                        <a:cubicBezTo>
                          <a:pt x="357283" y="84135"/>
                          <a:pt x="357283" y="84135"/>
                          <a:pt x="357283" y="84135"/>
                        </a:cubicBezTo>
                        <a:cubicBezTo>
                          <a:pt x="357283" y="84135"/>
                          <a:pt x="357283" y="84135"/>
                          <a:pt x="357283" y="84135"/>
                        </a:cubicBezTo>
                        <a:lnTo>
                          <a:pt x="357283" y="84135"/>
                        </a:lnTo>
                        <a:cubicBezTo>
                          <a:pt x="357283" y="84135"/>
                          <a:pt x="357283" y="84135"/>
                          <a:pt x="357283" y="84135"/>
                        </a:cubicBezTo>
                        <a:cubicBezTo>
                          <a:pt x="357283" y="84135"/>
                          <a:pt x="357283" y="84135"/>
                          <a:pt x="357283" y="84135"/>
                        </a:cubicBezTo>
                        <a:cubicBezTo>
                          <a:pt x="357283" y="84135"/>
                          <a:pt x="357283" y="84135"/>
                          <a:pt x="357283" y="84135"/>
                        </a:cubicBezTo>
                        <a:cubicBezTo>
                          <a:pt x="357283" y="84135"/>
                          <a:pt x="357283" y="84135"/>
                          <a:pt x="357283" y="84135"/>
                        </a:cubicBezTo>
                        <a:lnTo>
                          <a:pt x="357283" y="80677"/>
                        </a:lnTo>
                        <a:lnTo>
                          <a:pt x="358435" y="81830"/>
                        </a:lnTo>
                        <a:cubicBezTo>
                          <a:pt x="358435" y="81830"/>
                          <a:pt x="358435" y="81830"/>
                          <a:pt x="358435" y="81830"/>
                        </a:cubicBezTo>
                        <a:cubicBezTo>
                          <a:pt x="358435" y="81830"/>
                          <a:pt x="358435" y="81830"/>
                          <a:pt x="358435" y="81830"/>
                        </a:cubicBezTo>
                        <a:cubicBezTo>
                          <a:pt x="358435" y="81830"/>
                          <a:pt x="358435" y="81830"/>
                          <a:pt x="358435" y="81830"/>
                        </a:cubicBezTo>
                        <a:lnTo>
                          <a:pt x="358435" y="81830"/>
                        </a:lnTo>
                        <a:lnTo>
                          <a:pt x="358435" y="81830"/>
                        </a:lnTo>
                        <a:cubicBezTo>
                          <a:pt x="358435" y="81830"/>
                          <a:pt x="358435" y="81830"/>
                          <a:pt x="358435" y="81830"/>
                        </a:cubicBezTo>
                        <a:cubicBezTo>
                          <a:pt x="358435" y="81830"/>
                          <a:pt x="358435" y="81830"/>
                          <a:pt x="358435" y="81830"/>
                        </a:cubicBezTo>
                        <a:cubicBezTo>
                          <a:pt x="358435" y="81830"/>
                          <a:pt x="358435" y="81830"/>
                          <a:pt x="358435" y="81830"/>
                        </a:cubicBezTo>
                        <a:lnTo>
                          <a:pt x="358435" y="81830"/>
                        </a:lnTo>
                        <a:lnTo>
                          <a:pt x="358435" y="81830"/>
                        </a:lnTo>
                        <a:lnTo>
                          <a:pt x="358435" y="81830"/>
                        </a:lnTo>
                        <a:cubicBezTo>
                          <a:pt x="358435" y="81830"/>
                          <a:pt x="358435" y="81830"/>
                          <a:pt x="358435" y="81830"/>
                        </a:cubicBezTo>
                        <a:cubicBezTo>
                          <a:pt x="358435" y="81830"/>
                          <a:pt x="358435" y="81830"/>
                          <a:pt x="358435" y="81830"/>
                        </a:cubicBezTo>
                        <a:cubicBezTo>
                          <a:pt x="358435" y="81830"/>
                          <a:pt x="358435" y="81830"/>
                          <a:pt x="358435" y="81830"/>
                        </a:cubicBezTo>
                        <a:cubicBezTo>
                          <a:pt x="358435" y="81830"/>
                          <a:pt x="358435" y="81830"/>
                          <a:pt x="358435" y="81830"/>
                        </a:cubicBezTo>
                        <a:cubicBezTo>
                          <a:pt x="358435" y="81830"/>
                          <a:pt x="358435" y="81830"/>
                          <a:pt x="358435" y="81830"/>
                        </a:cubicBezTo>
                        <a:cubicBezTo>
                          <a:pt x="358435" y="81830"/>
                          <a:pt x="358435" y="81830"/>
                          <a:pt x="359587" y="81830"/>
                        </a:cubicBezTo>
                        <a:lnTo>
                          <a:pt x="374571" y="73762"/>
                        </a:lnTo>
                        <a:lnTo>
                          <a:pt x="374571" y="73762"/>
                        </a:lnTo>
                        <a:cubicBezTo>
                          <a:pt x="374571" y="73762"/>
                          <a:pt x="374571" y="73762"/>
                          <a:pt x="374571" y="73762"/>
                        </a:cubicBezTo>
                        <a:cubicBezTo>
                          <a:pt x="374571" y="73762"/>
                          <a:pt x="374571" y="73762"/>
                          <a:pt x="374571" y="73762"/>
                        </a:cubicBezTo>
                        <a:cubicBezTo>
                          <a:pt x="374571" y="73762"/>
                          <a:pt x="374571" y="73762"/>
                          <a:pt x="374571" y="73762"/>
                        </a:cubicBezTo>
                        <a:lnTo>
                          <a:pt x="374571" y="73762"/>
                        </a:lnTo>
                        <a:cubicBezTo>
                          <a:pt x="374571" y="73762"/>
                          <a:pt x="374571" y="73762"/>
                          <a:pt x="374571" y="73762"/>
                        </a:cubicBezTo>
                        <a:cubicBezTo>
                          <a:pt x="374571" y="73762"/>
                          <a:pt x="374571" y="73762"/>
                          <a:pt x="374571" y="73762"/>
                        </a:cubicBezTo>
                        <a:cubicBezTo>
                          <a:pt x="374571" y="73762"/>
                          <a:pt x="374571" y="73762"/>
                          <a:pt x="374571" y="73762"/>
                        </a:cubicBezTo>
                        <a:lnTo>
                          <a:pt x="374571" y="73762"/>
                        </a:lnTo>
                        <a:lnTo>
                          <a:pt x="374571" y="73762"/>
                        </a:lnTo>
                        <a:lnTo>
                          <a:pt x="374571" y="70304"/>
                        </a:lnTo>
                        <a:lnTo>
                          <a:pt x="375723" y="71457"/>
                        </a:lnTo>
                        <a:cubicBezTo>
                          <a:pt x="375723" y="71457"/>
                          <a:pt x="375723" y="71457"/>
                          <a:pt x="375723" y="71457"/>
                        </a:cubicBezTo>
                        <a:cubicBezTo>
                          <a:pt x="375723" y="71457"/>
                          <a:pt x="375723" y="71457"/>
                          <a:pt x="375723" y="71457"/>
                        </a:cubicBezTo>
                        <a:cubicBezTo>
                          <a:pt x="375723" y="71457"/>
                          <a:pt x="375723" y="71457"/>
                          <a:pt x="375723" y="71457"/>
                        </a:cubicBezTo>
                        <a:cubicBezTo>
                          <a:pt x="375723" y="71457"/>
                          <a:pt x="375723" y="71457"/>
                          <a:pt x="375723" y="71457"/>
                        </a:cubicBezTo>
                        <a:lnTo>
                          <a:pt x="375723" y="71457"/>
                        </a:lnTo>
                        <a:cubicBezTo>
                          <a:pt x="375723" y="71457"/>
                          <a:pt x="375723" y="71457"/>
                          <a:pt x="375723" y="71457"/>
                        </a:cubicBezTo>
                        <a:cubicBezTo>
                          <a:pt x="375723" y="71457"/>
                          <a:pt x="375723" y="71457"/>
                          <a:pt x="375723" y="71457"/>
                        </a:cubicBezTo>
                        <a:cubicBezTo>
                          <a:pt x="375723" y="71457"/>
                          <a:pt x="375723" y="71457"/>
                          <a:pt x="375723" y="71457"/>
                        </a:cubicBezTo>
                        <a:lnTo>
                          <a:pt x="375723" y="71457"/>
                        </a:lnTo>
                        <a:cubicBezTo>
                          <a:pt x="375723" y="71457"/>
                          <a:pt x="375723" y="71457"/>
                          <a:pt x="375723" y="71457"/>
                        </a:cubicBezTo>
                        <a:cubicBezTo>
                          <a:pt x="375723" y="71457"/>
                          <a:pt x="375723" y="71457"/>
                          <a:pt x="375723" y="71457"/>
                        </a:cubicBezTo>
                        <a:cubicBezTo>
                          <a:pt x="375723" y="71457"/>
                          <a:pt x="375723" y="71457"/>
                          <a:pt x="375723" y="71457"/>
                        </a:cubicBezTo>
                        <a:cubicBezTo>
                          <a:pt x="375723" y="71457"/>
                          <a:pt x="375723" y="71457"/>
                          <a:pt x="375723" y="71457"/>
                        </a:cubicBezTo>
                        <a:cubicBezTo>
                          <a:pt x="375723" y="71457"/>
                          <a:pt x="375723" y="71457"/>
                          <a:pt x="375723" y="71457"/>
                        </a:cubicBezTo>
                        <a:cubicBezTo>
                          <a:pt x="375723" y="71457"/>
                          <a:pt x="375723" y="71457"/>
                          <a:pt x="376875" y="71457"/>
                        </a:cubicBezTo>
                        <a:lnTo>
                          <a:pt x="391859" y="63389"/>
                        </a:lnTo>
                        <a:lnTo>
                          <a:pt x="391859" y="63389"/>
                        </a:lnTo>
                        <a:cubicBezTo>
                          <a:pt x="391859" y="63389"/>
                          <a:pt x="391859" y="63389"/>
                          <a:pt x="391859" y="63389"/>
                        </a:cubicBezTo>
                        <a:cubicBezTo>
                          <a:pt x="391859" y="63389"/>
                          <a:pt x="391859" y="63389"/>
                          <a:pt x="391859" y="63389"/>
                        </a:cubicBezTo>
                        <a:cubicBezTo>
                          <a:pt x="391859" y="63389"/>
                          <a:pt x="391859" y="63389"/>
                          <a:pt x="391859" y="63389"/>
                        </a:cubicBezTo>
                        <a:cubicBezTo>
                          <a:pt x="391859" y="63389"/>
                          <a:pt x="391859" y="63389"/>
                          <a:pt x="391859" y="63389"/>
                        </a:cubicBezTo>
                        <a:cubicBezTo>
                          <a:pt x="391859" y="63389"/>
                          <a:pt x="391859" y="63389"/>
                          <a:pt x="391859" y="63389"/>
                        </a:cubicBezTo>
                        <a:cubicBezTo>
                          <a:pt x="391859" y="63389"/>
                          <a:pt x="391859" y="63389"/>
                          <a:pt x="391859" y="63389"/>
                        </a:cubicBezTo>
                        <a:cubicBezTo>
                          <a:pt x="391859" y="63389"/>
                          <a:pt x="391859" y="63389"/>
                          <a:pt x="391859" y="63389"/>
                        </a:cubicBezTo>
                        <a:cubicBezTo>
                          <a:pt x="391859" y="63389"/>
                          <a:pt x="391859" y="63389"/>
                          <a:pt x="391859" y="63389"/>
                        </a:cubicBezTo>
                        <a:lnTo>
                          <a:pt x="391859" y="59931"/>
                        </a:lnTo>
                        <a:cubicBezTo>
                          <a:pt x="391859" y="59931"/>
                          <a:pt x="391859" y="59931"/>
                          <a:pt x="391859" y="61084"/>
                        </a:cubicBezTo>
                        <a:cubicBezTo>
                          <a:pt x="391859" y="61084"/>
                          <a:pt x="391859" y="61084"/>
                          <a:pt x="391859" y="61084"/>
                        </a:cubicBezTo>
                        <a:cubicBezTo>
                          <a:pt x="391859" y="61084"/>
                          <a:pt x="391859" y="61084"/>
                          <a:pt x="390706" y="61084"/>
                        </a:cubicBezTo>
                        <a:lnTo>
                          <a:pt x="375723" y="69152"/>
                        </a:lnTo>
                        <a:cubicBezTo>
                          <a:pt x="375723" y="69152"/>
                          <a:pt x="374571" y="69152"/>
                          <a:pt x="374571" y="69152"/>
                        </a:cubicBezTo>
                        <a:cubicBezTo>
                          <a:pt x="374571" y="69152"/>
                          <a:pt x="374571" y="69152"/>
                          <a:pt x="374571" y="69152"/>
                        </a:cubicBezTo>
                        <a:cubicBezTo>
                          <a:pt x="374571" y="69152"/>
                          <a:pt x="373418" y="69152"/>
                          <a:pt x="373418" y="69152"/>
                        </a:cubicBezTo>
                        <a:lnTo>
                          <a:pt x="373418" y="69152"/>
                        </a:lnTo>
                        <a:cubicBezTo>
                          <a:pt x="373418" y="69152"/>
                          <a:pt x="372265" y="69152"/>
                          <a:pt x="372265" y="69152"/>
                        </a:cubicBezTo>
                        <a:cubicBezTo>
                          <a:pt x="372265" y="69152"/>
                          <a:pt x="372265" y="69152"/>
                          <a:pt x="372265" y="69152"/>
                        </a:cubicBezTo>
                        <a:cubicBezTo>
                          <a:pt x="372265" y="69152"/>
                          <a:pt x="371113" y="69152"/>
                          <a:pt x="371113" y="69152"/>
                        </a:cubicBezTo>
                        <a:lnTo>
                          <a:pt x="359587" y="62237"/>
                        </a:lnTo>
                        <a:cubicBezTo>
                          <a:pt x="358435" y="62237"/>
                          <a:pt x="358435" y="61084"/>
                          <a:pt x="358435" y="61084"/>
                        </a:cubicBezTo>
                        <a:lnTo>
                          <a:pt x="358435" y="64542"/>
                        </a:lnTo>
                        <a:cubicBezTo>
                          <a:pt x="358435" y="64542"/>
                          <a:pt x="358435" y="65694"/>
                          <a:pt x="359587" y="65694"/>
                        </a:cubicBezTo>
                        <a:lnTo>
                          <a:pt x="369960" y="71457"/>
                        </a:lnTo>
                        <a:cubicBezTo>
                          <a:pt x="369960" y="71457"/>
                          <a:pt x="369960" y="71457"/>
                          <a:pt x="369960" y="71457"/>
                        </a:cubicBezTo>
                        <a:lnTo>
                          <a:pt x="354978" y="79525"/>
                        </a:lnTo>
                        <a:cubicBezTo>
                          <a:pt x="354978" y="79525"/>
                          <a:pt x="353825" y="79525"/>
                          <a:pt x="353825" y="79525"/>
                        </a:cubicBezTo>
                        <a:cubicBezTo>
                          <a:pt x="353825" y="79525"/>
                          <a:pt x="353825" y="79525"/>
                          <a:pt x="353825" y="79525"/>
                        </a:cubicBezTo>
                        <a:cubicBezTo>
                          <a:pt x="353825" y="79525"/>
                          <a:pt x="352672" y="79525"/>
                          <a:pt x="352672" y="79525"/>
                        </a:cubicBezTo>
                        <a:lnTo>
                          <a:pt x="352672" y="79525"/>
                        </a:lnTo>
                        <a:cubicBezTo>
                          <a:pt x="352672" y="79525"/>
                          <a:pt x="351520" y="79525"/>
                          <a:pt x="351520" y="79525"/>
                        </a:cubicBezTo>
                        <a:cubicBezTo>
                          <a:pt x="351520" y="79525"/>
                          <a:pt x="351520" y="79525"/>
                          <a:pt x="351520" y="79525"/>
                        </a:cubicBezTo>
                        <a:cubicBezTo>
                          <a:pt x="351520" y="79525"/>
                          <a:pt x="350367" y="79525"/>
                          <a:pt x="350367" y="79525"/>
                        </a:cubicBezTo>
                        <a:lnTo>
                          <a:pt x="338842" y="72610"/>
                        </a:lnTo>
                        <a:cubicBezTo>
                          <a:pt x="338842" y="72610"/>
                          <a:pt x="338842" y="72610"/>
                          <a:pt x="338842" y="72610"/>
                        </a:cubicBezTo>
                        <a:lnTo>
                          <a:pt x="341147" y="71457"/>
                        </a:lnTo>
                        <a:lnTo>
                          <a:pt x="341147" y="71457"/>
                        </a:lnTo>
                        <a:cubicBezTo>
                          <a:pt x="341147" y="71457"/>
                          <a:pt x="341147" y="71457"/>
                          <a:pt x="341147" y="71457"/>
                        </a:cubicBezTo>
                        <a:cubicBezTo>
                          <a:pt x="341147" y="71457"/>
                          <a:pt x="341147" y="71457"/>
                          <a:pt x="341147" y="71457"/>
                        </a:cubicBezTo>
                        <a:cubicBezTo>
                          <a:pt x="341147" y="71457"/>
                          <a:pt x="341147" y="71457"/>
                          <a:pt x="341147" y="71457"/>
                        </a:cubicBezTo>
                        <a:lnTo>
                          <a:pt x="341147" y="71457"/>
                        </a:lnTo>
                        <a:cubicBezTo>
                          <a:pt x="341147" y="71457"/>
                          <a:pt x="341147" y="71457"/>
                          <a:pt x="341147" y="71457"/>
                        </a:cubicBezTo>
                        <a:cubicBezTo>
                          <a:pt x="341147" y="71457"/>
                          <a:pt x="341147" y="71457"/>
                          <a:pt x="341147" y="71457"/>
                        </a:cubicBezTo>
                        <a:cubicBezTo>
                          <a:pt x="341147" y="71457"/>
                          <a:pt x="341147" y="71457"/>
                          <a:pt x="341147" y="71457"/>
                        </a:cubicBezTo>
                        <a:cubicBezTo>
                          <a:pt x="341147" y="71457"/>
                          <a:pt x="341147" y="71457"/>
                          <a:pt x="341147" y="71457"/>
                        </a:cubicBezTo>
                        <a:lnTo>
                          <a:pt x="341147" y="71457"/>
                        </a:lnTo>
                        <a:lnTo>
                          <a:pt x="341147" y="67999"/>
                        </a:lnTo>
                        <a:lnTo>
                          <a:pt x="343452" y="69152"/>
                        </a:lnTo>
                        <a:cubicBezTo>
                          <a:pt x="343452" y="69152"/>
                          <a:pt x="343452" y="69152"/>
                          <a:pt x="343452" y="69152"/>
                        </a:cubicBezTo>
                        <a:cubicBezTo>
                          <a:pt x="343452" y="69152"/>
                          <a:pt x="343452" y="69152"/>
                          <a:pt x="343452" y="69152"/>
                        </a:cubicBezTo>
                        <a:cubicBezTo>
                          <a:pt x="343452" y="69152"/>
                          <a:pt x="343452" y="69152"/>
                          <a:pt x="343452" y="69152"/>
                        </a:cubicBezTo>
                        <a:cubicBezTo>
                          <a:pt x="343452" y="69152"/>
                          <a:pt x="343452" y="69152"/>
                          <a:pt x="343452" y="69152"/>
                        </a:cubicBezTo>
                        <a:cubicBezTo>
                          <a:pt x="343452" y="69152"/>
                          <a:pt x="343452" y="69152"/>
                          <a:pt x="343452" y="69152"/>
                        </a:cubicBezTo>
                        <a:cubicBezTo>
                          <a:pt x="343452" y="69152"/>
                          <a:pt x="343452" y="69152"/>
                          <a:pt x="343452" y="69152"/>
                        </a:cubicBezTo>
                        <a:cubicBezTo>
                          <a:pt x="343452" y="69152"/>
                          <a:pt x="343452" y="69152"/>
                          <a:pt x="343452" y="69152"/>
                        </a:cubicBezTo>
                        <a:cubicBezTo>
                          <a:pt x="343452" y="69152"/>
                          <a:pt x="343452" y="69152"/>
                          <a:pt x="343452" y="69152"/>
                        </a:cubicBezTo>
                        <a:lnTo>
                          <a:pt x="343452" y="69152"/>
                        </a:lnTo>
                        <a:cubicBezTo>
                          <a:pt x="343452" y="69152"/>
                          <a:pt x="343452" y="69152"/>
                          <a:pt x="343452" y="69152"/>
                        </a:cubicBezTo>
                        <a:cubicBezTo>
                          <a:pt x="343452" y="69152"/>
                          <a:pt x="343452" y="69152"/>
                          <a:pt x="343452" y="69152"/>
                        </a:cubicBezTo>
                        <a:cubicBezTo>
                          <a:pt x="343452" y="69152"/>
                          <a:pt x="343452" y="69152"/>
                          <a:pt x="343452" y="69152"/>
                        </a:cubicBezTo>
                        <a:cubicBezTo>
                          <a:pt x="343452" y="69152"/>
                          <a:pt x="343452" y="69152"/>
                          <a:pt x="343452" y="69152"/>
                        </a:cubicBezTo>
                        <a:cubicBezTo>
                          <a:pt x="343452" y="69152"/>
                          <a:pt x="343452" y="69152"/>
                          <a:pt x="343452" y="69152"/>
                        </a:cubicBezTo>
                        <a:cubicBezTo>
                          <a:pt x="343452" y="69152"/>
                          <a:pt x="343452" y="69152"/>
                          <a:pt x="344605" y="69152"/>
                        </a:cubicBezTo>
                        <a:lnTo>
                          <a:pt x="352672" y="64542"/>
                        </a:lnTo>
                        <a:lnTo>
                          <a:pt x="352672" y="64542"/>
                        </a:lnTo>
                        <a:cubicBezTo>
                          <a:pt x="352672" y="64542"/>
                          <a:pt x="352672" y="64542"/>
                          <a:pt x="352672" y="64542"/>
                        </a:cubicBezTo>
                        <a:cubicBezTo>
                          <a:pt x="352672" y="64542"/>
                          <a:pt x="352672" y="64542"/>
                          <a:pt x="352672" y="64542"/>
                        </a:cubicBezTo>
                        <a:cubicBezTo>
                          <a:pt x="352672" y="64542"/>
                          <a:pt x="352672" y="64542"/>
                          <a:pt x="352672" y="64542"/>
                        </a:cubicBezTo>
                        <a:cubicBezTo>
                          <a:pt x="352672" y="64542"/>
                          <a:pt x="352672" y="64542"/>
                          <a:pt x="352672" y="64542"/>
                        </a:cubicBezTo>
                        <a:cubicBezTo>
                          <a:pt x="352672" y="64542"/>
                          <a:pt x="352672" y="64542"/>
                          <a:pt x="352672" y="64542"/>
                        </a:cubicBezTo>
                        <a:cubicBezTo>
                          <a:pt x="352672" y="64542"/>
                          <a:pt x="352672" y="64542"/>
                          <a:pt x="352672" y="64542"/>
                        </a:cubicBezTo>
                        <a:cubicBezTo>
                          <a:pt x="352672" y="64542"/>
                          <a:pt x="352672" y="64542"/>
                          <a:pt x="352672" y="64542"/>
                        </a:cubicBezTo>
                        <a:cubicBezTo>
                          <a:pt x="352672" y="64542"/>
                          <a:pt x="352672" y="64542"/>
                          <a:pt x="352672" y="64542"/>
                        </a:cubicBezTo>
                        <a:lnTo>
                          <a:pt x="352672" y="64542"/>
                        </a:lnTo>
                        <a:lnTo>
                          <a:pt x="352672" y="61084"/>
                        </a:lnTo>
                        <a:lnTo>
                          <a:pt x="353825" y="62237"/>
                        </a:lnTo>
                        <a:cubicBezTo>
                          <a:pt x="353825" y="62237"/>
                          <a:pt x="353825" y="62237"/>
                          <a:pt x="353825" y="62237"/>
                        </a:cubicBezTo>
                        <a:cubicBezTo>
                          <a:pt x="353825" y="62237"/>
                          <a:pt x="353825" y="62237"/>
                          <a:pt x="353825" y="62237"/>
                        </a:cubicBezTo>
                        <a:cubicBezTo>
                          <a:pt x="353825" y="62237"/>
                          <a:pt x="353825" y="62237"/>
                          <a:pt x="353825" y="62237"/>
                        </a:cubicBezTo>
                        <a:lnTo>
                          <a:pt x="353825" y="62237"/>
                        </a:lnTo>
                        <a:lnTo>
                          <a:pt x="353825" y="62237"/>
                        </a:lnTo>
                        <a:cubicBezTo>
                          <a:pt x="353825" y="62237"/>
                          <a:pt x="353825" y="62237"/>
                          <a:pt x="353825" y="62237"/>
                        </a:cubicBezTo>
                        <a:cubicBezTo>
                          <a:pt x="353825" y="62237"/>
                          <a:pt x="353825" y="62237"/>
                          <a:pt x="353825" y="62237"/>
                        </a:cubicBezTo>
                        <a:cubicBezTo>
                          <a:pt x="353825" y="62237"/>
                          <a:pt x="353825" y="62237"/>
                          <a:pt x="353825" y="62237"/>
                        </a:cubicBezTo>
                        <a:lnTo>
                          <a:pt x="353825" y="62237"/>
                        </a:lnTo>
                        <a:lnTo>
                          <a:pt x="353825" y="62237"/>
                        </a:lnTo>
                        <a:lnTo>
                          <a:pt x="353825" y="62237"/>
                        </a:lnTo>
                        <a:cubicBezTo>
                          <a:pt x="353825" y="62237"/>
                          <a:pt x="353825" y="62237"/>
                          <a:pt x="353825" y="62237"/>
                        </a:cubicBezTo>
                        <a:cubicBezTo>
                          <a:pt x="353825" y="62237"/>
                          <a:pt x="353825" y="62237"/>
                          <a:pt x="353825" y="62237"/>
                        </a:cubicBezTo>
                        <a:cubicBezTo>
                          <a:pt x="353825" y="62237"/>
                          <a:pt x="353825" y="62237"/>
                          <a:pt x="353825" y="62237"/>
                        </a:cubicBezTo>
                        <a:cubicBezTo>
                          <a:pt x="353825" y="62237"/>
                          <a:pt x="353825" y="62237"/>
                          <a:pt x="353825" y="62237"/>
                        </a:cubicBezTo>
                        <a:cubicBezTo>
                          <a:pt x="353825" y="62237"/>
                          <a:pt x="353825" y="62237"/>
                          <a:pt x="353825" y="62237"/>
                        </a:cubicBezTo>
                        <a:cubicBezTo>
                          <a:pt x="353825" y="62237"/>
                          <a:pt x="353825" y="62237"/>
                          <a:pt x="354978" y="62237"/>
                        </a:cubicBezTo>
                        <a:lnTo>
                          <a:pt x="372265" y="53017"/>
                        </a:lnTo>
                        <a:lnTo>
                          <a:pt x="372265" y="53017"/>
                        </a:lnTo>
                        <a:cubicBezTo>
                          <a:pt x="372265" y="53017"/>
                          <a:pt x="372265" y="53017"/>
                          <a:pt x="372265" y="53017"/>
                        </a:cubicBezTo>
                        <a:cubicBezTo>
                          <a:pt x="372265" y="53017"/>
                          <a:pt x="372265" y="53017"/>
                          <a:pt x="372265" y="53017"/>
                        </a:cubicBezTo>
                        <a:cubicBezTo>
                          <a:pt x="372265" y="53017"/>
                          <a:pt x="372265" y="53017"/>
                          <a:pt x="372265" y="53017"/>
                        </a:cubicBezTo>
                        <a:lnTo>
                          <a:pt x="372265" y="53017"/>
                        </a:lnTo>
                        <a:cubicBezTo>
                          <a:pt x="372265" y="53017"/>
                          <a:pt x="372265" y="53017"/>
                          <a:pt x="372265" y="53017"/>
                        </a:cubicBezTo>
                        <a:cubicBezTo>
                          <a:pt x="372265" y="53017"/>
                          <a:pt x="372265" y="53017"/>
                          <a:pt x="372265" y="53017"/>
                        </a:cubicBezTo>
                        <a:cubicBezTo>
                          <a:pt x="372265" y="53017"/>
                          <a:pt x="372265" y="53017"/>
                          <a:pt x="372265" y="53017"/>
                        </a:cubicBezTo>
                        <a:cubicBezTo>
                          <a:pt x="372265" y="53017"/>
                          <a:pt x="372265" y="53017"/>
                          <a:pt x="372265" y="53017"/>
                        </a:cubicBezTo>
                        <a:cubicBezTo>
                          <a:pt x="372265" y="53017"/>
                          <a:pt x="372265" y="53017"/>
                          <a:pt x="372265" y="53017"/>
                        </a:cubicBezTo>
                        <a:lnTo>
                          <a:pt x="372265" y="50711"/>
                        </a:lnTo>
                        <a:lnTo>
                          <a:pt x="391859" y="61084"/>
                        </a:lnTo>
                        <a:cubicBezTo>
                          <a:pt x="391859" y="61084"/>
                          <a:pt x="391859" y="61084"/>
                          <a:pt x="391859" y="61084"/>
                        </a:cubicBezTo>
                        <a:cubicBezTo>
                          <a:pt x="391859" y="61084"/>
                          <a:pt x="391859" y="61084"/>
                          <a:pt x="391859" y="61084"/>
                        </a:cubicBezTo>
                        <a:cubicBezTo>
                          <a:pt x="391859" y="61084"/>
                          <a:pt x="391859" y="61084"/>
                          <a:pt x="391859" y="61084"/>
                        </a:cubicBezTo>
                        <a:lnTo>
                          <a:pt x="391859" y="61084"/>
                        </a:lnTo>
                        <a:cubicBezTo>
                          <a:pt x="391859" y="61084"/>
                          <a:pt x="391859" y="61084"/>
                          <a:pt x="391859" y="61084"/>
                        </a:cubicBezTo>
                        <a:cubicBezTo>
                          <a:pt x="391859" y="61084"/>
                          <a:pt x="391859" y="61084"/>
                          <a:pt x="391859" y="61084"/>
                        </a:cubicBezTo>
                        <a:cubicBezTo>
                          <a:pt x="391859" y="61084"/>
                          <a:pt x="391859" y="61084"/>
                          <a:pt x="391859" y="61084"/>
                        </a:cubicBezTo>
                        <a:lnTo>
                          <a:pt x="393011" y="61084"/>
                        </a:lnTo>
                        <a:cubicBezTo>
                          <a:pt x="393011" y="61084"/>
                          <a:pt x="393011" y="61084"/>
                          <a:pt x="393011" y="61084"/>
                        </a:cubicBezTo>
                        <a:cubicBezTo>
                          <a:pt x="393011" y="61084"/>
                          <a:pt x="393011" y="61084"/>
                          <a:pt x="393011" y="61084"/>
                        </a:cubicBezTo>
                        <a:cubicBezTo>
                          <a:pt x="393011" y="61084"/>
                          <a:pt x="393011" y="61084"/>
                          <a:pt x="393011" y="61084"/>
                        </a:cubicBezTo>
                        <a:cubicBezTo>
                          <a:pt x="393011" y="61084"/>
                          <a:pt x="393011" y="61084"/>
                          <a:pt x="393011" y="61084"/>
                        </a:cubicBezTo>
                        <a:cubicBezTo>
                          <a:pt x="393011" y="61084"/>
                          <a:pt x="393011" y="61084"/>
                          <a:pt x="393011" y="61084"/>
                        </a:cubicBezTo>
                        <a:cubicBezTo>
                          <a:pt x="393011" y="61084"/>
                          <a:pt x="393011" y="61084"/>
                          <a:pt x="394163" y="61084"/>
                        </a:cubicBezTo>
                        <a:lnTo>
                          <a:pt x="405688" y="55322"/>
                        </a:lnTo>
                        <a:cubicBezTo>
                          <a:pt x="405688" y="55322"/>
                          <a:pt x="405688" y="55322"/>
                          <a:pt x="405688" y="55322"/>
                        </a:cubicBezTo>
                        <a:cubicBezTo>
                          <a:pt x="405688" y="55322"/>
                          <a:pt x="405688" y="55322"/>
                          <a:pt x="405688" y="55322"/>
                        </a:cubicBezTo>
                        <a:cubicBezTo>
                          <a:pt x="405688" y="55322"/>
                          <a:pt x="405688" y="55322"/>
                          <a:pt x="405688" y="55322"/>
                        </a:cubicBezTo>
                        <a:cubicBezTo>
                          <a:pt x="405688" y="55322"/>
                          <a:pt x="405688" y="55322"/>
                          <a:pt x="405688" y="55322"/>
                        </a:cubicBezTo>
                        <a:lnTo>
                          <a:pt x="405688" y="55322"/>
                        </a:lnTo>
                        <a:lnTo>
                          <a:pt x="405688" y="55322"/>
                        </a:lnTo>
                        <a:cubicBezTo>
                          <a:pt x="405688" y="55322"/>
                          <a:pt x="405688" y="55322"/>
                          <a:pt x="405688" y="55322"/>
                        </a:cubicBezTo>
                        <a:cubicBezTo>
                          <a:pt x="405688" y="55322"/>
                          <a:pt x="405688" y="55322"/>
                          <a:pt x="405688" y="55322"/>
                        </a:cubicBezTo>
                        <a:cubicBezTo>
                          <a:pt x="405688" y="55322"/>
                          <a:pt x="405688" y="55322"/>
                          <a:pt x="405688" y="55322"/>
                        </a:cubicBezTo>
                        <a:lnTo>
                          <a:pt x="405688" y="51864"/>
                        </a:lnTo>
                        <a:cubicBezTo>
                          <a:pt x="405688" y="51864"/>
                          <a:pt x="405688" y="51864"/>
                          <a:pt x="405688" y="53017"/>
                        </a:cubicBezTo>
                        <a:lnTo>
                          <a:pt x="405688" y="53017"/>
                        </a:lnTo>
                        <a:cubicBezTo>
                          <a:pt x="405688" y="53017"/>
                          <a:pt x="405688" y="53017"/>
                          <a:pt x="404536" y="53017"/>
                        </a:cubicBezTo>
                        <a:lnTo>
                          <a:pt x="393011" y="58779"/>
                        </a:lnTo>
                        <a:cubicBezTo>
                          <a:pt x="393011" y="58779"/>
                          <a:pt x="391859" y="58779"/>
                          <a:pt x="391859" y="58779"/>
                        </a:cubicBezTo>
                        <a:cubicBezTo>
                          <a:pt x="391859" y="58779"/>
                          <a:pt x="391859" y="58779"/>
                          <a:pt x="391859" y="58779"/>
                        </a:cubicBezTo>
                        <a:cubicBezTo>
                          <a:pt x="391859" y="58779"/>
                          <a:pt x="390706" y="58779"/>
                          <a:pt x="390706" y="58779"/>
                        </a:cubicBezTo>
                        <a:lnTo>
                          <a:pt x="390706" y="58779"/>
                        </a:lnTo>
                        <a:cubicBezTo>
                          <a:pt x="390706" y="58779"/>
                          <a:pt x="389553" y="58779"/>
                          <a:pt x="389553" y="58779"/>
                        </a:cubicBezTo>
                        <a:lnTo>
                          <a:pt x="389553" y="58779"/>
                        </a:lnTo>
                        <a:cubicBezTo>
                          <a:pt x="389553" y="58779"/>
                          <a:pt x="388400" y="58779"/>
                          <a:pt x="388400" y="58779"/>
                        </a:cubicBezTo>
                        <a:lnTo>
                          <a:pt x="358435" y="42644"/>
                        </a:lnTo>
                        <a:cubicBezTo>
                          <a:pt x="358435" y="42644"/>
                          <a:pt x="358435" y="42644"/>
                          <a:pt x="358435" y="42644"/>
                        </a:cubicBezTo>
                        <a:lnTo>
                          <a:pt x="368808" y="36881"/>
                        </a:lnTo>
                        <a:cubicBezTo>
                          <a:pt x="368808" y="36881"/>
                          <a:pt x="368808" y="36881"/>
                          <a:pt x="368808" y="36881"/>
                        </a:cubicBezTo>
                        <a:cubicBezTo>
                          <a:pt x="368808" y="36881"/>
                          <a:pt x="368808" y="36881"/>
                          <a:pt x="368808" y="36881"/>
                        </a:cubicBezTo>
                        <a:cubicBezTo>
                          <a:pt x="368808" y="36881"/>
                          <a:pt x="368808" y="36881"/>
                          <a:pt x="368808" y="36881"/>
                        </a:cubicBezTo>
                        <a:cubicBezTo>
                          <a:pt x="368808" y="36881"/>
                          <a:pt x="368808" y="36881"/>
                          <a:pt x="368808" y="36881"/>
                        </a:cubicBezTo>
                        <a:cubicBezTo>
                          <a:pt x="368808" y="36881"/>
                          <a:pt x="368808" y="36881"/>
                          <a:pt x="368808" y="36881"/>
                        </a:cubicBezTo>
                        <a:cubicBezTo>
                          <a:pt x="368808" y="36881"/>
                          <a:pt x="368808" y="36881"/>
                          <a:pt x="368808" y="36881"/>
                        </a:cubicBezTo>
                        <a:cubicBezTo>
                          <a:pt x="368808" y="36881"/>
                          <a:pt x="368808" y="36881"/>
                          <a:pt x="368808" y="36881"/>
                        </a:cubicBezTo>
                        <a:cubicBezTo>
                          <a:pt x="368808" y="36881"/>
                          <a:pt x="368808" y="36881"/>
                          <a:pt x="368808" y="36881"/>
                        </a:cubicBezTo>
                        <a:cubicBezTo>
                          <a:pt x="368808" y="36881"/>
                          <a:pt x="368808" y="36881"/>
                          <a:pt x="368808" y="36881"/>
                        </a:cubicBezTo>
                        <a:lnTo>
                          <a:pt x="368808" y="36881"/>
                        </a:lnTo>
                        <a:lnTo>
                          <a:pt x="368808" y="33424"/>
                        </a:lnTo>
                        <a:cubicBezTo>
                          <a:pt x="368808" y="33424"/>
                          <a:pt x="368808" y="33424"/>
                          <a:pt x="368808" y="34576"/>
                        </a:cubicBezTo>
                        <a:cubicBezTo>
                          <a:pt x="368808" y="34576"/>
                          <a:pt x="368808" y="34576"/>
                          <a:pt x="368808" y="34576"/>
                        </a:cubicBezTo>
                        <a:cubicBezTo>
                          <a:pt x="368808" y="34576"/>
                          <a:pt x="368808" y="34576"/>
                          <a:pt x="367655" y="34576"/>
                        </a:cubicBezTo>
                        <a:lnTo>
                          <a:pt x="356130" y="40338"/>
                        </a:lnTo>
                        <a:cubicBezTo>
                          <a:pt x="356130" y="40338"/>
                          <a:pt x="354978" y="40338"/>
                          <a:pt x="354978" y="40338"/>
                        </a:cubicBezTo>
                        <a:cubicBezTo>
                          <a:pt x="354978" y="40338"/>
                          <a:pt x="354978" y="40338"/>
                          <a:pt x="354978" y="40338"/>
                        </a:cubicBezTo>
                        <a:cubicBezTo>
                          <a:pt x="354978" y="40338"/>
                          <a:pt x="353825" y="40338"/>
                          <a:pt x="353825" y="40338"/>
                        </a:cubicBezTo>
                        <a:lnTo>
                          <a:pt x="353825" y="40338"/>
                        </a:lnTo>
                        <a:cubicBezTo>
                          <a:pt x="353825" y="40338"/>
                          <a:pt x="352672" y="40338"/>
                          <a:pt x="352672" y="40338"/>
                        </a:cubicBezTo>
                        <a:lnTo>
                          <a:pt x="352672" y="40338"/>
                        </a:lnTo>
                        <a:cubicBezTo>
                          <a:pt x="352672" y="40338"/>
                          <a:pt x="351520" y="40338"/>
                          <a:pt x="351520" y="40338"/>
                        </a:cubicBezTo>
                        <a:lnTo>
                          <a:pt x="321554" y="24203"/>
                        </a:lnTo>
                        <a:cubicBezTo>
                          <a:pt x="321554" y="24203"/>
                          <a:pt x="321554" y="24203"/>
                          <a:pt x="321554" y="24203"/>
                        </a:cubicBezTo>
                        <a:lnTo>
                          <a:pt x="331927" y="18441"/>
                        </a:lnTo>
                        <a:lnTo>
                          <a:pt x="331927" y="18441"/>
                        </a:lnTo>
                        <a:cubicBezTo>
                          <a:pt x="331927" y="18441"/>
                          <a:pt x="331927" y="18441"/>
                          <a:pt x="331927" y="18441"/>
                        </a:cubicBezTo>
                        <a:cubicBezTo>
                          <a:pt x="331927" y="18441"/>
                          <a:pt x="331927" y="18441"/>
                          <a:pt x="331927" y="18441"/>
                        </a:cubicBezTo>
                        <a:cubicBezTo>
                          <a:pt x="331927" y="18441"/>
                          <a:pt x="331927" y="18441"/>
                          <a:pt x="331927" y="18441"/>
                        </a:cubicBezTo>
                        <a:cubicBezTo>
                          <a:pt x="331927" y="18441"/>
                          <a:pt x="331927" y="18441"/>
                          <a:pt x="331927" y="18441"/>
                        </a:cubicBezTo>
                        <a:cubicBezTo>
                          <a:pt x="331927" y="18441"/>
                          <a:pt x="331927" y="18441"/>
                          <a:pt x="331927" y="18441"/>
                        </a:cubicBezTo>
                        <a:cubicBezTo>
                          <a:pt x="331927" y="18441"/>
                          <a:pt x="331927" y="18441"/>
                          <a:pt x="331927" y="18441"/>
                        </a:cubicBezTo>
                        <a:cubicBezTo>
                          <a:pt x="331927" y="18441"/>
                          <a:pt x="331927" y="18441"/>
                          <a:pt x="331927" y="18441"/>
                        </a:cubicBezTo>
                        <a:cubicBezTo>
                          <a:pt x="331927" y="18441"/>
                          <a:pt x="331927" y="18441"/>
                          <a:pt x="331927" y="18441"/>
                        </a:cubicBezTo>
                        <a:lnTo>
                          <a:pt x="331927" y="14983"/>
                        </a:lnTo>
                        <a:cubicBezTo>
                          <a:pt x="331927" y="14983"/>
                          <a:pt x="331927" y="14983"/>
                          <a:pt x="331927" y="16136"/>
                        </a:cubicBezTo>
                        <a:lnTo>
                          <a:pt x="331927" y="16136"/>
                        </a:lnTo>
                        <a:cubicBezTo>
                          <a:pt x="331927" y="16136"/>
                          <a:pt x="331927" y="16136"/>
                          <a:pt x="330774" y="16136"/>
                        </a:cubicBezTo>
                        <a:lnTo>
                          <a:pt x="314639" y="25356"/>
                        </a:lnTo>
                        <a:cubicBezTo>
                          <a:pt x="314639" y="25356"/>
                          <a:pt x="314639" y="25356"/>
                          <a:pt x="313486" y="25356"/>
                        </a:cubicBezTo>
                        <a:cubicBezTo>
                          <a:pt x="313486" y="25356"/>
                          <a:pt x="313486" y="25356"/>
                          <a:pt x="313486" y="25356"/>
                        </a:cubicBezTo>
                        <a:cubicBezTo>
                          <a:pt x="313486" y="25356"/>
                          <a:pt x="312334" y="25356"/>
                          <a:pt x="312334" y="25356"/>
                        </a:cubicBezTo>
                        <a:cubicBezTo>
                          <a:pt x="312334" y="25356"/>
                          <a:pt x="312334" y="25356"/>
                          <a:pt x="312334" y="25356"/>
                        </a:cubicBezTo>
                        <a:cubicBezTo>
                          <a:pt x="312334" y="25356"/>
                          <a:pt x="311182" y="25356"/>
                          <a:pt x="311182" y="25356"/>
                        </a:cubicBezTo>
                        <a:cubicBezTo>
                          <a:pt x="311182" y="25356"/>
                          <a:pt x="311182" y="25356"/>
                          <a:pt x="311182" y="25356"/>
                        </a:cubicBezTo>
                        <a:cubicBezTo>
                          <a:pt x="311182" y="25356"/>
                          <a:pt x="310029" y="25356"/>
                          <a:pt x="310029" y="25356"/>
                        </a:cubicBezTo>
                        <a:lnTo>
                          <a:pt x="298504" y="18441"/>
                        </a:lnTo>
                        <a:cubicBezTo>
                          <a:pt x="298504" y="18441"/>
                          <a:pt x="298504" y="18441"/>
                          <a:pt x="298504" y="18441"/>
                        </a:cubicBezTo>
                        <a:lnTo>
                          <a:pt x="313486" y="10373"/>
                        </a:lnTo>
                        <a:cubicBezTo>
                          <a:pt x="313486" y="10373"/>
                          <a:pt x="313486" y="10373"/>
                          <a:pt x="313486" y="10373"/>
                        </a:cubicBezTo>
                        <a:cubicBezTo>
                          <a:pt x="313486" y="10373"/>
                          <a:pt x="313486" y="10373"/>
                          <a:pt x="313486" y="10373"/>
                        </a:cubicBezTo>
                        <a:cubicBezTo>
                          <a:pt x="313486" y="10373"/>
                          <a:pt x="313486" y="10373"/>
                          <a:pt x="313486" y="10373"/>
                        </a:cubicBezTo>
                        <a:lnTo>
                          <a:pt x="313486" y="10373"/>
                        </a:lnTo>
                        <a:lnTo>
                          <a:pt x="313486" y="10373"/>
                        </a:lnTo>
                        <a:cubicBezTo>
                          <a:pt x="313486" y="10373"/>
                          <a:pt x="313486" y="10373"/>
                          <a:pt x="313486" y="10373"/>
                        </a:cubicBezTo>
                        <a:cubicBezTo>
                          <a:pt x="313486" y="10373"/>
                          <a:pt x="313486" y="10373"/>
                          <a:pt x="313486" y="10373"/>
                        </a:cubicBezTo>
                        <a:cubicBezTo>
                          <a:pt x="313486" y="10373"/>
                          <a:pt x="313486" y="10373"/>
                          <a:pt x="313486" y="10373"/>
                        </a:cubicBezTo>
                        <a:cubicBezTo>
                          <a:pt x="313486" y="10373"/>
                          <a:pt x="313486" y="10373"/>
                          <a:pt x="313486" y="10373"/>
                        </a:cubicBezTo>
                        <a:lnTo>
                          <a:pt x="313486" y="10373"/>
                        </a:lnTo>
                        <a:lnTo>
                          <a:pt x="313486" y="6916"/>
                        </a:lnTo>
                        <a:cubicBezTo>
                          <a:pt x="313486" y="6916"/>
                          <a:pt x="313486" y="6916"/>
                          <a:pt x="313486" y="8068"/>
                        </a:cubicBezTo>
                        <a:cubicBezTo>
                          <a:pt x="313486" y="8068"/>
                          <a:pt x="313486" y="8068"/>
                          <a:pt x="313486" y="8068"/>
                        </a:cubicBezTo>
                        <a:cubicBezTo>
                          <a:pt x="313486" y="8068"/>
                          <a:pt x="313486" y="8068"/>
                          <a:pt x="312334" y="8068"/>
                        </a:cubicBezTo>
                        <a:lnTo>
                          <a:pt x="261623" y="35729"/>
                        </a:lnTo>
                        <a:cubicBezTo>
                          <a:pt x="261623" y="35729"/>
                          <a:pt x="260470" y="35729"/>
                          <a:pt x="260470" y="35729"/>
                        </a:cubicBezTo>
                        <a:cubicBezTo>
                          <a:pt x="260470" y="35729"/>
                          <a:pt x="260470" y="35729"/>
                          <a:pt x="260470" y="35729"/>
                        </a:cubicBezTo>
                        <a:cubicBezTo>
                          <a:pt x="260470" y="35729"/>
                          <a:pt x="259318" y="35729"/>
                          <a:pt x="259318" y="35729"/>
                        </a:cubicBezTo>
                        <a:lnTo>
                          <a:pt x="259318" y="35729"/>
                        </a:lnTo>
                        <a:cubicBezTo>
                          <a:pt x="259318" y="35729"/>
                          <a:pt x="258165" y="35729"/>
                          <a:pt x="258165" y="35729"/>
                        </a:cubicBezTo>
                        <a:lnTo>
                          <a:pt x="258165" y="35729"/>
                        </a:lnTo>
                        <a:cubicBezTo>
                          <a:pt x="258165" y="35729"/>
                          <a:pt x="257013" y="35729"/>
                          <a:pt x="257013" y="35729"/>
                        </a:cubicBezTo>
                        <a:lnTo>
                          <a:pt x="245488" y="28813"/>
                        </a:lnTo>
                        <a:cubicBezTo>
                          <a:pt x="245488" y="28813"/>
                          <a:pt x="245488" y="28813"/>
                          <a:pt x="245488" y="28813"/>
                        </a:cubicBezTo>
                        <a:lnTo>
                          <a:pt x="252403" y="25356"/>
                        </a:lnTo>
                        <a:lnTo>
                          <a:pt x="252403" y="25356"/>
                        </a:lnTo>
                        <a:cubicBezTo>
                          <a:pt x="252403" y="25356"/>
                          <a:pt x="252403" y="25356"/>
                          <a:pt x="252403" y="25356"/>
                        </a:cubicBezTo>
                        <a:cubicBezTo>
                          <a:pt x="252403" y="25356"/>
                          <a:pt x="252403" y="25356"/>
                          <a:pt x="252403" y="25356"/>
                        </a:cubicBezTo>
                        <a:cubicBezTo>
                          <a:pt x="252403" y="25356"/>
                          <a:pt x="252403" y="25356"/>
                          <a:pt x="252403" y="25356"/>
                        </a:cubicBezTo>
                        <a:lnTo>
                          <a:pt x="252403" y="25356"/>
                        </a:lnTo>
                        <a:cubicBezTo>
                          <a:pt x="252403" y="25356"/>
                          <a:pt x="252403" y="25356"/>
                          <a:pt x="252403" y="25356"/>
                        </a:cubicBezTo>
                        <a:cubicBezTo>
                          <a:pt x="252403" y="25356"/>
                          <a:pt x="252403" y="25356"/>
                          <a:pt x="252403" y="25356"/>
                        </a:cubicBezTo>
                        <a:cubicBezTo>
                          <a:pt x="252403" y="25356"/>
                          <a:pt x="252403" y="25356"/>
                          <a:pt x="252403" y="25356"/>
                        </a:cubicBezTo>
                        <a:cubicBezTo>
                          <a:pt x="252403" y="25356"/>
                          <a:pt x="252403" y="25356"/>
                          <a:pt x="252403" y="25356"/>
                        </a:cubicBezTo>
                        <a:lnTo>
                          <a:pt x="252403" y="25356"/>
                        </a:lnTo>
                        <a:lnTo>
                          <a:pt x="252403" y="21898"/>
                        </a:lnTo>
                        <a:lnTo>
                          <a:pt x="253556" y="23051"/>
                        </a:lnTo>
                        <a:cubicBezTo>
                          <a:pt x="253556" y="23051"/>
                          <a:pt x="253556" y="23051"/>
                          <a:pt x="253556" y="23051"/>
                        </a:cubicBezTo>
                        <a:cubicBezTo>
                          <a:pt x="253556" y="23051"/>
                          <a:pt x="253556" y="23051"/>
                          <a:pt x="253556" y="23051"/>
                        </a:cubicBezTo>
                        <a:cubicBezTo>
                          <a:pt x="253556" y="23051"/>
                          <a:pt x="253556" y="23051"/>
                          <a:pt x="253556" y="23051"/>
                        </a:cubicBezTo>
                        <a:lnTo>
                          <a:pt x="253556" y="23051"/>
                        </a:lnTo>
                        <a:cubicBezTo>
                          <a:pt x="253556" y="23051"/>
                          <a:pt x="253556" y="23051"/>
                          <a:pt x="253556" y="23051"/>
                        </a:cubicBezTo>
                        <a:cubicBezTo>
                          <a:pt x="253556" y="23051"/>
                          <a:pt x="253556" y="23051"/>
                          <a:pt x="253556" y="23051"/>
                        </a:cubicBezTo>
                        <a:cubicBezTo>
                          <a:pt x="253556" y="23051"/>
                          <a:pt x="253556" y="23051"/>
                          <a:pt x="253556" y="23051"/>
                        </a:cubicBezTo>
                        <a:cubicBezTo>
                          <a:pt x="253556" y="23051"/>
                          <a:pt x="253556" y="23051"/>
                          <a:pt x="253556" y="23051"/>
                        </a:cubicBezTo>
                        <a:lnTo>
                          <a:pt x="253556" y="23051"/>
                        </a:lnTo>
                        <a:lnTo>
                          <a:pt x="253556" y="23051"/>
                        </a:lnTo>
                        <a:lnTo>
                          <a:pt x="253556" y="23051"/>
                        </a:lnTo>
                        <a:cubicBezTo>
                          <a:pt x="253556" y="23051"/>
                          <a:pt x="253556" y="23051"/>
                          <a:pt x="253556" y="23051"/>
                        </a:cubicBezTo>
                        <a:cubicBezTo>
                          <a:pt x="253556" y="23051"/>
                          <a:pt x="253556" y="23051"/>
                          <a:pt x="253556" y="23051"/>
                        </a:cubicBezTo>
                        <a:cubicBezTo>
                          <a:pt x="253556" y="23051"/>
                          <a:pt x="253556" y="23051"/>
                          <a:pt x="253556" y="23051"/>
                        </a:cubicBezTo>
                        <a:cubicBezTo>
                          <a:pt x="253556" y="23051"/>
                          <a:pt x="253556" y="23051"/>
                          <a:pt x="253556" y="23051"/>
                        </a:cubicBezTo>
                        <a:cubicBezTo>
                          <a:pt x="253556" y="23051"/>
                          <a:pt x="253556" y="23051"/>
                          <a:pt x="253556" y="23051"/>
                        </a:cubicBezTo>
                        <a:cubicBezTo>
                          <a:pt x="253556" y="23051"/>
                          <a:pt x="253556" y="23051"/>
                          <a:pt x="254708" y="23051"/>
                        </a:cubicBezTo>
                        <a:lnTo>
                          <a:pt x="269690" y="14983"/>
                        </a:lnTo>
                        <a:cubicBezTo>
                          <a:pt x="269690" y="14983"/>
                          <a:pt x="269690" y="14983"/>
                          <a:pt x="269690" y="14983"/>
                        </a:cubicBezTo>
                        <a:cubicBezTo>
                          <a:pt x="269690" y="14983"/>
                          <a:pt x="269690" y="14983"/>
                          <a:pt x="269690" y="14983"/>
                        </a:cubicBezTo>
                        <a:cubicBezTo>
                          <a:pt x="269690" y="14983"/>
                          <a:pt x="269690" y="14983"/>
                          <a:pt x="269690" y="14983"/>
                        </a:cubicBezTo>
                        <a:cubicBezTo>
                          <a:pt x="269690" y="14983"/>
                          <a:pt x="269690" y="14983"/>
                          <a:pt x="269690" y="14983"/>
                        </a:cubicBezTo>
                        <a:lnTo>
                          <a:pt x="269690" y="14983"/>
                        </a:lnTo>
                        <a:cubicBezTo>
                          <a:pt x="269690" y="14983"/>
                          <a:pt x="269690" y="14983"/>
                          <a:pt x="269690" y="14983"/>
                        </a:cubicBezTo>
                        <a:cubicBezTo>
                          <a:pt x="269690" y="14983"/>
                          <a:pt x="269690" y="14983"/>
                          <a:pt x="269690" y="14983"/>
                        </a:cubicBezTo>
                        <a:cubicBezTo>
                          <a:pt x="269690" y="14983"/>
                          <a:pt x="269690" y="14983"/>
                          <a:pt x="269690" y="14983"/>
                        </a:cubicBezTo>
                        <a:cubicBezTo>
                          <a:pt x="269690" y="14983"/>
                          <a:pt x="269690" y="14983"/>
                          <a:pt x="269690" y="14983"/>
                        </a:cubicBezTo>
                        <a:lnTo>
                          <a:pt x="269690" y="14983"/>
                        </a:lnTo>
                        <a:lnTo>
                          <a:pt x="269690" y="12678"/>
                        </a:lnTo>
                        <a:lnTo>
                          <a:pt x="270843" y="12678"/>
                        </a:lnTo>
                        <a:cubicBezTo>
                          <a:pt x="270843" y="12678"/>
                          <a:pt x="270843" y="12678"/>
                          <a:pt x="270843" y="12678"/>
                        </a:cubicBezTo>
                        <a:cubicBezTo>
                          <a:pt x="270843" y="12678"/>
                          <a:pt x="270843" y="12678"/>
                          <a:pt x="270843" y="12678"/>
                        </a:cubicBezTo>
                        <a:cubicBezTo>
                          <a:pt x="270843" y="12678"/>
                          <a:pt x="270843" y="12678"/>
                          <a:pt x="270843" y="12678"/>
                        </a:cubicBezTo>
                        <a:cubicBezTo>
                          <a:pt x="270843" y="12678"/>
                          <a:pt x="270843" y="12678"/>
                          <a:pt x="270843" y="12678"/>
                        </a:cubicBezTo>
                        <a:cubicBezTo>
                          <a:pt x="270843" y="12678"/>
                          <a:pt x="270843" y="12678"/>
                          <a:pt x="270843" y="12678"/>
                        </a:cubicBezTo>
                        <a:cubicBezTo>
                          <a:pt x="270843" y="12678"/>
                          <a:pt x="270843" y="12678"/>
                          <a:pt x="270843" y="12678"/>
                        </a:cubicBezTo>
                        <a:cubicBezTo>
                          <a:pt x="270843" y="12678"/>
                          <a:pt x="270843" y="12678"/>
                          <a:pt x="270843" y="12678"/>
                        </a:cubicBezTo>
                        <a:cubicBezTo>
                          <a:pt x="270843" y="12678"/>
                          <a:pt x="270843" y="12678"/>
                          <a:pt x="270843" y="12678"/>
                        </a:cubicBezTo>
                        <a:lnTo>
                          <a:pt x="270843" y="12678"/>
                        </a:lnTo>
                        <a:cubicBezTo>
                          <a:pt x="270843" y="12678"/>
                          <a:pt x="270843" y="12678"/>
                          <a:pt x="270843" y="12678"/>
                        </a:cubicBezTo>
                        <a:cubicBezTo>
                          <a:pt x="270843" y="12678"/>
                          <a:pt x="270843" y="12678"/>
                          <a:pt x="270843" y="12678"/>
                        </a:cubicBezTo>
                        <a:cubicBezTo>
                          <a:pt x="270843" y="12678"/>
                          <a:pt x="270843" y="12678"/>
                          <a:pt x="270843" y="12678"/>
                        </a:cubicBezTo>
                        <a:cubicBezTo>
                          <a:pt x="270843" y="12678"/>
                          <a:pt x="270843" y="12678"/>
                          <a:pt x="270843" y="12678"/>
                        </a:cubicBezTo>
                        <a:cubicBezTo>
                          <a:pt x="270843" y="12678"/>
                          <a:pt x="270843" y="12678"/>
                          <a:pt x="270843" y="12678"/>
                        </a:cubicBezTo>
                        <a:cubicBezTo>
                          <a:pt x="270843" y="12678"/>
                          <a:pt x="270843" y="12678"/>
                          <a:pt x="271996" y="12678"/>
                        </a:cubicBezTo>
                        <a:lnTo>
                          <a:pt x="286978" y="4610"/>
                        </a:lnTo>
                        <a:lnTo>
                          <a:pt x="286978" y="4610"/>
                        </a:lnTo>
                        <a:cubicBezTo>
                          <a:pt x="286978" y="4610"/>
                          <a:pt x="286978" y="4610"/>
                          <a:pt x="286978" y="4610"/>
                        </a:cubicBezTo>
                        <a:cubicBezTo>
                          <a:pt x="286978" y="4610"/>
                          <a:pt x="286978" y="4610"/>
                          <a:pt x="286978" y="4610"/>
                        </a:cubicBezTo>
                        <a:cubicBezTo>
                          <a:pt x="286978" y="4610"/>
                          <a:pt x="286978" y="4610"/>
                          <a:pt x="286978" y="4610"/>
                        </a:cubicBezTo>
                        <a:lnTo>
                          <a:pt x="286978" y="4610"/>
                        </a:lnTo>
                        <a:cubicBezTo>
                          <a:pt x="286978" y="4610"/>
                          <a:pt x="286978" y="4610"/>
                          <a:pt x="286978" y="4610"/>
                        </a:cubicBezTo>
                        <a:cubicBezTo>
                          <a:pt x="286978" y="4610"/>
                          <a:pt x="286978" y="4610"/>
                          <a:pt x="286978" y="4610"/>
                        </a:cubicBezTo>
                        <a:cubicBezTo>
                          <a:pt x="286978" y="4610"/>
                          <a:pt x="286978" y="4610"/>
                          <a:pt x="286978" y="4610"/>
                        </a:cubicBezTo>
                        <a:cubicBezTo>
                          <a:pt x="286978" y="4610"/>
                          <a:pt x="286978" y="4610"/>
                          <a:pt x="286978" y="4610"/>
                        </a:cubicBezTo>
                        <a:lnTo>
                          <a:pt x="286978" y="4610"/>
                        </a:lnTo>
                        <a:lnTo>
                          <a:pt x="286978" y="0"/>
                        </a:lnTo>
                        <a:cubicBezTo>
                          <a:pt x="286978" y="0"/>
                          <a:pt x="286978" y="0"/>
                          <a:pt x="286978" y="1153"/>
                        </a:cubicBezTo>
                        <a:cubicBezTo>
                          <a:pt x="286978" y="1153"/>
                          <a:pt x="286978" y="1153"/>
                          <a:pt x="286978" y="1153"/>
                        </a:cubicBezTo>
                        <a:cubicBezTo>
                          <a:pt x="286978" y="1153"/>
                          <a:pt x="286978" y="1153"/>
                          <a:pt x="285826" y="1153"/>
                        </a:cubicBezTo>
                        <a:lnTo>
                          <a:pt x="270843" y="9221"/>
                        </a:lnTo>
                        <a:cubicBezTo>
                          <a:pt x="270843" y="9221"/>
                          <a:pt x="269690" y="9221"/>
                          <a:pt x="269690" y="9221"/>
                        </a:cubicBezTo>
                        <a:cubicBezTo>
                          <a:pt x="269690" y="9221"/>
                          <a:pt x="269690" y="9221"/>
                          <a:pt x="269690" y="9221"/>
                        </a:cubicBezTo>
                        <a:cubicBezTo>
                          <a:pt x="269690" y="9221"/>
                          <a:pt x="268538" y="9221"/>
                          <a:pt x="268538" y="9221"/>
                        </a:cubicBezTo>
                        <a:lnTo>
                          <a:pt x="268538" y="9221"/>
                        </a:lnTo>
                        <a:cubicBezTo>
                          <a:pt x="268538" y="9221"/>
                          <a:pt x="267385" y="9221"/>
                          <a:pt x="267385" y="9221"/>
                        </a:cubicBezTo>
                        <a:cubicBezTo>
                          <a:pt x="267385" y="9221"/>
                          <a:pt x="267385" y="9221"/>
                          <a:pt x="267385" y="9221"/>
                        </a:cubicBezTo>
                        <a:cubicBezTo>
                          <a:pt x="267385" y="9221"/>
                          <a:pt x="266233" y="9221"/>
                          <a:pt x="266233" y="9221"/>
                        </a:cubicBezTo>
                        <a:lnTo>
                          <a:pt x="254708" y="2305"/>
                        </a:lnTo>
                        <a:cubicBezTo>
                          <a:pt x="253556" y="2305"/>
                          <a:pt x="253556" y="1153"/>
                          <a:pt x="253556" y="1153"/>
                        </a:cubicBezTo>
                        <a:lnTo>
                          <a:pt x="253556" y="4610"/>
                        </a:lnTo>
                        <a:cubicBezTo>
                          <a:pt x="253556" y="4610"/>
                          <a:pt x="253556" y="5763"/>
                          <a:pt x="254708" y="5763"/>
                        </a:cubicBezTo>
                        <a:lnTo>
                          <a:pt x="265081" y="11525"/>
                        </a:lnTo>
                        <a:cubicBezTo>
                          <a:pt x="265081" y="11525"/>
                          <a:pt x="265081" y="11525"/>
                          <a:pt x="265081" y="11525"/>
                        </a:cubicBezTo>
                        <a:lnTo>
                          <a:pt x="250097" y="19593"/>
                        </a:lnTo>
                        <a:cubicBezTo>
                          <a:pt x="250097" y="19593"/>
                          <a:pt x="248945" y="19593"/>
                          <a:pt x="248945" y="19593"/>
                        </a:cubicBezTo>
                        <a:cubicBezTo>
                          <a:pt x="248945" y="19593"/>
                          <a:pt x="248945" y="19593"/>
                          <a:pt x="248945" y="19593"/>
                        </a:cubicBezTo>
                        <a:cubicBezTo>
                          <a:pt x="248945" y="19593"/>
                          <a:pt x="247793" y="19593"/>
                          <a:pt x="247793" y="19593"/>
                        </a:cubicBezTo>
                        <a:lnTo>
                          <a:pt x="247793" y="19593"/>
                        </a:lnTo>
                        <a:cubicBezTo>
                          <a:pt x="247793" y="19593"/>
                          <a:pt x="246640" y="19593"/>
                          <a:pt x="246640" y="19593"/>
                        </a:cubicBezTo>
                        <a:lnTo>
                          <a:pt x="246640" y="19593"/>
                        </a:lnTo>
                        <a:cubicBezTo>
                          <a:pt x="246640" y="19593"/>
                          <a:pt x="245488" y="19593"/>
                          <a:pt x="245488" y="19593"/>
                        </a:cubicBezTo>
                        <a:lnTo>
                          <a:pt x="233962" y="12678"/>
                        </a:lnTo>
                        <a:cubicBezTo>
                          <a:pt x="232809" y="12678"/>
                          <a:pt x="232809" y="11525"/>
                          <a:pt x="232809" y="11525"/>
                        </a:cubicBezTo>
                        <a:lnTo>
                          <a:pt x="232809" y="14983"/>
                        </a:lnTo>
                        <a:cubicBezTo>
                          <a:pt x="232809" y="14983"/>
                          <a:pt x="232809" y="16136"/>
                          <a:pt x="233962" y="16136"/>
                        </a:cubicBezTo>
                        <a:lnTo>
                          <a:pt x="244335" y="21898"/>
                        </a:lnTo>
                        <a:cubicBezTo>
                          <a:pt x="244335" y="21898"/>
                          <a:pt x="244335" y="21898"/>
                          <a:pt x="244335" y="21898"/>
                        </a:cubicBezTo>
                        <a:lnTo>
                          <a:pt x="229352" y="29966"/>
                        </a:lnTo>
                        <a:cubicBezTo>
                          <a:pt x="229352" y="29966"/>
                          <a:pt x="228200" y="29966"/>
                          <a:pt x="228200" y="29966"/>
                        </a:cubicBezTo>
                        <a:cubicBezTo>
                          <a:pt x="228200" y="29966"/>
                          <a:pt x="228200" y="29966"/>
                          <a:pt x="228200" y="29966"/>
                        </a:cubicBezTo>
                        <a:cubicBezTo>
                          <a:pt x="228200" y="29966"/>
                          <a:pt x="227047" y="29966"/>
                          <a:pt x="227047" y="29966"/>
                        </a:cubicBezTo>
                        <a:lnTo>
                          <a:pt x="227047" y="29966"/>
                        </a:lnTo>
                        <a:cubicBezTo>
                          <a:pt x="227047" y="29966"/>
                          <a:pt x="225895" y="29966"/>
                          <a:pt x="225895" y="29966"/>
                        </a:cubicBezTo>
                        <a:lnTo>
                          <a:pt x="225895" y="29966"/>
                        </a:lnTo>
                        <a:cubicBezTo>
                          <a:pt x="225895" y="29966"/>
                          <a:pt x="224742" y="29966"/>
                          <a:pt x="224742" y="29966"/>
                        </a:cubicBezTo>
                        <a:lnTo>
                          <a:pt x="213217" y="23051"/>
                        </a:lnTo>
                        <a:cubicBezTo>
                          <a:pt x="213217" y="23051"/>
                          <a:pt x="212064" y="21898"/>
                          <a:pt x="212064" y="21898"/>
                        </a:cubicBezTo>
                        <a:lnTo>
                          <a:pt x="212064" y="25356"/>
                        </a:lnTo>
                        <a:cubicBezTo>
                          <a:pt x="212064" y="25356"/>
                          <a:pt x="212064" y="26509"/>
                          <a:pt x="213217" y="26509"/>
                        </a:cubicBezTo>
                        <a:lnTo>
                          <a:pt x="223589" y="32271"/>
                        </a:lnTo>
                        <a:cubicBezTo>
                          <a:pt x="223589" y="32271"/>
                          <a:pt x="223589" y="32271"/>
                          <a:pt x="223589" y="32271"/>
                        </a:cubicBezTo>
                        <a:cubicBezTo>
                          <a:pt x="223589" y="32271"/>
                          <a:pt x="223589" y="32271"/>
                          <a:pt x="223589" y="32271"/>
                        </a:cubicBezTo>
                        <a:cubicBezTo>
                          <a:pt x="223589" y="32271"/>
                          <a:pt x="223589" y="32271"/>
                          <a:pt x="222437" y="32271"/>
                        </a:cubicBezTo>
                        <a:lnTo>
                          <a:pt x="207455" y="40338"/>
                        </a:lnTo>
                        <a:cubicBezTo>
                          <a:pt x="207455" y="40338"/>
                          <a:pt x="206302" y="40338"/>
                          <a:pt x="206302" y="40338"/>
                        </a:cubicBezTo>
                        <a:lnTo>
                          <a:pt x="206302" y="40338"/>
                        </a:lnTo>
                        <a:cubicBezTo>
                          <a:pt x="206302" y="40338"/>
                          <a:pt x="205149" y="40338"/>
                          <a:pt x="205149" y="40338"/>
                        </a:cubicBezTo>
                        <a:lnTo>
                          <a:pt x="205149" y="40338"/>
                        </a:lnTo>
                        <a:cubicBezTo>
                          <a:pt x="205149" y="40338"/>
                          <a:pt x="203996" y="40338"/>
                          <a:pt x="203996" y="40338"/>
                        </a:cubicBezTo>
                        <a:cubicBezTo>
                          <a:pt x="203996" y="40338"/>
                          <a:pt x="203996" y="40338"/>
                          <a:pt x="203996" y="40338"/>
                        </a:cubicBezTo>
                        <a:cubicBezTo>
                          <a:pt x="203996" y="40338"/>
                          <a:pt x="202844" y="40338"/>
                          <a:pt x="202844" y="40338"/>
                        </a:cubicBezTo>
                        <a:lnTo>
                          <a:pt x="191319" y="33424"/>
                        </a:lnTo>
                        <a:cubicBezTo>
                          <a:pt x="190167" y="33424"/>
                          <a:pt x="190167" y="32271"/>
                          <a:pt x="190167" y="32271"/>
                        </a:cubicBezTo>
                        <a:lnTo>
                          <a:pt x="190167" y="35729"/>
                        </a:lnTo>
                        <a:cubicBezTo>
                          <a:pt x="190167" y="35729"/>
                          <a:pt x="190167" y="36881"/>
                          <a:pt x="191319" y="36881"/>
                        </a:cubicBezTo>
                        <a:lnTo>
                          <a:pt x="201692" y="42644"/>
                        </a:lnTo>
                        <a:cubicBezTo>
                          <a:pt x="201692" y="42644"/>
                          <a:pt x="201692" y="42644"/>
                          <a:pt x="201692" y="42644"/>
                        </a:cubicBezTo>
                        <a:lnTo>
                          <a:pt x="186708" y="50711"/>
                        </a:lnTo>
                        <a:cubicBezTo>
                          <a:pt x="186708" y="50711"/>
                          <a:pt x="185556" y="50711"/>
                          <a:pt x="185556" y="50711"/>
                        </a:cubicBezTo>
                        <a:cubicBezTo>
                          <a:pt x="185556" y="50711"/>
                          <a:pt x="185556" y="50711"/>
                          <a:pt x="185556" y="50711"/>
                        </a:cubicBezTo>
                        <a:cubicBezTo>
                          <a:pt x="185556" y="50711"/>
                          <a:pt x="184404" y="50711"/>
                          <a:pt x="184404" y="50711"/>
                        </a:cubicBezTo>
                        <a:lnTo>
                          <a:pt x="184404" y="50711"/>
                        </a:lnTo>
                        <a:cubicBezTo>
                          <a:pt x="184404" y="50711"/>
                          <a:pt x="183251" y="50711"/>
                          <a:pt x="183251" y="50711"/>
                        </a:cubicBezTo>
                        <a:lnTo>
                          <a:pt x="183251" y="50711"/>
                        </a:lnTo>
                        <a:cubicBezTo>
                          <a:pt x="183251" y="50711"/>
                          <a:pt x="182099" y="50711"/>
                          <a:pt x="182099" y="50711"/>
                        </a:cubicBezTo>
                        <a:lnTo>
                          <a:pt x="170574" y="43797"/>
                        </a:lnTo>
                        <a:cubicBezTo>
                          <a:pt x="169421" y="43797"/>
                          <a:pt x="169421" y="42644"/>
                          <a:pt x="169421" y="42644"/>
                        </a:cubicBezTo>
                        <a:lnTo>
                          <a:pt x="169421" y="46101"/>
                        </a:lnTo>
                        <a:cubicBezTo>
                          <a:pt x="169421" y="46101"/>
                          <a:pt x="169421" y="47254"/>
                          <a:pt x="170574" y="47254"/>
                        </a:cubicBezTo>
                        <a:lnTo>
                          <a:pt x="180946" y="53017"/>
                        </a:lnTo>
                        <a:cubicBezTo>
                          <a:pt x="180946" y="53017"/>
                          <a:pt x="180946" y="53017"/>
                          <a:pt x="180946" y="53017"/>
                        </a:cubicBezTo>
                        <a:lnTo>
                          <a:pt x="165963" y="61084"/>
                        </a:lnTo>
                        <a:cubicBezTo>
                          <a:pt x="165963" y="61084"/>
                          <a:pt x="164811" y="61084"/>
                          <a:pt x="164811" y="61084"/>
                        </a:cubicBezTo>
                        <a:cubicBezTo>
                          <a:pt x="164811" y="61084"/>
                          <a:pt x="164811" y="61084"/>
                          <a:pt x="164811" y="61084"/>
                        </a:cubicBezTo>
                        <a:cubicBezTo>
                          <a:pt x="164811" y="61084"/>
                          <a:pt x="163658" y="61084"/>
                          <a:pt x="163658" y="61084"/>
                        </a:cubicBezTo>
                        <a:lnTo>
                          <a:pt x="163658" y="61084"/>
                        </a:lnTo>
                        <a:cubicBezTo>
                          <a:pt x="163658" y="61084"/>
                          <a:pt x="162506" y="61084"/>
                          <a:pt x="162506" y="61084"/>
                        </a:cubicBezTo>
                        <a:lnTo>
                          <a:pt x="162506" y="61084"/>
                        </a:lnTo>
                        <a:cubicBezTo>
                          <a:pt x="162506" y="61084"/>
                          <a:pt x="161354" y="61084"/>
                          <a:pt x="161354" y="61084"/>
                        </a:cubicBezTo>
                        <a:lnTo>
                          <a:pt x="149828" y="54169"/>
                        </a:lnTo>
                        <a:cubicBezTo>
                          <a:pt x="148675" y="54169"/>
                          <a:pt x="148675" y="53017"/>
                          <a:pt x="148675" y="53017"/>
                        </a:cubicBezTo>
                        <a:lnTo>
                          <a:pt x="148675" y="56474"/>
                        </a:lnTo>
                        <a:cubicBezTo>
                          <a:pt x="148675" y="56474"/>
                          <a:pt x="148675" y="57626"/>
                          <a:pt x="149828" y="57626"/>
                        </a:cubicBezTo>
                        <a:lnTo>
                          <a:pt x="160201" y="63389"/>
                        </a:lnTo>
                        <a:cubicBezTo>
                          <a:pt x="160201" y="63389"/>
                          <a:pt x="160201" y="63389"/>
                          <a:pt x="160201" y="63389"/>
                        </a:cubicBezTo>
                        <a:lnTo>
                          <a:pt x="145218" y="71457"/>
                        </a:lnTo>
                        <a:cubicBezTo>
                          <a:pt x="145218" y="71457"/>
                          <a:pt x="144066" y="71457"/>
                          <a:pt x="144066" y="71457"/>
                        </a:cubicBezTo>
                        <a:cubicBezTo>
                          <a:pt x="144066" y="71457"/>
                          <a:pt x="144066" y="71457"/>
                          <a:pt x="144066" y="71457"/>
                        </a:cubicBezTo>
                        <a:cubicBezTo>
                          <a:pt x="144066" y="71457"/>
                          <a:pt x="142913" y="71457"/>
                          <a:pt x="142913" y="71457"/>
                        </a:cubicBezTo>
                        <a:lnTo>
                          <a:pt x="142913" y="71457"/>
                        </a:lnTo>
                        <a:cubicBezTo>
                          <a:pt x="142913" y="71457"/>
                          <a:pt x="141760" y="71457"/>
                          <a:pt x="141760" y="71457"/>
                        </a:cubicBezTo>
                        <a:lnTo>
                          <a:pt x="141760" y="71457"/>
                        </a:lnTo>
                        <a:cubicBezTo>
                          <a:pt x="141760" y="71457"/>
                          <a:pt x="140607" y="71457"/>
                          <a:pt x="140607" y="71457"/>
                        </a:cubicBezTo>
                        <a:lnTo>
                          <a:pt x="129082" y="64542"/>
                        </a:lnTo>
                        <a:cubicBezTo>
                          <a:pt x="127930" y="64542"/>
                          <a:pt x="127930" y="63389"/>
                          <a:pt x="127930" y="63389"/>
                        </a:cubicBezTo>
                        <a:lnTo>
                          <a:pt x="127930" y="66847"/>
                        </a:lnTo>
                        <a:cubicBezTo>
                          <a:pt x="127930" y="66847"/>
                          <a:pt x="127930" y="67999"/>
                          <a:pt x="129082" y="67999"/>
                        </a:cubicBezTo>
                        <a:lnTo>
                          <a:pt x="139455" y="73762"/>
                        </a:lnTo>
                        <a:cubicBezTo>
                          <a:pt x="139455" y="73762"/>
                          <a:pt x="139455" y="73762"/>
                          <a:pt x="139455" y="73762"/>
                        </a:cubicBezTo>
                        <a:lnTo>
                          <a:pt x="124473" y="81830"/>
                        </a:lnTo>
                        <a:cubicBezTo>
                          <a:pt x="124473" y="81830"/>
                          <a:pt x="123320" y="81830"/>
                          <a:pt x="123320" y="81830"/>
                        </a:cubicBezTo>
                        <a:cubicBezTo>
                          <a:pt x="123320" y="81830"/>
                          <a:pt x="123320" y="81830"/>
                          <a:pt x="123320" y="81830"/>
                        </a:cubicBezTo>
                        <a:cubicBezTo>
                          <a:pt x="123320" y="81830"/>
                          <a:pt x="122167" y="81830"/>
                          <a:pt x="122167" y="81830"/>
                        </a:cubicBezTo>
                        <a:lnTo>
                          <a:pt x="122167" y="81830"/>
                        </a:lnTo>
                        <a:cubicBezTo>
                          <a:pt x="122167" y="81830"/>
                          <a:pt x="121015" y="81830"/>
                          <a:pt x="121015" y="81830"/>
                        </a:cubicBezTo>
                        <a:lnTo>
                          <a:pt x="121015" y="81830"/>
                        </a:lnTo>
                        <a:cubicBezTo>
                          <a:pt x="121015" y="81830"/>
                          <a:pt x="119862" y="81830"/>
                          <a:pt x="119862" y="81830"/>
                        </a:cubicBezTo>
                        <a:lnTo>
                          <a:pt x="108337" y="74914"/>
                        </a:lnTo>
                        <a:cubicBezTo>
                          <a:pt x="107185" y="74914"/>
                          <a:pt x="107185" y="73762"/>
                          <a:pt x="107185" y="73762"/>
                        </a:cubicBezTo>
                        <a:lnTo>
                          <a:pt x="107185" y="77219"/>
                        </a:lnTo>
                        <a:cubicBezTo>
                          <a:pt x="107185" y="77219"/>
                          <a:pt x="107185" y="78372"/>
                          <a:pt x="108337" y="78372"/>
                        </a:cubicBezTo>
                        <a:lnTo>
                          <a:pt x="118710" y="84135"/>
                        </a:lnTo>
                        <a:cubicBezTo>
                          <a:pt x="118710" y="84135"/>
                          <a:pt x="118710" y="84135"/>
                          <a:pt x="117557" y="84135"/>
                        </a:cubicBezTo>
                        <a:lnTo>
                          <a:pt x="102574" y="92202"/>
                        </a:lnTo>
                        <a:cubicBezTo>
                          <a:pt x="102574" y="92202"/>
                          <a:pt x="101422" y="92202"/>
                          <a:pt x="101422" y="92202"/>
                        </a:cubicBezTo>
                        <a:cubicBezTo>
                          <a:pt x="101422" y="92202"/>
                          <a:pt x="101422" y="92202"/>
                          <a:pt x="101422" y="92202"/>
                        </a:cubicBezTo>
                        <a:cubicBezTo>
                          <a:pt x="101422" y="92202"/>
                          <a:pt x="100269" y="92202"/>
                          <a:pt x="100269" y="92202"/>
                        </a:cubicBezTo>
                        <a:lnTo>
                          <a:pt x="100269" y="92202"/>
                        </a:lnTo>
                        <a:cubicBezTo>
                          <a:pt x="100269" y="92202"/>
                          <a:pt x="99117" y="92202"/>
                          <a:pt x="99117" y="92202"/>
                        </a:cubicBezTo>
                        <a:lnTo>
                          <a:pt x="99117" y="92202"/>
                        </a:lnTo>
                        <a:cubicBezTo>
                          <a:pt x="99117" y="92202"/>
                          <a:pt x="97965" y="92202"/>
                          <a:pt x="97965" y="92202"/>
                        </a:cubicBezTo>
                        <a:lnTo>
                          <a:pt x="86439" y="85287"/>
                        </a:lnTo>
                        <a:cubicBezTo>
                          <a:pt x="85286" y="85287"/>
                          <a:pt x="85286" y="84135"/>
                          <a:pt x="85286" y="84135"/>
                        </a:cubicBezTo>
                        <a:lnTo>
                          <a:pt x="85286" y="87592"/>
                        </a:lnTo>
                        <a:cubicBezTo>
                          <a:pt x="85286" y="87592"/>
                          <a:pt x="85286" y="88745"/>
                          <a:pt x="86439" y="88745"/>
                        </a:cubicBezTo>
                        <a:lnTo>
                          <a:pt x="96812" y="94507"/>
                        </a:lnTo>
                        <a:cubicBezTo>
                          <a:pt x="96812" y="94507"/>
                          <a:pt x="96812" y="94507"/>
                          <a:pt x="95659" y="94507"/>
                        </a:cubicBezTo>
                        <a:lnTo>
                          <a:pt x="80677" y="102575"/>
                        </a:lnTo>
                        <a:cubicBezTo>
                          <a:pt x="80677" y="102575"/>
                          <a:pt x="79524" y="102575"/>
                          <a:pt x="79524" y="102575"/>
                        </a:cubicBezTo>
                        <a:cubicBezTo>
                          <a:pt x="79524" y="102575"/>
                          <a:pt x="79524" y="102575"/>
                          <a:pt x="79524" y="102575"/>
                        </a:cubicBezTo>
                        <a:cubicBezTo>
                          <a:pt x="79524" y="102575"/>
                          <a:pt x="78372" y="102575"/>
                          <a:pt x="78372" y="102575"/>
                        </a:cubicBezTo>
                        <a:lnTo>
                          <a:pt x="78372" y="102575"/>
                        </a:lnTo>
                        <a:cubicBezTo>
                          <a:pt x="78372" y="102575"/>
                          <a:pt x="77219" y="102575"/>
                          <a:pt x="77219" y="102575"/>
                        </a:cubicBezTo>
                        <a:cubicBezTo>
                          <a:pt x="77219" y="102575"/>
                          <a:pt x="77219" y="102575"/>
                          <a:pt x="77219" y="102575"/>
                        </a:cubicBezTo>
                        <a:cubicBezTo>
                          <a:pt x="77219" y="102575"/>
                          <a:pt x="76066" y="102575"/>
                          <a:pt x="76066" y="102575"/>
                        </a:cubicBezTo>
                        <a:lnTo>
                          <a:pt x="64541" y="95660"/>
                        </a:lnTo>
                        <a:cubicBezTo>
                          <a:pt x="64541" y="95660"/>
                          <a:pt x="64541" y="95660"/>
                          <a:pt x="63389" y="94507"/>
                        </a:cubicBezTo>
                        <a:cubicBezTo>
                          <a:pt x="63389" y="94507"/>
                          <a:pt x="63389" y="94507"/>
                          <a:pt x="63389" y="93355"/>
                        </a:cubicBezTo>
                        <a:lnTo>
                          <a:pt x="63389" y="96812"/>
                        </a:lnTo>
                        <a:cubicBezTo>
                          <a:pt x="63389" y="96812"/>
                          <a:pt x="63389" y="97965"/>
                          <a:pt x="64541" y="97965"/>
                        </a:cubicBezTo>
                        <a:lnTo>
                          <a:pt x="74914" y="103727"/>
                        </a:lnTo>
                        <a:cubicBezTo>
                          <a:pt x="74914" y="103727"/>
                          <a:pt x="74914" y="103727"/>
                          <a:pt x="74914" y="103727"/>
                        </a:cubicBezTo>
                        <a:lnTo>
                          <a:pt x="59931" y="111795"/>
                        </a:lnTo>
                        <a:cubicBezTo>
                          <a:pt x="59931" y="111795"/>
                          <a:pt x="58778" y="111795"/>
                          <a:pt x="58778" y="111795"/>
                        </a:cubicBezTo>
                        <a:lnTo>
                          <a:pt x="58778" y="111795"/>
                        </a:lnTo>
                        <a:cubicBezTo>
                          <a:pt x="58778" y="111795"/>
                          <a:pt x="57626" y="111795"/>
                          <a:pt x="57626" y="111795"/>
                        </a:cubicBezTo>
                        <a:lnTo>
                          <a:pt x="57626" y="111795"/>
                        </a:lnTo>
                        <a:cubicBezTo>
                          <a:pt x="57626" y="111795"/>
                          <a:pt x="56473" y="111795"/>
                          <a:pt x="56473" y="111795"/>
                        </a:cubicBezTo>
                        <a:cubicBezTo>
                          <a:pt x="56473" y="111795"/>
                          <a:pt x="56473" y="111795"/>
                          <a:pt x="56473" y="111795"/>
                        </a:cubicBezTo>
                        <a:cubicBezTo>
                          <a:pt x="56473" y="111795"/>
                          <a:pt x="55321" y="111795"/>
                          <a:pt x="55321" y="111795"/>
                        </a:cubicBezTo>
                        <a:lnTo>
                          <a:pt x="43796" y="104880"/>
                        </a:lnTo>
                        <a:cubicBezTo>
                          <a:pt x="43796" y="104880"/>
                          <a:pt x="43796" y="104880"/>
                          <a:pt x="42643" y="104880"/>
                        </a:cubicBezTo>
                        <a:cubicBezTo>
                          <a:pt x="42643" y="104880"/>
                          <a:pt x="42643" y="104880"/>
                          <a:pt x="42643" y="103727"/>
                        </a:cubicBezTo>
                        <a:lnTo>
                          <a:pt x="42643" y="107185"/>
                        </a:lnTo>
                        <a:cubicBezTo>
                          <a:pt x="42643" y="107185"/>
                          <a:pt x="42643" y="108338"/>
                          <a:pt x="43796" y="108338"/>
                        </a:cubicBezTo>
                        <a:lnTo>
                          <a:pt x="54168" y="114100"/>
                        </a:lnTo>
                        <a:cubicBezTo>
                          <a:pt x="54168" y="114100"/>
                          <a:pt x="54168" y="114100"/>
                          <a:pt x="53016" y="114100"/>
                        </a:cubicBezTo>
                        <a:lnTo>
                          <a:pt x="38033" y="122168"/>
                        </a:lnTo>
                        <a:cubicBezTo>
                          <a:pt x="38033" y="122168"/>
                          <a:pt x="36880" y="122168"/>
                          <a:pt x="36880" y="122168"/>
                        </a:cubicBezTo>
                        <a:cubicBezTo>
                          <a:pt x="36880" y="122168"/>
                          <a:pt x="36880" y="122168"/>
                          <a:pt x="36880" y="122168"/>
                        </a:cubicBezTo>
                        <a:cubicBezTo>
                          <a:pt x="36880" y="122168"/>
                          <a:pt x="35728" y="122168"/>
                          <a:pt x="35728" y="122168"/>
                        </a:cubicBezTo>
                        <a:lnTo>
                          <a:pt x="35728" y="122168"/>
                        </a:lnTo>
                        <a:cubicBezTo>
                          <a:pt x="35728" y="122168"/>
                          <a:pt x="34576" y="122168"/>
                          <a:pt x="34576" y="122168"/>
                        </a:cubicBezTo>
                        <a:lnTo>
                          <a:pt x="34576" y="122168"/>
                        </a:lnTo>
                        <a:cubicBezTo>
                          <a:pt x="34576" y="122168"/>
                          <a:pt x="33423" y="122168"/>
                          <a:pt x="33423" y="122168"/>
                        </a:cubicBezTo>
                        <a:lnTo>
                          <a:pt x="21898" y="115253"/>
                        </a:lnTo>
                        <a:cubicBezTo>
                          <a:pt x="20745" y="115253"/>
                          <a:pt x="20745" y="114100"/>
                          <a:pt x="20745" y="114100"/>
                        </a:cubicBezTo>
                        <a:lnTo>
                          <a:pt x="20745" y="117558"/>
                        </a:lnTo>
                        <a:cubicBezTo>
                          <a:pt x="20745" y="117558"/>
                          <a:pt x="20745" y="118711"/>
                          <a:pt x="21898" y="118711"/>
                        </a:cubicBezTo>
                        <a:lnTo>
                          <a:pt x="32271" y="124473"/>
                        </a:lnTo>
                        <a:cubicBezTo>
                          <a:pt x="32271" y="124473"/>
                          <a:pt x="32271" y="124473"/>
                          <a:pt x="32271" y="124473"/>
                        </a:cubicBezTo>
                        <a:lnTo>
                          <a:pt x="17288" y="132540"/>
                        </a:lnTo>
                        <a:cubicBezTo>
                          <a:pt x="17288" y="132540"/>
                          <a:pt x="17288" y="132540"/>
                          <a:pt x="16135" y="132540"/>
                        </a:cubicBezTo>
                        <a:cubicBezTo>
                          <a:pt x="16135" y="132540"/>
                          <a:pt x="16135" y="132540"/>
                          <a:pt x="16135" y="132540"/>
                        </a:cubicBezTo>
                        <a:cubicBezTo>
                          <a:pt x="16135" y="132540"/>
                          <a:pt x="14983" y="132540"/>
                          <a:pt x="14983" y="132540"/>
                        </a:cubicBezTo>
                        <a:lnTo>
                          <a:pt x="14983" y="132540"/>
                        </a:lnTo>
                        <a:cubicBezTo>
                          <a:pt x="14983" y="132540"/>
                          <a:pt x="13830" y="132540"/>
                          <a:pt x="13830" y="132540"/>
                        </a:cubicBezTo>
                        <a:lnTo>
                          <a:pt x="13830" y="132540"/>
                        </a:lnTo>
                        <a:cubicBezTo>
                          <a:pt x="13830" y="132540"/>
                          <a:pt x="12677" y="132540"/>
                          <a:pt x="12677" y="132540"/>
                        </a:cubicBezTo>
                        <a:lnTo>
                          <a:pt x="1152" y="125626"/>
                        </a:lnTo>
                        <a:cubicBezTo>
                          <a:pt x="0" y="125626"/>
                          <a:pt x="0" y="124473"/>
                          <a:pt x="0" y="124473"/>
                        </a:cubicBezTo>
                        <a:lnTo>
                          <a:pt x="0" y="127931"/>
                        </a:lnTo>
                        <a:cubicBezTo>
                          <a:pt x="0" y="127931"/>
                          <a:pt x="0" y="129083"/>
                          <a:pt x="1152" y="129083"/>
                        </a:cubicBezTo>
                        <a:lnTo>
                          <a:pt x="11525" y="134846"/>
                        </a:lnTo>
                        <a:cubicBezTo>
                          <a:pt x="11525" y="134846"/>
                          <a:pt x="11525" y="134846"/>
                          <a:pt x="10372" y="134846"/>
                        </a:cubicBezTo>
                        <a:lnTo>
                          <a:pt x="76066" y="137151"/>
                        </a:lnTo>
                        <a:cubicBezTo>
                          <a:pt x="76066" y="137151"/>
                          <a:pt x="76066" y="137151"/>
                          <a:pt x="74914" y="137151"/>
                        </a:cubicBezTo>
                        <a:cubicBezTo>
                          <a:pt x="74914" y="137151"/>
                          <a:pt x="74914" y="137151"/>
                          <a:pt x="74914" y="137151"/>
                        </a:cubicBezTo>
                        <a:cubicBezTo>
                          <a:pt x="74914" y="137151"/>
                          <a:pt x="73761" y="137151"/>
                          <a:pt x="73761" y="137151"/>
                        </a:cubicBezTo>
                        <a:lnTo>
                          <a:pt x="73761" y="137151"/>
                        </a:lnTo>
                        <a:cubicBezTo>
                          <a:pt x="73761" y="137151"/>
                          <a:pt x="72609" y="137151"/>
                          <a:pt x="72609" y="137151"/>
                        </a:cubicBezTo>
                        <a:lnTo>
                          <a:pt x="72609" y="137151"/>
                        </a:lnTo>
                        <a:cubicBezTo>
                          <a:pt x="72609" y="137151"/>
                          <a:pt x="71456" y="137151"/>
                          <a:pt x="71456" y="137151"/>
                        </a:cubicBezTo>
                        <a:lnTo>
                          <a:pt x="59931" y="130236"/>
                        </a:lnTo>
                        <a:cubicBezTo>
                          <a:pt x="58778" y="130236"/>
                          <a:pt x="58778" y="129083"/>
                          <a:pt x="58778" y="129083"/>
                        </a:cubicBezTo>
                        <a:lnTo>
                          <a:pt x="58778" y="132540"/>
                        </a:lnTo>
                        <a:cubicBezTo>
                          <a:pt x="58778" y="132540"/>
                          <a:pt x="58778" y="133693"/>
                          <a:pt x="59931" y="133693"/>
                        </a:cubicBezTo>
                        <a:lnTo>
                          <a:pt x="70304" y="139456"/>
                        </a:lnTo>
                        <a:cubicBezTo>
                          <a:pt x="70304" y="139456"/>
                          <a:pt x="70304" y="139456"/>
                          <a:pt x="70304" y="139456"/>
                        </a:cubicBezTo>
                        <a:lnTo>
                          <a:pt x="55321" y="147524"/>
                        </a:lnTo>
                        <a:cubicBezTo>
                          <a:pt x="55321" y="147524"/>
                          <a:pt x="54168" y="147524"/>
                          <a:pt x="54168" y="147524"/>
                        </a:cubicBezTo>
                        <a:cubicBezTo>
                          <a:pt x="54168" y="147524"/>
                          <a:pt x="54168" y="147524"/>
                          <a:pt x="54168" y="147524"/>
                        </a:cubicBezTo>
                        <a:cubicBezTo>
                          <a:pt x="54168" y="147524"/>
                          <a:pt x="53016" y="147524"/>
                          <a:pt x="53016" y="147524"/>
                        </a:cubicBezTo>
                        <a:lnTo>
                          <a:pt x="53016" y="147524"/>
                        </a:lnTo>
                        <a:cubicBezTo>
                          <a:pt x="53016" y="147524"/>
                          <a:pt x="51864" y="147524"/>
                          <a:pt x="51864" y="147524"/>
                        </a:cubicBezTo>
                        <a:lnTo>
                          <a:pt x="51864" y="147524"/>
                        </a:lnTo>
                        <a:cubicBezTo>
                          <a:pt x="51864" y="147524"/>
                          <a:pt x="50711" y="147524"/>
                          <a:pt x="50711" y="147524"/>
                        </a:cubicBezTo>
                        <a:lnTo>
                          <a:pt x="38033" y="142913"/>
                        </a:lnTo>
                        <a:close/>
                        <a:moveTo>
                          <a:pt x="328470" y="20746"/>
                        </a:moveTo>
                        <a:lnTo>
                          <a:pt x="330774" y="19593"/>
                        </a:lnTo>
                        <a:cubicBezTo>
                          <a:pt x="330774" y="19593"/>
                          <a:pt x="330774" y="19593"/>
                          <a:pt x="330774" y="19593"/>
                        </a:cubicBezTo>
                        <a:cubicBezTo>
                          <a:pt x="330774" y="19593"/>
                          <a:pt x="330774" y="19593"/>
                          <a:pt x="330774" y="19593"/>
                        </a:cubicBezTo>
                        <a:cubicBezTo>
                          <a:pt x="330774" y="19593"/>
                          <a:pt x="330774" y="19593"/>
                          <a:pt x="330774" y="19593"/>
                        </a:cubicBezTo>
                        <a:lnTo>
                          <a:pt x="330774" y="19593"/>
                        </a:lnTo>
                        <a:lnTo>
                          <a:pt x="330774" y="19593"/>
                        </a:lnTo>
                        <a:cubicBezTo>
                          <a:pt x="330774" y="19593"/>
                          <a:pt x="330774" y="19593"/>
                          <a:pt x="330774" y="19593"/>
                        </a:cubicBezTo>
                        <a:cubicBezTo>
                          <a:pt x="330774" y="19593"/>
                          <a:pt x="330774" y="19593"/>
                          <a:pt x="330774" y="19593"/>
                        </a:cubicBezTo>
                        <a:cubicBezTo>
                          <a:pt x="330774" y="19593"/>
                          <a:pt x="330774" y="19593"/>
                          <a:pt x="330774" y="19593"/>
                        </a:cubicBezTo>
                        <a:cubicBezTo>
                          <a:pt x="330774" y="19593"/>
                          <a:pt x="330774" y="19593"/>
                          <a:pt x="330774" y="19593"/>
                        </a:cubicBezTo>
                        <a:lnTo>
                          <a:pt x="330774" y="19593"/>
                        </a:lnTo>
                        <a:lnTo>
                          <a:pt x="330774" y="16136"/>
                        </a:lnTo>
                        <a:lnTo>
                          <a:pt x="331927" y="17288"/>
                        </a:lnTo>
                        <a:cubicBezTo>
                          <a:pt x="331927" y="17288"/>
                          <a:pt x="331927" y="17288"/>
                          <a:pt x="331927" y="17288"/>
                        </a:cubicBezTo>
                        <a:cubicBezTo>
                          <a:pt x="331927" y="17288"/>
                          <a:pt x="331927" y="17288"/>
                          <a:pt x="331927" y="17288"/>
                        </a:cubicBezTo>
                        <a:cubicBezTo>
                          <a:pt x="331927" y="17288"/>
                          <a:pt x="331927" y="17288"/>
                          <a:pt x="331927" y="17288"/>
                        </a:cubicBezTo>
                        <a:lnTo>
                          <a:pt x="331927" y="17288"/>
                        </a:lnTo>
                        <a:cubicBezTo>
                          <a:pt x="331927" y="17288"/>
                          <a:pt x="331927" y="17288"/>
                          <a:pt x="331927" y="17288"/>
                        </a:cubicBezTo>
                        <a:cubicBezTo>
                          <a:pt x="331927" y="17288"/>
                          <a:pt x="331927" y="17288"/>
                          <a:pt x="331927" y="17288"/>
                        </a:cubicBezTo>
                        <a:cubicBezTo>
                          <a:pt x="331927" y="17288"/>
                          <a:pt x="331927" y="17288"/>
                          <a:pt x="331927" y="17288"/>
                        </a:cubicBezTo>
                        <a:lnTo>
                          <a:pt x="333079" y="17288"/>
                        </a:lnTo>
                        <a:cubicBezTo>
                          <a:pt x="333079" y="17288"/>
                          <a:pt x="333079" y="17288"/>
                          <a:pt x="333079" y="17288"/>
                        </a:cubicBezTo>
                        <a:cubicBezTo>
                          <a:pt x="333079" y="17288"/>
                          <a:pt x="333079" y="17288"/>
                          <a:pt x="333079" y="17288"/>
                        </a:cubicBezTo>
                        <a:cubicBezTo>
                          <a:pt x="333079" y="17288"/>
                          <a:pt x="333079" y="17288"/>
                          <a:pt x="333079" y="17288"/>
                        </a:cubicBezTo>
                        <a:cubicBezTo>
                          <a:pt x="333079" y="17288"/>
                          <a:pt x="333079" y="17288"/>
                          <a:pt x="333079" y="17288"/>
                        </a:cubicBezTo>
                        <a:cubicBezTo>
                          <a:pt x="333079" y="17288"/>
                          <a:pt x="333079" y="17288"/>
                          <a:pt x="333079" y="17288"/>
                        </a:cubicBezTo>
                        <a:cubicBezTo>
                          <a:pt x="333079" y="17288"/>
                          <a:pt x="333079" y="17288"/>
                          <a:pt x="334232" y="17288"/>
                        </a:cubicBezTo>
                        <a:lnTo>
                          <a:pt x="346910" y="10373"/>
                        </a:lnTo>
                        <a:lnTo>
                          <a:pt x="346910" y="12678"/>
                        </a:lnTo>
                        <a:cubicBezTo>
                          <a:pt x="346910" y="12678"/>
                          <a:pt x="346910" y="13830"/>
                          <a:pt x="348062" y="13830"/>
                        </a:cubicBezTo>
                        <a:lnTo>
                          <a:pt x="359587" y="20746"/>
                        </a:lnTo>
                        <a:cubicBezTo>
                          <a:pt x="359587" y="20746"/>
                          <a:pt x="359587" y="20746"/>
                          <a:pt x="359587" y="20746"/>
                        </a:cubicBezTo>
                        <a:cubicBezTo>
                          <a:pt x="359587" y="20746"/>
                          <a:pt x="359587" y="20746"/>
                          <a:pt x="359587" y="20746"/>
                        </a:cubicBezTo>
                        <a:cubicBezTo>
                          <a:pt x="359587" y="20746"/>
                          <a:pt x="359587" y="20746"/>
                          <a:pt x="359587" y="20746"/>
                        </a:cubicBezTo>
                        <a:lnTo>
                          <a:pt x="359587" y="20746"/>
                        </a:lnTo>
                        <a:cubicBezTo>
                          <a:pt x="359587" y="20746"/>
                          <a:pt x="359587" y="20746"/>
                          <a:pt x="359587" y="20746"/>
                        </a:cubicBezTo>
                        <a:cubicBezTo>
                          <a:pt x="359587" y="20746"/>
                          <a:pt x="359587" y="20746"/>
                          <a:pt x="359587" y="20746"/>
                        </a:cubicBezTo>
                        <a:cubicBezTo>
                          <a:pt x="359587" y="20746"/>
                          <a:pt x="359587" y="20746"/>
                          <a:pt x="359587" y="20746"/>
                        </a:cubicBezTo>
                        <a:cubicBezTo>
                          <a:pt x="359587" y="20746"/>
                          <a:pt x="359587" y="20746"/>
                          <a:pt x="359587" y="20746"/>
                        </a:cubicBezTo>
                        <a:lnTo>
                          <a:pt x="359587" y="20746"/>
                        </a:lnTo>
                        <a:lnTo>
                          <a:pt x="359587" y="20746"/>
                        </a:lnTo>
                        <a:lnTo>
                          <a:pt x="359587" y="20746"/>
                        </a:lnTo>
                        <a:cubicBezTo>
                          <a:pt x="359587" y="20746"/>
                          <a:pt x="359587" y="20746"/>
                          <a:pt x="359587" y="20746"/>
                        </a:cubicBezTo>
                        <a:cubicBezTo>
                          <a:pt x="359587" y="20746"/>
                          <a:pt x="359587" y="20746"/>
                          <a:pt x="359587" y="20746"/>
                        </a:cubicBezTo>
                        <a:cubicBezTo>
                          <a:pt x="359587" y="20746"/>
                          <a:pt x="359587" y="20746"/>
                          <a:pt x="359587" y="20746"/>
                        </a:cubicBezTo>
                        <a:cubicBezTo>
                          <a:pt x="359587" y="20746"/>
                          <a:pt x="359587" y="20746"/>
                          <a:pt x="359587" y="20746"/>
                        </a:cubicBezTo>
                        <a:cubicBezTo>
                          <a:pt x="359587" y="20746"/>
                          <a:pt x="359587" y="20746"/>
                          <a:pt x="359587" y="20746"/>
                        </a:cubicBezTo>
                        <a:cubicBezTo>
                          <a:pt x="359587" y="20746"/>
                          <a:pt x="359587" y="20746"/>
                          <a:pt x="360740" y="20746"/>
                        </a:cubicBezTo>
                        <a:lnTo>
                          <a:pt x="366503" y="17288"/>
                        </a:lnTo>
                        <a:lnTo>
                          <a:pt x="366503" y="19593"/>
                        </a:lnTo>
                        <a:cubicBezTo>
                          <a:pt x="366503" y="19593"/>
                          <a:pt x="366503" y="20746"/>
                          <a:pt x="367655" y="20746"/>
                        </a:cubicBezTo>
                        <a:lnTo>
                          <a:pt x="379180" y="27661"/>
                        </a:lnTo>
                        <a:cubicBezTo>
                          <a:pt x="379180" y="27661"/>
                          <a:pt x="379180" y="27661"/>
                          <a:pt x="379180" y="27661"/>
                        </a:cubicBezTo>
                        <a:cubicBezTo>
                          <a:pt x="379180" y="27661"/>
                          <a:pt x="379180" y="27661"/>
                          <a:pt x="379180" y="27661"/>
                        </a:cubicBezTo>
                        <a:cubicBezTo>
                          <a:pt x="379180" y="27661"/>
                          <a:pt x="379180" y="27661"/>
                          <a:pt x="379180" y="27661"/>
                        </a:cubicBezTo>
                        <a:lnTo>
                          <a:pt x="379180" y="27661"/>
                        </a:lnTo>
                        <a:lnTo>
                          <a:pt x="379180" y="27661"/>
                        </a:lnTo>
                        <a:cubicBezTo>
                          <a:pt x="379180" y="27661"/>
                          <a:pt x="379180" y="27661"/>
                          <a:pt x="379180" y="27661"/>
                        </a:cubicBezTo>
                        <a:cubicBezTo>
                          <a:pt x="379180" y="27661"/>
                          <a:pt x="379180" y="27661"/>
                          <a:pt x="379180" y="27661"/>
                        </a:cubicBezTo>
                        <a:cubicBezTo>
                          <a:pt x="379180" y="27661"/>
                          <a:pt x="379180" y="27661"/>
                          <a:pt x="379180" y="27661"/>
                        </a:cubicBezTo>
                        <a:lnTo>
                          <a:pt x="379180" y="27661"/>
                        </a:lnTo>
                        <a:cubicBezTo>
                          <a:pt x="379180" y="27661"/>
                          <a:pt x="379180" y="27661"/>
                          <a:pt x="379180" y="27661"/>
                        </a:cubicBezTo>
                        <a:cubicBezTo>
                          <a:pt x="379180" y="27661"/>
                          <a:pt x="379180" y="27661"/>
                          <a:pt x="379180" y="27661"/>
                        </a:cubicBezTo>
                        <a:cubicBezTo>
                          <a:pt x="379180" y="27661"/>
                          <a:pt x="379180" y="27661"/>
                          <a:pt x="379180" y="27661"/>
                        </a:cubicBezTo>
                        <a:cubicBezTo>
                          <a:pt x="379180" y="27661"/>
                          <a:pt x="379180" y="27661"/>
                          <a:pt x="379180" y="27661"/>
                        </a:cubicBezTo>
                        <a:cubicBezTo>
                          <a:pt x="379180" y="27661"/>
                          <a:pt x="379180" y="27661"/>
                          <a:pt x="379180" y="27661"/>
                        </a:cubicBezTo>
                        <a:cubicBezTo>
                          <a:pt x="379180" y="27661"/>
                          <a:pt x="379180" y="27661"/>
                          <a:pt x="380333" y="27661"/>
                        </a:cubicBezTo>
                        <a:lnTo>
                          <a:pt x="381486" y="27661"/>
                        </a:lnTo>
                        <a:lnTo>
                          <a:pt x="381486" y="29966"/>
                        </a:lnTo>
                        <a:cubicBezTo>
                          <a:pt x="381486" y="29966"/>
                          <a:pt x="381486" y="31118"/>
                          <a:pt x="382638" y="31118"/>
                        </a:cubicBezTo>
                        <a:lnTo>
                          <a:pt x="393011" y="36881"/>
                        </a:lnTo>
                        <a:cubicBezTo>
                          <a:pt x="393011" y="36881"/>
                          <a:pt x="393011" y="36881"/>
                          <a:pt x="393011" y="36881"/>
                        </a:cubicBezTo>
                        <a:cubicBezTo>
                          <a:pt x="393011" y="36881"/>
                          <a:pt x="393011" y="36881"/>
                          <a:pt x="393011" y="36881"/>
                        </a:cubicBezTo>
                        <a:cubicBezTo>
                          <a:pt x="393011" y="36881"/>
                          <a:pt x="393011" y="36881"/>
                          <a:pt x="391859" y="36881"/>
                        </a:cubicBezTo>
                        <a:lnTo>
                          <a:pt x="372265" y="48406"/>
                        </a:lnTo>
                        <a:cubicBezTo>
                          <a:pt x="372265" y="48406"/>
                          <a:pt x="371113" y="48406"/>
                          <a:pt x="371113" y="48406"/>
                        </a:cubicBezTo>
                        <a:cubicBezTo>
                          <a:pt x="371113" y="48406"/>
                          <a:pt x="371113" y="48406"/>
                          <a:pt x="371113" y="48406"/>
                        </a:cubicBezTo>
                        <a:cubicBezTo>
                          <a:pt x="371113" y="48406"/>
                          <a:pt x="369960" y="48406"/>
                          <a:pt x="369960" y="48406"/>
                        </a:cubicBezTo>
                        <a:lnTo>
                          <a:pt x="369960" y="48406"/>
                        </a:lnTo>
                        <a:cubicBezTo>
                          <a:pt x="369960" y="48406"/>
                          <a:pt x="368808" y="48406"/>
                          <a:pt x="368808" y="48406"/>
                        </a:cubicBezTo>
                        <a:cubicBezTo>
                          <a:pt x="368808" y="48406"/>
                          <a:pt x="368808" y="48406"/>
                          <a:pt x="368808" y="48406"/>
                        </a:cubicBezTo>
                        <a:cubicBezTo>
                          <a:pt x="368808" y="48406"/>
                          <a:pt x="367655" y="48406"/>
                          <a:pt x="367655" y="48406"/>
                        </a:cubicBezTo>
                        <a:lnTo>
                          <a:pt x="356130" y="41491"/>
                        </a:lnTo>
                        <a:cubicBezTo>
                          <a:pt x="356130" y="41491"/>
                          <a:pt x="356130" y="41491"/>
                          <a:pt x="356130" y="41491"/>
                        </a:cubicBezTo>
                        <a:lnTo>
                          <a:pt x="369960" y="33424"/>
                        </a:lnTo>
                        <a:lnTo>
                          <a:pt x="369960" y="33424"/>
                        </a:lnTo>
                        <a:cubicBezTo>
                          <a:pt x="369960" y="33424"/>
                          <a:pt x="369960" y="33424"/>
                          <a:pt x="369960" y="33424"/>
                        </a:cubicBezTo>
                        <a:cubicBezTo>
                          <a:pt x="369960" y="33424"/>
                          <a:pt x="369960" y="33424"/>
                          <a:pt x="369960" y="33424"/>
                        </a:cubicBezTo>
                        <a:cubicBezTo>
                          <a:pt x="369960" y="33424"/>
                          <a:pt x="369960" y="33424"/>
                          <a:pt x="369960" y="33424"/>
                        </a:cubicBezTo>
                        <a:cubicBezTo>
                          <a:pt x="369960" y="33424"/>
                          <a:pt x="369960" y="33424"/>
                          <a:pt x="369960" y="33424"/>
                        </a:cubicBezTo>
                        <a:cubicBezTo>
                          <a:pt x="369960" y="33424"/>
                          <a:pt x="369960" y="33424"/>
                          <a:pt x="369960" y="33424"/>
                        </a:cubicBezTo>
                        <a:cubicBezTo>
                          <a:pt x="369960" y="33424"/>
                          <a:pt x="369960" y="33424"/>
                          <a:pt x="369960" y="33424"/>
                        </a:cubicBezTo>
                        <a:cubicBezTo>
                          <a:pt x="369960" y="33424"/>
                          <a:pt x="369960" y="33424"/>
                          <a:pt x="369960" y="33424"/>
                        </a:cubicBezTo>
                        <a:lnTo>
                          <a:pt x="369960" y="33424"/>
                        </a:lnTo>
                        <a:lnTo>
                          <a:pt x="369960" y="33424"/>
                        </a:lnTo>
                        <a:lnTo>
                          <a:pt x="369960" y="29966"/>
                        </a:lnTo>
                        <a:cubicBezTo>
                          <a:pt x="369960" y="29966"/>
                          <a:pt x="369960" y="29966"/>
                          <a:pt x="369960" y="31118"/>
                        </a:cubicBezTo>
                        <a:cubicBezTo>
                          <a:pt x="369960" y="31118"/>
                          <a:pt x="369960" y="31118"/>
                          <a:pt x="369960" y="31118"/>
                        </a:cubicBezTo>
                        <a:cubicBezTo>
                          <a:pt x="369960" y="31118"/>
                          <a:pt x="369960" y="31118"/>
                          <a:pt x="368808" y="31118"/>
                        </a:cubicBezTo>
                        <a:lnTo>
                          <a:pt x="338842" y="47254"/>
                        </a:lnTo>
                        <a:cubicBezTo>
                          <a:pt x="338842" y="47254"/>
                          <a:pt x="337690" y="47254"/>
                          <a:pt x="337690" y="47254"/>
                        </a:cubicBezTo>
                        <a:cubicBezTo>
                          <a:pt x="337690" y="47254"/>
                          <a:pt x="337690" y="47254"/>
                          <a:pt x="337690" y="47254"/>
                        </a:cubicBezTo>
                        <a:cubicBezTo>
                          <a:pt x="337690" y="47254"/>
                          <a:pt x="336537" y="47254"/>
                          <a:pt x="336537" y="47254"/>
                        </a:cubicBezTo>
                        <a:lnTo>
                          <a:pt x="336537" y="47254"/>
                        </a:lnTo>
                        <a:cubicBezTo>
                          <a:pt x="336537" y="47254"/>
                          <a:pt x="335385" y="47254"/>
                          <a:pt x="335385" y="47254"/>
                        </a:cubicBezTo>
                        <a:lnTo>
                          <a:pt x="335385" y="47254"/>
                        </a:lnTo>
                        <a:cubicBezTo>
                          <a:pt x="335385" y="47254"/>
                          <a:pt x="334232" y="47254"/>
                          <a:pt x="334232" y="47254"/>
                        </a:cubicBezTo>
                        <a:lnTo>
                          <a:pt x="322707" y="40338"/>
                        </a:lnTo>
                        <a:cubicBezTo>
                          <a:pt x="322707" y="40338"/>
                          <a:pt x="322707" y="40338"/>
                          <a:pt x="322707" y="40338"/>
                        </a:cubicBezTo>
                        <a:lnTo>
                          <a:pt x="329622" y="36881"/>
                        </a:lnTo>
                        <a:cubicBezTo>
                          <a:pt x="329622" y="36881"/>
                          <a:pt x="329622" y="36881"/>
                          <a:pt x="329622" y="36881"/>
                        </a:cubicBezTo>
                        <a:cubicBezTo>
                          <a:pt x="329622" y="36881"/>
                          <a:pt x="329622" y="36881"/>
                          <a:pt x="329622" y="36881"/>
                        </a:cubicBezTo>
                        <a:cubicBezTo>
                          <a:pt x="329622" y="36881"/>
                          <a:pt x="329622" y="36881"/>
                          <a:pt x="329622" y="36881"/>
                        </a:cubicBezTo>
                        <a:lnTo>
                          <a:pt x="329622" y="36881"/>
                        </a:lnTo>
                        <a:cubicBezTo>
                          <a:pt x="329622" y="36881"/>
                          <a:pt x="329622" y="36881"/>
                          <a:pt x="329622" y="36881"/>
                        </a:cubicBezTo>
                        <a:cubicBezTo>
                          <a:pt x="329622" y="36881"/>
                          <a:pt x="329622" y="36881"/>
                          <a:pt x="329622" y="36881"/>
                        </a:cubicBezTo>
                        <a:cubicBezTo>
                          <a:pt x="329622" y="36881"/>
                          <a:pt x="329622" y="36881"/>
                          <a:pt x="329622" y="36881"/>
                        </a:cubicBezTo>
                        <a:cubicBezTo>
                          <a:pt x="329622" y="36881"/>
                          <a:pt x="329622" y="36881"/>
                          <a:pt x="329622" y="36881"/>
                        </a:cubicBezTo>
                        <a:cubicBezTo>
                          <a:pt x="329622" y="36881"/>
                          <a:pt x="329622" y="36881"/>
                          <a:pt x="329622" y="36881"/>
                        </a:cubicBezTo>
                        <a:lnTo>
                          <a:pt x="329622" y="33424"/>
                        </a:lnTo>
                        <a:lnTo>
                          <a:pt x="335385" y="36881"/>
                        </a:lnTo>
                        <a:lnTo>
                          <a:pt x="335385" y="33424"/>
                        </a:lnTo>
                        <a:lnTo>
                          <a:pt x="328470" y="20746"/>
                        </a:lnTo>
                        <a:cubicBezTo>
                          <a:pt x="329622" y="20746"/>
                          <a:pt x="328470" y="20746"/>
                          <a:pt x="328470" y="20746"/>
                        </a:cubicBezTo>
                        <a:close/>
                      </a:path>
                    </a:pathLst>
                  </a:custGeom>
                  <a:solidFill>
                    <a:srgbClr val="003480"/>
                  </a:solidFill>
                  <a:ln w="115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202" name="Freeform: Shape 4201">
                    <a:extLst>
                      <a:ext uri="{FF2B5EF4-FFF2-40B4-BE49-F238E27FC236}">
                        <a16:creationId xmlns:a16="http://schemas.microsoft.com/office/drawing/2014/main" id="{0FD8B47C-667B-4D2B-FD62-CCBE31FDF5E0}"/>
                      </a:ext>
                    </a:extLst>
                  </p:cNvPr>
                  <p:cNvSpPr/>
                  <p:nvPr/>
                </p:nvSpPr>
                <p:spPr>
                  <a:xfrm>
                    <a:off x="15991004" y="9194167"/>
                    <a:ext cx="33422" cy="18440"/>
                  </a:xfrm>
                  <a:custGeom>
                    <a:avLst/>
                    <a:gdLst>
                      <a:gd name="connsiteX0" fmla="*/ 14983 w 33422"/>
                      <a:gd name="connsiteY0" fmla="*/ 4610 h 18440"/>
                      <a:gd name="connsiteX1" fmla="*/ 14983 w 33422"/>
                      <a:gd name="connsiteY1" fmla="*/ 4610 h 18440"/>
                      <a:gd name="connsiteX2" fmla="*/ 14983 w 33422"/>
                      <a:gd name="connsiteY2" fmla="*/ 4610 h 18440"/>
                      <a:gd name="connsiteX3" fmla="*/ 14983 w 33422"/>
                      <a:gd name="connsiteY3" fmla="*/ 4610 h 18440"/>
                      <a:gd name="connsiteX4" fmla="*/ 14983 w 33422"/>
                      <a:gd name="connsiteY4" fmla="*/ 4610 h 18440"/>
                      <a:gd name="connsiteX5" fmla="*/ 14983 w 33422"/>
                      <a:gd name="connsiteY5" fmla="*/ 4610 h 18440"/>
                      <a:gd name="connsiteX6" fmla="*/ 14983 w 33422"/>
                      <a:gd name="connsiteY6" fmla="*/ 4610 h 18440"/>
                      <a:gd name="connsiteX7" fmla="*/ 14983 w 33422"/>
                      <a:gd name="connsiteY7" fmla="*/ 4610 h 18440"/>
                      <a:gd name="connsiteX8" fmla="*/ 16135 w 33422"/>
                      <a:gd name="connsiteY8" fmla="*/ 3457 h 18440"/>
                      <a:gd name="connsiteX9" fmla="*/ 16135 w 33422"/>
                      <a:gd name="connsiteY9" fmla="*/ 3457 h 18440"/>
                      <a:gd name="connsiteX10" fmla="*/ 16135 w 33422"/>
                      <a:gd name="connsiteY10" fmla="*/ 0 h 18440"/>
                      <a:gd name="connsiteX11" fmla="*/ 33423 w 33422"/>
                      <a:gd name="connsiteY11" fmla="*/ 9220 h 18440"/>
                      <a:gd name="connsiteX12" fmla="*/ 32271 w 33422"/>
                      <a:gd name="connsiteY12" fmla="*/ 9220 h 18440"/>
                      <a:gd name="connsiteX13" fmla="*/ 16135 w 33422"/>
                      <a:gd name="connsiteY13" fmla="*/ 18440 h 18440"/>
                      <a:gd name="connsiteX14" fmla="*/ 14983 w 33422"/>
                      <a:gd name="connsiteY14" fmla="*/ 18440 h 18440"/>
                      <a:gd name="connsiteX15" fmla="*/ 14983 w 33422"/>
                      <a:gd name="connsiteY15" fmla="*/ 18440 h 18440"/>
                      <a:gd name="connsiteX16" fmla="*/ 13830 w 33422"/>
                      <a:gd name="connsiteY16" fmla="*/ 18440 h 18440"/>
                      <a:gd name="connsiteX17" fmla="*/ 13830 w 33422"/>
                      <a:gd name="connsiteY17" fmla="*/ 18440 h 18440"/>
                      <a:gd name="connsiteX18" fmla="*/ 12677 w 33422"/>
                      <a:gd name="connsiteY18" fmla="*/ 18440 h 18440"/>
                      <a:gd name="connsiteX19" fmla="*/ 12677 w 33422"/>
                      <a:gd name="connsiteY19" fmla="*/ 18440 h 18440"/>
                      <a:gd name="connsiteX20" fmla="*/ 11525 w 33422"/>
                      <a:gd name="connsiteY20" fmla="*/ 18440 h 18440"/>
                      <a:gd name="connsiteX21" fmla="*/ 0 w 33422"/>
                      <a:gd name="connsiteY21" fmla="*/ 11525 h 18440"/>
                      <a:gd name="connsiteX22" fmla="*/ 0 w 33422"/>
                      <a:gd name="connsiteY22" fmla="*/ 11525 h 18440"/>
                      <a:gd name="connsiteX23" fmla="*/ 14983 w 33422"/>
                      <a:gd name="connsiteY23" fmla="*/ 4610 h 18440"/>
                      <a:gd name="connsiteX24" fmla="*/ 14983 w 33422"/>
                      <a:gd name="connsiteY24" fmla="*/ 4610 h 184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</a:cxnLst>
                    <a:rect l="l" t="t" r="r" b="b"/>
                    <a:pathLst>
                      <a:path w="33422" h="18440">
                        <a:moveTo>
                          <a:pt x="14983" y="4610"/>
                        </a:moveTo>
                        <a:cubicBezTo>
                          <a:pt x="14983" y="4610"/>
                          <a:pt x="16135" y="4610"/>
                          <a:pt x="14983" y="4610"/>
                        </a:cubicBezTo>
                        <a:cubicBezTo>
                          <a:pt x="16135" y="4610"/>
                          <a:pt x="16135" y="4610"/>
                          <a:pt x="14983" y="4610"/>
                        </a:cubicBezTo>
                        <a:cubicBezTo>
                          <a:pt x="16135" y="4610"/>
                          <a:pt x="16135" y="4610"/>
                          <a:pt x="14983" y="4610"/>
                        </a:cubicBezTo>
                        <a:cubicBezTo>
                          <a:pt x="16135" y="4610"/>
                          <a:pt x="16135" y="4610"/>
                          <a:pt x="14983" y="4610"/>
                        </a:cubicBezTo>
                        <a:cubicBezTo>
                          <a:pt x="16135" y="4610"/>
                          <a:pt x="16135" y="3457"/>
                          <a:pt x="14983" y="4610"/>
                        </a:cubicBezTo>
                        <a:cubicBezTo>
                          <a:pt x="16135" y="3457"/>
                          <a:pt x="16135" y="3457"/>
                          <a:pt x="14983" y="4610"/>
                        </a:cubicBezTo>
                        <a:cubicBezTo>
                          <a:pt x="16135" y="3457"/>
                          <a:pt x="16135" y="3457"/>
                          <a:pt x="14983" y="4610"/>
                        </a:cubicBezTo>
                        <a:cubicBezTo>
                          <a:pt x="16135" y="3457"/>
                          <a:pt x="16135" y="3457"/>
                          <a:pt x="16135" y="3457"/>
                        </a:cubicBezTo>
                        <a:lnTo>
                          <a:pt x="16135" y="3457"/>
                        </a:lnTo>
                        <a:lnTo>
                          <a:pt x="16135" y="0"/>
                        </a:lnTo>
                        <a:lnTo>
                          <a:pt x="33423" y="9220"/>
                        </a:lnTo>
                        <a:cubicBezTo>
                          <a:pt x="33423" y="9220"/>
                          <a:pt x="33423" y="9220"/>
                          <a:pt x="32271" y="9220"/>
                        </a:cubicBezTo>
                        <a:lnTo>
                          <a:pt x="16135" y="18440"/>
                        </a:lnTo>
                        <a:cubicBezTo>
                          <a:pt x="16135" y="18440"/>
                          <a:pt x="14983" y="18440"/>
                          <a:pt x="14983" y="18440"/>
                        </a:cubicBezTo>
                        <a:cubicBezTo>
                          <a:pt x="14983" y="18440"/>
                          <a:pt x="14983" y="18440"/>
                          <a:pt x="14983" y="18440"/>
                        </a:cubicBezTo>
                        <a:cubicBezTo>
                          <a:pt x="14983" y="18440"/>
                          <a:pt x="13830" y="18440"/>
                          <a:pt x="13830" y="18440"/>
                        </a:cubicBezTo>
                        <a:lnTo>
                          <a:pt x="13830" y="18440"/>
                        </a:lnTo>
                        <a:cubicBezTo>
                          <a:pt x="13830" y="18440"/>
                          <a:pt x="12677" y="18440"/>
                          <a:pt x="12677" y="18440"/>
                        </a:cubicBezTo>
                        <a:lnTo>
                          <a:pt x="12677" y="18440"/>
                        </a:lnTo>
                        <a:cubicBezTo>
                          <a:pt x="12677" y="18440"/>
                          <a:pt x="11525" y="18440"/>
                          <a:pt x="11525" y="18440"/>
                        </a:cubicBezTo>
                        <a:lnTo>
                          <a:pt x="0" y="11525"/>
                        </a:lnTo>
                        <a:cubicBezTo>
                          <a:pt x="0" y="11525"/>
                          <a:pt x="0" y="11525"/>
                          <a:pt x="0" y="11525"/>
                        </a:cubicBezTo>
                        <a:lnTo>
                          <a:pt x="14983" y="4610"/>
                        </a:lnTo>
                        <a:lnTo>
                          <a:pt x="14983" y="461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0366FE"/>
                      </a:gs>
                      <a:gs pos="50000">
                        <a:srgbClr val="0451E5"/>
                      </a:gs>
                      <a:gs pos="100000">
                        <a:srgbClr val="063CCC"/>
                      </a:gs>
                    </a:gsLst>
                    <a:lin ang="20691535" scaled="1"/>
                  </a:gradFill>
                  <a:ln w="115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203" name="Freeform: Shape 4202">
                    <a:extLst>
                      <a:ext uri="{FF2B5EF4-FFF2-40B4-BE49-F238E27FC236}">
                        <a16:creationId xmlns:a16="http://schemas.microsoft.com/office/drawing/2014/main" id="{B0DE7FD2-A1CB-AE46-B787-5F34A8B1866B}"/>
                      </a:ext>
                    </a:extLst>
                  </p:cNvPr>
                  <p:cNvSpPr/>
                  <p:nvPr/>
                </p:nvSpPr>
                <p:spPr>
                  <a:xfrm>
                    <a:off x="15971411" y="9184947"/>
                    <a:ext cx="33422" cy="18440"/>
                  </a:xfrm>
                  <a:custGeom>
                    <a:avLst/>
                    <a:gdLst>
                      <a:gd name="connsiteX0" fmla="*/ 12677 w 33422"/>
                      <a:gd name="connsiteY0" fmla="*/ 6915 h 18440"/>
                      <a:gd name="connsiteX1" fmla="*/ 12677 w 33422"/>
                      <a:gd name="connsiteY1" fmla="*/ 6915 h 18440"/>
                      <a:gd name="connsiteX2" fmla="*/ 12677 w 33422"/>
                      <a:gd name="connsiteY2" fmla="*/ 6915 h 18440"/>
                      <a:gd name="connsiteX3" fmla="*/ 12677 w 33422"/>
                      <a:gd name="connsiteY3" fmla="*/ 6915 h 18440"/>
                      <a:gd name="connsiteX4" fmla="*/ 12677 w 33422"/>
                      <a:gd name="connsiteY4" fmla="*/ 6915 h 18440"/>
                      <a:gd name="connsiteX5" fmla="*/ 12677 w 33422"/>
                      <a:gd name="connsiteY5" fmla="*/ 6915 h 18440"/>
                      <a:gd name="connsiteX6" fmla="*/ 12677 w 33422"/>
                      <a:gd name="connsiteY6" fmla="*/ 6915 h 18440"/>
                      <a:gd name="connsiteX7" fmla="*/ 12677 w 33422"/>
                      <a:gd name="connsiteY7" fmla="*/ 6915 h 18440"/>
                      <a:gd name="connsiteX8" fmla="*/ 13830 w 33422"/>
                      <a:gd name="connsiteY8" fmla="*/ 5763 h 18440"/>
                      <a:gd name="connsiteX9" fmla="*/ 13830 w 33422"/>
                      <a:gd name="connsiteY9" fmla="*/ 5763 h 18440"/>
                      <a:gd name="connsiteX10" fmla="*/ 13830 w 33422"/>
                      <a:gd name="connsiteY10" fmla="*/ 3457 h 18440"/>
                      <a:gd name="connsiteX11" fmla="*/ 14983 w 33422"/>
                      <a:gd name="connsiteY11" fmla="*/ 3457 h 18440"/>
                      <a:gd name="connsiteX12" fmla="*/ 14983 w 33422"/>
                      <a:gd name="connsiteY12" fmla="*/ 3457 h 18440"/>
                      <a:gd name="connsiteX13" fmla="*/ 14983 w 33422"/>
                      <a:gd name="connsiteY13" fmla="*/ 3457 h 18440"/>
                      <a:gd name="connsiteX14" fmla="*/ 14983 w 33422"/>
                      <a:gd name="connsiteY14" fmla="*/ 3457 h 18440"/>
                      <a:gd name="connsiteX15" fmla="*/ 14983 w 33422"/>
                      <a:gd name="connsiteY15" fmla="*/ 3457 h 18440"/>
                      <a:gd name="connsiteX16" fmla="*/ 14983 w 33422"/>
                      <a:gd name="connsiteY16" fmla="*/ 3457 h 18440"/>
                      <a:gd name="connsiteX17" fmla="*/ 14983 w 33422"/>
                      <a:gd name="connsiteY17" fmla="*/ 3457 h 18440"/>
                      <a:gd name="connsiteX18" fmla="*/ 14983 w 33422"/>
                      <a:gd name="connsiteY18" fmla="*/ 3457 h 18440"/>
                      <a:gd name="connsiteX19" fmla="*/ 14983 w 33422"/>
                      <a:gd name="connsiteY19" fmla="*/ 3457 h 18440"/>
                      <a:gd name="connsiteX20" fmla="*/ 14983 w 33422"/>
                      <a:gd name="connsiteY20" fmla="*/ 3457 h 18440"/>
                      <a:gd name="connsiteX21" fmla="*/ 14983 w 33422"/>
                      <a:gd name="connsiteY21" fmla="*/ 3457 h 18440"/>
                      <a:gd name="connsiteX22" fmla="*/ 14983 w 33422"/>
                      <a:gd name="connsiteY22" fmla="*/ 3457 h 18440"/>
                      <a:gd name="connsiteX23" fmla="*/ 14983 w 33422"/>
                      <a:gd name="connsiteY23" fmla="*/ 3457 h 18440"/>
                      <a:gd name="connsiteX24" fmla="*/ 14983 w 33422"/>
                      <a:gd name="connsiteY24" fmla="*/ 3457 h 18440"/>
                      <a:gd name="connsiteX25" fmla="*/ 14983 w 33422"/>
                      <a:gd name="connsiteY25" fmla="*/ 3457 h 18440"/>
                      <a:gd name="connsiteX26" fmla="*/ 14983 w 33422"/>
                      <a:gd name="connsiteY26" fmla="*/ 3457 h 18440"/>
                      <a:gd name="connsiteX27" fmla="*/ 14983 w 33422"/>
                      <a:gd name="connsiteY27" fmla="*/ 3457 h 18440"/>
                      <a:gd name="connsiteX28" fmla="*/ 16135 w 33422"/>
                      <a:gd name="connsiteY28" fmla="*/ 3457 h 18440"/>
                      <a:gd name="connsiteX29" fmla="*/ 21898 w 33422"/>
                      <a:gd name="connsiteY29" fmla="*/ 0 h 18440"/>
                      <a:gd name="connsiteX30" fmla="*/ 21898 w 33422"/>
                      <a:gd name="connsiteY30" fmla="*/ 2304 h 18440"/>
                      <a:gd name="connsiteX31" fmla="*/ 23051 w 33422"/>
                      <a:gd name="connsiteY31" fmla="*/ 3457 h 18440"/>
                      <a:gd name="connsiteX32" fmla="*/ 33423 w 33422"/>
                      <a:gd name="connsiteY32" fmla="*/ 9220 h 18440"/>
                      <a:gd name="connsiteX33" fmla="*/ 32271 w 33422"/>
                      <a:gd name="connsiteY33" fmla="*/ 9220 h 18440"/>
                      <a:gd name="connsiteX34" fmla="*/ 16135 w 33422"/>
                      <a:gd name="connsiteY34" fmla="*/ 18440 h 18440"/>
                      <a:gd name="connsiteX35" fmla="*/ 14983 w 33422"/>
                      <a:gd name="connsiteY35" fmla="*/ 18440 h 18440"/>
                      <a:gd name="connsiteX36" fmla="*/ 14983 w 33422"/>
                      <a:gd name="connsiteY36" fmla="*/ 18440 h 18440"/>
                      <a:gd name="connsiteX37" fmla="*/ 13830 w 33422"/>
                      <a:gd name="connsiteY37" fmla="*/ 18440 h 18440"/>
                      <a:gd name="connsiteX38" fmla="*/ 13830 w 33422"/>
                      <a:gd name="connsiteY38" fmla="*/ 18440 h 18440"/>
                      <a:gd name="connsiteX39" fmla="*/ 12677 w 33422"/>
                      <a:gd name="connsiteY39" fmla="*/ 18440 h 18440"/>
                      <a:gd name="connsiteX40" fmla="*/ 12677 w 33422"/>
                      <a:gd name="connsiteY40" fmla="*/ 18440 h 18440"/>
                      <a:gd name="connsiteX41" fmla="*/ 11525 w 33422"/>
                      <a:gd name="connsiteY41" fmla="*/ 18440 h 18440"/>
                      <a:gd name="connsiteX42" fmla="*/ 0 w 33422"/>
                      <a:gd name="connsiteY42" fmla="*/ 11525 h 18440"/>
                      <a:gd name="connsiteX43" fmla="*/ 0 w 33422"/>
                      <a:gd name="connsiteY43" fmla="*/ 11525 h 18440"/>
                      <a:gd name="connsiteX44" fmla="*/ 12677 w 33422"/>
                      <a:gd name="connsiteY44" fmla="*/ 6915 h 18440"/>
                      <a:gd name="connsiteX45" fmla="*/ 12677 w 33422"/>
                      <a:gd name="connsiteY45" fmla="*/ 6915 h 184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</a:cxnLst>
                    <a:rect l="l" t="t" r="r" b="b"/>
                    <a:pathLst>
                      <a:path w="33422" h="18440">
                        <a:moveTo>
                          <a:pt x="12677" y="6915"/>
                        </a:moveTo>
                        <a:cubicBezTo>
                          <a:pt x="12677" y="6915"/>
                          <a:pt x="12677" y="5763"/>
                          <a:pt x="12677" y="6915"/>
                        </a:cubicBezTo>
                        <a:cubicBezTo>
                          <a:pt x="12677" y="5763"/>
                          <a:pt x="12677" y="5763"/>
                          <a:pt x="12677" y="6915"/>
                        </a:cubicBezTo>
                        <a:cubicBezTo>
                          <a:pt x="12677" y="5763"/>
                          <a:pt x="12677" y="5763"/>
                          <a:pt x="12677" y="6915"/>
                        </a:cubicBezTo>
                        <a:cubicBezTo>
                          <a:pt x="12677" y="5763"/>
                          <a:pt x="12677" y="5763"/>
                          <a:pt x="12677" y="6915"/>
                        </a:cubicBezTo>
                        <a:cubicBezTo>
                          <a:pt x="12677" y="5763"/>
                          <a:pt x="12677" y="5763"/>
                          <a:pt x="12677" y="6915"/>
                        </a:cubicBezTo>
                        <a:cubicBezTo>
                          <a:pt x="12677" y="5763"/>
                          <a:pt x="12677" y="5763"/>
                          <a:pt x="12677" y="6915"/>
                        </a:cubicBezTo>
                        <a:cubicBezTo>
                          <a:pt x="12677" y="5763"/>
                          <a:pt x="12677" y="5763"/>
                          <a:pt x="12677" y="6915"/>
                        </a:cubicBezTo>
                        <a:cubicBezTo>
                          <a:pt x="13830" y="5763"/>
                          <a:pt x="13830" y="5763"/>
                          <a:pt x="13830" y="5763"/>
                        </a:cubicBezTo>
                        <a:lnTo>
                          <a:pt x="13830" y="5763"/>
                        </a:lnTo>
                        <a:lnTo>
                          <a:pt x="13830" y="3457"/>
                        </a:lnTo>
                        <a:lnTo>
                          <a:pt x="14983" y="3457"/>
                        </a:lnTo>
                        <a:cubicBezTo>
                          <a:pt x="14983" y="3457"/>
                          <a:pt x="14983" y="3457"/>
                          <a:pt x="14983" y="3457"/>
                        </a:cubicBezTo>
                        <a:cubicBezTo>
                          <a:pt x="14983" y="3457"/>
                          <a:pt x="14983" y="3457"/>
                          <a:pt x="14983" y="3457"/>
                        </a:cubicBezTo>
                        <a:cubicBezTo>
                          <a:pt x="14983" y="3457"/>
                          <a:pt x="14983" y="3457"/>
                          <a:pt x="14983" y="3457"/>
                        </a:cubicBezTo>
                        <a:lnTo>
                          <a:pt x="14983" y="3457"/>
                        </a:lnTo>
                        <a:cubicBezTo>
                          <a:pt x="14983" y="3457"/>
                          <a:pt x="14983" y="3457"/>
                          <a:pt x="14983" y="3457"/>
                        </a:cubicBezTo>
                        <a:cubicBezTo>
                          <a:pt x="14983" y="3457"/>
                          <a:pt x="14983" y="3457"/>
                          <a:pt x="14983" y="3457"/>
                        </a:cubicBezTo>
                        <a:cubicBezTo>
                          <a:pt x="14983" y="3457"/>
                          <a:pt x="14983" y="3457"/>
                          <a:pt x="14983" y="3457"/>
                        </a:cubicBezTo>
                        <a:cubicBezTo>
                          <a:pt x="14983" y="3457"/>
                          <a:pt x="14983" y="3457"/>
                          <a:pt x="14983" y="3457"/>
                        </a:cubicBezTo>
                        <a:cubicBezTo>
                          <a:pt x="14983" y="3457"/>
                          <a:pt x="14983" y="3457"/>
                          <a:pt x="14983" y="3457"/>
                        </a:cubicBezTo>
                        <a:lnTo>
                          <a:pt x="14983" y="3457"/>
                        </a:lnTo>
                        <a:cubicBezTo>
                          <a:pt x="14983" y="3457"/>
                          <a:pt x="14983" y="3457"/>
                          <a:pt x="14983" y="3457"/>
                        </a:cubicBezTo>
                        <a:cubicBezTo>
                          <a:pt x="14983" y="3457"/>
                          <a:pt x="14983" y="3457"/>
                          <a:pt x="14983" y="3457"/>
                        </a:cubicBezTo>
                        <a:cubicBezTo>
                          <a:pt x="14983" y="3457"/>
                          <a:pt x="14983" y="3457"/>
                          <a:pt x="14983" y="3457"/>
                        </a:cubicBezTo>
                        <a:cubicBezTo>
                          <a:pt x="14983" y="3457"/>
                          <a:pt x="14983" y="3457"/>
                          <a:pt x="14983" y="3457"/>
                        </a:cubicBezTo>
                        <a:cubicBezTo>
                          <a:pt x="14983" y="3457"/>
                          <a:pt x="14983" y="3457"/>
                          <a:pt x="14983" y="3457"/>
                        </a:cubicBezTo>
                        <a:cubicBezTo>
                          <a:pt x="14983" y="3457"/>
                          <a:pt x="14983" y="3457"/>
                          <a:pt x="14983" y="3457"/>
                        </a:cubicBezTo>
                        <a:cubicBezTo>
                          <a:pt x="14983" y="3457"/>
                          <a:pt x="14983" y="3457"/>
                          <a:pt x="16135" y="3457"/>
                        </a:cubicBezTo>
                        <a:lnTo>
                          <a:pt x="21898" y="0"/>
                        </a:lnTo>
                        <a:lnTo>
                          <a:pt x="21898" y="2304"/>
                        </a:lnTo>
                        <a:cubicBezTo>
                          <a:pt x="21898" y="2304"/>
                          <a:pt x="21898" y="3457"/>
                          <a:pt x="23051" y="3457"/>
                        </a:cubicBezTo>
                        <a:lnTo>
                          <a:pt x="33423" y="9220"/>
                        </a:lnTo>
                        <a:cubicBezTo>
                          <a:pt x="33423" y="9220"/>
                          <a:pt x="33423" y="9220"/>
                          <a:pt x="32271" y="9220"/>
                        </a:cubicBezTo>
                        <a:lnTo>
                          <a:pt x="16135" y="18440"/>
                        </a:lnTo>
                        <a:cubicBezTo>
                          <a:pt x="16135" y="18440"/>
                          <a:pt x="14983" y="18440"/>
                          <a:pt x="14983" y="18440"/>
                        </a:cubicBezTo>
                        <a:cubicBezTo>
                          <a:pt x="14983" y="18440"/>
                          <a:pt x="14983" y="18440"/>
                          <a:pt x="14983" y="18440"/>
                        </a:cubicBezTo>
                        <a:cubicBezTo>
                          <a:pt x="14983" y="18440"/>
                          <a:pt x="13830" y="18440"/>
                          <a:pt x="13830" y="18440"/>
                        </a:cubicBezTo>
                        <a:lnTo>
                          <a:pt x="13830" y="18440"/>
                        </a:lnTo>
                        <a:cubicBezTo>
                          <a:pt x="13830" y="18440"/>
                          <a:pt x="12677" y="18440"/>
                          <a:pt x="12677" y="18440"/>
                        </a:cubicBezTo>
                        <a:lnTo>
                          <a:pt x="12677" y="18440"/>
                        </a:lnTo>
                        <a:cubicBezTo>
                          <a:pt x="12677" y="18440"/>
                          <a:pt x="11525" y="18440"/>
                          <a:pt x="11525" y="18440"/>
                        </a:cubicBezTo>
                        <a:lnTo>
                          <a:pt x="0" y="11525"/>
                        </a:lnTo>
                        <a:cubicBezTo>
                          <a:pt x="0" y="11525"/>
                          <a:pt x="0" y="11525"/>
                          <a:pt x="0" y="11525"/>
                        </a:cubicBezTo>
                        <a:lnTo>
                          <a:pt x="12677" y="6915"/>
                        </a:lnTo>
                        <a:cubicBezTo>
                          <a:pt x="12677" y="6915"/>
                          <a:pt x="12677" y="6915"/>
                          <a:pt x="12677" y="6915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0366FE"/>
                      </a:gs>
                      <a:gs pos="50000">
                        <a:srgbClr val="0451E5"/>
                      </a:gs>
                      <a:gs pos="100000">
                        <a:srgbClr val="063CCC"/>
                      </a:gs>
                    </a:gsLst>
                    <a:lin ang="20691544" scaled="1"/>
                  </a:gradFill>
                  <a:ln w="115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204" name="Freeform: Shape 4203">
                    <a:extLst>
                      <a:ext uri="{FF2B5EF4-FFF2-40B4-BE49-F238E27FC236}">
                        <a16:creationId xmlns:a16="http://schemas.microsoft.com/office/drawing/2014/main" id="{8C10298A-869A-1342-0DED-48A92BD1160F}"/>
                      </a:ext>
                    </a:extLst>
                  </p:cNvPr>
                  <p:cNvSpPr/>
                  <p:nvPr/>
                </p:nvSpPr>
                <p:spPr>
                  <a:xfrm>
                    <a:off x="15951818" y="9176879"/>
                    <a:ext cx="32270" cy="19593"/>
                  </a:xfrm>
                  <a:custGeom>
                    <a:avLst/>
                    <a:gdLst>
                      <a:gd name="connsiteX0" fmla="*/ 20745 w 32270"/>
                      <a:gd name="connsiteY0" fmla="*/ 3457 h 19593"/>
                      <a:gd name="connsiteX1" fmla="*/ 21898 w 32270"/>
                      <a:gd name="connsiteY1" fmla="*/ 4610 h 19593"/>
                      <a:gd name="connsiteX2" fmla="*/ 32271 w 32270"/>
                      <a:gd name="connsiteY2" fmla="*/ 10372 h 19593"/>
                      <a:gd name="connsiteX3" fmla="*/ 32271 w 32270"/>
                      <a:gd name="connsiteY3" fmla="*/ 10372 h 19593"/>
                      <a:gd name="connsiteX4" fmla="*/ 16136 w 32270"/>
                      <a:gd name="connsiteY4" fmla="*/ 19593 h 19593"/>
                      <a:gd name="connsiteX5" fmla="*/ 14983 w 32270"/>
                      <a:gd name="connsiteY5" fmla="*/ 19593 h 19593"/>
                      <a:gd name="connsiteX6" fmla="*/ 14983 w 32270"/>
                      <a:gd name="connsiteY6" fmla="*/ 19593 h 19593"/>
                      <a:gd name="connsiteX7" fmla="*/ 13830 w 32270"/>
                      <a:gd name="connsiteY7" fmla="*/ 19593 h 19593"/>
                      <a:gd name="connsiteX8" fmla="*/ 13830 w 32270"/>
                      <a:gd name="connsiteY8" fmla="*/ 19593 h 19593"/>
                      <a:gd name="connsiteX9" fmla="*/ 12677 w 32270"/>
                      <a:gd name="connsiteY9" fmla="*/ 19593 h 19593"/>
                      <a:gd name="connsiteX10" fmla="*/ 12677 w 32270"/>
                      <a:gd name="connsiteY10" fmla="*/ 19593 h 19593"/>
                      <a:gd name="connsiteX11" fmla="*/ 11525 w 32270"/>
                      <a:gd name="connsiteY11" fmla="*/ 19593 h 19593"/>
                      <a:gd name="connsiteX12" fmla="*/ 0 w 32270"/>
                      <a:gd name="connsiteY12" fmla="*/ 12677 h 19593"/>
                      <a:gd name="connsiteX13" fmla="*/ 0 w 32270"/>
                      <a:gd name="connsiteY13" fmla="*/ 12677 h 19593"/>
                      <a:gd name="connsiteX14" fmla="*/ 21898 w 32270"/>
                      <a:gd name="connsiteY14" fmla="*/ 0 h 19593"/>
                      <a:gd name="connsiteX15" fmla="*/ 20745 w 32270"/>
                      <a:gd name="connsiteY15" fmla="*/ 3457 h 195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2270" h="19593">
                        <a:moveTo>
                          <a:pt x="20745" y="3457"/>
                        </a:moveTo>
                        <a:cubicBezTo>
                          <a:pt x="20745" y="3457"/>
                          <a:pt x="20745" y="4610"/>
                          <a:pt x="21898" y="4610"/>
                        </a:cubicBezTo>
                        <a:lnTo>
                          <a:pt x="32271" y="10372"/>
                        </a:lnTo>
                        <a:cubicBezTo>
                          <a:pt x="32271" y="10372"/>
                          <a:pt x="32271" y="10372"/>
                          <a:pt x="32271" y="10372"/>
                        </a:cubicBezTo>
                        <a:lnTo>
                          <a:pt x="16136" y="19593"/>
                        </a:lnTo>
                        <a:cubicBezTo>
                          <a:pt x="16136" y="19593"/>
                          <a:pt x="14983" y="19593"/>
                          <a:pt x="14983" y="19593"/>
                        </a:cubicBezTo>
                        <a:cubicBezTo>
                          <a:pt x="14983" y="19593"/>
                          <a:pt x="14983" y="19593"/>
                          <a:pt x="14983" y="19593"/>
                        </a:cubicBezTo>
                        <a:cubicBezTo>
                          <a:pt x="14983" y="19593"/>
                          <a:pt x="13830" y="19593"/>
                          <a:pt x="13830" y="19593"/>
                        </a:cubicBezTo>
                        <a:lnTo>
                          <a:pt x="13830" y="19593"/>
                        </a:lnTo>
                        <a:cubicBezTo>
                          <a:pt x="13830" y="19593"/>
                          <a:pt x="12677" y="19593"/>
                          <a:pt x="12677" y="19593"/>
                        </a:cubicBezTo>
                        <a:lnTo>
                          <a:pt x="12677" y="19593"/>
                        </a:lnTo>
                        <a:cubicBezTo>
                          <a:pt x="12677" y="19593"/>
                          <a:pt x="11525" y="19593"/>
                          <a:pt x="11525" y="19593"/>
                        </a:cubicBezTo>
                        <a:lnTo>
                          <a:pt x="0" y="12677"/>
                        </a:lnTo>
                        <a:cubicBezTo>
                          <a:pt x="0" y="12677"/>
                          <a:pt x="0" y="12677"/>
                          <a:pt x="0" y="12677"/>
                        </a:cubicBezTo>
                        <a:lnTo>
                          <a:pt x="21898" y="0"/>
                        </a:lnTo>
                        <a:lnTo>
                          <a:pt x="20745" y="3457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0366FE"/>
                      </a:gs>
                      <a:gs pos="50000">
                        <a:srgbClr val="0451E5"/>
                      </a:gs>
                      <a:gs pos="100000">
                        <a:srgbClr val="063CCC"/>
                      </a:gs>
                    </a:gsLst>
                    <a:lin ang="20691548" scaled="1"/>
                  </a:gradFill>
                  <a:ln w="115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205" name="Freeform: Shape 4204">
                    <a:extLst>
                      <a:ext uri="{FF2B5EF4-FFF2-40B4-BE49-F238E27FC236}">
                        <a16:creationId xmlns:a16="http://schemas.microsoft.com/office/drawing/2014/main" id="{5CA6C213-1846-51F1-48C6-7D0531551CBC}"/>
                      </a:ext>
                    </a:extLst>
                  </p:cNvPr>
                  <p:cNvSpPr/>
                  <p:nvPr/>
                </p:nvSpPr>
                <p:spPr>
                  <a:xfrm>
                    <a:off x="15942598" y="9221827"/>
                    <a:ext cx="29965" cy="17287"/>
                  </a:xfrm>
                  <a:custGeom>
                    <a:avLst/>
                    <a:gdLst>
                      <a:gd name="connsiteX0" fmla="*/ 0 w 29965"/>
                      <a:gd name="connsiteY0" fmla="*/ 11525 h 17287"/>
                      <a:gd name="connsiteX1" fmla="*/ 0 w 29965"/>
                      <a:gd name="connsiteY1" fmla="*/ 11525 h 17287"/>
                      <a:gd name="connsiteX2" fmla="*/ 0 w 29965"/>
                      <a:gd name="connsiteY2" fmla="*/ 11525 h 17287"/>
                      <a:gd name="connsiteX3" fmla="*/ 0 w 29965"/>
                      <a:gd name="connsiteY3" fmla="*/ 8068 h 17287"/>
                      <a:gd name="connsiteX4" fmla="*/ 1152 w 29965"/>
                      <a:gd name="connsiteY4" fmla="*/ 9221 h 17287"/>
                      <a:gd name="connsiteX5" fmla="*/ 1152 w 29965"/>
                      <a:gd name="connsiteY5" fmla="*/ 9221 h 17287"/>
                      <a:gd name="connsiteX6" fmla="*/ 1152 w 29965"/>
                      <a:gd name="connsiteY6" fmla="*/ 9221 h 17287"/>
                      <a:gd name="connsiteX7" fmla="*/ 1152 w 29965"/>
                      <a:gd name="connsiteY7" fmla="*/ 9221 h 17287"/>
                      <a:gd name="connsiteX8" fmla="*/ 1152 w 29965"/>
                      <a:gd name="connsiteY8" fmla="*/ 9221 h 17287"/>
                      <a:gd name="connsiteX9" fmla="*/ 1152 w 29965"/>
                      <a:gd name="connsiteY9" fmla="*/ 9221 h 17287"/>
                      <a:gd name="connsiteX10" fmla="*/ 1152 w 29965"/>
                      <a:gd name="connsiteY10" fmla="*/ 9221 h 17287"/>
                      <a:gd name="connsiteX11" fmla="*/ 1152 w 29965"/>
                      <a:gd name="connsiteY11" fmla="*/ 9221 h 17287"/>
                      <a:gd name="connsiteX12" fmla="*/ 1152 w 29965"/>
                      <a:gd name="connsiteY12" fmla="*/ 9221 h 17287"/>
                      <a:gd name="connsiteX13" fmla="*/ 1152 w 29965"/>
                      <a:gd name="connsiteY13" fmla="*/ 9221 h 17287"/>
                      <a:gd name="connsiteX14" fmla="*/ 1152 w 29965"/>
                      <a:gd name="connsiteY14" fmla="*/ 9221 h 17287"/>
                      <a:gd name="connsiteX15" fmla="*/ 1152 w 29965"/>
                      <a:gd name="connsiteY15" fmla="*/ 9221 h 17287"/>
                      <a:gd name="connsiteX16" fmla="*/ 1152 w 29965"/>
                      <a:gd name="connsiteY16" fmla="*/ 9221 h 17287"/>
                      <a:gd name="connsiteX17" fmla="*/ 1152 w 29965"/>
                      <a:gd name="connsiteY17" fmla="*/ 9221 h 17287"/>
                      <a:gd name="connsiteX18" fmla="*/ 1152 w 29965"/>
                      <a:gd name="connsiteY18" fmla="*/ 9221 h 17287"/>
                      <a:gd name="connsiteX19" fmla="*/ 1152 w 29965"/>
                      <a:gd name="connsiteY19" fmla="*/ 9221 h 17287"/>
                      <a:gd name="connsiteX20" fmla="*/ 1152 w 29965"/>
                      <a:gd name="connsiteY20" fmla="*/ 9221 h 17287"/>
                      <a:gd name="connsiteX21" fmla="*/ 2305 w 29965"/>
                      <a:gd name="connsiteY21" fmla="*/ 9221 h 17287"/>
                      <a:gd name="connsiteX22" fmla="*/ 18440 w 29965"/>
                      <a:gd name="connsiteY22" fmla="*/ 0 h 17287"/>
                      <a:gd name="connsiteX23" fmla="*/ 18440 w 29965"/>
                      <a:gd name="connsiteY23" fmla="*/ 2305 h 17287"/>
                      <a:gd name="connsiteX24" fmla="*/ 19593 w 29965"/>
                      <a:gd name="connsiteY24" fmla="*/ 3458 h 17287"/>
                      <a:gd name="connsiteX25" fmla="*/ 29965 w 29965"/>
                      <a:gd name="connsiteY25" fmla="*/ 9221 h 17287"/>
                      <a:gd name="connsiteX26" fmla="*/ 29965 w 29965"/>
                      <a:gd name="connsiteY26" fmla="*/ 9221 h 17287"/>
                      <a:gd name="connsiteX27" fmla="*/ 29965 w 29965"/>
                      <a:gd name="connsiteY27" fmla="*/ 9221 h 17287"/>
                      <a:gd name="connsiteX28" fmla="*/ 28813 w 29965"/>
                      <a:gd name="connsiteY28" fmla="*/ 9221 h 17287"/>
                      <a:gd name="connsiteX29" fmla="*/ 13830 w 29965"/>
                      <a:gd name="connsiteY29" fmla="*/ 17288 h 17287"/>
                      <a:gd name="connsiteX30" fmla="*/ 12677 w 29965"/>
                      <a:gd name="connsiteY30" fmla="*/ 17288 h 17287"/>
                      <a:gd name="connsiteX31" fmla="*/ 12677 w 29965"/>
                      <a:gd name="connsiteY31" fmla="*/ 17288 h 17287"/>
                      <a:gd name="connsiteX32" fmla="*/ 11525 w 29965"/>
                      <a:gd name="connsiteY32" fmla="*/ 17288 h 17287"/>
                      <a:gd name="connsiteX33" fmla="*/ 11525 w 29965"/>
                      <a:gd name="connsiteY33" fmla="*/ 17288 h 17287"/>
                      <a:gd name="connsiteX34" fmla="*/ 10372 w 29965"/>
                      <a:gd name="connsiteY34" fmla="*/ 17288 h 17287"/>
                      <a:gd name="connsiteX35" fmla="*/ 10372 w 29965"/>
                      <a:gd name="connsiteY35" fmla="*/ 17288 h 17287"/>
                      <a:gd name="connsiteX36" fmla="*/ 9220 w 29965"/>
                      <a:gd name="connsiteY36" fmla="*/ 17288 h 17287"/>
                      <a:gd name="connsiteX37" fmla="*/ 0 w 29965"/>
                      <a:gd name="connsiteY37" fmla="*/ 11525 h 17287"/>
                      <a:gd name="connsiteX38" fmla="*/ 0 w 29965"/>
                      <a:gd name="connsiteY38" fmla="*/ 11525 h 17287"/>
                      <a:gd name="connsiteX39" fmla="*/ 0 w 29965"/>
                      <a:gd name="connsiteY39" fmla="*/ 11525 h 17287"/>
                      <a:gd name="connsiteX40" fmla="*/ 0 w 29965"/>
                      <a:gd name="connsiteY40" fmla="*/ 11525 h 172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</a:cxnLst>
                    <a:rect l="l" t="t" r="r" b="b"/>
                    <a:pathLst>
                      <a:path w="29965" h="17287">
                        <a:moveTo>
                          <a:pt x="0" y="11525"/>
                        </a:moveTo>
                        <a:cubicBezTo>
                          <a:pt x="0" y="11525"/>
                          <a:pt x="0" y="11525"/>
                          <a:pt x="0" y="11525"/>
                        </a:cubicBezTo>
                        <a:lnTo>
                          <a:pt x="0" y="11525"/>
                        </a:lnTo>
                        <a:lnTo>
                          <a:pt x="0" y="8068"/>
                        </a:lnTo>
                        <a:lnTo>
                          <a:pt x="1152" y="9221"/>
                        </a:lnTo>
                        <a:cubicBezTo>
                          <a:pt x="1152" y="9221"/>
                          <a:pt x="1152" y="9221"/>
                          <a:pt x="1152" y="9221"/>
                        </a:cubicBezTo>
                        <a:cubicBezTo>
                          <a:pt x="1152" y="9221"/>
                          <a:pt x="1152" y="9221"/>
                          <a:pt x="1152" y="9221"/>
                        </a:cubicBezTo>
                        <a:cubicBezTo>
                          <a:pt x="1152" y="9221"/>
                          <a:pt x="1152" y="9221"/>
                          <a:pt x="1152" y="9221"/>
                        </a:cubicBezTo>
                        <a:lnTo>
                          <a:pt x="1152" y="9221"/>
                        </a:lnTo>
                        <a:cubicBezTo>
                          <a:pt x="1152" y="9221"/>
                          <a:pt x="1152" y="9221"/>
                          <a:pt x="1152" y="9221"/>
                        </a:cubicBezTo>
                        <a:cubicBezTo>
                          <a:pt x="1152" y="9221"/>
                          <a:pt x="1152" y="9221"/>
                          <a:pt x="1152" y="9221"/>
                        </a:cubicBezTo>
                        <a:cubicBezTo>
                          <a:pt x="1152" y="9221"/>
                          <a:pt x="1152" y="9221"/>
                          <a:pt x="1152" y="9221"/>
                        </a:cubicBezTo>
                        <a:cubicBezTo>
                          <a:pt x="1152" y="9221"/>
                          <a:pt x="1152" y="9221"/>
                          <a:pt x="1152" y="9221"/>
                        </a:cubicBezTo>
                        <a:cubicBezTo>
                          <a:pt x="1152" y="9221"/>
                          <a:pt x="1152" y="9221"/>
                          <a:pt x="1152" y="9221"/>
                        </a:cubicBezTo>
                        <a:lnTo>
                          <a:pt x="1152" y="9221"/>
                        </a:lnTo>
                        <a:cubicBezTo>
                          <a:pt x="1152" y="9221"/>
                          <a:pt x="1152" y="9221"/>
                          <a:pt x="1152" y="9221"/>
                        </a:cubicBezTo>
                        <a:cubicBezTo>
                          <a:pt x="1152" y="9221"/>
                          <a:pt x="1152" y="9221"/>
                          <a:pt x="1152" y="9221"/>
                        </a:cubicBezTo>
                        <a:cubicBezTo>
                          <a:pt x="1152" y="9221"/>
                          <a:pt x="1152" y="9221"/>
                          <a:pt x="1152" y="9221"/>
                        </a:cubicBezTo>
                        <a:cubicBezTo>
                          <a:pt x="1152" y="9221"/>
                          <a:pt x="1152" y="9221"/>
                          <a:pt x="1152" y="9221"/>
                        </a:cubicBezTo>
                        <a:cubicBezTo>
                          <a:pt x="1152" y="9221"/>
                          <a:pt x="1152" y="9221"/>
                          <a:pt x="1152" y="9221"/>
                        </a:cubicBezTo>
                        <a:cubicBezTo>
                          <a:pt x="1152" y="9221"/>
                          <a:pt x="1152" y="9221"/>
                          <a:pt x="1152" y="9221"/>
                        </a:cubicBezTo>
                        <a:cubicBezTo>
                          <a:pt x="1152" y="9221"/>
                          <a:pt x="1152" y="9221"/>
                          <a:pt x="2305" y="9221"/>
                        </a:cubicBezTo>
                        <a:lnTo>
                          <a:pt x="18440" y="0"/>
                        </a:lnTo>
                        <a:lnTo>
                          <a:pt x="18440" y="2305"/>
                        </a:lnTo>
                        <a:cubicBezTo>
                          <a:pt x="18440" y="2305"/>
                          <a:pt x="18440" y="3458"/>
                          <a:pt x="19593" y="3458"/>
                        </a:cubicBezTo>
                        <a:lnTo>
                          <a:pt x="29965" y="9221"/>
                        </a:lnTo>
                        <a:cubicBezTo>
                          <a:pt x="29965" y="9221"/>
                          <a:pt x="29965" y="9221"/>
                          <a:pt x="29965" y="9221"/>
                        </a:cubicBezTo>
                        <a:lnTo>
                          <a:pt x="29965" y="9221"/>
                        </a:lnTo>
                        <a:cubicBezTo>
                          <a:pt x="29965" y="9221"/>
                          <a:pt x="29965" y="9221"/>
                          <a:pt x="28813" y="9221"/>
                        </a:cubicBezTo>
                        <a:lnTo>
                          <a:pt x="13830" y="17288"/>
                        </a:lnTo>
                        <a:cubicBezTo>
                          <a:pt x="13830" y="17288"/>
                          <a:pt x="12677" y="17288"/>
                          <a:pt x="12677" y="17288"/>
                        </a:cubicBezTo>
                        <a:cubicBezTo>
                          <a:pt x="12677" y="17288"/>
                          <a:pt x="12677" y="17288"/>
                          <a:pt x="12677" y="17288"/>
                        </a:cubicBezTo>
                        <a:cubicBezTo>
                          <a:pt x="12677" y="17288"/>
                          <a:pt x="11525" y="17288"/>
                          <a:pt x="11525" y="17288"/>
                        </a:cubicBezTo>
                        <a:lnTo>
                          <a:pt x="11525" y="17288"/>
                        </a:lnTo>
                        <a:cubicBezTo>
                          <a:pt x="11525" y="17288"/>
                          <a:pt x="10372" y="17288"/>
                          <a:pt x="10372" y="17288"/>
                        </a:cubicBezTo>
                        <a:lnTo>
                          <a:pt x="10372" y="17288"/>
                        </a:lnTo>
                        <a:cubicBezTo>
                          <a:pt x="10372" y="17288"/>
                          <a:pt x="9220" y="17288"/>
                          <a:pt x="9220" y="17288"/>
                        </a:cubicBezTo>
                        <a:lnTo>
                          <a:pt x="0" y="11525"/>
                        </a:lnTo>
                        <a:cubicBezTo>
                          <a:pt x="0" y="12678"/>
                          <a:pt x="0" y="11525"/>
                          <a:pt x="0" y="11525"/>
                        </a:cubicBezTo>
                        <a:cubicBezTo>
                          <a:pt x="0" y="11525"/>
                          <a:pt x="0" y="11525"/>
                          <a:pt x="0" y="11525"/>
                        </a:cubicBezTo>
                        <a:cubicBezTo>
                          <a:pt x="0" y="11525"/>
                          <a:pt x="0" y="11525"/>
                          <a:pt x="0" y="11525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0366FE"/>
                      </a:gs>
                      <a:gs pos="50000">
                        <a:srgbClr val="0451E5"/>
                      </a:gs>
                      <a:gs pos="100000">
                        <a:srgbClr val="063CCC"/>
                      </a:gs>
                    </a:gsLst>
                    <a:lin ang="20691542" scaled="1"/>
                  </a:gradFill>
                  <a:ln w="115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206" name="Freeform: Shape 4205">
                    <a:extLst>
                      <a:ext uri="{FF2B5EF4-FFF2-40B4-BE49-F238E27FC236}">
                        <a16:creationId xmlns:a16="http://schemas.microsoft.com/office/drawing/2014/main" id="{2256C9F6-A742-3409-94E1-A862BB6B2519}"/>
                      </a:ext>
                    </a:extLst>
                  </p:cNvPr>
                  <p:cNvSpPr/>
                  <p:nvPr/>
                </p:nvSpPr>
                <p:spPr>
                  <a:xfrm>
                    <a:off x="15923005" y="9251793"/>
                    <a:ext cx="31118" cy="17287"/>
                  </a:xfrm>
                  <a:custGeom>
                    <a:avLst/>
                    <a:gdLst>
                      <a:gd name="connsiteX0" fmla="*/ 8068 w 31118"/>
                      <a:gd name="connsiteY0" fmla="*/ 8068 h 17287"/>
                      <a:gd name="connsiteX1" fmla="*/ 8068 w 31118"/>
                      <a:gd name="connsiteY1" fmla="*/ 8068 h 17287"/>
                      <a:gd name="connsiteX2" fmla="*/ 8068 w 31118"/>
                      <a:gd name="connsiteY2" fmla="*/ 8068 h 17287"/>
                      <a:gd name="connsiteX3" fmla="*/ 8068 w 31118"/>
                      <a:gd name="connsiteY3" fmla="*/ 8068 h 17287"/>
                      <a:gd name="connsiteX4" fmla="*/ 8068 w 31118"/>
                      <a:gd name="connsiteY4" fmla="*/ 8068 h 17287"/>
                      <a:gd name="connsiteX5" fmla="*/ 8068 w 31118"/>
                      <a:gd name="connsiteY5" fmla="*/ 8068 h 17287"/>
                      <a:gd name="connsiteX6" fmla="*/ 8068 w 31118"/>
                      <a:gd name="connsiteY6" fmla="*/ 8068 h 17287"/>
                      <a:gd name="connsiteX7" fmla="*/ 8068 w 31118"/>
                      <a:gd name="connsiteY7" fmla="*/ 8068 h 17287"/>
                      <a:gd name="connsiteX8" fmla="*/ 8068 w 31118"/>
                      <a:gd name="connsiteY8" fmla="*/ 8068 h 17287"/>
                      <a:gd name="connsiteX9" fmla="*/ 9220 w 31118"/>
                      <a:gd name="connsiteY9" fmla="*/ 6915 h 17287"/>
                      <a:gd name="connsiteX10" fmla="*/ 9220 w 31118"/>
                      <a:gd name="connsiteY10" fmla="*/ 3457 h 17287"/>
                      <a:gd name="connsiteX11" fmla="*/ 10373 w 31118"/>
                      <a:gd name="connsiteY11" fmla="*/ 4610 h 17287"/>
                      <a:gd name="connsiteX12" fmla="*/ 10373 w 31118"/>
                      <a:gd name="connsiteY12" fmla="*/ 4610 h 17287"/>
                      <a:gd name="connsiteX13" fmla="*/ 10373 w 31118"/>
                      <a:gd name="connsiteY13" fmla="*/ 4610 h 17287"/>
                      <a:gd name="connsiteX14" fmla="*/ 10373 w 31118"/>
                      <a:gd name="connsiteY14" fmla="*/ 4610 h 17287"/>
                      <a:gd name="connsiteX15" fmla="*/ 10373 w 31118"/>
                      <a:gd name="connsiteY15" fmla="*/ 4610 h 17287"/>
                      <a:gd name="connsiteX16" fmla="*/ 10373 w 31118"/>
                      <a:gd name="connsiteY16" fmla="*/ 4610 h 17287"/>
                      <a:gd name="connsiteX17" fmla="*/ 10373 w 31118"/>
                      <a:gd name="connsiteY17" fmla="*/ 4610 h 17287"/>
                      <a:gd name="connsiteX18" fmla="*/ 10373 w 31118"/>
                      <a:gd name="connsiteY18" fmla="*/ 4610 h 17287"/>
                      <a:gd name="connsiteX19" fmla="*/ 10373 w 31118"/>
                      <a:gd name="connsiteY19" fmla="*/ 4610 h 17287"/>
                      <a:gd name="connsiteX20" fmla="*/ 10373 w 31118"/>
                      <a:gd name="connsiteY20" fmla="*/ 4610 h 17287"/>
                      <a:gd name="connsiteX21" fmla="*/ 10373 w 31118"/>
                      <a:gd name="connsiteY21" fmla="*/ 4610 h 17287"/>
                      <a:gd name="connsiteX22" fmla="*/ 10373 w 31118"/>
                      <a:gd name="connsiteY22" fmla="*/ 4610 h 17287"/>
                      <a:gd name="connsiteX23" fmla="*/ 10373 w 31118"/>
                      <a:gd name="connsiteY23" fmla="*/ 4610 h 17287"/>
                      <a:gd name="connsiteX24" fmla="*/ 10373 w 31118"/>
                      <a:gd name="connsiteY24" fmla="*/ 4610 h 17287"/>
                      <a:gd name="connsiteX25" fmla="*/ 10373 w 31118"/>
                      <a:gd name="connsiteY25" fmla="*/ 4610 h 17287"/>
                      <a:gd name="connsiteX26" fmla="*/ 10373 w 31118"/>
                      <a:gd name="connsiteY26" fmla="*/ 4610 h 17287"/>
                      <a:gd name="connsiteX27" fmla="*/ 10373 w 31118"/>
                      <a:gd name="connsiteY27" fmla="*/ 4610 h 17287"/>
                      <a:gd name="connsiteX28" fmla="*/ 11525 w 31118"/>
                      <a:gd name="connsiteY28" fmla="*/ 4610 h 17287"/>
                      <a:gd name="connsiteX29" fmla="*/ 19593 w 31118"/>
                      <a:gd name="connsiteY29" fmla="*/ 0 h 17287"/>
                      <a:gd name="connsiteX30" fmla="*/ 19593 w 31118"/>
                      <a:gd name="connsiteY30" fmla="*/ 2305 h 17287"/>
                      <a:gd name="connsiteX31" fmla="*/ 20745 w 31118"/>
                      <a:gd name="connsiteY31" fmla="*/ 3457 h 17287"/>
                      <a:gd name="connsiteX32" fmla="*/ 31118 w 31118"/>
                      <a:gd name="connsiteY32" fmla="*/ 9220 h 17287"/>
                      <a:gd name="connsiteX33" fmla="*/ 31118 w 31118"/>
                      <a:gd name="connsiteY33" fmla="*/ 9220 h 17287"/>
                      <a:gd name="connsiteX34" fmla="*/ 16136 w 31118"/>
                      <a:gd name="connsiteY34" fmla="*/ 17288 h 17287"/>
                      <a:gd name="connsiteX35" fmla="*/ 14983 w 31118"/>
                      <a:gd name="connsiteY35" fmla="*/ 17288 h 17287"/>
                      <a:gd name="connsiteX36" fmla="*/ 14983 w 31118"/>
                      <a:gd name="connsiteY36" fmla="*/ 17288 h 17287"/>
                      <a:gd name="connsiteX37" fmla="*/ 13830 w 31118"/>
                      <a:gd name="connsiteY37" fmla="*/ 17288 h 17287"/>
                      <a:gd name="connsiteX38" fmla="*/ 13830 w 31118"/>
                      <a:gd name="connsiteY38" fmla="*/ 17288 h 17287"/>
                      <a:gd name="connsiteX39" fmla="*/ 12677 w 31118"/>
                      <a:gd name="connsiteY39" fmla="*/ 17288 h 17287"/>
                      <a:gd name="connsiteX40" fmla="*/ 12677 w 31118"/>
                      <a:gd name="connsiteY40" fmla="*/ 17288 h 17287"/>
                      <a:gd name="connsiteX41" fmla="*/ 11525 w 31118"/>
                      <a:gd name="connsiteY41" fmla="*/ 17288 h 17287"/>
                      <a:gd name="connsiteX42" fmla="*/ 0 w 31118"/>
                      <a:gd name="connsiteY42" fmla="*/ 10372 h 17287"/>
                      <a:gd name="connsiteX43" fmla="*/ 0 w 31118"/>
                      <a:gd name="connsiteY43" fmla="*/ 10372 h 17287"/>
                      <a:gd name="connsiteX44" fmla="*/ 8068 w 31118"/>
                      <a:gd name="connsiteY44" fmla="*/ 8068 h 17287"/>
                      <a:gd name="connsiteX45" fmla="*/ 8068 w 31118"/>
                      <a:gd name="connsiteY45" fmla="*/ 8068 h 172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</a:cxnLst>
                    <a:rect l="l" t="t" r="r" b="b"/>
                    <a:pathLst>
                      <a:path w="31118" h="17287">
                        <a:moveTo>
                          <a:pt x="8068" y="8068"/>
                        </a:moveTo>
                        <a:cubicBezTo>
                          <a:pt x="8068" y="8068"/>
                          <a:pt x="9220" y="8068"/>
                          <a:pt x="8068" y="8068"/>
                        </a:cubicBezTo>
                        <a:cubicBezTo>
                          <a:pt x="9220" y="8068"/>
                          <a:pt x="9220" y="8068"/>
                          <a:pt x="8068" y="8068"/>
                        </a:cubicBezTo>
                        <a:cubicBezTo>
                          <a:pt x="9220" y="8068"/>
                          <a:pt x="9220" y="8068"/>
                          <a:pt x="8068" y="8068"/>
                        </a:cubicBezTo>
                        <a:cubicBezTo>
                          <a:pt x="9220" y="8068"/>
                          <a:pt x="9220" y="8068"/>
                          <a:pt x="8068" y="8068"/>
                        </a:cubicBezTo>
                        <a:cubicBezTo>
                          <a:pt x="9220" y="8068"/>
                          <a:pt x="9220" y="8068"/>
                          <a:pt x="8068" y="8068"/>
                        </a:cubicBezTo>
                        <a:cubicBezTo>
                          <a:pt x="9220" y="8068"/>
                          <a:pt x="9220" y="8068"/>
                          <a:pt x="8068" y="8068"/>
                        </a:cubicBezTo>
                        <a:cubicBezTo>
                          <a:pt x="9220" y="6915"/>
                          <a:pt x="9220" y="6915"/>
                          <a:pt x="8068" y="8068"/>
                        </a:cubicBezTo>
                        <a:cubicBezTo>
                          <a:pt x="9220" y="6915"/>
                          <a:pt x="9220" y="6915"/>
                          <a:pt x="8068" y="8068"/>
                        </a:cubicBezTo>
                        <a:lnTo>
                          <a:pt x="9220" y="6915"/>
                        </a:lnTo>
                        <a:lnTo>
                          <a:pt x="9220" y="3457"/>
                        </a:lnTo>
                        <a:lnTo>
                          <a:pt x="10373" y="4610"/>
                        </a:lnTo>
                        <a:cubicBezTo>
                          <a:pt x="10373" y="4610"/>
                          <a:pt x="10373" y="4610"/>
                          <a:pt x="10373" y="4610"/>
                        </a:cubicBezTo>
                        <a:cubicBezTo>
                          <a:pt x="10373" y="4610"/>
                          <a:pt x="10373" y="4610"/>
                          <a:pt x="10373" y="4610"/>
                        </a:cubicBezTo>
                        <a:cubicBezTo>
                          <a:pt x="10373" y="4610"/>
                          <a:pt x="10373" y="4610"/>
                          <a:pt x="10373" y="4610"/>
                        </a:cubicBezTo>
                        <a:lnTo>
                          <a:pt x="10373" y="4610"/>
                        </a:lnTo>
                        <a:cubicBezTo>
                          <a:pt x="10373" y="4610"/>
                          <a:pt x="10373" y="4610"/>
                          <a:pt x="10373" y="4610"/>
                        </a:cubicBezTo>
                        <a:cubicBezTo>
                          <a:pt x="10373" y="4610"/>
                          <a:pt x="10373" y="4610"/>
                          <a:pt x="10373" y="4610"/>
                        </a:cubicBezTo>
                        <a:cubicBezTo>
                          <a:pt x="10373" y="4610"/>
                          <a:pt x="10373" y="4610"/>
                          <a:pt x="10373" y="4610"/>
                        </a:cubicBezTo>
                        <a:cubicBezTo>
                          <a:pt x="10373" y="4610"/>
                          <a:pt x="10373" y="4610"/>
                          <a:pt x="10373" y="4610"/>
                        </a:cubicBezTo>
                        <a:cubicBezTo>
                          <a:pt x="10373" y="4610"/>
                          <a:pt x="10373" y="4610"/>
                          <a:pt x="10373" y="4610"/>
                        </a:cubicBezTo>
                        <a:lnTo>
                          <a:pt x="10373" y="4610"/>
                        </a:lnTo>
                        <a:cubicBezTo>
                          <a:pt x="10373" y="4610"/>
                          <a:pt x="10373" y="4610"/>
                          <a:pt x="10373" y="4610"/>
                        </a:cubicBezTo>
                        <a:cubicBezTo>
                          <a:pt x="10373" y="4610"/>
                          <a:pt x="10373" y="4610"/>
                          <a:pt x="10373" y="4610"/>
                        </a:cubicBezTo>
                        <a:cubicBezTo>
                          <a:pt x="10373" y="4610"/>
                          <a:pt x="10373" y="4610"/>
                          <a:pt x="10373" y="4610"/>
                        </a:cubicBezTo>
                        <a:lnTo>
                          <a:pt x="10373" y="4610"/>
                        </a:lnTo>
                        <a:cubicBezTo>
                          <a:pt x="10373" y="4610"/>
                          <a:pt x="10373" y="4610"/>
                          <a:pt x="10373" y="4610"/>
                        </a:cubicBezTo>
                        <a:cubicBezTo>
                          <a:pt x="10373" y="4610"/>
                          <a:pt x="10373" y="4610"/>
                          <a:pt x="10373" y="4610"/>
                        </a:cubicBezTo>
                        <a:cubicBezTo>
                          <a:pt x="10373" y="4610"/>
                          <a:pt x="10373" y="4610"/>
                          <a:pt x="11525" y="4610"/>
                        </a:cubicBezTo>
                        <a:lnTo>
                          <a:pt x="19593" y="0"/>
                        </a:lnTo>
                        <a:lnTo>
                          <a:pt x="19593" y="2305"/>
                        </a:lnTo>
                        <a:cubicBezTo>
                          <a:pt x="19593" y="2305"/>
                          <a:pt x="19593" y="3457"/>
                          <a:pt x="20745" y="3457"/>
                        </a:cubicBezTo>
                        <a:lnTo>
                          <a:pt x="31118" y="9220"/>
                        </a:lnTo>
                        <a:cubicBezTo>
                          <a:pt x="31118" y="9220"/>
                          <a:pt x="31118" y="9220"/>
                          <a:pt x="31118" y="9220"/>
                        </a:cubicBezTo>
                        <a:lnTo>
                          <a:pt x="16136" y="17288"/>
                        </a:lnTo>
                        <a:cubicBezTo>
                          <a:pt x="16136" y="17288"/>
                          <a:pt x="16136" y="17288"/>
                          <a:pt x="14983" y="17288"/>
                        </a:cubicBezTo>
                        <a:cubicBezTo>
                          <a:pt x="14983" y="17288"/>
                          <a:pt x="14983" y="17288"/>
                          <a:pt x="14983" y="17288"/>
                        </a:cubicBezTo>
                        <a:cubicBezTo>
                          <a:pt x="14983" y="17288"/>
                          <a:pt x="13830" y="17288"/>
                          <a:pt x="13830" y="17288"/>
                        </a:cubicBezTo>
                        <a:lnTo>
                          <a:pt x="13830" y="17288"/>
                        </a:lnTo>
                        <a:cubicBezTo>
                          <a:pt x="13830" y="17288"/>
                          <a:pt x="12677" y="17288"/>
                          <a:pt x="12677" y="17288"/>
                        </a:cubicBezTo>
                        <a:cubicBezTo>
                          <a:pt x="12677" y="17288"/>
                          <a:pt x="12677" y="17288"/>
                          <a:pt x="12677" y="17288"/>
                        </a:cubicBezTo>
                        <a:cubicBezTo>
                          <a:pt x="12677" y="17288"/>
                          <a:pt x="11525" y="17288"/>
                          <a:pt x="11525" y="17288"/>
                        </a:cubicBezTo>
                        <a:lnTo>
                          <a:pt x="0" y="10372"/>
                        </a:lnTo>
                        <a:cubicBezTo>
                          <a:pt x="0" y="10372"/>
                          <a:pt x="0" y="10372"/>
                          <a:pt x="0" y="10372"/>
                        </a:cubicBezTo>
                        <a:lnTo>
                          <a:pt x="8068" y="8068"/>
                        </a:lnTo>
                        <a:lnTo>
                          <a:pt x="8068" y="8068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0366FE"/>
                      </a:gs>
                      <a:gs pos="50000">
                        <a:srgbClr val="0451E5"/>
                      </a:gs>
                      <a:gs pos="100000">
                        <a:srgbClr val="063CCC"/>
                      </a:gs>
                    </a:gsLst>
                    <a:lin ang="20691535" scaled="1"/>
                  </a:gradFill>
                  <a:ln w="115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207" name="Freeform: Shape 4206">
                    <a:extLst>
                      <a:ext uri="{FF2B5EF4-FFF2-40B4-BE49-F238E27FC236}">
                        <a16:creationId xmlns:a16="http://schemas.microsoft.com/office/drawing/2014/main" id="{97FDD005-270C-FEDE-4548-695A607BE8BD}"/>
                      </a:ext>
                    </a:extLst>
                  </p:cNvPr>
                  <p:cNvSpPr/>
                  <p:nvPr/>
                </p:nvSpPr>
                <p:spPr>
                  <a:xfrm>
                    <a:off x="15902260" y="9264471"/>
                    <a:ext cx="31118" cy="17287"/>
                  </a:xfrm>
                  <a:custGeom>
                    <a:avLst/>
                    <a:gdLst>
                      <a:gd name="connsiteX0" fmla="*/ 8068 w 31118"/>
                      <a:gd name="connsiteY0" fmla="*/ 8068 h 17287"/>
                      <a:gd name="connsiteX1" fmla="*/ 8068 w 31118"/>
                      <a:gd name="connsiteY1" fmla="*/ 8068 h 17287"/>
                      <a:gd name="connsiteX2" fmla="*/ 8068 w 31118"/>
                      <a:gd name="connsiteY2" fmla="*/ 8068 h 17287"/>
                      <a:gd name="connsiteX3" fmla="*/ 8068 w 31118"/>
                      <a:gd name="connsiteY3" fmla="*/ 8068 h 17287"/>
                      <a:gd name="connsiteX4" fmla="*/ 8068 w 31118"/>
                      <a:gd name="connsiteY4" fmla="*/ 8068 h 17287"/>
                      <a:gd name="connsiteX5" fmla="*/ 8068 w 31118"/>
                      <a:gd name="connsiteY5" fmla="*/ 8068 h 17287"/>
                      <a:gd name="connsiteX6" fmla="*/ 8068 w 31118"/>
                      <a:gd name="connsiteY6" fmla="*/ 8068 h 17287"/>
                      <a:gd name="connsiteX7" fmla="*/ 8068 w 31118"/>
                      <a:gd name="connsiteY7" fmla="*/ 8068 h 17287"/>
                      <a:gd name="connsiteX8" fmla="*/ 9220 w 31118"/>
                      <a:gd name="connsiteY8" fmla="*/ 6916 h 17287"/>
                      <a:gd name="connsiteX9" fmla="*/ 9220 w 31118"/>
                      <a:gd name="connsiteY9" fmla="*/ 6916 h 17287"/>
                      <a:gd name="connsiteX10" fmla="*/ 9220 w 31118"/>
                      <a:gd name="connsiteY10" fmla="*/ 3457 h 17287"/>
                      <a:gd name="connsiteX11" fmla="*/ 10372 w 31118"/>
                      <a:gd name="connsiteY11" fmla="*/ 4610 h 17287"/>
                      <a:gd name="connsiteX12" fmla="*/ 10372 w 31118"/>
                      <a:gd name="connsiteY12" fmla="*/ 4610 h 17287"/>
                      <a:gd name="connsiteX13" fmla="*/ 10372 w 31118"/>
                      <a:gd name="connsiteY13" fmla="*/ 4610 h 17287"/>
                      <a:gd name="connsiteX14" fmla="*/ 10372 w 31118"/>
                      <a:gd name="connsiteY14" fmla="*/ 4610 h 17287"/>
                      <a:gd name="connsiteX15" fmla="*/ 10372 w 31118"/>
                      <a:gd name="connsiteY15" fmla="*/ 4610 h 17287"/>
                      <a:gd name="connsiteX16" fmla="*/ 10372 w 31118"/>
                      <a:gd name="connsiteY16" fmla="*/ 4610 h 17287"/>
                      <a:gd name="connsiteX17" fmla="*/ 10372 w 31118"/>
                      <a:gd name="connsiteY17" fmla="*/ 4610 h 17287"/>
                      <a:gd name="connsiteX18" fmla="*/ 10372 w 31118"/>
                      <a:gd name="connsiteY18" fmla="*/ 4610 h 17287"/>
                      <a:gd name="connsiteX19" fmla="*/ 10372 w 31118"/>
                      <a:gd name="connsiteY19" fmla="*/ 4610 h 17287"/>
                      <a:gd name="connsiteX20" fmla="*/ 10372 w 31118"/>
                      <a:gd name="connsiteY20" fmla="*/ 4610 h 17287"/>
                      <a:gd name="connsiteX21" fmla="*/ 10372 w 31118"/>
                      <a:gd name="connsiteY21" fmla="*/ 4610 h 17287"/>
                      <a:gd name="connsiteX22" fmla="*/ 10372 w 31118"/>
                      <a:gd name="connsiteY22" fmla="*/ 4610 h 17287"/>
                      <a:gd name="connsiteX23" fmla="*/ 10372 w 31118"/>
                      <a:gd name="connsiteY23" fmla="*/ 4610 h 17287"/>
                      <a:gd name="connsiteX24" fmla="*/ 10372 w 31118"/>
                      <a:gd name="connsiteY24" fmla="*/ 4610 h 17287"/>
                      <a:gd name="connsiteX25" fmla="*/ 10372 w 31118"/>
                      <a:gd name="connsiteY25" fmla="*/ 4610 h 17287"/>
                      <a:gd name="connsiteX26" fmla="*/ 10372 w 31118"/>
                      <a:gd name="connsiteY26" fmla="*/ 4610 h 17287"/>
                      <a:gd name="connsiteX27" fmla="*/ 10372 w 31118"/>
                      <a:gd name="connsiteY27" fmla="*/ 4610 h 17287"/>
                      <a:gd name="connsiteX28" fmla="*/ 11525 w 31118"/>
                      <a:gd name="connsiteY28" fmla="*/ 4610 h 17287"/>
                      <a:gd name="connsiteX29" fmla="*/ 19593 w 31118"/>
                      <a:gd name="connsiteY29" fmla="*/ 0 h 17287"/>
                      <a:gd name="connsiteX30" fmla="*/ 19593 w 31118"/>
                      <a:gd name="connsiteY30" fmla="*/ 2305 h 17287"/>
                      <a:gd name="connsiteX31" fmla="*/ 20745 w 31118"/>
                      <a:gd name="connsiteY31" fmla="*/ 3457 h 17287"/>
                      <a:gd name="connsiteX32" fmla="*/ 31118 w 31118"/>
                      <a:gd name="connsiteY32" fmla="*/ 9220 h 17287"/>
                      <a:gd name="connsiteX33" fmla="*/ 31118 w 31118"/>
                      <a:gd name="connsiteY33" fmla="*/ 9220 h 17287"/>
                      <a:gd name="connsiteX34" fmla="*/ 16135 w 31118"/>
                      <a:gd name="connsiteY34" fmla="*/ 17288 h 17287"/>
                      <a:gd name="connsiteX35" fmla="*/ 14983 w 31118"/>
                      <a:gd name="connsiteY35" fmla="*/ 17288 h 17287"/>
                      <a:gd name="connsiteX36" fmla="*/ 14983 w 31118"/>
                      <a:gd name="connsiteY36" fmla="*/ 17288 h 17287"/>
                      <a:gd name="connsiteX37" fmla="*/ 13830 w 31118"/>
                      <a:gd name="connsiteY37" fmla="*/ 17288 h 17287"/>
                      <a:gd name="connsiteX38" fmla="*/ 13830 w 31118"/>
                      <a:gd name="connsiteY38" fmla="*/ 17288 h 17287"/>
                      <a:gd name="connsiteX39" fmla="*/ 12677 w 31118"/>
                      <a:gd name="connsiteY39" fmla="*/ 17288 h 17287"/>
                      <a:gd name="connsiteX40" fmla="*/ 12677 w 31118"/>
                      <a:gd name="connsiteY40" fmla="*/ 17288 h 17287"/>
                      <a:gd name="connsiteX41" fmla="*/ 11525 w 31118"/>
                      <a:gd name="connsiteY41" fmla="*/ 17288 h 17287"/>
                      <a:gd name="connsiteX42" fmla="*/ 0 w 31118"/>
                      <a:gd name="connsiteY42" fmla="*/ 10373 h 17287"/>
                      <a:gd name="connsiteX43" fmla="*/ 0 w 31118"/>
                      <a:gd name="connsiteY43" fmla="*/ 10373 h 17287"/>
                      <a:gd name="connsiteX44" fmla="*/ 8068 w 31118"/>
                      <a:gd name="connsiteY44" fmla="*/ 8068 h 17287"/>
                      <a:gd name="connsiteX45" fmla="*/ 8068 w 31118"/>
                      <a:gd name="connsiteY45" fmla="*/ 8068 h 172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</a:cxnLst>
                    <a:rect l="l" t="t" r="r" b="b"/>
                    <a:pathLst>
                      <a:path w="31118" h="17287">
                        <a:moveTo>
                          <a:pt x="8068" y="8068"/>
                        </a:moveTo>
                        <a:cubicBezTo>
                          <a:pt x="8068" y="6916"/>
                          <a:pt x="8068" y="6916"/>
                          <a:pt x="8068" y="8068"/>
                        </a:cubicBezTo>
                        <a:cubicBezTo>
                          <a:pt x="8068" y="6916"/>
                          <a:pt x="8068" y="6916"/>
                          <a:pt x="8068" y="8068"/>
                        </a:cubicBezTo>
                        <a:cubicBezTo>
                          <a:pt x="8068" y="6916"/>
                          <a:pt x="8068" y="6916"/>
                          <a:pt x="8068" y="8068"/>
                        </a:cubicBezTo>
                        <a:lnTo>
                          <a:pt x="8068" y="8068"/>
                        </a:lnTo>
                        <a:cubicBezTo>
                          <a:pt x="8068" y="6916"/>
                          <a:pt x="8068" y="6916"/>
                          <a:pt x="8068" y="8068"/>
                        </a:cubicBezTo>
                        <a:cubicBezTo>
                          <a:pt x="8068" y="6916"/>
                          <a:pt x="8068" y="6916"/>
                          <a:pt x="8068" y="8068"/>
                        </a:cubicBezTo>
                        <a:cubicBezTo>
                          <a:pt x="8068" y="6916"/>
                          <a:pt x="8068" y="6916"/>
                          <a:pt x="8068" y="8068"/>
                        </a:cubicBezTo>
                        <a:cubicBezTo>
                          <a:pt x="9220" y="6916"/>
                          <a:pt x="9220" y="6916"/>
                          <a:pt x="9220" y="6916"/>
                        </a:cubicBezTo>
                        <a:lnTo>
                          <a:pt x="9220" y="6916"/>
                        </a:lnTo>
                        <a:lnTo>
                          <a:pt x="9220" y="3457"/>
                        </a:lnTo>
                        <a:lnTo>
                          <a:pt x="10372" y="4610"/>
                        </a:lnTo>
                        <a:cubicBezTo>
                          <a:pt x="10372" y="4610"/>
                          <a:pt x="10372" y="4610"/>
                          <a:pt x="10372" y="4610"/>
                        </a:cubicBezTo>
                        <a:cubicBezTo>
                          <a:pt x="10372" y="4610"/>
                          <a:pt x="10372" y="4610"/>
                          <a:pt x="10372" y="4610"/>
                        </a:cubicBezTo>
                        <a:cubicBezTo>
                          <a:pt x="10372" y="4610"/>
                          <a:pt x="10372" y="4610"/>
                          <a:pt x="10372" y="4610"/>
                        </a:cubicBezTo>
                        <a:cubicBezTo>
                          <a:pt x="10372" y="4610"/>
                          <a:pt x="10372" y="4610"/>
                          <a:pt x="10372" y="4610"/>
                        </a:cubicBezTo>
                        <a:cubicBezTo>
                          <a:pt x="10372" y="4610"/>
                          <a:pt x="10372" y="4610"/>
                          <a:pt x="10372" y="4610"/>
                        </a:cubicBezTo>
                        <a:cubicBezTo>
                          <a:pt x="10372" y="4610"/>
                          <a:pt x="10372" y="4610"/>
                          <a:pt x="10372" y="4610"/>
                        </a:cubicBezTo>
                        <a:cubicBezTo>
                          <a:pt x="10372" y="4610"/>
                          <a:pt x="10372" y="4610"/>
                          <a:pt x="10372" y="4610"/>
                        </a:cubicBezTo>
                        <a:cubicBezTo>
                          <a:pt x="10372" y="4610"/>
                          <a:pt x="10372" y="4610"/>
                          <a:pt x="10372" y="4610"/>
                        </a:cubicBezTo>
                        <a:cubicBezTo>
                          <a:pt x="10372" y="4610"/>
                          <a:pt x="10372" y="4610"/>
                          <a:pt x="10372" y="4610"/>
                        </a:cubicBezTo>
                        <a:lnTo>
                          <a:pt x="10372" y="4610"/>
                        </a:lnTo>
                        <a:cubicBezTo>
                          <a:pt x="10372" y="4610"/>
                          <a:pt x="10372" y="4610"/>
                          <a:pt x="10372" y="4610"/>
                        </a:cubicBezTo>
                        <a:cubicBezTo>
                          <a:pt x="10372" y="4610"/>
                          <a:pt x="10372" y="4610"/>
                          <a:pt x="10372" y="4610"/>
                        </a:cubicBezTo>
                        <a:cubicBezTo>
                          <a:pt x="10372" y="4610"/>
                          <a:pt x="10372" y="4610"/>
                          <a:pt x="10372" y="4610"/>
                        </a:cubicBezTo>
                        <a:cubicBezTo>
                          <a:pt x="10372" y="4610"/>
                          <a:pt x="10372" y="4610"/>
                          <a:pt x="10372" y="4610"/>
                        </a:cubicBezTo>
                        <a:cubicBezTo>
                          <a:pt x="10372" y="4610"/>
                          <a:pt x="10372" y="4610"/>
                          <a:pt x="10372" y="4610"/>
                        </a:cubicBezTo>
                        <a:cubicBezTo>
                          <a:pt x="10372" y="4610"/>
                          <a:pt x="10372" y="4610"/>
                          <a:pt x="10372" y="4610"/>
                        </a:cubicBezTo>
                        <a:cubicBezTo>
                          <a:pt x="10372" y="4610"/>
                          <a:pt x="10372" y="4610"/>
                          <a:pt x="11525" y="4610"/>
                        </a:cubicBezTo>
                        <a:lnTo>
                          <a:pt x="19593" y="0"/>
                        </a:lnTo>
                        <a:lnTo>
                          <a:pt x="19593" y="2305"/>
                        </a:lnTo>
                        <a:cubicBezTo>
                          <a:pt x="19593" y="2305"/>
                          <a:pt x="19593" y="3457"/>
                          <a:pt x="20745" y="3457"/>
                        </a:cubicBezTo>
                        <a:lnTo>
                          <a:pt x="31118" y="9220"/>
                        </a:lnTo>
                        <a:cubicBezTo>
                          <a:pt x="31118" y="9220"/>
                          <a:pt x="31118" y="9220"/>
                          <a:pt x="31118" y="9220"/>
                        </a:cubicBezTo>
                        <a:lnTo>
                          <a:pt x="16135" y="17288"/>
                        </a:lnTo>
                        <a:cubicBezTo>
                          <a:pt x="16135" y="17288"/>
                          <a:pt x="14983" y="17288"/>
                          <a:pt x="14983" y="17288"/>
                        </a:cubicBezTo>
                        <a:cubicBezTo>
                          <a:pt x="14983" y="17288"/>
                          <a:pt x="14983" y="17288"/>
                          <a:pt x="14983" y="17288"/>
                        </a:cubicBezTo>
                        <a:cubicBezTo>
                          <a:pt x="14983" y="17288"/>
                          <a:pt x="13830" y="17288"/>
                          <a:pt x="13830" y="17288"/>
                        </a:cubicBezTo>
                        <a:lnTo>
                          <a:pt x="13830" y="17288"/>
                        </a:lnTo>
                        <a:cubicBezTo>
                          <a:pt x="13830" y="17288"/>
                          <a:pt x="12677" y="17288"/>
                          <a:pt x="12677" y="17288"/>
                        </a:cubicBezTo>
                        <a:lnTo>
                          <a:pt x="12677" y="17288"/>
                        </a:lnTo>
                        <a:cubicBezTo>
                          <a:pt x="12677" y="17288"/>
                          <a:pt x="11525" y="17288"/>
                          <a:pt x="11525" y="17288"/>
                        </a:cubicBezTo>
                        <a:lnTo>
                          <a:pt x="0" y="10373"/>
                        </a:lnTo>
                        <a:cubicBezTo>
                          <a:pt x="0" y="10373"/>
                          <a:pt x="0" y="10373"/>
                          <a:pt x="0" y="10373"/>
                        </a:cubicBezTo>
                        <a:lnTo>
                          <a:pt x="8068" y="8068"/>
                        </a:lnTo>
                        <a:lnTo>
                          <a:pt x="8068" y="8068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0366FE"/>
                      </a:gs>
                      <a:gs pos="50000">
                        <a:srgbClr val="0451E5"/>
                      </a:gs>
                      <a:gs pos="100000">
                        <a:srgbClr val="063CCC"/>
                      </a:gs>
                    </a:gsLst>
                    <a:lin ang="20691541" scaled="1"/>
                  </a:gradFill>
                  <a:ln w="115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208" name="Freeform: Shape 4207">
                    <a:extLst>
                      <a:ext uri="{FF2B5EF4-FFF2-40B4-BE49-F238E27FC236}">
                        <a16:creationId xmlns:a16="http://schemas.microsoft.com/office/drawing/2014/main" id="{8440B73F-8870-3B51-D2CF-DF9CBFED8104}"/>
                      </a:ext>
                    </a:extLst>
                  </p:cNvPr>
                  <p:cNvSpPr/>
                  <p:nvPr/>
                </p:nvSpPr>
                <p:spPr>
                  <a:xfrm>
                    <a:off x="15879209" y="9275996"/>
                    <a:ext cx="32270" cy="17287"/>
                  </a:xfrm>
                  <a:custGeom>
                    <a:avLst/>
                    <a:gdLst>
                      <a:gd name="connsiteX0" fmla="*/ 9220 w 32270"/>
                      <a:gd name="connsiteY0" fmla="*/ 8068 h 17287"/>
                      <a:gd name="connsiteX1" fmla="*/ 9220 w 32270"/>
                      <a:gd name="connsiteY1" fmla="*/ 8068 h 17287"/>
                      <a:gd name="connsiteX2" fmla="*/ 9220 w 32270"/>
                      <a:gd name="connsiteY2" fmla="*/ 8068 h 17287"/>
                      <a:gd name="connsiteX3" fmla="*/ 9220 w 32270"/>
                      <a:gd name="connsiteY3" fmla="*/ 8068 h 17287"/>
                      <a:gd name="connsiteX4" fmla="*/ 9220 w 32270"/>
                      <a:gd name="connsiteY4" fmla="*/ 8068 h 17287"/>
                      <a:gd name="connsiteX5" fmla="*/ 9220 w 32270"/>
                      <a:gd name="connsiteY5" fmla="*/ 8068 h 17287"/>
                      <a:gd name="connsiteX6" fmla="*/ 9220 w 32270"/>
                      <a:gd name="connsiteY6" fmla="*/ 8068 h 17287"/>
                      <a:gd name="connsiteX7" fmla="*/ 9220 w 32270"/>
                      <a:gd name="connsiteY7" fmla="*/ 8068 h 17287"/>
                      <a:gd name="connsiteX8" fmla="*/ 10372 w 32270"/>
                      <a:gd name="connsiteY8" fmla="*/ 6916 h 17287"/>
                      <a:gd name="connsiteX9" fmla="*/ 10372 w 32270"/>
                      <a:gd name="connsiteY9" fmla="*/ 6916 h 17287"/>
                      <a:gd name="connsiteX10" fmla="*/ 10372 w 32270"/>
                      <a:gd name="connsiteY10" fmla="*/ 3457 h 17287"/>
                      <a:gd name="connsiteX11" fmla="*/ 11525 w 32270"/>
                      <a:gd name="connsiteY11" fmla="*/ 4610 h 17287"/>
                      <a:gd name="connsiteX12" fmla="*/ 11525 w 32270"/>
                      <a:gd name="connsiteY12" fmla="*/ 4610 h 17287"/>
                      <a:gd name="connsiteX13" fmla="*/ 11525 w 32270"/>
                      <a:gd name="connsiteY13" fmla="*/ 4610 h 17287"/>
                      <a:gd name="connsiteX14" fmla="*/ 11525 w 32270"/>
                      <a:gd name="connsiteY14" fmla="*/ 4610 h 17287"/>
                      <a:gd name="connsiteX15" fmla="*/ 11525 w 32270"/>
                      <a:gd name="connsiteY15" fmla="*/ 4610 h 17287"/>
                      <a:gd name="connsiteX16" fmla="*/ 11525 w 32270"/>
                      <a:gd name="connsiteY16" fmla="*/ 4610 h 17287"/>
                      <a:gd name="connsiteX17" fmla="*/ 11525 w 32270"/>
                      <a:gd name="connsiteY17" fmla="*/ 4610 h 17287"/>
                      <a:gd name="connsiteX18" fmla="*/ 11525 w 32270"/>
                      <a:gd name="connsiteY18" fmla="*/ 4610 h 17287"/>
                      <a:gd name="connsiteX19" fmla="*/ 11525 w 32270"/>
                      <a:gd name="connsiteY19" fmla="*/ 4610 h 17287"/>
                      <a:gd name="connsiteX20" fmla="*/ 11525 w 32270"/>
                      <a:gd name="connsiteY20" fmla="*/ 4610 h 17287"/>
                      <a:gd name="connsiteX21" fmla="*/ 11525 w 32270"/>
                      <a:gd name="connsiteY21" fmla="*/ 4610 h 17287"/>
                      <a:gd name="connsiteX22" fmla="*/ 11525 w 32270"/>
                      <a:gd name="connsiteY22" fmla="*/ 4610 h 17287"/>
                      <a:gd name="connsiteX23" fmla="*/ 11525 w 32270"/>
                      <a:gd name="connsiteY23" fmla="*/ 4610 h 17287"/>
                      <a:gd name="connsiteX24" fmla="*/ 11525 w 32270"/>
                      <a:gd name="connsiteY24" fmla="*/ 4610 h 17287"/>
                      <a:gd name="connsiteX25" fmla="*/ 11525 w 32270"/>
                      <a:gd name="connsiteY25" fmla="*/ 4610 h 17287"/>
                      <a:gd name="connsiteX26" fmla="*/ 11525 w 32270"/>
                      <a:gd name="connsiteY26" fmla="*/ 4610 h 17287"/>
                      <a:gd name="connsiteX27" fmla="*/ 11525 w 32270"/>
                      <a:gd name="connsiteY27" fmla="*/ 4610 h 17287"/>
                      <a:gd name="connsiteX28" fmla="*/ 12677 w 32270"/>
                      <a:gd name="connsiteY28" fmla="*/ 4610 h 17287"/>
                      <a:gd name="connsiteX29" fmla="*/ 20745 w 32270"/>
                      <a:gd name="connsiteY29" fmla="*/ 0 h 17287"/>
                      <a:gd name="connsiteX30" fmla="*/ 20745 w 32270"/>
                      <a:gd name="connsiteY30" fmla="*/ 2305 h 17287"/>
                      <a:gd name="connsiteX31" fmla="*/ 21898 w 32270"/>
                      <a:gd name="connsiteY31" fmla="*/ 3457 h 17287"/>
                      <a:gd name="connsiteX32" fmla="*/ 32271 w 32270"/>
                      <a:gd name="connsiteY32" fmla="*/ 9220 h 17287"/>
                      <a:gd name="connsiteX33" fmla="*/ 31118 w 32270"/>
                      <a:gd name="connsiteY33" fmla="*/ 9220 h 17287"/>
                      <a:gd name="connsiteX34" fmla="*/ 16135 w 32270"/>
                      <a:gd name="connsiteY34" fmla="*/ 17288 h 17287"/>
                      <a:gd name="connsiteX35" fmla="*/ 14983 w 32270"/>
                      <a:gd name="connsiteY35" fmla="*/ 17288 h 17287"/>
                      <a:gd name="connsiteX36" fmla="*/ 14983 w 32270"/>
                      <a:gd name="connsiteY36" fmla="*/ 17288 h 17287"/>
                      <a:gd name="connsiteX37" fmla="*/ 13830 w 32270"/>
                      <a:gd name="connsiteY37" fmla="*/ 17288 h 17287"/>
                      <a:gd name="connsiteX38" fmla="*/ 13830 w 32270"/>
                      <a:gd name="connsiteY38" fmla="*/ 17288 h 17287"/>
                      <a:gd name="connsiteX39" fmla="*/ 12677 w 32270"/>
                      <a:gd name="connsiteY39" fmla="*/ 17288 h 17287"/>
                      <a:gd name="connsiteX40" fmla="*/ 12677 w 32270"/>
                      <a:gd name="connsiteY40" fmla="*/ 17288 h 17287"/>
                      <a:gd name="connsiteX41" fmla="*/ 11525 w 32270"/>
                      <a:gd name="connsiteY41" fmla="*/ 17288 h 17287"/>
                      <a:gd name="connsiteX42" fmla="*/ 0 w 32270"/>
                      <a:gd name="connsiteY42" fmla="*/ 10373 h 17287"/>
                      <a:gd name="connsiteX43" fmla="*/ 0 w 32270"/>
                      <a:gd name="connsiteY43" fmla="*/ 10373 h 17287"/>
                      <a:gd name="connsiteX44" fmla="*/ 9220 w 32270"/>
                      <a:gd name="connsiteY44" fmla="*/ 8068 h 17287"/>
                      <a:gd name="connsiteX45" fmla="*/ 9220 w 32270"/>
                      <a:gd name="connsiteY45" fmla="*/ 8068 h 172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</a:cxnLst>
                    <a:rect l="l" t="t" r="r" b="b"/>
                    <a:pathLst>
                      <a:path w="32270" h="17287">
                        <a:moveTo>
                          <a:pt x="9220" y="8068"/>
                        </a:moveTo>
                        <a:cubicBezTo>
                          <a:pt x="9220" y="8068"/>
                          <a:pt x="9220" y="8068"/>
                          <a:pt x="9220" y="8068"/>
                        </a:cubicBezTo>
                        <a:cubicBezTo>
                          <a:pt x="9220" y="8068"/>
                          <a:pt x="9220" y="8068"/>
                          <a:pt x="9220" y="8068"/>
                        </a:cubicBezTo>
                        <a:cubicBezTo>
                          <a:pt x="10372" y="6916"/>
                          <a:pt x="10372" y="6916"/>
                          <a:pt x="9220" y="8068"/>
                        </a:cubicBezTo>
                        <a:lnTo>
                          <a:pt x="9220" y="8068"/>
                        </a:lnTo>
                        <a:cubicBezTo>
                          <a:pt x="10372" y="6916"/>
                          <a:pt x="10372" y="6916"/>
                          <a:pt x="9220" y="8068"/>
                        </a:cubicBezTo>
                        <a:cubicBezTo>
                          <a:pt x="10372" y="6916"/>
                          <a:pt x="10372" y="6916"/>
                          <a:pt x="9220" y="8068"/>
                        </a:cubicBezTo>
                        <a:cubicBezTo>
                          <a:pt x="10372" y="6916"/>
                          <a:pt x="10372" y="6916"/>
                          <a:pt x="9220" y="8068"/>
                        </a:cubicBezTo>
                        <a:cubicBezTo>
                          <a:pt x="10372" y="6916"/>
                          <a:pt x="10372" y="6916"/>
                          <a:pt x="10372" y="6916"/>
                        </a:cubicBezTo>
                        <a:lnTo>
                          <a:pt x="10372" y="6916"/>
                        </a:lnTo>
                        <a:lnTo>
                          <a:pt x="10372" y="3457"/>
                        </a:lnTo>
                        <a:lnTo>
                          <a:pt x="11525" y="4610"/>
                        </a:lnTo>
                        <a:cubicBezTo>
                          <a:pt x="11525" y="4610"/>
                          <a:pt x="11525" y="4610"/>
                          <a:pt x="11525" y="4610"/>
                        </a:cubicBezTo>
                        <a:cubicBezTo>
                          <a:pt x="11525" y="4610"/>
                          <a:pt x="11525" y="4610"/>
                          <a:pt x="11525" y="4610"/>
                        </a:cubicBezTo>
                        <a:cubicBezTo>
                          <a:pt x="11525" y="4610"/>
                          <a:pt x="11525" y="4610"/>
                          <a:pt x="11525" y="4610"/>
                        </a:cubicBezTo>
                        <a:lnTo>
                          <a:pt x="11525" y="4610"/>
                        </a:lnTo>
                        <a:cubicBezTo>
                          <a:pt x="11525" y="4610"/>
                          <a:pt x="11525" y="4610"/>
                          <a:pt x="11525" y="4610"/>
                        </a:cubicBezTo>
                        <a:cubicBezTo>
                          <a:pt x="11525" y="4610"/>
                          <a:pt x="11525" y="4610"/>
                          <a:pt x="11525" y="4610"/>
                        </a:cubicBezTo>
                        <a:cubicBezTo>
                          <a:pt x="11525" y="4610"/>
                          <a:pt x="11525" y="4610"/>
                          <a:pt x="11525" y="4610"/>
                        </a:cubicBezTo>
                        <a:cubicBezTo>
                          <a:pt x="11525" y="4610"/>
                          <a:pt x="11525" y="4610"/>
                          <a:pt x="11525" y="4610"/>
                        </a:cubicBezTo>
                        <a:cubicBezTo>
                          <a:pt x="11525" y="4610"/>
                          <a:pt x="11525" y="4610"/>
                          <a:pt x="11525" y="4610"/>
                        </a:cubicBezTo>
                        <a:lnTo>
                          <a:pt x="11525" y="4610"/>
                        </a:lnTo>
                        <a:cubicBezTo>
                          <a:pt x="11525" y="4610"/>
                          <a:pt x="11525" y="4610"/>
                          <a:pt x="11525" y="4610"/>
                        </a:cubicBezTo>
                        <a:cubicBezTo>
                          <a:pt x="11525" y="4610"/>
                          <a:pt x="11525" y="4610"/>
                          <a:pt x="11525" y="4610"/>
                        </a:cubicBezTo>
                        <a:cubicBezTo>
                          <a:pt x="11525" y="4610"/>
                          <a:pt x="11525" y="4610"/>
                          <a:pt x="11525" y="4610"/>
                        </a:cubicBezTo>
                        <a:cubicBezTo>
                          <a:pt x="11525" y="4610"/>
                          <a:pt x="11525" y="4610"/>
                          <a:pt x="11525" y="4610"/>
                        </a:cubicBezTo>
                        <a:cubicBezTo>
                          <a:pt x="11525" y="4610"/>
                          <a:pt x="11525" y="4610"/>
                          <a:pt x="11525" y="4610"/>
                        </a:cubicBezTo>
                        <a:cubicBezTo>
                          <a:pt x="11525" y="4610"/>
                          <a:pt x="11525" y="4610"/>
                          <a:pt x="11525" y="4610"/>
                        </a:cubicBezTo>
                        <a:cubicBezTo>
                          <a:pt x="11525" y="4610"/>
                          <a:pt x="11525" y="4610"/>
                          <a:pt x="12677" y="4610"/>
                        </a:cubicBezTo>
                        <a:lnTo>
                          <a:pt x="20745" y="0"/>
                        </a:lnTo>
                        <a:lnTo>
                          <a:pt x="20745" y="2305"/>
                        </a:lnTo>
                        <a:cubicBezTo>
                          <a:pt x="20745" y="2305"/>
                          <a:pt x="20745" y="3457"/>
                          <a:pt x="21898" y="3457"/>
                        </a:cubicBezTo>
                        <a:lnTo>
                          <a:pt x="32271" y="9220"/>
                        </a:lnTo>
                        <a:cubicBezTo>
                          <a:pt x="32271" y="9220"/>
                          <a:pt x="32271" y="9220"/>
                          <a:pt x="31118" y="9220"/>
                        </a:cubicBezTo>
                        <a:lnTo>
                          <a:pt x="16135" y="17288"/>
                        </a:lnTo>
                        <a:cubicBezTo>
                          <a:pt x="16135" y="17288"/>
                          <a:pt x="14983" y="17288"/>
                          <a:pt x="14983" y="17288"/>
                        </a:cubicBezTo>
                        <a:cubicBezTo>
                          <a:pt x="14983" y="17288"/>
                          <a:pt x="14983" y="17288"/>
                          <a:pt x="14983" y="17288"/>
                        </a:cubicBezTo>
                        <a:cubicBezTo>
                          <a:pt x="14983" y="17288"/>
                          <a:pt x="13830" y="17288"/>
                          <a:pt x="13830" y="17288"/>
                        </a:cubicBezTo>
                        <a:lnTo>
                          <a:pt x="13830" y="17288"/>
                        </a:lnTo>
                        <a:cubicBezTo>
                          <a:pt x="13830" y="17288"/>
                          <a:pt x="12677" y="17288"/>
                          <a:pt x="12677" y="17288"/>
                        </a:cubicBezTo>
                        <a:lnTo>
                          <a:pt x="12677" y="17288"/>
                        </a:lnTo>
                        <a:cubicBezTo>
                          <a:pt x="12677" y="17288"/>
                          <a:pt x="11525" y="17288"/>
                          <a:pt x="11525" y="17288"/>
                        </a:cubicBezTo>
                        <a:lnTo>
                          <a:pt x="0" y="10373"/>
                        </a:lnTo>
                        <a:cubicBezTo>
                          <a:pt x="0" y="10373"/>
                          <a:pt x="0" y="10373"/>
                          <a:pt x="0" y="10373"/>
                        </a:cubicBezTo>
                        <a:lnTo>
                          <a:pt x="9220" y="8068"/>
                        </a:lnTo>
                        <a:lnTo>
                          <a:pt x="9220" y="8068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0366FE"/>
                      </a:gs>
                      <a:gs pos="50000">
                        <a:srgbClr val="0451E5"/>
                      </a:gs>
                      <a:gs pos="100000">
                        <a:srgbClr val="063CCC"/>
                      </a:gs>
                    </a:gsLst>
                    <a:lin ang="20691541" scaled="1"/>
                  </a:gradFill>
                  <a:ln w="115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209" name="Freeform: Shape 4208">
                    <a:extLst>
                      <a:ext uri="{FF2B5EF4-FFF2-40B4-BE49-F238E27FC236}">
                        <a16:creationId xmlns:a16="http://schemas.microsoft.com/office/drawing/2014/main" id="{F64BCAC7-5C0C-9A9A-ACC6-CEC6FD88BBA3}"/>
                      </a:ext>
                    </a:extLst>
                  </p:cNvPr>
                  <p:cNvSpPr/>
                  <p:nvPr/>
                </p:nvSpPr>
                <p:spPr>
                  <a:xfrm>
                    <a:off x="15857311" y="9287521"/>
                    <a:ext cx="32270" cy="18440"/>
                  </a:xfrm>
                  <a:custGeom>
                    <a:avLst/>
                    <a:gdLst>
                      <a:gd name="connsiteX0" fmla="*/ 9220 w 32270"/>
                      <a:gd name="connsiteY0" fmla="*/ 8068 h 18440"/>
                      <a:gd name="connsiteX1" fmla="*/ 9220 w 32270"/>
                      <a:gd name="connsiteY1" fmla="*/ 8068 h 18440"/>
                      <a:gd name="connsiteX2" fmla="*/ 9220 w 32270"/>
                      <a:gd name="connsiteY2" fmla="*/ 8068 h 18440"/>
                      <a:gd name="connsiteX3" fmla="*/ 9220 w 32270"/>
                      <a:gd name="connsiteY3" fmla="*/ 8068 h 18440"/>
                      <a:gd name="connsiteX4" fmla="*/ 9220 w 32270"/>
                      <a:gd name="connsiteY4" fmla="*/ 8068 h 18440"/>
                      <a:gd name="connsiteX5" fmla="*/ 9220 w 32270"/>
                      <a:gd name="connsiteY5" fmla="*/ 8068 h 18440"/>
                      <a:gd name="connsiteX6" fmla="*/ 9220 w 32270"/>
                      <a:gd name="connsiteY6" fmla="*/ 8068 h 18440"/>
                      <a:gd name="connsiteX7" fmla="*/ 9220 w 32270"/>
                      <a:gd name="connsiteY7" fmla="*/ 8068 h 18440"/>
                      <a:gd name="connsiteX8" fmla="*/ 10373 w 32270"/>
                      <a:gd name="connsiteY8" fmla="*/ 6916 h 18440"/>
                      <a:gd name="connsiteX9" fmla="*/ 10373 w 32270"/>
                      <a:gd name="connsiteY9" fmla="*/ 6916 h 18440"/>
                      <a:gd name="connsiteX10" fmla="*/ 10373 w 32270"/>
                      <a:gd name="connsiteY10" fmla="*/ 3457 h 18440"/>
                      <a:gd name="connsiteX11" fmla="*/ 11525 w 32270"/>
                      <a:gd name="connsiteY11" fmla="*/ 4610 h 18440"/>
                      <a:gd name="connsiteX12" fmla="*/ 11525 w 32270"/>
                      <a:gd name="connsiteY12" fmla="*/ 4610 h 18440"/>
                      <a:gd name="connsiteX13" fmla="*/ 11525 w 32270"/>
                      <a:gd name="connsiteY13" fmla="*/ 4610 h 18440"/>
                      <a:gd name="connsiteX14" fmla="*/ 11525 w 32270"/>
                      <a:gd name="connsiteY14" fmla="*/ 4610 h 18440"/>
                      <a:gd name="connsiteX15" fmla="*/ 11525 w 32270"/>
                      <a:gd name="connsiteY15" fmla="*/ 4610 h 18440"/>
                      <a:gd name="connsiteX16" fmla="*/ 11525 w 32270"/>
                      <a:gd name="connsiteY16" fmla="*/ 4610 h 18440"/>
                      <a:gd name="connsiteX17" fmla="*/ 11525 w 32270"/>
                      <a:gd name="connsiteY17" fmla="*/ 4610 h 18440"/>
                      <a:gd name="connsiteX18" fmla="*/ 11525 w 32270"/>
                      <a:gd name="connsiteY18" fmla="*/ 4610 h 18440"/>
                      <a:gd name="connsiteX19" fmla="*/ 11525 w 32270"/>
                      <a:gd name="connsiteY19" fmla="*/ 4610 h 18440"/>
                      <a:gd name="connsiteX20" fmla="*/ 11525 w 32270"/>
                      <a:gd name="connsiteY20" fmla="*/ 4610 h 18440"/>
                      <a:gd name="connsiteX21" fmla="*/ 11525 w 32270"/>
                      <a:gd name="connsiteY21" fmla="*/ 4610 h 18440"/>
                      <a:gd name="connsiteX22" fmla="*/ 11525 w 32270"/>
                      <a:gd name="connsiteY22" fmla="*/ 4610 h 18440"/>
                      <a:gd name="connsiteX23" fmla="*/ 11525 w 32270"/>
                      <a:gd name="connsiteY23" fmla="*/ 4610 h 18440"/>
                      <a:gd name="connsiteX24" fmla="*/ 11525 w 32270"/>
                      <a:gd name="connsiteY24" fmla="*/ 4610 h 18440"/>
                      <a:gd name="connsiteX25" fmla="*/ 11525 w 32270"/>
                      <a:gd name="connsiteY25" fmla="*/ 4610 h 18440"/>
                      <a:gd name="connsiteX26" fmla="*/ 11525 w 32270"/>
                      <a:gd name="connsiteY26" fmla="*/ 4610 h 18440"/>
                      <a:gd name="connsiteX27" fmla="*/ 11525 w 32270"/>
                      <a:gd name="connsiteY27" fmla="*/ 4610 h 18440"/>
                      <a:gd name="connsiteX28" fmla="*/ 12678 w 32270"/>
                      <a:gd name="connsiteY28" fmla="*/ 4610 h 18440"/>
                      <a:gd name="connsiteX29" fmla="*/ 20745 w 32270"/>
                      <a:gd name="connsiteY29" fmla="*/ 0 h 18440"/>
                      <a:gd name="connsiteX30" fmla="*/ 20745 w 32270"/>
                      <a:gd name="connsiteY30" fmla="*/ 3457 h 18440"/>
                      <a:gd name="connsiteX31" fmla="*/ 21898 w 32270"/>
                      <a:gd name="connsiteY31" fmla="*/ 4610 h 18440"/>
                      <a:gd name="connsiteX32" fmla="*/ 32271 w 32270"/>
                      <a:gd name="connsiteY32" fmla="*/ 10373 h 18440"/>
                      <a:gd name="connsiteX33" fmla="*/ 31118 w 32270"/>
                      <a:gd name="connsiteY33" fmla="*/ 10373 h 18440"/>
                      <a:gd name="connsiteX34" fmla="*/ 16136 w 32270"/>
                      <a:gd name="connsiteY34" fmla="*/ 18441 h 18440"/>
                      <a:gd name="connsiteX35" fmla="*/ 14983 w 32270"/>
                      <a:gd name="connsiteY35" fmla="*/ 18441 h 18440"/>
                      <a:gd name="connsiteX36" fmla="*/ 14983 w 32270"/>
                      <a:gd name="connsiteY36" fmla="*/ 18441 h 18440"/>
                      <a:gd name="connsiteX37" fmla="*/ 13830 w 32270"/>
                      <a:gd name="connsiteY37" fmla="*/ 18441 h 18440"/>
                      <a:gd name="connsiteX38" fmla="*/ 13830 w 32270"/>
                      <a:gd name="connsiteY38" fmla="*/ 18441 h 18440"/>
                      <a:gd name="connsiteX39" fmla="*/ 12678 w 32270"/>
                      <a:gd name="connsiteY39" fmla="*/ 18441 h 18440"/>
                      <a:gd name="connsiteX40" fmla="*/ 12678 w 32270"/>
                      <a:gd name="connsiteY40" fmla="*/ 18441 h 18440"/>
                      <a:gd name="connsiteX41" fmla="*/ 11525 w 32270"/>
                      <a:gd name="connsiteY41" fmla="*/ 18441 h 18440"/>
                      <a:gd name="connsiteX42" fmla="*/ 0 w 32270"/>
                      <a:gd name="connsiteY42" fmla="*/ 11525 h 18440"/>
                      <a:gd name="connsiteX43" fmla="*/ 0 w 32270"/>
                      <a:gd name="connsiteY43" fmla="*/ 11525 h 18440"/>
                      <a:gd name="connsiteX44" fmla="*/ 9220 w 32270"/>
                      <a:gd name="connsiteY44" fmla="*/ 8068 h 18440"/>
                      <a:gd name="connsiteX45" fmla="*/ 9220 w 32270"/>
                      <a:gd name="connsiteY45" fmla="*/ 8068 h 184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</a:cxnLst>
                    <a:rect l="l" t="t" r="r" b="b"/>
                    <a:pathLst>
                      <a:path w="32270" h="18440">
                        <a:moveTo>
                          <a:pt x="9220" y="8068"/>
                        </a:moveTo>
                        <a:cubicBezTo>
                          <a:pt x="9220" y="8068"/>
                          <a:pt x="10373" y="8068"/>
                          <a:pt x="9220" y="8068"/>
                        </a:cubicBezTo>
                        <a:cubicBezTo>
                          <a:pt x="10373" y="8068"/>
                          <a:pt x="10373" y="8068"/>
                          <a:pt x="9220" y="8068"/>
                        </a:cubicBezTo>
                        <a:cubicBezTo>
                          <a:pt x="10373" y="8068"/>
                          <a:pt x="10373" y="8068"/>
                          <a:pt x="9220" y="8068"/>
                        </a:cubicBezTo>
                        <a:cubicBezTo>
                          <a:pt x="10373" y="8068"/>
                          <a:pt x="10373" y="8068"/>
                          <a:pt x="9220" y="8068"/>
                        </a:cubicBezTo>
                        <a:cubicBezTo>
                          <a:pt x="10373" y="8068"/>
                          <a:pt x="10373" y="8068"/>
                          <a:pt x="9220" y="8068"/>
                        </a:cubicBezTo>
                        <a:cubicBezTo>
                          <a:pt x="10373" y="8068"/>
                          <a:pt x="10373" y="8068"/>
                          <a:pt x="9220" y="8068"/>
                        </a:cubicBezTo>
                        <a:cubicBezTo>
                          <a:pt x="10373" y="8068"/>
                          <a:pt x="10373" y="6916"/>
                          <a:pt x="9220" y="8068"/>
                        </a:cubicBezTo>
                        <a:cubicBezTo>
                          <a:pt x="10373" y="6916"/>
                          <a:pt x="10373" y="6916"/>
                          <a:pt x="10373" y="6916"/>
                        </a:cubicBezTo>
                        <a:lnTo>
                          <a:pt x="10373" y="6916"/>
                        </a:lnTo>
                        <a:lnTo>
                          <a:pt x="10373" y="3457"/>
                        </a:lnTo>
                        <a:lnTo>
                          <a:pt x="11525" y="4610"/>
                        </a:lnTo>
                        <a:cubicBezTo>
                          <a:pt x="11525" y="4610"/>
                          <a:pt x="11525" y="4610"/>
                          <a:pt x="11525" y="4610"/>
                        </a:cubicBezTo>
                        <a:cubicBezTo>
                          <a:pt x="11525" y="4610"/>
                          <a:pt x="11525" y="4610"/>
                          <a:pt x="11525" y="4610"/>
                        </a:cubicBezTo>
                        <a:cubicBezTo>
                          <a:pt x="11525" y="4610"/>
                          <a:pt x="11525" y="4610"/>
                          <a:pt x="11525" y="4610"/>
                        </a:cubicBezTo>
                        <a:lnTo>
                          <a:pt x="11525" y="4610"/>
                        </a:lnTo>
                        <a:cubicBezTo>
                          <a:pt x="11525" y="4610"/>
                          <a:pt x="11525" y="4610"/>
                          <a:pt x="11525" y="4610"/>
                        </a:cubicBezTo>
                        <a:cubicBezTo>
                          <a:pt x="11525" y="4610"/>
                          <a:pt x="11525" y="4610"/>
                          <a:pt x="11525" y="4610"/>
                        </a:cubicBezTo>
                        <a:cubicBezTo>
                          <a:pt x="11525" y="4610"/>
                          <a:pt x="11525" y="4610"/>
                          <a:pt x="11525" y="4610"/>
                        </a:cubicBezTo>
                        <a:cubicBezTo>
                          <a:pt x="11525" y="4610"/>
                          <a:pt x="11525" y="4610"/>
                          <a:pt x="11525" y="4610"/>
                        </a:cubicBezTo>
                        <a:cubicBezTo>
                          <a:pt x="11525" y="4610"/>
                          <a:pt x="11525" y="4610"/>
                          <a:pt x="11525" y="4610"/>
                        </a:cubicBezTo>
                        <a:lnTo>
                          <a:pt x="11525" y="4610"/>
                        </a:lnTo>
                        <a:cubicBezTo>
                          <a:pt x="11525" y="4610"/>
                          <a:pt x="11525" y="4610"/>
                          <a:pt x="11525" y="4610"/>
                        </a:cubicBezTo>
                        <a:cubicBezTo>
                          <a:pt x="11525" y="4610"/>
                          <a:pt x="11525" y="4610"/>
                          <a:pt x="11525" y="4610"/>
                        </a:cubicBezTo>
                        <a:cubicBezTo>
                          <a:pt x="11525" y="4610"/>
                          <a:pt x="11525" y="4610"/>
                          <a:pt x="11525" y="4610"/>
                        </a:cubicBezTo>
                        <a:cubicBezTo>
                          <a:pt x="11525" y="4610"/>
                          <a:pt x="11525" y="4610"/>
                          <a:pt x="11525" y="4610"/>
                        </a:cubicBezTo>
                        <a:cubicBezTo>
                          <a:pt x="11525" y="4610"/>
                          <a:pt x="11525" y="4610"/>
                          <a:pt x="11525" y="4610"/>
                        </a:cubicBezTo>
                        <a:cubicBezTo>
                          <a:pt x="11525" y="4610"/>
                          <a:pt x="11525" y="4610"/>
                          <a:pt x="11525" y="4610"/>
                        </a:cubicBezTo>
                        <a:cubicBezTo>
                          <a:pt x="11525" y="4610"/>
                          <a:pt x="11525" y="4610"/>
                          <a:pt x="12678" y="4610"/>
                        </a:cubicBezTo>
                        <a:lnTo>
                          <a:pt x="20745" y="0"/>
                        </a:lnTo>
                        <a:lnTo>
                          <a:pt x="20745" y="3457"/>
                        </a:lnTo>
                        <a:cubicBezTo>
                          <a:pt x="20745" y="3457"/>
                          <a:pt x="20745" y="4610"/>
                          <a:pt x="21898" y="4610"/>
                        </a:cubicBezTo>
                        <a:lnTo>
                          <a:pt x="32271" y="10373"/>
                        </a:lnTo>
                        <a:cubicBezTo>
                          <a:pt x="32271" y="10373"/>
                          <a:pt x="32271" y="10373"/>
                          <a:pt x="31118" y="10373"/>
                        </a:cubicBezTo>
                        <a:lnTo>
                          <a:pt x="16136" y="18441"/>
                        </a:lnTo>
                        <a:cubicBezTo>
                          <a:pt x="16136" y="18441"/>
                          <a:pt x="14983" y="18441"/>
                          <a:pt x="14983" y="18441"/>
                        </a:cubicBezTo>
                        <a:cubicBezTo>
                          <a:pt x="14983" y="18441"/>
                          <a:pt x="14983" y="18441"/>
                          <a:pt x="14983" y="18441"/>
                        </a:cubicBezTo>
                        <a:cubicBezTo>
                          <a:pt x="14983" y="18441"/>
                          <a:pt x="13830" y="18441"/>
                          <a:pt x="13830" y="18441"/>
                        </a:cubicBezTo>
                        <a:lnTo>
                          <a:pt x="13830" y="18441"/>
                        </a:lnTo>
                        <a:cubicBezTo>
                          <a:pt x="13830" y="18441"/>
                          <a:pt x="12678" y="18441"/>
                          <a:pt x="12678" y="18441"/>
                        </a:cubicBezTo>
                        <a:lnTo>
                          <a:pt x="12678" y="18441"/>
                        </a:lnTo>
                        <a:cubicBezTo>
                          <a:pt x="12678" y="18441"/>
                          <a:pt x="11525" y="18441"/>
                          <a:pt x="11525" y="18441"/>
                        </a:cubicBezTo>
                        <a:lnTo>
                          <a:pt x="0" y="11525"/>
                        </a:lnTo>
                        <a:cubicBezTo>
                          <a:pt x="0" y="11525"/>
                          <a:pt x="0" y="11525"/>
                          <a:pt x="0" y="11525"/>
                        </a:cubicBezTo>
                        <a:lnTo>
                          <a:pt x="9220" y="8068"/>
                        </a:lnTo>
                        <a:cubicBezTo>
                          <a:pt x="9220" y="8068"/>
                          <a:pt x="9220" y="8068"/>
                          <a:pt x="9220" y="8068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0366FE"/>
                      </a:gs>
                      <a:gs pos="50000">
                        <a:srgbClr val="0451E5"/>
                      </a:gs>
                      <a:gs pos="100000">
                        <a:srgbClr val="063CCC"/>
                      </a:gs>
                    </a:gsLst>
                    <a:lin ang="20691533" scaled="1"/>
                  </a:gradFill>
                  <a:ln w="115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210" name="Freeform: Shape 4209">
                    <a:extLst>
                      <a:ext uri="{FF2B5EF4-FFF2-40B4-BE49-F238E27FC236}">
                        <a16:creationId xmlns:a16="http://schemas.microsoft.com/office/drawing/2014/main" id="{2190410C-D799-BD3E-483F-272AED9E237C}"/>
                      </a:ext>
                    </a:extLst>
                  </p:cNvPr>
                  <p:cNvSpPr/>
                  <p:nvPr/>
                </p:nvSpPr>
                <p:spPr>
                  <a:xfrm>
                    <a:off x="15836566" y="9300199"/>
                    <a:ext cx="32270" cy="18440"/>
                  </a:xfrm>
                  <a:custGeom>
                    <a:avLst/>
                    <a:gdLst>
                      <a:gd name="connsiteX0" fmla="*/ 9220 w 32270"/>
                      <a:gd name="connsiteY0" fmla="*/ 8067 h 18440"/>
                      <a:gd name="connsiteX1" fmla="*/ 9220 w 32270"/>
                      <a:gd name="connsiteY1" fmla="*/ 8067 h 18440"/>
                      <a:gd name="connsiteX2" fmla="*/ 9220 w 32270"/>
                      <a:gd name="connsiteY2" fmla="*/ 8067 h 18440"/>
                      <a:gd name="connsiteX3" fmla="*/ 9220 w 32270"/>
                      <a:gd name="connsiteY3" fmla="*/ 8067 h 18440"/>
                      <a:gd name="connsiteX4" fmla="*/ 9220 w 32270"/>
                      <a:gd name="connsiteY4" fmla="*/ 8067 h 18440"/>
                      <a:gd name="connsiteX5" fmla="*/ 9220 w 32270"/>
                      <a:gd name="connsiteY5" fmla="*/ 8067 h 18440"/>
                      <a:gd name="connsiteX6" fmla="*/ 9220 w 32270"/>
                      <a:gd name="connsiteY6" fmla="*/ 8067 h 18440"/>
                      <a:gd name="connsiteX7" fmla="*/ 9220 w 32270"/>
                      <a:gd name="connsiteY7" fmla="*/ 8067 h 18440"/>
                      <a:gd name="connsiteX8" fmla="*/ 10373 w 32270"/>
                      <a:gd name="connsiteY8" fmla="*/ 6915 h 18440"/>
                      <a:gd name="connsiteX9" fmla="*/ 10373 w 32270"/>
                      <a:gd name="connsiteY9" fmla="*/ 6915 h 18440"/>
                      <a:gd name="connsiteX10" fmla="*/ 10373 w 32270"/>
                      <a:gd name="connsiteY10" fmla="*/ 3457 h 18440"/>
                      <a:gd name="connsiteX11" fmla="*/ 11525 w 32270"/>
                      <a:gd name="connsiteY11" fmla="*/ 4610 h 18440"/>
                      <a:gd name="connsiteX12" fmla="*/ 11525 w 32270"/>
                      <a:gd name="connsiteY12" fmla="*/ 4610 h 18440"/>
                      <a:gd name="connsiteX13" fmla="*/ 11525 w 32270"/>
                      <a:gd name="connsiteY13" fmla="*/ 4610 h 18440"/>
                      <a:gd name="connsiteX14" fmla="*/ 11525 w 32270"/>
                      <a:gd name="connsiteY14" fmla="*/ 4610 h 18440"/>
                      <a:gd name="connsiteX15" fmla="*/ 11525 w 32270"/>
                      <a:gd name="connsiteY15" fmla="*/ 4610 h 18440"/>
                      <a:gd name="connsiteX16" fmla="*/ 11525 w 32270"/>
                      <a:gd name="connsiteY16" fmla="*/ 4610 h 18440"/>
                      <a:gd name="connsiteX17" fmla="*/ 11525 w 32270"/>
                      <a:gd name="connsiteY17" fmla="*/ 4610 h 18440"/>
                      <a:gd name="connsiteX18" fmla="*/ 11525 w 32270"/>
                      <a:gd name="connsiteY18" fmla="*/ 4610 h 18440"/>
                      <a:gd name="connsiteX19" fmla="*/ 11525 w 32270"/>
                      <a:gd name="connsiteY19" fmla="*/ 4610 h 18440"/>
                      <a:gd name="connsiteX20" fmla="*/ 11525 w 32270"/>
                      <a:gd name="connsiteY20" fmla="*/ 4610 h 18440"/>
                      <a:gd name="connsiteX21" fmla="*/ 11525 w 32270"/>
                      <a:gd name="connsiteY21" fmla="*/ 4610 h 18440"/>
                      <a:gd name="connsiteX22" fmla="*/ 11525 w 32270"/>
                      <a:gd name="connsiteY22" fmla="*/ 4610 h 18440"/>
                      <a:gd name="connsiteX23" fmla="*/ 11525 w 32270"/>
                      <a:gd name="connsiteY23" fmla="*/ 4610 h 18440"/>
                      <a:gd name="connsiteX24" fmla="*/ 11525 w 32270"/>
                      <a:gd name="connsiteY24" fmla="*/ 4610 h 18440"/>
                      <a:gd name="connsiteX25" fmla="*/ 11525 w 32270"/>
                      <a:gd name="connsiteY25" fmla="*/ 4610 h 18440"/>
                      <a:gd name="connsiteX26" fmla="*/ 11525 w 32270"/>
                      <a:gd name="connsiteY26" fmla="*/ 4610 h 18440"/>
                      <a:gd name="connsiteX27" fmla="*/ 11525 w 32270"/>
                      <a:gd name="connsiteY27" fmla="*/ 4610 h 18440"/>
                      <a:gd name="connsiteX28" fmla="*/ 12677 w 32270"/>
                      <a:gd name="connsiteY28" fmla="*/ 4610 h 18440"/>
                      <a:gd name="connsiteX29" fmla="*/ 20745 w 32270"/>
                      <a:gd name="connsiteY29" fmla="*/ 0 h 18440"/>
                      <a:gd name="connsiteX30" fmla="*/ 20745 w 32270"/>
                      <a:gd name="connsiteY30" fmla="*/ 3457 h 18440"/>
                      <a:gd name="connsiteX31" fmla="*/ 21898 w 32270"/>
                      <a:gd name="connsiteY31" fmla="*/ 4610 h 18440"/>
                      <a:gd name="connsiteX32" fmla="*/ 32271 w 32270"/>
                      <a:gd name="connsiteY32" fmla="*/ 10372 h 18440"/>
                      <a:gd name="connsiteX33" fmla="*/ 31118 w 32270"/>
                      <a:gd name="connsiteY33" fmla="*/ 10372 h 18440"/>
                      <a:gd name="connsiteX34" fmla="*/ 16136 w 32270"/>
                      <a:gd name="connsiteY34" fmla="*/ 18440 h 18440"/>
                      <a:gd name="connsiteX35" fmla="*/ 14983 w 32270"/>
                      <a:gd name="connsiteY35" fmla="*/ 18440 h 18440"/>
                      <a:gd name="connsiteX36" fmla="*/ 14983 w 32270"/>
                      <a:gd name="connsiteY36" fmla="*/ 18440 h 18440"/>
                      <a:gd name="connsiteX37" fmla="*/ 13830 w 32270"/>
                      <a:gd name="connsiteY37" fmla="*/ 18440 h 18440"/>
                      <a:gd name="connsiteX38" fmla="*/ 13830 w 32270"/>
                      <a:gd name="connsiteY38" fmla="*/ 18440 h 18440"/>
                      <a:gd name="connsiteX39" fmla="*/ 12677 w 32270"/>
                      <a:gd name="connsiteY39" fmla="*/ 18440 h 18440"/>
                      <a:gd name="connsiteX40" fmla="*/ 12677 w 32270"/>
                      <a:gd name="connsiteY40" fmla="*/ 18440 h 18440"/>
                      <a:gd name="connsiteX41" fmla="*/ 11525 w 32270"/>
                      <a:gd name="connsiteY41" fmla="*/ 18440 h 18440"/>
                      <a:gd name="connsiteX42" fmla="*/ 0 w 32270"/>
                      <a:gd name="connsiteY42" fmla="*/ 11525 h 18440"/>
                      <a:gd name="connsiteX43" fmla="*/ 0 w 32270"/>
                      <a:gd name="connsiteY43" fmla="*/ 11525 h 18440"/>
                      <a:gd name="connsiteX44" fmla="*/ 9220 w 32270"/>
                      <a:gd name="connsiteY44" fmla="*/ 8067 h 18440"/>
                      <a:gd name="connsiteX45" fmla="*/ 9220 w 32270"/>
                      <a:gd name="connsiteY45" fmla="*/ 8067 h 184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</a:cxnLst>
                    <a:rect l="l" t="t" r="r" b="b"/>
                    <a:pathLst>
                      <a:path w="32270" h="18440">
                        <a:moveTo>
                          <a:pt x="9220" y="8067"/>
                        </a:moveTo>
                        <a:cubicBezTo>
                          <a:pt x="9220" y="8067"/>
                          <a:pt x="9220" y="8067"/>
                          <a:pt x="9220" y="8067"/>
                        </a:cubicBezTo>
                        <a:cubicBezTo>
                          <a:pt x="9220" y="6915"/>
                          <a:pt x="9220" y="6915"/>
                          <a:pt x="9220" y="8067"/>
                        </a:cubicBezTo>
                        <a:cubicBezTo>
                          <a:pt x="9220" y="6915"/>
                          <a:pt x="9220" y="6915"/>
                          <a:pt x="9220" y="8067"/>
                        </a:cubicBezTo>
                        <a:lnTo>
                          <a:pt x="9220" y="8067"/>
                        </a:lnTo>
                        <a:cubicBezTo>
                          <a:pt x="9220" y="6915"/>
                          <a:pt x="9220" y="6915"/>
                          <a:pt x="9220" y="8067"/>
                        </a:cubicBezTo>
                        <a:cubicBezTo>
                          <a:pt x="9220" y="6915"/>
                          <a:pt x="9220" y="6915"/>
                          <a:pt x="9220" y="8067"/>
                        </a:cubicBezTo>
                        <a:cubicBezTo>
                          <a:pt x="9220" y="6915"/>
                          <a:pt x="9220" y="6915"/>
                          <a:pt x="9220" y="8067"/>
                        </a:cubicBezTo>
                        <a:cubicBezTo>
                          <a:pt x="10373" y="6915"/>
                          <a:pt x="10373" y="6915"/>
                          <a:pt x="10373" y="6915"/>
                        </a:cubicBezTo>
                        <a:lnTo>
                          <a:pt x="10373" y="6915"/>
                        </a:lnTo>
                        <a:lnTo>
                          <a:pt x="10373" y="3457"/>
                        </a:lnTo>
                        <a:lnTo>
                          <a:pt x="11525" y="4610"/>
                        </a:lnTo>
                        <a:cubicBezTo>
                          <a:pt x="11525" y="4610"/>
                          <a:pt x="11525" y="4610"/>
                          <a:pt x="11525" y="4610"/>
                        </a:cubicBezTo>
                        <a:cubicBezTo>
                          <a:pt x="11525" y="4610"/>
                          <a:pt x="11525" y="4610"/>
                          <a:pt x="11525" y="4610"/>
                        </a:cubicBezTo>
                        <a:cubicBezTo>
                          <a:pt x="11525" y="4610"/>
                          <a:pt x="11525" y="4610"/>
                          <a:pt x="11525" y="4610"/>
                        </a:cubicBezTo>
                        <a:lnTo>
                          <a:pt x="11525" y="4610"/>
                        </a:lnTo>
                        <a:cubicBezTo>
                          <a:pt x="11525" y="4610"/>
                          <a:pt x="11525" y="4610"/>
                          <a:pt x="11525" y="4610"/>
                        </a:cubicBezTo>
                        <a:cubicBezTo>
                          <a:pt x="11525" y="4610"/>
                          <a:pt x="11525" y="4610"/>
                          <a:pt x="11525" y="4610"/>
                        </a:cubicBezTo>
                        <a:cubicBezTo>
                          <a:pt x="11525" y="4610"/>
                          <a:pt x="11525" y="4610"/>
                          <a:pt x="11525" y="4610"/>
                        </a:cubicBezTo>
                        <a:cubicBezTo>
                          <a:pt x="11525" y="4610"/>
                          <a:pt x="11525" y="4610"/>
                          <a:pt x="11525" y="4610"/>
                        </a:cubicBezTo>
                        <a:lnTo>
                          <a:pt x="11525" y="4610"/>
                        </a:lnTo>
                        <a:lnTo>
                          <a:pt x="11525" y="4610"/>
                        </a:lnTo>
                        <a:cubicBezTo>
                          <a:pt x="11525" y="4610"/>
                          <a:pt x="11525" y="4610"/>
                          <a:pt x="11525" y="4610"/>
                        </a:cubicBezTo>
                        <a:cubicBezTo>
                          <a:pt x="11525" y="4610"/>
                          <a:pt x="11525" y="4610"/>
                          <a:pt x="11525" y="4610"/>
                        </a:cubicBezTo>
                        <a:cubicBezTo>
                          <a:pt x="11525" y="4610"/>
                          <a:pt x="11525" y="4610"/>
                          <a:pt x="11525" y="4610"/>
                        </a:cubicBezTo>
                        <a:cubicBezTo>
                          <a:pt x="11525" y="4610"/>
                          <a:pt x="11525" y="4610"/>
                          <a:pt x="11525" y="4610"/>
                        </a:cubicBezTo>
                        <a:cubicBezTo>
                          <a:pt x="11525" y="4610"/>
                          <a:pt x="11525" y="4610"/>
                          <a:pt x="11525" y="4610"/>
                        </a:cubicBezTo>
                        <a:cubicBezTo>
                          <a:pt x="11525" y="4610"/>
                          <a:pt x="11525" y="4610"/>
                          <a:pt x="11525" y="4610"/>
                        </a:cubicBezTo>
                        <a:cubicBezTo>
                          <a:pt x="11525" y="4610"/>
                          <a:pt x="11525" y="4610"/>
                          <a:pt x="12677" y="4610"/>
                        </a:cubicBezTo>
                        <a:lnTo>
                          <a:pt x="20745" y="0"/>
                        </a:lnTo>
                        <a:lnTo>
                          <a:pt x="20745" y="3457"/>
                        </a:lnTo>
                        <a:cubicBezTo>
                          <a:pt x="20745" y="3457"/>
                          <a:pt x="20745" y="4610"/>
                          <a:pt x="21898" y="4610"/>
                        </a:cubicBezTo>
                        <a:lnTo>
                          <a:pt x="32271" y="10372"/>
                        </a:lnTo>
                        <a:cubicBezTo>
                          <a:pt x="32271" y="10372"/>
                          <a:pt x="32271" y="10372"/>
                          <a:pt x="31118" y="10372"/>
                        </a:cubicBezTo>
                        <a:lnTo>
                          <a:pt x="16136" y="18440"/>
                        </a:lnTo>
                        <a:cubicBezTo>
                          <a:pt x="16136" y="18440"/>
                          <a:pt x="14983" y="18440"/>
                          <a:pt x="14983" y="18440"/>
                        </a:cubicBezTo>
                        <a:cubicBezTo>
                          <a:pt x="14983" y="18440"/>
                          <a:pt x="14983" y="18440"/>
                          <a:pt x="14983" y="18440"/>
                        </a:cubicBezTo>
                        <a:cubicBezTo>
                          <a:pt x="14983" y="18440"/>
                          <a:pt x="13830" y="18440"/>
                          <a:pt x="13830" y="18440"/>
                        </a:cubicBezTo>
                        <a:lnTo>
                          <a:pt x="13830" y="18440"/>
                        </a:lnTo>
                        <a:cubicBezTo>
                          <a:pt x="13830" y="18440"/>
                          <a:pt x="12677" y="18440"/>
                          <a:pt x="12677" y="18440"/>
                        </a:cubicBezTo>
                        <a:lnTo>
                          <a:pt x="12677" y="18440"/>
                        </a:lnTo>
                        <a:cubicBezTo>
                          <a:pt x="12677" y="18440"/>
                          <a:pt x="11525" y="18440"/>
                          <a:pt x="11525" y="18440"/>
                        </a:cubicBezTo>
                        <a:lnTo>
                          <a:pt x="0" y="11525"/>
                        </a:lnTo>
                        <a:cubicBezTo>
                          <a:pt x="0" y="11525"/>
                          <a:pt x="0" y="11525"/>
                          <a:pt x="0" y="11525"/>
                        </a:cubicBezTo>
                        <a:lnTo>
                          <a:pt x="9220" y="8067"/>
                        </a:lnTo>
                        <a:lnTo>
                          <a:pt x="9220" y="8067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0366FE"/>
                      </a:gs>
                      <a:gs pos="50000">
                        <a:srgbClr val="0451E5"/>
                      </a:gs>
                      <a:gs pos="100000">
                        <a:srgbClr val="063CCC"/>
                      </a:gs>
                    </a:gsLst>
                    <a:lin ang="20691544" scaled="1"/>
                  </a:gradFill>
                  <a:ln w="115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211" name="Freeform: Shape 4210">
                    <a:extLst>
                      <a:ext uri="{FF2B5EF4-FFF2-40B4-BE49-F238E27FC236}">
                        <a16:creationId xmlns:a16="http://schemas.microsoft.com/office/drawing/2014/main" id="{C4A91DC6-D145-68A9-17AE-AE917B8E7B60}"/>
                      </a:ext>
                    </a:extLst>
                  </p:cNvPr>
                  <p:cNvSpPr/>
                  <p:nvPr/>
                </p:nvSpPr>
                <p:spPr>
                  <a:xfrm>
                    <a:off x="15814667" y="9311725"/>
                    <a:ext cx="32271" cy="18440"/>
                  </a:xfrm>
                  <a:custGeom>
                    <a:avLst/>
                    <a:gdLst>
                      <a:gd name="connsiteX0" fmla="*/ 9221 w 32271"/>
                      <a:gd name="connsiteY0" fmla="*/ 8067 h 18440"/>
                      <a:gd name="connsiteX1" fmla="*/ 9221 w 32271"/>
                      <a:gd name="connsiteY1" fmla="*/ 8067 h 18440"/>
                      <a:gd name="connsiteX2" fmla="*/ 9221 w 32271"/>
                      <a:gd name="connsiteY2" fmla="*/ 8067 h 18440"/>
                      <a:gd name="connsiteX3" fmla="*/ 9221 w 32271"/>
                      <a:gd name="connsiteY3" fmla="*/ 8067 h 18440"/>
                      <a:gd name="connsiteX4" fmla="*/ 9221 w 32271"/>
                      <a:gd name="connsiteY4" fmla="*/ 8067 h 18440"/>
                      <a:gd name="connsiteX5" fmla="*/ 9221 w 32271"/>
                      <a:gd name="connsiteY5" fmla="*/ 8067 h 18440"/>
                      <a:gd name="connsiteX6" fmla="*/ 9221 w 32271"/>
                      <a:gd name="connsiteY6" fmla="*/ 8067 h 18440"/>
                      <a:gd name="connsiteX7" fmla="*/ 9221 w 32271"/>
                      <a:gd name="connsiteY7" fmla="*/ 8067 h 18440"/>
                      <a:gd name="connsiteX8" fmla="*/ 9221 w 32271"/>
                      <a:gd name="connsiteY8" fmla="*/ 8067 h 18440"/>
                      <a:gd name="connsiteX9" fmla="*/ 9221 w 32271"/>
                      <a:gd name="connsiteY9" fmla="*/ 8067 h 18440"/>
                      <a:gd name="connsiteX10" fmla="*/ 10373 w 32271"/>
                      <a:gd name="connsiteY10" fmla="*/ 3457 h 18440"/>
                      <a:gd name="connsiteX11" fmla="*/ 11525 w 32271"/>
                      <a:gd name="connsiteY11" fmla="*/ 4610 h 18440"/>
                      <a:gd name="connsiteX12" fmla="*/ 11525 w 32271"/>
                      <a:gd name="connsiteY12" fmla="*/ 4610 h 18440"/>
                      <a:gd name="connsiteX13" fmla="*/ 11525 w 32271"/>
                      <a:gd name="connsiteY13" fmla="*/ 4610 h 18440"/>
                      <a:gd name="connsiteX14" fmla="*/ 11525 w 32271"/>
                      <a:gd name="connsiteY14" fmla="*/ 4610 h 18440"/>
                      <a:gd name="connsiteX15" fmla="*/ 11525 w 32271"/>
                      <a:gd name="connsiteY15" fmla="*/ 4610 h 18440"/>
                      <a:gd name="connsiteX16" fmla="*/ 11525 w 32271"/>
                      <a:gd name="connsiteY16" fmla="*/ 4610 h 18440"/>
                      <a:gd name="connsiteX17" fmla="*/ 11525 w 32271"/>
                      <a:gd name="connsiteY17" fmla="*/ 4610 h 18440"/>
                      <a:gd name="connsiteX18" fmla="*/ 11525 w 32271"/>
                      <a:gd name="connsiteY18" fmla="*/ 4610 h 18440"/>
                      <a:gd name="connsiteX19" fmla="*/ 11525 w 32271"/>
                      <a:gd name="connsiteY19" fmla="*/ 4610 h 18440"/>
                      <a:gd name="connsiteX20" fmla="*/ 11525 w 32271"/>
                      <a:gd name="connsiteY20" fmla="*/ 4610 h 18440"/>
                      <a:gd name="connsiteX21" fmla="*/ 11525 w 32271"/>
                      <a:gd name="connsiteY21" fmla="*/ 4610 h 18440"/>
                      <a:gd name="connsiteX22" fmla="*/ 11525 w 32271"/>
                      <a:gd name="connsiteY22" fmla="*/ 4610 h 18440"/>
                      <a:gd name="connsiteX23" fmla="*/ 11525 w 32271"/>
                      <a:gd name="connsiteY23" fmla="*/ 4610 h 18440"/>
                      <a:gd name="connsiteX24" fmla="*/ 11525 w 32271"/>
                      <a:gd name="connsiteY24" fmla="*/ 4610 h 18440"/>
                      <a:gd name="connsiteX25" fmla="*/ 11525 w 32271"/>
                      <a:gd name="connsiteY25" fmla="*/ 4610 h 18440"/>
                      <a:gd name="connsiteX26" fmla="*/ 11525 w 32271"/>
                      <a:gd name="connsiteY26" fmla="*/ 4610 h 18440"/>
                      <a:gd name="connsiteX27" fmla="*/ 11525 w 32271"/>
                      <a:gd name="connsiteY27" fmla="*/ 4610 h 18440"/>
                      <a:gd name="connsiteX28" fmla="*/ 12678 w 32271"/>
                      <a:gd name="connsiteY28" fmla="*/ 4610 h 18440"/>
                      <a:gd name="connsiteX29" fmla="*/ 20746 w 32271"/>
                      <a:gd name="connsiteY29" fmla="*/ 0 h 18440"/>
                      <a:gd name="connsiteX30" fmla="*/ 20746 w 32271"/>
                      <a:gd name="connsiteY30" fmla="*/ 3457 h 18440"/>
                      <a:gd name="connsiteX31" fmla="*/ 21898 w 32271"/>
                      <a:gd name="connsiteY31" fmla="*/ 4610 h 18440"/>
                      <a:gd name="connsiteX32" fmla="*/ 32271 w 32271"/>
                      <a:gd name="connsiteY32" fmla="*/ 10372 h 18440"/>
                      <a:gd name="connsiteX33" fmla="*/ 31118 w 32271"/>
                      <a:gd name="connsiteY33" fmla="*/ 10372 h 18440"/>
                      <a:gd name="connsiteX34" fmla="*/ 16136 w 32271"/>
                      <a:gd name="connsiteY34" fmla="*/ 18440 h 18440"/>
                      <a:gd name="connsiteX35" fmla="*/ 14983 w 32271"/>
                      <a:gd name="connsiteY35" fmla="*/ 18440 h 18440"/>
                      <a:gd name="connsiteX36" fmla="*/ 14983 w 32271"/>
                      <a:gd name="connsiteY36" fmla="*/ 18440 h 18440"/>
                      <a:gd name="connsiteX37" fmla="*/ 13830 w 32271"/>
                      <a:gd name="connsiteY37" fmla="*/ 18440 h 18440"/>
                      <a:gd name="connsiteX38" fmla="*/ 13830 w 32271"/>
                      <a:gd name="connsiteY38" fmla="*/ 18440 h 18440"/>
                      <a:gd name="connsiteX39" fmla="*/ 12678 w 32271"/>
                      <a:gd name="connsiteY39" fmla="*/ 18440 h 18440"/>
                      <a:gd name="connsiteX40" fmla="*/ 12678 w 32271"/>
                      <a:gd name="connsiteY40" fmla="*/ 18440 h 18440"/>
                      <a:gd name="connsiteX41" fmla="*/ 11525 w 32271"/>
                      <a:gd name="connsiteY41" fmla="*/ 18440 h 18440"/>
                      <a:gd name="connsiteX42" fmla="*/ 0 w 32271"/>
                      <a:gd name="connsiteY42" fmla="*/ 11525 h 18440"/>
                      <a:gd name="connsiteX43" fmla="*/ 0 w 32271"/>
                      <a:gd name="connsiteY43" fmla="*/ 11525 h 18440"/>
                      <a:gd name="connsiteX44" fmla="*/ 9221 w 32271"/>
                      <a:gd name="connsiteY44" fmla="*/ 8067 h 18440"/>
                      <a:gd name="connsiteX45" fmla="*/ 9221 w 32271"/>
                      <a:gd name="connsiteY45" fmla="*/ 8067 h 184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</a:cxnLst>
                    <a:rect l="l" t="t" r="r" b="b"/>
                    <a:pathLst>
                      <a:path w="32271" h="18440">
                        <a:moveTo>
                          <a:pt x="9221" y="8067"/>
                        </a:moveTo>
                        <a:cubicBezTo>
                          <a:pt x="9221" y="8067"/>
                          <a:pt x="9221" y="8067"/>
                          <a:pt x="9221" y="8067"/>
                        </a:cubicBezTo>
                        <a:cubicBezTo>
                          <a:pt x="9221" y="8067"/>
                          <a:pt x="9221" y="8067"/>
                          <a:pt x="9221" y="8067"/>
                        </a:cubicBezTo>
                        <a:cubicBezTo>
                          <a:pt x="9221" y="8067"/>
                          <a:pt x="10373" y="8067"/>
                          <a:pt x="9221" y="8067"/>
                        </a:cubicBezTo>
                        <a:cubicBezTo>
                          <a:pt x="10373" y="8067"/>
                          <a:pt x="10373" y="8067"/>
                          <a:pt x="9221" y="8067"/>
                        </a:cubicBezTo>
                        <a:cubicBezTo>
                          <a:pt x="10373" y="8067"/>
                          <a:pt x="10373" y="6915"/>
                          <a:pt x="9221" y="8067"/>
                        </a:cubicBezTo>
                        <a:cubicBezTo>
                          <a:pt x="10373" y="6915"/>
                          <a:pt x="10373" y="6915"/>
                          <a:pt x="9221" y="8067"/>
                        </a:cubicBezTo>
                        <a:cubicBezTo>
                          <a:pt x="10373" y="6915"/>
                          <a:pt x="10373" y="6915"/>
                          <a:pt x="9221" y="8067"/>
                        </a:cubicBezTo>
                        <a:cubicBezTo>
                          <a:pt x="10373" y="6915"/>
                          <a:pt x="10373" y="6915"/>
                          <a:pt x="9221" y="8067"/>
                        </a:cubicBezTo>
                        <a:lnTo>
                          <a:pt x="9221" y="8067"/>
                        </a:lnTo>
                        <a:lnTo>
                          <a:pt x="10373" y="3457"/>
                        </a:lnTo>
                        <a:lnTo>
                          <a:pt x="11525" y="4610"/>
                        </a:lnTo>
                        <a:cubicBezTo>
                          <a:pt x="11525" y="4610"/>
                          <a:pt x="11525" y="4610"/>
                          <a:pt x="11525" y="4610"/>
                        </a:cubicBezTo>
                        <a:cubicBezTo>
                          <a:pt x="11525" y="4610"/>
                          <a:pt x="11525" y="4610"/>
                          <a:pt x="11525" y="4610"/>
                        </a:cubicBezTo>
                        <a:cubicBezTo>
                          <a:pt x="11525" y="4610"/>
                          <a:pt x="11525" y="4610"/>
                          <a:pt x="11525" y="4610"/>
                        </a:cubicBezTo>
                        <a:lnTo>
                          <a:pt x="11525" y="4610"/>
                        </a:lnTo>
                        <a:cubicBezTo>
                          <a:pt x="11525" y="4610"/>
                          <a:pt x="11525" y="4610"/>
                          <a:pt x="11525" y="4610"/>
                        </a:cubicBezTo>
                        <a:cubicBezTo>
                          <a:pt x="11525" y="4610"/>
                          <a:pt x="11525" y="4610"/>
                          <a:pt x="11525" y="4610"/>
                        </a:cubicBezTo>
                        <a:cubicBezTo>
                          <a:pt x="11525" y="4610"/>
                          <a:pt x="11525" y="4610"/>
                          <a:pt x="11525" y="4610"/>
                        </a:cubicBezTo>
                        <a:cubicBezTo>
                          <a:pt x="11525" y="4610"/>
                          <a:pt x="11525" y="4610"/>
                          <a:pt x="11525" y="4610"/>
                        </a:cubicBezTo>
                        <a:lnTo>
                          <a:pt x="11525" y="4610"/>
                        </a:lnTo>
                        <a:lnTo>
                          <a:pt x="11525" y="4610"/>
                        </a:lnTo>
                        <a:lnTo>
                          <a:pt x="11525" y="4610"/>
                        </a:lnTo>
                        <a:cubicBezTo>
                          <a:pt x="11525" y="4610"/>
                          <a:pt x="11525" y="4610"/>
                          <a:pt x="11525" y="4610"/>
                        </a:cubicBezTo>
                        <a:cubicBezTo>
                          <a:pt x="11525" y="4610"/>
                          <a:pt x="11525" y="4610"/>
                          <a:pt x="11525" y="4610"/>
                        </a:cubicBezTo>
                        <a:cubicBezTo>
                          <a:pt x="11525" y="4610"/>
                          <a:pt x="11525" y="4610"/>
                          <a:pt x="11525" y="4610"/>
                        </a:cubicBezTo>
                        <a:cubicBezTo>
                          <a:pt x="11525" y="4610"/>
                          <a:pt x="11525" y="4610"/>
                          <a:pt x="11525" y="4610"/>
                        </a:cubicBezTo>
                        <a:cubicBezTo>
                          <a:pt x="11525" y="4610"/>
                          <a:pt x="11525" y="4610"/>
                          <a:pt x="11525" y="4610"/>
                        </a:cubicBezTo>
                        <a:cubicBezTo>
                          <a:pt x="11525" y="4610"/>
                          <a:pt x="11525" y="4610"/>
                          <a:pt x="12678" y="4610"/>
                        </a:cubicBezTo>
                        <a:lnTo>
                          <a:pt x="20746" y="0"/>
                        </a:lnTo>
                        <a:lnTo>
                          <a:pt x="20746" y="3457"/>
                        </a:lnTo>
                        <a:cubicBezTo>
                          <a:pt x="20746" y="3457"/>
                          <a:pt x="20746" y="4610"/>
                          <a:pt x="21898" y="4610"/>
                        </a:cubicBezTo>
                        <a:lnTo>
                          <a:pt x="32271" y="10372"/>
                        </a:lnTo>
                        <a:cubicBezTo>
                          <a:pt x="32271" y="10372"/>
                          <a:pt x="32271" y="10372"/>
                          <a:pt x="31118" y="10372"/>
                        </a:cubicBezTo>
                        <a:lnTo>
                          <a:pt x="16136" y="18440"/>
                        </a:lnTo>
                        <a:cubicBezTo>
                          <a:pt x="16136" y="18440"/>
                          <a:pt x="14983" y="18440"/>
                          <a:pt x="14983" y="18440"/>
                        </a:cubicBezTo>
                        <a:cubicBezTo>
                          <a:pt x="14983" y="18440"/>
                          <a:pt x="14983" y="18440"/>
                          <a:pt x="14983" y="18440"/>
                        </a:cubicBezTo>
                        <a:cubicBezTo>
                          <a:pt x="14983" y="18440"/>
                          <a:pt x="13830" y="18440"/>
                          <a:pt x="13830" y="18440"/>
                        </a:cubicBezTo>
                        <a:lnTo>
                          <a:pt x="13830" y="18440"/>
                        </a:lnTo>
                        <a:cubicBezTo>
                          <a:pt x="13830" y="18440"/>
                          <a:pt x="12678" y="18440"/>
                          <a:pt x="12678" y="18440"/>
                        </a:cubicBezTo>
                        <a:lnTo>
                          <a:pt x="12678" y="18440"/>
                        </a:lnTo>
                        <a:cubicBezTo>
                          <a:pt x="12678" y="18440"/>
                          <a:pt x="11525" y="18440"/>
                          <a:pt x="11525" y="18440"/>
                        </a:cubicBezTo>
                        <a:lnTo>
                          <a:pt x="0" y="11525"/>
                        </a:lnTo>
                        <a:cubicBezTo>
                          <a:pt x="0" y="11525"/>
                          <a:pt x="0" y="11525"/>
                          <a:pt x="0" y="11525"/>
                        </a:cubicBezTo>
                        <a:lnTo>
                          <a:pt x="9221" y="8067"/>
                        </a:lnTo>
                        <a:cubicBezTo>
                          <a:pt x="9221" y="8067"/>
                          <a:pt x="9221" y="8067"/>
                          <a:pt x="9221" y="8067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0366FE"/>
                      </a:gs>
                      <a:gs pos="50000">
                        <a:srgbClr val="0451E5"/>
                      </a:gs>
                      <a:gs pos="100000">
                        <a:srgbClr val="063CCC"/>
                      </a:gs>
                    </a:gsLst>
                    <a:lin ang="20691539" scaled="1"/>
                  </a:gradFill>
                  <a:ln w="115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212" name="Freeform: Shape 4211">
                    <a:extLst>
                      <a:ext uri="{FF2B5EF4-FFF2-40B4-BE49-F238E27FC236}">
                        <a16:creationId xmlns:a16="http://schemas.microsoft.com/office/drawing/2014/main" id="{3511CC62-0CB2-3B5B-55D7-E1202C8E811F}"/>
                      </a:ext>
                    </a:extLst>
                  </p:cNvPr>
                  <p:cNvSpPr/>
                  <p:nvPr/>
                </p:nvSpPr>
                <p:spPr>
                  <a:xfrm>
                    <a:off x="15793922" y="9323250"/>
                    <a:ext cx="31118" cy="18440"/>
                  </a:xfrm>
                  <a:custGeom>
                    <a:avLst/>
                    <a:gdLst>
                      <a:gd name="connsiteX0" fmla="*/ 8068 w 31118"/>
                      <a:gd name="connsiteY0" fmla="*/ 8067 h 18440"/>
                      <a:gd name="connsiteX1" fmla="*/ 8068 w 31118"/>
                      <a:gd name="connsiteY1" fmla="*/ 8067 h 18440"/>
                      <a:gd name="connsiteX2" fmla="*/ 8068 w 31118"/>
                      <a:gd name="connsiteY2" fmla="*/ 8067 h 18440"/>
                      <a:gd name="connsiteX3" fmla="*/ 8068 w 31118"/>
                      <a:gd name="connsiteY3" fmla="*/ 8067 h 18440"/>
                      <a:gd name="connsiteX4" fmla="*/ 8068 w 31118"/>
                      <a:gd name="connsiteY4" fmla="*/ 8067 h 18440"/>
                      <a:gd name="connsiteX5" fmla="*/ 8068 w 31118"/>
                      <a:gd name="connsiteY5" fmla="*/ 8067 h 18440"/>
                      <a:gd name="connsiteX6" fmla="*/ 8068 w 31118"/>
                      <a:gd name="connsiteY6" fmla="*/ 8067 h 18440"/>
                      <a:gd name="connsiteX7" fmla="*/ 8068 w 31118"/>
                      <a:gd name="connsiteY7" fmla="*/ 8067 h 18440"/>
                      <a:gd name="connsiteX8" fmla="*/ 8068 w 31118"/>
                      <a:gd name="connsiteY8" fmla="*/ 8067 h 18440"/>
                      <a:gd name="connsiteX9" fmla="*/ 9220 w 31118"/>
                      <a:gd name="connsiteY9" fmla="*/ 6915 h 18440"/>
                      <a:gd name="connsiteX10" fmla="*/ 9220 w 31118"/>
                      <a:gd name="connsiteY10" fmla="*/ 3457 h 18440"/>
                      <a:gd name="connsiteX11" fmla="*/ 10373 w 31118"/>
                      <a:gd name="connsiteY11" fmla="*/ 4610 h 18440"/>
                      <a:gd name="connsiteX12" fmla="*/ 10373 w 31118"/>
                      <a:gd name="connsiteY12" fmla="*/ 4610 h 18440"/>
                      <a:gd name="connsiteX13" fmla="*/ 10373 w 31118"/>
                      <a:gd name="connsiteY13" fmla="*/ 4610 h 18440"/>
                      <a:gd name="connsiteX14" fmla="*/ 10373 w 31118"/>
                      <a:gd name="connsiteY14" fmla="*/ 4610 h 18440"/>
                      <a:gd name="connsiteX15" fmla="*/ 10373 w 31118"/>
                      <a:gd name="connsiteY15" fmla="*/ 4610 h 18440"/>
                      <a:gd name="connsiteX16" fmla="*/ 10373 w 31118"/>
                      <a:gd name="connsiteY16" fmla="*/ 4610 h 18440"/>
                      <a:gd name="connsiteX17" fmla="*/ 10373 w 31118"/>
                      <a:gd name="connsiteY17" fmla="*/ 4610 h 18440"/>
                      <a:gd name="connsiteX18" fmla="*/ 10373 w 31118"/>
                      <a:gd name="connsiteY18" fmla="*/ 4610 h 18440"/>
                      <a:gd name="connsiteX19" fmla="*/ 10373 w 31118"/>
                      <a:gd name="connsiteY19" fmla="*/ 4610 h 18440"/>
                      <a:gd name="connsiteX20" fmla="*/ 10373 w 31118"/>
                      <a:gd name="connsiteY20" fmla="*/ 4610 h 18440"/>
                      <a:gd name="connsiteX21" fmla="*/ 10373 w 31118"/>
                      <a:gd name="connsiteY21" fmla="*/ 4610 h 18440"/>
                      <a:gd name="connsiteX22" fmla="*/ 10373 w 31118"/>
                      <a:gd name="connsiteY22" fmla="*/ 4610 h 18440"/>
                      <a:gd name="connsiteX23" fmla="*/ 10373 w 31118"/>
                      <a:gd name="connsiteY23" fmla="*/ 4610 h 18440"/>
                      <a:gd name="connsiteX24" fmla="*/ 10373 w 31118"/>
                      <a:gd name="connsiteY24" fmla="*/ 4610 h 18440"/>
                      <a:gd name="connsiteX25" fmla="*/ 10373 w 31118"/>
                      <a:gd name="connsiteY25" fmla="*/ 4610 h 18440"/>
                      <a:gd name="connsiteX26" fmla="*/ 10373 w 31118"/>
                      <a:gd name="connsiteY26" fmla="*/ 4610 h 18440"/>
                      <a:gd name="connsiteX27" fmla="*/ 10373 w 31118"/>
                      <a:gd name="connsiteY27" fmla="*/ 4610 h 18440"/>
                      <a:gd name="connsiteX28" fmla="*/ 11525 w 31118"/>
                      <a:gd name="connsiteY28" fmla="*/ 4610 h 18440"/>
                      <a:gd name="connsiteX29" fmla="*/ 19593 w 31118"/>
                      <a:gd name="connsiteY29" fmla="*/ 0 h 18440"/>
                      <a:gd name="connsiteX30" fmla="*/ 19593 w 31118"/>
                      <a:gd name="connsiteY30" fmla="*/ 3457 h 18440"/>
                      <a:gd name="connsiteX31" fmla="*/ 20745 w 31118"/>
                      <a:gd name="connsiteY31" fmla="*/ 4610 h 18440"/>
                      <a:gd name="connsiteX32" fmla="*/ 31118 w 31118"/>
                      <a:gd name="connsiteY32" fmla="*/ 10372 h 18440"/>
                      <a:gd name="connsiteX33" fmla="*/ 31118 w 31118"/>
                      <a:gd name="connsiteY33" fmla="*/ 10372 h 18440"/>
                      <a:gd name="connsiteX34" fmla="*/ 16136 w 31118"/>
                      <a:gd name="connsiteY34" fmla="*/ 18440 h 18440"/>
                      <a:gd name="connsiteX35" fmla="*/ 14983 w 31118"/>
                      <a:gd name="connsiteY35" fmla="*/ 18440 h 18440"/>
                      <a:gd name="connsiteX36" fmla="*/ 14983 w 31118"/>
                      <a:gd name="connsiteY36" fmla="*/ 18440 h 18440"/>
                      <a:gd name="connsiteX37" fmla="*/ 13830 w 31118"/>
                      <a:gd name="connsiteY37" fmla="*/ 18440 h 18440"/>
                      <a:gd name="connsiteX38" fmla="*/ 13830 w 31118"/>
                      <a:gd name="connsiteY38" fmla="*/ 18440 h 18440"/>
                      <a:gd name="connsiteX39" fmla="*/ 12678 w 31118"/>
                      <a:gd name="connsiteY39" fmla="*/ 18440 h 18440"/>
                      <a:gd name="connsiteX40" fmla="*/ 12678 w 31118"/>
                      <a:gd name="connsiteY40" fmla="*/ 18440 h 18440"/>
                      <a:gd name="connsiteX41" fmla="*/ 11525 w 31118"/>
                      <a:gd name="connsiteY41" fmla="*/ 18440 h 18440"/>
                      <a:gd name="connsiteX42" fmla="*/ 0 w 31118"/>
                      <a:gd name="connsiteY42" fmla="*/ 11525 h 18440"/>
                      <a:gd name="connsiteX43" fmla="*/ 0 w 31118"/>
                      <a:gd name="connsiteY43" fmla="*/ 11525 h 18440"/>
                      <a:gd name="connsiteX44" fmla="*/ 8068 w 31118"/>
                      <a:gd name="connsiteY44" fmla="*/ 8067 h 18440"/>
                      <a:gd name="connsiteX45" fmla="*/ 8068 w 31118"/>
                      <a:gd name="connsiteY45" fmla="*/ 8067 h 184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</a:cxnLst>
                    <a:rect l="l" t="t" r="r" b="b"/>
                    <a:pathLst>
                      <a:path w="31118" h="18440">
                        <a:moveTo>
                          <a:pt x="8068" y="8067"/>
                        </a:moveTo>
                        <a:cubicBezTo>
                          <a:pt x="8068" y="8067"/>
                          <a:pt x="9220" y="8067"/>
                          <a:pt x="8068" y="8067"/>
                        </a:cubicBezTo>
                        <a:cubicBezTo>
                          <a:pt x="9220" y="8067"/>
                          <a:pt x="9220" y="8067"/>
                          <a:pt x="8068" y="8067"/>
                        </a:cubicBezTo>
                        <a:cubicBezTo>
                          <a:pt x="9220" y="8067"/>
                          <a:pt x="9220" y="8067"/>
                          <a:pt x="8068" y="8067"/>
                        </a:cubicBezTo>
                        <a:lnTo>
                          <a:pt x="8068" y="8067"/>
                        </a:lnTo>
                        <a:cubicBezTo>
                          <a:pt x="9220" y="8067"/>
                          <a:pt x="9220" y="8067"/>
                          <a:pt x="8068" y="8067"/>
                        </a:cubicBezTo>
                        <a:cubicBezTo>
                          <a:pt x="9220" y="8067"/>
                          <a:pt x="9220" y="8067"/>
                          <a:pt x="8068" y="8067"/>
                        </a:cubicBezTo>
                        <a:cubicBezTo>
                          <a:pt x="9220" y="8067"/>
                          <a:pt x="9220" y="8067"/>
                          <a:pt x="8068" y="8067"/>
                        </a:cubicBezTo>
                        <a:cubicBezTo>
                          <a:pt x="9220" y="8067"/>
                          <a:pt x="9220" y="6915"/>
                          <a:pt x="8068" y="8067"/>
                        </a:cubicBezTo>
                        <a:lnTo>
                          <a:pt x="9220" y="6915"/>
                        </a:lnTo>
                        <a:lnTo>
                          <a:pt x="9220" y="3457"/>
                        </a:lnTo>
                        <a:lnTo>
                          <a:pt x="10373" y="4610"/>
                        </a:lnTo>
                        <a:cubicBezTo>
                          <a:pt x="10373" y="4610"/>
                          <a:pt x="10373" y="4610"/>
                          <a:pt x="10373" y="4610"/>
                        </a:cubicBezTo>
                        <a:cubicBezTo>
                          <a:pt x="10373" y="4610"/>
                          <a:pt x="10373" y="4610"/>
                          <a:pt x="10373" y="4610"/>
                        </a:cubicBezTo>
                        <a:cubicBezTo>
                          <a:pt x="10373" y="4610"/>
                          <a:pt x="10373" y="4610"/>
                          <a:pt x="10373" y="4610"/>
                        </a:cubicBezTo>
                        <a:cubicBezTo>
                          <a:pt x="10373" y="4610"/>
                          <a:pt x="10373" y="4610"/>
                          <a:pt x="10373" y="4610"/>
                        </a:cubicBezTo>
                        <a:cubicBezTo>
                          <a:pt x="10373" y="4610"/>
                          <a:pt x="10373" y="4610"/>
                          <a:pt x="10373" y="4610"/>
                        </a:cubicBezTo>
                        <a:cubicBezTo>
                          <a:pt x="10373" y="4610"/>
                          <a:pt x="10373" y="4610"/>
                          <a:pt x="10373" y="4610"/>
                        </a:cubicBezTo>
                        <a:cubicBezTo>
                          <a:pt x="10373" y="4610"/>
                          <a:pt x="10373" y="4610"/>
                          <a:pt x="10373" y="4610"/>
                        </a:cubicBezTo>
                        <a:cubicBezTo>
                          <a:pt x="10373" y="4610"/>
                          <a:pt x="10373" y="4610"/>
                          <a:pt x="10373" y="4610"/>
                        </a:cubicBezTo>
                        <a:cubicBezTo>
                          <a:pt x="10373" y="4610"/>
                          <a:pt x="10373" y="4610"/>
                          <a:pt x="10373" y="4610"/>
                        </a:cubicBezTo>
                        <a:lnTo>
                          <a:pt x="10373" y="4610"/>
                        </a:lnTo>
                        <a:cubicBezTo>
                          <a:pt x="10373" y="4610"/>
                          <a:pt x="10373" y="4610"/>
                          <a:pt x="10373" y="4610"/>
                        </a:cubicBezTo>
                        <a:cubicBezTo>
                          <a:pt x="10373" y="4610"/>
                          <a:pt x="10373" y="4610"/>
                          <a:pt x="10373" y="4610"/>
                        </a:cubicBezTo>
                        <a:cubicBezTo>
                          <a:pt x="10373" y="4610"/>
                          <a:pt x="10373" y="4610"/>
                          <a:pt x="10373" y="4610"/>
                        </a:cubicBezTo>
                        <a:cubicBezTo>
                          <a:pt x="10373" y="4610"/>
                          <a:pt x="10373" y="4610"/>
                          <a:pt x="10373" y="4610"/>
                        </a:cubicBezTo>
                        <a:cubicBezTo>
                          <a:pt x="10373" y="4610"/>
                          <a:pt x="10373" y="4610"/>
                          <a:pt x="10373" y="4610"/>
                        </a:cubicBezTo>
                        <a:cubicBezTo>
                          <a:pt x="10373" y="4610"/>
                          <a:pt x="10373" y="4610"/>
                          <a:pt x="10373" y="4610"/>
                        </a:cubicBezTo>
                        <a:cubicBezTo>
                          <a:pt x="10373" y="4610"/>
                          <a:pt x="10373" y="4610"/>
                          <a:pt x="11525" y="4610"/>
                        </a:cubicBezTo>
                        <a:lnTo>
                          <a:pt x="19593" y="0"/>
                        </a:lnTo>
                        <a:lnTo>
                          <a:pt x="19593" y="3457"/>
                        </a:lnTo>
                        <a:cubicBezTo>
                          <a:pt x="19593" y="3457"/>
                          <a:pt x="19593" y="4610"/>
                          <a:pt x="20745" y="4610"/>
                        </a:cubicBezTo>
                        <a:lnTo>
                          <a:pt x="31118" y="10372"/>
                        </a:lnTo>
                        <a:cubicBezTo>
                          <a:pt x="31118" y="10372"/>
                          <a:pt x="31118" y="10372"/>
                          <a:pt x="31118" y="10372"/>
                        </a:cubicBezTo>
                        <a:lnTo>
                          <a:pt x="16136" y="18440"/>
                        </a:lnTo>
                        <a:cubicBezTo>
                          <a:pt x="16136" y="18440"/>
                          <a:pt x="14983" y="18440"/>
                          <a:pt x="14983" y="18440"/>
                        </a:cubicBezTo>
                        <a:cubicBezTo>
                          <a:pt x="14983" y="18440"/>
                          <a:pt x="14983" y="18440"/>
                          <a:pt x="14983" y="18440"/>
                        </a:cubicBezTo>
                        <a:cubicBezTo>
                          <a:pt x="14983" y="18440"/>
                          <a:pt x="13830" y="18440"/>
                          <a:pt x="13830" y="18440"/>
                        </a:cubicBezTo>
                        <a:lnTo>
                          <a:pt x="13830" y="18440"/>
                        </a:lnTo>
                        <a:cubicBezTo>
                          <a:pt x="13830" y="18440"/>
                          <a:pt x="12678" y="18440"/>
                          <a:pt x="12678" y="18440"/>
                        </a:cubicBezTo>
                        <a:lnTo>
                          <a:pt x="12678" y="18440"/>
                        </a:lnTo>
                        <a:cubicBezTo>
                          <a:pt x="12678" y="18440"/>
                          <a:pt x="11525" y="18440"/>
                          <a:pt x="11525" y="18440"/>
                        </a:cubicBezTo>
                        <a:lnTo>
                          <a:pt x="0" y="11525"/>
                        </a:lnTo>
                        <a:cubicBezTo>
                          <a:pt x="0" y="11525"/>
                          <a:pt x="0" y="11525"/>
                          <a:pt x="0" y="11525"/>
                        </a:cubicBezTo>
                        <a:lnTo>
                          <a:pt x="8068" y="8067"/>
                        </a:lnTo>
                        <a:cubicBezTo>
                          <a:pt x="8068" y="8067"/>
                          <a:pt x="8068" y="8067"/>
                          <a:pt x="8068" y="8067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0366FE"/>
                      </a:gs>
                      <a:gs pos="50000">
                        <a:srgbClr val="0451E5"/>
                      </a:gs>
                      <a:gs pos="100000">
                        <a:srgbClr val="063CCC"/>
                      </a:gs>
                    </a:gsLst>
                    <a:lin ang="20691535" scaled="1"/>
                  </a:gradFill>
                  <a:ln w="115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213" name="Freeform: Shape 4212">
                    <a:extLst>
                      <a:ext uri="{FF2B5EF4-FFF2-40B4-BE49-F238E27FC236}">
                        <a16:creationId xmlns:a16="http://schemas.microsoft.com/office/drawing/2014/main" id="{ABAA70DA-148F-967A-43C7-FE37468295CA}"/>
                      </a:ext>
                    </a:extLst>
                  </p:cNvPr>
                  <p:cNvSpPr/>
                  <p:nvPr/>
                </p:nvSpPr>
                <p:spPr>
                  <a:xfrm>
                    <a:off x="15773177" y="9335927"/>
                    <a:ext cx="31118" cy="18440"/>
                  </a:xfrm>
                  <a:custGeom>
                    <a:avLst/>
                    <a:gdLst>
                      <a:gd name="connsiteX0" fmla="*/ 8068 w 31118"/>
                      <a:gd name="connsiteY0" fmla="*/ 8068 h 18440"/>
                      <a:gd name="connsiteX1" fmla="*/ 8068 w 31118"/>
                      <a:gd name="connsiteY1" fmla="*/ 8068 h 18440"/>
                      <a:gd name="connsiteX2" fmla="*/ 8068 w 31118"/>
                      <a:gd name="connsiteY2" fmla="*/ 8068 h 18440"/>
                      <a:gd name="connsiteX3" fmla="*/ 8068 w 31118"/>
                      <a:gd name="connsiteY3" fmla="*/ 8068 h 18440"/>
                      <a:gd name="connsiteX4" fmla="*/ 8068 w 31118"/>
                      <a:gd name="connsiteY4" fmla="*/ 8068 h 18440"/>
                      <a:gd name="connsiteX5" fmla="*/ 8068 w 31118"/>
                      <a:gd name="connsiteY5" fmla="*/ 8068 h 18440"/>
                      <a:gd name="connsiteX6" fmla="*/ 8068 w 31118"/>
                      <a:gd name="connsiteY6" fmla="*/ 8068 h 18440"/>
                      <a:gd name="connsiteX7" fmla="*/ 8068 w 31118"/>
                      <a:gd name="connsiteY7" fmla="*/ 8068 h 18440"/>
                      <a:gd name="connsiteX8" fmla="*/ 9220 w 31118"/>
                      <a:gd name="connsiteY8" fmla="*/ 6915 h 18440"/>
                      <a:gd name="connsiteX9" fmla="*/ 9220 w 31118"/>
                      <a:gd name="connsiteY9" fmla="*/ 6915 h 18440"/>
                      <a:gd name="connsiteX10" fmla="*/ 9220 w 31118"/>
                      <a:gd name="connsiteY10" fmla="*/ 3457 h 18440"/>
                      <a:gd name="connsiteX11" fmla="*/ 10373 w 31118"/>
                      <a:gd name="connsiteY11" fmla="*/ 4610 h 18440"/>
                      <a:gd name="connsiteX12" fmla="*/ 10373 w 31118"/>
                      <a:gd name="connsiteY12" fmla="*/ 4610 h 18440"/>
                      <a:gd name="connsiteX13" fmla="*/ 10373 w 31118"/>
                      <a:gd name="connsiteY13" fmla="*/ 4610 h 18440"/>
                      <a:gd name="connsiteX14" fmla="*/ 10373 w 31118"/>
                      <a:gd name="connsiteY14" fmla="*/ 4610 h 18440"/>
                      <a:gd name="connsiteX15" fmla="*/ 10373 w 31118"/>
                      <a:gd name="connsiteY15" fmla="*/ 4610 h 18440"/>
                      <a:gd name="connsiteX16" fmla="*/ 10373 w 31118"/>
                      <a:gd name="connsiteY16" fmla="*/ 4610 h 18440"/>
                      <a:gd name="connsiteX17" fmla="*/ 10373 w 31118"/>
                      <a:gd name="connsiteY17" fmla="*/ 4610 h 18440"/>
                      <a:gd name="connsiteX18" fmla="*/ 10373 w 31118"/>
                      <a:gd name="connsiteY18" fmla="*/ 4610 h 18440"/>
                      <a:gd name="connsiteX19" fmla="*/ 10373 w 31118"/>
                      <a:gd name="connsiteY19" fmla="*/ 4610 h 18440"/>
                      <a:gd name="connsiteX20" fmla="*/ 10373 w 31118"/>
                      <a:gd name="connsiteY20" fmla="*/ 4610 h 18440"/>
                      <a:gd name="connsiteX21" fmla="*/ 10373 w 31118"/>
                      <a:gd name="connsiteY21" fmla="*/ 4610 h 18440"/>
                      <a:gd name="connsiteX22" fmla="*/ 10373 w 31118"/>
                      <a:gd name="connsiteY22" fmla="*/ 4610 h 18440"/>
                      <a:gd name="connsiteX23" fmla="*/ 10373 w 31118"/>
                      <a:gd name="connsiteY23" fmla="*/ 4610 h 18440"/>
                      <a:gd name="connsiteX24" fmla="*/ 10373 w 31118"/>
                      <a:gd name="connsiteY24" fmla="*/ 4610 h 18440"/>
                      <a:gd name="connsiteX25" fmla="*/ 10373 w 31118"/>
                      <a:gd name="connsiteY25" fmla="*/ 4610 h 18440"/>
                      <a:gd name="connsiteX26" fmla="*/ 10373 w 31118"/>
                      <a:gd name="connsiteY26" fmla="*/ 4610 h 18440"/>
                      <a:gd name="connsiteX27" fmla="*/ 10373 w 31118"/>
                      <a:gd name="connsiteY27" fmla="*/ 4610 h 18440"/>
                      <a:gd name="connsiteX28" fmla="*/ 11525 w 31118"/>
                      <a:gd name="connsiteY28" fmla="*/ 4610 h 18440"/>
                      <a:gd name="connsiteX29" fmla="*/ 19593 w 31118"/>
                      <a:gd name="connsiteY29" fmla="*/ 0 h 18440"/>
                      <a:gd name="connsiteX30" fmla="*/ 19593 w 31118"/>
                      <a:gd name="connsiteY30" fmla="*/ 3457 h 18440"/>
                      <a:gd name="connsiteX31" fmla="*/ 20745 w 31118"/>
                      <a:gd name="connsiteY31" fmla="*/ 4610 h 18440"/>
                      <a:gd name="connsiteX32" fmla="*/ 31118 w 31118"/>
                      <a:gd name="connsiteY32" fmla="*/ 10373 h 18440"/>
                      <a:gd name="connsiteX33" fmla="*/ 31118 w 31118"/>
                      <a:gd name="connsiteY33" fmla="*/ 10373 h 18440"/>
                      <a:gd name="connsiteX34" fmla="*/ 16136 w 31118"/>
                      <a:gd name="connsiteY34" fmla="*/ 18440 h 18440"/>
                      <a:gd name="connsiteX35" fmla="*/ 14983 w 31118"/>
                      <a:gd name="connsiteY35" fmla="*/ 18440 h 18440"/>
                      <a:gd name="connsiteX36" fmla="*/ 14983 w 31118"/>
                      <a:gd name="connsiteY36" fmla="*/ 18440 h 18440"/>
                      <a:gd name="connsiteX37" fmla="*/ 13830 w 31118"/>
                      <a:gd name="connsiteY37" fmla="*/ 18440 h 18440"/>
                      <a:gd name="connsiteX38" fmla="*/ 13830 w 31118"/>
                      <a:gd name="connsiteY38" fmla="*/ 18440 h 18440"/>
                      <a:gd name="connsiteX39" fmla="*/ 12677 w 31118"/>
                      <a:gd name="connsiteY39" fmla="*/ 18440 h 18440"/>
                      <a:gd name="connsiteX40" fmla="*/ 12677 w 31118"/>
                      <a:gd name="connsiteY40" fmla="*/ 18440 h 18440"/>
                      <a:gd name="connsiteX41" fmla="*/ 11525 w 31118"/>
                      <a:gd name="connsiteY41" fmla="*/ 18440 h 18440"/>
                      <a:gd name="connsiteX42" fmla="*/ 0 w 31118"/>
                      <a:gd name="connsiteY42" fmla="*/ 11525 h 18440"/>
                      <a:gd name="connsiteX43" fmla="*/ 0 w 31118"/>
                      <a:gd name="connsiteY43" fmla="*/ 11525 h 18440"/>
                      <a:gd name="connsiteX44" fmla="*/ 8068 w 31118"/>
                      <a:gd name="connsiteY44" fmla="*/ 8068 h 18440"/>
                      <a:gd name="connsiteX45" fmla="*/ 8068 w 31118"/>
                      <a:gd name="connsiteY45" fmla="*/ 8068 h 184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</a:cxnLst>
                    <a:rect l="l" t="t" r="r" b="b"/>
                    <a:pathLst>
                      <a:path w="31118" h="18440">
                        <a:moveTo>
                          <a:pt x="8068" y="8068"/>
                        </a:moveTo>
                        <a:cubicBezTo>
                          <a:pt x="8068" y="8068"/>
                          <a:pt x="8068" y="8068"/>
                          <a:pt x="8068" y="8068"/>
                        </a:cubicBezTo>
                        <a:cubicBezTo>
                          <a:pt x="8068" y="6915"/>
                          <a:pt x="8068" y="6915"/>
                          <a:pt x="8068" y="8068"/>
                        </a:cubicBezTo>
                        <a:cubicBezTo>
                          <a:pt x="8068" y="6915"/>
                          <a:pt x="8068" y="6915"/>
                          <a:pt x="8068" y="8068"/>
                        </a:cubicBezTo>
                        <a:cubicBezTo>
                          <a:pt x="8068" y="6915"/>
                          <a:pt x="8068" y="6915"/>
                          <a:pt x="8068" y="8068"/>
                        </a:cubicBezTo>
                        <a:cubicBezTo>
                          <a:pt x="8068" y="6915"/>
                          <a:pt x="8068" y="6915"/>
                          <a:pt x="8068" y="8068"/>
                        </a:cubicBezTo>
                        <a:cubicBezTo>
                          <a:pt x="8068" y="6915"/>
                          <a:pt x="8068" y="6915"/>
                          <a:pt x="8068" y="8068"/>
                        </a:cubicBezTo>
                        <a:cubicBezTo>
                          <a:pt x="8068" y="6915"/>
                          <a:pt x="8068" y="6915"/>
                          <a:pt x="8068" y="8068"/>
                        </a:cubicBezTo>
                        <a:cubicBezTo>
                          <a:pt x="9220" y="6915"/>
                          <a:pt x="9220" y="6915"/>
                          <a:pt x="9220" y="6915"/>
                        </a:cubicBezTo>
                        <a:lnTo>
                          <a:pt x="9220" y="6915"/>
                        </a:lnTo>
                        <a:lnTo>
                          <a:pt x="9220" y="3457"/>
                        </a:lnTo>
                        <a:lnTo>
                          <a:pt x="10373" y="4610"/>
                        </a:lnTo>
                        <a:cubicBezTo>
                          <a:pt x="10373" y="4610"/>
                          <a:pt x="10373" y="4610"/>
                          <a:pt x="10373" y="4610"/>
                        </a:cubicBezTo>
                        <a:cubicBezTo>
                          <a:pt x="10373" y="4610"/>
                          <a:pt x="10373" y="4610"/>
                          <a:pt x="10373" y="4610"/>
                        </a:cubicBezTo>
                        <a:cubicBezTo>
                          <a:pt x="10373" y="4610"/>
                          <a:pt x="10373" y="4610"/>
                          <a:pt x="10373" y="4610"/>
                        </a:cubicBezTo>
                        <a:cubicBezTo>
                          <a:pt x="10373" y="4610"/>
                          <a:pt x="10373" y="4610"/>
                          <a:pt x="10373" y="4610"/>
                        </a:cubicBezTo>
                        <a:cubicBezTo>
                          <a:pt x="10373" y="4610"/>
                          <a:pt x="10373" y="4610"/>
                          <a:pt x="10373" y="4610"/>
                        </a:cubicBezTo>
                        <a:cubicBezTo>
                          <a:pt x="10373" y="4610"/>
                          <a:pt x="10373" y="4610"/>
                          <a:pt x="10373" y="4610"/>
                        </a:cubicBezTo>
                        <a:cubicBezTo>
                          <a:pt x="10373" y="4610"/>
                          <a:pt x="10373" y="4610"/>
                          <a:pt x="10373" y="4610"/>
                        </a:cubicBezTo>
                        <a:cubicBezTo>
                          <a:pt x="10373" y="4610"/>
                          <a:pt x="10373" y="4610"/>
                          <a:pt x="10373" y="4610"/>
                        </a:cubicBezTo>
                        <a:cubicBezTo>
                          <a:pt x="10373" y="4610"/>
                          <a:pt x="10373" y="4610"/>
                          <a:pt x="10373" y="4610"/>
                        </a:cubicBezTo>
                        <a:lnTo>
                          <a:pt x="10373" y="4610"/>
                        </a:lnTo>
                        <a:cubicBezTo>
                          <a:pt x="10373" y="4610"/>
                          <a:pt x="10373" y="4610"/>
                          <a:pt x="10373" y="4610"/>
                        </a:cubicBezTo>
                        <a:cubicBezTo>
                          <a:pt x="10373" y="4610"/>
                          <a:pt x="10373" y="4610"/>
                          <a:pt x="10373" y="4610"/>
                        </a:cubicBezTo>
                        <a:cubicBezTo>
                          <a:pt x="10373" y="4610"/>
                          <a:pt x="10373" y="4610"/>
                          <a:pt x="10373" y="4610"/>
                        </a:cubicBezTo>
                        <a:lnTo>
                          <a:pt x="10373" y="4610"/>
                        </a:lnTo>
                        <a:cubicBezTo>
                          <a:pt x="10373" y="4610"/>
                          <a:pt x="10373" y="4610"/>
                          <a:pt x="10373" y="4610"/>
                        </a:cubicBezTo>
                        <a:cubicBezTo>
                          <a:pt x="10373" y="4610"/>
                          <a:pt x="10373" y="4610"/>
                          <a:pt x="10373" y="4610"/>
                        </a:cubicBezTo>
                        <a:cubicBezTo>
                          <a:pt x="10373" y="4610"/>
                          <a:pt x="10373" y="4610"/>
                          <a:pt x="11525" y="4610"/>
                        </a:cubicBezTo>
                        <a:lnTo>
                          <a:pt x="19593" y="0"/>
                        </a:lnTo>
                        <a:lnTo>
                          <a:pt x="19593" y="3457"/>
                        </a:lnTo>
                        <a:cubicBezTo>
                          <a:pt x="19593" y="3457"/>
                          <a:pt x="19593" y="4610"/>
                          <a:pt x="20745" y="4610"/>
                        </a:cubicBezTo>
                        <a:lnTo>
                          <a:pt x="31118" y="10373"/>
                        </a:lnTo>
                        <a:cubicBezTo>
                          <a:pt x="31118" y="10373"/>
                          <a:pt x="31118" y="10373"/>
                          <a:pt x="31118" y="10373"/>
                        </a:cubicBezTo>
                        <a:lnTo>
                          <a:pt x="16136" y="18440"/>
                        </a:lnTo>
                        <a:cubicBezTo>
                          <a:pt x="16136" y="18440"/>
                          <a:pt x="14983" y="18440"/>
                          <a:pt x="14983" y="18440"/>
                        </a:cubicBezTo>
                        <a:cubicBezTo>
                          <a:pt x="14983" y="18440"/>
                          <a:pt x="14983" y="18440"/>
                          <a:pt x="14983" y="18440"/>
                        </a:cubicBezTo>
                        <a:cubicBezTo>
                          <a:pt x="14983" y="18440"/>
                          <a:pt x="13830" y="18440"/>
                          <a:pt x="13830" y="18440"/>
                        </a:cubicBezTo>
                        <a:lnTo>
                          <a:pt x="13830" y="18440"/>
                        </a:lnTo>
                        <a:cubicBezTo>
                          <a:pt x="13830" y="18440"/>
                          <a:pt x="12677" y="18440"/>
                          <a:pt x="12677" y="18440"/>
                        </a:cubicBezTo>
                        <a:lnTo>
                          <a:pt x="12677" y="18440"/>
                        </a:lnTo>
                        <a:cubicBezTo>
                          <a:pt x="12677" y="18440"/>
                          <a:pt x="11525" y="18440"/>
                          <a:pt x="11525" y="18440"/>
                        </a:cubicBezTo>
                        <a:lnTo>
                          <a:pt x="0" y="11525"/>
                        </a:lnTo>
                        <a:cubicBezTo>
                          <a:pt x="0" y="11525"/>
                          <a:pt x="0" y="11525"/>
                          <a:pt x="0" y="11525"/>
                        </a:cubicBezTo>
                        <a:lnTo>
                          <a:pt x="8068" y="8068"/>
                        </a:lnTo>
                        <a:cubicBezTo>
                          <a:pt x="8068" y="8068"/>
                          <a:pt x="8068" y="8068"/>
                          <a:pt x="8068" y="8068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0366FE"/>
                      </a:gs>
                      <a:gs pos="50000">
                        <a:srgbClr val="0451E5"/>
                      </a:gs>
                      <a:gs pos="100000">
                        <a:srgbClr val="063CCC"/>
                      </a:gs>
                    </a:gsLst>
                    <a:lin ang="20691539" scaled="1"/>
                  </a:gradFill>
                  <a:ln w="115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214" name="Freeform: Shape 4213">
                    <a:extLst>
                      <a:ext uri="{FF2B5EF4-FFF2-40B4-BE49-F238E27FC236}">
                        <a16:creationId xmlns:a16="http://schemas.microsoft.com/office/drawing/2014/main" id="{7A3607DD-A4BE-B592-18EF-930EFD64F901}"/>
                      </a:ext>
                    </a:extLst>
                  </p:cNvPr>
                  <p:cNvSpPr/>
                  <p:nvPr/>
                </p:nvSpPr>
                <p:spPr>
                  <a:xfrm>
                    <a:off x="15750126" y="9347453"/>
                    <a:ext cx="32270" cy="17287"/>
                  </a:xfrm>
                  <a:custGeom>
                    <a:avLst/>
                    <a:gdLst>
                      <a:gd name="connsiteX0" fmla="*/ 9220 w 32270"/>
                      <a:gd name="connsiteY0" fmla="*/ 8068 h 17287"/>
                      <a:gd name="connsiteX1" fmla="*/ 9220 w 32270"/>
                      <a:gd name="connsiteY1" fmla="*/ 8068 h 17287"/>
                      <a:gd name="connsiteX2" fmla="*/ 9220 w 32270"/>
                      <a:gd name="connsiteY2" fmla="*/ 8068 h 17287"/>
                      <a:gd name="connsiteX3" fmla="*/ 9220 w 32270"/>
                      <a:gd name="connsiteY3" fmla="*/ 8068 h 17287"/>
                      <a:gd name="connsiteX4" fmla="*/ 9220 w 32270"/>
                      <a:gd name="connsiteY4" fmla="*/ 8068 h 17287"/>
                      <a:gd name="connsiteX5" fmla="*/ 9220 w 32270"/>
                      <a:gd name="connsiteY5" fmla="*/ 8068 h 17287"/>
                      <a:gd name="connsiteX6" fmla="*/ 9220 w 32270"/>
                      <a:gd name="connsiteY6" fmla="*/ 8068 h 17287"/>
                      <a:gd name="connsiteX7" fmla="*/ 9220 w 32270"/>
                      <a:gd name="connsiteY7" fmla="*/ 8068 h 17287"/>
                      <a:gd name="connsiteX8" fmla="*/ 10373 w 32270"/>
                      <a:gd name="connsiteY8" fmla="*/ 6915 h 17287"/>
                      <a:gd name="connsiteX9" fmla="*/ 10373 w 32270"/>
                      <a:gd name="connsiteY9" fmla="*/ 6915 h 17287"/>
                      <a:gd name="connsiteX10" fmla="*/ 10373 w 32270"/>
                      <a:gd name="connsiteY10" fmla="*/ 3457 h 17287"/>
                      <a:gd name="connsiteX11" fmla="*/ 11525 w 32270"/>
                      <a:gd name="connsiteY11" fmla="*/ 4610 h 17287"/>
                      <a:gd name="connsiteX12" fmla="*/ 11525 w 32270"/>
                      <a:gd name="connsiteY12" fmla="*/ 4610 h 17287"/>
                      <a:gd name="connsiteX13" fmla="*/ 11525 w 32270"/>
                      <a:gd name="connsiteY13" fmla="*/ 4610 h 17287"/>
                      <a:gd name="connsiteX14" fmla="*/ 11525 w 32270"/>
                      <a:gd name="connsiteY14" fmla="*/ 4610 h 17287"/>
                      <a:gd name="connsiteX15" fmla="*/ 11525 w 32270"/>
                      <a:gd name="connsiteY15" fmla="*/ 4610 h 17287"/>
                      <a:gd name="connsiteX16" fmla="*/ 11525 w 32270"/>
                      <a:gd name="connsiteY16" fmla="*/ 4610 h 17287"/>
                      <a:gd name="connsiteX17" fmla="*/ 11525 w 32270"/>
                      <a:gd name="connsiteY17" fmla="*/ 4610 h 17287"/>
                      <a:gd name="connsiteX18" fmla="*/ 11525 w 32270"/>
                      <a:gd name="connsiteY18" fmla="*/ 4610 h 17287"/>
                      <a:gd name="connsiteX19" fmla="*/ 11525 w 32270"/>
                      <a:gd name="connsiteY19" fmla="*/ 4610 h 17287"/>
                      <a:gd name="connsiteX20" fmla="*/ 11525 w 32270"/>
                      <a:gd name="connsiteY20" fmla="*/ 4610 h 17287"/>
                      <a:gd name="connsiteX21" fmla="*/ 11525 w 32270"/>
                      <a:gd name="connsiteY21" fmla="*/ 4610 h 17287"/>
                      <a:gd name="connsiteX22" fmla="*/ 11525 w 32270"/>
                      <a:gd name="connsiteY22" fmla="*/ 4610 h 17287"/>
                      <a:gd name="connsiteX23" fmla="*/ 11525 w 32270"/>
                      <a:gd name="connsiteY23" fmla="*/ 4610 h 17287"/>
                      <a:gd name="connsiteX24" fmla="*/ 11525 w 32270"/>
                      <a:gd name="connsiteY24" fmla="*/ 4610 h 17287"/>
                      <a:gd name="connsiteX25" fmla="*/ 11525 w 32270"/>
                      <a:gd name="connsiteY25" fmla="*/ 4610 h 17287"/>
                      <a:gd name="connsiteX26" fmla="*/ 11525 w 32270"/>
                      <a:gd name="connsiteY26" fmla="*/ 4610 h 17287"/>
                      <a:gd name="connsiteX27" fmla="*/ 11525 w 32270"/>
                      <a:gd name="connsiteY27" fmla="*/ 4610 h 17287"/>
                      <a:gd name="connsiteX28" fmla="*/ 12677 w 32270"/>
                      <a:gd name="connsiteY28" fmla="*/ 4610 h 17287"/>
                      <a:gd name="connsiteX29" fmla="*/ 20745 w 32270"/>
                      <a:gd name="connsiteY29" fmla="*/ 0 h 17287"/>
                      <a:gd name="connsiteX30" fmla="*/ 20745 w 32270"/>
                      <a:gd name="connsiteY30" fmla="*/ 2305 h 17287"/>
                      <a:gd name="connsiteX31" fmla="*/ 21898 w 32270"/>
                      <a:gd name="connsiteY31" fmla="*/ 3457 h 17287"/>
                      <a:gd name="connsiteX32" fmla="*/ 32271 w 32270"/>
                      <a:gd name="connsiteY32" fmla="*/ 9220 h 17287"/>
                      <a:gd name="connsiteX33" fmla="*/ 31118 w 32270"/>
                      <a:gd name="connsiteY33" fmla="*/ 9220 h 17287"/>
                      <a:gd name="connsiteX34" fmla="*/ 16136 w 32270"/>
                      <a:gd name="connsiteY34" fmla="*/ 17288 h 17287"/>
                      <a:gd name="connsiteX35" fmla="*/ 14983 w 32270"/>
                      <a:gd name="connsiteY35" fmla="*/ 17288 h 17287"/>
                      <a:gd name="connsiteX36" fmla="*/ 14983 w 32270"/>
                      <a:gd name="connsiteY36" fmla="*/ 17288 h 17287"/>
                      <a:gd name="connsiteX37" fmla="*/ 13830 w 32270"/>
                      <a:gd name="connsiteY37" fmla="*/ 17288 h 17287"/>
                      <a:gd name="connsiteX38" fmla="*/ 13830 w 32270"/>
                      <a:gd name="connsiteY38" fmla="*/ 17288 h 17287"/>
                      <a:gd name="connsiteX39" fmla="*/ 12677 w 32270"/>
                      <a:gd name="connsiteY39" fmla="*/ 17288 h 17287"/>
                      <a:gd name="connsiteX40" fmla="*/ 12677 w 32270"/>
                      <a:gd name="connsiteY40" fmla="*/ 17288 h 17287"/>
                      <a:gd name="connsiteX41" fmla="*/ 11525 w 32270"/>
                      <a:gd name="connsiteY41" fmla="*/ 17288 h 17287"/>
                      <a:gd name="connsiteX42" fmla="*/ 0 w 32270"/>
                      <a:gd name="connsiteY42" fmla="*/ 10373 h 17287"/>
                      <a:gd name="connsiteX43" fmla="*/ 0 w 32270"/>
                      <a:gd name="connsiteY43" fmla="*/ 10373 h 17287"/>
                      <a:gd name="connsiteX44" fmla="*/ 9220 w 32270"/>
                      <a:gd name="connsiteY44" fmla="*/ 8068 h 17287"/>
                      <a:gd name="connsiteX45" fmla="*/ 9220 w 32270"/>
                      <a:gd name="connsiteY45" fmla="*/ 8068 h 172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</a:cxnLst>
                    <a:rect l="l" t="t" r="r" b="b"/>
                    <a:pathLst>
                      <a:path w="32270" h="17287">
                        <a:moveTo>
                          <a:pt x="9220" y="8068"/>
                        </a:moveTo>
                        <a:cubicBezTo>
                          <a:pt x="9220" y="8068"/>
                          <a:pt x="9220" y="8068"/>
                          <a:pt x="9220" y="8068"/>
                        </a:cubicBezTo>
                        <a:cubicBezTo>
                          <a:pt x="9220" y="8068"/>
                          <a:pt x="9220" y="8068"/>
                          <a:pt x="9220" y="8068"/>
                        </a:cubicBezTo>
                        <a:lnTo>
                          <a:pt x="9220" y="8068"/>
                        </a:lnTo>
                        <a:cubicBezTo>
                          <a:pt x="9220" y="8068"/>
                          <a:pt x="9220" y="8068"/>
                          <a:pt x="9220" y="8068"/>
                        </a:cubicBezTo>
                        <a:cubicBezTo>
                          <a:pt x="9220" y="8068"/>
                          <a:pt x="9220" y="8068"/>
                          <a:pt x="9220" y="8068"/>
                        </a:cubicBezTo>
                        <a:cubicBezTo>
                          <a:pt x="9220" y="8068"/>
                          <a:pt x="9220" y="8068"/>
                          <a:pt x="9220" y="8068"/>
                        </a:cubicBezTo>
                        <a:cubicBezTo>
                          <a:pt x="9220" y="8068"/>
                          <a:pt x="9220" y="6915"/>
                          <a:pt x="9220" y="8068"/>
                        </a:cubicBezTo>
                        <a:cubicBezTo>
                          <a:pt x="10373" y="6915"/>
                          <a:pt x="10373" y="6915"/>
                          <a:pt x="10373" y="6915"/>
                        </a:cubicBezTo>
                        <a:lnTo>
                          <a:pt x="10373" y="6915"/>
                        </a:lnTo>
                        <a:lnTo>
                          <a:pt x="10373" y="3457"/>
                        </a:lnTo>
                        <a:lnTo>
                          <a:pt x="11525" y="4610"/>
                        </a:lnTo>
                        <a:cubicBezTo>
                          <a:pt x="11525" y="4610"/>
                          <a:pt x="11525" y="4610"/>
                          <a:pt x="11525" y="4610"/>
                        </a:cubicBezTo>
                        <a:cubicBezTo>
                          <a:pt x="11525" y="4610"/>
                          <a:pt x="11525" y="4610"/>
                          <a:pt x="11525" y="4610"/>
                        </a:cubicBezTo>
                        <a:cubicBezTo>
                          <a:pt x="11525" y="4610"/>
                          <a:pt x="11525" y="4610"/>
                          <a:pt x="11525" y="4610"/>
                        </a:cubicBezTo>
                        <a:lnTo>
                          <a:pt x="11525" y="4610"/>
                        </a:lnTo>
                        <a:cubicBezTo>
                          <a:pt x="11525" y="4610"/>
                          <a:pt x="11525" y="4610"/>
                          <a:pt x="11525" y="4610"/>
                        </a:cubicBezTo>
                        <a:cubicBezTo>
                          <a:pt x="11525" y="4610"/>
                          <a:pt x="11525" y="4610"/>
                          <a:pt x="11525" y="4610"/>
                        </a:cubicBezTo>
                        <a:cubicBezTo>
                          <a:pt x="11525" y="4610"/>
                          <a:pt x="11525" y="4610"/>
                          <a:pt x="11525" y="4610"/>
                        </a:cubicBezTo>
                        <a:cubicBezTo>
                          <a:pt x="11525" y="4610"/>
                          <a:pt x="11525" y="4610"/>
                          <a:pt x="11525" y="4610"/>
                        </a:cubicBezTo>
                        <a:cubicBezTo>
                          <a:pt x="11525" y="4610"/>
                          <a:pt x="11525" y="4610"/>
                          <a:pt x="11525" y="4610"/>
                        </a:cubicBezTo>
                        <a:lnTo>
                          <a:pt x="11525" y="4610"/>
                        </a:lnTo>
                        <a:cubicBezTo>
                          <a:pt x="11525" y="4610"/>
                          <a:pt x="11525" y="4610"/>
                          <a:pt x="11525" y="4610"/>
                        </a:cubicBezTo>
                        <a:cubicBezTo>
                          <a:pt x="11525" y="4610"/>
                          <a:pt x="11525" y="4610"/>
                          <a:pt x="11525" y="4610"/>
                        </a:cubicBezTo>
                        <a:cubicBezTo>
                          <a:pt x="11525" y="4610"/>
                          <a:pt x="11525" y="4610"/>
                          <a:pt x="11525" y="4610"/>
                        </a:cubicBezTo>
                        <a:cubicBezTo>
                          <a:pt x="11525" y="4610"/>
                          <a:pt x="11525" y="4610"/>
                          <a:pt x="11525" y="4610"/>
                        </a:cubicBezTo>
                        <a:cubicBezTo>
                          <a:pt x="11525" y="4610"/>
                          <a:pt x="11525" y="4610"/>
                          <a:pt x="11525" y="4610"/>
                        </a:cubicBezTo>
                        <a:cubicBezTo>
                          <a:pt x="11525" y="4610"/>
                          <a:pt x="11525" y="4610"/>
                          <a:pt x="11525" y="4610"/>
                        </a:cubicBezTo>
                        <a:cubicBezTo>
                          <a:pt x="11525" y="4610"/>
                          <a:pt x="11525" y="4610"/>
                          <a:pt x="12677" y="4610"/>
                        </a:cubicBezTo>
                        <a:lnTo>
                          <a:pt x="20745" y="0"/>
                        </a:lnTo>
                        <a:lnTo>
                          <a:pt x="20745" y="2305"/>
                        </a:lnTo>
                        <a:cubicBezTo>
                          <a:pt x="20745" y="2305"/>
                          <a:pt x="20745" y="3457"/>
                          <a:pt x="21898" y="3457"/>
                        </a:cubicBezTo>
                        <a:lnTo>
                          <a:pt x="32271" y="9220"/>
                        </a:lnTo>
                        <a:cubicBezTo>
                          <a:pt x="32271" y="9220"/>
                          <a:pt x="32271" y="9220"/>
                          <a:pt x="31118" y="9220"/>
                        </a:cubicBezTo>
                        <a:lnTo>
                          <a:pt x="16136" y="17288"/>
                        </a:lnTo>
                        <a:cubicBezTo>
                          <a:pt x="16136" y="17288"/>
                          <a:pt x="14983" y="17288"/>
                          <a:pt x="14983" y="17288"/>
                        </a:cubicBezTo>
                        <a:cubicBezTo>
                          <a:pt x="14983" y="17288"/>
                          <a:pt x="14983" y="17288"/>
                          <a:pt x="14983" y="17288"/>
                        </a:cubicBezTo>
                        <a:cubicBezTo>
                          <a:pt x="14983" y="17288"/>
                          <a:pt x="13830" y="17288"/>
                          <a:pt x="13830" y="17288"/>
                        </a:cubicBezTo>
                        <a:lnTo>
                          <a:pt x="13830" y="17288"/>
                        </a:lnTo>
                        <a:cubicBezTo>
                          <a:pt x="13830" y="17288"/>
                          <a:pt x="12677" y="17288"/>
                          <a:pt x="12677" y="17288"/>
                        </a:cubicBezTo>
                        <a:lnTo>
                          <a:pt x="12677" y="17288"/>
                        </a:lnTo>
                        <a:cubicBezTo>
                          <a:pt x="12677" y="17288"/>
                          <a:pt x="11525" y="17288"/>
                          <a:pt x="11525" y="17288"/>
                        </a:cubicBezTo>
                        <a:lnTo>
                          <a:pt x="0" y="10373"/>
                        </a:lnTo>
                        <a:cubicBezTo>
                          <a:pt x="0" y="10373"/>
                          <a:pt x="0" y="10373"/>
                          <a:pt x="0" y="10373"/>
                        </a:cubicBezTo>
                        <a:lnTo>
                          <a:pt x="9220" y="8068"/>
                        </a:lnTo>
                        <a:lnTo>
                          <a:pt x="9220" y="8068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0366FE"/>
                      </a:gs>
                      <a:gs pos="50000">
                        <a:srgbClr val="0451E5"/>
                      </a:gs>
                      <a:gs pos="100000">
                        <a:srgbClr val="063CCC"/>
                      </a:gs>
                    </a:gsLst>
                    <a:lin ang="20691542" scaled="1"/>
                  </a:gradFill>
                  <a:ln w="115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215" name="Freeform: Shape 4214">
                    <a:extLst>
                      <a:ext uri="{FF2B5EF4-FFF2-40B4-BE49-F238E27FC236}">
                        <a16:creationId xmlns:a16="http://schemas.microsoft.com/office/drawing/2014/main" id="{D24313E2-FB2F-F10A-D0B4-7A943AEF4725}"/>
                      </a:ext>
                    </a:extLst>
                  </p:cNvPr>
                  <p:cNvSpPr/>
                  <p:nvPr/>
                </p:nvSpPr>
                <p:spPr>
                  <a:xfrm>
                    <a:off x="15730533" y="9297894"/>
                    <a:ext cx="32270" cy="17287"/>
                  </a:xfrm>
                  <a:custGeom>
                    <a:avLst/>
                    <a:gdLst>
                      <a:gd name="connsiteX0" fmla="*/ 5763 w 32270"/>
                      <a:gd name="connsiteY0" fmla="*/ 10372 h 17287"/>
                      <a:gd name="connsiteX1" fmla="*/ 5763 w 32270"/>
                      <a:gd name="connsiteY1" fmla="*/ 10372 h 17287"/>
                      <a:gd name="connsiteX2" fmla="*/ 5763 w 32270"/>
                      <a:gd name="connsiteY2" fmla="*/ 10372 h 17287"/>
                      <a:gd name="connsiteX3" fmla="*/ 5763 w 32270"/>
                      <a:gd name="connsiteY3" fmla="*/ 10372 h 17287"/>
                      <a:gd name="connsiteX4" fmla="*/ 5763 w 32270"/>
                      <a:gd name="connsiteY4" fmla="*/ 10372 h 17287"/>
                      <a:gd name="connsiteX5" fmla="*/ 5763 w 32270"/>
                      <a:gd name="connsiteY5" fmla="*/ 10372 h 17287"/>
                      <a:gd name="connsiteX6" fmla="*/ 5763 w 32270"/>
                      <a:gd name="connsiteY6" fmla="*/ 10372 h 17287"/>
                      <a:gd name="connsiteX7" fmla="*/ 5763 w 32270"/>
                      <a:gd name="connsiteY7" fmla="*/ 10372 h 17287"/>
                      <a:gd name="connsiteX8" fmla="*/ 5763 w 32270"/>
                      <a:gd name="connsiteY8" fmla="*/ 10372 h 17287"/>
                      <a:gd name="connsiteX9" fmla="*/ 5763 w 32270"/>
                      <a:gd name="connsiteY9" fmla="*/ 10372 h 17287"/>
                      <a:gd name="connsiteX10" fmla="*/ 6916 w 32270"/>
                      <a:gd name="connsiteY10" fmla="*/ 5763 h 17287"/>
                      <a:gd name="connsiteX11" fmla="*/ 8068 w 32270"/>
                      <a:gd name="connsiteY11" fmla="*/ 6915 h 17287"/>
                      <a:gd name="connsiteX12" fmla="*/ 8068 w 32270"/>
                      <a:gd name="connsiteY12" fmla="*/ 6915 h 17287"/>
                      <a:gd name="connsiteX13" fmla="*/ 8068 w 32270"/>
                      <a:gd name="connsiteY13" fmla="*/ 6915 h 17287"/>
                      <a:gd name="connsiteX14" fmla="*/ 8068 w 32270"/>
                      <a:gd name="connsiteY14" fmla="*/ 6915 h 17287"/>
                      <a:gd name="connsiteX15" fmla="*/ 8068 w 32270"/>
                      <a:gd name="connsiteY15" fmla="*/ 6915 h 17287"/>
                      <a:gd name="connsiteX16" fmla="*/ 8068 w 32270"/>
                      <a:gd name="connsiteY16" fmla="*/ 6915 h 17287"/>
                      <a:gd name="connsiteX17" fmla="*/ 8068 w 32270"/>
                      <a:gd name="connsiteY17" fmla="*/ 6915 h 17287"/>
                      <a:gd name="connsiteX18" fmla="*/ 8068 w 32270"/>
                      <a:gd name="connsiteY18" fmla="*/ 6915 h 17287"/>
                      <a:gd name="connsiteX19" fmla="*/ 8068 w 32270"/>
                      <a:gd name="connsiteY19" fmla="*/ 6915 h 17287"/>
                      <a:gd name="connsiteX20" fmla="*/ 8068 w 32270"/>
                      <a:gd name="connsiteY20" fmla="*/ 6915 h 17287"/>
                      <a:gd name="connsiteX21" fmla="*/ 8068 w 32270"/>
                      <a:gd name="connsiteY21" fmla="*/ 6915 h 17287"/>
                      <a:gd name="connsiteX22" fmla="*/ 8068 w 32270"/>
                      <a:gd name="connsiteY22" fmla="*/ 6915 h 17287"/>
                      <a:gd name="connsiteX23" fmla="*/ 8068 w 32270"/>
                      <a:gd name="connsiteY23" fmla="*/ 6915 h 17287"/>
                      <a:gd name="connsiteX24" fmla="*/ 8068 w 32270"/>
                      <a:gd name="connsiteY24" fmla="*/ 6915 h 17287"/>
                      <a:gd name="connsiteX25" fmla="*/ 8068 w 32270"/>
                      <a:gd name="connsiteY25" fmla="*/ 6915 h 17287"/>
                      <a:gd name="connsiteX26" fmla="*/ 8068 w 32270"/>
                      <a:gd name="connsiteY26" fmla="*/ 6915 h 17287"/>
                      <a:gd name="connsiteX27" fmla="*/ 8068 w 32270"/>
                      <a:gd name="connsiteY27" fmla="*/ 6915 h 17287"/>
                      <a:gd name="connsiteX28" fmla="*/ 9220 w 32270"/>
                      <a:gd name="connsiteY28" fmla="*/ 6915 h 17287"/>
                      <a:gd name="connsiteX29" fmla="*/ 20745 w 32270"/>
                      <a:gd name="connsiteY29" fmla="*/ 0 h 17287"/>
                      <a:gd name="connsiteX30" fmla="*/ 20745 w 32270"/>
                      <a:gd name="connsiteY30" fmla="*/ 2305 h 17287"/>
                      <a:gd name="connsiteX31" fmla="*/ 21898 w 32270"/>
                      <a:gd name="connsiteY31" fmla="*/ 3457 h 17287"/>
                      <a:gd name="connsiteX32" fmla="*/ 32271 w 32270"/>
                      <a:gd name="connsiteY32" fmla="*/ 9220 h 17287"/>
                      <a:gd name="connsiteX33" fmla="*/ 31118 w 32270"/>
                      <a:gd name="connsiteY33" fmla="*/ 9220 h 17287"/>
                      <a:gd name="connsiteX34" fmla="*/ 16136 w 32270"/>
                      <a:gd name="connsiteY34" fmla="*/ 17288 h 17287"/>
                      <a:gd name="connsiteX35" fmla="*/ 14983 w 32270"/>
                      <a:gd name="connsiteY35" fmla="*/ 17288 h 17287"/>
                      <a:gd name="connsiteX36" fmla="*/ 14983 w 32270"/>
                      <a:gd name="connsiteY36" fmla="*/ 17288 h 17287"/>
                      <a:gd name="connsiteX37" fmla="*/ 13830 w 32270"/>
                      <a:gd name="connsiteY37" fmla="*/ 17288 h 17287"/>
                      <a:gd name="connsiteX38" fmla="*/ 13830 w 32270"/>
                      <a:gd name="connsiteY38" fmla="*/ 17288 h 17287"/>
                      <a:gd name="connsiteX39" fmla="*/ 12678 w 32270"/>
                      <a:gd name="connsiteY39" fmla="*/ 17288 h 17287"/>
                      <a:gd name="connsiteX40" fmla="*/ 12678 w 32270"/>
                      <a:gd name="connsiteY40" fmla="*/ 17288 h 17287"/>
                      <a:gd name="connsiteX41" fmla="*/ 11525 w 32270"/>
                      <a:gd name="connsiteY41" fmla="*/ 17288 h 17287"/>
                      <a:gd name="connsiteX42" fmla="*/ 0 w 32270"/>
                      <a:gd name="connsiteY42" fmla="*/ 10372 h 17287"/>
                      <a:gd name="connsiteX43" fmla="*/ 0 w 32270"/>
                      <a:gd name="connsiteY43" fmla="*/ 10372 h 17287"/>
                      <a:gd name="connsiteX44" fmla="*/ 5763 w 32270"/>
                      <a:gd name="connsiteY44" fmla="*/ 10372 h 17287"/>
                      <a:gd name="connsiteX45" fmla="*/ 5763 w 32270"/>
                      <a:gd name="connsiteY45" fmla="*/ 10372 h 172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</a:cxnLst>
                    <a:rect l="l" t="t" r="r" b="b"/>
                    <a:pathLst>
                      <a:path w="32270" h="17287">
                        <a:moveTo>
                          <a:pt x="5763" y="10372"/>
                        </a:moveTo>
                        <a:cubicBezTo>
                          <a:pt x="5763" y="10372"/>
                          <a:pt x="6916" y="10372"/>
                          <a:pt x="5763" y="10372"/>
                        </a:cubicBezTo>
                        <a:cubicBezTo>
                          <a:pt x="6916" y="10372"/>
                          <a:pt x="6916" y="10372"/>
                          <a:pt x="5763" y="10372"/>
                        </a:cubicBezTo>
                        <a:cubicBezTo>
                          <a:pt x="6916" y="10372"/>
                          <a:pt x="6916" y="10372"/>
                          <a:pt x="5763" y="10372"/>
                        </a:cubicBezTo>
                        <a:lnTo>
                          <a:pt x="5763" y="10372"/>
                        </a:lnTo>
                        <a:cubicBezTo>
                          <a:pt x="6916" y="10372"/>
                          <a:pt x="6916" y="10372"/>
                          <a:pt x="5763" y="10372"/>
                        </a:cubicBezTo>
                        <a:cubicBezTo>
                          <a:pt x="6916" y="9220"/>
                          <a:pt x="6916" y="9220"/>
                          <a:pt x="5763" y="10372"/>
                        </a:cubicBezTo>
                        <a:cubicBezTo>
                          <a:pt x="6916" y="9220"/>
                          <a:pt x="6916" y="9220"/>
                          <a:pt x="5763" y="10372"/>
                        </a:cubicBezTo>
                        <a:cubicBezTo>
                          <a:pt x="6916" y="9220"/>
                          <a:pt x="6916" y="9220"/>
                          <a:pt x="5763" y="10372"/>
                        </a:cubicBezTo>
                        <a:lnTo>
                          <a:pt x="5763" y="10372"/>
                        </a:lnTo>
                        <a:lnTo>
                          <a:pt x="6916" y="5763"/>
                        </a:lnTo>
                        <a:lnTo>
                          <a:pt x="8068" y="6915"/>
                        </a:lnTo>
                        <a:cubicBezTo>
                          <a:pt x="8068" y="6915"/>
                          <a:pt x="8068" y="6915"/>
                          <a:pt x="8068" y="6915"/>
                        </a:cubicBezTo>
                        <a:cubicBezTo>
                          <a:pt x="8068" y="6915"/>
                          <a:pt x="8068" y="6915"/>
                          <a:pt x="8068" y="6915"/>
                        </a:cubicBezTo>
                        <a:cubicBezTo>
                          <a:pt x="8068" y="6915"/>
                          <a:pt x="8068" y="6915"/>
                          <a:pt x="8068" y="6915"/>
                        </a:cubicBezTo>
                        <a:lnTo>
                          <a:pt x="8068" y="6915"/>
                        </a:lnTo>
                        <a:cubicBezTo>
                          <a:pt x="8068" y="6915"/>
                          <a:pt x="8068" y="6915"/>
                          <a:pt x="8068" y="6915"/>
                        </a:cubicBezTo>
                        <a:cubicBezTo>
                          <a:pt x="8068" y="6915"/>
                          <a:pt x="8068" y="6915"/>
                          <a:pt x="8068" y="6915"/>
                        </a:cubicBezTo>
                        <a:cubicBezTo>
                          <a:pt x="8068" y="6915"/>
                          <a:pt x="8068" y="6915"/>
                          <a:pt x="8068" y="6915"/>
                        </a:cubicBezTo>
                        <a:cubicBezTo>
                          <a:pt x="8068" y="6915"/>
                          <a:pt x="8068" y="6915"/>
                          <a:pt x="8068" y="6915"/>
                        </a:cubicBezTo>
                        <a:cubicBezTo>
                          <a:pt x="8068" y="6915"/>
                          <a:pt x="8068" y="6915"/>
                          <a:pt x="8068" y="6915"/>
                        </a:cubicBezTo>
                        <a:lnTo>
                          <a:pt x="8068" y="6915"/>
                        </a:lnTo>
                        <a:lnTo>
                          <a:pt x="8068" y="6915"/>
                        </a:lnTo>
                        <a:cubicBezTo>
                          <a:pt x="8068" y="6915"/>
                          <a:pt x="8068" y="6915"/>
                          <a:pt x="8068" y="6915"/>
                        </a:cubicBezTo>
                        <a:cubicBezTo>
                          <a:pt x="8068" y="6915"/>
                          <a:pt x="8068" y="6915"/>
                          <a:pt x="8068" y="6915"/>
                        </a:cubicBezTo>
                        <a:cubicBezTo>
                          <a:pt x="8068" y="6915"/>
                          <a:pt x="8068" y="6915"/>
                          <a:pt x="8068" y="6915"/>
                        </a:cubicBezTo>
                        <a:cubicBezTo>
                          <a:pt x="8068" y="6915"/>
                          <a:pt x="8068" y="6915"/>
                          <a:pt x="8068" y="6915"/>
                        </a:cubicBezTo>
                        <a:cubicBezTo>
                          <a:pt x="8068" y="6915"/>
                          <a:pt x="8068" y="6915"/>
                          <a:pt x="8068" y="6915"/>
                        </a:cubicBezTo>
                        <a:cubicBezTo>
                          <a:pt x="8068" y="6915"/>
                          <a:pt x="8068" y="6915"/>
                          <a:pt x="9220" y="6915"/>
                        </a:cubicBezTo>
                        <a:lnTo>
                          <a:pt x="20745" y="0"/>
                        </a:lnTo>
                        <a:lnTo>
                          <a:pt x="20745" y="2305"/>
                        </a:lnTo>
                        <a:cubicBezTo>
                          <a:pt x="20745" y="2305"/>
                          <a:pt x="20745" y="3457"/>
                          <a:pt x="21898" y="3457"/>
                        </a:cubicBezTo>
                        <a:lnTo>
                          <a:pt x="32271" y="9220"/>
                        </a:lnTo>
                        <a:cubicBezTo>
                          <a:pt x="32271" y="9220"/>
                          <a:pt x="32271" y="9220"/>
                          <a:pt x="31118" y="9220"/>
                        </a:cubicBezTo>
                        <a:lnTo>
                          <a:pt x="16136" y="17288"/>
                        </a:lnTo>
                        <a:cubicBezTo>
                          <a:pt x="16136" y="17288"/>
                          <a:pt x="14983" y="17288"/>
                          <a:pt x="14983" y="17288"/>
                        </a:cubicBezTo>
                        <a:cubicBezTo>
                          <a:pt x="14983" y="17288"/>
                          <a:pt x="14983" y="17288"/>
                          <a:pt x="14983" y="17288"/>
                        </a:cubicBezTo>
                        <a:cubicBezTo>
                          <a:pt x="14983" y="17288"/>
                          <a:pt x="13830" y="17288"/>
                          <a:pt x="13830" y="17288"/>
                        </a:cubicBezTo>
                        <a:lnTo>
                          <a:pt x="13830" y="17288"/>
                        </a:lnTo>
                        <a:cubicBezTo>
                          <a:pt x="13830" y="17288"/>
                          <a:pt x="12678" y="17288"/>
                          <a:pt x="12678" y="17288"/>
                        </a:cubicBezTo>
                        <a:lnTo>
                          <a:pt x="12678" y="17288"/>
                        </a:lnTo>
                        <a:cubicBezTo>
                          <a:pt x="12678" y="17288"/>
                          <a:pt x="11525" y="17288"/>
                          <a:pt x="11525" y="17288"/>
                        </a:cubicBezTo>
                        <a:lnTo>
                          <a:pt x="0" y="10372"/>
                        </a:lnTo>
                        <a:cubicBezTo>
                          <a:pt x="0" y="10372"/>
                          <a:pt x="0" y="10372"/>
                          <a:pt x="0" y="10372"/>
                        </a:cubicBezTo>
                        <a:lnTo>
                          <a:pt x="5763" y="10372"/>
                        </a:lnTo>
                        <a:cubicBezTo>
                          <a:pt x="5763" y="10372"/>
                          <a:pt x="5763" y="10372"/>
                          <a:pt x="5763" y="10372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0366FE"/>
                      </a:gs>
                      <a:gs pos="50000">
                        <a:srgbClr val="0451E5"/>
                      </a:gs>
                      <a:gs pos="100000">
                        <a:srgbClr val="063CCC"/>
                      </a:gs>
                    </a:gsLst>
                    <a:lin ang="20691542" scaled="1"/>
                  </a:gradFill>
                  <a:ln w="115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216" name="Freeform: Shape 4215">
                    <a:extLst>
                      <a:ext uri="{FF2B5EF4-FFF2-40B4-BE49-F238E27FC236}">
                        <a16:creationId xmlns:a16="http://schemas.microsoft.com/office/drawing/2014/main" id="{8E83F422-D192-E3BD-0C4D-DF9862D37CA3}"/>
                      </a:ext>
                    </a:extLst>
                  </p:cNvPr>
                  <p:cNvSpPr/>
                  <p:nvPr/>
                </p:nvSpPr>
                <p:spPr>
                  <a:xfrm>
                    <a:off x="15753584" y="9286369"/>
                    <a:ext cx="31118" cy="17287"/>
                  </a:xfrm>
                  <a:custGeom>
                    <a:avLst/>
                    <a:gdLst>
                      <a:gd name="connsiteX0" fmla="*/ 4610 w 31118"/>
                      <a:gd name="connsiteY0" fmla="*/ 10372 h 17287"/>
                      <a:gd name="connsiteX1" fmla="*/ 4610 w 31118"/>
                      <a:gd name="connsiteY1" fmla="*/ 10372 h 17287"/>
                      <a:gd name="connsiteX2" fmla="*/ 4610 w 31118"/>
                      <a:gd name="connsiteY2" fmla="*/ 10372 h 17287"/>
                      <a:gd name="connsiteX3" fmla="*/ 4610 w 31118"/>
                      <a:gd name="connsiteY3" fmla="*/ 10372 h 17287"/>
                      <a:gd name="connsiteX4" fmla="*/ 4610 w 31118"/>
                      <a:gd name="connsiteY4" fmla="*/ 10372 h 17287"/>
                      <a:gd name="connsiteX5" fmla="*/ 4610 w 31118"/>
                      <a:gd name="connsiteY5" fmla="*/ 10372 h 17287"/>
                      <a:gd name="connsiteX6" fmla="*/ 4610 w 31118"/>
                      <a:gd name="connsiteY6" fmla="*/ 10372 h 17287"/>
                      <a:gd name="connsiteX7" fmla="*/ 4610 w 31118"/>
                      <a:gd name="connsiteY7" fmla="*/ 10372 h 17287"/>
                      <a:gd name="connsiteX8" fmla="*/ 5763 w 31118"/>
                      <a:gd name="connsiteY8" fmla="*/ 9220 h 17287"/>
                      <a:gd name="connsiteX9" fmla="*/ 5763 w 31118"/>
                      <a:gd name="connsiteY9" fmla="*/ 9220 h 17287"/>
                      <a:gd name="connsiteX10" fmla="*/ 5763 w 31118"/>
                      <a:gd name="connsiteY10" fmla="*/ 5763 h 17287"/>
                      <a:gd name="connsiteX11" fmla="*/ 6916 w 31118"/>
                      <a:gd name="connsiteY11" fmla="*/ 6915 h 17287"/>
                      <a:gd name="connsiteX12" fmla="*/ 6916 w 31118"/>
                      <a:gd name="connsiteY12" fmla="*/ 6915 h 17287"/>
                      <a:gd name="connsiteX13" fmla="*/ 6916 w 31118"/>
                      <a:gd name="connsiteY13" fmla="*/ 6915 h 17287"/>
                      <a:gd name="connsiteX14" fmla="*/ 6916 w 31118"/>
                      <a:gd name="connsiteY14" fmla="*/ 6915 h 17287"/>
                      <a:gd name="connsiteX15" fmla="*/ 6916 w 31118"/>
                      <a:gd name="connsiteY15" fmla="*/ 6915 h 17287"/>
                      <a:gd name="connsiteX16" fmla="*/ 6916 w 31118"/>
                      <a:gd name="connsiteY16" fmla="*/ 6915 h 17287"/>
                      <a:gd name="connsiteX17" fmla="*/ 6916 w 31118"/>
                      <a:gd name="connsiteY17" fmla="*/ 6915 h 17287"/>
                      <a:gd name="connsiteX18" fmla="*/ 6916 w 31118"/>
                      <a:gd name="connsiteY18" fmla="*/ 6915 h 17287"/>
                      <a:gd name="connsiteX19" fmla="*/ 6916 w 31118"/>
                      <a:gd name="connsiteY19" fmla="*/ 6915 h 17287"/>
                      <a:gd name="connsiteX20" fmla="*/ 6916 w 31118"/>
                      <a:gd name="connsiteY20" fmla="*/ 6915 h 17287"/>
                      <a:gd name="connsiteX21" fmla="*/ 6916 w 31118"/>
                      <a:gd name="connsiteY21" fmla="*/ 6915 h 17287"/>
                      <a:gd name="connsiteX22" fmla="*/ 6916 w 31118"/>
                      <a:gd name="connsiteY22" fmla="*/ 6915 h 17287"/>
                      <a:gd name="connsiteX23" fmla="*/ 6916 w 31118"/>
                      <a:gd name="connsiteY23" fmla="*/ 6915 h 17287"/>
                      <a:gd name="connsiteX24" fmla="*/ 6916 w 31118"/>
                      <a:gd name="connsiteY24" fmla="*/ 6915 h 17287"/>
                      <a:gd name="connsiteX25" fmla="*/ 6916 w 31118"/>
                      <a:gd name="connsiteY25" fmla="*/ 6915 h 17287"/>
                      <a:gd name="connsiteX26" fmla="*/ 6916 w 31118"/>
                      <a:gd name="connsiteY26" fmla="*/ 6915 h 17287"/>
                      <a:gd name="connsiteX27" fmla="*/ 6916 w 31118"/>
                      <a:gd name="connsiteY27" fmla="*/ 6915 h 17287"/>
                      <a:gd name="connsiteX28" fmla="*/ 8068 w 31118"/>
                      <a:gd name="connsiteY28" fmla="*/ 6915 h 17287"/>
                      <a:gd name="connsiteX29" fmla="*/ 19593 w 31118"/>
                      <a:gd name="connsiteY29" fmla="*/ 0 h 17287"/>
                      <a:gd name="connsiteX30" fmla="*/ 19593 w 31118"/>
                      <a:gd name="connsiteY30" fmla="*/ 2305 h 17287"/>
                      <a:gd name="connsiteX31" fmla="*/ 20745 w 31118"/>
                      <a:gd name="connsiteY31" fmla="*/ 3457 h 17287"/>
                      <a:gd name="connsiteX32" fmla="*/ 31118 w 31118"/>
                      <a:gd name="connsiteY32" fmla="*/ 9220 h 17287"/>
                      <a:gd name="connsiteX33" fmla="*/ 31118 w 31118"/>
                      <a:gd name="connsiteY33" fmla="*/ 9220 h 17287"/>
                      <a:gd name="connsiteX34" fmla="*/ 16136 w 31118"/>
                      <a:gd name="connsiteY34" fmla="*/ 17288 h 17287"/>
                      <a:gd name="connsiteX35" fmla="*/ 14983 w 31118"/>
                      <a:gd name="connsiteY35" fmla="*/ 17288 h 17287"/>
                      <a:gd name="connsiteX36" fmla="*/ 14983 w 31118"/>
                      <a:gd name="connsiteY36" fmla="*/ 17288 h 17287"/>
                      <a:gd name="connsiteX37" fmla="*/ 13830 w 31118"/>
                      <a:gd name="connsiteY37" fmla="*/ 17288 h 17287"/>
                      <a:gd name="connsiteX38" fmla="*/ 13830 w 31118"/>
                      <a:gd name="connsiteY38" fmla="*/ 17288 h 17287"/>
                      <a:gd name="connsiteX39" fmla="*/ 12678 w 31118"/>
                      <a:gd name="connsiteY39" fmla="*/ 17288 h 17287"/>
                      <a:gd name="connsiteX40" fmla="*/ 12678 w 31118"/>
                      <a:gd name="connsiteY40" fmla="*/ 17288 h 17287"/>
                      <a:gd name="connsiteX41" fmla="*/ 11525 w 31118"/>
                      <a:gd name="connsiteY41" fmla="*/ 17288 h 17287"/>
                      <a:gd name="connsiteX42" fmla="*/ 0 w 31118"/>
                      <a:gd name="connsiteY42" fmla="*/ 10372 h 17287"/>
                      <a:gd name="connsiteX43" fmla="*/ 0 w 31118"/>
                      <a:gd name="connsiteY43" fmla="*/ 10372 h 17287"/>
                      <a:gd name="connsiteX44" fmla="*/ 4610 w 31118"/>
                      <a:gd name="connsiteY44" fmla="*/ 10372 h 17287"/>
                      <a:gd name="connsiteX45" fmla="*/ 4610 w 31118"/>
                      <a:gd name="connsiteY45" fmla="*/ 10372 h 172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</a:cxnLst>
                    <a:rect l="l" t="t" r="r" b="b"/>
                    <a:pathLst>
                      <a:path w="31118" h="17287">
                        <a:moveTo>
                          <a:pt x="4610" y="10372"/>
                        </a:moveTo>
                        <a:cubicBezTo>
                          <a:pt x="4610" y="10372"/>
                          <a:pt x="4610" y="10372"/>
                          <a:pt x="4610" y="10372"/>
                        </a:cubicBezTo>
                        <a:cubicBezTo>
                          <a:pt x="4610" y="9220"/>
                          <a:pt x="4610" y="9220"/>
                          <a:pt x="4610" y="10372"/>
                        </a:cubicBezTo>
                        <a:cubicBezTo>
                          <a:pt x="4610" y="9220"/>
                          <a:pt x="4610" y="9220"/>
                          <a:pt x="4610" y="10372"/>
                        </a:cubicBezTo>
                        <a:lnTo>
                          <a:pt x="4610" y="10372"/>
                        </a:lnTo>
                        <a:cubicBezTo>
                          <a:pt x="4610" y="9220"/>
                          <a:pt x="5763" y="9220"/>
                          <a:pt x="4610" y="10372"/>
                        </a:cubicBezTo>
                        <a:cubicBezTo>
                          <a:pt x="5763" y="9220"/>
                          <a:pt x="5763" y="9220"/>
                          <a:pt x="4610" y="10372"/>
                        </a:cubicBezTo>
                        <a:cubicBezTo>
                          <a:pt x="5763" y="9220"/>
                          <a:pt x="5763" y="9220"/>
                          <a:pt x="4610" y="10372"/>
                        </a:cubicBezTo>
                        <a:cubicBezTo>
                          <a:pt x="5763" y="9220"/>
                          <a:pt x="5763" y="9220"/>
                          <a:pt x="5763" y="9220"/>
                        </a:cubicBezTo>
                        <a:lnTo>
                          <a:pt x="5763" y="9220"/>
                        </a:lnTo>
                        <a:lnTo>
                          <a:pt x="5763" y="5763"/>
                        </a:lnTo>
                        <a:lnTo>
                          <a:pt x="6916" y="6915"/>
                        </a:lnTo>
                        <a:cubicBezTo>
                          <a:pt x="6916" y="6915"/>
                          <a:pt x="6916" y="6915"/>
                          <a:pt x="6916" y="6915"/>
                        </a:cubicBezTo>
                        <a:cubicBezTo>
                          <a:pt x="6916" y="6915"/>
                          <a:pt x="6916" y="6915"/>
                          <a:pt x="6916" y="6915"/>
                        </a:cubicBezTo>
                        <a:cubicBezTo>
                          <a:pt x="6916" y="6915"/>
                          <a:pt x="6916" y="6915"/>
                          <a:pt x="6916" y="6915"/>
                        </a:cubicBezTo>
                        <a:lnTo>
                          <a:pt x="6916" y="6915"/>
                        </a:lnTo>
                        <a:cubicBezTo>
                          <a:pt x="6916" y="6915"/>
                          <a:pt x="6916" y="6915"/>
                          <a:pt x="6916" y="6915"/>
                        </a:cubicBezTo>
                        <a:cubicBezTo>
                          <a:pt x="6916" y="6915"/>
                          <a:pt x="6916" y="6915"/>
                          <a:pt x="6916" y="6915"/>
                        </a:cubicBezTo>
                        <a:cubicBezTo>
                          <a:pt x="6916" y="6915"/>
                          <a:pt x="6916" y="6915"/>
                          <a:pt x="6916" y="6915"/>
                        </a:cubicBezTo>
                        <a:cubicBezTo>
                          <a:pt x="6916" y="6915"/>
                          <a:pt x="6916" y="6915"/>
                          <a:pt x="6916" y="6915"/>
                        </a:cubicBezTo>
                        <a:cubicBezTo>
                          <a:pt x="6916" y="6915"/>
                          <a:pt x="6916" y="6915"/>
                          <a:pt x="6916" y="6915"/>
                        </a:cubicBezTo>
                        <a:lnTo>
                          <a:pt x="6916" y="6915"/>
                        </a:lnTo>
                        <a:cubicBezTo>
                          <a:pt x="6916" y="6915"/>
                          <a:pt x="6916" y="6915"/>
                          <a:pt x="6916" y="6915"/>
                        </a:cubicBezTo>
                        <a:cubicBezTo>
                          <a:pt x="6916" y="6915"/>
                          <a:pt x="6916" y="6915"/>
                          <a:pt x="6916" y="6915"/>
                        </a:cubicBezTo>
                        <a:cubicBezTo>
                          <a:pt x="6916" y="6915"/>
                          <a:pt x="6916" y="6915"/>
                          <a:pt x="6916" y="6915"/>
                        </a:cubicBezTo>
                        <a:cubicBezTo>
                          <a:pt x="6916" y="6915"/>
                          <a:pt x="6916" y="6915"/>
                          <a:pt x="6916" y="6915"/>
                        </a:cubicBezTo>
                        <a:cubicBezTo>
                          <a:pt x="6916" y="6915"/>
                          <a:pt x="6916" y="6915"/>
                          <a:pt x="6916" y="6915"/>
                        </a:cubicBezTo>
                        <a:cubicBezTo>
                          <a:pt x="6916" y="6915"/>
                          <a:pt x="6916" y="6915"/>
                          <a:pt x="6916" y="6915"/>
                        </a:cubicBezTo>
                        <a:cubicBezTo>
                          <a:pt x="6916" y="6915"/>
                          <a:pt x="6916" y="6915"/>
                          <a:pt x="8068" y="6915"/>
                        </a:cubicBezTo>
                        <a:lnTo>
                          <a:pt x="19593" y="0"/>
                        </a:lnTo>
                        <a:lnTo>
                          <a:pt x="19593" y="2305"/>
                        </a:lnTo>
                        <a:cubicBezTo>
                          <a:pt x="19593" y="2305"/>
                          <a:pt x="19593" y="3457"/>
                          <a:pt x="20745" y="3457"/>
                        </a:cubicBezTo>
                        <a:lnTo>
                          <a:pt x="31118" y="9220"/>
                        </a:lnTo>
                        <a:cubicBezTo>
                          <a:pt x="31118" y="9220"/>
                          <a:pt x="31118" y="9220"/>
                          <a:pt x="31118" y="9220"/>
                        </a:cubicBezTo>
                        <a:lnTo>
                          <a:pt x="16136" y="17288"/>
                        </a:lnTo>
                        <a:cubicBezTo>
                          <a:pt x="16136" y="17288"/>
                          <a:pt x="14983" y="17288"/>
                          <a:pt x="14983" y="17288"/>
                        </a:cubicBezTo>
                        <a:cubicBezTo>
                          <a:pt x="14983" y="17288"/>
                          <a:pt x="14983" y="17288"/>
                          <a:pt x="14983" y="17288"/>
                        </a:cubicBezTo>
                        <a:cubicBezTo>
                          <a:pt x="14983" y="17288"/>
                          <a:pt x="13830" y="17288"/>
                          <a:pt x="13830" y="17288"/>
                        </a:cubicBezTo>
                        <a:lnTo>
                          <a:pt x="13830" y="17288"/>
                        </a:lnTo>
                        <a:cubicBezTo>
                          <a:pt x="13830" y="17288"/>
                          <a:pt x="12678" y="17288"/>
                          <a:pt x="12678" y="17288"/>
                        </a:cubicBezTo>
                        <a:cubicBezTo>
                          <a:pt x="12678" y="17288"/>
                          <a:pt x="12678" y="17288"/>
                          <a:pt x="12678" y="17288"/>
                        </a:cubicBezTo>
                        <a:cubicBezTo>
                          <a:pt x="12678" y="17288"/>
                          <a:pt x="11525" y="17288"/>
                          <a:pt x="11525" y="17288"/>
                        </a:cubicBezTo>
                        <a:lnTo>
                          <a:pt x="0" y="10372"/>
                        </a:lnTo>
                        <a:cubicBezTo>
                          <a:pt x="0" y="10372"/>
                          <a:pt x="0" y="10372"/>
                          <a:pt x="0" y="10372"/>
                        </a:cubicBezTo>
                        <a:lnTo>
                          <a:pt x="4610" y="10372"/>
                        </a:lnTo>
                        <a:lnTo>
                          <a:pt x="4610" y="10372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0366FE"/>
                      </a:gs>
                      <a:gs pos="50000">
                        <a:srgbClr val="0451E5"/>
                      </a:gs>
                      <a:gs pos="100000">
                        <a:srgbClr val="063CCC"/>
                      </a:gs>
                    </a:gsLst>
                    <a:lin ang="20691541" scaled="1"/>
                  </a:gradFill>
                  <a:ln w="115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217" name="Freeform: Shape 4216">
                    <a:extLst>
                      <a:ext uri="{FF2B5EF4-FFF2-40B4-BE49-F238E27FC236}">
                        <a16:creationId xmlns:a16="http://schemas.microsoft.com/office/drawing/2014/main" id="{FFD54C0E-E0FE-FD1F-9024-B99C5B1F9EA4}"/>
                      </a:ext>
                    </a:extLst>
                  </p:cNvPr>
                  <p:cNvSpPr/>
                  <p:nvPr/>
                </p:nvSpPr>
                <p:spPr>
                  <a:xfrm>
                    <a:off x="15774329" y="9273691"/>
                    <a:ext cx="32271" cy="17287"/>
                  </a:xfrm>
                  <a:custGeom>
                    <a:avLst/>
                    <a:gdLst>
                      <a:gd name="connsiteX0" fmla="*/ 5763 w 32271"/>
                      <a:gd name="connsiteY0" fmla="*/ 10373 h 17287"/>
                      <a:gd name="connsiteX1" fmla="*/ 5763 w 32271"/>
                      <a:gd name="connsiteY1" fmla="*/ 10373 h 17287"/>
                      <a:gd name="connsiteX2" fmla="*/ 5763 w 32271"/>
                      <a:gd name="connsiteY2" fmla="*/ 10373 h 17287"/>
                      <a:gd name="connsiteX3" fmla="*/ 5763 w 32271"/>
                      <a:gd name="connsiteY3" fmla="*/ 10373 h 17287"/>
                      <a:gd name="connsiteX4" fmla="*/ 5763 w 32271"/>
                      <a:gd name="connsiteY4" fmla="*/ 10373 h 17287"/>
                      <a:gd name="connsiteX5" fmla="*/ 5763 w 32271"/>
                      <a:gd name="connsiteY5" fmla="*/ 10373 h 17287"/>
                      <a:gd name="connsiteX6" fmla="*/ 5763 w 32271"/>
                      <a:gd name="connsiteY6" fmla="*/ 10373 h 17287"/>
                      <a:gd name="connsiteX7" fmla="*/ 5763 w 32271"/>
                      <a:gd name="connsiteY7" fmla="*/ 10373 h 17287"/>
                      <a:gd name="connsiteX8" fmla="*/ 6916 w 32271"/>
                      <a:gd name="connsiteY8" fmla="*/ 9221 h 17287"/>
                      <a:gd name="connsiteX9" fmla="*/ 6916 w 32271"/>
                      <a:gd name="connsiteY9" fmla="*/ 9221 h 17287"/>
                      <a:gd name="connsiteX10" fmla="*/ 6916 w 32271"/>
                      <a:gd name="connsiteY10" fmla="*/ 5763 h 17287"/>
                      <a:gd name="connsiteX11" fmla="*/ 8068 w 32271"/>
                      <a:gd name="connsiteY11" fmla="*/ 6916 h 17287"/>
                      <a:gd name="connsiteX12" fmla="*/ 8068 w 32271"/>
                      <a:gd name="connsiteY12" fmla="*/ 6916 h 17287"/>
                      <a:gd name="connsiteX13" fmla="*/ 8068 w 32271"/>
                      <a:gd name="connsiteY13" fmla="*/ 6916 h 17287"/>
                      <a:gd name="connsiteX14" fmla="*/ 8068 w 32271"/>
                      <a:gd name="connsiteY14" fmla="*/ 6916 h 17287"/>
                      <a:gd name="connsiteX15" fmla="*/ 8068 w 32271"/>
                      <a:gd name="connsiteY15" fmla="*/ 6916 h 17287"/>
                      <a:gd name="connsiteX16" fmla="*/ 8068 w 32271"/>
                      <a:gd name="connsiteY16" fmla="*/ 6916 h 17287"/>
                      <a:gd name="connsiteX17" fmla="*/ 8068 w 32271"/>
                      <a:gd name="connsiteY17" fmla="*/ 6916 h 17287"/>
                      <a:gd name="connsiteX18" fmla="*/ 8068 w 32271"/>
                      <a:gd name="connsiteY18" fmla="*/ 6916 h 17287"/>
                      <a:gd name="connsiteX19" fmla="*/ 8068 w 32271"/>
                      <a:gd name="connsiteY19" fmla="*/ 6916 h 17287"/>
                      <a:gd name="connsiteX20" fmla="*/ 8068 w 32271"/>
                      <a:gd name="connsiteY20" fmla="*/ 6916 h 17287"/>
                      <a:gd name="connsiteX21" fmla="*/ 8068 w 32271"/>
                      <a:gd name="connsiteY21" fmla="*/ 6916 h 17287"/>
                      <a:gd name="connsiteX22" fmla="*/ 8068 w 32271"/>
                      <a:gd name="connsiteY22" fmla="*/ 6916 h 17287"/>
                      <a:gd name="connsiteX23" fmla="*/ 8068 w 32271"/>
                      <a:gd name="connsiteY23" fmla="*/ 6916 h 17287"/>
                      <a:gd name="connsiteX24" fmla="*/ 8068 w 32271"/>
                      <a:gd name="connsiteY24" fmla="*/ 6916 h 17287"/>
                      <a:gd name="connsiteX25" fmla="*/ 8068 w 32271"/>
                      <a:gd name="connsiteY25" fmla="*/ 6916 h 17287"/>
                      <a:gd name="connsiteX26" fmla="*/ 8068 w 32271"/>
                      <a:gd name="connsiteY26" fmla="*/ 6916 h 17287"/>
                      <a:gd name="connsiteX27" fmla="*/ 8068 w 32271"/>
                      <a:gd name="connsiteY27" fmla="*/ 6916 h 17287"/>
                      <a:gd name="connsiteX28" fmla="*/ 9221 w 32271"/>
                      <a:gd name="connsiteY28" fmla="*/ 6916 h 17287"/>
                      <a:gd name="connsiteX29" fmla="*/ 20746 w 32271"/>
                      <a:gd name="connsiteY29" fmla="*/ 0 h 17287"/>
                      <a:gd name="connsiteX30" fmla="*/ 20746 w 32271"/>
                      <a:gd name="connsiteY30" fmla="*/ 2305 h 17287"/>
                      <a:gd name="connsiteX31" fmla="*/ 21898 w 32271"/>
                      <a:gd name="connsiteY31" fmla="*/ 3458 h 17287"/>
                      <a:gd name="connsiteX32" fmla="*/ 32271 w 32271"/>
                      <a:gd name="connsiteY32" fmla="*/ 9221 h 17287"/>
                      <a:gd name="connsiteX33" fmla="*/ 31118 w 32271"/>
                      <a:gd name="connsiteY33" fmla="*/ 9221 h 17287"/>
                      <a:gd name="connsiteX34" fmla="*/ 16136 w 32271"/>
                      <a:gd name="connsiteY34" fmla="*/ 17288 h 17287"/>
                      <a:gd name="connsiteX35" fmla="*/ 14983 w 32271"/>
                      <a:gd name="connsiteY35" fmla="*/ 17288 h 17287"/>
                      <a:gd name="connsiteX36" fmla="*/ 14983 w 32271"/>
                      <a:gd name="connsiteY36" fmla="*/ 17288 h 17287"/>
                      <a:gd name="connsiteX37" fmla="*/ 13830 w 32271"/>
                      <a:gd name="connsiteY37" fmla="*/ 17288 h 17287"/>
                      <a:gd name="connsiteX38" fmla="*/ 13830 w 32271"/>
                      <a:gd name="connsiteY38" fmla="*/ 17288 h 17287"/>
                      <a:gd name="connsiteX39" fmla="*/ 12678 w 32271"/>
                      <a:gd name="connsiteY39" fmla="*/ 17288 h 17287"/>
                      <a:gd name="connsiteX40" fmla="*/ 12678 w 32271"/>
                      <a:gd name="connsiteY40" fmla="*/ 17288 h 17287"/>
                      <a:gd name="connsiteX41" fmla="*/ 11525 w 32271"/>
                      <a:gd name="connsiteY41" fmla="*/ 17288 h 17287"/>
                      <a:gd name="connsiteX42" fmla="*/ 0 w 32271"/>
                      <a:gd name="connsiteY42" fmla="*/ 10373 h 17287"/>
                      <a:gd name="connsiteX43" fmla="*/ 0 w 32271"/>
                      <a:gd name="connsiteY43" fmla="*/ 10373 h 17287"/>
                      <a:gd name="connsiteX44" fmla="*/ 5763 w 32271"/>
                      <a:gd name="connsiteY44" fmla="*/ 10373 h 17287"/>
                      <a:gd name="connsiteX45" fmla="*/ 5763 w 32271"/>
                      <a:gd name="connsiteY45" fmla="*/ 10373 h 172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</a:cxnLst>
                    <a:rect l="l" t="t" r="r" b="b"/>
                    <a:pathLst>
                      <a:path w="32271" h="17287">
                        <a:moveTo>
                          <a:pt x="5763" y="10373"/>
                        </a:moveTo>
                        <a:cubicBezTo>
                          <a:pt x="5763" y="10373"/>
                          <a:pt x="5763" y="10373"/>
                          <a:pt x="5763" y="10373"/>
                        </a:cubicBezTo>
                        <a:cubicBezTo>
                          <a:pt x="5763" y="10373"/>
                          <a:pt x="5763" y="10373"/>
                          <a:pt x="5763" y="10373"/>
                        </a:cubicBezTo>
                        <a:cubicBezTo>
                          <a:pt x="5763" y="10373"/>
                          <a:pt x="5763" y="10373"/>
                          <a:pt x="5763" y="10373"/>
                        </a:cubicBezTo>
                        <a:cubicBezTo>
                          <a:pt x="5763" y="10373"/>
                          <a:pt x="5763" y="10373"/>
                          <a:pt x="5763" y="10373"/>
                        </a:cubicBezTo>
                        <a:cubicBezTo>
                          <a:pt x="5763" y="10373"/>
                          <a:pt x="5763" y="10373"/>
                          <a:pt x="5763" y="10373"/>
                        </a:cubicBezTo>
                        <a:cubicBezTo>
                          <a:pt x="5763" y="10373"/>
                          <a:pt x="5763" y="10373"/>
                          <a:pt x="5763" y="10373"/>
                        </a:cubicBezTo>
                        <a:cubicBezTo>
                          <a:pt x="5763" y="10373"/>
                          <a:pt x="5763" y="10373"/>
                          <a:pt x="5763" y="10373"/>
                        </a:cubicBezTo>
                        <a:cubicBezTo>
                          <a:pt x="6916" y="9221"/>
                          <a:pt x="6916" y="9221"/>
                          <a:pt x="6916" y="9221"/>
                        </a:cubicBezTo>
                        <a:lnTo>
                          <a:pt x="6916" y="9221"/>
                        </a:lnTo>
                        <a:lnTo>
                          <a:pt x="6916" y="5763"/>
                        </a:lnTo>
                        <a:lnTo>
                          <a:pt x="8068" y="6916"/>
                        </a:lnTo>
                        <a:cubicBezTo>
                          <a:pt x="8068" y="6916"/>
                          <a:pt x="8068" y="6916"/>
                          <a:pt x="8068" y="6916"/>
                        </a:cubicBezTo>
                        <a:cubicBezTo>
                          <a:pt x="8068" y="6916"/>
                          <a:pt x="8068" y="6916"/>
                          <a:pt x="8068" y="6916"/>
                        </a:cubicBezTo>
                        <a:cubicBezTo>
                          <a:pt x="8068" y="6916"/>
                          <a:pt x="8068" y="6916"/>
                          <a:pt x="8068" y="6916"/>
                        </a:cubicBezTo>
                        <a:lnTo>
                          <a:pt x="8068" y="6916"/>
                        </a:lnTo>
                        <a:cubicBezTo>
                          <a:pt x="8068" y="6916"/>
                          <a:pt x="8068" y="6916"/>
                          <a:pt x="8068" y="6916"/>
                        </a:cubicBezTo>
                        <a:cubicBezTo>
                          <a:pt x="8068" y="6916"/>
                          <a:pt x="8068" y="6916"/>
                          <a:pt x="8068" y="6916"/>
                        </a:cubicBezTo>
                        <a:cubicBezTo>
                          <a:pt x="8068" y="6916"/>
                          <a:pt x="8068" y="6916"/>
                          <a:pt x="8068" y="6916"/>
                        </a:cubicBezTo>
                        <a:cubicBezTo>
                          <a:pt x="8068" y="6916"/>
                          <a:pt x="8068" y="6916"/>
                          <a:pt x="8068" y="6916"/>
                        </a:cubicBezTo>
                        <a:cubicBezTo>
                          <a:pt x="8068" y="6916"/>
                          <a:pt x="8068" y="6916"/>
                          <a:pt x="8068" y="6916"/>
                        </a:cubicBezTo>
                        <a:lnTo>
                          <a:pt x="8068" y="6916"/>
                        </a:lnTo>
                        <a:lnTo>
                          <a:pt x="8068" y="6916"/>
                        </a:lnTo>
                        <a:cubicBezTo>
                          <a:pt x="8068" y="6916"/>
                          <a:pt x="8068" y="6916"/>
                          <a:pt x="8068" y="6916"/>
                        </a:cubicBezTo>
                        <a:cubicBezTo>
                          <a:pt x="8068" y="6916"/>
                          <a:pt x="8068" y="6916"/>
                          <a:pt x="8068" y="6916"/>
                        </a:cubicBezTo>
                        <a:cubicBezTo>
                          <a:pt x="8068" y="6916"/>
                          <a:pt x="8068" y="6916"/>
                          <a:pt x="8068" y="6916"/>
                        </a:cubicBezTo>
                        <a:cubicBezTo>
                          <a:pt x="8068" y="6916"/>
                          <a:pt x="8068" y="6916"/>
                          <a:pt x="8068" y="6916"/>
                        </a:cubicBezTo>
                        <a:cubicBezTo>
                          <a:pt x="8068" y="6916"/>
                          <a:pt x="8068" y="6916"/>
                          <a:pt x="8068" y="6916"/>
                        </a:cubicBezTo>
                        <a:cubicBezTo>
                          <a:pt x="8068" y="6916"/>
                          <a:pt x="8068" y="6916"/>
                          <a:pt x="9221" y="6916"/>
                        </a:cubicBezTo>
                        <a:lnTo>
                          <a:pt x="20746" y="0"/>
                        </a:lnTo>
                        <a:lnTo>
                          <a:pt x="20746" y="2305"/>
                        </a:lnTo>
                        <a:cubicBezTo>
                          <a:pt x="20746" y="2305"/>
                          <a:pt x="20746" y="3458"/>
                          <a:pt x="21898" y="3458"/>
                        </a:cubicBezTo>
                        <a:lnTo>
                          <a:pt x="32271" y="9221"/>
                        </a:lnTo>
                        <a:cubicBezTo>
                          <a:pt x="32271" y="9221"/>
                          <a:pt x="32271" y="9221"/>
                          <a:pt x="31118" y="9221"/>
                        </a:cubicBezTo>
                        <a:lnTo>
                          <a:pt x="16136" y="17288"/>
                        </a:lnTo>
                        <a:cubicBezTo>
                          <a:pt x="16136" y="17288"/>
                          <a:pt x="14983" y="17288"/>
                          <a:pt x="14983" y="17288"/>
                        </a:cubicBezTo>
                        <a:cubicBezTo>
                          <a:pt x="14983" y="17288"/>
                          <a:pt x="14983" y="17288"/>
                          <a:pt x="14983" y="17288"/>
                        </a:cubicBezTo>
                        <a:cubicBezTo>
                          <a:pt x="14983" y="17288"/>
                          <a:pt x="13830" y="17288"/>
                          <a:pt x="13830" y="17288"/>
                        </a:cubicBezTo>
                        <a:lnTo>
                          <a:pt x="13830" y="17288"/>
                        </a:lnTo>
                        <a:cubicBezTo>
                          <a:pt x="13830" y="17288"/>
                          <a:pt x="12678" y="17288"/>
                          <a:pt x="12678" y="17288"/>
                        </a:cubicBezTo>
                        <a:lnTo>
                          <a:pt x="12678" y="17288"/>
                        </a:lnTo>
                        <a:cubicBezTo>
                          <a:pt x="12678" y="17288"/>
                          <a:pt x="11525" y="17288"/>
                          <a:pt x="11525" y="17288"/>
                        </a:cubicBezTo>
                        <a:lnTo>
                          <a:pt x="0" y="10373"/>
                        </a:lnTo>
                        <a:cubicBezTo>
                          <a:pt x="0" y="10373"/>
                          <a:pt x="0" y="10373"/>
                          <a:pt x="0" y="10373"/>
                        </a:cubicBezTo>
                        <a:lnTo>
                          <a:pt x="5763" y="10373"/>
                        </a:lnTo>
                        <a:lnTo>
                          <a:pt x="5763" y="10373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0366FE"/>
                      </a:gs>
                      <a:gs pos="50000">
                        <a:srgbClr val="0451E5"/>
                      </a:gs>
                      <a:gs pos="100000">
                        <a:srgbClr val="063CCC"/>
                      </a:gs>
                    </a:gsLst>
                    <a:lin ang="20691539" scaled="1"/>
                  </a:gradFill>
                  <a:ln w="115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218" name="Freeform: Shape 4217">
                    <a:extLst>
                      <a:ext uri="{FF2B5EF4-FFF2-40B4-BE49-F238E27FC236}">
                        <a16:creationId xmlns:a16="http://schemas.microsoft.com/office/drawing/2014/main" id="{CD6B9B7E-FFB0-42DD-AEFB-07FBDDA8092D}"/>
                      </a:ext>
                    </a:extLst>
                  </p:cNvPr>
                  <p:cNvSpPr/>
                  <p:nvPr/>
                </p:nvSpPr>
                <p:spPr>
                  <a:xfrm>
                    <a:off x="15796227" y="9262165"/>
                    <a:ext cx="31118" cy="17287"/>
                  </a:xfrm>
                  <a:custGeom>
                    <a:avLst/>
                    <a:gdLst>
                      <a:gd name="connsiteX0" fmla="*/ 4610 w 31118"/>
                      <a:gd name="connsiteY0" fmla="*/ 10373 h 17287"/>
                      <a:gd name="connsiteX1" fmla="*/ 4610 w 31118"/>
                      <a:gd name="connsiteY1" fmla="*/ 10373 h 17287"/>
                      <a:gd name="connsiteX2" fmla="*/ 4610 w 31118"/>
                      <a:gd name="connsiteY2" fmla="*/ 10373 h 17287"/>
                      <a:gd name="connsiteX3" fmla="*/ 4610 w 31118"/>
                      <a:gd name="connsiteY3" fmla="*/ 10373 h 17287"/>
                      <a:gd name="connsiteX4" fmla="*/ 4610 w 31118"/>
                      <a:gd name="connsiteY4" fmla="*/ 10373 h 17287"/>
                      <a:gd name="connsiteX5" fmla="*/ 4610 w 31118"/>
                      <a:gd name="connsiteY5" fmla="*/ 10373 h 17287"/>
                      <a:gd name="connsiteX6" fmla="*/ 4610 w 31118"/>
                      <a:gd name="connsiteY6" fmla="*/ 10373 h 17287"/>
                      <a:gd name="connsiteX7" fmla="*/ 4610 w 31118"/>
                      <a:gd name="connsiteY7" fmla="*/ 10373 h 17287"/>
                      <a:gd name="connsiteX8" fmla="*/ 4610 w 31118"/>
                      <a:gd name="connsiteY8" fmla="*/ 10373 h 17287"/>
                      <a:gd name="connsiteX9" fmla="*/ 5763 w 31118"/>
                      <a:gd name="connsiteY9" fmla="*/ 9221 h 17287"/>
                      <a:gd name="connsiteX10" fmla="*/ 5763 w 31118"/>
                      <a:gd name="connsiteY10" fmla="*/ 5763 h 17287"/>
                      <a:gd name="connsiteX11" fmla="*/ 6915 w 31118"/>
                      <a:gd name="connsiteY11" fmla="*/ 6916 h 17287"/>
                      <a:gd name="connsiteX12" fmla="*/ 6915 w 31118"/>
                      <a:gd name="connsiteY12" fmla="*/ 6916 h 17287"/>
                      <a:gd name="connsiteX13" fmla="*/ 6915 w 31118"/>
                      <a:gd name="connsiteY13" fmla="*/ 6916 h 17287"/>
                      <a:gd name="connsiteX14" fmla="*/ 6915 w 31118"/>
                      <a:gd name="connsiteY14" fmla="*/ 6916 h 17287"/>
                      <a:gd name="connsiteX15" fmla="*/ 6915 w 31118"/>
                      <a:gd name="connsiteY15" fmla="*/ 6916 h 17287"/>
                      <a:gd name="connsiteX16" fmla="*/ 6915 w 31118"/>
                      <a:gd name="connsiteY16" fmla="*/ 6916 h 17287"/>
                      <a:gd name="connsiteX17" fmla="*/ 6915 w 31118"/>
                      <a:gd name="connsiteY17" fmla="*/ 6916 h 17287"/>
                      <a:gd name="connsiteX18" fmla="*/ 6915 w 31118"/>
                      <a:gd name="connsiteY18" fmla="*/ 6916 h 17287"/>
                      <a:gd name="connsiteX19" fmla="*/ 6915 w 31118"/>
                      <a:gd name="connsiteY19" fmla="*/ 6916 h 17287"/>
                      <a:gd name="connsiteX20" fmla="*/ 6915 w 31118"/>
                      <a:gd name="connsiteY20" fmla="*/ 6916 h 17287"/>
                      <a:gd name="connsiteX21" fmla="*/ 6915 w 31118"/>
                      <a:gd name="connsiteY21" fmla="*/ 6916 h 17287"/>
                      <a:gd name="connsiteX22" fmla="*/ 6915 w 31118"/>
                      <a:gd name="connsiteY22" fmla="*/ 6916 h 17287"/>
                      <a:gd name="connsiteX23" fmla="*/ 6915 w 31118"/>
                      <a:gd name="connsiteY23" fmla="*/ 6916 h 17287"/>
                      <a:gd name="connsiteX24" fmla="*/ 6915 w 31118"/>
                      <a:gd name="connsiteY24" fmla="*/ 6916 h 17287"/>
                      <a:gd name="connsiteX25" fmla="*/ 6915 w 31118"/>
                      <a:gd name="connsiteY25" fmla="*/ 6916 h 17287"/>
                      <a:gd name="connsiteX26" fmla="*/ 6915 w 31118"/>
                      <a:gd name="connsiteY26" fmla="*/ 6916 h 17287"/>
                      <a:gd name="connsiteX27" fmla="*/ 6915 w 31118"/>
                      <a:gd name="connsiteY27" fmla="*/ 6916 h 17287"/>
                      <a:gd name="connsiteX28" fmla="*/ 8068 w 31118"/>
                      <a:gd name="connsiteY28" fmla="*/ 6916 h 17287"/>
                      <a:gd name="connsiteX29" fmla="*/ 19593 w 31118"/>
                      <a:gd name="connsiteY29" fmla="*/ 0 h 17287"/>
                      <a:gd name="connsiteX30" fmla="*/ 19593 w 31118"/>
                      <a:gd name="connsiteY30" fmla="*/ 2305 h 17287"/>
                      <a:gd name="connsiteX31" fmla="*/ 20745 w 31118"/>
                      <a:gd name="connsiteY31" fmla="*/ 3458 h 17287"/>
                      <a:gd name="connsiteX32" fmla="*/ 31118 w 31118"/>
                      <a:gd name="connsiteY32" fmla="*/ 9221 h 17287"/>
                      <a:gd name="connsiteX33" fmla="*/ 31118 w 31118"/>
                      <a:gd name="connsiteY33" fmla="*/ 9221 h 17287"/>
                      <a:gd name="connsiteX34" fmla="*/ 16136 w 31118"/>
                      <a:gd name="connsiteY34" fmla="*/ 17288 h 17287"/>
                      <a:gd name="connsiteX35" fmla="*/ 14983 w 31118"/>
                      <a:gd name="connsiteY35" fmla="*/ 17288 h 17287"/>
                      <a:gd name="connsiteX36" fmla="*/ 14983 w 31118"/>
                      <a:gd name="connsiteY36" fmla="*/ 17288 h 17287"/>
                      <a:gd name="connsiteX37" fmla="*/ 13830 w 31118"/>
                      <a:gd name="connsiteY37" fmla="*/ 17288 h 17287"/>
                      <a:gd name="connsiteX38" fmla="*/ 13830 w 31118"/>
                      <a:gd name="connsiteY38" fmla="*/ 17288 h 17287"/>
                      <a:gd name="connsiteX39" fmla="*/ 12677 w 31118"/>
                      <a:gd name="connsiteY39" fmla="*/ 17288 h 17287"/>
                      <a:gd name="connsiteX40" fmla="*/ 12677 w 31118"/>
                      <a:gd name="connsiteY40" fmla="*/ 17288 h 17287"/>
                      <a:gd name="connsiteX41" fmla="*/ 11525 w 31118"/>
                      <a:gd name="connsiteY41" fmla="*/ 17288 h 17287"/>
                      <a:gd name="connsiteX42" fmla="*/ 0 w 31118"/>
                      <a:gd name="connsiteY42" fmla="*/ 10373 h 17287"/>
                      <a:gd name="connsiteX43" fmla="*/ 0 w 31118"/>
                      <a:gd name="connsiteY43" fmla="*/ 10373 h 17287"/>
                      <a:gd name="connsiteX44" fmla="*/ 4610 w 31118"/>
                      <a:gd name="connsiteY44" fmla="*/ 10373 h 17287"/>
                      <a:gd name="connsiteX45" fmla="*/ 4610 w 31118"/>
                      <a:gd name="connsiteY45" fmla="*/ 10373 h 172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</a:cxnLst>
                    <a:rect l="l" t="t" r="r" b="b"/>
                    <a:pathLst>
                      <a:path w="31118" h="17287">
                        <a:moveTo>
                          <a:pt x="4610" y="10373"/>
                        </a:moveTo>
                        <a:cubicBezTo>
                          <a:pt x="4610" y="10373"/>
                          <a:pt x="5763" y="10373"/>
                          <a:pt x="4610" y="10373"/>
                        </a:cubicBezTo>
                        <a:cubicBezTo>
                          <a:pt x="5763" y="10373"/>
                          <a:pt x="5763" y="10373"/>
                          <a:pt x="4610" y="10373"/>
                        </a:cubicBezTo>
                        <a:cubicBezTo>
                          <a:pt x="5763" y="10373"/>
                          <a:pt x="5763" y="10373"/>
                          <a:pt x="4610" y="10373"/>
                        </a:cubicBezTo>
                        <a:lnTo>
                          <a:pt x="4610" y="10373"/>
                        </a:lnTo>
                        <a:cubicBezTo>
                          <a:pt x="5763" y="10373"/>
                          <a:pt x="5763" y="9221"/>
                          <a:pt x="4610" y="10373"/>
                        </a:cubicBezTo>
                        <a:cubicBezTo>
                          <a:pt x="5763" y="9221"/>
                          <a:pt x="5763" y="9221"/>
                          <a:pt x="4610" y="10373"/>
                        </a:cubicBezTo>
                        <a:cubicBezTo>
                          <a:pt x="5763" y="9221"/>
                          <a:pt x="5763" y="9221"/>
                          <a:pt x="4610" y="10373"/>
                        </a:cubicBezTo>
                        <a:cubicBezTo>
                          <a:pt x="5763" y="9221"/>
                          <a:pt x="5763" y="9221"/>
                          <a:pt x="4610" y="10373"/>
                        </a:cubicBezTo>
                        <a:cubicBezTo>
                          <a:pt x="5763" y="9221"/>
                          <a:pt x="5763" y="9221"/>
                          <a:pt x="5763" y="9221"/>
                        </a:cubicBezTo>
                        <a:lnTo>
                          <a:pt x="5763" y="5763"/>
                        </a:lnTo>
                        <a:lnTo>
                          <a:pt x="6915" y="6916"/>
                        </a:lnTo>
                        <a:cubicBezTo>
                          <a:pt x="6915" y="6916"/>
                          <a:pt x="6915" y="6916"/>
                          <a:pt x="6915" y="6916"/>
                        </a:cubicBezTo>
                        <a:cubicBezTo>
                          <a:pt x="6915" y="6916"/>
                          <a:pt x="6915" y="6916"/>
                          <a:pt x="6915" y="6916"/>
                        </a:cubicBezTo>
                        <a:cubicBezTo>
                          <a:pt x="6915" y="6916"/>
                          <a:pt x="6915" y="6916"/>
                          <a:pt x="6915" y="6916"/>
                        </a:cubicBezTo>
                        <a:lnTo>
                          <a:pt x="6915" y="6916"/>
                        </a:lnTo>
                        <a:cubicBezTo>
                          <a:pt x="6915" y="6916"/>
                          <a:pt x="6915" y="6916"/>
                          <a:pt x="6915" y="6916"/>
                        </a:cubicBezTo>
                        <a:cubicBezTo>
                          <a:pt x="6915" y="6916"/>
                          <a:pt x="6915" y="6916"/>
                          <a:pt x="6915" y="6916"/>
                        </a:cubicBezTo>
                        <a:cubicBezTo>
                          <a:pt x="6915" y="6916"/>
                          <a:pt x="6915" y="6916"/>
                          <a:pt x="6915" y="6916"/>
                        </a:cubicBezTo>
                        <a:cubicBezTo>
                          <a:pt x="6915" y="6916"/>
                          <a:pt x="6915" y="6916"/>
                          <a:pt x="6915" y="6916"/>
                        </a:cubicBezTo>
                        <a:cubicBezTo>
                          <a:pt x="6915" y="6916"/>
                          <a:pt x="6915" y="6916"/>
                          <a:pt x="6915" y="6916"/>
                        </a:cubicBezTo>
                        <a:lnTo>
                          <a:pt x="6915" y="6916"/>
                        </a:lnTo>
                        <a:cubicBezTo>
                          <a:pt x="6915" y="6916"/>
                          <a:pt x="6915" y="6916"/>
                          <a:pt x="6915" y="6916"/>
                        </a:cubicBezTo>
                        <a:cubicBezTo>
                          <a:pt x="6915" y="6916"/>
                          <a:pt x="6915" y="6916"/>
                          <a:pt x="6915" y="6916"/>
                        </a:cubicBezTo>
                        <a:cubicBezTo>
                          <a:pt x="6915" y="6916"/>
                          <a:pt x="6915" y="6916"/>
                          <a:pt x="6915" y="6916"/>
                        </a:cubicBezTo>
                        <a:cubicBezTo>
                          <a:pt x="6915" y="6916"/>
                          <a:pt x="6915" y="6916"/>
                          <a:pt x="6915" y="6916"/>
                        </a:cubicBezTo>
                        <a:cubicBezTo>
                          <a:pt x="6915" y="6916"/>
                          <a:pt x="6915" y="6916"/>
                          <a:pt x="6915" y="6916"/>
                        </a:cubicBezTo>
                        <a:cubicBezTo>
                          <a:pt x="6915" y="6916"/>
                          <a:pt x="6915" y="6916"/>
                          <a:pt x="6915" y="6916"/>
                        </a:cubicBezTo>
                        <a:cubicBezTo>
                          <a:pt x="6915" y="6916"/>
                          <a:pt x="6915" y="6916"/>
                          <a:pt x="8068" y="6916"/>
                        </a:cubicBezTo>
                        <a:lnTo>
                          <a:pt x="19593" y="0"/>
                        </a:lnTo>
                        <a:lnTo>
                          <a:pt x="19593" y="2305"/>
                        </a:lnTo>
                        <a:cubicBezTo>
                          <a:pt x="19593" y="2305"/>
                          <a:pt x="19593" y="3458"/>
                          <a:pt x="20745" y="3458"/>
                        </a:cubicBezTo>
                        <a:lnTo>
                          <a:pt x="31118" y="9221"/>
                        </a:lnTo>
                        <a:cubicBezTo>
                          <a:pt x="31118" y="9221"/>
                          <a:pt x="31118" y="9221"/>
                          <a:pt x="31118" y="9221"/>
                        </a:cubicBezTo>
                        <a:lnTo>
                          <a:pt x="16136" y="17288"/>
                        </a:lnTo>
                        <a:cubicBezTo>
                          <a:pt x="16136" y="17288"/>
                          <a:pt x="14983" y="17288"/>
                          <a:pt x="14983" y="17288"/>
                        </a:cubicBezTo>
                        <a:cubicBezTo>
                          <a:pt x="14983" y="17288"/>
                          <a:pt x="14983" y="17288"/>
                          <a:pt x="14983" y="17288"/>
                        </a:cubicBezTo>
                        <a:cubicBezTo>
                          <a:pt x="14983" y="17288"/>
                          <a:pt x="13830" y="17288"/>
                          <a:pt x="13830" y="17288"/>
                        </a:cubicBezTo>
                        <a:lnTo>
                          <a:pt x="13830" y="17288"/>
                        </a:lnTo>
                        <a:cubicBezTo>
                          <a:pt x="13830" y="17288"/>
                          <a:pt x="12677" y="17288"/>
                          <a:pt x="12677" y="17288"/>
                        </a:cubicBezTo>
                        <a:lnTo>
                          <a:pt x="12677" y="17288"/>
                        </a:lnTo>
                        <a:cubicBezTo>
                          <a:pt x="12677" y="17288"/>
                          <a:pt x="11525" y="17288"/>
                          <a:pt x="11525" y="17288"/>
                        </a:cubicBezTo>
                        <a:lnTo>
                          <a:pt x="0" y="10373"/>
                        </a:lnTo>
                        <a:cubicBezTo>
                          <a:pt x="0" y="10373"/>
                          <a:pt x="0" y="10373"/>
                          <a:pt x="0" y="10373"/>
                        </a:cubicBezTo>
                        <a:lnTo>
                          <a:pt x="4610" y="10373"/>
                        </a:lnTo>
                        <a:lnTo>
                          <a:pt x="4610" y="10373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0366FE"/>
                      </a:gs>
                      <a:gs pos="50000">
                        <a:srgbClr val="0451E5"/>
                      </a:gs>
                      <a:gs pos="100000">
                        <a:srgbClr val="063CCC"/>
                      </a:gs>
                    </a:gsLst>
                    <a:lin ang="20691535" scaled="1"/>
                  </a:gradFill>
                  <a:ln w="115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219" name="Freeform: Shape 4218">
                    <a:extLst>
                      <a:ext uri="{FF2B5EF4-FFF2-40B4-BE49-F238E27FC236}">
                        <a16:creationId xmlns:a16="http://schemas.microsoft.com/office/drawing/2014/main" id="{49878700-D525-FAD7-C789-DBE3792D0CF7}"/>
                      </a:ext>
                    </a:extLst>
                  </p:cNvPr>
                  <p:cNvSpPr/>
                  <p:nvPr/>
                </p:nvSpPr>
                <p:spPr>
                  <a:xfrm>
                    <a:off x="15818126" y="9250640"/>
                    <a:ext cx="31117" cy="17287"/>
                  </a:xfrm>
                  <a:custGeom>
                    <a:avLst/>
                    <a:gdLst>
                      <a:gd name="connsiteX0" fmla="*/ 4610 w 31117"/>
                      <a:gd name="connsiteY0" fmla="*/ 10373 h 17287"/>
                      <a:gd name="connsiteX1" fmla="*/ 4610 w 31117"/>
                      <a:gd name="connsiteY1" fmla="*/ 10373 h 17287"/>
                      <a:gd name="connsiteX2" fmla="*/ 4610 w 31117"/>
                      <a:gd name="connsiteY2" fmla="*/ 10373 h 17287"/>
                      <a:gd name="connsiteX3" fmla="*/ 4610 w 31117"/>
                      <a:gd name="connsiteY3" fmla="*/ 10373 h 17287"/>
                      <a:gd name="connsiteX4" fmla="*/ 4610 w 31117"/>
                      <a:gd name="connsiteY4" fmla="*/ 10373 h 17287"/>
                      <a:gd name="connsiteX5" fmla="*/ 4610 w 31117"/>
                      <a:gd name="connsiteY5" fmla="*/ 10373 h 17287"/>
                      <a:gd name="connsiteX6" fmla="*/ 4610 w 31117"/>
                      <a:gd name="connsiteY6" fmla="*/ 10373 h 17287"/>
                      <a:gd name="connsiteX7" fmla="*/ 4610 w 31117"/>
                      <a:gd name="connsiteY7" fmla="*/ 10373 h 17287"/>
                      <a:gd name="connsiteX8" fmla="*/ 5763 w 31117"/>
                      <a:gd name="connsiteY8" fmla="*/ 9221 h 17287"/>
                      <a:gd name="connsiteX9" fmla="*/ 5763 w 31117"/>
                      <a:gd name="connsiteY9" fmla="*/ 9221 h 17287"/>
                      <a:gd name="connsiteX10" fmla="*/ 5763 w 31117"/>
                      <a:gd name="connsiteY10" fmla="*/ 5763 h 17287"/>
                      <a:gd name="connsiteX11" fmla="*/ 6915 w 31117"/>
                      <a:gd name="connsiteY11" fmla="*/ 6916 h 17287"/>
                      <a:gd name="connsiteX12" fmla="*/ 6915 w 31117"/>
                      <a:gd name="connsiteY12" fmla="*/ 6916 h 17287"/>
                      <a:gd name="connsiteX13" fmla="*/ 6915 w 31117"/>
                      <a:gd name="connsiteY13" fmla="*/ 6916 h 17287"/>
                      <a:gd name="connsiteX14" fmla="*/ 6915 w 31117"/>
                      <a:gd name="connsiteY14" fmla="*/ 6916 h 17287"/>
                      <a:gd name="connsiteX15" fmla="*/ 6915 w 31117"/>
                      <a:gd name="connsiteY15" fmla="*/ 6916 h 17287"/>
                      <a:gd name="connsiteX16" fmla="*/ 6915 w 31117"/>
                      <a:gd name="connsiteY16" fmla="*/ 6916 h 17287"/>
                      <a:gd name="connsiteX17" fmla="*/ 6915 w 31117"/>
                      <a:gd name="connsiteY17" fmla="*/ 6916 h 17287"/>
                      <a:gd name="connsiteX18" fmla="*/ 6915 w 31117"/>
                      <a:gd name="connsiteY18" fmla="*/ 6916 h 17287"/>
                      <a:gd name="connsiteX19" fmla="*/ 6915 w 31117"/>
                      <a:gd name="connsiteY19" fmla="*/ 6916 h 17287"/>
                      <a:gd name="connsiteX20" fmla="*/ 6915 w 31117"/>
                      <a:gd name="connsiteY20" fmla="*/ 6916 h 17287"/>
                      <a:gd name="connsiteX21" fmla="*/ 6915 w 31117"/>
                      <a:gd name="connsiteY21" fmla="*/ 6916 h 17287"/>
                      <a:gd name="connsiteX22" fmla="*/ 6915 w 31117"/>
                      <a:gd name="connsiteY22" fmla="*/ 6916 h 17287"/>
                      <a:gd name="connsiteX23" fmla="*/ 6915 w 31117"/>
                      <a:gd name="connsiteY23" fmla="*/ 6916 h 17287"/>
                      <a:gd name="connsiteX24" fmla="*/ 6915 w 31117"/>
                      <a:gd name="connsiteY24" fmla="*/ 6916 h 17287"/>
                      <a:gd name="connsiteX25" fmla="*/ 6915 w 31117"/>
                      <a:gd name="connsiteY25" fmla="*/ 6916 h 17287"/>
                      <a:gd name="connsiteX26" fmla="*/ 6915 w 31117"/>
                      <a:gd name="connsiteY26" fmla="*/ 6916 h 17287"/>
                      <a:gd name="connsiteX27" fmla="*/ 6915 w 31117"/>
                      <a:gd name="connsiteY27" fmla="*/ 6916 h 17287"/>
                      <a:gd name="connsiteX28" fmla="*/ 8067 w 31117"/>
                      <a:gd name="connsiteY28" fmla="*/ 6916 h 17287"/>
                      <a:gd name="connsiteX29" fmla="*/ 19592 w 31117"/>
                      <a:gd name="connsiteY29" fmla="*/ 0 h 17287"/>
                      <a:gd name="connsiteX30" fmla="*/ 19592 w 31117"/>
                      <a:gd name="connsiteY30" fmla="*/ 2305 h 17287"/>
                      <a:gd name="connsiteX31" fmla="*/ 20745 w 31117"/>
                      <a:gd name="connsiteY31" fmla="*/ 3458 h 17287"/>
                      <a:gd name="connsiteX32" fmla="*/ 31118 w 31117"/>
                      <a:gd name="connsiteY32" fmla="*/ 9221 h 17287"/>
                      <a:gd name="connsiteX33" fmla="*/ 31118 w 31117"/>
                      <a:gd name="connsiteY33" fmla="*/ 9221 h 17287"/>
                      <a:gd name="connsiteX34" fmla="*/ 16135 w 31117"/>
                      <a:gd name="connsiteY34" fmla="*/ 17288 h 17287"/>
                      <a:gd name="connsiteX35" fmla="*/ 14983 w 31117"/>
                      <a:gd name="connsiteY35" fmla="*/ 17288 h 17287"/>
                      <a:gd name="connsiteX36" fmla="*/ 14983 w 31117"/>
                      <a:gd name="connsiteY36" fmla="*/ 17288 h 17287"/>
                      <a:gd name="connsiteX37" fmla="*/ 13830 w 31117"/>
                      <a:gd name="connsiteY37" fmla="*/ 17288 h 17287"/>
                      <a:gd name="connsiteX38" fmla="*/ 13830 w 31117"/>
                      <a:gd name="connsiteY38" fmla="*/ 17288 h 17287"/>
                      <a:gd name="connsiteX39" fmla="*/ 12677 w 31117"/>
                      <a:gd name="connsiteY39" fmla="*/ 17288 h 17287"/>
                      <a:gd name="connsiteX40" fmla="*/ 12677 w 31117"/>
                      <a:gd name="connsiteY40" fmla="*/ 17288 h 17287"/>
                      <a:gd name="connsiteX41" fmla="*/ 11525 w 31117"/>
                      <a:gd name="connsiteY41" fmla="*/ 17288 h 17287"/>
                      <a:gd name="connsiteX42" fmla="*/ 0 w 31117"/>
                      <a:gd name="connsiteY42" fmla="*/ 10373 h 17287"/>
                      <a:gd name="connsiteX43" fmla="*/ 0 w 31117"/>
                      <a:gd name="connsiteY43" fmla="*/ 10373 h 17287"/>
                      <a:gd name="connsiteX44" fmla="*/ 4610 w 31117"/>
                      <a:gd name="connsiteY44" fmla="*/ 10373 h 17287"/>
                      <a:gd name="connsiteX45" fmla="*/ 4610 w 31117"/>
                      <a:gd name="connsiteY45" fmla="*/ 10373 h 172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</a:cxnLst>
                    <a:rect l="l" t="t" r="r" b="b"/>
                    <a:pathLst>
                      <a:path w="31117" h="17287">
                        <a:moveTo>
                          <a:pt x="4610" y="10373"/>
                        </a:moveTo>
                        <a:cubicBezTo>
                          <a:pt x="4610" y="10373"/>
                          <a:pt x="4610" y="9221"/>
                          <a:pt x="4610" y="10373"/>
                        </a:cubicBezTo>
                        <a:cubicBezTo>
                          <a:pt x="4610" y="9221"/>
                          <a:pt x="4610" y="9221"/>
                          <a:pt x="4610" y="10373"/>
                        </a:cubicBezTo>
                        <a:cubicBezTo>
                          <a:pt x="4610" y="9221"/>
                          <a:pt x="4610" y="9221"/>
                          <a:pt x="4610" y="10373"/>
                        </a:cubicBezTo>
                        <a:cubicBezTo>
                          <a:pt x="5763" y="9221"/>
                          <a:pt x="5763" y="9221"/>
                          <a:pt x="4610" y="10373"/>
                        </a:cubicBezTo>
                        <a:cubicBezTo>
                          <a:pt x="5763" y="9221"/>
                          <a:pt x="5763" y="9221"/>
                          <a:pt x="4610" y="10373"/>
                        </a:cubicBezTo>
                        <a:cubicBezTo>
                          <a:pt x="5763" y="9221"/>
                          <a:pt x="5763" y="9221"/>
                          <a:pt x="4610" y="10373"/>
                        </a:cubicBezTo>
                        <a:cubicBezTo>
                          <a:pt x="5763" y="9221"/>
                          <a:pt x="5763" y="9221"/>
                          <a:pt x="4610" y="10373"/>
                        </a:cubicBezTo>
                        <a:cubicBezTo>
                          <a:pt x="5763" y="9221"/>
                          <a:pt x="5763" y="9221"/>
                          <a:pt x="5763" y="9221"/>
                        </a:cubicBezTo>
                        <a:lnTo>
                          <a:pt x="5763" y="9221"/>
                        </a:lnTo>
                        <a:lnTo>
                          <a:pt x="5763" y="5763"/>
                        </a:lnTo>
                        <a:lnTo>
                          <a:pt x="6915" y="6916"/>
                        </a:lnTo>
                        <a:cubicBezTo>
                          <a:pt x="6915" y="6916"/>
                          <a:pt x="6915" y="6916"/>
                          <a:pt x="6915" y="6916"/>
                        </a:cubicBezTo>
                        <a:cubicBezTo>
                          <a:pt x="6915" y="6916"/>
                          <a:pt x="6915" y="6916"/>
                          <a:pt x="6915" y="6916"/>
                        </a:cubicBezTo>
                        <a:cubicBezTo>
                          <a:pt x="6915" y="6916"/>
                          <a:pt x="6915" y="6916"/>
                          <a:pt x="6915" y="6916"/>
                        </a:cubicBezTo>
                        <a:cubicBezTo>
                          <a:pt x="6915" y="6916"/>
                          <a:pt x="6915" y="6916"/>
                          <a:pt x="6915" y="6916"/>
                        </a:cubicBezTo>
                        <a:cubicBezTo>
                          <a:pt x="6915" y="6916"/>
                          <a:pt x="6915" y="6916"/>
                          <a:pt x="6915" y="6916"/>
                        </a:cubicBezTo>
                        <a:cubicBezTo>
                          <a:pt x="6915" y="6916"/>
                          <a:pt x="6915" y="6916"/>
                          <a:pt x="6915" y="6916"/>
                        </a:cubicBezTo>
                        <a:cubicBezTo>
                          <a:pt x="6915" y="6916"/>
                          <a:pt x="6915" y="6916"/>
                          <a:pt x="6915" y="6916"/>
                        </a:cubicBezTo>
                        <a:cubicBezTo>
                          <a:pt x="6915" y="6916"/>
                          <a:pt x="6915" y="6916"/>
                          <a:pt x="6915" y="6916"/>
                        </a:cubicBezTo>
                        <a:cubicBezTo>
                          <a:pt x="6915" y="6916"/>
                          <a:pt x="6915" y="6916"/>
                          <a:pt x="6915" y="6916"/>
                        </a:cubicBezTo>
                        <a:lnTo>
                          <a:pt x="6915" y="6916"/>
                        </a:lnTo>
                        <a:cubicBezTo>
                          <a:pt x="6915" y="6916"/>
                          <a:pt x="6915" y="6916"/>
                          <a:pt x="6915" y="6916"/>
                        </a:cubicBezTo>
                        <a:cubicBezTo>
                          <a:pt x="6915" y="6916"/>
                          <a:pt x="6915" y="6916"/>
                          <a:pt x="6915" y="6916"/>
                        </a:cubicBezTo>
                        <a:cubicBezTo>
                          <a:pt x="6915" y="6916"/>
                          <a:pt x="6915" y="6916"/>
                          <a:pt x="6915" y="6916"/>
                        </a:cubicBezTo>
                        <a:cubicBezTo>
                          <a:pt x="6915" y="6916"/>
                          <a:pt x="6915" y="6916"/>
                          <a:pt x="6915" y="6916"/>
                        </a:cubicBezTo>
                        <a:cubicBezTo>
                          <a:pt x="6915" y="6916"/>
                          <a:pt x="6915" y="6916"/>
                          <a:pt x="6915" y="6916"/>
                        </a:cubicBezTo>
                        <a:cubicBezTo>
                          <a:pt x="6915" y="6916"/>
                          <a:pt x="6915" y="6916"/>
                          <a:pt x="6915" y="6916"/>
                        </a:cubicBezTo>
                        <a:cubicBezTo>
                          <a:pt x="6915" y="6916"/>
                          <a:pt x="6915" y="6916"/>
                          <a:pt x="8067" y="6916"/>
                        </a:cubicBezTo>
                        <a:lnTo>
                          <a:pt x="19592" y="0"/>
                        </a:lnTo>
                        <a:lnTo>
                          <a:pt x="19592" y="2305"/>
                        </a:lnTo>
                        <a:cubicBezTo>
                          <a:pt x="19592" y="2305"/>
                          <a:pt x="19592" y="3458"/>
                          <a:pt x="20745" y="3458"/>
                        </a:cubicBezTo>
                        <a:lnTo>
                          <a:pt x="31118" y="9221"/>
                        </a:lnTo>
                        <a:cubicBezTo>
                          <a:pt x="31118" y="9221"/>
                          <a:pt x="31118" y="9221"/>
                          <a:pt x="31118" y="9221"/>
                        </a:cubicBezTo>
                        <a:lnTo>
                          <a:pt x="16135" y="17288"/>
                        </a:lnTo>
                        <a:cubicBezTo>
                          <a:pt x="16135" y="17288"/>
                          <a:pt x="14983" y="17288"/>
                          <a:pt x="14983" y="17288"/>
                        </a:cubicBezTo>
                        <a:cubicBezTo>
                          <a:pt x="14983" y="17288"/>
                          <a:pt x="14983" y="17288"/>
                          <a:pt x="14983" y="17288"/>
                        </a:cubicBezTo>
                        <a:cubicBezTo>
                          <a:pt x="14983" y="17288"/>
                          <a:pt x="13830" y="17288"/>
                          <a:pt x="13830" y="17288"/>
                        </a:cubicBezTo>
                        <a:lnTo>
                          <a:pt x="13830" y="17288"/>
                        </a:lnTo>
                        <a:cubicBezTo>
                          <a:pt x="13830" y="17288"/>
                          <a:pt x="12677" y="17288"/>
                          <a:pt x="12677" y="17288"/>
                        </a:cubicBezTo>
                        <a:lnTo>
                          <a:pt x="12677" y="17288"/>
                        </a:lnTo>
                        <a:cubicBezTo>
                          <a:pt x="12677" y="17288"/>
                          <a:pt x="11525" y="17288"/>
                          <a:pt x="11525" y="17288"/>
                        </a:cubicBezTo>
                        <a:lnTo>
                          <a:pt x="0" y="10373"/>
                        </a:lnTo>
                        <a:cubicBezTo>
                          <a:pt x="0" y="10373"/>
                          <a:pt x="0" y="10373"/>
                          <a:pt x="0" y="10373"/>
                        </a:cubicBezTo>
                        <a:lnTo>
                          <a:pt x="4610" y="10373"/>
                        </a:lnTo>
                        <a:lnTo>
                          <a:pt x="4610" y="10373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0366FE"/>
                      </a:gs>
                      <a:gs pos="50000">
                        <a:srgbClr val="0451E5"/>
                      </a:gs>
                      <a:gs pos="100000">
                        <a:srgbClr val="063CCC"/>
                      </a:gs>
                    </a:gsLst>
                    <a:lin ang="20691541" scaled="1"/>
                  </a:gradFill>
                  <a:ln w="115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220" name="Freeform: Shape 4219">
                    <a:extLst>
                      <a:ext uri="{FF2B5EF4-FFF2-40B4-BE49-F238E27FC236}">
                        <a16:creationId xmlns:a16="http://schemas.microsoft.com/office/drawing/2014/main" id="{AED5444D-0B63-BC5A-3DC4-1E69AAA4BFB3}"/>
                      </a:ext>
                    </a:extLst>
                  </p:cNvPr>
                  <p:cNvSpPr/>
                  <p:nvPr/>
                </p:nvSpPr>
                <p:spPr>
                  <a:xfrm>
                    <a:off x="15840023" y="9237963"/>
                    <a:ext cx="31118" cy="17287"/>
                  </a:xfrm>
                  <a:custGeom>
                    <a:avLst/>
                    <a:gdLst>
                      <a:gd name="connsiteX0" fmla="*/ 4610 w 31118"/>
                      <a:gd name="connsiteY0" fmla="*/ 10373 h 17287"/>
                      <a:gd name="connsiteX1" fmla="*/ 4610 w 31118"/>
                      <a:gd name="connsiteY1" fmla="*/ 10373 h 17287"/>
                      <a:gd name="connsiteX2" fmla="*/ 4610 w 31118"/>
                      <a:gd name="connsiteY2" fmla="*/ 10373 h 17287"/>
                      <a:gd name="connsiteX3" fmla="*/ 4610 w 31118"/>
                      <a:gd name="connsiteY3" fmla="*/ 10373 h 17287"/>
                      <a:gd name="connsiteX4" fmla="*/ 4610 w 31118"/>
                      <a:gd name="connsiteY4" fmla="*/ 10373 h 17287"/>
                      <a:gd name="connsiteX5" fmla="*/ 4610 w 31118"/>
                      <a:gd name="connsiteY5" fmla="*/ 10373 h 17287"/>
                      <a:gd name="connsiteX6" fmla="*/ 4610 w 31118"/>
                      <a:gd name="connsiteY6" fmla="*/ 10373 h 17287"/>
                      <a:gd name="connsiteX7" fmla="*/ 4610 w 31118"/>
                      <a:gd name="connsiteY7" fmla="*/ 10373 h 17287"/>
                      <a:gd name="connsiteX8" fmla="*/ 5763 w 31118"/>
                      <a:gd name="connsiteY8" fmla="*/ 9220 h 17287"/>
                      <a:gd name="connsiteX9" fmla="*/ 5763 w 31118"/>
                      <a:gd name="connsiteY9" fmla="*/ 9220 h 17287"/>
                      <a:gd name="connsiteX10" fmla="*/ 5763 w 31118"/>
                      <a:gd name="connsiteY10" fmla="*/ 5763 h 17287"/>
                      <a:gd name="connsiteX11" fmla="*/ 6916 w 31118"/>
                      <a:gd name="connsiteY11" fmla="*/ 6915 h 17287"/>
                      <a:gd name="connsiteX12" fmla="*/ 6916 w 31118"/>
                      <a:gd name="connsiteY12" fmla="*/ 6915 h 17287"/>
                      <a:gd name="connsiteX13" fmla="*/ 6916 w 31118"/>
                      <a:gd name="connsiteY13" fmla="*/ 6915 h 17287"/>
                      <a:gd name="connsiteX14" fmla="*/ 6916 w 31118"/>
                      <a:gd name="connsiteY14" fmla="*/ 6915 h 17287"/>
                      <a:gd name="connsiteX15" fmla="*/ 6916 w 31118"/>
                      <a:gd name="connsiteY15" fmla="*/ 6915 h 17287"/>
                      <a:gd name="connsiteX16" fmla="*/ 6916 w 31118"/>
                      <a:gd name="connsiteY16" fmla="*/ 6915 h 17287"/>
                      <a:gd name="connsiteX17" fmla="*/ 6916 w 31118"/>
                      <a:gd name="connsiteY17" fmla="*/ 6915 h 17287"/>
                      <a:gd name="connsiteX18" fmla="*/ 6916 w 31118"/>
                      <a:gd name="connsiteY18" fmla="*/ 6915 h 17287"/>
                      <a:gd name="connsiteX19" fmla="*/ 6916 w 31118"/>
                      <a:gd name="connsiteY19" fmla="*/ 6915 h 17287"/>
                      <a:gd name="connsiteX20" fmla="*/ 6916 w 31118"/>
                      <a:gd name="connsiteY20" fmla="*/ 6915 h 17287"/>
                      <a:gd name="connsiteX21" fmla="*/ 6916 w 31118"/>
                      <a:gd name="connsiteY21" fmla="*/ 6915 h 17287"/>
                      <a:gd name="connsiteX22" fmla="*/ 6916 w 31118"/>
                      <a:gd name="connsiteY22" fmla="*/ 6915 h 17287"/>
                      <a:gd name="connsiteX23" fmla="*/ 6916 w 31118"/>
                      <a:gd name="connsiteY23" fmla="*/ 6915 h 17287"/>
                      <a:gd name="connsiteX24" fmla="*/ 6916 w 31118"/>
                      <a:gd name="connsiteY24" fmla="*/ 6915 h 17287"/>
                      <a:gd name="connsiteX25" fmla="*/ 6916 w 31118"/>
                      <a:gd name="connsiteY25" fmla="*/ 6915 h 17287"/>
                      <a:gd name="connsiteX26" fmla="*/ 6916 w 31118"/>
                      <a:gd name="connsiteY26" fmla="*/ 6915 h 17287"/>
                      <a:gd name="connsiteX27" fmla="*/ 6916 w 31118"/>
                      <a:gd name="connsiteY27" fmla="*/ 6915 h 17287"/>
                      <a:gd name="connsiteX28" fmla="*/ 8068 w 31118"/>
                      <a:gd name="connsiteY28" fmla="*/ 6915 h 17287"/>
                      <a:gd name="connsiteX29" fmla="*/ 19593 w 31118"/>
                      <a:gd name="connsiteY29" fmla="*/ 0 h 17287"/>
                      <a:gd name="connsiteX30" fmla="*/ 19593 w 31118"/>
                      <a:gd name="connsiteY30" fmla="*/ 2305 h 17287"/>
                      <a:gd name="connsiteX31" fmla="*/ 20745 w 31118"/>
                      <a:gd name="connsiteY31" fmla="*/ 3457 h 17287"/>
                      <a:gd name="connsiteX32" fmla="*/ 31118 w 31118"/>
                      <a:gd name="connsiteY32" fmla="*/ 9220 h 17287"/>
                      <a:gd name="connsiteX33" fmla="*/ 31118 w 31118"/>
                      <a:gd name="connsiteY33" fmla="*/ 9220 h 17287"/>
                      <a:gd name="connsiteX34" fmla="*/ 16136 w 31118"/>
                      <a:gd name="connsiteY34" fmla="*/ 17288 h 17287"/>
                      <a:gd name="connsiteX35" fmla="*/ 14983 w 31118"/>
                      <a:gd name="connsiteY35" fmla="*/ 17288 h 17287"/>
                      <a:gd name="connsiteX36" fmla="*/ 14983 w 31118"/>
                      <a:gd name="connsiteY36" fmla="*/ 17288 h 17287"/>
                      <a:gd name="connsiteX37" fmla="*/ 13830 w 31118"/>
                      <a:gd name="connsiteY37" fmla="*/ 17288 h 17287"/>
                      <a:gd name="connsiteX38" fmla="*/ 13830 w 31118"/>
                      <a:gd name="connsiteY38" fmla="*/ 17288 h 17287"/>
                      <a:gd name="connsiteX39" fmla="*/ 12678 w 31118"/>
                      <a:gd name="connsiteY39" fmla="*/ 17288 h 17287"/>
                      <a:gd name="connsiteX40" fmla="*/ 12678 w 31118"/>
                      <a:gd name="connsiteY40" fmla="*/ 17288 h 17287"/>
                      <a:gd name="connsiteX41" fmla="*/ 11525 w 31118"/>
                      <a:gd name="connsiteY41" fmla="*/ 17288 h 17287"/>
                      <a:gd name="connsiteX42" fmla="*/ 0 w 31118"/>
                      <a:gd name="connsiteY42" fmla="*/ 10373 h 17287"/>
                      <a:gd name="connsiteX43" fmla="*/ 0 w 31118"/>
                      <a:gd name="connsiteY43" fmla="*/ 10373 h 17287"/>
                      <a:gd name="connsiteX44" fmla="*/ 4610 w 31118"/>
                      <a:gd name="connsiteY44" fmla="*/ 10373 h 17287"/>
                      <a:gd name="connsiteX45" fmla="*/ 4610 w 31118"/>
                      <a:gd name="connsiteY45" fmla="*/ 10373 h 172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</a:cxnLst>
                    <a:rect l="l" t="t" r="r" b="b"/>
                    <a:pathLst>
                      <a:path w="31118" h="17287">
                        <a:moveTo>
                          <a:pt x="4610" y="10373"/>
                        </a:moveTo>
                        <a:cubicBezTo>
                          <a:pt x="4610" y="10373"/>
                          <a:pt x="4610" y="10373"/>
                          <a:pt x="4610" y="10373"/>
                        </a:cubicBezTo>
                        <a:cubicBezTo>
                          <a:pt x="4610" y="10373"/>
                          <a:pt x="4610" y="10373"/>
                          <a:pt x="4610" y="10373"/>
                        </a:cubicBezTo>
                        <a:cubicBezTo>
                          <a:pt x="4610" y="10373"/>
                          <a:pt x="4610" y="10373"/>
                          <a:pt x="4610" y="10373"/>
                        </a:cubicBezTo>
                        <a:lnTo>
                          <a:pt x="4610" y="10373"/>
                        </a:lnTo>
                        <a:cubicBezTo>
                          <a:pt x="4610" y="10373"/>
                          <a:pt x="4610" y="10373"/>
                          <a:pt x="4610" y="10373"/>
                        </a:cubicBezTo>
                        <a:cubicBezTo>
                          <a:pt x="4610" y="10373"/>
                          <a:pt x="4610" y="10373"/>
                          <a:pt x="4610" y="10373"/>
                        </a:cubicBezTo>
                        <a:cubicBezTo>
                          <a:pt x="4610" y="9220"/>
                          <a:pt x="4610" y="9220"/>
                          <a:pt x="4610" y="10373"/>
                        </a:cubicBezTo>
                        <a:cubicBezTo>
                          <a:pt x="5763" y="9220"/>
                          <a:pt x="5763" y="9220"/>
                          <a:pt x="5763" y="9220"/>
                        </a:cubicBezTo>
                        <a:lnTo>
                          <a:pt x="5763" y="9220"/>
                        </a:lnTo>
                        <a:lnTo>
                          <a:pt x="5763" y="5763"/>
                        </a:lnTo>
                        <a:lnTo>
                          <a:pt x="6916" y="6915"/>
                        </a:lnTo>
                        <a:cubicBezTo>
                          <a:pt x="6916" y="6915"/>
                          <a:pt x="6916" y="6915"/>
                          <a:pt x="6916" y="6915"/>
                        </a:cubicBezTo>
                        <a:cubicBezTo>
                          <a:pt x="6916" y="6915"/>
                          <a:pt x="6916" y="6915"/>
                          <a:pt x="6916" y="6915"/>
                        </a:cubicBezTo>
                        <a:cubicBezTo>
                          <a:pt x="6916" y="6915"/>
                          <a:pt x="6916" y="6915"/>
                          <a:pt x="6916" y="6915"/>
                        </a:cubicBezTo>
                        <a:lnTo>
                          <a:pt x="6916" y="6915"/>
                        </a:lnTo>
                        <a:cubicBezTo>
                          <a:pt x="6916" y="6915"/>
                          <a:pt x="6916" y="6915"/>
                          <a:pt x="6916" y="6915"/>
                        </a:cubicBezTo>
                        <a:cubicBezTo>
                          <a:pt x="6916" y="6915"/>
                          <a:pt x="6916" y="6915"/>
                          <a:pt x="6916" y="6915"/>
                        </a:cubicBezTo>
                        <a:cubicBezTo>
                          <a:pt x="6916" y="6915"/>
                          <a:pt x="6916" y="6915"/>
                          <a:pt x="6916" y="6915"/>
                        </a:cubicBezTo>
                        <a:cubicBezTo>
                          <a:pt x="6916" y="6915"/>
                          <a:pt x="6916" y="6915"/>
                          <a:pt x="6916" y="6915"/>
                        </a:cubicBezTo>
                        <a:cubicBezTo>
                          <a:pt x="6916" y="6915"/>
                          <a:pt x="6916" y="6915"/>
                          <a:pt x="6916" y="6915"/>
                        </a:cubicBezTo>
                        <a:lnTo>
                          <a:pt x="6916" y="6915"/>
                        </a:lnTo>
                        <a:cubicBezTo>
                          <a:pt x="6916" y="6915"/>
                          <a:pt x="6916" y="6915"/>
                          <a:pt x="6916" y="6915"/>
                        </a:cubicBezTo>
                        <a:cubicBezTo>
                          <a:pt x="6916" y="6915"/>
                          <a:pt x="6916" y="6915"/>
                          <a:pt x="6916" y="6915"/>
                        </a:cubicBezTo>
                        <a:cubicBezTo>
                          <a:pt x="6916" y="6915"/>
                          <a:pt x="6916" y="6915"/>
                          <a:pt x="6916" y="6915"/>
                        </a:cubicBezTo>
                        <a:cubicBezTo>
                          <a:pt x="6916" y="6915"/>
                          <a:pt x="6916" y="6915"/>
                          <a:pt x="6916" y="6915"/>
                        </a:cubicBezTo>
                        <a:cubicBezTo>
                          <a:pt x="6916" y="6915"/>
                          <a:pt x="6916" y="6915"/>
                          <a:pt x="6916" y="6915"/>
                        </a:cubicBezTo>
                        <a:cubicBezTo>
                          <a:pt x="6916" y="6915"/>
                          <a:pt x="6916" y="6915"/>
                          <a:pt x="6916" y="6915"/>
                        </a:cubicBezTo>
                        <a:cubicBezTo>
                          <a:pt x="6916" y="6915"/>
                          <a:pt x="6916" y="6915"/>
                          <a:pt x="8068" y="6915"/>
                        </a:cubicBezTo>
                        <a:lnTo>
                          <a:pt x="19593" y="0"/>
                        </a:lnTo>
                        <a:lnTo>
                          <a:pt x="19593" y="2305"/>
                        </a:lnTo>
                        <a:cubicBezTo>
                          <a:pt x="19593" y="2305"/>
                          <a:pt x="19593" y="3457"/>
                          <a:pt x="20745" y="3457"/>
                        </a:cubicBezTo>
                        <a:lnTo>
                          <a:pt x="31118" y="9220"/>
                        </a:lnTo>
                        <a:cubicBezTo>
                          <a:pt x="31118" y="9220"/>
                          <a:pt x="31118" y="9220"/>
                          <a:pt x="31118" y="9220"/>
                        </a:cubicBezTo>
                        <a:lnTo>
                          <a:pt x="16136" y="17288"/>
                        </a:lnTo>
                        <a:cubicBezTo>
                          <a:pt x="16136" y="17288"/>
                          <a:pt x="14983" y="17288"/>
                          <a:pt x="14983" y="17288"/>
                        </a:cubicBezTo>
                        <a:cubicBezTo>
                          <a:pt x="14983" y="17288"/>
                          <a:pt x="14983" y="17288"/>
                          <a:pt x="14983" y="17288"/>
                        </a:cubicBezTo>
                        <a:cubicBezTo>
                          <a:pt x="14983" y="17288"/>
                          <a:pt x="13830" y="17288"/>
                          <a:pt x="13830" y="17288"/>
                        </a:cubicBezTo>
                        <a:lnTo>
                          <a:pt x="13830" y="17288"/>
                        </a:lnTo>
                        <a:cubicBezTo>
                          <a:pt x="13830" y="17288"/>
                          <a:pt x="12678" y="17288"/>
                          <a:pt x="12678" y="17288"/>
                        </a:cubicBezTo>
                        <a:cubicBezTo>
                          <a:pt x="12678" y="17288"/>
                          <a:pt x="12678" y="17288"/>
                          <a:pt x="12678" y="17288"/>
                        </a:cubicBezTo>
                        <a:cubicBezTo>
                          <a:pt x="12678" y="17288"/>
                          <a:pt x="11525" y="17288"/>
                          <a:pt x="11525" y="17288"/>
                        </a:cubicBezTo>
                        <a:lnTo>
                          <a:pt x="0" y="10373"/>
                        </a:lnTo>
                        <a:cubicBezTo>
                          <a:pt x="0" y="10373"/>
                          <a:pt x="0" y="10373"/>
                          <a:pt x="0" y="10373"/>
                        </a:cubicBezTo>
                        <a:lnTo>
                          <a:pt x="4610" y="10373"/>
                        </a:lnTo>
                        <a:lnTo>
                          <a:pt x="4610" y="10373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0366FE"/>
                      </a:gs>
                      <a:gs pos="50000">
                        <a:srgbClr val="0451E5"/>
                      </a:gs>
                      <a:gs pos="100000">
                        <a:srgbClr val="063CCC"/>
                      </a:gs>
                    </a:gsLst>
                    <a:lin ang="20691542" scaled="1"/>
                  </a:gradFill>
                  <a:ln w="115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221" name="Freeform: Shape 4220">
                    <a:extLst>
                      <a:ext uri="{FF2B5EF4-FFF2-40B4-BE49-F238E27FC236}">
                        <a16:creationId xmlns:a16="http://schemas.microsoft.com/office/drawing/2014/main" id="{27D376B5-C084-E0A3-37A4-FD25CF72494E}"/>
                      </a:ext>
                    </a:extLst>
                  </p:cNvPr>
                  <p:cNvSpPr/>
                  <p:nvPr/>
                </p:nvSpPr>
                <p:spPr>
                  <a:xfrm>
                    <a:off x="15860768" y="9226437"/>
                    <a:ext cx="31118" cy="17287"/>
                  </a:xfrm>
                  <a:custGeom>
                    <a:avLst/>
                    <a:gdLst>
                      <a:gd name="connsiteX0" fmla="*/ 4610 w 31118"/>
                      <a:gd name="connsiteY0" fmla="*/ 10373 h 17287"/>
                      <a:gd name="connsiteX1" fmla="*/ 4610 w 31118"/>
                      <a:gd name="connsiteY1" fmla="*/ 10373 h 17287"/>
                      <a:gd name="connsiteX2" fmla="*/ 4610 w 31118"/>
                      <a:gd name="connsiteY2" fmla="*/ 10373 h 17287"/>
                      <a:gd name="connsiteX3" fmla="*/ 4610 w 31118"/>
                      <a:gd name="connsiteY3" fmla="*/ 10373 h 17287"/>
                      <a:gd name="connsiteX4" fmla="*/ 4610 w 31118"/>
                      <a:gd name="connsiteY4" fmla="*/ 10373 h 17287"/>
                      <a:gd name="connsiteX5" fmla="*/ 4610 w 31118"/>
                      <a:gd name="connsiteY5" fmla="*/ 10373 h 17287"/>
                      <a:gd name="connsiteX6" fmla="*/ 4610 w 31118"/>
                      <a:gd name="connsiteY6" fmla="*/ 10373 h 17287"/>
                      <a:gd name="connsiteX7" fmla="*/ 4610 w 31118"/>
                      <a:gd name="connsiteY7" fmla="*/ 10373 h 17287"/>
                      <a:gd name="connsiteX8" fmla="*/ 4610 w 31118"/>
                      <a:gd name="connsiteY8" fmla="*/ 10373 h 17287"/>
                      <a:gd name="connsiteX9" fmla="*/ 5763 w 31118"/>
                      <a:gd name="connsiteY9" fmla="*/ 9220 h 17287"/>
                      <a:gd name="connsiteX10" fmla="*/ 5763 w 31118"/>
                      <a:gd name="connsiteY10" fmla="*/ 5763 h 17287"/>
                      <a:gd name="connsiteX11" fmla="*/ 6916 w 31118"/>
                      <a:gd name="connsiteY11" fmla="*/ 6915 h 17287"/>
                      <a:gd name="connsiteX12" fmla="*/ 6916 w 31118"/>
                      <a:gd name="connsiteY12" fmla="*/ 6915 h 17287"/>
                      <a:gd name="connsiteX13" fmla="*/ 6916 w 31118"/>
                      <a:gd name="connsiteY13" fmla="*/ 6915 h 17287"/>
                      <a:gd name="connsiteX14" fmla="*/ 6916 w 31118"/>
                      <a:gd name="connsiteY14" fmla="*/ 6915 h 17287"/>
                      <a:gd name="connsiteX15" fmla="*/ 6916 w 31118"/>
                      <a:gd name="connsiteY15" fmla="*/ 6915 h 17287"/>
                      <a:gd name="connsiteX16" fmla="*/ 6916 w 31118"/>
                      <a:gd name="connsiteY16" fmla="*/ 6915 h 17287"/>
                      <a:gd name="connsiteX17" fmla="*/ 6916 w 31118"/>
                      <a:gd name="connsiteY17" fmla="*/ 6915 h 17287"/>
                      <a:gd name="connsiteX18" fmla="*/ 6916 w 31118"/>
                      <a:gd name="connsiteY18" fmla="*/ 6915 h 17287"/>
                      <a:gd name="connsiteX19" fmla="*/ 6916 w 31118"/>
                      <a:gd name="connsiteY19" fmla="*/ 6915 h 17287"/>
                      <a:gd name="connsiteX20" fmla="*/ 6916 w 31118"/>
                      <a:gd name="connsiteY20" fmla="*/ 6915 h 17287"/>
                      <a:gd name="connsiteX21" fmla="*/ 6916 w 31118"/>
                      <a:gd name="connsiteY21" fmla="*/ 6915 h 17287"/>
                      <a:gd name="connsiteX22" fmla="*/ 6916 w 31118"/>
                      <a:gd name="connsiteY22" fmla="*/ 6915 h 17287"/>
                      <a:gd name="connsiteX23" fmla="*/ 6916 w 31118"/>
                      <a:gd name="connsiteY23" fmla="*/ 6915 h 17287"/>
                      <a:gd name="connsiteX24" fmla="*/ 6916 w 31118"/>
                      <a:gd name="connsiteY24" fmla="*/ 6915 h 17287"/>
                      <a:gd name="connsiteX25" fmla="*/ 6916 w 31118"/>
                      <a:gd name="connsiteY25" fmla="*/ 6915 h 17287"/>
                      <a:gd name="connsiteX26" fmla="*/ 6916 w 31118"/>
                      <a:gd name="connsiteY26" fmla="*/ 6915 h 17287"/>
                      <a:gd name="connsiteX27" fmla="*/ 6916 w 31118"/>
                      <a:gd name="connsiteY27" fmla="*/ 6915 h 17287"/>
                      <a:gd name="connsiteX28" fmla="*/ 8068 w 31118"/>
                      <a:gd name="connsiteY28" fmla="*/ 6915 h 17287"/>
                      <a:gd name="connsiteX29" fmla="*/ 19593 w 31118"/>
                      <a:gd name="connsiteY29" fmla="*/ 0 h 17287"/>
                      <a:gd name="connsiteX30" fmla="*/ 19593 w 31118"/>
                      <a:gd name="connsiteY30" fmla="*/ 2305 h 17287"/>
                      <a:gd name="connsiteX31" fmla="*/ 20746 w 31118"/>
                      <a:gd name="connsiteY31" fmla="*/ 3457 h 17287"/>
                      <a:gd name="connsiteX32" fmla="*/ 31118 w 31118"/>
                      <a:gd name="connsiteY32" fmla="*/ 9220 h 17287"/>
                      <a:gd name="connsiteX33" fmla="*/ 31118 w 31118"/>
                      <a:gd name="connsiteY33" fmla="*/ 9220 h 17287"/>
                      <a:gd name="connsiteX34" fmla="*/ 16136 w 31118"/>
                      <a:gd name="connsiteY34" fmla="*/ 17288 h 17287"/>
                      <a:gd name="connsiteX35" fmla="*/ 14983 w 31118"/>
                      <a:gd name="connsiteY35" fmla="*/ 17288 h 17287"/>
                      <a:gd name="connsiteX36" fmla="*/ 14983 w 31118"/>
                      <a:gd name="connsiteY36" fmla="*/ 17288 h 17287"/>
                      <a:gd name="connsiteX37" fmla="*/ 13830 w 31118"/>
                      <a:gd name="connsiteY37" fmla="*/ 17288 h 17287"/>
                      <a:gd name="connsiteX38" fmla="*/ 13830 w 31118"/>
                      <a:gd name="connsiteY38" fmla="*/ 17288 h 17287"/>
                      <a:gd name="connsiteX39" fmla="*/ 12678 w 31118"/>
                      <a:gd name="connsiteY39" fmla="*/ 17288 h 17287"/>
                      <a:gd name="connsiteX40" fmla="*/ 12678 w 31118"/>
                      <a:gd name="connsiteY40" fmla="*/ 17288 h 17287"/>
                      <a:gd name="connsiteX41" fmla="*/ 11525 w 31118"/>
                      <a:gd name="connsiteY41" fmla="*/ 17288 h 17287"/>
                      <a:gd name="connsiteX42" fmla="*/ 0 w 31118"/>
                      <a:gd name="connsiteY42" fmla="*/ 10373 h 17287"/>
                      <a:gd name="connsiteX43" fmla="*/ 0 w 31118"/>
                      <a:gd name="connsiteY43" fmla="*/ 10373 h 17287"/>
                      <a:gd name="connsiteX44" fmla="*/ 4610 w 31118"/>
                      <a:gd name="connsiteY44" fmla="*/ 10373 h 17287"/>
                      <a:gd name="connsiteX45" fmla="*/ 4610 w 31118"/>
                      <a:gd name="connsiteY45" fmla="*/ 10373 h 172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</a:cxnLst>
                    <a:rect l="l" t="t" r="r" b="b"/>
                    <a:pathLst>
                      <a:path w="31118" h="17287">
                        <a:moveTo>
                          <a:pt x="4610" y="10373"/>
                        </a:moveTo>
                        <a:cubicBezTo>
                          <a:pt x="4610" y="10373"/>
                          <a:pt x="5763" y="10373"/>
                          <a:pt x="4610" y="10373"/>
                        </a:cubicBezTo>
                        <a:cubicBezTo>
                          <a:pt x="5763" y="10373"/>
                          <a:pt x="5763" y="10373"/>
                          <a:pt x="4610" y="10373"/>
                        </a:cubicBezTo>
                        <a:cubicBezTo>
                          <a:pt x="5763" y="9220"/>
                          <a:pt x="5763" y="9220"/>
                          <a:pt x="4610" y="10373"/>
                        </a:cubicBezTo>
                        <a:lnTo>
                          <a:pt x="4610" y="10373"/>
                        </a:lnTo>
                        <a:cubicBezTo>
                          <a:pt x="5763" y="9220"/>
                          <a:pt x="5763" y="9220"/>
                          <a:pt x="4610" y="10373"/>
                        </a:cubicBezTo>
                        <a:cubicBezTo>
                          <a:pt x="5763" y="9220"/>
                          <a:pt x="5763" y="9220"/>
                          <a:pt x="4610" y="10373"/>
                        </a:cubicBezTo>
                        <a:cubicBezTo>
                          <a:pt x="5763" y="9220"/>
                          <a:pt x="5763" y="9220"/>
                          <a:pt x="4610" y="10373"/>
                        </a:cubicBezTo>
                        <a:cubicBezTo>
                          <a:pt x="5763" y="9220"/>
                          <a:pt x="5763" y="9220"/>
                          <a:pt x="4610" y="10373"/>
                        </a:cubicBezTo>
                        <a:lnTo>
                          <a:pt x="5763" y="9220"/>
                        </a:lnTo>
                        <a:lnTo>
                          <a:pt x="5763" y="5763"/>
                        </a:lnTo>
                        <a:lnTo>
                          <a:pt x="6916" y="6915"/>
                        </a:lnTo>
                        <a:cubicBezTo>
                          <a:pt x="6916" y="6915"/>
                          <a:pt x="6916" y="6915"/>
                          <a:pt x="6916" y="6915"/>
                        </a:cubicBezTo>
                        <a:cubicBezTo>
                          <a:pt x="6916" y="6915"/>
                          <a:pt x="6916" y="6915"/>
                          <a:pt x="6916" y="6915"/>
                        </a:cubicBezTo>
                        <a:cubicBezTo>
                          <a:pt x="6916" y="6915"/>
                          <a:pt x="6916" y="6915"/>
                          <a:pt x="6916" y="6915"/>
                        </a:cubicBezTo>
                        <a:lnTo>
                          <a:pt x="6916" y="6915"/>
                        </a:lnTo>
                        <a:cubicBezTo>
                          <a:pt x="6916" y="6915"/>
                          <a:pt x="6916" y="6915"/>
                          <a:pt x="6916" y="6915"/>
                        </a:cubicBezTo>
                        <a:cubicBezTo>
                          <a:pt x="6916" y="6915"/>
                          <a:pt x="6916" y="6915"/>
                          <a:pt x="6916" y="6915"/>
                        </a:cubicBezTo>
                        <a:cubicBezTo>
                          <a:pt x="6916" y="6915"/>
                          <a:pt x="6916" y="6915"/>
                          <a:pt x="6916" y="6915"/>
                        </a:cubicBezTo>
                        <a:cubicBezTo>
                          <a:pt x="6916" y="6915"/>
                          <a:pt x="6916" y="6915"/>
                          <a:pt x="6916" y="6915"/>
                        </a:cubicBezTo>
                        <a:cubicBezTo>
                          <a:pt x="6916" y="6915"/>
                          <a:pt x="6916" y="6915"/>
                          <a:pt x="6916" y="6915"/>
                        </a:cubicBezTo>
                        <a:lnTo>
                          <a:pt x="6916" y="6915"/>
                        </a:lnTo>
                        <a:cubicBezTo>
                          <a:pt x="6916" y="6915"/>
                          <a:pt x="6916" y="6915"/>
                          <a:pt x="6916" y="6915"/>
                        </a:cubicBezTo>
                        <a:cubicBezTo>
                          <a:pt x="6916" y="6915"/>
                          <a:pt x="6916" y="6915"/>
                          <a:pt x="6916" y="6915"/>
                        </a:cubicBezTo>
                        <a:cubicBezTo>
                          <a:pt x="6916" y="6915"/>
                          <a:pt x="6916" y="6915"/>
                          <a:pt x="6916" y="6915"/>
                        </a:cubicBezTo>
                        <a:cubicBezTo>
                          <a:pt x="6916" y="6915"/>
                          <a:pt x="6916" y="6915"/>
                          <a:pt x="6916" y="6915"/>
                        </a:cubicBezTo>
                        <a:cubicBezTo>
                          <a:pt x="6916" y="6915"/>
                          <a:pt x="6916" y="6915"/>
                          <a:pt x="6916" y="6915"/>
                        </a:cubicBezTo>
                        <a:cubicBezTo>
                          <a:pt x="6916" y="6915"/>
                          <a:pt x="6916" y="6915"/>
                          <a:pt x="6916" y="6915"/>
                        </a:cubicBezTo>
                        <a:cubicBezTo>
                          <a:pt x="6916" y="6915"/>
                          <a:pt x="6916" y="6915"/>
                          <a:pt x="8068" y="6915"/>
                        </a:cubicBezTo>
                        <a:lnTo>
                          <a:pt x="19593" y="0"/>
                        </a:lnTo>
                        <a:lnTo>
                          <a:pt x="19593" y="2305"/>
                        </a:lnTo>
                        <a:cubicBezTo>
                          <a:pt x="19593" y="2305"/>
                          <a:pt x="19593" y="3457"/>
                          <a:pt x="20746" y="3457"/>
                        </a:cubicBezTo>
                        <a:lnTo>
                          <a:pt x="31118" y="9220"/>
                        </a:lnTo>
                        <a:cubicBezTo>
                          <a:pt x="31118" y="9220"/>
                          <a:pt x="31118" y="9220"/>
                          <a:pt x="31118" y="9220"/>
                        </a:cubicBezTo>
                        <a:lnTo>
                          <a:pt x="16136" y="17288"/>
                        </a:lnTo>
                        <a:cubicBezTo>
                          <a:pt x="16136" y="17288"/>
                          <a:pt x="14983" y="17288"/>
                          <a:pt x="14983" y="17288"/>
                        </a:cubicBezTo>
                        <a:cubicBezTo>
                          <a:pt x="14983" y="17288"/>
                          <a:pt x="14983" y="17288"/>
                          <a:pt x="14983" y="17288"/>
                        </a:cubicBezTo>
                        <a:cubicBezTo>
                          <a:pt x="14983" y="17288"/>
                          <a:pt x="13830" y="17288"/>
                          <a:pt x="13830" y="17288"/>
                        </a:cubicBezTo>
                        <a:lnTo>
                          <a:pt x="13830" y="17288"/>
                        </a:lnTo>
                        <a:cubicBezTo>
                          <a:pt x="13830" y="17288"/>
                          <a:pt x="12678" y="17288"/>
                          <a:pt x="12678" y="17288"/>
                        </a:cubicBezTo>
                        <a:cubicBezTo>
                          <a:pt x="12678" y="17288"/>
                          <a:pt x="12678" y="17288"/>
                          <a:pt x="12678" y="17288"/>
                        </a:cubicBezTo>
                        <a:cubicBezTo>
                          <a:pt x="12678" y="17288"/>
                          <a:pt x="11525" y="17288"/>
                          <a:pt x="11525" y="17288"/>
                        </a:cubicBezTo>
                        <a:lnTo>
                          <a:pt x="0" y="10373"/>
                        </a:lnTo>
                        <a:cubicBezTo>
                          <a:pt x="0" y="10373"/>
                          <a:pt x="0" y="10373"/>
                          <a:pt x="0" y="10373"/>
                        </a:cubicBezTo>
                        <a:lnTo>
                          <a:pt x="4610" y="10373"/>
                        </a:lnTo>
                        <a:cubicBezTo>
                          <a:pt x="4610" y="10373"/>
                          <a:pt x="4610" y="10373"/>
                          <a:pt x="4610" y="10373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0366FE"/>
                      </a:gs>
                      <a:gs pos="50000">
                        <a:srgbClr val="0451E5"/>
                      </a:gs>
                      <a:gs pos="100000">
                        <a:srgbClr val="063CCC"/>
                      </a:gs>
                    </a:gsLst>
                    <a:lin ang="20691548" scaled="1"/>
                  </a:gradFill>
                  <a:ln w="115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222" name="Freeform: Shape 4221">
                    <a:extLst>
                      <a:ext uri="{FF2B5EF4-FFF2-40B4-BE49-F238E27FC236}">
                        <a16:creationId xmlns:a16="http://schemas.microsoft.com/office/drawing/2014/main" id="{035DCCB8-142D-944A-B8FE-FC2CD2417306}"/>
                      </a:ext>
                    </a:extLst>
                  </p:cNvPr>
                  <p:cNvSpPr/>
                  <p:nvPr/>
                </p:nvSpPr>
                <p:spPr>
                  <a:xfrm>
                    <a:off x="15881514" y="9214912"/>
                    <a:ext cx="32270" cy="17287"/>
                  </a:xfrm>
                  <a:custGeom>
                    <a:avLst/>
                    <a:gdLst>
                      <a:gd name="connsiteX0" fmla="*/ 5763 w 32270"/>
                      <a:gd name="connsiteY0" fmla="*/ 10373 h 17287"/>
                      <a:gd name="connsiteX1" fmla="*/ 5763 w 32270"/>
                      <a:gd name="connsiteY1" fmla="*/ 10373 h 17287"/>
                      <a:gd name="connsiteX2" fmla="*/ 5763 w 32270"/>
                      <a:gd name="connsiteY2" fmla="*/ 10373 h 17287"/>
                      <a:gd name="connsiteX3" fmla="*/ 5763 w 32270"/>
                      <a:gd name="connsiteY3" fmla="*/ 10373 h 17287"/>
                      <a:gd name="connsiteX4" fmla="*/ 5763 w 32270"/>
                      <a:gd name="connsiteY4" fmla="*/ 10373 h 17287"/>
                      <a:gd name="connsiteX5" fmla="*/ 5763 w 32270"/>
                      <a:gd name="connsiteY5" fmla="*/ 10373 h 17287"/>
                      <a:gd name="connsiteX6" fmla="*/ 5763 w 32270"/>
                      <a:gd name="connsiteY6" fmla="*/ 10373 h 17287"/>
                      <a:gd name="connsiteX7" fmla="*/ 5763 w 32270"/>
                      <a:gd name="connsiteY7" fmla="*/ 10373 h 17287"/>
                      <a:gd name="connsiteX8" fmla="*/ 6915 w 32270"/>
                      <a:gd name="connsiteY8" fmla="*/ 9220 h 17287"/>
                      <a:gd name="connsiteX9" fmla="*/ 6915 w 32270"/>
                      <a:gd name="connsiteY9" fmla="*/ 9220 h 17287"/>
                      <a:gd name="connsiteX10" fmla="*/ 6915 w 32270"/>
                      <a:gd name="connsiteY10" fmla="*/ 5763 h 17287"/>
                      <a:gd name="connsiteX11" fmla="*/ 8067 w 32270"/>
                      <a:gd name="connsiteY11" fmla="*/ 6915 h 17287"/>
                      <a:gd name="connsiteX12" fmla="*/ 8067 w 32270"/>
                      <a:gd name="connsiteY12" fmla="*/ 6915 h 17287"/>
                      <a:gd name="connsiteX13" fmla="*/ 8067 w 32270"/>
                      <a:gd name="connsiteY13" fmla="*/ 6915 h 17287"/>
                      <a:gd name="connsiteX14" fmla="*/ 8067 w 32270"/>
                      <a:gd name="connsiteY14" fmla="*/ 6915 h 17287"/>
                      <a:gd name="connsiteX15" fmla="*/ 8067 w 32270"/>
                      <a:gd name="connsiteY15" fmla="*/ 6915 h 17287"/>
                      <a:gd name="connsiteX16" fmla="*/ 8067 w 32270"/>
                      <a:gd name="connsiteY16" fmla="*/ 6915 h 17287"/>
                      <a:gd name="connsiteX17" fmla="*/ 8067 w 32270"/>
                      <a:gd name="connsiteY17" fmla="*/ 6915 h 17287"/>
                      <a:gd name="connsiteX18" fmla="*/ 8067 w 32270"/>
                      <a:gd name="connsiteY18" fmla="*/ 6915 h 17287"/>
                      <a:gd name="connsiteX19" fmla="*/ 8067 w 32270"/>
                      <a:gd name="connsiteY19" fmla="*/ 6915 h 17287"/>
                      <a:gd name="connsiteX20" fmla="*/ 8067 w 32270"/>
                      <a:gd name="connsiteY20" fmla="*/ 6915 h 17287"/>
                      <a:gd name="connsiteX21" fmla="*/ 8067 w 32270"/>
                      <a:gd name="connsiteY21" fmla="*/ 6915 h 17287"/>
                      <a:gd name="connsiteX22" fmla="*/ 8067 w 32270"/>
                      <a:gd name="connsiteY22" fmla="*/ 6915 h 17287"/>
                      <a:gd name="connsiteX23" fmla="*/ 8067 w 32270"/>
                      <a:gd name="connsiteY23" fmla="*/ 6915 h 17287"/>
                      <a:gd name="connsiteX24" fmla="*/ 8067 w 32270"/>
                      <a:gd name="connsiteY24" fmla="*/ 6915 h 17287"/>
                      <a:gd name="connsiteX25" fmla="*/ 8067 w 32270"/>
                      <a:gd name="connsiteY25" fmla="*/ 6915 h 17287"/>
                      <a:gd name="connsiteX26" fmla="*/ 8067 w 32270"/>
                      <a:gd name="connsiteY26" fmla="*/ 6915 h 17287"/>
                      <a:gd name="connsiteX27" fmla="*/ 8067 w 32270"/>
                      <a:gd name="connsiteY27" fmla="*/ 6915 h 17287"/>
                      <a:gd name="connsiteX28" fmla="*/ 9220 w 32270"/>
                      <a:gd name="connsiteY28" fmla="*/ 6915 h 17287"/>
                      <a:gd name="connsiteX29" fmla="*/ 20745 w 32270"/>
                      <a:gd name="connsiteY29" fmla="*/ 0 h 17287"/>
                      <a:gd name="connsiteX30" fmla="*/ 20745 w 32270"/>
                      <a:gd name="connsiteY30" fmla="*/ 2305 h 17287"/>
                      <a:gd name="connsiteX31" fmla="*/ 21898 w 32270"/>
                      <a:gd name="connsiteY31" fmla="*/ 3457 h 17287"/>
                      <a:gd name="connsiteX32" fmla="*/ 32271 w 32270"/>
                      <a:gd name="connsiteY32" fmla="*/ 9220 h 17287"/>
                      <a:gd name="connsiteX33" fmla="*/ 31118 w 32270"/>
                      <a:gd name="connsiteY33" fmla="*/ 9220 h 17287"/>
                      <a:gd name="connsiteX34" fmla="*/ 16135 w 32270"/>
                      <a:gd name="connsiteY34" fmla="*/ 17288 h 17287"/>
                      <a:gd name="connsiteX35" fmla="*/ 14983 w 32270"/>
                      <a:gd name="connsiteY35" fmla="*/ 17288 h 17287"/>
                      <a:gd name="connsiteX36" fmla="*/ 14983 w 32270"/>
                      <a:gd name="connsiteY36" fmla="*/ 17288 h 17287"/>
                      <a:gd name="connsiteX37" fmla="*/ 13830 w 32270"/>
                      <a:gd name="connsiteY37" fmla="*/ 17288 h 17287"/>
                      <a:gd name="connsiteX38" fmla="*/ 13830 w 32270"/>
                      <a:gd name="connsiteY38" fmla="*/ 17288 h 17287"/>
                      <a:gd name="connsiteX39" fmla="*/ 12677 w 32270"/>
                      <a:gd name="connsiteY39" fmla="*/ 17288 h 17287"/>
                      <a:gd name="connsiteX40" fmla="*/ 12677 w 32270"/>
                      <a:gd name="connsiteY40" fmla="*/ 17288 h 17287"/>
                      <a:gd name="connsiteX41" fmla="*/ 11525 w 32270"/>
                      <a:gd name="connsiteY41" fmla="*/ 17288 h 17287"/>
                      <a:gd name="connsiteX42" fmla="*/ 0 w 32270"/>
                      <a:gd name="connsiteY42" fmla="*/ 10373 h 17287"/>
                      <a:gd name="connsiteX43" fmla="*/ 0 w 32270"/>
                      <a:gd name="connsiteY43" fmla="*/ 10373 h 17287"/>
                      <a:gd name="connsiteX44" fmla="*/ 5763 w 32270"/>
                      <a:gd name="connsiteY44" fmla="*/ 10373 h 17287"/>
                      <a:gd name="connsiteX45" fmla="*/ 5763 w 32270"/>
                      <a:gd name="connsiteY45" fmla="*/ 10373 h 172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</a:cxnLst>
                    <a:rect l="l" t="t" r="r" b="b"/>
                    <a:pathLst>
                      <a:path w="32270" h="17287">
                        <a:moveTo>
                          <a:pt x="5763" y="10373"/>
                        </a:moveTo>
                        <a:cubicBezTo>
                          <a:pt x="5763" y="9220"/>
                          <a:pt x="5763" y="9220"/>
                          <a:pt x="5763" y="10373"/>
                        </a:cubicBezTo>
                        <a:cubicBezTo>
                          <a:pt x="5763" y="9220"/>
                          <a:pt x="5763" y="9220"/>
                          <a:pt x="5763" y="10373"/>
                        </a:cubicBezTo>
                        <a:lnTo>
                          <a:pt x="5763" y="10373"/>
                        </a:lnTo>
                        <a:cubicBezTo>
                          <a:pt x="6915" y="9220"/>
                          <a:pt x="6915" y="9220"/>
                          <a:pt x="5763" y="10373"/>
                        </a:cubicBezTo>
                        <a:cubicBezTo>
                          <a:pt x="6915" y="9220"/>
                          <a:pt x="6915" y="9220"/>
                          <a:pt x="5763" y="10373"/>
                        </a:cubicBezTo>
                        <a:cubicBezTo>
                          <a:pt x="6915" y="9220"/>
                          <a:pt x="6915" y="9220"/>
                          <a:pt x="5763" y="10373"/>
                        </a:cubicBezTo>
                        <a:cubicBezTo>
                          <a:pt x="6915" y="9220"/>
                          <a:pt x="6915" y="9220"/>
                          <a:pt x="5763" y="10373"/>
                        </a:cubicBezTo>
                        <a:cubicBezTo>
                          <a:pt x="6915" y="9220"/>
                          <a:pt x="6915" y="9220"/>
                          <a:pt x="6915" y="9220"/>
                        </a:cubicBezTo>
                        <a:lnTo>
                          <a:pt x="6915" y="9220"/>
                        </a:lnTo>
                        <a:lnTo>
                          <a:pt x="6915" y="5763"/>
                        </a:lnTo>
                        <a:lnTo>
                          <a:pt x="8067" y="6915"/>
                        </a:lnTo>
                        <a:cubicBezTo>
                          <a:pt x="8067" y="6915"/>
                          <a:pt x="8067" y="6915"/>
                          <a:pt x="8067" y="6915"/>
                        </a:cubicBezTo>
                        <a:cubicBezTo>
                          <a:pt x="8067" y="6915"/>
                          <a:pt x="8067" y="6915"/>
                          <a:pt x="8067" y="6915"/>
                        </a:cubicBezTo>
                        <a:cubicBezTo>
                          <a:pt x="8067" y="6915"/>
                          <a:pt x="8067" y="6915"/>
                          <a:pt x="8067" y="6915"/>
                        </a:cubicBezTo>
                        <a:lnTo>
                          <a:pt x="8067" y="6915"/>
                        </a:lnTo>
                        <a:cubicBezTo>
                          <a:pt x="8067" y="6915"/>
                          <a:pt x="8067" y="6915"/>
                          <a:pt x="8067" y="6915"/>
                        </a:cubicBezTo>
                        <a:cubicBezTo>
                          <a:pt x="8067" y="6915"/>
                          <a:pt x="8067" y="6915"/>
                          <a:pt x="8067" y="6915"/>
                        </a:cubicBezTo>
                        <a:cubicBezTo>
                          <a:pt x="8067" y="6915"/>
                          <a:pt x="8067" y="6915"/>
                          <a:pt x="8067" y="6915"/>
                        </a:cubicBezTo>
                        <a:cubicBezTo>
                          <a:pt x="8067" y="6915"/>
                          <a:pt x="8067" y="6915"/>
                          <a:pt x="8067" y="6915"/>
                        </a:cubicBezTo>
                        <a:cubicBezTo>
                          <a:pt x="8067" y="6915"/>
                          <a:pt x="8067" y="6915"/>
                          <a:pt x="8067" y="6915"/>
                        </a:cubicBezTo>
                        <a:lnTo>
                          <a:pt x="8067" y="6915"/>
                        </a:lnTo>
                        <a:cubicBezTo>
                          <a:pt x="8067" y="6915"/>
                          <a:pt x="8067" y="6915"/>
                          <a:pt x="8067" y="6915"/>
                        </a:cubicBezTo>
                        <a:cubicBezTo>
                          <a:pt x="8067" y="6915"/>
                          <a:pt x="8067" y="6915"/>
                          <a:pt x="8067" y="6915"/>
                        </a:cubicBezTo>
                        <a:cubicBezTo>
                          <a:pt x="8067" y="6915"/>
                          <a:pt x="8067" y="6915"/>
                          <a:pt x="8067" y="6915"/>
                        </a:cubicBezTo>
                        <a:cubicBezTo>
                          <a:pt x="8067" y="6915"/>
                          <a:pt x="8067" y="6915"/>
                          <a:pt x="8067" y="6915"/>
                        </a:cubicBezTo>
                        <a:cubicBezTo>
                          <a:pt x="8067" y="6915"/>
                          <a:pt x="8067" y="6915"/>
                          <a:pt x="8067" y="6915"/>
                        </a:cubicBezTo>
                        <a:cubicBezTo>
                          <a:pt x="8067" y="6915"/>
                          <a:pt x="8067" y="6915"/>
                          <a:pt x="8067" y="6915"/>
                        </a:cubicBezTo>
                        <a:cubicBezTo>
                          <a:pt x="8067" y="6915"/>
                          <a:pt x="8067" y="6915"/>
                          <a:pt x="9220" y="6915"/>
                        </a:cubicBezTo>
                        <a:lnTo>
                          <a:pt x="20745" y="0"/>
                        </a:lnTo>
                        <a:lnTo>
                          <a:pt x="20745" y="2305"/>
                        </a:lnTo>
                        <a:cubicBezTo>
                          <a:pt x="20745" y="2305"/>
                          <a:pt x="20745" y="3457"/>
                          <a:pt x="21898" y="3457"/>
                        </a:cubicBezTo>
                        <a:lnTo>
                          <a:pt x="32271" y="9220"/>
                        </a:lnTo>
                        <a:cubicBezTo>
                          <a:pt x="32271" y="9220"/>
                          <a:pt x="32271" y="9220"/>
                          <a:pt x="31118" y="9220"/>
                        </a:cubicBezTo>
                        <a:lnTo>
                          <a:pt x="16135" y="17288"/>
                        </a:lnTo>
                        <a:cubicBezTo>
                          <a:pt x="16135" y="17288"/>
                          <a:pt x="14983" y="17288"/>
                          <a:pt x="14983" y="17288"/>
                        </a:cubicBezTo>
                        <a:cubicBezTo>
                          <a:pt x="14983" y="17288"/>
                          <a:pt x="14983" y="17288"/>
                          <a:pt x="14983" y="17288"/>
                        </a:cubicBezTo>
                        <a:cubicBezTo>
                          <a:pt x="14983" y="17288"/>
                          <a:pt x="13830" y="17288"/>
                          <a:pt x="13830" y="17288"/>
                        </a:cubicBezTo>
                        <a:lnTo>
                          <a:pt x="13830" y="17288"/>
                        </a:lnTo>
                        <a:cubicBezTo>
                          <a:pt x="13830" y="17288"/>
                          <a:pt x="12677" y="17288"/>
                          <a:pt x="12677" y="17288"/>
                        </a:cubicBezTo>
                        <a:lnTo>
                          <a:pt x="12677" y="17288"/>
                        </a:lnTo>
                        <a:cubicBezTo>
                          <a:pt x="12677" y="17288"/>
                          <a:pt x="11525" y="17288"/>
                          <a:pt x="11525" y="17288"/>
                        </a:cubicBezTo>
                        <a:lnTo>
                          <a:pt x="0" y="10373"/>
                        </a:lnTo>
                        <a:cubicBezTo>
                          <a:pt x="0" y="10373"/>
                          <a:pt x="0" y="10373"/>
                          <a:pt x="0" y="10373"/>
                        </a:cubicBezTo>
                        <a:lnTo>
                          <a:pt x="5763" y="10373"/>
                        </a:lnTo>
                        <a:cubicBezTo>
                          <a:pt x="5763" y="10373"/>
                          <a:pt x="5763" y="10373"/>
                          <a:pt x="5763" y="10373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0366FE"/>
                      </a:gs>
                      <a:gs pos="50000">
                        <a:srgbClr val="0451E5"/>
                      </a:gs>
                      <a:gs pos="100000">
                        <a:srgbClr val="063CCC"/>
                      </a:gs>
                    </a:gsLst>
                    <a:lin ang="20691539" scaled="1"/>
                  </a:gradFill>
                  <a:ln w="115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223" name="Freeform: Shape 4222">
                    <a:extLst>
                      <a:ext uri="{FF2B5EF4-FFF2-40B4-BE49-F238E27FC236}">
                        <a16:creationId xmlns:a16="http://schemas.microsoft.com/office/drawing/2014/main" id="{F027AADF-9844-4565-8DE4-0EA7E141F903}"/>
                      </a:ext>
                    </a:extLst>
                  </p:cNvPr>
                  <p:cNvSpPr/>
                  <p:nvPr/>
                </p:nvSpPr>
                <p:spPr>
                  <a:xfrm>
                    <a:off x="15904565" y="9202235"/>
                    <a:ext cx="32270" cy="17287"/>
                  </a:xfrm>
                  <a:custGeom>
                    <a:avLst/>
                    <a:gdLst>
                      <a:gd name="connsiteX0" fmla="*/ 4610 w 32270"/>
                      <a:gd name="connsiteY0" fmla="*/ 10372 h 17287"/>
                      <a:gd name="connsiteX1" fmla="*/ 4610 w 32270"/>
                      <a:gd name="connsiteY1" fmla="*/ 10372 h 17287"/>
                      <a:gd name="connsiteX2" fmla="*/ 4610 w 32270"/>
                      <a:gd name="connsiteY2" fmla="*/ 10372 h 17287"/>
                      <a:gd name="connsiteX3" fmla="*/ 4610 w 32270"/>
                      <a:gd name="connsiteY3" fmla="*/ 10372 h 17287"/>
                      <a:gd name="connsiteX4" fmla="*/ 4610 w 32270"/>
                      <a:gd name="connsiteY4" fmla="*/ 10372 h 17287"/>
                      <a:gd name="connsiteX5" fmla="*/ 4610 w 32270"/>
                      <a:gd name="connsiteY5" fmla="*/ 10372 h 17287"/>
                      <a:gd name="connsiteX6" fmla="*/ 4610 w 32270"/>
                      <a:gd name="connsiteY6" fmla="*/ 10372 h 17287"/>
                      <a:gd name="connsiteX7" fmla="*/ 4610 w 32270"/>
                      <a:gd name="connsiteY7" fmla="*/ 10372 h 17287"/>
                      <a:gd name="connsiteX8" fmla="*/ 5763 w 32270"/>
                      <a:gd name="connsiteY8" fmla="*/ 9220 h 17287"/>
                      <a:gd name="connsiteX9" fmla="*/ 5763 w 32270"/>
                      <a:gd name="connsiteY9" fmla="*/ 9220 h 17287"/>
                      <a:gd name="connsiteX10" fmla="*/ 5763 w 32270"/>
                      <a:gd name="connsiteY10" fmla="*/ 5763 h 17287"/>
                      <a:gd name="connsiteX11" fmla="*/ 6915 w 32270"/>
                      <a:gd name="connsiteY11" fmla="*/ 6915 h 17287"/>
                      <a:gd name="connsiteX12" fmla="*/ 6915 w 32270"/>
                      <a:gd name="connsiteY12" fmla="*/ 6915 h 17287"/>
                      <a:gd name="connsiteX13" fmla="*/ 6915 w 32270"/>
                      <a:gd name="connsiteY13" fmla="*/ 6915 h 17287"/>
                      <a:gd name="connsiteX14" fmla="*/ 6915 w 32270"/>
                      <a:gd name="connsiteY14" fmla="*/ 6915 h 17287"/>
                      <a:gd name="connsiteX15" fmla="*/ 6915 w 32270"/>
                      <a:gd name="connsiteY15" fmla="*/ 6915 h 17287"/>
                      <a:gd name="connsiteX16" fmla="*/ 6915 w 32270"/>
                      <a:gd name="connsiteY16" fmla="*/ 6915 h 17287"/>
                      <a:gd name="connsiteX17" fmla="*/ 6915 w 32270"/>
                      <a:gd name="connsiteY17" fmla="*/ 6915 h 17287"/>
                      <a:gd name="connsiteX18" fmla="*/ 6915 w 32270"/>
                      <a:gd name="connsiteY18" fmla="*/ 6915 h 17287"/>
                      <a:gd name="connsiteX19" fmla="*/ 6915 w 32270"/>
                      <a:gd name="connsiteY19" fmla="*/ 6915 h 17287"/>
                      <a:gd name="connsiteX20" fmla="*/ 6915 w 32270"/>
                      <a:gd name="connsiteY20" fmla="*/ 6915 h 17287"/>
                      <a:gd name="connsiteX21" fmla="*/ 6915 w 32270"/>
                      <a:gd name="connsiteY21" fmla="*/ 6915 h 17287"/>
                      <a:gd name="connsiteX22" fmla="*/ 6915 w 32270"/>
                      <a:gd name="connsiteY22" fmla="*/ 6915 h 17287"/>
                      <a:gd name="connsiteX23" fmla="*/ 6915 w 32270"/>
                      <a:gd name="connsiteY23" fmla="*/ 6915 h 17287"/>
                      <a:gd name="connsiteX24" fmla="*/ 6915 w 32270"/>
                      <a:gd name="connsiteY24" fmla="*/ 6915 h 17287"/>
                      <a:gd name="connsiteX25" fmla="*/ 6915 w 32270"/>
                      <a:gd name="connsiteY25" fmla="*/ 6915 h 17287"/>
                      <a:gd name="connsiteX26" fmla="*/ 6915 w 32270"/>
                      <a:gd name="connsiteY26" fmla="*/ 6915 h 17287"/>
                      <a:gd name="connsiteX27" fmla="*/ 6915 w 32270"/>
                      <a:gd name="connsiteY27" fmla="*/ 6915 h 17287"/>
                      <a:gd name="connsiteX28" fmla="*/ 8067 w 32270"/>
                      <a:gd name="connsiteY28" fmla="*/ 6915 h 17287"/>
                      <a:gd name="connsiteX29" fmla="*/ 20745 w 32270"/>
                      <a:gd name="connsiteY29" fmla="*/ 0 h 17287"/>
                      <a:gd name="connsiteX30" fmla="*/ 20745 w 32270"/>
                      <a:gd name="connsiteY30" fmla="*/ 2304 h 17287"/>
                      <a:gd name="connsiteX31" fmla="*/ 21898 w 32270"/>
                      <a:gd name="connsiteY31" fmla="*/ 3457 h 17287"/>
                      <a:gd name="connsiteX32" fmla="*/ 32271 w 32270"/>
                      <a:gd name="connsiteY32" fmla="*/ 9220 h 17287"/>
                      <a:gd name="connsiteX33" fmla="*/ 32271 w 32270"/>
                      <a:gd name="connsiteY33" fmla="*/ 9220 h 17287"/>
                      <a:gd name="connsiteX34" fmla="*/ 32271 w 32270"/>
                      <a:gd name="connsiteY34" fmla="*/ 9220 h 17287"/>
                      <a:gd name="connsiteX35" fmla="*/ 31118 w 32270"/>
                      <a:gd name="connsiteY35" fmla="*/ 9220 h 17287"/>
                      <a:gd name="connsiteX36" fmla="*/ 16135 w 32270"/>
                      <a:gd name="connsiteY36" fmla="*/ 17288 h 17287"/>
                      <a:gd name="connsiteX37" fmla="*/ 14983 w 32270"/>
                      <a:gd name="connsiteY37" fmla="*/ 17288 h 17287"/>
                      <a:gd name="connsiteX38" fmla="*/ 14983 w 32270"/>
                      <a:gd name="connsiteY38" fmla="*/ 17288 h 17287"/>
                      <a:gd name="connsiteX39" fmla="*/ 13830 w 32270"/>
                      <a:gd name="connsiteY39" fmla="*/ 17288 h 17287"/>
                      <a:gd name="connsiteX40" fmla="*/ 13830 w 32270"/>
                      <a:gd name="connsiteY40" fmla="*/ 17288 h 17287"/>
                      <a:gd name="connsiteX41" fmla="*/ 12677 w 32270"/>
                      <a:gd name="connsiteY41" fmla="*/ 17288 h 17287"/>
                      <a:gd name="connsiteX42" fmla="*/ 12677 w 32270"/>
                      <a:gd name="connsiteY42" fmla="*/ 17288 h 17287"/>
                      <a:gd name="connsiteX43" fmla="*/ 11525 w 32270"/>
                      <a:gd name="connsiteY43" fmla="*/ 17288 h 17287"/>
                      <a:gd name="connsiteX44" fmla="*/ 0 w 32270"/>
                      <a:gd name="connsiteY44" fmla="*/ 10372 h 17287"/>
                      <a:gd name="connsiteX45" fmla="*/ 0 w 32270"/>
                      <a:gd name="connsiteY45" fmla="*/ 10372 h 17287"/>
                      <a:gd name="connsiteX46" fmla="*/ 4610 w 32270"/>
                      <a:gd name="connsiteY46" fmla="*/ 10372 h 17287"/>
                      <a:gd name="connsiteX47" fmla="*/ 4610 w 32270"/>
                      <a:gd name="connsiteY47" fmla="*/ 10372 h 172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</a:cxnLst>
                    <a:rect l="l" t="t" r="r" b="b"/>
                    <a:pathLst>
                      <a:path w="32270" h="17287">
                        <a:moveTo>
                          <a:pt x="4610" y="10372"/>
                        </a:moveTo>
                        <a:cubicBezTo>
                          <a:pt x="4610" y="10372"/>
                          <a:pt x="4610" y="10372"/>
                          <a:pt x="4610" y="10372"/>
                        </a:cubicBezTo>
                        <a:cubicBezTo>
                          <a:pt x="4610" y="10372"/>
                          <a:pt x="4610" y="10372"/>
                          <a:pt x="4610" y="10372"/>
                        </a:cubicBezTo>
                        <a:cubicBezTo>
                          <a:pt x="4610" y="10372"/>
                          <a:pt x="4610" y="10372"/>
                          <a:pt x="4610" y="10372"/>
                        </a:cubicBezTo>
                        <a:cubicBezTo>
                          <a:pt x="4610" y="10372"/>
                          <a:pt x="4610" y="10372"/>
                          <a:pt x="4610" y="10372"/>
                        </a:cubicBezTo>
                        <a:cubicBezTo>
                          <a:pt x="4610" y="10372"/>
                          <a:pt x="4610" y="10372"/>
                          <a:pt x="4610" y="10372"/>
                        </a:cubicBezTo>
                        <a:cubicBezTo>
                          <a:pt x="4610" y="10372"/>
                          <a:pt x="4610" y="9220"/>
                          <a:pt x="4610" y="10372"/>
                        </a:cubicBezTo>
                        <a:cubicBezTo>
                          <a:pt x="4610" y="9220"/>
                          <a:pt x="4610" y="9220"/>
                          <a:pt x="4610" y="10372"/>
                        </a:cubicBezTo>
                        <a:cubicBezTo>
                          <a:pt x="5763" y="9220"/>
                          <a:pt x="5763" y="9220"/>
                          <a:pt x="5763" y="9220"/>
                        </a:cubicBezTo>
                        <a:lnTo>
                          <a:pt x="5763" y="9220"/>
                        </a:lnTo>
                        <a:lnTo>
                          <a:pt x="5763" y="5763"/>
                        </a:lnTo>
                        <a:lnTo>
                          <a:pt x="6915" y="6915"/>
                        </a:lnTo>
                        <a:cubicBezTo>
                          <a:pt x="6915" y="6915"/>
                          <a:pt x="6915" y="6915"/>
                          <a:pt x="6915" y="6915"/>
                        </a:cubicBezTo>
                        <a:cubicBezTo>
                          <a:pt x="6915" y="6915"/>
                          <a:pt x="6915" y="6915"/>
                          <a:pt x="6915" y="6915"/>
                        </a:cubicBezTo>
                        <a:cubicBezTo>
                          <a:pt x="6915" y="6915"/>
                          <a:pt x="6915" y="6915"/>
                          <a:pt x="6915" y="6915"/>
                        </a:cubicBezTo>
                        <a:lnTo>
                          <a:pt x="6915" y="6915"/>
                        </a:lnTo>
                        <a:cubicBezTo>
                          <a:pt x="6915" y="6915"/>
                          <a:pt x="6915" y="6915"/>
                          <a:pt x="6915" y="6915"/>
                        </a:cubicBezTo>
                        <a:cubicBezTo>
                          <a:pt x="6915" y="6915"/>
                          <a:pt x="6915" y="6915"/>
                          <a:pt x="6915" y="6915"/>
                        </a:cubicBezTo>
                        <a:cubicBezTo>
                          <a:pt x="6915" y="6915"/>
                          <a:pt x="6915" y="6915"/>
                          <a:pt x="6915" y="6915"/>
                        </a:cubicBezTo>
                        <a:cubicBezTo>
                          <a:pt x="6915" y="6915"/>
                          <a:pt x="6915" y="6915"/>
                          <a:pt x="6915" y="6915"/>
                        </a:cubicBezTo>
                        <a:cubicBezTo>
                          <a:pt x="6915" y="6915"/>
                          <a:pt x="6915" y="6915"/>
                          <a:pt x="6915" y="6915"/>
                        </a:cubicBezTo>
                        <a:lnTo>
                          <a:pt x="6915" y="6915"/>
                        </a:lnTo>
                        <a:cubicBezTo>
                          <a:pt x="6915" y="6915"/>
                          <a:pt x="6915" y="6915"/>
                          <a:pt x="6915" y="6915"/>
                        </a:cubicBezTo>
                        <a:cubicBezTo>
                          <a:pt x="6915" y="6915"/>
                          <a:pt x="6915" y="6915"/>
                          <a:pt x="6915" y="6915"/>
                        </a:cubicBezTo>
                        <a:cubicBezTo>
                          <a:pt x="6915" y="6915"/>
                          <a:pt x="6915" y="6915"/>
                          <a:pt x="6915" y="6915"/>
                        </a:cubicBezTo>
                        <a:cubicBezTo>
                          <a:pt x="6915" y="6915"/>
                          <a:pt x="6915" y="6915"/>
                          <a:pt x="6915" y="6915"/>
                        </a:cubicBezTo>
                        <a:cubicBezTo>
                          <a:pt x="6915" y="6915"/>
                          <a:pt x="6915" y="6915"/>
                          <a:pt x="6915" y="6915"/>
                        </a:cubicBezTo>
                        <a:cubicBezTo>
                          <a:pt x="6915" y="6915"/>
                          <a:pt x="6915" y="6915"/>
                          <a:pt x="6915" y="6915"/>
                        </a:cubicBezTo>
                        <a:cubicBezTo>
                          <a:pt x="6915" y="6915"/>
                          <a:pt x="6915" y="6915"/>
                          <a:pt x="8067" y="6915"/>
                        </a:cubicBezTo>
                        <a:lnTo>
                          <a:pt x="20745" y="0"/>
                        </a:lnTo>
                        <a:lnTo>
                          <a:pt x="20745" y="2304"/>
                        </a:lnTo>
                        <a:cubicBezTo>
                          <a:pt x="20745" y="2304"/>
                          <a:pt x="20745" y="3457"/>
                          <a:pt x="21898" y="3457"/>
                        </a:cubicBezTo>
                        <a:lnTo>
                          <a:pt x="32271" y="9220"/>
                        </a:lnTo>
                        <a:cubicBezTo>
                          <a:pt x="32271" y="9220"/>
                          <a:pt x="32271" y="9220"/>
                          <a:pt x="32271" y="9220"/>
                        </a:cubicBezTo>
                        <a:lnTo>
                          <a:pt x="32271" y="9220"/>
                        </a:lnTo>
                        <a:cubicBezTo>
                          <a:pt x="32271" y="9220"/>
                          <a:pt x="32271" y="9220"/>
                          <a:pt x="31118" y="9220"/>
                        </a:cubicBezTo>
                        <a:lnTo>
                          <a:pt x="16135" y="17288"/>
                        </a:lnTo>
                        <a:cubicBezTo>
                          <a:pt x="16135" y="17288"/>
                          <a:pt x="14983" y="17288"/>
                          <a:pt x="14983" y="17288"/>
                        </a:cubicBezTo>
                        <a:lnTo>
                          <a:pt x="14983" y="17288"/>
                        </a:lnTo>
                        <a:cubicBezTo>
                          <a:pt x="14983" y="17288"/>
                          <a:pt x="13830" y="17288"/>
                          <a:pt x="13830" y="17288"/>
                        </a:cubicBezTo>
                        <a:cubicBezTo>
                          <a:pt x="13830" y="17288"/>
                          <a:pt x="13830" y="17288"/>
                          <a:pt x="13830" y="17288"/>
                        </a:cubicBezTo>
                        <a:cubicBezTo>
                          <a:pt x="13830" y="17288"/>
                          <a:pt x="12677" y="17288"/>
                          <a:pt x="12677" y="17288"/>
                        </a:cubicBezTo>
                        <a:lnTo>
                          <a:pt x="12677" y="17288"/>
                        </a:lnTo>
                        <a:cubicBezTo>
                          <a:pt x="12677" y="17288"/>
                          <a:pt x="11525" y="17288"/>
                          <a:pt x="11525" y="17288"/>
                        </a:cubicBezTo>
                        <a:lnTo>
                          <a:pt x="0" y="10372"/>
                        </a:lnTo>
                        <a:cubicBezTo>
                          <a:pt x="0" y="10372"/>
                          <a:pt x="0" y="10372"/>
                          <a:pt x="0" y="10372"/>
                        </a:cubicBezTo>
                        <a:lnTo>
                          <a:pt x="4610" y="10372"/>
                        </a:lnTo>
                        <a:cubicBezTo>
                          <a:pt x="4610" y="10372"/>
                          <a:pt x="4610" y="10372"/>
                          <a:pt x="4610" y="10372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0366FE"/>
                      </a:gs>
                      <a:gs pos="50000">
                        <a:srgbClr val="0451E5"/>
                      </a:gs>
                      <a:gs pos="100000">
                        <a:srgbClr val="063CCC"/>
                      </a:gs>
                    </a:gsLst>
                    <a:lin ang="20691544" scaled="1"/>
                  </a:gradFill>
                  <a:ln w="115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224" name="Freeform: Shape 4223">
                    <a:extLst>
                      <a:ext uri="{FF2B5EF4-FFF2-40B4-BE49-F238E27FC236}">
                        <a16:creationId xmlns:a16="http://schemas.microsoft.com/office/drawing/2014/main" id="{0908E1F5-8E05-4F02-624A-780870CF5443}"/>
                      </a:ext>
                    </a:extLst>
                  </p:cNvPr>
                  <p:cNvSpPr/>
                  <p:nvPr/>
                </p:nvSpPr>
                <p:spPr>
                  <a:xfrm>
                    <a:off x="15908022" y="9220675"/>
                    <a:ext cx="31118" cy="17287"/>
                  </a:xfrm>
                  <a:custGeom>
                    <a:avLst/>
                    <a:gdLst>
                      <a:gd name="connsiteX0" fmla="*/ 8068 w 31118"/>
                      <a:gd name="connsiteY0" fmla="*/ 8068 h 17287"/>
                      <a:gd name="connsiteX1" fmla="*/ 8068 w 31118"/>
                      <a:gd name="connsiteY1" fmla="*/ 8068 h 17287"/>
                      <a:gd name="connsiteX2" fmla="*/ 8068 w 31118"/>
                      <a:gd name="connsiteY2" fmla="*/ 8068 h 17287"/>
                      <a:gd name="connsiteX3" fmla="*/ 8068 w 31118"/>
                      <a:gd name="connsiteY3" fmla="*/ 8068 h 17287"/>
                      <a:gd name="connsiteX4" fmla="*/ 8068 w 31118"/>
                      <a:gd name="connsiteY4" fmla="*/ 8068 h 17287"/>
                      <a:gd name="connsiteX5" fmla="*/ 8068 w 31118"/>
                      <a:gd name="connsiteY5" fmla="*/ 8068 h 17287"/>
                      <a:gd name="connsiteX6" fmla="*/ 8068 w 31118"/>
                      <a:gd name="connsiteY6" fmla="*/ 8068 h 17287"/>
                      <a:gd name="connsiteX7" fmla="*/ 8068 w 31118"/>
                      <a:gd name="connsiteY7" fmla="*/ 8068 h 17287"/>
                      <a:gd name="connsiteX8" fmla="*/ 9220 w 31118"/>
                      <a:gd name="connsiteY8" fmla="*/ 6915 h 17287"/>
                      <a:gd name="connsiteX9" fmla="*/ 9220 w 31118"/>
                      <a:gd name="connsiteY9" fmla="*/ 6915 h 17287"/>
                      <a:gd name="connsiteX10" fmla="*/ 9220 w 31118"/>
                      <a:gd name="connsiteY10" fmla="*/ 3457 h 17287"/>
                      <a:gd name="connsiteX11" fmla="*/ 10372 w 31118"/>
                      <a:gd name="connsiteY11" fmla="*/ 4610 h 17287"/>
                      <a:gd name="connsiteX12" fmla="*/ 10372 w 31118"/>
                      <a:gd name="connsiteY12" fmla="*/ 4610 h 17287"/>
                      <a:gd name="connsiteX13" fmla="*/ 10372 w 31118"/>
                      <a:gd name="connsiteY13" fmla="*/ 4610 h 17287"/>
                      <a:gd name="connsiteX14" fmla="*/ 10372 w 31118"/>
                      <a:gd name="connsiteY14" fmla="*/ 4610 h 17287"/>
                      <a:gd name="connsiteX15" fmla="*/ 10372 w 31118"/>
                      <a:gd name="connsiteY15" fmla="*/ 4610 h 17287"/>
                      <a:gd name="connsiteX16" fmla="*/ 10372 w 31118"/>
                      <a:gd name="connsiteY16" fmla="*/ 4610 h 17287"/>
                      <a:gd name="connsiteX17" fmla="*/ 10372 w 31118"/>
                      <a:gd name="connsiteY17" fmla="*/ 4610 h 17287"/>
                      <a:gd name="connsiteX18" fmla="*/ 10372 w 31118"/>
                      <a:gd name="connsiteY18" fmla="*/ 4610 h 17287"/>
                      <a:gd name="connsiteX19" fmla="*/ 10372 w 31118"/>
                      <a:gd name="connsiteY19" fmla="*/ 4610 h 17287"/>
                      <a:gd name="connsiteX20" fmla="*/ 10372 w 31118"/>
                      <a:gd name="connsiteY20" fmla="*/ 4610 h 17287"/>
                      <a:gd name="connsiteX21" fmla="*/ 10372 w 31118"/>
                      <a:gd name="connsiteY21" fmla="*/ 4610 h 17287"/>
                      <a:gd name="connsiteX22" fmla="*/ 10372 w 31118"/>
                      <a:gd name="connsiteY22" fmla="*/ 4610 h 17287"/>
                      <a:gd name="connsiteX23" fmla="*/ 10372 w 31118"/>
                      <a:gd name="connsiteY23" fmla="*/ 4610 h 17287"/>
                      <a:gd name="connsiteX24" fmla="*/ 10372 w 31118"/>
                      <a:gd name="connsiteY24" fmla="*/ 4610 h 17287"/>
                      <a:gd name="connsiteX25" fmla="*/ 10372 w 31118"/>
                      <a:gd name="connsiteY25" fmla="*/ 4610 h 17287"/>
                      <a:gd name="connsiteX26" fmla="*/ 10372 w 31118"/>
                      <a:gd name="connsiteY26" fmla="*/ 4610 h 17287"/>
                      <a:gd name="connsiteX27" fmla="*/ 10372 w 31118"/>
                      <a:gd name="connsiteY27" fmla="*/ 4610 h 17287"/>
                      <a:gd name="connsiteX28" fmla="*/ 11525 w 31118"/>
                      <a:gd name="connsiteY28" fmla="*/ 4610 h 17287"/>
                      <a:gd name="connsiteX29" fmla="*/ 19593 w 31118"/>
                      <a:gd name="connsiteY29" fmla="*/ 0 h 17287"/>
                      <a:gd name="connsiteX30" fmla="*/ 19593 w 31118"/>
                      <a:gd name="connsiteY30" fmla="*/ 2305 h 17287"/>
                      <a:gd name="connsiteX31" fmla="*/ 20745 w 31118"/>
                      <a:gd name="connsiteY31" fmla="*/ 3457 h 17287"/>
                      <a:gd name="connsiteX32" fmla="*/ 31118 w 31118"/>
                      <a:gd name="connsiteY32" fmla="*/ 9220 h 17287"/>
                      <a:gd name="connsiteX33" fmla="*/ 31118 w 31118"/>
                      <a:gd name="connsiteY33" fmla="*/ 9220 h 17287"/>
                      <a:gd name="connsiteX34" fmla="*/ 16135 w 31118"/>
                      <a:gd name="connsiteY34" fmla="*/ 17288 h 17287"/>
                      <a:gd name="connsiteX35" fmla="*/ 14983 w 31118"/>
                      <a:gd name="connsiteY35" fmla="*/ 17288 h 17287"/>
                      <a:gd name="connsiteX36" fmla="*/ 14983 w 31118"/>
                      <a:gd name="connsiteY36" fmla="*/ 17288 h 17287"/>
                      <a:gd name="connsiteX37" fmla="*/ 13830 w 31118"/>
                      <a:gd name="connsiteY37" fmla="*/ 17288 h 17287"/>
                      <a:gd name="connsiteX38" fmla="*/ 13830 w 31118"/>
                      <a:gd name="connsiteY38" fmla="*/ 17288 h 17287"/>
                      <a:gd name="connsiteX39" fmla="*/ 12677 w 31118"/>
                      <a:gd name="connsiteY39" fmla="*/ 17288 h 17287"/>
                      <a:gd name="connsiteX40" fmla="*/ 12677 w 31118"/>
                      <a:gd name="connsiteY40" fmla="*/ 17288 h 17287"/>
                      <a:gd name="connsiteX41" fmla="*/ 11525 w 31118"/>
                      <a:gd name="connsiteY41" fmla="*/ 17288 h 17287"/>
                      <a:gd name="connsiteX42" fmla="*/ 0 w 31118"/>
                      <a:gd name="connsiteY42" fmla="*/ 10373 h 17287"/>
                      <a:gd name="connsiteX43" fmla="*/ 0 w 31118"/>
                      <a:gd name="connsiteY43" fmla="*/ 10373 h 17287"/>
                      <a:gd name="connsiteX44" fmla="*/ 8068 w 31118"/>
                      <a:gd name="connsiteY44" fmla="*/ 8068 h 17287"/>
                      <a:gd name="connsiteX45" fmla="*/ 8068 w 31118"/>
                      <a:gd name="connsiteY45" fmla="*/ 8068 h 172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</a:cxnLst>
                    <a:rect l="l" t="t" r="r" b="b"/>
                    <a:pathLst>
                      <a:path w="31118" h="17287">
                        <a:moveTo>
                          <a:pt x="8068" y="8068"/>
                        </a:moveTo>
                        <a:cubicBezTo>
                          <a:pt x="9220" y="8068"/>
                          <a:pt x="9220" y="8068"/>
                          <a:pt x="8068" y="8068"/>
                        </a:cubicBezTo>
                        <a:cubicBezTo>
                          <a:pt x="9220" y="6915"/>
                          <a:pt x="9220" y="6915"/>
                          <a:pt x="8068" y="8068"/>
                        </a:cubicBezTo>
                        <a:cubicBezTo>
                          <a:pt x="9220" y="6915"/>
                          <a:pt x="9220" y="6915"/>
                          <a:pt x="8068" y="8068"/>
                        </a:cubicBezTo>
                        <a:lnTo>
                          <a:pt x="8068" y="8068"/>
                        </a:lnTo>
                        <a:cubicBezTo>
                          <a:pt x="9220" y="6915"/>
                          <a:pt x="9220" y="6915"/>
                          <a:pt x="8068" y="8068"/>
                        </a:cubicBezTo>
                        <a:cubicBezTo>
                          <a:pt x="9220" y="6915"/>
                          <a:pt x="9220" y="6915"/>
                          <a:pt x="8068" y="8068"/>
                        </a:cubicBezTo>
                        <a:cubicBezTo>
                          <a:pt x="9220" y="6915"/>
                          <a:pt x="9220" y="6915"/>
                          <a:pt x="8068" y="8068"/>
                        </a:cubicBezTo>
                        <a:cubicBezTo>
                          <a:pt x="9220" y="6915"/>
                          <a:pt x="9220" y="6915"/>
                          <a:pt x="9220" y="6915"/>
                        </a:cubicBezTo>
                        <a:lnTo>
                          <a:pt x="9220" y="6915"/>
                        </a:lnTo>
                        <a:lnTo>
                          <a:pt x="9220" y="3457"/>
                        </a:lnTo>
                        <a:lnTo>
                          <a:pt x="10372" y="4610"/>
                        </a:lnTo>
                        <a:cubicBezTo>
                          <a:pt x="10372" y="4610"/>
                          <a:pt x="10372" y="4610"/>
                          <a:pt x="10372" y="4610"/>
                        </a:cubicBezTo>
                        <a:cubicBezTo>
                          <a:pt x="10372" y="4610"/>
                          <a:pt x="10372" y="4610"/>
                          <a:pt x="10372" y="4610"/>
                        </a:cubicBezTo>
                        <a:cubicBezTo>
                          <a:pt x="10372" y="4610"/>
                          <a:pt x="10372" y="4610"/>
                          <a:pt x="10372" y="4610"/>
                        </a:cubicBezTo>
                        <a:lnTo>
                          <a:pt x="10372" y="4610"/>
                        </a:lnTo>
                        <a:cubicBezTo>
                          <a:pt x="10372" y="4610"/>
                          <a:pt x="10372" y="4610"/>
                          <a:pt x="10372" y="4610"/>
                        </a:cubicBezTo>
                        <a:cubicBezTo>
                          <a:pt x="10372" y="4610"/>
                          <a:pt x="10372" y="4610"/>
                          <a:pt x="10372" y="4610"/>
                        </a:cubicBezTo>
                        <a:cubicBezTo>
                          <a:pt x="10372" y="4610"/>
                          <a:pt x="10372" y="4610"/>
                          <a:pt x="10372" y="4610"/>
                        </a:cubicBezTo>
                        <a:cubicBezTo>
                          <a:pt x="10372" y="4610"/>
                          <a:pt x="10372" y="4610"/>
                          <a:pt x="10372" y="4610"/>
                        </a:cubicBezTo>
                        <a:cubicBezTo>
                          <a:pt x="10372" y="4610"/>
                          <a:pt x="10372" y="4610"/>
                          <a:pt x="10372" y="4610"/>
                        </a:cubicBezTo>
                        <a:lnTo>
                          <a:pt x="10372" y="4610"/>
                        </a:lnTo>
                        <a:cubicBezTo>
                          <a:pt x="10372" y="4610"/>
                          <a:pt x="10372" y="4610"/>
                          <a:pt x="10372" y="4610"/>
                        </a:cubicBezTo>
                        <a:cubicBezTo>
                          <a:pt x="10372" y="4610"/>
                          <a:pt x="10372" y="4610"/>
                          <a:pt x="10372" y="4610"/>
                        </a:cubicBezTo>
                        <a:cubicBezTo>
                          <a:pt x="10372" y="4610"/>
                          <a:pt x="10372" y="4610"/>
                          <a:pt x="10372" y="4610"/>
                        </a:cubicBezTo>
                        <a:lnTo>
                          <a:pt x="10372" y="4610"/>
                        </a:lnTo>
                        <a:cubicBezTo>
                          <a:pt x="10372" y="4610"/>
                          <a:pt x="10372" y="4610"/>
                          <a:pt x="10372" y="4610"/>
                        </a:cubicBezTo>
                        <a:cubicBezTo>
                          <a:pt x="10372" y="4610"/>
                          <a:pt x="10372" y="4610"/>
                          <a:pt x="10372" y="4610"/>
                        </a:cubicBezTo>
                        <a:cubicBezTo>
                          <a:pt x="10372" y="4610"/>
                          <a:pt x="10372" y="4610"/>
                          <a:pt x="11525" y="4610"/>
                        </a:cubicBezTo>
                        <a:lnTo>
                          <a:pt x="19593" y="0"/>
                        </a:lnTo>
                        <a:lnTo>
                          <a:pt x="19593" y="2305"/>
                        </a:lnTo>
                        <a:cubicBezTo>
                          <a:pt x="19593" y="2305"/>
                          <a:pt x="19593" y="3457"/>
                          <a:pt x="20745" y="3457"/>
                        </a:cubicBezTo>
                        <a:lnTo>
                          <a:pt x="31118" y="9220"/>
                        </a:lnTo>
                        <a:cubicBezTo>
                          <a:pt x="31118" y="9220"/>
                          <a:pt x="31118" y="9220"/>
                          <a:pt x="31118" y="9220"/>
                        </a:cubicBezTo>
                        <a:lnTo>
                          <a:pt x="16135" y="17288"/>
                        </a:lnTo>
                        <a:cubicBezTo>
                          <a:pt x="16135" y="17288"/>
                          <a:pt x="14983" y="17288"/>
                          <a:pt x="14983" y="17288"/>
                        </a:cubicBezTo>
                        <a:cubicBezTo>
                          <a:pt x="14983" y="17288"/>
                          <a:pt x="14983" y="17288"/>
                          <a:pt x="14983" y="17288"/>
                        </a:cubicBezTo>
                        <a:cubicBezTo>
                          <a:pt x="14983" y="17288"/>
                          <a:pt x="13830" y="17288"/>
                          <a:pt x="13830" y="17288"/>
                        </a:cubicBezTo>
                        <a:lnTo>
                          <a:pt x="13830" y="17288"/>
                        </a:lnTo>
                        <a:cubicBezTo>
                          <a:pt x="13830" y="17288"/>
                          <a:pt x="12677" y="17288"/>
                          <a:pt x="12677" y="17288"/>
                        </a:cubicBezTo>
                        <a:cubicBezTo>
                          <a:pt x="12677" y="17288"/>
                          <a:pt x="12677" y="17288"/>
                          <a:pt x="12677" y="17288"/>
                        </a:cubicBezTo>
                        <a:cubicBezTo>
                          <a:pt x="12677" y="17288"/>
                          <a:pt x="11525" y="17288"/>
                          <a:pt x="11525" y="17288"/>
                        </a:cubicBezTo>
                        <a:lnTo>
                          <a:pt x="0" y="10373"/>
                        </a:lnTo>
                        <a:cubicBezTo>
                          <a:pt x="0" y="10373"/>
                          <a:pt x="0" y="10373"/>
                          <a:pt x="0" y="10373"/>
                        </a:cubicBezTo>
                        <a:lnTo>
                          <a:pt x="8068" y="8068"/>
                        </a:lnTo>
                        <a:lnTo>
                          <a:pt x="8068" y="8068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0366FE"/>
                      </a:gs>
                      <a:gs pos="50000">
                        <a:srgbClr val="0451E5"/>
                      </a:gs>
                      <a:gs pos="100000">
                        <a:srgbClr val="063CCC"/>
                      </a:gs>
                    </a:gsLst>
                    <a:lin ang="20691537" scaled="1"/>
                  </a:gradFill>
                  <a:ln w="115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225" name="Freeform: Shape 4224">
                    <a:extLst>
                      <a:ext uri="{FF2B5EF4-FFF2-40B4-BE49-F238E27FC236}">
                        <a16:creationId xmlns:a16="http://schemas.microsoft.com/office/drawing/2014/main" id="{1104D31B-D920-964E-BB5B-44DF15BBB16C}"/>
                      </a:ext>
                    </a:extLst>
                  </p:cNvPr>
                  <p:cNvSpPr/>
                  <p:nvPr/>
                </p:nvSpPr>
                <p:spPr>
                  <a:xfrm>
                    <a:off x="15899955" y="9247183"/>
                    <a:ext cx="28813" cy="17287"/>
                  </a:xfrm>
                  <a:custGeom>
                    <a:avLst/>
                    <a:gdLst>
                      <a:gd name="connsiteX0" fmla="*/ 0 w 28813"/>
                      <a:gd name="connsiteY0" fmla="*/ 10373 h 17287"/>
                      <a:gd name="connsiteX1" fmla="*/ 0 w 28813"/>
                      <a:gd name="connsiteY1" fmla="*/ 10373 h 17287"/>
                      <a:gd name="connsiteX2" fmla="*/ 0 w 28813"/>
                      <a:gd name="connsiteY2" fmla="*/ 10373 h 17287"/>
                      <a:gd name="connsiteX3" fmla="*/ 0 w 28813"/>
                      <a:gd name="connsiteY3" fmla="*/ 6916 h 17287"/>
                      <a:gd name="connsiteX4" fmla="*/ 1152 w 28813"/>
                      <a:gd name="connsiteY4" fmla="*/ 8068 h 17287"/>
                      <a:gd name="connsiteX5" fmla="*/ 1152 w 28813"/>
                      <a:gd name="connsiteY5" fmla="*/ 8068 h 17287"/>
                      <a:gd name="connsiteX6" fmla="*/ 1152 w 28813"/>
                      <a:gd name="connsiteY6" fmla="*/ 8068 h 17287"/>
                      <a:gd name="connsiteX7" fmla="*/ 1152 w 28813"/>
                      <a:gd name="connsiteY7" fmla="*/ 8068 h 17287"/>
                      <a:gd name="connsiteX8" fmla="*/ 1152 w 28813"/>
                      <a:gd name="connsiteY8" fmla="*/ 8068 h 17287"/>
                      <a:gd name="connsiteX9" fmla="*/ 1152 w 28813"/>
                      <a:gd name="connsiteY9" fmla="*/ 8068 h 17287"/>
                      <a:gd name="connsiteX10" fmla="*/ 1152 w 28813"/>
                      <a:gd name="connsiteY10" fmla="*/ 8068 h 17287"/>
                      <a:gd name="connsiteX11" fmla="*/ 1152 w 28813"/>
                      <a:gd name="connsiteY11" fmla="*/ 8068 h 17287"/>
                      <a:gd name="connsiteX12" fmla="*/ 1152 w 28813"/>
                      <a:gd name="connsiteY12" fmla="*/ 8068 h 17287"/>
                      <a:gd name="connsiteX13" fmla="*/ 1152 w 28813"/>
                      <a:gd name="connsiteY13" fmla="*/ 8068 h 17287"/>
                      <a:gd name="connsiteX14" fmla="*/ 1152 w 28813"/>
                      <a:gd name="connsiteY14" fmla="*/ 8068 h 17287"/>
                      <a:gd name="connsiteX15" fmla="*/ 1152 w 28813"/>
                      <a:gd name="connsiteY15" fmla="*/ 8068 h 17287"/>
                      <a:gd name="connsiteX16" fmla="*/ 1152 w 28813"/>
                      <a:gd name="connsiteY16" fmla="*/ 8068 h 17287"/>
                      <a:gd name="connsiteX17" fmla="*/ 1152 w 28813"/>
                      <a:gd name="connsiteY17" fmla="*/ 8068 h 17287"/>
                      <a:gd name="connsiteX18" fmla="*/ 1152 w 28813"/>
                      <a:gd name="connsiteY18" fmla="*/ 8068 h 17287"/>
                      <a:gd name="connsiteX19" fmla="*/ 1152 w 28813"/>
                      <a:gd name="connsiteY19" fmla="*/ 8068 h 17287"/>
                      <a:gd name="connsiteX20" fmla="*/ 1152 w 28813"/>
                      <a:gd name="connsiteY20" fmla="*/ 8068 h 17287"/>
                      <a:gd name="connsiteX21" fmla="*/ 2305 w 28813"/>
                      <a:gd name="connsiteY21" fmla="*/ 8068 h 17287"/>
                      <a:gd name="connsiteX22" fmla="*/ 17288 w 28813"/>
                      <a:gd name="connsiteY22" fmla="*/ 0 h 17287"/>
                      <a:gd name="connsiteX23" fmla="*/ 17288 w 28813"/>
                      <a:gd name="connsiteY23" fmla="*/ 0 h 17287"/>
                      <a:gd name="connsiteX24" fmla="*/ 17288 w 28813"/>
                      <a:gd name="connsiteY24" fmla="*/ 0 h 17287"/>
                      <a:gd name="connsiteX25" fmla="*/ 17288 w 28813"/>
                      <a:gd name="connsiteY25" fmla="*/ 2305 h 17287"/>
                      <a:gd name="connsiteX26" fmla="*/ 18440 w 28813"/>
                      <a:gd name="connsiteY26" fmla="*/ 3457 h 17287"/>
                      <a:gd name="connsiteX27" fmla="*/ 28813 w 28813"/>
                      <a:gd name="connsiteY27" fmla="*/ 9220 h 17287"/>
                      <a:gd name="connsiteX28" fmla="*/ 27661 w 28813"/>
                      <a:gd name="connsiteY28" fmla="*/ 9220 h 17287"/>
                      <a:gd name="connsiteX29" fmla="*/ 12677 w 28813"/>
                      <a:gd name="connsiteY29" fmla="*/ 17288 h 17287"/>
                      <a:gd name="connsiteX30" fmla="*/ 11525 w 28813"/>
                      <a:gd name="connsiteY30" fmla="*/ 17288 h 17287"/>
                      <a:gd name="connsiteX31" fmla="*/ 11525 w 28813"/>
                      <a:gd name="connsiteY31" fmla="*/ 17288 h 17287"/>
                      <a:gd name="connsiteX32" fmla="*/ 10373 w 28813"/>
                      <a:gd name="connsiteY32" fmla="*/ 17288 h 17287"/>
                      <a:gd name="connsiteX33" fmla="*/ 10373 w 28813"/>
                      <a:gd name="connsiteY33" fmla="*/ 17288 h 17287"/>
                      <a:gd name="connsiteX34" fmla="*/ 9220 w 28813"/>
                      <a:gd name="connsiteY34" fmla="*/ 17288 h 17287"/>
                      <a:gd name="connsiteX35" fmla="*/ 9220 w 28813"/>
                      <a:gd name="connsiteY35" fmla="*/ 17288 h 17287"/>
                      <a:gd name="connsiteX36" fmla="*/ 8068 w 28813"/>
                      <a:gd name="connsiteY36" fmla="*/ 17288 h 17287"/>
                      <a:gd name="connsiteX37" fmla="*/ 0 w 28813"/>
                      <a:gd name="connsiteY37" fmla="*/ 10373 h 17287"/>
                      <a:gd name="connsiteX38" fmla="*/ 0 w 28813"/>
                      <a:gd name="connsiteY38" fmla="*/ 10373 h 17287"/>
                      <a:gd name="connsiteX39" fmla="*/ 0 w 28813"/>
                      <a:gd name="connsiteY39" fmla="*/ 10373 h 17287"/>
                      <a:gd name="connsiteX40" fmla="*/ 0 w 28813"/>
                      <a:gd name="connsiteY40" fmla="*/ 10373 h 172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</a:cxnLst>
                    <a:rect l="l" t="t" r="r" b="b"/>
                    <a:pathLst>
                      <a:path w="28813" h="17287">
                        <a:moveTo>
                          <a:pt x="0" y="10373"/>
                        </a:moveTo>
                        <a:cubicBezTo>
                          <a:pt x="0" y="10373"/>
                          <a:pt x="0" y="10373"/>
                          <a:pt x="0" y="10373"/>
                        </a:cubicBezTo>
                        <a:lnTo>
                          <a:pt x="0" y="10373"/>
                        </a:lnTo>
                        <a:lnTo>
                          <a:pt x="0" y="6916"/>
                        </a:lnTo>
                        <a:lnTo>
                          <a:pt x="1152" y="8068"/>
                        </a:lnTo>
                        <a:cubicBezTo>
                          <a:pt x="1152" y="8068"/>
                          <a:pt x="1152" y="8068"/>
                          <a:pt x="1152" y="8068"/>
                        </a:cubicBezTo>
                        <a:cubicBezTo>
                          <a:pt x="1152" y="8068"/>
                          <a:pt x="1152" y="8068"/>
                          <a:pt x="1152" y="8068"/>
                        </a:cubicBezTo>
                        <a:cubicBezTo>
                          <a:pt x="1152" y="8068"/>
                          <a:pt x="1152" y="8068"/>
                          <a:pt x="1152" y="8068"/>
                        </a:cubicBezTo>
                        <a:lnTo>
                          <a:pt x="1152" y="8068"/>
                        </a:lnTo>
                        <a:cubicBezTo>
                          <a:pt x="1152" y="8068"/>
                          <a:pt x="1152" y="8068"/>
                          <a:pt x="1152" y="8068"/>
                        </a:cubicBezTo>
                        <a:cubicBezTo>
                          <a:pt x="1152" y="8068"/>
                          <a:pt x="1152" y="8068"/>
                          <a:pt x="1152" y="8068"/>
                        </a:cubicBezTo>
                        <a:cubicBezTo>
                          <a:pt x="1152" y="8068"/>
                          <a:pt x="1152" y="8068"/>
                          <a:pt x="1152" y="8068"/>
                        </a:cubicBezTo>
                        <a:cubicBezTo>
                          <a:pt x="1152" y="8068"/>
                          <a:pt x="1152" y="8068"/>
                          <a:pt x="1152" y="8068"/>
                        </a:cubicBezTo>
                        <a:lnTo>
                          <a:pt x="1152" y="8068"/>
                        </a:lnTo>
                        <a:lnTo>
                          <a:pt x="1152" y="8068"/>
                        </a:lnTo>
                        <a:cubicBezTo>
                          <a:pt x="1152" y="8068"/>
                          <a:pt x="1152" y="8068"/>
                          <a:pt x="1152" y="8068"/>
                        </a:cubicBezTo>
                        <a:cubicBezTo>
                          <a:pt x="1152" y="8068"/>
                          <a:pt x="1152" y="8068"/>
                          <a:pt x="1152" y="8068"/>
                        </a:cubicBezTo>
                        <a:cubicBezTo>
                          <a:pt x="1152" y="8068"/>
                          <a:pt x="1152" y="8068"/>
                          <a:pt x="1152" y="8068"/>
                        </a:cubicBezTo>
                        <a:cubicBezTo>
                          <a:pt x="1152" y="8068"/>
                          <a:pt x="1152" y="8068"/>
                          <a:pt x="1152" y="8068"/>
                        </a:cubicBezTo>
                        <a:cubicBezTo>
                          <a:pt x="1152" y="8068"/>
                          <a:pt x="1152" y="8068"/>
                          <a:pt x="1152" y="8068"/>
                        </a:cubicBezTo>
                        <a:cubicBezTo>
                          <a:pt x="1152" y="8068"/>
                          <a:pt x="1152" y="8068"/>
                          <a:pt x="1152" y="8068"/>
                        </a:cubicBezTo>
                        <a:cubicBezTo>
                          <a:pt x="1152" y="8068"/>
                          <a:pt x="1152" y="8068"/>
                          <a:pt x="2305" y="8068"/>
                        </a:cubicBezTo>
                        <a:lnTo>
                          <a:pt x="17288" y="0"/>
                        </a:lnTo>
                        <a:lnTo>
                          <a:pt x="17288" y="0"/>
                        </a:lnTo>
                        <a:cubicBezTo>
                          <a:pt x="17288" y="0"/>
                          <a:pt x="17288" y="0"/>
                          <a:pt x="17288" y="0"/>
                        </a:cubicBezTo>
                        <a:lnTo>
                          <a:pt x="17288" y="2305"/>
                        </a:lnTo>
                        <a:cubicBezTo>
                          <a:pt x="17288" y="2305"/>
                          <a:pt x="17288" y="3457"/>
                          <a:pt x="18440" y="3457"/>
                        </a:cubicBezTo>
                        <a:lnTo>
                          <a:pt x="28813" y="9220"/>
                        </a:lnTo>
                        <a:cubicBezTo>
                          <a:pt x="28813" y="9220"/>
                          <a:pt x="28813" y="9220"/>
                          <a:pt x="27661" y="9220"/>
                        </a:cubicBezTo>
                        <a:lnTo>
                          <a:pt x="12677" y="17288"/>
                        </a:lnTo>
                        <a:cubicBezTo>
                          <a:pt x="12677" y="17288"/>
                          <a:pt x="11525" y="17288"/>
                          <a:pt x="11525" y="17288"/>
                        </a:cubicBezTo>
                        <a:cubicBezTo>
                          <a:pt x="11525" y="17288"/>
                          <a:pt x="11525" y="17288"/>
                          <a:pt x="11525" y="17288"/>
                        </a:cubicBezTo>
                        <a:cubicBezTo>
                          <a:pt x="11525" y="17288"/>
                          <a:pt x="10373" y="17288"/>
                          <a:pt x="10373" y="17288"/>
                        </a:cubicBezTo>
                        <a:lnTo>
                          <a:pt x="10373" y="17288"/>
                        </a:lnTo>
                        <a:cubicBezTo>
                          <a:pt x="10373" y="17288"/>
                          <a:pt x="9220" y="17288"/>
                          <a:pt x="9220" y="17288"/>
                        </a:cubicBezTo>
                        <a:lnTo>
                          <a:pt x="9220" y="17288"/>
                        </a:lnTo>
                        <a:cubicBezTo>
                          <a:pt x="9220" y="17288"/>
                          <a:pt x="8068" y="17288"/>
                          <a:pt x="8068" y="17288"/>
                        </a:cubicBezTo>
                        <a:lnTo>
                          <a:pt x="0" y="10373"/>
                        </a:lnTo>
                        <a:cubicBezTo>
                          <a:pt x="0" y="10373"/>
                          <a:pt x="0" y="10373"/>
                          <a:pt x="0" y="10373"/>
                        </a:cubicBezTo>
                        <a:cubicBezTo>
                          <a:pt x="0" y="10373"/>
                          <a:pt x="0" y="10373"/>
                          <a:pt x="0" y="10373"/>
                        </a:cubicBezTo>
                        <a:cubicBezTo>
                          <a:pt x="0" y="10373"/>
                          <a:pt x="0" y="10373"/>
                          <a:pt x="0" y="10373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0366FE"/>
                      </a:gs>
                      <a:gs pos="50000">
                        <a:srgbClr val="0451E5"/>
                      </a:gs>
                      <a:gs pos="100000">
                        <a:srgbClr val="063CCC"/>
                      </a:gs>
                    </a:gsLst>
                    <a:lin ang="20691539" scaled="1"/>
                  </a:gradFill>
                  <a:ln w="115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226" name="Freeform: Shape 4225">
                    <a:extLst>
                      <a:ext uri="{FF2B5EF4-FFF2-40B4-BE49-F238E27FC236}">
                        <a16:creationId xmlns:a16="http://schemas.microsoft.com/office/drawing/2014/main" id="{55EFDFB6-B31D-0B81-9F9F-3B5D4EF027CD}"/>
                      </a:ext>
                    </a:extLst>
                  </p:cNvPr>
                  <p:cNvSpPr/>
                  <p:nvPr/>
                </p:nvSpPr>
                <p:spPr>
                  <a:xfrm>
                    <a:off x="15878056" y="9258708"/>
                    <a:ext cx="28813" cy="17287"/>
                  </a:xfrm>
                  <a:custGeom>
                    <a:avLst/>
                    <a:gdLst>
                      <a:gd name="connsiteX0" fmla="*/ 0 w 28813"/>
                      <a:gd name="connsiteY0" fmla="*/ 10373 h 17287"/>
                      <a:gd name="connsiteX1" fmla="*/ 0 w 28813"/>
                      <a:gd name="connsiteY1" fmla="*/ 10373 h 17287"/>
                      <a:gd name="connsiteX2" fmla="*/ 0 w 28813"/>
                      <a:gd name="connsiteY2" fmla="*/ 10373 h 17287"/>
                      <a:gd name="connsiteX3" fmla="*/ 0 w 28813"/>
                      <a:gd name="connsiteY3" fmla="*/ 6916 h 17287"/>
                      <a:gd name="connsiteX4" fmla="*/ 1153 w 28813"/>
                      <a:gd name="connsiteY4" fmla="*/ 8068 h 17287"/>
                      <a:gd name="connsiteX5" fmla="*/ 1153 w 28813"/>
                      <a:gd name="connsiteY5" fmla="*/ 8068 h 17287"/>
                      <a:gd name="connsiteX6" fmla="*/ 1153 w 28813"/>
                      <a:gd name="connsiteY6" fmla="*/ 8068 h 17287"/>
                      <a:gd name="connsiteX7" fmla="*/ 1153 w 28813"/>
                      <a:gd name="connsiteY7" fmla="*/ 8068 h 17287"/>
                      <a:gd name="connsiteX8" fmla="*/ 1153 w 28813"/>
                      <a:gd name="connsiteY8" fmla="*/ 8068 h 17287"/>
                      <a:gd name="connsiteX9" fmla="*/ 1153 w 28813"/>
                      <a:gd name="connsiteY9" fmla="*/ 8068 h 17287"/>
                      <a:gd name="connsiteX10" fmla="*/ 1153 w 28813"/>
                      <a:gd name="connsiteY10" fmla="*/ 8068 h 17287"/>
                      <a:gd name="connsiteX11" fmla="*/ 1153 w 28813"/>
                      <a:gd name="connsiteY11" fmla="*/ 8068 h 17287"/>
                      <a:gd name="connsiteX12" fmla="*/ 1153 w 28813"/>
                      <a:gd name="connsiteY12" fmla="*/ 8068 h 17287"/>
                      <a:gd name="connsiteX13" fmla="*/ 1153 w 28813"/>
                      <a:gd name="connsiteY13" fmla="*/ 8068 h 17287"/>
                      <a:gd name="connsiteX14" fmla="*/ 1153 w 28813"/>
                      <a:gd name="connsiteY14" fmla="*/ 8068 h 17287"/>
                      <a:gd name="connsiteX15" fmla="*/ 1153 w 28813"/>
                      <a:gd name="connsiteY15" fmla="*/ 8068 h 17287"/>
                      <a:gd name="connsiteX16" fmla="*/ 1153 w 28813"/>
                      <a:gd name="connsiteY16" fmla="*/ 8068 h 17287"/>
                      <a:gd name="connsiteX17" fmla="*/ 1153 w 28813"/>
                      <a:gd name="connsiteY17" fmla="*/ 8068 h 17287"/>
                      <a:gd name="connsiteX18" fmla="*/ 1153 w 28813"/>
                      <a:gd name="connsiteY18" fmla="*/ 8068 h 17287"/>
                      <a:gd name="connsiteX19" fmla="*/ 1153 w 28813"/>
                      <a:gd name="connsiteY19" fmla="*/ 8068 h 17287"/>
                      <a:gd name="connsiteX20" fmla="*/ 1153 w 28813"/>
                      <a:gd name="connsiteY20" fmla="*/ 8068 h 17287"/>
                      <a:gd name="connsiteX21" fmla="*/ 2305 w 28813"/>
                      <a:gd name="connsiteY21" fmla="*/ 8068 h 17287"/>
                      <a:gd name="connsiteX22" fmla="*/ 17288 w 28813"/>
                      <a:gd name="connsiteY22" fmla="*/ 0 h 17287"/>
                      <a:gd name="connsiteX23" fmla="*/ 17288 w 28813"/>
                      <a:gd name="connsiteY23" fmla="*/ 0 h 17287"/>
                      <a:gd name="connsiteX24" fmla="*/ 17288 w 28813"/>
                      <a:gd name="connsiteY24" fmla="*/ 0 h 17287"/>
                      <a:gd name="connsiteX25" fmla="*/ 17288 w 28813"/>
                      <a:gd name="connsiteY25" fmla="*/ 2305 h 17287"/>
                      <a:gd name="connsiteX26" fmla="*/ 18441 w 28813"/>
                      <a:gd name="connsiteY26" fmla="*/ 3457 h 17287"/>
                      <a:gd name="connsiteX27" fmla="*/ 28813 w 28813"/>
                      <a:gd name="connsiteY27" fmla="*/ 9220 h 17287"/>
                      <a:gd name="connsiteX28" fmla="*/ 28813 w 28813"/>
                      <a:gd name="connsiteY28" fmla="*/ 9220 h 17287"/>
                      <a:gd name="connsiteX29" fmla="*/ 13830 w 28813"/>
                      <a:gd name="connsiteY29" fmla="*/ 17288 h 17287"/>
                      <a:gd name="connsiteX30" fmla="*/ 12678 w 28813"/>
                      <a:gd name="connsiteY30" fmla="*/ 17288 h 17287"/>
                      <a:gd name="connsiteX31" fmla="*/ 12678 w 28813"/>
                      <a:gd name="connsiteY31" fmla="*/ 17288 h 17287"/>
                      <a:gd name="connsiteX32" fmla="*/ 11525 w 28813"/>
                      <a:gd name="connsiteY32" fmla="*/ 17288 h 17287"/>
                      <a:gd name="connsiteX33" fmla="*/ 11525 w 28813"/>
                      <a:gd name="connsiteY33" fmla="*/ 17288 h 17287"/>
                      <a:gd name="connsiteX34" fmla="*/ 10373 w 28813"/>
                      <a:gd name="connsiteY34" fmla="*/ 17288 h 17287"/>
                      <a:gd name="connsiteX35" fmla="*/ 10373 w 28813"/>
                      <a:gd name="connsiteY35" fmla="*/ 17288 h 17287"/>
                      <a:gd name="connsiteX36" fmla="*/ 9221 w 28813"/>
                      <a:gd name="connsiteY36" fmla="*/ 17288 h 17287"/>
                      <a:gd name="connsiteX37" fmla="*/ 0 w 28813"/>
                      <a:gd name="connsiteY37" fmla="*/ 10373 h 17287"/>
                      <a:gd name="connsiteX38" fmla="*/ 0 w 28813"/>
                      <a:gd name="connsiteY38" fmla="*/ 10373 h 17287"/>
                      <a:gd name="connsiteX39" fmla="*/ 0 w 28813"/>
                      <a:gd name="connsiteY39" fmla="*/ 10373 h 17287"/>
                      <a:gd name="connsiteX40" fmla="*/ 0 w 28813"/>
                      <a:gd name="connsiteY40" fmla="*/ 10373 h 172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</a:cxnLst>
                    <a:rect l="l" t="t" r="r" b="b"/>
                    <a:pathLst>
                      <a:path w="28813" h="17287">
                        <a:moveTo>
                          <a:pt x="0" y="10373"/>
                        </a:moveTo>
                        <a:cubicBezTo>
                          <a:pt x="0" y="10373"/>
                          <a:pt x="0" y="10373"/>
                          <a:pt x="0" y="10373"/>
                        </a:cubicBezTo>
                        <a:lnTo>
                          <a:pt x="0" y="10373"/>
                        </a:lnTo>
                        <a:lnTo>
                          <a:pt x="0" y="6916"/>
                        </a:lnTo>
                        <a:lnTo>
                          <a:pt x="1153" y="8068"/>
                        </a:lnTo>
                        <a:cubicBezTo>
                          <a:pt x="1153" y="8068"/>
                          <a:pt x="1153" y="8068"/>
                          <a:pt x="1153" y="8068"/>
                        </a:cubicBezTo>
                        <a:cubicBezTo>
                          <a:pt x="1153" y="8068"/>
                          <a:pt x="1153" y="8068"/>
                          <a:pt x="1153" y="8068"/>
                        </a:cubicBezTo>
                        <a:cubicBezTo>
                          <a:pt x="1153" y="8068"/>
                          <a:pt x="1153" y="8068"/>
                          <a:pt x="1153" y="8068"/>
                        </a:cubicBezTo>
                        <a:lnTo>
                          <a:pt x="1153" y="8068"/>
                        </a:lnTo>
                        <a:cubicBezTo>
                          <a:pt x="1153" y="8068"/>
                          <a:pt x="1153" y="8068"/>
                          <a:pt x="1153" y="8068"/>
                        </a:cubicBezTo>
                        <a:cubicBezTo>
                          <a:pt x="1153" y="8068"/>
                          <a:pt x="1153" y="8068"/>
                          <a:pt x="1153" y="8068"/>
                        </a:cubicBezTo>
                        <a:cubicBezTo>
                          <a:pt x="1153" y="8068"/>
                          <a:pt x="1153" y="8068"/>
                          <a:pt x="1153" y="8068"/>
                        </a:cubicBezTo>
                        <a:cubicBezTo>
                          <a:pt x="1153" y="8068"/>
                          <a:pt x="1153" y="8068"/>
                          <a:pt x="1153" y="8068"/>
                        </a:cubicBezTo>
                        <a:lnTo>
                          <a:pt x="1153" y="8068"/>
                        </a:lnTo>
                        <a:lnTo>
                          <a:pt x="1153" y="8068"/>
                        </a:lnTo>
                        <a:cubicBezTo>
                          <a:pt x="1153" y="8068"/>
                          <a:pt x="1153" y="8068"/>
                          <a:pt x="1153" y="8068"/>
                        </a:cubicBezTo>
                        <a:cubicBezTo>
                          <a:pt x="1153" y="8068"/>
                          <a:pt x="1153" y="8068"/>
                          <a:pt x="1153" y="8068"/>
                        </a:cubicBezTo>
                        <a:cubicBezTo>
                          <a:pt x="1153" y="8068"/>
                          <a:pt x="1153" y="8068"/>
                          <a:pt x="1153" y="8068"/>
                        </a:cubicBezTo>
                        <a:cubicBezTo>
                          <a:pt x="1153" y="8068"/>
                          <a:pt x="1153" y="8068"/>
                          <a:pt x="1153" y="8068"/>
                        </a:cubicBezTo>
                        <a:cubicBezTo>
                          <a:pt x="1153" y="8068"/>
                          <a:pt x="1153" y="8068"/>
                          <a:pt x="1153" y="8068"/>
                        </a:cubicBezTo>
                        <a:cubicBezTo>
                          <a:pt x="1153" y="8068"/>
                          <a:pt x="1153" y="8068"/>
                          <a:pt x="1153" y="8068"/>
                        </a:cubicBezTo>
                        <a:cubicBezTo>
                          <a:pt x="1153" y="8068"/>
                          <a:pt x="1153" y="8068"/>
                          <a:pt x="2305" y="8068"/>
                        </a:cubicBezTo>
                        <a:lnTo>
                          <a:pt x="17288" y="0"/>
                        </a:lnTo>
                        <a:lnTo>
                          <a:pt x="17288" y="0"/>
                        </a:lnTo>
                        <a:cubicBezTo>
                          <a:pt x="17288" y="0"/>
                          <a:pt x="17288" y="0"/>
                          <a:pt x="17288" y="0"/>
                        </a:cubicBezTo>
                        <a:lnTo>
                          <a:pt x="17288" y="2305"/>
                        </a:lnTo>
                        <a:cubicBezTo>
                          <a:pt x="17288" y="2305"/>
                          <a:pt x="17288" y="3457"/>
                          <a:pt x="18441" y="3457"/>
                        </a:cubicBezTo>
                        <a:lnTo>
                          <a:pt x="28813" y="9220"/>
                        </a:lnTo>
                        <a:cubicBezTo>
                          <a:pt x="28813" y="9220"/>
                          <a:pt x="28813" y="9220"/>
                          <a:pt x="28813" y="9220"/>
                        </a:cubicBezTo>
                        <a:lnTo>
                          <a:pt x="13830" y="17288"/>
                        </a:lnTo>
                        <a:cubicBezTo>
                          <a:pt x="13830" y="17288"/>
                          <a:pt x="12678" y="17288"/>
                          <a:pt x="12678" y="17288"/>
                        </a:cubicBezTo>
                        <a:cubicBezTo>
                          <a:pt x="12678" y="17288"/>
                          <a:pt x="12678" y="17288"/>
                          <a:pt x="12678" y="17288"/>
                        </a:cubicBezTo>
                        <a:cubicBezTo>
                          <a:pt x="12678" y="17288"/>
                          <a:pt x="11525" y="17288"/>
                          <a:pt x="11525" y="17288"/>
                        </a:cubicBezTo>
                        <a:lnTo>
                          <a:pt x="11525" y="17288"/>
                        </a:lnTo>
                        <a:cubicBezTo>
                          <a:pt x="11525" y="17288"/>
                          <a:pt x="10373" y="17288"/>
                          <a:pt x="10373" y="17288"/>
                        </a:cubicBezTo>
                        <a:lnTo>
                          <a:pt x="10373" y="17288"/>
                        </a:lnTo>
                        <a:cubicBezTo>
                          <a:pt x="10373" y="17288"/>
                          <a:pt x="9221" y="17288"/>
                          <a:pt x="9221" y="17288"/>
                        </a:cubicBezTo>
                        <a:lnTo>
                          <a:pt x="0" y="10373"/>
                        </a:lnTo>
                        <a:cubicBezTo>
                          <a:pt x="0" y="11525"/>
                          <a:pt x="0" y="11525"/>
                          <a:pt x="0" y="10373"/>
                        </a:cubicBezTo>
                        <a:cubicBezTo>
                          <a:pt x="0" y="10373"/>
                          <a:pt x="0" y="10373"/>
                          <a:pt x="0" y="10373"/>
                        </a:cubicBezTo>
                        <a:cubicBezTo>
                          <a:pt x="0" y="10373"/>
                          <a:pt x="0" y="10373"/>
                          <a:pt x="0" y="10373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0366FE"/>
                      </a:gs>
                      <a:gs pos="50000">
                        <a:srgbClr val="0451E5"/>
                      </a:gs>
                      <a:gs pos="100000">
                        <a:srgbClr val="063CCC"/>
                      </a:gs>
                    </a:gsLst>
                    <a:lin ang="20691541" scaled="1"/>
                  </a:gradFill>
                  <a:ln w="115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227" name="Freeform: Shape 4226">
                    <a:extLst>
                      <a:ext uri="{FF2B5EF4-FFF2-40B4-BE49-F238E27FC236}">
                        <a16:creationId xmlns:a16="http://schemas.microsoft.com/office/drawing/2014/main" id="{451E828E-B83F-14E0-515A-A18C629D6800}"/>
                      </a:ext>
                    </a:extLst>
                  </p:cNvPr>
                  <p:cNvSpPr/>
                  <p:nvPr/>
                </p:nvSpPr>
                <p:spPr>
                  <a:xfrm>
                    <a:off x="15856159" y="9270233"/>
                    <a:ext cx="28813" cy="17287"/>
                  </a:xfrm>
                  <a:custGeom>
                    <a:avLst/>
                    <a:gdLst>
                      <a:gd name="connsiteX0" fmla="*/ 0 w 28813"/>
                      <a:gd name="connsiteY0" fmla="*/ 10373 h 17287"/>
                      <a:gd name="connsiteX1" fmla="*/ 0 w 28813"/>
                      <a:gd name="connsiteY1" fmla="*/ 10373 h 17287"/>
                      <a:gd name="connsiteX2" fmla="*/ 0 w 28813"/>
                      <a:gd name="connsiteY2" fmla="*/ 10373 h 17287"/>
                      <a:gd name="connsiteX3" fmla="*/ 0 w 28813"/>
                      <a:gd name="connsiteY3" fmla="*/ 6916 h 17287"/>
                      <a:gd name="connsiteX4" fmla="*/ 1152 w 28813"/>
                      <a:gd name="connsiteY4" fmla="*/ 8068 h 17287"/>
                      <a:gd name="connsiteX5" fmla="*/ 1152 w 28813"/>
                      <a:gd name="connsiteY5" fmla="*/ 8068 h 17287"/>
                      <a:gd name="connsiteX6" fmla="*/ 1152 w 28813"/>
                      <a:gd name="connsiteY6" fmla="*/ 8068 h 17287"/>
                      <a:gd name="connsiteX7" fmla="*/ 1152 w 28813"/>
                      <a:gd name="connsiteY7" fmla="*/ 8068 h 17287"/>
                      <a:gd name="connsiteX8" fmla="*/ 1152 w 28813"/>
                      <a:gd name="connsiteY8" fmla="*/ 8068 h 17287"/>
                      <a:gd name="connsiteX9" fmla="*/ 1152 w 28813"/>
                      <a:gd name="connsiteY9" fmla="*/ 8068 h 17287"/>
                      <a:gd name="connsiteX10" fmla="*/ 1152 w 28813"/>
                      <a:gd name="connsiteY10" fmla="*/ 8068 h 17287"/>
                      <a:gd name="connsiteX11" fmla="*/ 1152 w 28813"/>
                      <a:gd name="connsiteY11" fmla="*/ 8068 h 17287"/>
                      <a:gd name="connsiteX12" fmla="*/ 1152 w 28813"/>
                      <a:gd name="connsiteY12" fmla="*/ 8068 h 17287"/>
                      <a:gd name="connsiteX13" fmla="*/ 1152 w 28813"/>
                      <a:gd name="connsiteY13" fmla="*/ 8068 h 17287"/>
                      <a:gd name="connsiteX14" fmla="*/ 1152 w 28813"/>
                      <a:gd name="connsiteY14" fmla="*/ 8068 h 17287"/>
                      <a:gd name="connsiteX15" fmla="*/ 1152 w 28813"/>
                      <a:gd name="connsiteY15" fmla="*/ 8068 h 17287"/>
                      <a:gd name="connsiteX16" fmla="*/ 1152 w 28813"/>
                      <a:gd name="connsiteY16" fmla="*/ 8068 h 17287"/>
                      <a:gd name="connsiteX17" fmla="*/ 1152 w 28813"/>
                      <a:gd name="connsiteY17" fmla="*/ 8068 h 17287"/>
                      <a:gd name="connsiteX18" fmla="*/ 1152 w 28813"/>
                      <a:gd name="connsiteY18" fmla="*/ 8068 h 17287"/>
                      <a:gd name="connsiteX19" fmla="*/ 1152 w 28813"/>
                      <a:gd name="connsiteY19" fmla="*/ 8068 h 17287"/>
                      <a:gd name="connsiteX20" fmla="*/ 1152 w 28813"/>
                      <a:gd name="connsiteY20" fmla="*/ 8068 h 17287"/>
                      <a:gd name="connsiteX21" fmla="*/ 2305 w 28813"/>
                      <a:gd name="connsiteY21" fmla="*/ 8068 h 17287"/>
                      <a:gd name="connsiteX22" fmla="*/ 17288 w 28813"/>
                      <a:gd name="connsiteY22" fmla="*/ 0 h 17287"/>
                      <a:gd name="connsiteX23" fmla="*/ 17288 w 28813"/>
                      <a:gd name="connsiteY23" fmla="*/ 0 h 17287"/>
                      <a:gd name="connsiteX24" fmla="*/ 17288 w 28813"/>
                      <a:gd name="connsiteY24" fmla="*/ 0 h 17287"/>
                      <a:gd name="connsiteX25" fmla="*/ 17288 w 28813"/>
                      <a:gd name="connsiteY25" fmla="*/ 2305 h 17287"/>
                      <a:gd name="connsiteX26" fmla="*/ 18440 w 28813"/>
                      <a:gd name="connsiteY26" fmla="*/ 3457 h 17287"/>
                      <a:gd name="connsiteX27" fmla="*/ 28813 w 28813"/>
                      <a:gd name="connsiteY27" fmla="*/ 9220 h 17287"/>
                      <a:gd name="connsiteX28" fmla="*/ 27660 w 28813"/>
                      <a:gd name="connsiteY28" fmla="*/ 9220 h 17287"/>
                      <a:gd name="connsiteX29" fmla="*/ 12677 w 28813"/>
                      <a:gd name="connsiteY29" fmla="*/ 17288 h 17287"/>
                      <a:gd name="connsiteX30" fmla="*/ 11525 w 28813"/>
                      <a:gd name="connsiteY30" fmla="*/ 17288 h 17287"/>
                      <a:gd name="connsiteX31" fmla="*/ 11525 w 28813"/>
                      <a:gd name="connsiteY31" fmla="*/ 17288 h 17287"/>
                      <a:gd name="connsiteX32" fmla="*/ 10372 w 28813"/>
                      <a:gd name="connsiteY32" fmla="*/ 17288 h 17287"/>
                      <a:gd name="connsiteX33" fmla="*/ 10372 w 28813"/>
                      <a:gd name="connsiteY33" fmla="*/ 17288 h 17287"/>
                      <a:gd name="connsiteX34" fmla="*/ 9220 w 28813"/>
                      <a:gd name="connsiteY34" fmla="*/ 17288 h 17287"/>
                      <a:gd name="connsiteX35" fmla="*/ 9220 w 28813"/>
                      <a:gd name="connsiteY35" fmla="*/ 17288 h 17287"/>
                      <a:gd name="connsiteX36" fmla="*/ 8068 w 28813"/>
                      <a:gd name="connsiteY36" fmla="*/ 17288 h 17287"/>
                      <a:gd name="connsiteX37" fmla="*/ 0 w 28813"/>
                      <a:gd name="connsiteY37" fmla="*/ 10373 h 17287"/>
                      <a:gd name="connsiteX38" fmla="*/ 0 w 28813"/>
                      <a:gd name="connsiteY38" fmla="*/ 10373 h 17287"/>
                      <a:gd name="connsiteX39" fmla="*/ 0 w 28813"/>
                      <a:gd name="connsiteY39" fmla="*/ 10373 h 17287"/>
                      <a:gd name="connsiteX40" fmla="*/ 0 w 28813"/>
                      <a:gd name="connsiteY40" fmla="*/ 10373 h 172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</a:cxnLst>
                    <a:rect l="l" t="t" r="r" b="b"/>
                    <a:pathLst>
                      <a:path w="28813" h="17287">
                        <a:moveTo>
                          <a:pt x="0" y="10373"/>
                        </a:moveTo>
                        <a:cubicBezTo>
                          <a:pt x="0" y="10373"/>
                          <a:pt x="0" y="10373"/>
                          <a:pt x="0" y="10373"/>
                        </a:cubicBezTo>
                        <a:lnTo>
                          <a:pt x="0" y="10373"/>
                        </a:lnTo>
                        <a:lnTo>
                          <a:pt x="0" y="6916"/>
                        </a:lnTo>
                        <a:lnTo>
                          <a:pt x="1152" y="8068"/>
                        </a:lnTo>
                        <a:cubicBezTo>
                          <a:pt x="1152" y="8068"/>
                          <a:pt x="1152" y="8068"/>
                          <a:pt x="1152" y="8068"/>
                        </a:cubicBezTo>
                        <a:cubicBezTo>
                          <a:pt x="1152" y="8068"/>
                          <a:pt x="1152" y="8068"/>
                          <a:pt x="1152" y="8068"/>
                        </a:cubicBezTo>
                        <a:cubicBezTo>
                          <a:pt x="1152" y="8068"/>
                          <a:pt x="1152" y="8068"/>
                          <a:pt x="1152" y="8068"/>
                        </a:cubicBezTo>
                        <a:lnTo>
                          <a:pt x="1152" y="8068"/>
                        </a:lnTo>
                        <a:cubicBezTo>
                          <a:pt x="1152" y="8068"/>
                          <a:pt x="1152" y="8068"/>
                          <a:pt x="1152" y="8068"/>
                        </a:cubicBezTo>
                        <a:cubicBezTo>
                          <a:pt x="1152" y="8068"/>
                          <a:pt x="1152" y="8068"/>
                          <a:pt x="1152" y="8068"/>
                        </a:cubicBezTo>
                        <a:cubicBezTo>
                          <a:pt x="1152" y="8068"/>
                          <a:pt x="1152" y="8068"/>
                          <a:pt x="1152" y="8068"/>
                        </a:cubicBezTo>
                        <a:cubicBezTo>
                          <a:pt x="1152" y="8068"/>
                          <a:pt x="1152" y="8068"/>
                          <a:pt x="1152" y="8068"/>
                        </a:cubicBezTo>
                        <a:cubicBezTo>
                          <a:pt x="1152" y="8068"/>
                          <a:pt x="1152" y="8068"/>
                          <a:pt x="1152" y="8068"/>
                        </a:cubicBezTo>
                        <a:lnTo>
                          <a:pt x="1152" y="8068"/>
                        </a:lnTo>
                        <a:cubicBezTo>
                          <a:pt x="1152" y="8068"/>
                          <a:pt x="1152" y="8068"/>
                          <a:pt x="1152" y="8068"/>
                        </a:cubicBezTo>
                        <a:cubicBezTo>
                          <a:pt x="1152" y="8068"/>
                          <a:pt x="1152" y="8068"/>
                          <a:pt x="1152" y="8068"/>
                        </a:cubicBezTo>
                        <a:cubicBezTo>
                          <a:pt x="1152" y="8068"/>
                          <a:pt x="1152" y="8068"/>
                          <a:pt x="1152" y="8068"/>
                        </a:cubicBezTo>
                        <a:cubicBezTo>
                          <a:pt x="1152" y="8068"/>
                          <a:pt x="1152" y="8068"/>
                          <a:pt x="1152" y="8068"/>
                        </a:cubicBezTo>
                        <a:cubicBezTo>
                          <a:pt x="1152" y="8068"/>
                          <a:pt x="1152" y="8068"/>
                          <a:pt x="1152" y="8068"/>
                        </a:cubicBezTo>
                        <a:cubicBezTo>
                          <a:pt x="1152" y="8068"/>
                          <a:pt x="1152" y="8068"/>
                          <a:pt x="1152" y="8068"/>
                        </a:cubicBezTo>
                        <a:cubicBezTo>
                          <a:pt x="1152" y="8068"/>
                          <a:pt x="1152" y="8068"/>
                          <a:pt x="2305" y="8068"/>
                        </a:cubicBezTo>
                        <a:lnTo>
                          <a:pt x="17288" y="0"/>
                        </a:lnTo>
                        <a:lnTo>
                          <a:pt x="17288" y="0"/>
                        </a:lnTo>
                        <a:cubicBezTo>
                          <a:pt x="17288" y="0"/>
                          <a:pt x="17288" y="0"/>
                          <a:pt x="17288" y="0"/>
                        </a:cubicBezTo>
                        <a:lnTo>
                          <a:pt x="17288" y="2305"/>
                        </a:lnTo>
                        <a:cubicBezTo>
                          <a:pt x="17288" y="2305"/>
                          <a:pt x="17288" y="3457"/>
                          <a:pt x="18440" y="3457"/>
                        </a:cubicBezTo>
                        <a:lnTo>
                          <a:pt x="28813" y="9220"/>
                        </a:lnTo>
                        <a:cubicBezTo>
                          <a:pt x="28813" y="9220"/>
                          <a:pt x="28813" y="9220"/>
                          <a:pt x="27660" y="9220"/>
                        </a:cubicBezTo>
                        <a:lnTo>
                          <a:pt x="12677" y="17288"/>
                        </a:lnTo>
                        <a:cubicBezTo>
                          <a:pt x="12677" y="17288"/>
                          <a:pt x="11525" y="17288"/>
                          <a:pt x="11525" y="17288"/>
                        </a:cubicBezTo>
                        <a:cubicBezTo>
                          <a:pt x="11525" y="17288"/>
                          <a:pt x="11525" y="17288"/>
                          <a:pt x="11525" y="17288"/>
                        </a:cubicBezTo>
                        <a:cubicBezTo>
                          <a:pt x="11525" y="17288"/>
                          <a:pt x="10372" y="17288"/>
                          <a:pt x="10372" y="17288"/>
                        </a:cubicBezTo>
                        <a:lnTo>
                          <a:pt x="10372" y="17288"/>
                        </a:lnTo>
                        <a:cubicBezTo>
                          <a:pt x="10372" y="17288"/>
                          <a:pt x="9220" y="17288"/>
                          <a:pt x="9220" y="17288"/>
                        </a:cubicBezTo>
                        <a:lnTo>
                          <a:pt x="9220" y="17288"/>
                        </a:lnTo>
                        <a:cubicBezTo>
                          <a:pt x="9220" y="17288"/>
                          <a:pt x="8068" y="17288"/>
                          <a:pt x="8068" y="17288"/>
                        </a:cubicBezTo>
                        <a:lnTo>
                          <a:pt x="0" y="10373"/>
                        </a:lnTo>
                        <a:cubicBezTo>
                          <a:pt x="1152" y="11525"/>
                          <a:pt x="0" y="11525"/>
                          <a:pt x="0" y="10373"/>
                        </a:cubicBezTo>
                        <a:cubicBezTo>
                          <a:pt x="0" y="11525"/>
                          <a:pt x="0" y="11525"/>
                          <a:pt x="0" y="10373"/>
                        </a:cubicBezTo>
                        <a:cubicBezTo>
                          <a:pt x="0" y="11525"/>
                          <a:pt x="0" y="11525"/>
                          <a:pt x="0" y="10373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0366FE"/>
                      </a:gs>
                      <a:gs pos="50000">
                        <a:srgbClr val="0451E5"/>
                      </a:gs>
                      <a:gs pos="100000">
                        <a:srgbClr val="063CCC"/>
                      </a:gs>
                    </a:gsLst>
                    <a:lin ang="20691537" scaled="1"/>
                  </a:gradFill>
                  <a:ln w="115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228" name="Freeform: Shape 4227">
                    <a:extLst>
                      <a:ext uri="{FF2B5EF4-FFF2-40B4-BE49-F238E27FC236}">
                        <a16:creationId xmlns:a16="http://schemas.microsoft.com/office/drawing/2014/main" id="{F2194F3E-7ED1-D9C7-76EF-D2FB8EE6BC49}"/>
                      </a:ext>
                    </a:extLst>
                  </p:cNvPr>
                  <p:cNvSpPr/>
                  <p:nvPr/>
                </p:nvSpPr>
                <p:spPr>
                  <a:xfrm>
                    <a:off x="15835413" y="9282911"/>
                    <a:ext cx="28813" cy="17287"/>
                  </a:xfrm>
                  <a:custGeom>
                    <a:avLst/>
                    <a:gdLst>
                      <a:gd name="connsiteX0" fmla="*/ 0 w 28813"/>
                      <a:gd name="connsiteY0" fmla="*/ 10372 h 17287"/>
                      <a:gd name="connsiteX1" fmla="*/ 0 w 28813"/>
                      <a:gd name="connsiteY1" fmla="*/ 10372 h 17287"/>
                      <a:gd name="connsiteX2" fmla="*/ 0 w 28813"/>
                      <a:gd name="connsiteY2" fmla="*/ 10372 h 17287"/>
                      <a:gd name="connsiteX3" fmla="*/ 0 w 28813"/>
                      <a:gd name="connsiteY3" fmla="*/ 6915 h 17287"/>
                      <a:gd name="connsiteX4" fmla="*/ 1152 w 28813"/>
                      <a:gd name="connsiteY4" fmla="*/ 8067 h 17287"/>
                      <a:gd name="connsiteX5" fmla="*/ 1152 w 28813"/>
                      <a:gd name="connsiteY5" fmla="*/ 8067 h 17287"/>
                      <a:gd name="connsiteX6" fmla="*/ 1152 w 28813"/>
                      <a:gd name="connsiteY6" fmla="*/ 8067 h 17287"/>
                      <a:gd name="connsiteX7" fmla="*/ 1152 w 28813"/>
                      <a:gd name="connsiteY7" fmla="*/ 8067 h 17287"/>
                      <a:gd name="connsiteX8" fmla="*/ 1152 w 28813"/>
                      <a:gd name="connsiteY8" fmla="*/ 8067 h 17287"/>
                      <a:gd name="connsiteX9" fmla="*/ 1152 w 28813"/>
                      <a:gd name="connsiteY9" fmla="*/ 8067 h 17287"/>
                      <a:gd name="connsiteX10" fmla="*/ 1152 w 28813"/>
                      <a:gd name="connsiteY10" fmla="*/ 8067 h 17287"/>
                      <a:gd name="connsiteX11" fmla="*/ 1152 w 28813"/>
                      <a:gd name="connsiteY11" fmla="*/ 8067 h 17287"/>
                      <a:gd name="connsiteX12" fmla="*/ 1152 w 28813"/>
                      <a:gd name="connsiteY12" fmla="*/ 8067 h 17287"/>
                      <a:gd name="connsiteX13" fmla="*/ 1152 w 28813"/>
                      <a:gd name="connsiteY13" fmla="*/ 8067 h 17287"/>
                      <a:gd name="connsiteX14" fmla="*/ 1152 w 28813"/>
                      <a:gd name="connsiteY14" fmla="*/ 8067 h 17287"/>
                      <a:gd name="connsiteX15" fmla="*/ 1152 w 28813"/>
                      <a:gd name="connsiteY15" fmla="*/ 8067 h 17287"/>
                      <a:gd name="connsiteX16" fmla="*/ 1152 w 28813"/>
                      <a:gd name="connsiteY16" fmla="*/ 8067 h 17287"/>
                      <a:gd name="connsiteX17" fmla="*/ 1152 w 28813"/>
                      <a:gd name="connsiteY17" fmla="*/ 8067 h 17287"/>
                      <a:gd name="connsiteX18" fmla="*/ 1152 w 28813"/>
                      <a:gd name="connsiteY18" fmla="*/ 8067 h 17287"/>
                      <a:gd name="connsiteX19" fmla="*/ 1152 w 28813"/>
                      <a:gd name="connsiteY19" fmla="*/ 8067 h 17287"/>
                      <a:gd name="connsiteX20" fmla="*/ 1152 w 28813"/>
                      <a:gd name="connsiteY20" fmla="*/ 8067 h 17287"/>
                      <a:gd name="connsiteX21" fmla="*/ 2304 w 28813"/>
                      <a:gd name="connsiteY21" fmla="*/ 8067 h 17287"/>
                      <a:gd name="connsiteX22" fmla="*/ 17288 w 28813"/>
                      <a:gd name="connsiteY22" fmla="*/ 0 h 17287"/>
                      <a:gd name="connsiteX23" fmla="*/ 17288 w 28813"/>
                      <a:gd name="connsiteY23" fmla="*/ 0 h 17287"/>
                      <a:gd name="connsiteX24" fmla="*/ 17288 w 28813"/>
                      <a:gd name="connsiteY24" fmla="*/ 0 h 17287"/>
                      <a:gd name="connsiteX25" fmla="*/ 17288 w 28813"/>
                      <a:gd name="connsiteY25" fmla="*/ 2304 h 17287"/>
                      <a:gd name="connsiteX26" fmla="*/ 18440 w 28813"/>
                      <a:gd name="connsiteY26" fmla="*/ 3457 h 17287"/>
                      <a:gd name="connsiteX27" fmla="*/ 28813 w 28813"/>
                      <a:gd name="connsiteY27" fmla="*/ 9220 h 17287"/>
                      <a:gd name="connsiteX28" fmla="*/ 28813 w 28813"/>
                      <a:gd name="connsiteY28" fmla="*/ 9220 h 17287"/>
                      <a:gd name="connsiteX29" fmla="*/ 13830 w 28813"/>
                      <a:gd name="connsiteY29" fmla="*/ 17288 h 17287"/>
                      <a:gd name="connsiteX30" fmla="*/ 12677 w 28813"/>
                      <a:gd name="connsiteY30" fmla="*/ 17288 h 17287"/>
                      <a:gd name="connsiteX31" fmla="*/ 12677 w 28813"/>
                      <a:gd name="connsiteY31" fmla="*/ 17288 h 17287"/>
                      <a:gd name="connsiteX32" fmla="*/ 11525 w 28813"/>
                      <a:gd name="connsiteY32" fmla="*/ 17288 h 17287"/>
                      <a:gd name="connsiteX33" fmla="*/ 11525 w 28813"/>
                      <a:gd name="connsiteY33" fmla="*/ 17288 h 17287"/>
                      <a:gd name="connsiteX34" fmla="*/ 10372 w 28813"/>
                      <a:gd name="connsiteY34" fmla="*/ 17288 h 17287"/>
                      <a:gd name="connsiteX35" fmla="*/ 10372 w 28813"/>
                      <a:gd name="connsiteY35" fmla="*/ 17288 h 17287"/>
                      <a:gd name="connsiteX36" fmla="*/ 9220 w 28813"/>
                      <a:gd name="connsiteY36" fmla="*/ 17288 h 17287"/>
                      <a:gd name="connsiteX37" fmla="*/ 0 w 28813"/>
                      <a:gd name="connsiteY37" fmla="*/ 10372 h 17287"/>
                      <a:gd name="connsiteX38" fmla="*/ 0 w 28813"/>
                      <a:gd name="connsiteY38" fmla="*/ 10372 h 17287"/>
                      <a:gd name="connsiteX39" fmla="*/ 0 w 28813"/>
                      <a:gd name="connsiteY39" fmla="*/ 10372 h 17287"/>
                      <a:gd name="connsiteX40" fmla="*/ 0 w 28813"/>
                      <a:gd name="connsiteY40" fmla="*/ 10372 h 172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</a:cxnLst>
                    <a:rect l="l" t="t" r="r" b="b"/>
                    <a:pathLst>
                      <a:path w="28813" h="17287">
                        <a:moveTo>
                          <a:pt x="0" y="10372"/>
                        </a:moveTo>
                        <a:cubicBezTo>
                          <a:pt x="0" y="10372"/>
                          <a:pt x="0" y="10372"/>
                          <a:pt x="0" y="10372"/>
                        </a:cubicBezTo>
                        <a:lnTo>
                          <a:pt x="0" y="10372"/>
                        </a:lnTo>
                        <a:lnTo>
                          <a:pt x="0" y="6915"/>
                        </a:lnTo>
                        <a:lnTo>
                          <a:pt x="1152" y="8067"/>
                        </a:lnTo>
                        <a:cubicBezTo>
                          <a:pt x="1152" y="8067"/>
                          <a:pt x="1152" y="8067"/>
                          <a:pt x="1152" y="8067"/>
                        </a:cubicBezTo>
                        <a:cubicBezTo>
                          <a:pt x="1152" y="8067"/>
                          <a:pt x="1152" y="8067"/>
                          <a:pt x="1152" y="8067"/>
                        </a:cubicBezTo>
                        <a:cubicBezTo>
                          <a:pt x="1152" y="8067"/>
                          <a:pt x="1152" y="8067"/>
                          <a:pt x="1152" y="8067"/>
                        </a:cubicBezTo>
                        <a:lnTo>
                          <a:pt x="1152" y="8067"/>
                        </a:lnTo>
                        <a:cubicBezTo>
                          <a:pt x="1152" y="8067"/>
                          <a:pt x="1152" y="8067"/>
                          <a:pt x="1152" y="8067"/>
                        </a:cubicBezTo>
                        <a:cubicBezTo>
                          <a:pt x="1152" y="8067"/>
                          <a:pt x="1152" y="8067"/>
                          <a:pt x="1152" y="8067"/>
                        </a:cubicBezTo>
                        <a:cubicBezTo>
                          <a:pt x="1152" y="8067"/>
                          <a:pt x="1152" y="8067"/>
                          <a:pt x="1152" y="8067"/>
                        </a:cubicBezTo>
                        <a:cubicBezTo>
                          <a:pt x="1152" y="8067"/>
                          <a:pt x="1152" y="8067"/>
                          <a:pt x="1152" y="8067"/>
                        </a:cubicBezTo>
                        <a:cubicBezTo>
                          <a:pt x="1152" y="8067"/>
                          <a:pt x="1152" y="8067"/>
                          <a:pt x="1152" y="8067"/>
                        </a:cubicBezTo>
                        <a:lnTo>
                          <a:pt x="1152" y="8067"/>
                        </a:lnTo>
                        <a:cubicBezTo>
                          <a:pt x="1152" y="8067"/>
                          <a:pt x="1152" y="8067"/>
                          <a:pt x="1152" y="8067"/>
                        </a:cubicBezTo>
                        <a:cubicBezTo>
                          <a:pt x="1152" y="8067"/>
                          <a:pt x="1152" y="8067"/>
                          <a:pt x="1152" y="8067"/>
                        </a:cubicBezTo>
                        <a:cubicBezTo>
                          <a:pt x="1152" y="8067"/>
                          <a:pt x="1152" y="8067"/>
                          <a:pt x="1152" y="8067"/>
                        </a:cubicBezTo>
                        <a:cubicBezTo>
                          <a:pt x="1152" y="8067"/>
                          <a:pt x="1152" y="8067"/>
                          <a:pt x="1152" y="8067"/>
                        </a:cubicBezTo>
                        <a:cubicBezTo>
                          <a:pt x="1152" y="8067"/>
                          <a:pt x="1152" y="8067"/>
                          <a:pt x="1152" y="8067"/>
                        </a:cubicBezTo>
                        <a:cubicBezTo>
                          <a:pt x="1152" y="8067"/>
                          <a:pt x="1152" y="8067"/>
                          <a:pt x="1152" y="8067"/>
                        </a:cubicBezTo>
                        <a:cubicBezTo>
                          <a:pt x="1152" y="8067"/>
                          <a:pt x="1152" y="8067"/>
                          <a:pt x="2304" y="8067"/>
                        </a:cubicBezTo>
                        <a:lnTo>
                          <a:pt x="17288" y="0"/>
                        </a:lnTo>
                        <a:lnTo>
                          <a:pt x="17288" y="0"/>
                        </a:lnTo>
                        <a:cubicBezTo>
                          <a:pt x="17288" y="0"/>
                          <a:pt x="17288" y="0"/>
                          <a:pt x="17288" y="0"/>
                        </a:cubicBezTo>
                        <a:lnTo>
                          <a:pt x="17288" y="2304"/>
                        </a:lnTo>
                        <a:cubicBezTo>
                          <a:pt x="17288" y="2304"/>
                          <a:pt x="17288" y="3457"/>
                          <a:pt x="18440" y="3457"/>
                        </a:cubicBezTo>
                        <a:lnTo>
                          <a:pt x="28813" y="9220"/>
                        </a:lnTo>
                        <a:cubicBezTo>
                          <a:pt x="28813" y="9220"/>
                          <a:pt x="28813" y="9220"/>
                          <a:pt x="28813" y="9220"/>
                        </a:cubicBezTo>
                        <a:lnTo>
                          <a:pt x="13830" y="17288"/>
                        </a:lnTo>
                        <a:cubicBezTo>
                          <a:pt x="13830" y="17288"/>
                          <a:pt x="12677" y="17288"/>
                          <a:pt x="12677" y="17288"/>
                        </a:cubicBezTo>
                        <a:cubicBezTo>
                          <a:pt x="12677" y="17288"/>
                          <a:pt x="12677" y="17288"/>
                          <a:pt x="12677" y="17288"/>
                        </a:cubicBezTo>
                        <a:cubicBezTo>
                          <a:pt x="12677" y="17288"/>
                          <a:pt x="11525" y="17288"/>
                          <a:pt x="11525" y="17288"/>
                        </a:cubicBezTo>
                        <a:lnTo>
                          <a:pt x="11525" y="17288"/>
                        </a:lnTo>
                        <a:cubicBezTo>
                          <a:pt x="11525" y="17288"/>
                          <a:pt x="10372" y="17288"/>
                          <a:pt x="10372" y="17288"/>
                        </a:cubicBezTo>
                        <a:lnTo>
                          <a:pt x="10372" y="17288"/>
                        </a:lnTo>
                        <a:cubicBezTo>
                          <a:pt x="10372" y="17288"/>
                          <a:pt x="9220" y="17288"/>
                          <a:pt x="9220" y="17288"/>
                        </a:cubicBezTo>
                        <a:lnTo>
                          <a:pt x="0" y="10372"/>
                        </a:lnTo>
                        <a:cubicBezTo>
                          <a:pt x="0" y="10372"/>
                          <a:pt x="0" y="10372"/>
                          <a:pt x="0" y="10372"/>
                        </a:cubicBezTo>
                        <a:cubicBezTo>
                          <a:pt x="0" y="10372"/>
                          <a:pt x="0" y="10372"/>
                          <a:pt x="0" y="10372"/>
                        </a:cubicBezTo>
                        <a:cubicBezTo>
                          <a:pt x="0" y="10372"/>
                          <a:pt x="0" y="10372"/>
                          <a:pt x="0" y="10372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0366FE"/>
                      </a:gs>
                      <a:gs pos="50000">
                        <a:srgbClr val="0451E5"/>
                      </a:gs>
                      <a:gs pos="100000">
                        <a:srgbClr val="063CCC"/>
                      </a:gs>
                    </a:gsLst>
                    <a:lin ang="20691537" scaled="1"/>
                  </a:gradFill>
                  <a:ln w="115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229" name="Freeform: Shape 4228">
                    <a:extLst>
                      <a:ext uri="{FF2B5EF4-FFF2-40B4-BE49-F238E27FC236}">
                        <a16:creationId xmlns:a16="http://schemas.microsoft.com/office/drawing/2014/main" id="{DF061EB9-301D-5976-F967-482F8888087F}"/>
                      </a:ext>
                    </a:extLst>
                  </p:cNvPr>
                  <p:cNvSpPr/>
                  <p:nvPr/>
                </p:nvSpPr>
                <p:spPr>
                  <a:xfrm>
                    <a:off x="15813515" y="9294437"/>
                    <a:ext cx="28813" cy="17287"/>
                  </a:xfrm>
                  <a:custGeom>
                    <a:avLst/>
                    <a:gdLst>
                      <a:gd name="connsiteX0" fmla="*/ 0 w 28813"/>
                      <a:gd name="connsiteY0" fmla="*/ 10372 h 17287"/>
                      <a:gd name="connsiteX1" fmla="*/ 0 w 28813"/>
                      <a:gd name="connsiteY1" fmla="*/ 10372 h 17287"/>
                      <a:gd name="connsiteX2" fmla="*/ 0 w 28813"/>
                      <a:gd name="connsiteY2" fmla="*/ 10372 h 17287"/>
                      <a:gd name="connsiteX3" fmla="*/ 0 w 28813"/>
                      <a:gd name="connsiteY3" fmla="*/ 6915 h 17287"/>
                      <a:gd name="connsiteX4" fmla="*/ 1152 w 28813"/>
                      <a:gd name="connsiteY4" fmla="*/ 8067 h 17287"/>
                      <a:gd name="connsiteX5" fmla="*/ 1152 w 28813"/>
                      <a:gd name="connsiteY5" fmla="*/ 8067 h 17287"/>
                      <a:gd name="connsiteX6" fmla="*/ 1152 w 28813"/>
                      <a:gd name="connsiteY6" fmla="*/ 8067 h 17287"/>
                      <a:gd name="connsiteX7" fmla="*/ 1152 w 28813"/>
                      <a:gd name="connsiteY7" fmla="*/ 8067 h 17287"/>
                      <a:gd name="connsiteX8" fmla="*/ 1152 w 28813"/>
                      <a:gd name="connsiteY8" fmla="*/ 8067 h 17287"/>
                      <a:gd name="connsiteX9" fmla="*/ 1152 w 28813"/>
                      <a:gd name="connsiteY9" fmla="*/ 8067 h 17287"/>
                      <a:gd name="connsiteX10" fmla="*/ 1152 w 28813"/>
                      <a:gd name="connsiteY10" fmla="*/ 8067 h 17287"/>
                      <a:gd name="connsiteX11" fmla="*/ 1152 w 28813"/>
                      <a:gd name="connsiteY11" fmla="*/ 8067 h 17287"/>
                      <a:gd name="connsiteX12" fmla="*/ 1152 w 28813"/>
                      <a:gd name="connsiteY12" fmla="*/ 8067 h 17287"/>
                      <a:gd name="connsiteX13" fmla="*/ 1152 w 28813"/>
                      <a:gd name="connsiteY13" fmla="*/ 8067 h 17287"/>
                      <a:gd name="connsiteX14" fmla="*/ 1152 w 28813"/>
                      <a:gd name="connsiteY14" fmla="*/ 8067 h 17287"/>
                      <a:gd name="connsiteX15" fmla="*/ 1152 w 28813"/>
                      <a:gd name="connsiteY15" fmla="*/ 8067 h 17287"/>
                      <a:gd name="connsiteX16" fmla="*/ 1152 w 28813"/>
                      <a:gd name="connsiteY16" fmla="*/ 8067 h 17287"/>
                      <a:gd name="connsiteX17" fmla="*/ 1152 w 28813"/>
                      <a:gd name="connsiteY17" fmla="*/ 8067 h 17287"/>
                      <a:gd name="connsiteX18" fmla="*/ 1152 w 28813"/>
                      <a:gd name="connsiteY18" fmla="*/ 8067 h 17287"/>
                      <a:gd name="connsiteX19" fmla="*/ 1152 w 28813"/>
                      <a:gd name="connsiteY19" fmla="*/ 8067 h 17287"/>
                      <a:gd name="connsiteX20" fmla="*/ 1152 w 28813"/>
                      <a:gd name="connsiteY20" fmla="*/ 8067 h 17287"/>
                      <a:gd name="connsiteX21" fmla="*/ 2305 w 28813"/>
                      <a:gd name="connsiteY21" fmla="*/ 8067 h 17287"/>
                      <a:gd name="connsiteX22" fmla="*/ 17288 w 28813"/>
                      <a:gd name="connsiteY22" fmla="*/ 0 h 17287"/>
                      <a:gd name="connsiteX23" fmla="*/ 17288 w 28813"/>
                      <a:gd name="connsiteY23" fmla="*/ 0 h 17287"/>
                      <a:gd name="connsiteX24" fmla="*/ 17288 w 28813"/>
                      <a:gd name="connsiteY24" fmla="*/ 0 h 17287"/>
                      <a:gd name="connsiteX25" fmla="*/ 17288 w 28813"/>
                      <a:gd name="connsiteY25" fmla="*/ 2304 h 17287"/>
                      <a:gd name="connsiteX26" fmla="*/ 18440 w 28813"/>
                      <a:gd name="connsiteY26" fmla="*/ 3457 h 17287"/>
                      <a:gd name="connsiteX27" fmla="*/ 28813 w 28813"/>
                      <a:gd name="connsiteY27" fmla="*/ 9220 h 17287"/>
                      <a:gd name="connsiteX28" fmla="*/ 27661 w 28813"/>
                      <a:gd name="connsiteY28" fmla="*/ 9220 h 17287"/>
                      <a:gd name="connsiteX29" fmla="*/ 12677 w 28813"/>
                      <a:gd name="connsiteY29" fmla="*/ 17288 h 17287"/>
                      <a:gd name="connsiteX30" fmla="*/ 11525 w 28813"/>
                      <a:gd name="connsiteY30" fmla="*/ 17288 h 17287"/>
                      <a:gd name="connsiteX31" fmla="*/ 11525 w 28813"/>
                      <a:gd name="connsiteY31" fmla="*/ 17288 h 17287"/>
                      <a:gd name="connsiteX32" fmla="*/ 10373 w 28813"/>
                      <a:gd name="connsiteY32" fmla="*/ 17288 h 17287"/>
                      <a:gd name="connsiteX33" fmla="*/ 10373 w 28813"/>
                      <a:gd name="connsiteY33" fmla="*/ 17288 h 17287"/>
                      <a:gd name="connsiteX34" fmla="*/ 9220 w 28813"/>
                      <a:gd name="connsiteY34" fmla="*/ 17288 h 17287"/>
                      <a:gd name="connsiteX35" fmla="*/ 9220 w 28813"/>
                      <a:gd name="connsiteY35" fmla="*/ 17288 h 17287"/>
                      <a:gd name="connsiteX36" fmla="*/ 8068 w 28813"/>
                      <a:gd name="connsiteY36" fmla="*/ 17288 h 17287"/>
                      <a:gd name="connsiteX37" fmla="*/ 0 w 28813"/>
                      <a:gd name="connsiteY37" fmla="*/ 10372 h 17287"/>
                      <a:gd name="connsiteX38" fmla="*/ 0 w 28813"/>
                      <a:gd name="connsiteY38" fmla="*/ 10372 h 17287"/>
                      <a:gd name="connsiteX39" fmla="*/ 0 w 28813"/>
                      <a:gd name="connsiteY39" fmla="*/ 10372 h 17287"/>
                      <a:gd name="connsiteX40" fmla="*/ 0 w 28813"/>
                      <a:gd name="connsiteY40" fmla="*/ 10372 h 172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</a:cxnLst>
                    <a:rect l="l" t="t" r="r" b="b"/>
                    <a:pathLst>
                      <a:path w="28813" h="17287">
                        <a:moveTo>
                          <a:pt x="0" y="10372"/>
                        </a:moveTo>
                        <a:cubicBezTo>
                          <a:pt x="0" y="10372"/>
                          <a:pt x="0" y="10372"/>
                          <a:pt x="0" y="10372"/>
                        </a:cubicBezTo>
                        <a:lnTo>
                          <a:pt x="0" y="10372"/>
                        </a:lnTo>
                        <a:lnTo>
                          <a:pt x="0" y="6915"/>
                        </a:lnTo>
                        <a:lnTo>
                          <a:pt x="1152" y="8067"/>
                        </a:lnTo>
                        <a:cubicBezTo>
                          <a:pt x="1152" y="8067"/>
                          <a:pt x="1152" y="8067"/>
                          <a:pt x="1152" y="8067"/>
                        </a:cubicBezTo>
                        <a:cubicBezTo>
                          <a:pt x="1152" y="8067"/>
                          <a:pt x="1152" y="8067"/>
                          <a:pt x="1152" y="8067"/>
                        </a:cubicBezTo>
                        <a:cubicBezTo>
                          <a:pt x="1152" y="8067"/>
                          <a:pt x="1152" y="8067"/>
                          <a:pt x="1152" y="8067"/>
                        </a:cubicBezTo>
                        <a:lnTo>
                          <a:pt x="1152" y="8067"/>
                        </a:lnTo>
                        <a:cubicBezTo>
                          <a:pt x="1152" y="8067"/>
                          <a:pt x="1152" y="8067"/>
                          <a:pt x="1152" y="8067"/>
                        </a:cubicBezTo>
                        <a:cubicBezTo>
                          <a:pt x="1152" y="8067"/>
                          <a:pt x="1152" y="8067"/>
                          <a:pt x="1152" y="8067"/>
                        </a:cubicBezTo>
                        <a:cubicBezTo>
                          <a:pt x="1152" y="8067"/>
                          <a:pt x="1152" y="8067"/>
                          <a:pt x="1152" y="8067"/>
                        </a:cubicBezTo>
                        <a:cubicBezTo>
                          <a:pt x="1152" y="8067"/>
                          <a:pt x="1152" y="8067"/>
                          <a:pt x="1152" y="8067"/>
                        </a:cubicBezTo>
                        <a:lnTo>
                          <a:pt x="1152" y="8067"/>
                        </a:lnTo>
                        <a:lnTo>
                          <a:pt x="1152" y="8067"/>
                        </a:lnTo>
                        <a:lnTo>
                          <a:pt x="1152" y="8067"/>
                        </a:lnTo>
                        <a:cubicBezTo>
                          <a:pt x="1152" y="8067"/>
                          <a:pt x="1152" y="8067"/>
                          <a:pt x="1152" y="8067"/>
                        </a:cubicBezTo>
                        <a:cubicBezTo>
                          <a:pt x="1152" y="8067"/>
                          <a:pt x="1152" y="8067"/>
                          <a:pt x="1152" y="8067"/>
                        </a:cubicBezTo>
                        <a:cubicBezTo>
                          <a:pt x="1152" y="8067"/>
                          <a:pt x="1152" y="8067"/>
                          <a:pt x="1152" y="8067"/>
                        </a:cubicBezTo>
                        <a:cubicBezTo>
                          <a:pt x="1152" y="8067"/>
                          <a:pt x="1152" y="8067"/>
                          <a:pt x="1152" y="8067"/>
                        </a:cubicBezTo>
                        <a:cubicBezTo>
                          <a:pt x="1152" y="8067"/>
                          <a:pt x="1152" y="8067"/>
                          <a:pt x="1152" y="8067"/>
                        </a:cubicBezTo>
                        <a:cubicBezTo>
                          <a:pt x="1152" y="8067"/>
                          <a:pt x="1152" y="8067"/>
                          <a:pt x="2305" y="8067"/>
                        </a:cubicBezTo>
                        <a:lnTo>
                          <a:pt x="17288" y="0"/>
                        </a:lnTo>
                        <a:cubicBezTo>
                          <a:pt x="17288" y="0"/>
                          <a:pt x="17288" y="0"/>
                          <a:pt x="17288" y="0"/>
                        </a:cubicBezTo>
                        <a:cubicBezTo>
                          <a:pt x="17288" y="0"/>
                          <a:pt x="17288" y="0"/>
                          <a:pt x="17288" y="0"/>
                        </a:cubicBezTo>
                        <a:lnTo>
                          <a:pt x="17288" y="2304"/>
                        </a:lnTo>
                        <a:cubicBezTo>
                          <a:pt x="17288" y="2304"/>
                          <a:pt x="17288" y="3457"/>
                          <a:pt x="18440" y="3457"/>
                        </a:cubicBezTo>
                        <a:lnTo>
                          <a:pt x="28813" y="9220"/>
                        </a:lnTo>
                        <a:cubicBezTo>
                          <a:pt x="28813" y="9220"/>
                          <a:pt x="28813" y="9220"/>
                          <a:pt x="27661" y="9220"/>
                        </a:cubicBezTo>
                        <a:lnTo>
                          <a:pt x="12677" y="17288"/>
                        </a:lnTo>
                        <a:cubicBezTo>
                          <a:pt x="12677" y="17288"/>
                          <a:pt x="11525" y="17288"/>
                          <a:pt x="11525" y="17288"/>
                        </a:cubicBezTo>
                        <a:cubicBezTo>
                          <a:pt x="11525" y="17288"/>
                          <a:pt x="11525" y="17288"/>
                          <a:pt x="11525" y="17288"/>
                        </a:cubicBezTo>
                        <a:cubicBezTo>
                          <a:pt x="11525" y="17288"/>
                          <a:pt x="10373" y="17288"/>
                          <a:pt x="10373" y="17288"/>
                        </a:cubicBezTo>
                        <a:lnTo>
                          <a:pt x="10373" y="17288"/>
                        </a:lnTo>
                        <a:cubicBezTo>
                          <a:pt x="10373" y="17288"/>
                          <a:pt x="9220" y="17288"/>
                          <a:pt x="9220" y="17288"/>
                        </a:cubicBezTo>
                        <a:lnTo>
                          <a:pt x="9220" y="17288"/>
                        </a:lnTo>
                        <a:cubicBezTo>
                          <a:pt x="9220" y="17288"/>
                          <a:pt x="8068" y="17288"/>
                          <a:pt x="8068" y="17288"/>
                        </a:cubicBezTo>
                        <a:lnTo>
                          <a:pt x="0" y="10372"/>
                        </a:lnTo>
                        <a:cubicBezTo>
                          <a:pt x="0" y="11525"/>
                          <a:pt x="0" y="11525"/>
                          <a:pt x="0" y="10372"/>
                        </a:cubicBezTo>
                        <a:cubicBezTo>
                          <a:pt x="0" y="10372"/>
                          <a:pt x="0" y="10372"/>
                          <a:pt x="0" y="10372"/>
                        </a:cubicBezTo>
                        <a:cubicBezTo>
                          <a:pt x="0" y="10372"/>
                          <a:pt x="0" y="10372"/>
                          <a:pt x="0" y="10372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0366FE"/>
                      </a:gs>
                      <a:gs pos="50000">
                        <a:srgbClr val="0451E5"/>
                      </a:gs>
                      <a:gs pos="100000">
                        <a:srgbClr val="063CCC"/>
                      </a:gs>
                    </a:gsLst>
                    <a:lin ang="20691544" scaled="1"/>
                  </a:gradFill>
                  <a:ln w="115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230" name="Freeform: Shape 4229">
                    <a:extLst>
                      <a:ext uri="{FF2B5EF4-FFF2-40B4-BE49-F238E27FC236}">
                        <a16:creationId xmlns:a16="http://schemas.microsoft.com/office/drawing/2014/main" id="{82B8108B-D925-B5EE-46B0-D49BCBC3642A}"/>
                      </a:ext>
                    </a:extLst>
                  </p:cNvPr>
                  <p:cNvSpPr/>
                  <p:nvPr/>
                </p:nvSpPr>
                <p:spPr>
                  <a:xfrm>
                    <a:off x="15791617" y="9307114"/>
                    <a:ext cx="28813" cy="17287"/>
                  </a:xfrm>
                  <a:custGeom>
                    <a:avLst/>
                    <a:gdLst>
                      <a:gd name="connsiteX0" fmla="*/ 0 w 28813"/>
                      <a:gd name="connsiteY0" fmla="*/ 10373 h 17287"/>
                      <a:gd name="connsiteX1" fmla="*/ 0 w 28813"/>
                      <a:gd name="connsiteY1" fmla="*/ 10373 h 17287"/>
                      <a:gd name="connsiteX2" fmla="*/ 0 w 28813"/>
                      <a:gd name="connsiteY2" fmla="*/ 10373 h 17287"/>
                      <a:gd name="connsiteX3" fmla="*/ 0 w 28813"/>
                      <a:gd name="connsiteY3" fmla="*/ 6915 h 17287"/>
                      <a:gd name="connsiteX4" fmla="*/ 1153 w 28813"/>
                      <a:gd name="connsiteY4" fmla="*/ 8068 h 17287"/>
                      <a:gd name="connsiteX5" fmla="*/ 1153 w 28813"/>
                      <a:gd name="connsiteY5" fmla="*/ 8068 h 17287"/>
                      <a:gd name="connsiteX6" fmla="*/ 1153 w 28813"/>
                      <a:gd name="connsiteY6" fmla="*/ 8068 h 17287"/>
                      <a:gd name="connsiteX7" fmla="*/ 1153 w 28813"/>
                      <a:gd name="connsiteY7" fmla="*/ 8068 h 17287"/>
                      <a:gd name="connsiteX8" fmla="*/ 1153 w 28813"/>
                      <a:gd name="connsiteY8" fmla="*/ 8068 h 17287"/>
                      <a:gd name="connsiteX9" fmla="*/ 1153 w 28813"/>
                      <a:gd name="connsiteY9" fmla="*/ 8068 h 17287"/>
                      <a:gd name="connsiteX10" fmla="*/ 1153 w 28813"/>
                      <a:gd name="connsiteY10" fmla="*/ 8068 h 17287"/>
                      <a:gd name="connsiteX11" fmla="*/ 1153 w 28813"/>
                      <a:gd name="connsiteY11" fmla="*/ 8068 h 17287"/>
                      <a:gd name="connsiteX12" fmla="*/ 1153 w 28813"/>
                      <a:gd name="connsiteY12" fmla="*/ 8068 h 17287"/>
                      <a:gd name="connsiteX13" fmla="*/ 1153 w 28813"/>
                      <a:gd name="connsiteY13" fmla="*/ 8068 h 17287"/>
                      <a:gd name="connsiteX14" fmla="*/ 1153 w 28813"/>
                      <a:gd name="connsiteY14" fmla="*/ 8068 h 17287"/>
                      <a:gd name="connsiteX15" fmla="*/ 1153 w 28813"/>
                      <a:gd name="connsiteY15" fmla="*/ 8068 h 17287"/>
                      <a:gd name="connsiteX16" fmla="*/ 1153 w 28813"/>
                      <a:gd name="connsiteY16" fmla="*/ 8068 h 17287"/>
                      <a:gd name="connsiteX17" fmla="*/ 1153 w 28813"/>
                      <a:gd name="connsiteY17" fmla="*/ 8068 h 17287"/>
                      <a:gd name="connsiteX18" fmla="*/ 1153 w 28813"/>
                      <a:gd name="connsiteY18" fmla="*/ 8068 h 17287"/>
                      <a:gd name="connsiteX19" fmla="*/ 1153 w 28813"/>
                      <a:gd name="connsiteY19" fmla="*/ 8068 h 17287"/>
                      <a:gd name="connsiteX20" fmla="*/ 1153 w 28813"/>
                      <a:gd name="connsiteY20" fmla="*/ 8068 h 17287"/>
                      <a:gd name="connsiteX21" fmla="*/ 2305 w 28813"/>
                      <a:gd name="connsiteY21" fmla="*/ 8068 h 17287"/>
                      <a:gd name="connsiteX22" fmla="*/ 17288 w 28813"/>
                      <a:gd name="connsiteY22" fmla="*/ 0 h 17287"/>
                      <a:gd name="connsiteX23" fmla="*/ 17288 w 28813"/>
                      <a:gd name="connsiteY23" fmla="*/ 0 h 17287"/>
                      <a:gd name="connsiteX24" fmla="*/ 17288 w 28813"/>
                      <a:gd name="connsiteY24" fmla="*/ 0 h 17287"/>
                      <a:gd name="connsiteX25" fmla="*/ 17288 w 28813"/>
                      <a:gd name="connsiteY25" fmla="*/ 2305 h 17287"/>
                      <a:gd name="connsiteX26" fmla="*/ 18441 w 28813"/>
                      <a:gd name="connsiteY26" fmla="*/ 3457 h 17287"/>
                      <a:gd name="connsiteX27" fmla="*/ 28813 w 28813"/>
                      <a:gd name="connsiteY27" fmla="*/ 9220 h 17287"/>
                      <a:gd name="connsiteX28" fmla="*/ 28813 w 28813"/>
                      <a:gd name="connsiteY28" fmla="*/ 9220 h 17287"/>
                      <a:gd name="connsiteX29" fmla="*/ 13830 w 28813"/>
                      <a:gd name="connsiteY29" fmla="*/ 17288 h 17287"/>
                      <a:gd name="connsiteX30" fmla="*/ 12678 w 28813"/>
                      <a:gd name="connsiteY30" fmla="*/ 17288 h 17287"/>
                      <a:gd name="connsiteX31" fmla="*/ 12678 w 28813"/>
                      <a:gd name="connsiteY31" fmla="*/ 17288 h 17287"/>
                      <a:gd name="connsiteX32" fmla="*/ 11525 w 28813"/>
                      <a:gd name="connsiteY32" fmla="*/ 17288 h 17287"/>
                      <a:gd name="connsiteX33" fmla="*/ 11525 w 28813"/>
                      <a:gd name="connsiteY33" fmla="*/ 17288 h 17287"/>
                      <a:gd name="connsiteX34" fmla="*/ 10373 w 28813"/>
                      <a:gd name="connsiteY34" fmla="*/ 17288 h 17287"/>
                      <a:gd name="connsiteX35" fmla="*/ 10373 w 28813"/>
                      <a:gd name="connsiteY35" fmla="*/ 17288 h 17287"/>
                      <a:gd name="connsiteX36" fmla="*/ 9221 w 28813"/>
                      <a:gd name="connsiteY36" fmla="*/ 17288 h 17287"/>
                      <a:gd name="connsiteX37" fmla="*/ 0 w 28813"/>
                      <a:gd name="connsiteY37" fmla="*/ 10373 h 17287"/>
                      <a:gd name="connsiteX38" fmla="*/ 0 w 28813"/>
                      <a:gd name="connsiteY38" fmla="*/ 10373 h 17287"/>
                      <a:gd name="connsiteX39" fmla="*/ 0 w 28813"/>
                      <a:gd name="connsiteY39" fmla="*/ 10373 h 17287"/>
                      <a:gd name="connsiteX40" fmla="*/ 0 w 28813"/>
                      <a:gd name="connsiteY40" fmla="*/ 10373 h 172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</a:cxnLst>
                    <a:rect l="l" t="t" r="r" b="b"/>
                    <a:pathLst>
                      <a:path w="28813" h="17287">
                        <a:moveTo>
                          <a:pt x="0" y="10373"/>
                        </a:moveTo>
                        <a:cubicBezTo>
                          <a:pt x="0" y="10373"/>
                          <a:pt x="0" y="10373"/>
                          <a:pt x="0" y="10373"/>
                        </a:cubicBezTo>
                        <a:lnTo>
                          <a:pt x="0" y="10373"/>
                        </a:lnTo>
                        <a:lnTo>
                          <a:pt x="0" y="6915"/>
                        </a:lnTo>
                        <a:lnTo>
                          <a:pt x="1153" y="8068"/>
                        </a:lnTo>
                        <a:cubicBezTo>
                          <a:pt x="1153" y="8068"/>
                          <a:pt x="1153" y="8068"/>
                          <a:pt x="1153" y="8068"/>
                        </a:cubicBezTo>
                        <a:cubicBezTo>
                          <a:pt x="1153" y="8068"/>
                          <a:pt x="1153" y="8068"/>
                          <a:pt x="1153" y="8068"/>
                        </a:cubicBezTo>
                        <a:cubicBezTo>
                          <a:pt x="1153" y="8068"/>
                          <a:pt x="1153" y="8068"/>
                          <a:pt x="1153" y="8068"/>
                        </a:cubicBezTo>
                        <a:lnTo>
                          <a:pt x="1153" y="8068"/>
                        </a:lnTo>
                        <a:cubicBezTo>
                          <a:pt x="1153" y="8068"/>
                          <a:pt x="1153" y="8068"/>
                          <a:pt x="1153" y="8068"/>
                        </a:cubicBezTo>
                        <a:cubicBezTo>
                          <a:pt x="1153" y="8068"/>
                          <a:pt x="1153" y="8068"/>
                          <a:pt x="1153" y="8068"/>
                        </a:cubicBezTo>
                        <a:cubicBezTo>
                          <a:pt x="1153" y="8068"/>
                          <a:pt x="1153" y="8068"/>
                          <a:pt x="1153" y="8068"/>
                        </a:cubicBezTo>
                        <a:cubicBezTo>
                          <a:pt x="1153" y="8068"/>
                          <a:pt x="1153" y="8068"/>
                          <a:pt x="1153" y="8068"/>
                        </a:cubicBezTo>
                        <a:cubicBezTo>
                          <a:pt x="1153" y="8068"/>
                          <a:pt x="1153" y="8068"/>
                          <a:pt x="1153" y="8068"/>
                        </a:cubicBezTo>
                        <a:cubicBezTo>
                          <a:pt x="1153" y="8068"/>
                          <a:pt x="1153" y="8068"/>
                          <a:pt x="1153" y="8068"/>
                        </a:cubicBezTo>
                        <a:cubicBezTo>
                          <a:pt x="1153" y="8068"/>
                          <a:pt x="1153" y="8068"/>
                          <a:pt x="1153" y="8068"/>
                        </a:cubicBezTo>
                        <a:cubicBezTo>
                          <a:pt x="1153" y="8068"/>
                          <a:pt x="1153" y="8068"/>
                          <a:pt x="1153" y="8068"/>
                        </a:cubicBezTo>
                        <a:cubicBezTo>
                          <a:pt x="1153" y="8068"/>
                          <a:pt x="1153" y="8068"/>
                          <a:pt x="1153" y="8068"/>
                        </a:cubicBezTo>
                        <a:cubicBezTo>
                          <a:pt x="1153" y="8068"/>
                          <a:pt x="1153" y="8068"/>
                          <a:pt x="1153" y="8068"/>
                        </a:cubicBezTo>
                        <a:cubicBezTo>
                          <a:pt x="1153" y="8068"/>
                          <a:pt x="1153" y="8068"/>
                          <a:pt x="1153" y="8068"/>
                        </a:cubicBezTo>
                        <a:cubicBezTo>
                          <a:pt x="1153" y="8068"/>
                          <a:pt x="1153" y="8068"/>
                          <a:pt x="1153" y="8068"/>
                        </a:cubicBezTo>
                        <a:cubicBezTo>
                          <a:pt x="1153" y="8068"/>
                          <a:pt x="1153" y="8068"/>
                          <a:pt x="2305" y="8068"/>
                        </a:cubicBezTo>
                        <a:lnTo>
                          <a:pt x="17288" y="0"/>
                        </a:lnTo>
                        <a:lnTo>
                          <a:pt x="17288" y="0"/>
                        </a:lnTo>
                        <a:cubicBezTo>
                          <a:pt x="17288" y="0"/>
                          <a:pt x="17288" y="0"/>
                          <a:pt x="17288" y="0"/>
                        </a:cubicBezTo>
                        <a:lnTo>
                          <a:pt x="17288" y="2305"/>
                        </a:lnTo>
                        <a:cubicBezTo>
                          <a:pt x="17288" y="2305"/>
                          <a:pt x="17288" y="3457"/>
                          <a:pt x="18441" y="3457"/>
                        </a:cubicBezTo>
                        <a:lnTo>
                          <a:pt x="28813" y="9220"/>
                        </a:lnTo>
                        <a:cubicBezTo>
                          <a:pt x="28813" y="9220"/>
                          <a:pt x="28813" y="9220"/>
                          <a:pt x="28813" y="9220"/>
                        </a:cubicBezTo>
                        <a:lnTo>
                          <a:pt x="13830" y="17288"/>
                        </a:lnTo>
                        <a:cubicBezTo>
                          <a:pt x="13830" y="17288"/>
                          <a:pt x="12678" y="17288"/>
                          <a:pt x="12678" y="17288"/>
                        </a:cubicBezTo>
                        <a:cubicBezTo>
                          <a:pt x="12678" y="17288"/>
                          <a:pt x="12678" y="17288"/>
                          <a:pt x="12678" y="17288"/>
                        </a:cubicBezTo>
                        <a:cubicBezTo>
                          <a:pt x="12678" y="17288"/>
                          <a:pt x="11525" y="17288"/>
                          <a:pt x="11525" y="17288"/>
                        </a:cubicBezTo>
                        <a:lnTo>
                          <a:pt x="11525" y="17288"/>
                        </a:lnTo>
                        <a:cubicBezTo>
                          <a:pt x="11525" y="17288"/>
                          <a:pt x="10373" y="17288"/>
                          <a:pt x="10373" y="17288"/>
                        </a:cubicBezTo>
                        <a:lnTo>
                          <a:pt x="10373" y="17288"/>
                        </a:lnTo>
                        <a:cubicBezTo>
                          <a:pt x="10373" y="17288"/>
                          <a:pt x="9221" y="17288"/>
                          <a:pt x="9221" y="17288"/>
                        </a:cubicBezTo>
                        <a:lnTo>
                          <a:pt x="0" y="10373"/>
                        </a:lnTo>
                        <a:cubicBezTo>
                          <a:pt x="0" y="10373"/>
                          <a:pt x="0" y="10373"/>
                          <a:pt x="0" y="10373"/>
                        </a:cubicBezTo>
                        <a:cubicBezTo>
                          <a:pt x="0" y="10373"/>
                          <a:pt x="0" y="10373"/>
                          <a:pt x="0" y="10373"/>
                        </a:cubicBezTo>
                        <a:cubicBezTo>
                          <a:pt x="0" y="10373"/>
                          <a:pt x="0" y="10373"/>
                          <a:pt x="0" y="10373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0366FE"/>
                      </a:gs>
                      <a:gs pos="50000">
                        <a:srgbClr val="0451E5"/>
                      </a:gs>
                      <a:gs pos="100000">
                        <a:srgbClr val="063CCC"/>
                      </a:gs>
                    </a:gsLst>
                    <a:lin ang="20691537" scaled="1"/>
                  </a:gradFill>
                  <a:ln w="115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231" name="Freeform: Shape 4230">
                    <a:extLst>
                      <a:ext uri="{FF2B5EF4-FFF2-40B4-BE49-F238E27FC236}">
                        <a16:creationId xmlns:a16="http://schemas.microsoft.com/office/drawing/2014/main" id="{62EC3A98-7E00-2260-4E7A-7E251115BF76}"/>
                      </a:ext>
                    </a:extLst>
                  </p:cNvPr>
                  <p:cNvSpPr/>
                  <p:nvPr/>
                </p:nvSpPr>
                <p:spPr>
                  <a:xfrm>
                    <a:off x="15770872" y="9318639"/>
                    <a:ext cx="28813" cy="17287"/>
                  </a:xfrm>
                  <a:custGeom>
                    <a:avLst/>
                    <a:gdLst>
                      <a:gd name="connsiteX0" fmla="*/ 0 w 28813"/>
                      <a:gd name="connsiteY0" fmla="*/ 10373 h 17287"/>
                      <a:gd name="connsiteX1" fmla="*/ 0 w 28813"/>
                      <a:gd name="connsiteY1" fmla="*/ 10373 h 17287"/>
                      <a:gd name="connsiteX2" fmla="*/ 0 w 28813"/>
                      <a:gd name="connsiteY2" fmla="*/ 10373 h 17287"/>
                      <a:gd name="connsiteX3" fmla="*/ 0 w 28813"/>
                      <a:gd name="connsiteY3" fmla="*/ 6915 h 17287"/>
                      <a:gd name="connsiteX4" fmla="*/ 1153 w 28813"/>
                      <a:gd name="connsiteY4" fmla="*/ 8068 h 17287"/>
                      <a:gd name="connsiteX5" fmla="*/ 1153 w 28813"/>
                      <a:gd name="connsiteY5" fmla="*/ 8068 h 17287"/>
                      <a:gd name="connsiteX6" fmla="*/ 1153 w 28813"/>
                      <a:gd name="connsiteY6" fmla="*/ 8068 h 17287"/>
                      <a:gd name="connsiteX7" fmla="*/ 1153 w 28813"/>
                      <a:gd name="connsiteY7" fmla="*/ 8068 h 17287"/>
                      <a:gd name="connsiteX8" fmla="*/ 1153 w 28813"/>
                      <a:gd name="connsiteY8" fmla="*/ 8068 h 17287"/>
                      <a:gd name="connsiteX9" fmla="*/ 1153 w 28813"/>
                      <a:gd name="connsiteY9" fmla="*/ 8068 h 17287"/>
                      <a:gd name="connsiteX10" fmla="*/ 1153 w 28813"/>
                      <a:gd name="connsiteY10" fmla="*/ 8068 h 17287"/>
                      <a:gd name="connsiteX11" fmla="*/ 1153 w 28813"/>
                      <a:gd name="connsiteY11" fmla="*/ 8068 h 17287"/>
                      <a:gd name="connsiteX12" fmla="*/ 1153 w 28813"/>
                      <a:gd name="connsiteY12" fmla="*/ 8068 h 17287"/>
                      <a:gd name="connsiteX13" fmla="*/ 1153 w 28813"/>
                      <a:gd name="connsiteY13" fmla="*/ 8068 h 17287"/>
                      <a:gd name="connsiteX14" fmla="*/ 1153 w 28813"/>
                      <a:gd name="connsiteY14" fmla="*/ 8068 h 17287"/>
                      <a:gd name="connsiteX15" fmla="*/ 1153 w 28813"/>
                      <a:gd name="connsiteY15" fmla="*/ 8068 h 17287"/>
                      <a:gd name="connsiteX16" fmla="*/ 1153 w 28813"/>
                      <a:gd name="connsiteY16" fmla="*/ 8068 h 17287"/>
                      <a:gd name="connsiteX17" fmla="*/ 1153 w 28813"/>
                      <a:gd name="connsiteY17" fmla="*/ 8068 h 17287"/>
                      <a:gd name="connsiteX18" fmla="*/ 1153 w 28813"/>
                      <a:gd name="connsiteY18" fmla="*/ 8068 h 17287"/>
                      <a:gd name="connsiteX19" fmla="*/ 1153 w 28813"/>
                      <a:gd name="connsiteY19" fmla="*/ 8068 h 17287"/>
                      <a:gd name="connsiteX20" fmla="*/ 1153 w 28813"/>
                      <a:gd name="connsiteY20" fmla="*/ 8068 h 17287"/>
                      <a:gd name="connsiteX21" fmla="*/ 2305 w 28813"/>
                      <a:gd name="connsiteY21" fmla="*/ 8068 h 17287"/>
                      <a:gd name="connsiteX22" fmla="*/ 17288 w 28813"/>
                      <a:gd name="connsiteY22" fmla="*/ 0 h 17287"/>
                      <a:gd name="connsiteX23" fmla="*/ 17288 w 28813"/>
                      <a:gd name="connsiteY23" fmla="*/ 0 h 17287"/>
                      <a:gd name="connsiteX24" fmla="*/ 17288 w 28813"/>
                      <a:gd name="connsiteY24" fmla="*/ 0 h 17287"/>
                      <a:gd name="connsiteX25" fmla="*/ 17288 w 28813"/>
                      <a:gd name="connsiteY25" fmla="*/ 2305 h 17287"/>
                      <a:gd name="connsiteX26" fmla="*/ 18441 w 28813"/>
                      <a:gd name="connsiteY26" fmla="*/ 3457 h 17287"/>
                      <a:gd name="connsiteX27" fmla="*/ 28813 w 28813"/>
                      <a:gd name="connsiteY27" fmla="*/ 9220 h 17287"/>
                      <a:gd name="connsiteX28" fmla="*/ 27661 w 28813"/>
                      <a:gd name="connsiteY28" fmla="*/ 9220 h 17287"/>
                      <a:gd name="connsiteX29" fmla="*/ 12678 w 28813"/>
                      <a:gd name="connsiteY29" fmla="*/ 17288 h 17287"/>
                      <a:gd name="connsiteX30" fmla="*/ 11525 w 28813"/>
                      <a:gd name="connsiteY30" fmla="*/ 17288 h 17287"/>
                      <a:gd name="connsiteX31" fmla="*/ 11525 w 28813"/>
                      <a:gd name="connsiteY31" fmla="*/ 17288 h 17287"/>
                      <a:gd name="connsiteX32" fmla="*/ 10373 w 28813"/>
                      <a:gd name="connsiteY32" fmla="*/ 17288 h 17287"/>
                      <a:gd name="connsiteX33" fmla="*/ 10373 w 28813"/>
                      <a:gd name="connsiteY33" fmla="*/ 17288 h 17287"/>
                      <a:gd name="connsiteX34" fmla="*/ 9220 w 28813"/>
                      <a:gd name="connsiteY34" fmla="*/ 17288 h 17287"/>
                      <a:gd name="connsiteX35" fmla="*/ 9220 w 28813"/>
                      <a:gd name="connsiteY35" fmla="*/ 17288 h 17287"/>
                      <a:gd name="connsiteX36" fmla="*/ 8068 w 28813"/>
                      <a:gd name="connsiteY36" fmla="*/ 17288 h 17287"/>
                      <a:gd name="connsiteX37" fmla="*/ 0 w 28813"/>
                      <a:gd name="connsiteY37" fmla="*/ 10373 h 17287"/>
                      <a:gd name="connsiteX38" fmla="*/ 0 w 28813"/>
                      <a:gd name="connsiteY38" fmla="*/ 10373 h 17287"/>
                      <a:gd name="connsiteX39" fmla="*/ 0 w 28813"/>
                      <a:gd name="connsiteY39" fmla="*/ 10373 h 17287"/>
                      <a:gd name="connsiteX40" fmla="*/ 0 w 28813"/>
                      <a:gd name="connsiteY40" fmla="*/ 10373 h 172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</a:cxnLst>
                    <a:rect l="l" t="t" r="r" b="b"/>
                    <a:pathLst>
                      <a:path w="28813" h="17287">
                        <a:moveTo>
                          <a:pt x="0" y="10373"/>
                        </a:moveTo>
                        <a:cubicBezTo>
                          <a:pt x="0" y="10373"/>
                          <a:pt x="0" y="10373"/>
                          <a:pt x="0" y="10373"/>
                        </a:cubicBezTo>
                        <a:lnTo>
                          <a:pt x="0" y="10373"/>
                        </a:lnTo>
                        <a:lnTo>
                          <a:pt x="0" y="6915"/>
                        </a:lnTo>
                        <a:lnTo>
                          <a:pt x="1153" y="8068"/>
                        </a:lnTo>
                        <a:cubicBezTo>
                          <a:pt x="1153" y="8068"/>
                          <a:pt x="1153" y="8068"/>
                          <a:pt x="1153" y="8068"/>
                        </a:cubicBezTo>
                        <a:cubicBezTo>
                          <a:pt x="1153" y="8068"/>
                          <a:pt x="1153" y="8068"/>
                          <a:pt x="1153" y="8068"/>
                        </a:cubicBezTo>
                        <a:cubicBezTo>
                          <a:pt x="1153" y="8068"/>
                          <a:pt x="1153" y="8068"/>
                          <a:pt x="1153" y="8068"/>
                        </a:cubicBezTo>
                        <a:cubicBezTo>
                          <a:pt x="1153" y="8068"/>
                          <a:pt x="1153" y="8068"/>
                          <a:pt x="1153" y="8068"/>
                        </a:cubicBezTo>
                        <a:cubicBezTo>
                          <a:pt x="1153" y="8068"/>
                          <a:pt x="1153" y="8068"/>
                          <a:pt x="1153" y="8068"/>
                        </a:cubicBezTo>
                        <a:cubicBezTo>
                          <a:pt x="1153" y="8068"/>
                          <a:pt x="1153" y="8068"/>
                          <a:pt x="1153" y="8068"/>
                        </a:cubicBezTo>
                        <a:cubicBezTo>
                          <a:pt x="1153" y="8068"/>
                          <a:pt x="1153" y="8068"/>
                          <a:pt x="1153" y="8068"/>
                        </a:cubicBezTo>
                        <a:cubicBezTo>
                          <a:pt x="1153" y="8068"/>
                          <a:pt x="1153" y="8068"/>
                          <a:pt x="1153" y="8068"/>
                        </a:cubicBezTo>
                        <a:lnTo>
                          <a:pt x="1153" y="8068"/>
                        </a:lnTo>
                        <a:lnTo>
                          <a:pt x="1153" y="8068"/>
                        </a:lnTo>
                        <a:cubicBezTo>
                          <a:pt x="1153" y="8068"/>
                          <a:pt x="1153" y="8068"/>
                          <a:pt x="1153" y="8068"/>
                        </a:cubicBezTo>
                        <a:cubicBezTo>
                          <a:pt x="1153" y="8068"/>
                          <a:pt x="1153" y="8068"/>
                          <a:pt x="1153" y="8068"/>
                        </a:cubicBezTo>
                        <a:cubicBezTo>
                          <a:pt x="1153" y="8068"/>
                          <a:pt x="1153" y="8068"/>
                          <a:pt x="1153" y="8068"/>
                        </a:cubicBezTo>
                        <a:cubicBezTo>
                          <a:pt x="1153" y="8068"/>
                          <a:pt x="1153" y="8068"/>
                          <a:pt x="1153" y="8068"/>
                        </a:cubicBezTo>
                        <a:cubicBezTo>
                          <a:pt x="1153" y="8068"/>
                          <a:pt x="1153" y="8068"/>
                          <a:pt x="1153" y="8068"/>
                        </a:cubicBezTo>
                        <a:cubicBezTo>
                          <a:pt x="1153" y="8068"/>
                          <a:pt x="1153" y="8068"/>
                          <a:pt x="1153" y="8068"/>
                        </a:cubicBezTo>
                        <a:cubicBezTo>
                          <a:pt x="1153" y="8068"/>
                          <a:pt x="1153" y="8068"/>
                          <a:pt x="2305" y="8068"/>
                        </a:cubicBezTo>
                        <a:lnTo>
                          <a:pt x="17288" y="0"/>
                        </a:lnTo>
                        <a:lnTo>
                          <a:pt x="17288" y="0"/>
                        </a:lnTo>
                        <a:cubicBezTo>
                          <a:pt x="17288" y="0"/>
                          <a:pt x="17288" y="0"/>
                          <a:pt x="17288" y="0"/>
                        </a:cubicBezTo>
                        <a:lnTo>
                          <a:pt x="17288" y="2305"/>
                        </a:lnTo>
                        <a:cubicBezTo>
                          <a:pt x="17288" y="2305"/>
                          <a:pt x="17288" y="3457"/>
                          <a:pt x="18441" y="3457"/>
                        </a:cubicBezTo>
                        <a:lnTo>
                          <a:pt x="28813" y="9220"/>
                        </a:lnTo>
                        <a:cubicBezTo>
                          <a:pt x="28813" y="9220"/>
                          <a:pt x="28813" y="9220"/>
                          <a:pt x="27661" y="9220"/>
                        </a:cubicBezTo>
                        <a:lnTo>
                          <a:pt x="12678" y="17288"/>
                        </a:lnTo>
                        <a:cubicBezTo>
                          <a:pt x="12678" y="17288"/>
                          <a:pt x="11525" y="17288"/>
                          <a:pt x="11525" y="17288"/>
                        </a:cubicBezTo>
                        <a:cubicBezTo>
                          <a:pt x="11525" y="17288"/>
                          <a:pt x="11525" y="17288"/>
                          <a:pt x="11525" y="17288"/>
                        </a:cubicBezTo>
                        <a:cubicBezTo>
                          <a:pt x="11525" y="17288"/>
                          <a:pt x="10373" y="17288"/>
                          <a:pt x="10373" y="17288"/>
                        </a:cubicBezTo>
                        <a:lnTo>
                          <a:pt x="10373" y="17288"/>
                        </a:lnTo>
                        <a:cubicBezTo>
                          <a:pt x="10373" y="17288"/>
                          <a:pt x="9220" y="17288"/>
                          <a:pt x="9220" y="17288"/>
                        </a:cubicBezTo>
                        <a:lnTo>
                          <a:pt x="9220" y="17288"/>
                        </a:lnTo>
                        <a:cubicBezTo>
                          <a:pt x="9220" y="17288"/>
                          <a:pt x="8068" y="17288"/>
                          <a:pt x="8068" y="17288"/>
                        </a:cubicBezTo>
                        <a:lnTo>
                          <a:pt x="0" y="10373"/>
                        </a:lnTo>
                        <a:cubicBezTo>
                          <a:pt x="0" y="11525"/>
                          <a:pt x="0" y="10373"/>
                          <a:pt x="0" y="10373"/>
                        </a:cubicBezTo>
                        <a:cubicBezTo>
                          <a:pt x="0" y="10373"/>
                          <a:pt x="0" y="10373"/>
                          <a:pt x="0" y="10373"/>
                        </a:cubicBezTo>
                        <a:cubicBezTo>
                          <a:pt x="0" y="10373"/>
                          <a:pt x="0" y="10373"/>
                          <a:pt x="0" y="10373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0366FE"/>
                      </a:gs>
                      <a:gs pos="50000">
                        <a:srgbClr val="0451E5"/>
                      </a:gs>
                      <a:gs pos="100000">
                        <a:srgbClr val="063CCC"/>
                      </a:gs>
                    </a:gsLst>
                    <a:lin ang="20691537" scaled="1"/>
                  </a:gradFill>
                  <a:ln w="115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232" name="Freeform: Shape 4231">
                    <a:extLst>
                      <a:ext uri="{FF2B5EF4-FFF2-40B4-BE49-F238E27FC236}">
                        <a16:creationId xmlns:a16="http://schemas.microsoft.com/office/drawing/2014/main" id="{FD9BDD90-027B-0A79-B22F-2541DDF8C4F8}"/>
                      </a:ext>
                    </a:extLst>
                  </p:cNvPr>
                  <p:cNvSpPr/>
                  <p:nvPr/>
                </p:nvSpPr>
                <p:spPr>
                  <a:xfrm>
                    <a:off x="15757041" y="9303657"/>
                    <a:ext cx="32271" cy="17287"/>
                  </a:xfrm>
                  <a:custGeom>
                    <a:avLst/>
                    <a:gdLst>
                      <a:gd name="connsiteX0" fmla="*/ 9221 w 32271"/>
                      <a:gd name="connsiteY0" fmla="*/ 8068 h 17287"/>
                      <a:gd name="connsiteX1" fmla="*/ 9221 w 32271"/>
                      <a:gd name="connsiteY1" fmla="*/ 8068 h 17287"/>
                      <a:gd name="connsiteX2" fmla="*/ 9221 w 32271"/>
                      <a:gd name="connsiteY2" fmla="*/ 8068 h 17287"/>
                      <a:gd name="connsiteX3" fmla="*/ 9221 w 32271"/>
                      <a:gd name="connsiteY3" fmla="*/ 8068 h 17287"/>
                      <a:gd name="connsiteX4" fmla="*/ 9221 w 32271"/>
                      <a:gd name="connsiteY4" fmla="*/ 8068 h 17287"/>
                      <a:gd name="connsiteX5" fmla="*/ 9221 w 32271"/>
                      <a:gd name="connsiteY5" fmla="*/ 8068 h 17287"/>
                      <a:gd name="connsiteX6" fmla="*/ 9221 w 32271"/>
                      <a:gd name="connsiteY6" fmla="*/ 8068 h 17287"/>
                      <a:gd name="connsiteX7" fmla="*/ 9221 w 32271"/>
                      <a:gd name="connsiteY7" fmla="*/ 8068 h 17287"/>
                      <a:gd name="connsiteX8" fmla="*/ 9221 w 32271"/>
                      <a:gd name="connsiteY8" fmla="*/ 8068 h 17287"/>
                      <a:gd name="connsiteX9" fmla="*/ 10373 w 32271"/>
                      <a:gd name="connsiteY9" fmla="*/ 6915 h 17287"/>
                      <a:gd name="connsiteX10" fmla="*/ 10373 w 32271"/>
                      <a:gd name="connsiteY10" fmla="*/ 3457 h 17287"/>
                      <a:gd name="connsiteX11" fmla="*/ 11525 w 32271"/>
                      <a:gd name="connsiteY11" fmla="*/ 4610 h 17287"/>
                      <a:gd name="connsiteX12" fmla="*/ 11525 w 32271"/>
                      <a:gd name="connsiteY12" fmla="*/ 4610 h 17287"/>
                      <a:gd name="connsiteX13" fmla="*/ 11525 w 32271"/>
                      <a:gd name="connsiteY13" fmla="*/ 4610 h 17287"/>
                      <a:gd name="connsiteX14" fmla="*/ 11525 w 32271"/>
                      <a:gd name="connsiteY14" fmla="*/ 4610 h 17287"/>
                      <a:gd name="connsiteX15" fmla="*/ 11525 w 32271"/>
                      <a:gd name="connsiteY15" fmla="*/ 4610 h 17287"/>
                      <a:gd name="connsiteX16" fmla="*/ 11525 w 32271"/>
                      <a:gd name="connsiteY16" fmla="*/ 4610 h 17287"/>
                      <a:gd name="connsiteX17" fmla="*/ 11525 w 32271"/>
                      <a:gd name="connsiteY17" fmla="*/ 4610 h 17287"/>
                      <a:gd name="connsiteX18" fmla="*/ 11525 w 32271"/>
                      <a:gd name="connsiteY18" fmla="*/ 4610 h 17287"/>
                      <a:gd name="connsiteX19" fmla="*/ 11525 w 32271"/>
                      <a:gd name="connsiteY19" fmla="*/ 4610 h 17287"/>
                      <a:gd name="connsiteX20" fmla="*/ 11525 w 32271"/>
                      <a:gd name="connsiteY20" fmla="*/ 4610 h 17287"/>
                      <a:gd name="connsiteX21" fmla="*/ 11525 w 32271"/>
                      <a:gd name="connsiteY21" fmla="*/ 4610 h 17287"/>
                      <a:gd name="connsiteX22" fmla="*/ 11525 w 32271"/>
                      <a:gd name="connsiteY22" fmla="*/ 4610 h 17287"/>
                      <a:gd name="connsiteX23" fmla="*/ 11525 w 32271"/>
                      <a:gd name="connsiteY23" fmla="*/ 4610 h 17287"/>
                      <a:gd name="connsiteX24" fmla="*/ 11525 w 32271"/>
                      <a:gd name="connsiteY24" fmla="*/ 4610 h 17287"/>
                      <a:gd name="connsiteX25" fmla="*/ 11525 w 32271"/>
                      <a:gd name="connsiteY25" fmla="*/ 4610 h 17287"/>
                      <a:gd name="connsiteX26" fmla="*/ 11525 w 32271"/>
                      <a:gd name="connsiteY26" fmla="*/ 4610 h 17287"/>
                      <a:gd name="connsiteX27" fmla="*/ 11525 w 32271"/>
                      <a:gd name="connsiteY27" fmla="*/ 4610 h 17287"/>
                      <a:gd name="connsiteX28" fmla="*/ 12678 w 32271"/>
                      <a:gd name="connsiteY28" fmla="*/ 4610 h 17287"/>
                      <a:gd name="connsiteX29" fmla="*/ 20746 w 32271"/>
                      <a:gd name="connsiteY29" fmla="*/ 0 h 17287"/>
                      <a:gd name="connsiteX30" fmla="*/ 20746 w 32271"/>
                      <a:gd name="connsiteY30" fmla="*/ 2305 h 17287"/>
                      <a:gd name="connsiteX31" fmla="*/ 21898 w 32271"/>
                      <a:gd name="connsiteY31" fmla="*/ 3457 h 17287"/>
                      <a:gd name="connsiteX32" fmla="*/ 32271 w 32271"/>
                      <a:gd name="connsiteY32" fmla="*/ 9220 h 17287"/>
                      <a:gd name="connsiteX33" fmla="*/ 31118 w 32271"/>
                      <a:gd name="connsiteY33" fmla="*/ 9220 h 17287"/>
                      <a:gd name="connsiteX34" fmla="*/ 16136 w 32271"/>
                      <a:gd name="connsiteY34" fmla="*/ 17288 h 17287"/>
                      <a:gd name="connsiteX35" fmla="*/ 14983 w 32271"/>
                      <a:gd name="connsiteY35" fmla="*/ 17288 h 17287"/>
                      <a:gd name="connsiteX36" fmla="*/ 14983 w 32271"/>
                      <a:gd name="connsiteY36" fmla="*/ 17288 h 17287"/>
                      <a:gd name="connsiteX37" fmla="*/ 13830 w 32271"/>
                      <a:gd name="connsiteY37" fmla="*/ 17288 h 17287"/>
                      <a:gd name="connsiteX38" fmla="*/ 13830 w 32271"/>
                      <a:gd name="connsiteY38" fmla="*/ 17288 h 17287"/>
                      <a:gd name="connsiteX39" fmla="*/ 12678 w 32271"/>
                      <a:gd name="connsiteY39" fmla="*/ 17288 h 17287"/>
                      <a:gd name="connsiteX40" fmla="*/ 12678 w 32271"/>
                      <a:gd name="connsiteY40" fmla="*/ 17288 h 17287"/>
                      <a:gd name="connsiteX41" fmla="*/ 11525 w 32271"/>
                      <a:gd name="connsiteY41" fmla="*/ 17288 h 17287"/>
                      <a:gd name="connsiteX42" fmla="*/ 0 w 32271"/>
                      <a:gd name="connsiteY42" fmla="*/ 10372 h 17287"/>
                      <a:gd name="connsiteX43" fmla="*/ 0 w 32271"/>
                      <a:gd name="connsiteY43" fmla="*/ 10372 h 17287"/>
                      <a:gd name="connsiteX44" fmla="*/ 9221 w 32271"/>
                      <a:gd name="connsiteY44" fmla="*/ 8068 h 17287"/>
                      <a:gd name="connsiteX45" fmla="*/ 9221 w 32271"/>
                      <a:gd name="connsiteY45" fmla="*/ 8068 h 172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</a:cxnLst>
                    <a:rect l="l" t="t" r="r" b="b"/>
                    <a:pathLst>
                      <a:path w="32271" h="17287">
                        <a:moveTo>
                          <a:pt x="9221" y="8068"/>
                        </a:moveTo>
                        <a:cubicBezTo>
                          <a:pt x="9221" y="8068"/>
                          <a:pt x="9221" y="8068"/>
                          <a:pt x="9221" y="8068"/>
                        </a:cubicBezTo>
                        <a:cubicBezTo>
                          <a:pt x="9221" y="8068"/>
                          <a:pt x="9221" y="8068"/>
                          <a:pt x="9221" y="8068"/>
                        </a:cubicBezTo>
                        <a:cubicBezTo>
                          <a:pt x="9221" y="8068"/>
                          <a:pt x="9221" y="8068"/>
                          <a:pt x="9221" y="8068"/>
                        </a:cubicBezTo>
                        <a:cubicBezTo>
                          <a:pt x="9221" y="8068"/>
                          <a:pt x="9221" y="8068"/>
                          <a:pt x="9221" y="8068"/>
                        </a:cubicBezTo>
                        <a:cubicBezTo>
                          <a:pt x="9221" y="8068"/>
                          <a:pt x="9221" y="8068"/>
                          <a:pt x="9221" y="8068"/>
                        </a:cubicBezTo>
                        <a:cubicBezTo>
                          <a:pt x="9221" y="8068"/>
                          <a:pt x="9221" y="8068"/>
                          <a:pt x="9221" y="8068"/>
                        </a:cubicBezTo>
                        <a:cubicBezTo>
                          <a:pt x="9221" y="8068"/>
                          <a:pt x="9221" y="8068"/>
                          <a:pt x="9221" y="8068"/>
                        </a:cubicBezTo>
                        <a:cubicBezTo>
                          <a:pt x="9221" y="6915"/>
                          <a:pt x="9221" y="6915"/>
                          <a:pt x="9221" y="8068"/>
                        </a:cubicBezTo>
                        <a:lnTo>
                          <a:pt x="10373" y="6915"/>
                        </a:lnTo>
                        <a:lnTo>
                          <a:pt x="10373" y="3457"/>
                        </a:lnTo>
                        <a:lnTo>
                          <a:pt x="11525" y="4610"/>
                        </a:lnTo>
                        <a:cubicBezTo>
                          <a:pt x="11525" y="4610"/>
                          <a:pt x="11525" y="4610"/>
                          <a:pt x="11525" y="4610"/>
                        </a:cubicBezTo>
                        <a:cubicBezTo>
                          <a:pt x="11525" y="4610"/>
                          <a:pt x="11525" y="4610"/>
                          <a:pt x="11525" y="4610"/>
                        </a:cubicBezTo>
                        <a:cubicBezTo>
                          <a:pt x="11525" y="4610"/>
                          <a:pt x="11525" y="4610"/>
                          <a:pt x="11525" y="4610"/>
                        </a:cubicBezTo>
                        <a:lnTo>
                          <a:pt x="11525" y="4610"/>
                        </a:lnTo>
                        <a:cubicBezTo>
                          <a:pt x="11525" y="4610"/>
                          <a:pt x="11525" y="4610"/>
                          <a:pt x="11525" y="4610"/>
                        </a:cubicBezTo>
                        <a:cubicBezTo>
                          <a:pt x="11525" y="4610"/>
                          <a:pt x="11525" y="4610"/>
                          <a:pt x="11525" y="4610"/>
                        </a:cubicBezTo>
                        <a:cubicBezTo>
                          <a:pt x="11525" y="4610"/>
                          <a:pt x="11525" y="4610"/>
                          <a:pt x="11525" y="4610"/>
                        </a:cubicBezTo>
                        <a:cubicBezTo>
                          <a:pt x="11525" y="4610"/>
                          <a:pt x="11525" y="4610"/>
                          <a:pt x="11525" y="4610"/>
                        </a:cubicBezTo>
                        <a:cubicBezTo>
                          <a:pt x="11525" y="4610"/>
                          <a:pt x="11525" y="4610"/>
                          <a:pt x="11525" y="4610"/>
                        </a:cubicBezTo>
                        <a:lnTo>
                          <a:pt x="11525" y="4610"/>
                        </a:lnTo>
                        <a:cubicBezTo>
                          <a:pt x="11525" y="4610"/>
                          <a:pt x="11525" y="4610"/>
                          <a:pt x="11525" y="4610"/>
                        </a:cubicBezTo>
                        <a:cubicBezTo>
                          <a:pt x="11525" y="4610"/>
                          <a:pt x="11525" y="4610"/>
                          <a:pt x="11525" y="4610"/>
                        </a:cubicBezTo>
                        <a:cubicBezTo>
                          <a:pt x="11525" y="4610"/>
                          <a:pt x="11525" y="4610"/>
                          <a:pt x="11525" y="4610"/>
                        </a:cubicBezTo>
                        <a:cubicBezTo>
                          <a:pt x="11525" y="4610"/>
                          <a:pt x="11525" y="4610"/>
                          <a:pt x="11525" y="4610"/>
                        </a:cubicBezTo>
                        <a:cubicBezTo>
                          <a:pt x="11525" y="4610"/>
                          <a:pt x="11525" y="4610"/>
                          <a:pt x="11525" y="4610"/>
                        </a:cubicBezTo>
                        <a:cubicBezTo>
                          <a:pt x="11525" y="4610"/>
                          <a:pt x="11525" y="4610"/>
                          <a:pt x="11525" y="4610"/>
                        </a:cubicBezTo>
                        <a:cubicBezTo>
                          <a:pt x="11525" y="4610"/>
                          <a:pt x="11525" y="4610"/>
                          <a:pt x="12678" y="4610"/>
                        </a:cubicBezTo>
                        <a:lnTo>
                          <a:pt x="20746" y="0"/>
                        </a:lnTo>
                        <a:lnTo>
                          <a:pt x="20746" y="2305"/>
                        </a:lnTo>
                        <a:cubicBezTo>
                          <a:pt x="20746" y="2305"/>
                          <a:pt x="20746" y="3457"/>
                          <a:pt x="21898" y="3457"/>
                        </a:cubicBezTo>
                        <a:lnTo>
                          <a:pt x="32271" y="9220"/>
                        </a:lnTo>
                        <a:cubicBezTo>
                          <a:pt x="32271" y="9220"/>
                          <a:pt x="32271" y="9220"/>
                          <a:pt x="31118" y="9220"/>
                        </a:cubicBezTo>
                        <a:lnTo>
                          <a:pt x="16136" y="17288"/>
                        </a:lnTo>
                        <a:cubicBezTo>
                          <a:pt x="16136" y="17288"/>
                          <a:pt x="14983" y="17288"/>
                          <a:pt x="14983" y="17288"/>
                        </a:cubicBezTo>
                        <a:cubicBezTo>
                          <a:pt x="14983" y="17288"/>
                          <a:pt x="14983" y="17288"/>
                          <a:pt x="14983" y="17288"/>
                        </a:cubicBezTo>
                        <a:cubicBezTo>
                          <a:pt x="14983" y="17288"/>
                          <a:pt x="13830" y="17288"/>
                          <a:pt x="13830" y="17288"/>
                        </a:cubicBezTo>
                        <a:lnTo>
                          <a:pt x="13830" y="17288"/>
                        </a:lnTo>
                        <a:cubicBezTo>
                          <a:pt x="13830" y="17288"/>
                          <a:pt x="12678" y="17288"/>
                          <a:pt x="12678" y="17288"/>
                        </a:cubicBezTo>
                        <a:cubicBezTo>
                          <a:pt x="12678" y="17288"/>
                          <a:pt x="12678" y="17288"/>
                          <a:pt x="12678" y="17288"/>
                        </a:cubicBezTo>
                        <a:cubicBezTo>
                          <a:pt x="12678" y="17288"/>
                          <a:pt x="11525" y="17288"/>
                          <a:pt x="11525" y="17288"/>
                        </a:cubicBezTo>
                        <a:lnTo>
                          <a:pt x="0" y="10372"/>
                        </a:lnTo>
                        <a:cubicBezTo>
                          <a:pt x="0" y="10372"/>
                          <a:pt x="0" y="10372"/>
                          <a:pt x="0" y="10372"/>
                        </a:cubicBezTo>
                        <a:lnTo>
                          <a:pt x="9221" y="8068"/>
                        </a:lnTo>
                        <a:lnTo>
                          <a:pt x="9221" y="8068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0366FE"/>
                      </a:gs>
                      <a:gs pos="50000">
                        <a:srgbClr val="0451E5"/>
                      </a:gs>
                      <a:gs pos="100000">
                        <a:srgbClr val="063CCC"/>
                      </a:gs>
                    </a:gsLst>
                    <a:lin ang="20691542" scaled="1"/>
                  </a:gradFill>
                  <a:ln w="115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233" name="Freeform: Shape 4232">
                    <a:extLst>
                      <a:ext uri="{FF2B5EF4-FFF2-40B4-BE49-F238E27FC236}">
                        <a16:creationId xmlns:a16="http://schemas.microsoft.com/office/drawing/2014/main" id="{8C7EBE09-80DF-3967-BE2E-DAF65BA69F92}"/>
                      </a:ext>
                    </a:extLst>
                  </p:cNvPr>
                  <p:cNvSpPr/>
                  <p:nvPr/>
                </p:nvSpPr>
                <p:spPr>
                  <a:xfrm>
                    <a:off x="15778939" y="9292132"/>
                    <a:ext cx="31118" cy="17287"/>
                  </a:xfrm>
                  <a:custGeom>
                    <a:avLst/>
                    <a:gdLst>
                      <a:gd name="connsiteX0" fmla="*/ 8068 w 31118"/>
                      <a:gd name="connsiteY0" fmla="*/ 8068 h 17287"/>
                      <a:gd name="connsiteX1" fmla="*/ 8068 w 31118"/>
                      <a:gd name="connsiteY1" fmla="*/ 8068 h 17287"/>
                      <a:gd name="connsiteX2" fmla="*/ 8068 w 31118"/>
                      <a:gd name="connsiteY2" fmla="*/ 8068 h 17287"/>
                      <a:gd name="connsiteX3" fmla="*/ 8068 w 31118"/>
                      <a:gd name="connsiteY3" fmla="*/ 8068 h 17287"/>
                      <a:gd name="connsiteX4" fmla="*/ 8068 w 31118"/>
                      <a:gd name="connsiteY4" fmla="*/ 8068 h 17287"/>
                      <a:gd name="connsiteX5" fmla="*/ 8068 w 31118"/>
                      <a:gd name="connsiteY5" fmla="*/ 8068 h 17287"/>
                      <a:gd name="connsiteX6" fmla="*/ 8068 w 31118"/>
                      <a:gd name="connsiteY6" fmla="*/ 8068 h 17287"/>
                      <a:gd name="connsiteX7" fmla="*/ 8068 w 31118"/>
                      <a:gd name="connsiteY7" fmla="*/ 8068 h 17287"/>
                      <a:gd name="connsiteX8" fmla="*/ 9220 w 31118"/>
                      <a:gd name="connsiteY8" fmla="*/ 6915 h 17287"/>
                      <a:gd name="connsiteX9" fmla="*/ 9220 w 31118"/>
                      <a:gd name="connsiteY9" fmla="*/ 6915 h 17287"/>
                      <a:gd name="connsiteX10" fmla="*/ 9220 w 31118"/>
                      <a:gd name="connsiteY10" fmla="*/ 3457 h 17287"/>
                      <a:gd name="connsiteX11" fmla="*/ 10373 w 31118"/>
                      <a:gd name="connsiteY11" fmla="*/ 4610 h 17287"/>
                      <a:gd name="connsiteX12" fmla="*/ 10373 w 31118"/>
                      <a:gd name="connsiteY12" fmla="*/ 4610 h 17287"/>
                      <a:gd name="connsiteX13" fmla="*/ 10373 w 31118"/>
                      <a:gd name="connsiteY13" fmla="*/ 4610 h 17287"/>
                      <a:gd name="connsiteX14" fmla="*/ 10373 w 31118"/>
                      <a:gd name="connsiteY14" fmla="*/ 4610 h 17287"/>
                      <a:gd name="connsiteX15" fmla="*/ 10373 w 31118"/>
                      <a:gd name="connsiteY15" fmla="*/ 4610 h 17287"/>
                      <a:gd name="connsiteX16" fmla="*/ 10373 w 31118"/>
                      <a:gd name="connsiteY16" fmla="*/ 4610 h 17287"/>
                      <a:gd name="connsiteX17" fmla="*/ 10373 w 31118"/>
                      <a:gd name="connsiteY17" fmla="*/ 4610 h 17287"/>
                      <a:gd name="connsiteX18" fmla="*/ 10373 w 31118"/>
                      <a:gd name="connsiteY18" fmla="*/ 4610 h 17287"/>
                      <a:gd name="connsiteX19" fmla="*/ 10373 w 31118"/>
                      <a:gd name="connsiteY19" fmla="*/ 4610 h 17287"/>
                      <a:gd name="connsiteX20" fmla="*/ 10373 w 31118"/>
                      <a:gd name="connsiteY20" fmla="*/ 4610 h 17287"/>
                      <a:gd name="connsiteX21" fmla="*/ 10373 w 31118"/>
                      <a:gd name="connsiteY21" fmla="*/ 4610 h 17287"/>
                      <a:gd name="connsiteX22" fmla="*/ 10373 w 31118"/>
                      <a:gd name="connsiteY22" fmla="*/ 4610 h 17287"/>
                      <a:gd name="connsiteX23" fmla="*/ 10373 w 31118"/>
                      <a:gd name="connsiteY23" fmla="*/ 4610 h 17287"/>
                      <a:gd name="connsiteX24" fmla="*/ 10373 w 31118"/>
                      <a:gd name="connsiteY24" fmla="*/ 4610 h 17287"/>
                      <a:gd name="connsiteX25" fmla="*/ 10373 w 31118"/>
                      <a:gd name="connsiteY25" fmla="*/ 4610 h 17287"/>
                      <a:gd name="connsiteX26" fmla="*/ 10373 w 31118"/>
                      <a:gd name="connsiteY26" fmla="*/ 4610 h 17287"/>
                      <a:gd name="connsiteX27" fmla="*/ 10373 w 31118"/>
                      <a:gd name="connsiteY27" fmla="*/ 4610 h 17287"/>
                      <a:gd name="connsiteX28" fmla="*/ 11525 w 31118"/>
                      <a:gd name="connsiteY28" fmla="*/ 4610 h 17287"/>
                      <a:gd name="connsiteX29" fmla="*/ 19593 w 31118"/>
                      <a:gd name="connsiteY29" fmla="*/ 0 h 17287"/>
                      <a:gd name="connsiteX30" fmla="*/ 19593 w 31118"/>
                      <a:gd name="connsiteY30" fmla="*/ 2305 h 17287"/>
                      <a:gd name="connsiteX31" fmla="*/ 20745 w 31118"/>
                      <a:gd name="connsiteY31" fmla="*/ 3457 h 17287"/>
                      <a:gd name="connsiteX32" fmla="*/ 31118 w 31118"/>
                      <a:gd name="connsiteY32" fmla="*/ 9220 h 17287"/>
                      <a:gd name="connsiteX33" fmla="*/ 31118 w 31118"/>
                      <a:gd name="connsiteY33" fmla="*/ 9220 h 17287"/>
                      <a:gd name="connsiteX34" fmla="*/ 16136 w 31118"/>
                      <a:gd name="connsiteY34" fmla="*/ 17288 h 17287"/>
                      <a:gd name="connsiteX35" fmla="*/ 14983 w 31118"/>
                      <a:gd name="connsiteY35" fmla="*/ 17288 h 17287"/>
                      <a:gd name="connsiteX36" fmla="*/ 14983 w 31118"/>
                      <a:gd name="connsiteY36" fmla="*/ 17288 h 17287"/>
                      <a:gd name="connsiteX37" fmla="*/ 13830 w 31118"/>
                      <a:gd name="connsiteY37" fmla="*/ 17288 h 17287"/>
                      <a:gd name="connsiteX38" fmla="*/ 13830 w 31118"/>
                      <a:gd name="connsiteY38" fmla="*/ 17288 h 17287"/>
                      <a:gd name="connsiteX39" fmla="*/ 12677 w 31118"/>
                      <a:gd name="connsiteY39" fmla="*/ 17288 h 17287"/>
                      <a:gd name="connsiteX40" fmla="*/ 12677 w 31118"/>
                      <a:gd name="connsiteY40" fmla="*/ 17288 h 17287"/>
                      <a:gd name="connsiteX41" fmla="*/ 11525 w 31118"/>
                      <a:gd name="connsiteY41" fmla="*/ 17288 h 17287"/>
                      <a:gd name="connsiteX42" fmla="*/ 0 w 31118"/>
                      <a:gd name="connsiteY42" fmla="*/ 10372 h 17287"/>
                      <a:gd name="connsiteX43" fmla="*/ 0 w 31118"/>
                      <a:gd name="connsiteY43" fmla="*/ 10372 h 17287"/>
                      <a:gd name="connsiteX44" fmla="*/ 8068 w 31118"/>
                      <a:gd name="connsiteY44" fmla="*/ 8068 h 17287"/>
                      <a:gd name="connsiteX45" fmla="*/ 8068 w 31118"/>
                      <a:gd name="connsiteY45" fmla="*/ 8068 h 172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</a:cxnLst>
                    <a:rect l="l" t="t" r="r" b="b"/>
                    <a:pathLst>
                      <a:path w="31118" h="17287">
                        <a:moveTo>
                          <a:pt x="8068" y="8068"/>
                        </a:moveTo>
                        <a:cubicBezTo>
                          <a:pt x="9220" y="8068"/>
                          <a:pt x="9220" y="8068"/>
                          <a:pt x="8068" y="8068"/>
                        </a:cubicBezTo>
                        <a:cubicBezTo>
                          <a:pt x="9220" y="8068"/>
                          <a:pt x="9220" y="8068"/>
                          <a:pt x="8068" y="8068"/>
                        </a:cubicBezTo>
                        <a:cubicBezTo>
                          <a:pt x="9220" y="8068"/>
                          <a:pt x="9220" y="8068"/>
                          <a:pt x="8068" y="8068"/>
                        </a:cubicBezTo>
                        <a:lnTo>
                          <a:pt x="8068" y="8068"/>
                        </a:lnTo>
                        <a:cubicBezTo>
                          <a:pt x="9220" y="6915"/>
                          <a:pt x="9220" y="6915"/>
                          <a:pt x="8068" y="8068"/>
                        </a:cubicBezTo>
                        <a:cubicBezTo>
                          <a:pt x="9220" y="6915"/>
                          <a:pt x="9220" y="6915"/>
                          <a:pt x="8068" y="8068"/>
                        </a:cubicBezTo>
                        <a:cubicBezTo>
                          <a:pt x="9220" y="6915"/>
                          <a:pt x="9220" y="6915"/>
                          <a:pt x="8068" y="8068"/>
                        </a:cubicBezTo>
                        <a:cubicBezTo>
                          <a:pt x="9220" y="6915"/>
                          <a:pt x="9220" y="6915"/>
                          <a:pt x="9220" y="6915"/>
                        </a:cubicBezTo>
                        <a:lnTo>
                          <a:pt x="9220" y="6915"/>
                        </a:lnTo>
                        <a:lnTo>
                          <a:pt x="9220" y="3457"/>
                        </a:lnTo>
                        <a:lnTo>
                          <a:pt x="10373" y="4610"/>
                        </a:lnTo>
                        <a:cubicBezTo>
                          <a:pt x="10373" y="4610"/>
                          <a:pt x="10373" y="4610"/>
                          <a:pt x="10373" y="4610"/>
                        </a:cubicBezTo>
                        <a:cubicBezTo>
                          <a:pt x="10373" y="4610"/>
                          <a:pt x="10373" y="4610"/>
                          <a:pt x="10373" y="4610"/>
                        </a:cubicBezTo>
                        <a:cubicBezTo>
                          <a:pt x="10373" y="4610"/>
                          <a:pt x="10373" y="4610"/>
                          <a:pt x="10373" y="4610"/>
                        </a:cubicBezTo>
                        <a:lnTo>
                          <a:pt x="10373" y="4610"/>
                        </a:lnTo>
                        <a:cubicBezTo>
                          <a:pt x="10373" y="4610"/>
                          <a:pt x="10373" y="4610"/>
                          <a:pt x="10373" y="4610"/>
                        </a:cubicBezTo>
                        <a:cubicBezTo>
                          <a:pt x="10373" y="4610"/>
                          <a:pt x="10373" y="4610"/>
                          <a:pt x="10373" y="4610"/>
                        </a:cubicBezTo>
                        <a:cubicBezTo>
                          <a:pt x="10373" y="4610"/>
                          <a:pt x="10373" y="4610"/>
                          <a:pt x="10373" y="4610"/>
                        </a:cubicBezTo>
                        <a:cubicBezTo>
                          <a:pt x="10373" y="4610"/>
                          <a:pt x="10373" y="4610"/>
                          <a:pt x="10373" y="4610"/>
                        </a:cubicBezTo>
                        <a:lnTo>
                          <a:pt x="10373" y="4610"/>
                        </a:lnTo>
                        <a:lnTo>
                          <a:pt x="10373" y="4610"/>
                        </a:lnTo>
                        <a:cubicBezTo>
                          <a:pt x="10373" y="4610"/>
                          <a:pt x="10373" y="4610"/>
                          <a:pt x="10373" y="4610"/>
                        </a:cubicBezTo>
                        <a:cubicBezTo>
                          <a:pt x="10373" y="4610"/>
                          <a:pt x="10373" y="4610"/>
                          <a:pt x="10373" y="4610"/>
                        </a:cubicBezTo>
                        <a:cubicBezTo>
                          <a:pt x="10373" y="4610"/>
                          <a:pt x="10373" y="4610"/>
                          <a:pt x="10373" y="4610"/>
                        </a:cubicBezTo>
                        <a:cubicBezTo>
                          <a:pt x="10373" y="4610"/>
                          <a:pt x="10373" y="4610"/>
                          <a:pt x="10373" y="4610"/>
                        </a:cubicBezTo>
                        <a:cubicBezTo>
                          <a:pt x="10373" y="4610"/>
                          <a:pt x="10373" y="4610"/>
                          <a:pt x="10373" y="4610"/>
                        </a:cubicBezTo>
                        <a:cubicBezTo>
                          <a:pt x="10373" y="4610"/>
                          <a:pt x="10373" y="4610"/>
                          <a:pt x="10373" y="4610"/>
                        </a:cubicBezTo>
                        <a:cubicBezTo>
                          <a:pt x="10373" y="4610"/>
                          <a:pt x="10373" y="4610"/>
                          <a:pt x="11525" y="4610"/>
                        </a:cubicBezTo>
                        <a:lnTo>
                          <a:pt x="19593" y="0"/>
                        </a:lnTo>
                        <a:lnTo>
                          <a:pt x="19593" y="2305"/>
                        </a:lnTo>
                        <a:cubicBezTo>
                          <a:pt x="19593" y="2305"/>
                          <a:pt x="19593" y="3457"/>
                          <a:pt x="20745" y="3457"/>
                        </a:cubicBezTo>
                        <a:lnTo>
                          <a:pt x="31118" y="9220"/>
                        </a:lnTo>
                        <a:cubicBezTo>
                          <a:pt x="31118" y="9220"/>
                          <a:pt x="31118" y="9220"/>
                          <a:pt x="31118" y="9220"/>
                        </a:cubicBezTo>
                        <a:lnTo>
                          <a:pt x="16136" y="17288"/>
                        </a:lnTo>
                        <a:cubicBezTo>
                          <a:pt x="16136" y="17288"/>
                          <a:pt x="14983" y="17288"/>
                          <a:pt x="14983" y="17288"/>
                        </a:cubicBezTo>
                        <a:cubicBezTo>
                          <a:pt x="14983" y="17288"/>
                          <a:pt x="14983" y="17288"/>
                          <a:pt x="14983" y="17288"/>
                        </a:cubicBezTo>
                        <a:cubicBezTo>
                          <a:pt x="14983" y="17288"/>
                          <a:pt x="13830" y="17288"/>
                          <a:pt x="13830" y="17288"/>
                        </a:cubicBezTo>
                        <a:lnTo>
                          <a:pt x="13830" y="17288"/>
                        </a:lnTo>
                        <a:cubicBezTo>
                          <a:pt x="13830" y="17288"/>
                          <a:pt x="12677" y="17288"/>
                          <a:pt x="12677" y="17288"/>
                        </a:cubicBezTo>
                        <a:lnTo>
                          <a:pt x="12677" y="17288"/>
                        </a:lnTo>
                        <a:cubicBezTo>
                          <a:pt x="12677" y="17288"/>
                          <a:pt x="11525" y="17288"/>
                          <a:pt x="11525" y="17288"/>
                        </a:cubicBezTo>
                        <a:lnTo>
                          <a:pt x="0" y="10372"/>
                        </a:lnTo>
                        <a:cubicBezTo>
                          <a:pt x="0" y="10372"/>
                          <a:pt x="0" y="10372"/>
                          <a:pt x="0" y="10372"/>
                        </a:cubicBezTo>
                        <a:lnTo>
                          <a:pt x="8068" y="8068"/>
                        </a:lnTo>
                        <a:lnTo>
                          <a:pt x="8068" y="8068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0366FE"/>
                      </a:gs>
                      <a:gs pos="50000">
                        <a:srgbClr val="0451E5"/>
                      </a:gs>
                      <a:gs pos="100000">
                        <a:srgbClr val="063CCC"/>
                      </a:gs>
                    </a:gsLst>
                    <a:lin ang="20691539" scaled="1"/>
                  </a:gradFill>
                  <a:ln w="115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234" name="Freeform: Shape 4233">
                    <a:extLst>
                      <a:ext uri="{FF2B5EF4-FFF2-40B4-BE49-F238E27FC236}">
                        <a16:creationId xmlns:a16="http://schemas.microsoft.com/office/drawing/2014/main" id="{14D5130F-5E18-3595-B027-CABCDA150612}"/>
                      </a:ext>
                    </a:extLst>
                  </p:cNvPr>
                  <p:cNvSpPr/>
                  <p:nvPr/>
                </p:nvSpPr>
                <p:spPr>
                  <a:xfrm>
                    <a:off x="15799685" y="9280606"/>
                    <a:ext cx="32270" cy="17287"/>
                  </a:xfrm>
                  <a:custGeom>
                    <a:avLst/>
                    <a:gdLst>
                      <a:gd name="connsiteX0" fmla="*/ 9220 w 32270"/>
                      <a:gd name="connsiteY0" fmla="*/ 8068 h 17287"/>
                      <a:gd name="connsiteX1" fmla="*/ 9220 w 32270"/>
                      <a:gd name="connsiteY1" fmla="*/ 8068 h 17287"/>
                      <a:gd name="connsiteX2" fmla="*/ 9220 w 32270"/>
                      <a:gd name="connsiteY2" fmla="*/ 8068 h 17287"/>
                      <a:gd name="connsiteX3" fmla="*/ 9220 w 32270"/>
                      <a:gd name="connsiteY3" fmla="*/ 8068 h 17287"/>
                      <a:gd name="connsiteX4" fmla="*/ 9220 w 32270"/>
                      <a:gd name="connsiteY4" fmla="*/ 8068 h 17287"/>
                      <a:gd name="connsiteX5" fmla="*/ 9220 w 32270"/>
                      <a:gd name="connsiteY5" fmla="*/ 8068 h 17287"/>
                      <a:gd name="connsiteX6" fmla="*/ 9220 w 32270"/>
                      <a:gd name="connsiteY6" fmla="*/ 8068 h 17287"/>
                      <a:gd name="connsiteX7" fmla="*/ 9220 w 32270"/>
                      <a:gd name="connsiteY7" fmla="*/ 8068 h 17287"/>
                      <a:gd name="connsiteX8" fmla="*/ 10373 w 32270"/>
                      <a:gd name="connsiteY8" fmla="*/ 6915 h 17287"/>
                      <a:gd name="connsiteX9" fmla="*/ 10373 w 32270"/>
                      <a:gd name="connsiteY9" fmla="*/ 6915 h 17287"/>
                      <a:gd name="connsiteX10" fmla="*/ 10373 w 32270"/>
                      <a:gd name="connsiteY10" fmla="*/ 3457 h 17287"/>
                      <a:gd name="connsiteX11" fmla="*/ 11525 w 32270"/>
                      <a:gd name="connsiteY11" fmla="*/ 4610 h 17287"/>
                      <a:gd name="connsiteX12" fmla="*/ 11525 w 32270"/>
                      <a:gd name="connsiteY12" fmla="*/ 4610 h 17287"/>
                      <a:gd name="connsiteX13" fmla="*/ 11525 w 32270"/>
                      <a:gd name="connsiteY13" fmla="*/ 4610 h 17287"/>
                      <a:gd name="connsiteX14" fmla="*/ 11525 w 32270"/>
                      <a:gd name="connsiteY14" fmla="*/ 4610 h 17287"/>
                      <a:gd name="connsiteX15" fmla="*/ 11525 w 32270"/>
                      <a:gd name="connsiteY15" fmla="*/ 4610 h 17287"/>
                      <a:gd name="connsiteX16" fmla="*/ 11525 w 32270"/>
                      <a:gd name="connsiteY16" fmla="*/ 4610 h 17287"/>
                      <a:gd name="connsiteX17" fmla="*/ 11525 w 32270"/>
                      <a:gd name="connsiteY17" fmla="*/ 4610 h 17287"/>
                      <a:gd name="connsiteX18" fmla="*/ 11525 w 32270"/>
                      <a:gd name="connsiteY18" fmla="*/ 4610 h 17287"/>
                      <a:gd name="connsiteX19" fmla="*/ 11525 w 32270"/>
                      <a:gd name="connsiteY19" fmla="*/ 4610 h 17287"/>
                      <a:gd name="connsiteX20" fmla="*/ 11525 w 32270"/>
                      <a:gd name="connsiteY20" fmla="*/ 4610 h 17287"/>
                      <a:gd name="connsiteX21" fmla="*/ 11525 w 32270"/>
                      <a:gd name="connsiteY21" fmla="*/ 4610 h 17287"/>
                      <a:gd name="connsiteX22" fmla="*/ 11525 w 32270"/>
                      <a:gd name="connsiteY22" fmla="*/ 4610 h 17287"/>
                      <a:gd name="connsiteX23" fmla="*/ 11525 w 32270"/>
                      <a:gd name="connsiteY23" fmla="*/ 4610 h 17287"/>
                      <a:gd name="connsiteX24" fmla="*/ 11525 w 32270"/>
                      <a:gd name="connsiteY24" fmla="*/ 4610 h 17287"/>
                      <a:gd name="connsiteX25" fmla="*/ 11525 w 32270"/>
                      <a:gd name="connsiteY25" fmla="*/ 4610 h 17287"/>
                      <a:gd name="connsiteX26" fmla="*/ 11525 w 32270"/>
                      <a:gd name="connsiteY26" fmla="*/ 4610 h 17287"/>
                      <a:gd name="connsiteX27" fmla="*/ 11525 w 32270"/>
                      <a:gd name="connsiteY27" fmla="*/ 4610 h 17287"/>
                      <a:gd name="connsiteX28" fmla="*/ 12678 w 32270"/>
                      <a:gd name="connsiteY28" fmla="*/ 4610 h 17287"/>
                      <a:gd name="connsiteX29" fmla="*/ 20745 w 32270"/>
                      <a:gd name="connsiteY29" fmla="*/ 0 h 17287"/>
                      <a:gd name="connsiteX30" fmla="*/ 20745 w 32270"/>
                      <a:gd name="connsiteY30" fmla="*/ 2305 h 17287"/>
                      <a:gd name="connsiteX31" fmla="*/ 21898 w 32270"/>
                      <a:gd name="connsiteY31" fmla="*/ 3457 h 17287"/>
                      <a:gd name="connsiteX32" fmla="*/ 32271 w 32270"/>
                      <a:gd name="connsiteY32" fmla="*/ 9220 h 17287"/>
                      <a:gd name="connsiteX33" fmla="*/ 31118 w 32270"/>
                      <a:gd name="connsiteY33" fmla="*/ 9220 h 17287"/>
                      <a:gd name="connsiteX34" fmla="*/ 16136 w 32270"/>
                      <a:gd name="connsiteY34" fmla="*/ 17288 h 17287"/>
                      <a:gd name="connsiteX35" fmla="*/ 14983 w 32270"/>
                      <a:gd name="connsiteY35" fmla="*/ 17288 h 17287"/>
                      <a:gd name="connsiteX36" fmla="*/ 14983 w 32270"/>
                      <a:gd name="connsiteY36" fmla="*/ 17288 h 17287"/>
                      <a:gd name="connsiteX37" fmla="*/ 13830 w 32270"/>
                      <a:gd name="connsiteY37" fmla="*/ 17288 h 17287"/>
                      <a:gd name="connsiteX38" fmla="*/ 13830 w 32270"/>
                      <a:gd name="connsiteY38" fmla="*/ 17288 h 17287"/>
                      <a:gd name="connsiteX39" fmla="*/ 12678 w 32270"/>
                      <a:gd name="connsiteY39" fmla="*/ 17288 h 17287"/>
                      <a:gd name="connsiteX40" fmla="*/ 12678 w 32270"/>
                      <a:gd name="connsiteY40" fmla="*/ 17288 h 17287"/>
                      <a:gd name="connsiteX41" fmla="*/ 11525 w 32270"/>
                      <a:gd name="connsiteY41" fmla="*/ 17288 h 17287"/>
                      <a:gd name="connsiteX42" fmla="*/ 0 w 32270"/>
                      <a:gd name="connsiteY42" fmla="*/ 10372 h 17287"/>
                      <a:gd name="connsiteX43" fmla="*/ 0 w 32270"/>
                      <a:gd name="connsiteY43" fmla="*/ 10372 h 17287"/>
                      <a:gd name="connsiteX44" fmla="*/ 9220 w 32270"/>
                      <a:gd name="connsiteY44" fmla="*/ 8068 h 17287"/>
                      <a:gd name="connsiteX45" fmla="*/ 9220 w 32270"/>
                      <a:gd name="connsiteY45" fmla="*/ 8068 h 172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</a:cxnLst>
                    <a:rect l="l" t="t" r="r" b="b"/>
                    <a:pathLst>
                      <a:path w="32270" h="17287">
                        <a:moveTo>
                          <a:pt x="9220" y="8068"/>
                        </a:moveTo>
                        <a:cubicBezTo>
                          <a:pt x="9220" y="8068"/>
                          <a:pt x="9220" y="6915"/>
                          <a:pt x="9220" y="8068"/>
                        </a:cubicBezTo>
                        <a:cubicBezTo>
                          <a:pt x="9220" y="6915"/>
                          <a:pt x="10373" y="6915"/>
                          <a:pt x="9220" y="8068"/>
                        </a:cubicBezTo>
                        <a:cubicBezTo>
                          <a:pt x="10373" y="6915"/>
                          <a:pt x="10373" y="6915"/>
                          <a:pt x="9220" y="8068"/>
                        </a:cubicBezTo>
                        <a:cubicBezTo>
                          <a:pt x="10373" y="6915"/>
                          <a:pt x="10373" y="6915"/>
                          <a:pt x="9220" y="8068"/>
                        </a:cubicBezTo>
                        <a:cubicBezTo>
                          <a:pt x="10373" y="6915"/>
                          <a:pt x="10373" y="6915"/>
                          <a:pt x="9220" y="8068"/>
                        </a:cubicBezTo>
                        <a:cubicBezTo>
                          <a:pt x="10373" y="6915"/>
                          <a:pt x="10373" y="6915"/>
                          <a:pt x="9220" y="8068"/>
                        </a:cubicBezTo>
                        <a:cubicBezTo>
                          <a:pt x="10373" y="6915"/>
                          <a:pt x="10373" y="6915"/>
                          <a:pt x="9220" y="8068"/>
                        </a:cubicBezTo>
                        <a:cubicBezTo>
                          <a:pt x="10373" y="6915"/>
                          <a:pt x="10373" y="6915"/>
                          <a:pt x="10373" y="6915"/>
                        </a:cubicBezTo>
                        <a:lnTo>
                          <a:pt x="10373" y="6915"/>
                        </a:lnTo>
                        <a:lnTo>
                          <a:pt x="10373" y="3457"/>
                        </a:lnTo>
                        <a:lnTo>
                          <a:pt x="11525" y="4610"/>
                        </a:lnTo>
                        <a:cubicBezTo>
                          <a:pt x="11525" y="4610"/>
                          <a:pt x="11525" y="4610"/>
                          <a:pt x="11525" y="4610"/>
                        </a:cubicBezTo>
                        <a:cubicBezTo>
                          <a:pt x="11525" y="4610"/>
                          <a:pt x="11525" y="4610"/>
                          <a:pt x="11525" y="4610"/>
                        </a:cubicBezTo>
                        <a:cubicBezTo>
                          <a:pt x="11525" y="4610"/>
                          <a:pt x="11525" y="4610"/>
                          <a:pt x="11525" y="4610"/>
                        </a:cubicBezTo>
                        <a:cubicBezTo>
                          <a:pt x="11525" y="4610"/>
                          <a:pt x="11525" y="4610"/>
                          <a:pt x="11525" y="4610"/>
                        </a:cubicBezTo>
                        <a:cubicBezTo>
                          <a:pt x="11525" y="4610"/>
                          <a:pt x="11525" y="4610"/>
                          <a:pt x="11525" y="4610"/>
                        </a:cubicBezTo>
                        <a:cubicBezTo>
                          <a:pt x="11525" y="4610"/>
                          <a:pt x="11525" y="4610"/>
                          <a:pt x="11525" y="4610"/>
                        </a:cubicBezTo>
                        <a:cubicBezTo>
                          <a:pt x="11525" y="4610"/>
                          <a:pt x="11525" y="4610"/>
                          <a:pt x="11525" y="4610"/>
                        </a:cubicBezTo>
                        <a:cubicBezTo>
                          <a:pt x="11525" y="4610"/>
                          <a:pt x="11525" y="4610"/>
                          <a:pt x="11525" y="4610"/>
                        </a:cubicBezTo>
                        <a:cubicBezTo>
                          <a:pt x="11525" y="4610"/>
                          <a:pt x="11525" y="4610"/>
                          <a:pt x="11525" y="4610"/>
                        </a:cubicBezTo>
                        <a:lnTo>
                          <a:pt x="11525" y="4610"/>
                        </a:lnTo>
                        <a:cubicBezTo>
                          <a:pt x="11525" y="4610"/>
                          <a:pt x="11525" y="4610"/>
                          <a:pt x="11525" y="4610"/>
                        </a:cubicBezTo>
                        <a:cubicBezTo>
                          <a:pt x="11525" y="4610"/>
                          <a:pt x="11525" y="4610"/>
                          <a:pt x="11525" y="4610"/>
                        </a:cubicBezTo>
                        <a:cubicBezTo>
                          <a:pt x="11525" y="4610"/>
                          <a:pt x="11525" y="4610"/>
                          <a:pt x="11525" y="4610"/>
                        </a:cubicBezTo>
                        <a:cubicBezTo>
                          <a:pt x="11525" y="4610"/>
                          <a:pt x="11525" y="4610"/>
                          <a:pt x="11525" y="4610"/>
                        </a:cubicBezTo>
                        <a:cubicBezTo>
                          <a:pt x="11525" y="4610"/>
                          <a:pt x="11525" y="4610"/>
                          <a:pt x="11525" y="4610"/>
                        </a:cubicBezTo>
                        <a:cubicBezTo>
                          <a:pt x="11525" y="4610"/>
                          <a:pt x="11525" y="4610"/>
                          <a:pt x="11525" y="4610"/>
                        </a:cubicBezTo>
                        <a:cubicBezTo>
                          <a:pt x="11525" y="4610"/>
                          <a:pt x="11525" y="4610"/>
                          <a:pt x="12678" y="4610"/>
                        </a:cubicBezTo>
                        <a:lnTo>
                          <a:pt x="20745" y="0"/>
                        </a:lnTo>
                        <a:lnTo>
                          <a:pt x="20745" y="2305"/>
                        </a:lnTo>
                        <a:cubicBezTo>
                          <a:pt x="20745" y="2305"/>
                          <a:pt x="20745" y="3457"/>
                          <a:pt x="21898" y="3457"/>
                        </a:cubicBezTo>
                        <a:lnTo>
                          <a:pt x="32271" y="9220"/>
                        </a:lnTo>
                        <a:cubicBezTo>
                          <a:pt x="32271" y="9220"/>
                          <a:pt x="32271" y="9220"/>
                          <a:pt x="31118" y="9220"/>
                        </a:cubicBezTo>
                        <a:lnTo>
                          <a:pt x="16136" y="17288"/>
                        </a:lnTo>
                        <a:cubicBezTo>
                          <a:pt x="16136" y="17288"/>
                          <a:pt x="14983" y="17288"/>
                          <a:pt x="14983" y="17288"/>
                        </a:cubicBezTo>
                        <a:cubicBezTo>
                          <a:pt x="14983" y="17288"/>
                          <a:pt x="14983" y="17288"/>
                          <a:pt x="14983" y="17288"/>
                        </a:cubicBezTo>
                        <a:cubicBezTo>
                          <a:pt x="14983" y="17288"/>
                          <a:pt x="13830" y="17288"/>
                          <a:pt x="13830" y="17288"/>
                        </a:cubicBezTo>
                        <a:lnTo>
                          <a:pt x="13830" y="17288"/>
                        </a:lnTo>
                        <a:cubicBezTo>
                          <a:pt x="13830" y="17288"/>
                          <a:pt x="12678" y="17288"/>
                          <a:pt x="12678" y="17288"/>
                        </a:cubicBezTo>
                        <a:lnTo>
                          <a:pt x="12678" y="17288"/>
                        </a:lnTo>
                        <a:cubicBezTo>
                          <a:pt x="12678" y="17288"/>
                          <a:pt x="11525" y="17288"/>
                          <a:pt x="11525" y="17288"/>
                        </a:cubicBezTo>
                        <a:lnTo>
                          <a:pt x="0" y="10372"/>
                        </a:lnTo>
                        <a:cubicBezTo>
                          <a:pt x="0" y="10372"/>
                          <a:pt x="0" y="10372"/>
                          <a:pt x="0" y="10372"/>
                        </a:cubicBezTo>
                        <a:lnTo>
                          <a:pt x="9220" y="8068"/>
                        </a:lnTo>
                        <a:lnTo>
                          <a:pt x="9220" y="8068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0366FE"/>
                      </a:gs>
                      <a:gs pos="50000">
                        <a:srgbClr val="0451E5"/>
                      </a:gs>
                      <a:gs pos="100000">
                        <a:srgbClr val="063CCC"/>
                      </a:gs>
                    </a:gsLst>
                    <a:lin ang="20691544" scaled="1"/>
                  </a:gradFill>
                  <a:ln w="115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235" name="Freeform: Shape 4234">
                    <a:extLst>
                      <a:ext uri="{FF2B5EF4-FFF2-40B4-BE49-F238E27FC236}">
                        <a16:creationId xmlns:a16="http://schemas.microsoft.com/office/drawing/2014/main" id="{C386ED3E-611C-43B7-A02C-B4F0CE4D196A}"/>
                      </a:ext>
                    </a:extLst>
                  </p:cNvPr>
                  <p:cNvSpPr/>
                  <p:nvPr/>
                </p:nvSpPr>
                <p:spPr>
                  <a:xfrm>
                    <a:off x="15822735" y="9267928"/>
                    <a:ext cx="31118" cy="17287"/>
                  </a:xfrm>
                  <a:custGeom>
                    <a:avLst/>
                    <a:gdLst>
                      <a:gd name="connsiteX0" fmla="*/ 8068 w 31118"/>
                      <a:gd name="connsiteY0" fmla="*/ 8068 h 17287"/>
                      <a:gd name="connsiteX1" fmla="*/ 8068 w 31118"/>
                      <a:gd name="connsiteY1" fmla="*/ 8068 h 17287"/>
                      <a:gd name="connsiteX2" fmla="*/ 8068 w 31118"/>
                      <a:gd name="connsiteY2" fmla="*/ 8068 h 17287"/>
                      <a:gd name="connsiteX3" fmla="*/ 8068 w 31118"/>
                      <a:gd name="connsiteY3" fmla="*/ 8068 h 17287"/>
                      <a:gd name="connsiteX4" fmla="*/ 8068 w 31118"/>
                      <a:gd name="connsiteY4" fmla="*/ 8068 h 17287"/>
                      <a:gd name="connsiteX5" fmla="*/ 8068 w 31118"/>
                      <a:gd name="connsiteY5" fmla="*/ 8068 h 17287"/>
                      <a:gd name="connsiteX6" fmla="*/ 8068 w 31118"/>
                      <a:gd name="connsiteY6" fmla="*/ 8068 h 17287"/>
                      <a:gd name="connsiteX7" fmla="*/ 8068 w 31118"/>
                      <a:gd name="connsiteY7" fmla="*/ 8068 h 17287"/>
                      <a:gd name="connsiteX8" fmla="*/ 9220 w 31118"/>
                      <a:gd name="connsiteY8" fmla="*/ 6916 h 17287"/>
                      <a:gd name="connsiteX9" fmla="*/ 9220 w 31118"/>
                      <a:gd name="connsiteY9" fmla="*/ 6916 h 17287"/>
                      <a:gd name="connsiteX10" fmla="*/ 9220 w 31118"/>
                      <a:gd name="connsiteY10" fmla="*/ 3458 h 17287"/>
                      <a:gd name="connsiteX11" fmla="*/ 10373 w 31118"/>
                      <a:gd name="connsiteY11" fmla="*/ 4610 h 17287"/>
                      <a:gd name="connsiteX12" fmla="*/ 10373 w 31118"/>
                      <a:gd name="connsiteY12" fmla="*/ 4610 h 17287"/>
                      <a:gd name="connsiteX13" fmla="*/ 10373 w 31118"/>
                      <a:gd name="connsiteY13" fmla="*/ 4610 h 17287"/>
                      <a:gd name="connsiteX14" fmla="*/ 10373 w 31118"/>
                      <a:gd name="connsiteY14" fmla="*/ 4610 h 17287"/>
                      <a:gd name="connsiteX15" fmla="*/ 10373 w 31118"/>
                      <a:gd name="connsiteY15" fmla="*/ 4610 h 17287"/>
                      <a:gd name="connsiteX16" fmla="*/ 10373 w 31118"/>
                      <a:gd name="connsiteY16" fmla="*/ 4610 h 17287"/>
                      <a:gd name="connsiteX17" fmla="*/ 10373 w 31118"/>
                      <a:gd name="connsiteY17" fmla="*/ 4610 h 17287"/>
                      <a:gd name="connsiteX18" fmla="*/ 10373 w 31118"/>
                      <a:gd name="connsiteY18" fmla="*/ 4610 h 17287"/>
                      <a:gd name="connsiteX19" fmla="*/ 10373 w 31118"/>
                      <a:gd name="connsiteY19" fmla="*/ 4610 h 17287"/>
                      <a:gd name="connsiteX20" fmla="*/ 10373 w 31118"/>
                      <a:gd name="connsiteY20" fmla="*/ 4610 h 17287"/>
                      <a:gd name="connsiteX21" fmla="*/ 10373 w 31118"/>
                      <a:gd name="connsiteY21" fmla="*/ 4610 h 17287"/>
                      <a:gd name="connsiteX22" fmla="*/ 10373 w 31118"/>
                      <a:gd name="connsiteY22" fmla="*/ 4610 h 17287"/>
                      <a:gd name="connsiteX23" fmla="*/ 10373 w 31118"/>
                      <a:gd name="connsiteY23" fmla="*/ 4610 h 17287"/>
                      <a:gd name="connsiteX24" fmla="*/ 10373 w 31118"/>
                      <a:gd name="connsiteY24" fmla="*/ 4610 h 17287"/>
                      <a:gd name="connsiteX25" fmla="*/ 10373 w 31118"/>
                      <a:gd name="connsiteY25" fmla="*/ 4610 h 17287"/>
                      <a:gd name="connsiteX26" fmla="*/ 10373 w 31118"/>
                      <a:gd name="connsiteY26" fmla="*/ 4610 h 17287"/>
                      <a:gd name="connsiteX27" fmla="*/ 10373 w 31118"/>
                      <a:gd name="connsiteY27" fmla="*/ 4610 h 17287"/>
                      <a:gd name="connsiteX28" fmla="*/ 11525 w 31118"/>
                      <a:gd name="connsiteY28" fmla="*/ 4610 h 17287"/>
                      <a:gd name="connsiteX29" fmla="*/ 19593 w 31118"/>
                      <a:gd name="connsiteY29" fmla="*/ 0 h 17287"/>
                      <a:gd name="connsiteX30" fmla="*/ 19593 w 31118"/>
                      <a:gd name="connsiteY30" fmla="*/ 2305 h 17287"/>
                      <a:gd name="connsiteX31" fmla="*/ 20745 w 31118"/>
                      <a:gd name="connsiteY31" fmla="*/ 3458 h 17287"/>
                      <a:gd name="connsiteX32" fmla="*/ 31118 w 31118"/>
                      <a:gd name="connsiteY32" fmla="*/ 9221 h 17287"/>
                      <a:gd name="connsiteX33" fmla="*/ 31118 w 31118"/>
                      <a:gd name="connsiteY33" fmla="*/ 9221 h 17287"/>
                      <a:gd name="connsiteX34" fmla="*/ 16136 w 31118"/>
                      <a:gd name="connsiteY34" fmla="*/ 17288 h 17287"/>
                      <a:gd name="connsiteX35" fmla="*/ 14983 w 31118"/>
                      <a:gd name="connsiteY35" fmla="*/ 17288 h 17287"/>
                      <a:gd name="connsiteX36" fmla="*/ 14983 w 31118"/>
                      <a:gd name="connsiteY36" fmla="*/ 17288 h 17287"/>
                      <a:gd name="connsiteX37" fmla="*/ 13830 w 31118"/>
                      <a:gd name="connsiteY37" fmla="*/ 17288 h 17287"/>
                      <a:gd name="connsiteX38" fmla="*/ 13830 w 31118"/>
                      <a:gd name="connsiteY38" fmla="*/ 17288 h 17287"/>
                      <a:gd name="connsiteX39" fmla="*/ 12678 w 31118"/>
                      <a:gd name="connsiteY39" fmla="*/ 17288 h 17287"/>
                      <a:gd name="connsiteX40" fmla="*/ 12678 w 31118"/>
                      <a:gd name="connsiteY40" fmla="*/ 17288 h 17287"/>
                      <a:gd name="connsiteX41" fmla="*/ 11525 w 31118"/>
                      <a:gd name="connsiteY41" fmla="*/ 17288 h 17287"/>
                      <a:gd name="connsiteX42" fmla="*/ 0 w 31118"/>
                      <a:gd name="connsiteY42" fmla="*/ 10373 h 17287"/>
                      <a:gd name="connsiteX43" fmla="*/ 0 w 31118"/>
                      <a:gd name="connsiteY43" fmla="*/ 10373 h 17287"/>
                      <a:gd name="connsiteX44" fmla="*/ 8068 w 31118"/>
                      <a:gd name="connsiteY44" fmla="*/ 8068 h 17287"/>
                      <a:gd name="connsiteX45" fmla="*/ 8068 w 31118"/>
                      <a:gd name="connsiteY45" fmla="*/ 8068 h 172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</a:cxnLst>
                    <a:rect l="l" t="t" r="r" b="b"/>
                    <a:pathLst>
                      <a:path w="31118" h="17287">
                        <a:moveTo>
                          <a:pt x="8068" y="8068"/>
                        </a:moveTo>
                        <a:cubicBezTo>
                          <a:pt x="8068" y="8068"/>
                          <a:pt x="8068" y="8068"/>
                          <a:pt x="8068" y="8068"/>
                        </a:cubicBezTo>
                        <a:cubicBezTo>
                          <a:pt x="8068" y="8068"/>
                          <a:pt x="8068" y="8068"/>
                          <a:pt x="8068" y="8068"/>
                        </a:cubicBezTo>
                        <a:cubicBezTo>
                          <a:pt x="8068" y="8068"/>
                          <a:pt x="8068" y="8068"/>
                          <a:pt x="8068" y="8068"/>
                        </a:cubicBezTo>
                        <a:lnTo>
                          <a:pt x="8068" y="8068"/>
                        </a:lnTo>
                        <a:cubicBezTo>
                          <a:pt x="8068" y="8068"/>
                          <a:pt x="8068" y="8068"/>
                          <a:pt x="8068" y="8068"/>
                        </a:cubicBezTo>
                        <a:cubicBezTo>
                          <a:pt x="8068" y="8068"/>
                          <a:pt x="8068" y="8068"/>
                          <a:pt x="8068" y="8068"/>
                        </a:cubicBezTo>
                        <a:cubicBezTo>
                          <a:pt x="8068" y="6916"/>
                          <a:pt x="8068" y="6916"/>
                          <a:pt x="8068" y="8068"/>
                        </a:cubicBezTo>
                        <a:cubicBezTo>
                          <a:pt x="9220" y="6916"/>
                          <a:pt x="9220" y="6916"/>
                          <a:pt x="9220" y="6916"/>
                        </a:cubicBezTo>
                        <a:lnTo>
                          <a:pt x="9220" y="6916"/>
                        </a:lnTo>
                        <a:lnTo>
                          <a:pt x="9220" y="3458"/>
                        </a:lnTo>
                        <a:lnTo>
                          <a:pt x="10373" y="4610"/>
                        </a:lnTo>
                        <a:cubicBezTo>
                          <a:pt x="10373" y="4610"/>
                          <a:pt x="10373" y="4610"/>
                          <a:pt x="10373" y="4610"/>
                        </a:cubicBezTo>
                        <a:cubicBezTo>
                          <a:pt x="10373" y="4610"/>
                          <a:pt x="10373" y="4610"/>
                          <a:pt x="10373" y="4610"/>
                        </a:cubicBezTo>
                        <a:cubicBezTo>
                          <a:pt x="10373" y="4610"/>
                          <a:pt x="10373" y="4610"/>
                          <a:pt x="10373" y="4610"/>
                        </a:cubicBezTo>
                        <a:lnTo>
                          <a:pt x="10373" y="4610"/>
                        </a:lnTo>
                        <a:cubicBezTo>
                          <a:pt x="10373" y="4610"/>
                          <a:pt x="10373" y="4610"/>
                          <a:pt x="10373" y="4610"/>
                        </a:cubicBezTo>
                        <a:cubicBezTo>
                          <a:pt x="10373" y="4610"/>
                          <a:pt x="10373" y="4610"/>
                          <a:pt x="10373" y="4610"/>
                        </a:cubicBezTo>
                        <a:cubicBezTo>
                          <a:pt x="10373" y="4610"/>
                          <a:pt x="10373" y="4610"/>
                          <a:pt x="10373" y="4610"/>
                        </a:cubicBezTo>
                        <a:cubicBezTo>
                          <a:pt x="10373" y="4610"/>
                          <a:pt x="10373" y="4610"/>
                          <a:pt x="10373" y="4610"/>
                        </a:cubicBezTo>
                        <a:cubicBezTo>
                          <a:pt x="10373" y="4610"/>
                          <a:pt x="10373" y="4610"/>
                          <a:pt x="10373" y="4610"/>
                        </a:cubicBezTo>
                        <a:lnTo>
                          <a:pt x="10373" y="4610"/>
                        </a:lnTo>
                        <a:cubicBezTo>
                          <a:pt x="10373" y="4610"/>
                          <a:pt x="10373" y="4610"/>
                          <a:pt x="10373" y="4610"/>
                        </a:cubicBezTo>
                        <a:cubicBezTo>
                          <a:pt x="10373" y="4610"/>
                          <a:pt x="10373" y="4610"/>
                          <a:pt x="10373" y="4610"/>
                        </a:cubicBezTo>
                        <a:cubicBezTo>
                          <a:pt x="10373" y="4610"/>
                          <a:pt x="10373" y="4610"/>
                          <a:pt x="10373" y="4610"/>
                        </a:cubicBezTo>
                        <a:cubicBezTo>
                          <a:pt x="10373" y="4610"/>
                          <a:pt x="10373" y="4610"/>
                          <a:pt x="10373" y="4610"/>
                        </a:cubicBezTo>
                        <a:cubicBezTo>
                          <a:pt x="10373" y="4610"/>
                          <a:pt x="10373" y="4610"/>
                          <a:pt x="10373" y="4610"/>
                        </a:cubicBezTo>
                        <a:cubicBezTo>
                          <a:pt x="10373" y="4610"/>
                          <a:pt x="10373" y="4610"/>
                          <a:pt x="10373" y="4610"/>
                        </a:cubicBezTo>
                        <a:cubicBezTo>
                          <a:pt x="10373" y="4610"/>
                          <a:pt x="10373" y="4610"/>
                          <a:pt x="11525" y="4610"/>
                        </a:cubicBezTo>
                        <a:lnTo>
                          <a:pt x="19593" y="0"/>
                        </a:lnTo>
                        <a:lnTo>
                          <a:pt x="19593" y="2305"/>
                        </a:lnTo>
                        <a:cubicBezTo>
                          <a:pt x="19593" y="2305"/>
                          <a:pt x="19593" y="3458"/>
                          <a:pt x="20745" y="3458"/>
                        </a:cubicBezTo>
                        <a:lnTo>
                          <a:pt x="31118" y="9221"/>
                        </a:lnTo>
                        <a:cubicBezTo>
                          <a:pt x="31118" y="9221"/>
                          <a:pt x="31118" y="9221"/>
                          <a:pt x="31118" y="9221"/>
                        </a:cubicBezTo>
                        <a:lnTo>
                          <a:pt x="16136" y="17288"/>
                        </a:lnTo>
                        <a:cubicBezTo>
                          <a:pt x="16136" y="17288"/>
                          <a:pt x="14983" y="17288"/>
                          <a:pt x="14983" y="17288"/>
                        </a:cubicBezTo>
                        <a:cubicBezTo>
                          <a:pt x="14983" y="17288"/>
                          <a:pt x="14983" y="17288"/>
                          <a:pt x="14983" y="17288"/>
                        </a:cubicBezTo>
                        <a:cubicBezTo>
                          <a:pt x="14983" y="17288"/>
                          <a:pt x="13830" y="17288"/>
                          <a:pt x="13830" y="17288"/>
                        </a:cubicBezTo>
                        <a:lnTo>
                          <a:pt x="13830" y="17288"/>
                        </a:lnTo>
                        <a:cubicBezTo>
                          <a:pt x="13830" y="17288"/>
                          <a:pt x="12678" y="17288"/>
                          <a:pt x="12678" y="17288"/>
                        </a:cubicBezTo>
                        <a:cubicBezTo>
                          <a:pt x="12678" y="17288"/>
                          <a:pt x="12678" y="17288"/>
                          <a:pt x="12678" y="17288"/>
                        </a:cubicBezTo>
                        <a:cubicBezTo>
                          <a:pt x="12678" y="17288"/>
                          <a:pt x="11525" y="17288"/>
                          <a:pt x="11525" y="17288"/>
                        </a:cubicBezTo>
                        <a:lnTo>
                          <a:pt x="0" y="10373"/>
                        </a:lnTo>
                        <a:cubicBezTo>
                          <a:pt x="0" y="10373"/>
                          <a:pt x="0" y="10373"/>
                          <a:pt x="0" y="10373"/>
                        </a:cubicBezTo>
                        <a:lnTo>
                          <a:pt x="8068" y="8068"/>
                        </a:lnTo>
                        <a:cubicBezTo>
                          <a:pt x="8068" y="8068"/>
                          <a:pt x="8068" y="8068"/>
                          <a:pt x="8068" y="8068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0366FE"/>
                      </a:gs>
                      <a:gs pos="50000">
                        <a:srgbClr val="0451E5"/>
                      </a:gs>
                      <a:gs pos="100000">
                        <a:srgbClr val="063CCC"/>
                      </a:gs>
                    </a:gsLst>
                    <a:lin ang="20691535" scaled="1"/>
                  </a:gradFill>
                  <a:ln w="115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236" name="Freeform: Shape 4235">
                    <a:extLst>
                      <a:ext uri="{FF2B5EF4-FFF2-40B4-BE49-F238E27FC236}">
                        <a16:creationId xmlns:a16="http://schemas.microsoft.com/office/drawing/2014/main" id="{FE339420-1683-91A6-48FA-B35B16BB0324}"/>
                      </a:ext>
                    </a:extLst>
                  </p:cNvPr>
                  <p:cNvSpPr/>
                  <p:nvPr/>
                </p:nvSpPr>
                <p:spPr>
                  <a:xfrm>
                    <a:off x="15842328" y="9256403"/>
                    <a:ext cx="32270" cy="17287"/>
                  </a:xfrm>
                  <a:custGeom>
                    <a:avLst/>
                    <a:gdLst>
                      <a:gd name="connsiteX0" fmla="*/ 9220 w 32270"/>
                      <a:gd name="connsiteY0" fmla="*/ 8068 h 17287"/>
                      <a:gd name="connsiteX1" fmla="*/ 9220 w 32270"/>
                      <a:gd name="connsiteY1" fmla="*/ 8068 h 17287"/>
                      <a:gd name="connsiteX2" fmla="*/ 9220 w 32270"/>
                      <a:gd name="connsiteY2" fmla="*/ 8068 h 17287"/>
                      <a:gd name="connsiteX3" fmla="*/ 9220 w 32270"/>
                      <a:gd name="connsiteY3" fmla="*/ 8068 h 17287"/>
                      <a:gd name="connsiteX4" fmla="*/ 9220 w 32270"/>
                      <a:gd name="connsiteY4" fmla="*/ 8068 h 17287"/>
                      <a:gd name="connsiteX5" fmla="*/ 9220 w 32270"/>
                      <a:gd name="connsiteY5" fmla="*/ 8068 h 17287"/>
                      <a:gd name="connsiteX6" fmla="*/ 9220 w 32270"/>
                      <a:gd name="connsiteY6" fmla="*/ 8068 h 17287"/>
                      <a:gd name="connsiteX7" fmla="*/ 9220 w 32270"/>
                      <a:gd name="connsiteY7" fmla="*/ 8068 h 17287"/>
                      <a:gd name="connsiteX8" fmla="*/ 10373 w 32270"/>
                      <a:gd name="connsiteY8" fmla="*/ 6916 h 17287"/>
                      <a:gd name="connsiteX9" fmla="*/ 10373 w 32270"/>
                      <a:gd name="connsiteY9" fmla="*/ 6916 h 17287"/>
                      <a:gd name="connsiteX10" fmla="*/ 10373 w 32270"/>
                      <a:gd name="connsiteY10" fmla="*/ 3458 h 17287"/>
                      <a:gd name="connsiteX11" fmla="*/ 11525 w 32270"/>
                      <a:gd name="connsiteY11" fmla="*/ 4610 h 17287"/>
                      <a:gd name="connsiteX12" fmla="*/ 11525 w 32270"/>
                      <a:gd name="connsiteY12" fmla="*/ 4610 h 17287"/>
                      <a:gd name="connsiteX13" fmla="*/ 11525 w 32270"/>
                      <a:gd name="connsiteY13" fmla="*/ 4610 h 17287"/>
                      <a:gd name="connsiteX14" fmla="*/ 11525 w 32270"/>
                      <a:gd name="connsiteY14" fmla="*/ 4610 h 17287"/>
                      <a:gd name="connsiteX15" fmla="*/ 11525 w 32270"/>
                      <a:gd name="connsiteY15" fmla="*/ 4610 h 17287"/>
                      <a:gd name="connsiteX16" fmla="*/ 11525 w 32270"/>
                      <a:gd name="connsiteY16" fmla="*/ 4610 h 17287"/>
                      <a:gd name="connsiteX17" fmla="*/ 11525 w 32270"/>
                      <a:gd name="connsiteY17" fmla="*/ 4610 h 17287"/>
                      <a:gd name="connsiteX18" fmla="*/ 11525 w 32270"/>
                      <a:gd name="connsiteY18" fmla="*/ 4610 h 17287"/>
                      <a:gd name="connsiteX19" fmla="*/ 11525 w 32270"/>
                      <a:gd name="connsiteY19" fmla="*/ 4610 h 17287"/>
                      <a:gd name="connsiteX20" fmla="*/ 11525 w 32270"/>
                      <a:gd name="connsiteY20" fmla="*/ 4610 h 17287"/>
                      <a:gd name="connsiteX21" fmla="*/ 11525 w 32270"/>
                      <a:gd name="connsiteY21" fmla="*/ 4610 h 17287"/>
                      <a:gd name="connsiteX22" fmla="*/ 11525 w 32270"/>
                      <a:gd name="connsiteY22" fmla="*/ 4610 h 17287"/>
                      <a:gd name="connsiteX23" fmla="*/ 11525 w 32270"/>
                      <a:gd name="connsiteY23" fmla="*/ 4610 h 17287"/>
                      <a:gd name="connsiteX24" fmla="*/ 11525 w 32270"/>
                      <a:gd name="connsiteY24" fmla="*/ 4610 h 17287"/>
                      <a:gd name="connsiteX25" fmla="*/ 11525 w 32270"/>
                      <a:gd name="connsiteY25" fmla="*/ 4610 h 17287"/>
                      <a:gd name="connsiteX26" fmla="*/ 11525 w 32270"/>
                      <a:gd name="connsiteY26" fmla="*/ 4610 h 17287"/>
                      <a:gd name="connsiteX27" fmla="*/ 11525 w 32270"/>
                      <a:gd name="connsiteY27" fmla="*/ 4610 h 17287"/>
                      <a:gd name="connsiteX28" fmla="*/ 12677 w 32270"/>
                      <a:gd name="connsiteY28" fmla="*/ 4610 h 17287"/>
                      <a:gd name="connsiteX29" fmla="*/ 20745 w 32270"/>
                      <a:gd name="connsiteY29" fmla="*/ 0 h 17287"/>
                      <a:gd name="connsiteX30" fmla="*/ 20745 w 32270"/>
                      <a:gd name="connsiteY30" fmla="*/ 2305 h 17287"/>
                      <a:gd name="connsiteX31" fmla="*/ 21898 w 32270"/>
                      <a:gd name="connsiteY31" fmla="*/ 3458 h 17287"/>
                      <a:gd name="connsiteX32" fmla="*/ 32271 w 32270"/>
                      <a:gd name="connsiteY32" fmla="*/ 9221 h 17287"/>
                      <a:gd name="connsiteX33" fmla="*/ 31118 w 32270"/>
                      <a:gd name="connsiteY33" fmla="*/ 9221 h 17287"/>
                      <a:gd name="connsiteX34" fmla="*/ 16136 w 32270"/>
                      <a:gd name="connsiteY34" fmla="*/ 17288 h 17287"/>
                      <a:gd name="connsiteX35" fmla="*/ 14983 w 32270"/>
                      <a:gd name="connsiteY35" fmla="*/ 17288 h 17287"/>
                      <a:gd name="connsiteX36" fmla="*/ 14983 w 32270"/>
                      <a:gd name="connsiteY36" fmla="*/ 17288 h 17287"/>
                      <a:gd name="connsiteX37" fmla="*/ 13830 w 32270"/>
                      <a:gd name="connsiteY37" fmla="*/ 17288 h 17287"/>
                      <a:gd name="connsiteX38" fmla="*/ 13830 w 32270"/>
                      <a:gd name="connsiteY38" fmla="*/ 17288 h 17287"/>
                      <a:gd name="connsiteX39" fmla="*/ 12677 w 32270"/>
                      <a:gd name="connsiteY39" fmla="*/ 17288 h 17287"/>
                      <a:gd name="connsiteX40" fmla="*/ 12677 w 32270"/>
                      <a:gd name="connsiteY40" fmla="*/ 17288 h 17287"/>
                      <a:gd name="connsiteX41" fmla="*/ 11525 w 32270"/>
                      <a:gd name="connsiteY41" fmla="*/ 17288 h 17287"/>
                      <a:gd name="connsiteX42" fmla="*/ 0 w 32270"/>
                      <a:gd name="connsiteY42" fmla="*/ 10373 h 17287"/>
                      <a:gd name="connsiteX43" fmla="*/ 0 w 32270"/>
                      <a:gd name="connsiteY43" fmla="*/ 10373 h 17287"/>
                      <a:gd name="connsiteX44" fmla="*/ 9220 w 32270"/>
                      <a:gd name="connsiteY44" fmla="*/ 8068 h 17287"/>
                      <a:gd name="connsiteX45" fmla="*/ 9220 w 32270"/>
                      <a:gd name="connsiteY45" fmla="*/ 8068 h 172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</a:cxnLst>
                    <a:rect l="l" t="t" r="r" b="b"/>
                    <a:pathLst>
                      <a:path w="32270" h="17287">
                        <a:moveTo>
                          <a:pt x="9220" y="8068"/>
                        </a:moveTo>
                        <a:cubicBezTo>
                          <a:pt x="10373" y="8068"/>
                          <a:pt x="10373" y="8068"/>
                          <a:pt x="9220" y="8068"/>
                        </a:cubicBezTo>
                        <a:cubicBezTo>
                          <a:pt x="10373" y="8068"/>
                          <a:pt x="10373" y="6916"/>
                          <a:pt x="9220" y="8068"/>
                        </a:cubicBezTo>
                        <a:cubicBezTo>
                          <a:pt x="10373" y="6916"/>
                          <a:pt x="10373" y="6916"/>
                          <a:pt x="9220" y="8068"/>
                        </a:cubicBezTo>
                        <a:cubicBezTo>
                          <a:pt x="10373" y="6916"/>
                          <a:pt x="10373" y="6916"/>
                          <a:pt x="9220" y="8068"/>
                        </a:cubicBezTo>
                        <a:cubicBezTo>
                          <a:pt x="10373" y="6916"/>
                          <a:pt x="10373" y="6916"/>
                          <a:pt x="9220" y="8068"/>
                        </a:cubicBezTo>
                        <a:cubicBezTo>
                          <a:pt x="10373" y="6916"/>
                          <a:pt x="10373" y="6916"/>
                          <a:pt x="9220" y="8068"/>
                        </a:cubicBezTo>
                        <a:cubicBezTo>
                          <a:pt x="10373" y="6916"/>
                          <a:pt x="10373" y="6916"/>
                          <a:pt x="9220" y="8068"/>
                        </a:cubicBezTo>
                        <a:cubicBezTo>
                          <a:pt x="10373" y="6916"/>
                          <a:pt x="10373" y="6916"/>
                          <a:pt x="10373" y="6916"/>
                        </a:cubicBezTo>
                        <a:lnTo>
                          <a:pt x="10373" y="6916"/>
                        </a:lnTo>
                        <a:lnTo>
                          <a:pt x="10373" y="3458"/>
                        </a:lnTo>
                        <a:lnTo>
                          <a:pt x="11525" y="4610"/>
                        </a:lnTo>
                        <a:cubicBezTo>
                          <a:pt x="11525" y="4610"/>
                          <a:pt x="11525" y="4610"/>
                          <a:pt x="11525" y="4610"/>
                        </a:cubicBezTo>
                        <a:cubicBezTo>
                          <a:pt x="11525" y="4610"/>
                          <a:pt x="11525" y="4610"/>
                          <a:pt x="11525" y="4610"/>
                        </a:cubicBezTo>
                        <a:cubicBezTo>
                          <a:pt x="11525" y="4610"/>
                          <a:pt x="11525" y="4610"/>
                          <a:pt x="11525" y="4610"/>
                        </a:cubicBezTo>
                        <a:lnTo>
                          <a:pt x="11525" y="4610"/>
                        </a:lnTo>
                        <a:cubicBezTo>
                          <a:pt x="11525" y="4610"/>
                          <a:pt x="11525" y="4610"/>
                          <a:pt x="11525" y="4610"/>
                        </a:cubicBezTo>
                        <a:cubicBezTo>
                          <a:pt x="11525" y="4610"/>
                          <a:pt x="11525" y="4610"/>
                          <a:pt x="11525" y="4610"/>
                        </a:cubicBezTo>
                        <a:cubicBezTo>
                          <a:pt x="11525" y="4610"/>
                          <a:pt x="11525" y="4610"/>
                          <a:pt x="11525" y="4610"/>
                        </a:cubicBezTo>
                        <a:cubicBezTo>
                          <a:pt x="11525" y="4610"/>
                          <a:pt x="11525" y="4610"/>
                          <a:pt x="11525" y="4610"/>
                        </a:cubicBezTo>
                        <a:cubicBezTo>
                          <a:pt x="11525" y="4610"/>
                          <a:pt x="11525" y="4610"/>
                          <a:pt x="11525" y="4610"/>
                        </a:cubicBezTo>
                        <a:lnTo>
                          <a:pt x="11525" y="4610"/>
                        </a:lnTo>
                        <a:cubicBezTo>
                          <a:pt x="11525" y="4610"/>
                          <a:pt x="11525" y="4610"/>
                          <a:pt x="11525" y="4610"/>
                        </a:cubicBezTo>
                        <a:cubicBezTo>
                          <a:pt x="11525" y="4610"/>
                          <a:pt x="11525" y="4610"/>
                          <a:pt x="11525" y="4610"/>
                        </a:cubicBezTo>
                        <a:cubicBezTo>
                          <a:pt x="11525" y="4610"/>
                          <a:pt x="11525" y="4610"/>
                          <a:pt x="11525" y="4610"/>
                        </a:cubicBezTo>
                        <a:cubicBezTo>
                          <a:pt x="11525" y="4610"/>
                          <a:pt x="11525" y="4610"/>
                          <a:pt x="11525" y="4610"/>
                        </a:cubicBezTo>
                        <a:cubicBezTo>
                          <a:pt x="11525" y="4610"/>
                          <a:pt x="11525" y="4610"/>
                          <a:pt x="11525" y="4610"/>
                        </a:cubicBezTo>
                        <a:cubicBezTo>
                          <a:pt x="11525" y="4610"/>
                          <a:pt x="11525" y="4610"/>
                          <a:pt x="11525" y="4610"/>
                        </a:cubicBezTo>
                        <a:cubicBezTo>
                          <a:pt x="11525" y="4610"/>
                          <a:pt x="11525" y="4610"/>
                          <a:pt x="12677" y="4610"/>
                        </a:cubicBezTo>
                        <a:lnTo>
                          <a:pt x="20745" y="0"/>
                        </a:lnTo>
                        <a:lnTo>
                          <a:pt x="20745" y="2305"/>
                        </a:lnTo>
                        <a:cubicBezTo>
                          <a:pt x="20745" y="2305"/>
                          <a:pt x="20745" y="3458"/>
                          <a:pt x="21898" y="3458"/>
                        </a:cubicBezTo>
                        <a:lnTo>
                          <a:pt x="32271" y="9221"/>
                        </a:lnTo>
                        <a:cubicBezTo>
                          <a:pt x="32271" y="9221"/>
                          <a:pt x="32271" y="9221"/>
                          <a:pt x="31118" y="9221"/>
                        </a:cubicBezTo>
                        <a:lnTo>
                          <a:pt x="16136" y="17288"/>
                        </a:lnTo>
                        <a:cubicBezTo>
                          <a:pt x="16136" y="17288"/>
                          <a:pt x="14983" y="17288"/>
                          <a:pt x="14983" y="17288"/>
                        </a:cubicBezTo>
                        <a:cubicBezTo>
                          <a:pt x="14983" y="17288"/>
                          <a:pt x="14983" y="17288"/>
                          <a:pt x="14983" y="17288"/>
                        </a:cubicBezTo>
                        <a:cubicBezTo>
                          <a:pt x="14983" y="17288"/>
                          <a:pt x="13830" y="17288"/>
                          <a:pt x="13830" y="17288"/>
                        </a:cubicBezTo>
                        <a:lnTo>
                          <a:pt x="13830" y="17288"/>
                        </a:lnTo>
                        <a:cubicBezTo>
                          <a:pt x="13830" y="17288"/>
                          <a:pt x="12677" y="17288"/>
                          <a:pt x="12677" y="17288"/>
                        </a:cubicBezTo>
                        <a:lnTo>
                          <a:pt x="12677" y="17288"/>
                        </a:lnTo>
                        <a:cubicBezTo>
                          <a:pt x="12677" y="17288"/>
                          <a:pt x="11525" y="17288"/>
                          <a:pt x="11525" y="17288"/>
                        </a:cubicBezTo>
                        <a:lnTo>
                          <a:pt x="0" y="10373"/>
                        </a:lnTo>
                        <a:cubicBezTo>
                          <a:pt x="0" y="10373"/>
                          <a:pt x="0" y="10373"/>
                          <a:pt x="0" y="10373"/>
                        </a:cubicBezTo>
                        <a:lnTo>
                          <a:pt x="9220" y="8068"/>
                        </a:lnTo>
                        <a:lnTo>
                          <a:pt x="9220" y="8068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0366FE"/>
                      </a:gs>
                      <a:gs pos="50000">
                        <a:srgbClr val="0451E5"/>
                      </a:gs>
                      <a:gs pos="100000">
                        <a:srgbClr val="063CCC"/>
                      </a:gs>
                    </a:gsLst>
                    <a:lin ang="20691541" scaled="1"/>
                  </a:gradFill>
                  <a:ln w="115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237" name="Freeform: Shape 4236">
                    <a:extLst>
                      <a:ext uri="{FF2B5EF4-FFF2-40B4-BE49-F238E27FC236}">
                        <a16:creationId xmlns:a16="http://schemas.microsoft.com/office/drawing/2014/main" id="{5318D8F8-5D85-C5AF-9F41-3A96CD9B068A}"/>
                      </a:ext>
                    </a:extLst>
                  </p:cNvPr>
                  <p:cNvSpPr/>
                  <p:nvPr/>
                </p:nvSpPr>
                <p:spPr>
                  <a:xfrm>
                    <a:off x="15865379" y="9243725"/>
                    <a:ext cx="31118" cy="17287"/>
                  </a:xfrm>
                  <a:custGeom>
                    <a:avLst/>
                    <a:gdLst>
                      <a:gd name="connsiteX0" fmla="*/ 8068 w 31118"/>
                      <a:gd name="connsiteY0" fmla="*/ 8068 h 17287"/>
                      <a:gd name="connsiteX1" fmla="*/ 8068 w 31118"/>
                      <a:gd name="connsiteY1" fmla="*/ 8068 h 17287"/>
                      <a:gd name="connsiteX2" fmla="*/ 8068 w 31118"/>
                      <a:gd name="connsiteY2" fmla="*/ 8068 h 17287"/>
                      <a:gd name="connsiteX3" fmla="*/ 8068 w 31118"/>
                      <a:gd name="connsiteY3" fmla="*/ 8068 h 17287"/>
                      <a:gd name="connsiteX4" fmla="*/ 8068 w 31118"/>
                      <a:gd name="connsiteY4" fmla="*/ 8068 h 17287"/>
                      <a:gd name="connsiteX5" fmla="*/ 8068 w 31118"/>
                      <a:gd name="connsiteY5" fmla="*/ 8068 h 17287"/>
                      <a:gd name="connsiteX6" fmla="*/ 8068 w 31118"/>
                      <a:gd name="connsiteY6" fmla="*/ 8068 h 17287"/>
                      <a:gd name="connsiteX7" fmla="*/ 8068 w 31118"/>
                      <a:gd name="connsiteY7" fmla="*/ 8068 h 17287"/>
                      <a:gd name="connsiteX8" fmla="*/ 8068 w 31118"/>
                      <a:gd name="connsiteY8" fmla="*/ 8068 h 17287"/>
                      <a:gd name="connsiteX9" fmla="*/ 8068 w 31118"/>
                      <a:gd name="connsiteY9" fmla="*/ 8068 h 17287"/>
                      <a:gd name="connsiteX10" fmla="*/ 9220 w 31118"/>
                      <a:gd name="connsiteY10" fmla="*/ 3457 h 17287"/>
                      <a:gd name="connsiteX11" fmla="*/ 10373 w 31118"/>
                      <a:gd name="connsiteY11" fmla="*/ 4610 h 17287"/>
                      <a:gd name="connsiteX12" fmla="*/ 10373 w 31118"/>
                      <a:gd name="connsiteY12" fmla="*/ 4610 h 17287"/>
                      <a:gd name="connsiteX13" fmla="*/ 10373 w 31118"/>
                      <a:gd name="connsiteY13" fmla="*/ 4610 h 17287"/>
                      <a:gd name="connsiteX14" fmla="*/ 10373 w 31118"/>
                      <a:gd name="connsiteY14" fmla="*/ 4610 h 17287"/>
                      <a:gd name="connsiteX15" fmla="*/ 10373 w 31118"/>
                      <a:gd name="connsiteY15" fmla="*/ 4610 h 17287"/>
                      <a:gd name="connsiteX16" fmla="*/ 10373 w 31118"/>
                      <a:gd name="connsiteY16" fmla="*/ 4610 h 17287"/>
                      <a:gd name="connsiteX17" fmla="*/ 10373 w 31118"/>
                      <a:gd name="connsiteY17" fmla="*/ 4610 h 17287"/>
                      <a:gd name="connsiteX18" fmla="*/ 10373 w 31118"/>
                      <a:gd name="connsiteY18" fmla="*/ 4610 h 17287"/>
                      <a:gd name="connsiteX19" fmla="*/ 10373 w 31118"/>
                      <a:gd name="connsiteY19" fmla="*/ 4610 h 17287"/>
                      <a:gd name="connsiteX20" fmla="*/ 10373 w 31118"/>
                      <a:gd name="connsiteY20" fmla="*/ 4610 h 17287"/>
                      <a:gd name="connsiteX21" fmla="*/ 10373 w 31118"/>
                      <a:gd name="connsiteY21" fmla="*/ 4610 h 17287"/>
                      <a:gd name="connsiteX22" fmla="*/ 10373 w 31118"/>
                      <a:gd name="connsiteY22" fmla="*/ 4610 h 17287"/>
                      <a:gd name="connsiteX23" fmla="*/ 10373 w 31118"/>
                      <a:gd name="connsiteY23" fmla="*/ 4610 h 17287"/>
                      <a:gd name="connsiteX24" fmla="*/ 10373 w 31118"/>
                      <a:gd name="connsiteY24" fmla="*/ 4610 h 17287"/>
                      <a:gd name="connsiteX25" fmla="*/ 10373 w 31118"/>
                      <a:gd name="connsiteY25" fmla="*/ 4610 h 17287"/>
                      <a:gd name="connsiteX26" fmla="*/ 10373 w 31118"/>
                      <a:gd name="connsiteY26" fmla="*/ 4610 h 17287"/>
                      <a:gd name="connsiteX27" fmla="*/ 10373 w 31118"/>
                      <a:gd name="connsiteY27" fmla="*/ 4610 h 17287"/>
                      <a:gd name="connsiteX28" fmla="*/ 11525 w 31118"/>
                      <a:gd name="connsiteY28" fmla="*/ 4610 h 17287"/>
                      <a:gd name="connsiteX29" fmla="*/ 19593 w 31118"/>
                      <a:gd name="connsiteY29" fmla="*/ 0 h 17287"/>
                      <a:gd name="connsiteX30" fmla="*/ 19593 w 31118"/>
                      <a:gd name="connsiteY30" fmla="*/ 2305 h 17287"/>
                      <a:gd name="connsiteX31" fmla="*/ 20745 w 31118"/>
                      <a:gd name="connsiteY31" fmla="*/ 3457 h 17287"/>
                      <a:gd name="connsiteX32" fmla="*/ 31118 w 31118"/>
                      <a:gd name="connsiteY32" fmla="*/ 9220 h 17287"/>
                      <a:gd name="connsiteX33" fmla="*/ 31118 w 31118"/>
                      <a:gd name="connsiteY33" fmla="*/ 9220 h 17287"/>
                      <a:gd name="connsiteX34" fmla="*/ 16136 w 31118"/>
                      <a:gd name="connsiteY34" fmla="*/ 17288 h 17287"/>
                      <a:gd name="connsiteX35" fmla="*/ 14983 w 31118"/>
                      <a:gd name="connsiteY35" fmla="*/ 17288 h 17287"/>
                      <a:gd name="connsiteX36" fmla="*/ 14983 w 31118"/>
                      <a:gd name="connsiteY36" fmla="*/ 17288 h 17287"/>
                      <a:gd name="connsiteX37" fmla="*/ 13830 w 31118"/>
                      <a:gd name="connsiteY37" fmla="*/ 17288 h 17287"/>
                      <a:gd name="connsiteX38" fmla="*/ 13830 w 31118"/>
                      <a:gd name="connsiteY38" fmla="*/ 17288 h 17287"/>
                      <a:gd name="connsiteX39" fmla="*/ 12677 w 31118"/>
                      <a:gd name="connsiteY39" fmla="*/ 17288 h 17287"/>
                      <a:gd name="connsiteX40" fmla="*/ 12677 w 31118"/>
                      <a:gd name="connsiteY40" fmla="*/ 17288 h 17287"/>
                      <a:gd name="connsiteX41" fmla="*/ 11525 w 31118"/>
                      <a:gd name="connsiteY41" fmla="*/ 17288 h 17287"/>
                      <a:gd name="connsiteX42" fmla="*/ 0 w 31118"/>
                      <a:gd name="connsiteY42" fmla="*/ 10373 h 17287"/>
                      <a:gd name="connsiteX43" fmla="*/ 0 w 31118"/>
                      <a:gd name="connsiteY43" fmla="*/ 10373 h 17287"/>
                      <a:gd name="connsiteX44" fmla="*/ 8068 w 31118"/>
                      <a:gd name="connsiteY44" fmla="*/ 8068 h 17287"/>
                      <a:gd name="connsiteX45" fmla="*/ 8068 w 31118"/>
                      <a:gd name="connsiteY45" fmla="*/ 8068 h 172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</a:cxnLst>
                    <a:rect l="l" t="t" r="r" b="b"/>
                    <a:pathLst>
                      <a:path w="31118" h="17287">
                        <a:moveTo>
                          <a:pt x="8068" y="8068"/>
                        </a:moveTo>
                        <a:cubicBezTo>
                          <a:pt x="8068" y="8068"/>
                          <a:pt x="8068" y="8068"/>
                          <a:pt x="8068" y="8068"/>
                        </a:cubicBezTo>
                        <a:cubicBezTo>
                          <a:pt x="9220" y="8068"/>
                          <a:pt x="9220" y="8068"/>
                          <a:pt x="8068" y="8068"/>
                        </a:cubicBezTo>
                        <a:cubicBezTo>
                          <a:pt x="9220" y="8068"/>
                          <a:pt x="9220" y="8068"/>
                          <a:pt x="8068" y="8068"/>
                        </a:cubicBezTo>
                        <a:cubicBezTo>
                          <a:pt x="9220" y="8068"/>
                          <a:pt x="9220" y="8068"/>
                          <a:pt x="8068" y="8068"/>
                        </a:cubicBezTo>
                        <a:cubicBezTo>
                          <a:pt x="9220" y="8068"/>
                          <a:pt x="9220" y="8068"/>
                          <a:pt x="8068" y="8068"/>
                        </a:cubicBezTo>
                        <a:cubicBezTo>
                          <a:pt x="9220" y="8068"/>
                          <a:pt x="9220" y="8068"/>
                          <a:pt x="8068" y="8068"/>
                        </a:cubicBezTo>
                        <a:cubicBezTo>
                          <a:pt x="9220" y="8068"/>
                          <a:pt x="9220" y="8068"/>
                          <a:pt x="8068" y="8068"/>
                        </a:cubicBezTo>
                        <a:cubicBezTo>
                          <a:pt x="9220" y="8068"/>
                          <a:pt x="9220" y="8068"/>
                          <a:pt x="8068" y="8068"/>
                        </a:cubicBezTo>
                        <a:lnTo>
                          <a:pt x="8068" y="8068"/>
                        </a:lnTo>
                        <a:lnTo>
                          <a:pt x="9220" y="3457"/>
                        </a:lnTo>
                        <a:lnTo>
                          <a:pt x="10373" y="4610"/>
                        </a:lnTo>
                        <a:cubicBezTo>
                          <a:pt x="10373" y="4610"/>
                          <a:pt x="10373" y="4610"/>
                          <a:pt x="10373" y="4610"/>
                        </a:cubicBezTo>
                        <a:cubicBezTo>
                          <a:pt x="10373" y="4610"/>
                          <a:pt x="10373" y="4610"/>
                          <a:pt x="10373" y="4610"/>
                        </a:cubicBezTo>
                        <a:cubicBezTo>
                          <a:pt x="10373" y="4610"/>
                          <a:pt x="10373" y="4610"/>
                          <a:pt x="10373" y="4610"/>
                        </a:cubicBezTo>
                        <a:cubicBezTo>
                          <a:pt x="10373" y="4610"/>
                          <a:pt x="10373" y="4610"/>
                          <a:pt x="10373" y="4610"/>
                        </a:cubicBezTo>
                        <a:cubicBezTo>
                          <a:pt x="10373" y="4610"/>
                          <a:pt x="10373" y="4610"/>
                          <a:pt x="10373" y="4610"/>
                        </a:cubicBezTo>
                        <a:cubicBezTo>
                          <a:pt x="10373" y="4610"/>
                          <a:pt x="10373" y="4610"/>
                          <a:pt x="10373" y="4610"/>
                        </a:cubicBezTo>
                        <a:cubicBezTo>
                          <a:pt x="10373" y="4610"/>
                          <a:pt x="10373" y="4610"/>
                          <a:pt x="10373" y="4610"/>
                        </a:cubicBezTo>
                        <a:cubicBezTo>
                          <a:pt x="10373" y="4610"/>
                          <a:pt x="10373" y="4610"/>
                          <a:pt x="10373" y="4610"/>
                        </a:cubicBezTo>
                        <a:cubicBezTo>
                          <a:pt x="10373" y="4610"/>
                          <a:pt x="10373" y="4610"/>
                          <a:pt x="10373" y="4610"/>
                        </a:cubicBezTo>
                        <a:lnTo>
                          <a:pt x="10373" y="4610"/>
                        </a:lnTo>
                        <a:cubicBezTo>
                          <a:pt x="10373" y="4610"/>
                          <a:pt x="10373" y="4610"/>
                          <a:pt x="10373" y="4610"/>
                        </a:cubicBezTo>
                        <a:cubicBezTo>
                          <a:pt x="10373" y="4610"/>
                          <a:pt x="10373" y="4610"/>
                          <a:pt x="10373" y="4610"/>
                        </a:cubicBezTo>
                        <a:cubicBezTo>
                          <a:pt x="10373" y="4610"/>
                          <a:pt x="10373" y="4610"/>
                          <a:pt x="10373" y="4610"/>
                        </a:cubicBezTo>
                        <a:cubicBezTo>
                          <a:pt x="10373" y="4610"/>
                          <a:pt x="10373" y="4610"/>
                          <a:pt x="10373" y="4610"/>
                        </a:cubicBezTo>
                        <a:cubicBezTo>
                          <a:pt x="10373" y="4610"/>
                          <a:pt x="10373" y="4610"/>
                          <a:pt x="10373" y="4610"/>
                        </a:cubicBezTo>
                        <a:cubicBezTo>
                          <a:pt x="10373" y="4610"/>
                          <a:pt x="10373" y="4610"/>
                          <a:pt x="10373" y="4610"/>
                        </a:cubicBezTo>
                        <a:cubicBezTo>
                          <a:pt x="10373" y="4610"/>
                          <a:pt x="10373" y="4610"/>
                          <a:pt x="11525" y="4610"/>
                        </a:cubicBezTo>
                        <a:lnTo>
                          <a:pt x="19593" y="0"/>
                        </a:lnTo>
                        <a:lnTo>
                          <a:pt x="19593" y="2305"/>
                        </a:lnTo>
                        <a:cubicBezTo>
                          <a:pt x="19593" y="2305"/>
                          <a:pt x="19593" y="3457"/>
                          <a:pt x="20745" y="3457"/>
                        </a:cubicBezTo>
                        <a:lnTo>
                          <a:pt x="31118" y="9220"/>
                        </a:lnTo>
                        <a:cubicBezTo>
                          <a:pt x="31118" y="9220"/>
                          <a:pt x="31118" y="9220"/>
                          <a:pt x="31118" y="9220"/>
                        </a:cubicBezTo>
                        <a:lnTo>
                          <a:pt x="16136" y="17288"/>
                        </a:lnTo>
                        <a:cubicBezTo>
                          <a:pt x="16136" y="17288"/>
                          <a:pt x="14983" y="17288"/>
                          <a:pt x="14983" y="17288"/>
                        </a:cubicBezTo>
                        <a:cubicBezTo>
                          <a:pt x="14983" y="17288"/>
                          <a:pt x="14983" y="17288"/>
                          <a:pt x="14983" y="17288"/>
                        </a:cubicBezTo>
                        <a:cubicBezTo>
                          <a:pt x="14983" y="17288"/>
                          <a:pt x="13830" y="17288"/>
                          <a:pt x="13830" y="17288"/>
                        </a:cubicBezTo>
                        <a:lnTo>
                          <a:pt x="13830" y="17288"/>
                        </a:lnTo>
                        <a:cubicBezTo>
                          <a:pt x="13830" y="17288"/>
                          <a:pt x="12677" y="17288"/>
                          <a:pt x="12677" y="17288"/>
                        </a:cubicBezTo>
                        <a:lnTo>
                          <a:pt x="12677" y="17288"/>
                        </a:lnTo>
                        <a:cubicBezTo>
                          <a:pt x="12677" y="17288"/>
                          <a:pt x="11525" y="17288"/>
                          <a:pt x="11525" y="17288"/>
                        </a:cubicBezTo>
                        <a:lnTo>
                          <a:pt x="0" y="10373"/>
                        </a:lnTo>
                        <a:cubicBezTo>
                          <a:pt x="0" y="10373"/>
                          <a:pt x="0" y="10373"/>
                          <a:pt x="0" y="10373"/>
                        </a:cubicBezTo>
                        <a:lnTo>
                          <a:pt x="8068" y="8068"/>
                        </a:lnTo>
                        <a:cubicBezTo>
                          <a:pt x="8068" y="9220"/>
                          <a:pt x="8068" y="9220"/>
                          <a:pt x="8068" y="8068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0366FE"/>
                      </a:gs>
                      <a:gs pos="50000">
                        <a:srgbClr val="0451E5"/>
                      </a:gs>
                      <a:gs pos="100000">
                        <a:srgbClr val="063CCC"/>
                      </a:gs>
                    </a:gsLst>
                    <a:lin ang="20691546" scaled="1"/>
                  </a:gradFill>
                  <a:ln w="115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238" name="Freeform: Shape 4237">
                    <a:extLst>
                      <a:ext uri="{FF2B5EF4-FFF2-40B4-BE49-F238E27FC236}">
                        <a16:creationId xmlns:a16="http://schemas.microsoft.com/office/drawing/2014/main" id="{E1F1AC92-4DFD-42E1-3D76-4A119940792B}"/>
                      </a:ext>
                    </a:extLst>
                  </p:cNvPr>
                  <p:cNvSpPr/>
                  <p:nvPr/>
                </p:nvSpPr>
                <p:spPr>
                  <a:xfrm>
                    <a:off x="15887277" y="9232200"/>
                    <a:ext cx="31117" cy="17287"/>
                  </a:xfrm>
                  <a:custGeom>
                    <a:avLst/>
                    <a:gdLst>
                      <a:gd name="connsiteX0" fmla="*/ 8067 w 31117"/>
                      <a:gd name="connsiteY0" fmla="*/ 8068 h 17287"/>
                      <a:gd name="connsiteX1" fmla="*/ 8067 w 31117"/>
                      <a:gd name="connsiteY1" fmla="*/ 8068 h 17287"/>
                      <a:gd name="connsiteX2" fmla="*/ 8067 w 31117"/>
                      <a:gd name="connsiteY2" fmla="*/ 8068 h 17287"/>
                      <a:gd name="connsiteX3" fmla="*/ 8067 w 31117"/>
                      <a:gd name="connsiteY3" fmla="*/ 8068 h 17287"/>
                      <a:gd name="connsiteX4" fmla="*/ 8067 w 31117"/>
                      <a:gd name="connsiteY4" fmla="*/ 8068 h 17287"/>
                      <a:gd name="connsiteX5" fmla="*/ 8067 w 31117"/>
                      <a:gd name="connsiteY5" fmla="*/ 8068 h 17287"/>
                      <a:gd name="connsiteX6" fmla="*/ 8067 w 31117"/>
                      <a:gd name="connsiteY6" fmla="*/ 8068 h 17287"/>
                      <a:gd name="connsiteX7" fmla="*/ 8067 w 31117"/>
                      <a:gd name="connsiteY7" fmla="*/ 8068 h 17287"/>
                      <a:gd name="connsiteX8" fmla="*/ 8067 w 31117"/>
                      <a:gd name="connsiteY8" fmla="*/ 8068 h 17287"/>
                      <a:gd name="connsiteX9" fmla="*/ 9220 w 31117"/>
                      <a:gd name="connsiteY9" fmla="*/ 6915 h 17287"/>
                      <a:gd name="connsiteX10" fmla="*/ 9220 w 31117"/>
                      <a:gd name="connsiteY10" fmla="*/ 3457 h 17287"/>
                      <a:gd name="connsiteX11" fmla="*/ 10372 w 31117"/>
                      <a:gd name="connsiteY11" fmla="*/ 4610 h 17287"/>
                      <a:gd name="connsiteX12" fmla="*/ 10372 w 31117"/>
                      <a:gd name="connsiteY12" fmla="*/ 4610 h 17287"/>
                      <a:gd name="connsiteX13" fmla="*/ 10372 w 31117"/>
                      <a:gd name="connsiteY13" fmla="*/ 4610 h 17287"/>
                      <a:gd name="connsiteX14" fmla="*/ 10372 w 31117"/>
                      <a:gd name="connsiteY14" fmla="*/ 4610 h 17287"/>
                      <a:gd name="connsiteX15" fmla="*/ 10372 w 31117"/>
                      <a:gd name="connsiteY15" fmla="*/ 4610 h 17287"/>
                      <a:gd name="connsiteX16" fmla="*/ 10372 w 31117"/>
                      <a:gd name="connsiteY16" fmla="*/ 4610 h 17287"/>
                      <a:gd name="connsiteX17" fmla="*/ 10372 w 31117"/>
                      <a:gd name="connsiteY17" fmla="*/ 4610 h 17287"/>
                      <a:gd name="connsiteX18" fmla="*/ 10372 w 31117"/>
                      <a:gd name="connsiteY18" fmla="*/ 4610 h 17287"/>
                      <a:gd name="connsiteX19" fmla="*/ 10372 w 31117"/>
                      <a:gd name="connsiteY19" fmla="*/ 4610 h 17287"/>
                      <a:gd name="connsiteX20" fmla="*/ 10372 w 31117"/>
                      <a:gd name="connsiteY20" fmla="*/ 4610 h 17287"/>
                      <a:gd name="connsiteX21" fmla="*/ 10372 w 31117"/>
                      <a:gd name="connsiteY21" fmla="*/ 4610 h 17287"/>
                      <a:gd name="connsiteX22" fmla="*/ 10372 w 31117"/>
                      <a:gd name="connsiteY22" fmla="*/ 4610 h 17287"/>
                      <a:gd name="connsiteX23" fmla="*/ 10372 w 31117"/>
                      <a:gd name="connsiteY23" fmla="*/ 4610 h 17287"/>
                      <a:gd name="connsiteX24" fmla="*/ 10372 w 31117"/>
                      <a:gd name="connsiteY24" fmla="*/ 4610 h 17287"/>
                      <a:gd name="connsiteX25" fmla="*/ 10372 w 31117"/>
                      <a:gd name="connsiteY25" fmla="*/ 4610 h 17287"/>
                      <a:gd name="connsiteX26" fmla="*/ 10372 w 31117"/>
                      <a:gd name="connsiteY26" fmla="*/ 4610 h 17287"/>
                      <a:gd name="connsiteX27" fmla="*/ 10372 w 31117"/>
                      <a:gd name="connsiteY27" fmla="*/ 4610 h 17287"/>
                      <a:gd name="connsiteX28" fmla="*/ 11525 w 31117"/>
                      <a:gd name="connsiteY28" fmla="*/ 4610 h 17287"/>
                      <a:gd name="connsiteX29" fmla="*/ 19592 w 31117"/>
                      <a:gd name="connsiteY29" fmla="*/ 0 h 17287"/>
                      <a:gd name="connsiteX30" fmla="*/ 19592 w 31117"/>
                      <a:gd name="connsiteY30" fmla="*/ 2305 h 17287"/>
                      <a:gd name="connsiteX31" fmla="*/ 20745 w 31117"/>
                      <a:gd name="connsiteY31" fmla="*/ 3457 h 17287"/>
                      <a:gd name="connsiteX32" fmla="*/ 31118 w 31117"/>
                      <a:gd name="connsiteY32" fmla="*/ 9220 h 17287"/>
                      <a:gd name="connsiteX33" fmla="*/ 31118 w 31117"/>
                      <a:gd name="connsiteY33" fmla="*/ 9220 h 17287"/>
                      <a:gd name="connsiteX34" fmla="*/ 16135 w 31117"/>
                      <a:gd name="connsiteY34" fmla="*/ 17288 h 17287"/>
                      <a:gd name="connsiteX35" fmla="*/ 14983 w 31117"/>
                      <a:gd name="connsiteY35" fmla="*/ 17288 h 17287"/>
                      <a:gd name="connsiteX36" fmla="*/ 14983 w 31117"/>
                      <a:gd name="connsiteY36" fmla="*/ 17288 h 17287"/>
                      <a:gd name="connsiteX37" fmla="*/ 13830 w 31117"/>
                      <a:gd name="connsiteY37" fmla="*/ 17288 h 17287"/>
                      <a:gd name="connsiteX38" fmla="*/ 13830 w 31117"/>
                      <a:gd name="connsiteY38" fmla="*/ 17288 h 17287"/>
                      <a:gd name="connsiteX39" fmla="*/ 12677 w 31117"/>
                      <a:gd name="connsiteY39" fmla="*/ 17288 h 17287"/>
                      <a:gd name="connsiteX40" fmla="*/ 12677 w 31117"/>
                      <a:gd name="connsiteY40" fmla="*/ 17288 h 17287"/>
                      <a:gd name="connsiteX41" fmla="*/ 11525 w 31117"/>
                      <a:gd name="connsiteY41" fmla="*/ 17288 h 17287"/>
                      <a:gd name="connsiteX42" fmla="*/ 0 w 31117"/>
                      <a:gd name="connsiteY42" fmla="*/ 10373 h 17287"/>
                      <a:gd name="connsiteX43" fmla="*/ 0 w 31117"/>
                      <a:gd name="connsiteY43" fmla="*/ 10373 h 17287"/>
                      <a:gd name="connsiteX44" fmla="*/ 8067 w 31117"/>
                      <a:gd name="connsiteY44" fmla="*/ 8068 h 17287"/>
                      <a:gd name="connsiteX45" fmla="*/ 8067 w 31117"/>
                      <a:gd name="connsiteY45" fmla="*/ 8068 h 172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</a:cxnLst>
                    <a:rect l="l" t="t" r="r" b="b"/>
                    <a:pathLst>
                      <a:path w="31117" h="17287">
                        <a:moveTo>
                          <a:pt x="8067" y="8068"/>
                        </a:moveTo>
                        <a:cubicBezTo>
                          <a:pt x="8067" y="8068"/>
                          <a:pt x="8067" y="8068"/>
                          <a:pt x="8067" y="8068"/>
                        </a:cubicBezTo>
                        <a:cubicBezTo>
                          <a:pt x="8067" y="8068"/>
                          <a:pt x="8067" y="8068"/>
                          <a:pt x="8067" y="8068"/>
                        </a:cubicBezTo>
                        <a:cubicBezTo>
                          <a:pt x="8067" y="8068"/>
                          <a:pt x="8067" y="8068"/>
                          <a:pt x="8067" y="8068"/>
                        </a:cubicBezTo>
                        <a:cubicBezTo>
                          <a:pt x="8067" y="8068"/>
                          <a:pt x="8067" y="8068"/>
                          <a:pt x="8067" y="8068"/>
                        </a:cubicBezTo>
                        <a:cubicBezTo>
                          <a:pt x="8067" y="8068"/>
                          <a:pt x="8067" y="8068"/>
                          <a:pt x="8067" y="8068"/>
                        </a:cubicBezTo>
                        <a:cubicBezTo>
                          <a:pt x="8067" y="6915"/>
                          <a:pt x="8067" y="6915"/>
                          <a:pt x="8067" y="8068"/>
                        </a:cubicBezTo>
                        <a:cubicBezTo>
                          <a:pt x="8067" y="6915"/>
                          <a:pt x="8067" y="6915"/>
                          <a:pt x="8067" y="8068"/>
                        </a:cubicBezTo>
                        <a:cubicBezTo>
                          <a:pt x="9220" y="6915"/>
                          <a:pt x="9220" y="6915"/>
                          <a:pt x="8067" y="8068"/>
                        </a:cubicBezTo>
                        <a:lnTo>
                          <a:pt x="9220" y="6915"/>
                        </a:lnTo>
                        <a:lnTo>
                          <a:pt x="9220" y="3457"/>
                        </a:lnTo>
                        <a:lnTo>
                          <a:pt x="10372" y="4610"/>
                        </a:lnTo>
                        <a:cubicBezTo>
                          <a:pt x="10372" y="4610"/>
                          <a:pt x="10372" y="4610"/>
                          <a:pt x="10372" y="4610"/>
                        </a:cubicBezTo>
                        <a:cubicBezTo>
                          <a:pt x="10372" y="4610"/>
                          <a:pt x="10372" y="4610"/>
                          <a:pt x="10372" y="4610"/>
                        </a:cubicBezTo>
                        <a:cubicBezTo>
                          <a:pt x="10372" y="4610"/>
                          <a:pt x="10372" y="4610"/>
                          <a:pt x="10372" y="4610"/>
                        </a:cubicBezTo>
                        <a:lnTo>
                          <a:pt x="10372" y="4610"/>
                        </a:lnTo>
                        <a:cubicBezTo>
                          <a:pt x="10372" y="4610"/>
                          <a:pt x="10372" y="4610"/>
                          <a:pt x="10372" y="4610"/>
                        </a:cubicBezTo>
                        <a:cubicBezTo>
                          <a:pt x="10372" y="4610"/>
                          <a:pt x="10372" y="4610"/>
                          <a:pt x="10372" y="4610"/>
                        </a:cubicBezTo>
                        <a:cubicBezTo>
                          <a:pt x="10372" y="4610"/>
                          <a:pt x="10372" y="4610"/>
                          <a:pt x="10372" y="4610"/>
                        </a:cubicBezTo>
                        <a:cubicBezTo>
                          <a:pt x="10372" y="4610"/>
                          <a:pt x="10372" y="4610"/>
                          <a:pt x="10372" y="4610"/>
                        </a:cubicBezTo>
                        <a:cubicBezTo>
                          <a:pt x="10372" y="4610"/>
                          <a:pt x="10372" y="4610"/>
                          <a:pt x="10372" y="4610"/>
                        </a:cubicBezTo>
                        <a:lnTo>
                          <a:pt x="10372" y="4610"/>
                        </a:lnTo>
                        <a:cubicBezTo>
                          <a:pt x="10372" y="4610"/>
                          <a:pt x="10372" y="4610"/>
                          <a:pt x="10372" y="4610"/>
                        </a:cubicBezTo>
                        <a:cubicBezTo>
                          <a:pt x="10372" y="4610"/>
                          <a:pt x="10372" y="4610"/>
                          <a:pt x="10372" y="4610"/>
                        </a:cubicBezTo>
                        <a:cubicBezTo>
                          <a:pt x="10372" y="4610"/>
                          <a:pt x="10372" y="4610"/>
                          <a:pt x="10372" y="4610"/>
                        </a:cubicBezTo>
                        <a:cubicBezTo>
                          <a:pt x="10372" y="4610"/>
                          <a:pt x="10372" y="4610"/>
                          <a:pt x="10372" y="4610"/>
                        </a:cubicBezTo>
                        <a:cubicBezTo>
                          <a:pt x="10372" y="4610"/>
                          <a:pt x="10372" y="4610"/>
                          <a:pt x="10372" y="4610"/>
                        </a:cubicBezTo>
                        <a:cubicBezTo>
                          <a:pt x="10372" y="4610"/>
                          <a:pt x="10372" y="4610"/>
                          <a:pt x="10372" y="4610"/>
                        </a:cubicBezTo>
                        <a:cubicBezTo>
                          <a:pt x="10372" y="4610"/>
                          <a:pt x="10372" y="4610"/>
                          <a:pt x="11525" y="4610"/>
                        </a:cubicBezTo>
                        <a:lnTo>
                          <a:pt x="19592" y="0"/>
                        </a:lnTo>
                        <a:lnTo>
                          <a:pt x="19592" y="2305"/>
                        </a:lnTo>
                        <a:cubicBezTo>
                          <a:pt x="19592" y="2305"/>
                          <a:pt x="19592" y="3457"/>
                          <a:pt x="20745" y="3457"/>
                        </a:cubicBezTo>
                        <a:lnTo>
                          <a:pt x="31118" y="9220"/>
                        </a:lnTo>
                        <a:cubicBezTo>
                          <a:pt x="31118" y="9220"/>
                          <a:pt x="31118" y="9220"/>
                          <a:pt x="31118" y="9220"/>
                        </a:cubicBezTo>
                        <a:lnTo>
                          <a:pt x="16135" y="17288"/>
                        </a:lnTo>
                        <a:cubicBezTo>
                          <a:pt x="16135" y="17288"/>
                          <a:pt x="16135" y="17288"/>
                          <a:pt x="14983" y="17288"/>
                        </a:cubicBezTo>
                        <a:cubicBezTo>
                          <a:pt x="14983" y="17288"/>
                          <a:pt x="14983" y="17288"/>
                          <a:pt x="14983" y="17288"/>
                        </a:cubicBezTo>
                        <a:cubicBezTo>
                          <a:pt x="14983" y="17288"/>
                          <a:pt x="13830" y="17288"/>
                          <a:pt x="13830" y="17288"/>
                        </a:cubicBezTo>
                        <a:lnTo>
                          <a:pt x="13830" y="17288"/>
                        </a:lnTo>
                        <a:cubicBezTo>
                          <a:pt x="13830" y="17288"/>
                          <a:pt x="12677" y="17288"/>
                          <a:pt x="12677" y="17288"/>
                        </a:cubicBezTo>
                        <a:lnTo>
                          <a:pt x="12677" y="17288"/>
                        </a:lnTo>
                        <a:cubicBezTo>
                          <a:pt x="12677" y="17288"/>
                          <a:pt x="11525" y="17288"/>
                          <a:pt x="11525" y="17288"/>
                        </a:cubicBezTo>
                        <a:lnTo>
                          <a:pt x="0" y="10373"/>
                        </a:lnTo>
                        <a:cubicBezTo>
                          <a:pt x="0" y="10373"/>
                          <a:pt x="0" y="10373"/>
                          <a:pt x="0" y="10373"/>
                        </a:cubicBezTo>
                        <a:lnTo>
                          <a:pt x="8067" y="8068"/>
                        </a:lnTo>
                        <a:lnTo>
                          <a:pt x="8067" y="8068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0366FE"/>
                      </a:gs>
                      <a:gs pos="50000">
                        <a:srgbClr val="0451E5"/>
                      </a:gs>
                      <a:gs pos="100000">
                        <a:srgbClr val="063CCC"/>
                      </a:gs>
                    </a:gsLst>
                    <a:lin ang="20691544" scaled="1"/>
                  </a:gradFill>
                  <a:ln w="115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239" name="Freeform: Shape 4238">
                    <a:extLst>
                      <a:ext uri="{FF2B5EF4-FFF2-40B4-BE49-F238E27FC236}">
                        <a16:creationId xmlns:a16="http://schemas.microsoft.com/office/drawing/2014/main" id="{A2739748-7CEC-4A18-DA7D-29B014A22C63}"/>
                      </a:ext>
                    </a:extLst>
                  </p:cNvPr>
                  <p:cNvSpPr/>
                  <p:nvPr/>
                </p:nvSpPr>
                <p:spPr>
                  <a:xfrm>
                    <a:off x="15736296" y="9316334"/>
                    <a:ext cx="31118" cy="17287"/>
                  </a:xfrm>
                  <a:custGeom>
                    <a:avLst/>
                    <a:gdLst>
                      <a:gd name="connsiteX0" fmla="*/ 8068 w 31118"/>
                      <a:gd name="connsiteY0" fmla="*/ 8068 h 17287"/>
                      <a:gd name="connsiteX1" fmla="*/ 8068 w 31118"/>
                      <a:gd name="connsiteY1" fmla="*/ 8068 h 17287"/>
                      <a:gd name="connsiteX2" fmla="*/ 8068 w 31118"/>
                      <a:gd name="connsiteY2" fmla="*/ 8068 h 17287"/>
                      <a:gd name="connsiteX3" fmla="*/ 8068 w 31118"/>
                      <a:gd name="connsiteY3" fmla="*/ 8068 h 17287"/>
                      <a:gd name="connsiteX4" fmla="*/ 8068 w 31118"/>
                      <a:gd name="connsiteY4" fmla="*/ 8068 h 17287"/>
                      <a:gd name="connsiteX5" fmla="*/ 8068 w 31118"/>
                      <a:gd name="connsiteY5" fmla="*/ 8068 h 17287"/>
                      <a:gd name="connsiteX6" fmla="*/ 8068 w 31118"/>
                      <a:gd name="connsiteY6" fmla="*/ 8068 h 17287"/>
                      <a:gd name="connsiteX7" fmla="*/ 8068 w 31118"/>
                      <a:gd name="connsiteY7" fmla="*/ 8068 h 17287"/>
                      <a:gd name="connsiteX8" fmla="*/ 8068 w 31118"/>
                      <a:gd name="connsiteY8" fmla="*/ 8068 h 17287"/>
                      <a:gd name="connsiteX9" fmla="*/ 9220 w 31118"/>
                      <a:gd name="connsiteY9" fmla="*/ 6916 h 17287"/>
                      <a:gd name="connsiteX10" fmla="*/ 9220 w 31118"/>
                      <a:gd name="connsiteY10" fmla="*/ 3457 h 17287"/>
                      <a:gd name="connsiteX11" fmla="*/ 10373 w 31118"/>
                      <a:gd name="connsiteY11" fmla="*/ 4610 h 17287"/>
                      <a:gd name="connsiteX12" fmla="*/ 10373 w 31118"/>
                      <a:gd name="connsiteY12" fmla="*/ 4610 h 17287"/>
                      <a:gd name="connsiteX13" fmla="*/ 10373 w 31118"/>
                      <a:gd name="connsiteY13" fmla="*/ 4610 h 17287"/>
                      <a:gd name="connsiteX14" fmla="*/ 10373 w 31118"/>
                      <a:gd name="connsiteY14" fmla="*/ 4610 h 17287"/>
                      <a:gd name="connsiteX15" fmla="*/ 10373 w 31118"/>
                      <a:gd name="connsiteY15" fmla="*/ 4610 h 17287"/>
                      <a:gd name="connsiteX16" fmla="*/ 10373 w 31118"/>
                      <a:gd name="connsiteY16" fmla="*/ 4610 h 17287"/>
                      <a:gd name="connsiteX17" fmla="*/ 10373 w 31118"/>
                      <a:gd name="connsiteY17" fmla="*/ 4610 h 17287"/>
                      <a:gd name="connsiteX18" fmla="*/ 10373 w 31118"/>
                      <a:gd name="connsiteY18" fmla="*/ 4610 h 17287"/>
                      <a:gd name="connsiteX19" fmla="*/ 10373 w 31118"/>
                      <a:gd name="connsiteY19" fmla="*/ 4610 h 17287"/>
                      <a:gd name="connsiteX20" fmla="*/ 10373 w 31118"/>
                      <a:gd name="connsiteY20" fmla="*/ 4610 h 17287"/>
                      <a:gd name="connsiteX21" fmla="*/ 10373 w 31118"/>
                      <a:gd name="connsiteY21" fmla="*/ 4610 h 17287"/>
                      <a:gd name="connsiteX22" fmla="*/ 10373 w 31118"/>
                      <a:gd name="connsiteY22" fmla="*/ 4610 h 17287"/>
                      <a:gd name="connsiteX23" fmla="*/ 10373 w 31118"/>
                      <a:gd name="connsiteY23" fmla="*/ 4610 h 17287"/>
                      <a:gd name="connsiteX24" fmla="*/ 10373 w 31118"/>
                      <a:gd name="connsiteY24" fmla="*/ 4610 h 17287"/>
                      <a:gd name="connsiteX25" fmla="*/ 10373 w 31118"/>
                      <a:gd name="connsiteY25" fmla="*/ 4610 h 17287"/>
                      <a:gd name="connsiteX26" fmla="*/ 10373 w 31118"/>
                      <a:gd name="connsiteY26" fmla="*/ 4610 h 17287"/>
                      <a:gd name="connsiteX27" fmla="*/ 10373 w 31118"/>
                      <a:gd name="connsiteY27" fmla="*/ 4610 h 17287"/>
                      <a:gd name="connsiteX28" fmla="*/ 11525 w 31118"/>
                      <a:gd name="connsiteY28" fmla="*/ 4610 h 17287"/>
                      <a:gd name="connsiteX29" fmla="*/ 19593 w 31118"/>
                      <a:gd name="connsiteY29" fmla="*/ 0 h 17287"/>
                      <a:gd name="connsiteX30" fmla="*/ 19593 w 31118"/>
                      <a:gd name="connsiteY30" fmla="*/ 2305 h 17287"/>
                      <a:gd name="connsiteX31" fmla="*/ 20745 w 31118"/>
                      <a:gd name="connsiteY31" fmla="*/ 3457 h 17287"/>
                      <a:gd name="connsiteX32" fmla="*/ 31118 w 31118"/>
                      <a:gd name="connsiteY32" fmla="*/ 9220 h 17287"/>
                      <a:gd name="connsiteX33" fmla="*/ 31118 w 31118"/>
                      <a:gd name="connsiteY33" fmla="*/ 9220 h 17287"/>
                      <a:gd name="connsiteX34" fmla="*/ 16136 w 31118"/>
                      <a:gd name="connsiteY34" fmla="*/ 17288 h 17287"/>
                      <a:gd name="connsiteX35" fmla="*/ 14983 w 31118"/>
                      <a:gd name="connsiteY35" fmla="*/ 17288 h 17287"/>
                      <a:gd name="connsiteX36" fmla="*/ 14983 w 31118"/>
                      <a:gd name="connsiteY36" fmla="*/ 17288 h 17287"/>
                      <a:gd name="connsiteX37" fmla="*/ 13830 w 31118"/>
                      <a:gd name="connsiteY37" fmla="*/ 17288 h 17287"/>
                      <a:gd name="connsiteX38" fmla="*/ 13830 w 31118"/>
                      <a:gd name="connsiteY38" fmla="*/ 17288 h 17287"/>
                      <a:gd name="connsiteX39" fmla="*/ 12678 w 31118"/>
                      <a:gd name="connsiteY39" fmla="*/ 17288 h 17287"/>
                      <a:gd name="connsiteX40" fmla="*/ 12678 w 31118"/>
                      <a:gd name="connsiteY40" fmla="*/ 17288 h 17287"/>
                      <a:gd name="connsiteX41" fmla="*/ 11525 w 31118"/>
                      <a:gd name="connsiteY41" fmla="*/ 17288 h 17287"/>
                      <a:gd name="connsiteX42" fmla="*/ 0 w 31118"/>
                      <a:gd name="connsiteY42" fmla="*/ 10373 h 17287"/>
                      <a:gd name="connsiteX43" fmla="*/ 0 w 31118"/>
                      <a:gd name="connsiteY43" fmla="*/ 10373 h 17287"/>
                      <a:gd name="connsiteX44" fmla="*/ 8068 w 31118"/>
                      <a:gd name="connsiteY44" fmla="*/ 8068 h 17287"/>
                      <a:gd name="connsiteX45" fmla="*/ 8068 w 31118"/>
                      <a:gd name="connsiteY45" fmla="*/ 8068 h 172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</a:cxnLst>
                    <a:rect l="l" t="t" r="r" b="b"/>
                    <a:pathLst>
                      <a:path w="31118" h="17287">
                        <a:moveTo>
                          <a:pt x="8068" y="8068"/>
                        </a:moveTo>
                        <a:cubicBezTo>
                          <a:pt x="8068" y="8068"/>
                          <a:pt x="8068" y="8068"/>
                          <a:pt x="8068" y="8068"/>
                        </a:cubicBezTo>
                        <a:cubicBezTo>
                          <a:pt x="8068" y="6916"/>
                          <a:pt x="9220" y="6916"/>
                          <a:pt x="8068" y="8068"/>
                        </a:cubicBezTo>
                        <a:lnTo>
                          <a:pt x="8068" y="8068"/>
                        </a:lnTo>
                        <a:cubicBezTo>
                          <a:pt x="9220" y="6916"/>
                          <a:pt x="9220" y="6916"/>
                          <a:pt x="8068" y="8068"/>
                        </a:cubicBezTo>
                        <a:cubicBezTo>
                          <a:pt x="9220" y="6916"/>
                          <a:pt x="9220" y="6916"/>
                          <a:pt x="8068" y="8068"/>
                        </a:cubicBezTo>
                        <a:cubicBezTo>
                          <a:pt x="9220" y="6916"/>
                          <a:pt x="9220" y="6916"/>
                          <a:pt x="8068" y="8068"/>
                        </a:cubicBezTo>
                        <a:cubicBezTo>
                          <a:pt x="9220" y="6916"/>
                          <a:pt x="9220" y="6916"/>
                          <a:pt x="8068" y="8068"/>
                        </a:cubicBezTo>
                        <a:cubicBezTo>
                          <a:pt x="9220" y="6916"/>
                          <a:pt x="9220" y="6916"/>
                          <a:pt x="8068" y="8068"/>
                        </a:cubicBezTo>
                        <a:lnTo>
                          <a:pt x="9220" y="6916"/>
                        </a:lnTo>
                        <a:lnTo>
                          <a:pt x="9220" y="3457"/>
                        </a:lnTo>
                        <a:lnTo>
                          <a:pt x="10373" y="4610"/>
                        </a:lnTo>
                        <a:cubicBezTo>
                          <a:pt x="10373" y="4610"/>
                          <a:pt x="10373" y="4610"/>
                          <a:pt x="10373" y="4610"/>
                        </a:cubicBezTo>
                        <a:cubicBezTo>
                          <a:pt x="10373" y="4610"/>
                          <a:pt x="10373" y="4610"/>
                          <a:pt x="10373" y="4610"/>
                        </a:cubicBezTo>
                        <a:cubicBezTo>
                          <a:pt x="10373" y="4610"/>
                          <a:pt x="10373" y="4610"/>
                          <a:pt x="10373" y="4610"/>
                        </a:cubicBezTo>
                        <a:cubicBezTo>
                          <a:pt x="10373" y="4610"/>
                          <a:pt x="10373" y="4610"/>
                          <a:pt x="10373" y="4610"/>
                        </a:cubicBezTo>
                        <a:cubicBezTo>
                          <a:pt x="10373" y="4610"/>
                          <a:pt x="10373" y="4610"/>
                          <a:pt x="10373" y="4610"/>
                        </a:cubicBezTo>
                        <a:cubicBezTo>
                          <a:pt x="10373" y="4610"/>
                          <a:pt x="10373" y="4610"/>
                          <a:pt x="10373" y="4610"/>
                        </a:cubicBezTo>
                        <a:cubicBezTo>
                          <a:pt x="10373" y="4610"/>
                          <a:pt x="10373" y="4610"/>
                          <a:pt x="10373" y="4610"/>
                        </a:cubicBezTo>
                        <a:cubicBezTo>
                          <a:pt x="10373" y="4610"/>
                          <a:pt x="10373" y="4610"/>
                          <a:pt x="10373" y="4610"/>
                        </a:cubicBezTo>
                        <a:cubicBezTo>
                          <a:pt x="10373" y="4610"/>
                          <a:pt x="10373" y="4610"/>
                          <a:pt x="10373" y="4610"/>
                        </a:cubicBezTo>
                        <a:lnTo>
                          <a:pt x="10373" y="4610"/>
                        </a:lnTo>
                        <a:cubicBezTo>
                          <a:pt x="10373" y="4610"/>
                          <a:pt x="10373" y="4610"/>
                          <a:pt x="10373" y="4610"/>
                        </a:cubicBezTo>
                        <a:cubicBezTo>
                          <a:pt x="10373" y="4610"/>
                          <a:pt x="10373" y="4610"/>
                          <a:pt x="10373" y="4610"/>
                        </a:cubicBezTo>
                        <a:cubicBezTo>
                          <a:pt x="10373" y="4610"/>
                          <a:pt x="10373" y="4610"/>
                          <a:pt x="10373" y="4610"/>
                        </a:cubicBezTo>
                        <a:cubicBezTo>
                          <a:pt x="10373" y="4610"/>
                          <a:pt x="10373" y="4610"/>
                          <a:pt x="10373" y="4610"/>
                        </a:cubicBezTo>
                        <a:cubicBezTo>
                          <a:pt x="10373" y="4610"/>
                          <a:pt x="10373" y="4610"/>
                          <a:pt x="10373" y="4610"/>
                        </a:cubicBezTo>
                        <a:cubicBezTo>
                          <a:pt x="10373" y="4610"/>
                          <a:pt x="10373" y="4610"/>
                          <a:pt x="10373" y="4610"/>
                        </a:cubicBezTo>
                        <a:cubicBezTo>
                          <a:pt x="10373" y="4610"/>
                          <a:pt x="10373" y="4610"/>
                          <a:pt x="11525" y="4610"/>
                        </a:cubicBezTo>
                        <a:lnTo>
                          <a:pt x="19593" y="0"/>
                        </a:lnTo>
                        <a:lnTo>
                          <a:pt x="19593" y="2305"/>
                        </a:lnTo>
                        <a:cubicBezTo>
                          <a:pt x="19593" y="2305"/>
                          <a:pt x="19593" y="3457"/>
                          <a:pt x="20745" y="3457"/>
                        </a:cubicBezTo>
                        <a:lnTo>
                          <a:pt x="31118" y="9220"/>
                        </a:lnTo>
                        <a:cubicBezTo>
                          <a:pt x="31118" y="9220"/>
                          <a:pt x="31118" y="9220"/>
                          <a:pt x="31118" y="9220"/>
                        </a:cubicBezTo>
                        <a:lnTo>
                          <a:pt x="16136" y="17288"/>
                        </a:lnTo>
                        <a:cubicBezTo>
                          <a:pt x="16136" y="17288"/>
                          <a:pt x="14983" y="17288"/>
                          <a:pt x="14983" y="17288"/>
                        </a:cubicBezTo>
                        <a:cubicBezTo>
                          <a:pt x="14983" y="17288"/>
                          <a:pt x="14983" y="17288"/>
                          <a:pt x="14983" y="17288"/>
                        </a:cubicBezTo>
                        <a:cubicBezTo>
                          <a:pt x="14983" y="17288"/>
                          <a:pt x="13830" y="17288"/>
                          <a:pt x="13830" y="17288"/>
                        </a:cubicBezTo>
                        <a:lnTo>
                          <a:pt x="13830" y="17288"/>
                        </a:lnTo>
                        <a:cubicBezTo>
                          <a:pt x="13830" y="17288"/>
                          <a:pt x="12678" y="17288"/>
                          <a:pt x="12678" y="17288"/>
                        </a:cubicBezTo>
                        <a:lnTo>
                          <a:pt x="12678" y="17288"/>
                        </a:lnTo>
                        <a:cubicBezTo>
                          <a:pt x="12678" y="17288"/>
                          <a:pt x="11525" y="17288"/>
                          <a:pt x="11525" y="17288"/>
                        </a:cubicBezTo>
                        <a:lnTo>
                          <a:pt x="0" y="10373"/>
                        </a:lnTo>
                        <a:cubicBezTo>
                          <a:pt x="0" y="10373"/>
                          <a:pt x="0" y="10373"/>
                          <a:pt x="0" y="10373"/>
                        </a:cubicBezTo>
                        <a:lnTo>
                          <a:pt x="8068" y="8068"/>
                        </a:lnTo>
                        <a:cubicBezTo>
                          <a:pt x="8068" y="8068"/>
                          <a:pt x="8068" y="8068"/>
                          <a:pt x="8068" y="8068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0366FE"/>
                      </a:gs>
                      <a:gs pos="50000">
                        <a:srgbClr val="0451E5"/>
                      </a:gs>
                      <a:gs pos="100000">
                        <a:srgbClr val="063CCC"/>
                      </a:gs>
                    </a:gsLst>
                    <a:lin ang="20691541" scaled="1"/>
                  </a:gradFill>
                  <a:ln w="115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240" name="Freeform: Shape 4239">
                    <a:extLst>
                      <a:ext uri="{FF2B5EF4-FFF2-40B4-BE49-F238E27FC236}">
                        <a16:creationId xmlns:a16="http://schemas.microsoft.com/office/drawing/2014/main" id="{277876BB-AE70-F0B7-95E8-749E8DC135F5}"/>
                      </a:ext>
                    </a:extLst>
                  </p:cNvPr>
                  <p:cNvSpPr/>
                  <p:nvPr/>
                </p:nvSpPr>
                <p:spPr>
                  <a:xfrm>
                    <a:off x="15748974" y="9330165"/>
                    <a:ext cx="28813" cy="17287"/>
                  </a:xfrm>
                  <a:custGeom>
                    <a:avLst/>
                    <a:gdLst>
                      <a:gd name="connsiteX0" fmla="*/ 0 w 28813"/>
                      <a:gd name="connsiteY0" fmla="*/ 10373 h 17287"/>
                      <a:gd name="connsiteX1" fmla="*/ 0 w 28813"/>
                      <a:gd name="connsiteY1" fmla="*/ 10373 h 17287"/>
                      <a:gd name="connsiteX2" fmla="*/ 0 w 28813"/>
                      <a:gd name="connsiteY2" fmla="*/ 10373 h 17287"/>
                      <a:gd name="connsiteX3" fmla="*/ 0 w 28813"/>
                      <a:gd name="connsiteY3" fmla="*/ 6915 h 17287"/>
                      <a:gd name="connsiteX4" fmla="*/ 1152 w 28813"/>
                      <a:gd name="connsiteY4" fmla="*/ 8068 h 17287"/>
                      <a:gd name="connsiteX5" fmla="*/ 1152 w 28813"/>
                      <a:gd name="connsiteY5" fmla="*/ 8068 h 17287"/>
                      <a:gd name="connsiteX6" fmla="*/ 1152 w 28813"/>
                      <a:gd name="connsiteY6" fmla="*/ 8068 h 17287"/>
                      <a:gd name="connsiteX7" fmla="*/ 1152 w 28813"/>
                      <a:gd name="connsiteY7" fmla="*/ 8068 h 17287"/>
                      <a:gd name="connsiteX8" fmla="*/ 1152 w 28813"/>
                      <a:gd name="connsiteY8" fmla="*/ 8068 h 17287"/>
                      <a:gd name="connsiteX9" fmla="*/ 1152 w 28813"/>
                      <a:gd name="connsiteY9" fmla="*/ 8068 h 17287"/>
                      <a:gd name="connsiteX10" fmla="*/ 1152 w 28813"/>
                      <a:gd name="connsiteY10" fmla="*/ 8068 h 17287"/>
                      <a:gd name="connsiteX11" fmla="*/ 1152 w 28813"/>
                      <a:gd name="connsiteY11" fmla="*/ 8068 h 17287"/>
                      <a:gd name="connsiteX12" fmla="*/ 1152 w 28813"/>
                      <a:gd name="connsiteY12" fmla="*/ 8068 h 17287"/>
                      <a:gd name="connsiteX13" fmla="*/ 1152 w 28813"/>
                      <a:gd name="connsiteY13" fmla="*/ 8068 h 17287"/>
                      <a:gd name="connsiteX14" fmla="*/ 1152 w 28813"/>
                      <a:gd name="connsiteY14" fmla="*/ 8068 h 17287"/>
                      <a:gd name="connsiteX15" fmla="*/ 1152 w 28813"/>
                      <a:gd name="connsiteY15" fmla="*/ 8068 h 17287"/>
                      <a:gd name="connsiteX16" fmla="*/ 1152 w 28813"/>
                      <a:gd name="connsiteY16" fmla="*/ 8068 h 17287"/>
                      <a:gd name="connsiteX17" fmla="*/ 1152 w 28813"/>
                      <a:gd name="connsiteY17" fmla="*/ 8068 h 17287"/>
                      <a:gd name="connsiteX18" fmla="*/ 1152 w 28813"/>
                      <a:gd name="connsiteY18" fmla="*/ 8068 h 17287"/>
                      <a:gd name="connsiteX19" fmla="*/ 1152 w 28813"/>
                      <a:gd name="connsiteY19" fmla="*/ 8068 h 17287"/>
                      <a:gd name="connsiteX20" fmla="*/ 1152 w 28813"/>
                      <a:gd name="connsiteY20" fmla="*/ 8068 h 17287"/>
                      <a:gd name="connsiteX21" fmla="*/ 2304 w 28813"/>
                      <a:gd name="connsiteY21" fmla="*/ 8068 h 17287"/>
                      <a:gd name="connsiteX22" fmla="*/ 17288 w 28813"/>
                      <a:gd name="connsiteY22" fmla="*/ 0 h 17287"/>
                      <a:gd name="connsiteX23" fmla="*/ 17288 w 28813"/>
                      <a:gd name="connsiteY23" fmla="*/ 0 h 17287"/>
                      <a:gd name="connsiteX24" fmla="*/ 17288 w 28813"/>
                      <a:gd name="connsiteY24" fmla="*/ 0 h 17287"/>
                      <a:gd name="connsiteX25" fmla="*/ 17288 w 28813"/>
                      <a:gd name="connsiteY25" fmla="*/ 2305 h 17287"/>
                      <a:gd name="connsiteX26" fmla="*/ 18440 w 28813"/>
                      <a:gd name="connsiteY26" fmla="*/ 3457 h 17287"/>
                      <a:gd name="connsiteX27" fmla="*/ 28813 w 28813"/>
                      <a:gd name="connsiteY27" fmla="*/ 9220 h 17287"/>
                      <a:gd name="connsiteX28" fmla="*/ 28813 w 28813"/>
                      <a:gd name="connsiteY28" fmla="*/ 9220 h 17287"/>
                      <a:gd name="connsiteX29" fmla="*/ 13830 w 28813"/>
                      <a:gd name="connsiteY29" fmla="*/ 17288 h 17287"/>
                      <a:gd name="connsiteX30" fmla="*/ 12677 w 28813"/>
                      <a:gd name="connsiteY30" fmla="*/ 17288 h 17287"/>
                      <a:gd name="connsiteX31" fmla="*/ 12677 w 28813"/>
                      <a:gd name="connsiteY31" fmla="*/ 17288 h 17287"/>
                      <a:gd name="connsiteX32" fmla="*/ 11525 w 28813"/>
                      <a:gd name="connsiteY32" fmla="*/ 17288 h 17287"/>
                      <a:gd name="connsiteX33" fmla="*/ 11525 w 28813"/>
                      <a:gd name="connsiteY33" fmla="*/ 17288 h 17287"/>
                      <a:gd name="connsiteX34" fmla="*/ 10372 w 28813"/>
                      <a:gd name="connsiteY34" fmla="*/ 17288 h 17287"/>
                      <a:gd name="connsiteX35" fmla="*/ 10372 w 28813"/>
                      <a:gd name="connsiteY35" fmla="*/ 17288 h 17287"/>
                      <a:gd name="connsiteX36" fmla="*/ 9220 w 28813"/>
                      <a:gd name="connsiteY36" fmla="*/ 17288 h 17287"/>
                      <a:gd name="connsiteX37" fmla="*/ 0 w 28813"/>
                      <a:gd name="connsiteY37" fmla="*/ 10373 h 17287"/>
                      <a:gd name="connsiteX38" fmla="*/ 0 w 28813"/>
                      <a:gd name="connsiteY38" fmla="*/ 10373 h 17287"/>
                      <a:gd name="connsiteX39" fmla="*/ 0 w 28813"/>
                      <a:gd name="connsiteY39" fmla="*/ 10373 h 17287"/>
                      <a:gd name="connsiteX40" fmla="*/ 0 w 28813"/>
                      <a:gd name="connsiteY40" fmla="*/ 10373 h 172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</a:cxnLst>
                    <a:rect l="l" t="t" r="r" b="b"/>
                    <a:pathLst>
                      <a:path w="28813" h="17287">
                        <a:moveTo>
                          <a:pt x="0" y="10373"/>
                        </a:moveTo>
                        <a:cubicBezTo>
                          <a:pt x="0" y="10373"/>
                          <a:pt x="0" y="10373"/>
                          <a:pt x="0" y="10373"/>
                        </a:cubicBezTo>
                        <a:lnTo>
                          <a:pt x="0" y="10373"/>
                        </a:lnTo>
                        <a:lnTo>
                          <a:pt x="0" y="6915"/>
                        </a:lnTo>
                        <a:lnTo>
                          <a:pt x="1152" y="8068"/>
                        </a:lnTo>
                        <a:cubicBezTo>
                          <a:pt x="1152" y="8068"/>
                          <a:pt x="1152" y="8068"/>
                          <a:pt x="1152" y="8068"/>
                        </a:cubicBezTo>
                        <a:cubicBezTo>
                          <a:pt x="1152" y="8068"/>
                          <a:pt x="1152" y="8068"/>
                          <a:pt x="1152" y="8068"/>
                        </a:cubicBezTo>
                        <a:cubicBezTo>
                          <a:pt x="1152" y="8068"/>
                          <a:pt x="1152" y="8068"/>
                          <a:pt x="1152" y="8068"/>
                        </a:cubicBezTo>
                        <a:lnTo>
                          <a:pt x="1152" y="8068"/>
                        </a:lnTo>
                        <a:cubicBezTo>
                          <a:pt x="1152" y="8068"/>
                          <a:pt x="1152" y="8068"/>
                          <a:pt x="1152" y="8068"/>
                        </a:cubicBezTo>
                        <a:cubicBezTo>
                          <a:pt x="1152" y="8068"/>
                          <a:pt x="1152" y="8068"/>
                          <a:pt x="1152" y="8068"/>
                        </a:cubicBezTo>
                        <a:cubicBezTo>
                          <a:pt x="1152" y="8068"/>
                          <a:pt x="1152" y="8068"/>
                          <a:pt x="1152" y="8068"/>
                        </a:cubicBezTo>
                        <a:cubicBezTo>
                          <a:pt x="1152" y="8068"/>
                          <a:pt x="1152" y="8068"/>
                          <a:pt x="1152" y="8068"/>
                        </a:cubicBezTo>
                        <a:cubicBezTo>
                          <a:pt x="1152" y="8068"/>
                          <a:pt x="1152" y="8068"/>
                          <a:pt x="1152" y="8068"/>
                        </a:cubicBezTo>
                        <a:lnTo>
                          <a:pt x="1152" y="8068"/>
                        </a:lnTo>
                        <a:cubicBezTo>
                          <a:pt x="1152" y="8068"/>
                          <a:pt x="1152" y="8068"/>
                          <a:pt x="1152" y="8068"/>
                        </a:cubicBezTo>
                        <a:cubicBezTo>
                          <a:pt x="1152" y="8068"/>
                          <a:pt x="1152" y="8068"/>
                          <a:pt x="1152" y="8068"/>
                        </a:cubicBezTo>
                        <a:cubicBezTo>
                          <a:pt x="1152" y="8068"/>
                          <a:pt x="1152" y="8068"/>
                          <a:pt x="1152" y="8068"/>
                        </a:cubicBezTo>
                        <a:cubicBezTo>
                          <a:pt x="1152" y="8068"/>
                          <a:pt x="1152" y="8068"/>
                          <a:pt x="1152" y="8068"/>
                        </a:cubicBezTo>
                        <a:cubicBezTo>
                          <a:pt x="1152" y="8068"/>
                          <a:pt x="1152" y="8068"/>
                          <a:pt x="1152" y="8068"/>
                        </a:cubicBezTo>
                        <a:cubicBezTo>
                          <a:pt x="1152" y="8068"/>
                          <a:pt x="1152" y="8068"/>
                          <a:pt x="1152" y="8068"/>
                        </a:cubicBezTo>
                        <a:cubicBezTo>
                          <a:pt x="1152" y="8068"/>
                          <a:pt x="1152" y="8068"/>
                          <a:pt x="2304" y="8068"/>
                        </a:cubicBezTo>
                        <a:lnTo>
                          <a:pt x="17288" y="0"/>
                        </a:lnTo>
                        <a:cubicBezTo>
                          <a:pt x="17288" y="0"/>
                          <a:pt x="17288" y="0"/>
                          <a:pt x="17288" y="0"/>
                        </a:cubicBezTo>
                        <a:cubicBezTo>
                          <a:pt x="17288" y="0"/>
                          <a:pt x="17288" y="0"/>
                          <a:pt x="17288" y="0"/>
                        </a:cubicBezTo>
                        <a:lnTo>
                          <a:pt x="17288" y="2305"/>
                        </a:lnTo>
                        <a:cubicBezTo>
                          <a:pt x="17288" y="2305"/>
                          <a:pt x="17288" y="3457"/>
                          <a:pt x="18440" y="3457"/>
                        </a:cubicBezTo>
                        <a:lnTo>
                          <a:pt x="28813" y="9220"/>
                        </a:lnTo>
                        <a:cubicBezTo>
                          <a:pt x="28813" y="9220"/>
                          <a:pt x="28813" y="9220"/>
                          <a:pt x="28813" y="9220"/>
                        </a:cubicBezTo>
                        <a:lnTo>
                          <a:pt x="13830" y="17288"/>
                        </a:lnTo>
                        <a:cubicBezTo>
                          <a:pt x="13830" y="17288"/>
                          <a:pt x="12677" y="17288"/>
                          <a:pt x="12677" y="17288"/>
                        </a:cubicBezTo>
                        <a:cubicBezTo>
                          <a:pt x="12677" y="17288"/>
                          <a:pt x="12677" y="17288"/>
                          <a:pt x="12677" y="17288"/>
                        </a:cubicBezTo>
                        <a:cubicBezTo>
                          <a:pt x="12677" y="17288"/>
                          <a:pt x="11525" y="17288"/>
                          <a:pt x="11525" y="17288"/>
                        </a:cubicBezTo>
                        <a:lnTo>
                          <a:pt x="11525" y="17288"/>
                        </a:lnTo>
                        <a:cubicBezTo>
                          <a:pt x="11525" y="17288"/>
                          <a:pt x="10372" y="17288"/>
                          <a:pt x="10372" y="17288"/>
                        </a:cubicBezTo>
                        <a:lnTo>
                          <a:pt x="10372" y="17288"/>
                        </a:lnTo>
                        <a:cubicBezTo>
                          <a:pt x="10372" y="17288"/>
                          <a:pt x="9220" y="17288"/>
                          <a:pt x="9220" y="17288"/>
                        </a:cubicBezTo>
                        <a:lnTo>
                          <a:pt x="0" y="10373"/>
                        </a:lnTo>
                        <a:cubicBezTo>
                          <a:pt x="0" y="11525"/>
                          <a:pt x="0" y="11525"/>
                          <a:pt x="0" y="10373"/>
                        </a:cubicBezTo>
                        <a:cubicBezTo>
                          <a:pt x="0" y="11525"/>
                          <a:pt x="0" y="11525"/>
                          <a:pt x="0" y="10373"/>
                        </a:cubicBezTo>
                        <a:cubicBezTo>
                          <a:pt x="0" y="10373"/>
                          <a:pt x="0" y="10373"/>
                          <a:pt x="0" y="10373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0366FE"/>
                      </a:gs>
                      <a:gs pos="50000">
                        <a:srgbClr val="0451E5"/>
                      </a:gs>
                      <a:gs pos="100000">
                        <a:srgbClr val="063CCC"/>
                      </a:gs>
                    </a:gsLst>
                    <a:lin ang="20691539" scaled="1"/>
                  </a:gradFill>
                  <a:ln w="115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241" name="Freeform: Shape 4240">
                    <a:extLst>
                      <a:ext uri="{FF2B5EF4-FFF2-40B4-BE49-F238E27FC236}">
                        <a16:creationId xmlns:a16="http://schemas.microsoft.com/office/drawing/2014/main" id="{09CDBADC-E3FC-5061-D484-D028902523B7}"/>
                      </a:ext>
                    </a:extLst>
                  </p:cNvPr>
                  <p:cNvSpPr/>
                  <p:nvPr/>
                </p:nvSpPr>
                <p:spPr>
                  <a:xfrm>
                    <a:off x="15920700" y="9234505"/>
                    <a:ext cx="28813" cy="17287"/>
                  </a:xfrm>
                  <a:custGeom>
                    <a:avLst/>
                    <a:gdLst>
                      <a:gd name="connsiteX0" fmla="*/ 0 w 28813"/>
                      <a:gd name="connsiteY0" fmla="*/ 10372 h 17287"/>
                      <a:gd name="connsiteX1" fmla="*/ 0 w 28813"/>
                      <a:gd name="connsiteY1" fmla="*/ 10372 h 17287"/>
                      <a:gd name="connsiteX2" fmla="*/ 0 w 28813"/>
                      <a:gd name="connsiteY2" fmla="*/ 10372 h 17287"/>
                      <a:gd name="connsiteX3" fmla="*/ 0 w 28813"/>
                      <a:gd name="connsiteY3" fmla="*/ 6915 h 17287"/>
                      <a:gd name="connsiteX4" fmla="*/ 1153 w 28813"/>
                      <a:gd name="connsiteY4" fmla="*/ 8068 h 17287"/>
                      <a:gd name="connsiteX5" fmla="*/ 1153 w 28813"/>
                      <a:gd name="connsiteY5" fmla="*/ 8068 h 17287"/>
                      <a:gd name="connsiteX6" fmla="*/ 1153 w 28813"/>
                      <a:gd name="connsiteY6" fmla="*/ 8068 h 17287"/>
                      <a:gd name="connsiteX7" fmla="*/ 1153 w 28813"/>
                      <a:gd name="connsiteY7" fmla="*/ 8068 h 17287"/>
                      <a:gd name="connsiteX8" fmla="*/ 1153 w 28813"/>
                      <a:gd name="connsiteY8" fmla="*/ 8068 h 17287"/>
                      <a:gd name="connsiteX9" fmla="*/ 1153 w 28813"/>
                      <a:gd name="connsiteY9" fmla="*/ 8068 h 17287"/>
                      <a:gd name="connsiteX10" fmla="*/ 1153 w 28813"/>
                      <a:gd name="connsiteY10" fmla="*/ 8068 h 17287"/>
                      <a:gd name="connsiteX11" fmla="*/ 1153 w 28813"/>
                      <a:gd name="connsiteY11" fmla="*/ 8068 h 17287"/>
                      <a:gd name="connsiteX12" fmla="*/ 1153 w 28813"/>
                      <a:gd name="connsiteY12" fmla="*/ 8068 h 17287"/>
                      <a:gd name="connsiteX13" fmla="*/ 1153 w 28813"/>
                      <a:gd name="connsiteY13" fmla="*/ 8068 h 17287"/>
                      <a:gd name="connsiteX14" fmla="*/ 1153 w 28813"/>
                      <a:gd name="connsiteY14" fmla="*/ 8068 h 17287"/>
                      <a:gd name="connsiteX15" fmla="*/ 1153 w 28813"/>
                      <a:gd name="connsiteY15" fmla="*/ 8068 h 17287"/>
                      <a:gd name="connsiteX16" fmla="*/ 1153 w 28813"/>
                      <a:gd name="connsiteY16" fmla="*/ 8068 h 17287"/>
                      <a:gd name="connsiteX17" fmla="*/ 1153 w 28813"/>
                      <a:gd name="connsiteY17" fmla="*/ 8068 h 17287"/>
                      <a:gd name="connsiteX18" fmla="*/ 1153 w 28813"/>
                      <a:gd name="connsiteY18" fmla="*/ 8068 h 17287"/>
                      <a:gd name="connsiteX19" fmla="*/ 1153 w 28813"/>
                      <a:gd name="connsiteY19" fmla="*/ 8068 h 17287"/>
                      <a:gd name="connsiteX20" fmla="*/ 1153 w 28813"/>
                      <a:gd name="connsiteY20" fmla="*/ 8068 h 17287"/>
                      <a:gd name="connsiteX21" fmla="*/ 2305 w 28813"/>
                      <a:gd name="connsiteY21" fmla="*/ 8068 h 17287"/>
                      <a:gd name="connsiteX22" fmla="*/ 17288 w 28813"/>
                      <a:gd name="connsiteY22" fmla="*/ 0 h 17287"/>
                      <a:gd name="connsiteX23" fmla="*/ 17288 w 28813"/>
                      <a:gd name="connsiteY23" fmla="*/ 0 h 17287"/>
                      <a:gd name="connsiteX24" fmla="*/ 17288 w 28813"/>
                      <a:gd name="connsiteY24" fmla="*/ 0 h 17287"/>
                      <a:gd name="connsiteX25" fmla="*/ 17288 w 28813"/>
                      <a:gd name="connsiteY25" fmla="*/ 2305 h 17287"/>
                      <a:gd name="connsiteX26" fmla="*/ 18441 w 28813"/>
                      <a:gd name="connsiteY26" fmla="*/ 3457 h 17287"/>
                      <a:gd name="connsiteX27" fmla="*/ 28813 w 28813"/>
                      <a:gd name="connsiteY27" fmla="*/ 9220 h 17287"/>
                      <a:gd name="connsiteX28" fmla="*/ 28813 w 28813"/>
                      <a:gd name="connsiteY28" fmla="*/ 9220 h 17287"/>
                      <a:gd name="connsiteX29" fmla="*/ 13830 w 28813"/>
                      <a:gd name="connsiteY29" fmla="*/ 17288 h 17287"/>
                      <a:gd name="connsiteX30" fmla="*/ 12678 w 28813"/>
                      <a:gd name="connsiteY30" fmla="*/ 17288 h 17287"/>
                      <a:gd name="connsiteX31" fmla="*/ 12678 w 28813"/>
                      <a:gd name="connsiteY31" fmla="*/ 17288 h 17287"/>
                      <a:gd name="connsiteX32" fmla="*/ 11525 w 28813"/>
                      <a:gd name="connsiteY32" fmla="*/ 17288 h 17287"/>
                      <a:gd name="connsiteX33" fmla="*/ 11525 w 28813"/>
                      <a:gd name="connsiteY33" fmla="*/ 17288 h 17287"/>
                      <a:gd name="connsiteX34" fmla="*/ 10373 w 28813"/>
                      <a:gd name="connsiteY34" fmla="*/ 17288 h 17287"/>
                      <a:gd name="connsiteX35" fmla="*/ 10373 w 28813"/>
                      <a:gd name="connsiteY35" fmla="*/ 17288 h 17287"/>
                      <a:gd name="connsiteX36" fmla="*/ 9220 w 28813"/>
                      <a:gd name="connsiteY36" fmla="*/ 17288 h 17287"/>
                      <a:gd name="connsiteX37" fmla="*/ 0 w 28813"/>
                      <a:gd name="connsiteY37" fmla="*/ 10372 h 17287"/>
                      <a:gd name="connsiteX38" fmla="*/ 0 w 28813"/>
                      <a:gd name="connsiteY38" fmla="*/ 10372 h 17287"/>
                      <a:gd name="connsiteX39" fmla="*/ 0 w 28813"/>
                      <a:gd name="connsiteY39" fmla="*/ 10372 h 17287"/>
                      <a:gd name="connsiteX40" fmla="*/ 0 w 28813"/>
                      <a:gd name="connsiteY40" fmla="*/ 10372 h 172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</a:cxnLst>
                    <a:rect l="l" t="t" r="r" b="b"/>
                    <a:pathLst>
                      <a:path w="28813" h="17287">
                        <a:moveTo>
                          <a:pt x="0" y="10372"/>
                        </a:moveTo>
                        <a:cubicBezTo>
                          <a:pt x="0" y="10372"/>
                          <a:pt x="0" y="10372"/>
                          <a:pt x="0" y="10372"/>
                        </a:cubicBezTo>
                        <a:lnTo>
                          <a:pt x="0" y="10372"/>
                        </a:lnTo>
                        <a:lnTo>
                          <a:pt x="0" y="6915"/>
                        </a:lnTo>
                        <a:lnTo>
                          <a:pt x="1153" y="8068"/>
                        </a:lnTo>
                        <a:cubicBezTo>
                          <a:pt x="1153" y="8068"/>
                          <a:pt x="1153" y="8068"/>
                          <a:pt x="1153" y="8068"/>
                        </a:cubicBezTo>
                        <a:cubicBezTo>
                          <a:pt x="1153" y="8068"/>
                          <a:pt x="1153" y="8068"/>
                          <a:pt x="1153" y="8068"/>
                        </a:cubicBezTo>
                        <a:cubicBezTo>
                          <a:pt x="1153" y="8068"/>
                          <a:pt x="1153" y="8068"/>
                          <a:pt x="1153" y="8068"/>
                        </a:cubicBezTo>
                        <a:lnTo>
                          <a:pt x="1153" y="8068"/>
                        </a:lnTo>
                        <a:cubicBezTo>
                          <a:pt x="1153" y="8068"/>
                          <a:pt x="1153" y="8068"/>
                          <a:pt x="1153" y="8068"/>
                        </a:cubicBezTo>
                        <a:cubicBezTo>
                          <a:pt x="1153" y="8068"/>
                          <a:pt x="1153" y="8068"/>
                          <a:pt x="1153" y="8068"/>
                        </a:cubicBezTo>
                        <a:cubicBezTo>
                          <a:pt x="1153" y="8068"/>
                          <a:pt x="1153" y="8068"/>
                          <a:pt x="1153" y="8068"/>
                        </a:cubicBezTo>
                        <a:cubicBezTo>
                          <a:pt x="1153" y="8068"/>
                          <a:pt x="1153" y="8068"/>
                          <a:pt x="1153" y="8068"/>
                        </a:cubicBezTo>
                        <a:cubicBezTo>
                          <a:pt x="1153" y="8068"/>
                          <a:pt x="1153" y="8068"/>
                          <a:pt x="1153" y="8068"/>
                        </a:cubicBezTo>
                        <a:lnTo>
                          <a:pt x="1153" y="8068"/>
                        </a:lnTo>
                        <a:cubicBezTo>
                          <a:pt x="1153" y="8068"/>
                          <a:pt x="1153" y="8068"/>
                          <a:pt x="1153" y="8068"/>
                        </a:cubicBezTo>
                        <a:cubicBezTo>
                          <a:pt x="1153" y="8068"/>
                          <a:pt x="1153" y="8068"/>
                          <a:pt x="1153" y="8068"/>
                        </a:cubicBezTo>
                        <a:cubicBezTo>
                          <a:pt x="1153" y="8068"/>
                          <a:pt x="1153" y="8068"/>
                          <a:pt x="1153" y="8068"/>
                        </a:cubicBezTo>
                        <a:cubicBezTo>
                          <a:pt x="1153" y="8068"/>
                          <a:pt x="1153" y="8068"/>
                          <a:pt x="1153" y="8068"/>
                        </a:cubicBezTo>
                        <a:cubicBezTo>
                          <a:pt x="1153" y="8068"/>
                          <a:pt x="1153" y="8068"/>
                          <a:pt x="1153" y="8068"/>
                        </a:cubicBezTo>
                        <a:cubicBezTo>
                          <a:pt x="1153" y="8068"/>
                          <a:pt x="1153" y="8068"/>
                          <a:pt x="1153" y="8068"/>
                        </a:cubicBezTo>
                        <a:cubicBezTo>
                          <a:pt x="1153" y="8068"/>
                          <a:pt x="1153" y="8068"/>
                          <a:pt x="2305" y="8068"/>
                        </a:cubicBezTo>
                        <a:lnTo>
                          <a:pt x="17288" y="0"/>
                        </a:lnTo>
                        <a:cubicBezTo>
                          <a:pt x="17288" y="0"/>
                          <a:pt x="17288" y="0"/>
                          <a:pt x="17288" y="0"/>
                        </a:cubicBezTo>
                        <a:cubicBezTo>
                          <a:pt x="17288" y="0"/>
                          <a:pt x="17288" y="0"/>
                          <a:pt x="17288" y="0"/>
                        </a:cubicBezTo>
                        <a:lnTo>
                          <a:pt x="17288" y="2305"/>
                        </a:lnTo>
                        <a:cubicBezTo>
                          <a:pt x="17288" y="2305"/>
                          <a:pt x="17288" y="3457"/>
                          <a:pt x="18441" y="3457"/>
                        </a:cubicBezTo>
                        <a:lnTo>
                          <a:pt x="28813" y="9220"/>
                        </a:lnTo>
                        <a:cubicBezTo>
                          <a:pt x="28813" y="9220"/>
                          <a:pt x="28813" y="9220"/>
                          <a:pt x="28813" y="9220"/>
                        </a:cubicBezTo>
                        <a:lnTo>
                          <a:pt x="13830" y="17288"/>
                        </a:lnTo>
                        <a:cubicBezTo>
                          <a:pt x="13830" y="17288"/>
                          <a:pt x="12678" y="17288"/>
                          <a:pt x="12678" y="17288"/>
                        </a:cubicBezTo>
                        <a:cubicBezTo>
                          <a:pt x="12678" y="17288"/>
                          <a:pt x="12678" y="17288"/>
                          <a:pt x="12678" y="17288"/>
                        </a:cubicBezTo>
                        <a:cubicBezTo>
                          <a:pt x="12678" y="17288"/>
                          <a:pt x="11525" y="17288"/>
                          <a:pt x="11525" y="17288"/>
                        </a:cubicBezTo>
                        <a:lnTo>
                          <a:pt x="11525" y="17288"/>
                        </a:lnTo>
                        <a:cubicBezTo>
                          <a:pt x="11525" y="17288"/>
                          <a:pt x="10373" y="17288"/>
                          <a:pt x="10373" y="17288"/>
                        </a:cubicBezTo>
                        <a:cubicBezTo>
                          <a:pt x="10373" y="17288"/>
                          <a:pt x="10373" y="17288"/>
                          <a:pt x="10373" y="17288"/>
                        </a:cubicBezTo>
                        <a:cubicBezTo>
                          <a:pt x="10373" y="17288"/>
                          <a:pt x="9220" y="17288"/>
                          <a:pt x="9220" y="17288"/>
                        </a:cubicBezTo>
                        <a:lnTo>
                          <a:pt x="0" y="10372"/>
                        </a:lnTo>
                        <a:cubicBezTo>
                          <a:pt x="1153" y="11525"/>
                          <a:pt x="0" y="11525"/>
                          <a:pt x="0" y="10372"/>
                        </a:cubicBezTo>
                        <a:cubicBezTo>
                          <a:pt x="0" y="11525"/>
                          <a:pt x="0" y="11525"/>
                          <a:pt x="0" y="10372"/>
                        </a:cubicBezTo>
                        <a:cubicBezTo>
                          <a:pt x="0" y="11525"/>
                          <a:pt x="0" y="10372"/>
                          <a:pt x="0" y="10372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0366FE"/>
                      </a:gs>
                      <a:gs pos="50000">
                        <a:srgbClr val="0451E5"/>
                      </a:gs>
                      <a:gs pos="100000">
                        <a:srgbClr val="063CCC"/>
                      </a:gs>
                    </a:gsLst>
                    <a:lin ang="20691539" scaled="1"/>
                  </a:gradFill>
                  <a:ln w="115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242" name="Freeform: Shape 4241">
                    <a:extLst>
                      <a:ext uri="{FF2B5EF4-FFF2-40B4-BE49-F238E27FC236}">
                        <a16:creationId xmlns:a16="http://schemas.microsoft.com/office/drawing/2014/main" id="{DA5487C1-9787-1DB9-7E48-B8636A505871}"/>
                      </a:ext>
                    </a:extLst>
                  </p:cNvPr>
                  <p:cNvSpPr/>
                  <p:nvPr/>
                </p:nvSpPr>
                <p:spPr>
                  <a:xfrm>
                    <a:off x="15895344" y="9187251"/>
                    <a:ext cx="32271" cy="17287"/>
                  </a:xfrm>
                  <a:custGeom>
                    <a:avLst/>
                    <a:gdLst>
                      <a:gd name="connsiteX0" fmla="*/ 9221 w 32271"/>
                      <a:gd name="connsiteY0" fmla="*/ 8068 h 17287"/>
                      <a:gd name="connsiteX1" fmla="*/ 9221 w 32271"/>
                      <a:gd name="connsiteY1" fmla="*/ 8068 h 17287"/>
                      <a:gd name="connsiteX2" fmla="*/ 9221 w 32271"/>
                      <a:gd name="connsiteY2" fmla="*/ 8068 h 17287"/>
                      <a:gd name="connsiteX3" fmla="*/ 9221 w 32271"/>
                      <a:gd name="connsiteY3" fmla="*/ 8068 h 17287"/>
                      <a:gd name="connsiteX4" fmla="*/ 9221 w 32271"/>
                      <a:gd name="connsiteY4" fmla="*/ 8068 h 17287"/>
                      <a:gd name="connsiteX5" fmla="*/ 9221 w 32271"/>
                      <a:gd name="connsiteY5" fmla="*/ 8068 h 17287"/>
                      <a:gd name="connsiteX6" fmla="*/ 9221 w 32271"/>
                      <a:gd name="connsiteY6" fmla="*/ 8068 h 17287"/>
                      <a:gd name="connsiteX7" fmla="*/ 9221 w 32271"/>
                      <a:gd name="connsiteY7" fmla="*/ 8068 h 17287"/>
                      <a:gd name="connsiteX8" fmla="*/ 9221 w 32271"/>
                      <a:gd name="connsiteY8" fmla="*/ 8068 h 17287"/>
                      <a:gd name="connsiteX9" fmla="*/ 10373 w 32271"/>
                      <a:gd name="connsiteY9" fmla="*/ 6916 h 17287"/>
                      <a:gd name="connsiteX10" fmla="*/ 10373 w 32271"/>
                      <a:gd name="connsiteY10" fmla="*/ 3458 h 17287"/>
                      <a:gd name="connsiteX11" fmla="*/ 11525 w 32271"/>
                      <a:gd name="connsiteY11" fmla="*/ 4610 h 17287"/>
                      <a:gd name="connsiteX12" fmla="*/ 11525 w 32271"/>
                      <a:gd name="connsiteY12" fmla="*/ 4610 h 17287"/>
                      <a:gd name="connsiteX13" fmla="*/ 11525 w 32271"/>
                      <a:gd name="connsiteY13" fmla="*/ 4610 h 17287"/>
                      <a:gd name="connsiteX14" fmla="*/ 11525 w 32271"/>
                      <a:gd name="connsiteY14" fmla="*/ 4610 h 17287"/>
                      <a:gd name="connsiteX15" fmla="*/ 11525 w 32271"/>
                      <a:gd name="connsiteY15" fmla="*/ 4610 h 17287"/>
                      <a:gd name="connsiteX16" fmla="*/ 11525 w 32271"/>
                      <a:gd name="connsiteY16" fmla="*/ 4610 h 17287"/>
                      <a:gd name="connsiteX17" fmla="*/ 11525 w 32271"/>
                      <a:gd name="connsiteY17" fmla="*/ 4610 h 17287"/>
                      <a:gd name="connsiteX18" fmla="*/ 11525 w 32271"/>
                      <a:gd name="connsiteY18" fmla="*/ 4610 h 17287"/>
                      <a:gd name="connsiteX19" fmla="*/ 11525 w 32271"/>
                      <a:gd name="connsiteY19" fmla="*/ 4610 h 17287"/>
                      <a:gd name="connsiteX20" fmla="*/ 11525 w 32271"/>
                      <a:gd name="connsiteY20" fmla="*/ 4610 h 17287"/>
                      <a:gd name="connsiteX21" fmla="*/ 11525 w 32271"/>
                      <a:gd name="connsiteY21" fmla="*/ 4610 h 17287"/>
                      <a:gd name="connsiteX22" fmla="*/ 11525 w 32271"/>
                      <a:gd name="connsiteY22" fmla="*/ 4610 h 17287"/>
                      <a:gd name="connsiteX23" fmla="*/ 11525 w 32271"/>
                      <a:gd name="connsiteY23" fmla="*/ 4610 h 17287"/>
                      <a:gd name="connsiteX24" fmla="*/ 11525 w 32271"/>
                      <a:gd name="connsiteY24" fmla="*/ 4610 h 17287"/>
                      <a:gd name="connsiteX25" fmla="*/ 11525 w 32271"/>
                      <a:gd name="connsiteY25" fmla="*/ 4610 h 17287"/>
                      <a:gd name="connsiteX26" fmla="*/ 11525 w 32271"/>
                      <a:gd name="connsiteY26" fmla="*/ 4610 h 17287"/>
                      <a:gd name="connsiteX27" fmla="*/ 11525 w 32271"/>
                      <a:gd name="connsiteY27" fmla="*/ 4610 h 17287"/>
                      <a:gd name="connsiteX28" fmla="*/ 12678 w 32271"/>
                      <a:gd name="connsiteY28" fmla="*/ 4610 h 17287"/>
                      <a:gd name="connsiteX29" fmla="*/ 20746 w 32271"/>
                      <a:gd name="connsiteY29" fmla="*/ 0 h 17287"/>
                      <a:gd name="connsiteX30" fmla="*/ 20746 w 32271"/>
                      <a:gd name="connsiteY30" fmla="*/ 2305 h 17287"/>
                      <a:gd name="connsiteX31" fmla="*/ 21898 w 32271"/>
                      <a:gd name="connsiteY31" fmla="*/ 3458 h 17287"/>
                      <a:gd name="connsiteX32" fmla="*/ 32271 w 32271"/>
                      <a:gd name="connsiteY32" fmla="*/ 9221 h 17287"/>
                      <a:gd name="connsiteX33" fmla="*/ 32271 w 32271"/>
                      <a:gd name="connsiteY33" fmla="*/ 9221 h 17287"/>
                      <a:gd name="connsiteX34" fmla="*/ 31118 w 32271"/>
                      <a:gd name="connsiteY34" fmla="*/ 9221 h 17287"/>
                      <a:gd name="connsiteX35" fmla="*/ 16136 w 32271"/>
                      <a:gd name="connsiteY35" fmla="*/ 17288 h 17287"/>
                      <a:gd name="connsiteX36" fmla="*/ 14983 w 32271"/>
                      <a:gd name="connsiteY36" fmla="*/ 17288 h 17287"/>
                      <a:gd name="connsiteX37" fmla="*/ 14983 w 32271"/>
                      <a:gd name="connsiteY37" fmla="*/ 17288 h 17287"/>
                      <a:gd name="connsiteX38" fmla="*/ 13830 w 32271"/>
                      <a:gd name="connsiteY38" fmla="*/ 17288 h 17287"/>
                      <a:gd name="connsiteX39" fmla="*/ 13830 w 32271"/>
                      <a:gd name="connsiteY39" fmla="*/ 17288 h 17287"/>
                      <a:gd name="connsiteX40" fmla="*/ 12678 w 32271"/>
                      <a:gd name="connsiteY40" fmla="*/ 17288 h 17287"/>
                      <a:gd name="connsiteX41" fmla="*/ 12678 w 32271"/>
                      <a:gd name="connsiteY41" fmla="*/ 17288 h 17287"/>
                      <a:gd name="connsiteX42" fmla="*/ 11525 w 32271"/>
                      <a:gd name="connsiteY42" fmla="*/ 17288 h 17287"/>
                      <a:gd name="connsiteX43" fmla="*/ 0 w 32271"/>
                      <a:gd name="connsiteY43" fmla="*/ 10373 h 17287"/>
                      <a:gd name="connsiteX44" fmla="*/ 0 w 32271"/>
                      <a:gd name="connsiteY44" fmla="*/ 10373 h 17287"/>
                      <a:gd name="connsiteX45" fmla="*/ 9221 w 32271"/>
                      <a:gd name="connsiteY45" fmla="*/ 8068 h 17287"/>
                      <a:gd name="connsiteX46" fmla="*/ 9221 w 32271"/>
                      <a:gd name="connsiteY46" fmla="*/ 8068 h 172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</a:cxnLst>
                    <a:rect l="l" t="t" r="r" b="b"/>
                    <a:pathLst>
                      <a:path w="32271" h="17287">
                        <a:moveTo>
                          <a:pt x="9221" y="8068"/>
                        </a:moveTo>
                        <a:cubicBezTo>
                          <a:pt x="10373" y="8068"/>
                          <a:pt x="10373" y="6916"/>
                          <a:pt x="9221" y="8068"/>
                        </a:cubicBezTo>
                        <a:cubicBezTo>
                          <a:pt x="10373" y="6916"/>
                          <a:pt x="10373" y="6916"/>
                          <a:pt x="9221" y="8068"/>
                        </a:cubicBezTo>
                        <a:cubicBezTo>
                          <a:pt x="10373" y="6916"/>
                          <a:pt x="10373" y="6916"/>
                          <a:pt x="9221" y="8068"/>
                        </a:cubicBezTo>
                        <a:lnTo>
                          <a:pt x="9221" y="8068"/>
                        </a:lnTo>
                        <a:cubicBezTo>
                          <a:pt x="10373" y="6916"/>
                          <a:pt x="10373" y="6916"/>
                          <a:pt x="9221" y="8068"/>
                        </a:cubicBezTo>
                        <a:cubicBezTo>
                          <a:pt x="10373" y="6916"/>
                          <a:pt x="10373" y="6916"/>
                          <a:pt x="9221" y="8068"/>
                        </a:cubicBezTo>
                        <a:cubicBezTo>
                          <a:pt x="10373" y="6916"/>
                          <a:pt x="10373" y="6916"/>
                          <a:pt x="9221" y="8068"/>
                        </a:cubicBezTo>
                        <a:cubicBezTo>
                          <a:pt x="10373" y="6916"/>
                          <a:pt x="10373" y="6916"/>
                          <a:pt x="9221" y="8068"/>
                        </a:cubicBezTo>
                        <a:lnTo>
                          <a:pt x="10373" y="6916"/>
                        </a:lnTo>
                        <a:lnTo>
                          <a:pt x="10373" y="3458"/>
                        </a:lnTo>
                        <a:lnTo>
                          <a:pt x="11525" y="4610"/>
                        </a:lnTo>
                        <a:cubicBezTo>
                          <a:pt x="11525" y="4610"/>
                          <a:pt x="11525" y="4610"/>
                          <a:pt x="11525" y="4610"/>
                        </a:cubicBezTo>
                        <a:cubicBezTo>
                          <a:pt x="11525" y="4610"/>
                          <a:pt x="11525" y="4610"/>
                          <a:pt x="11525" y="4610"/>
                        </a:cubicBezTo>
                        <a:cubicBezTo>
                          <a:pt x="11525" y="4610"/>
                          <a:pt x="11525" y="4610"/>
                          <a:pt x="11525" y="4610"/>
                        </a:cubicBezTo>
                        <a:lnTo>
                          <a:pt x="11525" y="4610"/>
                        </a:lnTo>
                        <a:cubicBezTo>
                          <a:pt x="11525" y="4610"/>
                          <a:pt x="11525" y="4610"/>
                          <a:pt x="11525" y="4610"/>
                        </a:cubicBezTo>
                        <a:cubicBezTo>
                          <a:pt x="11525" y="4610"/>
                          <a:pt x="11525" y="4610"/>
                          <a:pt x="11525" y="4610"/>
                        </a:cubicBezTo>
                        <a:cubicBezTo>
                          <a:pt x="11525" y="4610"/>
                          <a:pt x="11525" y="4610"/>
                          <a:pt x="11525" y="4610"/>
                        </a:cubicBezTo>
                        <a:cubicBezTo>
                          <a:pt x="11525" y="4610"/>
                          <a:pt x="11525" y="4610"/>
                          <a:pt x="11525" y="4610"/>
                        </a:cubicBezTo>
                        <a:cubicBezTo>
                          <a:pt x="11525" y="4610"/>
                          <a:pt x="11525" y="4610"/>
                          <a:pt x="11525" y="4610"/>
                        </a:cubicBezTo>
                        <a:lnTo>
                          <a:pt x="11525" y="4610"/>
                        </a:lnTo>
                        <a:cubicBezTo>
                          <a:pt x="11525" y="4610"/>
                          <a:pt x="11525" y="4610"/>
                          <a:pt x="11525" y="4610"/>
                        </a:cubicBezTo>
                        <a:cubicBezTo>
                          <a:pt x="11525" y="4610"/>
                          <a:pt x="11525" y="4610"/>
                          <a:pt x="11525" y="4610"/>
                        </a:cubicBezTo>
                        <a:cubicBezTo>
                          <a:pt x="11525" y="4610"/>
                          <a:pt x="11525" y="4610"/>
                          <a:pt x="11525" y="4610"/>
                        </a:cubicBezTo>
                        <a:cubicBezTo>
                          <a:pt x="11525" y="4610"/>
                          <a:pt x="11525" y="4610"/>
                          <a:pt x="11525" y="4610"/>
                        </a:cubicBezTo>
                        <a:cubicBezTo>
                          <a:pt x="11525" y="4610"/>
                          <a:pt x="11525" y="4610"/>
                          <a:pt x="11525" y="4610"/>
                        </a:cubicBezTo>
                        <a:cubicBezTo>
                          <a:pt x="11525" y="4610"/>
                          <a:pt x="11525" y="4610"/>
                          <a:pt x="11525" y="4610"/>
                        </a:cubicBezTo>
                        <a:cubicBezTo>
                          <a:pt x="11525" y="4610"/>
                          <a:pt x="11525" y="4610"/>
                          <a:pt x="12678" y="4610"/>
                        </a:cubicBezTo>
                        <a:lnTo>
                          <a:pt x="20746" y="0"/>
                        </a:lnTo>
                        <a:lnTo>
                          <a:pt x="20746" y="2305"/>
                        </a:lnTo>
                        <a:cubicBezTo>
                          <a:pt x="20746" y="2305"/>
                          <a:pt x="20746" y="3458"/>
                          <a:pt x="21898" y="3458"/>
                        </a:cubicBezTo>
                        <a:lnTo>
                          <a:pt x="32271" y="9221"/>
                        </a:lnTo>
                        <a:lnTo>
                          <a:pt x="32271" y="9221"/>
                        </a:lnTo>
                        <a:cubicBezTo>
                          <a:pt x="32271" y="9221"/>
                          <a:pt x="32271" y="9221"/>
                          <a:pt x="31118" y="9221"/>
                        </a:cubicBezTo>
                        <a:lnTo>
                          <a:pt x="16136" y="17288"/>
                        </a:lnTo>
                        <a:cubicBezTo>
                          <a:pt x="16136" y="17288"/>
                          <a:pt x="14983" y="17288"/>
                          <a:pt x="14983" y="17288"/>
                        </a:cubicBezTo>
                        <a:cubicBezTo>
                          <a:pt x="14983" y="17288"/>
                          <a:pt x="14983" y="17288"/>
                          <a:pt x="14983" y="17288"/>
                        </a:cubicBezTo>
                        <a:cubicBezTo>
                          <a:pt x="14983" y="17288"/>
                          <a:pt x="13830" y="17288"/>
                          <a:pt x="13830" y="17288"/>
                        </a:cubicBezTo>
                        <a:lnTo>
                          <a:pt x="13830" y="17288"/>
                        </a:lnTo>
                        <a:cubicBezTo>
                          <a:pt x="13830" y="17288"/>
                          <a:pt x="12678" y="17288"/>
                          <a:pt x="12678" y="17288"/>
                        </a:cubicBezTo>
                        <a:lnTo>
                          <a:pt x="12678" y="17288"/>
                        </a:lnTo>
                        <a:cubicBezTo>
                          <a:pt x="12678" y="17288"/>
                          <a:pt x="11525" y="17288"/>
                          <a:pt x="11525" y="17288"/>
                        </a:cubicBezTo>
                        <a:lnTo>
                          <a:pt x="0" y="10373"/>
                        </a:lnTo>
                        <a:cubicBezTo>
                          <a:pt x="0" y="10373"/>
                          <a:pt x="0" y="10373"/>
                          <a:pt x="0" y="10373"/>
                        </a:cubicBezTo>
                        <a:lnTo>
                          <a:pt x="9221" y="8068"/>
                        </a:lnTo>
                        <a:lnTo>
                          <a:pt x="9221" y="8068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0366FE"/>
                      </a:gs>
                      <a:gs pos="50000">
                        <a:srgbClr val="0451E5"/>
                      </a:gs>
                      <a:gs pos="100000">
                        <a:srgbClr val="063CCC"/>
                      </a:gs>
                    </a:gsLst>
                    <a:lin ang="20691541" scaled="1"/>
                  </a:gradFill>
                  <a:ln w="115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243" name="Freeform: Shape 4242">
                    <a:extLst>
                      <a:ext uri="{FF2B5EF4-FFF2-40B4-BE49-F238E27FC236}">
                        <a16:creationId xmlns:a16="http://schemas.microsoft.com/office/drawing/2014/main" id="{1DD1A36F-E4A6-9058-6A03-A079DFD87358}"/>
                      </a:ext>
                    </a:extLst>
                  </p:cNvPr>
                  <p:cNvSpPr/>
                  <p:nvPr/>
                </p:nvSpPr>
                <p:spPr>
                  <a:xfrm>
                    <a:off x="15874599" y="9198777"/>
                    <a:ext cx="32270" cy="17287"/>
                  </a:xfrm>
                  <a:custGeom>
                    <a:avLst/>
                    <a:gdLst>
                      <a:gd name="connsiteX0" fmla="*/ 9220 w 32270"/>
                      <a:gd name="connsiteY0" fmla="*/ 8068 h 17287"/>
                      <a:gd name="connsiteX1" fmla="*/ 9220 w 32270"/>
                      <a:gd name="connsiteY1" fmla="*/ 8068 h 17287"/>
                      <a:gd name="connsiteX2" fmla="*/ 9220 w 32270"/>
                      <a:gd name="connsiteY2" fmla="*/ 8068 h 17287"/>
                      <a:gd name="connsiteX3" fmla="*/ 9220 w 32270"/>
                      <a:gd name="connsiteY3" fmla="*/ 8068 h 17287"/>
                      <a:gd name="connsiteX4" fmla="*/ 9220 w 32270"/>
                      <a:gd name="connsiteY4" fmla="*/ 8068 h 17287"/>
                      <a:gd name="connsiteX5" fmla="*/ 9220 w 32270"/>
                      <a:gd name="connsiteY5" fmla="*/ 8068 h 17287"/>
                      <a:gd name="connsiteX6" fmla="*/ 9220 w 32270"/>
                      <a:gd name="connsiteY6" fmla="*/ 8068 h 17287"/>
                      <a:gd name="connsiteX7" fmla="*/ 9220 w 32270"/>
                      <a:gd name="connsiteY7" fmla="*/ 8068 h 17287"/>
                      <a:gd name="connsiteX8" fmla="*/ 9220 w 32270"/>
                      <a:gd name="connsiteY8" fmla="*/ 8068 h 17287"/>
                      <a:gd name="connsiteX9" fmla="*/ 10373 w 32270"/>
                      <a:gd name="connsiteY9" fmla="*/ 6916 h 17287"/>
                      <a:gd name="connsiteX10" fmla="*/ 10373 w 32270"/>
                      <a:gd name="connsiteY10" fmla="*/ 3458 h 17287"/>
                      <a:gd name="connsiteX11" fmla="*/ 11525 w 32270"/>
                      <a:gd name="connsiteY11" fmla="*/ 4610 h 17287"/>
                      <a:gd name="connsiteX12" fmla="*/ 11525 w 32270"/>
                      <a:gd name="connsiteY12" fmla="*/ 4610 h 17287"/>
                      <a:gd name="connsiteX13" fmla="*/ 11525 w 32270"/>
                      <a:gd name="connsiteY13" fmla="*/ 4610 h 17287"/>
                      <a:gd name="connsiteX14" fmla="*/ 11525 w 32270"/>
                      <a:gd name="connsiteY14" fmla="*/ 4610 h 17287"/>
                      <a:gd name="connsiteX15" fmla="*/ 11525 w 32270"/>
                      <a:gd name="connsiteY15" fmla="*/ 4610 h 17287"/>
                      <a:gd name="connsiteX16" fmla="*/ 11525 w 32270"/>
                      <a:gd name="connsiteY16" fmla="*/ 4610 h 17287"/>
                      <a:gd name="connsiteX17" fmla="*/ 11525 w 32270"/>
                      <a:gd name="connsiteY17" fmla="*/ 4610 h 17287"/>
                      <a:gd name="connsiteX18" fmla="*/ 11525 w 32270"/>
                      <a:gd name="connsiteY18" fmla="*/ 4610 h 17287"/>
                      <a:gd name="connsiteX19" fmla="*/ 11525 w 32270"/>
                      <a:gd name="connsiteY19" fmla="*/ 4610 h 17287"/>
                      <a:gd name="connsiteX20" fmla="*/ 11525 w 32270"/>
                      <a:gd name="connsiteY20" fmla="*/ 4610 h 17287"/>
                      <a:gd name="connsiteX21" fmla="*/ 11525 w 32270"/>
                      <a:gd name="connsiteY21" fmla="*/ 4610 h 17287"/>
                      <a:gd name="connsiteX22" fmla="*/ 11525 w 32270"/>
                      <a:gd name="connsiteY22" fmla="*/ 4610 h 17287"/>
                      <a:gd name="connsiteX23" fmla="*/ 11525 w 32270"/>
                      <a:gd name="connsiteY23" fmla="*/ 4610 h 17287"/>
                      <a:gd name="connsiteX24" fmla="*/ 11525 w 32270"/>
                      <a:gd name="connsiteY24" fmla="*/ 4610 h 17287"/>
                      <a:gd name="connsiteX25" fmla="*/ 11525 w 32270"/>
                      <a:gd name="connsiteY25" fmla="*/ 4610 h 17287"/>
                      <a:gd name="connsiteX26" fmla="*/ 11525 w 32270"/>
                      <a:gd name="connsiteY26" fmla="*/ 4610 h 17287"/>
                      <a:gd name="connsiteX27" fmla="*/ 11525 w 32270"/>
                      <a:gd name="connsiteY27" fmla="*/ 4610 h 17287"/>
                      <a:gd name="connsiteX28" fmla="*/ 12678 w 32270"/>
                      <a:gd name="connsiteY28" fmla="*/ 4610 h 17287"/>
                      <a:gd name="connsiteX29" fmla="*/ 20745 w 32270"/>
                      <a:gd name="connsiteY29" fmla="*/ 0 h 17287"/>
                      <a:gd name="connsiteX30" fmla="*/ 20745 w 32270"/>
                      <a:gd name="connsiteY30" fmla="*/ 2305 h 17287"/>
                      <a:gd name="connsiteX31" fmla="*/ 21898 w 32270"/>
                      <a:gd name="connsiteY31" fmla="*/ 3458 h 17287"/>
                      <a:gd name="connsiteX32" fmla="*/ 32271 w 32270"/>
                      <a:gd name="connsiteY32" fmla="*/ 9221 h 17287"/>
                      <a:gd name="connsiteX33" fmla="*/ 31118 w 32270"/>
                      <a:gd name="connsiteY33" fmla="*/ 9221 h 17287"/>
                      <a:gd name="connsiteX34" fmla="*/ 16136 w 32270"/>
                      <a:gd name="connsiteY34" fmla="*/ 17288 h 17287"/>
                      <a:gd name="connsiteX35" fmla="*/ 14983 w 32270"/>
                      <a:gd name="connsiteY35" fmla="*/ 17288 h 17287"/>
                      <a:gd name="connsiteX36" fmla="*/ 14983 w 32270"/>
                      <a:gd name="connsiteY36" fmla="*/ 17288 h 17287"/>
                      <a:gd name="connsiteX37" fmla="*/ 13830 w 32270"/>
                      <a:gd name="connsiteY37" fmla="*/ 17288 h 17287"/>
                      <a:gd name="connsiteX38" fmla="*/ 13830 w 32270"/>
                      <a:gd name="connsiteY38" fmla="*/ 17288 h 17287"/>
                      <a:gd name="connsiteX39" fmla="*/ 12678 w 32270"/>
                      <a:gd name="connsiteY39" fmla="*/ 17288 h 17287"/>
                      <a:gd name="connsiteX40" fmla="*/ 12678 w 32270"/>
                      <a:gd name="connsiteY40" fmla="*/ 17288 h 17287"/>
                      <a:gd name="connsiteX41" fmla="*/ 11525 w 32270"/>
                      <a:gd name="connsiteY41" fmla="*/ 17288 h 17287"/>
                      <a:gd name="connsiteX42" fmla="*/ 0 w 32270"/>
                      <a:gd name="connsiteY42" fmla="*/ 10373 h 17287"/>
                      <a:gd name="connsiteX43" fmla="*/ 0 w 32270"/>
                      <a:gd name="connsiteY43" fmla="*/ 10373 h 17287"/>
                      <a:gd name="connsiteX44" fmla="*/ 9220 w 32270"/>
                      <a:gd name="connsiteY44" fmla="*/ 8068 h 17287"/>
                      <a:gd name="connsiteX45" fmla="*/ 9220 w 32270"/>
                      <a:gd name="connsiteY45" fmla="*/ 8068 h 172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</a:cxnLst>
                    <a:rect l="l" t="t" r="r" b="b"/>
                    <a:pathLst>
                      <a:path w="32270" h="17287">
                        <a:moveTo>
                          <a:pt x="9220" y="8068"/>
                        </a:moveTo>
                        <a:cubicBezTo>
                          <a:pt x="9220" y="8068"/>
                          <a:pt x="9220" y="8068"/>
                          <a:pt x="9220" y="8068"/>
                        </a:cubicBezTo>
                        <a:cubicBezTo>
                          <a:pt x="9220" y="8068"/>
                          <a:pt x="9220" y="8068"/>
                          <a:pt x="9220" y="8068"/>
                        </a:cubicBezTo>
                        <a:cubicBezTo>
                          <a:pt x="9220" y="8068"/>
                          <a:pt x="9220" y="8068"/>
                          <a:pt x="9220" y="8068"/>
                        </a:cubicBezTo>
                        <a:lnTo>
                          <a:pt x="9220" y="8068"/>
                        </a:lnTo>
                        <a:cubicBezTo>
                          <a:pt x="9220" y="8068"/>
                          <a:pt x="9220" y="6916"/>
                          <a:pt x="9220" y="8068"/>
                        </a:cubicBezTo>
                        <a:cubicBezTo>
                          <a:pt x="9220" y="6916"/>
                          <a:pt x="9220" y="6916"/>
                          <a:pt x="9220" y="8068"/>
                        </a:cubicBezTo>
                        <a:cubicBezTo>
                          <a:pt x="9220" y="6916"/>
                          <a:pt x="9220" y="6916"/>
                          <a:pt x="9220" y="8068"/>
                        </a:cubicBezTo>
                        <a:cubicBezTo>
                          <a:pt x="9220" y="6916"/>
                          <a:pt x="9220" y="6916"/>
                          <a:pt x="9220" y="8068"/>
                        </a:cubicBezTo>
                        <a:lnTo>
                          <a:pt x="10373" y="6916"/>
                        </a:lnTo>
                        <a:lnTo>
                          <a:pt x="10373" y="3458"/>
                        </a:lnTo>
                        <a:lnTo>
                          <a:pt x="11525" y="4610"/>
                        </a:lnTo>
                        <a:cubicBezTo>
                          <a:pt x="11525" y="4610"/>
                          <a:pt x="11525" y="4610"/>
                          <a:pt x="11525" y="4610"/>
                        </a:cubicBezTo>
                        <a:cubicBezTo>
                          <a:pt x="11525" y="4610"/>
                          <a:pt x="11525" y="4610"/>
                          <a:pt x="11525" y="4610"/>
                        </a:cubicBezTo>
                        <a:cubicBezTo>
                          <a:pt x="11525" y="4610"/>
                          <a:pt x="11525" y="4610"/>
                          <a:pt x="11525" y="4610"/>
                        </a:cubicBezTo>
                        <a:cubicBezTo>
                          <a:pt x="11525" y="4610"/>
                          <a:pt x="11525" y="4610"/>
                          <a:pt x="11525" y="4610"/>
                        </a:cubicBezTo>
                        <a:cubicBezTo>
                          <a:pt x="11525" y="4610"/>
                          <a:pt x="11525" y="4610"/>
                          <a:pt x="11525" y="4610"/>
                        </a:cubicBezTo>
                        <a:cubicBezTo>
                          <a:pt x="11525" y="4610"/>
                          <a:pt x="11525" y="4610"/>
                          <a:pt x="11525" y="4610"/>
                        </a:cubicBezTo>
                        <a:cubicBezTo>
                          <a:pt x="11525" y="4610"/>
                          <a:pt x="11525" y="4610"/>
                          <a:pt x="11525" y="4610"/>
                        </a:cubicBezTo>
                        <a:cubicBezTo>
                          <a:pt x="11525" y="4610"/>
                          <a:pt x="11525" y="4610"/>
                          <a:pt x="11525" y="4610"/>
                        </a:cubicBezTo>
                        <a:cubicBezTo>
                          <a:pt x="11525" y="4610"/>
                          <a:pt x="11525" y="4610"/>
                          <a:pt x="11525" y="4610"/>
                        </a:cubicBezTo>
                        <a:lnTo>
                          <a:pt x="11525" y="4610"/>
                        </a:lnTo>
                        <a:cubicBezTo>
                          <a:pt x="11525" y="4610"/>
                          <a:pt x="11525" y="4610"/>
                          <a:pt x="11525" y="4610"/>
                        </a:cubicBezTo>
                        <a:cubicBezTo>
                          <a:pt x="11525" y="4610"/>
                          <a:pt x="11525" y="4610"/>
                          <a:pt x="11525" y="4610"/>
                        </a:cubicBezTo>
                        <a:cubicBezTo>
                          <a:pt x="11525" y="4610"/>
                          <a:pt x="11525" y="4610"/>
                          <a:pt x="11525" y="4610"/>
                        </a:cubicBezTo>
                        <a:cubicBezTo>
                          <a:pt x="11525" y="4610"/>
                          <a:pt x="11525" y="4610"/>
                          <a:pt x="11525" y="4610"/>
                        </a:cubicBezTo>
                        <a:cubicBezTo>
                          <a:pt x="11525" y="4610"/>
                          <a:pt x="11525" y="4610"/>
                          <a:pt x="11525" y="4610"/>
                        </a:cubicBezTo>
                        <a:cubicBezTo>
                          <a:pt x="11525" y="4610"/>
                          <a:pt x="11525" y="4610"/>
                          <a:pt x="11525" y="4610"/>
                        </a:cubicBezTo>
                        <a:cubicBezTo>
                          <a:pt x="11525" y="4610"/>
                          <a:pt x="11525" y="4610"/>
                          <a:pt x="12678" y="4610"/>
                        </a:cubicBezTo>
                        <a:lnTo>
                          <a:pt x="20745" y="0"/>
                        </a:lnTo>
                        <a:lnTo>
                          <a:pt x="20745" y="2305"/>
                        </a:lnTo>
                        <a:cubicBezTo>
                          <a:pt x="20745" y="2305"/>
                          <a:pt x="20745" y="3458"/>
                          <a:pt x="21898" y="3458"/>
                        </a:cubicBezTo>
                        <a:lnTo>
                          <a:pt x="32271" y="9221"/>
                        </a:lnTo>
                        <a:cubicBezTo>
                          <a:pt x="32271" y="9221"/>
                          <a:pt x="32271" y="9221"/>
                          <a:pt x="31118" y="9221"/>
                        </a:cubicBezTo>
                        <a:lnTo>
                          <a:pt x="16136" y="17288"/>
                        </a:lnTo>
                        <a:cubicBezTo>
                          <a:pt x="16136" y="17288"/>
                          <a:pt x="14983" y="17288"/>
                          <a:pt x="14983" y="17288"/>
                        </a:cubicBezTo>
                        <a:cubicBezTo>
                          <a:pt x="14983" y="17288"/>
                          <a:pt x="14983" y="17288"/>
                          <a:pt x="14983" y="17288"/>
                        </a:cubicBezTo>
                        <a:cubicBezTo>
                          <a:pt x="14983" y="17288"/>
                          <a:pt x="13830" y="17288"/>
                          <a:pt x="13830" y="17288"/>
                        </a:cubicBezTo>
                        <a:lnTo>
                          <a:pt x="13830" y="17288"/>
                        </a:lnTo>
                        <a:cubicBezTo>
                          <a:pt x="13830" y="17288"/>
                          <a:pt x="12678" y="17288"/>
                          <a:pt x="12678" y="17288"/>
                        </a:cubicBezTo>
                        <a:lnTo>
                          <a:pt x="12678" y="17288"/>
                        </a:lnTo>
                        <a:cubicBezTo>
                          <a:pt x="12678" y="17288"/>
                          <a:pt x="11525" y="17288"/>
                          <a:pt x="11525" y="17288"/>
                        </a:cubicBezTo>
                        <a:lnTo>
                          <a:pt x="0" y="10373"/>
                        </a:lnTo>
                        <a:cubicBezTo>
                          <a:pt x="0" y="10373"/>
                          <a:pt x="0" y="10373"/>
                          <a:pt x="0" y="10373"/>
                        </a:cubicBezTo>
                        <a:lnTo>
                          <a:pt x="9220" y="8068"/>
                        </a:lnTo>
                        <a:cubicBezTo>
                          <a:pt x="9220" y="8068"/>
                          <a:pt x="9220" y="8068"/>
                          <a:pt x="9220" y="8068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0366FE"/>
                      </a:gs>
                      <a:gs pos="50000">
                        <a:srgbClr val="0451E5"/>
                      </a:gs>
                      <a:gs pos="100000">
                        <a:srgbClr val="063CCC"/>
                      </a:gs>
                    </a:gsLst>
                    <a:lin ang="20691535" scaled="1"/>
                  </a:gradFill>
                  <a:ln w="115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244" name="Freeform: Shape 4243">
                    <a:extLst>
                      <a:ext uri="{FF2B5EF4-FFF2-40B4-BE49-F238E27FC236}">
                        <a16:creationId xmlns:a16="http://schemas.microsoft.com/office/drawing/2014/main" id="{323A4BDD-31D3-6439-8136-78F88FD2EE66}"/>
                      </a:ext>
                    </a:extLst>
                  </p:cNvPr>
                  <p:cNvSpPr/>
                  <p:nvPr/>
                </p:nvSpPr>
                <p:spPr>
                  <a:xfrm>
                    <a:off x="15852701" y="9210302"/>
                    <a:ext cx="32270" cy="17287"/>
                  </a:xfrm>
                  <a:custGeom>
                    <a:avLst/>
                    <a:gdLst>
                      <a:gd name="connsiteX0" fmla="*/ 9220 w 32270"/>
                      <a:gd name="connsiteY0" fmla="*/ 8068 h 17287"/>
                      <a:gd name="connsiteX1" fmla="*/ 9220 w 32270"/>
                      <a:gd name="connsiteY1" fmla="*/ 8068 h 17287"/>
                      <a:gd name="connsiteX2" fmla="*/ 9220 w 32270"/>
                      <a:gd name="connsiteY2" fmla="*/ 8068 h 17287"/>
                      <a:gd name="connsiteX3" fmla="*/ 9220 w 32270"/>
                      <a:gd name="connsiteY3" fmla="*/ 8068 h 17287"/>
                      <a:gd name="connsiteX4" fmla="*/ 9220 w 32270"/>
                      <a:gd name="connsiteY4" fmla="*/ 8068 h 17287"/>
                      <a:gd name="connsiteX5" fmla="*/ 9220 w 32270"/>
                      <a:gd name="connsiteY5" fmla="*/ 8068 h 17287"/>
                      <a:gd name="connsiteX6" fmla="*/ 9220 w 32270"/>
                      <a:gd name="connsiteY6" fmla="*/ 8068 h 17287"/>
                      <a:gd name="connsiteX7" fmla="*/ 9220 w 32270"/>
                      <a:gd name="connsiteY7" fmla="*/ 8068 h 17287"/>
                      <a:gd name="connsiteX8" fmla="*/ 10372 w 32270"/>
                      <a:gd name="connsiteY8" fmla="*/ 6916 h 17287"/>
                      <a:gd name="connsiteX9" fmla="*/ 10372 w 32270"/>
                      <a:gd name="connsiteY9" fmla="*/ 6916 h 17287"/>
                      <a:gd name="connsiteX10" fmla="*/ 10372 w 32270"/>
                      <a:gd name="connsiteY10" fmla="*/ 3458 h 17287"/>
                      <a:gd name="connsiteX11" fmla="*/ 11525 w 32270"/>
                      <a:gd name="connsiteY11" fmla="*/ 4610 h 17287"/>
                      <a:gd name="connsiteX12" fmla="*/ 11525 w 32270"/>
                      <a:gd name="connsiteY12" fmla="*/ 4610 h 17287"/>
                      <a:gd name="connsiteX13" fmla="*/ 11525 w 32270"/>
                      <a:gd name="connsiteY13" fmla="*/ 4610 h 17287"/>
                      <a:gd name="connsiteX14" fmla="*/ 11525 w 32270"/>
                      <a:gd name="connsiteY14" fmla="*/ 4610 h 17287"/>
                      <a:gd name="connsiteX15" fmla="*/ 11525 w 32270"/>
                      <a:gd name="connsiteY15" fmla="*/ 4610 h 17287"/>
                      <a:gd name="connsiteX16" fmla="*/ 11525 w 32270"/>
                      <a:gd name="connsiteY16" fmla="*/ 4610 h 17287"/>
                      <a:gd name="connsiteX17" fmla="*/ 11525 w 32270"/>
                      <a:gd name="connsiteY17" fmla="*/ 4610 h 17287"/>
                      <a:gd name="connsiteX18" fmla="*/ 11525 w 32270"/>
                      <a:gd name="connsiteY18" fmla="*/ 4610 h 17287"/>
                      <a:gd name="connsiteX19" fmla="*/ 11525 w 32270"/>
                      <a:gd name="connsiteY19" fmla="*/ 4610 h 17287"/>
                      <a:gd name="connsiteX20" fmla="*/ 11525 w 32270"/>
                      <a:gd name="connsiteY20" fmla="*/ 4610 h 17287"/>
                      <a:gd name="connsiteX21" fmla="*/ 11525 w 32270"/>
                      <a:gd name="connsiteY21" fmla="*/ 4610 h 17287"/>
                      <a:gd name="connsiteX22" fmla="*/ 11525 w 32270"/>
                      <a:gd name="connsiteY22" fmla="*/ 4610 h 17287"/>
                      <a:gd name="connsiteX23" fmla="*/ 11525 w 32270"/>
                      <a:gd name="connsiteY23" fmla="*/ 4610 h 17287"/>
                      <a:gd name="connsiteX24" fmla="*/ 11525 w 32270"/>
                      <a:gd name="connsiteY24" fmla="*/ 4610 h 17287"/>
                      <a:gd name="connsiteX25" fmla="*/ 11525 w 32270"/>
                      <a:gd name="connsiteY25" fmla="*/ 4610 h 17287"/>
                      <a:gd name="connsiteX26" fmla="*/ 11525 w 32270"/>
                      <a:gd name="connsiteY26" fmla="*/ 4610 h 17287"/>
                      <a:gd name="connsiteX27" fmla="*/ 11525 w 32270"/>
                      <a:gd name="connsiteY27" fmla="*/ 4610 h 17287"/>
                      <a:gd name="connsiteX28" fmla="*/ 12677 w 32270"/>
                      <a:gd name="connsiteY28" fmla="*/ 4610 h 17287"/>
                      <a:gd name="connsiteX29" fmla="*/ 20745 w 32270"/>
                      <a:gd name="connsiteY29" fmla="*/ 0 h 17287"/>
                      <a:gd name="connsiteX30" fmla="*/ 20745 w 32270"/>
                      <a:gd name="connsiteY30" fmla="*/ 2305 h 17287"/>
                      <a:gd name="connsiteX31" fmla="*/ 21898 w 32270"/>
                      <a:gd name="connsiteY31" fmla="*/ 3458 h 17287"/>
                      <a:gd name="connsiteX32" fmla="*/ 32271 w 32270"/>
                      <a:gd name="connsiteY32" fmla="*/ 9221 h 17287"/>
                      <a:gd name="connsiteX33" fmla="*/ 31118 w 32270"/>
                      <a:gd name="connsiteY33" fmla="*/ 9221 h 17287"/>
                      <a:gd name="connsiteX34" fmla="*/ 16135 w 32270"/>
                      <a:gd name="connsiteY34" fmla="*/ 17288 h 17287"/>
                      <a:gd name="connsiteX35" fmla="*/ 14983 w 32270"/>
                      <a:gd name="connsiteY35" fmla="*/ 17288 h 17287"/>
                      <a:gd name="connsiteX36" fmla="*/ 14983 w 32270"/>
                      <a:gd name="connsiteY36" fmla="*/ 17288 h 17287"/>
                      <a:gd name="connsiteX37" fmla="*/ 13830 w 32270"/>
                      <a:gd name="connsiteY37" fmla="*/ 17288 h 17287"/>
                      <a:gd name="connsiteX38" fmla="*/ 13830 w 32270"/>
                      <a:gd name="connsiteY38" fmla="*/ 17288 h 17287"/>
                      <a:gd name="connsiteX39" fmla="*/ 12677 w 32270"/>
                      <a:gd name="connsiteY39" fmla="*/ 17288 h 17287"/>
                      <a:gd name="connsiteX40" fmla="*/ 12677 w 32270"/>
                      <a:gd name="connsiteY40" fmla="*/ 17288 h 17287"/>
                      <a:gd name="connsiteX41" fmla="*/ 11525 w 32270"/>
                      <a:gd name="connsiteY41" fmla="*/ 17288 h 17287"/>
                      <a:gd name="connsiteX42" fmla="*/ 0 w 32270"/>
                      <a:gd name="connsiteY42" fmla="*/ 10373 h 17287"/>
                      <a:gd name="connsiteX43" fmla="*/ 0 w 32270"/>
                      <a:gd name="connsiteY43" fmla="*/ 10373 h 17287"/>
                      <a:gd name="connsiteX44" fmla="*/ 9220 w 32270"/>
                      <a:gd name="connsiteY44" fmla="*/ 8068 h 17287"/>
                      <a:gd name="connsiteX45" fmla="*/ 9220 w 32270"/>
                      <a:gd name="connsiteY45" fmla="*/ 8068 h 172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</a:cxnLst>
                    <a:rect l="l" t="t" r="r" b="b"/>
                    <a:pathLst>
                      <a:path w="32270" h="17287">
                        <a:moveTo>
                          <a:pt x="9220" y="8068"/>
                        </a:moveTo>
                        <a:cubicBezTo>
                          <a:pt x="9220" y="8068"/>
                          <a:pt x="9220" y="8068"/>
                          <a:pt x="9220" y="8068"/>
                        </a:cubicBezTo>
                        <a:cubicBezTo>
                          <a:pt x="10372" y="8068"/>
                          <a:pt x="10372" y="8068"/>
                          <a:pt x="9220" y="8068"/>
                        </a:cubicBezTo>
                        <a:cubicBezTo>
                          <a:pt x="10372" y="8068"/>
                          <a:pt x="10372" y="8068"/>
                          <a:pt x="9220" y="8068"/>
                        </a:cubicBezTo>
                        <a:lnTo>
                          <a:pt x="9220" y="8068"/>
                        </a:lnTo>
                        <a:cubicBezTo>
                          <a:pt x="10372" y="8068"/>
                          <a:pt x="10372" y="8068"/>
                          <a:pt x="9220" y="8068"/>
                        </a:cubicBezTo>
                        <a:cubicBezTo>
                          <a:pt x="10372" y="8068"/>
                          <a:pt x="10372" y="8068"/>
                          <a:pt x="9220" y="8068"/>
                        </a:cubicBezTo>
                        <a:cubicBezTo>
                          <a:pt x="10372" y="8068"/>
                          <a:pt x="10372" y="8068"/>
                          <a:pt x="9220" y="8068"/>
                        </a:cubicBezTo>
                        <a:cubicBezTo>
                          <a:pt x="10372" y="6916"/>
                          <a:pt x="10372" y="6916"/>
                          <a:pt x="10372" y="6916"/>
                        </a:cubicBezTo>
                        <a:lnTo>
                          <a:pt x="10372" y="6916"/>
                        </a:lnTo>
                        <a:lnTo>
                          <a:pt x="10372" y="3458"/>
                        </a:lnTo>
                        <a:lnTo>
                          <a:pt x="11525" y="4610"/>
                        </a:lnTo>
                        <a:cubicBezTo>
                          <a:pt x="11525" y="4610"/>
                          <a:pt x="11525" y="4610"/>
                          <a:pt x="11525" y="4610"/>
                        </a:cubicBezTo>
                        <a:cubicBezTo>
                          <a:pt x="11525" y="4610"/>
                          <a:pt x="11525" y="4610"/>
                          <a:pt x="11525" y="4610"/>
                        </a:cubicBezTo>
                        <a:cubicBezTo>
                          <a:pt x="11525" y="4610"/>
                          <a:pt x="11525" y="4610"/>
                          <a:pt x="11525" y="4610"/>
                        </a:cubicBezTo>
                        <a:lnTo>
                          <a:pt x="11525" y="4610"/>
                        </a:lnTo>
                        <a:cubicBezTo>
                          <a:pt x="11525" y="4610"/>
                          <a:pt x="11525" y="4610"/>
                          <a:pt x="11525" y="4610"/>
                        </a:cubicBezTo>
                        <a:cubicBezTo>
                          <a:pt x="11525" y="4610"/>
                          <a:pt x="11525" y="4610"/>
                          <a:pt x="11525" y="4610"/>
                        </a:cubicBezTo>
                        <a:cubicBezTo>
                          <a:pt x="11525" y="4610"/>
                          <a:pt x="11525" y="4610"/>
                          <a:pt x="11525" y="4610"/>
                        </a:cubicBezTo>
                        <a:cubicBezTo>
                          <a:pt x="11525" y="4610"/>
                          <a:pt x="11525" y="4610"/>
                          <a:pt x="11525" y="4610"/>
                        </a:cubicBezTo>
                        <a:cubicBezTo>
                          <a:pt x="11525" y="4610"/>
                          <a:pt x="11525" y="4610"/>
                          <a:pt x="11525" y="4610"/>
                        </a:cubicBezTo>
                        <a:lnTo>
                          <a:pt x="11525" y="4610"/>
                        </a:lnTo>
                        <a:cubicBezTo>
                          <a:pt x="11525" y="4610"/>
                          <a:pt x="11525" y="4610"/>
                          <a:pt x="11525" y="4610"/>
                        </a:cubicBezTo>
                        <a:cubicBezTo>
                          <a:pt x="11525" y="4610"/>
                          <a:pt x="11525" y="4610"/>
                          <a:pt x="11525" y="4610"/>
                        </a:cubicBezTo>
                        <a:cubicBezTo>
                          <a:pt x="11525" y="4610"/>
                          <a:pt x="11525" y="4610"/>
                          <a:pt x="11525" y="4610"/>
                        </a:cubicBezTo>
                        <a:cubicBezTo>
                          <a:pt x="11525" y="4610"/>
                          <a:pt x="11525" y="4610"/>
                          <a:pt x="11525" y="4610"/>
                        </a:cubicBezTo>
                        <a:cubicBezTo>
                          <a:pt x="11525" y="4610"/>
                          <a:pt x="11525" y="4610"/>
                          <a:pt x="11525" y="4610"/>
                        </a:cubicBezTo>
                        <a:cubicBezTo>
                          <a:pt x="11525" y="4610"/>
                          <a:pt x="11525" y="4610"/>
                          <a:pt x="11525" y="4610"/>
                        </a:cubicBezTo>
                        <a:cubicBezTo>
                          <a:pt x="11525" y="4610"/>
                          <a:pt x="11525" y="4610"/>
                          <a:pt x="12677" y="4610"/>
                        </a:cubicBezTo>
                        <a:lnTo>
                          <a:pt x="20745" y="0"/>
                        </a:lnTo>
                        <a:lnTo>
                          <a:pt x="20745" y="2305"/>
                        </a:lnTo>
                        <a:cubicBezTo>
                          <a:pt x="20745" y="2305"/>
                          <a:pt x="20745" y="3458"/>
                          <a:pt x="21898" y="3458"/>
                        </a:cubicBezTo>
                        <a:lnTo>
                          <a:pt x="32271" y="9221"/>
                        </a:lnTo>
                        <a:cubicBezTo>
                          <a:pt x="32271" y="9221"/>
                          <a:pt x="32271" y="9221"/>
                          <a:pt x="31118" y="9221"/>
                        </a:cubicBezTo>
                        <a:lnTo>
                          <a:pt x="16135" y="17288"/>
                        </a:lnTo>
                        <a:cubicBezTo>
                          <a:pt x="16135" y="17288"/>
                          <a:pt x="14983" y="17288"/>
                          <a:pt x="14983" y="17288"/>
                        </a:cubicBezTo>
                        <a:cubicBezTo>
                          <a:pt x="14983" y="17288"/>
                          <a:pt x="14983" y="17288"/>
                          <a:pt x="14983" y="17288"/>
                        </a:cubicBezTo>
                        <a:cubicBezTo>
                          <a:pt x="14983" y="17288"/>
                          <a:pt x="13830" y="17288"/>
                          <a:pt x="13830" y="17288"/>
                        </a:cubicBezTo>
                        <a:lnTo>
                          <a:pt x="13830" y="17288"/>
                        </a:lnTo>
                        <a:cubicBezTo>
                          <a:pt x="13830" y="17288"/>
                          <a:pt x="12677" y="17288"/>
                          <a:pt x="12677" y="17288"/>
                        </a:cubicBezTo>
                        <a:lnTo>
                          <a:pt x="12677" y="17288"/>
                        </a:lnTo>
                        <a:cubicBezTo>
                          <a:pt x="12677" y="17288"/>
                          <a:pt x="11525" y="17288"/>
                          <a:pt x="11525" y="17288"/>
                        </a:cubicBezTo>
                        <a:lnTo>
                          <a:pt x="0" y="10373"/>
                        </a:lnTo>
                        <a:cubicBezTo>
                          <a:pt x="0" y="10373"/>
                          <a:pt x="0" y="10373"/>
                          <a:pt x="0" y="10373"/>
                        </a:cubicBezTo>
                        <a:lnTo>
                          <a:pt x="9220" y="8068"/>
                        </a:lnTo>
                        <a:lnTo>
                          <a:pt x="9220" y="8068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0366FE"/>
                      </a:gs>
                      <a:gs pos="50000">
                        <a:srgbClr val="0451E5"/>
                      </a:gs>
                      <a:gs pos="100000">
                        <a:srgbClr val="063CCC"/>
                      </a:gs>
                    </a:gsLst>
                    <a:lin ang="20691542" scaled="1"/>
                  </a:gradFill>
                  <a:ln w="115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245" name="Freeform: Shape 4244">
                    <a:extLst>
                      <a:ext uri="{FF2B5EF4-FFF2-40B4-BE49-F238E27FC236}">
                        <a16:creationId xmlns:a16="http://schemas.microsoft.com/office/drawing/2014/main" id="{3E558E7E-BB32-94D7-5EDF-5095F3DED6F7}"/>
                      </a:ext>
                    </a:extLst>
                  </p:cNvPr>
                  <p:cNvSpPr/>
                  <p:nvPr/>
                </p:nvSpPr>
                <p:spPr>
                  <a:xfrm>
                    <a:off x="15831955" y="9222980"/>
                    <a:ext cx="31118" cy="17287"/>
                  </a:xfrm>
                  <a:custGeom>
                    <a:avLst/>
                    <a:gdLst>
                      <a:gd name="connsiteX0" fmla="*/ 8068 w 31118"/>
                      <a:gd name="connsiteY0" fmla="*/ 8068 h 17287"/>
                      <a:gd name="connsiteX1" fmla="*/ 8068 w 31118"/>
                      <a:gd name="connsiteY1" fmla="*/ 8068 h 17287"/>
                      <a:gd name="connsiteX2" fmla="*/ 8068 w 31118"/>
                      <a:gd name="connsiteY2" fmla="*/ 8068 h 17287"/>
                      <a:gd name="connsiteX3" fmla="*/ 8068 w 31118"/>
                      <a:gd name="connsiteY3" fmla="*/ 8068 h 17287"/>
                      <a:gd name="connsiteX4" fmla="*/ 8068 w 31118"/>
                      <a:gd name="connsiteY4" fmla="*/ 8068 h 17287"/>
                      <a:gd name="connsiteX5" fmla="*/ 8068 w 31118"/>
                      <a:gd name="connsiteY5" fmla="*/ 8068 h 17287"/>
                      <a:gd name="connsiteX6" fmla="*/ 8068 w 31118"/>
                      <a:gd name="connsiteY6" fmla="*/ 8068 h 17287"/>
                      <a:gd name="connsiteX7" fmla="*/ 8068 w 31118"/>
                      <a:gd name="connsiteY7" fmla="*/ 8068 h 17287"/>
                      <a:gd name="connsiteX8" fmla="*/ 9221 w 31118"/>
                      <a:gd name="connsiteY8" fmla="*/ 6915 h 17287"/>
                      <a:gd name="connsiteX9" fmla="*/ 9221 w 31118"/>
                      <a:gd name="connsiteY9" fmla="*/ 6915 h 17287"/>
                      <a:gd name="connsiteX10" fmla="*/ 9221 w 31118"/>
                      <a:gd name="connsiteY10" fmla="*/ 3457 h 17287"/>
                      <a:gd name="connsiteX11" fmla="*/ 10373 w 31118"/>
                      <a:gd name="connsiteY11" fmla="*/ 4610 h 17287"/>
                      <a:gd name="connsiteX12" fmla="*/ 10373 w 31118"/>
                      <a:gd name="connsiteY12" fmla="*/ 4610 h 17287"/>
                      <a:gd name="connsiteX13" fmla="*/ 10373 w 31118"/>
                      <a:gd name="connsiteY13" fmla="*/ 4610 h 17287"/>
                      <a:gd name="connsiteX14" fmla="*/ 10373 w 31118"/>
                      <a:gd name="connsiteY14" fmla="*/ 4610 h 17287"/>
                      <a:gd name="connsiteX15" fmla="*/ 10373 w 31118"/>
                      <a:gd name="connsiteY15" fmla="*/ 4610 h 17287"/>
                      <a:gd name="connsiteX16" fmla="*/ 10373 w 31118"/>
                      <a:gd name="connsiteY16" fmla="*/ 4610 h 17287"/>
                      <a:gd name="connsiteX17" fmla="*/ 10373 w 31118"/>
                      <a:gd name="connsiteY17" fmla="*/ 4610 h 17287"/>
                      <a:gd name="connsiteX18" fmla="*/ 10373 w 31118"/>
                      <a:gd name="connsiteY18" fmla="*/ 4610 h 17287"/>
                      <a:gd name="connsiteX19" fmla="*/ 10373 w 31118"/>
                      <a:gd name="connsiteY19" fmla="*/ 4610 h 17287"/>
                      <a:gd name="connsiteX20" fmla="*/ 10373 w 31118"/>
                      <a:gd name="connsiteY20" fmla="*/ 4610 h 17287"/>
                      <a:gd name="connsiteX21" fmla="*/ 10373 w 31118"/>
                      <a:gd name="connsiteY21" fmla="*/ 4610 h 17287"/>
                      <a:gd name="connsiteX22" fmla="*/ 10373 w 31118"/>
                      <a:gd name="connsiteY22" fmla="*/ 4610 h 17287"/>
                      <a:gd name="connsiteX23" fmla="*/ 10373 w 31118"/>
                      <a:gd name="connsiteY23" fmla="*/ 4610 h 17287"/>
                      <a:gd name="connsiteX24" fmla="*/ 10373 w 31118"/>
                      <a:gd name="connsiteY24" fmla="*/ 4610 h 17287"/>
                      <a:gd name="connsiteX25" fmla="*/ 10373 w 31118"/>
                      <a:gd name="connsiteY25" fmla="*/ 4610 h 17287"/>
                      <a:gd name="connsiteX26" fmla="*/ 10373 w 31118"/>
                      <a:gd name="connsiteY26" fmla="*/ 4610 h 17287"/>
                      <a:gd name="connsiteX27" fmla="*/ 10373 w 31118"/>
                      <a:gd name="connsiteY27" fmla="*/ 4610 h 17287"/>
                      <a:gd name="connsiteX28" fmla="*/ 11525 w 31118"/>
                      <a:gd name="connsiteY28" fmla="*/ 4610 h 17287"/>
                      <a:gd name="connsiteX29" fmla="*/ 19593 w 31118"/>
                      <a:gd name="connsiteY29" fmla="*/ 0 h 17287"/>
                      <a:gd name="connsiteX30" fmla="*/ 19593 w 31118"/>
                      <a:gd name="connsiteY30" fmla="*/ 2305 h 17287"/>
                      <a:gd name="connsiteX31" fmla="*/ 20746 w 31118"/>
                      <a:gd name="connsiteY31" fmla="*/ 3457 h 17287"/>
                      <a:gd name="connsiteX32" fmla="*/ 31118 w 31118"/>
                      <a:gd name="connsiteY32" fmla="*/ 9220 h 17287"/>
                      <a:gd name="connsiteX33" fmla="*/ 31118 w 31118"/>
                      <a:gd name="connsiteY33" fmla="*/ 9220 h 17287"/>
                      <a:gd name="connsiteX34" fmla="*/ 16136 w 31118"/>
                      <a:gd name="connsiteY34" fmla="*/ 17288 h 17287"/>
                      <a:gd name="connsiteX35" fmla="*/ 14983 w 31118"/>
                      <a:gd name="connsiteY35" fmla="*/ 17288 h 17287"/>
                      <a:gd name="connsiteX36" fmla="*/ 14983 w 31118"/>
                      <a:gd name="connsiteY36" fmla="*/ 17288 h 17287"/>
                      <a:gd name="connsiteX37" fmla="*/ 13830 w 31118"/>
                      <a:gd name="connsiteY37" fmla="*/ 17288 h 17287"/>
                      <a:gd name="connsiteX38" fmla="*/ 13830 w 31118"/>
                      <a:gd name="connsiteY38" fmla="*/ 17288 h 17287"/>
                      <a:gd name="connsiteX39" fmla="*/ 12678 w 31118"/>
                      <a:gd name="connsiteY39" fmla="*/ 17288 h 17287"/>
                      <a:gd name="connsiteX40" fmla="*/ 12678 w 31118"/>
                      <a:gd name="connsiteY40" fmla="*/ 17288 h 17287"/>
                      <a:gd name="connsiteX41" fmla="*/ 11525 w 31118"/>
                      <a:gd name="connsiteY41" fmla="*/ 17288 h 17287"/>
                      <a:gd name="connsiteX42" fmla="*/ 0 w 31118"/>
                      <a:gd name="connsiteY42" fmla="*/ 10372 h 17287"/>
                      <a:gd name="connsiteX43" fmla="*/ 0 w 31118"/>
                      <a:gd name="connsiteY43" fmla="*/ 10372 h 17287"/>
                      <a:gd name="connsiteX44" fmla="*/ 8068 w 31118"/>
                      <a:gd name="connsiteY44" fmla="*/ 8068 h 17287"/>
                      <a:gd name="connsiteX45" fmla="*/ 8068 w 31118"/>
                      <a:gd name="connsiteY45" fmla="*/ 8068 h 172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</a:cxnLst>
                    <a:rect l="l" t="t" r="r" b="b"/>
                    <a:pathLst>
                      <a:path w="31118" h="17287">
                        <a:moveTo>
                          <a:pt x="8068" y="8068"/>
                        </a:moveTo>
                        <a:cubicBezTo>
                          <a:pt x="9221" y="8068"/>
                          <a:pt x="9221" y="8068"/>
                          <a:pt x="8068" y="8068"/>
                        </a:cubicBezTo>
                        <a:cubicBezTo>
                          <a:pt x="9221" y="6915"/>
                          <a:pt x="9221" y="6915"/>
                          <a:pt x="8068" y="8068"/>
                        </a:cubicBezTo>
                        <a:cubicBezTo>
                          <a:pt x="9221" y="6915"/>
                          <a:pt x="9221" y="6915"/>
                          <a:pt x="8068" y="8068"/>
                        </a:cubicBezTo>
                        <a:lnTo>
                          <a:pt x="8068" y="8068"/>
                        </a:lnTo>
                        <a:cubicBezTo>
                          <a:pt x="9221" y="6915"/>
                          <a:pt x="9221" y="6915"/>
                          <a:pt x="8068" y="8068"/>
                        </a:cubicBezTo>
                        <a:cubicBezTo>
                          <a:pt x="9221" y="6915"/>
                          <a:pt x="9221" y="6915"/>
                          <a:pt x="8068" y="8068"/>
                        </a:cubicBezTo>
                        <a:cubicBezTo>
                          <a:pt x="9221" y="6915"/>
                          <a:pt x="9221" y="6915"/>
                          <a:pt x="8068" y="8068"/>
                        </a:cubicBezTo>
                        <a:cubicBezTo>
                          <a:pt x="9221" y="6915"/>
                          <a:pt x="9221" y="6915"/>
                          <a:pt x="9221" y="6915"/>
                        </a:cubicBezTo>
                        <a:lnTo>
                          <a:pt x="9221" y="6915"/>
                        </a:lnTo>
                        <a:lnTo>
                          <a:pt x="9221" y="3457"/>
                        </a:lnTo>
                        <a:lnTo>
                          <a:pt x="10373" y="4610"/>
                        </a:lnTo>
                        <a:cubicBezTo>
                          <a:pt x="10373" y="4610"/>
                          <a:pt x="10373" y="4610"/>
                          <a:pt x="10373" y="4610"/>
                        </a:cubicBezTo>
                        <a:cubicBezTo>
                          <a:pt x="10373" y="4610"/>
                          <a:pt x="10373" y="4610"/>
                          <a:pt x="10373" y="4610"/>
                        </a:cubicBezTo>
                        <a:cubicBezTo>
                          <a:pt x="10373" y="4610"/>
                          <a:pt x="10373" y="4610"/>
                          <a:pt x="10373" y="4610"/>
                        </a:cubicBezTo>
                        <a:lnTo>
                          <a:pt x="10373" y="4610"/>
                        </a:lnTo>
                        <a:cubicBezTo>
                          <a:pt x="10373" y="4610"/>
                          <a:pt x="10373" y="4610"/>
                          <a:pt x="10373" y="4610"/>
                        </a:cubicBezTo>
                        <a:cubicBezTo>
                          <a:pt x="10373" y="4610"/>
                          <a:pt x="10373" y="4610"/>
                          <a:pt x="10373" y="4610"/>
                        </a:cubicBezTo>
                        <a:cubicBezTo>
                          <a:pt x="10373" y="4610"/>
                          <a:pt x="10373" y="4610"/>
                          <a:pt x="10373" y="4610"/>
                        </a:cubicBezTo>
                        <a:cubicBezTo>
                          <a:pt x="10373" y="4610"/>
                          <a:pt x="10373" y="4610"/>
                          <a:pt x="10373" y="4610"/>
                        </a:cubicBezTo>
                        <a:cubicBezTo>
                          <a:pt x="10373" y="4610"/>
                          <a:pt x="10373" y="4610"/>
                          <a:pt x="10373" y="4610"/>
                        </a:cubicBezTo>
                        <a:lnTo>
                          <a:pt x="10373" y="4610"/>
                        </a:lnTo>
                        <a:cubicBezTo>
                          <a:pt x="10373" y="4610"/>
                          <a:pt x="10373" y="4610"/>
                          <a:pt x="10373" y="4610"/>
                        </a:cubicBezTo>
                        <a:cubicBezTo>
                          <a:pt x="10373" y="4610"/>
                          <a:pt x="10373" y="4610"/>
                          <a:pt x="10373" y="4610"/>
                        </a:cubicBezTo>
                        <a:cubicBezTo>
                          <a:pt x="10373" y="4610"/>
                          <a:pt x="10373" y="4610"/>
                          <a:pt x="10373" y="4610"/>
                        </a:cubicBezTo>
                        <a:lnTo>
                          <a:pt x="10373" y="4610"/>
                        </a:lnTo>
                        <a:cubicBezTo>
                          <a:pt x="10373" y="4610"/>
                          <a:pt x="10373" y="4610"/>
                          <a:pt x="10373" y="4610"/>
                        </a:cubicBezTo>
                        <a:cubicBezTo>
                          <a:pt x="10373" y="4610"/>
                          <a:pt x="10373" y="4610"/>
                          <a:pt x="10373" y="4610"/>
                        </a:cubicBezTo>
                        <a:cubicBezTo>
                          <a:pt x="10373" y="4610"/>
                          <a:pt x="10373" y="4610"/>
                          <a:pt x="11525" y="4610"/>
                        </a:cubicBezTo>
                        <a:lnTo>
                          <a:pt x="19593" y="0"/>
                        </a:lnTo>
                        <a:lnTo>
                          <a:pt x="19593" y="2305"/>
                        </a:lnTo>
                        <a:cubicBezTo>
                          <a:pt x="19593" y="2305"/>
                          <a:pt x="19593" y="3457"/>
                          <a:pt x="20746" y="3457"/>
                        </a:cubicBezTo>
                        <a:lnTo>
                          <a:pt x="31118" y="9220"/>
                        </a:lnTo>
                        <a:cubicBezTo>
                          <a:pt x="31118" y="9220"/>
                          <a:pt x="31118" y="9220"/>
                          <a:pt x="31118" y="9220"/>
                        </a:cubicBezTo>
                        <a:lnTo>
                          <a:pt x="16136" y="17288"/>
                        </a:lnTo>
                        <a:cubicBezTo>
                          <a:pt x="16136" y="17288"/>
                          <a:pt x="14983" y="17288"/>
                          <a:pt x="14983" y="17288"/>
                        </a:cubicBezTo>
                        <a:cubicBezTo>
                          <a:pt x="14983" y="17288"/>
                          <a:pt x="14983" y="17288"/>
                          <a:pt x="14983" y="17288"/>
                        </a:cubicBezTo>
                        <a:cubicBezTo>
                          <a:pt x="14983" y="17288"/>
                          <a:pt x="13830" y="17288"/>
                          <a:pt x="13830" y="17288"/>
                        </a:cubicBezTo>
                        <a:lnTo>
                          <a:pt x="13830" y="17288"/>
                        </a:lnTo>
                        <a:cubicBezTo>
                          <a:pt x="13830" y="17288"/>
                          <a:pt x="12678" y="17288"/>
                          <a:pt x="12678" y="17288"/>
                        </a:cubicBezTo>
                        <a:lnTo>
                          <a:pt x="12678" y="17288"/>
                        </a:lnTo>
                        <a:cubicBezTo>
                          <a:pt x="12678" y="17288"/>
                          <a:pt x="11525" y="17288"/>
                          <a:pt x="11525" y="17288"/>
                        </a:cubicBezTo>
                        <a:lnTo>
                          <a:pt x="0" y="10372"/>
                        </a:lnTo>
                        <a:cubicBezTo>
                          <a:pt x="0" y="10372"/>
                          <a:pt x="0" y="10372"/>
                          <a:pt x="0" y="10372"/>
                        </a:cubicBezTo>
                        <a:lnTo>
                          <a:pt x="8068" y="8068"/>
                        </a:lnTo>
                        <a:lnTo>
                          <a:pt x="8068" y="8068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0366FE"/>
                      </a:gs>
                      <a:gs pos="50000">
                        <a:srgbClr val="0451E5"/>
                      </a:gs>
                      <a:gs pos="100000">
                        <a:srgbClr val="063CCC"/>
                      </a:gs>
                    </a:gsLst>
                    <a:lin ang="20691535" scaled="1"/>
                  </a:gradFill>
                  <a:ln w="115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246" name="Freeform: Shape 4245">
                    <a:extLst>
                      <a:ext uri="{FF2B5EF4-FFF2-40B4-BE49-F238E27FC236}">
                        <a16:creationId xmlns:a16="http://schemas.microsoft.com/office/drawing/2014/main" id="{A09795F8-4A39-F4CF-5D45-1E93D3410FD9}"/>
                      </a:ext>
                    </a:extLst>
                  </p:cNvPr>
                  <p:cNvSpPr/>
                  <p:nvPr/>
                </p:nvSpPr>
                <p:spPr>
                  <a:xfrm>
                    <a:off x="15811210" y="9234505"/>
                    <a:ext cx="31118" cy="17287"/>
                  </a:xfrm>
                  <a:custGeom>
                    <a:avLst/>
                    <a:gdLst>
                      <a:gd name="connsiteX0" fmla="*/ 8068 w 31118"/>
                      <a:gd name="connsiteY0" fmla="*/ 8068 h 17287"/>
                      <a:gd name="connsiteX1" fmla="*/ 8068 w 31118"/>
                      <a:gd name="connsiteY1" fmla="*/ 8068 h 17287"/>
                      <a:gd name="connsiteX2" fmla="*/ 8068 w 31118"/>
                      <a:gd name="connsiteY2" fmla="*/ 8068 h 17287"/>
                      <a:gd name="connsiteX3" fmla="*/ 8068 w 31118"/>
                      <a:gd name="connsiteY3" fmla="*/ 8068 h 17287"/>
                      <a:gd name="connsiteX4" fmla="*/ 8068 w 31118"/>
                      <a:gd name="connsiteY4" fmla="*/ 8068 h 17287"/>
                      <a:gd name="connsiteX5" fmla="*/ 8068 w 31118"/>
                      <a:gd name="connsiteY5" fmla="*/ 8068 h 17287"/>
                      <a:gd name="connsiteX6" fmla="*/ 8068 w 31118"/>
                      <a:gd name="connsiteY6" fmla="*/ 8068 h 17287"/>
                      <a:gd name="connsiteX7" fmla="*/ 8068 w 31118"/>
                      <a:gd name="connsiteY7" fmla="*/ 8068 h 17287"/>
                      <a:gd name="connsiteX8" fmla="*/ 8068 w 31118"/>
                      <a:gd name="connsiteY8" fmla="*/ 8068 h 17287"/>
                      <a:gd name="connsiteX9" fmla="*/ 9220 w 31118"/>
                      <a:gd name="connsiteY9" fmla="*/ 6915 h 17287"/>
                      <a:gd name="connsiteX10" fmla="*/ 9220 w 31118"/>
                      <a:gd name="connsiteY10" fmla="*/ 3457 h 17287"/>
                      <a:gd name="connsiteX11" fmla="*/ 10373 w 31118"/>
                      <a:gd name="connsiteY11" fmla="*/ 4610 h 17287"/>
                      <a:gd name="connsiteX12" fmla="*/ 10373 w 31118"/>
                      <a:gd name="connsiteY12" fmla="*/ 4610 h 17287"/>
                      <a:gd name="connsiteX13" fmla="*/ 10373 w 31118"/>
                      <a:gd name="connsiteY13" fmla="*/ 4610 h 17287"/>
                      <a:gd name="connsiteX14" fmla="*/ 10373 w 31118"/>
                      <a:gd name="connsiteY14" fmla="*/ 4610 h 17287"/>
                      <a:gd name="connsiteX15" fmla="*/ 10373 w 31118"/>
                      <a:gd name="connsiteY15" fmla="*/ 4610 h 17287"/>
                      <a:gd name="connsiteX16" fmla="*/ 10373 w 31118"/>
                      <a:gd name="connsiteY16" fmla="*/ 4610 h 17287"/>
                      <a:gd name="connsiteX17" fmla="*/ 10373 w 31118"/>
                      <a:gd name="connsiteY17" fmla="*/ 4610 h 17287"/>
                      <a:gd name="connsiteX18" fmla="*/ 10373 w 31118"/>
                      <a:gd name="connsiteY18" fmla="*/ 4610 h 17287"/>
                      <a:gd name="connsiteX19" fmla="*/ 10373 w 31118"/>
                      <a:gd name="connsiteY19" fmla="*/ 4610 h 17287"/>
                      <a:gd name="connsiteX20" fmla="*/ 10373 w 31118"/>
                      <a:gd name="connsiteY20" fmla="*/ 4610 h 17287"/>
                      <a:gd name="connsiteX21" fmla="*/ 10373 w 31118"/>
                      <a:gd name="connsiteY21" fmla="*/ 4610 h 17287"/>
                      <a:gd name="connsiteX22" fmla="*/ 10373 w 31118"/>
                      <a:gd name="connsiteY22" fmla="*/ 4610 h 17287"/>
                      <a:gd name="connsiteX23" fmla="*/ 10373 w 31118"/>
                      <a:gd name="connsiteY23" fmla="*/ 4610 h 17287"/>
                      <a:gd name="connsiteX24" fmla="*/ 10373 w 31118"/>
                      <a:gd name="connsiteY24" fmla="*/ 4610 h 17287"/>
                      <a:gd name="connsiteX25" fmla="*/ 10373 w 31118"/>
                      <a:gd name="connsiteY25" fmla="*/ 4610 h 17287"/>
                      <a:gd name="connsiteX26" fmla="*/ 10373 w 31118"/>
                      <a:gd name="connsiteY26" fmla="*/ 4610 h 17287"/>
                      <a:gd name="connsiteX27" fmla="*/ 10373 w 31118"/>
                      <a:gd name="connsiteY27" fmla="*/ 4610 h 17287"/>
                      <a:gd name="connsiteX28" fmla="*/ 11525 w 31118"/>
                      <a:gd name="connsiteY28" fmla="*/ 4610 h 17287"/>
                      <a:gd name="connsiteX29" fmla="*/ 19593 w 31118"/>
                      <a:gd name="connsiteY29" fmla="*/ 0 h 17287"/>
                      <a:gd name="connsiteX30" fmla="*/ 19593 w 31118"/>
                      <a:gd name="connsiteY30" fmla="*/ 2305 h 17287"/>
                      <a:gd name="connsiteX31" fmla="*/ 20745 w 31118"/>
                      <a:gd name="connsiteY31" fmla="*/ 3457 h 17287"/>
                      <a:gd name="connsiteX32" fmla="*/ 31118 w 31118"/>
                      <a:gd name="connsiteY32" fmla="*/ 9220 h 17287"/>
                      <a:gd name="connsiteX33" fmla="*/ 31118 w 31118"/>
                      <a:gd name="connsiteY33" fmla="*/ 9220 h 17287"/>
                      <a:gd name="connsiteX34" fmla="*/ 16136 w 31118"/>
                      <a:gd name="connsiteY34" fmla="*/ 17288 h 17287"/>
                      <a:gd name="connsiteX35" fmla="*/ 14983 w 31118"/>
                      <a:gd name="connsiteY35" fmla="*/ 17288 h 17287"/>
                      <a:gd name="connsiteX36" fmla="*/ 14983 w 31118"/>
                      <a:gd name="connsiteY36" fmla="*/ 17288 h 17287"/>
                      <a:gd name="connsiteX37" fmla="*/ 13830 w 31118"/>
                      <a:gd name="connsiteY37" fmla="*/ 17288 h 17287"/>
                      <a:gd name="connsiteX38" fmla="*/ 13830 w 31118"/>
                      <a:gd name="connsiteY38" fmla="*/ 17288 h 17287"/>
                      <a:gd name="connsiteX39" fmla="*/ 12678 w 31118"/>
                      <a:gd name="connsiteY39" fmla="*/ 17288 h 17287"/>
                      <a:gd name="connsiteX40" fmla="*/ 12678 w 31118"/>
                      <a:gd name="connsiteY40" fmla="*/ 17288 h 17287"/>
                      <a:gd name="connsiteX41" fmla="*/ 11525 w 31118"/>
                      <a:gd name="connsiteY41" fmla="*/ 17288 h 17287"/>
                      <a:gd name="connsiteX42" fmla="*/ 0 w 31118"/>
                      <a:gd name="connsiteY42" fmla="*/ 10372 h 17287"/>
                      <a:gd name="connsiteX43" fmla="*/ 0 w 31118"/>
                      <a:gd name="connsiteY43" fmla="*/ 10372 h 17287"/>
                      <a:gd name="connsiteX44" fmla="*/ 8068 w 31118"/>
                      <a:gd name="connsiteY44" fmla="*/ 8068 h 17287"/>
                      <a:gd name="connsiteX45" fmla="*/ 8068 w 31118"/>
                      <a:gd name="connsiteY45" fmla="*/ 8068 h 172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</a:cxnLst>
                    <a:rect l="l" t="t" r="r" b="b"/>
                    <a:pathLst>
                      <a:path w="31118" h="17287">
                        <a:moveTo>
                          <a:pt x="8068" y="8068"/>
                        </a:moveTo>
                        <a:cubicBezTo>
                          <a:pt x="8068" y="8068"/>
                          <a:pt x="8068" y="8068"/>
                          <a:pt x="8068" y="8068"/>
                        </a:cubicBezTo>
                        <a:cubicBezTo>
                          <a:pt x="8068" y="8068"/>
                          <a:pt x="8068" y="8068"/>
                          <a:pt x="8068" y="8068"/>
                        </a:cubicBezTo>
                        <a:cubicBezTo>
                          <a:pt x="8068" y="8068"/>
                          <a:pt x="8068" y="8068"/>
                          <a:pt x="8068" y="8068"/>
                        </a:cubicBezTo>
                        <a:lnTo>
                          <a:pt x="8068" y="8068"/>
                        </a:lnTo>
                        <a:cubicBezTo>
                          <a:pt x="8068" y="8068"/>
                          <a:pt x="8068" y="8068"/>
                          <a:pt x="8068" y="8068"/>
                        </a:cubicBezTo>
                        <a:cubicBezTo>
                          <a:pt x="8068" y="6915"/>
                          <a:pt x="8068" y="6915"/>
                          <a:pt x="8068" y="8068"/>
                        </a:cubicBezTo>
                        <a:cubicBezTo>
                          <a:pt x="8068" y="6915"/>
                          <a:pt x="8068" y="6915"/>
                          <a:pt x="8068" y="8068"/>
                        </a:cubicBezTo>
                        <a:cubicBezTo>
                          <a:pt x="8068" y="6915"/>
                          <a:pt x="8068" y="6915"/>
                          <a:pt x="8068" y="8068"/>
                        </a:cubicBezTo>
                        <a:lnTo>
                          <a:pt x="9220" y="6915"/>
                        </a:lnTo>
                        <a:lnTo>
                          <a:pt x="9220" y="3457"/>
                        </a:lnTo>
                        <a:lnTo>
                          <a:pt x="10373" y="4610"/>
                        </a:lnTo>
                        <a:cubicBezTo>
                          <a:pt x="10373" y="4610"/>
                          <a:pt x="10373" y="4610"/>
                          <a:pt x="10373" y="4610"/>
                        </a:cubicBezTo>
                        <a:cubicBezTo>
                          <a:pt x="10373" y="4610"/>
                          <a:pt x="10373" y="4610"/>
                          <a:pt x="10373" y="4610"/>
                        </a:cubicBezTo>
                        <a:cubicBezTo>
                          <a:pt x="10373" y="4610"/>
                          <a:pt x="10373" y="4610"/>
                          <a:pt x="10373" y="4610"/>
                        </a:cubicBezTo>
                        <a:lnTo>
                          <a:pt x="10373" y="4610"/>
                        </a:lnTo>
                        <a:cubicBezTo>
                          <a:pt x="10373" y="4610"/>
                          <a:pt x="10373" y="4610"/>
                          <a:pt x="10373" y="4610"/>
                        </a:cubicBezTo>
                        <a:cubicBezTo>
                          <a:pt x="10373" y="4610"/>
                          <a:pt x="10373" y="4610"/>
                          <a:pt x="10373" y="4610"/>
                        </a:cubicBezTo>
                        <a:cubicBezTo>
                          <a:pt x="10373" y="4610"/>
                          <a:pt x="10373" y="4610"/>
                          <a:pt x="10373" y="4610"/>
                        </a:cubicBezTo>
                        <a:cubicBezTo>
                          <a:pt x="10373" y="4610"/>
                          <a:pt x="10373" y="4610"/>
                          <a:pt x="10373" y="4610"/>
                        </a:cubicBezTo>
                        <a:cubicBezTo>
                          <a:pt x="10373" y="4610"/>
                          <a:pt x="10373" y="4610"/>
                          <a:pt x="10373" y="4610"/>
                        </a:cubicBezTo>
                        <a:lnTo>
                          <a:pt x="10373" y="4610"/>
                        </a:lnTo>
                        <a:cubicBezTo>
                          <a:pt x="10373" y="4610"/>
                          <a:pt x="10373" y="4610"/>
                          <a:pt x="10373" y="4610"/>
                        </a:cubicBezTo>
                        <a:cubicBezTo>
                          <a:pt x="10373" y="4610"/>
                          <a:pt x="10373" y="4610"/>
                          <a:pt x="10373" y="4610"/>
                        </a:cubicBezTo>
                        <a:cubicBezTo>
                          <a:pt x="10373" y="4610"/>
                          <a:pt x="10373" y="4610"/>
                          <a:pt x="10373" y="4610"/>
                        </a:cubicBezTo>
                        <a:cubicBezTo>
                          <a:pt x="10373" y="4610"/>
                          <a:pt x="10373" y="4610"/>
                          <a:pt x="10373" y="4610"/>
                        </a:cubicBezTo>
                        <a:cubicBezTo>
                          <a:pt x="10373" y="4610"/>
                          <a:pt x="10373" y="4610"/>
                          <a:pt x="10373" y="4610"/>
                        </a:cubicBezTo>
                        <a:cubicBezTo>
                          <a:pt x="10373" y="4610"/>
                          <a:pt x="10373" y="4610"/>
                          <a:pt x="10373" y="4610"/>
                        </a:cubicBezTo>
                        <a:cubicBezTo>
                          <a:pt x="10373" y="4610"/>
                          <a:pt x="10373" y="4610"/>
                          <a:pt x="11525" y="4610"/>
                        </a:cubicBezTo>
                        <a:lnTo>
                          <a:pt x="19593" y="0"/>
                        </a:lnTo>
                        <a:lnTo>
                          <a:pt x="19593" y="2305"/>
                        </a:lnTo>
                        <a:cubicBezTo>
                          <a:pt x="19593" y="2305"/>
                          <a:pt x="19593" y="3457"/>
                          <a:pt x="20745" y="3457"/>
                        </a:cubicBezTo>
                        <a:lnTo>
                          <a:pt x="31118" y="9220"/>
                        </a:lnTo>
                        <a:cubicBezTo>
                          <a:pt x="31118" y="9220"/>
                          <a:pt x="31118" y="9220"/>
                          <a:pt x="31118" y="9220"/>
                        </a:cubicBezTo>
                        <a:lnTo>
                          <a:pt x="16136" y="17288"/>
                        </a:lnTo>
                        <a:cubicBezTo>
                          <a:pt x="16136" y="17288"/>
                          <a:pt x="14983" y="17288"/>
                          <a:pt x="14983" y="17288"/>
                        </a:cubicBezTo>
                        <a:cubicBezTo>
                          <a:pt x="14983" y="17288"/>
                          <a:pt x="14983" y="17288"/>
                          <a:pt x="14983" y="17288"/>
                        </a:cubicBezTo>
                        <a:cubicBezTo>
                          <a:pt x="14983" y="17288"/>
                          <a:pt x="13830" y="17288"/>
                          <a:pt x="13830" y="17288"/>
                        </a:cubicBezTo>
                        <a:lnTo>
                          <a:pt x="13830" y="17288"/>
                        </a:lnTo>
                        <a:cubicBezTo>
                          <a:pt x="13830" y="17288"/>
                          <a:pt x="12678" y="17288"/>
                          <a:pt x="12678" y="17288"/>
                        </a:cubicBezTo>
                        <a:lnTo>
                          <a:pt x="12678" y="17288"/>
                        </a:lnTo>
                        <a:cubicBezTo>
                          <a:pt x="12678" y="17288"/>
                          <a:pt x="11525" y="17288"/>
                          <a:pt x="11525" y="17288"/>
                        </a:cubicBezTo>
                        <a:lnTo>
                          <a:pt x="0" y="10372"/>
                        </a:lnTo>
                        <a:cubicBezTo>
                          <a:pt x="0" y="10372"/>
                          <a:pt x="0" y="10372"/>
                          <a:pt x="0" y="10372"/>
                        </a:cubicBezTo>
                        <a:lnTo>
                          <a:pt x="8068" y="8068"/>
                        </a:lnTo>
                        <a:cubicBezTo>
                          <a:pt x="8068" y="8068"/>
                          <a:pt x="8068" y="8068"/>
                          <a:pt x="8068" y="8068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0366FE"/>
                      </a:gs>
                      <a:gs pos="50000">
                        <a:srgbClr val="0451E5"/>
                      </a:gs>
                      <a:gs pos="100000">
                        <a:srgbClr val="063CCC"/>
                      </a:gs>
                    </a:gsLst>
                    <a:lin ang="20691546" scaled="1"/>
                  </a:gradFill>
                  <a:ln w="115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247" name="Freeform: Shape 4246">
                    <a:extLst>
                      <a:ext uri="{FF2B5EF4-FFF2-40B4-BE49-F238E27FC236}">
                        <a16:creationId xmlns:a16="http://schemas.microsoft.com/office/drawing/2014/main" id="{1965CE16-805E-214A-9734-414AAA4BDD46}"/>
                      </a:ext>
                    </a:extLst>
                  </p:cNvPr>
                  <p:cNvSpPr/>
                  <p:nvPr/>
                </p:nvSpPr>
                <p:spPr>
                  <a:xfrm>
                    <a:off x="15788160" y="9246031"/>
                    <a:ext cx="32270" cy="17287"/>
                  </a:xfrm>
                  <a:custGeom>
                    <a:avLst/>
                    <a:gdLst>
                      <a:gd name="connsiteX0" fmla="*/ 9220 w 32270"/>
                      <a:gd name="connsiteY0" fmla="*/ 8068 h 17287"/>
                      <a:gd name="connsiteX1" fmla="*/ 9220 w 32270"/>
                      <a:gd name="connsiteY1" fmla="*/ 8068 h 17287"/>
                      <a:gd name="connsiteX2" fmla="*/ 9220 w 32270"/>
                      <a:gd name="connsiteY2" fmla="*/ 8068 h 17287"/>
                      <a:gd name="connsiteX3" fmla="*/ 9220 w 32270"/>
                      <a:gd name="connsiteY3" fmla="*/ 8068 h 17287"/>
                      <a:gd name="connsiteX4" fmla="*/ 9220 w 32270"/>
                      <a:gd name="connsiteY4" fmla="*/ 8068 h 17287"/>
                      <a:gd name="connsiteX5" fmla="*/ 9220 w 32270"/>
                      <a:gd name="connsiteY5" fmla="*/ 8068 h 17287"/>
                      <a:gd name="connsiteX6" fmla="*/ 9220 w 32270"/>
                      <a:gd name="connsiteY6" fmla="*/ 8068 h 17287"/>
                      <a:gd name="connsiteX7" fmla="*/ 9220 w 32270"/>
                      <a:gd name="connsiteY7" fmla="*/ 8068 h 17287"/>
                      <a:gd name="connsiteX8" fmla="*/ 10373 w 32270"/>
                      <a:gd name="connsiteY8" fmla="*/ 6915 h 17287"/>
                      <a:gd name="connsiteX9" fmla="*/ 10373 w 32270"/>
                      <a:gd name="connsiteY9" fmla="*/ 6915 h 17287"/>
                      <a:gd name="connsiteX10" fmla="*/ 10373 w 32270"/>
                      <a:gd name="connsiteY10" fmla="*/ 3457 h 17287"/>
                      <a:gd name="connsiteX11" fmla="*/ 11525 w 32270"/>
                      <a:gd name="connsiteY11" fmla="*/ 4610 h 17287"/>
                      <a:gd name="connsiteX12" fmla="*/ 11525 w 32270"/>
                      <a:gd name="connsiteY12" fmla="*/ 4610 h 17287"/>
                      <a:gd name="connsiteX13" fmla="*/ 11525 w 32270"/>
                      <a:gd name="connsiteY13" fmla="*/ 4610 h 17287"/>
                      <a:gd name="connsiteX14" fmla="*/ 11525 w 32270"/>
                      <a:gd name="connsiteY14" fmla="*/ 4610 h 17287"/>
                      <a:gd name="connsiteX15" fmla="*/ 11525 w 32270"/>
                      <a:gd name="connsiteY15" fmla="*/ 4610 h 17287"/>
                      <a:gd name="connsiteX16" fmla="*/ 11525 w 32270"/>
                      <a:gd name="connsiteY16" fmla="*/ 4610 h 17287"/>
                      <a:gd name="connsiteX17" fmla="*/ 11525 w 32270"/>
                      <a:gd name="connsiteY17" fmla="*/ 4610 h 17287"/>
                      <a:gd name="connsiteX18" fmla="*/ 11525 w 32270"/>
                      <a:gd name="connsiteY18" fmla="*/ 4610 h 17287"/>
                      <a:gd name="connsiteX19" fmla="*/ 11525 w 32270"/>
                      <a:gd name="connsiteY19" fmla="*/ 4610 h 17287"/>
                      <a:gd name="connsiteX20" fmla="*/ 11525 w 32270"/>
                      <a:gd name="connsiteY20" fmla="*/ 4610 h 17287"/>
                      <a:gd name="connsiteX21" fmla="*/ 11525 w 32270"/>
                      <a:gd name="connsiteY21" fmla="*/ 4610 h 17287"/>
                      <a:gd name="connsiteX22" fmla="*/ 11525 w 32270"/>
                      <a:gd name="connsiteY22" fmla="*/ 4610 h 17287"/>
                      <a:gd name="connsiteX23" fmla="*/ 11525 w 32270"/>
                      <a:gd name="connsiteY23" fmla="*/ 4610 h 17287"/>
                      <a:gd name="connsiteX24" fmla="*/ 11525 w 32270"/>
                      <a:gd name="connsiteY24" fmla="*/ 4610 h 17287"/>
                      <a:gd name="connsiteX25" fmla="*/ 11525 w 32270"/>
                      <a:gd name="connsiteY25" fmla="*/ 4610 h 17287"/>
                      <a:gd name="connsiteX26" fmla="*/ 11525 w 32270"/>
                      <a:gd name="connsiteY26" fmla="*/ 4610 h 17287"/>
                      <a:gd name="connsiteX27" fmla="*/ 11525 w 32270"/>
                      <a:gd name="connsiteY27" fmla="*/ 4610 h 17287"/>
                      <a:gd name="connsiteX28" fmla="*/ 12678 w 32270"/>
                      <a:gd name="connsiteY28" fmla="*/ 4610 h 17287"/>
                      <a:gd name="connsiteX29" fmla="*/ 20745 w 32270"/>
                      <a:gd name="connsiteY29" fmla="*/ 0 h 17287"/>
                      <a:gd name="connsiteX30" fmla="*/ 20745 w 32270"/>
                      <a:gd name="connsiteY30" fmla="*/ 2305 h 17287"/>
                      <a:gd name="connsiteX31" fmla="*/ 21898 w 32270"/>
                      <a:gd name="connsiteY31" fmla="*/ 3457 h 17287"/>
                      <a:gd name="connsiteX32" fmla="*/ 32271 w 32270"/>
                      <a:gd name="connsiteY32" fmla="*/ 9220 h 17287"/>
                      <a:gd name="connsiteX33" fmla="*/ 31118 w 32270"/>
                      <a:gd name="connsiteY33" fmla="*/ 9220 h 17287"/>
                      <a:gd name="connsiteX34" fmla="*/ 16136 w 32270"/>
                      <a:gd name="connsiteY34" fmla="*/ 17288 h 17287"/>
                      <a:gd name="connsiteX35" fmla="*/ 14983 w 32270"/>
                      <a:gd name="connsiteY35" fmla="*/ 17288 h 17287"/>
                      <a:gd name="connsiteX36" fmla="*/ 14983 w 32270"/>
                      <a:gd name="connsiteY36" fmla="*/ 17288 h 17287"/>
                      <a:gd name="connsiteX37" fmla="*/ 13830 w 32270"/>
                      <a:gd name="connsiteY37" fmla="*/ 17288 h 17287"/>
                      <a:gd name="connsiteX38" fmla="*/ 13830 w 32270"/>
                      <a:gd name="connsiteY38" fmla="*/ 17288 h 17287"/>
                      <a:gd name="connsiteX39" fmla="*/ 12678 w 32270"/>
                      <a:gd name="connsiteY39" fmla="*/ 17288 h 17287"/>
                      <a:gd name="connsiteX40" fmla="*/ 12678 w 32270"/>
                      <a:gd name="connsiteY40" fmla="*/ 17288 h 17287"/>
                      <a:gd name="connsiteX41" fmla="*/ 11525 w 32270"/>
                      <a:gd name="connsiteY41" fmla="*/ 17288 h 17287"/>
                      <a:gd name="connsiteX42" fmla="*/ 0 w 32270"/>
                      <a:gd name="connsiteY42" fmla="*/ 10372 h 17287"/>
                      <a:gd name="connsiteX43" fmla="*/ 0 w 32270"/>
                      <a:gd name="connsiteY43" fmla="*/ 10372 h 17287"/>
                      <a:gd name="connsiteX44" fmla="*/ 9220 w 32270"/>
                      <a:gd name="connsiteY44" fmla="*/ 8068 h 17287"/>
                      <a:gd name="connsiteX45" fmla="*/ 9220 w 32270"/>
                      <a:gd name="connsiteY45" fmla="*/ 8068 h 172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</a:cxnLst>
                    <a:rect l="l" t="t" r="r" b="b"/>
                    <a:pathLst>
                      <a:path w="32270" h="17287">
                        <a:moveTo>
                          <a:pt x="9220" y="8068"/>
                        </a:moveTo>
                        <a:cubicBezTo>
                          <a:pt x="9220" y="8068"/>
                          <a:pt x="9220" y="8068"/>
                          <a:pt x="9220" y="8068"/>
                        </a:cubicBezTo>
                        <a:cubicBezTo>
                          <a:pt x="9220" y="8068"/>
                          <a:pt x="10373" y="8068"/>
                          <a:pt x="9220" y="8068"/>
                        </a:cubicBezTo>
                        <a:cubicBezTo>
                          <a:pt x="10373" y="8068"/>
                          <a:pt x="10373" y="8068"/>
                          <a:pt x="9220" y="8068"/>
                        </a:cubicBezTo>
                        <a:cubicBezTo>
                          <a:pt x="10373" y="8068"/>
                          <a:pt x="10373" y="8068"/>
                          <a:pt x="9220" y="8068"/>
                        </a:cubicBezTo>
                        <a:cubicBezTo>
                          <a:pt x="10373" y="8068"/>
                          <a:pt x="10373" y="8068"/>
                          <a:pt x="9220" y="8068"/>
                        </a:cubicBezTo>
                        <a:cubicBezTo>
                          <a:pt x="10373" y="8068"/>
                          <a:pt x="10373" y="8068"/>
                          <a:pt x="9220" y="8068"/>
                        </a:cubicBezTo>
                        <a:cubicBezTo>
                          <a:pt x="10373" y="8068"/>
                          <a:pt x="10373" y="8068"/>
                          <a:pt x="9220" y="8068"/>
                        </a:cubicBezTo>
                        <a:cubicBezTo>
                          <a:pt x="10373" y="6915"/>
                          <a:pt x="10373" y="6915"/>
                          <a:pt x="10373" y="6915"/>
                        </a:cubicBezTo>
                        <a:lnTo>
                          <a:pt x="10373" y="6915"/>
                        </a:lnTo>
                        <a:lnTo>
                          <a:pt x="10373" y="3457"/>
                        </a:lnTo>
                        <a:lnTo>
                          <a:pt x="11525" y="4610"/>
                        </a:lnTo>
                        <a:cubicBezTo>
                          <a:pt x="11525" y="4610"/>
                          <a:pt x="11525" y="4610"/>
                          <a:pt x="11525" y="4610"/>
                        </a:cubicBezTo>
                        <a:cubicBezTo>
                          <a:pt x="11525" y="4610"/>
                          <a:pt x="11525" y="4610"/>
                          <a:pt x="11525" y="4610"/>
                        </a:cubicBezTo>
                        <a:cubicBezTo>
                          <a:pt x="11525" y="4610"/>
                          <a:pt x="11525" y="4610"/>
                          <a:pt x="11525" y="4610"/>
                        </a:cubicBezTo>
                        <a:cubicBezTo>
                          <a:pt x="11525" y="4610"/>
                          <a:pt x="11525" y="4610"/>
                          <a:pt x="11525" y="4610"/>
                        </a:cubicBezTo>
                        <a:cubicBezTo>
                          <a:pt x="11525" y="4610"/>
                          <a:pt x="11525" y="4610"/>
                          <a:pt x="11525" y="4610"/>
                        </a:cubicBezTo>
                        <a:cubicBezTo>
                          <a:pt x="11525" y="4610"/>
                          <a:pt x="11525" y="4610"/>
                          <a:pt x="11525" y="4610"/>
                        </a:cubicBezTo>
                        <a:cubicBezTo>
                          <a:pt x="11525" y="4610"/>
                          <a:pt x="11525" y="4610"/>
                          <a:pt x="11525" y="4610"/>
                        </a:cubicBezTo>
                        <a:cubicBezTo>
                          <a:pt x="11525" y="4610"/>
                          <a:pt x="11525" y="4610"/>
                          <a:pt x="11525" y="4610"/>
                        </a:cubicBezTo>
                        <a:cubicBezTo>
                          <a:pt x="11525" y="4610"/>
                          <a:pt x="11525" y="4610"/>
                          <a:pt x="11525" y="4610"/>
                        </a:cubicBezTo>
                        <a:lnTo>
                          <a:pt x="11525" y="4610"/>
                        </a:lnTo>
                        <a:cubicBezTo>
                          <a:pt x="11525" y="4610"/>
                          <a:pt x="11525" y="4610"/>
                          <a:pt x="11525" y="4610"/>
                        </a:cubicBezTo>
                        <a:cubicBezTo>
                          <a:pt x="11525" y="4610"/>
                          <a:pt x="11525" y="4610"/>
                          <a:pt x="11525" y="4610"/>
                        </a:cubicBezTo>
                        <a:cubicBezTo>
                          <a:pt x="11525" y="4610"/>
                          <a:pt x="11525" y="4610"/>
                          <a:pt x="11525" y="4610"/>
                        </a:cubicBezTo>
                        <a:cubicBezTo>
                          <a:pt x="11525" y="4610"/>
                          <a:pt x="11525" y="4610"/>
                          <a:pt x="11525" y="4610"/>
                        </a:cubicBezTo>
                        <a:cubicBezTo>
                          <a:pt x="11525" y="4610"/>
                          <a:pt x="11525" y="4610"/>
                          <a:pt x="11525" y="4610"/>
                        </a:cubicBezTo>
                        <a:cubicBezTo>
                          <a:pt x="11525" y="4610"/>
                          <a:pt x="11525" y="4610"/>
                          <a:pt x="11525" y="4610"/>
                        </a:cubicBezTo>
                        <a:cubicBezTo>
                          <a:pt x="11525" y="4610"/>
                          <a:pt x="11525" y="4610"/>
                          <a:pt x="12678" y="4610"/>
                        </a:cubicBezTo>
                        <a:lnTo>
                          <a:pt x="20745" y="0"/>
                        </a:lnTo>
                        <a:lnTo>
                          <a:pt x="20745" y="2305"/>
                        </a:lnTo>
                        <a:cubicBezTo>
                          <a:pt x="20745" y="2305"/>
                          <a:pt x="20745" y="3457"/>
                          <a:pt x="21898" y="3457"/>
                        </a:cubicBezTo>
                        <a:lnTo>
                          <a:pt x="32271" y="9220"/>
                        </a:lnTo>
                        <a:cubicBezTo>
                          <a:pt x="32271" y="9220"/>
                          <a:pt x="32271" y="9220"/>
                          <a:pt x="31118" y="9220"/>
                        </a:cubicBezTo>
                        <a:lnTo>
                          <a:pt x="16136" y="17288"/>
                        </a:lnTo>
                        <a:cubicBezTo>
                          <a:pt x="16136" y="17288"/>
                          <a:pt x="14983" y="17288"/>
                          <a:pt x="14983" y="17288"/>
                        </a:cubicBezTo>
                        <a:cubicBezTo>
                          <a:pt x="14983" y="17288"/>
                          <a:pt x="14983" y="17288"/>
                          <a:pt x="14983" y="17288"/>
                        </a:cubicBezTo>
                        <a:cubicBezTo>
                          <a:pt x="14983" y="17288"/>
                          <a:pt x="13830" y="17288"/>
                          <a:pt x="13830" y="17288"/>
                        </a:cubicBezTo>
                        <a:lnTo>
                          <a:pt x="13830" y="17288"/>
                        </a:lnTo>
                        <a:cubicBezTo>
                          <a:pt x="13830" y="17288"/>
                          <a:pt x="12678" y="17288"/>
                          <a:pt x="12678" y="17288"/>
                        </a:cubicBezTo>
                        <a:lnTo>
                          <a:pt x="12678" y="17288"/>
                        </a:lnTo>
                        <a:cubicBezTo>
                          <a:pt x="12678" y="17288"/>
                          <a:pt x="11525" y="17288"/>
                          <a:pt x="11525" y="17288"/>
                        </a:cubicBezTo>
                        <a:lnTo>
                          <a:pt x="0" y="10372"/>
                        </a:lnTo>
                        <a:cubicBezTo>
                          <a:pt x="0" y="10372"/>
                          <a:pt x="0" y="10372"/>
                          <a:pt x="0" y="10372"/>
                        </a:cubicBezTo>
                        <a:lnTo>
                          <a:pt x="9220" y="8068"/>
                        </a:lnTo>
                        <a:lnTo>
                          <a:pt x="9220" y="8068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0366FE"/>
                      </a:gs>
                      <a:gs pos="50000">
                        <a:srgbClr val="0451E5"/>
                      </a:gs>
                      <a:gs pos="100000">
                        <a:srgbClr val="063CCC"/>
                      </a:gs>
                    </a:gsLst>
                    <a:lin ang="20691542" scaled="1"/>
                  </a:gradFill>
                  <a:ln w="115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248" name="Freeform: Shape 4247">
                    <a:extLst>
                      <a:ext uri="{FF2B5EF4-FFF2-40B4-BE49-F238E27FC236}">
                        <a16:creationId xmlns:a16="http://schemas.microsoft.com/office/drawing/2014/main" id="{91F02EA6-74BB-974A-E085-FB6A8F81121D}"/>
                      </a:ext>
                    </a:extLst>
                  </p:cNvPr>
                  <p:cNvSpPr/>
                  <p:nvPr/>
                </p:nvSpPr>
                <p:spPr>
                  <a:xfrm>
                    <a:off x="15766262" y="9258708"/>
                    <a:ext cx="32270" cy="17287"/>
                  </a:xfrm>
                  <a:custGeom>
                    <a:avLst/>
                    <a:gdLst>
                      <a:gd name="connsiteX0" fmla="*/ 9220 w 32270"/>
                      <a:gd name="connsiteY0" fmla="*/ 8068 h 17287"/>
                      <a:gd name="connsiteX1" fmla="*/ 9220 w 32270"/>
                      <a:gd name="connsiteY1" fmla="*/ 8068 h 17287"/>
                      <a:gd name="connsiteX2" fmla="*/ 9220 w 32270"/>
                      <a:gd name="connsiteY2" fmla="*/ 8068 h 17287"/>
                      <a:gd name="connsiteX3" fmla="*/ 9220 w 32270"/>
                      <a:gd name="connsiteY3" fmla="*/ 8068 h 17287"/>
                      <a:gd name="connsiteX4" fmla="*/ 9220 w 32270"/>
                      <a:gd name="connsiteY4" fmla="*/ 8068 h 17287"/>
                      <a:gd name="connsiteX5" fmla="*/ 9220 w 32270"/>
                      <a:gd name="connsiteY5" fmla="*/ 8068 h 17287"/>
                      <a:gd name="connsiteX6" fmla="*/ 9220 w 32270"/>
                      <a:gd name="connsiteY6" fmla="*/ 8068 h 17287"/>
                      <a:gd name="connsiteX7" fmla="*/ 9220 w 32270"/>
                      <a:gd name="connsiteY7" fmla="*/ 8068 h 17287"/>
                      <a:gd name="connsiteX8" fmla="*/ 10372 w 32270"/>
                      <a:gd name="connsiteY8" fmla="*/ 6916 h 17287"/>
                      <a:gd name="connsiteX9" fmla="*/ 10372 w 32270"/>
                      <a:gd name="connsiteY9" fmla="*/ 6916 h 17287"/>
                      <a:gd name="connsiteX10" fmla="*/ 10372 w 32270"/>
                      <a:gd name="connsiteY10" fmla="*/ 3457 h 17287"/>
                      <a:gd name="connsiteX11" fmla="*/ 11525 w 32270"/>
                      <a:gd name="connsiteY11" fmla="*/ 4610 h 17287"/>
                      <a:gd name="connsiteX12" fmla="*/ 11525 w 32270"/>
                      <a:gd name="connsiteY12" fmla="*/ 4610 h 17287"/>
                      <a:gd name="connsiteX13" fmla="*/ 11525 w 32270"/>
                      <a:gd name="connsiteY13" fmla="*/ 4610 h 17287"/>
                      <a:gd name="connsiteX14" fmla="*/ 11525 w 32270"/>
                      <a:gd name="connsiteY14" fmla="*/ 4610 h 17287"/>
                      <a:gd name="connsiteX15" fmla="*/ 11525 w 32270"/>
                      <a:gd name="connsiteY15" fmla="*/ 4610 h 17287"/>
                      <a:gd name="connsiteX16" fmla="*/ 11525 w 32270"/>
                      <a:gd name="connsiteY16" fmla="*/ 4610 h 17287"/>
                      <a:gd name="connsiteX17" fmla="*/ 11525 w 32270"/>
                      <a:gd name="connsiteY17" fmla="*/ 4610 h 17287"/>
                      <a:gd name="connsiteX18" fmla="*/ 11525 w 32270"/>
                      <a:gd name="connsiteY18" fmla="*/ 4610 h 17287"/>
                      <a:gd name="connsiteX19" fmla="*/ 11525 w 32270"/>
                      <a:gd name="connsiteY19" fmla="*/ 4610 h 17287"/>
                      <a:gd name="connsiteX20" fmla="*/ 11525 w 32270"/>
                      <a:gd name="connsiteY20" fmla="*/ 4610 h 17287"/>
                      <a:gd name="connsiteX21" fmla="*/ 11525 w 32270"/>
                      <a:gd name="connsiteY21" fmla="*/ 4610 h 17287"/>
                      <a:gd name="connsiteX22" fmla="*/ 11525 w 32270"/>
                      <a:gd name="connsiteY22" fmla="*/ 4610 h 17287"/>
                      <a:gd name="connsiteX23" fmla="*/ 11525 w 32270"/>
                      <a:gd name="connsiteY23" fmla="*/ 4610 h 17287"/>
                      <a:gd name="connsiteX24" fmla="*/ 11525 w 32270"/>
                      <a:gd name="connsiteY24" fmla="*/ 4610 h 17287"/>
                      <a:gd name="connsiteX25" fmla="*/ 11525 w 32270"/>
                      <a:gd name="connsiteY25" fmla="*/ 4610 h 17287"/>
                      <a:gd name="connsiteX26" fmla="*/ 11525 w 32270"/>
                      <a:gd name="connsiteY26" fmla="*/ 4610 h 17287"/>
                      <a:gd name="connsiteX27" fmla="*/ 11525 w 32270"/>
                      <a:gd name="connsiteY27" fmla="*/ 4610 h 17287"/>
                      <a:gd name="connsiteX28" fmla="*/ 12677 w 32270"/>
                      <a:gd name="connsiteY28" fmla="*/ 4610 h 17287"/>
                      <a:gd name="connsiteX29" fmla="*/ 20745 w 32270"/>
                      <a:gd name="connsiteY29" fmla="*/ 0 h 17287"/>
                      <a:gd name="connsiteX30" fmla="*/ 20745 w 32270"/>
                      <a:gd name="connsiteY30" fmla="*/ 2305 h 17287"/>
                      <a:gd name="connsiteX31" fmla="*/ 21898 w 32270"/>
                      <a:gd name="connsiteY31" fmla="*/ 3457 h 17287"/>
                      <a:gd name="connsiteX32" fmla="*/ 32271 w 32270"/>
                      <a:gd name="connsiteY32" fmla="*/ 9220 h 17287"/>
                      <a:gd name="connsiteX33" fmla="*/ 31118 w 32270"/>
                      <a:gd name="connsiteY33" fmla="*/ 9220 h 17287"/>
                      <a:gd name="connsiteX34" fmla="*/ 16135 w 32270"/>
                      <a:gd name="connsiteY34" fmla="*/ 17288 h 17287"/>
                      <a:gd name="connsiteX35" fmla="*/ 14983 w 32270"/>
                      <a:gd name="connsiteY35" fmla="*/ 17288 h 17287"/>
                      <a:gd name="connsiteX36" fmla="*/ 14983 w 32270"/>
                      <a:gd name="connsiteY36" fmla="*/ 17288 h 17287"/>
                      <a:gd name="connsiteX37" fmla="*/ 13830 w 32270"/>
                      <a:gd name="connsiteY37" fmla="*/ 17288 h 17287"/>
                      <a:gd name="connsiteX38" fmla="*/ 13830 w 32270"/>
                      <a:gd name="connsiteY38" fmla="*/ 17288 h 17287"/>
                      <a:gd name="connsiteX39" fmla="*/ 12677 w 32270"/>
                      <a:gd name="connsiteY39" fmla="*/ 17288 h 17287"/>
                      <a:gd name="connsiteX40" fmla="*/ 12677 w 32270"/>
                      <a:gd name="connsiteY40" fmla="*/ 17288 h 17287"/>
                      <a:gd name="connsiteX41" fmla="*/ 11525 w 32270"/>
                      <a:gd name="connsiteY41" fmla="*/ 17288 h 17287"/>
                      <a:gd name="connsiteX42" fmla="*/ 0 w 32270"/>
                      <a:gd name="connsiteY42" fmla="*/ 10373 h 17287"/>
                      <a:gd name="connsiteX43" fmla="*/ 0 w 32270"/>
                      <a:gd name="connsiteY43" fmla="*/ 10373 h 17287"/>
                      <a:gd name="connsiteX44" fmla="*/ 9220 w 32270"/>
                      <a:gd name="connsiteY44" fmla="*/ 8068 h 17287"/>
                      <a:gd name="connsiteX45" fmla="*/ 9220 w 32270"/>
                      <a:gd name="connsiteY45" fmla="*/ 8068 h 172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</a:cxnLst>
                    <a:rect l="l" t="t" r="r" b="b"/>
                    <a:pathLst>
                      <a:path w="32270" h="17287">
                        <a:moveTo>
                          <a:pt x="9220" y="8068"/>
                        </a:moveTo>
                        <a:cubicBezTo>
                          <a:pt x="9220" y="8068"/>
                          <a:pt x="10372" y="8068"/>
                          <a:pt x="9220" y="8068"/>
                        </a:cubicBezTo>
                        <a:cubicBezTo>
                          <a:pt x="10372" y="8068"/>
                          <a:pt x="10372" y="8068"/>
                          <a:pt x="9220" y="8068"/>
                        </a:cubicBezTo>
                        <a:cubicBezTo>
                          <a:pt x="10372" y="6916"/>
                          <a:pt x="10372" y="6916"/>
                          <a:pt x="9220" y="8068"/>
                        </a:cubicBezTo>
                        <a:lnTo>
                          <a:pt x="9220" y="8068"/>
                        </a:lnTo>
                        <a:cubicBezTo>
                          <a:pt x="10372" y="6916"/>
                          <a:pt x="10372" y="6916"/>
                          <a:pt x="9220" y="8068"/>
                        </a:cubicBezTo>
                        <a:cubicBezTo>
                          <a:pt x="10372" y="6916"/>
                          <a:pt x="10372" y="6916"/>
                          <a:pt x="9220" y="8068"/>
                        </a:cubicBezTo>
                        <a:cubicBezTo>
                          <a:pt x="10372" y="6916"/>
                          <a:pt x="10372" y="6916"/>
                          <a:pt x="9220" y="8068"/>
                        </a:cubicBezTo>
                        <a:cubicBezTo>
                          <a:pt x="10372" y="6916"/>
                          <a:pt x="10372" y="6916"/>
                          <a:pt x="10372" y="6916"/>
                        </a:cubicBezTo>
                        <a:lnTo>
                          <a:pt x="10372" y="6916"/>
                        </a:lnTo>
                        <a:lnTo>
                          <a:pt x="10372" y="3457"/>
                        </a:lnTo>
                        <a:lnTo>
                          <a:pt x="11525" y="4610"/>
                        </a:lnTo>
                        <a:cubicBezTo>
                          <a:pt x="11525" y="4610"/>
                          <a:pt x="11525" y="4610"/>
                          <a:pt x="11525" y="4610"/>
                        </a:cubicBezTo>
                        <a:cubicBezTo>
                          <a:pt x="11525" y="4610"/>
                          <a:pt x="11525" y="4610"/>
                          <a:pt x="11525" y="4610"/>
                        </a:cubicBezTo>
                        <a:cubicBezTo>
                          <a:pt x="11525" y="4610"/>
                          <a:pt x="11525" y="4610"/>
                          <a:pt x="11525" y="4610"/>
                        </a:cubicBezTo>
                        <a:lnTo>
                          <a:pt x="11525" y="4610"/>
                        </a:lnTo>
                        <a:cubicBezTo>
                          <a:pt x="11525" y="4610"/>
                          <a:pt x="11525" y="4610"/>
                          <a:pt x="11525" y="4610"/>
                        </a:cubicBezTo>
                        <a:cubicBezTo>
                          <a:pt x="11525" y="4610"/>
                          <a:pt x="11525" y="4610"/>
                          <a:pt x="11525" y="4610"/>
                        </a:cubicBezTo>
                        <a:cubicBezTo>
                          <a:pt x="11525" y="4610"/>
                          <a:pt x="11525" y="4610"/>
                          <a:pt x="11525" y="4610"/>
                        </a:cubicBezTo>
                        <a:cubicBezTo>
                          <a:pt x="11525" y="4610"/>
                          <a:pt x="11525" y="4610"/>
                          <a:pt x="11525" y="4610"/>
                        </a:cubicBezTo>
                        <a:cubicBezTo>
                          <a:pt x="11525" y="4610"/>
                          <a:pt x="11525" y="4610"/>
                          <a:pt x="11525" y="4610"/>
                        </a:cubicBezTo>
                        <a:lnTo>
                          <a:pt x="11525" y="4610"/>
                        </a:lnTo>
                        <a:cubicBezTo>
                          <a:pt x="11525" y="4610"/>
                          <a:pt x="11525" y="4610"/>
                          <a:pt x="11525" y="4610"/>
                        </a:cubicBezTo>
                        <a:cubicBezTo>
                          <a:pt x="11525" y="4610"/>
                          <a:pt x="11525" y="4610"/>
                          <a:pt x="11525" y="4610"/>
                        </a:cubicBezTo>
                        <a:cubicBezTo>
                          <a:pt x="11525" y="4610"/>
                          <a:pt x="11525" y="4610"/>
                          <a:pt x="11525" y="4610"/>
                        </a:cubicBezTo>
                        <a:cubicBezTo>
                          <a:pt x="11525" y="4610"/>
                          <a:pt x="11525" y="4610"/>
                          <a:pt x="11525" y="4610"/>
                        </a:cubicBezTo>
                        <a:cubicBezTo>
                          <a:pt x="11525" y="4610"/>
                          <a:pt x="11525" y="4610"/>
                          <a:pt x="11525" y="4610"/>
                        </a:cubicBezTo>
                        <a:cubicBezTo>
                          <a:pt x="11525" y="4610"/>
                          <a:pt x="11525" y="4610"/>
                          <a:pt x="11525" y="4610"/>
                        </a:cubicBezTo>
                        <a:cubicBezTo>
                          <a:pt x="11525" y="4610"/>
                          <a:pt x="11525" y="4610"/>
                          <a:pt x="12677" y="4610"/>
                        </a:cubicBezTo>
                        <a:lnTo>
                          <a:pt x="20745" y="0"/>
                        </a:lnTo>
                        <a:lnTo>
                          <a:pt x="20745" y="2305"/>
                        </a:lnTo>
                        <a:cubicBezTo>
                          <a:pt x="20745" y="2305"/>
                          <a:pt x="20745" y="3457"/>
                          <a:pt x="21898" y="3457"/>
                        </a:cubicBezTo>
                        <a:lnTo>
                          <a:pt x="32271" y="9220"/>
                        </a:lnTo>
                        <a:cubicBezTo>
                          <a:pt x="32271" y="9220"/>
                          <a:pt x="32271" y="9220"/>
                          <a:pt x="31118" y="9220"/>
                        </a:cubicBezTo>
                        <a:lnTo>
                          <a:pt x="16135" y="17288"/>
                        </a:lnTo>
                        <a:cubicBezTo>
                          <a:pt x="16135" y="17288"/>
                          <a:pt x="14983" y="17288"/>
                          <a:pt x="14983" y="17288"/>
                        </a:cubicBezTo>
                        <a:cubicBezTo>
                          <a:pt x="14983" y="17288"/>
                          <a:pt x="14983" y="17288"/>
                          <a:pt x="14983" y="17288"/>
                        </a:cubicBezTo>
                        <a:cubicBezTo>
                          <a:pt x="14983" y="17288"/>
                          <a:pt x="13830" y="17288"/>
                          <a:pt x="13830" y="17288"/>
                        </a:cubicBezTo>
                        <a:lnTo>
                          <a:pt x="13830" y="17288"/>
                        </a:lnTo>
                        <a:cubicBezTo>
                          <a:pt x="13830" y="17288"/>
                          <a:pt x="12677" y="17288"/>
                          <a:pt x="12677" y="17288"/>
                        </a:cubicBezTo>
                        <a:lnTo>
                          <a:pt x="12677" y="17288"/>
                        </a:lnTo>
                        <a:cubicBezTo>
                          <a:pt x="12677" y="17288"/>
                          <a:pt x="11525" y="17288"/>
                          <a:pt x="11525" y="17288"/>
                        </a:cubicBezTo>
                        <a:lnTo>
                          <a:pt x="0" y="10373"/>
                        </a:lnTo>
                        <a:cubicBezTo>
                          <a:pt x="0" y="10373"/>
                          <a:pt x="0" y="10373"/>
                          <a:pt x="0" y="10373"/>
                        </a:cubicBezTo>
                        <a:lnTo>
                          <a:pt x="9220" y="8068"/>
                        </a:lnTo>
                        <a:lnTo>
                          <a:pt x="9220" y="8068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0366FE"/>
                      </a:gs>
                      <a:gs pos="50000">
                        <a:srgbClr val="0451E5"/>
                      </a:gs>
                      <a:gs pos="100000">
                        <a:srgbClr val="063CCC"/>
                      </a:gs>
                    </a:gsLst>
                    <a:lin ang="20691541" scaled="1"/>
                  </a:gradFill>
                  <a:ln w="115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249" name="Freeform: Shape 4248">
                    <a:extLst>
                      <a:ext uri="{FF2B5EF4-FFF2-40B4-BE49-F238E27FC236}">
                        <a16:creationId xmlns:a16="http://schemas.microsoft.com/office/drawing/2014/main" id="{1B2C1C56-99F5-BDD3-D64B-5650B4177E55}"/>
                      </a:ext>
                    </a:extLst>
                  </p:cNvPr>
                  <p:cNvSpPr/>
                  <p:nvPr/>
                </p:nvSpPr>
                <p:spPr>
                  <a:xfrm>
                    <a:off x="15746669" y="9270233"/>
                    <a:ext cx="31118" cy="17287"/>
                  </a:xfrm>
                  <a:custGeom>
                    <a:avLst/>
                    <a:gdLst>
                      <a:gd name="connsiteX0" fmla="*/ 8068 w 31118"/>
                      <a:gd name="connsiteY0" fmla="*/ 8068 h 17287"/>
                      <a:gd name="connsiteX1" fmla="*/ 8068 w 31118"/>
                      <a:gd name="connsiteY1" fmla="*/ 8068 h 17287"/>
                      <a:gd name="connsiteX2" fmla="*/ 8068 w 31118"/>
                      <a:gd name="connsiteY2" fmla="*/ 8068 h 17287"/>
                      <a:gd name="connsiteX3" fmla="*/ 8068 w 31118"/>
                      <a:gd name="connsiteY3" fmla="*/ 8068 h 17287"/>
                      <a:gd name="connsiteX4" fmla="*/ 8068 w 31118"/>
                      <a:gd name="connsiteY4" fmla="*/ 8068 h 17287"/>
                      <a:gd name="connsiteX5" fmla="*/ 8068 w 31118"/>
                      <a:gd name="connsiteY5" fmla="*/ 8068 h 17287"/>
                      <a:gd name="connsiteX6" fmla="*/ 8068 w 31118"/>
                      <a:gd name="connsiteY6" fmla="*/ 8068 h 17287"/>
                      <a:gd name="connsiteX7" fmla="*/ 8068 w 31118"/>
                      <a:gd name="connsiteY7" fmla="*/ 8068 h 17287"/>
                      <a:gd name="connsiteX8" fmla="*/ 9220 w 31118"/>
                      <a:gd name="connsiteY8" fmla="*/ 6916 h 17287"/>
                      <a:gd name="connsiteX9" fmla="*/ 9220 w 31118"/>
                      <a:gd name="connsiteY9" fmla="*/ 6916 h 17287"/>
                      <a:gd name="connsiteX10" fmla="*/ 9220 w 31118"/>
                      <a:gd name="connsiteY10" fmla="*/ 3457 h 17287"/>
                      <a:gd name="connsiteX11" fmla="*/ 10372 w 31118"/>
                      <a:gd name="connsiteY11" fmla="*/ 4610 h 17287"/>
                      <a:gd name="connsiteX12" fmla="*/ 10372 w 31118"/>
                      <a:gd name="connsiteY12" fmla="*/ 4610 h 17287"/>
                      <a:gd name="connsiteX13" fmla="*/ 10372 w 31118"/>
                      <a:gd name="connsiteY13" fmla="*/ 4610 h 17287"/>
                      <a:gd name="connsiteX14" fmla="*/ 10372 w 31118"/>
                      <a:gd name="connsiteY14" fmla="*/ 4610 h 17287"/>
                      <a:gd name="connsiteX15" fmla="*/ 10372 w 31118"/>
                      <a:gd name="connsiteY15" fmla="*/ 4610 h 17287"/>
                      <a:gd name="connsiteX16" fmla="*/ 10372 w 31118"/>
                      <a:gd name="connsiteY16" fmla="*/ 4610 h 17287"/>
                      <a:gd name="connsiteX17" fmla="*/ 10372 w 31118"/>
                      <a:gd name="connsiteY17" fmla="*/ 4610 h 17287"/>
                      <a:gd name="connsiteX18" fmla="*/ 10372 w 31118"/>
                      <a:gd name="connsiteY18" fmla="*/ 4610 h 17287"/>
                      <a:gd name="connsiteX19" fmla="*/ 10372 w 31118"/>
                      <a:gd name="connsiteY19" fmla="*/ 4610 h 17287"/>
                      <a:gd name="connsiteX20" fmla="*/ 10372 w 31118"/>
                      <a:gd name="connsiteY20" fmla="*/ 4610 h 17287"/>
                      <a:gd name="connsiteX21" fmla="*/ 10372 w 31118"/>
                      <a:gd name="connsiteY21" fmla="*/ 4610 h 17287"/>
                      <a:gd name="connsiteX22" fmla="*/ 10372 w 31118"/>
                      <a:gd name="connsiteY22" fmla="*/ 4610 h 17287"/>
                      <a:gd name="connsiteX23" fmla="*/ 10372 w 31118"/>
                      <a:gd name="connsiteY23" fmla="*/ 4610 h 17287"/>
                      <a:gd name="connsiteX24" fmla="*/ 10372 w 31118"/>
                      <a:gd name="connsiteY24" fmla="*/ 4610 h 17287"/>
                      <a:gd name="connsiteX25" fmla="*/ 10372 w 31118"/>
                      <a:gd name="connsiteY25" fmla="*/ 4610 h 17287"/>
                      <a:gd name="connsiteX26" fmla="*/ 10372 w 31118"/>
                      <a:gd name="connsiteY26" fmla="*/ 4610 h 17287"/>
                      <a:gd name="connsiteX27" fmla="*/ 10372 w 31118"/>
                      <a:gd name="connsiteY27" fmla="*/ 4610 h 17287"/>
                      <a:gd name="connsiteX28" fmla="*/ 11525 w 31118"/>
                      <a:gd name="connsiteY28" fmla="*/ 4610 h 17287"/>
                      <a:gd name="connsiteX29" fmla="*/ 19593 w 31118"/>
                      <a:gd name="connsiteY29" fmla="*/ 0 h 17287"/>
                      <a:gd name="connsiteX30" fmla="*/ 19593 w 31118"/>
                      <a:gd name="connsiteY30" fmla="*/ 2305 h 17287"/>
                      <a:gd name="connsiteX31" fmla="*/ 20745 w 31118"/>
                      <a:gd name="connsiteY31" fmla="*/ 3457 h 17287"/>
                      <a:gd name="connsiteX32" fmla="*/ 31118 w 31118"/>
                      <a:gd name="connsiteY32" fmla="*/ 9220 h 17287"/>
                      <a:gd name="connsiteX33" fmla="*/ 31118 w 31118"/>
                      <a:gd name="connsiteY33" fmla="*/ 9220 h 17287"/>
                      <a:gd name="connsiteX34" fmla="*/ 16135 w 31118"/>
                      <a:gd name="connsiteY34" fmla="*/ 17288 h 17287"/>
                      <a:gd name="connsiteX35" fmla="*/ 14983 w 31118"/>
                      <a:gd name="connsiteY35" fmla="*/ 17288 h 17287"/>
                      <a:gd name="connsiteX36" fmla="*/ 14983 w 31118"/>
                      <a:gd name="connsiteY36" fmla="*/ 17288 h 17287"/>
                      <a:gd name="connsiteX37" fmla="*/ 13830 w 31118"/>
                      <a:gd name="connsiteY37" fmla="*/ 17288 h 17287"/>
                      <a:gd name="connsiteX38" fmla="*/ 13830 w 31118"/>
                      <a:gd name="connsiteY38" fmla="*/ 17288 h 17287"/>
                      <a:gd name="connsiteX39" fmla="*/ 12677 w 31118"/>
                      <a:gd name="connsiteY39" fmla="*/ 17288 h 17287"/>
                      <a:gd name="connsiteX40" fmla="*/ 12677 w 31118"/>
                      <a:gd name="connsiteY40" fmla="*/ 17288 h 17287"/>
                      <a:gd name="connsiteX41" fmla="*/ 11525 w 31118"/>
                      <a:gd name="connsiteY41" fmla="*/ 17288 h 17287"/>
                      <a:gd name="connsiteX42" fmla="*/ 0 w 31118"/>
                      <a:gd name="connsiteY42" fmla="*/ 10373 h 17287"/>
                      <a:gd name="connsiteX43" fmla="*/ 0 w 31118"/>
                      <a:gd name="connsiteY43" fmla="*/ 10373 h 17287"/>
                      <a:gd name="connsiteX44" fmla="*/ 8068 w 31118"/>
                      <a:gd name="connsiteY44" fmla="*/ 8068 h 17287"/>
                      <a:gd name="connsiteX45" fmla="*/ 8068 w 31118"/>
                      <a:gd name="connsiteY45" fmla="*/ 8068 h 172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</a:cxnLst>
                    <a:rect l="l" t="t" r="r" b="b"/>
                    <a:pathLst>
                      <a:path w="31118" h="17287">
                        <a:moveTo>
                          <a:pt x="8068" y="8068"/>
                        </a:moveTo>
                        <a:cubicBezTo>
                          <a:pt x="8068" y="8068"/>
                          <a:pt x="8068" y="8068"/>
                          <a:pt x="8068" y="8068"/>
                        </a:cubicBezTo>
                        <a:cubicBezTo>
                          <a:pt x="8068" y="8068"/>
                          <a:pt x="8068" y="8068"/>
                          <a:pt x="8068" y="8068"/>
                        </a:cubicBezTo>
                        <a:cubicBezTo>
                          <a:pt x="8068" y="8068"/>
                          <a:pt x="8068" y="8068"/>
                          <a:pt x="8068" y="8068"/>
                        </a:cubicBezTo>
                        <a:lnTo>
                          <a:pt x="8068" y="8068"/>
                        </a:lnTo>
                        <a:cubicBezTo>
                          <a:pt x="8068" y="8068"/>
                          <a:pt x="8068" y="8068"/>
                          <a:pt x="8068" y="8068"/>
                        </a:cubicBezTo>
                        <a:cubicBezTo>
                          <a:pt x="8068" y="8068"/>
                          <a:pt x="8068" y="8068"/>
                          <a:pt x="8068" y="8068"/>
                        </a:cubicBezTo>
                        <a:cubicBezTo>
                          <a:pt x="8068" y="6916"/>
                          <a:pt x="8068" y="6916"/>
                          <a:pt x="8068" y="8068"/>
                        </a:cubicBezTo>
                        <a:cubicBezTo>
                          <a:pt x="9220" y="6916"/>
                          <a:pt x="9220" y="6916"/>
                          <a:pt x="9220" y="6916"/>
                        </a:cubicBezTo>
                        <a:lnTo>
                          <a:pt x="9220" y="6916"/>
                        </a:lnTo>
                        <a:lnTo>
                          <a:pt x="9220" y="3457"/>
                        </a:lnTo>
                        <a:lnTo>
                          <a:pt x="10372" y="4610"/>
                        </a:lnTo>
                        <a:cubicBezTo>
                          <a:pt x="10372" y="4610"/>
                          <a:pt x="10372" y="4610"/>
                          <a:pt x="10372" y="4610"/>
                        </a:cubicBezTo>
                        <a:cubicBezTo>
                          <a:pt x="10372" y="4610"/>
                          <a:pt x="10372" y="4610"/>
                          <a:pt x="10372" y="4610"/>
                        </a:cubicBezTo>
                        <a:cubicBezTo>
                          <a:pt x="10372" y="4610"/>
                          <a:pt x="10372" y="4610"/>
                          <a:pt x="10372" y="4610"/>
                        </a:cubicBezTo>
                        <a:lnTo>
                          <a:pt x="10372" y="4610"/>
                        </a:lnTo>
                        <a:cubicBezTo>
                          <a:pt x="10372" y="4610"/>
                          <a:pt x="10372" y="4610"/>
                          <a:pt x="10372" y="4610"/>
                        </a:cubicBezTo>
                        <a:cubicBezTo>
                          <a:pt x="10372" y="4610"/>
                          <a:pt x="10372" y="4610"/>
                          <a:pt x="10372" y="4610"/>
                        </a:cubicBezTo>
                        <a:cubicBezTo>
                          <a:pt x="10372" y="4610"/>
                          <a:pt x="10372" y="4610"/>
                          <a:pt x="10372" y="4610"/>
                        </a:cubicBezTo>
                        <a:cubicBezTo>
                          <a:pt x="10372" y="4610"/>
                          <a:pt x="10372" y="4610"/>
                          <a:pt x="10372" y="4610"/>
                        </a:cubicBezTo>
                        <a:cubicBezTo>
                          <a:pt x="10372" y="4610"/>
                          <a:pt x="10372" y="4610"/>
                          <a:pt x="10372" y="4610"/>
                        </a:cubicBezTo>
                        <a:lnTo>
                          <a:pt x="10372" y="4610"/>
                        </a:lnTo>
                        <a:cubicBezTo>
                          <a:pt x="10372" y="4610"/>
                          <a:pt x="10372" y="4610"/>
                          <a:pt x="10372" y="4610"/>
                        </a:cubicBezTo>
                        <a:cubicBezTo>
                          <a:pt x="10372" y="4610"/>
                          <a:pt x="10372" y="4610"/>
                          <a:pt x="10372" y="4610"/>
                        </a:cubicBezTo>
                        <a:cubicBezTo>
                          <a:pt x="10372" y="4610"/>
                          <a:pt x="10372" y="4610"/>
                          <a:pt x="10372" y="4610"/>
                        </a:cubicBezTo>
                        <a:cubicBezTo>
                          <a:pt x="10372" y="4610"/>
                          <a:pt x="10372" y="4610"/>
                          <a:pt x="10372" y="4610"/>
                        </a:cubicBezTo>
                        <a:cubicBezTo>
                          <a:pt x="10372" y="4610"/>
                          <a:pt x="10372" y="4610"/>
                          <a:pt x="10372" y="4610"/>
                        </a:cubicBezTo>
                        <a:cubicBezTo>
                          <a:pt x="10372" y="4610"/>
                          <a:pt x="10372" y="4610"/>
                          <a:pt x="10372" y="4610"/>
                        </a:cubicBezTo>
                        <a:cubicBezTo>
                          <a:pt x="10372" y="4610"/>
                          <a:pt x="10372" y="4610"/>
                          <a:pt x="11525" y="4610"/>
                        </a:cubicBezTo>
                        <a:lnTo>
                          <a:pt x="19593" y="0"/>
                        </a:lnTo>
                        <a:lnTo>
                          <a:pt x="19593" y="2305"/>
                        </a:lnTo>
                        <a:cubicBezTo>
                          <a:pt x="19593" y="2305"/>
                          <a:pt x="19593" y="3457"/>
                          <a:pt x="20745" y="3457"/>
                        </a:cubicBezTo>
                        <a:lnTo>
                          <a:pt x="31118" y="9220"/>
                        </a:lnTo>
                        <a:cubicBezTo>
                          <a:pt x="31118" y="9220"/>
                          <a:pt x="31118" y="9220"/>
                          <a:pt x="31118" y="9220"/>
                        </a:cubicBezTo>
                        <a:lnTo>
                          <a:pt x="16135" y="17288"/>
                        </a:lnTo>
                        <a:cubicBezTo>
                          <a:pt x="16135" y="17288"/>
                          <a:pt x="14983" y="17288"/>
                          <a:pt x="14983" y="17288"/>
                        </a:cubicBezTo>
                        <a:cubicBezTo>
                          <a:pt x="14983" y="17288"/>
                          <a:pt x="14983" y="17288"/>
                          <a:pt x="14983" y="17288"/>
                        </a:cubicBezTo>
                        <a:cubicBezTo>
                          <a:pt x="14983" y="17288"/>
                          <a:pt x="13830" y="17288"/>
                          <a:pt x="13830" y="17288"/>
                        </a:cubicBezTo>
                        <a:lnTo>
                          <a:pt x="13830" y="17288"/>
                        </a:lnTo>
                        <a:cubicBezTo>
                          <a:pt x="13830" y="17288"/>
                          <a:pt x="12677" y="17288"/>
                          <a:pt x="12677" y="17288"/>
                        </a:cubicBezTo>
                        <a:lnTo>
                          <a:pt x="12677" y="17288"/>
                        </a:lnTo>
                        <a:cubicBezTo>
                          <a:pt x="12677" y="17288"/>
                          <a:pt x="11525" y="17288"/>
                          <a:pt x="11525" y="17288"/>
                        </a:cubicBezTo>
                        <a:lnTo>
                          <a:pt x="0" y="10373"/>
                        </a:lnTo>
                        <a:cubicBezTo>
                          <a:pt x="0" y="10373"/>
                          <a:pt x="0" y="10373"/>
                          <a:pt x="0" y="10373"/>
                        </a:cubicBezTo>
                        <a:lnTo>
                          <a:pt x="8068" y="8068"/>
                        </a:lnTo>
                        <a:lnTo>
                          <a:pt x="8068" y="8068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0366FE"/>
                      </a:gs>
                      <a:gs pos="50000">
                        <a:srgbClr val="0451E5"/>
                      </a:gs>
                      <a:gs pos="100000">
                        <a:srgbClr val="063CCC"/>
                      </a:gs>
                    </a:gsLst>
                    <a:lin ang="20691539" scaled="1"/>
                  </a:gradFill>
                  <a:ln w="115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250" name="Freeform: Shape 4249">
                    <a:extLst>
                      <a:ext uri="{FF2B5EF4-FFF2-40B4-BE49-F238E27FC236}">
                        <a16:creationId xmlns:a16="http://schemas.microsoft.com/office/drawing/2014/main" id="{C0D44205-C383-C4F0-0B7E-5E17824751AB}"/>
                      </a:ext>
                    </a:extLst>
                  </p:cNvPr>
                  <p:cNvSpPr/>
                  <p:nvPr/>
                </p:nvSpPr>
                <p:spPr>
                  <a:xfrm>
                    <a:off x="15723618" y="9282911"/>
                    <a:ext cx="32270" cy="17287"/>
                  </a:xfrm>
                  <a:custGeom>
                    <a:avLst/>
                    <a:gdLst>
                      <a:gd name="connsiteX0" fmla="*/ 9220 w 32270"/>
                      <a:gd name="connsiteY0" fmla="*/ 8067 h 17287"/>
                      <a:gd name="connsiteX1" fmla="*/ 9220 w 32270"/>
                      <a:gd name="connsiteY1" fmla="*/ 8067 h 17287"/>
                      <a:gd name="connsiteX2" fmla="*/ 9220 w 32270"/>
                      <a:gd name="connsiteY2" fmla="*/ 8067 h 17287"/>
                      <a:gd name="connsiteX3" fmla="*/ 9220 w 32270"/>
                      <a:gd name="connsiteY3" fmla="*/ 8067 h 17287"/>
                      <a:gd name="connsiteX4" fmla="*/ 9220 w 32270"/>
                      <a:gd name="connsiteY4" fmla="*/ 8067 h 17287"/>
                      <a:gd name="connsiteX5" fmla="*/ 9220 w 32270"/>
                      <a:gd name="connsiteY5" fmla="*/ 8067 h 17287"/>
                      <a:gd name="connsiteX6" fmla="*/ 9220 w 32270"/>
                      <a:gd name="connsiteY6" fmla="*/ 8067 h 17287"/>
                      <a:gd name="connsiteX7" fmla="*/ 9220 w 32270"/>
                      <a:gd name="connsiteY7" fmla="*/ 8067 h 17287"/>
                      <a:gd name="connsiteX8" fmla="*/ 10372 w 32270"/>
                      <a:gd name="connsiteY8" fmla="*/ 6915 h 17287"/>
                      <a:gd name="connsiteX9" fmla="*/ 10372 w 32270"/>
                      <a:gd name="connsiteY9" fmla="*/ 6915 h 17287"/>
                      <a:gd name="connsiteX10" fmla="*/ 10372 w 32270"/>
                      <a:gd name="connsiteY10" fmla="*/ 3457 h 17287"/>
                      <a:gd name="connsiteX11" fmla="*/ 11525 w 32270"/>
                      <a:gd name="connsiteY11" fmla="*/ 4610 h 17287"/>
                      <a:gd name="connsiteX12" fmla="*/ 11525 w 32270"/>
                      <a:gd name="connsiteY12" fmla="*/ 4610 h 17287"/>
                      <a:gd name="connsiteX13" fmla="*/ 11525 w 32270"/>
                      <a:gd name="connsiteY13" fmla="*/ 4610 h 17287"/>
                      <a:gd name="connsiteX14" fmla="*/ 11525 w 32270"/>
                      <a:gd name="connsiteY14" fmla="*/ 4610 h 17287"/>
                      <a:gd name="connsiteX15" fmla="*/ 11525 w 32270"/>
                      <a:gd name="connsiteY15" fmla="*/ 4610 h 17287"/>
                      <a:gd name="connsiteX16" fmla="*/ 11525 w 32270"/>
                      <a:gd name="connsiteY16" fmla="*/ 4610 h 17287"/>
                      <a:gd name="connsiteX17" fmla="*/ 11525 w 32270"/>
                      <a:gd name="connsiteY17" fmla="*/ 4610 h 17287"/>
                      <a:gd name="connsiteX18" fmla="*/ 11525 w 32270"/>
                      <a:gd name="connsiteY18" fmla="*/ 4610 h 17287"/>
                      <a:gd name="connsiteX19" fmla="*/ 11525 w 32270"/>
                      <a:gd name="connsiteY19" fmla="*/ 4610 h 17287"/>
                      <a:gd name="connsiteX20" fmla="*/ 11525 w 32270"/>
                      <a:gd name="connsiteY20" fmla="*/ 4610 h 17287"/>
                      <a:gd name="connsiteX21" fmla="*/ 11525 w 32270"/>
                      <a:gd name="connsiteY21" fmla="*/ 4610 h 17287"/>
                      <a:gd name="connsiteX22" fmla="*/ 11525 w 32270"/>
                      <a:gd name="connsiteY22" fmla="*/ 4610 h 17287"/>
                      <a:gd name="connsiteX23" fmla="*/ 11525 w 32270"/>
                      <a:gd name="connsiteY23" fmla="*/ 4610 h 17287"/>
                      <a:gd name="connsiteX24" fmla="*/ 11525 w 32270"/>
                      <a:gd name="connsiteY24" fmla="*/ 4610 h 17287"/>
                      <a:gd name="connsiteX25" fmla="*/ 11525 w 32270"/>
                      <a:gd name="connsiteY25" fmla="*/ 4610 h 17287"/>
                      <a:gd name="connsiteX26" fmla="*/ 11525 w 32270"/>
                      <a:gd name="connsiteY26" fmla="*/ 4610 h 17287"/>
                      <a:gd name="connsiteX27" fmla="*/ 11525 w 32270"/>
                      <a:gd name="connsiteY27" fmla="*/ 4610 h 17287"/>
                      <a:gd name="connsiteX28" fmla="*/ 12677 w 32270"/>
                      <a:gd name="connsiteY28" fmla="*/ 4610 h 17287"/>
                      <a:gd name="connsiteX29" fmla="*/ 20745 w 32270"/>
                      <a:gd name="connsiteY29" fmla="*/ 0 h 17287"/>
                      <a:gd name="connsiteX30" fmla="*/ 20745 w 32270"/>
                      <a:gd name="connsiteY30" fmla="*/ 2304 h 17287"/>
                      <a:gd name="connsiteX31" fmla="*/ 21898 w 32270"/>
                      <a:gd name="connsiteY31" fmla="*/ 3457 h 17287"/>
                      <a:gd name="connsiteX32" fmla="*/ 32271 w 32270"/>
                      <a:gd name="connsiteY32" fmla="*/ 9220 h 17287"/>
                      <a:gd name="connsiteX33" fmla="*/ 31118 w 32270"/>
                      <a:gd name="connsiteY33" fmla="*/ 9220 h 17287"/>
                      <a:gd name="connsiteX34" fmla="*/ 16135 w 32270"/>
                      <a:gd name="connsiteY34" fmla="*/ 17288 h 17287"/>
                      <a:gd name="connsiteX35" fmla="*/ 14983 w 32270"/>
                      <a:gd name="connsiteY35" fmla="*/ 17288 h 17287"/>
                      <a:gd name="connsiteX36" fmla="*/ 14983 w 32270"/>
                      <a:gd name="connsiteY36" fmla="*/ 17288 h 17287"/>
                      <a:gd name="connsiteX37" fmla="*/ 13830 w 32270"/>
                      <a:gd name="connsiteY37" fmla="*/ 17288 h 17287"/>
                      <a:gd name="connsiteX38" fmla="*/ 13830 w 32270"/>
                      <a:gd name="connsiteY38" fmla="*/ 17288 h 17287"/>
                      <a:gd name="connsiteX39" fmla="*/ 12677 w 32270"/>
                      <a:gd name="connsiteY39" fmla="*/ 17288 h 17287"/>
                      <a:gd name="connsiteX40" fmla="*/ 12677 w 32270"/>
                      <a:gd name="connsiteY40" fmla="*/ 17288 h 17287"/>
                      <a:gd name="connsiteX41" fmla="*/ 11525 w 32270"/>
                      <a:gd name="connsiteY41" fmla="*/ 17288 h 17287"/>
                      <a:gd name="connsiteX42" fmla="*/ 0 w 32270"/>
                      <a:gd name="connsiteY42" fmla="*/ 10372 h 17287"/>
                      <a:gd name="connsiteX43" fmla="*/ 0 w 32270"/>
                      <a:gd name="connsiteY43" fmla="*/ 10372 h 17287"/>
                      <a:gd name="connsiteX44" fmla="*/ 9220 w 32270"/>
                      <a:gd name="connsiteY44" fmla="*/ 8067 h 17287"/>
                      <a:gd name="connsiteX45" fmla="*/ 9220 w 32270"/>
                      <a:gd name="connsiteY45" fmla="*/ 8067 h 172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</a:cxnLst>
                    <a:rect l="l" t="t" r="r" b="b"/>
                    <a:pathLst>
                      <a:path w="32270" h="17287">
                        <a:moveTo>
                          <a:pt x="9220" y="8067"/>
                        </a:moveTo>
                        <a:cubicBezTo>
                          <a:pt x="9220" y="6915"/>
                          <a:pt x="9220" y="6915"/>
                          <a:pt x="9220" y="8067"/>
                        </a:cubicBezTo>
                        <a:cubicBezTo>
                          <a:pt x="9220" y="6915"/>
                          <a:pt x="9220" y="6915"/>
                          <a:pt x="9220" y="8067"/>
                        </a:cubicBezTo>
                        <a:cubicBezTo>
                          <a:pt x="10372" y="6915"/>
                          <a:pt x="10372" y="6915"/>
                          <a:pt x="9220" y="8067"/>
                        </a:cubicBezTo>
                        <a:lnTo>
                          <a:pt x="9220" y="8067"/>
                        </a:lnTo>
                        <a:cubicBezTo>
                          <a:pt x="10372" y="6915"/>
                          <a:pt x="10372" y="6915"/>
                          <a:pt x="9220" y="8067"/>
                        </a:cubicBezTo>
                        <a:cubicBezTo>
                          <a:pt x="10372" y="6915"/>
                          <a:pt x="10372" y="6915"/>
                          <a:pt x="9220" y="8067"/>
                        </a:cubicBezTo>
                        <a:cubicBezTo>
                          <a:pt x="10372" y="6915"/>
                          <a:pt x="10372" y="6915"/>
                          <a:pt x="9220" y="8067"/>
                        </a:cubicBezTo>
                        <a:cubicBezTo>
                          <a:pt x="10372" y="6915"/>
                          <a:pt x="10372" y="6915"/>
                          <a:pt x="10372" y="6915"/>
                        </a:cubicBezTo>
                        <a:lnTo>
                          <a:pt x="10372" y="6915"/>
                        </a:lnTo>
                        <a:lnTo>
                          <a:pt x="10372" y="3457"/>
                        </a:lnTo>
                        <a:lnTo>
                          <a:pt x="11525" y="4610"/>
                        </a:lnTo>
                        <a:cubicBezTo>
                          <a:pt x="11525" y="4610"/>
                          <a:pt x="11525" y="4610"/>
                          <a:pt x="11525" y="4610"/>
                        </a:cubicBezTo>
                        <a:cubicBezTo>
                          <a:pt x="11525" y="4610"/>
                          <a:pt x="11525" y="4610"/>
                          <a:pt x="11525" y="4610"/>
                        </a:cubicBezTo>
                        <a:cubicBezTo>
                          <a:pt x="11525" y="4610"/>
                          <a:pt x="11525" y="4610"/>
                          <a:pt x="11525" y="4610"/>
                        </a:cubicBezTo>
                        <a:cubicBezTo>
                          <a:pt x="11525" y="4610"/>
                          <a:pt x="11525" y="4610"/>
                          <a:pt x="11525" y="4610"/>
                        </a:cubicBezTo>
                        <a:cubicBezTo>
                          <a:pt x="11525" y="4610"/>
                          <a:pt x="11525" y="4610"/>
                          <a:pt x="11525" y="4610"/>
                        </a:cubicBezTo>
                        <a:cubicBezTo>
                          <a:pt x="11525" y="4610"/>
                          <a:pt x="11525" y="4610"/>
                          <a:pt x="11525" y="4610"/>
                        </a:cubicBezTo>
                        <a:cubicBezTo>
                          <a:pt x="11525" y="4610"/>
                          <a:pt x="11525" y="4610"/>
                          <a:pt x="11525" y="4610"/>
                        </a:cubicBezTo>
                        <a:cubicBezTo>
                          <a:pt x="11525" y="4610"/>
                          <a:pt x="11525" y="4610"/>
                          <a:pt x="11525" y="4610"/>
                        </a:cubicBezTo>
                        <a:cubicBezTo>
                          <a:pt x="11525" y="4610"/>
                          <a:pt x="11525" y="4610"/>
                          <a:pt x="11525" y="4610"/>
                        </a:cubicBezTo>
                        <a:lnTo>
                          <a:pt x="11525" y="4610"/>
                        </a:lnTo>
                        <a:cubicBezTo>
                          <a:pt x="11525" y="4610"/>
                          <a:pt x="11525" y="4610"/>
                          <a:pt x="11525" y="4610"/>
                        </a:cubicBezTo>
                        <a:cubicBezTo>
                          <a:pt x="11525" y="4610"/>
                          <a:pt x="11525" y="4610"/>
                          <a:pt x="11525" y="4610"/>
                        </a:cubicBezTo>
                        <a:cubicBezTo>
                          <a:pt x="11525" y="4610"/>
                          <a:pt x="11525" y="4610"/>
                          <a:pt x="11525" y="4610"/>
                        </a:cubicBezTo>
                        <a:cubicBezTo>
                          <a:pt x="11525" y="4610"/>
                          <a:pt x="11525" y="4610"/>
                          <a:pt x="11525" y="4610"/>
                        </a:cubicBezTo>
                        <a:cubicBezTo>
                          <a:pt x="11525" y="4610"/>
                          <a:pt x="11525" y="4610"/>
                          <a:pt x="11525" y="4610"/>
                        </a:cubicBezTo>
                        <a:cubicBezTo>
                          <a:pt x="11525" y="4610"/>
                          <a:pt x="11525" y="4610"/>
                          <a:pt x="11525" y="4610"/>
                        </a:cubicBezTo>
                        <a:cubicBezTo>
                          <a:pt x="11525" y="4610"/>
                          <a:pt x="11525" y="4610"/>
                          <a:pt x="12677" y="4610"/>
                        </a:cubicBezTo>
                        <a:lnTo>
                          <a:pt x="20745" y="0"/>
                        </a:lnTo>
                        <a:lnTo>
                          <a:pt x="20745" y="2304"/>
                        </a:lnTo>
                        <a:cubicBezTo>
                          <a:pt x="20745" y="2304"/>
                          <a:pt x="20745" y="3457"/>
                          <a:pt x="21898" y="3457"/>
                        </a:cubicBezTo>
                        <a:lnTo>
                          <a:pt x="32271" y="9220"/>
                        </a:lnTo>
                        <a:cubicBezTo>
                          <a:pt x="32271" y="9220"/>
                          <a:pt x="32271" y="9220"/>
                          <a:pt x="31118" y="9220"/>
                        </a:cubicBezTo>
                        <a:lnTo>
                          <a:pt x="16135" y="17288"/>
                        </a:lnTo>
                        <a:cubicBezTo>
                          <a:pt x="16135" y="17288"/>
                          <a:pt x="16135" y="17288"/>
                          <a:pt x="14983" y="17288"/>
                        </a:cubicBezTo>
                        <a:cubicBezTo>
                          <a:pt x="14983" y="17288"/>
                          <a:pt x="14983" y="17288"/>
                          <a:pt x="14983" y="17288"/>
                        </a:cubicBezTo>
                        <a:cubicBezTo>
                          <a:pt x="14983" y="17288"/>
                          <a:pt x="13830" y="17288"/>
                          <a:pt x="13830" y="17288"/>
                        </a:cubicBezTo>
                        <a:lnTo>
                          <a:pt x="13830" y="17288"/>
                        </a:lnTo>
                        <a:cubicBezTo>
                          <a:pt x="13830" y="17288"/>
                          <a:pt x="12677" y="17288"/>
                          <a:pt x="12677" y="17288"/>
                        </a:cubicBezTo>
                        <a:lnTo>
                          <a:pt x="12677" y="17288"/>
                        </a:lnTo>
                        <a:cubicBezTo>
                          <a:pt x="12677" y="17288"/>
                          <a:pt x="11525" y="17288"/>
                          <a:pt x="11525" y="17288"/>
                        </a:cubicBezTo>
                        <a:lnTo>
                          <a:pt x="0" y="10372"/>
                        </a:lnTo>
                        <a:cubicBezTo>
                          <a:pt x="0" y="10372"/>
                          <a:pt x="0" y="10372"/>
                          <a:pt x="0" y="10372"/>
                        </a:cubicBezTo>
                        <a:lnTo>
                          <a:pt x="9220" y="8067"/>
                        </a:lnTo>
                        <a:cubicBezTo>
                          <a:pt x="9220" y="8067"/>
                          <a:pt x="9220" y="8067"/>
                          <a:pt x="9220" y="8067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0366FE"/>
                      </a:gs>
                      <a:gs pos="50000">
                        <a:srgbClr val="0451E5"/>
                      </a:gs>
                      <a:gs pos="100000">
                        <a:srgbClr val="063CCC"/>
                      </a:gs>
                    </a:gsLst>
                    <a:lin ang="20691544" scaled="1"/>
                  </a:gradFill>
                  <a:ln w="115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251" name="Freeform: Shape 4250">
                    <a:extLst>
                      <a:ext uri="{FF2B5EF4-FFF2-40B4-BE49-F238E27FC236}">
                        <a16:creationId xmlns:a16="http://schemas.microsoft.com/office/drawing/2014/main" id="{A9AD581B-0F3B-889B-DF0A-3D4C365DF374}"/>
                      </a:ext>
                    </a:extLst>
                  </p:cNvPr>
                  <p:cNvSpPr/>
                  <p:nvPr/>
                </p:nvSpPr>
                <p:spPr>
                  <a:xfrm>
                    <a:off x="15702873" y="9294437"/>
                    <a:ext cx="31117" cy="17287"/>
                  </a:xfrm>
                  <a:custGeom>
                    <a:avLst/>
                    <a:gdLst>
                      <a:gd name="connsiteX0" fmla="*/ 8067 w 31117"/>
                      <a:gd name="connsiteY0" fmla="*/ 8067 h 17287"/>
                      <a:gd name="connsiteX1" fmla="*/ 8067 w 31117"/>
                      <a:gd name="connsiteY1" fmla="*/ 8067 h 17287"/>
                      <a:gd name="connsiteX2" fmla="*/ 8067 w 31117"/>
                      <a:gd name="connsiteY2" fmla="*/ 8067 h 17287"/>
                      <a:gd name="connsiteX3" fmla="*/ 8067 w 31117"/>
                      <a:gd name="connsiteY3" fmla="*/ 8067 h 17287"/>
                      <a:gd name="connsiteX4" fmla="*/ 8067 w 31117"/>
                      <a:gd name="connsiteY4" fmla="*/ 8067 h 17287"/>
                      <a:gd name="connsiteX5" fmla="*/ 8067 w 31117"/>
                      <a:gd name="connsiteY5" fmla="*/ 8067 h 17287"/>
                      <a:gd name="connsiteX6" fmla="*/ 8067 w 31117"/>
                      <a:gd name="connsiteY6" fmla="*/ 8067 h 17287"/>
                      <a:gd name="connsiteX7" fmla="*/ 8067 w 31117"/>
                      <a:gd name="connsiteY7" fmla="*/ 8067 h 17287"/>
                      <a:gd name="connsiteX8" fmla="*/ 8067 w 31117"/>
                      <a:gd name="connsiteY8" fmla="*/ 8067 h 17287"/>
                      <a:gd name="connsiteX9" fmla="*/ 9220 w 31117"/>
                      <a:gd name="connsiteY9" fmla="*/ 6915 h 17287"/>
                      <a:gd name="connsiteX10" fmla="*/ 9220 w 31117"/>
                      <a:gd name="connsiteY10" fmla="*/ 3457 h 17287"/>
                      <a:gd name="connsiteX11" fmla="*/ 10372 w 31117"/>
                      <a:gd name="connsiteY11" fmla="*/ 4610 h 17287"/>
                      <a:gd name="connsiteX12" fmla="*/ 10372 w 31117"/>
                      <a:gd name="connsiteY12" fmla="*/ 4610 h 17287"/>
                      <a:gd name="connsiteX13" fmla="*/ 10372 w 31117"/>
                      <a:gd name="connsiteY13" fmla="*/ 4610 h 17287"/>
                      <a:gd name="connsiteX14" fmla="*/ 10372 w 31117"/>
                      <a:gd name="connsiteY14" fmla="*/ 4610 h 17287"/>
                      <a:gd name="connsiteX15" fmla="*/ 10372 w 31117"/>
                      <a:gd name="connsiteY15" fmla="*/ 4610 h 17287"/>
                      <a:gd name="connsiteX16" fmla="*/ 10372 w 31117"/>
                      <a:gd name="connsiteY16" fmla="*/ 4610 h 17287"/>
                      <a:gd name="connsiteX17" fmla="*/ 10372 w 31117"/>
                      <a:gd name="connsiteY17" fmla="*/ 4610 h 17287"/>
                      <a:gd name="connsiteX18" fmla="*/ 10372 w 31117"/>
                      <a:gd name="connsiteY18" fmla="*/ 4610 h 17287"/>
                      <a:gd name="connsiteX19" fmla="*/ 10372 w 31117"/>
                      <a:gd name="connsiteY19" fmla="*/ 4610 h 17287"/>
                      <a:gd name="connsiteX20" fmla="*/ 10372 w 31117"/>
                      <a:gd name="connsiteY20" fmla="*/ 4610 h 17287"/>
                      <a:gd name="connsiteX21" fmla="*/ 10372 w 31117"/>
                      <a:gd name="connsiteY21" fmla="*/ 4610 h 17287"/>
                      <a:gd name="connsiteX22" fmla="*/ 10372 w 31117"/>
                      <a:gd name="connsiteY22" fmla="*/ 4610 h 17287"/>
                      <a:gd name="connsiteX23" fmla="*/ 10372 w 31117"/>
                      <a:gd name="connsiteY23" fmla="*/ 4610 h 17287"/>
                      <a:gd name="connsiteX24" fmla="*/ 10372 w 31117"/>
                      <a:gd name="connsiteY24" fmla="*/ 4610 h 17287"/>
                      <a:gd name="connsiteX25" fmla="*/ 10372 w 31117"/>
                      <a:gd name="connsiteY25" fmla="*/ 4610 h 17287"/>
                      <a:gd name="connsiteX26" fmla="*/ 10372 w 31117"/>
                      <a:gd name="connsiteY26" fmla="*/ 4610 h 17287"/>
                      <a:gd name="connsiteX27" fmla="*/ 10372 w 31117"/>
                      <a:gd name="connsiteY27" fmla="*/ 4610 h 17287"/>
                      <a:gd name="connsiteX28" fmla="*/ 11525 w 31117"/>
                      <a:gd name="connsiteY28" fmla="*/ 4610 h 17287"/>
                      <a:gd name="connsiteX29" fmla="*/ 19592 w 31117"/>
                      <a:gd name="connsiteY29" fmla="*/ 0 h 17287"/>
                      <a:gd name="connsiteX30" fmla="*/ 19592 w 31117"/>
                      <a:gd name="connsiteY30" fmla="*/ 2304 h 17287"/>
                      <a:gd name="connsiteX31" fmla="*/ 20745 w 31117"/>
                      <a:gd name="connsiteY31" fmla="*/ 3457 h 17287"/>
                      <a:gd name="connsiteX32" fmla="*/ 31118 w 31117"/>
                      <a:gd name="connsiteY32" fmla="*/ 9220 h 17287"/>
                      <a:gd name="connsiteX33" fmla="*/ 31118 w 31117"/>
                      <a:gd name="connsiteY33" fmla="*/ 9220 h 17287"/>
                      <a:gd name="connsiteX34" fmla="*/ 16135 w 31117"/>
                      <a:gd name="connsiteY34" fmla="*/ 17288 h 17287"/>
                      <a:gd name="connsiteX35" fmla="*/ 14983 w 31117"/>
                      <a:gd name="connsiteY35" fmla="*/ 17288 h 17287"/>
                      <a:gd name="connsiteX36" fmla="*/ 14983 w 31117"/>
                      <a:gd name="connsiteY36" fmla="*/ 17288 h 17287"/>
                      <a:gd name="connsiteX37" fmla="*/ 13830 w 31117"/>
                      <a:gd name="connsiteY37" fmla="*/ 17288 h 17287"/>
                      <a:gd name="connsiteX38" fmla="*/ 13830 w 31117"/>
                      <a:gd name="connsiteY38" fmla="*/ 17288 h 17287"/>
                      <a:gd name="connsiteX39" fmla="*/ 12677 w 31117"/>
                      <a:gd name="connsiteY39" fmla="*/ 17288 h 17287"/>
                      <a:gd name="connsiteX40" fmla="*/ 12677 w 31117"/>
                      <a:gd name="connsiteY40" fmla="*/ 17288 h 17287"/>
                      <a:gd name="connsiteX41" fmla="*/ 11525 w 31117"/>
                      <a:gd name="connsiteY41" fmla="*/ 17288 h 17287"/>
                      <a:gd name="connsiteX42" fmla="*/ 0 w 31117"/>
                      <a:gd name="connsiteY42" fmla="*/ 10372 h 17287"/>
                      <a:gd name="connsiteX43" fmla="*/ 0 w 31117"/>
                      <a:gd name="connsiteY43" fmla="*/ 10372 h 17287"/>
                      <a:gd name="connsiteX44" fmla="*/ 8067 w 31117"/>
                      <a:gd name="connsiteY44" fmla="*/ 8067 h 17287"/>
                      <a:gd name="connsiteX45" fmla="*/ 8067 w 31117"/>
                      <a:gd name="connsiteY45" fmla="*/ 8067 h 172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</a:cxnLst>
                    <a:rect l="l" t="t" r="r" b="b"/>
                    <a:pathLst>
                      <a:path w="31117" h="17287">
                        <a:moveTo>
                          <a:pt x="8067" y="8067"/>
                        </a:moveTo>
                        <a:cubicBezTo>
                          <a:pt x="9220" y="8067"/>
                          <a:pt x="9220" y="8067"/>
                          <a:pt x="8067" y="8067"/>
                        </a:cubicBezTo>
                        <a:cubicBezTo>
                          <a:pt x="9220" y="8067"/>
                          <a:pt x="9220" y="8067"/>
                          <a:pt x="8067" y="8067"/>
                        </a:cubicBezTo>
                        <a:cubicBezTo>
                          <a:pt x="9220" y="8067"/>
                          <a:pt x="9220" y="8067"/>
                          <a:pt x="8067" y="8067"/>
                        </a:cubicBezTo>
                        <a:lnTo>
                          <a:pt x="8067" y="8067"/>
                        </a:lnTo>
                        <a:cubicBezTo>
                          <a:pt x="9220" y="6915"/>
                          <a:pt x="9220" y="6915"/>
                          <a:pt x="8067" y="8067"/>
                        </a:cubicBezTo>
                        <a:cubicBezTo>
                          <a:pt x="9220" y="6915"/>
                          <a:pt x="9220" y="6915"/>
                          <a:pt x="8067" y="8067"/>
                        </a:cubicBezTo>
                        <a:cubicBezTo>
                          <a:pt x="9220" y="6915"/>
                          <a:pt x="9220" y="6915"/>
                          <a:pt x="8067" y="8067"/>
                        </a:cubicBezTo>
                        <a:cubicBezTo>
                          <a:pt x="9220" y="6915"/>
                          <a:pt x="9220" y="6915"/>
                          <a:pt x="8067" y="8067"/>
                        </a:cubicBezTo>
                        <a:lnTo>
                          <a:pt x="9220" y="6915"/>
                        </a:lnTo>
                        <a:lnTo>
                          <a:pt x="9220" y="3457"/>
                        </a:lnTo>
                        <a:lnTo>
                          <a:pt x="10372" y="4610"/>
                        </a:lnTo>
                        <a:cubicBezTo>
                          <a:pt x="10372" y="4610"/>
                          <a:pt x="10372" y="4610"/>
                          <a:pt x="10372" y="4610"/>
                        </a:cubicBezTo>
                        <a:cubicBezTo>
                          <a:pt x="10372" y="4610"/>
                          <a:pt x="10372" y="4610"/>
                          <a:pt x="10372" y="4610"/>
                        </a:cubicBezTo>
                        <a:cubicBezTo>
                          <a:pt x="10372" y="4610"/>
                          <a:pt x="10372" y="4610"/>
                          <a:pt x="10372" y="4610"/>
                        </a:cubicBezTo>
                        <a:lnTo>
                          <a:pt x="10372" y="4610"/>
                        </a:lnTo>
                        <a:cubicBezTo>
                          <a:pt x="10372" y="4610"/>
                          <a:pt x="10372" y="4610"/>
                          <a:pt x="10372" y="4610"/>
                        </a:cubicBezTo>
                        <a:cubicBezTo>
                          <a:pt x="10372" y="4610"/>
                          <a:pt x="10372" y="4610"/>
                          <a:pt x="10372" y="4610"/>
                        </a:cubicBezTo>
                        <a:cubicBezTo>
                          <a:pt x="10372" y="4610"/>
                          <a:pt x="10372" y="4610"/>
                          <a:pt x="10372" y="4610"/>
                        </a:cubicBezTo>
                        <a:cubicBezTo>
                          <a:pt x="10372" y="4610"/>
                          <a:pt x="10372" y="4610"/>
                          <a:pt x="10372" y="4610"/>
                        </a:cubicBezTo>
                        <a:lnTo>
                          <a:pt x="10372" y="4610"/>
                        </a:lnTo>
                        <a:lnTo>
                          <a:pt x="10372" y="4610"/>
                        </a:lnTo>
                        <a:cubicBezTo>
                          <a:pt x="10372" y="4610"/>
                          <a:pt x="10372" y="4610"/>
                          <a:pt x="10372" y="4610"/>
                        </a:cubicBezTo>
                        <a:cubicBezTo>
                          <a:pt x="10372" y="4610"/>
                          <a:pt x="10372" y="4610"/>
                          <a:pt x="10372" y="4610"/>
                        </a:cubicBezTo>
                        <a:cubicBezTo>
                          <a:pt x="10372" y="4610"/>
                          <a:pt x="10372" y="4610"/>
                          <a:pt x="10372" y="4610"/>
                        </a:cubicBezTo>
                        <a:cubicBezTo>
                          <a:pt x="10372" y="4610"/>
                          <a:pt x="10372" y="4610"/>
                          <a:pt x="10372" y="4610"/>
                        </a:cubicBezTo>
                        <a:cubicBezTo>
                          <a:pt x="10372" y="4610"/>
                          <a:pt x="10372" y="4610"/>
                          <a:pt x="10372" y="4610"/>
                        </a:cubicBezTo>
                        <a:cubicBezTo>
                          <a:pt x="10372" y="4610"/>
                          <a:pt x="10372" y="4610"/>
                          <a:pt x="10372" y="4610"/>
                        </a:cubicBezTo>
                        <a:cubicBezTo>
                          <a:pt x="10372" y="4610"/>
                          <a:pt x="10372" y="4610"/>
                          <a:pt x="11525" y="4610"/>
                        </a:cubicBezTo>
                        <a:lnTo>
                          <a:pt x="19592" y="0"/>
                        </a:lnTo>
                        <a:lnTo>
                          <a:pt x="19592" y="2304"/>
                        </a:lnTo>
                        <a:cubicBezTo>
                          <a:pt x="19592" y="2304"/>
                          <a:pt x="19592" y="3457"/>
                          <a:pt x="20745" y="3457"/>
                        </a:cubicBezTo>
                        <a:lnTo>
                          <a:pt x="31118" y="9220"/>
                        </a:lnTo>
                        <a:cubicBezTo>
                          <a:pt x="31118" y="9220"/>
                          <a:pt x="31118" y="9220"/>
                          <a:pt x="31118" y="9220"/>
                        </a:cubicBezTo>
                        <a:lnTo>
                          <a:pt x="16135" y="17288"/>
                        </a:lnTo>
                        <a:cubicBezTo>
                          <a:pt x="16135" y="17288"/>
                          <a:pt x="14983" y="17288"/>
                          <a:pt x="14983" y="17288"/>
                        </a:cubicBezTo>
                        <a:cubicBezTo>
                          <a:pt x="14983" y="17288"/>
                          <a:pt x="14983" y="17288"/>
                          <a:pt x="14983" y="17288"/>
                        </a:cubicBezTo>
                        <a:cubicBezTo>
                          <a:pt x="14983" y="17288"/>
                          <a:pt x="13830" y="17288"/>
                          <a:pt x="13830" y="17288"/>
                        </a:cubicBezTo>
                        <a:lnTo>
                          <a:pt x="13830" y="17288"/>
                        </a:lnTo>
                        <a:cubicBezTo>
                          <a:pt x="13830" y="17288"/>
                          <a:pt x="12677" y="17288"/>
                          <a:pt x="12677" y="17288"/>
                        </a:cubicBezTo>
                        <a:cubicBezTo>
                          <a:pt x="12677" y="17288"/>
                          <a:pt x="12677" y="17288"/>
                          <a:pt x="12677" y="17288"/>
                        </a:cubicBezTo>
                        <a:cubicBezTo>
                          <a:pt x="12677" y="17288"/>
                          <a:pt x="11525" y="17288"/>
                          <a:pt x="11525" y="17288"/>
                        </a:cubicBezTo>
                        <a:lnTo>
                          <a:pt x="0" y="10372"/>
                        </a:lnTo>
                        <a:cubicBezTo>
                          <a:pt x="0" y="10372"/>
                          <a:pt x="0" y="10372"/>
                          <a:pt x="0" y="10372"/>
                        </a:cubicBezTo>
                        <a:lnTo>
                          <a:pt x="8067" y="8067"/>
                        </a:lnTo>
                        <a:lnTo>
                          <a:pt x="8067" y="8067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0366FE"/>
                      </a:gs>
                      <a:gs pos="50000">
                        <a:srgbClr val="0451E5"/>
                      </a:gs>
                      <a:gs pos="100000">
                        <a:srgbClr val="063CCC"/>
                      </a:gs>
                    </a:gsLst>
                    <a:lin ang="20691541" scaled="1"/>
                  </a:gradFill>
                  <a:ln w="115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252" name="Freeform: Shape 4251">
                    <a:extLst>
                      <a:ext uri="{FF2B5EF4-FFF2-40B4-BE49-F238E27FC236}">
                        <a16:creationId xmlns:a16="http://schemas.microsoft.com/office/drawing/2014/main" id="{3E626298-93C0-C5D1-A48B-ABCC2E65A14F}"/>
                      </a:ext>
                    </a:extLst>
                  </p:cNvPr>
                  <p:cNvSpPr/>
                  <p:nvPr/>
                </p:nvSpPr>
                <p:spPr>
                  <a:xfrm>
                    <a:off x="15659077" y="9318639"/>
                    <a:ext cx="32271" cy="17287"/>
                  </a:xfrm>
                  <a:custGeom>
                    <a:avLst/>
                    <a:gdLst>
                      <a:gd name="connsiteX0" fmla="*/ 9221 w 32271"/>
                      <a:gd name="connsiteY0" fmla="*/ 8068 h 17287"/>
                      <a:gd name="connsiteX1" fmla="*/ 9221 w 32271"/>
                      <a:gd name="connsiteY1" fmla="*/ 8068 h 17287"/>
                      <a:gd name="connsiteX2" fmla="*/ 9221 w 32271"/>
                      <a:gd name="connsiteY2" fmla="*/ 8068 h 17287"/>
                      <a:gd name="connsiteX3" fmla="*/ 9221 w 32271"/>
                      <a:gd name="connsiteY3" fmla="*/ 8068 h 17287"/>
                      <a:gd name="connsiteX4" fmla="*/ 9221 w 32271"/>
                      <a:gd name="connsiteY4" fmla="*/ 8068 h 17287"/>
                      <a:gd name="connsiteX5" fmla="*/ 9221 w 32271"/>
                      <a:gd name="connsiteY5" fmla="*/ 8068 h 17287"/>
                      <a:gd name="connsiteX6" fmla="*/ 9221 w 32271"/>
                      <a:gd name="connsiteY6" fmla="*/ 8068 h 17287"/>
                      <a:gd name="connsiteX7" fmla="*/ 9221 w 32271"/>
                      <a:gd name="connsiteY7" fmla="*/ 8068 h 17287"/>
                      <a:gd name="connsiteX8" fmla="*/ 9221 w 32271"/>
                      <a:gd name="connsiteY8" fmla="*/ 8068 h 17287"/>
                      <a:gd name="connsiteX9" fmla="*/ 9221 w 32271"/>
                      <a:gd name="connsiteY9" fmla="*/ 8068 h 17287"/>
                      <a:gd name="connsiteX10" fmla="*/ 10373 w 32271"/>
                      <a:gd name="connsiteY10" fmla="*/ 3457 h 17287"/>
                      <a:gd name="connsiteX11" fmla="*/ 11525 w 32271"/>
                      <a:gd name="connsiteY11" fmla="*/ 4610 h 17287"/>
                      <a:gd name="connsiteX12" fmla="*/ 11525 w 32271"/>
                      <a:gd name="connsiteY12" fmla="*/ 4610 h 17287"/>
                      <a:gd name="connsiteX13" fmla="*/ 11525 w 32271"/>
                      <a:gd name="connsiteY13" fmla="*/ 4610 h 17287"/>
                      <a:gd name="connsiteX14" fmla="*/ 11525 w 32271"/>
                      <a:gd name="connsiteY14" fmla="*/ 4610 h 17287"/>
                      <a:gd name="connsiteX15" fmla="*/ 11525 w 32271"/>
                      <a:gd name="connsiteY15" fmla="*/ 4610 h 17287"/>
                      <a:gd name="connsiteX16" fmla="*/ 11525 w 32271"/>
                      <a:gd name="connsiteY16" fmla="*/ 4610 h 17287"/>
                      <a:gd name="connsiteX17" fmla="*/ 11525 w 32271"/>
                      <a:gd name="connsiteY17" fmla="*/ 4610 h 17287"/>
                      <a:gd name="connsiteX18" fmla="*/ 11525 w 32271"/>
                      <a:gd name="connsiteY18" fmla="*/ 4610 h 17287"/>
                      <a:gd name="connsiteX19" fmla="*/ 11525 w 32271"/>
                      <a:gd name="connsiteY19" fmla="*/ 4610 h 17287"/>
                      <a:gd name="connsiteX20" fmla="*/ 11525 w 32271"/>
                      <a:gd name="connsiteY20" fmla="*/ 4610 h 17287"/>
                      <a:gd name="connsiteX21" fmla="*/ 11525 w 32271"/>
                      <a:gd name="connsiteY21" fmla="*/ 4610 h 17287"/>
                      <a:gd name="connsiteX22" fmla="*/ 11525 w 32271"/>
                      <a:gd name="connsiteY22" fmla="*/ 4610 h 17287"/>
                      <a:gd name="connsiteX23" fmla="*/ 11525 w 32271"/>
                      <a:gd name="connsiteY23" fmla="*/ 4610 h 17287"/>
                      <a:gd name="connsiteX24" fmla="*/ 11525 w 32271"/>
                      <a:gd name="connsiteY24" fmla="*/ 4610 h 17287"/>
                      <a:gd name="connsiteX25" fmla="*/ 11525 w 32271"/>
                      <a:gd name="connsiteY25" fmla="*/ 4610 h 17287"/>
                      <a:gd name="connsiteX26" fmla="*/ 11525 w 32271"/>
                      <a:gd name="connsiteY26" fmla="*/ 4610 h 17287"/>
                      <a:gd name="connsiteX27" fmla="*/ 11525 w 32271"/>
                      <a:gd name="connsiteY27" fmla="*/ 4610 h 17287"/>
                      <a:gd name="connsiteX28" fmla="*/ 12678 w 32271"/>
                      <a:gd name="connsiteY28" fmla="*/ 4610 h 17287"/>
                      <a:gd name="connsiteX29" fmla="*/ 20746 w 32271"/>
                      <a:gd name="connsiteY29" fmla="*/ 0 h 17287"/>
                      <a:gd name="connsiteX30" fmla="*/ 20746 w 32271"/>
                      <a:gd name="connsiteY30" fmla="*/ 2305 h 17287"/>
                      <a:gd name="connsiteX31" fmla="*/ 21898 w 32271"/>
                      <a:gd name="connsiteY31" fmla="*/ 3457 h 17287"/>
                      <a:gd name="connsiteX32" fmla="*/ 32271 w 32271"/>
                      <a:gd name="connsiteY32" fmla="*/ 9220 h 17287"/>
                      <a:gd name="connsiteX33" fmla="*/ 31118 w 32271"/>
                      <a:gd name="connsiteY33" fmla="*/ 9220 h 17287"/>
                      <a:gd name="connsiteX34" fmla="*/ 16136 w 32271"/>
                      <a:gd name="connsiteY34" fmla="*/ 17288 h 17287"/>
                      <a:gd name="connsiteX35" fmla="*/ 14983 w 32271"/>
                      <a:gd name="connsiteY35" fmla="*/ 17288 h 17287"/>
                      <a:gd name="connsiteX36" fmla="*/ 14983 w 32271"/>
                      <a:gd name="connsiteY36" fmla="*/ 17288 h 17287"/>
                      <a:gd name="connsiteX37" fmla="*/ 13830 w 32271"/>
                      <a:gd name="connsiteY37" fmla="*/ 17288 h 17287"/>
                      <a:gd name="connsiteX38" fmla="*/ 13830 w 32271"/>
                      <a:gd name="connsiteY38" fmla="*/ 17288 h 17287"/>
                      <a:gd name="connsiteX39" fmla="*/ 12678 w 32271"/>
                      <a:gd name="connsiteY39" fmla="*/ 17288 h 17287"/>
                      <a:gd name="connsiteX40" fmla="*/ 12678 w 32271"/>
                      <a:gd name="connsiteY40" fmla="*/ 17288 h 17287"/>
                      <a:gd name="connsiteX41" fmla="*/ 11525 w 32271"/>
                      <a:gd name="connsiteY41" fmla="*/ 17288 h 17287"/>
                      <a:gd name="connsiteX42" fmla="*/ 0 w 32271"/>
                      <a:gd name="connsiteY42" fmla="*/ 10373 h 17287"/>
                      <a:gd name="connsiteX43" fmla="*/ 0 w 32271"/>
                      <a:gd name="connsiteY43" fmla="*/ 10373 h 17287"/>
                      <a:gd name="connsiteX44" fmla="*/ 9221 w 32271"/>
                      <a:gd name="connsiteY44" fmla="*/ 8068 h 17287"/>
                      <a:gd name="connsiteX45" fmla="*/ 9221 w 32271"/>
                      <a:gd name="connsiteY45" fmla="*/ 8068 h 172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</a:cxnLst>
                    <a:rect l="l" t="t" r="r" b="b"/>
                    <a:pathLst>
                      <a:path w="32271" h="17287">
                        <a:moveTo>
                          <a:pt x="9221" y="8068"/>
                        </a:moveTo>
                        <a:cubicBezTo>
                          <a:pt x="9221" y="8068"/>
                          <a:pt x="9221" y="8068"/>
                          <a:pt x="9221" y="8068"/>
                        </a:cubicBezTo>
                        <a:cubicBezTo>
                          <a:pt x="9221" y="6915"/>
                          <a:pt x="9221" y="6915"/>
                          <a:pt x="9221" y="8068"/>
                        </a:cubicBezTo>
                        <a:cubicBezTo>
                          <a:pt x="10373" y="6915"/>
                          <a:pt x="10373" y="6915"/>
                          <a:pt x="9221" y="8068"/>
                        </a:cubicBezTo>
                        <a:cubicBezTo>
                          <a:pt x="10373" y="6915"/>
                          <a:pt x="10373" y="6915"/>
                          <a:pt x="9221" y="8068"/>
                        </a:cubicBezTo>
                        <a:cubicBezTo>
                          <a:pt x="10373" y="6915"/>
                          <a:pt x="10373" y="6915"/>
                          <a:pt x="9221" y="8068"/>
                        </a:cubicBezTo>
                        <a:cubicBezTo>
                          <a:pt x="10373" y="6915"/>
                          <a:pt x="10373" y="6915"/>
                          <a:pt x="9221" y="8068"/>
                        </a:cubicBezTo>
                        <a:cubicBezTo>
                          <a:pt x="10373" y="6915"/>
                          <a:pt x="10373" y="6915"/>
                          <a:pt x="9221" y="8068"/>
                        </a:cubicBezTo>
                        <a:cubicBezTo>
                          <a:pt x="10373" y="6915"/>
                          <a:pt x="10373" y="6915"/>
                          <a:pt x="9221" y="8068"/>
                        </a:cubicBezTo>
                        <a:lnTo>
                          <a:pt x="9221" y="8068"/>
                        </a:lnTo>
                        <a:lnTo>
                          <a:pt x="10373" y="3457"/>
                        </a:lnTo>
                        <a:lnTo>
                          <a:pt x="11525" y="4610"/>
                        </a:lnTo>
                        <a:cubicBezTo>
                          <a:pt x="11525" y="4610"/>
                          <a:pt x="11525" y="4610"/>
                          <a:pt x="11525" y="4610"/>
                        </a:cubicBezTo>
                        <a:cubicBezTo>
                          <a:pt x="11525" y="4610"/>
                          <a:pt x="11525" y="4610"/>
                          <a:pt x="11525" y="4610"/>
                        </a:cubicBezTo>
                        <a:cubicBezTo>
                          <a:pt x="11525" y="4610"/>
                          <a:pt x="11525" y="4610"/>
                          <a:pt x="11525" y="4610"/>
                        </a:cubicBezTo>
                        <a:cubicBezTo>
                          <a:pt x="11525" y="4610"/>
                          <a:pt x="11525" y="4610"/>
                          <a:pt x="11525" y="4610"/>
                        </a:cubicBezTo>
                        <a:cubicBezTo>
                          <a:pt x="11525" y="4610"/>
                          <a:pt x="11525" y="4610"/>
                          <a:pt x="11525" y="4610"/>
                        </a:cubicBezTo>
                        <a:cubicBezTo>
                          <a:pt x="11525" y="4610"/>
                          <a:pt x="11525" y="4610"/>
                          <a:pt x="11525" y="4610"/>
                        </a:cubicBezTo>
                        <a:cubicBezTo>
                          <a:pt x="11525" y="4610"/>
                          <a:pt x="11525" y="4610"/>
                          <a:pt x="11525" y="4610"/>
                        </a:cubicBezTo>
                        <a:cubicBezTo>
                          <a:pt x="11525" y="4610"/>
                          <a:pt x="11525" y="4610"/>
                          <a:pt x="11525" y="4610"/>
                        </a:cubicBezTo>
                        <a:lnTo>
                          <a:pt x="11525" y="4610"/>
                        </a:lnTo>
                        <a:lnTo>
                          <a:pt x="11525" y="4610"/>
                        </a:lnTo>
                        <a:cubicBezTo>
                          <a:pt x="11525" y="4610"/>
                          <a:pt x="11525" y="4610"/>
                          <a:pt x="11525" y="4610"/>
                        </a:cubicBezTo>
                        <a:cubicBezTo>
                          <a:pt x="11525" y="4610"/>
                          <a:pt x="11525" y="4610"/>
                          <a:pt x="11525" y="4610"/>
                        </a:cubicBezTo>
                        <a:cubicBezTo>
                          <a:pt x="11525" y="4610"/>
                          <a:pt x="11525" y="4610"/>
                          <a:pt x="11525" y="4610"/>
                        </a:cubicBezTo>
                        <a:cubicBezTo>
                          <a:pt x="11525" y="4610"/>
                          <a:pt x="11525" y="4610"/>
                          <a:pt x="11525" y="4610"/>
                        </a:cubicBezTo>
                        <a:cubicBezTo>
                          <a:pt x="11525" y="4610"/>
                          <a:pt x="11525" y="4610"/>
                          <a:pt x="11525" y="4610"/>
                        </a:cubicBezTo>
                        <a:cubicBezTo>
                          <a:pt x="11525" y="4610"/>
                          <a:pt x="11525" y="4610"/>
                          <a:pt x="11525" y="4610"/>
                        </a:cubicBezTo>
                        <a:cubicBezTo>
                          <a:pt x="11525" y="4610"/>
                          <a:pt x="11525" y="4610"/>
                          <a:pt x="12678" y="4610"/>
                        </a:cubicBezTo>
                        <a:lnTo>
                          <a:pt x="20746" y="0"/>
                        </a:lnTo>
                        <a:lnTo>
                          <a:pt x="20746" y="2305"/>
                        </a:lnTo>
                        <a:cubicBezTo>
                          <a:pt x="20746" y="2305"/>
                          <a:pt x="20746" y="3457"/>
                          <a:pt x="21898" y="3457"/>
                        </a:cubicBezTo>
                        <a:lnTo>
                          <a:pt x="32271" y="9220"/>
                        </a:lnTo>
                        <a:cubicBezTo>
                          <a:pt x="32271" y="9220"/>
                          <a:pt x="32271" y="9220"/>
                          <a:pt x="31118" y="9220"/>
                        </a:cubicBezTo>
                        <a:lnTo>
                          <a:pt x="16136" y="17288"/>
                        </a:lnTo>
                        <a:cubicBezTo>
                          <a:pt x="16136" y="17288"/>
                          <a:pt x="14983" y="17288"/>
                          <a:pt x="14983" y="17288"/>
                        </a:cubicBezTo>
                        <a:cubicBezTo>
                          <a:pt x="14983" y="17288"/>
                          <a:pt x="14983" y="17288"/>
                          <a:pt x="14983" y="17288"/>
                        </a:cubicBezTo>
                        <a:cubicBezTo>
                          <a:pt x="14983" y="17288"/>
                          <a:pt x="13830" y="17288"/>
                          <a:pt x="13830" y="17288"/>
                        </a:cubicBezTo>
                        <a:lnTo>
                          <a:pt x="13830" y="17288"/>
                        </a:lnTo>
                        <a:cubicBezTo>
                          <a:pt x="13830" y="17288"/>
                          <a:pt x="12678" y="17288"/>
                          <a:pt x="12678" y="17288"/>
                        </a:cubicBezTo>
                        <a:lnTo>
                          <a:pt x="12678" y="17288"/>
                        </a:lnTo>
                        <a:cubicBezTo>
                          <a:pt x="12678" y="17288"/>
                          <a:pt x="11525" y="17288"/>
                          <a:pt x="11525" y="17288"/>
                        </a:cubicBezTo>
                        <a:lnTo>
                          <a:pt x="0" y="10373"/>
                        </a:lnTo>
                        <a:cubicBezTo>
                          <a:pt x="0" y="10373"/>
                          <a:pt x="0" y="10373"/>
                          <a:pt x="0" y="10373"/>
                        </a:cubicBezTo>
                        <a:lnTo>
                          <a:pt x="9221" y="8068"/>
                        </a:lnTo>
                        <a:lnTo>
                          <a:pt x="9221" y="8068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0366FE"/>
                      </a:gs>
                      <a:gs pos="50000">
                        <a:srgbClr val="0451E5"/>
                      </a:gs>
                      <a:gs pos="100000">
                        <a:srgbClr val="063CCC"/>
                      </a:gs>
                    </a:gsLst>
                    <a:lin ang="20691541" scaled="1"/>
                  </a:gradFill>
                  <a:ln w="115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253" name="Freeform: Shape 4252">
                    <a:extLst>
                      <a:ext uri="{FF2B5EF4-FFF2-40B4-BE49-F238E27FC236}">
                        <a16:creationId xmlns:a16="http://schemas.microsoft.com/office/drawing/2014/main" id="{E79E344B-6932-2B31-7FB9-F07375E2A4E7}"/>
                      </a:ext>
                    </a:extLst>
                  </p:cNvPr>
                  <p:cNvSpPr/>
                  <p:nvPr/>
                </p:nvSpPr>
                <p:spPr>
                  <a:xfrm>
                    <a:off x="15680975" y="9305962"/>
                    <a:ext cx="32270" cy="17287"/>
                  </a:xfrm>
                  <a:custGeom>
                    <a:avLst/>
                    <a:gdLst>
                      <a:gd name="connsiteX0" fmla="*/ 9220 w 32270"/>
                      <a:gd name="connsiteY0" fmla="*/ 8067 h 17287"/>
                      <a:gd name="connsiteX1" fmla="*/ 9220 w 32270"/>
                      <a:gd name="connsiteY1" fmla="*/ 8067 h 17287"/>
                      <a:gd name="connsiteX2" fmla="*/ 9220 w 32270"/>
                      <a:gd name="connsiteY2" fmla="*/ 8067 h 17287"/>
                      <a:gd name="connsiteX3" fmla="*/ 9220 w 32270"/>
                      <a:gd name="connsiteY3" fmla="*/ 8067 h 17287"/>
                      <a:gd name="connsiteX4" fmla="*/ 9220 w 32270"/>
                      <a:gd name="connsiteY4" fmla="*/ 8067 h 17287"/>
                      <a:gd name="connsiteX5" fmla="*/ 9220 w 32270"/>
                      <a:gd name="connsiteY5" fmla="*/ 8067 h 17287"/>
                      <a:gd name="connsiteX6" fmla="*/ 9220 w 32270"/>
                      <a:gd name="connsiteY6" fmla="*/ 8067 h 17287"/>
                      <a:gd name="connsiteX7" fmla="*/ 9220 w 32270"/>
                      <a:gd name="connsiteY7" fmla="*/ 8067 h 17287"/>
                      <a:gd name="connsiteX8" fmla="*/ 10373 w 32270"/>
                      <a:gd name="connsiteY8" fmla="*/ 6915 h 17287"/>
                      <a:gd name="connsiteX9" fmla="*/ 10373 w 32270"/>
                      <a:gd name="connsiteY9" fmla="*/ 6915 h 17287"/>
                      <a:gd name="connsiteX10" fmla="*/ 10373 w 32270"/>
                      <a:gd name="connsiteY10" fmla="*/ 3457 h 17287"/>
                      <a:gd name="connsiteX11" fmla="*/ 11525 w 32270"/>
                      <a:gd name="connsiteY11" fmla="*/ 4610 h 17287"/>
                      <a:gd name="connsiteX12" fmla="*/ 11525 w 32270"/>
                      <a:gd name="connsiteY12" fmla="*/ 4610 h 17287"/>
                      <a:gd name="connsiteX13" fmla="*/ 11525 w 32270"/>
                      <a:gd name="connsiteY13" fmla="*/ 4610 h 17287"/>
                      <a:gd name="connsiteX14" fmla="*/ 11525 w 32270"/>
                      <a:gd name="connsiteY14" fmla="*/ 4610 h 17287"/>
                      <a:gd name="connsiteX15" fmla="*/ 11525 w 32270"/>
                      <a:gd name="connsiteY15" fmla="*/ 4610 h 17287"/>
                      <a:gd name="connsiteX16" fmla="*/ 11525 w 32270"/>
                      <a:gd name="connsiteY16" fmla="*/ 4610 h 17287"/>
                      <a:gd name="connsiteX17" fmla="*/ 11525 w 32270"/>
                      <a:gd name="connsiteY17" fmla="*/ 4610 h 17287"/>
                      <a:gd name="connsiteX18" fmla="*/ 11525 w 32270"/>
                      <a:gd name="connsiteY18" fmla="*/ 4610 h 17287"/>
                      <a:gd name="connsiteX19" fmla="*/ 11525 w 32270"/>
                      <a:gd name="connsiteY19" fmla="*/ 4610 h 17287"/>
                      <a:gd name="connsiteX20" fmla="*/ 11525 w 32270"/>
                      <a:gd name="connsiteY20" fmla="*/ 4610 h 17287"/>
                      <a:gd name="connsiteX21" fmla="*/ 11525 w 32270"/>
                      <a:gd name="connsiteY21" fmla="*/ 4610 h 17287"/>
                      <a:gd name="connsiteX22" fmla="*/ 11525 w 32270"/>
                      <a:gd name="connsiteY22" fmla="*/ 4610 h 17287"/>
                      <a:gd name="connsiteX23" fmla="*/ 11525 w 32270"/>
                      <a:gd name="connsiteY23" fmla="*/ 4610 h 17287"/>
                      <a:gd name="connsiteX24" fmla="*/ 11525 w 32270"/>
                      <a:gd name="connsiteY24" fmla="*/ 4610 h 17287"/>
                      <a:gd name="connsiteX25" fmla="*/ 11525 w 32270"/>
                      <a:gd name="connsiteY25" fmla="*/ 4610 h 17287"/>
                      <a:gd name="connsiteX26" fmla="*/ 11525 w 32270"/>
                      <a:gd name="connsiteY26" fmla="*/ 4610 h 17287"/>
                      <a:gd name="connsiteX27" fmla="*/ 11525 w 32270"/>
                      <a:gd name="connsiteY27" fmla="*/ 4610 h 17287"/>
                      <a:gd name="connsiteX28" fmla="*/ 12677 w 32270"/>
                      <a:gd name="connsiteY28" fmla="*/ 4610 h 17287"/>
                      <a:gd name="connsiteX29" fmla="*/ 20745 w 32270"/>
                      <a:gd name="connsiteY29" fmla="*/ 0 h 17287"/>
                      <a:gd name="connsiteX30" fmla="*/ 20745 w 32270"/>
                      <a:gd name="connsiteY30" fmla="*/ 2304 h 17287"/>
                      <a:gd name="connsiteX31" fmla="*/ 21898 w 32270"/>
                      <a:gd name="connsiteY31" fmla="*/ 3457 h 17287"/>
                      <a:gd name="connsiteX32" fmla="*/ 32271 w 32270"/>
                      <a:gd name="connsiteY32" fmla="*/ 9220 h 17287"/>
                      <a:gd name="connsiteX33" fmla="*/ 31118 w 32270"/>
                      <a:gd name="connsiteY33" fmla="*/ 9220 h 17287"/>
                      <a:gd name="connsiteX34" fmla="*/ 16136 w 32270"/>
                      <a:gd name="connsiteY34" fmla="*/ 17288 h 17287"/>
                      <a:gd name="connsiteX35" fmla="*/ 14983 w 32270"/>
                      <a:gd name="connsiteY35" fmla="*/ 17288 h 17287"/>
                      <a:gd name="connsiteX36" fmla="*/ 14983 w 32270"/>
                      <a:gd name="connsiteY36" fmla="*/ 17288 h 17287"/>
                      <a:gd name="connsiteX37" fmla="*/ 13830 w 32270"/>
                      <a:gd name="connsiteY37" fmla="*/ 17288 h 17287"/>
                      <a:gd name="connsiteX38" fmla="*/ 13830 w 32270"/>
                      <a:gd name="connsiteY38" fmla="*/ 17288 h 17287"/>
                      <a:gd name="connsiteX39" fmla="*/ 12677 w 32270"/>
                      <a:gd name="connsiteY39" fmla="*/ 17288 h 17287"/>
                      <a:gd name="connsiteX40" fmla="*/ 12677 w 32270"/>
                      <a:gd name="connsiteY40" fmla="*/ 17288 h 17287"/>
                      <a:gd name="connsiteX41" fmla="*/ 11525 w 32270"/>
                      <a:gd name="connsiteY41" fmla="*/ 17288 h 17287"/>
                      <a:gd name="connsiteX42" fmla="*/ 0 w 32270"/>
                      <a:gd name="connsiteY42" fmla="*/ 10372 h 17287"/>
                      <a:gd name="connsiteX43" fmla="*/ 0 w 32270"/>
                      <a:gd name="connsiteY43" fmla="*/ 10372 h 17287"/>
                      <a:gd name="connsiteX44" fmla="*/ 9220 w 32270"/>
                      <a:gd name="connsiteY44" fmla="*/ 8067 h 17287"/>
                      <a:gd name="connsiteX45" fmla="*/ 9220 w 32270"/>
                      <a:gd name="connsiteY45" fmla="*/ 8067 h 172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</a:cxnLst>
                    <a:rect l="l" t="t" r="r" b="b"/>
                    <a:pathLst>
                      <a:path w="32270" h="17287">
                        <a:moveTo>
                          <a:pt x="9220" y="8067"/>
                        </a:moveTo>
                        <a:cubicBezTo>
                          <a:pt x="9220" y="8067"/>
                          <a:pt x="9220" y="8067"/>
                          <a:pt x="9220" y="8067"/>
                        </a:cubicBezTo>
                        <a:cubicBezTo>
                          <a:pt x="9220" y="8067"/>
                          <a:pt x="9220" y="8067"/>
                          <a:pt x="9220" y="8067"/>
                        </a:cubicBezTo>
                        <a:cubicBezTo>
                          <a:pt x="9220" y="8067"/>
                          <a:pt x="9220" y="8067"/>
                          <a:pt x="9220" y="8067"/>
                        </a:cubicBezTo>
                        <a:lnTo>
                          <a:pt x="9220" y="8067"/>
                        </a:lnTo>
                        <a:cubicBezTo>
                          <a:pt x="9220" y="8067"/>
                          <a:pt x="9220" y="8067"/>
                          <a:pt x="9220" y="8067"/>
                        </a:cubicBezTo>
                        <a:cubicBezTo>
                          <a:pt x="9220" y="8067"/>
                          <a:pt x="9220" y="8067"/>
                          <a:pt x="9220" y="8067"/>
                        </a:cubicBezTo>
                        <a:cubicBezTo>
                          <a:pt x="9220" y="8067"/>
                          <a:pt x="9220" y="8067"/>
                          <a:pt x="9220" y="8067"/>
                        </a:cubicBezTo>
                        <a:cubicBezTo>
                          <a:pt x="10373" y="6915"/>
                          <a:pt x="10373" y="6915"/>
                          <a:pt x="10373" y="6915"/>
                        </a:cubicBezTo>
                        <a:lnTo>
                          <a:pt x="10373" y="6915"/>
                        </a:lnTo>
                        <a:lnTo>
                          <a:pt x="10373" y="3457"/>
                        </a:lnTo>
                        <a:lnTo>
                          <a:pt x="11525" y="4610"/>
                        </a:lnTo>
                        <a:cubicBezTo>
                          <a:pt x="11525" y="4610"/>
                          <a:pt x="11525" y="4610"/>
                          <a:pt x="11525" y="4610"/>
                        </a:cubicBezTo>
                        <a:cubicBezTo>
                          <a:pt x="11525" y="4610"/>
                          <a:pt x="11525" y="4610"/>
                          <a:pt x="11525" y="4610"/>
                        </a:cubicBezTo>
                        <a:cubicBezTo>
                          <a:pt x="11525" y="4610"/>
                          <a:pt x="11525" y="4610"/>
                          <a:pt x="11525" y="4610"/>
                        </a:cubicBezTo>
                        <a:lnTo>
                          <a:pt x="11525" y="4610"/>
                        </a:lnTo>
                        <a:cubicBezTo>
                          <a:pt x="11525" y="4610"/>
                          <a:pt x="11525" y="4610"/>
                          <a:pt x="11525" y="4610"/>
                        </a:cubicBezTo>
                        <a:cubicBezTo>
                          <a:pt x="11525" y="4610"/>
                          <a:pt x="11525" y="4610"/>
                          <a:pt x="11525" y="4610"/>
                        </a:cubicBezTo>
                        <a:cubicBezTo>
                          <a:pt x="11525" y="4610"/>
                          <a:pt x="11525" y="4610"/>
                          <a:pt x="11525" y="4610"/>
                        </a:cubicBezTo>
                        <a:cubicBezTo>
                          <a:pt x="11525" y="4610"/>
                          <a:pt x="11525" y="4610"/>
                          <a:pt x="11525" y="4610"/>
                        </a:cubicBezTo>
                        <a:cubicBezTo>
                          <a:pt x="11525" y="4610"/>
                          <a:pt x="11525" y="4610"/>
                          <a:pt x="11525" y="4610"/>
                        </a:cubicBezTo>
                        <a:lnTo>
                          <a:pt x="11525" y="4610"/>
                        </a:lnTo>
                        <a:cubicBezTo>
                          <a:pt x="11525" y="4610"/>
                          <a:pt x="11525" y="4610"/>
                          <a:pt x="11525" y="4610"/>
                        </a:cubicBezTo>
                        <a:cubicBezTo>
                          <a:pt x="11525" y="4610"/>
                          <a:pt x="11525" y="4610"/>
                          <a:pt x="11525" y="4610"/>
                        </a:cubicBezTo>
                        <a:cubicBezTo>
                          <a:pt x="11525" y="4610"/>
                          <a:pt x="11525" y="4610"/>
                          <a:pt x="11525" y="4610"/>
                        </a:cubicBezTo>
                        <a:cubicBezTo>
                          <a:pt x="11525" y="4610"/>
                          <a:pt x="11525" y="4610"/>
                          <a:pt x="11525" y="4610"/>
                        </a:cubicBezTo>
                        <a:cubicBezTo>
                          <a:pt x="11525" y="4610"/>
                          <a:pt x="11525" y="4610"/>
                          <a:pt x="11525" y="4610"/>
                        </a:cubicBezTo>
                        <a:cubicBezTo>
                          <a:pt x="11525" y="4610"/>
                          <a:pt x="11525" y="4610"/>
                          <a:pt x="11525" y="4610"/>
                        </a:cubicBezTo>
                        <a:cubicBezTo>
                          <a:pt x="11525" y="4610"/>
                          <a:pt x="11525" y="4610"/>
                          <a:pt x="12677" y="4610"/>
                        </a:cubicBezTo>
                        <a:lnTo>
                          <a:pt x="20745" y="0"/>
                        </a:lnTo>
                        <a:lnTo>
                          <a:pt x="20745" y="2304"/>
                        </a:lnTo>
                        <a:cubicBezTo>
                          <a:pt x="20745" y="2304"/>
                          <a:pt x="20745" y="3457"/>
                          <a:pt x="21898" y="3457"/>
                        </a:cubicBezTo>
                        <a:lnTo>
                          <a:pt x="32271" y="9220"/>
                        </a:lnTo>
                        <a:cubicBezTo>
                          <a:pt x="32271" y="9220"/>
                          <a:pt x="32271" y="9220"/>
                          <a:pt x="31118" y="9220"/>
                        </a:cubicBezTo>
                        <a:lnTo>
                          <a:pt x="16136" y="17288"/>
                        </a:lnTo>
                        <a:cubicBezTo>
                          <a:pt x="16136" y="17288"/>
                          <a:pt x="14983" y="17288"/>
                          <a:pt x="14983" y="17288"/>
                        </a:cubicBezTo>
                        <a:cubicBezTo>
                          <a:pt x="14983" y="17288"/>
                          <a:pt x="14983" y="17288"/>
                          <a:pt x="14983" y="17288"/>
                        </a:cubicBezTo>
                        <a:cubicBezTo>
                          <a:pt x="14983" y="17288"/>
                          <a:pt x="13830" y="17288"/>
                          <a:pt x="13830" y="17288"/>
                        </a:cubicBezTo>
                        <a:lnTo>
                          <a:pt x="13830" y="17288"/>
                        </a:lnTo>
                        <a:cubicBezTo>
                          <a:pt x="13830" y="17288"/>
                          <a:pt x="12677" y="17288"/>
                          <a:pt x="12677" y="17288"/>
                        </a:cubicBezTo>
                        <a:cubicBezTo>
                          <a:pt x="12677" y="17288"/>
                          <a:pt x="12677" y="17288"/>
                          <a:pt x="12677" y="17288"/>
                        </a:cubicBezTo>
                        <a:cubicBezTo>
                          <a:pt x="12677" y="17288"/>
                          <a:pt x="11525" y="17288"/>
                          <a:pt x="11525" y="17288"/>
                        </a:cubicBezTo>
                        <a:lnTo>
                          <a:pt x="0" y="10372"/>
                        </a:lnTo>
                        <a:cubicBezTo>
                          <a:pt x="0" y="10372"/>
                          <a:pt x="0" y="10372"/>
                          <a:pt x="0" y="10372"/>
                        </a:cubicBezTo>
                        <a:lnTo>
                          <a:pt x="9220" y="8067"/>
                        </a:lnTo>
                        <a:lnTo>
                          <a:pt x="9220" y="8067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0366FE"/>
                      </a:gs>
                      <a:gs pos="50000">
                        <a:srgbClr val="0451E5"/>
                      </a:gs>
                      <a:gs pos="100000">
                        <a:srgbClr val="063CCC"/>
                      </a:gs>
                    </a:gsLst>
                    <a:lin ang="20691541" scaled="1"/>
                  </a:gradFill>
                  <a:ln w="115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254" name="Freeform: Shape 4253">
                    <a:extLst>
                      <a:ext uri="{FF2B5EF4-FFF2-40B4-BE49-F238E27FC236}">
                        <a16:creationId xmlns:a16="http://schemas.microsoft.com/office/drawing/2014/main" id="{824FF36E-684A-A8BC-6A1D-2698B2B4716F}"/>
                      </a:ext>
                    </a:extLst>
                  </p:cNvPr>
                  <p:cNvSpPr/>
                  <p:nvPr/>
                </p:nvSpPr>
                <p:spPr>
                  <a:xfrm>
                    <a:off x="15710940" y="9309419"/>
                    <a:ext cx="31118" cy="17287"/>
                  </a:xfrm>
                  <a:custGeom>
                    <a:avLst/>
                    <a:gdLst>
                      <a:gd name="connsiteX0" fmla="*/ 4610 w 31118"/>
                      <a:gd name="connsiteY0" fmla="*/ 10372 h 17287"/>
                      <a:gd name="connsiteX1" fmla="*/ 4610 w 31118"/>
                      <a:gd name="connsiteY1" fmla="*/ 10372 h 17287"/>
                      <a:gd name="connsiteX2" fmla="*/ 4610 w 31118"/>
                      <a:gd name="connsiteY2" fmla="*/ 10372 h 17287"/>
                      <a:gd name="connsiteX3" fmla="*/ 4610 w 31118"/>
                      <a:gd name="connsiteY3" fmla="*/ 10372 h 17287"/>
                      <a:gd name="connsiteX4" fmla="*/ 4610 w 31118"/>
                      <a:gd name="connsiteY4" fmla="*/ 10372 h 17287"/>
                      <a:gd name="connsiteX5" fmla="*/ 4610 w 31118"/>
                      <a:gd name="connsiteY5" fmla="*/ 10372 h 17287"/>
                      <a:gd name="connsiteX6" fmla="*/ 4610 w 31118"/>
                      <a:gd name="connsiteY6" fmla="*/ 10372 h 17287"/>
                      <a:gd name="connsiteX7" fmla="*/ 4610 w 31118"/>
                      <a:gd name="connsiteY7" fmla="*/ 10372 h 17287"/>
                      <a:gd name="connsiteX8" fmla="*/ 5763 w 31118"/>
                      <a:gd name="connsiteY8" fmla="*/ 9220 h 17287"/>
                      <a:gd name="connsiteX9" fmla="*/ 5763 w 31118"/>
                      <a:gd name="connsiteY9" fmla="*/ 9220 h 17287"/>
                      <a:gd name="connsiteX10" fmla="*/ 5763 w 31118"/>
                      <a:gd name="connsiteY10" fmla="*/ 5763 h 17287"/>
                      <a:gd name="connsiteX11" fmla="*/ 6916 w 31118"/>
                      <a:gd name="connsiteY11" fmla="*/ 6915 h 17287"/>
                      <a:gd name="connsiteX12" fmla="*/ 6916 w 31118"/>
                      <a:gd name="connsiteY12" fmla="*/ 6915 h 17287"/>
                      <a:gd name="connsiteX13" fmla="*/ 6916 w 31118"/>
                      <a:gd name="connsiteY13" fmla="*/ 6915 h 17287"/>
                      <a:gd name="connsiteX14" fmla="*/ 6916 w 31118"/>
                      <a:gd name="connsiteY14" fmla="*/ 6915 h 17287"/>
                      <a:gd name="connsiteX15" fmla="*/ 6916 w 31118"/>
                      <a:gd name="connsiteY15" fmla="*/ 6915 h 17287"/>
                      <a:gd name="connsiteX16" fmla="*/ 6916 w 31118"/>
                      <a:gd name="connsiteY16" fmla="*/ 6915 h 17287"/>
                      <a:gd name="connsiteX17" fmla="*/ 6916 w 31118"/>
                      <a:gd name="connsiteY17" fmla="*/ 6915 h 17287"/>
                      <a:gd name="connsiteX18" fmla="*/ 6916 w 31118"/>
                      <a:gd name="connsiteY18" fmla="*/ 6915 h 17287"/>
                      <a:gd name="connsiteX19" fmla="*/ 6916 w 31118"/>
                      <a:gd name="connsiteY19" fmla="*/ 6915 h 17287"/>
                      <a:gd name="connsiteX20" fmla="*/ 6916 w 31118"/>
                      <a:gd name="connsiteY20" fmla="*/ 6915 h 17287"/>
                      <a:gd name="connsiteX21" fmla="*/ 6916 w 31118"/>
                      <a:gd name="connsiteY21" fmla="*/ 6915 h 17287"/>
                      <a:gd name="connsiteX22" fmla="*/ 6916 w 31118"/>
                      <a:gd name="connsiteY22" fmla="*/ 6915 h 17287"/>
                      <a:gd name="connsiteX23" fmla="*/ 6916 w 31118"/>
                      <a:gd name="connsiteY23" fmla="*/ 6915 h 17287"/>
                      <a:gd name="connsiteX24" fmla="*/ 6916 w 31118"/>
                      <a:gd name="connsiteY24" fmla="*/ 6915 h 17287"/>
                      <a:gd name="connsiteX25" fmla="*/ 6916 w 31118"/>
                      <a:gd name="connsiteY25" fmla="*/ 6915 h 17287"/>
                      <a:gd name="connsiteX26" fmla="*/ 6916 w 31118"/>
                      <a:gd name="connsiteY26" fmla="*/ 6915 h 17287"/>
                      <a:gd name="connsiteX27" fmla="*/ 6916 w 31118"/>
                      <a:gd name="connsiteY27" fmla="*/ 6915 h 17287"/>
                      <a:gd name="connsiteX28" fmla="*/ 8068 w 31118"/>
                      <a:gd name="connsiteY28" fmla="*/ 6915 h 17287"/>
                      <a:gd name="connsiteX29" fmla="*/ 19593 w 31118"/>
                      <a:gd name="connsiteY29" fmla="*/ 0 h 17287"/>
                      <a:gd name="connsiteX30" fmla="*/ 19593 w 31118"/>
                      <a:gd name="connsiteY30" fmla="*/ 2305 h 17287"/>
                      <a:gd name="connsiteX31" fmla="*/ 20746 w 31118"/>
                      <a:gd name="connsiteY31" fmla="*/ 3457 h 17287"/>
                      <a:gd name="connsiteX32" fmla="*/ 31118 w 31118"/>
                      <a:gd name="connsiteY32" fmla="*/ 9220 h 17287"/>
                      <a:gd name="connsiteX33" fmla="*/ 31118 w 31118"/>
                      <a:gd name="connsiteY33" fmla="*/ 9220 h 17287"/>
                      <a:gd name="connsiteX34" fmla="*/ 16136 w 31118"/>
                      <a:gd name="connsiteY34" fmla="*/ 17288 h 17287"/>
                      <a:gd name="connsiteX35" fmla="*/ 14983 w 31118"/>
                      <a:gd name="connsiteY35" fmla="*/ 17288 h 17287"/>
                      <a:gd name="connsiteX36" fmla="*/ 14983 w 31118"/>
                      <a:gd name="connsiteY36" fmla="*/ 17288 h 17287"/>
                      <a:gd name="connsiteX37" fmla="*/ 13830 w 31118"/>
                      <a:gd name="connsiteY37" fmla="*/ 17288 h 17287"/>
                      <a:gd name="connsiteX38" fmla="*/ 13830 w 31118"/>
                      <a:gd name="connsiteY38" fmla="*/ 17288 h 17287"/>
                      <a:gd name="connsiteX39" fmla="*/ 12678 w 31118"/>
                      <a:gd name="connsiteY39" fmla="*/ 17288 h 17287"/>
                      <a:gd name="connsiteX40" fmla="*/ 12678 w 31118"/>
                      <a:gd name="connsiteY40" fmla="*/ 17288 h 17287"/>
                      <a:gd name="connsiteX41" fmla="*/ 11525 w 31118"/>
                      <a:gd name="connsiteY41" fmla="*/ 17288 h 17287"/>
                      <a:gd name="connsiteX42" fmla="*/ 0 w 31118"/>
                      <a:gd name="connsiteY42" fmla="*/ 10372 h 17287"/>
                      <a:gd name="connsiteX43" fmla="*/ 0 w 31118"/>
                      <a:gd name="connsiteY43" fmla="*/ 10372 h 17287"/>
                      <a:gd name="connsiteX44" fmla="*/ 4610 w 31118"/>
                      <a:gd name="connsiteY44" fmla="*/ 10372 h 17287"/>
                      <a:gd name="connsiteX45" fmla="*/ 4610 w 31118"/>
                      <a:gd name="connsiteY45" fmla="*/ 10372 h 172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</a:cxnLst>
                    <a:rect l="l" t="t" r="r" b="b"/>
                    <a:pathLst>
                      <a:path w="31118" h="17287">
                        <a:moveTo>
                          <a:pt x="4610" y="10372"/>
                        </a:moveTo>
                        <a:cubicBezTo>
                          <a:pt x="4610" y="10372"/>
                          <a:pt x="4610" y="10372"/>
                          <a:pt x="4610" y="10372"/>
                        </a:cubicBezTo>
                        <a:cubicBezTo>
                          <a:pt x="4610" y="10372"/>
                          <a:pt x="4610" y="10372"/>
                          <a:pt x="4610" y="10372"/>
                        </a:cubicBezTo>
                        <a:cubicBezTo>
                          <a:pt x="4610" y="10372"/>
                          <a:pt x="4610" y="10372"/>
                          <a:pt x="4610" y="10372"/>
                        </a:cubicBezTo>
                        <a:cubicBezTo>
                          <a:pt x="4610" y="10372"/>
                          <a:pt x="4610" y="10372"/>
                          <a:pt x="4610" y="10372"/>
                        </a:cubicBezTo>
                        <a:cubicBezTo>
                          <a:pt x="4610" y="10372"/>
                          <a:pt x="4610" y="10372"/>
                          <a:pt x="4610" y="10372"/>
                        </a:cubicBezTo>
                        <a:cubicBezTo>
                          <a:pt x="4610" y="10372"/>
                          <a:pt x="4610" y="10372"/>
                          <a:pt x="4610" y="10372"/>
                        </a:cubicBezTo>
                        <a:cubicBezTo>
                          <a:pt x="4610" y="10372"/>
                          <a:pt x="4610" y="10372"/>
                          <a:pt x="4610" y="10372"/>
                        </a:cubicBezTo>
                        <a:cubicBezTo>
                          <a:pt x="5763" y="9220"/>
                          <a:pt x="5763" y="9220"/>
                          <a:pt x="5763" y="9220"/>
                        </a:cubicBezTo>
                        <a:lnTo>
                          <a:pt x="5763" y="9220"/>
                        </a:lnTo>
                        <a:lnTo>
                          <a:pt x="5763" y="5763"/>
                        </a:lnTo>
                        <a:lnTo>
                          <a:pt x="6916" y="6915"/>
                        </a:lnTo>
                        <a:cubicBezTo>
                          <a:pt x="6916" y="6915"/>
                          <a:pt x="6916" y="6915"/>
                          <a:pt x="6916" y="6915"/>
                        </a:cubicBezTo>
                        <a:cubicBezTo>
                          <a:pt x="6916" y="6915"/>
                          <a:pt x="6916" y="6915"/>
                          <a:pt x="6916" y="6915"/>
                        </a:cubicBezTo>
                        <a:cubicBezTo>
                          <a:pt x="6916" y="6915"/>
                          <a:pt x="6916" y="6915"/>
                          <a:pt x="6916" y="6915"/>
                        </a:cubicBezTo>
                        <a:lnTo>
                          <a:pt x="6916" y="6915"/>
                        </a:lnTo>
                        <a:cubicBezTo>
                          <a:pt x="6916" y="6915"/>
                          <a:pt x="6916" y="6915"/>
                          <a:pt x="6916" y="6915"/>
                        </a:cubicBezTo>
                        <a:cubicBezTo>
                          <a:pt x="6916" y="6915"/>
                          <a:pt x="6916" y="6915"/>
                          <a:pt x="6916" y="6915"/>
                        </a:cubicBezTo>
                        <a:cubicBezTo>
                          <a:pt x="6916" y="6915"/>
                          <a:pt x="6916" y="6915"/>
                          <a:pt x="6916" y="6915"/>
                        </a:cubicBezTo>
                        <a:cubicBezTo>
                          <a:pt x="6916" y="6915"/>
                          <a:pt x="6916" y="6915"/>
                          <a:pt x="6916" y="6915"/>
                        </a:cubicBezTo>
                        <a:lnTo>
                          <a:pt x="6916" y="6915"/>
                        </a:lnTo>
                        <a:lnTo>
                          <a:pt x="6916" y="6915"/>
                        </a:lnTo>
                        <a:lnTo>
                          <a:pt x="6916" y="6915"/>
                        </a:lnTo>
                        <a:cubicBezTo>
                          <a:pt x="6916" y="6915"/>
                          <a:pt x="6916" y="6915"/>
                          <a:pt x="6916" y="6915"/>
                        </a:cubicBezTo>
                        <a:cubicBezTo>
                          <a:pt x="6916" y="6915"/>
                          <a:pt x="6916" y="6915"/>
                          <a:pt x="6916" y="6915"/>
                        </a:cubicBezTo>
                        <a:cubicBezTo>
                          <a:pt x="6916" y="6915"/>
                          <a:pt x="6916" y="6915"/>
                          <a:pt x="6916" y="6915"/>
                        </a:cubicBezTo>
                        <a:cubicBezTo>
                          <a:pt x="6916" y="6915"/>
                          <a:pt x="6916" y="6915"/>
                          <a:pt x="6916" y="6915"/>
                        </a:cubicBezTo>
                        <a:cubicBezTo>
                          <a:pt x="6916" y="6915"/>
                          <a:pt x="6916" y="6915"/>
                          <a:pt x="6916" y="6915"/>
                        </a:cubicBezTo>
                        <a:cubicBezTo>
                          <a:pt x="6916" y="6915"/>
                          <a:pt x="6916" y="6915"/>
                          <a:pt x="8068" y="6915"/>
                        </a:cubicBezTo>
                        <a:lnTo>
                          <a:pt x="19593" y="0"/>
                        </a:lnTo>
                        <a:lnTo>
                          <a:pt x="19593" y="2305"/>
                        </a:lnTo>
                        <a:cubicBezTo>
                          <a:pt x="19593" y="2305"/>
                          <a:pt x="19593" y="3457"/>
                          <a:pt x="20746" y="3457"/>
                        </a:cubicBezTo>
                        <a:lnTo>
                          <a:pt x="31118" y="9220"/>
                        </a:lnTo>
                        <a:cubicBezTo>
                          <a:pt x="31118" y="9220"/>
                          <a:pt x="31118" y="9220"/>
                          <a:pt x="31118" y="9220"/>
                        </a:cubicBezTo>
                        <a:lnTo>
                          <a:pt x="16136" y="17288"/>
                        </a:lnTo>
                        <a:cubicBezTo>
                          <a:pt x="16136" y="17288"/>
                          <a:pt x="14983" y="17288"/>
                          <a:pt x="14983" y="17288"/>
                        </a:cubicBezTo>
                        <a:cubicBezTo>
                          <a:pt x="14983" y="17288"/>
                          <a:pt x="14983" y="17288"/>
                          <a:pt x="14983" y="17288"/>
                        </a:cubicBezTo>
                        <a:cubicBezTo>
                          <a:pt x="14983" y="17288"/>
                          <a:pt x="13830" y="17288"/>
                          <a:pt x="13830" y="17288"/>
                        </a:cubicBezTo>
                        <a:lnTo>
                          <a:pt x="13830" y="17288"/>
                        </a:lnTo>
                        <a:cubicBezTo>
                          <a:pt x="13830" y="17288"/>
                          <a:pt x="12678" y="17288"/>
                          <a:pt x="12678" y="17288"/>
                        </a:cubicBezTo>
                        <a:lnTo>
                          <a:pt x="12678" y="17288"/>
                        </a:lnTo>
                        <a:cubicBezTo>
                          <a:pt x="12678" y="17288"/>
                          <a:pt x="11525" y="17288"/>
                          <a:pt x="11525" y="17288"/>
                        </a:cubicBezTo>
                        <a:lnTo>
                          <a:pt x="0" y="10372"/>
                        </a:lnTo>
                        <a:cubicBezTo>
                          <a:pt x="0" y="10372"/>
                          <a:pt x="0" y="10372"/>
                          <a:pt x="0" y="10372"/>
                        </a:cubicBezTo>
                        <a:lnTo>
                          <a:pt x="4610" y="10372"/>
                        </a:lnTo>
                        <a:cubicBezTo>
                          <a:pt x="4610" y="10372"/>
                          <a:pt x="4610" y="10372"/>
                          <a:pt x="4610" y="10372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0366FE"/>
                      </a:gs>
                      <a:gs pos="50000">
                        <a:srgbClr val="0451E5"/>
                      </a:gs>
                      <a:gs pos="100000">
                        <a:srgbClr val="063CCC"/>
                      </a:gs>
                    </a:gsLst>
                    <a:lin ang="20691539" scaled="1"/>
                  </a:gradFill>
                  <a:ln w="115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255" name="Freeform: Shape 4254">
                    <a:extLst>
                      <a:ext uri="{FF2B5EF4-FFF2-40B4-BE49-F238E27FC236}">
                        <a16:creationId xmlns:a16="http://schemas.microsoft.com/office/drawing/2014/main" id="{4F93BE16-A398-CC22-51C3-39CD3E6D601F}"/>
                      </a:ext>
                    </a:extLst>
                  </p:cNvPr>
                  <p:cNvSpPr/>
                  <p:nvPr/>
                </p:nvSpPr>
                <p:spPr>
                  <a:xfrm>
                    <a:off x="15713245" y="9327860"/>
                    <a:ext cx="32270" cy="17287"/>
                  </a:xfrm>
                  <a:custGeom>
                    <a:avLst/>
                    <a:gdLst>
                      <a:gd name="connsiteX0" fmla="*/ 9220 w 32270"/>
                      <a:gd name="connsiteY0" fmla="*/ 8068 h 17287"/>
                      <a:gd name="connsiteX1" fmla="*/ 9220 w 32270"/>
                      <a:gd name="connsiteY1" fmla="*/ 8068 h 17287"/>
                      <a:gd name="connsiteX2" fmla="*/ 9220 w 32270"/>
                      <a:gd name="connsiteY2" fmla="*/ 8068 h 17287"/>
                      <a:gd name="connsiteX3" fmla="*/ 9220 w 32270"/>
                      <a:gd name="connsiteY3" fmla="*/ 8068 h 17287"/>
                      <a:gd name="connsiteX4" fmla="*/ 9220 w 32270"/>
                      <a:gd name="connsiteY4" fmla="*/ 8068 h 17287"/>
                      <a:gd name="connsiteX5" fmla="*/ 9220 w 32270"/>
                      <a:gd name="connsiteY5" fmla="*/ 8068 h 17287"/>
                      <a:gd name="connsiteX6" fmla="*/ 9220 w 32270"/>
                      <a:gd name="connsiteY6" fmla="*/ 8068 h 17287"/>
                      <a:gd name="connsiteX7" fmla="*/ 9220 w 32270"/>
                      <a:gd name="connsiteY7" fmla="*/ 8068 h 17287"/>
                      <a:gd name="connsiteX8" fmla="*/ 9220 w 32270"/>
                      <a:gd name="connsiteY8" fmla="*/ 8068 h 17287"/>
                      <a:gd name="connsiteX9" fmla="*/ 10373 w 32270"/>
                      <a:gd name="connsiteY9" fmla="*/ 6916 h 17287"/>
                      <a:gd name="connsiteX10" fmla="*/ 10373 w 32270"/>
                      <a:gd name="connsiteY10" fmla="*/ 3457 h 17287"/>
                      <a:gd name="connsiteX11" fmla="*/ 11525 w 32270"/>
                      <a:gd name="connsiteY11" fmla="*/ 4610 h 17287"/>
                      <a:gd name="connsiteX12" fmla="*/ 11525 w 32270"/>
                      <a:gd name="connsiteY12" fmla="*/ 4610 h 17287"/>
                      <a:gd name="connsiteX13" fmla="*/ 11525 w 32270"/>
                      <a:gd name="connsiteY13" fmla="*/ 4610 h 17287"/>
                      <a:gd name="connsiteX14" fmla="*/ 11525 w 32270"/>
                      <a:gd name="connsiteY14" fmla="*/ 4610 h 17287"/>
                      <a:gd name="connsiteX15" fmla="*/ 11525 w 32270"/>
                      <a:gd name="connsiteY15" fmla="*/ 4610 h 17287"/>
                      <a:gd name="connsiteX16" fmla="*/ 11525 w 32270"/>
                      <a:gd name="connsiteY16" fmla="*/ 4610 h 17287"/>
                      <a:gd name="connsiteX17" fmla="*/ 11525 w 32270"/>
                      <a:gd name="connsiteY17" fmla="*/ 4610 h 17287"/>
                      <a:gd name="connsiteX18" fmla="*/ 11525 w 32270"/>
                      <a:gd name="connsiteY18" fmla="*/ 4610 h 17287"/>
                      <a:gd name="connsiteX19" fmla="*/ 11525 w 32270"/>
                      <a:gd name="connsiteY19" fmla="*/ 4610 h 17287"/>
                      <a:gd name="connsiteX20" fmla="*/ 11525 w 32270"/>
                      <a:gd name="connsiteY20" fmla="*/ 4610 h 17287"/>
                      <a:gd name="connsiteX21" fmla="*/ 11525 w 32270"/>
                      <a:gd name="connsiteY21" fmla="*/ 4610 h 17287"/>
                      <a:gd name="connsiteX22" fmla="*/ 11525 w 32270"/>
                      <a:gd name="connsiteY22" fmla="*/ 4610 h 17287"/>
                      <a:gd name="connsiteX23" fmla="*/ 11525 w 32270"/>
                      <a:gd name="connsiteY23" fmla="*/ 4610 h 17287"/>
                      <a:gd name="connsiteX24" fmla="*/ 11525 w 32270"/>
                      <a:gd name="connsiteY24" fmla="*/ 4610 h 17287"/>
                      <a:gd name="connsiteX25" fmla="*/ 11525 w 32270"/>
                      <a:gd name="connsiteY25" fmla="*/ 4610 h 17287"/>
                      <a:gd name="connsiteX26" fmla="*/ 11525 w 32270"/>
                      <a:gd name="connsiteY26" fmla="*/ 4610 h 17287"/>
                      <a:gd name="connsiteX27" fmla="*/ 11525 w 32270"/>
                      <a:gd name="connsiteY27" fmla="*/ 4610 h 17287"/>
                      <a:gd name="connsiteX28" fmla="*/ 12678 w 32270"/>
                      <a:gd name="connsiteY28" fmla="*/ 4610 h 17287"/>
                      <a:gd name="connsiteX29" fmla="*/ 20745 w 32270"/>
                      <a:gd name="connsiteY29" fmla="*/ 0 h 17287"/>
                      <a:gd name="connsiteX30" fmla="*/ 20745 w 32270"/>
                      <a:gd name="connsiteY30" fmla="*/ 2305 h 17287"/>
                      <a:gd name="connsiteX31" fmla="*/ 21898 w 32270"/>
                      <a:gd name="connsiteY31" fmla="*/ 3457 h 17287"/>
                      <a:gd name="connsiteX32" fmla="*/ 32271 w 32270"/>
                      <a:gd name="connsiteY32" fmla="*/ 9220 h 17287"/>
                      <a:gd name="connsiteX33" fmla="*/ 31118 w 32270"/>
                      <a:gd name="connsiteY33" fmla="*/ 9220 h 17287"/>
                      <a:gd name="connsiteX34" fmla="*/ 16136 w 32270"/>
                      <a:gd name="connsiteY34" fmla="*/ 17288 h 17287"/>
                      <a:gd name="connsiteX35" fmla="*/ 14983 w 32270"/>
                      <a:gd name="connsiteY35" fmla="*/ 17288 h 17287"/>
                      <a:gd name="connsiteX36" fmla="*/ 14983 w 32270"/>
                      <a:gd name="connsiteY36" fmla="*/ 17288 h 17287"/>
                      <a:gd name="connsiteX37" fmla="*/ 13830 w 32270"/>
                      <a:gd name="connsiteY37" fmla="*/ 17288 h 17287"/>
                      <a:gd name="connsiteX38" fmla="*/ 13830 w 32270"/>
                      <a:gd name="connsiteY38" fmla="*/ 17288 h 17287"/>
                      <a:gd name="connsiteX39" fmla="*/ 12678 w 32270"/>
                      <a:gd name="connsiteY39" fmla="*/ 17288 h 17287"/>
                      <a:gd name="connsiteX40" fmla="*/ 12678 w 32270"/>
                      <a:gd name="connsiteY40" fmla="*/ 17288 h 17287"/>
                      <a:gd name="connsiteX41" fmla="*/ 11525 w 32270"/>
                      <a:gd name="connsiteY41" fmla="*/ 17288 h 17287"/>
                      <a:gd name="connsiteX42" fmla="*/ 0 w 32270"/>
                      <a:gd name="connsiteY42" fmla="*/ 10373 h 17287"/>
                      <a:gd name="connsiteX43" fmla="*/ 0 w 32270"/>
                      <a:gd name="connsiteY43" fmla="*/ 10373 h 17287"/>
                      <a:gd name="connsiteX44" fmla="*/ 9220 w 32270"/>
                      <a:gd name="connsiteY44" fmla="*/ 8068 h 17287"/>
                      <a:gd name="connsiteX45" fmla="*/ 9220 w 32270"/>
                      <a:gd name="connsiteY45" fmla="*/ 8068 h 172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</a:cxnLst>
                    <a:rect l="l" t="t" r="r" b="b"/>
                    <a:pathLst>
                      <a:path w="32270" h="17287">
                        <a:moveTo>
                          <a:pt x="9220" y="8068"/>
                        </a:moveTo>
                        <a:cubicBezTo>
                          <a:pt x="9220" y="8068"/>
                          <a:pt x="9220" y="8068"/>
                          <a:pt x="9220" y="8068"/>
                        </a:cubicBezTo>
                        <a:cubicBezTo>
                          <a:pt x="10373" y="8068"/>
                          <a:pt x="10373" y="8068"/>
                          <a:pt x="9220" y="8068"/>
                        </a:cubicBezTo>
                        <a:lnTo>
                          <a:pt x="9220" y="8068"/>
                        </a:lnTo>
                        <a:lnTo>
                          <a:pt x="9220" y="8068"/>
                        </a:lnTo>
                        <a:cubicBezTo>
                          <a:pt x="10373" y="8068"/>
                          <a:pt x="10373" y="8068"/>
                          <a:pt x="9220" y="8068"/>
                        </a:cubicBezTo>
                        <a:cubicBezTo>
                          <a:pt x="10373" y="8068"/>
                          <a:pt x="10373" y="8068"/>
                          <a:pt x="9220" y="8068"/>
                        </a:cubicBezTo>
                        <a:cubicBezTo>
                          <a:pt x="10373" y="6916"/>
                          <a:pt x="10373" y="6916"/>
                          <a:pt x="9220" y="8068"/>
                        </a:cubicBezTo>
                        <a:cubicBezTo>
                          <a:pt x="10373" y="6916"/>
                          <a:pt x="10373" y="6916"/>
                          <a:pt x="9220" y="8068"/>
                        </a:cubicBezTo>
                        <a:lnTo>
                          <a:pt x="10373" y="6916"/>
                        </a:lnTo>
                        <a:lnTo>
                          <a:pt x="10373" y="3457"/>
                        </a:lnTo>
                        <a:lnTo>
                          <a:pt x="11525" y="4610"/>
                        </a:lnTo>
                        <a:cubicBezTo>
                          <a:pt x="11525" y="4610"/>
                          <a:pt x="11525" y="4610"/>
                          <a:pt x="11525" y="4610"/>
                        </a:cubicBezTo>
                        <a:cubicBezTo>
                          <a:pt x="11525" y="4610"/>
                          <a:pt x="11525" y="4610"/>
                          <a:pt x="11525" y="4610"/>
                        </a:cubicBezTo>
                        <a:cubicBezTo>
                          <a:pt x="11525" y="4610"/>
                          <a:pt x="11525" y="4610"/>
                          <a:pt x="11525" y="4610"/>
                        </a:cubicBezTo>
                        <a:lnTo>
                          <a:pt x="11525" y="4610"/>
                        </a:lnTo>
                        <a:cubicBezTo>
                          <a:pt x="11525" y="4610"/>
                          <a:pt x="11525" y="4610"/>
                          <a:pt x="11525" y="4610"/>
                        </a:cubicBezTo>
                        <a:cubicBezTo>
                          <a:pt x="11525" y="4610"/>
                          <a:pt x="11525" y="4610"/>
                          <a:pt x="11525" y="4610"/>
                        </a:cubicBezTo>
                        <a:cubicBezTo>
                          <a:pt x="11525" y="4610"/>
                          <a:pt x="11525" y="4610"/>
                          <a:pt x="11525" y="4610"/>
                        </a:cubicBezTo>
                        <a:cubicBezTo>
                          <a:pt x="11525" y="4610"/>
                          <a:pt x="11525" y="4610"/>
                          <a:pt x="11525" y="4610"/>
                        </a:cubicBezTo>
                        <a:cubicBezTo>
                          <a:pt x="11525" y="4610"/>
                          <a:pt x="11525" y="4610"/>
                          <a:pt x="11525" y="4610"/>
                        </a:cubicBezTo>
                        <a:lnTo>
                          <a:pt x="11525" y="4610"/>
                        </a:lnTo>
                        <a:cubicBezTo>
                          <a:pt x="11525" y="4610"/>
                          <a:pt x="11525" y="4610"/>
                          <a:pt x="11525" y="4610"/>
                        </a:cubicBezTo>
                        <a:cubicBezTo>
                          <a:pt x="11525" y="4610"/>
                          <a:pt x="11525" y="4610"/>
                          <a:pt x="11525" y="4610"/>
                        </a:cubicBezTo>
                        <a:cubicBezTo>
                          <a:pt x="11525" y="4610"/>
                          <a:pt x="11525" y="4610"/>
                          <a:pt x="11525" y="4610"/>
                        </a:cubicBezTo>
                        <a:cubicBezTo>
                          <a:pt x="11525" y="4610"/>
                          <a:pt x="11525" y="4610"/>
                          <a:pt x="11525" y="4610"/>
                        </a:cubicBezTo>
                        <a:cubicBezTo>
                          <a:pt x="11525" y="4610"/>
                          <a:pt x="11525" y="4610"/>
                          <a:pt x="11525" y="4610"/>
                        </a:cubicBezTo>
                        <a:cubicBezTo>
                          <a:pt x="11525" y="4610"/>
                          <a:pt x="11525" y="4610"/>
                          <a:pt x="11525" y="4610"/>
                        </a:cubicBezTo>
                        <a:cubicBezTo>
                          <a:pt x="11525" y="4610"/>
                          <a:pt x="11525" y="4610"/>
                          <a:pt x="12678" y="4610"/>
                        </a:cubicBezTo>
                        <a:lnTo>
                          <a:pt x="20745" y="0"/>
                        </a:lnTo>
                        <a:lnTo>
                          <a:pt x="20745" y="2305"/>
                        </a:lnTo>
                        <a:cubicBezTo>
                          <a:pt x="20745" y="2305"/>
                          <a:pt x="20745" y="3457"/>
                          <a:pt x="21898" y="3457"/>
                        </a:cubicBezTo>
                        <a:lnTo>
                          <a:pt x="32271" y="9220"/>
                        </a:lnTo>
                        <a:cubicBezTo>
                          <a:pt x="32271" y="9220"/>
                          <a:pt x="32271" y="9220"/>
                          <a:pt x="31118" y="9220"/>
                        </a:cubicBezTo>
                        <a:lnTo>
                          <a:pt x="16136" y="17288"/>
                        </a:lnTo>
                        <a:cubicBezTo>
                          <a:pt x="16136" y="17288"/>
                          <a:pt x="14983" y="17288"/>
                          <a:pt x="14983" y="17288"/>
                        </a:cubicBezTo>
                        <a:cubicBezTo>
                          <a:pt x="14983" y="17288"/>
                          <a:pt x="14983" y="17288"/>
                          <a:pt x="14983" y="17288"/>
                        </a:cubicBezTo>
                        <a:cubicBezTo>
                          <a:pt x="14983" y="17288"/>
                          <a:pt x="13830" y="17288"/>
                          <a:pt x="13830" y="17288"/>
                        </a:cubicBezTo>
                        <a:lnTo>
                          <a:pt x="13830" y="17288"/>
                        </a:lnTo>
                        <a:cubicBezTo>
                          <a:pt x="13830" y="17288"/>
                          <a:pt x="12678" y="17288"/>
                          <a:pt x="12678" y="17288"/>
                        </a:cubicBezTo>
                        <a:lnTo>
                          <a:pt x="12678" y="17288"/>
                        </a:lnTo>
                        <a:cubicBezTo>
                          <a:pt x="12678" y="17288"/>
                          <a:pt x="11525" y="17288"/>
                          <a:pt x="11525" y="17288"/>
                        </a:cubicBezTo>
                        <a:lnTo>
                          <a:pt x="0" y="10373"/>
                        </a:lnTo>
                        <a:cubicBezTo>
                          <a:pt x="0" y="10373"/>
                          <a:pt x="0" y="10373"/>
                          <a:pt x="0" y="10373"/>
                        </a:cubicBezTo>
                        <a:lnTo>
                          <a:pt x="9220" y="8068"/>
                        </a:lnTo>
                        <a:lnTo>
                          <a:pt x="9220" y="8068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0366FE"/>
                      </a:gs>
                      <a:gs pos="50000">
                        <a:srgbClr val="0451E5"/>
                      </a:gs>
                      <a:gs pos="100000">
                        <a:srgbClr val="063CCC"/>
                      </a:gs>
                    </a:gsLst>
                    <a:lin ang="20691533" scaled="1"/>
                  </a:gradFill>
                  <a:ln w="115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256" name="Freeform: Shape 4255">
                    <a:extLst>
                      <a:ext uri="{FF2B5EF4-FFF2-40B4-BE49-F238E27FC236}">
                        <a16:creationId xmlns:a16="http://schemas.microsoft.com/office/drawing/2014/main" id="{43373ECD-2AFB-ACAF-DFEE-B1230FAB48E7}"/>
                      </a:ext>
                    </a:extLst>
                  </p:cNvPr>
                  <p:cNvSpPr/>
                  <p:nvPr/>
                </p:nvSpPr>
                <p:spPr>
                  <a:xfrm>
                    <a:off x="15692500" y="9339385"/>
                    <a:ext cx="34575" cy="20745"/>
                  </a:xfrm>
                  <a:custGeom>
                    <a:avLst/>
                    <a:gdLst>
                      <a:gd name="connsiteX0" fmla="*/ 23051 w 34575"/>
                      <a:gd name="connsiteY0" fmla="*/ 3457 h 20745"/>
                      <a:gd name="connsiteX1" fmla="*/ 24203 w 34575"/>
                      <a:gd name="connsiteY1" fmla="*/ 4610 h 20745"/>
                      <a:gd name="connsiteX2" fmla="*/ 34576 w 34575"/>
                      <a:gd name="connsiteY2" fmla="*/ 10373 h 20745"/>
                      <a:gd name="connsiteX3" fmla="*/ 34576 w 34575"/>
                      <a:gd name="connsiteY3" fmla="*/ 10373 h 20745"/>
                      <a:gd name="connsiteX4" fmla="*/ 16136 w 34575"/>
                      <a:gd name="connsiteY4" fmla="*/ 20745 h 20745"/>
                      <a:gd name="connsiteX5" fmla="*/ 14983 w 34575"/>
                      <a:gd name="connsiteY5" fmla="*/ 20745 h 20745"/>
                      <a:gd name="connsiteX6" fmla="*/ 14983 w 34575"/>
                      <a:gd name="connsiteY6" fmla="*/ 20745 h 20745"/>
                      <a:gd name="connsiteX7" fmla="*/ 13830 w 34575"/>
                      <a:gd name="connsiteY7" fmla="*/ 20745 h 20745"/>
                      <a:gd name="connsiteX8" fmla="*/ 13830 w 34575"/>
                      <a:gd name="connsiteY8" fmla="*/ 20745 h 20745"/>
                      <a:gd name="connsiteX9" fmla="*/ 12677 w 34575"/>
                      <a:gd name="connsiteY9" fmla="*/ 20745 h 20745"/>
                      <a:gd name="connsiteX10" fmla="*/ 12677 w 34575"/>
                      <a:gd name="connsiteY10" fmla="*/ 20745 h 20745"/>
                      <a:gd name="connsiteX11" fmla="*/ 11525 w 34575"/>
                      <a:gd name="connsiteY11" fmla="*/ 20745 h 20745"/>
                      <a:gd name="connsiteX12" fmla="*/ 0 w 34575"/>
                      <a:gd name="connsiteY12" fmla="*/ 13830 h 20745"/>
                      <a:gd name="connsiteX13" fmla="*/ 0 w 34575"/>
                      <a:gd name="connsiteY13" fmla="*/ 13830 h 20745"/>
                      <a:gd name="connsiteX14" fmla="*/ 24203 w 34575"/>
                      <a:gd name="connsiteY14" fmla="*/ 0 h 20745"/>
                      <a:gd name="connsiteX15" fmla="*/ 23051 w 34575"/>
                      <a:gd name="connsiteY15" fmla="*/ 3457 h 207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4575" h="20745">
                        <a:moveTo>
                          <a:pt x="23051" y="3457"/>
                        </a:moveTo>
                        <a:cubicBezTo>
                          <a:pt x="23051" y="3457"/>
                          <a:pt x="23051" y="4610"/>
                          <a:pt x="24203" y="4610"/>
                        </a:cubicBezTo>
                        <a:lnTo>
                          <a:pt x="34576" y="10373"/>
                        </a:lnTo>
                        <a:cubicBezTo>
                          <a:pt x="34576" y="10373"/>
                          <a:pt x="34576" y="10373"/>
                          <a:pt x="34576" y="10373"/>
                        </a:cubicBezTo>
                        <a:lnTo>
                          <a:pt x="16136" y="20745"/>
                        </a:lnTo>
                        <a:cubicBezTo>
                          <a:pt x="16136" y="20745"/>
                          <a:pt x="14983" y="20745"/>
                          <a:pt x="14983" y="20745"/>
                        </a:cubicBezTo>
                        <a:cubicBezTo>
                          <a:pt x="14983" y="20745"/>
                          <a:pt x="14983" y="20745"/>
                          <a:pt x="14983" y="20745"/>
                        </a:cubicBezTo>
                        <a:cubicBezTo>
                          <a:pt x="14983" y="20745"/>
                          <a:pt x="13830" y="20745"/>
                          <a:pt x="13830" y="20745"/>
                        </a:cubicBezTo>
                        <a:lnTo>
                          <a:pt x="13830" y="20745"/>
                        </a:lnTo>
                        <a:cubicBezTo>
                          <a:pt x="13830" y="20745"/>
                          <a:pt x="12677" y="20745"/>
                          <a:pt x="12677" y="20745"/>
                        </a:cubicBezTo>
                        <a:lnTo>
                          <a:pt x="12677" y="20745"/>
                        </a:lnTo>
                        <a:cubicBezTo>
                          <a:pt x="12677" y="20745"/>
                          <a:pt x="11525" y="20745"/>
                          <a:pt x="11525" y="20745"/>
                        </a:cubicBezTo>
                        <a:lnTo>
                          <a:pt x="0" y="13830"/>
                        </a:lnTo>
                        <a:cubicBezTo>
                          <a:pt x="0" y="13830"/>
                          <a:pt x="0" y="13830"/>
                          <a:pt x="0" y="13830"/>
                        </a:cubicBezTo>
                        <a:lnTo>
                          <a:pt x="24203" y="0"/>
                        </a:lnTo>
                        <a:lnTo>
                          <a:pt x="23051" y="3457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0366FE"/>
                      </a:gs>
                      <a:gs pos="50000">
                        <a:srgbClr val="0451E5"/>
                      </a:gs>
                      <a:gs pos="100000">
                        <a:srgbClr val="063CCC"/>
                      </a:gs>
                    </a:gsLst>
                    <a:lin ang="20691537" scaled="1"/>
                  </a:gradFill>
                  <a:ln w="115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257" name="Freeform: Shape 4256">
                    <a:extLst>
                      <a:ext uri="{FF2B5EF4-FFF2-40B4-BE49-F238E27FC236}">
                        <a16:creationId xmlns:a16="http://schemas.microsoft.com/office/drawing/2014/main" id="{5D976B56-60FA-8E88-A120-08FADC7DFCB9}"/>
                      </a:ext>
                    </a:extLst>
                  </p:cNvPr>
                  <p:cNvSpPr/>
                  <p:nvPr/>
                </p:nvSpPr>
                <p:spPr>
                  <a:xfrm>
                    <a:off x="15707483" y="9342842"/>
                    <a:ext cx="49558" cy="27660"/>
                  </a:xfrm>
                  <a:custGeom>
                    <a:avLst/>
                    <a:gdLst>
                      <a:gd name="connsiteX0" fmla="*/ 19593 w 49558"/>
                      <a:gd name="connsiteY0" fmla="*/ 11525 h 27660"/>
                      <a:gd name="connsiteX1" fmla="*/ 19593 w 49558"/>
                      <a:gd name="connsiteY1" fmla="*/ 11525 h 27660"/>
                      <a:gd name="connsiteX2" fmla="*/ 19593 w 49558"/>
                      <a:gd name="connsiteY2" fmla="*/ 11525 h 27660"/>
                      <a:gd name="connsiteX3" fmla="*/ 19593 w 49558"/>
                      <a:gd name="connsiteY3" fmla="*/ 11525 h 27660"/>
                      <a:gd name="connsiteX4" fmla="*/ 19593 w 49558"/>
                      <a:gd name="connsiteY4" fmla="*/ 11525 h 27660"/>
                      <a:gd name="connsiteX5" fmla="*/ 19593 w 49558"/>
                      <a:gd name="connsiteY5" fmla="*/ 11525 h 27660"/>
                      <a:gd name="connsiteX6" fmla="*/ 19593 w 49558"/>
                      <a:gd name="connsiteY6" fmla="*/ 11525 h 27660"/>
                      <a:gd name="connsiteX7" fmla="*/ 19593 w 49558"/>
                      <a:gd name="connsiteY7" fmla="*/ 11525 h 27660"/>
                      <a:gd name="connsiteX8" fmla="*/ 19593 w 49558"/>
                      <a:gd name="connsiteY8" fmla="*/ 11525 h 27660"/>
                      <a:gd name="connsiteX9" fmla="*/ 20745 w 49558"/>
                      <a:gd name="connsiteY9" fmla="*/ 10373 h 27660"/>
                      <a:gd name="connsiteX10" fmla="*/ 20745 w 49558"/>
                      <a:gd name="connsiteY10" fmla="*/ 6916 h 27660"/>
                      <a:gd name="connsiteX11" fmla="*/ 21898 w 49558"/>
                      <a:gd name="connsiteY11" fmla="*/ 8068 h 27660"/>
                      <a:gd name="connsiteX12" fmla="*/ 21898 w 49558"/>
                      <a:gd name="connsiteY12" fmla="*/ 8068 h 27660"/>
                      <a:gd name="connsiteX13" fmla="*/ 21898 w 49558"/>
                      <a:gd name="connsiteY13" fmla="*/ 8068 h 27660"/>
                      <a:gd name="connsiteX14" fmla="*/ 21898 w 49558"/>
                      <a:gd name="connsiteY14" fmla="*/ 8068 h 27660"/>
                      <a:gd name="connsiteX15" fmla="*/ 21898 w 49558"/>
                      <a:gd name="connsiteY15" fmla="*/ 8068 h 27660"/>
                      <a:gd name="connsiteX16" fmla="*/ 21898 w 49558"/>
                      <a:gd name="connsiteY16" fmla="*/ 8068 h 27660"/>
                      <a:gd name="connsiteX17" fmla="*/ 21898 w 49558"/>
                      <a:gd name="connsiteY17" fmla="*/ 8068 h 27660"/>
                      <a:gd name="connsiteX18" fmla="*/ 21898 w 49558"/>
                      <a:gd name="connsiteY18" fmla="*/ 8068 h 27660"/>
                      <a:gd name="connsiteX19" fmla="*/ 21898 w 49558"/>
                      <a:gd name="connsiteY19" fmla="*/ 8068 h 27660"/>
                      <a:gd name="connsiteX20" fmla="*/ 21898 w 49558"/>
                      <a:gd name="connsiteY20" fmla="*/ 8068 h 27660"/>
                      <a:gd name="connsiteX21" fmla="*/ 21898 w 49558"/>
                      <a:gd name="connsiteY21" fmla="*/ 8068 h 27660"/>
                      <a:gd name="connsiteX22" fmla="*/ 21898 w 49558"/>
                      <a:gd name="connsiteY22" fmla="*/ 8068 h 27660"/>
                      <a:gd name="connsiteX23" fmla="*/ 21898 w 49558"/>
                      <a:gd name="connsiteY23" fmla="*/ 8068 h 27660"/>
                      <a:gd name="connsiteX24" fmla="*/ 21898 w 49558"/>
                      <a:gd name="connsiteY24" fmla="*/ 8068 h 27660"/>
                      <a:gd name="connsiteX25" fmla="*/ 21898 w 49558"/>
                      <a:gd name="connsiteY25" fmla="*/ 8068 h 27660"/>
                      <a:gd name="connsiteX26" fmla="*/ 21898 w 49558"/>
                      <a:gd name="connsiteY26" fmla="*/ 8068 h 27660"/>
                      <a:gd name="connsiteX27" fmla="*/ 21898 w 49558"/>
                      <a:gd name="connsiteY27" fmla="*/ 8068 h 27660"/>
                      <a:gd name="connsiteX28" fmla="*/ 23051 w 49558"/>
                      <a:gd name="connsiteY28" fmla="*/ 8068 h 27660"/>
                      <a:gd name="connsiteX29" fmla="*/ 38033 w 49558"/>
                      <a:gd name="connsiteY29" fmla="*/ 0 h 27660"/>
                      <a:gd name="connsiteX30" fmla="*/ 38033 w 49558"/>
                      <a:gd name="connsiteY30" fmla="*/ 0 h 27660"/>
                      <a:gd name="connsiteX31" fmla="*/ 38033 w 49558"/>
                      <a:gd name="connsiteY31" fmla="*/ 0 h 27660"/>
                      <a:gd name="connsiteX32" fmla="*/ 38033 w 49558"/>
                      <a:gd name="connsiteY32" fmla="*/ 2305 h 27660"/>
                      <a:gd name="connsiteX33" fmla="*/ 39186 w 49558"/>
                      <a:gd name="connsiteY33" fmla="*/ 3458 h 27660"/>
                      <a:gd name="connsiteX34" fmla="*/ 49558 w 49558"/>
                      <a:gd name="connsiteY34" fmla="*/ 9221 h 27660"/>
                      <a:gd name="connsiteX35" fmla="*/ 49558 w 49558"/>
                      <a:gd name="connsiteY35" fmla="*/ 9221 h 27660"/>
                      <a:gd name="connsiteX36" fmla="*/ 49558 w 49558"/>
                      <a:gd name="connsiteY36" fmla="*/ 9221 h 27660"/>
                      <a:gd name="connsiteX37" fmla="*/ 48406 w 49558"/>
                      <a:gd name="connsiteY37" fmla="*/ 9221 h 27660"/>
                      <a:gd name="connsiteX38" fmla="*/ 16136 w 49558"/>
                      <a:gd name="connsiteY38" fmla="*/ 27661 h 27660"/>
                      <a:gd name="connsiteX39" fmla="*/ 14983 w 49558"/>
                      <a:gd name="connsiteY39" fmla="*/ 27661 h 27660"/>
                      <a:gd name="connsiteX40" fmla="*/ 14983 w 49558"/>
                      <a:gd name="connsiteY40" fmla="*/ 27661 h 27660"/>
                      <a:gd name="connsiteX41" fmla="*/ 13830 w 49558"/>
                      <a:gd name="connsiteY41" fmla="*/ 27661 h 27660"/>
                      <a:gd name="connsiteX42" fmla="*/ 13830 w 49558"/>
                      <a:gd name="connsiteY42" fmla="*/ 27661 h 27660"/>
                      <a:gd name="connsiteX43" fmla="*/ 12678 w 49558"/>
                      <a:gd name="connsiteY43" fmla="*/ 27661 h 27660"/>
                      <a:gd name="connsiteX44" fmla="*/ 12678 w 49558"/>
                      <a:gd name="connsiteY44" fmla="*/ 27661 h 27660"/>
                      <a:gd name="connsiteX45" fmla="*/ 11525 w 49558"/>
                      <a:gd name="connsiteY45" fmla="*/ 27661 h 27660"/>
                      <a:gd name="connsiteX46" fmla="*/ 0 w 49558"/>
                      <a:gd name="connsiteY46" fmla="*/ 20746 h 27660"/>
                      <a:gd name="connsiteX47" fmla="*/ 0 w 49558"/>
                      <a:gd name="connsiteY47" fmla="*/ 20746 h 27660"/>
                      <a:gd name="connsiteX48" fmla="*/ 19593 w 49558"/>
                      <a:gd name="connsiteY48" fmla="*/ 11525 h 27660"/>
                      <a:gd name="connsiteX49" fmla="*/ 19593 w 49558"/>
                      <a:gd name="connsiteY49" fmla="*/ 11525 h 276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</a:cxnLst>
                    <a:rect l="l" t="t" r="r" b="b"/>
                    <a:pathLst>
                      <a:path w="49558" h="27660">
                        <a:moveTo>
                          <a:pt x="19593" y="11525"/>
                        </a:moveTo>
                        <a:cubicBezTo>
                          <a:pt x="19593" y="11525"/>
                          <a:pt x="19593" y="10373"/>
                          <a:pt x="19593" y="11525"/>
                        </a:cubicBezTo>
                        <a:cubicBezTo>
                          <a:pt x="19593" y="10373"/>
                          <a:pt x="19593" y="10373"/>
                          <a:pt x="19593" y="11525"/>
                        </a:cubicBezTo>
                        <a:cubicBezTo>
                          <a:pt x="19593" y="10373"/>
                          <a:pt x="19593" y="10373"/>
                          <a:pt x="19593" y="11525"/>
                        </a:cubicBezTo>
                        <a:lnTo>
                          <a:pt x="19593" y="11525"/>
                        </a:lnTo>
                        <a:cubicBezTo>
                          <a:pt x="19593" y="10373"/>
                          <a:pt x="19593" y="10373"/>
                          <a:pt x="19593" y="11525"/>
                        </a:cubicBezTo>
                        <a:cubicBezTo>
                          <a:pt x="19593" y="10373"/>
                          <a:pt x="19593" y="10373"/>
                          <a:pt x="19593" y="11525"/>
                        </a:cubicBezTo>
                        <a:cubicBezTo>
                          <a:pt x="19593" y="10373"/>
                          <a:pt x="19593" y="10373"/>
                          <a:pt x="19593" y="11525"/>
                        </a:cubicBezTo>
                        <a:cubicBezTo>
                          <a:pt x="19593" y="10373"/>
                          <a:pt x="19593" y="10373"/>
                          <a:pt x="19593" y="11525"/>
                        </a:cubicBezTo>
                        <a:cubicBezTo>
                          <a:pt x="20745" y="10373"/>
                          <a:pt x="20745" y="10373"/>
                          <a:pt x="20745" y="10373"/>
                        </a:cubicBezTo>
                        <a:lnTo>
                          <a:pt x="20745" y="6916"/>
                        </a:lnTo>
                        <a:lnTo>
                          <a:pt x="21898" y="8068"/>
                        </a:lnTo>
                        <a:cubicBezTo>
                          <a:pt x="21898" y="8068"/>
                          <a:pt x="21898" y="8068"/>
                          <a:pt x="21898" y="8068"/>
                        </a:cubicBezTo>
                        <a:cubicBezTo>
                          <a:pt x="21898" y="8068"/>
                          <a:pt x="21898" y="8068"/>
                          <a:pt x="21898" y="8068"/>
                        </a:cubicBezTo>
                        <a:cubicBezTo>
                          <a:pt x="21898" y="8068"/>
                          <a:pt x="21898" y="8068"/>
                          <a:pt x="21898" y="8068"/>
                        </a:cubicBezTo>
                        <a:lnTo>
                          <a:pt x="21898" y="8068"/>
                        </a:lnTo>
                        <a:cubicBezTo>
                          <a:pt x="21898" y="8068"/>
                          <a:pt x="21898" y="8068"/>
                          <a:pt x="21898" y="8068"/>
                        </a:cubicBezTo>
                        <a:cubicBezTo>
                          <a:pt x="21898" y="8068"/>
                          <a:pt x="21898" y="8068"/>
                          <a:pt x="21898" y="8068"/>
                        </a:cubicBezTo>
                        <a:cubicBezTo>
                          <a:pt x="21898" y="8068"/>
                          <a:pt x="21898" y="8068"/>
                          <a:pt x="21898" y="8068"/>
                        </a:cubicBezTo>
                        <a:cubicBezTo>
                          <a:pt x="21898" y="8068"/>
                          <a:pt x="21898" y="8068"/>
                          <a:pt x="21898" y="8068"/>
                        </a:cubicBezTo>
                        <a:cubicBezTo>
                          <a:pt x="21898" y="8068"/>
                          <a:pt x="21898" y="8068"/>
                          <a:pt x="21898" y="8068"/>
                        </a:cubicBezTo>
                        <a:lnTo>
                          <a:pt x="21898" y="8068"/>
                        </a:lnTo>
                        <a:cubicBezTo>
                          <a:pt x="21898" y="8068"/>
                          <a:pt x="21898" y="8068"/>
                          <a:pt x="21898" y="8068"/>
                        </a:cubicBezTo>
                        <a:cubicBezTo>
                          <a:pt x="21898" y="8068"/>
                          <a:pt x="21898" y="8068"/>
                          <a:pt x="21898" y="8068"/>
                        </a:cubicBezTo>
                        <a:cubicBezTo>
                          <a:pt x="21898" y="8068"/>
                          <a:pt x="21898" y="8068"/>
                          <a:pt x="21898" y="8068"/>
                        </a:cubicBezTo>
                        <a:cubicBezTo>
                          <a:pt x="21898" y="8068"/>
                          <a:pt x="21898" y="8068"/>
                          <a:pt x="21898" y="8068"/>
                        </a:cubicBezTo>
                        <a:cubicBezTo>
                          <a:pt x="21898" y="8068"/>
                          <a:pt x="21898" y="8068"/>
                          <a:pt x="21898" y="8068"/>
                        </a:cubicBezTo>
                        <a:cubicBezTo>
                          <a:pt x="21898" y="8068"/>
                          <a:pt x="21898" y="8068"/>
                          <a:pt x="21898" y="8068"/>
                        </a:cubicBezTo>
                        <a:cubicBezTo>
                          <a:pt x="21898" y="8068"/>
                          <a:pt x="21898" y="8068"/>
                          <a:pt x="23051" y="8068"/>
                        </a:cubicBezTo>
                        <a:lnTo>
                          <a:pt x="38033" y="0"/>
                        </a:lnTo>
                        <a:cubicBezTo>
                          <a:pt x="38033" y="0"/>
                          <a:pt x="38033" y="0"/>
                          <a:pt x="38033" y="0"/>
                        </a:cubicBezTo>
                        <a:cubicBezTo>
                          <a:pt x="38033" y="0"/>
                          <a:pt x="38033" y="0"/>
                          <a:pt x="38033" y="0"/>
                        </a:cubicBezTo>
                        <a:lnTo>
                          <a:pt x="38033" y="2305"/>
                        </a:lnTo>
                        <a:cubicBezTo>
                          <a:pt x="38033" y="2305"/>
                          <a:pt x="38033" y="3458"/>
                          <a:pt x="39186" y="3458"/>
                        </a:cubicBezTo>
                        <a:lnTo>
                          <a:pt x="49558" y="9221"/>
                        </a:lnTo>
                        <a:cubicBezTo>
                          <a:pt x="49558" y="9221"/>
                          <a:pt x="49558" y="9221"/>
                          <a:pt x="49558" y="9221"/>
                        </a:cubicBezTo>
                        <a:lnTo>
                          <a:pt x="49558" y="9221"/>
                        </a:lnTo>
                        <a:cubicBezTo>
                          <a:pt x="49558" y="9221"/>
                          <a:pt x="49558" y="9221"/>
                          <a:pt x="48406" y="9221"/>
                        </a:cubicBezTo>
                        <a:lnTo>
                          <a:pt x="16136" y="27661"/>
                        </a:lnTo>
                        <a:cubicBezTo>
                          <a:pt x="16136" y="27661"/>
                          <a:pt x="14983" y="27661"/>
                          <a:pt x="14983" y="27661"/>
                        </a:cubicBezTo>
                        <a:cubicBezTo>
                          <a:pt x="14983" y="27661"/>
                          <a:pt x="14983" y="27661"/>
                          <a:pt x="14983" y="27661"/>
                        </a:cubicBezTo>
                        <a:cubicBezTo>
                          <a:pt x="14983" y="27661"/>
                          <a:pt x="13830" y="27661"/>
                          <a:pt x="13830" y="27661"/>
                        </a:cubicBezTo>
                        <a:lnTo>
                          <a:pt x="13830" y="27661"/>
                        </a:lnTo>
                        <a:cubicBezTo>
                          <a:pt x="13830" y="27661"/>
                          <a:pt x="12678" y="27661"/>
                          <a:pt x="12678" y="27661"/>
                        </a:cubicBezTo>
                        <a:lnTo>
                          <a:pt x="12678" y="27661"/>
                        </a:lnTo>
                        <a:cubicBezTo>
                          <a:pt x="12678" y="27661"/>
                          <a:pt x="11525" y="27661"/>
                          <a:pt x="11525" y="27661"/>
                        </a:cubicBezTo>
                        <a:lnTo>
                          <a:pt x="0" y="20746"/>
                        </a:lnTo>
                        <a:cubicBezTo>
                          <a:pt x="0" y="20746"/>
                          <a:pt x="0" y="20746"/>
                          <a:pt x="0" y="20746"/>
                        </a:cubicBezTo>
                        <a:lnTo>
                          <a:pt x="19593" y="11525"/>
                        </a:lnTo>
                        <a:lnTo>
                          <a:pt x="19593" y="11525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0366FE"/>
                      </a:gs>
                      <a:gs pos="50000">
                        <a:srgbClr val="0451E5"/>
                      </a:gs>
                      <a:gs pos="100000">
                        <a:srgbClr val="063CCC"/>
                      </a:gs>
                    </a:gsLst>
                    <a:lin ang="20691535" scaled="1"/>
                  </a:gradFill>
                  <a:ln w="115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258" name="Freeform: Shape 4257">
                    <a:extLst>
                      <a:ext uri="{FF2B5EF4-FFF2-40B4-BE49-F238E27FC236}">
                        <a16:creationId xmlns:a16="http://schemas.microsoft.com/office/drawing/2014/main" id="{CD75EE54-B609-718E-65CA-C38DA9702E22}"/>
                      </a:ext>
                    </a:extLst>
                  </p:cNvPr>
                  <p:cNvSpPr/>
                  <p:nvPr/>
                </p:nvSpPr>
                <p:spPr>
                  <a:xfrm>
                    <a:off x="15731686" y="9358978"/>
                    <a:ext cx="32270" cy="18440"/>
                  </a:xfrm>
                  <a:custGeom>
                    <a:avLst/>
                    <a:gdLst>
                      <a:gd name="connsiteX0" fmla="*/ 20745 w 32270"/>
                      <a:gd name="connsiteY0" fmla="*/ 3457 h 18440"/>
                      <a:gd name="connsiteX1" fmla="*/ 21898 w 32270"/>
                      <a:gd name="connsiteY1" fmla="*/ 4610 h 18440"/>
                      <a:gd name="connsiteX2" fmla="*/ 32271 w 32270"/>
                      <a:gd name="connsiteY2" fmla="*/ 10373 h 18440"/>
                      <a:gd name="connsiteX3" fmla="*/ 31118 w 32270"/>
                      <a:gd name="connsiteY3" fmla="*/ 10373 h 18440"/>
                      <a:gd name="connsiteX4" fmla="*/ 16135 w 32270"/>
                      <a:gd name="connsiteY4" fmla="*/ 18440 h 18440"/>
                      <a:gd name="connsiteX5" fmla="*/ 14983 w 32270"/>
                      <a:gd name="connsiteY5" fmla="*/ 18440 h 18440"/>
                      <a:gd name="connsiteX6" fmla="*/ 14983 w 32270"/>
                      <a:gd name="connsiteY6" fmla="*/ 18440 h 18440"/>
                      <a:gd name="connsiteX7" fmla="*/ 13830 w 32270"/>
                      <a:gd name="connsiteY7" fmla="*/ 18440 h 18440"/>
                      <a:gd name="connsiteX8" fmla="*/ 13830 w 32270"/>
                      <a:gd name="connsiteY8" fmla="*/ 18440 h 18440"/>
                      <a:gd name="connsiteX9" fmla="*/ 12677 w 32270"/>
                      <a:gd name="connsiteY9" fmla="*/ 18440 h 18440"/>
                      <a:gd name="connsiteX10" fmla="*/ 12677 w 32270"/>
                      <a:gd name="connsiteY10" fmla="*/ 18440 h 18440"/>
                      <a:gd name="connsiteX11" fmla="*/ 11525 w 32270"/>
                      <a:gd name="connsiteY11" fmla="*/ 18440 h 18440"/>
                      <a:gd name="connsiteX12" fmla="*/ 0 w 32270"/>
                      <a:gd name="connsiteY12" fmla="*/ 11525 h 18440"/>
                      <a:gd name="connsiteX13" fmla="*/ 0 w 32270"/>
                      <a:gd name="connsiteY13" fmla="*/ 11525 h 18440"/>
                      <a:gd name="connsiteX14" fmla="*/ 20745 w 32270"/>
                      <a:gd name="connsiteY14" fmla="*/ 0 h 18440"/>
                      <a:gd name="connsiteX15" fmla="*/ 20745 w 32270"/>
                      <a:gd name="connsiteY15" fmla="*/ 3457 h 184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2270" h="18440">
                        <a:moveTo>
                          <a:pt x="20745" y="3457"/>
                        </a:moveTo>
                        <a:cubicBezTo>
                          <a:pt x="20745" y="3457"/>
                          <a:pt x="20745" y="4610"/>
                          <a:pt x="21898" y="4610"/>
                        </a:cubicBezTo>
                        <a:lnTo>
                          <a:pt x="32271" y="10373"/>
                        </a:lnTo>
                        <a:cubicBezTo>
                          <a:pt x="32271" y="10373"/>
                          <a:pt x="32271" y="10373"/>
                          <a:pt x="31118" y="10373"/>
                        </a:cubicBezTo>
                        <a:lnTo>
                          <a:pt x="16135" y="18440"/>
                        </a:lnTo>
                        <a:cubicBezTo>
                          <a:pt x="16135" y="18440"/>
                          <a:pt x="14983" y="18440"/>
                          <a:pt x="14983" y="18440"/>
                        </a:cubicBezTo>
                        <a:cubicBezTo>
                          <a:pt x="14983" y="18440"/>
                          <a:pt x="14983" y="18440"/>
                          <a:pt x="14983" y="18440"/>
                        </a:cubicBezTo>
                        <a:cubicBezTo>
                          <a:pt x="14983" y="18440"/>
                          <a:pt x="13830" y="18440"/>
                          <a:pt x="13830" y="18440"/>
                        </a:cubicBezTo>
                        <a:lnTo>
                          <a:pt x="13830" y="18440"/>
                        </a:lnTo>
                        <a:cubicBezTo>
                          <a:pt x="13830" y="18440"/>
                          <a:pt x="12677" y="18440"/>
                          <a:pt x="12677" y="18440"/>
                        </a:cubicBezTo>
                        <a:lnTo>
                          <a:pt x="12677" y="18440"/>
                        </a:lnTo>
                        <a:cubicBezTo>
                          <a:pt x="12677" y="18440"/>
                          <a:pt x="11525" y="18440"/>
                          <a:pt x="11525" y="18440"/>
                        </a:cubicBezTo>
                        <a:lnTo>
                          <a:pt x="0" y="11525"/>
                        </a:lnTo>
                        <a:cubicBezTo>
                          <a:pt x="0" y="11525"/>
                          <a:pt x="0" y="11525"/>
                          <a:pt x="0" y="11525"/>
                        </a:cubicBezTo>
                        <a:lnTo>
                          <a:pt x="20745" y="0"/>
                        </a:lnTo>
                        <a:lnTo>
                          <a:pt x="20745" y="3457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0366FE"/>
                      </a:gs>
                      <a:gs pos="50000">
                        <a:srgbClr val="0451E5"/>
                      </a:gs>
                      <a:gs pos="100000">
                        <a:srgbClr val="063CCC"/>
                      </a:gs>
                    </a:gsLst>
                    <a:lin ang="20691533" scaled="1"/>
                  </a:gradFill>
                  <a:ln w="115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259" name="Freeform: Shape 4258">
                    <a:extLst>
                      <a:ext uri="{FF2B5EF4-FFF2-40B4-BE49-F238E27FC236}">
                        <a16:creationId xmlns:a16="http://schemas.microsoft.com/office/drawing/2014/main" id="{36024D31-A608-A791-D444-AF21ED313980}"/>
                      </a:ext>
                    </a:extLst>
                  </p:cNvPr>
                  <p:cNvSpPr/>
                  <p:nvPr/>
                </p:nvSpPr>
                <p:spPr>
                  <a:xfrm>
                    <a:off x="15745516" y="9373961"/>
                    <a:ext cx="28813" cy="16135"/>
                  </a:xfrm>
                  <a:custGeom>
                    <a:avLst/>
                    <a:gdLst>
                      <a:gd name="connsiteX0" fmla="*/ 0 w 28813"/>
                      <a:gd name="connsiteY0" fmla="*/ 8068 h 16135"/>
                      <a:gd name="connsiteX1" fmla="*/ 0 w 28813"/>
                      <a:gd name="connsiteY1" fmla="*/ 8068 h 16135"/>
                      <a:gd name="connsiteX2" fmla="*/ 0 w 28813"/>
                      <a:gd name="connsiteY2" fmla="*/ 8068 h 16135"/>
                      <a:gd name="connsiteX3" fmla="*/ 0 w 28813"/>
                      <a:gd name="connsiteY3" fmla="*/ 8068 h 16135"/>
                      <a:gd name="connsiteX4" fmla="*/ 0 w 28813"/>
                      <a:gd name="connsiteY4" fmla="*/ 8068 h 16135"/>
                      <a:gd name="connsiteX5" fmla="*/ 0 w 28813"/>
                      <a:gd name="connsiteY5" fmla="*/ 8068 h 16135"/>
                      <a:gd name="connsiteX6" fmla="*/ 1153 w 28813"/>
                      <a:gd name="connsiteY6" fmla="*/ 8068 h 16135"/>
                      <a:gd name="connsiteX7" fmla="*/ 1153 w 28813"/>
                      <a:gd name="connsiteY7" fmla="*/ 8068 h 16135"/>
                      <a:gd name="connsiteX8" fmla="*/ 1153 w 28813"/>
                      <a:gd name="connsiteY8" fmla="*/ 8068 h 16135"/>
                      <a:gd name="connsiteX9" fmla="*/ 2305 w 28813"/>
                      <a:gd name="connsiteY9" fmla="*/ 8068 h 16135"/>
                      <a:gd name="connsiteX10" fmla="*/ 17288 w 28813"/>
                      <a:gd name="connsiteY10" fmla="*/ 0 h 16135"/>
                      <a:gd name="connsiteX11" fmla="*/ 17288 w 28813"/>
                      <a:gd name="connsiteY11" fmla="*/ 0 h 16135"/>
                      <a:gd name="connsiteX12" fmla="*/ 17288 w 28813"/>
                      <a:gd name="connsiteY12" fmla="*/ 0 h 16135"/>
                      <a:gd name="connsiteX13" fmla="*/ 17288 w 28813"/>
                      <a:gd name="connsiteY13" fmla="*/ 2305 h 16135"/>
                      <a:gd name="connsiteX14" fmla="*/ 18441 w 28813"/>
                      <a:gd name="connsiteY14" fmla="*/ 3457 h 16135"/>
                      <a:gd name="connsiteX15" fmla="*/ 28813 w 28813"/>
                      <a:gd name="connsiteY15" fmla="*/ 9220 h 16135"/>
                      <a:gd name="connsiteX16" fmla="*/ 28813 w 28813"/>
                      <a:gd name="connsiteY16" fmla="*/ 9220 h 16135"/>
                      <a:gd name="connsiteX17" fmla="*/ 17288 w 28813"/>
                      <a:gd name="connsiteY17" fmla="*/ 16136 h 16135"/>
                      <a:gd name="connsiteX18" fmla="*/ 16136 w 28813"/>
                      <a:gd name="connsiteY18" fmla="*/ 16136 h 16135"/>
                      <a:gd name="connsiteX19" fmla="*/ 16136 w 28813"/>
                      <a:gd name="connsiteY19" fmla="*/ 16136 h 16135"/>
                      <a:gd name="connsiteX20" fmla="*/ 14983 w 28813"/>
                      <a:gd name="connsiteY20" fmla="*/ 16136 h 16135"/>
                      <a:gd name="connsiteX21" fmla="*/ 14983 w 28813"/>
                      <a:gd name="connsiteY21" fmla="*/ 16136 h 16135"/>
                      <a:gd name="connsiteX22" fmla="*/ 13830 w 28813"/>
                      <a:gd name="connsiteY22" fmla="*/ 16136 h 16135"/>
                      <a:gd name="connsiteX23" fmla="*/ 13830 w 28813"/>
                      <a:gd name="connsiteY23" fmla="*/ 16136 h 16135"/>
                      <a:gd name="connsiteX24" fmla="*/ 12678 w 28813"/>
                      <a:gd name="connsiteY24" fmla="*/ 16136 h 16135"/>
                      <a:gd name="connsiteX25" fmla="*/ 0 w 28813"/>
                      <a:gd name="connsiteY25" fmla="*/ 8068 h 16135"/>
                      <a:gd name="connsiteX26" fmla="*/ 0 w 28813"/>
                      <a:gd name="connsiteY26" fmla="*/ 8068 h 16135"/>
                      <a:gd name="connsiteX27" fmla="*/ 0 w 28813"/>
                      <a:gd name="connsiteY27" fmla="*/ 8068 h 16135"/>
                      <a:gd name="connsiteX28" fmla="*/ 0 w 28813"/>
                      <a:gd name="connsiteY28" fmla="*/ 8068 h 161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28813" h="16135">
                        <a:moveTo>
                          <a:pt x="0" y="8068"/>
                        </a:moveTo>
                        <a:cubicBezTo>
                          <a:pt x="0" y="8068"/>
                          <a:pt x="0" y="8068"/>
                          <a:pt x="0" y="8068"/>
                        </a:cubicBezTo>
                        <a:lnTo>
                          <a:pt x="0" y="8068"/>
                        </a:lnTo>
                        <a:cubicBezTo>
                          <a:pt x="0" y="8068"/>
                          <a:pt x="0" y="8068"/>
                          <a:pt x="0" y="8068"/>
                        </a:cubicBezTo>
                        <a:cubicBezTo>
                          <a:pt x="1153" y="8068"/>
                          <a:pt x="1153" y="8068"/>
                          <a:pt x="0" y="8068"/>
                        </a:cubicBezTo>
                        <a:cubicBezTo>
                          <a:pt x="1153" y="8068"/>
                          <a:pt x="1153" y="8068"/>
                          <a:pt x="0" y="8068"/>
                        </a:cubicBezTo>
                        <a:cubicBezTo>
                          <a:pt x="1153" y="8068"/>
                          <a:pt x="1153" y="8068"/>
                          <a:pt x="1153" y="8068"/>
                        </a:cubicBezTo>
                        <a:cubicBezTo>
                          <a:pt x="1153" y="8068"/>
                          <a:pt x="1153" y="8068"/>
                          <a:pt x="1153" y="8068"/>
                        </a:cubicBezTo>
                        <a:cubicBezTo>
                          <a:pt x="1153" y="8068"/>
                          <a:pt x="1153" y="8068"/>
                          <a:pt x="1153" y="8068"/>
                        </a:cubicBezTo>
                        <a:cubicBezTo>
                          <a:pt x="1153" y="8068"/>
                          <a:pt x="1153" y="8068"/>
                          <a:pt x="2305" y="8068"/>
                        </a:cubicBezTo>
                        <a:lnTo>
                          <a:pt x="17288" y="0"/>
                        </a:lnTo>
                        <a:lnTo>
                          <a:pt x="17288" y="0"/>
                        </a:lnTo>
                        <a:cubicBezTo>
                          <a:pt x="17288" y="0"/>
                          <a:pt x="17288" y="0"/>
                          <a:pt x="17288" y="0"/>
                        </a:cubicBezTo>
                        <a:lnTo>
                          <a:pt x="17288" y="2305"/>
                        </a:lnTo>
                        <a:cubicBezTo>
                          <a:pt x="17288" y="2305"/>
                          <a:pt x="17288" y="3457"/>
                          <a:pt x="18441" y="3457"/>
                        </a:cubicBezTo>
                        <a:lnTo>
                          <a:pt x="28813" y="9220"/>
                        </a:lnTo>
                        <a:cubicBezTo>
                          <a:pt x="28813" y="9220"/>
                          <a:pt x="28813" y="9220"/>
                          <a:pt x="28813" y="9220"/>
                        </a:cubicBezTo>
                        <a:lnTo>
                          <a:pt x="17288" y="16136"/>
                        </a:lnTo>
                        <a:cubicBezTo>
                          <a:pt x="17288" y="16136"/>
                          <a:pt x="16136" y="16136"/>
                          <a:pt x="16136" y="16136"/>
                        </a:cubicBezTo>
                        <a:cubicBezTo>
                          <a:pt x="16136" y="16136"/>
                          <a:pt x="16136" y="16136"/>
                          <a:pt x="16136" y="16136"/>
                        </a:cubicBezTo>
                        <a:cubicBezTo>
                          <a:pt x="16136" y="16136"/>
                          <a:pt x="14983" y="16136"/>
                          <a:pt x="14983" y="16136"/>
                        </a:cubicBezTo>
                        <a:lnTo>
                          <a:pt x="14983" y="16136"/>
                        </a:lnTo>
                        <a:cubicBezTo>
                          <a:pt x="14983" y="16136"/>
                          <a:pt x="13830" y="16136"/>
                          <a:pt x="13830" y="16136"/>
                        </a:cubicBezTo>
                        <a:lnTo>
                          <a:pt x="13830" y="16136"/>
                        </a:lnTo>
                        <a:cubicBezTo>
                          <a:pt x="13830" y="16136"/>
                          <a:pt x="12678" y="16136"/>
                          <a:pt x="12678" y="16136"/>
                        </a:cubicBezTo>
                        <a:lnTo>
                          <a:pt x="0" y="8068"/>
                        </a:lnTo>
                        <a:cubicBezTo>
                          <a:pt x="0" y="9220"/>
                          <a:pt x="0" y="9220"/>
                          <a:pt x="0" y="8068"/>
                        </a:cubicBezTo>
                        <a:lnTo>
                          <a:pt x="0" y="8068"/>
                        </a:lnTo>
                        <a:cubicBezTo>
                          <a:pt x="0" y="8068"/>
                          <a:pt x="0" y="8068"/>
                          <a:pt x="0" y="8068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0366FE"/>
                      </a:gs>
                      <a:gs pos="50000">
                        <a:srgbClr val="0451E5"/>
                      </a:gs>
                      <a:gs pos="100000">
                        <a:srgbClr val="063CCC"/>
                      </a:gs>
                    </a:gsLst>
                    <a:lin ang="20691542" scaled="1"/>
                  </a:gradFill>
                  <a:ln w="115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260" name="Freeform: Shape 4259">
                    <a:extLst>
                      <a:ext uri="{FF2B5EF4-FFF2-40B4-BE49-F238E27FC236}">
                        <a16:creationId xmlns:a16="http://schemas.microsoft.com/office/drawing/2014/main" id="{DD36358F-138D-16F9-E603-1CB45815B3DA}"/>
                      </a:ext>
                    </a:extLst>
                  </p:cNvPr>
                  <p:cNvSpPr/>
                  <p:nvPr/>
                </p:nvSpPr>
                <p:spPr>
                  <a:xfrm>
                    <a:off x="15763957" y="9362435"/>
                    <a:ext cx="28813" cy="17287"/>
                  </a:xfrm>
                  <a:custGeom>
                    <a:avLst/>
                    <a:gdLst>
                      <a:gd name="connsiteX0" fmla="*/ 0 w 28813"/>
                      <a:gd name="connsiteY0" fmla="*/ 10373 h 17287"/>
                      <a:gd name="connsiteX1" fmla="*/ 0 w 28813"/>
                      <a:gd name="connsiteY1" fmla="*/ 10373 h 17287"/>
                      <a:gd name="connsiteX2" fmla="*/ 0 w 28813"/>
                      <a:gd name="connsiteY2" fmla="*/ 10373 h 17287"/>
                      <a:gd name="connsiteX3" fmla="*/ 0 w 28813"/>
                      <a:gd name="connsiteY3" fmla="*/ 6916 h 17287"/>
                      <a:gd name="connsiteX4" fmla="*/ 1152 w 28813"/>
                      <a:gd name="connsiteY4" fmla="*/ 8068 h 17287"/>
                      <a:gd name="connsiteX5" fmla="*/ 1152 w 28813"/>
                      <a:gd name="connsiteY5" fmla="*/ 8068 h 17287"/>
                      <a:gd name="connsiteX6" fmla="*/ 1152 w 28813"/>
                      <a:gd name="connsiteY6" fmla="*/ 8068 h 17287"/>
                      <a:gd name="connsiteX7" fmla="*/ 1152 w 28813"/>
                      <a:gd name="connsiteY7" fmla="*/ 8068 h 17287"/>
                      <a:gd name="connsiteX8" fmla="*/ 1152 w 28813"/>
                      <a:gd name="connsiteY8" fmla="*/ 8068 h 17287"/>
                      <a:gd name="connsiteX9" fmla="*/ 1152 w 28813"/>
                      <a:gd name="connsiteY9" fmla="*/ 8068 h 17287"/>
                      <a:gd name="connsiteX10" fmla="*/ 1152 w 28813"/>
                      <a:gd name="connsiteY10" fmla="*/ 8068 h 17287"/>
                      <a:gd name="connsiteX11" fmla="*/ 1152 w 28813"/>
                      <a:gd name="connsiteY11" fmla="*/ 8068 h 17287"/>
                      <a:gd name="connsiteX12" fmla="*/ 1152 w 28813"/>
                      <a:gd name="connsiteY12" fmla="*/ 8068 h 17287"/>
                      <a:gd name="connsiteX13" fmla="*/ 1152 w 28813"/>
                      <a:gd name="connsiteY13" fmla="*/ 8068 h 17287"/>
                      <a:gd name="connsiteX14" fmla="*/ 1152 w 28813"/>
                      <a:gd name="connsiteY14" fmla="*/ 8068 h 17287"/>
                      <a:gd name="connsiteX15" fmla="*/ 1152 w 28813"/>
                      <a:gd name="connsiteY15" fmla="*/ 8068 h 17287"/>
                      <a:gd name="connsiteX16" fmla="*/ 1152 w 28813"/>
                      <a:gd name="connsiteY16" fmla="*/ 8068 h 17287"/>
                      <a:gd name="connsiteX17" fmla="*/ 1152 w 28813"/>
                      <a:gd name="connsiteY17" fmla="*/ 8068 h 17287"/>
                      <a:gd name="connsiteX18" fmla="*/ 1152 w 28813"/>
                      <a:gd name="connsiteY18" fmla="*/ 8068 h 17287"/>
                      <a:gd name="connsiteX19" fmla="*/ 1152 w 28813"/>
                      <a:gd name="connsiteY19" fmla="*/ 8068 h 17287"/>
                      <a:gd name="connsiteX20" fmla="*/ 1152 w 28813"/>
                      <a:gd name="connsiteY20" fmla="*/ 8068 h 17287"/>
                      <a:gd name="connsiteX21" fmla="*/ 2305 w 28813"/>
                      <a:gd name="connsiteY21" fmla="*/ 8068 h 17287"/>
                      <a:gd name="connsiteX22" fmla="*/ 17288 w 28813"/>
                      <a:gd name="connsiteY22" fmla="*/ 0 h 17287"/>
                      <a:gd name="connsiteX23" fmla="*/ 17288 w 28813"/>
                      <a:gd name="connsiteY23" fmla="*/ 0 h 17287"/>
                      <a:gd name="connsiteX24" fmla="*/ 17288 w 28813"/>
                      <a:gd name="connsiteY24" fmla="*/ 0 h 17287"/>
                      <a:gd name="connsiteX25" fmla="*/ 17288 w 28813"/>
                      <a:gd name="connsiteY25" fmla="*/ 2305 h 17287"/>
                      <a:gd name="connsiteX26" fmla="*/ 18440 w 28813"/>
                      <a:gd name="connsiteY26" fmla="*/ 3457 h 17287"/>
                      <a:gd name="connsiteX27" fmla="*/ 28813 w 28813"/>
                      <a:gd name="connsiteY27" fmla="*/ 9220 h 17287"/>
                      <a:gd name="connsiteX28" fmla="*/ 28813 w 28813"/>
                      <a:gd name="connsiteY28" fmla="*/ 9220 h 17287"/>
                      <a:gd name="connsiteX29" fmla="*/ 13830 w 28813"/>
                      <a:gd name="connsiteY29" fmla="*/ 17288 h 17287"/>
                      <a:gd name="connsiteX30" fmla="*/ 12677 w 28813"/>
                      <a:gd name="connsiteY30" fmla="*/ 17288 h 17287"/>
                      <a:gd name="connsiteX31" fmla="*/ 12677 w 28813"/>
                      <a:gd name="connsiteY31" fmla="*/ 17288 h 17287"/>
                      <a:gd name="connsiteX32" fmla="*/ 11525 w 28813"/>
                      <a:gd name="connsiteY32" fmla="*/ 17288 h 17287"/>
                      <a:gd name="connsiteX33" fmla="*/ 11525 w 28813"/>
                      <a:gd name="connsiteY33" fmla="*/ 17288 h 17287"/>
                      <a:gd name="connsiteX34" fmla="*/ 10372 w 28813"/>
                      <a:gd name="connsiteY34" fmla="*/ 17288 h 17287"/>
                      <a:gd name="connsiteX35" fmla="*/ 10372 w 28813"/>
                      <a:gd name="connsiteY35" fmla="*/ 17288 h 17287"/>
                      <a:gd name="connsiteX36" fmla="*/ 9220 w 28813"/>
                      <a:gd name="connsiteY36" fmla="*/ 17288 h 17287"/>
                      <a:gd name="connsiteX37" fmla="*/ 0 w 28813"/>
                      <a:gd name="connsiteY37" fmla="*/ 10373 h 17287"/>
                      <a:gd name="connsiteX38" fmla="*/ 0 w 28813"/>
                      <a:gd name="connsiteY38" fmla="*/ 10373 h 17287"/>
                      <a:gd name="connsiteX39" fmla="*/ 0 w 28813"/>
                      <a:gd name="connsiteY39" fmla="*/ 10373 h 17287"/>
                      <a:gd name="connsiteX40" fmla="*/ 0 w 28813"/>
                      <a:gd name="connsiteY40" fmla="*/ 10373 h 172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</a:cxnLst>
                    <a:rect l="l" t="t" r="r" b="b"/>
                    <a:pathLst>
                      <a:path w="28813" h="17287">
                        <a:moveTo>
                          <a:pt x="0" y="10373"/>
                        </a:moveTo>
                        <a:cubicBezTo>
                          <a:pt x="0" y="10373"/>
                          <a:pt x="0" y="10373"/>
                          <a:pt x="0" y="10373"/>
                        </a:cubicBezTo>
                        <a:lnTo>
                          <a:pt x="0" y="10373"/>
                        </a:lnTo>
                        <a:lnTo>
                          <a:pt x="0" y="6916"/>
                        </a:lnTo>
                        <a:lnTo>
                          <a:pt x="1152" y="8068"/>
                        </a:lnTo>
                        <a:cubicBezTo>
                          <a:pt x="1152" y="8068"/>
                          <a:pt x="1152" y="8068"/>
                          <a:pt x="1152" y="8068"/>
                        </a:cubicBezTo>
                        <a:cubicBezTo>
                          <a:pt x="1152" y="8068"/>
                          <a:pt x="1152" y="8068"/>
                          <a:pt x="1152" y="8068"/>
                        </a:cubicBezTo>
                        <a:cubicBezTo>
                          <a:pt x="1152" y="8068"/>
                          <a:pt x="1152" y="8068"/>
                          <a:pt x="1152" y="8068"/>
                        </a:cubicBezTo>
                        <a:lnTo>
                          <a:pt x="1152" y="8068"/>
                        </a:lnTo>
                        <a:cubicBezTo>
                          <a:pt x="1152" y="8068"/>
                          <a:pt x="1152" y="8068"/>
                          <a:pt x="1152" y="8068"/>
                        </a:cubicBezTo>
                        <a:cubicBezTo>
                          <a:pt x="1152" y="8068"/>
                          <a:pt x="1152" y="8068"/>
                          <a:pt x="1152" y="8068"/>
                        </a:cubicBezTo>
                        <a:cubicBezTo>
                          <a:pt x="1152" y="8068"/>
                          <a:pt x="1152" y="8068"/>
                          <a:pt x="1152" y="8068"/>
                        </a:cubicBezTo>
                        <a:cubicBezTo>
                          <a:pt x="1152" y="8068"/>
                          <a:pt x="1152" y="8068"/>
                          <a:pt x="1152" y="8068"/>
                        </a:cubicBezTo>
                        <a:cubicBezTo>
                          <a:pt x="1152" y="8068"/>
                          <a:pt x="1152" y="8068"/>
                          <a:pt x="1152" y="8068"/>
                        </a:cubicBezTo>
                        <a:lnTo>
                          <a:pt x="1152" y="8068"/>
                        </a:lnTo>
                        <a:cubicBezTo>
                          <a:pt x="1152" y="8068"/>
                          <a:pt x="1152" y="8068"/>
                          <a:pt x="1152" y="8068"/>
                        </a:cubicBezTo>
                        <a:cubicBezTo>
                          <a:pt x="1152" y="8068"/>
                          <a:pt x="1152" y="8068"/>
                          <a:pt x="1152" y="8068"/>
                        </a:cubicBezTo>
                        <a:cubicBezTo>
                          <a:pt x="1152" y="8068"/>
                          <a:pt x="1152" y="8068"/>
                          <a:pt x="1152" y="8068"/>
                        </a:cubicBezTo>
                        <a:cubicBezTo>
                          <a:pt x="1152" y="8068"/>
                          <a:pt x="1152" y="8068"/>
                          <a:pt x="1152" y="8068"/>
                        </a:cubicBezTo>
                        <a:cubicBezTo>
                          <a:pt x="1152" y="8068"/>
                          <a:pt x="1152" y="8068"/>
                          <a:pt x="1152" y="8068"/>
                        </a:cubicBezTo>
                        <a:cubicBezTo>
                          <a:pt x="1152" y="8068"/>
                          <a:pt x="1152" y="8068"/>
                          <a:pt x="1152" y="8068"/>
                        </a:cubicBezTo>
                        <a:cubicBezTo>
                          <a:pt x="1152" y="8068"/>
                          <a:pt x="1152" y="8068"/>
                          <a:pt x="2305" y="8068"/>
                        </a:cubicBezTo>
                        <a:lnTo>
                          <a:pt x="17288" y="0"/>
                        </a:lnTo>
                        <a:lnTo>
                          <a:pt x="17288" y="0"/>
                        </a:lnTo>
                        <a:cubicBezTo>
                          <a:pt x="17288" y="0"/>
                          <a:pt x="17288" y="0"/>
                          <a:pt x="17288" y="0"/>
                        </a:cubicBezTo>
                        <a:lnTo>
                          <a:pt x="17288" y="2305"/>
                        </a:lnTo>
                        <a:cubicBezTo>
                          <a:pt x="17288" y="2305"/>
                          <a:pt x="17288" y="3457"/>
                          <a:pt x="18440" y="3457"/>
                        </a:cubicBezTo>
                        <a:lnTo>
                          <a:pt x="28813" y="9220"/>
                        </a:lnTo>
                        <a:cubicBezTo>
                          <a:pt x="28813" y="9220"/>
                          <a:pt x="28813" y="9220"/>
                          <a:pt x="28813" y="9220"/>
                        </a:cubicBezTo>
                        <a:lnTo>
                          <a:pt x="13830" y="17288"/>
                        </a:lnTo>
                        <a:cubicBezTo>
                          <a:pt x="13830" y="17288"/>
                          <a:pt x="12677" y="17288"/>
                          <a:pt x="12677" y="17288"/>
                        </a:cubicBezTo>
                        <a:cubicBezTo>
                          <a:pt x="12677" y="17288"/>
                          <a:pt x="12677" y="17288"/>
                          <a:pt x="12677" y="17288"/>
                        </a:cubicBezTo>
                        <a:cubicBezTo>
                          <a:pt x="12677" y="17288"/>
                          <a:pt x="11525" y="17288"/>
                          <a:pt x="11525" y="17288"/>
                        </a:cubicBezTo>
                        <a:lnTo>
                          <a:pt x="11525" y="17288"/>
                        </a:lnTo>
                        <a:cubicBezTo>
                          <a:pt x="11525" y="17288"/>
                          <a:pt x="10372" y="17288"/>
                          <a:pt x="10372" y="17288"/>
                        </a:cubicBezTo>
                        <a:lnTo>
                          <a:pt x="10372" y="17288"/>
                        </a:lnTo>
                        <a:cubicBezTo>
                          <a:pt x="10372" y="17288"/>
                          <a:pt x="9220" y="17288"/>
                          <a:pt x="9220" y="17288"/>
                        </a:cubicBezTo>
                        <a:lnTo>
                          <a:pt x="0" y="10373"/>
                        </a:lnTo>
                        <a:cubicBezTo>
                          <a:pt x="0" y="10373"/>
                          <a:pt x="0" y="10373"/>
                          <a:pt x="0" y="10373"/>
                        </a:cubicBezTo>
                        <a:cubicBezTo>
                          <a:pt x="0" y="10373"/>
                          <a:pt x="0" y="10373"/>
                          <a:pt x="0" y="10373"/>
                        </a:cubicBezTo>
                        <a:cubicBezTo>
                          <a:pt x="0" y="10373"/>
                          <a:pt x="0" y="10373"/>
                          <a:pt x="0" y="10373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0366FE"/>
                      </a:gs>
                      <a:gs pos="50000">
                        <a:srgbClr val="0451E5"/>
                      </a:gs>
                      <a:gs pos="100000">
                        <a:srgbClr val="063CCC"/>
                      </a:gs>
                    </a:gsLst>
                    <a:lin ang="20691542" scaled="1"/>
                  </a:gradFill>
                  <a:ln w="115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261" name="Freeform: Shape 4260">
                    <a:extLst>
                      <a:ext uri="{FF2B5EF4-FFF2-40B4-BE49-F238E27FC236}">
                        <a16:creationId xmlns:a16="http://schemas.microsoft.com/office/drawing/2014/main" id="{2B32238E-3F0B-85B7-FFA5-054683F7C91B}"/>
                      </a:ext>
                    </a:extLst>
                  </p:cNvPr>
                  <p:cNvSpPr/>
                  <p:nvPr/>
                </p:nvSpPr>
                <p:spPr>
                  <a:xfrm>
                    <a:off x="15785854" y="9350910"/>
                    <a:ext cx="28813" cy="17287"/>
                  </a:xfrm>
                  <a:custGeom>
                    <a:avLst/>
                    <a:gdLst>
                      <a:gd name="connsiteX0" fmla="*/ 0 w 28813"/>
                      <a:gd name="connsiteY0" fmla="*/ 10373 h 17287"/>
                      <a:gd name="connsiteX1" fmla="*/ 0 w 28813"/>
                      <a:gd name="connsiteY1" fmla="*/ 10373 h 17287"/>
                      <a:gd name="connsiteX2" fmla="*/ 0 w 28813"/>
                      <a:gd name="connsiteY2" fmla="*/ 10373 h 17287"/>
                      <a:gd name="connsiteX3" fmla="*/ 0 w 28813"/>
                      <a:gd name="connsiteY3" fmla="*/ 6916 h 17287"/>
                      <a:gd name="connsiteX4" fmla="*/ 1153 w 28813"/>
                      <a:gd name="connsiteY4" fmla="*/ 8068 h 17287"/>
                      <a:gd name="connsiteX5" fmla="*/ 1153 w 28813"/>
                      <a:gd name="connsiteY5" fmla="*/ 8068 h 17287"/>
                      <a:gd name="connsiteX6" fmla="*/ 1153 w 28813"/>
                      <a:gd name="connsiteY6" fmla="*/ 8068 h 17287"/>
                      <a:gd name="connsiteX7" fmla="*/ 1153 w 28813"/>
                      <a:gd name="connsiteY7" fmla="*/ 8068 h 17287"/>
                      <a:gd name="connsiteX8" fmla="*/ 1153 w 28813"/>
                      <a:gd name="connsiteY8" fmla="*/ 8068 h 17287"/>
                      <a:gd name="connsiteX9" fmla="*/ 1153 w 28813"/>
                      <a:gd name="connsiteY9" fmla="*/ 8068 h 17287"/>
                      <a:gd name="connsiteX10" fmla="*/ 1153 w 28813"/>
                      <a:gd name="connsiteY10" fmla="*/ 8068 h 17287"/>
                      <a:gd name="connsiteX11" fmla="*/ 1153 w 28813"/>
                      <a:gd name="connsiteY11" fmla="*/ 8068 h 17287"/>
                      <a:gd name="connsiteX12" fmla="*/ 1153 w 28813"/>
                      <a:gd name="connsiteY12" fmla="*/ 8068 h 17287"/>
                      <a:gd name="connsiteX13" fmla="*/ 1153 w 28813"/>
                      <a:gd name="connsiteY13" fmla="*/ 8068 h 17287"/>
                      <a:gd name="connsiteX14" fmla="*/ 1153 w 28813"/>
                      <a:gd name="connsiteY14" fmla="*/ 8068 h 17287"/>
                      <a:gd name="connsiteX15" fmla="*/ 1153 w 28813"/>
                      <a:gd name="connsiteY15" fmla="*/ 8068 h 17287"/>
                      <a:gd name="connsiteX16" fmla="*/ 1153 w 28813"/>
                      <a:gd name="connsiteY16" fmla="*/ 8068 h 17287"/>
                      <a:gd name="connsiteX17" fmla="*/ 1153 w 28813"/>
                      <a:gd name="connsiteY17" fmla="*/ 8068 h 17287"/>
                      <a:gd name="connsiteX18" fmla="*/ 1153 w 28813"/>
                      <a:gd name="connsiteY18" fmla="*/ 8068 h 17287"/>
                      <a:gd name="connsiteX19" fmla="*/ 1153 w 28813"/>
                      <a:gd name="connsiteY19" fmla="*/ 8068 h 17287"/>
                      <a:gd name="connsiteX20" fmla="*/ 1153 w 28813"/>
                      <a:gd name="connsiteY20" fmla="*/ 8068 h 17287"/>
                      <a:gd name="connsiteX21" fmla="*/ 2305 w 28813"/>
                      <a:gd name="connsiteY21" fmla="*/ 8068 h 17287"/>
                      <a:gd name="connsiteX22" fmla="*/ 17288 w 28813"/>
                      <a:gd name="connsiteY22" fmla="*/ 0 h 17287"/>
                      <a:gd name="connsiteX23" fmla="*/ 17288 w 28813"/>
                      <a:gd name="connsiteY23" fmla="*/ 0 h 17287"/>
                      <a:gd name="connsiteX24" fmla="*/ 17288 w 28813"/>
                      <a:gd name="connsiteY24" fmla="*/ 0 h 17287"/>
                      <a:gd name="connsiteX25" fmla="*/ 17288 w 28813"/>
                      <a:gd name="connsiteY25" fmla="*/ 2305 h 17287"/>
                      <a:gd name="connsiteX26" fmla="*/ 18441 w 28813"/>
                      <a:gd name="connsiteY26" fmla="*/ 3457 h 17287"/>
                      <a:gd name="connsiteX27" fmla="*/ 28813 w 28813"/>
                      <a:gd name="connsiteY27" fmla="*/ 9220 h 17287"/>
                      <a:gd name="connsiteX28" fmla="*/ 28813 w 28813"/>
                      <a:gd name="connsiteY28" fmla="*/ 9220 h 17287"/>
                      <a:gd name="connsiteX29" fmla="*/ 13830 w 28813"/>
                      <a:gd name="connsiteY29" fmla="*/ 17288 h 17287"/>
                      <a:gd name="connsiteX30" fmla="*/ 12678 w 28813"/>
                      <a:gd name="connsiteY30" fmla="*/ 17288 h 17287"/>
                      <a:gd name="connsiteX31" fmla="*/ 12678 w 28813"/>
                      <a:gd name="connsiteY31" fmla="*/ 17288 h 17287"/>
                      <a:gd name="connsiteX32" fmla="*/ 11525 w 28813"/>
                      <a:gd name="connsiteY32" fmla="*/ 17288 h 17287"/>
                      <a:gd name="connsiteX33" fmla="*/ 11525 w 28813"/>
                      <a:gd name="connsiteY33" fmla="*/ 17288 h 17287"/>
                      <a:gd name="connsiteX34" fmla="*/ 10373 w 28813"/>
                      <a:gd name="connsiteY34" fmla="*/ 17288 h 17287"/>
                      <a:gd name="connsiteX35" fmla="*/ 10373 w 28813"/>
                      <a:gd name="connsiteY35" fmla="*/ 17288 h 17287"/>
                      <a:gd name="connsiteX36" fmla="*/ 9221 w 28813"/>
                      <a:gd name="connsiteY36" fmla="*/ 17288 h 17287"/>
                      <a:gd name="connsiteX37" fmla="*/ 0 w 28813"/>
                      <a:gd name="connsiteY37" fmla="*/ 10373 h 17287"/>
                      <a:gd name="connsiteX38" fmla="*/ 0 w 28813"/>
                      <a:gd name="connsiteY38" fmla="*/ 10373 h 17287"/>
                      <a:gd name="connsiteX39" fmla="*/ 0 w 28813"/>
                      <a:gd name="connsiteY39" fmla="*/ 10373 h 17287"/>
                      <a:gd name="connsiteX40" fmla="*/ 0 w 28813"/>
                      <a:gd name="connsiteY40" fmla="*/ 10373 h 172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</a:cxnLst>
                    <a:rect l="l" t="t" r="r" b="b"/>
                    <a:pathLst>
                      <a:path w="28813" h="17287">
                        <a:moveTo>
                          <a:pt x="0" y="10373"/>
                        </a:moveTo>
                        <a:cubicBezTo>
                          <a:pt x="0" y="9220"/>
                          <a:pt x="0" y="9220"/>
                          <a:pt x="0" y="10373"/>
                        </a:cubicBezTo>
                        <a:lnTo>
                          <a:pt x="0" y="10373"/>
                        </a:lnTo>
                        <a:lnTo>
                          <a:pt x="0" y="6916"/>
                        </a:lnTo>
                        <a:lnTo>
                          <a:pt x="1153" y="8068"/>
                        </a:lnTo>
                        <a:cubicBezTo>
                          <a:pt x="1153" y="8068"/>
                          <a:pt x="1153" y="8068"/>
                          <a:pt x="1153" y="8068"/>
                        </a:cubicBezTo>
                        <a:cubicBezTo>
                          <a:pt x="1153" y="8068"/>
                          <a:pt x="1153" y="8068"/>
                          <a:pt x="1153" y="8068"/>
                        </a:cubicBezTo>
                        <a:cubicBezTo>
                          <a:pt x="1153" y="8068"/>
                          <a:pt x="1153" y="8068"/>
                          <a:pt x="1153" y="8068"/>
                        </a:cubicBezTo>
                        <a:lnTo>
                          <a:pt x="1153" y="8068"/>
                        </a:lnTo>
                        <a:cubicBezTo>
                          <a:pt x="1153" y="8068"/>
                          <a:pt x="1153" y="8068"/>
                          <a:pt x="1153" y="8068"/>
                        </a:cubicBezTo>
                        <a:cubicBezTo>
                          <a:pt x="1153" y="8068"/>
                          <a:pt x="1153" y="8068"/>
                          <a:pt x="1153" y="8068"/>
                        </a:cubicBezTo>
                        <a:cubicBezTo>
                          <a:pt x="1153" y="8068"/>
                          <a:pt x="1153" y="8068"/>
                          <a:pt x="1153" y="8068"/>
                        </a:cubicBezTo>
                        <a:cubicBezTo>
                          <a:pt x="1153" y="8068"/>
                          <a:pt x="1153" y="8068"/>
                          <a:pt x="1153" y="8068"/>
                        </a:cubicBezTo>
                        <a:cubicBezTo>
                          <a:pt x="1153" y="8068"/>
                          <a:pt x="1153" y="8068"/>
                          <a:pt x="1153" y="8068"/>
                        </a:cubicBezTo>
                        <a:lnTo>
                          <a:pt x="1153" y="8068"/>
                        </a:lnTo>
                        <a:cubicBezTo>
                          <a:pt x="1153" y="8068"/>
                          <a:pt x="1153" y="8068"/>
                          <a:pt x="1153" y="8068"/>
                        </a:cubicBezTo>
                        <a:cubicBezTo>
                          <a:pt x="1153" y="8068"/>
                          <a:pt x="1153" y="8068"/>
                          <a:pt x="1153" y="8068"/>
                        </a:cubicBezTo>
                        <a:cubicBezTo>
                          <a:pt x="1153" y="8068"/>
                          <a:pt x="1153" y="8068"/>
                          <a:pt x="1153" y="8068"/>
                        </a:cubicBezTo>
                        <a:cubicBezTo>
                          <a:pt x="1153" y="8068"/>
                          <a:pt x="1153" y="8068"/>
                          <a:pt x="1153" y="8068"/>
                        </a:cubicBezTo>
                        <a:cubicBezTo>
                          <a:pt x="1153" y="8068"/>
                          <a:pt x="1153" y="8068"/>
                          <a:pt x="1153" y="8068"/>
                        </a:cubicBezTo>
                        <a:cubicBezTo>
                          <a:pt x="1153" y="8068"/>
                          <a:pt x="1153" y="8068"/>
                          <a:pt x="1153" y="8068"/>
                        </a:cubicBezTo>
                        <a:cubicBezTo>
                          <a:pt x="1153" y="8068"/>
                          <a:pt x="1153" y="8068"/>
                          <a:pt x="2305" y="8068"/>
                        </a:cubicBezTo>
                        <a:lnTo>
                          <a:pt x="17288" y="0"/>
                        </a:lnTo>
                        <a:lnTo>
                          <a:pt x="17288" y="0"/>
                        </a:lnTo>
                        <a:cubicBezTo>
                          <a:pt x="17288" y="0"/>
                          <a:pt x="17288" y="0"/>
                          <a:pt x="17288" y="0"/>
                        </a:cubicBezTo>
                        <a:lnTo>
                          <a:pt x="17288" y="2305"/>
                        </a:lnTo>
                        <a:cubicBezTo>
                          <a:pt x="17288" y="2305"/>
                          <a:pt x="17288" y="3457"/>
                          <a:pt x="18441" y="3457"/>
                        </a:cubicBezTo>
                        <a:lnTo>
                          <a:pt x="28813" y="9220"/>
                        </a:lnTo>
                        <a:cubicBezTo>
                          <a:pt x="28813" y="9220"/>
                          <a:pt x="28813" y="9220"/>
                          <a:pt x="28813" y="9220"/>
                        </a:cubicBezTo>
                        <a:lnTo>
                          <a:pt x="13830" y="17288"/>
                        </a:lnTo>
                        <a:cubicBezTo>
                          <a:pt x="13830" y="17288"/>
                          <a:pt x="12678" y="17288"/>
                          <a:pt x="12678" y="17288"/>
                        </a:cubicBezTo>
                        <a:cubicBezTo>
                          <a:pt x="12678" y="17288"/>
                          <a:pt x="12678" y="17288"/>
                          <a:pt x="12678" y="17288"/>
                        </a:cubicBezTo>
                        <a:cubicBezTo>
                          <a:pt x="12678" y="17288"/>
                          <a:pt x="11525" y="17288"/>
                          <a:pt x="11525" y="17288"/>
                        </a:cubicBezTo>
                        <a:lnTo>
                          <a:pt x="11525" y="17288"/>
                        </a:lnTo>
                        <a:cubicBezTo>
                          <a:pt x="11525" y="17288"/>
                          <a:pt x="10373" y="17288"/>
                          <a:pt x="10373" y="17288"/>
                        </a:cubicBezTo>
                        <a:lnTo>
                          <a:pt x="10373" y="17288"/>
                        </a:lnTo>
                        <a:cubicBezTo>
                          <a:pt x="10373" y="17288"/>
                          <a:pt x="9221" y="17288"/>
                          <a:pt x="9221" y="17288"/>
                        </a:cubicBezTo>
                        <a:lnTo>
                          <a:pt x="0" y="10373"/>
                        </a:lnTo>
                        <a:cubicBezTo>
                          <a:pt x="0" y="10373"/>
                          <a:pt x="0" y="10373"/>
                          <a:pt x="0" y="10373"/>
                        </a:cubicBezTo>
                        <a:cubicBezTo>
                          <a:pt x="0" y="10373"/>
                          <a:pt x="0" y="10373"/>
                          <a:pt x="0" y="10373"/>
                        </a:cubicBezTo>
                        <a:cubicBezTo>
                          <a:pt x="0" y="10373"/>
                          <a:pt x="0" y="10373"/>
                          <a:pt x="0" y="10373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0366FE"/>
                      </a:gs>
                      <a:gs pos="50000">
                        <a:srgbClr val="0451E5"/>
                      </a:gs>
                      <a:gs pos="100000">
                        <a:srgbClr val="063CCC"/>
                      </a:gs>
                    </a:gsLst>
                    <a:lin ang="20691537" scaled="1"/>
                  </a:gradFill>
                  <a:ln w="115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262" name="Freeform: Shape 4261">
                    <a:extLst>
                      <a:ext uri="{FF2B5EF4-FFF2-40B4-BE49-F238E27FC236}">
                        <a16:creationId xmlns:a16="http://schemas.microsoft.com/office/drawing/2014/main" id="{59DAD14B-7BFF-B240-D0D6-5690D1C89409}"/>
                      </a:ext>
                    </a:extLst>
                  </p:cNvPr>
                  <p:cNvSpPr/>
                  <p:nvPr/>
                </p:nvSpPr>
                <p:spPr>
                  <a:xfrm>
                    <a:off x="15806600" y="9338233"/>
                    <a:ext cx="28813" cy="17287"/>
                  </a:xfrm>
                  <a:custGeom>
                    <a:avLst/>
                    <a:gdLst>
                      <a:gd name="connsiteX0" fmla="*/ 0 w 28813"/>
                      <a:gd name="connsiteY0" fmla="*/ 10372 h 17287"/>
                      <a:gd name="connsiteX1" fmla="*/ 0 w 28813"/>
                      <a:gd name="connsiteY1" fmla="*/ 10372 h 17287"/>
                      <a:gd name="connsiteX2" fmla="*/ 0 w 28813"/>
                      <a:gd name="connsiteY2" fmla="*/ 10372 h 17287"/>
                      <a:gd name="connsiteX3" fmla="*/ 0 w 28813"/>
                      <a:gd name="connsiteY3" fmla="*/ 6915 h 17287"/>
                      <a:gd name="connsiteX4" fmla="*/ 1152 w 28813"/>
                      <a:gd name="connsiteY4" fmla="*/ 8068 h 17287"/>
                      <a:gd name="connsiteX5" fmla="*/ 1152 w 28813"/>
                      <a:gd name="connsiteY5" fmla="*/ 8068 h 17287"/>
                      <a:gd name="connsiteX6" fmla="*/ 1152 w 28813"/>
                      <a:gd name="connsiteY6" fmla="*/ 8068 h 17287"/>
                      <a:gd name="connsiteX7" fmla="*/ 1152 w 28813"/>
                      <a:gd name="connsiteY7" fmla="*/ 8068 h 17287"/>
                      <a:gd name="connsiteX8" fmla="*/ 1152 w 28813"/>
                      <a:gd name="connsiteY8" fmla="*/ 8068 h 17287"/>
                      <a:gd name="connsiteX9" fmla="*/ 1152 w 28813"/>
                      <a:gd name="connsiteY9" fmla="*/ 8068 h 17287"/>
                      <a:gd name="connsiteX10" fmla="*/ 1152 w 28813"/>
                      <a:gd name="connsiteY10" fmla="*/ 8068 h 17287"/>
                      <a:gd name="connsiteX11" fmla="*/ 1152 w 28813"/>
                      <a:gd name="connsiteY11" fmla="*/ 8068 h 17287"/>
                      <a:gd name="connsiteX12" fmla="*/ 1152 w 28813"/>
                      <a:gd name="connsiteY12" fmla="*/ 8068 h 17287"/>
                      <a:gd name="connsiteX13" fmla="*/ 1152 w 28813"/>
                      <a:gd name="connsiteY13" fmla="*/ 8068 h 17287"/>
                      <a:gd name="connsiteX14" fmla="*/ 1152 w 28813"/>
                      <a:gd name="connsiteY14" fmla="*/ 8068 h 17287"/>
                      <a:gd name="connsiteX15" fmla="*/ 1152 w 28813"/>
                      <a:gd name="connsiteY15" fmla="*/ 8068 h 17287"/>
                      <a:gd name="connsiteX16" fmla="*/ 1152 w 28813"/>
                      <a:gd name="connsiteY16" fmla="*/ 8068 h 17287"/>
                      <a:gd name="connsiteX17" fmla="*/ 1152 w 28813"/>
                      <a:gd name="connsiteY17" fmla="*/ 8068 h 17287"/>
                      <a:gd name="connsiteX18" fmla="*/ 1152 w 28813"/>
                      <a:gd name="connsiteY18" fmla="*/ 8068 h 17287"/>
                      <a:gd name="connsiteX19" fmla="*/ 1152 w 28813"/>
                      <a:gd name="connsiteY19" fmla="*/ 8068 h 17287"/>
                      <a:gd name="connsiteX20" fmla="*/ 1152 w 28813"/>
                      <a:gd name="connsiteY20" fmla="*/ 8068 h 17287"/>
                      <a:gd name="connsiteX21" fmla="*/ 2304 w 28813"/>
                      <a:gd name="connsiteY21" fmla="*/ 8068 h 17287"/>
                      <a:gd name="connsiteX22" fmla="*/ 17288 w 28813"/>
                      <a:gd name="connsiteY22" fmla="*/ 0 h 17287"/>
                      <a:gd name="connsiteX23" fmla="*/ 17288 w 28813"/>
                      <a:gd name="connsiteY23" fmla="*/ 0 h 17287"/>
                      <a:gd name="connsiteX24" fmla="*/ 17288 w 28813"/>
                      <a:gd name="connsiteY24" fmla="*/ 0 h 17287"/>
                      <a:gd name="connsiteX25" fmla="*/ 17288 w 28813"/>
                      <a:gd name="connsiteY25" fmla="*/ 2305 h 17287"/>
                      <a:gd name="connsiteX26" fmla="*/ 18440 w 28813"/>
                      <a:gd name="connsiteY26" fmla="*/ 3457 h 17287"/>
                      <a:gd name="connsiteX27" fmla="*/ 28813 w 28813"/>
                      <a:gd name="connsiteY27" fmla="*/ 9220 h 17287"/>
                      <a:gd name="connsiteX28" fmla="*/ 27660 w 28813"/>
                      <a:gd name="connsiteY28" fmla="*/ 9220 h 17287"/>
                      <a:gd name="connsiteX29" fmla="*/ 12677 w 28813"/>
                      <a:gd name="connsiteY29" fmla="*/ 17288 h 17287"/>
                      <a:gd name="connsiteX30" fmla="*/ 11525 w 28813"/>
                      <a:gd name="connsiteY30" fmla="*/ 17288 h 17287"/>
                      <a:gd name="connsiteX31" fmla="*/ 11525 w 28813"/>
                      <a:gd name="connsiteY31" fmla="*/ 17288 h 17287"/>
                      <a:gd name="connsiteX32" fmla="*/ 10372 w 28813"/>
                      <a:gd name="connsiteY32" fmla="*/ 17288 h 17287"/>
                      <a:gd name="connsiteX33" fmla="*/ 10372 w 28813"/>
                      <a:gd name="connsiteY33" fmla="*/ 17288 h 17287"/>
                      <a:gd name="connsiteX34" fmla="*/ 9220 w 28813"/>
                      <a:gd name="connsiteY34" fmla="*/ 17288 h 17287"/>
                      <a:gd name="connsiteX35" fmla="*/ 9220 w 28813"/>
                      <a:gd name="connsiteY35" fmla="*/ 17288 h 17287"/>
                      <a:gd name="connsiteX36" fmla="*/ 8067 w 28813"/>
                      <a:gd name="connsiteY36" fmla="*/ 17288 h 17287"/>
                      <a:gd name="connsiteX37" fmla="*/ 0 w 28813"/>
                      <a:gd name="connsiteY37" fmla="*/ 10372 h 17287"/>
                      <a:gd name="connsiteX38" fmla="*/ 0 w 28813"/>
                      <a:gd name="connsiteY38" fmla="*/ 10372 h 17287"/>
                      <a:gd name="connsiteX39" fmla="*/ 0 w 28813"/>
                      <a:gd name="connsiteY39" fmla="*/ 10372 h 17287"/>
                      <a:gd name="connsiteX40" fmla="*/ 0 w 28813"/>
                      <a:gd name="connsiteY40" fmla="*/ 10372 h 172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</a:cxnLst>
                    <a:rect l="l" t="t" r="r" b="b"/>
                    <a:pathLst>
                      <a:path w="28813" h="17287">
                        <a:moveTo>
                          <a:pt x="0" y="10372"/>
                        </a:moveTo>
                        <a:cubicBezTo>
                          <a:pt x="0" y="10372"/>
                          <a:pt x="0" y="10372"/>
                          <a:pt x="0" y="10372"/>
                        </a:cubicBezTo>
                        <a:lnTo>
                          <a:pt x="0" y="10372"/>
                        </a:lnTo>
                        <a:lnTo>
                          <a:pt x="0" y="6915"/>
                        </a:lnTo>
                        <a:lnTo>
                          <a:pt x="1152" y="8068"/>
                        </a:lnTo>
                        <a:cubicBezTo>
                          <a:pt x="1152" y="8068"/>
                          <a:pt x="1152" y="8068"/>
                          <a:pt x="1152" y="8068"/>
                        </a:cubicBezTo>
                        <a:cubicBezTo>
                          <a:pt x="1152" y="8068"/>
                          <a:pt x="1152" y="8068"/>
                          <a:pt x="1152" y="8068"/>
                        </a:cubicBezTo>
                        <a:cubicBezTo>
                          <a:pt x="1152" y="8068"/>
                          <a:pt x="1152" y="8068"/>
                          <a:pt x="1152" y="8068"/>
                        </a:cubicBezTo>
                        <a:lnTo>
                          <a:pt x="1152" y="8068"/>
                        </a:lnTo>
                        <a:cubicBezTo>
                          <a:pt x="1152" y="8068"/>
                          <a:pt x="1152" y="8068"/>
                          <a:pt x="1152" y="8068"/>
                        </a:cubicBezTo>
                        <a:cubicBezTo>
                          <a:pt x="1152" y="8068"/>
                          <a:pt x="1152" y="8068"/>
                          <a:pt x="1152" y="8068"/>
                        </a:cubicBezTo>
                        <a:cubicBezTo>
                          <a:pt x="1152" y="8068"/>
                          <a:pt x="1152" y="8068"/>
                          <a:pt x="1152" y="8068"/>
                        </a:cubicBezTo>
                        <a:cubicBezTo>
                          <a:pt x="1152" y="8068"/>
                          <a:pt x="1152" y="8068"/>
                          <a:pt x="1152" y="8068"/>
                        </a:cubicBezTo>
                        <a:cubicBezTo>
                          <a:pt x="1152" y="8068"/>
                          <a:pt x="1152" y="8068"/>
                          <a:pt x="1152" y="8068"/>
                        </a:cubicBezTo>
                        <a:lnTo>
                          <a:pt x="1152" y="8068"/>
                        </a:lnTo>
                        <a:cubicBezTo>
                          <a:pt x="1152" y="8068"/>
                          <a:pt x="1152" y="8068"/>
                          <a:pt x="1152" y="8068"/>
                        </a:cubicBezTo>
                        <a:cubicBezTo>
                          <a:pt x="1152" y="8068"/>
                          <a:pt x="1152" y="8068"/>
                          <a:pt x="1152" y="8068"/>
                        </a:cubicBezTo>
                        <a:cubicBezTo>
                          <a:pt x="1152" y="8068"/>
                          <a:pt x="1152" y="8068"/>
                          <a:pt x="1152" y="8068"/>
                        </a:cubicBezTo>
                        <a:cubicBezTo>
                          <a:pt x="1152" y="8068"/>
                          <a:pt x="1152" y="8068"/>
                          <a:pt x="1152" y="8068"/>
                        </a:cubicBezTo>
                        <a:cubicBezTo>
                          <a:pt x="1152" y="8068"/>
                          <a:pt x="1152" y="8068"/>
                          <a:pt x="1152" y="8068"/>
                        </a:cubicBezTo>
                        <a:cubicBezTo>
                          <a:pt x="1152" y="8068"/>
                          <a:pt x="1152" y="8068"/>
                          <a:pt x="1152" y="8068"/>
                        </a:cubicBezTo>
                        <a:cubicBezTo>
                          <a:pt x="1152" y="8068"/>
                          <a:pt x="1152" y="8068"/>
                          <a:pt x="2304" y="8068"/>
                        </a:cubicBezTo>
                        <a:lnTo>
                          <a:pt x="17288" y="0"/>
                        </a:lnTo>
                        <a:lnTo>
                          <a:pt x="17288" y="0"/>
                        </a:lnTo>
                        <a:cubicBezTo>
                          <a:pt x="17288" y="0"/>
                          <a:pt x="17288" y="0"/>
                          <a:pt x="17288" y="0"/>
                        </a:cubicBezTo>
                        <a:lnTo>
                          <a:pt x="17288" y="2305"/>
                        </a:lnTo>
                        <a:cubicBezTo>
                          <a:pt x="17288" y="2305"/>
                          <a:pt x="17288" y="3457"/>
                          <a:pt x="18440" y="3457"/>
                        </a:cubicBezTo>
                        <a:lnTo>
                          <a:pt x="28813" y="9220"/>
                        </a:lnTo>
                        <a:cubicBezTo>
                          <a:pt x="28813" y="9220"/>
                          <a:pt x="28813" y="9220"/>
                          <a:pt x="27660" y="9220"/>
                        </a:cubicBezTo>
                        <a:lnTo>
                          <a:pt x="12677" y="17288"/>
                        </a:lnTo>
                        <a:cubicBezTo>
                          <a:pt x="12677" y="17288"/>
                          <a:pt x="11525" y="17288"/>
                          <a:pt x="11525" y="17288"/>
                        </a:cubicBezTo>
                        <a:cubicBezTo>
                          <a:pt x="11525" y="17288"/>
                          <a:pt x="11525" y="17288"/>
                          <a:pt x="11525" y="17288"/>
                        </a:cubicBezTo>
                        <a:cubicBezTo>
                          <a:pt x="11525" y="17288"/>
                          <a:pt x="10372" y="17288"/>
                          <a:pt x="10372" y="17288"/>
                        </a:cubicBezTo>
                        <a:lnTo>
                          <a:pt x="10372" y="17288"/>
                        </a:lnTo>
                        <a:cubicBezTo>
                          <a:pt x="10372" y="17288"/>
                          <a:pt x="9220" y="17288"/>
                          <a:pt x="9220" y="17288"/>
                        </a:cubicBezTo>
                        <a:lnTo>
                          <a:pt x="9220" y="17288"/>
                        </a:lnTo>
                        <a:cubicBezTo>
                          <a:pt x="9220" y="17288"/>
                          <a:pt x="8067" y="17288"/>
                          <a:pt x="8067" y="17288"/>
                        </a:cubicBezTo>
                        <a:lnTo>
                          <a:pt x="0" y="10372"/>
                        </a:lnTo>
                        <a:cubicBezTo>
                          <a:pt x="1152" y="11525"/>
                          <a:pt x="0" y="11525"/>
                          <a:pt x="0" y="10372"/>
                        </a:cubicBezTo>
                        <a:cubicBezTo>
                          <a:pt x="0" y="10372"/>
                          <a:pt x="0" y="10372"/>
                          <a:pt x="0" y="10372"/>
                        </a:cubicBezTo>
                        <a:cubicBezTo>
                          <a:pt x="0" y="10372"/>
                          <a:pt x="0" y="10372"/>
                          <a:pt x="0" y="10372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0366FE"/>
                      </a:gs>
                      <a:gs pos="50000">
                        <a:srgbClr val="0451E5"/>
                      </a:gs>
                      <a:gs pos="100000">
                        <a:srgbClr val="063CCC"/>
                      </a:gs>
                    </a:gsLst>
                    <a:lin ang="20691541" scaled="1"/>
                  </a:gradFill>
                  <a:ln w="115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263" name="Freeform: Shape 4262">
                    <a:extLst>
                      <a:ext uri="{FF2B5EF4-FFF2-40B4-BE49-F238E27FC236}">
                        <a16:creationId xmlns:a16="http://schemas.microsoft.com/office/drawing/2014/main" id="{1D626E18-8F3C-183C-78D0-C48105D5F7F8}"/>
                      </a:ext>
                    </a:extLst>
                  </p:cNvPr>
                  <p:cNvSpPr/>
                  <p:nvPr/>
                </p:nvSpPr>
                <p:spPr>
                  <a:xfrm>
                    <a:off x="15828498" y="9326707"/>
                    <a:ext cx="28813" cy="17287"/>
                  </a:xfrm>
                  <a:custGeom>
                    <a:avLst/>
                    <a:gdLst>
                      <a:gd name="connsiteX0" fmla="*/ 0 w 28813"/>
                      <a:gd name="connsiteY0" fmla="*/ 10372 h 17287"/>
                      <a:gd name="connsiteX1" fmla="*/ 0 w 28813"/>
                      <a:gd name="connsiteY1" fmla="*/ 10372 h 17287"/>
                      <a:gd name="connsiteX2" fmla="*/ 0 w 28813"/>
                      <a:gd name="connsiteY2" fmla="*/ 10372 h 17287"/>
                      <a:gd name="connsiteX3" fmla="*/ 0 w 28813"/>
                      <a:gd name="connsiteY3" fmla="*/ 6915 h 17287"/>
                      <a:gd name="connsiteX4" fmla="*/ 1153 w 28813"/>
                      <a:gd name="connsiteY4" fmla="*/ 8068 h 17287"/>
                      <a:gd name="connsiteX5" fmla="*/ 1153 w 28813"/>
                      <a:gd name="connsiteY5" fmla="*/ 8068 h 17287"/>
                      <a:gd name="connsiteX6" fmla="*/ 1153 w 28813"/>
                      <a:gd name="connsiteY6" fmla="*/ 8068 h 17287"/>
                      <a:gd name="connsiteX7" fmla="*/ 1153 w 28813"/>
                      <a:gd name="connsiteY7" fmla="*/ 8068 h 17287"/>
                      <a:gd name="connsiteX8" fmla="*/ 1153 w 28813"/>
                      <a:gd name="connsiteY8" fmla="*/ 8068 h 17287"/>
                      <a:gd name="connsiteX9" fmla="*/ 1153 w 28813"/>
                      <a:gd name="connsiteY9" fmla="*/ 8068 h 17287"/>
                      <a:gd name="connsiteX10" fmla="*/ 1153 w 28813"/>
                      <a:gd name="connsiteY10" fmla="*/ 8068 h 17287"/>
                      <a:gd name="connsiteX11" fmla="*/ 1153 w 28813"/>
                      <a:gd name="connsiteY11" fmla="*/ 8068 h 17287"/>
                      <a:gd name="connsiteX12" fmla="*/ 1153 w 28813"/>
                      <a:gd name="connsiteY12" fmla="*/ 8068 h 17287"/>
                      <a:gd name="connsiteX13" fmla="*/ 1153 w 28813"/>
                      <a:gd name="connsiteY13" fmla="*/ 8068 h 17287"/>
                      <a:gd name="connsiteX14" fmla="*/ 1153 w 28813"/>
                      <a:gd name="connsiteY14" fmla="*/ 8068 h 17287"/>
                      <a:gd name="connsiteX15" fmla="*/ 1153 w 28813"/>
                      <a:gd name="connsiteY15" fmla="*/ 8068 h 17287"/>
                      <a:gd name="connsiteX16" fmla="*/ 1153 w 28813"/>
                      <a:gd name="connsiteY16" fmla="*/ 8068 h 17287"/>
                      <a:gd name="connsiteX17" fmla="*/ 1153 w 28813"/>
                      <a:gd name="connsiteY17" fmla="*/ 8068 h 17287"/>
                      <a:gd name="connsiteX18" fmla="*/ 1153 w 28813"/>
                      <a:gd name="connsiteY18" fmla="*/ 8068 h 17287"/>
                      <a:gd name="connsiteX19" fmla="*/ 1153 w 28813"/>
                      <a:gd name="connsiteY19" fmla="*/ 8068 h 17287"/>
                      <a:gd name="connsiteX20" fmla="*/ 1153 w 28813"/>
                      <a:gd name="connsiteY20" fmla="*/ 8068 h 17287"/>
                      <a:gd name="connsiteX21" fmla="*/ 2305 w 28813"/>
                      <a:gd name="connsiteY21" fmla="*/ 8068 h 17287"/>
                      <a:gd name="connsiteX22" fmla="*/ 17288 w 28813"/>
                      <a:gd name="connsiteY22" fmla="*/ 0 h 17287"/>
                      <a:gd name="connsiteX23" fmla="*/ 17288 w 28813"/>
                      <a:gd name="connsiteY23" fmla="*/ 0 h 17287"/>
                      <a:gd name="connsiteX24" fmla="*/ 17288 w 28813"/>
                      <a:gd name="connsiteY24" fmla="*/ 0 h 17287"/>
                      <a:gd name="connsiteX25" fmla="*/ 17288 w 28813"/>
                      <a:gd name="connsiteY25" fmla="*/ 2305 h 17287"/>
                      <a:gd name="connsiteX26" fmla="*/ 18441 w 28813"/>
                      <a:gd name="connsiteY26" fmla="*/ 3457 h 17287"/>
                      <a:gd name="connsiteX27" fmla="*/ 28813 w 28813"/>
                      <a:gd name="connsiteY27" fmla="*/ 9220 h 17287"/>
                      <a:gd name="connsiteX28" fmla="*/ 27661 w 28813"/>
                      <a:gd name="connsiteY28" fmla="*/ 9220 h 17287"/>
                      <a:gd name="connsiteX29" fmla="*/ 12678 w 28813"/>
                      <a:gd name="connsiteY29" fmla="*/ 17288 h 17287"/>
                      <a:gd name="connsiteX30" fmla="*/ 11525 w 28813"/>
                      <a:gd name="connsiteY30" fmla="*/ 17288 h 17287"/>
                      <a:gd name="connsiteX31" fmla="*/ 11525 w 28813"/>
                      <a:gd name="connsiteY31" fmla="*/ 17288 h 17287"/>
                      <a:gd name="connsiteX32" fmla="*/ 10373 w 28813"/>
                      <a:gd name="connsiteY32" fmla="*/ 17288 h 17287"/>
                      <a:gd name="connsiteX33" fmla="*/ 10373 w 28813"/>
                      <a:gd name="connsiteY33" fmla="*/ 17288 h 17287"/>
                      <a:gd name="connsiteX34" fmla="*/ 9220 w 28813"/>
                      <a:gd name="connsiteY34" fmla="*/ 17288 h 17287"/>
                      <a:gd name="connsiteX35" fmla="*/ 9220 w 28813"/>
                      <a:gd name="connsiteY35" fmla="*/ 17288 h 17287"/>
                      <a:gd name="connsiteX36" fmla="*/ 8068 w 28813"/>
                      <a:gd name="connsiteY36" fmla="*/ 17288 h 17287"/>
                      <a:gd name="connsiteX37" fmla="*/ 0 w 28813"/>
                      <a:gd name="connsiteY37" fmla="*/ 10372 h 17287"/>
                      <a:gd name="connsiteX38" fmla="*/ 0 w 28813"/>
                      <a:gd name="connsiteY38" fmla="*/ 10372 h 17287"/>
                      <a:gd name="connsiteX39" fmla="*/ 0 w 28813"/>
                      <a:gd name="connsiteY39" fmla="*/ 10372 h 17287"/>
                      <a:gd name="connsiteX40" fmla="*/ 0 w 28813"/>
                      <a:gd name="connsiteY40" fmla="*/ 10372 h 172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</a:cxnLst>
                    <a:rect l="l" t="t" r="r" b="b"/>
                    <a:pathLst>
                      <a:path w="28813" h="17287">
                        <a:moveTo>
                          <a:pt x="0" y="10372"/>
                        </a:moveTo>
                        <a:cubicBezTo>
                          <a:pt x="0" y="10372"/>
                          <a:pt x="0" y="10372"/>
                          <a:pt x="0" y="10372"/>
                        </a:cubicBezTo>
                        <a:lnTo>
                          <a:pt x="0" y="10372"/>
                        </a:lnTo>
                        <a:lnTo>
                          <a:pt x="0" y="6915"/>
                        </a:lnTo>
                        <a:lnTo>
                          <a:pt x="1153" y="8068"/>
                        </a:lnTo>
                        <a:cubicBezTo>
                          <a:pt x="1153" y="8068"/>
                          <a:pt x="1153" y="8068"/>
                          <a:pt x="1153" y="8068"/>
                        </a:cubicBezTo>
                        <a:cubicBezTo>
                          <a:pt x="1153" y="8068"/>
                          <a:pt x="1153" y="8068"/>
                          <a:pt x="1153" y="8068"/>
                        </a:cubicBezTo>
                        <a:cubicBezTo>
                          <a:pt x="1153" y="8068"/>
                          <a:pt x="1153" y="8068"/>
                          <a:pt x="1153" y="8068"/>
                        </a:cubicBezTo>
                        <a:lnTo>
                          <a:pt x="1153" y="8068"/>
                        </a:lnTo>
                        <a:cubicBezTo>
                          <a:pt x="1153" y="8068"/>
                          <a:pt x="1153" y="8068"/>
                          <a:pt x="1153" y="8068"/>
                        </a:cubicBezTo>
                        <a:cubicBezTo>
                          <a:pt x="1153" y="8068"/>
                          <a:pt x="1153" y="8068"/>
                          <a:pt x="1153" y="8068"/>
                        </a:cubicBezTo>
                        <a:cubicBezTo>
                          <a:pt x="1153" y="8068"/>
                          <a:pt x="1153" y="8068"/>
                          <a:pt x="1153" y="8068"/>
                        </a:cubicBezTo>
                        <a:cubicBezTo>
                          <a:pt x="1153" y="8068"/>
                          <a:pt x="1153" y="8068"/>
                          <a:pt x="1153" y="8068"/>
                        </a:cubicBezTo>
                        <a:cubicBezTo>
                          <a:pt x="1153" y="8068"/>
                          <a:pt x="1153" y="8068"/>
                          <a:pt x="1153" y="8068"/>
                        </a:cubicBezTo>
                        <a:lnTo>
                          <a:pt x="1153" y="8068"/>
                        </a:lnTo>
                        <a:cubicBezTo>
                          <a:pt x="1153" y="8068"/>
                          <a:pt x="1153" y="8068"/>
                          <a:pt x="1153" y="8068"/>
                        </a:cubicBezTo>
                        <a:cubicBezTo>
                          <a:pt x="1153" y="8068"/>
                          <a:pt x="1153" y="8068"/>
                          <a:pt x="1153" y="8068"/>
                        </a:cubicBezTo>
                        <a:cubicBezTo>
                          <a:pt x="1153" y="8068"/>
                          <a:pt x="1153" y="8068"/>
                          <a:pt x="1153" y="8068"/>
                        </a:cubicBezTo>
                        <a:cubicBezTo>
                          <a:pt x="1153" y="8068"/>
                          <a:pt x="1153" y="8068"/>
                          <a:pt x="1153" y="8068"/>
                        </a:cubicBezTo>
                        <a:cubicBezTo>
                          <a:pt x="1153" y="8068"/>
                          <a:pt x="1153" y="8068"/>
                          <a:pt x="1153" y="8068"/>
                        </a:cubicBezTo>
                        <a:cubicBezTo>
                          <a:pt x="1153" y="8068"/>
                          <a:pt x="1153" y="8068"/>
                          <a:pt x="1153" y="8068"/>
                        </a:cubicBezTo>
                        <a:cubicBezTo>
                          <a:pt x="1153" y="8068"/>
                          <a:pt x="1153" y="8068"/>
                          <a:pt x="2305" y="8068"/>
                        </a:cubicBezTo>
                        <a:lnTo>
                          <a:pt x="17288" y="0"/>
                        </a:lnTo>
                        <a:lnTo>
                          <a:pt x="17288" y="0"/>
                        </a:lnTo>
                        <a:cubicBezTo>
                          <a:pt x="17288" y="0"/>
                          <a:pt x="17288" y="0"/>
                          <a:pt x="17288" y="0"/>
                        </a:cubicBezTo>
                        <a:lnTo>
                          <a:pt x="17288" y="2305"/>
                        </a:lnTo>
                        <a:cubicBezTo>
                          <a:pt x="17288" y="2305"/>
                          <a:pt x="17288" y="3457"/>
                          <a:pt x="18441" y="3457"/>
                        </a:cubicBezTo>
                        <a:lnTo>
                          <a:pt x="28813" y="9220"/>
                        </a:lnTo>
                        <a:cubicBezTo>
                          <a:pt x="28813" y="9220"/>
                          <a:pt x="28813" y="9220"/>
                          <a:pt x="27661" y="9220"/>
                        </a:cubicBezTo>
                        <a:lnTo>
                          <a:pt x="12678" y="17288"/>
                        </a:lnTo>
                        <a:cubicBezTo>
                          <a:pt x="12678" y="17288"/>
                          <a:pt x="11525" y="17288"/>
                          <a:pt x="11525" y="17288"/>
                        </a:cubicBezTo>
                        <a:cubicBezTo>
                          <a:pt x="11525" y="17288"/>
                          <a:pt x="11525" y="17288"/>
                          <a:pt x="11525" y="17288"/>
                        </a:cubicBezTo>
                        <a:cubicBezTo>
                          <a:pt x="11525" y="17288"/>
                          <a:pt x="10373" y="17288"/>
                          <a:pt x="10373" y="17288"/>
                        </a:cubicBezTo>
                        <a:lnTo>
                          <a:pt x="10373" y="17288"/>
                        </a:lnTo>
                        <a:cubicBezTo>
                          <a:pt x="10373" y="17288"/>
                          <a:pt x="9220" y="17288"/>
                          <a:pt x="9220" y="17288"/>
                        </a:cubicBezTo>
                        <a:lnTo>
                          <a:pt x="9220" y="17288"/>
                        </a:lnTo>
                        <a:cubicBezTo>
                          <a:pt x="9220" y="17288"/>
                          <a:pt x="8068" y="17288"/>
                          <a:pt x="8068" y="17288"/>
                        </a:cubicBezTo>
                        <a:lnTo>
                          <a:pt x="0" y="10372"/>
                        </a:lnTo>
                        <a:cubicBezTo>
                          <a:pt x="0" y="10372"/>
                          <a:pt x="0" y="10372"/>
                          <a:pt x="0" y="10372"/>
                        </a:cubicBezTo>
                        <a:cubicBezTo>
                          <a:pt x="0" y="10372"/>
                          <a:pt x="0" y="10372"/>
                          <a:pt x="0" y="10372"/>
                        </a:cubicBezTo>
                        <a:cubicBezTo>
                          <a:pt x="0" y="10372"/>
                          <a:pt x="0" y="10372"/>
                          <a:pt x="0" y="10372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0366FE"/>
                      </a:gs>
                      <a:gs pos="50000">
                        <a:srgbClr val="0451E5"/>
                      </a:gs>
                      <a:gs pos="100000">
                        <a:srgbClr val="063CCC"/>
                      </a:gs>
                    </a:gsLst>
                    <a:lin ang="20691542" scaled="1"/>
                  </a:gradFill>
                  <a:ln w="115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264" name="Freeform: Shape 4263">
                    <a:extLst>
                      <a:ext uri="{FF2B5EF4-FFF2-40B4-BE49-F238E27FC236}">
                        <a16:creationId xmlns:a16="http://schemas.microsoft.com/office/drawing/2014/main" id="{D7791A48-639F-8170-6807-169FD587F350}"/>
                      </a:ext>
                    </a:extLst>
                  </p:cNvPr>
                  <p:cNvSpPr/>
                  <p:nvPr/>
                </p:nvSpPr>
                <p:spPr>
                  <a:xfrm>
                    <a:off x="15842328" y="9272538"/>
                    <a:ext cx="106032" cy="65694"/>
                  </a:xfrm>
                  <a:custGeom>
                    <a:avLst/>
                    <a:gdLst>
                      <a:gd name="connsiteX0" fmla="*/ 8068 w 106032"/>
                      <a:gd name="connsiteY0" fmla="*/ 51864 h 65694"/>
                      <a:gd name="connsiteX1" fmla="*/ 8068 w 106032"/>
                      <a:gd name="connsiteY1" fmla="*/ 51864 h 65694"/>
                      <a:gd name="connsiteX2" fmla="*/ 8068 w 106032"/>
                      <a:gd name="connsiteY2" fmla="*/ 51864 h 65694"/>
                      <a:gd name="connsiteX3" fmla="*/ 8068 w 106032"/>
                      <a:gd name="connsiteY3" fmla="*/ 48406 h 65694"/>
                      <a:gd name="connsiteX4" fmla="*/ 9220 w 106032"/>
                      <a:gd name="connsiteY4" fmla="*/ 49558 h 65694"/>
                      <a:gd name="connsiteX5" fmla="*/ 9220 w 106032"/>
                      <a:gd name="connsiteY5" fmla="*/ 49558 h 65694"/>
                      <a:gd name="connsiteX6" fmla="*/ 9220 w 106032"/>
                      <a:gd name="connsiteY6" fmla="*/ 49558 h 65694"/>
                      <a:gd name="connsiteX7" fmla="*/ 9220 w 106032"/>
                      <a:gd name="connsiteY7" fmla="*/ 49558 h 65694"/>
                      <a:gd name="connsiteX8" fmla="*/ 9220 w 106032"/>
                      <a:gd name="connsiteY8" fmla="*/ 49558 h 65694"/>
                      <a:gd name="connsiteX9" fmla="*/ 9220 w 106032"/>
                      <a:gd name="connsiteY9" fmla="*/ 49558 h 65694"/>
                      <a:gd name="connsiteX10" fmla="*/ 9220 w 106032"/>
                      <a:gd name="connsiteY10" fmla="*/ 49558 h 65694"/>
                      <a:gd name="connsiteX11" fmla="*/ 9220 w 106032"/>
                      <a:gd name="connsiteY11" fmla="*/ 49558 h 65694"/>
                      <a:gd name="connsiteX12" fmla="*/ 9220 w 106032"/>
                      <a:gd name="connsiteY12" fmla="*/ 49558 h 65694"/>
                      <a:gd name="connsiteX13" fmla="*/ 9220 w 106032"/>
                      <a:gd name="connsiteY13" fmla="*/ 49558 h 65694"/>
                      <a:gd name="connsiteX14" fmla="*/ 9220 w 106032"/>
                      <a:gd name="connsiteY14" fmla="*/ 49558 h 65694"/>
                      <a:gd name="connsiteX15" fmla="*/ 9220 w 106032"/>
                      <a:gd name="connsiteY15" fmla="*/ 49558 h 65694"/>
                      <a:gd name="connsiteX16" fmla="*/ 9220 w 106032"/>
                      <a:gd name="connsiteY16" fmla="*/ 49558 h 65694"/>
                      <a:gd name="connsiteX17" fmla="*/ 9220 w 106032"/>
                      <a:gd name="connsiteY17" fmla="*/ 49558 h 65694"/>
                      <a:gd name="connsiteX18" fmla="*/ 9220 w 106032"/>
                      <a:gd name="connsiteY18" fmla="*/ 49558 h 65694"/>
                      <a:gd name="connsiteX19" fmla="*/ 9220 w 106032"/>
                      <a:gd name="connsiteY19" fmla="*/ 49558 h 65694"/>
                      <a:gd name="connsiteX20" fmla="*/ 9220 w 106032"/>
                      <a:gd name="connsiteY20" fmla="*/ 49558 h 65694"/>
                      <a:gd name="connsiteX21" fmla="*/ 10373 w 106032"/>
                      <a:gd name="connsiteY21" fmla="*/ 49558 h 65694"/>
                      <a:gd name="connsiteX22" fmla="*/ 25356 w 106032"/>
                      <a:gd name="connsiteY22" fmla="*/ 41491 h 65694"/>
                      <a:gd name="connsiteX23" fmla="*/ 25356 w 106032"/>
                      <a:gd name="connsiteY23" fmla="*/ 41491 h 65694"/>
                      <a:gd name="connsiteX24" fmla="*/ 25356 w 106032"/>
                      <a:gd name="connsiteY24" fmla="*/ 41491 h 65694"/>
                      <a:gd name="connsiteX25" fmla="*/ 25356 w 106032"/>
                      <a:gd name="connsiteY25" fmla="*/ 41491 h 65694"/>
                      <a:gd name="connsiteX26" fmla="*/ 25356 w 106032"/>
                      <a:gd name="connsiteY26" fmla="*/ 41491 h 65694"/>
                      <a:gd name="connsiteX27" fmla="*/ 25356 w 106032"/>
                      <a:gd name="connsiteY27" fmla="*/ 41491 h 65694"/>
                      <a:gd name="connsiteX28" fmla="*/ 25356 w 106032"/>
                      <a:gd name="connsiteY28" fmla="*/ 41491 h 65694"/>
                      <a:gd name="connsiteX29" fmla="*/ 25356 w 106032"/>
                      <a:gd name="connsiteY29" fmla="*/ 41491 h 65694"/>
                      <a:gd name="connsiteX30" fmla="*/ 25356 w 106032"/>
                      <a:gd name="connsiteY30" fmla="*/ 41491 h 65694"/>
                      <a:gd name="connsiteX31" fmla="*/ 25356 w 106032"/>
                      <a:gd name="connsiteY31" fmla="*/ 41491 h 65694"/>
                      <a:gd name="connsiteX32" fmla="*/ 25356 w 106032"/>
                      <a:gd name="connsiteY32" fmla="*/ 41491 h 65694"/>
                      <a:gd name="connsiteX33" fmla="*/ 25356 w 106032"/>
                      <a:gd name="connsiteY33" fmla="*/ 38033 h 65694"/>
                      <a:gd name="connsiteX34" fmla="*/ 26508 w 106032"/>
                      <a:gd name="connsiteY34" fmla="*/ 39186 h 65694"/>
                      <a:gd name="connsiteX35" fmla="*/ 26508 w 106032"/>
                      <a:gd name="connsiteY35" fmla="*/ 39186 h 65694"/>
                      <a:gd name="connsiteX36" fmla="*/ 26508 w 106032"/>
                      <a:gd name="connsiteY36" fmla="*/ 39186 h 65694"/>
                      <a:gd name="connsiteX37" fmla="*/ 26508 w 106032"/>
                      <a:gd name="connsiteY37" fmla="*/ 39186 h 65694"/>
                      <a:gd name="connsiteX38" fmla="*/ 26508 w 106032"/>
                      <a:gd name="connsiteY38" fmla="*/ 39186 h 65694"/>
                      <a:gd name="connsiteX39" fmla="*/ 26508 w 106032"/>
                      <a:gd name="connsiteY39" fmla="*/ 39186 h 65694"/>
                      <a:gd name="connsiteX40" fmla="*/ 26508 w 106032"/>
                      <a:gd name="connsiteY40" fmla="*/ 39186 h 65694"/>
                      <a:gd name="connsiteX41" fmla="*/ 26508 w 106032"/>
                      <a:gd name="connsiteY41" fmla="*/ 39186 h 65694"/>
                      <a:gd name="connsiteX42" fmla="*/ 26508 w 106032"/>
                      <a:gd name="connsiteY42" fmla="*/ 39186 h 65694"/>
                      <a:gd name="connsiteX43" fmla="*/ 26508 w 106032"/>
                      <a:gd name="connsiteY43" fmla="*/ 39186 h 65694"/>
                      <a:gd name="connsiteX44" fmla="*/ 26508 w 106032"/>
                      <a:gd name="connsiteY44" fmla="*/ 39186 h 65694"/>
                      <a:gd name="connsiteX45" fmla="*/ 26508 w 106032"/>
                      <a:gd name="connsiteY45" fmla="*/ 39186 h 65694"/>
                      <a:gd name="connsiteX46" fmla="*/ 26508 w 106032"/>
                      <a:gd name="connsiteY46" fmla="*/ 39186 h 65694"/>
                      <a:gd name="connsiteX47" fmla="*/ 26508 w 106032"/>
                      <a:gd name="connsiteY47" fmla="*/ 39186 h 65694"/>
                      <a:gd name="connsiteX48" fmla="*/ 26508 w 106032"/>
                      <a:gd name="connsiteY48" fmla="*/ 39186 h 65694"/>
                      <a:gd name="connsiteX49" fmla="*/ 26508 w 106032"/>
                      <a:gd name="connsiteY49" fmla="*/ 39186 h 65694"/>
                      <a:gd name="connsiteX50" fmla="*/ 26508 w 106032"/>
                      <a:gd name="connsiteY50" fmla="*/ 39186 h 65694"/>
                      <a:gd name="connsiteX51" fmla="*/ 27661 w 106032"/>
                      <a:gd name="connsiteY51" fmla="*/ 39186 h 65694"/>
                      <a:gd name="connsiteX52" fmla="*/ 42644 w 106032"/>
                      <a:gd name="connsiteY52" fmla="*/ 31118 h 65694"/>
                      <a:gd name="connsiteX53" fmla="*/ 42644 w 106032"/>
                      <a:gd name="connsiteY53" fmla="*/ 31118 h 65694"/>
                      <a:gd name="connsiteX54" fmla="*/ 42644 w 106032"/>
                      <a:gd name="connsiteY54" fmla="*/ 31118 h 65694"/>
                      <a:gd name="connsiteX55" fmla="*/ 42644 w 106032"/>
                      <a:gd name="connsiteY55" fmla="*/ 31118 h 65694"/>
                      <a:gd name="connsiteX56" fmla="*/ 42644 w 106032"/>
                      <a:gd name="connsiteY56" fmla="*/ 31118 h 65694"/>
                      <a:gd name="connsiteX57" fmla="*/ 42644 w 106032"/>
                      <a:gd name="connsiteY57" fmla="*/ 31118 h 65694"/>
                      <a:gd name="connsiteX58" fmla="*/ 42644 w 106032"/>
                      <a:gd name="connsiteY58" fmla="*/ 31118 h 65694"/>
                      <a:gd name="connsiteX59" fmla="*/ 42644 w 106032"/>
                      <a:gd name="connsiteY59" fmla="*/ 31118 h 65694"/>
                      <a:gd name="connsiteX60" fmla="*/ 42644 w 106032"/>
                      <a:gd name="connsiteY60" fmla="*/ 31118 h 65694"/>
                      <a:gd name="connsiteX61" fmla="*/ 42644 w 106032"/>
                      <a:gd name="connsiteY61" fmla="*/ 31118 h 65694"/>
                      <a:gd name="connsiteX62" fmla="*/ 42644 w 106032"/>
                      <a:gd name="connsiteY62" fmla="*/ 31118 h 65694"/>
                      <a:gd name="connsiteX63" fmla="*/ 42644 w 106032"/>
                      <a:gd name="connsiteY63" fmla="*/ 27661 h 65694"/>
                      <a:gd name="connsiteX64" fmla="*/ 43796 w 106032"/>
                      <a:gd name="connsiteY64" fmla="*/ 28813 h 65694"/>
                      <a:gd name="connsiteX65" fmla="*/ 43796 w 106032"/>
                      <a:gd name="connsiteY65" fmla="*/ 28813 h 65694"/>
                      <a:gd name="connsiteX66" fmla="*/ 43796 w 106032"/>
                      <a:gd name="connsiteY66" fmla="*/ 28813 h 65694"/>
                      <a:gd name="connsiteX67" fmla="*/ 43796 w 106032"/>
                      <a:gd name="connsiteY67" fmla="*/ 28813 h 65694"/>
                      <a:gd name="connsiteX68" fmla="*/ 43796 w 106032"/>
                      <a:gd name="connsiteY68" fmla="*/ 28813 h 65694"/>
                      <a:gd name="connsiteX69" fmla="*/ 43796 w 106032"/>
                      <a:gd name="connsiteY69" fmla="*/ 28813 h 65694"/>
                      <a:gd name="connsiteX70" fmla="*/ 43796 w 106032"/>
                      <a:gd name="connsiteY70" fmla="*/ 28813 h 65694"/>
                      <a:gd name="connsiteX71" fmla="*/ 43796 w 106032"/>
                      <a:gd name="connsiteY71" fmla="*/ 28813 h 65694"/>
                      <a:gd name="connsiteX72" fmla="*/ 43796 w 106032"/>
                      <a:gd name="connsiteY72" fmla="*/ 28813 h 65694"/>
                      <a:gd name="connsiteX73" fmla="*/ 43796 w 106032"/>
                      <a:gd name="connsiteY73" fmla="*/ 28813 h 65694"/>
                      <a:gd name="connsiteX74" fmla="*/ 43796 w 106032"/>
                      <a:gd name="connsiteY74" fmla="*/ 28813 h 65694"/>
                      <a:gd name="connsiteX75" fmla="*/ 43796 w 106032"/>
                      <a:gd name="connsiteY75" fmla="*/ 28813 h 65694"/>
                      <a:gd name="connsiteX76" fmla="*/ 43796 w 106032"/>
                      <a:gd name="connsiteY76" fmla="*/ 28813 h 65694"/>
                      <a:gd name="connsiteX77" fmla="*/ 43796 w 106032"/>
                      <a:gd name="connsiteY77" fmla="*/ 28813 h 65694"/>
                      <a:gd name="connsiteX78" fmla="*/ 43796 w 106032"/>
                      <a:gd name="connsiteY78" fmla="*/ 28813 h 65694"/>
                      <a:gd name="connsiteX79" fmla="*/ 43796 w 106032"/>
                      <a:gd name="connsiteY79" fmla="*/ 28813 h 65694"/>
                      <a:gd name="connsiteX80" fmla="*/ 43796 w 106032"/>
                      <a:gd name="connsiteY80" fmla="*/ 28813 h 65694"/>
                      <a:gd name="connsiteX81" fmla="*/ 44949 w 106032"/>
                      <a:gd name="connsiteY81" fmla="*/ 28813 h 65694"/>
                      <a:gd name="connsiteX82" fmla="*/ 59931 w 106032"/>
                      <a:gd name="connsiteY82" fmla="*/ 20745 h 65694"/>
                      <a:gd name="connsiteX83" fmla="*/ 59931 w 106032"/>
                      <a:gd name="connsiteY83" fmla="*/ 20745 h 65694"/>
                      <a:gd name="connsiteX84" fmla="*/ 59931 w 106032"/>
                      <a:gd name="connsiteY84" fmla="*/ 20745 h 65694"/>
                      <a:gd name="connsiteX85" fmla="*/ 59931 w 106032"/>
                      <a:gd name="connsiteY85" fmla="*/ 20745 h 65694"/>
                      <a:gd name="connsiteX86" fmla="*/ 59931 w 106032"/>
                      <a:gd name="connsiteY86" fmla="*/ 20745 h 65694"/>
                      <a:gd name="connsiteX87" fmla="*/ 59931 w 106032"/>
                      <a:gd name="connsiteY87" fmla="*/ 20745 h 65694"/>
                      <a:gd name="connsiteX88" fmla="*/ 59931 w 106032"/>
                      <a:gd name="connsiteY88" fmla="*/ 20745 h 65694"/>
                      <a:gd name="connsiteX89" fmla="*/ 59931 w 106032"/>
                      <a:gd name="connsiteY89" fmla="*/ 20745 h 65694"/>
                      <a:gd name="connsiteX90" fmla="*/ 59931 w 106032"/>
                      <a:gd name="connsiteY90" fmla="*/ 20745 h 65694"/>
                      <a:gd name="connsiteX91" fmla="*/ 59931 w 106032"/>
                      <a:gd name="connsiteY91" fmla="*/ 20745 h 65694"/>
                      <a:gd name="connsiteX92" fmla="*/ 59931 w 106032"/>
                      <a:gd name="connsiteY92" fmla="*/ 20745 h 65694"/>
                      <a:gd name="connsiteX93" fmla="*/ 59931 w 106032"/>
                      <a:gd name="connsiteY93" fmla="*/ 17288 h 65694"/>
                      <a:gd name="connsiteX94" fmla="*/ 61084 w 106032"/>
                      <a:gd name="connsiteY94" fmla="*/ 18440 h 65694"/>
                      <a:gd name="connsiteX95" fmla="*/ 61084 w 106032"/>
                      <a:gd name="connsiteY95" fmla="*/ 18440 h 65694"/>
                      <a:gd name="connsiteX96" fmla="*/ 61084 w 106032"/>
                      <a:gd name="connsiteY96" fmla="*/ 18440 h 65694"/>
                      <a:gd name="connsiteX97" fmla="*/ 61084 w 106032"/>
                      <a:gd name="connsiteY97" fmla="*/ 18440 h 65694"/>
                      <a:gd name="connsiteX98" fmla="*/ 61084 w 106032"/>
                      <a:gd name="connsiteY98" fmla="*/ 18440 h 65694"/>
                      <a:gd name="connsiteX99" fmla="*/ 61084 w 106032"/>
                      <a:gd name="connsiteY99" fmla="*/ 18440 h 65694"/>
                      <a:gd name="connsiteX100" fmla="*/ 61084 w 106032"/>
                      <a:gd name="connsiteY100" fmla="*/ 18440 h 65694"/>
                      <a:gd name="connsiteX101" fmla="*/ 61084 w 106032"/>
                      <a:gd name="connsiteY101" fmla="*/ 18440 h 65694"/>
                      <a:gd name="connsiteX102" fmla="*/ 61084 w 106032"/>
                      <a:gd name="connsiteY102" fmla="*/ 18440 h 65694"/>
                      <a:gd name="connsiteX103" fmla="*/ 61084 w 106032"/>
                      <a:gd name="connsiteY103" fmla="*/ 18440 h 65694"/>
                      <a:gd name="connsiteX104" fmla="*/ 61084 w 106032"/>
                      <a:gd name="connsiteY104" fmla="*/ 18440 h 65694"/>
                      <a:gd name="connsiteX105" fmla="*/ 61084 w 106032"/>
                      <a:gd name="connsiteY105" fmla="*/ 18440 h 65694"/>
                      <a:gd name="connsiteX106" fmla="*/ 61084 w 106032"/>
                      <a:gd name="connsiteY106" fmla="*/ 18440 h 65694"/>
                      <a:gd name="connsiteX107" fmla="*/ 61084 w 106032"/>
                      <a:gd name="connsiteY107" fmla="*/ 18440 h 65694"/>
                      <a:gd name="connsiteX108" fmla="*/ 61084 w 106032"/>
                      <a:gd name="connsiteY108" fmla="*/ 18440 h 65694"/>
                      <a:gd name="connsiteX109" fmla="*/ 61084 w 106032"/>
                      <a:gd name="connsiteY109" fmla="*/ 18440 h 65694"/>
                      <a:gd name="connsiteX110" fmla="*/ 61084 w 106032"/>
                      <a:gd name="connsiteY110" fmla="*/ 18440 h 65694"/>
                      <a:gd name="connsiteX111" fmla="*/ 62237 w 106032"/>
                      <a:gd name="connsiteY111" fmla="*/ 18440 h 65694"/>
                      <a:gd name="connsiteX112" fmla="*/ 77219 w 106032"/>
                      <a:gd name="connsiteY112" fmla="*/ 10373 h 65694"/>
                      <a:gd name="connsiteX113" fmla="*/ 77219 w 106032"/>
                      <a:gd name="connsiteY113" fmla="*/ 10373 h 65694"/>
                      <a:gd name="connsiteX114" fmla="*/ 77219 w 106032"/>
                      <a:gd name="connsiteY114" fmla="*/ 10373 h 65694"/>
                      <a:gd name="connsiteX115" fmla="*/ 77219 w 106032"/>
                      <a:gd name="connsiteY115" fmla="*/ 10373 h 65694"/>
                      <a:gd name="connsiteX116" fmla="*/ 77219 w 106032"/>
                      <a:gd name="connsiteY116" fmla="*/ 10373 h 65694"/>
                      <a:gd name="connsiteX117" fmla="*/ 77219 w 106032"/>
                      <a:gd name="connsiteY117" fmla="*/ 10373 h 65694"/>
                      <a:gd name="connsiteX118" fmla="*/ 77219 w 106032"/>
                      <a:gd name="connsiteY118" fmla="*/ 10373 h 65694"/>
                      <a:gd name="connsiteX119" fmla="*/ 77219 w 106032"/>
                      <a:gd name="connsiteY119" fmla="*/ 10373 h 65694"/>
                      <a:gd name="connsiteX120" fmla="*/ 77219 w 106032"/>
                      <a:gd name="connsiteY120" fmla="*/ 10373 h 65694"/>
                      <a:gd name="connsiteX121" fmla="*/ 77219 w 106032"/>
                      <a:gd name="connsiteY121" fmla="*/ 10373 h 65694"/>
                      <a:gd name="connsiteX122" fmla="*/ 77219 w 106032"/>
                      <a:gd name="connsiteY122" fmla="*/ 10373 h 65694"/>
                      <a:gd name="connsiteX123" fmla="*/ 77219 w 106032"/>
                      <a:gd name="connsiteY123" fmla="*/ 6915 h 65694"/>
                      <a:gd name="connsiteX124" fmla="*/ 78372 w 106032"/>
                      <a:gd name="connsiteY124" fmla="*/ 8068 h 65694"/>
                      <a:gd name="connsiteX125" fmla="*/ 78372 w 106032"/>
                      <a:gd name="connsiteY125" fmla="*/ 8068 h 65694"/>
                      <a:gd name="connsiteX126" fmla="*/ 78372 w 106032"/>
                      <a:gd name="connsiteY126" fmla="*/ 8068 h 65694"/>
                      <a:gd name="connsiteX127" fmla="*/ 78372 w 106032"/>
                      <a:gd name="connsiteY127" fmla="*/ 8068 h 65694"/>
                      <a:gd name="connsiteX128" fmla="*/ 78372 w 106032"/>
                      <a:gd name="connsiteY128" fmla="*/ 8068 h 65694"/>
                      <a:gd name="connsiteX129" fmla="*/ 78372 w 106032"/>
                      <a:gd name="connsiteY129" fmla="*/ 8068 h 65694"/>
                      <a:gd name="connsiteX130" fmla="*/ 78372 w 106032"/>
                      <a:gd name="connsiteY130" fmla="*/ 8068 h 65694"/>
                      <a:gd name="connsiteX131" fmla="*/ 78372 w 106032"/>
                      <a:gd name="connsiteY131" fmla="*/ 8068 h 65694"/>
                      <a:gd name="connsiteX132" fmla="*/ 78372 w 106032"/>
                      <a:gd name="connsiteY132" fmla="*/ 8068 h 65694"/>
                      <a:gd name="connsiteX133" fmla="*/ 78372 w 106032"/>
                      <a:gd name="connsiteY133" fmla="*/ 8068 h 65694"/>
                      <a:gd name="connsiteX134" fmla="*/ 78372 w 106032"/>
                      <a:gd name="connsiteY134" fmla="*/ 8068 h 65694"/>
                      <a:gd name="connsiteX135" fmla="*/ 78372 w 106032"/>
                      <a:gd name="connsiteY135" fmla="*/ 8068 h 65694"/>
                      <a:gd name="connsiteX136" fmla="*/ 78372 w 106032"/>
                      <a:gd name="connsiteY136" fmla="*/ 8068 h 65694"/>
                      <a:gd name="connsiteX137" fmla="*/ 78372 w 106032"/>
                      <a:gd name="connsiteY137" fmla="*/ 8068 h 65694"/>
                      <a:gd name="connsiteX138" fmla="*/ 78372 w 106032"/>
                      <a:gd name="connsiteY138" fmla="*/ 8068 h 65694"/>
                      <a:gd name="connsiteX139" fmla="*/ 78372 w 106032"/>
                      <a:gd name="connsiteY139" fmla="*/ 8068 h 65694"/>
                      <a:gd name="connsiteX140" fmla="*/ 78372 w 106032"/>
                      <a:gd name="connsiteY140" fmla="*/ 8068 h 65694"/>
                      <a:gd name="connsiteX141" fmla="*/ 79525 w 106032"/>
                      <a:gd name="connsiteY141" fmla="*/ 8068 h 65694"/>
                      <a:gd name="connsiteX142" fmla="*/ 94507 w 106032"/>
                      <a:gd name="connsiteY142" fmla="*/ 0 h 65694"/>
                      <a:gd name="connsiteX143" fmla="*/ 94507 w 106032"/>
                      <a:gd name="connsiteY143" fmla="*/ 0 h 65694"/>
                      <a:gd name="connsiteX144" fmla="*/ 94507 w 106032"/>
                      <a:gd name="connsiteY144" fmla="*/ 0 h 65694"/>
                      <a:gd name="connsiteX145" fmla="*/ 94507 w 106032"/>
                      <a:gd name="connsiteY145" fmla="*/ 2305 h 65694"/>
                      <a:gd name="connsiteX146" fmla="*/ 95659 w 106032"/>
                      <a:gd name="connsiteY146" fmla="*/ 3457 h 65694"/>
                      <a:gd name="connsiteX147" fmla="*/ 106032 w 106032"/>
                      <a:gd name="connsiteY147" fmla="*/ 9220 h 65694"/>
                      <a:gd name="connsiteX148" fmla="*/ 106032 w 106032"/>
                      <a:gd name="connsiteY148" fmla="*/ 9220 h 65694"/>
                      <a:gd name="connsiteX149" fmla="*/ 4610 w 106032"/>
                      <a:gd name="connsiteY149" fmla="*/ 65694 h 65694"/>
                      <a:gd name="connsiteX150" fmla="*/ 3457 w 106032"/>
                      <a:gd name="connsiteY150" fmla="*/ 65694 h 65694"/>
                      <a:gd name="connsiteX151" fmla="*/ 3457 w 106032"/>
                      <a:gd name="connsiteY151" fmla="*/ 65694 h 65694"/>
                      <a:gd name="connsiteX152" fmla="*/ 2305 w 106032"/>
                      <a:gd name="connsiteY152" fmla="*/ 65694 h 65694"/>
                      <a:gd name="connsiteX153" fmla="*/ 2305 w 106032"/>
                      <a:gd name="connsiteY153" fmla="*/ 65694 h 65694"/>
                      <a:gd name="connsiteX154" fmla="*/ 1152 w 106032"/>
                      <a:gd name="connsiteY154" fmla="*/ 65694 h 65694"/>
                      <a:gd name="connsiteX155" fmla="*/ 1152 w 106032"/>
                      <a:gd name="connsiteY155" fmla="*/ 65694 h 65694"/>
                      <a:gd name="connsiteX156" fmla="*/ 0 w 106032"/>
                      <a:gd name="connsiteY156" fmla="*/ 65694 h 65694"/>
                      <a:gd name="connsiteX157" fmla="*/ 8068 w 106032"/>
                      <a:gd name="connsiteY157" fmla="*/ 51864 h 65694"/>
                      <a:gd name="connsiteX158" fmla="*/ 8068 w 106032"/>
                      <a:gd name="connsiteY158" fmla="*/ 51864 h 65694"/>
                      <a:gd name="connsiteX159" fmla="*/ 8068 w 106032"/>
                      <a:gd name="connsiteY159" fmla="*/ 51864 h 65694"/>
                      <a:gd name="connsiteX160" fmla="*/ 8068 w 106032"/>
                      <a:gd name="connsiteY160" fmla="*/ 51864 h 656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  <a:cxn ang="0">
                        <a:pos x="connsiteX159" y="connsiteY159"/>
                      </a:cxn>
                      <a:cxn ang="0">
                        <a:pos x="connsiteX160" y="connsiteY160"/>
                      </a:cxn>
                    </a:cxnLst>
                    <a:rect l="l" t="t" r="r" b="b"/>
                    <a:pathLst>
                      <a:path w="106032" h="65694">
                        <a:moveTo>
                          <a:pt x="8068" y="51864"/>
                        </a:moveTo>
                        <a:cubicBezTo>
                          <a:pt x="8068" y="51864"/>
                          <a:pt x="8068" y="51864"/>
                          <a:pt x="8068" y="51864"/>
                        </a:cubicBezTo>
                        <a:lnTo>
                          <a:pt x="8068" y="51864"/>
                        </a:lnTo>
                        <a:lnTo>
                          <a:pt x="8068" y="48406"/>
                        </a:lnTo>
                        <a:lnTo>
                          <a:pt x="9220" y="49558"/>
                        </a:lnTo>
                        <a:cubicBezTo>
                          <a:pt x="9220" y="49558"/>
                          <a:pt x="9220" y="49558"/>
                          <a:pt x="9220" y="49558"/>
                        </a:cubicBezTo>
                        <a:cubicBezTo>
                          <a:pt x="9220" y="49558"/>
                          <a:pt x="9220" y="49558"/>
                          <a:pt x="9220" y="49558"/>
                        </a:cubicBezTo>
                        <a:cubicBezTo>
                          <a:pt x="9220" y="49558"/>
                          <a:pt x="9220" y="49558"/>
                          <a:pt x="9220" y="49558"/>
                        </a:cubicBezTo>
                        <a:lnTo>
                          <a:pt x="9220" y="49558"/>
                        </a:lnTo>
                        <a:cubicBezTo>
                          <a:pt x="9220" y="49558"/>
                          <a:pt x="9220" y="49558"/>
                          <a:pt x="9220" y="49558"/>
                        </a:cubicBezTo>
                        <a:cubicBezTo>
                          <a:pt x="9220" y="49558"/>
                          <a:pt x="9220" y="49558"/>
                          <a:pt x="9220" y="49558"/>
                        </a:cubicBezTo>
                        <a:cubicBezTo>
                          <a:pt x="9220" y="49558"/>
                          <a:pt x="9220" y="49558"/>
                          <a:pt x="9220" y="49558"/>
                        </a:cubicBezTo>
                        <a:cubicBezTo>
                          <a:pt x="9220" y="49558"/>
                          <a:pt x="9220" y="49558"/>
                          <a:pt x="9220" y="49558"/>
                        </a:cubicBezTo>
                        <a:lnTo>
                          <a:pt x="9220" y="49558"/>
                        </a:lnTo>
                        <a:lnTo>
                          <a:pt x="9220" y="49558"/>
                        </a:lnTo>
                        <a:cubicBezTo>
                          <a:pt x="9220" y="49558"/>
                          <a:pt x="9220" y="49558"/>
                          <a:pt x="9220" y="49558"/>
                        </a:cubicBezTo>
                        <a:cubicBezTo>
                          <a:pt x="9220" y="49558"/>
                          <a:pt x="9220" y="49558"/>
                          <a:pt x="9220" y="49558"/>
                        </a:cubicBezTo>
                        <a:cubicBezTo>
                          <a:pt x="9220" y="49558"/>
                          <a:pt x="9220" y="49558"/>
                          <a:pt x="9220" y="49558"/>
                        </a:cubicBezTo>
                        <a:cubicBezTo>
                          <a:pt x="9220" y="49558"/>
                          <a:pt x="9220" y="49558"/>
                          <a:pt x="9220" y="49558"/>
                        </a:cubicBezTo>
                        <a:cubicBezTo>
                          <a:pt x="9220" y="49558"/>
                          <a:pt x="9220" y="49558"/>
                          <a:pt x="9220" y="49558"/>
                        </a:cubicBezTo>
                        <a:cubicBezTo>
                          <a:pt x="9220" y="49558"/>
                          <a:pt x="9220" y="49558"/>
                          <a:pt x="9220" y="49558"/>
                        </a:cubicBezTo>
                        <a:cubicBezTo>
                          <a:pt x="9220" y="49558"/>
                          <a:pt x="9220" y="49558"/>
                          <a:pt x="10373" y="49558"/>
                        </a:cubicBezTo>
                        <a:lnTo>
                          <a:pt x="25356" y="41491"/>
                        </a:lnTo>
                        <a:lnTo>
                          <a:pt x="25356" y="41491"/>
                        </a:lnTo>
                        <a:cubicBezTo>
                          <a:pt x="25356" y="41491"/>
                          <a:pt x="25356" y="41491"/>
                          <a:pt x="25356" y="41491"/>
                        </a:cubicBezTo>
                        <a:cubicBezTo>
                          <a:pt x="25356" y="41491"/>
                          <a:pt x="25356" y="41491"/>
                          <a:pt x="25356" y="41491"/>
                        </a:cubicBezTo>
                        <a:lnTo>
                          <a:pt x="25356" y="41491"/>
                        </a:lnTo>
                        <a:cubicBezTo>
                          <a:pt x="25356" y="41491"/>
                          <a:pt x="25356" y="41491"/>
                          <a:pt x="25356" y="41491"/>
                        </a:cubicBezTo>
                        <a:cubicBezTo>
                          <a:pt x="25356" y="41491"/>
                          <a:pt x="25356" y="41491"/>
                          <a:pt x="25356" y="41491"/>
                        </a:cubicBezTo>
                        <a:cubicBezTo>
                          <a:pt x="25356" y="41491"/>
                          <a:pt x="25356" y="41491"/>
                          <a:pt x="25356" y="41491"/>
                        </a:cubicBezTo>
                        <a:cubicBezTo>
                          <a:pt x="25356" y="41491"/>
                          <a:pt x="25356" y="41491"/>
                          <a:pt x="25356" y="41491"/>
                        </a:cubicBezTo>
                        <a:cubicBezTo>
                          <a:pt x="25356" y="41491"/>
                          <a:pt x="25356" y="41491"/>
                          <a:pt x="25356" y="41491"/>
                        </a:cubicBezTo>
                        <a:lnTo>
                          <a:pt x="25356" y="41491"/>
                        </a:lnTo>
                        <a:lnTo>
                          <a:pt x="25356" y="38033"/>
                        </a:lnTo>
                        <a:lnTo>
                          <a:pt x="26508" y="39186"/>
                        </a:lnTo>
                        <a:cubicBezTo>
                          <a:pt x="26508" y="39186"/>
                          <a:pt x="26508" y="39186"/>
                          <a:pt x="26508" y="39186"/>
                        </a:cubicBezTo>
                        <a:cubicBezTo>
                          <a:pt x="26508" y="39186"/>
                          <a:pt x="26508" y="39186"/>
                          <a:pt x="26508" y="39186"/>
                        </a:cubicBezTo>
                        <a:cubicBezTo>
                          <a:pt x="26508" y="39186"/>
                          <a:pt x="26508" y="39186"/>
                          <a:pt x="26508" y="39186"/>
                        </a:cubicBezTo>
                        <a:lnTo>
                          <a:pt x="26508" y="39186"/>
                        </a:lnTo>
                        <a:cubicBezTo>
                          <a:pt x="26508" y="39186"/>
                          <a:pt x="26508" y="39186"/>
                          <a:pt x="26508" y="39186"/>
                        </a:cubicBezTo>
                        <a:cubicBezTo>
                          <a:pt x="26508" y="39186"/>
                          <a:pt x="26508" y="39186"/>
                          <a:pt x="26508" y="39186"/>
                        </a:cubicBezTo>
                        <a:cubicBezTo>
                          <a:pt x="26508" y="39186"/>
                          <a:pt x="26508" y="39186"/>
                          <a:pt x="26508" y="39186"/>
                        </a:cubicBezTo>
                        <a:cubicBezTo>
                          <a:pt x="26508" y="39186"/>
                          <a:pt x="26508" y="39186"/>
                          <a:pt x="26508" y="39186"/>
                        </a:cubicBezTo>
                        <a:lnTo>
                          <a:pt x="26508" y="39186"/>
                        </a:lnTo>
                        <a:lnTo>
                          <a:pt x="26508" y="39186"/>
                        </a:lnTo>
                        <a:lnTo>
                          <a:pt x="26508" y="39186"/>
                        </a:lnTo>
                        <a:cubicBezTo>
                          <a:pt x="26508" y="39186"/>
                          <a:pt x="26508" y="39186"/>
                          <a:pt x="26508" y="39186"/>
                        </a:cubicBezTo>
                        <a:cubicBezTo>
                          <a:pt x="26508" y="39186"/>
                          <a:pt x="26508" y="39186"/>
                          <a:pt x="26508" y="39186"/>
                        </a:cubicBezTo>
                        <a:cubicBezTo>
                          <a:pt x="26508" y="39186"/>
                          <a:pt x="26508" y="39186"/>
                          <a:pt x="26508" y="39186"/>
                        </a:cubicBezTo>
                        <a:cubicBezTo>
                          <a:pt x="26508" y="39186"/>
                          <a:pt x="26508" y="39186"/>
                          <a:pt x="26508" y="39186"/>
                        </a:cubicBezTo>
                        <a:cubicBezTo>
                          <a:pt x="26508" y="39186"/>
                          <a:pt x="26508" y="39186"/>
                          <a:pt x="26508" y="39186"/>
                        </a:cubicBezTo>
                        <a:cubicBezTo>
                          <a:pt x="26508" y="39186"/>
                          <a:pt x="26508" y="39186"/>
                          <a:pt x="27661" y="39186"/>
                        </a:cubicBezTo>
                        <a:lnTo>
                          <a:pt x="42644" y="31118"/>
                        </a:lnTo>
                        <a:cubicBezTo>
                          <a:pt x="42644" y="31118"/>
                          <a:pt x="42644" y="31118"/>
                          <a:pt x="42644" y="31118"/>
                        </a:cubicBezTo>
                        <a:cubicBezTo>
                          <a:pt x="42644" y="31118"/>
                          <a:pt x="42644" y="31118"/>
                          <a:pt x="42644" y="31118"/>
                        </a:cubicBezTo>
                        <a:cubicBezTo>
                          <a:pt x="42644" y="31118"/>
                          <a:pt x="42644" y="31118"/>
                          <a:pt x="42644" y="31118"/>
                        </a:cubicBezTo>
                        <a:cubicBezTo>
                          <a:pt x="42644" y="31118"/>
                          <a:pt x="42644" y="31118"/>
                          <a:pt x="42644" y="31118"/>
                        </a:cubicBezTo>
                        <a:lnTo>
                          <a:pt x="42644" y="31118"/>
                        </a:lnTo>
                        <a:cubicBezTo>
                          <a:pt x="42644" y="31118"/>
                          <a:pt x="42644" y="31118"/>
                          <a:pt x="42644" y="31118"/>
                        </a:cubicBezTo>
                        <a:cubicBezTo>
                          <a:pt x="42644" y="31118"/>
                          <a:pt x="42644" y="31118"/>
                          <a:pt x="42644" y="31118"/>
                        </a:cubicBezTo>
                        <a:cubicBezTo>
                          <a:pt x="42644" y="31118"/>
                          <a:pt x="42644" y="31118"/>
                          <a:pt x="42644" y="31118"/>
                        </a:cubicBezTo>
                        <a:cubicBezTo>
                          <a:pt x="42644" y="31118"/>
                          <a:pt x="42644" y="31118"/>
                          <a:pt x="42644" y="31118"/>
                        </a:cubicBezTo>
                        <a:lnTo>
                          <a:pt x="42644" y="31118"/>
                        </a:lnTo>
                        <a:lnTo>
                          <a:pt x="42644" y="27661"/>
                        </a:lnTo>
                        <a:lnTo>
                          <a:pt x="43796" y="28813"/>
                        </a:lnTo>
                        <a:cubicBezTo>
                          <a:pt x="43796" y="28813"/>
                          <a:pt x="43796" y="28813"/>
                          <a:pt x="43796" y="28813"/>
                        </a:cubicBezTo>
                        <a:cubicBezTo>
                          <a:pt x="43796" y="28813"/>
                          <a:pt x="43796" y="28813"/>
                          <a:pt x="43796" y="28813"/>
                        </a:cubicBezTo>
                        <a:cubicBezTo>
                          <a:pt x="43796" y="28813"/>
                          <a:pt x="43796" y="28813"/>
                          <a:pt x="43796" y="28813"/>
                        </a:cubicBezTo>
                        <a:lnTo>
                          <a:pt x="43796" y="28813"/>
                        </a:lnTo>
                        <a:cubicBezTo>
                          <a:pt x="43796" y="28813"/>
                          <a:pt x="43796" y="28813"/>
                          <a:pt x="43796" y="28813"/>
                        </a:cubicBezTo>
                        <a:cubicBezTo>
                          <a:pt x="43796" y="28813"/>
                          <a:pt x="43796" y="28813"/>
                          <a:pt x="43796" y="28813"/>
                        </a:cubicBezTo>
                        <a:cubicBezTo>
                          <a:pt x="43796" y="28813"/>
                          <a:pt x="43796" y="28813"/>
                          <a:pt x="43796" y="28813"/>
                        </a:cubicBezTo>
                        <a:cubicBezTo>
                          <a:pt x="43796" y="28813"/>
                          <a:pt x="43796" y="28813"/>
                          <a:pt x="43796" y="28813"/>
                        </a:cubicBezTo>
                        <a:cubicBezTo>
                          <a:pt x="43796" y="28813"/>
                          <a:pt x="43796" y="28813"/>
                          <a:pt x="43796" y="28813"/>
                        </a:cubicBezTo>
                        <a:lnTo>
                          <a:pt x="43796" y="28813"/>
                        </a:lnTo>
                        <a:cubicBezTo>
                          <a:pt x="43796" y="28813"/>
                          <a:pt x="43796" y="28813"/>
                          <a:pt x="43796" y="28813"/>
                        </a:cubicBezTo>
                        <a:cubicBezTo>
                          <a:pt x="43796" y="28813"/>
                          <a:pt x="43796" y="28813"/>
                          <a:pt x="43796" y="28813"/>
                        </a:cubicBezTo>
                        <a:cubicBezTo>
                          <a:pt x="43796" y="28813"/>
                          <a:pt x="43796" y="28813"/>
                          <a:pt x="43796" y="28813"/>
                        </a:cubicBezTo>
                        <a:cubicBezTo>
                          <a:pt x="43796" y="28813"/>
                          <a:pt x="43796" y="28813"/>
                          <a:pt x="43796" y="28813"/>
                        </a:cubicBezTo>
                        <a:cubicBezTo>
                          <a:pt x="43796" y="28813"/>
                          <a:pt x="43796" y="28813"/>
                          <a:pt x="43796" y="28813"/>
                        </a:cubicBezTo>
                        <a:cubicBezTo>
                          <a:pt x="43796" y="28813"/>
                          <a:pt x="43796" y="28813"/>
                          <a:pt x="43796" y="28813"/>
                        </a:cubicBezTo>
                        <a:cubicBezTo>
                          <a:pt x="43796" y="28813"/>
                          <a:pt x="43796" y="28813"/>
                          <a:pt x="44949" y="28813"/>
                        </a:cubicBezTo>
                        <a:lnTo>
                          <a:pt x="59931" y="20745"/>
                        </a:lnTo>
                        <a:lnTo>
                          <a:pt x="59931" y="20745"/>
                        </a:lnTo>
                        <a:cubicBezTo>
                          <a:pt x="59931" y="20745"/>
                          <a:pt x="59931" y="20745"/>
                          <a:pt x="59931" y="20745"/>
                        </a:cubicBezTo>
                        <a:cubicBezTo>
                          <a:pt x="59931" y="20745"/>
                          <a:pt x="59931" y="20745"/>
                          <a:pt x="59931" y="20745"/>
                        </a:cubicBezTo>
                        <a:cubicBezTo>
                          <a:pt x="59931" y="20745"/>
                          <a:pt x="59931" y="20745"/>
                          <a:pt x="59931" y="20745"/>
                        </a:cubicBezTo>
                        <a:lnTo>
                          <a:pt x="59931" y="20745"/>
                        </a:lnTo>
                        <a:cubicBezTo>
                          <a:pt x="59931" y="20745"/>
                          <a:pt x="59931" y="20745"/>
                          <a:pt x="59931" y="20745"/>
                        </a:cubicBezTo>
                        <a:cubicBezTo>
                          <a:pt x="59931" y="20745"/>
                          <a:pt x="59931" y="20745"/>
                          <a:pt x="59931" y="20745"/>
                        </a:cubicBezTo>
                        <a:cubicBezTo>
                          <a:pt x="59931" y="20745"/>
                          <a:pt x="59931" y="20745"/>
                          <a:pt x="59931" y="20745"/>
                        </a:cubicBezTo>
                        <a:cubicBezTo>
                          <a:pt x="59931" y="20745"/>
                          <a:pt x="59931" y="20745"/>
                          <a:pt x="59931" y="20745"/>
                        </a:cubicBezTo>
                        <a:lnTo>
                          <a:pt x="59931" y="20745"/>
                        </a:lnTo>
                        <a:lnTo>
                          <a:pt x="59931" y="17288"/>
                        </a:lnTo>
                        <a:lnTo>
                          <a:pt x="61084" y="18440"/>
                        </a:lnTo>
                        <a:cubicBezTo>
                          <a:pt x="61084" y="18440"/>
                          <a:pt x="61084" y="18440"/>
                          <a:pt x="61084" y="18440"/>
                        </a:cubicBezTo>
                        <a:cubicBezTo>
                          <a:pt x="61084" y="18440"/>
                          <a:pt x="61084" y="18440"/>
                          <a:pt x="61084" y="18440"/>
                        </a:cubicBezTo>
                        <a:cubicBezTo>
                          <a:pt x="61084" y="18440"/>
                          <a:pt x="61084" y="18440"/>
                          <a:pt x="61084" y="18440"/>
                        </a:cubicBezTo>
                        <a:lnTo>
                          <a:pt x="61084" y="18440"/>
                        </a:lnTo>
                        <a:cubicBezTo>
                          <a:pt x="61084" y="18440"/>
                          <a:pt x="61084" y="18440"/>
                          <a:pt x="61084" y="18440"/>
                        </a:cubicBezTo>
                        <a:cubicBezTo>
                          <a:pt x="61084" y="18440"/>
                          <a:pt x="61084" y="18440"/>
                          <a:pt x="61084" y="18440"/>
                        </a:cubicBezTo>
                        <a:cubicBezTo>
                          <a:pt x="61084" y="18440"/>
                          <a:pt x="61084" y="18440"/>
                          <a:pt x="61084" y="18440"/>
                        </a:cubicBezTo>
                        <a:cubicBezTo>
                          <a:pt x="61084" y="18440"/>
                          <a:pt x="61084" y="18440"/>
                          <a:pt x="61084" y="18440"/>
                        </a:cubicBezTo>
                        <a:lnTo>
                          <a:pt x="61084" y="18440"/>
                        </a:lnTo>
                        <a:lnTo>
                          <a:pt x="61084" y="18440"/>
                        </a:lnTo>
                        <a:cubicBezTo>
                          <a:pt x="61084" y="18440"/>
                          <a:pt x="61084" y="18440"/>
                          <a:pt x="61084" y="18440"/>
                        </a:cubicBezTo>
                        <a:cubicBezTo>
                          <a:pt x="61084" y="18440"/>
                          <a:pt x="61084" y="18440"/>
                          <a:pt x="61084" y="18440"/>
                        </a:cubicBezTo>
                        <a:cubicBezTo>
                          <a:pt x="61084" y="18440"/>
                          <a:pt x="61084" y="18440"/>
                          <a:pt x="61084" y="18440"/>
                        </a:cubicBezTo>
                        <a:cubicBezTo>
                          <a:pt x="61084" y="18440"/>
                          <a:pt x="61084" y="18440"/>
                          <a:pt x="61084" y="18440"/>
                        </a:cubicBezTo>
                        <a:cubicBezTo>
                          <a:pt x="61084" y="18440"/>
                          <a:pt x="61084" y="18440"/>
                          <a:pt x="61084" y="18440"/>
                        </a:cubicBezTo>
                        <a:cubicBezTo>
                          <a:pt x="61084" y="18440"/>
                          <a:pt x="61084" y="18440"/>
                          <a:pt x="61084" y="18440"/>
                        </a:cubicBezTo>
                        <a:cubicBezTo>
                          <a:pt x="61084" y="18440"/>
                          <a:pt x="61084" y="18440"/>
                          <a:pt x="62237" y="18440"/>
                        </a:cubicBezTo>
                        <a:lnTo>
                          <a:pt x="77219" y="10373"/>
                        </a:lnTo>
                        <a:lnTo>
                          <a:pt x="77219" y="10373"/>
                        </a:lnTo>
                        <a:cubicBezTo>
                          <a:pt x="77219" y="10373"/>
                          <a:pt x="77219" y="10373"/>
                          <a:pt x="77219" y="10373"/>
                        </a:cubicBezTo>
                        <a:cubicBezTo>
                          <a:pt x="77219" y="10373"/>
                          <a:pt x="77219" y="10373"/>
                          <a:pt x="77219" y="10373"/>
                        </a:cubicBezTo>
                        <a:cubicBezTo>
                          <a:pt x="77219" y="10373"/>
                          <a:pt x="77219" y="10373"/>
                          <a:pt x="77219" y="10373"/>
                        </a:cubicBezTo>
                        <a:cubicBezTo>
                          <a:pt x="77219" y="10373"/>
                          <a:pt x="77219" y="10373"/>
                          <a:pt x="77219" y="10373"/>
                        </a:cubicBezTo>
                        <a:cubicBezTo>
                          <a:pt x="77219" y="10373"/>
                          <a:pt x="77219" y="10373"/>
                          <a:pt x="77219" y="10373"/>
                        </a:cubicBezTo>
                        <a:cubicBezTo>
                          <a:pt x="77219" y="10373"/>
                          <a:pt x="77219" y="10373"/>
                          <a:pt x="77219" y="10373"/>
                        </a:cubicBezTo>
                        <a:cubicBezTo>
                          <a:pt x="77219" y="10373"/>
                          <a:pt x="77219" y="10373"/>
                          <a:pt x="77219" y="10373"/>
                        </a:cubicBezTo>
                        <a:cubicBezTo>
                          <a:pt x="77219" y="10373"/>
                          <a:pt x="77219" y="10373"/>
                          <a:pt x="77219" y="10373"/>
                        </a:cubicBezTo>
                        <a:lnTo>
                          <a:pt x="77219" y="10373"/>
                        </a:lnTo>
                        <a:lnTo>
                          <a:pt x="77219" y="6915"/>
                        </a:lnTo>
                        <a:lnTo>
                          <a:pt x="78372" y="8068"/>
                        </a:lnTo>
                        <a:cubicBezTo>
                          <a:pt x="78372" y="8068"/>
                          <a:pt x="78372" y="8068"/>
                          <a:pt x="78372" y="8068"/>
                        </a:cubicBezTo>
                        <a:cubicBezTo>
                          <a:pt x="78372" y="8068"/>
                          <a:pt x="78372" y="8068"/>
                          <a:pt x="78372" y="8068"/>
                        </a:cubicBezTo>
                        <a:cubicBezTo>
                          <a:pt x="78372" y="8068"/>
                          <a:pt x="78372" y="8068"/>
                          <a:pt x="78372" y="8068"/>
                        </a:cubicBezTo>
                        <a:lnTo>
                          <a:pt x="78372" y="8068"/>
                        </a:lnTo>
                        <a:cubicBezTo>
                          <a:pt x="78372" y="8068"/>
                          <a:pt x="78372" y="8068"/>
                          <a:pt x="78372" y="8068"/>
                        </a:cubicBezTo>
                        <a:cubicBezTo>
                          <a:pt x="78372" y="8068"/>
                          <a:pt x="78372" y="8068"/>
                          <a:pt x="78372" y="8068"/>
                        </a:cubicBezTo>
                        <a:cubicBezTo>
                          <a:pt x="78372" y="8068"/>
                          <a:pt x="78372" y="8068"/>
                          <a:pt x="78372" y="8068"/>
                        </a:cubicBezTo>
                        <a:cubicBezTo>
                          <a:pt x="78372" y="8068"/>
                          <a:pt x="78372" y="8068"/>
                          <a:pt x="78372" y="8068"/>
                        </a:cubicBezTo>
                        <a:lnTo>
                          <a:pt x="78372" y="8068"/>
                        </a:lnTo>
                        <a:lnTo>
                          <a:pt x="78372" y="8068"/>
                        </a:lnTo>
                        <a:cubicBezTo>
                          <a:pt x="78372" y="8068"/>
                          <a:pt x="78372" y="8068"/>
                          <a:pt x="78372" y="8068"/>
                        </a:cubicBezTo>
                        <a:cubicBezTo>
                          <a:pt x="78372" y="8068"/>
                          <a:pt x="78372" y="8068"/>
                          <a:pt x="78372" y="8068"/>
                        </a:cubicBezTo>
                        <a:cubicBezTo>
                          <a:pt x="78372" y="8068"/>
                          <a:pt x="78372" y="8068"/>
                          <a:pt x="78372" y="8068"/>
                        </a:cubicBezTo>
                        <a:cubicBezTo>
                          <a:pt x="78372" y="8068"/>
                          <a:pt x="78372" y="8068"/>
                          <a:pt x="78372" y="8068"/>
                        </a:cubicBezTo>
                        <a:cubicBezTo>
                          <a:pt x="78372" y="8068"/>
                          <a:pt x="78372" y="8068"/>
                          <a:pt x="78372" y="8068"/>
                        </a:cubicBezTo>
                        <a:cubicBezTo>
                          <a:pt x="78372" y="8068"/>
                          <a:pt x="78372" y="8068"/>
                          <a:pt x="78372" y="8068"/>
                        </a:cubicBezTo>
                        <a:cubicBezTo>
                          <a:pt x="78372" y="8068"/>
                          <a:pt x="78372" y="8068"/>
                          <a:pt x="79525" y="8068"/>
                        </a:cubicBezTo>
                        <a:lnTo>
                          <a:pt x="94507" y="0"/>
                        </a:lnTo>
                        <a:lnTo>
                          <a:pt x="94507" y="0"/>
                        </a:lnTo>
                        <a:cubicBezTo>
                          <a:pt x="94507" y="0"/>
                          <a:pt x="94507" y="0"/>
                          <a:pt x="94507" y="0"/>
                        </a:cubicBezTo>
                        <a:lnTo>
                          <a:pt x="94507" y="2305"/>
                        </a:lnTo>
                        <a:cubicBezTo>
                          <a:pt x="94507" y="2305"/>
                          <a:pt x="94507" y="3457"/>
                          <a:pt x="95659" y="3457"/>
                        </a:cubicBezTo>
                        <a:lnTo>
                          <a:pt x="106032" y="9220"/>
                        </a:lnTo>
                        <a:cubicBezTo>
                          <a:pt x="106032" y="9220"/>
                          <a:pt x="106032" y="9220"/>
                          <a:pt x="106032" y="9220"/>
                        </a:cubicBezTo>
                        <a:lnTo>
                          <a:pt x="4610" y="65694"/>
                        </a:lnTo>
                        <a:cubicBezTo>
                          <a:pt x="4610" y="65694"/>
                          <a:pt x="3457" y="65694"/>
                          <a:pt x="3457" y="65694"/>
                        </a:cubicBezTo>
                        <a:cubicBezTo>
                          <a:pt x="3457" y="65694"/>
                          <a:pt x="3457" y="65694"/>
                          <a:pt x="3457" y="65694"/>
                        </a:cubicBezTo>
                        <a:cubicBezTo>
                          <a:pt x="3457" y="65694"/>
                          <a:pt x="2305" y="65694"/>
                          <a:pt x="2305" y="65694"/>
                        </a:cubicBezTo>
                        <a:lnTo>
                          <a:pt x="2305" y="65694"/>
                        </a:lnTo>
                        <a:cubicBezTo>
                          <a:pt x="2305" y="65694"/>
                          <a:pt x="1152" y="65694"/>
                          <a:pt x="1152" y="65694"/>
                        </a:cubicBezTo>
                        <a:lnTo>
                          <a:pt x="1152" y="65694"/>
                        </a:lnTo>
                        <a:cubicBezTo>
                          <a:pt x="1152" y="65694"/>
                          <a:pt x="0" y="65694"/>
                          <a:pt x="0" y="65694"/>
                        </a:cubicBezTo>
                        <a:lnTo>
                          <a:pt x="8068" y="51864"/>
                        </a:lnTo>
                        <a:cubicBezTo>
                          <a:pt x="8068" y="53016"/>
                          <a:pt x="8068" y="53016"/>
                          <a:pt x="8068" y="51864"/>
                        </a:cubicBezTo>
                        <a:cubicBezTo>
                          <a:pt x="8068" y="53016"/>
                          <a:pt x="8068" y="53016"/>
                          <a:pt x="8068" y="51864"/>
                        </a:cubicBezTo>
                        <a:cubicBezTo>
                          <a:pt x="8068" y="53016"/>
                          <a:pt x="8068" y="51864"/>
                          <a:pt x="8068" y="51864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0366FE"/>
                      </a:gs>
                      <a:gs pos="50000">
                        <a:srgbClr val="0451E5"/>
                      </a:gs>
                      <a:gs pos="100000">
                        <a:srgbClr val="063CCC"/>
                      </a:gs>
                    </a:gsLst>
                    <a:lin ang="20691542" scaled="1"/>
                  </a:gradFill>
                  <a:ln w="115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265" name="Freeform: Shape 4264">
                    <a:extLst>
                      <a:ext uri="{FF2B5EF4-FFF2-40B4-BE49-F238E27FC236}">
                        <a16:creationId xmlns:a16="http://schemas.microsoft.com/office/drawing/2014/main" id="{57544559-F169-31E2-545F-AD8A28CAA9C2}"/>
                      </a:ext>
                    </a:extLst>
                  </p:cNvPr>
                  <p:cNvSpPr/>
                  <p:nvPr/>
                </p:nvSpPr>
                <p:spPr>
                  <a:xfrm>
                    <a:off x="15957581" y="9255251"/>
                    <a:ext cx="28813" cy="17287"/>
                  </a:xfrm>
                  <a:custGeom>
                    <a:avLst/>
                    <a:gdLst>
                      <a:gd name="connsiteX0" fmla="*/ 0 w 28813"/>
                      <a:gd name="connsiteY0" fmla="*/ 10373 h 17287"/>
                      <a:gd name="connsiteX1" fmla="*/ 0 w 28813"/>
                      <a:gd name="connsiteY1" fmla="*/ 10373 h 17287"/>
                      <a:gd name="connsiteX2" fmla="*/ 0 w 28813"/>
                      <a:gd name="connsiteY2" fmla="*/ 10373 h 17287"/>
                      <a:gd name="connsiteX3" fmla="*/ 0 w 28813"/>
                      <a:gd name="connsiteY3" fmla="*/ 6915 h 17287"/>
                      <a:gd name="connsiteX4" fmla="*/ 1152 w 28813"/>
                      <a:gd name="connsiteY4" fmla="*/ 8068 h 17287"/>
                      <a:gd name="connsiteX5" fmla="*/ 1152 w 28813"/>
                      <a:gd name="connsiteY5" fmla="*/ 8068 h 17287"/>
                      <a:gd name="connsiteX6" fmla="*/ 1152 w 28813"/>
                      <a:gd name="connsiteY6" fmla="*/ 8068 h 17287"/>
                      <a:gd name="connsiteX7" fmla="*/ 1152 w 28813"/>
                      <a:gd name="connsiteY7" fmla="*/ 8068 h 17287"/>
                      <a:gd name="connsiteX8" fmla="*/ 1152 w 28813"/>
                      <a:gd name="connsiteY8" fmla="*/ 8068 h 17287"/>
                      <a:gd name="connsiteX9" fmla="*/ 1152 w 28813"/>
                      <a:gd name="connsiteY9" fmla="*/ 8068 h 17287"/>
                      <a:gd name="connsiteX10" fmla="*/ 1152 w 28813"/>
                      <a:gd name="connsiteY10" fmla="*/ 8068 h 17287"/>
                      <a:gd name="connsiteX11" fmla="*/ 1152 w 28813"/>
                      <a:gd name="connsiteY11" fmla="*/ 8068 h 17287"/>
                      <a:gd name="connsiteX12" fmla="*/ 1152 w 28813"/>
                      <a:gd name="connsiteY12" fmla="*/ 8068 h 17287"/>
                      <a:gd name="connsiteX13" fmla="*/ 1152 w 28813"/>
                      <a:gd name="connsiteY13" fmla="*/ 8068 h 17287"/>
                      <a:gd name="connsiteX14" fmla="*/ 1152 w 28813"/>
                      <a:gd name="connsiteY14" fmla="*/ 8068 h 17287"/>
                      <a:gd name="connsiteX15" fmla="*/ 1152 w 28813"/>
                      <a:gd name="connsiteY15" fmla="*/ 8068 h 17287"/>
                      <a:gd name="connsiteX16" fmla="*/ 1152 w 28813"/>
                      <a:gd name="connsiteY16" fmla="*/ 8068 h 17287"/>
                      <a:gd name="connsiteX17" fmla="*/ 1152 w 28813"/>
                      <a:gd name="connsiteY17" fmla="*/ 8068 h 17287"/>
                      <a:gd name="connsiteX18" fmla="*/ 1152 w 28813"/>
                      <a:gd name="connsiteY18" fmla="*/ 8068 h 17287"/>
                      <a:gd name="connsiteX19" fmla="*/ 1152 w 28813"/>
                      <a:gd name="connsiteY19" fmla="*/ 8068 h 17287"/>
                      <a:gd name="connsiteX20" fmla="*/ 1152 w 28813"/>
                      <a:gd name="connsiteY20" fmla="*/ 8068 h 17287"/>
                      <a:gd name="connsiteX21" fmla="*/ 2305 w 28813"/>
                      <a:gd name="connsiteY21" fmla="*/ 8068 h 17287"/>
                      <a:gd name="connsiteX22" fmla="*/ 17288 w 28813"/>
                      <a:gd name="connsiteY22" fmla="*/ 0 h 17287"/>
                      <a:gd name="connsiteX23" fmla="*/ 17288 w 28813"/>
                      <a:gd name="connsiteY23" fmla="*/ 2305 h 17287"/>
                      <a:gd name="connsiteX24" fmla="*/ 18440 w 28813"/>
                      <a:gd name="connsiteY24" fmla="*/ 3457 h 17287"/>
                      <a:gd name="connsiteX25" fmla="*/ 28813 w 28813"/>
                      <a:gd name="connsiteY25" fmla="*/ 9220 h 17287"/>
                      <a:gd name="connsiteX26" fmla="*/ 28813 w 28813"/>
                      <a:gd name="connsiteY26" fmla="*/ 9220 h 17287"/>
                      <a:gd name="connsiteX27" fmla="*/ 17288 w 28813"/>
                      <a:gd name="connsiteY27" fmla="*/ 17288 h 17287"/>
                      <a:gd name="connsiteX28" fmla="*/ 16136 w 28813"/>
                      <a:gd name="connsiteY28" fmla="*/ 17288 h 17287"/>
                      <a:gd name="connsiteX29" fmla="*/ 16136 w 28813"/>
                      <a:gd name="connsiteY29" fmla="*/ 17288 h 17287"/>
                      <a:gd name="connsiteX30" fmla="*/ 14983 w 28813"/>
                      <a:gd name="connsiteY30" fmla="*/ 17288 h 17287"/>
                      <a:gd name="connsiteX31" fmla="*/ 14983 w 28813"/>
                      <a:gd name="connsiteY31" fmla="*/ 17288 h 17287"/>
                      <a:gd name="connsiteX32" fmla="*/ 13830 w 28813"/>
                      <a:gd name="connsiteY32" fmla="*/ 17288 h 17287"/>
                      <a:gd name="connsiteX33" fmla="*/ 13830 w 28813"/>
                      <a:gd name="connsiteY33" fmla="*/ 17288 h 17287"/>
                      <a:gd name="connsiteX34" fmla="*/ 12677 w 28813"/>
                      <a:gd name="connsiteY34" fmla="*/ 17288 h 17287"/>
                      <a:gd name="connsiteX35" fmla="*/ 0 w 28813"/>
                      <a:gd name="connsiteY35" fmla="*/ 10373 h 17287"/>
                      <a:gd name="connsiteX36" fmla="*/ 0 w 28813"/>
                      <a:gd name="connsiteY36" fmla="*/ 10373 h 17287"/>
                      <a:gd name="connsiteX37" fmla="*/ 0 w 28813"/>
                      <a:gd name="connsiteY37" fmla="*/ 10373 h 17287"/>
                      <a:gd name="connsiteX38" fmla="*/ 0 w 28813"/>
                      <a:gd name="connsiteY38" fmla="*/ 10373 h 172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</a:cxnLst>
                    <a:rect l="l" t="t" r="r" b="b"/>
                    <a:pathLst>
                      <a:path w="28813" h="17287">
                        <a:moveTo>
                          <a:pt x="0" y="10373"/>
                        </a:moveTo>
                        <a:cubicBezTo>
                          <a:pt x="0" y="10373"/>
                          <a:pt x="0" y="9220"/>
                          <a:pt x="0" y="10373"/>
                        </a:cubicBezTo>
                        <a:lnTo>
                          <a:pt x="0" y="10373"/>
                        </a:lnTo>
                        <a:lnTo>
                          <a:pt x="0" y="6915"/>
                        </a:lnTo>
                        <a:lnTo>
                          <a:pt x="1152" y="8068"/>
                        </a:lnTo>
                        <a:cubicBezTo>
                          <a:pt x="1152" y="8068"/>
                          <a:pt x="1152" y="8068"/>
                          <a:pt x="1152" y="8068"/>
                        </a:cubicBezTo>
                        <a:cubicBezTo>
                          <a:pt x="1152" y="8068"/>
                          <a:pt x="1152" y="8068"/>
                          <a:pt x="1152" y="8068"/>
                        </a:cubicBezTo>
                        <a:cubicBezTo>
                          <a:pt x="1152" y="8068"/>
                          <a:pt x="1152" y="8068"/>
                          <a:pt x="1152" y="8068"/>
                        </a:cubicBezTo>
                        <a:lnTo>
                          <a:pt x="1152" y="8068"/>
                        </a:lnTo>
                        <a:cubicBezTo>
                          <a:pt x="1152" y="8068"/>
                          <a:pt x="1152" y="8068"/>
                          <a:pt x="1152" y="8068"/>
                        </a:cubicBezTo>
                        <a:cubicBezTo>
                          <a:pt x="1152" y="8068"/>
                          <a:pt x="1152" y="8068"/>
                          <a:pt x="1152" y="8068"/>
                        </a:cubicBezTo>
                        <a:cubicBezTo>
                          <a:pt x="1152" y="8068"/>
                          <a:pt x="1152" y="8068"/>
                          <a:pt x="1152" y="8068"/>
                        </a:cubicBezTo>
                        <a:cubicBezTo>
                          <a:pt x="1152" y="8068"/>
                          <a:pt x="1152" y="8068"/>
                          <a:pt x="1152" y="8068"/>
                        </a:cubicBezTo>
                        <a:cubicBezTo>
                          <a:pt x="1152" y="8068"/>
                          <a:pt x="1152" y="8068"/>
                          <a:pt x="1152" y="8068"/>
                        </a:cubicBezTo>
                        <a:lnTo>
                          <a:pt x="1152" y="8068"/>
                        </a:lnTo>
                        <a:cubicBezTo>
                          <a:pt x="1152" y="8068"/>
                          <a:pt x="1152" y="8068"/>
                          <a:pt x="1152" y="8068"/>
                        </a:cubicBezTo>
                        <a:cubicBezTo>
                          <a:pt x="1152" y="8068"/>
                          <a:pt x="1152" y="8068"/>
                          <a:pt x="1152" y="8068"/>
                        </a:cubicBezTo>
                        <a:cubicBezTo>
                          <a:pt x="1152" y="8068"/>
                          <a:pt x="1152" y="8068"/>
                          <a:pt x="1152" y="8068"/>
                        </a:cubicBezTo>
                        <a:cubicBezTo>
                          <a:pt x="1152" y="8068"/>
                          <a:pt x="1152" y="8068"/>
                          <a:pt x="1152" y="8068"/>
                        </a:cubicBezTo>
                        <a:cubicBezTo>
                          <a:pt x="1152" y="8068"/>
                          <a:pt x="1152" y="8068"/>
                          <a:pt x="1152" y="8068"/>
                        </a:cubicBezTo>
                        <a:cubicBezTo>
                          <a:pt x="1152" y="8068"/>
                          <a:pt x="1152" y="8068"/>
                          <a:pt x="1152" y="8068"/>
                        </a:cubicBezTo>
                        <a:cubicBezTo>
                          <a:pt x="1152" y="8068"/>
                          <a:pt x="1152" y="8068"/>
                          <a:pt x="2305" y="8068"/>
                        </a:cubicBezTo>
                        <a:lnTo>
                          <a:pt x="17288" y="0"/>
                        </a:lnTo>
                        <a:lnTo>
                          <a:pt x="17288" y="2305"/>
                        </a:lnTo>
                        <a:cubicBezTo>
                          <a:pt x="17288" y="2305"/>
                          <a:pt x="17288" y="3457"/>
                          <a:pt x="18440" y="3457"/>
                        </a:cubicBezTo>
                        <a:lnTo>
                          <a:pt x="28813" y="9220"/>
                        </a:lnTo>
                        <a:cubicBezTo>
                          <a:pt x="28813" y="9220"/>
                          <a:pt x="28813" y="9220"/>
                          <a:pt x="28813" y="9220"/>
                        </a:cubicBezTo>
                        <a:lnTo>
                          <a:pt x="17288" y="17288"/>
                        </a:lnTo>
                        <a:cubicBezTo>
                          <a:pt x="17288" y="17288"/>
                          <a:pt x="16136" y="17288"/>
                          <a:pt x="16136" y="17288"/>
                        </a:cubicBezTo>
                        <a:cubicBezTo>
                          <a:pt x="16136" y="17288"/>
                          <a:pt x="16136" y="17288"/>
                          <a:pt x="16136" y="17288"/>
                        </a:cubicBezTo>
                        <a:cubicBezTo>
                          <a:pt x="16136" y="17288"/>
                          <a:pt x="14983" y="17288"/>
                          <a:pt x="14983" y="17288"/>
                        </a:cubicBezTo>
                        <a:lnTo>
                          <a:pt x="14983" y="17288"/>
                        </a:lnTo>
                        <a:cubicBezTo>
                          <a:pt x="14983" y="17288"/>
                          <a:pt x="13830" y="17288"/>
                          <a:pt x="13830" y="17288"/>
                        </a:cubicBezTo>
                        <a:lnTo>
                          <a:pt x="13830" y="17288"/>
                        </a:lnTo>
                        <a:cubicBezTo>
                          <a:pt x="13830" y="17288"/>
                          <a:pt x="12677" y="17288"/>
                          <a:pt x="12677" y="17288"/>
                        </a:cubicBezTo>
                        <a:lnTo>
                          <a:pt x="0" y="10373"/>
                        </a:lnTo>
                        <a:cubicBezTo>
                          <a:pt x="0" y="10373"/>
                          <a:pt x="0" y="10373"/>
                          <a:pt x="0" y="10373"/>
                        </a:cubicBezTo>
                        <a:cubicBezTo>
                          <a:pt x="0" y="10373"/>
                          <a:pt x="0" y="10373"/>
                          <a:pt x="0" y="10373"/>
                        </a:cubicBezTo>
                        <a:cubicBezTo>
                          <a:pt x="0" y="10373"/>
                          <a:pt x="0" y="10373"/>
                          <a:pt x="0" y="10373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0366FE"/>
                      </a:gs>
                      <a:gs pos="50000">
                        <a:srgbClr val="0451E5"/>
                      </a:gs>
                      <a:gs pos="100000">
                        <a:srgbClr val="063CCC"/>
                      </a:gs>
                    </a:gsLst>
                    <a:lin ang="20691542" scaled="1"/>
                  </a:gradFill>
                  <a:ln w="115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266" name="Freeform: Shape 4265">
                    <a:extLst>
                      <a:ext uri="{FF2B5EF4-FFF2-40B4-BE49-F238E27FC236}">
                        <a16:creationId xmlns:a16="http://schemas.microsoft.com/office/drawing/2014/main" id="{46D57FC7-5A4D-9DF9-A43B-DEC9AB3C3D25}"/>
                      </a:ext>
                    </a:extLst>
                  </p:cNvPr>
                  <p:cNvSpPr/>
                  <p:nvPr/>
                </p:nvSpPr>
                <p:spPr>
                  <a:xfrm>
                    <a:off x="15976021" y="9241420"/>
                    <a:ext cx="32271" cy="17287"/>
                  </a:xfrm>
                  <a:custGeom>
                    <a:avLst/>
                    <a:gdLst>
                      <a:gd name="connsiteX0" fmla="*/ 11525 w 32271"/>
                      <a:gd name="connsiteY0" fmla="*/ 6916 h 17287"/>
                      <a:gd name="connsiteX1" fmla="*/ 11525 w 32271"/>
                      <a:gd name="connsiteY1" fmla="*/ 6916 h 17287"/>
                      <a:gd name="connsiteX2" fmla="*/ 11525 w 32271"/>
                      <a:gd name="connsiteY2" fmla="*/ 6916 h 17287"/>
                      <a:gd name="connsiteX3" fmla="*/ 11525 w 32271"/>
                      <a:gd name="connsiteY3" fmla="*/ 6916 h 17287"/>
                      <a:gd name="connsiteX4" fmla="*/ 11525 w 32271"/>
                      <a:gd name="connsiteY4" fmla="*/ 6916 h 17287"/>
                      <a:gd name="connsiteX5" fmla="*/ 11525 w 32271"/>
                      <a:gd name="connsiteY5" fmla="*/ 6916 h 17287"/>
                      <a:gd name="connsiteX6" fmla="*/ 11525 w 32271"/>
                      <a:gd name="connsiteY6" fmla="*/ 6916 h 17287"/>
                      <a:gd name="connsiteX7" fmla="*/ 11525 w 32271"/>
                      <a:gd name="connsiteY7" fmla="*/ 6916 h 17287"/>
                      <a:gd name="connsiteX8" fmla="*/ 11525 w 32271"/>
                      <a:gd name="connsiteY8" fmla="*/ 6916 h 17287"/>
                      <a:gd name="connsiteX9" fmla="*/ 11525 w 32271"/>
                      <a:gd name="connsiteY9" fmla="*/ 6916 h 17287"/>
                      <a:gd name="connsiteX10" fmla="*/ 12678 w 32271"/>
                      <a:gd name="connsiteY10" fmla="*/ 2305 h 17287"/>
                      <a:gd name="connsiteX11" fmla="*/ 13830 w 32271"/>
                      <a:gd name="connsiteY11" fmla="*/ 3457 h 17287"/>
                      <a:gd name="connsiteX12" fmla="*/ 13830 w 32271"/>
                      <a:gd name="connsiteY12" fmla="*/ 3457 h 17287"/>
                      <a:gd name="connsiteX13" fmla="*/ 13830 w 32271"/>
                      <a:gd name="connsiteY13" fmla="*/ 3457 h 17287"/>
                      <a:gd name="connsiteX14" fmla="*/ 13830 w 32271"/>
                      <a:gd name="connsiteY14" fmla="*/ 3457 h 17287"/>
                      <a:gd name="connsiteX15" fmla="*/ 13830 w 32271"/>
                      <a:gd name="connsiteY15" fmla="*/ 3457 h 17287"/>
                      <a:gd name="connsiteX16" fmla="*/ 13830 w 32271"/>
                      <a:gd name="connsiteY16" fmla="*/ 3457 h 17287"/>
                      <a:gd name="connsiteX17" fmla="*/ 13830 w 32271"/>
                      <a:gd name="connsiteY17" fmla="*/ 3457 h 17287"/>
                      <a:gd name="connsiteX18" fmla="*/ 13830 w 32271"/>
                      <a:gd name="connsiteY18" fmla="*/ 3457 h 17287"/>
                      <a:gd name="connsiteX19" fmla="*/ 13830 w 32271"/>
                      <a:gd name="connsiteY19" fmla="*/ 3457 h 17287"/>
                      <a:gd name="connsiteX20" fmla="*/ 13830 w 32271"/>
                      <a:gd name="connsiteY20" fmla="*/ 3457 h 17287"/>
                      <a:gd name="connsiteX21" fmla="*/ 13830 w 32271"/>
                      <a:gd name="connsiteY21" fmla="*/ 3457 h 17287"/>
                      <a:gd name="connsiteX22" fmla="*/ 13830 w 32271"/>
                      <a:gd name="connsiteY22" fmla="*/ 3457 h 17287"/>
                      <a:gd name="connsiteX23" fmla="*/ 13830 w 32271"/>
                      <a:gd name="connsiteY23" fmla="*/ 3457 h 17287"/>
                      <a:gd name="connsiteX24" fmla="*/ 13830 w 32271"/>
                      <a:gd name="connsiteY24" fmla="*/ 3457 h 17287"/>
                      <a:gd name="connsiteX25" fmla="*/ 13830 w 32271"/>
                      <a:gd name="connsiteY25" fmla="*/ 3457 h 17287"/>
                      <a:gd name="connsiteX26" fmla="*/ 13830 w 32271"/>
                      <a:gd name="connsiteY26" fmla="*/ 3457 h 17287"/>
                      <a:gd name="connsiteX27" fmla="*/ 13830 w 32271"/>
                      <a:gd name="connsiteY27" fmla="*/ 3457 h 17287"/>
                      <a:gd name="connsiteX28" fmla="*/ 14983 w 32271"/>
                      <a:gd name="connsiteY28" fmla="*/ 3457 h 17287"/>
                      <a:gd name="connsiteX29" fmla="*/ 20746 w 32271"/>
                      <a:gd name="connsiteY29" fmla="*/ 0 h 17287"/>
                      <a:gd name="connsiteX30" fmla="*/ 20746 w 32271"/>
                      <a:gd name="connsiteY30" fmla="*/ 2305 h 17287"/>
                      <a:gd name="connsiteX31" fmla="*/ 21898 w 32271"/>
                      <a:gd name="connsiteY31" fmla="*/ 3457 h 17287"/>
                      <a:gd name="connsiteX32" fmla="*/ 32271 w 32271"/>
                      <a:gd name="connsiteY32" fmla="*/ 9220 h 17287"/>
                      <a:gd name="connsiteX33" fmla="*/ 32271 w 32271"/>
                      <a:gd name="connsiteY33" fmla="*/ 9220 h 17287"/>
                      <a:gd name="connsiteX34" fmla="*/ 32271 w 32271"/>
                      <a:gd name="connsiteY34" fmla="*/ 9220 h 17287"/>
                      <a:gd name="connsiteX35" fmla="*/ 31118 w 32271"/>
                      <a:gd name="connsiteY35" fmla="*/ 9220 h 17287"/>
                      <a:gd name="connsiteX36" fmla="*/ 16136 w 32271"/>
                      <a:gd name="connsiteY36" fmla="*/ 17288 h 17287"/>
                      <a:gd name="connsiteX37" fmla="*/ 14983 w 32271"/>
                      <a:gd name="connsiteY37" fmla="*/ 17288 h 17287"/>
                      <a:gd name="connsiteX38" fmla="*/ 14983 w 32271"/>
                      <a:gd name="connsiteY38" fmla="*/ 17288 h 17287"/>
                      <a:gd name="connsiteX39" fmla="*/ 13830 w 32271"/>
                      <a:gd name="connsiteY39" fmla="*/ 17288 h 17287"/>
                      <a:gd name="connsiteX40" fmla="*/ 13830 w 32271"/>
                      <a:gd name="connsiteY40" fmla="*/ 17288 h 17287"/>
                      <a:gd name="connsiteX41" fmla="*/ 12678 w 32271"/>
                      <a:gd name="connsiteY41" fmla="*/ 17288 h 17287"/>
                      <a:gd name="connsiteX42" fmla="*/ 12678 w 32271"/>
                      <a:gd name="connsiteY42" fmla="*/ 17288 h 17287"/>
                      <a:gd name="connsiteX43" fmla="*/ 11525 w 32271"/>
                      <a:gd name="connsiteY43" fmla="*/ 17288 h 17287"/>
                      <a:gd name="connsiteX44" fmla="*/ 0 w 32271"/>
                      <a:gd name="connsiteY44" fmla="*/ 10373 h 17287"/>
                      <a:gd name="connsiteX45" fmla="*/ 0 w 32271"/>
                      <a:gd name="connsiteY45" fmla="*/ 10373 h 17287"/>
                      <a:gd name="connsiteX46" fmla="*/ 11525 w 32271"/>
                      <a:gd name="connsiteY46" fmla="*/ 6916 h 17287"/>
                      <a:gd name="connsiteX47" fmla="*/ 11525 w 32271"/>
                      <a:gd name="connsiteY47" fmla="*/ 6916 h 172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</a:cxnLst>
                    <a:rect l="l" t="t" r="r" b="b"/>
                    <a:pathLst>
                      <a:path w="32271" h="17287">
                        <a:moveTo>
                          <a:pt x="11525" y="6916"/>
                        </a:moveTo>
                        <a:cubicBezTo>
                          <a:pt x="12678" y="6916"/>
                          <a:pt x="12678" y="6916"/>
                          <a:pt x="11525" y="6916"/>
                        </a:cubicBezTo>
                        <a:cubicBezTo>
                          <a:pt x="12678" y="6916"/>
                          <a:pt x="12678" y="6916"/>
                          <a:pt x="11525" y="6916"/>
                        </a:cubicBezTo>
                        <a:cubicBezTo>
                          <a:pt x="12678" y="6916"/>
                          <a:pt x="12678" y="6916"/>
                          <a:pt x="11525" y="6916"/>
                        </a:cubicBezTo>
                        <a:cubicBezTo>
                          <a:pt x="12678" y="6916"/>
                          <a:pt x="12678" y="6916"/>
                          <a:pt x="11525" y="6916"/>
                        </a:cubicBezTo>
                        <a:cubicBezTo>
                          <a:pt x="12678" y="6916"/>
                          <a:pt x="12678" y="6916"/>
                          <a:pt x="11525" y="6916"/>
                        </a:cubicBezTo>
                        <a:cubicBezTo>
                          <a:pt x="12678" y="6916"/>
                          <a:pt x="12678" y="6916"/>
                          <a:pt x="11525" y="6916"/>
                        </a:cubicBezTo>
                        <a:cubicBezTo>
                          <a:pt x="12678" y="6916"/>
                          <a:pt x="12678" y="6916"/>
                          <a:pt x="11525" y="6916"/>
                        </a:cubicBezTo>
                        <a:cubicBezTo>
                          <a:pt x="12678" y="6916"/>
                          <a:pt x="12678" y="5763"/>
                          <a:pt x="11525" y="6916"/>
                        </a:cubicBezTo>
                        <a:lnTo>
                          <a:pt x="11525" y="6916"/>
                        </a:lnTo>
                        <a:lnTo>
                          <a:pt x="12678" y="2305"/>
                        </a:lnTo>
                        <a:lnTo>
                          <a:pt x="13830" y="3457"/>
                        </a:lnTo>
                        <a:cubicBezTo>
                          <a:pt x="13830" y="3457"/>
                          <a:pt x="13830" y="3457"/>
                          <a:pt x="13830" y="3457"/>
                        </a:cubicBezTo>
                        <a:cubicBezTo>
                          <a:pt x="13830" y="3457"/>
                          <a:pt x="13830" y="3457"/>
                          <a:pt x="13830" y="3457"/>
                        </a:cubicBezTo>
                        <a:cubicBezTo>
                          <a:pt x="13830" y="3457"/>
                          <a:pt x="13830" y="3457"/>
                          <a:pt x="13830" y="3457"/>
                        </a:cubicBezTo>
                        <a:lnTo>
                          <a:pt x="13830" y="3457"/>
                        </a:lnTo>
                        <a:cubicBezTo>
                          <a:pt x="13830" y="3457"/>
                          <a:pt x="13830" y="3457"/>
                          <a:pt x="13830" y="3457"/>
                        </a:cubicBezTo>
                        <a:cubicBezTo>
                          <a:pt x="13830" y="3457"/>
                          <a:pt x="13830" y="3457"/>
                          <a:pt x="13830" y="3457"/>
                        </a:cubicBezTo>
                        <a:cubicBezTo>
                          <a:pt x="13830" y="3457"/>
                          <a:pt x="13830" y="3457"/>
                          <a:pt x="13830" y="3457"/>
                        </a:cubicBezTo>
                        <a:cubicBezTo>
                          <a:pt x="13830" y="3457"/>
                          <a:pt x="13830" y="3457"/>
                          <a:pt x="13830" y="3457"/>
                        </a:cubicBezTo>
                        <a:lnTo>
                          <a:pt x="13830" y="3457"/>
                        </a:lnTo>
                        <a:lnTo>
                          <a:pt x="13830" y="3457"/>
                        </a:lnTo>
                        <a:cubicBezTo>
                          <a:pt x="13830" y="3457"/>
                          <a:pt x="13830" y="3457"/>
                          <a:pt x="13830" y="3457"/>
                        </a:cubicBezTo>
                        <a:cubicBezTo>
                          <a:pt x="13830" y="3457"/>
                          <a:pt x="13830" y="3457"/>
                          <a:pt x="13830" y="3457"/>
                        </a:cubicBezTo>
                        <a:cubicBezTo>
                          <a:pt x="13830" y="3457"/>
                          <a:pt x="13830" y="3457"/>
                          <a:pt x="13830" y="3457"/>
                        </a:cubicBezTo>
                        <a:cubicBezTo>
                          <a:pt x="13830" y="3457"/>
                          <a:pt x="13830" y="3457"/>
                          <a:pt x="13830" y="3457"/>
                        </a:cubicBezTo>
                        <a:cubicBezTo>
                          <a:pt x="13830" y="3457"/>
                          <a:pt x="13830" y="3457"/>
                          <a:pt x="13830" y="3457"/>
                        </a:cubicBezTo>
                        <a:cubicBezTo>
                          <a:pt x="13830" y="3457"/>
                          <a:pt x="13830" y="3457"/>
                          <a:pt x="13830" y="3457"/>
                        </a:cubicBezTo>
                        <a:cubicBezTo>
                          <a:pt x="13830" y="3457"/>
                          <a:pt x="13830" y="3457"/>
                          <a:pt x="14983" y="3457"/>
                        </a:cubicBezTo>
                        <a:lnTo>
                          <a:pt x="20746" y="0"/>
                        </a:lnTo>
                        <a:lnTo>
                          <a:pt x="20746" y="2305"/>
                        </a:lnTo>
                        <a:cubicBezTo>
                          <a:pt x="20746" y="2305"/>
                          <a:pt x="20746" y="3457"/>
                          <a:pt x="21898" y="3457"/>
                        </a:cubicBezTo>
                        <a:lnTo>
                          <a:pt x="32271" y="9220"/>
                        </a:lnTo>
                        <a:cubicBezTo>
                          <a:pt x="32271" y="9220"/>
                          <a:pt x="32271" y="9220"/>
                          <a:pt x="32271" y="9220"/>
                        </a:cubicBezTo>
                        <a:lnTo>
                          <a:pt x="32271" y="9220"/>
                        </a:lnTo>
                        <a:cubicBezTo>
                          <a:pt x="32271" y="9220"/>
                          <a:pt x="32271" y="9220"/>
                          <a:pt x="31118" y="9220"/>
                        </a:cubicBezTo>
                        <a:lnTo>
                          <a:pt x="16136" y="17288"/>
                        </a:lnTo>
                        <a:cubicBezTo>
                          <a:pt x="16136" y="17288"/>
                          <a:pt x="14983" y="17288"/>
                          <a:pt x="14983" y="17288"/>
                        </a:cubicBezTo>
                        <a:cubicBezTo>
                          <a:pt x="14983" y="17288"/>
                          <a:pt x="14983" y="17288"/>
                          <a:pt x="14983" y="17288"/>
                        </a:cubicBezTo>
                        <a:cubicBezTo>
                          <a:pt x="14983" y="17288"/>
                          <a:pt x="13830" y="17288"/>
                          <a:pt x="13830" y="17288"/>
                        </a:cubicBezTo>
                        <a:lnTo>
                          <a:pt x="13830" y="17288"/>
                        </a:lnTo>
                        <a:cubicBezTo>
                          <a:pt x="13830" y="17288"/>
                          <a:pt x="12678" y="17288"/>
                          <a:pt x="12678" y="17288"/>
                        </a:cubicBezTo>
                        <a:lnTo>
                          <a:pt x="12678" y="17288"/>
                        </a:lnTo>
                        <a:cubicBezTo>
                          <a:pt x="12678" y="17288"/>
                          <a:pt x="11525" y="17288"/>
                          <a:pt x="11525" y="17288"/>
                        </a:cubicBezTo>
                        <a:lnTo>
                          <a:pt x="0" y="10373"/>
                        </a:lnTo>
                        <a:cubicBezTo>
                          <a:pt x="0" y="10373"/>
                          <a:pt x="0" y="10373"/>
                          <a:pt x="0" y="10373"/>
                        </a:cubicBezTo>
                        <a:lnTo>
                          <a:pt x="11525" y="6916"/>
                        </a:lnTo>
                        <a:lnTo>
                          <a:pt x="11525" y="6916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0366FE"/>
                      </a:gs>
                      <a:gs pos="50000">
                        <a:srgbClr val="0451E5"/>
                      </a:gs>
                      <a:gs pos="100000">
                        <a:srgbClr val="063CCC"/>
                      </a:gs>
                    </a:gsLst>
                    <a:lin ang="20691541" scaled="1"/>
                  </a:gradFill>
                  <a:ln w="115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267" name="Freeform: Shape 4266">
                    <a:extLst>
                      <a:ext uri="{FF2B5EF4-FFF2-40B4-BE49-F238E27FC236}">
                        <a16:creationId xmlns:a16="http://schemas.microsoft.com/office/drawing/2014/main" id="{C8666CE3-4997-890D-F0A0-C63BD00B28C8}"/>
                      </a:ext>
                    </a:extLst>
                  </p:cNvPr>
                  <p:cNvSpPr/>
                  <p:nvPr/>
                </p:nvSpPr>
                <p:spPr>
                  <a:xfrm>
                    <a:off x="15940293" y="9227590"/>
                    <a:ext cx="57626" cy="29966"/>
                  </a:xfrm>
                  <a:custGeom>
                    <a:avLst/>
                    <a:gdLst>
                      <a:gd name="connsiteX0" fmla="*/ 12677 w 57626"/>
                      <a:gd name="connsiteY0" fmla="*/ 20746 h 29966"/>
                      <a:gd name="connsiteX1" fmla="*/ 12677 w 57626"/>
                      <a:gd name="connsiteY1" fmla="*/ 20746 h 29966"/>
                      <a:gd name="connsiteX2" fmla="*/ 12677 w 57626"/>
                      <a:gd name="connsiteY2" fmla="*/ 20746 h 29966"/>
                      <a:gd name="connsiteX3" fmla="*/ 12677 w 57626"/>
                      <a:gd name="connsiteY3" fmla="*/ 20746 h 29966"/>
                      <a:gd name="connsiteX4" fmla="*/ 12677 w 57626"/>
                      <a:gd name="connsiteY4" fmla="*/ 20746 h 29966"/>
                      <a:gd name="connsiteX5" fmla="*/ 12677 w 57626"/>
                      <a:gd name="connsiteY5" fmla="*/ 20746 h 29966"/>
                      <a:gd name="connsiteX6" fmla="*/ 12677 w 57626"/>
                      <a:gd name="connsiteY6" fmla="*/ 20746 h 29966"/>
                      <a:gd name="connsiteX7" fmla="*/ 12677 w 57626"/>
                      <a:gd name="connsiteY7" fmla="*/ 20746 h 29966"/>
                      <a:gd name="connsiteX8" fmla="*/ 13830 w 57626"/>
                      <a:gd name="connsiteY8" fmla="*/ 19593 h 29966"/>
                      <a:gd name="connsiteX9" fmla="*/ 13830 w 57626"/>
                      <a:gd name="connsiteY9" fmla="*/ 19593 h 29966"/>
                      <a:gd name="connsiteX10" fmla="*/ 13830 w 57626"/>
                      <a:gd name="connsiteY10" fmla="*/ 16136 h 29966"/>
                      <a:gd name="connsiteX11" fmla="*/ 14983 w 57626"/>
                      <a:gd name="connsiteY11" fmla="*/ 17288 h 29966"/>
                      <a:gd name="connsiteX12" fmla="*/ 14983 w 57626"/>
                      <a:gd name="connsiteY12" fmla="*/ 17288 h 29966"/>
                      <a:gd name="connsiteX13" fmla="*/ 14983 w 57626"/>
                      <a:gd name="connsiteY13" fmla="*/ 17288 h 29966"/>
                      <a:gd name="connsiteX14" fmla="*/ 14983 w 57626"/>
                      <a:gd name="connsiteY14" fmla="*/ 17288 h 29966"/>
                      <a:gd name="connsiteX15" fmla="*/ 14983 w 57626"/>
                      <a:gd name="connsiteY15" fmla="*/ 17288 h 29966"/>
                      <a:gd name="connsiteX16" fmla="*/ 14983 w 57626"/>
                      <a:gd name="connsiteY16" fmla="*/ 17288 h 29966"/>
                      <a:gd name="connsiteX17" fmla="*/ 14983 w 57626"/>
                      <a:gd name="connsiteY17" fmla="*/ 17288 h 29966"/>
                      <a:gd name="connsiteX18" fmla="*/ 14983 w 57626"/>
                      <a:gd name="connsiteY18" fmla="*/ 17288 h 29966"/>
                      <a:gd name="connsiteX19" fmla="*/ 14983 w 57626"/>
                      <a:gd name="connsiteY19" fmla="*/ 17288 h 29966"/>
                      <a:gd name="connsiteX20" fmla="*/ 14983 w 57626"/>
                      <a:gd name="connsiteY20" fmla="*/ 17288 h 29966"/>
                      <a:gd name="connsiteX21" fmla="*/ 14983 w 57626"/>
                      <a:gd name="connsiteY21" fmla="*/ 17288 h 29966"/>
                      <a:gd name="connsiteX22" fmla="*/ 14983 w 57626"/>
                      <a:gd name="connsiteY22" fmla="*/ 17288 h 29966"/>
                      <a:gd name="connsiteX23" fmla="*/ 14983 w 57626"/>
                      <a:gd name="connsiteY23" fmla="*/ 17288 h 29966"/>
                      <a:gd name="connsiteX24" fmla="*/ 14983 w 57626"/>
                      <a:gd name="connsiteY24" fmla="*/ 17288 h 29966"/>
                      <a:gd name="connsiteX25" fmla="*/ 14983 w 57626"/>
                      <a:gd name="connsiteY25" fmla="*/ 17288 h 29966"/>
                      <a:gd name="connsiteX26" fmla="*/ 14983 w 57626"/>
                      <a:gd name="connsiteY26" fmla="*/ 17288 h 29966"/>
                      <a:gd name="connsiteX27" fmla="*/ 14983 w 57626"/>
                      <a:gd name="connsiteY27" fmla="*/ 17288 h 29966"/>
                      <a:gd name="connsiteX28" fmla="*/ 16136 w 57626"/>
                      <a:gd name="connsiteY28" fmla="*/ 17288 h 29966"/>
                      <a:gd name="connsiteX29" fmla="*/ 31118 w 57626"/>
                      <a:gd name="connsiteY29" fmla="*/ 9221 h 29966"/>
                      <a:gd name="connsiteX30" fmla="*/ 31118 w 57626"/>
                      <a:gd name="connsiteY30" fmla="*/ 9221 h 29966"/>
                      <a:gd name="connsiteX31" fmla="*/ 31118 w 57626"/>
                      <a:gd name="connsiteY31" fmla="*/ 9221 h 29966"/>
                      <a:gd name="connsiteX32" fmla="*/ 31118 w 57626"/>
                      <a:gd name="connsiteY32" fmla="*/ 9221 h 29966"/>
                      <a:gd name="connsiteX33" fmla="*/ 31118 w 57626"/>
                      <a:gd name="connsiteY33" fmla="*/ 9221 h 29966"/>
                      <a:gd name="connsiteX34" fmla="*/ 31118 w 57626"/>
                      <a:gd name="connsiteY34" fmla="*/ 9221 h 29966"/>
                      <a:gd name="connsiteX35" fmla="*/ 31118 w 57626"/>
                      <a:gd name="connsiteY35" fmla="*/ 9221 h 29966"/>
                      <a:gd name="connsiteX36" fmla="*/ 31118 w 57626"/>
                      <a:gd name="connsiteY36" fmla="*/ 9221 h 29966"/>
                      <a:gd name="connsiteX37" fmla="*/ 31118 w 57626"/>
                      <a:gd name="connsiteY37" fmla="*/ 9221 h 29966"/>
                      <a:gd name="connsiteX38" fmla="*/ 31118 w 57626"/>
                      <a:gd name="connsiteY38" fmla="*/ 9221 h 29966"/>
                      <a:gd name="connsiteX39" fmla="*/ 31118 w 57626"/>
                      <a:gd name="connsiteY39" fmla="*/ 9221 h 29966"/>
                      <a:gd name="connsiteX40" fmla="*/ 31118 w 57626"/>
                      <a:gd name="connsiteY40" fmla="*/ 5763 h 29966"/>
                      <a:gd name="connsiteX41" fmla="*/ 32271 w 57626"/>
                      <a:gd name="connsiteY41" fmla="*/ 6916 h 29966"/>
                      <a:gd name="connsiteX42" fmla="*/ 32271 w 57626"/>
                      <a:gd name="connsiteY42" fmla="*/ 6916 h 29966"/>
                      <a:gd name="connsiteX43" fmla="*/ 32271 w 57626"/>
                      <a:gd name="connsiteY43" fmla="*/ 6916 h 29966"/>
                      <a:gd name="connsiteX44" fmla="*/ 32271 w 57626"/>
                      <a:gd name="connsiteY44" fmla="*/ 6916 h 29966"/>
                      <a:gd name="connsiteX45" fmla="*/ 32271 w 57626"/>
                      <a:gd name="connsiteY45" fmla="*/ 6916 h 29966"/>
                      <a:gd name="connsiteX46" fmla="*/ 32271 w 57626"/>
                      <a:gd name="connsiteY46" fmla="*/ 6916 h 29966"/>
                      <a:gd name="connsiteX47" fmla="*/ 32271 w 57626"/>
                      <a:gd name="connsiteY47" fmla="*/ 6916 h 29966"/>
                      <a:gd name="connsiteX48" fmla="*/ 32271 w 57626"/>
                      <a:gd name="connsiteY48" fmla="*/ 6916 h 29966"/>
                      <a:gd name="connsiteX49" fmla="*/ 32271 w 57626"/>
                      <a:gd name="connsiteY49" fmla="*/ 6916 h 29966"/>
                      <a:gd name="connsiteX50" fmla="*/ 32271 w 57626"/>
                      <a:gd name="connsiteY50" fmla="*/ 6916 h 29966"/>
                      <a:gd name="connsiteX51" fmla="*/ 32271 w 57626"/>
                      <a:gd name="connsiteY51" fmla="*/ 6916 h 29966"/>
                      <a:gd name="connsiteX52" fmla="*/ 32271 w 57626"/>
                      <a:gd name="connsiteY52" fmla="*/ 6916 h 29966"/>
                      <a:gd name="connsiteX53" fmla="*/ 32271 w 57626"/>
                      <a:gd name="connsiteY53" fmla="*/ 6916 h 29966"/>
                      <a:gd name="connsiteX54" fmla="*/ 32271 w 57626"/>
                      <a:gd name="connsiteY54" fmla="*/ 6916 h 29966"/>
                      <a:gd name="connsiteX55" fmla="*/ 32271 w 57626"/>
                      <a:gd name="connsiteY55" fmla="*/ 6916 h 29966"/>
                      <a:gd name="connsiteX56" fmla="*/ 32271 w 57626"/>
                      <a:gd name="connsiteY56" fmla="*/ 6916 h 29966"/>
                      <a:gd name="connsiteX57" fmla="*/ 32271 w 57626"/>
                      <a:gd name="connsiteY57" fmla="*/ 6916 h 29966"/>
                      <a:gd name="connsiteX58" fmla="*/ 33424 w 57626"/>
                      <a:gd name="connsiteY58" fmla="*/ 6916 h 29966"/>
                      <a:gd name="connsiteX59" fmla="*/ 46101 w 57626"/>
                      <a:gd name="connsiteY59" fmla="*/ 0 h 29966"/>
                      <a:gd name="connsiteX60" fmla="*/ 46101 w 57626"/>
                      <a:gd name="connsiteY60" fmla="*/ 2305 h 29966"/>
                      <a:gd name="connsiteX61" fmla="*/ 47253 w 57626"/>
                      <a:gd name="connsiteY61" fmla="*/ 3458 h 29966"/>
                      <a:gd name="connsiteX62" fmla="*/ 57626 w 57626"/>
                      <a:gd name="connsiteY62" fmla="*/ 9221 h 29966"/>
                      <a:gd name="connsiteX63" fmla="*/ 57626 w 57626"/>
                      <a:gd name="connsiteY63" fmla="*/ 9221 h 29966"/>
                      <a:gd name="connsiteX64" fmla="*/ 57626 w 57626"/>
                      <a:gd name="connsiteY64" fmla="*/ 9221 h 29966"/>
                      <a:gd name="connsiteX65" fmla="*/ 56474 w 57626"/>
                      <a:gd name="connsiteY65" fmla="*/ 9221 h 29966"/>
                      <a:gd name="connsiteX66" fmla="*/ 47253 w 57626"/>
                      <a:gd name="connsiteY66" fmla="*/ 13830 h 29966"/>
                      <a:gd name="connsiteX67" fmla="*/ 46101 w 57626"/>
                      <a:gd name="connsiteY67" fmla="*/ 13830 h 29966"/>
                      <a:gd name="connsiteX68" fmla="*/ 46101 w 57626"/>
                      <a:gd name="connsiteY68" fmla="*/ 13830 h 29966"/>
                      <a:gd name="connsiteX69" fmla="*/ 44949 w 57626"/>
                      <a:gd name="connsiteY69" fmla="*/ 13830 h 29966"/>
                      <a:gd name="connsiteX70" fmla="*/ 44949 w 57626"/>
                      <a:gd name="connsiteY70" fmla="*/ 13830 h 29966"/>
                      <a:gd name="connsiteX71" fmla="*/ 43796 w 57626"/>
                      <a:gd name="connsiteY71" fmla="*/ 13830 h 29966"/>
                      <a:gd name="connsiteX72" fmla="*/ 43796 w 57626"/>
                      <a:gd name="connsiteY72" fmla="*/ 13830 h 29966"/>
                      <a:gd name="connsiteX73" fmla="*/ 42644 w 57626"/>
                      <a:gd name="connsiteY73" fmla="*/ 13830 h 29966"/>
                      <a:gd name="connsiteX74" fmla="*/ 31118 w 57626"/>
                      <a:gd name="connsiteY74" fmla="*/ 6916 h 29966"/>
                      <a:gd name="connsiteX75" fmla="*/ 29965 w 57626"/>
                      <a:gd name="connsiteY75" fmla="*/ 5763 h 29966"/>
                      <a:gd name="connsiteX76" fmla="*/ 29965 w 57626"/>
                      <a:gd name="connsiteY76" fmla="*/ 9221 h 29966"/>
                      <a:gd name="connsiteX77" fmla="*/ 31118 w 57626"/>
                      <a:gd name="connsiteY77" fmla="*/ 10373 h 29966"/>
                      <a:gd name="connsiteX78" fmla="*/ 41491 w 57626"/>
                      <a:gd name="connsiteY78" fmla="*/ 16136 h 29966"/>
                      <a:gd name="connsiteX79" fmla="*/ 41491 w 57626"/>
                      <a:gd name="connsiteY79" fmla="*/ 16136 h 29966"/>
                      <a:gd name="connsiteX80" fmla="*/ 41491 w 57626"/>
                      <a:gd name="connsiteY80" fmla="*/ 16136 h 29966"/>
                      <a:gd name="connsiteX81" fmla="*/ 40338 w 57626"/>
                      <a:gd name="connsiteY81" fmla="*/ 16136 h 29966"/>
                      <a:gd name="connsiteX82" fmla="*/ 16136 w 57626"/>
                      <a:gd name="connsiteY82" fmla="*/ 29966 h 29966"/>
                      <a:gd name="connsiteX83" fmla="*/ 14983 w 57626"/>
                      <a:gd name="connsiteY83" fmla="*/ 29966 h 29966"/>
                      <a:gd name="connsiteX84" fmla="*/ 14983 w 57626"/>
                      <a:gd name="connsiteY84" fmla="*/ 29966 h 29966"/>
                      <a:gd name="connsiteX85" fmla="*/ 13830 w 57626"/>
                      <a:gd name="connsiteY85" fmla="*/ 29966 h 29966"/>
                      <a:gd name="connsiteX86" fmla="*/ 13830 w 57626"/>
                      <a:gd name="connsiteY86" fmla="*/ 29966 h 29966"/>
                      <a:gd name="connsiteX87" fmla="*/ 12677 w 57626"/>
                      <a:gd name="connsiteY87" fmla="*/ 29966 h 29966"/>
                      <a:gd name="connsiteX88" fmla="*/ 12677 w 57626"/>
                      <a:gd name="connsiteY88" fmla="*/ 29966 h 29966"/>
                      <a:gd name="connsiteX89" fmla="*/ 11525 w 57626"/>
                      <a:gd name="connsiteY89" fmla="*/ 29966 h 29966"/>
                      <a:gd name="connsiteX90" fmla="*/ 0 w 57626"/>
                      <a:gd name="connsiteY90" fmla="*/ 23051 h 29966"/>
                      <a:gd name="connsiteX91" fmla="*/ 0 w 57626"/>
                      <a:gd name="connsiteY91" fmla="*/ 23051 h 29966"/>
                      <a:gd name="connsiteX92" fmla="*/ 12677 w 57626"/>
                      <a:gd name="connsiteY92" fmla="*/ 20746 h 29966"/>
                      <a:gd name="connsiteX93" fmla="*/ 12677 w 57626"/>
                      <a:gd name="connsiteY93" fmla="*/ 20746 h 299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</a:cxnLst>
                    <a:rect l="l" t="t" r="r" b="b"/>
                    <a:pathLst>
                      <a:path w="57626" h="29966">
                        <a:moveTo>
                          <a:pt x="12677" y="20746"/>
                        </a:moveTo>
                        <a:cubicBezTo>
                          <a:pt x="12677" y="20746"/>
                          <a:pt x="12677" y="20746"/>
                          <a:pt x="12677" y="20746"/>
                        </a:cubicBezTo>
                        <a:cubicBezTo>
                          <a:pt x="12677" y="20746"/>
                          <a:pt x="12677" y="19593"/>
                          <a:pt x="12677" y="20746"/>
                        </a:cubicBezTo>
                        <a:lnTo>
                          <a:pt x="12677" y="20746"/>
                        </a:lnTo>
                        <a:lnTo>
                          <a:pt x="12677" y="20746"/>
                        </a:lnTo>
                        <a:cubicBezTo>
                          <a:pt x="13830" y="19593"/>
                          <a:pt x="13830" y="19593"/>
                          <a:pt x="12677" y="20746"/>
                        </a:cubicBezTo>
                        <a:cubicBezTo>
                          <a:pt x="13830" y="19593"/>
                          <a:pt x="13830" y="19593"/>
                          <a:pt x="12677" y="20746"/>
                        </a:cubicBezTo>
                        <a:cubicBezTo>
                          <a:pt x="13830" y="19593"/>
                          <a:pt x="13830" y="19593"/>
                          <a:pt x="12677" y="20746"/>
                        </a:cubicBezTo>
                        <a:cubicBezTo>
                          <a:pt x="13830" y="19593"/>
                          <a:pt x="13830" y="19593"/>
                          <a:pt x="13830" y="19593"/>
                        </a:cubicBezTo>
                        <a:lnTo>
                          <a:pt x="13830" y="19593"/>
                        </a:lnTo>
                        <a:lnTo>
                          <a:pt x="13830" y="16136"/>
                        </a:lnTo>
                        <a:lnTo>
                          <a:pt x="14983" y="17288"/>
                        </a:lnTo>
                        <a:cubicBezTo>
                          <a:pt x="14983" y="17288"/>
                          <a:pt x="14983" y="17288"/>
                          <a:pt x="14983" y="17288"/>
                        </a:cubicBezTo>
                        <a:cubicBezTo>
                          <a:pt x="14983" y="17288"/>
                          <a:pt x="14983" y="17288"/>
                          <a:pt x="14983" y="17288"/>
                        </a:cubicBezTo>
                        <a:cubicBezTo>
                          <a:pt x="14983" y="17288"/>
                          <a:pt x="14983" y="17288"/>
                          <a:pt x="14983" y="17288"/>
                        </a:cubicBezTo>
                        <a:cubicBezTo>
                          <a:pt x="14983" y="17288"/>
                          <a:pt x="14983" y="17288"/>
                          <a:pt x="14983" y="17288"/>
                        </a:cubicBezTo>
                        <a:cubicBezTo>
                          <a:pt x="14983" y="17288"/>
                          <a:pt x="14983" y="17288"/>
                          <a:pt x="14983" y="17288"/>
                        </a:cubicBezTo>
                        <a:cubicBezTo>
                          <a:pt x="14983" y="17288"/>
                          <a:pt x="14983" y="17288"/>
                          <a:pt x="14983" y="17288"/>
                        </a:cubicBezTo>
                        <a:cubicBezTo>
                          <a:pt x="14983" y="17288"/>
                          <a:pt x="14983" y="17288"/>
                          <a:pt x="14983" y="17288"/>
                        </a:cubicBezTo>
                        <a:cubicBezTo>
                          <a:pt x="14983" y="17288"/>
                          <a:pt x="14983" y="17288"/>
                          <a:pt x="14983" y="17288"/>
                        </a:cubicBezTo>
                        <a:cubicBezTo>
                          <a:pt x="14983" y="17288"/>
                          <a:pt x="14983" y="17288"/>
                          <a:pt x="14983" y="17288"/>
                        </a:cubicBezTo>
                        <a:lnTo>
                          <a:pt x="14983" y="17288"/>
                        </a:lnTo>
                        <a:cubicBezTo>
                          <a:pt x="14983" y="17288"/>
                          <a:pt x="14983" y="17288"/>
                          <a:pt x="14983" y="17288"/>
                        </a:cubicBezTo>
                        <a:cubicBezTo>
                          <a:pt x="14983" y="17288"/>
                          <a:pt x="14983" y="17288"/>
                          <a:pt x="14983" y="17288"/>
                        </a:cubicBezTo>
                        <a:cubicBezTo>
                          <a:pt x="14983" y="17288"/>
                          <a:pt x="14983" y="17288"/>
                          <a:pt x="14983" y="17288"/>
                        </a:cubicBezTo>
                        <a:cubicBezTo>
                          <a:pt x="14983" y="17288"/>
                          <a:pt x="14983" y="17288"/>
                          <a:pt x="14983" y="17288"/>
                        </a:cubicBezTo>
                        <a:cubicBezTo>
                          <a:pt x="14983" y="17288"/>
                          <a:pt x="14983" y="17288"/>
                          <a:pt x="14983" y="17288"/>
                        </a:cubicBezTo>
                        <a:cubicBezTo>
                          <a:pt x="14983" y="17288"/>
                          <a:pt x="14983" y="17288"/>
                          <a:pt x="14983" y="17288"/>
                        </a:cubicBezTo>
                        <a:cubicBezTo>
                          <a:pt x="14983" y="17288"/>
                          <a:pt x="14983" y="17288"/>
                          <a:pt x="16136" y="17288"/>
                        </a:cubicBezTo>
                        <a:lnTo>
                          <a:pt x="31118" y="9221"/>
                        </a:lnTo>
                        <a:cubicBezTo>
                          <a:pt x="31118" y="9221"/>
                          <a:pt x="31118" y="9221"/>
                          <a:pt x="31118" y="9221"/>
                        </a:cubicBezTo>
                        <a:cubicBezTo>
                          <a:pt x="31118" y="9221"/>
                          <a:pt x="31118" y="9221"/>
                          <a:pt x="31118" y="9221"/>
                        </a:cubicBezTo>
                        <a:cubicBezTo>
                          <a:pt x="31118" y="9221"/>
                          <a:pt x="31118" y="9221"/>
                          <a:pt x="31118" y="9221"/>
                        </a:cubicBezTo>
                        <a:cubicBezTo>
                          <a:pt x="31118" y="9221"/>
                          <a:pt x="31118" y="9221"/>
                          <a:pt x="31118" y="9221"/>
                        </a:cubicBezTo>
                        <a:lnTo>
                          <a:pt x="31118" y="9221"/>
                        </a:lnTo>
                        <a:cubicBezTo>
                          <a:pt x="31118" y="9221"/>
                          <a:pt x="31118" y="9221"/>
                          <a:pt x="31118" y="9221"/>
                        </a:cubicBezTo>
                        <a:cubicBezTo>
                          <a:pt x="31118" y="9221"/>
                          <a:pt x="31118" y="9221"/>
                          <a:pt x="31118" y="9221"/>
                        </a:cubicBezTo>
                        <a:cubicBezTo>
                          <a:pt x="31118" y="9221"/>
                          <a:pt x="31118" y="9221"/>
                          <a:pt x="31118" y="9221"/>
                        </a:cubicBezTo>
                        <a:cubicBezTo>
                          <a:pt x="31118" y="9221"/>
                          <a:pt x="31118" y="9221"/>
                          <a:pt x="31118" y="9221"/>
                        </a:cubicBezTo>
                        <a:cubicBezTo>
                          <a:pt x="31118" y="9221"/>
                          <a:pt x="31118" y="9221"/>
                          <a:pt x="31118" y="9221"/>
                        </a:cubicBezTo>
                        <a:lnTo>
                          <a:pt x="31118" y="5763"/>
                        </a:lnTo>
                        <a:lnTo>
                          <a:pt x="32271" y="6916"/>
                        </a:lnTo>
                        <a:cubicBezTo>
                          <a:pt x="32271" y="6916"/>
                          <a:pt x="32271" y="6916"/>
                          <a:pt x="32271" y="6916"/>
                        </a:cubicBezTo>
                        <a:cubicBezTo>
                          <a:pt x="32271" y="6916"/>
                          <a:pt x="32271" y="6916"/>
                          <a:pt x="32271" y="6916"/>
                        </a:cubicBezTo>
                        <a:cubicBezTo>
                          <a:pt x="32271" y="6916"/>
                          <a:pt x="32271" y="6916"/>
                          <a:pt x="32271" y="6916"/>
                        </a:cubicBezTo>
                        <a:lnTo>
                          <a:pt x="32271" y="6916"/>
                        </a:lnTo>
                        <a:cubicBezTo>
                          <a:pt x="32271" y="6916"/>
                          <a:pt x="32271" y="6916"/>
                          <a:pt x="32271" y="6916"/>
                        </a:cubicBezTo>
                        <a:cubicBezTo>
                          <a:pt x="32271" y="6916"/>
                          <a:pt x="32271" y="6916"/>
                          <a:pt x="32271" y="6916"/>
                        </a:cubicBezTo>
                        <a:cubicBezTo>
                          <a:pt x="32271" y="6916"/>
                          <a:pt x="32271" y="6916"/>
                          <a:pt x="32271" y="6916"/>
                        </a:cubicBezTo>
                        <a:cubicBezTo>
                          <a:pt x="32271" y="6916"/>
                          <a:pt x="32271" y="6916"/>
                          <a:pt x="32271" y="6916"/>
                        </a:cubicBezTo>
                        <a:lnTo>
                          <a:pt x="32271" y="6916"/>
                        </a:lnTo>
                        <a:lnTo>
                          <a:pt x="32271" y="6916"/>
                        </a:lnTo>
                        <a:cubicBezTo>
                          <a:pt x="32271" y="6916"/>
                          <a:pt x="32271" y="6916"/>
                          <a:pt x="32271" y="6916"/>
                        </a:cubicBezTo>
                        <a:cubicBezTo>
                          <a:pt x="32271" y="6916"/>
                          <a:pt x="32271" y="6916"/>
                          <a:pt x="32271" y="6916"/>
                        </a:cubicBezTo>
                        <a:cubicBezTo>
                          <a:pt x="32271" y="6916"/>
                          <a:pt x="32271" y="6916"/>
                          <a:pt x="32271" y="6916"/>
                        </a:cubicBezTo>
                        <a:cubicBezTo>
                          <a:pt x="32271" y="6916"/>
                          <a:pt x="32271" y="6916"/>
                          <a:pt x="32271" y="6916"/>
                        </a:cubicBezTo>
                        <a:cubicBezTo>
                          <a:pt x="32271" y="6916"/>
                          <a:pt x="32271" y="6916"/>
                          <a:pt x="32271" y="6916"/>
                        </a:cubicBezTo>
                        <a:cubicBezTo>
                          <a:pt x="32271" y="6916"/>
                          <a:pt x="32271" y="6916"/>
                          <a:pt x="32271" y="6916"/>
                        </a:cubicBezTo>
                        <a:cubicBezTo>
                          <a:pt x="32271" y="6916"/>
                          <a:pt x="32271" y="6916"/>
                          <a:pt x="33424" y="6916"/>
                        </a:cubicBezTo>
                        <a:lnTo>
                          <a:pt x="46101" y="0"/>
                        </a:lnTo>
                        <a:lnTo>
                          <a:pt x="46101" y="2305"/>
                        </a:lnTo>
                        <a:cubicBezTo>
                          <a:pt x="46101" y="2305"/>
                          <a:pt x="46101" y="3458"/>
                          <a:pt x="47253" y="3458"/>
                        </a:cubicBezTo>
                        <a:lnTo>
                          <a:pt x="57626" y="9221"/>
                        </a:lnTo>
                        <a:cubicBezTo>
                          <a:pt x="57626" y="9221"/>
                          <a:pt x="57626" y="9221"/>
                          <a:pt x="57626" y="9221"/>
                        </a:cubicBezTo>
                        <a:cubicBezTo>
                          <a:pt x="57626" y="9221"/>
                          <a:pt x="57626" y="9221"/>
                          <a:pt x="57626" y="9221"/>
                        </a:cubicBezTo>
                        <a:cubicBezTo>
                          <a:pt x="57626" y="9221"/>
                          <a:pt x="57626" y="9221"/>
                          <a:pt x="56474" y="9221"/>
                        </a:cubicBezTo>
                        <a:lnTo>
                          <a:pt x="47253" y="13830"/>
                        </a:lnTo>
                        <a:cubicBezTo>
                          <a:pt x="47253" y="13830"/>
                          <a:pt x="46101" y="13830"/>
                          <a:pt x="46101" y="13830"/>
                        </a:cubicBezTo>
                        <a:cubicBezTo>
                          <a:pt x="46101" y="13830"/>
                          <a:pt x="46101" y="13830"/>
                          <a:pt x="46101" y="13830"/>
                        </a:cubicBezTo>
                        <a:cubicBezTo>
                          <a:pt x="46101" y="13830"/>
                          <a:pt x="44949" y="13830"/>
                          <a:pt x="44949" y="13830"/>
                        </a:cubicBezTo>
                        <a:lnTo>
                          <a:pt x="44949" y="13830"/>
                        </a:lnTo>
                        <a:cubicBezTo>
                          <a:pt x="44949" y="13830"/>
                          <a:pt x="43796" y="13830"/>
                          <a:pt x="43796" y="13830"/>
                        </a:cubicBezTo>
                        <a:lnTo>
                          <a:pt x="43796" y="13830"/>
                        </a:lnTo>
                        <a:cubicBezTo>
                          <a:pt x="43796" y="13830"/>
                          <a:pt x="42644" y="13830"/>
                          <a:pt x="42644" y="13830"/>
                        </a:cubicBezTo>
                        <a:lnTo>
                          <a:pt x="31118" y="6916"/>
                        </a:lnTo>
                        <a:cubicBezTo>
                          <a:pt x="29965" y="6916"/>
                          <a:pt x="29965" y="5763"/>
                          <a:pt x="29965" y="5763"/>
                        </a:cubicBezTo>
                        <a:lnTo>
                          <a:pt x="29965" y="9221"/>
                        </a:lnTo>
                        <a:cubicBezTo>
                          <a:pt x="29965" y="9221"/>
                          <a:pt x="29965" y="10373"/>
                          <a:pt x="31118" y="10373"/>
                        </a:cubicBezTo>
                        <a:lnTo>
                          <a:pt x="41491" y="16136"/>
                        </a:lnTo>
                        <a:cubicBezTo>
                          <a:pt x="41491" y="16136"/>
                          <a:pt x="41491" y="16136"/>
                          <a:pt x="41491" y="16136"/>
                        </a:cubicBezTo>
                        <a:cubicBezTo>
                          <a:pt x="41491" y="16136"/>
                          <a:pt x="41491" y="16136"/>
                          <a:pt x="41491" y="16136"/>
                        </a:cubicBezTo>
                        <a:cubicBezTo>
                          <a:pt x="41491" y="16136"/>
                          <a:pt x="41491" y="16136"/>
                          <a:pt x="40338" y="16136"/>
                        </a:cubicBezTo>
                        <a:lnTo>
                          <a:pt x="16136" y="29966"/>
                        </a:lnTo>
                        <a:cubicBezTo>
                          <a:pt x="16136" y="29966"/>
                          <a:pt x="14983" y="29966"/>
                          <a:pt x="14983" y="29966"/>
                        </a:cubicBezTo>
                        <a:cubicBezTo>
                          <a:pt x="14983" y="29966"/>
                          <a:pt x="14983" y="29966"/>
                          <a:pt x="14983" y="29966"/>
                        </a:cubicBezTo>
                        <a:cubicBezTo>
                          <a:pt x="14983" y="29966"/>
                          <a:pt x="13830" y="29966"/>
                          <a:pt x="13830" y="29966"/>
                        </a:cubicBezTo>
                        <a:lnTo>
                          <a:pt x="13830" y="29966"/>
                        </a:lnTo>
                        <a:cubicBezTo>
                          <a:pt x="13830" y="29966"/>
                          <a:pt x="12677" y="29966"/>
                          <a:pt x="12677" y="29966"/>
                        </a:cubicBezTo>
                        <a:cubicBezTo>
                          <a:pt x="12677" y="29966"/>
                          <a:pt x="12677" y="29966"/>
                          <a:pt x="12677" y="29966"/>
                        </a:cubicBezTo>
                        <a:cubicBezTo>
                          <a:pt x="12677" y="29966"/>
                          <a:pt x="11525" y="29966"/>
                          <a:pt x="11525" y="29966"/>
                        </a:cubicBezTo>
                        <a:lnTo>
                          <a:pt x="0" y="23051"/>
                        </a:lnTo>
                        <a:cubicBezTo>
                          <a:pt x="0" y="23051"/>
                          <a:pt x="0" y="23051"/>
                          <a:pt x="0" y="23051"/>
                        </a:cubicBezTo>
                        <a:lnTo>
                          <a:pt x="12677" y="20746"/>
                        </a:lnTo>
                        <a:lnTo>
                          <a:pt x="12677" y="20746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0366FE"/>
                      </a:gs>
                      <a:gs pos="50000">
                        <a:srgbClr val="0451E5"/>
                      </a:gs>
                      <a:gs pos="100000">
                        <a:srgbClr val="063CCC"/>
                      </a:gs>
                    </a:gsLst>
                    <a:lin ang="20691539" scaled="1"/>
                  </a:gradFill>
                  <a:ln w="115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268" name="Freeform: Shape 4267">
                    <a:extLst>
                      <a:ext uri="{FF2B5EF4-FFF2-40B4-BE49-F238E27FC236}">
                        <a16:creationId xmlns:a16="http://schemas.microsoft.com/office/drawing/2014/main" id="{C377EE33-58E0-FD5F-76E6-E313D3A1859C}"/>
                      </a:ext>
                    </a:extLst>
                  </p:cNvPr>
                  <p:cNvSpPr/>
                  <p:nvPr/>
                </p:nvSpPr>
                <p:spPr>
                  <a:xfrm>
                    <a:off x="15992157" y="9217217"/>
                    <a:ext cx="25355" cy="14982"/>
                  </a:xfrm>
                  <a:custGeom>
                    <a:avLst/>
                    <a:gdLst>
                      <a:gd name="connsiteX0" fmla="*/ 9220 w 25355"/>
                      <a:gd name="connsiteY0" fmla="*/ 4610 h 14982"/>
                      <a:gd name="connsiteX1" fmla="*/ 9220 w 25355"/>
                      <a:gd name="connsiteY1" fmla="*/ 4610 h 14982"/>
                      <a:gd name="connsiteX2" fmla="*/ 9220 w 25355"/>
                      <a:gd name="connsiteY2" fmla="*/ 4610 h 14982"/>
                      <a:gd name="connsiteX3" fmla="*/ 9220 w 25355"/>
                      <a:gd name="connsiteY3" fmla="*/ 4610 h 14982"/>
                      <a:gd name="connsiteX4" fmla="*/ 9220 w 25355"/>
                      <a:gd name="connsiteY4" fmla="*/ 4610 h 14982"/>
                      <a:gd name="connsiteX5" fmla="*/ 9220 w 25355"/>
                      <a:gd name="connsiteY5" fmla="*/ 4610 h 14982"/>
                      <a:gd name="connsiteX6" fmla="*/ 9220 w 25355"/>
                      <a:gd name="connsiteY6" fmla="*/ 4610 h 14982"/>
                      <a:gd name="connsiteX7" fmla="*/ 9220 w 25355"/>
                      <a:gd name="connsiteY7" fmla="*/ 4610 h 14982"/>
                      <a:gd name="connsiteX8" fmla="*/ 10373 w 25355"/>
                      <a:gd name="connsiteY8" fmla="*/ 3457 h 14982"/>
                      <a:gd name="connsiteX9" fmla="*/ 10373 w 25355"/>
                      <a:gd name="connsiteY9" fmla="*/ 3457 h 14982"/>
                      <a:gd name="connsiteX10" fmla="*/ 10373 w 25355"/>
                      <a:gd name="connsiteY10" fmla="*/ 0 h 14982"/>
                      <a:gd name="connsiteX11" fmla="*/ 12677 w 25355"/>
                      <a:gd name="connsiteY11" fmla="*/ 1152 h 14982"/>
                      <a:gd name="connsiteX12" fmla="*/ 12677 w 25355"/>
                      <a:gd name="connsiteY12" fmla="*/ 1152 h 14982"/>
                      <a:gd name="connsiteX13" fmla="*/ 12677 w 25355"/>
                      <a:gd name="connsiteY13" fmla="*/ 1152 h 14982"/>
                      <a:gd name="connsiteX14" fmla="*/ 12677 w 25355"/>
                      <a:gd name="connsiteY14" fmla="*/ 1152 h 14982"/>
                      <a:gd name="connsiteX15" fmla="*/ 12677 w 25355"/>
                      <a:gd name="connsiteY15" fmla="*/ 1152 h 14982"/>
                      <a:gd name="connsiteX16" fmla="*/ 12677 w 25355"/>
                      <a:gd name="connsiteY16" fmla="*/ 1152 h 14982"/>
                      <a:gd name="connsiteX17" fmla="*/ 12677 w 25355"/>
                      <a:gd name="connsiteY17" fmla="*/ 1152 h 14982"/>
                      <a:gd name="connsiteX18" fmla="*/ 12677 w 25355"/>
                      <a:gd name="connsiteY18" fmla="*/ 1152 h 14982"/>
                      <a:gd name="connsiteX19" fmla="*/ 12677 w 25355"/>
                      <a:gd name="connsiteY19" fmla="*/ 1152 h 14982"/>
                      <a:gd name="connsiteX20" fmla="*/ 12677 w 25355"/>
                      <a:gd name="connsiteY20" fmla="*/ 1152 h 14982"/>
                      <a:gd name="connsiteX21" fmla="*/ 12677 w 25355"/>
                      <a:gd name="connsiteY21" fmla="*/ 1152 h 14982"/>
                      <a:gd name="connsiteX22" fmla="*/ 12677 w 25355"/>
                      <a:gd name="connsiteY22" fmla="*/ 1152 h 14982"/>
                      <a:gd name="connsiteX23" fmla="*/ 12677 w 25355"/>
                      <a:gd name="connsiteY23" fmla="*/ 1152 h 14982"/>
                      <a:gd name="connsiteX24" fmla="*/ 12677 w 25355"/>
                      <a:gd name="connsiteY24" fmla="*/ 1152 h 14982"/>
                      <a:gd name="connsiteX25" fmla="*/ 12677 w 25355"/>
                      <a:gd name="connsiteY25" fmla="*/ 1152 h 14982"/>
                      <a:gd name="connsiteX26" fmla="*/ 12677 w 25355"/>
                      <a:gd name="connsiteY26" fmla="*/ 1152 h 14982"/>
                      <a:gd name="connsiteX27" fmla="*/ 12677 w 25355"/>
                      <a:gd name="connsiteY27" fmla="*/ 1152 h 14982"/>
                      <a:gd name="connsiteX28" fmla="*/ 13830 w 25355"/>
                      <a:gd name="connsiteY28" fmla="*/ 1152 h 14982"/>
                      <a:gd name="connsiteX29" fmla="*/ 13830 w 25355"/>
                      <a:gd name="connsiteY29" fmla="*/ 1152 h 14982"/>
                      <a:gd name="connsiteX30" fmla="*/ 13830 w 25355"/>
                      <a:gd name="connsiteY30" fmla="*/ 3457 h 14982"/>
                      <a:gd name="connsiteX31" fmla="*/ 14983 w 25355"/>
                      <a:gd name="connsiteY31" fmla="*/ 4610 h 14982"/>
                      <a:gd name="connsiteX32" fmla="*/ 25356 w 25355"/>
                      <a:gd name="connsiteY32" fmla="*/ 10372 h 14982"/>
                      <a:gd name="connsiteX33" fmla="*/ 24203 w 25355"/>
                      <a:gd name="connsiteY33" fmla="*/ 10372 h 14982"/>
                      <a:gd name="connsiteX34" fmla="*/ 16136 w 25355"/>
                      <a:gd name="connsiteY34" fmla="*/ 14983 h 14982"/>
                      <a:gd name="connsiteX35" fmla="*/ 14983 w 25355"/>
                      <a:gd name="connsiteY35" fmla="*/ 14983 h 14982"/>
                      <a:gd name="connsiteX36" fmla="*/ 14983 w 25355"/>
                      <a:gd name="connsiteY36" fmla="*/ 14983 h 14982"/>
                      <a:gd name="connsiteX37" fmla="*/ 13830 w 25355"/>
                      <a:gd name="connsiteY37" fmla="*/ 14983 h 14982"/>
                      <a:gd name="connsiteX38" fmla="*/ 13830 w 25355"/>
                      <a:gd name="connsiteY38" fmla="*/ 14983 h 14982"/>
                      <a:gd name="connsiteX39" fmla="*/ 12677 w 25355"/>
                      <a:gd name="connsiteY39" fmla="*/ 14983 h 14982"/>
                      <a:gd name="connsiteX40" fmla="*/ 12677 w 25355"/>
                      <a:gd name="connsiteY40" fmla="*/ 14983 h 14982"/>
                      <a:gd name="connsiteX41" fmla="*/ 11525 w 25355"/>
                      <a:gd name="connsiteY41" fmla="*/ 14983 h 14982"/>
                      <a:gd name="connsiteX42" fmla="*/ 0 w 25355"/>
                      <a:gd name="connsiteY42" fmla="*/ 8068 h 14982"/>
                      <a:gd name="connsiteX43" fmla="*/ 0 w 25355"/>
                      <a:gd name="connsiteY43" fmla="*/ 8068 h 14982"/>
                      <a:gd name="connsiteX44" fmla="*/ 9220 w 25355"/>
                      <a:gd name="connsiteY44" fmla="*/ 4610 h 14982"/>
                      <a:gd name="connsiteX45" fmla="*/ 9220 w 25355"/>
                      <a:gd name="connsiteY45" fmla="*/ 4610 h 149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</a:cxnLst>
                    <a:rect l="l" t="t" r="r" b="b"/>
                    <a:pathLst>
                      <a:path w="25355" h="14982">
                        <a:moveTo>
                          <a:pt x="9220" y="4610"/>
                        </a:moveTo>
                        <a:cubicBezTo>
                          <a:pt x="9220" y="4610"/>
                          <a:pt x="9220" y="4610"/>
                          <a:pt x="9220" y="4610"/>
                        </a:cubicBezTo>
                        <a:cubicBezTo>
                          <a:pt x="9220" y="3457"/>
                          <a:pt x="9220" y="3457"/>
                          <a:pt x="9220" y="4610"/>
                        </a:cubicBezTo>
                        <a:cubicBezTo>
                          <a:pt x="9220" y="3457"/>
                          <a:pt x="9220" y="3457"/>
                          <a:pt x="9220" y="4610"/>
                        </a:cubicBezTo>
                        <a:lnTo>
                          <a:pt x="9220" y="4610"/>
                        </a:lnTo>
                        <a:cubicBezTo>
                          <a:pt x="9220" y="3457"/>
                          <a:pt x="9220" y="3457"/>
                          <a:pt x="9220" y="4610"/>
                        </a:cubicBezTo>
                        <a:cubicBezTo>
                          <a:pt x="9220" y="3457"/>
                          <a:pt x="9220" y="3457"/>
                          <a:pt x="9220" y="4610"/>
                        </a:cubicBezTo>
                        <a:cubicBezTo>
                          <a:pt x="9220" y="3457"/>
                          <a:pt x="9220" y="3457"/>
                          <a:pt x="9220" y="4610"/>
                        </a:cubicBezTo>
                        <a:cubicBezTo>
                          <a:pt x="10373" y="3457"/>
                          <a:pt x="10373" y="3457"/>
                          <a:pt x="10373" y="3457"/>
                        </a:cubicBezTo>
                        <a:lnTo>
                          <a:pt x="10373" y="3457"/>
                        </a:lnTo>
                        <a:lnTo>
                          <a:pt x="10373" y="0"/>
                        </a:lnTo>
                        <a:lnTo>
                          <a:pt x="12677" y="1152"/>
                        </a:lnTo>
                        <a:cubicBezTo>
                          <a:pt x="12677" y="1152"/>
                          <a:pt x="12677" y="1152"/>
                          <a:pt x="12677" y="1152"/>
                        </a:cubicBezTo>
                        <a:cubicBezTo>
                          <a:pt x="12677" y="1152"/>
                          <a:pt x="12677" y="1152"/>
                          <a:pt x="12677" y="1152"/>
                        </a:cubicBezTo>
                        <a:cubicBezTo>
                          <a:pt x="12677" y="1152"/>
                          <a:pt x="12677" y="1152"/>
                          <a:pt x="12677" y="1152"/>
                        </a:cubicBezTo>
                        <a:cubicBezTo>
                          <a:pt x="12677" y="1152"/>
                          <a:pt x="12677" y="1152"/>
                          <a:pt x="12677" y="1152"/>
                        </a:cubicBezTo>
                        <a:cubicBezTo>
                          <a:pt x="12677" y="1152"/>
                          <a:pt x="12677" y="1152"/>
                          <a:pt x="12677" y="1152"/>
                        </a:cubicBezTo>
                        <a:cubicBezTo>
                          <a:pt x="12677" y="1152"/>
                          <a:pt x="12677" y="1152"/>
                          <a:pt x="12677" y="1152"/>
                        </a:cubicBezTo>
                        <a:cubicBezTo>
                          <a:pt x="12677" y="1152"/>
                          <a:pt x="12677" y="1152"/>
                          <a:pt x="12677" y="1152"/>
                        </a:cubicBezTo>
                        <a:cubicBezTo>
                          <a:pt x="12677" y="1152"/>
                          <a:pt x="12677" y="1152"/>
                          <a:pt x="12677" y="1152"/>
                        </a:cubicBezTo>
                        <a:cubicBezTo>
                          <a:pt x="12677" y="1152"/>
                          <a:pt x="12677" y="1152"/>
                          <a:pt x="12677" y="1152"/>
                        </a:cubicBezTo>
                        <a:lnTo>
                          <a:pt x="12677" y="1152"/>
                        </a:lnTo>
                        <a:cubicBezTo>
                          <a:pt x="12677" y="1152"/>
                          <a:pt x="12677" y="1152"/>
                          <a:pt x="12677" y="1152"/>
                        </a:cubicBezTo>
                        <a:cubicBezTo>
                          <a:pt x="12677" y="1152"/>
                          <a:pt x="12677" y="1152"/>
                          <a:pt x="12677" y="1152"/>
                        </a:cubicBezTo>
                        <a:cubicBezTo>
                          <a:pt x="12677" y="1152"/>
                          <a:pt x="12677" y="1152"/>
                          <a:pt x="12677" y="1152"/>
                        </a:cubicBezTo>
                        <a:cubicBezTo>
                          <a:pt x="12677" y="1152"/>
                          <a:pt x="12677" y="1152"/>
                          <a:pt x="12677" y="1152"/>
                        </a:cubicBezTo>
                        <a:cubicBezTo>
                          <a:pt x="12677" y="1152"/>
                          <a:pt x="12677" y="1152"/>
                          <a:pt x="12677" y="1152"/>
                        </a:cubicBezTo>
                        <a:cubicBezTo>
                          <a:pt x="12677" y="1152"/>
                          <a:pt x="12677" y="1152"/>
                          <a:pt x="12677" y="1152"/>
                        </a:cubicBezTo>
                        <a:cubicBezTo>
                          <a:pt x="12677" y="1152"/>
                          <a:pt x="12677" y="1152"/>
                          <a:pt x="13830" y="1152"/>
                        </a:cubicBezTo>
                        <a:lnTo>
                          <a:pt x="13830" y="1152"/>
                        </a:lnTo>
                        <a:lnTo>
                          <a:pt x="13830" y="3457"/>
                        </a:lnTo>
                        <a:cubicBezTo>
                          <a:pt x="13830" y="3457"/>
                          <a:pt x="13830" y="4610"/>
                          <a:pt x="14983" y="4610"/>
                        </a:cubicBezTo>
                        <a:lnTo>
                          <a:pt x="25356" y="10372"/>
                        </a:lnTo>
                        <a:cubicBezTo>
                          <a:pt x="25356" y="10372"/>
                          <a:pt x="25356" y="10372"/>
                          <a:pt x="24203" y="10372"/>
                        </a:cubicBezTo>
                        <a:lnTo>
                          <a:pt x="16136" y="14983"/>
                        </a:lnTo>
                        <a:cubicBezTo>
                          <a:pt x="16136" y="14983"/>
                          <a:pt x="14983" y="14983"/>
                          <a:pt x="14983" y="14983"/>
                        </a:cubicBezTo>
                        <a:cubicBezTo>
                          <a:pt x="14983" y="14983"/>
                          <a:pt x="14983" y="14983"/>
                          <a:pt x="14983" y="14983"/>
                        </a:cubicBezTo>
                        <a:cubicBezTo>
                          <a:pt x="14983" y="14983"/>
                          <a:pt x="13830" y="14983"/>
                          <a:pt x="13830" y="14983"/>
                        </a:cubicBezTo>
                        <a:lnTo>
                          <a:pt x="13830" y="14983"/>
                        </a:lnTo>
                        <a:cubicBezTo>
                          <a:pt x="13830" y="14983"/>
                          <a:pt x="12677" y="14983"/>
                          <a:pt x="12677" y="14983"/>
                        </a:cubicBezTo>
                        <a:lnTo>
                          <a:pt x="12677" y="14983"/>
                        </a:lnTo>
                        <a:cubicBezTo>
                          <a:pt x="12677" y="14983"/>
                          <a:pt x="11525" y="14983"/>
                          <a:pt x="11525" y="14983"/>
                        </a:cubicBezTo>
                        <a:lnTo>
                          <a:pt x="0" y="8068"/>
                        </a:lnTo>
                        <a:cubicBezTo>
                          <a:pt x="0" y="8068"/>
                          <a:pt x="0" y="8068"/>
                          <a:pt x="0" y="8068"/>
                        </a:cubicBezTo>
                        <a:lnTo>
                          <a:pt x="9220" y="4610"/>
                        </a:lnTo>
                        <a:lnTo>
                          <a:pt x="9220" y="461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0366FE"/>
                      </a:gs>
                      <a:gs pos="50000">
                        <a:srgbClr val="0451E5"/>
                      </a:gs>
                      <a:gs pos="100000">
                        <a:srgbClr val="063CCC"/>
                      </a:gs>
                    </a:gsLst>
                    <a:lin ang="20691542" scaled="1"/>
                  </a:gradFill>
                  <a:ln w="115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269" name="Freeform: Shape 4268">
                    <a:extLst>
                      <a:ext uri="{FF2B5EF4-FFF2-40B4-BE49-F238E27FC236}">
                        <a16:creationId xmlns:a16="http://schemas.microsoft.com/office/drawing/2014/main" id="{A9CE43A1-45DE-621B-C7DF-4E091A3205B2}"/>
                      </a:ext>
                    </a:extLst>
                  </p:cNvPr>
                  <p:cNvSpPr/>
                  <p:nvPr/>
                </p:nvSpPr>
                <p:spPr>
                  <a:xfrm>
                    <a:off x="16007139" y="9204539"/>
                    <a:ext cx="33423" cy="19593"/>
                  </a:xfrm>
                  <a:custGeom>
                    <a:avLst/>
                    <a:gdLst>
                      <a:gd name="connsiteX0" fmla="*/ 17288 w 33423"/>
                      <a:gd name="connsiteY0" fmla="*/ 4610 h 19593"/>
                      <a:gd name="connsiteX1" fmla="*/ 17288 w 33423"/>
                      <a:gd name="connsiteY1" fmla="*/ 4610 h 19593"/>
                      <a:gd name="connsiteX2" fmla="*/ 17288 w 33423"/>
                      <a:gd name="connsiteY2" fmla="*/ 4610 h 19593"/>
                      <a:gd name="connsiteX3" fmla="*/ 17288 w 33423"/>
                      <a:gd name="connsiteY3" fmla="*/ 4610 h 19593"/>
                      <a:gd name="connsiteX4" fmla="*/ 17288 w 33423"/>
                      <a:gd name="connsiteY4" fmla="*/ 4610 h 19593"/>
                      <a:gd name="connsiteX5" fmla="*/ 17288 w 33423"/>
                      <a:gd name="connsiteY5" fmla="*/ 4610 h 19593"/>
                      <a:gd name="connsiteX6" fmla="*/ 17288 w 33423"/>
                      <a:gd name="connsiteY6" fmla="*/ 4610 h 19593"/>
                      <a:gd name="connsiteX7" fmla="*/ 17288 w 33423"/>
                      <a:gd name="connsiteY7" fmla="*/ 4610 h 19593"/>
                      <a:gd name="connsiteX8" fmla="*/ 18441 w 33423"/>
                      <a:gd name="connsiteY8" fmla="*/ 3458 h 19593"/>
                      <a:gd name="connsiteX9" fmla="*/ 18441 w 33423"/>
                      <a:gd name="connsiteY9" fmla="*/ 3458 h 19593"/>
                      <a:gd name="connsiteX10" fmla="*/ 18441 w 33423"/>
                      <a:gd name="connsiteY10" fmla="*/ 0 h 19593"/>
                      <a:gd name="connsiteX11" fmla="*/ 19593 w 33423"/>
                      <a:gd name="connsiteY11" fmla="*/ 1153 h 19593"/>
                      <a:gd name="connsiteX12" fmla="*/ 19593 w 33423"/>
                      <a:gd name="connsiteY12" fmla="*/ 1153 h 19593"/>
                      <a:gd name="connsiteX13" fmla="*/ 19593 w 33423"/>
                      <a:gd name="connsiteY13" fmla="*/ 1153 h 19593"/>
                      <a:gd name="connsiteX14" fmla="*/ 19593 w 33423"/>
                      <a:gd name="connsiteY14" fmla="*/ 1153 h 19593"/>
                      <a:gd name="connsiteX15" fmla="*/ 19593 w 33423"/>
                      <a:gd name="connsiteY15" fmla="*/ 1153 h 19593"/>
                      <a:gd name="connsiteX16" fmla="*/ 19593 w 33423"/>
                      <a:gd name="connsiteY16" fmla="*/ 1153 h 19593"/>
                      <a:gd name="connsiteX17" fmla="*/ 19593 w 33423"/>
                      <a:gd name="connsiteY17" fmla="*/ 1153 h 19593"/>
                      <a:gd name="connsiteX18" fmla="*/ 19593 w 33423"/>
                      <a:gd name="connsiteY18" fmla="*/ 1153 h 19593"/>
                      <a:gd name="connsiteX19" fmla="*/ 19593 w 33423"/>
                      <a:gd name="connsiteY19" fmla="*/ 1153 h 19593"/>
                      <a:gd name="connsiteX20" fmla="*/ 19593 w 33423"/>
                      <a:gd name="connsiteY20" fmla="*/ 1153 h 19593"/>
                      <a:gd name="connsiteX21" fmla="*/ 19593 w 33423"/>
                      <a:gd name="connsiteY21" fmla="*/ 1153 h 19593"/>
                      <a:gd name="connsiteX22" fmla="*/ 19593 w 33423"/>
                      <a:gd name="connsiteY22" fmla="*/ 1153 h 19593"/>
                      <a:gd name="connsiteX23" fmla="*/ 19593 w 33423"/>
                      <a:gd name="connsiteY23" fmla="*/ 1153 h 19593"/>
                      <a:gd name="connsiteX24" fmla="*/ 19593 w 33423"/>
                      <a:gd name="connsiteY24" fmla="*/ 1153 h 19593"/>
                      <a:gd name="connsiteX25" fmla="*/ 19593 w 33423"/>
                      <a:gd name="connsiteY25" fmla="*/ 1153 h 19593"/>
                      <a:gd name="connsiteX26" fmla="*/ 19593 w 33423"/>
                      <a:gd name="connsiteY26" fmla="*/ 1153 h 19593"/>
                      <a:gd name="connsiteX27" fmla="*/ 19593 w 33423"/>
                      <a:gd name="connsiteY27" fmla="*/ 1153 h 19593"/>
                      <a:gd name="connsiteX28" fmla="*/ 20745 w 33423"/>
                      <a:gd name="connsiteY28" fmla="*/ 1153 h 19593"/>
                      <a:gd name="connsiteX29" fmla="*/ 21898 w 33423"/>
                      <a:gd name="connsiteY29" fmla="*/ 1153 h 19593"/>
                      <a:gd name="connsiteX30" fmla="*/ 21898 w 33423"/>
                      <a:gd name="connsiteY30" fmla="*/ 3458 h 19593"/>
                      <a:gd name="connsiteX31" fmla="*/ 23051 w 33423"/>
                      <a:gd name="connsiteY31" fmla="*/ 4610 h 19593"/>
                      <a:gd name="connsiteX32" fmla="*/ 33424 w 33423"/>
                      <a:gd name="connsiteY32" fmla="*/ 10373 h 19593"/>
                      <a:gd name="connsiteX33" fmla="*/ 33424 w 33423"/>
                      <a:gd name="connsiteY33" fmla="*/ 10373 h 19593"/>
                      <a:gd name="connsiteX34" fmla="*/ 16136 w 33423"/>
                      <a:gd name="connsiteY34" fmla="*/ 19593 h 19593"/>
                      <a:gd name="connsiteX35" fmla="*/ 14983 w 33423"/>
                      <a:gd name="connsiteY35" fmla="*/ 19593 h 19593"/>
                      <a:gd name="connsiteX36" fmla="*/ 14983 w 33423"/>
                      <a:gd name="connsiteY36" fmla="*/ 19593 h 19593"/>
                      <a:gd name="connsiteX37" fmla="*/ 13830 w 33423"/>
                      <a:gd name="connsiteY37" fmla="*/ 19593 h 19593"/>
                      <a:gd name="connsiteX38" fmla="*/ 13830 w 33423"/>
                      <a:gd name="connsiteY38" fmla="*/ 19593 h 19593"/>
                      <a:gd name="connsiteX39" fmla="*/ 12678 w 33423"/>
                      <a:gd name="connsiteY39" fmla="*/ 19593 h 19593"/>
                      <a:gd name="connsiteX40" fmla="*/ 12678 w 33423"/>
                      <a:gd name="connsiteY40" fmla="*/ 19593 h 19593"/>
                      <a:gd name="connsiteX41" fmla="*/ 11525 w 33423"/>
                      <a:gd name="connsiteY41" fmla="*/ 19593 h 19593"/>
                      <a:gd name="connsiteX42" fmla="*/ 0 w 33423"/>
                      <a:gd name="connsiteY42" fmla="*/ 12678 h 19593"/>
                      <a:gd name="connsiteX43" fmla="*/ 0 w 33423"/>
                      <a:gd name="connsiteY43" fmla="*/ 12678 h 19593"/>
                      <a:gd name="connsiteX44" fmla="*/ 17288 w 33423"/>
                      <a:gd name="connsiteY44" fmla="*/ 4610 h 19593"/>
                      <a:gd name="connsiteX45" fmla="*/ 17288 w 33423"/>
                      <a:gd name="connsiteY45" fmla="*/ 4610 h 195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</a:cxnLst>
                    <a:rect l="l" t="t" r="r" b="b"/>
                    <a:pathLst>
                      <a:path w="33423" h="19593">
                        <a:moveTo>
                          <a:pt x="17288" y="4610"/>
                        </a:moveTo>
                        <a:cubicBezTo>
                          <a:pt x="17288" y="3458"/>
                          <a:pt x="17288" y="3458"/>
                          <a:pt x="17288" y="4610"/>
                        </a:cubicBezTo>
                        <a:cubicBezTo>
                          <a:pt x="17288" y="3458"/>
                          <a:pt x="17288" y="3458"/>
                          <a:pt x="17288" y="4610"/>
                        </a:cubicBezTo>
                        <a:cubicBezTo>
                          <a:pt x="18441" y="3458"/>
                          <a:pt x="18441" y="3458"/>
                          <a:pt x="17288" y="4610"/>
                        </a:cubicBezTo>
                        <a:cubicBezTo>
                          <a:pt x="18441" y="3458"/>
                          <a:pt x="18441" y="3458"/>
                          <a:pt x="17288" y="4610"/>
                        </a:cubicBezTo>
                        <a:cubicBezTo>
                          <a:pt x="18441" y="3458"/>
                          <a:pt x="18441" y="3458"/>
                          <a:pt x="17288" y="4610"/>
                        </a:cubicBezTo>
                        <a:cubicBezTo>
                          <a:pt x="18441" y="3458"/>
                          <a:pt x="18441" y="3458"/>
                          <a:pt x="17288" y="4610"/>
                        </a:cubicBezTo>
                        <a:cubicBezTo>
                          <a:pt x="18441" y="3458"/>
                          <a:pt x="18441" y="3458"/>
                          <a:pt x="17288" y="4610"/>
                        </a:cubicBezTo>
                        <a:cubicBezTo>
                          <a:pt x="18441" y="3458"/>
                          <a:pt x="18441" y="3458"/>
                          <a:pt x="18441" y="3458"/>
                        </a:cubicBezTo>
                        <a:lnTo>
                          <a:pt x="18441" y="3458"/>
                        </a:lnTo>
                        <a:lnTo>
                          <a:pt x="18441" y="0"/>
                        </a:lnTo>
                        <a:lnTo>
                          <a:pt x="19593" y="1153"/>
                        </a:lnTo>
                        <a:cubicBezTo>
                          <a:pt x="19593" y="1153"/>
                          <a:pt x="19593" y="1153"/>
                          <a:pt x="19593" y="1153"/>
                        </a:cubicBezTo>
                        <a:cubicBezTo>
                          <a:pt x="19593" y="1153"/>
                          <a:pt x="19593" y="1153"/>
                          <a:pt x="19593" y="1153"/>
                        </a:cubicBezTo>
                        <a:cubicBezTo>
                          <a:pt x="19593" y="1153"/>
                          <a:pt x="19593" y="1153"/>
                          <a:pt x="19593" y="1153"/>
                        </a:cubicBezTo>
                        <a:lnTo>
                          <a:pt x="19593" y="1153"/>
                        </a:lnTo>
                        <a:cubicBezTo>
                          <a:pt x="19593" y="1153"/>
                          <a:pt x="19593" y="1153"/>
                          <a:pt x="19593" y="1153"/>
                        </a:cubicBezTo>
                        <a:cubicBezTo>
                          <a:pt x="19593" y="1153"/>
                          <a:pt x="19593" y="1153"/>
                          <a:pt x="19593" y="1153"/>
                        </a:cubicBezTo>
                        <a:cubicBezTo>
                          <a:pt x="19593" y="1153"/>
                          <a:pt x="19593" y="1153"/>
                          <a:pt x="19593" y="1153"/>
                        </a:cubicBezTo>
                        <a:cubicBezTo>
                          <a:pt x="19593" y="1153"/>
                          <a:pt x="19593" y="1153"/>
                          <a:pt x="19593" y="1153"/>
                        </a:cubicBezTo>
                        <a:cubicBezTo>
                          <a:pt x="19593" y="1153"/>
                          <a:pt x="19593" y="1153"/>
                          <a:pt x="19593" y="1153"/>
                        </a:cubicBezTo>
                        <a:lnTo>
                          <a:pt x="19593" y="1153"/>
                        </a:lnTo>
                        <a:lnTo>
                          <a:pt x="19593" y="1153"/>
                        </a:lnTo>
                        <a:cubicBezTo>
                          <a:pt x="19593" y="1153"/>
                          <a:pt x="19593" y="1153"/>
                          <a:pt x="19593" y="1153"/>
                        </a:cubicBezTo>
                        <a:cubicBezTo>
                          <a:pt x="19593" y="1153"/>
                          <a:pt x="19593" y="1153"/>
                          <a:pt x="19593" y="1153"/>
                        </a:cubicBezTo>
                        <a:cubicBezTo>
                          <a:pt x="19593" y="1153"/>
                          <a:pt x="19593" y="1153"/>
                          <a:pt x="19593" y="1153"/>
                        </a:cubicBezTo>
                        <a:cubicBezTo>
                          <a:pt x="19593" y="1153"/>
                          <a:pt x="19593" y="1153"/>
                          <a:pt x="19593" y="1153"/>
                        </a:cubicBezTo>
                        <a:cubicBezTo>
                          <a:pt x="19593" y="1153"/>
                          <a:pt x="19593" y="1153"/>
                          <a:pt x="19593" y="1153"/>
                        </a:cubicBezTo>
                        <a:cubicBezTo>
                          <a:pt x="19593" y="1153"/>
                          <a:pt x="19593" y="1153"/>
                          <a:pt x="20745" y="1153"/>
                        </a:cubicBezTo>
                        <a:lnTo>
                          <a:pt x="21898" y="1153"/>
                        </a:lnTo>
                        <a:lnTo>
                          <a:pt x="21898" y="3458"/>
                        </a:lnTo>
                        <a:cubicBezTo>
                          <a:pt x="21898" y="3458"/>
                          <a:pt x="21898" y="4610"/>
                          <a:pt x="23051" y="4610"/>
                        </a:cubicBezTo>
                        <a:lnTo>
                          <a:pt x="33424" y="10373"/>
                        </a:lnTo>
                        <a:cubicBezTo>
                          <a:pt x="33424" y="10373"/>
                          <a:pt x="33424" y="10373"/>
                          <a:pt x="33424" y="10373"/>
                        </a:cubicBezTo>
                        <a:lnTo>
                          <a:pt x="16136" y="19593"/>
                        </a:lnTo>
                        <a:cubicBezTo>
                          <a:pt x="16136" y="19593"/>
                          <a:pt x="14983" y="19593"/>
                          <a:pt x="14983" y="19593"/>
                        </a:cubicBezTo>
                        <a:cubicBezTo>
                          <a:pt x="14983" y="19593"/>
                          <a:pt x="14983" y="19593"/>
                          <a:pt x="14983" y="19593"/>
                        </a:cubicBezTo>
                        <a:cubicBezTo>
                          <a:pt x="14983" y="19593"/>
                          <a:pt x="13830" y="19593"/>
                          <a:pt x="13830" y="19593"/>
                        </a:cubicBezTo>
                        <a:lnTo>
                          <a:pt x="13830" y="19593"/>
                        </a:lnTo>
                        <a:cubicBezTo>
                          <a:pt x="13830" y="19593"/>
                          <a:pt x="12678" y="19593"/>
                          <a:pt x="12678" y="19593"/>
                        </a:cubicBezTo>
                        <a:lnTo>
                          <a:pt x="12678" y="19593"/>
                        </a:lnTo>
                        <a:cubicBezTo>
                          <a:pt x="12678" y="19593"/>
                          <a:pt x="11525" y="19593"/>
                          <a:pt x="11525" y="19593"/>
                        </a:cubicBezTo>
                        <a:lnTo>
                          <a:pt x="0" y="12678"/>
                        </a:lnTo>
                        <a:cubicBezTo>
                          <a:pt x="0" y="12678"/>
                          <a:pt x="0" y="12678"/>
                          <a:pt x="0" y="12678"/>
                        </a:cubicBezTo>
                        <a:lnTo>
                          <a:pt x="17288" y="4610"/>
                        </a:lnTo>
                        <a:lnTo>
                          <a:pt x="17288" y="461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0366FE"/>
                      </a:gs>
                      <a:gs pos="50000">
                        <a:srgbClr val="0451E5"/>
                      </a:gs>
                      <a:gs pos="100000">
                        <a:srgbClr val="063CCC"/>
                      </a:gs>
                    </a:gsLst>
                    <a:lin ang="20691537" scaled="1"/>
                  </a:gradFill>
                  <a:ln w="115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270" name="Freeform: Shape 4269">
                    <a:extLst>
                      <a:ext uri="{FF2B5EF4-FFF2-40B4-BE49-F238E27FC236}">
                        <a16:creationId xmlns:a16="http://schemas.microsoft.com/office/drawing/2014/main" id="{7EA4F2F7-E13F-1AB9-9085-F7FF42646884}"/>
                      </a:ext>
                    </a:extLst>
                  </p:cNvPr>
                  <p:cNvSpPr/>
                  <p:nvPr/>
                </p:nvSpPr>
                <p:spPr>
                  <a:xfrm>
                    <a:off x="15937124" y="9146049"/>
                    <a:ext cx="32846" cy="19016"/>
                  </a:xfrm>
                  <a:custGeom>
                    <a:avLst/>
                    <a:gdLst>
                      <a:gd name="connsiteX0" fmla="*/ 15847 w 32846"/>
                      <a:gd name="connsiteY0" fmla="*/ 864 h 19016"/>
                      <a:gd name="connsiteX1" fmla="*/ 20457 w 32846"/>
                      <a:gd name="connsiteY1" fmla="*/ 864 h 19016"/>
                      <a:gd name="connsiteX2" fmla="*/ 31982 w 32846"/>
                      <a:gd name="connsiteY2" fmla="*/ 7780 h 19016"/>
                      <a:gd name="connsiteX3" fmla="*/ 31982 w 32846"/>
                      <a:gd name="connsiteY3" fmla="*/ 10085 h 19016"/>
                      <a:gd name="connsiteX4" fmla="*/ 17000 w 32846"/>
                      <a:gd name="connsiteY4" fmla="*/ 18152 h 19016"/>
                      <a:gd name="connsiteX5" fmla="*/ 12389 w 32846"/>
                      <a:gd name="connsiteY5" fmla="*/ 18152 h 19016"/>
                      <a:gd name="connsiteX6" fmla="*/ 864 w 32846"/>
                      <a:gd name="connsiteY6" fmla="*/ 11237 h 19016"/>
                      <a:gd name="connsiteX7" fmla="*/ 864 w 32846"/>
                      <a:gd name="connsiteY7" fmla="*/ 8932 h 19016"/>
                      <a:gd name="connsiteX8" fmla="*/ 15847 w 32846"/>
                      <a:gd name="connsiteY8" fmla="*/ 864 h 190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2846" h="19016">
                        <a:moveTo>
                          <a:pt x="15847" y="864"/>
                        </a:moveTo>
                        <a:cubicBezTo>
                          <a:pt x="17000" y="-288"/>
                          <a:pt x="19305" y="-288"/>
                          <a:pt x="20457" y="864"/>
                        </a:cubicBezTo>
                        <a:lnTo>
                          <a:pt x="31982" y="7780"/>
                        </a:lnTo>
                        <a:cubicBezTo>
                          <a:pt x="33135" y="8932"/>
                          <a:pt x="33135" y="10085"/>
                          <a:pt x="31982" y="10085"/>
                        </a:cubicBezTo>
                        <a:lnTo>
                          <a:pt x="17000" y="18152"/>
                        </a:lnTo>
                        <a:cubicBezTo>
                          <a:pt x="15847" y="19305"/>
                          <a:pt x="13542" y="19305"/>
                          <a:pt x="12389" y="18152"/>
                        </a:cubicBezTo>
                        <a:lnTo>
                          <a:pt x="864" y="11237"/>
                        </a:lnTo>
                        <a:cubicBezTo>
                          <a:pt x="-288" y="10085"/>
                          <a:pt x="-288" y="8932"/>
                          <a:pt x="864" y="8932"/>
                        </a:cubicBezTo>
                        <a:lnTo>
                          <a:pt x="15847" y="864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0366FE"/>
                      </a:gs>
                      <a:gs pos="50000">
                        <a:srgbClr val="0451E5"/>
                      </a:gs>
                      <a:gs pos="100000">
                        <a:srgbClr val="063CCC"/>
                      </a:gs>
                    </a:gsLst>
                    <a:lin ang="20691539" scaled="1"/>
                  </a:gradFill>
                  <a:ln w="115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271" name="Freeform: Shape 4270">
                    <a:extLst>
                      <a:ext uri="{FF2B5EF4-FFF2-40B4-BE49-F238E27FC236}">
                        <a16:creationId xmlns:a16="http://schemas.microsoft.com/office/drawing/2014/main" id="{904637B0-928A-001D-FA9E-8F1E1526E881}"/>
                      </a:ext>
                    </a:extLst>
                  </p:cNvPr>
                  <p:cNvSpPr/>
                  <p:nvPr/>
                </p:nvSpPr>
                <p:spPr>
                  <a:xfrm>
                    <a:off x="15916378" y="9157574"/>
                    <a:ext cx="32846" cy="19016"/>
                  </a:xfrm>
                  <a:custGeom>
                    <a:avLst/>
                    <a:gdLst>
                      <a:gd name="connsiteX0" fmla="*/ 15847 w 32846"/>
                      <a:gd name="connsiteY0" fmla="*/ 864 h 19016"/>
                      <a:gd name="connsiteX1" fmla="*/ 20457 w 32846"/>
                      <a:gd name="connsiteY1" fmla="*/ 864 h 19016"/>
                      <a:gd name="connsiteX2" fmla="*/ 31982 w 32846"/>
                      <a:gd name="connsiteY2" fmla="*/ 7780 h 19016"/>
                      <a:gd name="connsiteX3" fmla="*/ 31982 w 32846"/>
                      <a:gd name="connsiteY3" fmla="*/ 10085 h 19016"/>
                      <a:gd name="connsiteX4" fmla="*/ 17000 w 32846"/>
                      <a:gd name="connsiteY4" fmla="*/ 18152 h 19016"/>
                      <a:gd name="connsiteX5" fmla="*/ 12389 w 32846"/>
                      <a:gd name="connsiteY5" fmla="*/ 18152 h 19016"/>
                      <a:gd name="connsiteX6" fmla="*/ 864 w 32846"/>
                      <a:gd name="connsiteY6" fmla="*/ 11237 h 19016"/>
                      <a:gd name="connsiteX7" fmla="*/ 864 w 32846"/>
                      <a:gd name="connsiteY7" fmla="*/ 8932 h 19016"/>
                      <a:gd name="connsiteX8" fmla="*/ 15847 w 32846"/>
                      <a:gd name="connsiteY8" fmla="*/ 864 h 190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2846" h="19016">
                        <a:moveTo>
                          <a:pt x="15847" y="864"/>
                        </a:moveTo>
                        <a:cubicBezTo>
                          <a:pt x="17000" y="-288"/>
                          <a:pt x="19304" y="-288"/>
                          <a:pt x="20457" y="864"/>
                        </a:cubicBezTo>
                        <a:lnTo>
                          <a:pt x="31982" y="7780"/>
                        </a:lnTo>
                        <a:cubicBezTo>
                          <a:pt x="33135" y="8932"/>
                          <a:pt x="33135" y="10085"/>
                          <a:pt x="31982" y="10085"/>
                        </a:cubicBezTo>
                        <a:lnTo>
                          <a:pt x="17000" y="18152"/>
                        </a:lnTo>
                        <a:cubicBezTo>
                          <a:pt x="15847" y="19305"/>
                          <a:pt x="13542" y="19305"/>
                          <a:pt x="12389" y="18152"/>
                        </a:cubicBezTo>
                        <a:lnTo>
                          <a:pt x="864" y="11237"/>
                        </a:lnTo>
                        <a:cubicBezTo>
                          <a:pt x="-288" y="10085"/>
                          <a:pt x="-288" y="8932"/>
                          <a:pt x="864" y="8932"/>
                        </a:cubicBezTo>
                        <a:lnTo>
                          <a:pt x="15847" y="864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0366FE"/>
                      </a:gs>
                      <a:gs pos="50000">
                        <a:srgbClr val="0451E5"/>
                      </a:gs>
                      <a:gs pos="100000">
                        <a:srgbClr val="063CCC"/>
                      </a:gs>
                    </a:gsLst>
                    <a:lin ang="20691537" scaled="1"/>
                  </a:gradFill>
                  <a:ln w="115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272" name="Freeform: Shape 4271">
                    <a:extLst>
                      <a:ext uri="{FF2B5EF4-FFF2-40B4-BE49-F238E27FC236}">
                        <a16:creationId xmlns:a16="http://schemas.microsoft.com/office/drawing/2014/main" id="{5717C5CB-213A-B7A9-BA23-4F4B5EF6CEAE}"/>
                      </a:ext>
                    </a:extLst>
                  </p:cNvPr>
                  <p:cNvSpPr/>
                  <p:nvPr/>
                </p:nvSpPr>
                <p:spPr>
                  <a:xfrm>
                    <a:off x="15894480" y="9169099"/>
                    <a:ext cx="32847" cy="19016"/>
                  </a:xfrm>
                  <a:custGeom>
                    <a:avLst/>
                    <a:gdLst>
                      <a:gd name="connsiteX0" fmla="*/ 15848 w 32847"/>
                      <a:gd name="connsiteY0" fmla="*/ 864 h 19016"/>
                      <a:gd name="connsiteX1" fmla="*/ 20457 w 32847"/>
                      <a:gd name="connsiteY1" fmla="*/ 864 h 19016"/>
                      <a:gd name="connsiteX2" fmla="*/ 31982 w 32847"/>
                      <a:gd name="connsiteY2" fmla="*/ 7780 h 19016"/>
                      <a:gd name="connsiteX3" fmla="*/ 31982 w 32847"/>
                      <a:gd name="connsiteY3" fmla="*/ 10085 h 19016"/>
                      <a:gd name="connsiteX4" fmla="*/ 17000 w 32847"/>
                      <a:gd name="connsiteY4" fmla="*/ 18152 h 19016"/>
                      <a:gd name="connsiteX5" fmla="*/ 12389 w 32847"/>
                      <a:gd name="connsiteY5" fmla="*/ 18152 h 19016"/>
                      <a:gd name="connsiteX6" fmla="*/ 864 w 32847"/>
                      <a:gd name="connsiteY6" fmla="*/ 11237 h 19016"/>
                      <a:gd name="connsiteX7" fmla="*/ 864 w 32847"/>
                      <a:gd name="connsiteY7" fmla="*/ 8932 h 19016"/>
                      <a:gd name="connsiteX8" fmla="*/ 15848 w 32847"/>
                      <a:gd name="connsiteY8" fmla="*/ 864 h 190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2847" h="19016">
                        <a:moveTo>
                          <a:pt x="15848" y="864"/>
                        </a:moveTo>
                        <a:cubicBezTo>
                          <a:pt x="17000" y="-288"/>
                          <a:pt x="19305" y="-288"/>
                          <a:pt x="20457" y="864"/>
                        </a:cubicBezTo>
                        <a:lnTo>
                          <a:pt x="31982" y="7780"/>
                        </a:lnTo>
                        <a:cubicBezTo>
                          <a:pt x="33135" y="8932"/>
                          <a:pt x="33135" y="10085"/>
                          <a:pt x="31982" y="10085"/>
                        </a:cubicBezTo>
                        <a:lnTo>
                          <a:pt x="17000" y="18152"/>
                        </a:lnTo>
                        <a:cubicBezTo>
                          <a:pt x="15848" y="19305"/>
                          <a:pt x="13542" y="19305"/>
                          <a:pt x="12389" y="18152"/>
                        </a:cubicBezTo>
                        <a:lnTo>
                          <a:pt x="864" y="11237"/>
                        </a:lnTo>
                        <a:cubicBezTo>
                          <a:pt x="-288" y="10085"/>
                          <a:pt x="-288" y="8932"/>
                          <a:pt x="864" y="8932"/>
                        </a:cubicBezTo>
                        <a:lnTo>
                          <a:pt x="15848" y="864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0366FE"/>
                      </a:gs>
                      <a:gs pos="50000">
                        <a:srgbClr val="0451E5"/>
                      </a:gs>
                      <a:gs pos="100000">
                        <a:srgbClr val="063CCC"/>
                      </a:gs>
                    </a:gsLst>
                    <a:lin ang="20691542" scaled="1"/>
                  </a:gradFill>
                  <a:ln w="115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273" name="Freeform: Shape 4272">
                    <a:extLst>
                      <a:ext uri="{FF2B5EF4-FFF2-40B4-BE49-F238E27FC236}">
                        <a16:creationId xmlns:a16="http://schemas.microsoft.com/office/drawing/2014/main" id="{423EB0EC-152D-9462-1160-1A199A55C9A3}"/>
                      </a:ext>
                    </a:extLst>
                  </p:cNvPr>
                  <p:cNvSpPr/>
                  <p:nvPr/>
                </p:nvSpPr>
                <p:spPr>
                  <a:xfrm>
                    <a:off x="15872582" y="9180625"/>
                    <a:ext cx="32847" cy="19016"/>
                  </a:xfrm>
                  <a:custGeom>
                    <a:avLst/>
                    <a:gdLst>
                      <a:gd name="connsiteX0" fmla="*/ 15847 w 32847"/>
                      <a:gd name="connsiteY0" fmla="*/ 864 h 19016"/>
                      <a:gd name="connsiteX1" fmla="*/ 20458 w 32847"/>
                      <a:gd name="connsiteY1" fmla="*/ 864 h 19016"/>
                      <a:gd name="connsiteX2" fmla="*/ 31983 w 32847"/>
                      <a:gd name="connsiteY2" fmla="*/ 7780 h 19016"/>
                      <a:gd name="connsiteX3" fmla="*/ 31983 w 32847"/>
                      <a:gd name="connsiteY3" fmla="*/ 10085 h 19016"/>
                      <a:gd name="connsiteX4" fmla="*/ 17000 w 32847"/>
                      <a:gd name="connsiteY4" fmla="*/ 18152 h 19016"/>
                      <a:gd name="connsiteX5" fmla="*/ 12390 w 32847"/>
                      <a:gd name="connsiteY5" fmla="*/ 18152 h 19016"/>
                      <a:gd name="connsiteX6" fmla="*/ 865 w 32847"/>
                      <a:gd name="connsiteY6" fmla="*/ 11237 h 19016"/>
                      <a:gd name="connsiteX7" fmla="*/ 865 w 32847"/>
                      <a:gd name="connsiteY7" fmla="*/ 8932 h 19016"/>
                      <a:gd name="connsiteX8" fmla="*/ 15847 w 32847"/>
                      <a:gd name="connsiteY8" fmla="*/ 864 h 190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2847" h="19016">
                        <a:moveTo>
                          <a:pt x="15847" y="864"/>
                        </a:moveTo>
                        <a:cubicBezTo>
                          <a:pt x="17000" y="-288"/>
                          <a:pt x="19305" y="-288"/>
                          <a:pt x="20458" y="864"/>
                        </a:cubicBezTo>
                        <a:lnTo>
                          <a:pt x="31983" y="7780"/>
                        </a:lnTo>
                        <a:cubicBezTo>
                          <a:pt x="33135" y="8932"/>
                          <a:pt x="33135" y="10085"/>
                          <a:pt x="31983" y="10085"/>
                        </a:cubicBezTo>
                        <a:lnTo>
                          <a:pt x="17000" y="18152"/>
                        </a:lnTo>
                        <a:cubicBezTo>
                          <a:pt x="15847" y="19305"/>
                          <a:pt x="13542" y="19305"/>
                          <a:pt x="12390" y="18152"/>
                        </a:cubicBezTo>
                        <a:lnTo>
                          <a:pt x="865" y="11237"/>
                        </a:lnTo>
                        <a:cubicBezTo>
                          <a:pt x="-288" y="10085"/>
                          <a:pt x="-288" y="8932"/>
                          <a:pt x="865" y="8932"/>
                        </a:cubicBezTo>
                        <a:lnTo>
                          <a:pt x="15847" y="864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0366FE"/>
                      </a:gs>
                      <a:gs pos="50000">
                        <a:srgbClr val="0451E5"/>
                      </a:gs>
                      <a:gs pos="100000">
                        <a:srgbClr val="063CCC"/>
                      </a:gs>
                    </a:gsLst>
                    <a:lin ang="20691542" scaled="1"/>
                  </a:gradFill>
                  <a:ln w="115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274" name="Freeform: Shape 4273">
                    <a:extLst>
                      <a:ext uri="{FF2B5EF4-FFF2-40B4-BE49-F238E27FC236}">
                        <a16:creationId xmlns:a16="http://schemas.microsoft.com/office/drawing/2014/main" id="{514220A7-F9DD-DCBA-6E5B-C7BBE208DBE8}"/>
                      </a:ext>
                    </a:extLst>
                  </p:cNvPr>
                  <p:cNvSpPr/>
                  <p:nvPr/>
                </p:nvSpPr>
                <p:spPr>
                  <a:xfrm>
                    <a:off x="15850684" y="9193302"/>
                    <a:ext cx="32846" cy="19016"/>
                  </a:xfrm>
                  <a:custGeom>
                    <a:avLst/>
                    <a:gdLst>
                      <a:gd name="connsiteX0" fmla="*/ 15847 w 32846"/>
                      <a:gd name="connsiteY0" fmla="*/ 865 h 19016"/>
                      <a:gd name="connsiteX1" fmla="*/ 20457 w 32846"/>
                      <a:gd name="connsiteY1" fmla="*/ 865 h 19016"/>
                      <a:gd name="connsiteX2" fmla="*/ 31982 w 32846"/>
                      <a:gd name="connsiteY2" fmla="*/ 7780 h 19016"/>
                      <a:gd name="connsiteX3" fmla="*/ 31982 w 32846"/>
                      <a:gd name="connsiteY3" fmla="*/ 10085 h 19016"/>
                      <a:gd name="connsiteX4" fmla="*/ 17000 w 32846"/>
                      <a:gd name="connsiteY4" fmla="*/ 18153 h 19016"/>
                      <a:gd name="connsiteX5" fmla="*/ 12389 w 32846"/>
                      <a:gd name="connsiteY5" fmla="*/ 18153 h 19016"/>
                      <a:gd name="connsiteX6" fmla="*/ 864 w 32846"/>
                      <a:gd name="connsiteY6" fmla="*/ 11237 h 19016"/>
                      <a:gd name="connsiteX7" fmla="*/ 864 w 32846"/>
                      <a:gd name="connsiteY7" fmla="*/ 8933 h 19016"/>
                      <a:gd name="connsiteX8" fmla="*/ 15847 w 32846"/>
                      <a:gd name="connsiteY8" fmla="*/ 865 h 190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2846" h="19016">
                        <a:moveTo>
                          <a:pt x="15847" y="865"/>
                        </a:moveTo>
                        <a:cubicBezTo>
                          <a:pt x="17000" y="-288"/>
                          <a:pt x="19305" y="-288"/>
                          <a:pt x="20457" y="865"/>
                        </a:cubicBezTo>
                        <a:lnTo>
                          <a:pt x="31982" y="7780"/>
                        </a:lnTo>
                        <a:cubicBezTo>
                          <a:pt x="33135" y="8933"/>
                          <a:pt x="33135" y="10085"/>
                          <a:pt x="31982" y="10085"/>
                        </a:cubicBezTo>
                        <a:lnTo>
                          <a:pt x="17000" y="18153"/>
                        </a:lnTo>
                        <a:cubicBezTo>
                          <a:pt x="15847" y="19305"/>
                          <a:pt x="13542" y="19305"/>
                          <a:pt x="12389" y="18153"/>
                        </a:cubicBezTo>
                        <a:lnTo>
                          <a:pt x="864" y="11237"/>
                        </a:lnTo>
                        <a:cubicBezTo>
                          <a:pt x="-288" y="10085"/>
                          <a:pt x="-288" y="8933"/>
                          <a:pt x="864" y="8933"/>
                        </a:cubicBezTo>
                        <a:lnTo>
                          <a:pt x="15847" y="865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0366FE"/>
                      </a:gs>
                      <a:gs pos="50000">
                        <a:srgbClr val="0451E5"/>
                      </a:gs>
                      <a:gs pos="100000">
                        <a:srgbClr val="063CCC"/>
                      </a:gs>
                    </a:gsLst>
                    <a:lin ang="20691535" scaled="1"/>
                  </a:gradFill>
                  <a:ln w="115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275" name="Freeform: Shape 4274">
                    <a:extLst>
                      <a:ext uri="{FF2B5EF4-FFF2-40B4-BE49-F238E27FC236}">
                        <a16:creationId xmlns:a16="http://schemas.microsoft.com/office/drawing/2014/main" id="{DE7A6E23-7086-6E88-9F4B-B9A93D00BB71}"/>
                      </a:ext>
                    </a:extLst>
                  </p:cNvPr>
                  <p:cNvSpPr/>
                  <p:nvPr/>
                </p:nvSpPr>
                <p:spPr>
                  <a:xfrm>
                    <a:off x="15829939" y="9204827"/>
                    <a:ext cx="32846" cy="19016"/>
                  </a:xfrm>
                  <a:custGeom>
                    <a:avLst/>
                    <a:gdLst>
                      <a:gd name="connsiteX0" fmla="*/ 15847 w 32846"/>
                      <a:gd name="connsiteY0" fmla="*/ 865 h 19016"/>
                      <a:gd name="connsiteX1" fmla="*/ 20457 w 32846"/>
                      <a:gd name="connsiteY1" fmla="*/ 865 h 19016"/>
                      <a:gd name="connsiteX2" fmla="*/ 31982 w 32846"/>
                      <a:gd name="connsiteY2" fmla="*/ 7780 h 19016"/>
                      <a:gd name="connsiteX3" fmla="*/ 31982 w 32846"/>
                      <a:gd name="connsiteY3" fmla="*/ 10085 h 19016"/>
                      <a:gd name="connsiteX4" fmla="*/ 17000 w 32846"/>
                      <a:gd name="connsiteY4" fmla="*/ 18153 h 19016"/>
                      <a:gd name="connsiteX5" fmla="*/ 12389 w 32846"/>
                      <a:gd name="connsiteY5" fmla="*/ 18153 h 19016"/>
                      <a:gd name="connsiteX6" fmla="*/ 864 w 32846"/>
                      <a:gd name="connsiteY6" fmla="*/ 11237 h 19016"/>
                      <a:gd name="connsiteX7" fmla="*/ 864 w 32846"/>
                      <a:gd name="connsiteY7" fmla="*/ 8933 h 19016"/>
                      <a:gd name="connsiteX8" fmla="*/ 15847 w 32846"/>
                      <a:gd name="connsiteY8" fmla="*/ 865 h 190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2846" h="19016">
                        <a:moveTo>
                          <a:pt x="15847" y="865"/>
                        </a:moveTo>
                        <a:cubicBezTo>
                          <a:pt x="17000" y="-288"/>
                          <a:pt x="19304" y="-288"/>
                          <a:pt x="20457" y="865"/>
                        </a:cubicBezTo>
                        <a:lnTo>
                          <a:pt x="31982" y="7780"/>
                        </a:lnTo>
                        <a:cubicBezTo>
                          <a:pt x="33135" y="8933"/>
                          <a:pt x="33135" y="10085"/>
                          <a:pt x="31982" y="10085"/>
                        </a:cubicBezTo>
                        <a:lnTo>
                          <a:pt x="17000" y="18153"/>
                        </a:lnTo>
                        <a:cubicBezTo>
                          <a:pt x="15847" y="19305"/>
                          <a:pt x="13542" y="19305"/>
                          <a:pt x="12389" y="18153"/>
                        </a:cubicBezTo>
                        <a:lnTo>
                          <a:pt x="864" y="11237"/>
                        </a:lnTo>
                        <a:cubicBezTo>
                          <a:pt x="-288" y="10085"/>
                          <a:pt x="-288" y="8933"/>
                          <a:pt x="864" y="8933"/>
                        </a:cubicBezTo>
                        <a:lnTo>
                          <a:pt x="15847" y="865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0366FE"/>
                      </a:gs>
                      <a:gs pos="50000">
                        <a:srgbClr val="0451E5"/>
                      </a:gs>
                      <a:gs pos="100000">
                        <a:srgbClr val="063CCC"/>
                      </a:gs>
                    </a:gsLst>
                    <a:lin ang="20691539" scaled="1"/>
                  </a:gradFill>
                  <a:ln w="115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276" name="Freeform: Shape 4275">
                    <a:extLst>
                      <a:ext uri="{FF2B5EF4-FFF2-40B4-BE49-F238E27FC236}">
                        <a16:creationId xmlns:a16="http://schemas.microsoft.com/office/drawing/2014/main" id="{F1D93D1F-42DE-9D39-7970-F668B15BCDCE}"/>
                      </a:ext>
                    </a:extLst>
                  </p:cNvPr>
                  <p:cNvSpPr/>
                  <p:nvPr/>
                </p:nvSpPr>
                <p:spPr>
                  <a:xfrm>
                    <a:off x="15808041" y="9217505"/>
                    <a:ext cx="32847" cy="19016"/>
                  </a:xfrm>
                  <a:custGeom>
                    <a:avLst/>
                    <a:gdLst>
                      <a:gd name="connsiteX0" fmla="*/ 15848 w 32847"/>
                      <a:gd name="connsiteY0" fmla="*/ 864 h 19016"/>
                      <a:gd name="connsiteX1" fmla="*/ 20457 w 32847"/>
                      <a:gd name="connsiteY1" fmla="*/ 864 h 19016"/>
                      <a:gd name="connsiteX2" fmla="*/ 31982 w 32847"/>
                      <a:gd name="connsiteY2" fmla="*/ 7780 h 19016"/>
                      <a:gd name="connsiteX3" fmla="*/ 31982 w 32847"/>
                      <a:gd name="connsiteY3" fmla="*/ 10084 h 19016"/>
                      <a:gd name="connsiteX4" fmla="*/ 17000 w 32847"/>
                      <a:gd name="connsiteY4" fmla="*/ 18152 h 19016"/>
                      <a:gd name="connsiteX5" fmla="*/ 12389 w 32847"/>
                      <a:gd name="connsiteY5" fmla="*/ 18152 h 19016"/>
                      <a:gd name="connsiteX6" fmla="*/ 864 w 32847"/>
                      <a:gd name="connsiteY6" fmla="*/ 11237 h 19016"/>
                      <a:gd name="connsiteX7" fmla="*/ 864 w 32847"/>
                      <a:gd name="connsiteY7" fmla="*/ 8932 h 19016"/>
                      <a:gd name="connsiteX8" fmla="*/ 15848 w 32847"/>
                      <a:gd name="connsiteY8" fmla="*/ 864 h 190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2847" h="19016">
                        <a:moveTo>
                          <a:pt x="15848" y="864"/>
                        </a:moveTo>
                        <a:cubicBezTo>
                          <a:pt x="17000" y="-288"/>
                          <a:pt x="19305" y="-288"/>
                          <a:pt x="20457" y="864"/>
                        </a:cubicBezTo>
                        <a:lnTo>
                          <a:pt x="31982" y="7780"/>
                        </a:lnTo>
                        <a:cubicBezTo>
                          <a:pt x="33135" y="8932"/>
                          <a:pt x="33135" y="10084"/>
                          <a:pt x="31982" y="10084"/>
                        </a:cubicBezTo>
                        <a:lnTo>
                          <a:pt x="17000" y="18152"/>
                        </a:lnTo>
                        <a:cubicBezTo>
                          <a:pt x="15848" y="19305"/>
                          <a:pt x="13542" y="19305"/>
                          <a:pt x="12389" y="18152"/>
                        </a:cubicBezTo>
                        <a:lnTo>
                          <a:pt x="864" y="11237"/>
                        </a:lnTo>
                        <a:cubicBezTo>
                          <a:pt x="-288" y="10084"/>
                          <a:pt x="-288" y="8932"/>
                          <a:pt x="864" y="8932"/>
                        </a:cubicBezTo>
                        <a:lnTo>
                          <a:pt x="15848" y="864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0366FE"/>
                      </a:gs>
                      <a:gs pos="50000">
                        <a:srgbClr val="0451E5"/>
                      </a:gs>
                      <a:gs pos="100000">
                        <a:srgbClr val="063CCC"/>
                      </a:gs>
                    </a:gsLst>
                    <a:lin ang="20691541" scaled="1"/>
                  </a:gradFill>
                  <a:ln w="115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277" name="Freeform: Shape 4276">
                    <a:extLst>
                      <a:ext uri="{FF2B5EF4-FFF2-40B4-BE49-F238E27FC236}">
                        <a16:creationId xmlns:a16="http://schemas.microsoft.com/office/drawing/2014/main" id="{E7BBCA49-D0E1-7388-4638-B0EF21F94451}"/>
                      </a:ext>
                    </a:extLst>
                  </p:cNvPr>
                  <p:cNvSpPr/>
                  <p:nvPr/>
                </p:nvSpPr>
                <p:spPr>
                  <a:xfrm>
                    <a:off x="15786143" y="9229031"/>
                    <a:ext cx="32847" cy="19016"/>
                  </a:xfrm>
                  <a:custGeom>
                    <a:avLst/>
                    <a:gdLst>
                      <a:gd name="connsiteX0" fmla="*/ 15847 w 32847"/>
                      <a:gd name="connsiteY0" fmla="*/ 864 h 19016"/>
                      <a:gd name="connsiteX1" fmla="*/ 20458 w 32847"/>
                      <a:gd name="connsiteY1" fmla="*/ 864 h 19016"/>
                      <a:gd name="connsiteX2" fmla="*/ 31983 w 32847"/>
                      <a:gd name="connsiteY2" fmla="*/ 7780 h 19016"/>
                      <a:gd name="connsiteX3" fmla="*/ 31983 w 32847"/>
                      <a:gd name="connsiteY3" fmla="*/ 10084 h 19016"/>
                      <a:gd name="connsiteX4" fmla="*/ 17000 w 32847"/>
                      <a:gd name="connsiteY4" fmla="*/ 18152 h 19016"/>
                      <a:gd name="connsiteX5" fmla="*/ 12390 w 32847"/>
                      <a:gd name="connsiteY5" fmla="*/ 18152 h 19016"/>
                      <a:gd name="connsiteX6" fmla="*/ 865 w 32847"/>
                      <a:gd name="connsiteY6" fmla="*/ 11237 h 19016"/>
                      <a:gd name="connsiteX7" fmla="*/ 865 w 32847"/>
                      <a:gd name="connsiteY7" fmla="*/ 8932 h 19016"/>
                      <a:gd name="connsiteX8" fmla="*/ 15847 w 32847"/>
                      <a:gd name="connsiteY8" fmla="*/ 864 h 190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2847" h="19016">
                        <a:moveTo>
                          <a:pt x="15847" y="864"/>
                        </a:moveTo>
                        <a:cubicBezTo>
                          <a:pt x="17000" y="-288"/>
                          <a:pt x="19305" y="-288"/>
                          <a:pt x="20458" y="864"/>
                        </a:cubicBezTo>
                        <a:lnTo>
                          <a:pt x="31983" y="7780"/>
                        </a:lnTo>
                        <a:cubicBezTo>
                          <a:pt x="33135" y="8932"/>
                          <a:pt x="33135" y="10084"/>
                          <a:pt x="31983" y="10084"/>
                        </a:cubicBezTo>
                        <a:lnTo>
                          <a:pt x="17000" y="18152"/>
                        </a:lnTo>
                        <a:cubicBezTo>
                          <a:pt x="15847" y="19305"/>
                          <a:pt x="13542" y="19305"/>
                          <a:pt x="12390" y="18152"/>
                        </a:cubicBezTo>
                        <a:lnTo>
                          <a:pt x="865" y="11237"/>
                        </a:lnTo>
                        <a:cubicBezTo>
                          <a:pt x="-288" y="10084"/>
                          <a:pt x="-288" y="8932"/>
                          <a:pt x="865" y="8932"/>
                        </a:cubicBezTo>
                        <a:lnTo>
                          <a:pt x="15847" y="864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0366FE"/>
                      </a:gs>
                      <a:gs pos="50000">
                        <a:srgbClr val="0451E5"/>
                      </a:gs>
                      <a:gs pos="100000">
                        <a:srgbClr val="063CCC"/>
                      </a:gs>
                    </a:gsLst>
                    <a:lin ang="20691542" scaled="1"/>
                  </a:gradFill>
                  <a:ln w="115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278" name="Freeform: Shape 4277">
                    <a:extLst>
                      <a:ext uri="{FF2B5EF4-FFF2-40B4-BE49-F238E27FC236}">
                        <a16:creationId xmlns:a16="http://schemas.microsoft.com/office/drawing/2014/main" id="{420D5E81-E6EB-10DB-E2C2-CD4B9D0E1247}"/>
                      </a:ext>
                    </a:extLst>
                  </p:cNvPr>
                  <p:cNvSpPr/>
                  <p:nvPr/>
                </p:nvSpPr>
                <p:spPr>
                  <a:xfrm>
                    <a:off x="15765397" y="9240556"/>
                    <a:ext cx="32847" cy="19016"/>
                  </a:xfrm>
                  <a:custGeom>
                    <a:avLst/>
                    <a:gdLst>
                      <a:gd name="connsiteX0" fmla="*/ 15847 w 32847"/>
                      <a:gd name="connsiteY0" fmla="*/ 864 h 19016"/>
                      <a:gd name="connsiteX1" fmla="*/ 20457 w 32847"/>
                      <a:gd name="connsiteY1" fmla="*/ 864 h 19016"/>
                      <a:gd name="connsiteX2" fmla="*/ 31982 w 32847"/>
                      <a:gd name="connsiteY2" fmla="*/ 7780 h 19016"/>
                      <a:gd name="connsiteX3" fmla="*/ 31982 w 32847"/>
                      <a:gd name="connsiteY3" fmla="*/ 10084 h 19016"/>
                      <a:gd name="connsiteX4" fmla="*/ 17000 w 32847"/>
                      <a:gd name="connsiteY4" fmla="*/ 18152 h 19016"/>
                      <a:gd name="connsiteX5" fmla="*/ 12390 w 32847"/>
                      <a:gd name="connsiteY5" fmla="*/ 18152 h 19016"/>
                      <a:gd name="connsiteX6" fmla="*/ 865 w 32847"/>
                      <a:gd name="connsiteY6" fmla="*/ 11237 h 19016"/>
                      <a:gd name="connsiteX7" fmla="*/ 865 w 32847"/>
                      <a:gd name="connsiteY7" fmla="*/ 8932 h 19016"/>
                      <a:gd name="connsiteX8" fmla="*/ 15847 w 32847"/>
                      <a:gd name="connsiteY8" fmla="*/ 864 h 190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2847" h="19016">
                        <a:moveTo>
                          <a:pt x="15847" y="864"/>
                        </a:moveTo>
                        <a:cubicBezTo>
                          <a:pt x="17000" y="-288"/>
                          <a:pt x="19305" y="-288"/>
                          <a:pt x="20457" y="864"/>
                        </a:cubicBezTo>
                        <a:lnTo>
                          <a:pt x="31982" y="7780"/>
                        </a:lnTo>
                        <a:cubicBezTo>
                          <a:pt x="33135" y="8932"/>
                          <a:pt x="33135" y="10084"/>
                          <a:pt x="31982" y="10084"/>
                        </a:cubicBezTo>
                        <a:lnTo>
                          <a:pt x="17000" y="18152"/>
                        </a:lnTo>
                        <a:cubicBezTo>
                          <a:pt x="15847" y="19305"/>
                          <a:pt x="13542" y="19305"/>
                          <a:pt x="12390" y="18152"/>
                        </a:cubicBezTo>
                        <a:lnTo>
                          <a:pt x="865" y="11237"/>
                        </a:lnTo>
                        <a:cubicBezTo>
                          <a:pt x="-288" y="10084"/>
                          <a:pt x="-288" y="8932"/>
                          <a:pt x="865" y="8932"/>
                        </a:cubicBezTo>
                        <a:lnTo>
                          <a:pt x="15847" y="864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0366FE"/>
                      </a:gs>
                      <a:gs pos="50000">
                        <a:srgbClr val="0451E5"/>
                      </a:gs>
                      <a:gs pos="100000">
                        <a:srgbClr val="063CCC"/>
                      </a:gs>
                    </a:gsLst>
                    <a:lin ang="20691535" scaled="1"/>
                  </a:gradFill>
                  <a:ln w="115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279" name="Freeform: Shape 4278">
                    <a:extLst>
                      <a:ext uri="{FF2B5EF4-FFF2-40B4-BE49-F238E27FC236}">
                        <a16:creationId xmlns:a16="http://schemas.microsoft.com/office/drawing/2014/main" id="{030C31BD-D6C3-A7DF-B405-2E7778BFD330}"/>
                      </a:ext>
                    </a:extLst>
                  </p:cNvPr>
                  <p:cNvSpPr/>
                  <p:nvPr/>
                </p:nvSpPr>
                <p:spPr>
                  <a:xfrm>
                    <a:off x="15743500" y="9253234"/>
                    <a:ext cx="32846" cy="19016"/>
                  </a:xfrm>
                  <a:custGeom>
                    <a:avLst/>
                    <a:gdLst>
                      <a:gd name="connsiteX0" fmla="*/ 15847 w 32846"/>
                      <a:gd name="connsiteY0" fmla="*/ 865 h 19016"/>
                      <a:gd name="connsiteX1" fmla="*/ 20457 w 32846"/>
                      <a:gd name="connsiteY1" fmla="*/ 865 h 19016"/>
                      <a:gd name="connsiteX2" fmla="*/ 31982 w 32846"/>
                      <a:gd name="connsiteY2" fmla="*/ 7780 h 19016"/>
                      <a:gd name="connsiteX3" fmla="*/ 31982 w 32846"/>
                      <a:gd name="connsiteY3" fmla="*/ 10085 h 19016"/>
                      <a:gd name="connsiteX4" fmla="*/ 17000 w 32846"/>
                      <a:gd name="connsiteY4" fmla="*/ 18153 h 19016"/>
                      <a:gd name="connsiteX5" fmla="*/ 12389 w 32846"/>
                      <a:gd name="connsiteY5" fmla="*/ 18153 h 19016"/>
                      <a:gd name="connsiteX6" fmla="*/ 864 w 32846"/>
                      <a:gd name="connsiteY6" fmla="*/ 11237 h 19016"/>
                      <a:gd name="connsiteX7" fmla="*/ 864 w 32846"/>
                      <a:gd name="connsiteY7" fmla="*/ 8932 h 19016"/>
                      <a:gd name="connsiteX8" fmla="*/ 15847 w 32846"/>
                      <a:gd name="connsiteY8" fmla="*/ 865 h 190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2846" h="19016">
                        <a:moveTo>
                          <a:pt x="15847" y="865"/>
                        </a:moveTo>
                        <a:cubicBezTo>
                          <a:pt x="17000" y="-288"/>
                          <a:pt x="19304" y="-288"/>
                          <a:pt x="20457" y="865"/>
                        </a:cubicBezTo>
                        <a:lnTo>
                          <a:pt x="31982" y="7780"/>
                        </a:lnTo>
                        <a:cubicBezTo>
                          <a:pt x="33135" y="8932"/>
                          <a:pt x="33135" y="10085"/>
                          <a:pt x="31982" y="10085"/>
                        </a:cubicBezTo>
                        <a:lnTo>
                          <a:pt x="17000" y="18153"/>
                        </a:lnTo>
                        <a:cubicBezTo>
                          <a:pt x="15847" y="19305"/>
                          <a:pt x="13542" y="19305"/>
                          <a:pt x="12389" y="18153"/>
                        </a:cubicBezTo>
                        <a:lnTo>
                          <a:pt x="864" y="11237"/>
                        </a:lnTo>
                        <a:cubicBezTo>
                          <a:pt x="-288" y="10085"/>
                          <a:pt x="-288" y="8932"/>
                          <a:pt x="864" y="8932"/>
                        </a:cubicBezTo>
                        <a:lnTo>
                          <a:pt x="15847" y="865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0366FE"/>
                      </a:gs>
                      <a:gs pos="50000">
                        <a:srgbClr val="0451E5"/>
                      </a:gs>
                      <a:gs pos="100000">
                        <a:srgbClr val="063CCC"/>
                      </a:gs>
                    </a:gsLst>
                    <a:lin ang="20691542" scaled="1"/>
                  </a:gradFill>
                  <a:ln w="115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280" name="Freeform: Shape 4279">
                    <a:extLst>
                      <a:ext uri="{FF2B5EF4-FFF2-40B4-BE49-F238E27FC236}">
                        <a16:creationId xmlns:a16="http://schemas.microsoft.com/office/drawing/2014/main" id="{8B7E3E3D-A00F-B450-B286-70934A9618BD}"/>
                      </a:ext>
                    </a:extLst>
                  </p:cNvPr>
                  <p:cNvSpPr/>
                  <p:nvPr/>
                </p:nvSpPr>
                <p:spPr>
                  <a:xfrm>
                    <a:off x="15721601" y="9264759"/>
                    <a:ext cx="32847" cy="19016"/>
                  </a:xfrm>
                  <a:custGeom>
                    <a:avLst/>
                    <a:gdLst>
                      <a:gd name="connsiteX0" fmla="*/ 15848 w 32847"/>
                      <a:gd name="connsiteY0" fmla="*/ 865 h 19016"/>
                      <a:gd name="connsiteX1" fmla="*/ 20457 w 32847"/>
                      <a:gd name="connsiteY1" fmla="*/ 865 h 19016"/>
                      <a:gd name="connsiteX2" fmla="*/ 31982 w 32847"/>
                      <a:gd name="connsiteY2" fmla="*/ 7780 h 19016"/>
                      <a:gd name="connsiteX3" fmla="*/ 31982 w 32847"/>
                      <a:gd name="connsiteY3" fmla="*/ 10085 h 19016"/>
                      <a:gd name="connsiteX4" fmla="*/ 17000 w 32847"/>
                      <a:gd name="connsiteY4" fmla="*/ 18153 h 19016"/>
                      <a:gd name="connsiteX5" fmla="*/ 12389 w 32847"/>
                      <a:gd name="connsiteY5" fmla="*/ 18153 h 19016"/>
                      <a:gd name="connsiteX6" fmla="*/ 864 w 32847"/>
                      <a:gd name="connsiteY6" fmla="*/ 11237 h 19016"/>
                      <a:gd name="connsiteX7" fmla="*/ 864 w 32847"/>
                      <a:gd name="connsiteY7" fmla="*/ 8932 h 19016"/>
                      <a:gd name="connsiteX8" fmla="*/ 15848 w 32847"/>
                      <a:gd name="connsiteY8" fmla="*/ 865 h 190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2847" h="19016">
                        <a:moveTo>
                          <a:pt x="15848" y="865"/>
                        </a:moveTo>
                        <a:cubicBezTo>
                          <a:pt x="17000" y="-288"/>
                          <a:pt x="19305" y="-288"/>
                          <a:pt x="20457" y="865"/>
                        </a:cubicBezTo>
                        <a:lnTo>
                          <a:pt x="31982" y="7780"/>
                        </a:lnTo>
                        <a:cubicBezTo>
                          <a:pt x="33135" y="8932"/>
                          <a:pt x="33135" y="10085"/>
                          <a:pt x="31982" y="10085"/>
                        </a:cubicBezTo>
                        <a:lnTo>
                          <a:pt x="17000" y="18153"/>
                        </a:lnTo>
                        <a:cubicBezTo>
                          <a:pt x="15848" y="19305"/>
                          <a:pt x="13542" y="19305"/>
                          <a:pt x="12389" y="18153"/>
                        </a:cubicBezTo>
                        <a:lnTo>
                          <a:pt x="864" y="11237"/>
                        </a:lnTo>
                        <a:cubicBezTo>
                          <a:pt x="-288" y="10085"/>
                          <a:pt x="-288" y="8932"/>
                          <a:pt x="864" y="8932"/>
                        </a:cubicBezTo>
                        <a:lnTo>
                          <a:pt x="15848" y="865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0366FE"/>
                      </a:gs>
                      <a:gs pos="50000">
                        <a:srgbClr val="0451E5"/>
                      </a:gs>
                      <a:gs pos="100000">
                        <a:srgbClr val="063CCC"/>
                      </a:gs>
                    </a:gsLst>
                    <a:lin ang="20691539" scaled="1"/>
                  </a:gradFill>
                  <a:ln w="115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281" name="Freeform: Shape 4280">
                    <a:extLst>
                      <a:ext uri="{FF2B5EF4-FFF2-40B4-BE49-F238E27FC236}">
                        <a16:creationId xmlns:a16="http://schemas.microsoft.com/office/drawing/2014/main" id="{59A482A5-5495-61AA-9909-91C872ACE221}"/>
                      </a:ext>
                    </a:extLst>
                  </p:cNvPr>
                  <p:cNvSpPr/>
                  <p:nvPr/>
                </p:nvSpPr>
                <p:spPr>
                  <a:xfrm>
                    <a:off x="15700856" y="9276284"/>
                    <a:ext cx="32846" cy="19016"/>
                  </a:xfrm>
                  <a:custGeom>
                    <a:avLst/>
                    <a:gdLst>
                      <a:gd name="connsiteX0" fmla="*/ 15847 w 32846"/>
                      <a:gd name="connsiteY0" fmla="*/ 865 h 19016"/>
                      <a:gd name="connsiteX1" fmla="*/ 20457 w 32846"/>
                      <a:gd name="connsiteY1" fmla="*/ 865 h 19016"/>
                      <a:gd name="connsiteX2" fmla="*/ 31982 w 32846"/>
                      <a:gd name="connsiteY2" fmla="*/ 7780 h 19016"/>
                      <a:gd name="connsiteX3" fmla="*/ 31982 w 32846"/>
                      <a:gd name="connsiteY3" fmla="*/ 10085 h 19016"/>
                      <a:gd name="connsiteX4" fmla="*/ 17000 w 32846"/>
                      <a:gd name="connsiteY4" fmla="*/ 18153 h 19016"/>
                      <a:gd name="connsiteX5" fmla="*/ 12389 w 32846"/>
                      <a:gd name="connsiteY5" fmla="*/ 18153 h 19016"/>
                      <a:gd name="connsiteX6" fmla="*/ 864 w 32846"/>
                      <a:gd name="connsiteY6" fmla="*/ 11237 h 19016"/>
                      <a:gd name="connsiteX7" fmla="*/ 864 w 32846"/>
                      <a:gd name="connsiteY7" fmla="*/ 8932 h 19016"/>
                      <a:gd name="connsiteX8" fmla="*/ 15847 w 32846"/>
                      <a:gd name="connsiteY8" fmla="*/ 865 h 190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2846" h="19016">
                        <a:moveTo>
                          <a:pt x="15847" y="865"/>
                        </a:moveTo>
                        <a:cubicBezTo>
                          <a:pt x="17000" y="-288"/>
                          <a:pt x="19305" y="-288"/>
                          <a:pt x="20457" y="865"/>
                        </a:cubicBezTo>
                        <a:lnTo>
                          <a:pt x="31982" y="7780"/>
                        </a:lnTo>
                        <a:cubicBezTo>
                          <a:pt x="33135" y="8932"/>
                          <a:pt x="33135" y="10085"/>
                          <a:pt x="31982" y="10085"/>
                        </a:cubicBezTo>
                        <a:lnTo>
                          <a:pt x="17000" y="18153"/>
                        </a:lnTo>
                        <a:cubicBezTo>
                          <a:pt x="15847" y="19305"/>
                          <a:pt x="13542" y="19305"/>
                          <a:pt x="12389" y="18153"/>
                        </a:cubicBezTo>
                        <a:lnTo>
                          <a:pt x="864" y="11237"/>
                        </a:lnTo>
                        <a:cubicBezTo>
                          <a:pt x="-288" y="10085"/>
                          <a:pt x="-288" y="8932"/>
                          <a:pt x="864" y="8932"/>
                        </a:cubicBezTo>
                        <a:lnTo>
                          <a:pt x="15847" y="865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0366FE"/>
                      </a:gs>
                      <a:gs pos="50000">
                        <a:srgbClr val="0451E5"/>
                      </a:gs>
                      <a:gs pos="100000">
                        <a:srgbClr val="063CCC"/>
                      </a:gs>
                    </a:gsLst>
                    <a:lin ang="20691546" scaled="1"/>
                  </a:gradFill>
                  <a:ln w="115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282" name="Freeform: Shape 4281">
                    <a:extLst>
                      <a:ext uri="{FF2B5EF4-FFF2-40B4-BE49-F238E27FC236}">
                        <a16:creationId xmlns:a16="http://schemas.microsoft.com/office/drawing/2014/main" id="{C13C8CB6-3348-5EAD-1184-945623E94F40}"/>
                      </a:ext>
                    </a:extLst>
                  </p:cNvPr>
                  <p:cNvSpPr/>
                  <p:nvPr/>
                </p:nvSpPr>
                <p:spPr>
                  <a:xfrm>
                    <a:off x="15678958" y="9288962"/>
                    <a:ext cx="32847" cy="19016"/>
                  </a:xfrm>
                  <a:custGeom>
                    <a:avLst/>
                    <a:gdLst>
                      <a:gd name="connsiteX0" fmla="*/ 15847 w 32847"/>
                      <a:gd name="connsiteY0" fmla="*/ 864 h 19016"/>
                      <a:gd name="connsiteX1" fmla="*/ 20457 w 32847"/>
                      <a:gd name="connsiteY1" fmla="*/ 864 h 19016"/>
                      <a:gd name="connsiteX2" fmla="*/ 31982 w 32847"/>
                      <a:gd name="connsiteY2" fmla="*/ 7779 h 19016"/>
                      <a:gd name="connsiteX3" fmla="*/ 31982 w 32847"/>
                      <a:gd name="connsiteY3" fmla="*/ 10084 h 19016"/>
                      <a:gd name="connsiteX4" fmla="*/ 17000 w 32847"/>
                      <a:gd name="connsiteY4" fmla="*/ 18152 h 19016"/>
                      <a:gd name="connsiteX5" fmla="*/ 12390 w 32847"/>
                      <a:gd name="connsiteY5" fmla="*/ 18152 h 19016"/>
                      <a:gd name="connsiteX6" fmla="*/ 865 w 32847"/>
                      <a:gd name="connsiteY6" fmla="*/ 11237 h 19016"/>
                      <a:gd name="connsiteX7" fmla="*/ 865 w 32847"/>
                      <a:gd name="connsiteY7" fmla="*/ 8932 h 19016"/>
                      <a:gd name="connsiteX8" fmla="*/ 15847 w 32847"/>
                      <a:gd name="connsiteY8" fmla="*/ 864 h 190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2847" h="19016">
                        <a:moveTo>
                          <a:pt x="15847" y="864"/>
                        </a:moveTo>
                        <a:cubicBezTo>
                          <a:pt x="17000" y="-288"/>
                          <a:pt x="19305" y="-288"/>
                          <a:pt x="20457" y="864"/>
                        </a:cubicBezTo>
                        <a:lnTo>
                          <a:pt x="31982" y="7779"/>
                        </a:lnTo>
                        <a:cubicBezTo>
                          <a:pt x="33135" y="8932"/>
                          <a:pt x="33135" y="10084"/>
                          <a:pt x="31982" y="10084"/>
                        </a:cubicBezTo>
                        <a:lnTo>
                          <a:pt x="17000" y="18152"/>
                        </a:lnTo>
                        <a:cubicBezTo>
                          <a:pt x="15847" y="19304"/>
                          <a:pt x="13542" y="19304"/>
                          <a:pt x="12390" y="18152"/>
                        </a:cubicBezTo>
                        <a:lnTo>
                          <a:pt x="865" y="11237"/>
                        </a:lnTo>
                        <a:cubicBezTo>
                          <a:pt x="-288" y="10084"/>
                          <a:pt x="-288" y="8932"/>
                          <a:pt x="865" y="8932"/>
                        </a:cubicBezTo>
                        <a:lnTo>
                          <a:pt x="15847" y="864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0366FE"/>
                      </a:gs>
                      <a:gs pos="50000">
                        <a:srgbClr val="0451E5"/>
                      </a:gs>
                      <a:gs pos="100000">
                        <a:srgbClr val="063CCC"/>
                      </a:gs>
                    </a:gsLst>
                    <a:lin ang="20691541" scaled="1"/>
                  </a:gradFill>
                  <a:ln w="115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283" name="Freeform: Shape 4282">
                    <a:extLst>
                      <a:ext uri="{FF2B5EF4-FFF2-40B4-BE49-F238E27FC236}">
                        <a16:creationId xmlns:a16="http://schemas.microsoft.com/office/drawing/2014/main" id="{E6FDA333-6CF3-1B6B-CACD-838466F30C28}"/>
                      </a:ext>
                    </a:extLst>
                  </p:cNvPr>
                  <p:cNvSpPr/>
                  <p:nvPr/>
                </p:nvSpPr>
                <p:spPr>
                  <a:xfrm>
                    <a:off x="15658212" y="9300487"/>
                    <a:ext cx="31694" cy="19016"/>
                  </a:xfrm>
                  <a:custGeom>
                    <a:avLst/>
                    <a:gdLst>
                      <a:gd name="connsiteX0" fmla="*/ 14695 w 31694"/>
                      <a:gd name="connsiteY0" fmla="*/ 864 h 19016"/>
                      <a:gd name="connsiteX1" fmla="*/ 19305 w 31694"/>
                      <a:gd name="connsiteY1" fmla="*/ 864 h 19016"/>
                      <a:gd name="connsiteX2" fmla="*/ 30830 w 31694"/>
                      <a:gd name="connsiteY2" fmla="*/ 7779 h 19016"/>
                      <a:gd name="connsiteX3" fmla="*/ 30830 w 31694"/>
                      <a:gd name="connsiteY3" fmla="*/ 10084 h 19016"/>
                      <a:gd name="connsiteX4" fmla="*/ 17000 w 31694"/>
                      <a:gd name="connsiteY4" fmla="*/ 18152 h 19016"/>
                      <a:gd name="connsiteX5" fmla="*/ 12389 w 31694"/>
                      <a:gd name="connsiteY5" fmla="*/ 18152 h 19016"/>
                      <a:gd name="connsiteX6" fmla="*/ 864 w 31694"/>
                      <a:gd name="connsiteY6" fmla="*/ 11237 h 19016"/>
                      <a:gd name="connsiteX7" fmla="*/ 864 w 31694"/>
                      <a:gd name="connsiteY7" fmla="*/ 8932 h 19016"/>
                      <a:gd name="connsiteX8" fmla="*/ 14695 w 31694"/>
                      <a:gd name="connsiteY8" fmla="*/ 864 h 190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1694" h="19016">
                        <a:moveTo>
                          <a:pt x="14695" y="864"/>
                        </a:moveTo>
                        <a:cubicBezTo>
                          <a:pt x="15848" y="-288"/>
                          <a:pt x="18152" y="-288"/>
                          <a:pt x="19305" y="864"/>
                        </a:cubicBezTo>
                        <a:lnTo>
                          <a:pt x="30830" y="7779"/>
                        </a:lnTo>
                        <a:cubicBezTo>
                          <a:pt x="31982" y="8932"/>
                          <a:pt x="31982" y="10084"/>
                          <a:pt x="30830" y="10084"/>
                        </a:cubicBezTo>
                        <a:lnTo>
                          <a:pt x="17000" y="18152"/>
                        </a:lnTo>
                        <a:cubicBezTo>
                          <a:pt x="15848" y="19304"/>
                          <a:pt x="13542" y="19304"/>
                          <a:pt x="12389" y="18152"/>
                        </a:cubicBezTo>
                        <a:lnTo>
                          <a:pt x="864" y="11237"/>
                        </a:lnTo>
                        <a:cubicBezTo>
                          <a:pt x="-288" y="10084"/>
                          <a:pt x="-288" y="8932"/>
                          <a:pt x="864" y="8932"/>
                        </a:cubicBezTo>
                        <a:lnTo>
                          <a:pt x="14695" y="864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0366FE"/>
                      </a:gs>
                      <a:gs pos="50000">
                        <a:srgbClr val="0451E5"/>
                      </a:gs>
                      <a:gs pos="100000">
                        <a:srgbClr val="063CCC"/>
                      </a:gs>
                    </a:gsLst>
                    <a:lin ang="20691548" scaled="1"/>
                  </a:gradFill>
                  <a:ln w="115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284" name="Freeform: Shape 4283">
                    <a:extLst>
                      <a:ext uri="{FF2B5EF4-FFF2-40B4-BE49-F238E27FC236}">
                        <a16:creationId xmlns:a16="http://schemas.microsoft.com/office/drawing/2014/main" id="{2623F205-2BC4-2DE5-6AFC-4D45AFFE4F87}"/>
                      </a:ext>
                    </a:extLst>
                  </p:cNvPr>
                  <p:cNvSpPr/>
                  <p:nvPr/>
                </p:nvSpPr>
                <p:spPr>
                  <a:xfrm>
                    <a:off x="15636314" y="9313165"/>
                    <a:ext cx="32847" cy="19016"/>
                  </a:xfrm>
                  <a:custGeom>
                    <a:avLst/>
                    <a:gdLst>
                      <a:gd name="connsiteX0" fmla="*/ 15847 w 32847"/>
                      <a:gd name="connsiteY0" fmla="*/ 864 h 19016"/>
                      <a:gd name="connsiteX1" fmla="*/ 20458 w 32847"/>
                      <a:gd name="connsiteY1" fmla="*/ 864 h 19016"/>
                      <a:gd name="connsiteX2" fmla="*/ 31983 w 32847"/>
                      <a:gd name="connsiteY2" fmla="*/ 7780 h 19016"/>
                      <a:gd name="connsiteX3" fmla="*/ 31983 w 32847"/>
                      <a:gd name="connsiteY3" fmla="*/ 10085 h 19016"/>
                      <a:gd name="connsiteX4" fmla="*/ 17000 w 32847"/>
                      <a:gd name="connsiteY4" fmla="*/ 18152 h 19016"/>
                      <a:gd name="connsiteX5" fmla="*/ 12390 w 32847"/>
                      <a:gd name="connsiteY5" fmla="*/ 18152 h 19016"/>
                      <a:gd name="connsiteX6" fmla="*/ 865 w 32847"/>
                      <a:gd name="connsiteY6" fmla="*/ 11237 h 19016"/>
                      <a:gd name="connsiteX7" fmla="*/ 865 w 32847"/>
                      <a:gd name="connsiteY7" fmla="*/ 8932 h 19016"/>
                      <a:gd name="connsiteX8" fmla="*/ 15847 w 32847"/>
                      <a:gd name="connsiteY8" fmla="*/ 864 h 190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2847" h="19016">
                        <a:moveTo>
                          <a:pt x="15847" y="864"/>
                        </a:moveTo>
                        <a:cubicBezTo>
                          <a:pt x="17000" y="-288"/>
                          <a:pt x="19305" y="-288"/>
                          <a:pt x="20458" y="864"/>
                        </a:cubicBezTo>
                        <a:lnTo>
                          <a:pt x="31983" y="7780"/>
                        </a:lnTo>
                        <a:cubicBezTo>
                          <a:pt x="33135" y="8932"/>
                          <a:pt x="33135" y="10085"/>
                          <a:pt x="31983" y="10085"/>
                        </a:cubicBezTo>
                        <a:lnTo>
                          <a:pt x="17000" y="18152"/>
                        </a:lnTo>
                        <a:cubicBezTo>
                          <a:pt x="15847" y="19305"/>
                          <a:pt x="13542" y="19305"/>
                          <a:pt x="12390" y="18152"/>
                        </a:cubicBezTo>
                        <a:lnTo>
                          <a:pt x="865" y="11237"/>
                        </a:lnTo>
                        <a:cubicBezTo>
                          <a:pt x="-288" y="10085"/>
                          <a:pt x="-288" y="8932"/>
                          <a:pt x="865" y="8932"/>
                        </a:cubicBezTo>
                        <a:lnTo>
                          <a:pt x="15847" y="864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0366FE"/>
                      </a:gs>
                      <a:gs pos="50000">
                        <a:srgbClr val="0451E5"/>
                      </a:gs>
                      <a:gs pos="100000">
                        <a:srgbClr val="063CCC"/>
                      </a:gs>
                    </a:gsLst>
                    <a:lin ang="20691533" scaled="1"/>
                  </a:gradFill>
                  <a:ln w="115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285" name="Freeform: Shape 4284">
                    <a:extLst>
                      <a:ext uri="{FF2B5EF4-FFF2-40B4-BE49-F238E27FC236}">
                        <a16:creationId xmlns:a16="http://schemas.microsoft.com/office/drawing/2014/main" id="{2FB3FD45-DF39-5D25-562A-0C033280F45B}"/>
                      </a:ext>
                    </a:extLst>
                  </p:cNvPr>
                  <p:cNvSpPr/>
                  <p:nvPr/>
                </p:nvSpPr>
                <p:spPr>
                  <a:xfrm>
                    <a:off x="15919836" y="9155269"/>
                    <a:ext cx="68575" cy="38609"/>
                  </a:xfrm>
                  <a:custGeom>
                    <a:avLst/>
                    <a:gdLst>
                      <a:gd name="connsiteX0" fmla="*/ 51576 w 68575"/>
                      <a:gd name="connsiteY0" fmla="*/ 865 h 38609"/>
                      <a:gd name="connsiteX1" fmla="*/ 56185 w 68575"/>
                      <a:gd name="connsiteY1" fmla="*/ 865 h 38609"/>
                      <a:gd name="connsiteX2" fmla="*/ 67710 w 68575"/>
                      <a:gd name="connsiteY2" fmla="*/ 7780 h 38609"/>
                      <a:gd name="connsiteX3" fmla="*/ 67710 w 68575"/>
                      <a:gd name="connsiteY3" fmla="*/ 10085 h 38609"/>
                      <a:gd name="connsiteX4" fmla="*/ 17000 w 68575"/>
                      <a:gd name="connsiteY4" fmla="*/ 37745 h 38609"/>
                      <a:gd name="connsiteX5" fmla="*/ 12389 w 68575"/>
                      <a:gd name="connsiteY5" fmla="*/ 37745 h 38609"/>
                      <a:gd name="connsiteX6" fmla="*/ 864 w 68575"/>
                      <a:gd name="connsiteY6" fmla="*/ 30830 h 38609"/>
                      <a:gd name="connsiteX7" fmla="*/ 864 w 68575"/>
                      <a:gd name="connsiteY7" fmla="*/ 28525 h 38609"/>
                      <a:gd name="connsiteX8" fmla="*/ 51576 w 68575"/>
                      <a:gd name="connsiteY8" fmla="*/ 865 h 386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8575" h="38609">
                        <a:moveTo>
                          <a:pt x="51576" y="865"/>
                        </a:moveTo>
                        <a:cubicBezTo>
                          <a:pt x="52728" y="-288"/>
                          <a:pt x="55033" y="-288"/>
                          <a:pt x="56185" y="865"/>
                        </a:cubicBezTo>
                        <a:lnTo>
                          <a:pt x="67710" y="7780"/>
                        </a:lnTo>
                        <a:cubicBezTo>
                          <a:pt x="68863" y="8932"/>
                          <a:pt x="68863" y="10085"/>
                          <a:pt x="67710" y="10085"/>
                        </a:cubicBezTo>
                        <a:lnTo>
                          <a:pt x="17000" y="37745"/>
                        </a:lnTo>
                        <a:cubicBezTo>
                          <a:pt x="15847" y="38898"/>
                          <a:pt x="13542" y="38898"/>
                          <a:pt x="12389" y="37745"/>
                        </a:cubicBezTo>
                        <a:lnTo>
                          <a:pt x="864" y="30830"/>
                        </a:lnTo>
                        <a:cubicBezTo>
                          <a:pt x="-288" y="29678"/>
                          <a:pt x="-288" y="28525"/>
                          <a:pt x="864" y="28525"/>
                        </a:cubicBezTo>
                        <a:lnTo>
                          <a:pt x="51576" y="865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0366FE"/>
                      </a:gs>
                      <a:gs pos="50000">
                        <a:srgbClr val="0451E5"/>
                      </a:gs>
                      <a:gs pos="100000">
                        <a:srgbClr val="063CCC"/>
                      </a:gs>
                    </a:gsLst>
                    <a:lin ang="20691535" scaled="1"/>
                  </a:gradFill>
                  <a:ln w="115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286" name="Freeform: Shape 4285">
                    <a:extLst>
                      <a:ext uri="{FF2B5EF4-FFF2-40B4-BE49-F238E27FC236}">
                        <a16:creationId xmlns:a16="http://schemas.microsoft.com/office/drawing/2014/main" id="{F8C57C76-23E7-0422-9A3D-3AF195984AD3}"/>
                      </a:ext>
                    </a:extLst>
                  </p:cNvPr>
                  <p:cNvSpPr/>
                  <p:nvPr/>
                </p:nvSpPr>
                <p:spPr>
                  <a:xfrm>
                    <a:off x="15897938" y="9187540"/>
                    <a:ext cx="32847" cy="19016"/>
                  </a:xfrm>
                  <a:custGeom>
                    <a:avLst/>
                    <a:gdLst>
                      <a:gd name="connsiteX0" fmla="*/ 15847 w 32847"/>
                      <a:gd name="connsiteY0" fmla="*/ 865 h 19016"/>
                      <a:gd name="connsiteX1" fmla="*/ 20457 w 32847"/>
                      <a:gd name="connsiteY1" fmla="*/ 865 h 19016"/>
                      <a:gd name="connsiteX2" fmla="*/ 31982 w 32847"/>
                      <a:gd name="connsiteY2" fmla="*/ 7780 h 19016"/>
                      <a:gd name="connsiteX3" fmla="*/ 31982 w 32847"/>
                      <a:gd name="connsiteY3" fmla="*/ 10085 h 19016"/>
                      <a:gd name="connsiteX4" fmla="*/ 17000 w 32847"/>
                      <a:gd name="connsiteY4" fmla="*/ 18153 h 19016"/>
                      <a:gd name="connsiteX5" fmla="*/ 12390 w 32847"/>
                      <a:gd name="connsiteY5" fmla="*/ 18153 h 19016"/>
                      <a:gd name="connsiteX6" fmla="*/ 865 w 32847"/>
                      <a:gd name="connsiteY6" fmla="*/ 11237 h 19016"/>
                      <a:gd name="connsiteX7" fmla="*/ 865 w 32847"/>
                      <a:gd name="connsiteY7" fmla="*/ 8933 h 19016"/>
                      <a:gd name="connsiteX8" fmla="*/ 15847 w 32847"/>
                      <a:gd name="connsiteY8" fmla="*/ 865 h 190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2847" h="19016">
                        <a:moveTo>
                          <a:pt x="15847" y="865"/>
                        </a:moveTo>
                        <a:cubicBezTo>
                          <a:pt x="17000" y="-288"/>
                          <a:pt x="19305" y="-288"/>
                          <a:pt x="20457" y="865"/>
                        </a:cubicBezTo>
                        <a:lnTo>
                          <a:pt x="31982" y="7780"/>
                        </a:lnTo>
                        <a:cubicBezTo>
                          <a:pt x="33135" y="8933"/>
                          <a:pt x="33135" y="10085"/>
                          <a:pt x="31982" y="10085"/>
                        </a:cubicBezTo>
                        <a:lnTo>
                          <a:pt x="17000" y="18153"/>
                        </a:lnTo>
                        <a:cubicBezTo>
                          <a:pt x="15847" y="19305"/>
                          <a:pt x="13542" y="19305"/>
                          <a:pt x="12390" y="18153"/>
                        </a:cubicBezTo>
                        <a:lnTo>
                          <a:pt x="865" y="11237"/>
                        </a:lnTo>
                        <a:cubicBezTo>
                          <a:pt x="-288" y="10085"/>
                          <a:pt x="-288" y="8933"/>
                          <a:pt x="865" y="8933"/>
                        </a:cubicBezTo>
                        <a:lnTo>
                          <a:pt x="15847" y="865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0366FE"/>
                      </a:gs>
                      <a:gs pos="50000">
                        <a:srgbClr val="0451E5"/>
                      </a:gs>
                      <a:gs pos="100000">
                        <a:srgbClr val="063CCC"/>
                      </a:gs>
                    </a:gsLst>
                    <a:lin ang="20691542" scaled="1"/>
                  </a:gradFill>
                  <a:ln w="115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287" name="Freeform: Shape 4286">
                    <a:extLst>
                      <a:ext uri="{FF2B5EF4-FFF2-40B4-BE49-F238E27FC236}">
                        <a16:creationId xmlns:a16="http://schemas.microsoft.com/office/drawing/2014/main" id="{DCCBB8D2-E94E-136D-A392-87D438B118B5}"/>
                      </a:ext>
                    </a:extLst>
                  </p:cNvPr>
                  <p:cNvSpPr/>
                  <p:nvPr/>
                </p:nvSpPr>
                <p:spPr>
                  <a:xfrm>
                    <a:off x="15876040" y="9199065"/>
                    <a:ext cx="32846" cy="19016"/>
                  </a:xfrm>
                  <a:custGeom>
                    <a:avLst/>
                    <a:gdLst>
                      <a:gd name="connsiteX0" fmla="*/ 15847 w 32846"/>
                      <a:gd name="connsiteY0" fmla="*/ 865 h 19016"/>
                      <a:gd name="connsiteX1" fmla="*/ 20457 w 32846"/>
                      <a:gd name="connsiteY1" fmla="*/ 865 h 19016"/>
                      <a:gd name="connsiteX2" fmla="*/ 31982 w 32846"/>
                      <a:gd name="connsiteY2" fmla="*/ 7780 h 19016"/>
                      <a:gd name="connsiteX3" fmla="*/ 31982 w 32846"/>
                      <a:gd name="connsiteY3" fmla="*/ 10085 h 19016"/>
                      <a:gd name="connsiteX4" fmla="*/ 17000 w 32846"/>
                      <a:gd name="connsiteY4" fmla="*/ 18153 h 19016"/>
                      <a:gd name="connsiteX5" fmla="*/ 12389 w 32846"/>
                      <a:gd name="connsiteY5" fmla="*/ 18153 h 19016"/>
                      <a:gd name="connsiteX6" fmla="*/ 864 w 32846"/>
                      <a:gd name="connsiteY6" fmla="*/ 11237 h 19016"/>
                      <a:gd name="connsiteX7" fmla="*/ 864 w 32846"/>
                      <a:gd name="connsiteY7" fmla="*/ 8933 h 19016"/>
                      <a:gd name="connsiteX8" fmla="*/ 15847 w 32846"/>
                      <a:gd name="connsiteY8" fmla="*/ 865 h 190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2846" h="19016">
                        <a:moveTo>
                          <a:pt x="15847" y="865"/>
                        </a:moveTo>
                        <a:cubicBezTo>
                          <a:pt x="17000" y="-288"/>
                          <a:pt x="19304" y="-288"/>
                          <a:pt x="20457" y="865"/>
                        </a:cubicBezTo>
                        <a:lnTo>
                          <a:pt x="31982" y="7780"/>
                        </a:lnTo>
                        <a:cubicBezTo>
                          <a:pt x="33135" y="8933"/>
                          <a:pt x="33135" y="10085"/>
                          <a:pt x="31982" y="10085"/>
                        </a:cubicBezTo>
                        <a:lnTo>
                          <a:pt x="17000" y="18153"/>
                        </a:lnTo>
                        <a:cubicBezTo>
                          <a:pt x="15847" y="19305"/>
                          <a:pt x="13542" y="19305"/>
                          <a:pt x="12389" y="18153"/>
                        </a:cubicBezTo>
                        <a:lnTo>
                          <a:pt x="864" y="11237"/>
                        </a:lnTo>
                        <a:cubicBezTo>
                          <a:pt x="-288" y="10085"/>
                          <a:pt x="-288" y="8933"/>
                          <a:pt x="864" y="8933"/>
                        </a:cubicBezTo>
                        <a:lnTo>
                          <a:pt x="15847" y="865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0366FE"/>
                      </a:gs>
                      <a:gs pos="50000">
                        <a:srgbClr val="0451E5"/>
                      </a:gs>
                      <a:gs pos="100000">
                        <a:srgbClr val="063CCC"/>
                      </a:gs>
                    </a:gsLst>
                    <a:lin ang="20691544" scaled="1"/>
                  </a:gradFill>
                  <a:ln w="115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288" name="Freeform: Shape 4287">
                    <a:extLst>
                      <a:ext uri="{FF2B5EF4-FFF2-40B4-BE49-F238E27FC236}">
                        <a16:creationId xmlns:a16="http://schemas.microsoft.com/office/drawing/2014/main" id="{8B2CC6F5-C2EF-E2D2-BAEC-759C65607740}"/>
                      </a:ext>
                    </a:extLst>
                  </p:cNvPr>
                  <p:cNvSpPr/>
                  <p:nvPr/>
                </p:nvSpPr>
                <p:spPr>
                  <a:xfrm>
                    <a:off x="15855294" y="9210590"/>
                    <a:ext cx="32847" cy="19016"/>
                  </a:xfrm>
                  <a:custGeom>
                    <a:avLst/>
                    <a:gdLst>
                      <a:gd name="connsiteX0" fmla="*/ 15847 w 32847"/>
                      <a:gd name="connsiteY0" fmla="*/ 865 h 19016"/>
                      <a:gd name="connsiteX1" fmla="*/ 20458 w 32847"/>
                      <a:gd name="connsiteY1" fmla="*/ 865 h 19016"/>
                      <a:gd name="connsiteX2" fmla="*/ 31983 w 32847"/>
                      <a:gd name="connsiteY2" fmla="*/ 7780 h 19016"/>
                      <a:gd name="connsiteX3" fmla="*/ 31983 w 32847"/>
                      <a:gd name="connsiteY3" fmla="*/ 10085 h 19016"/>
                      <a:gd name="connsiteX4" fmla="*/ 17000 w 32847"/>
                      <a:gd name="connsiteY4" fmla="*/ 18153 h 19016"/>
                      <a:gd name="connsiteX5" fmla="*/ 12390 w 32847"/>
                      <a:gd name="connsiteY5" fmla="*/ 18153 h 19016"/>
                      <a:gd name="connsiteX6" fmla="*/ 865 w 32847"/>
                      <a:gd name="connsiteY6" fmla="*/ 11237 h 19016"/>
                      <a:gd name="connsiteX7" fmla="*/ 865 w 32847"/>
                      <a:gd name="connsiteY7" fmla="*/ 8933 h 19016"/>
                      <a:gd name="connsiteX8" fmla="*/ 15847 w 32847"/>
                      <a:gd name="connsiteY8" fmla="*/ 865 h 190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2847" h="19016">
                        <a:moveTo>
                          <a:pt x="15847" y="865"/>
                        </a:moveTo>
                        <a:cubicBezTo>
                          <a:pt x="17000" y="-288"/>
                          <a:pt x="19305" y="-288"/>
                          <a:pt x="20458" y="865"/>
                        </a:cubicBezTo>
                        <a:lnTo>
                          <a:pt x="31983" y="7780"/>
                        </a:lnTo>
                        <a:cubicBezTo>
                          <a:pt x="33135" y="8933"/>
                          <a:pt x="33135" y="10085"/>
                          <a:pt x="31983" y="10085"/>
                        </a:cubicBezTo>
                        <a:lnTo>
                          <a:pt x="17000" y="18153"/>
                        </a:lnTo>
                        <a:cubicBezTo>
                          <a:pt x="15847" y="19305"/>
                          <a:pt x="13542" y="19305"/>
                          <a:pt x="12390" y="18153"/>
                        </a:cubicBezTo>
                        <a:lnTo>
                          <a:pt x="865" y="11237"/>
                        </a:lnTo>
                        <a:cubicBezTo>
                          <a:pt x="-288" y="10085"/>
                          <a:pt x="-288" y="8933"/>
                          <a:pt x="865" y="8933"/>
                        </a:cubicBezTo>
                        <a:lnTo>
                          <a:pt x="15847" y="865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0366FE"/>
                      </a:gs>
                      <a:gs pos="50000">
                        <a:srgbClr val="0451E5"/>
                      </a:gs>
                      <a:gs pos="100000">
                        <a:srgbClr val="063CCC"/>
                      </a:gs>
                    </a:gsLst>
                    <a:lin ang="20691541" scaled="1"/>
                  </a:gradFill>
                  <a:ln w="115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289" name="Freeform: Shape 4288">
                    <a:extLst>
                      <a:ext uri="{FF2B5EF4-FFF2-40B4-BE49-F238E27FC236}">
                        <a16:creationId xmlns:a16="http://schemas.microsoft.com/office/drawing/2014/main" id="{66FD823C-98C8-6BFC-B1B6-5C8425F22773}"/>
                      </a:ext>
                    </a:extLst>
                  </p:cNvPr>
                  <p:cNvSpPr/>
                  <p:nvPr/>
                </p:nvSpPr>
                <p:spPr>
                  <a:xfrm>
                    <a:off x="15833396" y="9223268"/>
                    <a:ext cx="32846" cy="19016"/>
                  </a:xfrm>
                  <a:custGeom>
                    <a:avLst/>
                    <a:gdLst>
                      <a:gd name="connsiteX0" fmla="*/ 15847 w 32846"/>
                      <a:gd name="connsiteY0" fmla="*/ 864 h 19016"/>
                      <a:gd name="connsiteX1" fmla="*/ 20457 w 32846"/>
                      <a:gd name="connsiteY1" fmla="*/ 864 h 19016"/>
                      <a:gd name="connsiteX2" fmla="*/ 31982 w 32846"/>
                      <a:gd name="connsiteY2" fmla="*/ 7780 h 19016"/>
                      <a:gd name="connsiteX3" fmla="*/ 31982 w 32846"/>
                      <a:gd name="connsiteY3" fmla="*/ 10084 h 19016"/>
                      <a:gd name="connsiteX4" fmla="*/ 17000 w 32846"/>
                      <a:gd name="connsiteY4" fmla="*/ 18152 h 19016"/>
                      <a:gd name="connsiteX5" fmla="*/ 12389 w 32846"/>
                      <a:gd name="connsiteY5" fmla="*/ 18152 h 19016"/>
                      <a:gd name="connsiteX6" fmla="*/ 864 w 32846"/>
                      <a:gd name="connsiteY6" fmla="*/ 11237 h 19016"/>
                      <a:gd name="connsiteX7" fmla="*/ 864 w 32846"/>
                      <a:gd name="connsiteY7" fmla="*/ 8932 h 19016"/>
                      <a:gd name="connsiteX8" fmla="*/ 15847 w 32846"/>
                      <a:gd name="connsiteY8" fmla="*/ 864 h 190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2846" h="19016">
                        <a:moveTo>
                          <a:pt x="15847" y="864"/>
                        </a:moveTo>
                        <a:cubicBezTo>
                          <a:pt x="17000" y="-288"/>
                          <a:pt x="19305" y="-288"/>
                          <a:pt x="20457" y="864"/>
                        </a:cubicBezTo>
                        <a:lnTo>
                          <a:pt x="31982" y="7780"/>
                        </a:lnTo>
                        <a:cubicBezTo>
                          <a:pt x="33135" y="8932"/>
                          <a:pt x="33135" y="10084"/>
                          <a:pt x="31982" y="10084"/>
                        </a:cubicBezTo>
                        <a:lnTo>
                          <a:pt x="17000" y="18152"/>
                        </a:lnTo>
                        <a:cubicBezTo>
                          <a:pt x="15847" y="19305"/>
                          <a:pt x="13542" y="19305"/>
                          <a:pt x="12389" y="18152"/>
                        </a:cubicBezTo>
                        <a:lnTo>
                          <a:pt x="864" y="11237"/>
                        </a:lnTo>
                        <a:cubicBezTo>
                          <a:pt x="-288" y="10084"/>
                          <a:pt x="-288" y="8932"/>
                          <a:pt x="864" y="8932"/>
                        </a:cubicBezTo>
                        <a:lnTo>
                          <a:pt x="15847" y="864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0366FE"/>
                      </a:gs>
                      <a:gs pos="50000">
                        <a:srgbClr val="0451E5"/>
                      </a:gs>
                      <a:gs pos="100000">
                        <a:srgbClr val="063CCC"/>
                      </a:gs>
                    </a:gsLst>
                    <a:lin ang="20691542" scaled="1"/>
                  </a:gradFill>
                  <a:ln w="115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290" name="Freeform: Shape 4289">
                    <a:extLst>
                      <a:ext uri="{FF2B5EF4-FFF2-40B4-BE49-F238E27FC236}">
                        <a16:creationId xmlns:a16="http://schemas.microsoft.com/office/drawing/2014/main" id="{7145CED8-1D90-1067-E6C0-01D6AA31765F}"/>
                      </a:ext>
                    </a:extLst>
                  </p:cNvPr>
                  <p:cNvSpPr/>
                  <p:nvPr/>
                </p:nvSpPr>
                <p:spPr>
                  <a:xfrm>
                    <a:off x="15811498" y="9234793"/>
                    <a:ext cx="32847" cy="19016"/>
                  </a:xfrm>
                  <a:custGeom>
                    <a:avLst/>
                    <a:gdLst>
                      <a:gd name="connsiteX0" fmla="*/ 15847 w 32847"/>
                      <a:gd name="connsiteY0" fmla="*/ 864 h 19016"/>
                      <a:gd name="connsiteX1" fmla="*/ 20457 w 32847"/>
                      <a:gd name="connsiteY1" fmla="*/ 864 h 19016"/>
                      <a:gd name="connsiteX2" fmla="*/ 31982 w 32847"/>
                      <a:gd name="connsiteY2" fmla="*/ 7780 h 19016"/>
                      <a:gd name="connsiteX3" fmla="*/ 31982 w 32847"/>
                      <a:gd name="connsiteY3" fmla="*/ 10084 h 19016"/>
                      <a:gd name="connsiteX4" fmla="*/ 17000 w 32847"/>
                      <a:gd name="connsiteY4" fmla="*/ 18152 h 19016"/>
                      <a:gd name="connsiteX5" fmla="*/ 12390 w 32847"/>
                      <a:gd name="connsiteY5" fmla="*/ 18152 h 19016"/>
                      <a:gd name="connsiteX6" fmla="*/ 865 w 32847"/>
                      <a:gd name="connsiteY6" fmla="*/ 11237 h 19016"/>
                      <a:gd name="connsiteX7" fmla="*/ 865 w 32847"/>
                      <a:gd name="connsiteY7" fmla="*/ 8932 h 19016"/>
                      <a:gd name="connsiteX8" fmla="*/ 15847 w 32847"/>
                      <a:gd name="connsiteY8" fmla="*/ 864 h 190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2847" h="19016">
                        <a:moveTo>
                          <a:pt x="15847" y="864"/>
                        </a:moveTo>
                        <a:cubicBezTo>
                          <a:pt x="17000" y="-288"/>
                          <a:pt x="19305" y="-288"/>
                          <a:pt x="20457" y="864"/>
                        </a:cubicBezTo>
                        <a:lnTo>
                          <a:pt x="31982" y="7780"/>
                        </a:lnTo>
                        <a:cubicBezTo>
                          <a:pt x="33135" y="8932"/>
                          <a:pt x="33135" y="10084"/>
                          <a:pt x="31982" y="10084"/>
                        </a:cubicBezTo>
                        <a:lnTo>
                          <a:pt x="17000" y="18152"/>
                        </a:lnTo>
                        <a:cubicBezTo>
                          <a:pt x="15847" y="19305"/>
                          <a:pt x="13542" y="19305"/>
                          <a:pt x="12390" y="18152"/>
                        </a:cubicBezTo>
                        <a:lnTo>
                          <a:pt x="865" y="11237"/>
                        </a:lnTo>
                        <a:cubicBezTo>
                          <a:pt x="-288" y="10084"/>
                          <a:pt x="-288" y="8932"/>
                          <a:pt x="865" y="8932"/>
                        </a:cubicBezTo>
                        <a:lnTo>
                          <a:pt x="15847" y="864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0366FE"/>
                      </a:gs>
                      <a:gs pos="50000">
                        <a:srgbClr val="0451E5"/>
                      </a:gs>
                      <a:gs pos="100000">
                        <a:srgbClr val="063CCC"/>
                      </a:gs>
                    </a:gsLst>
                    <a:lin ang="20691537" scaled="1"/>
                  </a:gradFill>
                  <a:ln w="115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291" name="Freeform: Shape 4290">
                    <a:extLst>
                      <a:ext uri="{FF2B5EF4-FFF2-40B4-BE49-F238E27FC236}">
                        <a16:creationId xmlns:a16="http://schemas.microsoft.com/office/drawing/2014/main" id="{E0C726C8-B27E-F6F5-70DA-3DD3DFAE69FF}"/>
                      </a:ext>
                    </a:extLst>
                  </p:cNvPr>
                  <p:cNvSpPr/>
                  <p:nvPr/>
                </p:nvSpPr>
                <p:spPr>
                  <a:xfrm>
                    <a:off x="15790753" y="9246319"/>
                    <a:ext cx="32847" cy="19016"/>
                  </a:xfrm>
                  <a:custGeom>
                    <a:avLst/>
                    <a:gdLst>
                      <a:gd name="connsiteX0" fmla="*/ 15848 w 32847"/>
                      <a:gd name="connsiteY0" fmla="*/ 864 h 19016"/>
                      <a:gd name="connsiteX1" fmla="*/ 20457 w 32847"/>
                      <a:gd name="connsiteY1" fmla="*/ 864 h 19016"/>
                      <a:gd name="connsiteX2" fmla="*/ 31982 w 32847"/>
                      <a:gd name="connsiteY2" fmla="*/ 7780 h 19016"/>
                      <a:gd name="connsiteX3" fmla="*/ 31982 w 32847"/>
                      <a:gd name="connsiteY3" fmla="*/ 10084 h 19016"/>
                      <a:gd name="connsiteX4" fmla="*/ 17000 w 32847"/>
                      <a:gd name="connsiteY4" fmla="*/ 18152 h 19016"/>
                      <a:gd name="connsiteX5" fmla="*/ 12389 w 32847"/>
                      <a:gd name="connsiteY5" fmla="*/ 18152 h 19016"/>
                      <a:gd name="connsiteX6" fmla="*/ 864 w 32847"/>
                      <a:gd name="connsiteY6" fmla="*/ 11237 h 19016"/>
                      <a:gd name="connsiteX7" fmla="*/ 864 w 32847"/>
                      <a:gd name="connsiteY7" fmla="*/ 8932 h 19016"/>
                      <a:gd name="connsiteX8" fmla="*/ 15848 w 32847"/>
                      <a:gd name="connsiteY8" fmla="*/ 864 h 190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2847" h="19016">
                        <a:moveTo>
                          <a:pt x="15848" y="864"/>
                        </a:moveTo>
                        <a:cubicBezTo>
                          <a:pt x="17000" y="-288"/>
                          <a:pt x="19305" y="-288"/>
                          <a:pt x="20457" y="864"/>
                        </a:cubicBezTo>
                        <a:lnTo>
                          <a:pt x="31982" y="7780"/>
                        </a:lnTo>
                        <a:cubicBezTo>
                          <a:pt x="33135" y="8932"/>
                          <a:pt x="33135" y="10084"/>
                          <a:pt x="31982" y="10084"/>
                        </a:cubicBezTo>
                        <a:lnTo>
                          <a:pt x="17000" y="18152"/>
                        </a:lnTo>
                        <a:cubicBezTo>
                          <a:pt x="15848" y="19305"/>
                          <a:pt x="13542" y="19305"/>
                          <a:pt x="12389" y="18152"/>
                        </a:cubicBezTo>
                        <a:lnTo>
                          <a:pt x="864" y="11237"/>
                        </a:lnTo>
                        <a:cubicBezTo>
                          <a:pt x="-288" y="10084"/>
                          <a:pt x="-288" y="8932"/>
                          <a:pt x="864" y="8932"/>
                        </a:cubicBezTo>
                        <a:lnTo>
                          <a:pt x="15848" y="864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0366FE"/>
                      </a:gs>
                      <a:gs pos="50000">
                        <a:srgbClr val="0451E5"/>
                      </a:gs>
                      <a:gs pos="100000">
                        <a:srgbClr val="063CCC"/>
                      </a:gs>
                    </a:gsLst>
                    <a:lin ang="20691537" scaled="1"/>
                  </a:gradFill>
                  <a:ln w="115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292" name="Freeform: Shape 4291">
                    <a:extLst>
                      <a:ext uri="{FF2B5EF4-FFF2-40B4-BE49-F238E27FC236}">
                        <a16:creationId xmlns:a16="http://schemas.microsoft.com/office/drawing/2014/main" id="{5E7162DD-3733-C929-2AD7-5C511F55E123}"/>
                      </a:ext>
                    </a:extLst>
                  </p:cNvPr>
                  <p:cNvSpPr/>
                  <p:nvPr/>
                </p:nvSpPr>
                <p:spPr>
                  <a:xfrm>
                    <a:off x="15768855" y="9258996"/>
                    <a:ext cx="32847" cy="19016"/>
                  </a:xfrm>
                  <a:custGeom>
                    <a:avLst/>
                    <a:gdLst>
                      <a:gd name="connsiteX0" fmla="*/ 15847 w 32847"/>
                      <a:gd name="connsiteY0" fmla="*/ 865 h 19016"/>
                      <a:gd name="connsiteX1" fmla="*/ 20458 w 32847"/>
                      <a:gd name="connsiteY1" fmla="*/ 865 h 19016"/>
                      <a:gd name="connsiteX2" fmla="*/ 31983 w 32847"/>
                      <a:gd name="connsiteY2" fmla="*/ 7780 h 19016"/>
                      <a:gd name="connsiteX3" fmla="*/ 31983 w 32847"/>
                      <a:gd name="connsiteY3" fmla="*/ 10085 h 19016"/>
                      <a:gd name="connsiteX4" fmla="*/ 17000 w 32847"/>
                      <a:gd name="connsiteY4" fmla="*/ 18153 h 19016"/>
                      <a:gd name="connsiteX5" fmla="*/ 12390 w 32847"/>
                      <a:gd name="connsiteY5" fmla="*/ 18153 h 19016"/>
                      <a:gd name="connsiteX6" fmla="*/ 865 w 32847"/>
                      <a:gd name="connsiteY6" fmla="*/ 11237 h 19016"/>
                      <a:gd name="connsiteX7" fmla="*/ 865 w 32847"/>
                      <a:gd name="connsiteY7" fmla="*/ 8932 h 19016"/>
                      <a:gd name="connsiteX8" fmla="*/ 15847 w 32847"/>
                      <a:gd name="connsiteY8" fmla="*/ 865 h 190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2847" h="19016">
                        <a:moveTo>
                          <a:pt x="15847" y="865"/>
                        </a:moveTo>
                        <a:cubicBezTo>
                          <a:pt x="17000" y="-288"/>
                          <a:pt x="19305" y="-288"/>
                          <a:pt x="20458" y="865"/>
                        </a:cubicBezTo>
                        <a:lnTo>
                          <a:pt x="31983" y="7780"/>
                        </a:lnTo>
                        <a:cubicBezTo>
                          <a:pt x="33135" y="8932"/>
                          <a:pt x="33135" y="10085"/>
                          <a:pt x="31983" y="10085"/>
                        </a:cubicBezTo>
                        <a:lnTo>
                          <a:pt x="17000" y="18153"/>
                        </a:lnTo>
                        <a:cubicBezTo>
                          <a:pt x="15847" y="19305"/>
                          <a:pt x="13542" y="19305"/>
                          <a:pt x="12390" y="18153"/>
                        </a:cubicBezTo>
                        <a:lnTo>
                          <a:pt x="865" y="11237"/>
                        </a:lnTo>
                        <a:cubicBezTo>
                          <a:pt x="-288" y="10085"/>
                          <a:pt x="-288" y="8932"/>
                          <a:pt x="865" y="8932"/>
                        </a:cubicBezTo>
                        <a:lnTo>
                          <a:pt x="15847" y="865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0366FE"/>
                      </a:gs>
                      <a:gs pos="50000">
                        <a:srgbClr val="0451E5"/>
                      </a:gs>
                      <a:gs pos="100000">
                        <a:srgbClr val="063CCC"/>
                      </a:gs>
                    </a:gsLst>
                    <a:lin ang="20691542" scaled="1"/>
                  </a:gradFill>
                  <a:ln w="115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293" name="Freeform: Shape 4292">
                    <a:extLst>
                      <a:ext uri="{FF2B5EF4-FFF2-40B4-BE49-F238E27FC236}">
                        <a16:creationId xmlns:a16="http://schemas.microsoft.com/office/drawing/2014/main" id="{35138E38-4F8D-386C-3F3D-3B91FC079DE6}"/>
                      </a:ext>
                    </a:extLst>
                  </p:cNvPr>
                  <p:cNvSpPr/>
                  <p:nvPr/>
                </p:nvSpPr>
                <p:spPr>
                  <a:xfrm>
                    <a:off x="15746957" y="9270521"/>
                    <a:ext cx="32846" cy="19016"/>
                  </a:xfrm>
                  <a:custGeom>
                    <a:avLst/>
                    <a:gdLst>
                      <a:gd name="connsiteX0" fmla="*/ 15847 w 32846"/>
                      <a:gd name="connsiteY0" fmla="*/ 865 h 19016"/>
                      <a:gd name="connsiteX1" fmla="*/ 20457 w 32846"/>
                      <a:gd name="connsiteY1" fmla="*/ 865 h 19016"/>
                      <a:gd name="connsiteX2" fmla="*/ 31982 w 32846"/>
                      <a:gd name="connsiteY2" fmla="*/ 7780 h 19016"/>
                      <a:gd name="connsiteX3" fmla="*/ 31982 w 32846"/>
                      <a:gd name="connsiteY3" fmla="*/ 10085 h 19016"/>
                      <a:gd name="connsiteX4" fmla="*/ 17000 w 32846"/>
                      <a:gd name="connsiteY4" fmla="*/ 18153 h 19016"/>
                      <a:gd name="connsiteX5" fmla="*/ 12389 w 32846"/>
                      <a:gd name="connsiteY5" fmla="*/ 18153 h 19016"/>
                      <a:gd name="connsiteX6" fmla="*/ 864 w 32846"/>
                      <a:gd name="connsiteY6" fmla="*/ 11237 h 19016"/>
                      <a:gd name="connsiteX7" fmla="*/ 864 w 32846"/>
                      <a:gd name="connsiteY7" fmla="*/ 8932 h 19016"/>
                      <a:gd name="connsiteX8" fmla="*/ 15847 w 32846"/>
                      <a:gd name="connsiteY8" fmla="*/ 865 h 190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2846" h="19016">
                        <a:moveTo>
                          <a:pt x="15847" y="865"/>
                        </a:moveTo>
                        <a:cubicBezTo>
                          <a:pt x="17000" y="-288"/>
                          <a:pt x="19305" y="-288"/>
                          <a:pt x="20457" y="865"/>
                        </a:cubicBezTo>
                        <a:lnTo>
                          <a:pt x="31982" y="7780"/>
                        </a:lnTo>
                        <a:cubicBezTo>
                          <a:pt x="33135" y="8932"/>
                          <a:pt x="33135" y="10085"/>
                          <a:pt x="31982" y="10085"/>
                        </a:cubicBezTo>
                        <a:lnTo>
                          <a:pt x="17000" y="18153"/>
                        </a:lnTo>
                        <a:cubicBezTo>
                          <a:pt x="15847" y="19305"/>
                          <a:pt x="13542" y="19305"/>
                          <a:pt x="12389" y="18153"/>
                        </a:cubicBezTo>
                        <a:lnTo>
                          <a:pt x="864" y="11237"/>
                        </a:lnTo>
                        <a:cubicBezTo>
                          <a:pt x="-288" y="10085"/>
                          <a:pt x="-288" y="8932"/>
                          <a:pt x="864" y="8932"/>
                        </a:cubicBezTo>
                        <a:lnTo>
                          <a:pt x="15847" y="865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0366FE"/>
                      </a:gs>
                      <a:gs pos="50000">
                        <a:srgbClr val="0451E5"/>
                      </a:gs>
                      <a:gs pos="100000">
                        <a:srgbClr val="063CCC"/>
                      </a:gs>
                    </a:gsLst>
                    <a:lin ang="20691542" scaled="1"/>
                  </a:gradFill>
                  <a:ln w="115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294" name="Freeform: Shape 4293">
                    <a:extLst>
                      <a:ext uri="{FF2B5EF4-FFF2-40B4-BE49-F238E27FC236}">
                        <a16:creationId xmlns:a16="http://schemas.microsoft.com/office/drawing/2014/main" id="{C107624B-7F6C-00E5-FCCC-55B0324827E5}"/>
                      </a:ext>
                    </a:extLst>
                  </p:cNvPr>
                  <p:cNvSpPr/>
                  <p:nvPr/>
                </p:nvSpPr>
                <p:spPr>
                  <a:xfrm>
                    <a:off x="15726212" y="9283200"/>
                    <a:ext cx="32846" cy="19016"/>
                  </a:xfrm>
                  <a:custGeom>
                    <a:avLst/>
                    <a:gdLst>
                      <a:gd name="connsiteX0" fmla="*/ 15847 w 32846"/>
                      <a:gd name="connsiteY0" fmla="*/ 864 h 19016"/>
                      <a:gd name="connsiteX1" fmla="*/ 20457 w 32846"/>
                      <a:gd name="connsiteY1" fmla="*/ 864 h 19016"/>
                      <a:gd name="connsiteX2" fmla="*/ 31982 w 32846"/>
                      <a:gd name="connsiteY2" fmla="*/ 7779 h 19016"/>
                      <a:gd name="connsiteX3" fmla="*/ 31982 w 32846"/>
                      <a:gd name="connsiteY3" fmla="*/ 10084 h 19016"/>
                      <a:gd name="connsiteX4" fmla="*/ 17000 w 32846"/>
                      <a:gd name="connsiteY4" fmla="*/ 18152 h 19016"/>
                      <a:gd name="connsiteX5" fmla="*/ 12389 w 32846"/>
                      <a:gd name="connsiteY5" fmla="*/ 18152 h 19016"/>
                      <a:gd name="connsiteX6" fmla="*/ 864 w 32846"/>
                      <a:gd name="connsiteY6" fmla="*/ 11237 h 19016"/>
                      <a:gd name="connsiteX7" fmla="*/ 864 w 32846"/>
                      <a:gd name="connsiteY7" fmla="*/ 8932 h 19016"/>
                      <a:gd name="connsiteX8" fmla="*/ 15847 w 32846"/>
                      <a:gd name="connsiteY8" fmla="*/ 864 h 190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2846" h="19016">
                        <a:moveTo>
                          <a:pt x="15847" y="864"/>
                        </a:moveTo>
                        <a:cubicBezTo>
                          <a:pt x="17000" y="-288"/>
                          <a:pt x="19304" y="-288"/>
                          <a:pt x="20457" y="864"/>
                        </a:cubicBezTo>
                        <a:lnTo>
                          <a:pt x="31982" y="7779"/>
                        </a:lnTo>
                        <a:cubicBezTo>
                          <a:pt x="33135" y="8932"/>
                          <a:pt x="33135" y="10084"/>
                          <a:pt x="31982" y="10084"/>
                        </a:cubicBezTo>
                        <a:lnTo>
                          <a:pt x="17000" y="18152"/>
                        </a:lnTo>
                        <a:cubicBezTo>
                          <a:pt x="15847" y="19304"/>
                          <a:pt x="13542" y="19304"/>
                          <a:pt x="12389" y="18152"/>
                        </a:cubicBezTo>
                        <a:lnTo>
                          <a:pt x="864" y="11237"/>
                        </a:lnTo>
                        <a:cubicBezTo>
                          <a:pt x="-288" y="10084"/>
                          <a:pt x="-288" y="8932"/>
                          <a:pt x="864" y="8932"/>
                        </a:cubicBezTo>
                        <a:lnTo>
                          <a:pt x="15847" y="864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0366FE"/>
                      </a:gs>
                      <a:gs pos="50000">
                        <a:srgbClr val="0451E5"/>
                      </a:gs>
                      <a:gs pos="100000">
                        <a:srgbClr val="063CCC"/>
                      </a:gs>
                    </a:gsLst>
                    <a:lin ang="20691544" scaled="1"/>
                  </a:gradFill>
                  <a:ln w="115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295" name="Freeform: Shape 4294">
                    <a:extLst>
                      <a:ext uri="{FF2B5EF4-FFF2-40B4-BE49-F238E27FC236}">
                        <a16:creationId xmlns:a16="http://schemas.microsoft.com/office/drawing/2014/main" id="{47622AE0-5AFE-88B4-8B6D-CBF1C66EF9DF}"/>
                      </a:ext>
                    </a:extLst>
                  </p:cNvPr>
                  <p:cNvSpPr/>
                  <p:nvPr/>
                </p:nvSpPr>
                <p:spPr>
                  <a:xfrm>
                    <a:off x="15704313" y="9294725"/>
                    <a:ext cx="32847" cy="19016"/>
                  </a:xfrm>
                  <a:custGeom>
                    <a:avLst/>
                    <a:gdLst>
                      <a:gd name="connsiteX0" fmla="*/ 15848 w 32847"/>
                      <a:gd name="connsiteY0" fmla="*/ 864 h 19016"/>
                      <a:gd name="connsiteX1" fmla="*/ 20457 w 32847"/>
                      <a:gd name="connsiteY1" fmla="*/ 864 h 19016"/>
                      <a:gd name="connsiteX2" fmla="*/ 31982 w 32847"/>
                      <a:gd name="connsiteY2" fmla="*/ 7779 h 19016"/>
                      <a:gd name="connsiteX3" fmla="*/ 31982 w 32847"/>
                      <a:gd name="connsiteY3" fmla="*/ 10084 h 19016"/>
                      <a:gd name="connsiteX4" fmla="*/ 17000 w 32847"/>
                      <a:gd name="connsiteY4" fmla="*/ 18152 h 19016"/>
                      <a:gd name="connsiteX5" fmla="*/ 12389 w 32847"/>
                      <a:gd name="connsiteY5" fmla="*/ 18152 h 19016"/>
                      <a:gd name="connsiteX6" fmla="*/ 864 w 32847"/>
                      <a:gd name="connsiteY6" fmla="*/ 11237 h 19016"/>
                      <a:gd name="connsiteX7" fmla="*/ 864 w 32847"/>
                      <a:gd name="connsiteY7" fmla="*/ 8932 h 19016"/>
                      <a:gd name="connsiteX8" fmla="*/ 15848 w 32847"/>
                      <a:gd name="connsiteY8" fmla="*/ 864 h 190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2847" h="19016">
                        <a:moveTo>
                          <a:pt x="15848" y="864"/>
                        </a:moveTo>
                        <a:cubicBezTo>
                          <a:pt x="17000" y="-288"/>
                          <a:pt x="19305" y="-288"/>
                          <a:pt x="20457" y="864"/>
                        </a:cubicBezTo>
                        <a:lnTo>
                          <a:pt x="31982" y="7779"/>
                        </a:lnTo>
                        <a:cubicBezTo>
                          <a:pt x="33135" y="8932"/>
                          <a:pt x="33135" y="10084"/>
                          <a:pt x="31982" y="10084"/>
                        </a:cubicBezTo>
                        <a:lnTo>
                          <a:pt x="17000" y="18152"/>
                        </a:lnTo>
                        <a:cubicBezTo>
                          <a:pt x="15848" y="19304"/>
                          <a:pt x="13542" y="19304"/>
                          <a:pt x="12389" y="18152"/>
                        </a:cubicBezTo>
                        <a:lnTo>
                          <a:pt x="864" y="11237"/>
                        </a:lnTo>
                        <a:cubicBezTo>
                          <a:pt x="-288" y="10084"/>
                          <a:pt x="-288" y="8932"/>
                          <a:pt x="864" y="8932"/>
                        </a:cubicBezTo>
                        <a:lnTo>
                          <a:pt x="15848" y="864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0366FE"/>
                      </a:gs>
                      <a:gs pos="50000">
                        <a:srgbClr val="0451E5"/>
                      </a:gs>
                      <a:gs pos="100000">
                        <a:srgbClr val="063CCC"/>
                      </a:gs>
                    </a:gsLst>
                    <a:lin ang="20691535" scaled="1"/>
                  </a:gradFill>
                  <a:ln w="115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296" name="Freeform: Shape 4295">
                    <a:extLst>
                      <a:ext uri="{FF2B5EF4-FFF2-40B4-BE49-F238E27FC236}">
                        <a16:creationId xmlns:a16="http://schemas.microsoft.com/office/drawing/2014/main" id="{C169A3D1-FE60-08F6-BA1A-BCA937CF24C3}"/>
                      </a:ext>
                    </a:extLst>
                  </p:cNvPr>
                  <p:cNvSpPr/>
                  <p:nvPr/>
                </p:nvSpPr>
                <p:spPr>
                  <a:xfrm>
                    <a:off x="15682415" y="9306250"/>
                    <a:ext cx="32847" cy="19016"/>
                  </a:xfrm>
                  <a:custGeom>
                    <a:avLst/>
                    <a:gdLst>
                      <a:gd name="connsiteX0" fmla="*/ 15847 w 32847"/>
                      <a:gd name="connsiteY0" fmla="*/ 864 h 19016"/>
                      <a:gd name="connsiteX1" fmla="*/ 20458 w 32847"/>
                      <a:gd name="connsiteY1" fmla="*/ 864 h 19016"/>
                      <a:gd name="connsiteX2" fmla="*/ 31983 w 32847"/>
                      <a:gd name="connsiteY2" fmla="*/ 7779 h 19016"/>
                      <a:gd name="connsiteX3" fmla="*/ 31983 w 32847"/>
                      <a:gd name="connsiteY3" fmla="*/ 10084 h 19016"/>
                      <a:gd name="connsiteX4" fmla="*/ 17000 w 32847"/>
                      <a:gd name="connsiteY4" fmla="*/ 18152 h 19016"/>
                      <a:gd name="connsiteX5" fmla="*/ 12390 w 32847"/>
                      <a:gd name="connsiteY5" fmla="*/ 18152 h 19016"/>
                      <a:gd name="connsiteX6" fmla="*/ 865 w 32847"/>
                      <a:gd name="connsiteY6" fmla="*/ 11237 h 19016"/>
                      <a:gd name="connsiteX7" fmla="*/ 865 w 32847"/>
                      <a:gd name="connsiteY7" fmla="*/ 8932 h 19016"/>
                      <a:gd name="connsiteX8" fmla="*/ 15847 w 32847"/>
                      <a:gd name="connsiteY8" fmla="*/ 864 h 190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2847" h="19016">
                        <a:moveTo>
                          <a:pt x="15847" y="864"/>
                        </a:moveTo>
                        <a:cubicBezTo>
                          <a:pt x="17000" y="-288"/>
                          <a:pt x="19305" y="-288"/>
                          <a:pt x="20458" y="864"/>
                        </a:cubicBezTo>
                        <a:lnTo>
                          <a:pt x="31983" y="7779"/>
                        </a:lnTo>
                        <a:cubicBezTo>
                          <a:pt x="33135" y="8932"/>
                          <a:pt x="33135" y="10084"/>
                          <a:pt x="31983" y="10084"/>
                        </a:cubicBezTo>
                        <a:lnTo>
                          <a:pt x="17000" y="18152"/>
                        </a:lnTo>
                        <a:cubicBezTo>
                          <a:pt x="15847" y="19304"/>
                          <a:pt x="13542" y="19304"/>
                          <a:pt x="12390" y="18152"/>
                        </a:cubicBezTo>
                        <a:lnTo>
                          <a:pt x="865" y="11237"/>
                        </a:lnTo>
                        <a:cubicBezTo>
                          <a:pt x="-288" y="10084"/>
                          <a:pt x="-288" y="8932"/>
                          <a:pt x="865" y="8932"/>
                        </a:cubicBezTo>
                        <a:lnTo>
                          <a:pt x="15847" y="864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0366FE"/>
                      </a:gs>
                      <a:gs pos="50000">
                        <a:srgbClr val="0451E5"/>
                      </a:gs>
                      <a:gs pos="100000">
                        <a:srgbClr val="063CCC"/>
                      </a:gs>
                    </a:gsLst>
                    <a:lin ang="20691548" scaled="1"/>
                  </a:gradFill>
                  <a:ln w="115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297" name="Freeform: Shape 4296">
                    <a:extLst>
                      <a:ext uri="{FF2B5EF4-FFF2-40B4-BE49-F238E27FC236}">
                        <a16:creationId xmlns:a16="http://schemas.microsoft.com/office/drawing/2014/main" id="{E2A120AB-C0E4-8F95-69E8-F9EED522D830}"/>
                      </a:ext>
                    </a:extLst>
                  </p:cNvPr>
                  <p:cNvSpPr/>
                  <p:nvPr/>
                </p:nvSpPr>
                <p:spPr>
                  <a:xfrm>
                    <a:off x="15661670" y="9318928"/>
                    <a:ext cx="32847" cy="19016"/>
                  </a:xfrm>
                  <a:custGeom>
                    <a:avLst/>
                    <a:gdLst>
                      <a:gd name="connsiteX0" fmla="*/ 15847 w 32847"/>
                      <a:gd name="connsiteY0" fmla="*/ 864 h 19016"/>
                      <a:gd name="connsiteX1" fmla="*/ 20457 w 32847"/>
                      <a:gd name="connsiteY1" fmla="*/ 864 h 19016"/>
                      <a:gd name="connsiteX2" fmla="*/ 31982 w 32847"/>
                      <a:gd name="connsiteY2" fmla="*/ 7780 h 19016"/>
                      <a:gd name="connsiteX3" fmla="*/ 31982 w 32847"/>
                      <a:gd name="connsiteY3" fmla="*/ 10085 h 19016"/>
                      <a:gd name="connsiteX4" fmla="*/ 17000 w 32847"/>
                      <a:gd name="connsiteY4" fmla="*/ 18152 h 19016"/>
                      <a:gd name="connsiteX5" fmla="*/ 12390 w 32847"/>
                      <a:gd name="connsiteY5" fmla="*/ 18152 h 19016"/>
                      <a:gd name="connsiteX6" fmla="*/ 865 w 32847"/>
                      <a:gd name="connsiteY6" fmla="*/ 11237 h 19016"/>
                      <a:gd name="connsiteX7" fmla="*/ 865 w 32847"/>
                      <a:gd name="connsiteY7" fmla="*/ 8932 h 19016"/>
                      <a:gd name="connsiteX8" fmla="*/ 15847 w 32847"/>
                      <a:gd name="connsiteY8" fmla="*/ 864 h 190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2847" h="19016">
                        <a:moveTo>
                          <a:pt x="15847" y="864"/>
                        </a:moveTo>
                        <a:cubicBezTo>
                          <a:pt x="17000" y="-288"/>
                          <a:pt x="19305" y="-288"/>
                          <a:pt x="20457" y="864"/>
                        </a:cubicBezTo>
                        <a:lnTo>
                          <a:pt x="31982" y="7780"/>
                        </a:lnTo>
                        <a:cubicBezTo>
                          <a:pt x="33135" y="8932"/>
                          <a:pt x="33135" y="10085"/>
                          <a:pt x="31982" y="10085"/>
                        </a:cubicBezTo>
                        <a:lnTo>
                          <a:pt x="17000" y="18152"/>
                        </a:lnTo>
                        <a:cubicBezTo>
                          <a:pt x="15847" y="19305"/>
                          <a:pt x="13542" y="19305"/>
                          <a:pt x="12390" y="18152"/>
                        </a:cubicBezTo>
                        <a:lnTo>
                          <a:pt x="865" y="11237"/>
                        </a:lnTo>
                        <a:cubicBezTo>
                          <a:pt x="-288" y="10085"/>
                          <a:pt x="-288" y="8932"/>
                          <a:pt x="865" y="8932"/>
                        </a:cubicBezTo>
                        <a:lnTo>
                          <a:pt x="15847" y="864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0366FE"/>
                      </a:gs>
                      <a:gs pos="50000">
                        <a:srgbClr val="0451E5"/>
                      </a:gs>
                      <a:gs pos="100000">
                        <a:srgbClr val="063CCC"/>
                      </a:gs>
                    </a:gsLst>
                    <a:lin ang="20691537" scaled="1"/>
                  </a:gradFill>
                  <a:ln w="115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298" name="Freeform: Shape 4297">
                    <a:extLst>
                      <a:ext uri="{FF2B5EF4-FFF2-40B4-BE49-F238E27FC236}">
                        <a16:creationId xmlns:a16="http://schemas.microsoft.com/office/drawing/2014/main" id="{BA31D2A9-9E9F-1446-BCF9-8583ED6E6E73}"/>
                      </a:ext>
                    </a:extLst>
                  </p:cNvPr>
                  <p:cNvSpPr/>
                  <p:nvPr/>
                </p:nvSpPr>
                <p:spPr>
                  <a:xfrm>
                    <a:off x="15972852" y="9165642"/>
                    <a:ext cx="33999" cy="20169"/>
                  </a:xfrm>
                  <a:custGeom>
                    <a:avLst/>
                    <a:gdLst>
                      <a:gd name="connsiteX0" fmla="*/ 17000 w 33999"/>
                      <a:gd name="connsiteY0" fmla="*/ 864 h 20169"/>
                      <a:gd name="connsiteX1" fmla="*/ 21610 w 33999"/>
                      <a:gd name="connsiteY1" fmla="*/ 864 h 20169"/>
                      <a:gd name="connsiteX2" fmla="*/ 33135 w 33999"/>
                      <a:gd name="connsiteY2" fmla="*/ 7780 h 20169"/>
                      <a:gd name="connsiteX3" fmla="*/ 33135 w 33999"/>
                      <a:gd name="connsiteY3" fmla="*/ 10084 h 20169"/>
                      <a:gd name="connsiteX4" fmla="*/ 17000 w 33999"/>
                      <a:gd name="connsiteY4" fmla="*/ 19305 h 20169"/>
                      <a:gd name="connsiteX5" fmla="*/ 12390 w 33999"/>
                      <a:gd name="connsiteY5" fmla="*/ 19305 h 20169"/>
                      <a:gd name="connsiteX6" fmla="*/ 865 w 33999"/>
                      <a:gd name="connsiteY6" fmla="*/ 12389 h 20169"/>
                      <a:gd name="connsiteX7" fmla="*/ 865 w 33999"/>
                      <a:gd name="connsiteY7" fmla="*/ 10084 h 20169"/>
                      <a:gd name="connsiteX8" fmla="*/ 17000 w 33999"/>
                      <a:gd name="connsiteY8" fmla="*/ 864 h 2016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3999" h="20169">
                        <a:moveTo>
                          <a:pt x="17000" y="864"/>
                        </a:moveTo>
                        <a:cubicBezTo>
                          <a:pt x="18153" y="-288"/>
                          <a:pt x="20457" y="-288"/>
                          <a:pt x="21610" y="864"/>
                        </a:cubicBezTo>
                        <a:lnTo>
                          <a:pt x="33135" y="7780"/>
                        </a:lnTo>
                        <a:cubicBezTo>
                          <a:pt x="34288" y="8932"/>
                          <a:pt x="34288" y="10084"/>
                          <a:pt x="33135" y="10084"/>
                        </a:cubicBezTo>
                        <a:lnTo>
                          <a:pt x="17000" y="19305"/>
                        </a:lnTo>
                        <a:cubicBezTo>
                          <a:pt x="15847" y="20457"/>
                          <a:pt x="13542" y="20457"/>
                          <a:pt x="12390" y="19305"/>
                        </a:cubicBezTo>
                        <a:lnTo>
                          <a:pt x="865" y="12389"/>
                        </a:lnTo>
                        <a:cubicBezTo>
                          <a:pt x="-288" y="11237"/>
                          <a:pt x="-288" y="10084"/>
                          <a:pt x="865" y="10084"/>
                        </a:cubicBezTo>
                        <a:lnTo>
                          <a:pt x="17000" y="864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0366FE"/>
                      </a:gs>
                      <a:gs pos="50000">
                        <a:srgbClr val="0451E5"/>
                      </a:gs>
                      <a:gs pos="100000">
                        <a:srgbClr val="063CCC"/>
                      </a:gs>
                    </a:gsLst>
                    <a:lin ang="20691539" scaled="1"/>
                  </a:gradFill>
                  <a:ln w="115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299" name="Freeform: Shape 4298">
                    <a:extLst>
                      <a:ext uri="{FF2B5EF4-FFF2-40B4-BE49-F238E27FC236}">
                        <a16:creationId xmlns:a16="http://schemas.microsoft.com/office/drawing/2014/main" id="{1CFFF09D-D838-399B-71E8-44F04BE63DD3}"/>
                      </a:ext>
                    </a:extLst>
                  </p:cNvPr>
                  <p:cNvSpPr/>
                  <p:nvPr/>
                </p:nvSpPr>
                <p:spPr>
                  <a:xfrm>
                    <a:off x="15949801" y="9177167"/>
                    <a:ext cx="33999" cy="20169"/>
                  </a:xfrm>
                  <a:custGeom>
                    <a:avLst/>
                    <a:gdLst>
                      <a:gd name="connsiteX0" fmla="*/ 17000 w 33999"/>
                      <a:gd name="connsiteY0" fmla="*/ 864 h 20169"/>
                      <a:gd name="connsiteX1" fmla="*/ 21610 w 33999"/>
                      <a:gd name="connsiteY1" fmla="*/ 864 h 20169"/>
                      <a:gd name="connsiteX2" fmla="*/ 33135 w 33999"/>
                      <a:gd name="connsiteY2" fmla="*/ 7780 h 20169"/>
                      <a:gd name="connsiteX3" fmla="*/ 33135 w 33999"/>
                      <a:gd name="connsiteY3" fmla="*/ 10084 h 20169"/>
                      <a:gd name="connsiteX4" fmla="*/ 17000 w 33999"/>
                      <a:gd name="connsiteY4" fmla="*/ 19305 h 20169"/>
                      <a:gd name="connsiteX5" fmla="*/ 12390 w 33999"/>
                      <a:gd name="connsiteY5" fmla="*/ 19305 h 20169"/>
                      <a:gd name="connsiteX6" fmla="*/ 865 w 33999"/>
                      <a:gd name="connsiteY6" fmla="*/ 12389 h 20169"/>
                      <a:gd name="connsiteX7" fmla="*/ 865 w 33999"/>
                      <a:gd name="connsiteY7" fmla="*/ 10084 h 20169"/>
                      <a:gd name="connsiteX8" fmla="*/ 17000 w 33999"/>
                      <a:gd name="connsiteY8" fmla="*/ 864 h 2016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3999" h="20169">
                        <a:moveTo>
                          <a:pt x="17000" y="864"/>
                        </a:moveTo>
                        <a:cubicBezTo>
                          <a:pt x="18153" y="-288"/>
                          <a:pt x="20457" y="-288"/>
                          <a:pt x="21610" y="864"/>
                        </a:cubicBezTo>
                        <a:lnTo>
                          <a:pt x="33135" y="7780"/>
                        </a:lnTo>
                        <a:cubicBezTo>
                          <a:pt x="34288" y="8932"/>
                          <a:pt x="34288" y="10084"/>
                          <a:pt x="33135" y="10084"/>
                        </a:cubicBezTo>
                        <a:lnTo>
                          <a:pt x="17000" y="19305"/>
                        </a:lnTo>
                        <a:cubicBezTo>
                          <a:pt x="15847" y="20457"/>
                          <a:pt x="13542" y="20457"/>
                          <a:pt x="12390" y="19305"/>
                        </a:cubicBezTo>
                        <a:lnTo>
                          <a:pt x="865" y="12389"/>
                        </a:lnTo>
                        <a:cubicBezTo>
                          <a:pt x="-288" y="11237"/>
                          <a:pt x="-288" y="10084"/>
                          <a:pt x="865" y="10084"/>
                        </a:cubicBezTo>
                        <a:lnTo>
                          <a:pt x="17000" y="864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0366FE"/>
                      </a:gs>
                      <a:gs pos="50000">
                        <a:srgbClr val="0451E5"/>
                      </a:gs>
                      <a:gs pos="100000">
                        <a:srgbClr val="063CCC"/>
                      </a:gs>
                    </a:gsLst>
                    <a:lin ang="20691539" scaled="1"/>
                  </a:gradFill>
                  <a:ln w="115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300" name="Freeform: Shape 4299">
                    <a:extLst>
                      <a:ext uri="{FF2B5EF4-FFF2-40B4-BE49-F238E27FC236}">
                        <a16:creationId xmlns:a16="http://schemas.microsoft.com/office/drawing/2014/main" id="{96916AF4-9064-27BD-7963-CB830E39F757}"/>
                      </a:ext>
                    </a:extLst>
                  </p:cNvPr>
                  <p:cNvSpPr/>
                  <p:nvPr/>
                </p:nvSpPr>
                <p:spPr>
                  <a:xfrm>
                    <a:off x="15994750" y="9174862"/>
                    <a:ext cx="47829" cy="25931"/>
                  </a:xfrm>
                  <a:custGeom>
                    <a:avLst/>
                    <a:gdLst>
                      <a:gd name="connsiteX0" fmla="*/ 12389 w 47829"/>
                      <a:gd name="connsiteY0" fmla="*/ 864 h 25931"/>
                      <a:gd name="connsiteX1" fmla="*/ 17000 w 47829"/>
                      <a:gd name="connsiteY1" fmla="*/ 864 h 25931"/>
                      <a:gd name="connsiteX2" fmla="*/ 46965 w 47829"/>
                      <a:gd name="connsiteY2" fmla="*/ 17000 h 25931"/>
                      <a:gd name="connsiteX3" fmla="*/ 46965 w 47829"/>
                      <a:gd name="connsiteY3" fmla="*/ 19305 h 25931"/>
                      <a:gd name="connsiteX4" fmla="*/ 35440 w 47829"/>
                      <a:gd name="connsiteY4" fmla="*/ 25068 h 25931"/>
                      <a:gd name="connsiteX5" fmla="*/ 30830 w 47829"/>
                      <a:gd name="connsiteY5" fmla="*/ 25068 h 25931"/>
                      <a:gd name="connsiteX6" fmla="*/ 864 w 47829"/>
                      <a:gd name="connsiteY6" fmla="*/ 8932 h 25931"/>
                      <a:gd name="connsiteX7" fmla="*/ 864 w 47829"/>
                      <a:gd name="connsiteY7" fmla="*/ 6627 h 25931"/>
                      <a:gd name="connsiteX8" fmla="*/ 12389 w 47829"/>
                      <a:gd name="connsiteY8" fmla="*/ 864 h 2593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7829" h="25931">
                        <a:moveTo>
                          <a:pt x="12389" y="864"/>
                        </a:moveTo>
                        <a:cubicBezTo>
                          <a:pt x="13542" y="-288"/>
                          <a:pt x="15847" y="-288"/>
                          <a:pt x="17000" y="864"/>
                        </a:cubicBezTo>
                        <a:lnTo>
                          <a:pt x="46965" y="17000"/>
                        </a:lnTo>
                        <a:cubicBezTo>
                          <a:pt x="48118" y="18152"/>
                          <a:pt x="48118" y="19305"/>
                          <a:pt x="46965" y="19305"/>
                        </a:cubicBezTo>
                        <a:lnTo>
                          <a:pt x="35440" y="25068"/>
                        </a:lnTo>
                        <a:cubicBezTo>
                          <a:pt x="34288" y="26220"/>
                          <a:pt x="31982" y="26220"/>
                          <a:pt x="30830" y="25068"/>
                        </a:cubicBezTo>
                        <a:lnTo>
                          <a:pt x="864" y="8932"/>
                        </a:lnTo>
                        <a:cubicBezTo>
                          <a:pt x="-288" y="7780"/>
                          <a:pt x="-288" y="6627"/>
                          <a:pt x="864" y="6627"/>
                        </a:cubicBezTo>
                        <a:lnTo>
                          <a:pt x="12389" y="864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0366FE"/>
                      </a:gs>
                      <a:gs pos="50000">
                        <a:srgbClr val="0451E5"/>
                      </a:gs>
                      <a:gs pos="100000">
                        <a:srgbClr val="063CCC"/>
                      </a:gs>
                    </a:gsLst>
                    <a:lin ang="20691541" scaled="1"/>
                  </a:gradFill>
                  <a:ln w="115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301" name="Freeform: Shape 4300">
                    <a:extLst>
                      <a:ext uri="{FF2B5EF4-FFF2-40B4-BE49-F238E27FC236}">
                        <a16:creationId xmlns:a16="http://schemas.microsoft.com/office/drawing/2014/main" id="{6D67A82C-AEBC-2829-6E79-C92975D8AFE6}"/>
                      </a:ext>
                    </a:extLst>
                  </p:cNvPr>
                  <p:cNvSpPr/>
                  <p:nvPr/>
                </p:nvSpPr>
                <p:spPr>
                  <a:xfrm>
                    <a:off x="15972852" y="9185235"/>
                    <a:ext cx="33999" cy="20169"/>
                  </a:xfrm>
                  <a:custGeom>
                    <a:avLst/>
                    <a:gdLst>
                      <a:gd name="connsiteX0" fmla="*/ 17000 w 33999"/>
                      <a:gd name="connsiteY0" fmla="*/ 864 h 20169"/>
                      <a:gd name="connsiteX1" fmla="*/ 21610 w 33999"/>
                      <a:gd name="connsiteY1" fmla="*/ 864 h 20169"/>
                      <a:gd name="connsiteX2" fmla="*/ 33135 w 33999"/>
                      <a:gd name="connsiteY2" fmla="*/ 7779 h 20169"/>
                      <a:gd name="connsiteX3" fmla="*/ 33135 w 33999"/>
                      <a:gd name="connsiteY3" fmla="*/ 10084 h 20169"/>
                      <a:gd name="connsiteX4" fmla="*/ 17000 w 33999"/>
                      <a:gd name="connsiteY4" fmla="*/ 19304 h 20169"/>
                      <a:gd name="connsiteX5" fmla="*/ 12390 w 33999"/>
                      <a:gd name="connsiteY5" fmla="*/ 19304 h 20169"/>
                      <a:gd name="connsiteX6" fmla="*/ 865 w 33999"/>
                      <a:gd name="connsiteY6" fmla="*/ 12389 h 20169"/>
                      <a:gd name="connsiteX7" fmla="*/ 865 w 33999"/>
                      <a:gd name="connsiteY7" fmla="*/ 10084 h 20169"/>
                      <a:gd name="connsiteX8" fmla="*/ 17000 w 33999"/>
                      <a:gd name="connsiteY8" fmla="*/ 864 h 2016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3999" h="20169">
                        <a:moveTo>
                          <a:pt x="17000" y="864"/>
                        </a:moveTo>
                        <a:cubicBezTo>
                          <a:pt x="18153" y="-288"/>
                          <a:pt x="20457" y="-288"/>
                          <a:pt x="21610" y="864"/>
                        </a:cubicBezTo>
                        <a:lnTo>
                          <a:pt x="33135" y="7779"/>
                        </a:lnTo>
                        <a:cubicBezTo>
                          <a:pt x="34288" y="8932"/>
                          <a:pt x="34288" y="10084"/>
                          <a:pt x="33135" y="10084"/>
                        </a:cubicBezTo>
                        <a:lnTo>
                          <a:pt x="17000" y="19304"/>
                        </a:lnTo>
                        <a:cubicBezTo>
                          <a:pt x="15847" y="20457"/>
                          <a:pt x="13542" y="20457"/>
                          <a:pt x="12390" y="19304"/>
                        </a:cubicBezTo>
                        <a:lnTo>
                          <a:pt x="865" y="12389"/>
                        </a:lnTo>
                        <a:cubicBezTo>
                          <a:pt x="-288" y="11237"/>
                          <a:pt x="-288" y="10084"/>
                          <a:pt x="865" y="10084"/>
                        </a:cubicBezTo>
                        <a:lnTo>
                          <a:pt x="17000" y="864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0366FE"/>
                      </a:gs>
                      <a:gs pos="50000">
                        <a:srgbClr val="0451E5"/>
                      </a:gs>
                      <a:gs pos="100000">
                        <a:srgbClr val="063CCC"/>
                      </a:gs>
                    </a:gsLst>
                    <a:lin ang="20691542" scaled="1"/>
                  </a:gradFill>
                  <a:ln w="115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302" name="Freeform: Shape 4301">
                    <a:extLst>
                      <a:ext uri="{FF2B5EF4-FFF2-40B4-BE49-F238E27FC236}">
                        <a16:creationId xmlns:a16="http://schemas.microsoft.com/office/drawing/2014/main" id="{97B189FA-6028-15DF-C9BC-485DBF08BA6C}"/>
                      </a:ext>
                    </a:extLst>
                  </p:cNvPr>
                  <p:cNvSpPr/>
                  <p:nvPr/>
                </p:nvSpPr>
                <p:spPr>
                  <a:xfrm>
                    <a:off x="15906005" y="9202523"/>
                    <a:ext cx="32847" cy="19016"/>
                  </a:xfrm>
                  <a:custGeom>
                    <a:avLst/>
                    <a:gdLst>
                      <a:gd name="connsiteX0" fmla="*/ 15848 w 32847"/>
                      <a:gd name="connsiteY0" fmla="*/ 864 h 19016"/>
                      <a:gd name="connsiteX1" fmla="*/ 20457 w 32847"/>
                      <a:gd name="connsiteY1" fmla="*/ 864 h 19016"/>
                      <a:gd name="connsiteX2" fmla="*/ 31982 w 32847"/>
                      <a:gd name="connsiteY2" fmla="*/ 7779 h 19016"/>
                      <a:gd name="connsiteX3" fmla="*/ 31982 w 32847"/>
                      <a:gd name="connsiteY3" fmla="*/ 10084 h 19016"/>
                      <a:gd name="connsiteX4" fmla="*/ 17000 w 32847"/>
                      <a:gd name="connsiteY4" fmla="*/ 18152 h 19016"/>
                      <a:gd name="connsiteX5" fmla="*/ 12389 w 32847"/>
                      <a:gd name="connsiteY5" fmla="*/ 18152 h 19016"/>
                      <a:gd name="connsiteX6" fmla="*/ 864 w 32847"/>
                      <a:gd name="connsiteY6" fmla="*/ 11237 h 19016"/>
                      <a:gd name="connsiteX7" fmla="*/ 864 w 32847"/>
                      <a:gd name="connsiteY7" fmla="*/ 8932 h 19016"/>
                      <a:gd name="connsiteX8" fmla="*/ 15848 w 32847"/>
                      <a:gd name="connsiteY8" fmla="*/ 864 h 190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2847" h="19016">
                        <a:moveTo>
                          <a:pt x="15848" y="864"/>
                        </a:moveTo>
                        <a:cubicBezTo>
                          <a:pt x="17000" y="-288"/>
                          <a:pt x="19305" y="-288"/>
                          <a:pt x="20457" y="864"/>
                        </a:cubicBezTo>
                        <a:lnTo>
                          <a:pt x="31982" y="7779"/>
                        </a:lnTo>
                        <a:cubicBezTo>
                          <a:pt x="33135" y="8932"/>
                          <a:pt x="33135" y="10084"/>
                          <a:pt x="31982" y="10084"/>
                        </a:cubicBezTo>
                        <a:lnTo>
                          <a:pt x="17000" y="18152"/>
                        </a:lnTo>
                        <a:cubicBezTo>
                          <a:pt x="15848" y="19304"/>
                          <a:pt x="13542" y="19304"/>
                          <a:pt x="12389" y="18152"/>
                        </a:cubicBezTo>
                        <a:lnTo>
                          <a:pt x="864" y="11237"/>
                        </a:lnTo>
                        <a:cubicBezTo>
                          <a:pt x="-288" y="10084"/>
                          <a:pt x="-288" y="8932"/>
                          <a:pt x="864" y="8932"/>
                        </a:cubicBezTo>
                        <a:lnTo>
                          <a:pt x="15848" y="864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0366FE"/>
                      </a:gs>
                      <a:gs pos="50000">
                        <a:srgbClr val="0451E5"/>
                      </a:gs>
                      <a:gs pos="100000">
                        <a:srgbClr val="063CCC"/>
                      </a:gs>
                    </a:gsLst>
                    <a:lin ang="20691544" scaled="1"/>
                  </a:gradFill>
                  <a:ln w="115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303" name="Freeform: Shape 4302">
                    <a:extLst>
                      <a:ext uri="{FF2B5EF4-FFF2-40B4-BE49-F238E27FC236}">
                        <a16:creationId xmlns:a16="http://schemas.microsoft.com/office/drawing/2014/main" id="{FCABD207-692E-A1D4-6B0E-0CAE9E16CEF8}"/>
                      </a:ext>
                    </a:extLst>
                  </p:cNvPr>
                  <p:cNvSpPr/>
                  <p:nvPr/>
                </p:nvSpPr>
                <p:spPr>
                  <a:xfrm>
                    <a:off x="15929056" y="9190998"/>
                    <a:ext cx="51287" cy="37456"/>
                  </a:xfrm>
                  <a:custGeom>
                    <a:avLst/>
                    <a:gdLst>
                      <a:gd name="connsiteX0" fmla="*/ 14695 w 51287"/>
                      <a:gd name="connsiteY0" fmla="*/ 864 h 37456"/>
                      <a:gd name="connsiteX1" fmla="*/ 19305 w 51287"/>
                      <a:gd name="connsiteY1" fmla="*/ 864 h 37456"/>
                      <a:gd name="connsiteX2" fmla="*/ 37745 w 51287"/>
                      <a:gd name="connsiteY2" fmla="*/ 11237 h 37456"/>
                      <a:gd name="connsiteX3" fmla="*/ 42356 w 51287"/>
                      <a:gd name="connsiteY3" fmla="*/ 13542 h 37456"/>
                      <a:gd name="connsiteX4" fmla="*/ 50423 w 51287"/>
                      <a:gd name="connsiteY4" fmla="*/ 18152 h 37456"/>
                      <a:gd name="connsiteX5" fmla="*/ 50423 w 51287"/>
                      <a:gd name="connsiteY5" fmla="*/ 20457 h 37456"/>
                      <a:gd name="connsiteX6" fmla="*/ 20457 w 51287"/>
                      <a:gd name="connsiteY6" fmla="*/ 36592 h 37456"/>
                      <a:gd name="connsiteX7" fmla="*/ 15848 w 51287"/>
                      <a:gd name="connsiteY7" fmla="*/ 36592 h 37456"/>
                      <a:gd name="connsiteX8" fmla="*/ 4322 w 51287"/>
                      <a:gd name="connsiteY8" fmla="*/ 29677 h 37456"/>
                      <a:gd name="connsiteX9" fmla="*/ 4322 w 51287"/>
                      <a:gd name="connsiteY9" fmla="*/ 27372 h 37456"/>
                      <a:gd name="connsiteX10" fmla="*/ 17000 w 51287"/>
                      <a:gd name="connsiteY10" fmla="*/ 20457 h 37456"/>
                      <a:gd name="connsiteX11" fmla="*/ 864 w 51287"/>
                      <a:gd name="connsiteY11" fmla="*/ 11237 h 37456"/>
                      <a:gd name="connsiteX12" fmla="*/ 864 w 51287"/>
                      <a:gd name="connsiteY12" fmla="*/ 8932 h 37456"/>
                      <a:gd name="connsiteX13" fmla="*/ 14695 w 51287"/>
                      <a:gd name="connsiteY13" fmla="*/ 864 h 374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51287" h="37456">
                        <a:moveTo>
                          <a:pt x="14695" y="864"/>
                        </a:moveTo>
                        <a:cubicBezTo>
                          <a:pt x="15848" y="-288"/>
                          <a:pt x="18152" y="-288"/>
                          <a:pt x="19305" y="864"/>
                        </a:cubicBezTo>
                        <a:lnTo>
                          <a:pt x="37745" y="11237"/>
                        </a:lnTo>
                        <a:lnTo>
                          <a:pt x="42356" y="13542"/>
                        </a:lnTo>
                        <a:lnTo>
                          <a:pt x="50423" y="18152"/>
                        </a:lnTo>
                        <a:cubicBezTo>
                          <a:pt x="51576" y="19304"/>
                          <a:pt x="51576" y="20457"/>
                          <a:pt x="50423" y="20457"/>
                        </a:cubicBezTo>
                        <a:lnTo>
                          <a:pt x="20457" y="36592"/>
                        </a:lnTo>
                        <a:cubicBezTo>
                          <a:pt x="19305" y="37745"/>
                          <a:pt x="17000" y="37745"/>
                          <a:pt x="15848" y="36592"/>
                        </a:cubicBezTo>
                        <a:lnTo>
                          <a:pt x="4322" y="29677"/>
                        </a:lnTo>
                        <a:cubicBezTo>
                          <a:pt x="3169" y="28525"/>
                          <a:pt x="3169" y="27372"/>
                          <a:pt x="4322" y="27372"/>
                        </a:cubicBezTo>
                        <a:lnTo>
                          <a:pt x="17000" y="20457"/>
                        </a:lnTo>
                        <a:lnTo>
                          <a:pt x="864" y="11237"/>
                        </a:lnTo>
                        <a:cubicBezTo>
                          <a:pt x="-288" y="10084"/>
                          <a:pt x="-288" y="8932"/>
                          <a:pt x="864" y="8932"/>
                        </a:cubicBezTo>
                        <a:lnTo>
                          <a:pt x="14695" y="864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0366FE"/>
                      </a:gs>
                      <a:gs pos="50000">
                        <a:srgbClr val="0451E5"/>
                      </a:gs>
                      <a:gs pos="100000">
                        <a:srgbClr val="063CCC"/>
                      </a:gs>
                    </a:gsLst>
                    <a:lin ang="20691537" scaled="1"/>
                  </a:gradFill>
                  <a:ln w="115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304" name="Freeform: Shape 4303">
                    <a:extLst>
                      <a:ext uri="{FF2B5EF4-FFF2-40B4-BE49-F238E27FC236}">
                        <a16:creationId xmlns:a16="http://schemas.microsoft.com/office/drawing/2014/main" id="{BE1C7E0E-26F1-B3DE-B303-B50C80855CEC}"/>
                      </a:ext>
                    </a:extLst>
                  </p:cNvPr>
                  <p:cNvSpPr/>
                  <p:nvPr/>
                </p:nvSpPr>
                <p:spPr>
                  <a:xfrm>
                    <a:off x="15884107" y="9215200"/>
                    <a:ext cx="32847" cy="19016"/>
                  </a:xfrm>
                  <a:custGeom>
                    <a:avLst/>
                    <a:gdLst>
                      <a:gd name="connsiteX0" fmla="*/ 15847 w 32847"/>
                      <a:gd name="connsiteY0" fmla="*/ 864 h 19016"/>
                      <a:gd name="connsiteX1" fmla="*/ 20458 w 32847"/>
                      <a:gd name="connsiteY1" fmla="*/ 864 h 19016"/>
                      <a:gd name="connsiteX2" fmla="*/ 31983 w 32847"/>
                      <a:gd name="connsiteY2" fmla="*/ 7780 h 19016"/>
                      <a:gd name="connsiteX3" fmla="*/ 31983 w 32847"/>
                      <a:gd name="connsiteY3" fmla="*/ 10085 h 19016"/>
                      <a:gd name="connsiteX4" fmla="*/ 17000 w 32847"/>
                      <a:gd name="connsiteY4" fmla="*/ 18152 h 19016"/>
                      <a:gd name="connsiteX5" fmla="*/ 12390 w 32847"/>
                      <a:gd name="connsiteY5" fmla="*/ 18152 h 19016"/>
                      <a:gd name="connsiteX6" fmla="*/ 865 w 32847"/>
                      <a:gd name="connsiteY6" fmla="*/ 11237 h 19016"/>
                      <a:gd name="connsiteX7" fmla="*/ 865 w 32847"/>
                      <a:gd name="connsiteY7" fmla="*/ 8932 h 19016"/>
                      <a:gd name="connsiteX8" fmla="*/ 15847 w 32847"/>
                      <a:gd name="connsiteY8" fmla="*/ 864 h 190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2847" h="19016">
                        <a:moveTo>
                          <a:pt x="15847" y="864"/>
                        </a:moveTo>
                        <a:cubicBezTo>
                          <a:pt x="17000" y="-288"/>
                          <a:pt x="19305" y="-288"/>
                          <a:pt x="20458" y="864"/>
                        </a:cubicBezTo>
                        <a:lnTo>
                          <a:pt x="31983" y="7780"/>
                        </a:lnTo>
                        <a:cubicBezTo>
                          <a:pt x="33135" y="8932"/>
                          <a:pt x="33135" y="10085"/>
                          <a:pt x="31983" y="10085"/>
                        </a:cubicBezTo>
                        <a:lnTo>
                          <a:pt x="17000" y="18152"/>
                        </a:lnTo>
                        <a:cubicBezTo>
                          <a:pt x="15847" y="19305"/>
                          <a:pt x="13542" y="19305"/>
                          <a:pt x="12390" y="18152"/>
                        </a:cubicBezTo>
                        <a:lnTo>
                          <a:pt x="865" y="11237"/>
                        </a:lnTo>
                        <a:cubicBezTo>
                          <a:pt x="-288" y="10085"/>
                          <a:pt x="-288" y="8932"/>
                          <a:pt x="865" y="8932"/>
                        </a:cubicBezTo>
                        <a:lnTo>
                          <a:pt x="15847" y="864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0366FE"/>
                      </a:gs>
                      <a:gs pos="50000">
                        <a:srgbClr val="0451E5"/>
                      </a:gs>
                      <a:gs pos="100000">
                        <a:srgbClr val="063CCC"/>
                      </a:gs>
                    </a:gsLst>
                    <a:lin ang="20691537" scaled="1"/>
                  </a:gradFill>
                  <a:ln w="115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305" name="Freeform: Shape 4304">
                    <a:extLst>
                      <a:ext uri="{FF2B5EF4-FFF2-40B4-BE49-F238E27FC236}">
                        <a16:creationId xmlns:a16="http://schemas.microsoft.com/office/drawing/2014/main" id="{DCB877CD-02B9-2640-5381-AC97AB012A23}"/>
                      </a:ext>
                    </a:extLst>
                  </p:cNvPr>
                  <p:cNvSpPr/>
                  <p:nvPr/>
                </p:nvSpPr>
                <p:spPr>
                  <a:xfrm>
                    <a:off x="15862209" y="9226726"/>
                    <a:ext cx="32846" cy="19016"/>
                  </a:xfrm>
                  <a:custGeom>
                    <a:avLst/>
                    <a:gdLst>
                      <a:gd name="connsiteX0" fmla="*/ 15847 w 32846"/>
                      <a:gd name="connsiteY0" fmla="*/ 864 h 19016"/>
                      <a:gd name="connsiteX1" fmla="*/ 20457 w 32846"/>
                      <a:gd name="connsiteY1" fmla="*/ 864 h 19016"/>
                      <a:gd name="connsiteX2" fmla="*/ 31982 w 32846"/>
                      <a:gd name="connsiteY2" fmla="*/ 7780 h 19016"/>
                      <a:gd name="connsiteX3" fmla="*/ 31982 w 32846"/>
                      <a:gd name="connsiteY3" fmla="*/ 10085 h 19016"/>
                      <a:gd name="connsiteX4" fmla="*/ 17000 w 32846"/>
                      <a:gd name="connsiteY4" fmla="*/ 18152 h 19016"/>
                      <a:gd name="connsiteX5" fmla="*/ 12389 w 32846"/>
                      <a:gd name="connsiteY5" fmla="*/ 18152 h 19016"/>
                      <a:gd name="connsiteX6" fmla="*/ 864 w 32846"/>
                      <a:gd name="connsiteY6" fmla="*/ 11237 h 19016"/>
                      <a:gd name="connsiteX7" fmla="*/ 864 w 32846"/>
                      <a:gd name="connsiteY7" fmla="*/ 8932 h 19016"/>
                      <a:gd name="connsiteX8" fmla="*/ 15847 w 32846"/>
                      <a:gd name="connsiteY8" fmla="*/ 864 h 190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2846" h="19016">
                        <a:moveTo>
                          <a:pt x="15847" y="864"/>
                        </a:moveTo>
                        <a:cubicBezTo>
                          <a:pt x="17000" y="-288"/>
                          <a:pt x="19305" y="-288"/>
                          <a:pt x="20457" y="864"/>
                        </a:cubicBezTo>
                        <a:lnTo>
                          <a:pt x="31982" y="7780"/>
                        </a:lnTo>
                        <a:cubicBezTo>
                          <a:pt x="33135" y="8932"/>
                          <a:pt x="33135" y="10085"/>
                          <a:pt x="31982" y="10085"/>
                        </a:cubicBezTo>
                        <a:lnTo>
                          <a:pt x="17000" y="18152"/>
                        </a:lnTo>
                        <a:cubicBezTo>
                          <a:pt x="15847" y="19305"/>
                          <a:pt x="13542" y="19305"/>
                          <a:pt x="12389" y="18152"/>
                        </a:cubicBezTo>
                        <a:lnTo>
                          <a:pt x="864" y="11237"/>
                        </a:lnTo>
                        <a:cubicBezTo>
                          <a:pt x="-288" y="10085"/>
                          <a:pt x="-288" y="8932"/>
                          <a:pt x="864" y="8932"/>
                        </a:cubicBezTo>
                        <a:lnTo>
                          <a:pt x="15847" y="864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0366FE"/>
                      </a:gs>
                      <a:gs pos="50000">
                        <a:srgbClr val="0451E5"/>
                      </a:gs>
                      <a:gs pos="100000">
                        <a:srgbClr val="063CCC"/>
                      </a:gs>
                    </a:gsLst>
                    <a:lin ang="20691546" scaled="1"/>
                  </a:gradFill>
                  <a:ln w="115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306" name="Freeform: Shape 4305">
                    <a:extLst>
                      <a:ext uri="{FF2B5EF4-FFF2-40B4-BE49-F238E27FC236}">
                        <a16:creationId xmlns:a16="http://schemas.microsoft.com/office/drawing/2014/main" id="{27AB5F9C-476E-CE1C-95B3-7D8B789EB17F}"/>
                      </a:ext>
                    </a:extLst>
                  </p:cNvPr>
                  <p:cNvSpPr/>
                  <p:nvPr/>
                </p:nvSpPr>
                <p:spPr>
                  <a:xfrm>
                    <a:off x="15841464" y="9238251"/>
                    <a:ext cx="32846" cy="19016"/>
                  </a:xfrm>
                  <a:custGeom>
                    <a:avLst/>
                    <a:gdLst>
                      <a:gd name="connsiteX0" fmla="*/ 15847 w 32846"/>
                      <a:gd name="connsiteY0" fmla="*/ 864 h 19016"/>
                      <a:gd name="connsiteX1" fmla="*/ 20457 w 32846"/>
                      <a:gd name="connsiteY1" fmla="*/ 864 h 19016"/>
                      <a:gd name="connsiteX2" fmla="*/ 31982 w 32846"/>
                      <a:gd name="connsiteY2" fmla="*/ 7780 h 19016"/>
                      <a:gd name="connsiteX3" fmla="*/ 31982 w 32846"/>
                      <a:gd name="connsiteY3" fmla="*/ 10085 h 19016"/>
                      <a:gd name="connsiteX4" fmla="*/ 17000 w 32846"/>
                      <a:gd name="connsiteY4" fmla="*/ 18152 h 19016"/>
                      <a:gd name="connsiteX5" fmla="*/ 12389 w 32846"/>
                      <a:gd name="connsiteY5" fmla="*/ 18152 h 19016"/>
                      <a:gd name="connsiteX6" fmla="*/ 864 w 32846"/>
                      <a:gd name="connsiteY6" fmla="*/ 11237 h 19016"/>
                      <a:gd name="connsiteX7" fmla="*/ 864 w 32846"/>
                      <a:gd name="connsiteY7" fmla="*/ 8932 h 19016"/>
                      <a:gd name="connsiteX8" fmla="*/ 15847 w 32846"/>
                      <a:gd name="connsiteY8" fmla="*/ 864 h 190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2846" h="19016">
                        <a:moveTo>
                          <a:pt x="15847" y="864"/>
                        </a:moveTo>
                        <a:cubicBezTo>
                          <a:pt x="17000" y="-288"/>
                          <a:pt x="19304" y="-288"/>
                          <a:pt x="20457" y="864"/>
                        </a:cubicBezTo>
                        <a:lnTo>
                          <a:pt x="31982" y="7780"/>
                        </a:lnTo>
                        <a:cubicBezTo>
                          <a:pt x="33135" y="8932"/>
                          <a:pt x="33135" y="10085"/>
                          <a:pt x="31982" y="10085"/>
                        </a:cubicBezTo>
                        <a:lnTo>
                          <a:pt x="17000" y="18152"/>
                        </a:lnTo>
                        <a:cubicBezTo>
                          <a:pt x="15847" y="19305"/>
                          <a:pt x="13542" y="19305"/>
                          <a:pt x="12389" y="18152"/>
                        </a:cubicBezTo>
                        <a:lnTo>
                          <a:pt x="864" y="11237"/>
                        </a:lnTo>
                        <a:cubicBezTo>
                          <a:pt x="-288" y="10085"/>
                          <a:pt x="-288" y="8932"/>
                          <a:pt x="864" y="8932"/>
                        </a:cubicBezTo>
                        <a:lnTo>
                          <a:pt x="15847" y="864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0366FE"/>
                      </a:gs>
                      <a:gs pos="50000">
                        <a:srgbClr val="0451E5"/>
                      </a:gs>
                      <a:gs pos="100000">
                        <a:srgbClr val="063CCC"/>
                      </a:gs>
                    </a:gsLst>
                    <a:lin ang="20691544" scaled="1"/>
                  </a:gradFill>
                  <a:ln w="115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307" name="Freeform: Shape 4306">
                    <a:extLst>
                      <a:ext uri="{FF2B5EF4-FFF2-40B4-BE49-F238E27FC236}">
                        <a16:creationId xmlns:a16="http://schemas.microsoft.com/office/drawing/2014/main" id="{CC97C63B-614F-1470-A3B6-948CC2B43002}"/>
                      </a:ext>
                    </a:extLst>
                  </p:cNvPr>
                  <p:cNvSpPr/>
                  <p:nvPr/>
                </p:nvSpPr>
                <p:spPr>
                  <a:xfrm>
                    <a:off x="15819566" y="9250928"/>
                    <a:ext cx="32847" cy="19016"/>
                  </a:xfrm>
                  <a:custGeom>
                    <a:avLst/>
                    <a:gdLst>
                      <a:gd name="connsiteX0" fmla="*/ 15848 w 32847"/>
                      <a:gd name="connsiteY0" fmla="*/ 865 h 19016"/>
                      <a:gd name="connsiteX1" fmla="*/ 20457 w 32847"/>
                      <a:gd name="connsiteY1" fmla="*/ 865 h 19016"/>
                      <a:gd name="connsiteX2" fmla="*/ 31982 w 32847"/>
                      <a:gd name="connsiteY2" fmla="*/ 7780 h 19016"/>
                      <a:gd name="connsiteX3" fmla="*/ 31982 w 32847"/>
                      <a:gd name="connsiteY3" fmla="*/ 10085 h 19016"/>
                      <a:gd name="connsiteX4" fmla="*/ 17000 w 32847"/>
                      <a:gd name="connsiteY4" fmla="*/ 18153 h 19016"/>
                      <a:gd name="connsiteX5" fmla="*/ 12389 w 32847"/>
                      <a:gd name="connsiteY5" fmla="*/ 18153 h 19016"/>
                      <a:gd name="connsiteX6" fmla="*/ 864 w 32847"/>
                      <a:gd name="connsiteY6" fmla="*/ 11237 h 19016"/>
                      <a:gd name="connsiteX7" fmla="*/ 864 w 32847"/>
                      <a:gd name="connsiteY7" fmla="*/ 8933 h 19016"/>
                      <a:gd name="connsiteX8" fmla="*/ 15848 w 32847"/>
                      <a:gd name="connsiteY8" fmla="*/ 865 h 190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2847" h="19016">
                        <a:moveTo>
                          <a:pt x="15848" y="865"/>
                        </a:moveTo>
                        <a:cubicBezTo>
                          <a:pt x="17000" y="-288"/>
                          <a:pt x="19305" y="-288"/>
                          <a:pt x="20457" y="865"/>
                        </a:cubicBezTo>
                        <a:lnTo>
                          <a:pt x="31982" y="7780"/>
                        </a:lnTo>
                        <a:cubicBezTo>
                          <a:pt x="33135" y="8933"/>
                          <a:pt x="33135" y="10085"/>
                          <a:pt x="31982" y="10085"/>
                        </a:cubicBezTo>
                        <a:lnTo>
                          <a:pt x="17000" y="18153"/>
                        </a:lnTo>
                        <a:cubicBezTo>
                          <a:pt x="15848" y="19305"/>
                          <a:pt x="13542" y="19305"/>
                          <a:pt x="12389" y="18153"/>
                        </a:cubicBezTo>
                        <a:lnTo>
                          <a:pt x="864" y="11237"/>
                        </a:lnTo>
                        <a:cubicBezTo>
                          <a:pt x="-288" y="10085"/>
                          <a:pt x="-288" y="8933"/>
                          <a:pt x="864" y="8933"/>
                        </a:cubicBezTo>
                        <a:lnTo>
                          <a:pt x="15848" y="865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0366FE"/>
                      </a:gs>
                      <a:gs pos="50000">
                        <a:srgbClr val="0451E5"/>
                      </a:gs>
                      <a:gs pos="100000">
                        <a:srgbClr val="063CCC"/>
                      </a:gs>
                    </a:gsLst>
                    <a:lin ang="20691539" scaled="1"/>
                  </a:gradFill>
                  <a:ln w="115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308" name="Freeform: Shape 4307">
                    <a:extLst>
                      <a:ext uri="{FF2B5EF4-FFF2-40B4-BE49-F238E27FC236}">
                        <a16:creationId xmlns:a16="http://schemas.microsoft.com/office/drawing/2014/main" id="{1691150B-03FA-7D77-710D-DB2C7DFC6FC2}"/>
                      </a:ext>
                    </a:extLst>
                  </p:cNvPr>
                  <p:cNvSpPr/>
                  <p:nvPr/>
                </p:nvSpPr>
                <p:spPr>
                  <a:xfrm>
                    <a:off x="15797668" y="9262454"/>
                    <a:ext cx="32847" cy="19016"/>
                  </a:xfrm>
                  <a:custGeom>
                    <a:avLst/>
                    <a:gdLst>
                      <a:gd name="connsiteX0" fmla="*/ 15847 w 32847"/>
                      <a:gd name="connsiteY0" fmla="*/ 865 h 19016"/>
                      <a:gd name="connsiteX1" fmla="*/ 20458 w 32847"/>
                      <a:gd name="connsiteY1" fmla="*/ 865 h 19016"/>
                      <a:gd name="connsiteX2" fmla="*/ 31983 w 32847"/>
                      <a:gd name="connsiteY2" fmla="*/ 7780 h 19016"/>
                      <a:gd name="connsiteX3" fmla="*/ 31983 w 32847"/>
                      <a:gd name="connsiteY3" fmla="*/ 10085 h 19016"/>
                      <a:gd name="connsiteX4" fmla="*/ 17000 w 32847"/>
                      <a:gd name="connsiteY4" fmla="*/ 18153 h 19016"/>
                      <a:gd name="connsiteX5" fmla="*/ 12390 w 32847"/>
                      <a:gd name="connsiteY5" fmla="*/ 18153 h 19016"/>
                      <a:gd name="connsiteX6" fmla="*/ 865 w 32847"/>
                      <a:gd name="connsiteY6" fmla="*/ 11237 h 19016"/>
                      <a:gd name="connsiteX7" fmla="*/ 865 w 32847"/>
                      <a:gd name="connsiteY7" fmla="*/ 8933 h 19016"/>
                      <a:gd name="connsiteX8" fmla="*/ 15847 w 32847"/>
                      <a:gd name="connsiteY8" fmla="*/ 865 h 190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2847" h="19016">
                        <a:moveTo>
                          <a:pt x="15847" y="865"/>
                        </a:moveTo>
                        <a:cubicBezTo>
                          <a:pt x="17000" y="-288"/>
                          <a:pt x="19305" y="-288"/>
                          <a:pt x="20458" y="865"/>
                        </a:cubicBezTo>
                        <a:lnTo>
                          <a:pt x="31983" y="7780"/>
                        </a:lnTo>
                        <a:cubicBezTo>
                          <a:pt x="33135" y="8933"/>
                          <a:pt x="33135" y="10085"/>
                          <a:pt x="31983" y="10085"/>
                        </a:cubicBezTo>
                        <a:lnTo>
                          <a:pt x="17000" y="18153"/>
                        </a:lnTo>
                        <a:cubicBezTo>
                          <a:pt x="15847" y="19305"/>
                          <a:pt x="13542" y="19305"/>
                          <a:pt x="12390" y="18153"/>
                        </a:cubicBezTo>
                        <a:lnTo>
                          <a:pt x="865" y="11237"/>
                        </a:lnTo>
                        <a:cubicBezTo>
                          <a:pt x="-288" y="10085"/>
                          <a:pt x="-288" y="8933"/>
                          <a:pt x="865" y="8933"/>
                        </a:cubicBezTo>
                        <a:lnTo>
                          <a:pt x="15847" y="865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0366FE"/>
                      </a:gs>
                      <a:gs pos="50000">
                        <a:srgbClr val="0451E5"/>
                      </a:gs>
                      <a:gs pos="100000">
                        <a:srgbClr val="063CCC"/>
                      </a:gs>
                    </a:gsLst>
                    <a:lin ang="20691541" scaled="1"/>
                  </a:gradFill>
                  <a:ln w="115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309" name="Freeform: Shape 4308">
                    <a:extLst>
                      <a:ext uri="{FF2B5EF4-FFF2-40B4-BE49-F238E27FC236}">
                        <a16:creationId xmlns:a16="http://schemas.microsoft.com/office/drawing/2014/main" id="{195617AD-8C47-3F78-E7DC-29D08D05231C}"/>
                      </a:ext>
                    </a:extLst>
                  </p:cNvPr>
                  <p:cNvSpPr/>
                  <p:nvPr/>
                </p:nvSpPr>
                <p:spPr>
                  <a:xfrm>
                    <a:off x="15776922" y="9273979"/>
                    <a:ext cx="32847" cy="19016"/>
                  </a:xfrm>
                  <a:custGeom>
                    <a:avLst/>
                    <a:gdLst>
                      <a:gd name="connsiteX0" fmla="*/ 15847 w 32847"/>
                      <a:gd name="connsiteY0" fmla="*/ 865 h 19016"/>
                      <a:gd name="connsiteX1" fmla="*/ 20457 w 32847"/>
                      <a:gd name="connsiteY1" fmla="*/ 865 h 19016"/>
                      <a:gd name="connsiteX2" fmla="*/ 31982 w 32847"/>
                      <a:gd name="connsiteY2" fmla="*/ 7780 h 19016"/>
                      <a:gd name="connsiteX3" fmla="*/ 31982 w 32847"/>
                      <a:gd name="connsiteY3" fmla="*/ 10085 h 19016"/>
                      <a:gd name="connsiteX4" fmla="*/ 17000 w 32847"/>
                      <a:gd name="connsiteY4" fmla="*/ 18153 h 19016"/>
                      <a:gd name="connsiteX5" fmla="*/ 12390 w 32847"/>
                      <a:gd name="connsiteY5" fmla="*/ 18153 h 19016"/>
                      <a:gd name="connsiteX6" fmla="*/ 865 w 32847"/>
                      <a:gd name="connsiteY6" fmla="*/ 11237 h 19016"/>
                      <a:gd name="connsiteX7" fmla="*/ 865 w 32847"/>
                      <a:gd name="connsiteY7" fmla="*/ 8933 h 19016"/>
                      <a:gd name="connsiteX8" fmla="*/ 15847 w 32847"/>
                      <a:gd name="connsiteY8" fmla="*/ 865 h 190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2847" h="19016">
                        <a:moveTo>
                          <a:pt x="15847" y="865"/>
                        </a:moveTo>
                        <a:cubicBezTo>
                          <a:pt x="17000" y="-288"/>
                          <a:pt x="19305" y="-288"/>
                          <a:pt x="20457" y="865"/>
                        </a:cubicBezTo>
                        <a:lnTo>
                          <a:pt x="31982" y="7780"/>
                        </a:lnTo>
                        <a:cubicBezTo>
                          <a:pt x="33135" y="8933"/>
                          <a:pt x="33135" y="10085"/>
                          <a:pt x="31982" y="10085"/>
                        </a:cubicBezTo>
                        <a:lnTo>
                          <a:pt x="17000" y="18153"/>
                        </a:lnTo>
                        <a:cubicBezTo>
                          <a:pt x="15847" y="19305"/>
                          <a:pt x="13542" y="19305"/>
                          <a:pt x="12390" y="18153"/>
                        </a:cubicBezTo>
                        <a:lnTo>
                          <a:pt x="865" y="11237"/>
                        </a:lnTo>
                        <a:cubicBezTo>
                          <a:pt x="-288" y="10085"/>
                          <a:pt x="-288" y="8933"/>
                          <a:pt x="865" y="8933"/>
                        </a:cubicBezTo>
                        <a:lnTo>
                          <a:pt x="15847" y="865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0366FE"/>
                      </a:gs>
                      <a:gs pos="50000">
                        <a:srgbClr val="0451E5"/>
                      </a:gs>
                      <a:gs pos="100000">
                        <a:srgbClr val="063CCC"/>
                      </a:gs>
                    </a:gsLst>
                    <a:lin ang="20691542" scaled="1"/>
                  </a:gradFill>
                  <a:ln w="115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310" name="Freeform: Shape 4309">
                    <a:extLst>
                      <a:ext uri="{FF2B5EF4-FFF2-40B4-BE49-F238E27FC236}">
                        <a16:creationId xmlns:a16="http://schemas.microsoft.com/office/drawing/2014/main" id="{781096AE-CD8A-5FDA-E06E-C3B545CD8086}"/>
                      </a:ext>
                    </a:extLst>
                  </p:cNvPr>
                  <p:cNvSpPr/>
                  <p:nvPr/>
                </p:nvSpPr>
                <p:spPr>
                  <a:xfrm>
                    <a:off x="15755025" y="9286657"/>
                    <a:ext cx="32846" cy="19016"/>
                  </a:xfrm>
                  <a:custGeom>
                    <a:avLst/>
                    <a:gdLst>
                      <a:gd name="connsiteX0" fmla="*/ 15847 w 32846"/>
                      <a:gd name="connsiteY0" fmla="*/ 864 h 19016"/>
                      <a:gd name="connsiteX1" fmla="*/ 20457 w 32846"/>
                      <a:gd name="connsiteY1" fmla="*/ 864 h 19016"/>
                      <a:gd name="connsiteX2" fmla="*/ 31982 w 32846"/>
                      <a:gd name="connsiteY2" fmla="*/ 7780 h 19016"/>
                      <a:gd name="connsiteX3" fmla="*/ 31982 w 32846"/>
                      <a:gd name="connsiteY3" fmla="*/ 10084 h 19016"/>
                      <a:gd name="connsiteX4" fmla="*/ 17000 w 32846"/>
                      <a:gd name="connsiteY4" fmla="*/ 18152 h 19016"/>
                      <a:gd name="connsiteX5" fmla="*/ 12389 w 32846"/>
                      <a:gd name="connsiteY5" fmla="*/ 18152 h 19016"/>
                      <a:gd name="connsiteX6" fmla="*/ 864 w 32846"/>
                      <a:gd name="connsiteY6" fmla="*/ 11237 h 19016"/>
                      <a:gd name="connsiteX7" fmla="*/ 864 w 32846"/>
                      <a:gd name="connsiteY7" fmla="*/ 8932 h 19016"/>
                      <a:gd name="connsiteX8" fmla="*/ 15847 w 32846"/>
                      <a:gd name="connsiteY8" fmla="*/ 864 h 190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2846" h="19016">
                        <a:moveTo>
                          <a:pt x="15847" y="864"/>
                        </a:moveTo>
                        <a:cubicBezTo>
                          <a:pt x="17000" y="-288"/>
                          <a:pt x="19304" y="-288"/>
                          <a:pt x="20457" y="864"/>
                        </a:cubicBezTo>
                        <a:lnTo>
                          <a:pt x="31982" y="7780"/>
                        </a:lnTo>
                        <a:cubicBezTo>
                          <a:pt x="33135" y="8932"/>
                          <a:pt x="33135" y="10084"/>
                          <a:pt x="31982" y="10084"/>
                        </a:cubicBezTo>
                        <a:lnTo>
                          <a:pt x="17000" y="18152"/>
                        </a:lnTo>
                        <a:cubicBezTo>
                          <a:pt x="15847" y="19305"/>
                          <a:pt x="13542" y="19305"/>
                          <a:pt x="12389" y="18152"/>
                        </a:cubicBezTo>
                        <a:lnTo>
                          <a:pt x="864" y="11237"/>
                        </a:lnTo>
                        <a:cubicBezTo>
                          <a:pt x="-288" y="10084"/>
                          <a:pt x="-288" y="8932"/>
                          <a:pt x="864" y="8932"/>
                        </a:cubicBezTo>
                        <a:lnTo>
                          <a:pt x="15847" y="864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0366FE"/>
                      </a:gs>
                      <a:gs pos="50000">
                        <a:srgbClr val="0451E5"/>
                      </a:gs>
                      <a:gs pos="100000">
                        <a:srgbClr val="063CCC"/>
                      </a:gs>
                    </a:gsLst>
                    <a:lin ang="20691539" scaled="1"/>
                  </a:gradFill>
                  <a:ln w="115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311" name="Freeform: Shape 4310">
                    <a:extLst>
                      <a:ext uri="{FF2B5EF4-FFF2-40B4-BE49-F238E27FC236}">
                        <a16:creationId xmlns:a16="http://schemas.microsoft.com/office/drawing/2014/main" id="{43DA587B-408B-E74E-A35A-D64ABAC6CC13}"/>
                      </a:ext>
                    </a:extLst>
                  </p:cNvPr>
                  <p:cNvSpPr/>
                  <p:nvPr/>
                </p:nvSpPr>
                <p:spPr>
                  <a:xfrm>
                    <a:off x="15733127" y="9298182"/>
                    <a:ext cx="32847" cy="19016"/>
                  </a:xfrm>
                  <a:custGeom>
                    <a:avLst/>
                    <a:gdLst>
                      <a:gd name="connsiteX0" fmla="*/ 15848 w 32847"/>
                      <a:gd name="connsiteY0" fmla="*/ 864 h 19016"/>
                      <a:gd name="connsiteX1" fmla="*/ 20457 w 32847"/>
                      <a:gd name="connsiteY1" fmla="*/ 864 h 19016"/>
                      <a:gd name="connsiteX2" fmla="*/ 31982 w 32847"/>
                      <a:gd name="connsiteY2" fmla="*/ 7780 h 19016"/>
                      <a:gd name="connsiteX3" fmla="*/ 31982 w 32847"/>
                      <a:gd name="connsiteY3" fmla="*/ 10084 h 19016"/>
                      <a:gd name="connsiteX4" fmla="*/ 17000 w 32847"/>
                      <a:gd name="connsiteY4" fmla="*/ 18152 h 19016"/>
                      <a:gd name="connsiteX5" fmla="*/ 12389 w 32847"/>
                      <a:gd name="connsiteY5" fmla="*/ 18152 h 19016"/>
                      <a:gd name="connsiteX6" fmla="*/ 864 w 32847"/>
                      <a:gd name="connsiteY6" fmla="*/ 11237 h 19016"/>
                      <a:gd name="connsiteX7" fmla="*/ 864 w 32847"/>
                      <a:gd name="connsiteY7" fmla="*/ 8932 h 19016"/>
                      <a:gd name="connsiteX8" fmla="*/ 15848 w 32847"/>
                      <a:gd name="connsiteY8" fmla="*/ 864 h 190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2847" h="19016">
                        <a:moveTo>
                          <a:pt x="15848" y="864"/>
                        </a:moveTo>
                        <a:cubicBezTo>
                          <a:pt x="17000" y="-288"/>
                          <a:pt x="19305" y="-288"/>
                          <a:pt x="20457" y="864"/>
                        </a:cubicBezTo>
                        <a:lnTo>
                          <a:pt x="31982" y="7780"/>
                        </a:lnTo>
                        <a:cubicBezTo>
                          <a:pt x="33135" y="8932"/>
                          <a:pt x="33135" y="10084"/>
                          <a:pt x="31982" y="10084"/>
                        </a:cubicBezTo>
                        <a:lnTo>
                          <a:pt x="17000" y="18152"/>
                        </a:lnTo>
                        <a:cubicBezTo>
                          <a:pt x="15848" y="19305"/>
                          <a:pt x="13542" y="19305"/>
                          <a:pt x="12389" y="18152"/>
                        </a:cubicBezTo>
                        <a:lnTo>
                          <a:pt x="864" y="11237"/>
                        </a:lnTo>
                        <a:cubicBezTo>
                          <a:pt x="-288" y="10084"/>
                          <a:pt x="-288" y="8932"/>
                          <a:pt x="864" y="8932"/>
                        </a:cubicBezTo>
                        <a:lnTo>
                          <a:pt x="15848" y="864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0366FE"/>
                      </a:gs>
                      <a:gs pos="50000">
                        <a:srgbClr val="0451E5"/>
                      </a:gs>
                      <a:gs pos="100000">
                        <a:srgbClr val="063CCC"/>
                      </a:gs>
                    </a:gsLst>
                    <a:lin ang="20691542" scaled="1"/>
                  </a:gradFill>
                  <a:ln w="115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312" name="Freeform: Shape 4311">
                    <a:extLst>
                      <a:ext uri="{FF2B5EF4-FFF2-40B4-BE49-F238E27FC236}">
                        <a16:creationId xmlns:a16="http://schemas.microsoft.com/office/drawing/2014/main" id="{DDCFA8B6-2FC3-C008-4BBB-9DB9599C9596}"/>
                      </a:ext>
                    </a:extLst>
                  </p:cNvPr>
                  <p:cNvSpPr/>
                  <p:nvPr/>
                </p:nvSpPr>
                <p:spPr>
                  <a:xfrm>
                    <a:off x="15712381" y="9310860"/>
                    <a:ext cx="32846" cy="19016"/>
                  </a:xfrm>
                  <a:custGeom>
                    <a:avLst/>
                    <a:gdLst>
                      <a:gd name="connsiteX0" fmla="*/ 15847 w 32846"/>
                      <a:gd name="connsiteY0" fmla="*/ 865 h 19016"/>
                      <a:gd name="connsiteX1" fmla="*/ 20457 w 32846"/>
                      <a:gd name="connsiteY1" fmla="*/ 865 h 19016"/>
                      <a:gd name="connsiteX2" fmla="*/ 31982 w 32846"/>
                      <a:gd name="connsiteY2" fmla="*/ 7780 h 19016"/>
                      <a:gd name="connsiteX3" fmla="*/ 31982 w 32846"/>
                      <a:gd name="connsiteY3" fmla="*/ 10085 h 19016"/>
                      <a:gd name="connsiteX4" fmla="*/ 17000 w 32846"/>
                      <a:gd name="connsiteY4" fmla="*/ 18153 h 19016"/>
                      <a:gd name="connsiteX5" fmla="*/ 12389 w 32846"/>
                      <a:gd name="connsiteY5" fmla="*/ 18153 h 19016"/>
                      <a:gd name="connsiteX6" fmla="*/ 864 w 32846"/>
                      <a:gd name="connsiteY6" fmla="*/ 11237 h 19016"/>
                      <a:gd name="connsiteX7" fmla="*/ 864 w 32846"/>
                      <a:gd name="connsiteY7" fmla="*/ 8932 h 19016"/>
                      <a:gd name="connsiteX8" fmla="*/ 15847 w 32846"/>
                      <a:gd name="connsiteY8" fmla="*/ 865 h 190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2846" h="19016">
                        <a:moveTo>
                          <a:pt x="15847" y="865"/>
                        </a:moveTo>
                        <a:cubicBezTo>
                          <a:pt x="17000" y="-288"/>
                          <a:pt x="19305" y="-288"/>
                          <a:pt x="20457" y="865"/>
                        </a:cubicBezTo>
                        <a:lnTo>
                          <a:pt x="31982" y="7780"/>
                        </a:lnTo>
                        <a:cubicBezTo>
                          <a:pt x="33135" y="8932"/>
                          <a:pt x="33135" y="10085"/>
                          <a:pt x="31982" y="10085"/>
                        </a:cubicBezTo>
                        <a:lnTo>
                          <a:pt x="17000" y="18153"/>
                        </a:lnTo>
                        <a:cubicBezTo>
                          <a:pt x="15847" y="19305"/>
                          <a:pt x="13542" y="19305"/>
                          <a:pt x="12389" y="18153"/>
                        </a:cubicBezTo>
                        <a:lnTo>
                          <a:pt x="864" y="11237"/>
                        </a:lnTo>
                        <a:cubicBezTo>
                          <a:pt x="-288" y="10085"/>
                          <a:pt x="-288" y="8932"/>
                          <a:pt x="864" y="8932"/>
                        </a:cubicBezTo>
                        <a:lnTo>
                          <a:pt x="15847" y="865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0366FE"/>
                      </a:gs>
                      <a:gs pos="50000">
                        <a:srgbClr val="0451E5"/>
                      </a:gs>
                      <a:gs pos="100000">
                        <a:srgbClr val="063CCC"/>
                      </a:gs>
                    </a:gsLst>
                    <a:lin ang="20691544" scaled="1"/>
                  </a:gradFill>
                  <a:ln w="115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313" name="Freeform: Shape 4312">
                    <a:extLst>
                      <a:ext uri="{FF2B5EF4-FFF2-40B4-BE49-F238E27FC236}">
                        <a16:creationId xmlns:a16="http://schemas.microsoft.com/office/drawing/2014/main" id="{DE3F44D0-8AB7-6D1F-D1B1-56194521D834}"/>
                      </a:ext>
                    </a:extLst>
                  </p:cNvPr>
                  <p:cNvSpPr/>
                  <p:nvPr/>
                </p:nvSpPr>
                <p:spPr>
                  <a:xfrm>
                    <a:off x="15673195" y="9322385"/>
                    <a:ext cx="50134" cy="29389"/>
                  </a:xfrm>
                  <a:custGeom>
                    <a:avLst/>
                    <a:gdLst>
                      <a:gd name="connsiteX0" fmla="*/ 33135 w 50134"/>
                      <a:gd name="connsiteY0" fmla="*/ 865 h 29389"/>
                      <a:gd name="connsiteX1" fmla="*/ 37745 w 50134"/>
                      <a:gd name="connsiteY1" fmla="*/ 865 h 29389"/>
                      <a:gd name="connsiteX2" fmla="*/ 49270 w 50134"/>
                      <a:gd name="connsiteY2" fmla="*/ 7780 h 29389"/>
                      <a:gd name="connsiteX3" fmla="*/ 49270 w 50134"/>
                      <a:gd name="connsiteY3" fmla="*/ 10085 h 29389"/>
                      <a:gd name="connsiteX4" fmla="*/ 17000 w 50134"/>
                      <a:gd name="connsiteY4" fmla="*/ 28525 h 29389"/>
                      <a:gd name="connsiteX5" fmla="*/ 12390 w 50134"/>
                      <a:gd name="connsiteY5" fmla="*/ 28525 h 29389"/>
                      <a:gd name="connsiteX6" fmla="*/ 865 w 50134"/>
                      <a:gd name="connsiteY6" fmla="*/ 21610 h 29389"/>
                      <a:gd name="connsiteX7" fmla="*/ 865 w 50134"/>
                      <a:gd name="connsiteY7" fmla="*/ 19305 h 29389"/>
                      <a:gd name="connsiteX8" fmla="*/ 33135 w 50134"/>
                      <a:gd name="connsiteY8" fmla="*/ 865 h 293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0134" h="29389">
                        <a:moveTo>
                          <a:pt x="33135" y="865"/>
                        </a:moveTo>
                        <a:cubicBezTo>
                          <a:pt x="34288" y="-288"/>
                          <a:pt x="36593" y="-288"/>
                          <a:pt x="37745" y="865"/>
                        </a:cubicBezTo>
                        <a:lnTo>
                          <a:pt x="49270" y="7780"/>
                        </a:lnTo>
                        <a:cubicBezTo>
                          <a:pt x="50423" y="8932"/>
                          <a:pt x="50423" y="10085"/>
                          <a:pt x="49270" y="10085"/>
                        </a:cubicBezTo>
                        <a:lnTo>
                          <a:pt x="17000" y="28525"/>
                        </a:lnTo>
                        <a:cubicBezTo>
                          <a:pt x="15847" y="29678"/>
                          <a:pt x="13542" y="29678"/>
                          <a:pt x="12390" y="28525"/>
                        </a:cubicBezTo>
                        <a:lnTo>
                          <a:pt x="865" y="21610"/>
                        </a:lnTo>
                        <a:cubicBezTo>
                          <a:pt x="-288" y="20457"/>
                          <a:pt x="-288" y="19305"/>
                          <a:pt x="865" y="19305"/>
                        </a:cubicBezTo>
                        <a:lnTo>
                          <a:pt x="33135" y="865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0366FE"/>
                      </a:gs>
                      <a:gs pos="50000">
                        <a:srgbClr val="0451E5"/>
                      </a:gs>
                      <a:gs pos="100000">
                        <a:srgbClr val="063CCC"/>
                      </a:gs>
                    </a:gsLst>
                    <a:lin ang="20691539" scaled="1"/>
                  </a:gradFill>
                  <a:ln w="115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314" name="Freeform: Shape 4313">
                    <a:extLst>
                      <a:ext uri="{FF2B5EF4-FFF2-40B4-BE49-F238E27FC236}">
                        <a16:creationId xmlns:a16="http://schemas.microsoft.com/office/drawing/2014/main" id="{1B69FDFE-B700-04E0-368B-3D51E54AB1C6}"/>
                      </a:ext>
                    </a:extLst>
                  </p:cNvPr>
                  <p:cNvSpPr/>
                  <p:nvPr/>
                </p:nvSpPr>
                <p:spPr>
                  <a:xfrm>
                    <a:off x="15909463" y="9220963"/>
                    <a:ext cx="32847" cy="19016"/>
                  </a:xfrm>
                  <a:custGeom>
                    <a:avLst/>
                    <a:gdLst>
                      <a:gd name="connsiteX0" fmla="*/ 15847 w 32847"/>
                      <a:gd name="connsiteY0" fmla="*/ 864 h 19016"/>
                      <a:gd name="connsiteX1" fmla="*/ 20457 w 32847"/>
                      <a:gd name="connsiteY1" fmla="*/ 864 h 19016"/>
                      <a:gd name="connsiteX2" fmla="*/ 31982 w 32847"/>
                      <a:gd name="connsiteY2" fmla="*/ 7780 h 19016"/>
                      <a:gd name="connsiteX3" fmla="*/ 31982 w 32847"/>
                      <a:gd name="connsiteY3" fmla="*/ 10085 h 19016"/>
                      <a:gd name="connsiteX4" fmla="*/ 17000 w 32847"/>
                      <a:gd name="connsiteY4" fmla="*/ 18152 h 19016"/>
                      <a:gd name="connsiteX5" fmla="*/ 12390 w 32847"/>
                      <a:gd name="connsiteY5" fmla="*/ 18152 h 19016"/>
                      <a:gd name="connsiteX6" fmla="*/ 865 w 32847"/>
                      <a:gd name="connsiteY6" fmla="*/ 11237 h 19016"/>
                      <a:gd name="connsiteX7" fmla="*/ 865 w 32847"/>
                      <a:gd name="connsiteY7" fmla="*/ 8932 h 19016"/>
                      <a:gd name="connsiteX8" fmla="*/ 15847 w 32847"/>
                      <a:gd name="connsiteY8" fmla="*/ 864 h 190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2847" h="19016">
                        <a:moveTo>
                          <a:pt x="15847" y="864"/>
                        </a:moveTo>
                        <a:cubicBezTo>
                          <a:pt x="17000" y="-288"/>
                          <a:pt x="19305" y="-288"/>
                          <a:pt x="20457" y="864"/>
                        </a:cubicBezTo>
                        <a:lnTo>
                          <a:pt x="31982" y="7780"/>
                        </a:lnTo>
                        <a:cubicBezTo>
                          <a:pt x="33135" y="8932"/>
                          <a:pt x="33135" y="10085"/>
                          <a:pt x="31982" y="10085"/>
                        </a:cubicBezTo>
                        <a:lnTo>
                          <a:pt x="17000" y="18152"/>
                        </a:lnTo>
                        <a:cubicBezTo>
                          <a:pt x="15847" y="19305"/>
                          <a:pt x="13542" y="19305"/>
                          <a:pt x="12390" y="18152"/>
                        </a:cubicBezTo>
                        <a:lnTo>
                          <a:pt x="865" y="11237"/>
                        </a:lnTo>
                        <a:cubicBezTo>
                          <a:pt x="-288" y="10085"/>
                          <a:pt x="-288" y="8932"/>
                          <a:pt x="865" y="8932"/>
                        </a:cubicBezTo>
                        <a:lnTo>
                          <a:pt x="15847" y="864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0366FE"/>
                      </a:gs>
                      <a:gs pos="50000">
                        <a:srgbClr val="0451E5"/>
                      </a:gs>
                      <a:gs pos="100000">
                        <a:srgbClr val="063CCC"/>
                      </a:gs>
                    </a:gsLst>
                    <a:lin ang="20691539" scaled="1"/>
                  </a:gradFill>
                  <a:ln w="115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315" name="Freeform: Shape 4314">
                    <a:extLst>
                      <a:ext uri="{FF2B5EF4-FFF2-40B4-BE49-F238E27FC236}">
                        <a16:creationId xmlns:a16="http://schemas.microsoft.com/office/drawing/2014/main" id="{44DB529B-1D2B-5D94-3CBB-FFFA26B9CC5B}"/>
                      </a:ext>
                    </a:extLst>
                  </p:cNvPr>
                  <p:cNvSpPr/>
                  <p:nvPr/>
                </p:nvSpPr>
                <p:spPr>
                  <a:xfrm>
                    <a:off x="15887565" y="9232488"/>
                    <a:ext cx="32846" cy="19016"/>
                  </a:xfrm>
                  <a:custGeom>
                    <a:avLst/>
                    <a:gdLst>
                      <a:gd name="connsiteX0" fmla="*/ 15847 w 32846"/>
                      <a:gd name="connsiteY0" fmla="*/ 864 h 19016"/>
                      <a:gd name="connsiteX1" fmla="*/ 20457 w 32846"/>
                      <a:gd name="connsiteY1" fmla="*/ 864 h 19016"/>
                      <a:gd name="connsiteX2" fmla="*/ 31982 w 32846"/>
                      <a:gd name="connsiteY2" fmla="*/ 7780 h 19016"/>
                      <a:gd name="connsiteX3" fmla="*/ 31982 w 32846"/>
                      <a:gd name="connsiteY3" fmla="*/ 10085 h 19016"/>
                      <a:gd name="connsiteX4" fmla="*/ 17000 w 32846"/>
                      <a:gd name="connsiteY4" fmla="*/ 18152 h 19016"/>
                      <a:gd name="connsiteX5" fmla="*/ 12389 w 32846"/>
                      <a:gd name="connsiteY5" fmla="*/ 18152 h 19016"/>
                      <a:gd name="connsiteX6" fmla="*/ 864 w 32846"/>
                      <a:gd name="connsiteY6" fmla="*/ 11237 h 19016"/>
                      <a:gd name="connsiteX7" fmla="*/ 864 w 32846"/>
                      <a:gd name="connsiteY7" fmla="*/ 8932 h 19016"/>
                      <a:gd name="connsiteX8" fmla="*/ 15847 w 32846"/>
                      <a:gd name="connsiteY8" fmla="*/ 864 h 190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2846" h="19016">
                        <a:moveTo>
                          <a:pt x="15847" y="864"/>
                        </a:moveTo>
                        <a:cubicBezTo>
                          <a:pt x="17000" y="-288"/>
                          <a:pt x="19304" y="-288"/>
                          <a:pt x="20457" y="864"/>
                        </a:cubicBezTo>
                        <a:lnTo>
                          <a:pt x="31982" y="7780"/>
                        </a:lnTo>
                        <a:cubicBezTo>
                          <a:pt x="33135" y="8932"/>
                          <a:pt x="33135" y="10085"/>
                          <a:pt x="31982" y="10085"/>
                        </a:cubicBezTo>
                        <a:lnTo>
                          <a:pt x="17000" y="18152"/>
                        </a:lnTo>
                        <a:cubicBezTo>
                          <a:pt x="15847" y="19305"/>
                          <a:pt x="13542" y="19305"/>
                          <a:pt x="12389" y="18152"/>
                        </a:cubicBezTo>
                        <a:lnTo>
                          <a:pt x="864" y="11237"/>
                        </a:lnTo>
                        <a:cubicBezTo>
                          <a:pt x="-288" y="10085"/>
                          <a:pt x="-288" y="8932"/>
                          <a:pt x="864" y="8932"/>
                        </a:cubicBezTo>
                        <a:lnTo>
                          <a:pt x="15847" y="864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0366FE"/>
                      </a:gs>
                      <a:gs pos="50000">
                        <a:srgbClr val="0451E5"/>
                      </a:gs>
                      <a:gs pos="100000">
                        <a:srgbClr val="063CCC"/>
                      </a:gs>
                    </a:gsLst>
                    <a:lin ang="20691544" scaled="1"/>
                  </a:gradFill>
                  <a:ln w="115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316" name="Freeform: Shape 4315">
                    <a:extLst>
                      <a:ext uri="{FF2B5EF4-FFF2-40B4-BE49-F238E27FC236}">
                        <a16:creationId xmlns:a16="http://schemas.microsoft.com/office/drawing/2014/main" id="{576EDA0F-5AB1-6136-7C7F-088A76A7E0A2}"/>
                      </a:ext>
                    </a:extLst>
                  </p:cNvPr>
                  <p:cNvSpPr/>
                  <p:nvPr/>
                </p:nvSpPr>
                <p:spPr>
                  <a:xfrm>
                    <a:off x="15866819" y="9245166"/>
                    <a:ext cx="32847" cy="19016"/>
                  </a:xfrm>
                  <a:custGeom>
                    <a:avLst/>
                    <a:gdLst>
                      <a:gd name="connsiteX0" fmla="*/ 15847 w 32847"/>
                      <a:gd name="connsiteY0" fmla="*/ 865 h 19016"/>
                      <a:gd name="connsiteX1" fmla="*/ 20458 w 32847"/>
                      <a:gd name="connsiteY1" fmla="*/ 865 h 19016"/>
                      <a:gd name="connsiteX2" fmla="*/ 31983 w 32847"/>
                      <a:gd name="connsiteY2" fmla="*/ 7780 h 19016"/>
                      <a:gd name="connsiteX3" fmla="*/ 31983 w 32847"/>
                      <a:gd name="connsiteY3" fmla="*/ 10085 h 19016"/>
                      <a:gd name="connsiteX4" fmla="*/ 17000 w 32847"/>
                      <a:gd name="connsiteY4" fmla="*/ 18153 h 19016"/>
                      <a:gd name="connsiteX5" fmla="*/ 12390 w 32847"/>
                      <a:gd name="connsiteY5" fmla="*/ 18153 h 19016"/>
                      <a:gd name="connsiteX6" fmla="*/ 865 w 32847"/>
                      <a:gd name="connsiteY6" fmla="*/ 11237 h 19016"/>
                      <a:gd name="connsiteX7" fmla="*/ 865 w 32847"/>
                      <a:gd name="connsiteY7" fmla="*/ 8933 h 19016"/>
                      <a:gd name="connsiteX8" fmla="*/ 15847 w 32847"/>
                      <a:gd name="connsiteY8" fmla="*/ 865 h 190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2847" h="19016">
                        <a:moveTo>
                          <a:pt x="15847" y="865"/>
                        </a:moveTo>
                        <a:cubicBezTo>
                          <a:pt x="17000" y="-288"/>
                          <a:pt x="19305" y="-288"/>
                          <a:pt x="20458" y="865"/>
                        </a:cubicBezTo>
                        <a:lnTo>
                          <a:pt x="31983" y="7780"/>
                        </a:lnTo>
                        <a:cubicBezTo>
                          <a:pt x="33135" y="8933"/>
                          <a:pt x="33135" y="10085"/>
                          <a:pt x="31983" y="10085"/>
                        </a:cubicBezTo>
                        <a:lnTo>
                          <a:pt x="17000" y="18153"/>
                        </a:lnTo>
                        <a:cubicBezTo>
                          <a:pt x="15847" y="19305"/>
                          <a:pt x="13542" y="19305"/>
                          <a:pt x="12390" y="18153"/>
                        </a:cubicBezTo>
                        <a:lnTo>
                          <a:pt x="865" y="11237"/>
                        </a:lnTo>
                        <a:cubicBezTo>
                          <a:pt x="-288" y="10085"/>
                          <a:pt x="-288" y="8933"/>
                          <a:pt x="865" y="8933"/>
                        </a:cubicBezTo>
                        <a:lnTo>
                          <a:pt x="15847" y="865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0366FE"/>
                      </a:gs>
                      <a:gs pos="50000">
                        <a:srgbClr val="0451E5"/>
                      </a:gs>
                      <a:gs pos="100000">
                        <a:srgbClr val="063CCC"/>
                      </a:gs>
                    </a:gsLst>
                    <a:lin ang="20691533" scaled="1"/>
                  </a:gradFill>
                  <a:ln w="115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317" name="Freeform: Shape 4316">
                    <a:extLst>
                      <a:ext uri="{FF2B5EF4-FFF2-40B4-BE49-F238E27FC236}">
                        <a16:creationId xmlns:a16="http://schemas.microsoft.com/office/drawing/2014/main" id="{E14E7659-89CE-6A95-21C1-95CFA6CB1874}"/>
                      </a:ext>
                    </a:extLst>
                  </p:cNvPr>
                  <p:cNvSpPr/>
                  <p:nvPr/>
                </p:nvSpPr>
                <p:spPr>
                  <a:xfrm>
                    <a:off x="15844922" y="9256691"/>
                    <a:ext cx="32846" cy="19016"/>
                  </a:xfrm>
                  <a:custGeom>
                    <a:avLst/>
                    <a:gdLst>
                      <a:gd name="connsiteX0" fmla="*/ 15847 w 32846"/>
                      <a:gd name="connsiteY0" fmla="*/ 865 h 19016"/>
                      <a:gd name="connsiteX1" fmla="*/ 20457 w 32846"/>
                      <a:gd name="connsiteY1" fmla="*/ 865 h 19016"/>
                      <a:gd name="connsiteX2" fmla="*/ 31982 w 32846"/>
                      <a:gd name="connsiteY2" fmla="*/ 7780 h 19016"/>
                      <a:gd name="connsiteX3" fmla="*/ 31982 w 32846"/>
                      <a:gd name="connsiteY3" fmla="*/ 10085 h 19016"/>
                      <a:gd name="connsiteX4" fmla="*/ 17000 w 32846"/>
                      <a:gd name="connsiteY4" fmla="*/ 18153 h 19016"/>
                      <a:gd name="connsiteX5" fmla="*/ 12389 w 32846"/>
                      <a:gd name="connsiteY5" fmla="*/ 18153 h 19016"/>
                      <a:gd name="connsiteX6" fmla="*/ 864 w 32846"/>
                      <a:gd name="connsiteY6" fmla="*/ 11237 h 19016"/>
                      <a:gd name="connsiteX7" fmla="*/ 864 w 32846"/>
                      <a:gd name="connsiteY7" fmla="*/ 8933 h 19016"/>
                      <a:gd name="connsiteX8" fmla="*/ 15847 w 32846"/>
                      <a:gd name="connsiteY8" fmla="*/ 865 h 190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2846" h="19016">
                        <a:moveTo>
                          <a:pt x="15847" y="865"/>
                        </a:moveTo>
                        <a:cubicBezTo>
                          <a:pt x="17000" y="-288"/>
                          <a:pt x="19305" y="-288"/>
                          <a:pt x="20457" y="865"/>
                        </a:cubicBezTo>
                        <a:lnTo>
                          <a:pt x="31982" y="7780"/>
                        </a:lnTo>
                        <a:cubicBezTo>
                          <a:pt x="33135" y="8933"/>
                          <a:pt x="33135" y="10085"/>
                          <a:pt x="31982" y="10085"/>
                        </a:cubicBezTo>
                        <a:lnTo>
                          <a:pt x="17000" y="18153"/>
                        </a:lnTo>
                        <a:cubicBezTo>
                          <a:pt x="15847" y="19305"/>
                          <a:pt x="13542" y="19305"/>
                          <a:pt x="12389" y="18153"/>
                        </a:cubicBezTo>
                        <a:lnTo>
                          <a:pt x="864" y="11237"/>
                        </a:lnTo>
                        <a:cubicBezTo>
                          <a:pt x="-288" y="10085"/>
                          <a:pt x="-288" y="8933"/>
                          <a:pt x="864" y="8933"/>
                        </a:cubicBezTo>
                        <a:lnTo>
                          <a:pt x="15847" y="865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0366FE"/>
                      </a:gs>
                      <a:gs pos="50000">
                        <a:srgbClr val="0451E5"/>
                      </a:gs>
                      <a:gs pos="100000">
                        <a:srgbClr val="063CCC"/>
                      </a:gs>
                    </a:gsLst>
                    <a:lin ang="20691537" scaled="1"/>
                  </a:gradFill>
                  <a:ln w="115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318" name="Freeform: Shape 4317">
                    <a:extLst>
                      <a:ext uri="{FF2B5EF4-FFF2-40B4-BE49-F238E27FC236}">
                        <a16:creationId xmlns:a16="http://schemas.microsoft.com/office/drawing/2014/main" id="{57118130-6B9B-1D4D-D239-B39B217B6024}"/>
                      </a:ext>
                    </a:extLst>
                  </p:cNvPr>
                  <p:cNvSpPr/>
                  <p:nvPr/>
                </p:nvSpPr>
                <p:spPr>
                  <a:xfrm>
                    <a:off x="15823023" y="9268216"/>
                    <a:ext cx="32847" cy="19016"/>
                  </a:xfrm>
                  <a:custGeom>
                    <a:avLst/>
                    <a:gdLst>
                      <a:gd name="connsiteX0" fmla="*/ 15847 w 32847"/>
                      <a:gd name="connsiteY0" fmla="*/ 865 h 19016"/>
                      <a:gd name="connsiteX1" fmla="*/ 20457 w 32847"/>
                      <a:gd name="connsiteY1" fmla="*/ 865 h 19016"/>
                      <a:gd name="connsiteX2" fmla="*/ 31982 w 32847"/>
                      <a:gd name="connsiteY2" fmla="*/ 7780 h 19016"/>
                      <a:gd name="connsiteX3" fmla="*/ 31982 w 32847"/>
                      <a:gd name="connsiteY3" fmla="*/ 10085 h 19016"/>
                      <a:gd name="connsiteX4" fmla="*/ 17000 w 32847"/>
                      <a:gd name="connsiteY4" fmla="*/ 18153 h 19016"/>
                      <a:gd name="connsiteX5" fmla="*/ 12390 w 32847"/>
                      <a:gd name="connsiteY5" fmla="*/ 18153 h 19016"/>
                      <a:gd name="connsiteX6" fmla="*/ 865 w 32847"/>
                      <a:gd name="connsiteY6" fmla="*/ 11237 h 19016"/>
                      <a:gd name="connsiteX7" fmla="*/ 865 w 32847"/>
                      <a:gd name="connsiteY7" fmla="*/ 8933 h 19016"/>
                      <a:gd name="connsiteX8" fmla="*/ 15847 w 32847"/>
                      <a:gd name="connsiteY8" fmla="*/ 865 h 190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2847" h="19016">
                        <a:moveTo>
                          <a:pt x="15847" y="865"/>
                        </a:moveTo>
                        <a:cubicBezTo>
                          <a:pt x="17000" y="-288"/>
                          <a:pt x="19305" y="-288"/>
                          <a:pt x="20457" y="865"/>
                        </a:cubicBezTo>
                        <a:lnTo>
                          <a:pt x="31982" y="7780"/>
                        </a:lnTo>
                        <a:cubicBezTo>
                          <a:pt x="33135" y="8933"/>
                          <a:pt x="33135" y="10085"/>
                          <a:pt x="31982" y="10085"/>
                        </a:cubicBezTo>
                        <a:lnTo>
                          <a:pt x="17000" y="18153"/>
                        </a:lnTo>
                        <a:cubicBezTo>
                          <a:pt x="15847" y="19305"/>
                          <a:pt x="13542" y="19305"/>
                          <a:pt x="12390" y="18153"/>
                        </a:cubicBezTo>
                        <a:lnTo>
                          <a:pt x="865" y="11237"/>
                        </a:lnTo>
                        <a:cubicBezTo>
                          <a:pt x="-288" y="10085"/>
                          <a:pt x="-288" y="8933"/>
                          <a:pt x="865" y="8933"/>
                        </a:cubicBezTo>
                        <a:lnTo>
                          <a:pt x="15847" y="865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0366FE"/>
                      </a:gs>
                      <a:gs pos="50000">
                        <a:srgbClr val="0451E5"/>
                      </a:gs>
                      <a:gs pos="100000">
                        <a:srgbClr val="063CCC"/>
                      </a:gs>
                    </a:gsLst>
                    <a:lin ang="20691542" scaled="1"/>
                  </a:gradFill>
                  <a:ln w="115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319" name="Freeform: Shape 4318">
                    <a:extLst>
                      <a:ext uri="{FF2B5EF4-FFF2-40B4-BE49-F238E27FC236}">
                        <a16:creationId xmlns:a16="http://schemas.microsoft.com/office/drawing/2014/main" id="{408172BA-B0C1-F78A-F452-3D9B17260716}"/>
                      </a:ext>
                    </a:extLst>
                  </p:cNvPr>
                  <p:cNvSpPr/>
                  <p:nvPr/>
                </p:nvSpPr>
                <p:spPr>
                  <a:xfrm>
                    <a:off x="15802278" y="9280894"/>
                    <a:ext cx="32847" cy="19016"/>
                  </a:xfrm>
                  <a:custGeom>
                    <a:avLst/>
                    <a:gdLst>
                      <a:gd name="connsiteX0" fmla="*/ 15848 w 32847"/>
                      <a:gd name="connsiteY0" fmla="*/ 864 h 19016"/>
                      <a:gd name="connsiteX1" fmla="*/ 20457 w 32847"/>
                      <a:gd name="connsiteY1" fmla="*/ 864 h 19016"/>
                      <a:gd name="connsiteX2" fmla="*/ 31982 w 32847"/>
                      <a:gd name="connsiteY2" fmla="*/ 7780 h 19016"/>
                      <a:gd name="connsiteX3" fmla="*/ 31982 w 32847"/>
                      <a:gd name="connsiteY3" fmla="*/ 10084 h 19016"/>
                      <a:gd name="connsiteX4" fmla="*/ 17000 w 32847"/>
                      <a:gd name="connsiteY4" fmla="*/ 18152 h 19016"/>
                      <a:gd name="connsiteX5" fmla="*/ 12389 w 32847"/>
                      <a:gd name="connsiteY5" fmla="*/ 18152 h 19016"/>
                      <a:gd name="connsiteX6" fmla="*/ 864 w 32847"/>
                      <a:gd name="connsiteY6" fmla="*/ 11237 h 19016"/>
                      <a:gd name="connsiteX7" fmla="*/ 864 w 32847"/>
                      <a:gd name="connsiteY7" fmla="*/ 8932 h 19016"/>
                      <a:gd name="connsiteX8" fmla="*/ 15848 w 32847"/>
                      <a:gd name="connsiteY8" fmla="*/ 864 h 190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2847" h="19016">
                        <a:moveTo>
                          <a:pt x="15848" y="864"/>
                        </a:moveTo>
                        <a:cubicBezTo>
                          <a:pt x="17000" y="-288"/>
                          <a:pt x="19305" y="-288"/>
                          <a:pt x="20457" y="864"/>
                        </a:cubicBezTo>
                        <a:lnTo>
                          <a:pt x="31982" y="7780"/>
                        </a:lnTo>
                        <a:cubicBezTo>
                          <a:pt x="33135" y="8932"/>
                          <a:pt x="33135" y="10084"/>
                          <a:pt x="31982" y="10084"/>
                        </a:cubicBezTo>
                        <a:lnTo>
                          <a:pt x="17000" y="18152"/>
                        </a:lnTo>
                        <a:cubicBezTo>
                          <a:pt x="15848" y="19305"/>
                          <a:pt x="13542" y="19305"/>
                          <a:pt x="12389" y="18152"/>
                        </a:cubicBezTo>
                        <a:lnTo>
                          <a:pt x="864" y="11237"/>
                        </a:lnTo>
                        <a:cubicBezTo>
                          <a:pt x="-288" y="10084"/>
                          <a:pt x="-288" y="8932"/>
                          <a:pt x="864" y="8932"/>
                        </a:cubicBezTo>
                        <a:lnTo>
                          <a:pt x="15848" y="864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0366FE"/>
                      </a:gs>
                      <a:gs pos="50000">
                        <a:srgbClr val="0451E5"/>
                      </a:gs>
                      <a:gs pos="100000">
                        <a:srgbClr val="063CCC"/>
                      </a:gs>
                    </a:gsLst>
                    <a:lin ang="20691539" scaled="1"/>
                  </a:gradFill>
                  <a:ln w="115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320" name="Freeform: Shape 4319">
                    <a:extLst>
                      <a:ext uri="{FF2B5EF4-FFF2-40B4-BE49-F238E27FC236}">
                        <a16:creationId xmlns:a16="http://schemas.microsoft.com/office/drawing/2014/main" id="{EBCFC1AA-A9B9-E350-1B7D-6907DB187965}"/>
                      </a:ext>
                    </a:extLst>
                  </p:cNvPr>
                  <p:cNvSpPr/>
                  <p:nvPr/>
                </p:nvSpPr>
                <p:spPr>
                  <a:xfrm>
                    <a:off x="15780380" y="9292420"/>
                    <a:ext cx="32847" cy="19016"/>
                  </a:xfrm>
                  <a:custGeom>
                    <a:avLst/>
                    <a:gdLst>
                      <a:gd name="connsiteX0" fmla="*/ 15847 w 32847"/>
                      <a:gd name="connsiteY0" fmla="*/ 864 h 19016"/>
                      <a:gd name="connsiteX1" fmla="*/ 20458 w 32847"/>
                      <a:gd name="connsiteY1" fmla="*/ 864 h 19016"/>
                      <a:gd name="connsiteX2" fmla="*/ 31983 w 32847"/>
                      <a:gd name="connsiteY2" fmla="*/ 7780 h 19016"/>
                      <a:gd name="connsiteX3" fmla="*/ 31983 w 32847"/>
                      <a:gd name="connsiteY3" fmla="*/ 10084 h 19016"/>
                      <a:gd name="connsiteX4" fmla="*/ 17000 w 32847"/>
                      <a:gd name="connsiteY4" fmla="*/ 18152 h 19016"/>
                      <a:gd name="connsiteX5" fmla="*/ 12390 w 32847"/>
                      <a:gd name="connsiteY5" fmla="*/ 18152 h 19016"/>
                      <a:gd name="connsiteX6" fmla="*/ 865 w 32847"/>
                      <a:gd name="connsiteY6" fmla="*/ 11237 h 19016"/>
                      <a:gd name="connsiteX7" fmla="*/ 865 w 32847"/>
                      <a:gd name="connsiteY7" fmla="*/ 8932 h 19016"/>
                      <a:gd name="connsiteX8" fmla="*/ 15847 w 32847"/>
                      <a:gd name="connsiteY8" fmla="*/ 864 h 190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2847" h="19016">
                        <a:moveTo>
                          <a:pt x="15847" y="864"/>
                        </a:moveTo>
                        <a:cubicBezTo>
                          <a:pt x="17000" y="-288"/>
                          <a:pt x="19305" y="-288"/>
                          <a:pt x="20458" y="864"/>
                        </a:cubicBezTo>
                        <a:lnTo>
                          <a:pt x="31983" y="7780"/>
                        </a:lnTo>
                        <a:cubicBezTo>
                          <a:pt x="33135" y="8932"/>
                          <a:pt x="33135" y="10084"/>
                          <a:pt x="31983" y="10084"/>
                        </a:cubicBezTo>
                        <a:lnTo>
                          <a:pt x="17000" y="18152"/>
                        </a:lnTo>
                        <a:cubicBezTo>
                          <a:pt x="15847" y="19305"/>
                          <a:pt x="13542" y="19305"/>
                          <a:pt x="12390" y="18152"/>
                        </a:cubicBezTo>
                        <a:lnTo>
                          <a:pt x="865" y="11237"/>
                        </a:lnTo>
                        <a:cubicBezTo>
                          <a:pt x="-288" y="10084"/>
                          <a:pt x="-288" y="8932"/>
                          <a:pt x="865" y="8932"/>
                        </a:cubicBezTo>
                        <a:lnTo>
                          <a:pt x="15847" y="864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0366FE"/>
                      </a:gs>
                      <a:gs pos="50000">
                        <a:srgbClr val="0451E5"/>
                      </a:gs>
                      <a:gs pos="100000">
                        <a:srgbClr val="063CCC"/>
                      </a:gs>
                    </a:gsLst>
                    <a:lin ang="20691537" scaled="1"/>
                  </a:gradFill>
                  <a:ln w="115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321" name="Freeform: Shape 4320">
                    <a:extLst>
                      <a:ext uri="{FF2B5EF4-FFF2-40B4-BE49-F238E27FC236}">
                        <a16:creationId xmlns:a16="http://schemas.microsoft.com/office/drawing/2014/main" id="{42696CE6-FE5D-9E1F-5C04-51014D92CB89}"/>
                      </a:ext>
                    </a:extLst>
                  </p:cNvPr>
                  <p:cNvSpPr/>
                  <p:nvPr/>
                </p:nvSpPr>
                <p:spPr>
                  <a:xfrm>
                    <a:off x="15758482" y="9303945"/>
                    <a:ext cx="32846" cy="19016"/>
                  </a:xfrm>
                  <a:custGeom>
                    <a:avLst/>
                    <a:gdLst>
                      <a:gd name="connsiteX0" fmla="*/ 15847 w 32846"/>
                      <a:gd name="connsiteY0" fmla="*/ 864 h 19016"/>
                      <a:gd name="connsiteX1" fmla="*/ 20457 w 32846"/>
                      <a:gd name="connsiteY1" fmla="*/ 864 h 19016"/>
                      <a:gd name="connsiteX2" fmla="*/ 31982 w 32846"/>
                      <a:gd name="connsiteY2" fmla="*/ 7780 h 19016"/>
                      <a:gd name="connsiteX3" fmla="*/ 31982 w 32846"/>
                      <a:gd name="connsiteY3" fmla="*/ 10084 h 19016"/>
                      <a:gd name="connsiteX4" fmla="*/ 17000 w 32846"/>
                      <a:gd name="connsiteY4" fmla="*/ 18152 h 19016"/>
                      <a:gd name="connsiteX5" fmla="*/ 12389 w 32846"/>
                      <a:gd name="connsiteY5" fmla="*/ 18152 h 19016"/>
                      <a:gd name="connsiteX6" fmla="*/ 864 w 32846"/>
                      <a:gd name="connsiteY6" fmla="*/ 11237 h 19016"/>
                      <a:gd name="connsiteX7" fmla="*/ 864 w 32846"/>
                      <a:gd name="connsiteY7" fmla="*/ 8932 h 19016"/>
                      <a:gd name="connsiteX8" fmla="*/ 15847 w 32846"/>
                      <a:gd name="connsiteY8" fmla="*/ 864 h 190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2846" h="19016">
                        <a:moveTo>
                          <a:pt x="15847" y="864"/>
                        </a:moveTo>
                        <a:cubicBezTo>
                          <a:pt x="17000" y="-288"/>
                          <a:pt x="19305" y="-288"/>
                          <a:pt x="20457" y="864"/>
                        </a:cubicBezTo>
                        <a:lnTo>
                          <a:pt x="31982" y="7780"/>
                        </a:lnTo>
                        <a:cubicBezTo>
                          <a:pt x="33135" y="8932"/>
                          <a:pt x="33135" y="10084"/>
                          <a:pt x="31982" y="10084"/>
                        </a:cubicBezTo>
                        <a:lnTo>
                          <a:pt x="17000" y="18152"/>
                        </a:lnTo>
                        <a:cubicBezTo>
                          <a:pt x="15847" y="19305"/>
                          <a:pt x="13542" y="19305"/>
                          <a:pt x="12389" y="18152"/>
                        </a:cubicBezTo>
                        <a:lnTo>
                          <a:pt x="864" y="11237"/>
                        </a:lnTo>
                        <a:cubicBezTo>
                          <a:pt x="-288" y="10084"/>
                          <a:pt x="-288" y="8932"/>
                          <a:pt x="864" y="8932"/>
                        </a:cubicBezTo>
                        <a:lnTo>
                          <a:pt x="15847" y="864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0366FE"/>
                      </a:gs>
                      <a:gs pos="50000">
                        <a:srgbClr val="0451E5"/>
                      </a:gs>
                      <a:gs pos="100000">
                        <a:srgbClr val="063CCC"/>
                      </a:gs>
                    </a:gsLst>
                    <a:lin ang="20691542" scaled="1"/>
                  </a:gradFill>
                  <a:ln w="115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322" name="Freeform: Shape 4321">
                    <a:extLst>
                      <a:ext uri="{FF2B5EF4-FFF2-40B4-BE49-F238E27FC236}">
                        <a16:creationId xmlns:a16="http://schemas.microsoft.com/office/drawing/2014/main" id="{9DD5CAB6-402C-32F2-979A-28655FD74915}"/>
                      </a:ext>
                    </a:extLst>
                  </p:cNvPr>
                  <p:cNvSpPr/>
                  <p:nvPr/>
                </p:nvSpPr>
                <p:spPr>
                  <a:xfrm>
                    <a:off x="15737737" y="9316622"/>
                    <a:ext cx="32846" cy="19016"/>
                  </a:xfrm>
                  <a:custGeom>
                    <a:avLst/>
                    <a:gdLst>
                      <a:gd name="connsiteX0" fmla="*/ 15847 w 32846"/>
                      <a:gd name="connsiteY0" fmla="*/ 865 h 19016"/>
                      <a:gd name="connsiteX1" fmla="*/ 20457 w 32846"/>
                      <a:gd name="connsiteY1" fmla="*/ 865 h 19016"/>
                      <a:gd name="connsiteX2" fmla="*/ 31982 w 32846"/>
                      <a:gd name="connsiteY2" fmla="*/ 7780 h 19016"/>
                      <a:gd name="connsiteX3" fmla="*/ 31982 w 32846"/>
                      <a:gd name="connsiteY3" fmla="*/ 10085 h 19016"/>
                      <a:gd name="connsiteX4" fmla="*/ 17000 w 32846"/>
                      <a:gd name="connsiteY4" fmla="*/ 18153 h 19016"/>
                      <a:gd name="connsiteX5" fmla="*/ 12389 w 32846"/>
                      <a:gd name="connsiteY5" fmla="*/ 18153 h 19016"/>
                      <a:gd name="connsiteX6" fmla="*/ 864 w 32846"/>
                      <a:gd name="connsiteY6" fmla="*/ 11237 h 19016"/>
                      <a:gd name="connsiteX7" fmla="*/ 864 w 32846"/>
                      <a:gd name="connsiteY7" fmla="*/ 8932 h 19016"/>
                      <a:gd name="connsiteX8" fmla="*/ 15847 w 32846"/>
                      <a:gd name="connsiteY8" fmla="*/ 865 h 190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2846" h="19016">
                        <a:moveTo>
                          <a:pt x="15847" y="865"/>
                        </a:moveTo>
                        <a:cubicBezTo>
                          <a:pt x="17000" y="-288"/>
                          <a:pt x="19304" y="-288"/>
                          <a:pt x="20457" y="865"/>
                        </a:cubicBezTo>
                        <a:lnTo>
                          <a:pt x="31982" y="7780"/>
                        </a:lnTo>
                        <a:cubicBezTo>
                          <a:pt x="33135" y="8932"/>
                          <a:pt x="33135" y="10085"/>
                          <a:pt x="31982" y="10085"/>
                        </a:cubicBezTo>
                        <a:lnTo>
                          <a:pt x="17000" y="18153"/>
                        </a:lnTo>
                        <a:cubicBezTo>
                          <a:pt x="15847" y="19305"/>
                          <a:pt x="13542" y="19305"/>
                          <a:pt x="12389" y="18153"/>
                        </a:cubicBezTo>
                        <a:lnTo>
                          <a:pt x="864" y="11237"/>
                        </a:lnTo>
                        <a:cubicBezTo>
                          <a:pt x="-288" y="10085"/>
                          <a:pt x="-288" y="8932"/>
                          <a:pt x="864" y="8932"/>
                        </a:cubicBezTo>
                        <a:lnTo>
                          <a:pt x="15847" y="865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0366FE"/>
                      </a:gs>
                      <a:gs pos="50000">
                        <a:srgbClr val="0451E5"/>
                      </a:gs>
                      <a:gs pos="100000">
                        <a:srgbClr val="063CCC"/>
                      </a:gs>
                    </a:gsLst>
                    <a:lin ang="20691541" scaled="1"/>
                  </a:gradFill>
                  <a:ln w="115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323" name="Freeform: Shape 4322">
                    <a:extLst>
                      <a:ext uri="{FF2B5EF4-FFF2-40B4-BE49-F238E27FC236}">
                        <a16:creationId xmlns:a16="http://schemas.microsoft.com/office/drawing/2014/main" id="{1F31BDCE-875E-F0C9-B5CF-F95DA6B14FDD}"/>
                      </a:ext>
                    </a:extLst>
                  </p:cNvPr>
                  <p:cNvSpPr/>
                  <p:nvPr/>
                </p:nvSpPr>
                <p:spPr>
                  <a:xfrm>
                    <a:off x="15715839" y="9328148"/>
                    <a:ext cx="32847" cy="19016"/>
                  </a:xfrm>
                  <a:custGeom>
                    <a:avLst/>
                    <a:gdLst>
                      <a:gd name="connsiteX0" fmla="*/ 15848 w 32847"/>
                      <a:gd name="connsiteY0" fmla="*/ 865 h 19016"/>
                      <a:gd name="connsiteX1" fmla="*/ 20457 w 32847"/>
                      <a:gd name="connsiteY1" fmla="*/ 865 h 19016"/>
                      <a:gd name="connsiteX2" fmla="*/ 31982 w 32847"/>
                      <a:gd name="connsiteY2" fmla="*/ 7780 h 19016"/>
                      <a:gd name="connsiteX3" fmla="*/ 31982 w 32847"/>
                      <a:gd name="connsiteY3" fmla="*/ 10085 h 19016"/>
                      <a:gd name="connsiteX4" fmla="*/ 17000 w 32847"/>
                      <a:gd name="connsiteY4" fmla="*/ 18153 h 19016"/>
                      <a:gd name="connsiteX5" fmla="*/ 12389 w 32847"/>
                      <a:gd name="connsiteY5" fmla="*/ 18153 h 19016"/>
                      <a:gd name="connsiteX6" fmla="*/ 864 w 32847"/>
                      <a:gd name="connsiteY6" fmla="*/ 11237 h 19016"/>
                      <a:gd name="connsiteX7" fmla="*/ 864 w 32847"/>
                      <a:gd name="connsiteY7" fmla="*/ 8932 h 19016"/>
                      <a:gd name="connsiteX8" fmla="*/ 15848 w 32847"/>
                      <a:gd name="connsiteY8" fmla="*/ 865 h 190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2847" h="19016">
                        <a:moveTo>
                          <a:pt x="15848" y="865"/>
                        </a:moveTo>
                        <a:cubicBezTo>
                          <a:pt x="17000" y="-288"/>
                          <a:pt x="19305" y="-288"/>
                          <a:pt x="20457" y="865"/>
                        </a:cubicBezTo>
                        <a:lnTo>
                          <a:pt x="31982" y="7780"/>
                        </a:lnTo>
                        <a:cubicBezTo>
                          <a:pt x="33135" y="8932"/>
                          <a:pt x="33135" y="10085"/>
                          <a:pt x="31982" y="10085"/>
                        </a:cubicBezTo>
                        <a:lnTo>
                          <a:pt x="17000" y="18153"/>
                        </a:lnTo>
                        <a:cubicBezTo>
                          <a:pt x="15848" y="19305"/>
                          <a:pt x="13542" y="19305"/>
                          <a:pt x="12389" y="18153"/>
                        </a:cubicBezTo>
                        <a:lnTo>
                          <a:pt x="864" y="11237"/>
                        </a:lnTo>
                        <a:cubicBezTo>
                          <a:pt x="-288" y="10085"/>
                          <a:pt x="-288" y="8932"/>
                          <a:pt x="864" y="8932"/>
                        </a:cubicBezTo>
                        <a:lnTo>
                          <a:pt x="15848" y="865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0366FE"/>
                      </a:gs>
                      <a:gs pos="50000">
                        <a:srgbClr val="0451E5"/>
                      </a:gs>
                      <a:gs pos="100000">
                        <a:srgbClr val="063CCC"/>
                      </a:gs>
                    </a:gsLst>
                    <a:lin ang="20691535" scaled="1"/>
                  </a:gradFill>
                  <a:ln w="115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324" name="Freeform: Shape 4323">
                    <a:extLst>
                      <a:ext uri="{FF2B5EF4-FFF2-40B4-BE49-F238E27FC236}">
                        <a16:creationId xmlns:a16="http://schemas.microsoft.com/office/drawing/2014/main" id="{64869987-42FC-3793-32B7-1D190B4ED083}"/>
                      </a:ext>
                    </a:extLst>
                  </p:cNvPr>
                  <p:cNvSpPr/>
                  <p:nvPr/>
                </p:nvSpPr>
                <p:spPr>
                  <a:xfrm>
                    <a:off x="15690483" y="9339673"/>
                    <a:ext cx="36304" cy="21321"/>
                  </a:xfrm>
                  <a:custGeom>
                    <a:avLst/>
                    <a:gdLst>
                      <a:gd name="connsiteX0" fmla="*/ 19305 w 36304"/>
                      <a:gd name="connsiteY0" fmla="*/ 865 h 21321"/>
                      <a:gd name="connsiteX1" fmla="*/ 23915 w 36304"/>
                      <a:gd name="connsiteY1" fmla="*/ 865 h 21321"/>
                      <a:gd name="connsiteX2" fmla="*/ 35440 w 36304"/>
                      <a:gd name="connsiteY2" fmla="*/ 7780 h 21321"/>
                      <a:gd name="connsiteX3" fmla="*/ 35440 w 36304"/>
                      <a:gd name="connsiteY3" fmla="*/ 10085 h 21321"/>
                      <a:gd name="connsiteX4" fmla="*/ 17000 w 36304"/>
                      <a:gd name="connsiteY4" fmla="*/ 20457 h 21321"/>
                      <a:gd name="connsiteX5" fmla="*/ 12390 w 36304"/>
                      <a:gd name="connsiteY5" fmla="*/ 20457 h 21321"/>
                      <a:gd name="connsiteX6" fmla="*/ 865 w 36304"/>
                      <a:gd name="connsiteY6" fmla="*/ 13542 h 21321"/>
                      <a:gd name="connsiteX7" fmla="*/ 865 w 36304"/>
                      <a:gd name="connsiteY7" fmla="*/ 11237 h 21321"/>
                      <a:gd name="connsiteX8" fmla="*/ 19305 w 36304"/>
                      <a:gd name="connsiteY8" fmla="*/ 865 h 213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6304" h="21321">
                        <a:moveTo>
                          <a:pt x="19305" y="865"/>
                        </a:moveTo>
                        <a:cubicBezTo>
                          <a:pt x="20457" y="-288"/>
                          <a:pt x="22762" y="-288"/>
                          <a:pt x="23915" y="865"/>
                        </a:cubicBezTo>
                        <a:lnTo>
                          <a:pt x="35440" y="7780"/>
                        </a:lnTo>
                        <a:cubicBezTo>
                          <a:pt x="36593" y="8932"/>
                          <a:pt x="36593" y="10085"/>
                          <a:pt x="35440" y="10085"/>
                        </a:cubicBezTo>
                        <a:lnTo>
                          <a:pt x="17000" y="20457"/>
                        </a:lnTo>
                        <a:cubicBezTo>
                          <a:pt x="15847" y="21610"/>
                          <a:pt x="13542" y="21610"/>
                          <a:pt x="12390" y="20457"/>
                        </a:cubicBezTo>
                        <a:lnTo>
                          <a:pt x="865" y="13542"/>
                        </a:lnTo>
                        <a:cubicBezTo>
                          <a:pt x="-288" y="12390"/>
                          <a:pt x="-288" y="11237"/>
                          <a:pt x="865" y="11237"/>
                        </a:cubicBezTo>
                        <a:lnTo>
                          <a:pt x="19305" y="865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0366FE"/>
                      </a:gs>
                      <a:gs pos="50000">
                        <a:srgbClr val="0451E5"/>
                      </a:gs>
                      <a:gs pos="100000">
                        <a:srgbClr val="063CCC"/>
                      </a:gs>
                    </a:gsLst>
                    <a:lin ang="20691539" scaled="1"/>
                  </a:gradFill>
                  <a:ln w="115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325" name="Freeform: Shape 4324">
                    <a:extLst>
                      <a:ext uri="{FF2B5EF4-FFF2-40B4-BE49-F238E27FC236}">
                        <a16:creationId xmlns:a16="http://schemas.microsoft.com/office/drawing/2014/main" id="{A04933C3-6D36-8505-1378-1520C5F8F145}"/>
                      </a:ext>
                    </a:extLst>
                  </p:cNvPr>
                  <p:cNvSpPr/>
                  <p:nvPr/>
                </p:nvSpPr>
                <p:spPr>
                  <a:xfrm>
                    <a:off x="15991292" y="9194455"/>
                    <a:ext cx="33999" cy="20169"/>
                  </a:xfrm>
                  <a:custGeom>
                    <a:avLst/>
                    <a:gdLst>
                      <a:gd name="connsiteX0" fmla="*/ 17000 w 33999"/>
                      <a:gd name="connsiteY0" fmla="*/ 864 h 20169"/>
                      <a:gd name="connsiteX1" fmla="*/ 21609 w 33999"/>
                      <a:gd name="connsiteY1" fmla="*/ 864 h 20169"/>
                      <a:gd name="connsiteX2" fmla="*/ 33135 w 33999"/>
                      <a:gd name="connsiteY2" fmla="*/ 7780 h 20169"/>
                      <a:gd name="connsiteX3" fmla="*/ 33135 w 33999"/>
                      <a:gd name="connsiteY3" fmla="*/ 10084 h 20169"/>
                      <a:gd name="connsiteX4" fmla="*/ 17000 w 33999"/>
                      <a:gd name="connsiteY4" fmla="*/ 19305 h 20169"/>
                      <a:gd name="connsiteX5" fmla="*/ 12389 w 33999"/>
                      <a:gd name="connsiteY5" fmla="*/ 19305 h 20169"/>
                      <a:gd name="connsiteX6" fmla="*/ 864 w 33999"/>
                      <a:gd name="connsiteY6" fmla="*/ 12389 h 20169"/>
                      <a:gd name="connsiteX7" fmla="*/ 864 w 33999"/>
                      <a:gd name="connsiteY7" fmla="*/ 10084 h 20169"/>
                      <a:gd name="connsiteX8" fmla="*/ 17000 w 33999"/>
                      <a:gd name="connsiteY8" fmla="*/ 864 h 2016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3999" h="20169">
                        <a:moveTo>
                          <a:pt x="17000" y="864"/>
                        </a:moveTo>
                        <a:cubicBezTo>
                          <a:pt x="18152" y="-288"/>
                          <a:pt x="20457" y="-288"/>
                          <a:pt x="21609" y="864"/>
                        </a:cubicBezTo>
                        <a:lnTo>
                          <a:pt x="33135" y="7780"/>
                        </a:lnTo>
                        <a:cubicBezTo>
                          <a:pt x="34288" y="8932"/>
                          <a:pt x="34288" y="10084"/>
                          <a:pt x="33135" y="10084"/>
                        </a:cubicBezTo>
                        <a:lnTo>
                          <a:pt x="17000" y="19305"/>
                        </a:lnTo>
                        <a:cubicBezTo>
                          <a:pt x="15847" y="20457"/>
                          <a:pt x="13542" y="20457"/>
                          <a:pt x="12389" y="19305"/>
                        </a:cubicBezTo>
                        <a:lnTo>
                          <a:pt x="864" y="12389"/>
                        </a:lnTo>
                        <a:cubicBezTo>
                          <a:pt x="-288" y="11237"/>
                          <a:pt x="-288" y="10084"/>
                          <a:pt x="864" y="10084"/>
                        </a:cubicBezTo>
                        <a:lnTo>
                          <a:pt x="17000" y="864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0366FE"/>
                      </a:gs>
                      <a:gs pos="50000">
                        <a:srgbClr val="0451E5"/>
                      </a:gs>
                      <a:gs pos="100000">
                        <a:srgbClr val="063CCC"/>
                      </a:gs>
                    </a:gsLst>
                    <a:lin ang="20691542" scaled="1"/>
                  </a:gradFill>
                  <a:ln w="115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326" name="Freeform: Shape 4325">
                    <a:extLst>
                      <a:ext uri="{FF2B5EF4-FFF2-40B4-BE49-F238E27FC236}">
                        <a16:creationId xmlns:a16="http://schemas.microsoft.com/office/drawing/2014/main" id="{C2A3CC44-2126-1BF8-A2AD-C7312B68F724}"/>
                      </a:ext>
                    </a:extLst>
                  </p:cNvPr>
                  <p:cNvSpPr/>
                  <p:nvPr/>
                </p:nvSpPr>
                <p:spPr>
                  <a:xfrm>
                    <a:off x="15963632" y="9208285"/>
                    <a:ext cx="37457" cy="22474"/>
                  </a:xfrm>
                  <a:custGeom>
                    <a:avLst/>
                    <a:gdLst>
                      <a:gd name="connsiteX0" fmla="*/ 20457 w 37457"/>
                      <a:gd name="connsiteY0" fmla="*/ 864 h 22474"/>
                      <a:gd name="connsiteX1" fmla="*/ 25068 w 37457"/>
                      <a:gd name="connsiteY1" fmla="*/ 864 h 22474"/>
                      <a:gd name="connsiteX2" fmla="*/ 36593 w 37457"/>
                      <a:gd name="connsiteY2" fmla="*/ 7779 h 22474"/>
                      <a:gd name="connsiteX3" fmla="*/ 36593 w 37457"/>
                      <a:gd name="connsiteY3" fmla="*/ 10084 h 22474"/>
                      <a:gd name="connsiteX4" fmla="*/ 17000 w 37457"/>
                      <a:gd name="connsiteY4" fmla="*/ 21609 h 22474"/>
                      <a:gd name="connsiteX5" fmla="*/ 12389 w 37457"/>
                      <a:gd name="connsiteY5" fmla="*/ 21609 h 22474"/>
                      <a:gd name="connsiteX6" fmla="*/ 864 w 37457"/>
                      <a:gd name="connsiteY6" fmla="*/ 14695 h 22474"/>
                      <a:gd name="connsiteX7" fmla="*/ 864 w 37457"/>
                      <a:gd name="connsiteY7" fmla="*/ 12389 h 22474"/>
                      <a:gd name="connsiteX8" fmla="*/ 20457 w 37457"/>
                      <a:gd name="connsiteY8" fmla="*/ 864 h 224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7457" h="22474">
                        <a:moveTo>
                          <a:pt x="20457" y="864"/>
                        </a:moveTo>
                        <a:cubicBezTo>
                          <a:pt x="21610" y="-288"/>
                          <a:pt x="23915" y="-288"/>
                          <a:pt x="25068" y="864"/>
                        </a:cubicBezTo>
                        <a:lnTo>
                          <a:pt x="36593" y="7779"/>
                        </a:lnTo>
                        <a:cubicBezTo>
                          <a:pt x="37745" y="8932"/>
                          <a:pt x="37745" y="10084"/>
                          <a:pt x="36593" y="10084"/>
                        </a:cubicBezTo>
                        <a:lnTo>
                          <a:pt x="17000" y="21609"/>
                        </a:lnTo>
                        <a:cubicBezTo>
                          <a:pt x="15848" y="22762"/>
                          <a:pt x="13542" y="22762"/>
                          <a:pt x="12389" y="21609"/>
                        </a:cubicBezTo>
                        <a:lnTo>
                          <a:pt x="864" y="14695"/>
                        </a:lnTo>
                        <a:cubicBezTo>
                          <a:pt x="-288" y="13542"/>
                          <a:pt x="-288" y="12389"/>
                          <a:pt x="864" y="12389"/>
                        </a:cubicBezTo>
                        <a:lnTo>
                          <a:pt x="20457" y="864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0366FE"/>
                      </a:gs>
                      <a:gs pos="50000">
                        <a:srgbClr val="0451E5"/>
                      </a:gs>
                      <a:gs pos="100000">
                        <a:srgbClr val="063CCC"/>
                      </a:gs>
                    </a:gsLst>
                    <a:lin ang="20691541" scaled="1"/>
                  </a:gradFill>
                  <a:ln w="115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327" name="Freeform: Shape 4326">
                    <a:extLst>
                      <a:ext uri="{FF2B5EF4-FFF2-40B4-BE49-F238E27FC236}">
                        <a16:creationId xmlns:a16="http://schemas.microsoft.com/office/drawing/2014/main" id="{3952A49D-9DE5-F3E7-10AF-A32756C85AB4}"/>
                      </a:ext>
                    </a:extLst>
                  </p:cNvPr>
                  <p:cNvSpPr/>
                  <p:nvPr/>
                </p:nvSpPr>
                <p:spPr>
                  <a:xfrm>
                    <a:off x="15941733" y="9222115"/>
                    <a:ext cx="32847" cy="19016"/>
                  </a:xfrm>
                  <a:custGeom>
                    <a:avLst/>
                    <a:gdLst>
                      <a:gd name="connsiteX0" fmla="*/ 15847 w 32847"/>
                      <a:gd name="connsiteY0" fmla="*/ 865 h 19016"/>
                      <a:gd name="connsiteX1" fmla="*/ 20458 w 32847"/>
                      <a:gd name="connsiteY1" fmla="*/ 865 h 19016"/>
                      <a:gd name="connsiteX2" fmla="*/ 31983 w 32847"/>
                      <a:gd name="connsiteY2" fmla="*/ 7780 h 19016"/>
                      <a:gd name="connsiteX3" fmla="*/ 31983 w 32847"/>
                      <a:gd name="connsiteY3" fmla="*/ 10085 h 19016"/>
                      <a:gd name="connsiteX4" fmla="*/ 17000 w 32847"/>
                      <a:gd name="connsiteY4" fmla="*/ 18153 h 19016"/>
                      <a:gd name="connsiteX5" fmla="*/ 12390 w 32847"/>
                      <a:gd name="connsiteY5" fmla="*/ 18153 h 19016"/>
                      <a:gd name="connsiteX6" fmla="*/ 865 w 32847"/>
                      <a:gd name="connsiteY6" fmla="*/ 11237 h 19016"/>
                      <a:gd name="connsiteX7" fmla="*/ 865 w 32847"/>
                      <a:gd name="connsiteY7" fmla="*/ 8933 h 19016"/>
                      <a:gd name="connsiteX8" fmla="*/ 15847 w 32847"/>
                      <a:gd name="connsiteY8" fmla="*/ 865 h 190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2847" h="19016">
                        <a:moveTo>
                          <a:pt x="15847" y="865"/>
                        </a:moveTo>
                        <a:cubicBezTo>
                          <a:pt x="17000" y="-288"/>
                          <a:pt x="19305" y="-288"/>
                          <a:pt x="20458" y="865"/>
                        </a:cubicBezTo>
                        <a:lnTo>
                          <a:pt x="31983" y="7780"/>
                        </a:lnTo>
                        <a:cubicBezTo>
                          <a:pt x="33135" y="8933"/>
                          <a:pt x="33135" y="10085"/>
                          <a:pt x="31983" y="10085"/>
                        </a:cubicBezTo>
                        <a:lnTo>
                          <a:pt x="17000" y="18153"/>
                        </a:lnTo>
                        <a:cubicBezTo>
                          <a:pt x="15847" y="19305"/>
                          <a:pt x="13542" y="19305"/>
                          <a:pt x="12390" y="18153"/>
                        </a:cubicBezTo>
                        <a:lnTo>
                          <a:pt x="865" y="11237"/>
                        </a:lnTo>
                        <a:cubicBezTo>
                          <a:pt x="-288" y="10085"/>
                          <a:pt x="-288" y="8933"/>
                          <a:pt x="865" y="8933"/>
                        </a:cubicBezTo>
                        <a:lnTo>
                          <a:pt x="15847" y="865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0366FE"/>
                      </a:gs>
                      <a:gs pos="50000">
                        <a:srgbClr val="0451E5"/>
                      </a:gs>
                      <a:gs pos="100000">
                        <a:srgbClr val="063CCC"/>
                      </a:gs>
                    </a:gsLst>
                    <a:lin ang="20691542" scaled="1"/>
                  </a:gradFill>
                  <a:ln w="115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328" name="Freeform: Shape 4327">
                    <a:extLst>
                      <a:ext uri="{FF2B5EF4-FFF2-40B4-BE49-F238E27FC236}">
                        <a16:creationId xmlns:a16="http://schemas.microsoft.com/office/drawing/2014/main" id="{2F932FEA-932B-2584-3D77-91D8B26F3A1E}"/>
                      </a:ext>
                    </a:extLst>
                  </p:cNvPr>
                  <p:cNvSpPr/>
                  <p:nvPr/>
                </p:nvSpPr>
                <p:spPr>
                  <a:xfrm>
                    <a:off x="15920988" y="9234793"/>
                    <a:ext cx="32847" cy="19016"/>
                  </a:xfrm>
                  <a:custGeom>
                    <a:avLst/>
                    <a:gdLst>
                      <a:gd name="connsiteX0" fmla="*/ 15847 w 32847"/>
                      <a:gd name="connsiteY0" fmla="*/ 864 h 19016"/>
                      <a:gd name="connsiteX1" fmla="*/ 20457 w 32847"/>
                      <a:gd name="connsiteY1" fmla="*/ 864 h 19016"/>
                      <a:gd name="connsiteX2" fmla="*/ 31982 w 32847"/>
                      <a:gd name="connsiteY2" fmla="*/ 7780 h 19016"/>
                      <a:gd name="connsiteX3" fmla="*/ 31982 w 32847"/>
                      <a:gd name="connsiteY3" fmla="*/ 10084 h 19016"/>
                      <a:gd name="connsiteX4" fmla="*/ 17000 w 32847"/>
                      <a:gd name="connsiteY4" fmla="*/ 18152 h 19016"/>
                      <a:gd name="connsiteX5" fmla="*/ 12390 w 32847"/>
                      <a:gd name="connsiteY5" fmla="*/ 18152 h 19016"/>
                      <a:gd name="connsiteX6" fmla="*/ 865 w 32847"/>
                      <a:gd name="connsiteY6" fmla="*/ 11237 h 19016"/>
                      <a:gd name="connsiteX7" fmla="*/ 865 w 32847"/>
                      <a:gd name="connsiteY7" fmla="*/ 8932 h 19016"/>
                      <a:gd name="connsiteX8" fmla="*/ 15847 w 32847"/>
                      <a:gd name="connsiteY8" fmla="*/ 864 h 190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2847" h="19016">
                        <a:moveTo>
                          <a:pt x="15847" y="864"/>
                        </a:moveTo>
                        <a:cubicBezTo>
                          <a:pt x="17000" y="-288"/>
                          <a:pt x="19305" y="-288"/>
                          <a:pt x="20457" y="864"/>
                        </a:cubicBezTo>
                        <a:lnTo>
                          <a:pt x="31982" y="7780"/>
                        </a:lnTo>
                        <a:cubicBezTo>
                          <a:pt x="33135" y="8932"/>
                          <a:pt x="33135" y="10084"/>
                          <a:pt x="31982" y="10084"/>
                        </a:cubicBezTo>
                        <a:lnTo>
                          <a:pt x="17000" y="18152"/>
                        </a:lnTo>
                        <a:cubicBezTo>
                          <a:pt x="15847" y="19305"/>
                          <a:pt x="13542" y="19305"/>
                          <a:pt x="12390" y="18152"/>
                        </a:cubicBezTo>
                        <a:lnTo>
                          <a:pt x="865" y="11237"/>
                        </a:lnTo>
                        <a:cubicBezTo>
                          <a:pt x="-288" y="10084"/>
                          <a:pt x="-288" y="8932"/>
                          <a:pt x="865" y="8932"/>
                        </a:cubicBezTo>
                        <a:lnTo>
                          <a:pt x="15847" y="864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0366FE"/>
                      </a:gs>
                      <a:gs pos="50000">
                        <a:srgbClr val="0451E5"/>
                      </a:gs>
                      <a:gs pos="100000">
                        <a:srgbClr val="063CCC"/>
                      </a:gs>
                    </a:gsLst>
                    <a:lin ang="20691541" scaled="1"/>
                  </a:gradFill>
                  <a:ln w="115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329" name="Freeform: Shape 4328">
                    <a:extLst>
                      <a:ext uri="{FF2B5EF4-FFF2-40B4-BE49-F238E27FC236}">
                        <a16:creationId xmlns:a16="http://schemas.microsoft.com/office/drawing/2014/main" id="{7BF6B372-B576-90BF-DE0E-7A4041E3B8C6}"/>
                      </a:ext>
                    </a:extLst>
                  </p:cNvPr>
                  <p:cNvSpPr/>
                  <p:nvPr/>
                </p:nvSpPr>
                <p:spPr>
                  <a:xfrm>
                    <a:off x="15899090" y="9246319"/>
                    <a:ext cx="32846" cy="19016"/>
                  </a:xfrm>
                  <a:custGeom>
                    <a:avLst/>
                    <a:gdLst>
                      <a:gd name="connsiteX0" fmla="*/ 15847 w 32846"/>
                      <a:gd name="connsiteY0" fmla="*/ 864 h 19016"/>
                      <a:gd name="connsiteX1" fmla="*/ 20457 w 32846"/>
                      <a:gd name="connsiteY1" fmla="*/ 864 h 19016"/>
                      <a:gd name="connsiteX2" fmla="*/ 31982 w 32846"/>
                      <a:gd name="connsiteY2" fmla="*/ 7780 h 19016"/>
                      <a:gd name="connsiteX3" fmla="*/ 31982 w 32846"/>
                      <a:gd name="connsiteY3" fmla="*/ 10084 h 19016"/>
                      <a:gd name="connsiteX4" fmla="*/ 17000 w 32846"/>
                      <a:gd name="connsiteY4" fmla="*/ 18152 h 19016"/>
                      <a:gd name="connsiteX5" fmla="*/ 12389 w 32846"/>
                      <a:gd name="connsiteY5" fmla="*/ 18152 h 19016"/>
                      <a:gd name="connsiteX6" fmla="*/ 864 w 32846"/>
                      <a:gd name="connsiteY6" fmla="*/ 11237 h 19016"/>
                      <a:gd name="connsiteX7" fmla="*/ 864 w 32846"/>
                      <a:gd name="connsiteY7" fmla="*/ 8932 h 19016"/>
                      <a:gd name="connsiteX8" fmla="*/ 15847 w 32846"/>
                      <a:gd name="connsiteY8" fmla="*/ 864 h 190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2846" h="19016">
                        <a:moveTo>
                          <a:pt x="15847" y="864"/>
                        </a:moveTo>
                        <a:cubicBezTo>
                          <a:pt x="17000" y="-288"/>
                          <a:pt x="19304" y="-288"/>
                          <a:pt x="20457" y="864"/>
                        </a:cubicBezTo>
                        <a:lnTo>
                          <a:pt x="31982" y="7780"/>
                        </a:lnTo>
                        <a:cubicBezTo>
                          <a:pt x="33135" y="8932"/>
                          <a:pt x="33135" y="10084"/>
                          <a:pt x="31982" y="10084"/>
                        </a:cubicBezTo>
                        <a:lnTo>
                          <a:pt x="17000" y="18152"/>
                        </a:lnTo>
                        <a:cubicBezTo>
                          <a:pt x="15847" y="19305"/>
                          <a:pt x="13542" y="19305"/>
                          <a:pt x="12389" y="18152"/>
                        </a:cubicBezTo>
                        <a:lnTo>
                          <a:pt x="864" y="11237"/>
                        </a:lnTo>
                        <a:cubicBezTo>
                          <a:pt x="-288" y="10084"/>
                          <a:pt x="-288" y="8932"/>
                          <a:pt x="864" y="8932"/>
                        </a:cubicBezTo>
                        <a:lnTo>
                          <a:pt x="15847" y="864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0366FE"/>
                      </a:gs>
                      <a:gs pos="50000">
                        <a:srgbClr val="0451E5"/>
                      </a:gs>
                      <a:gs pos="100000">
                        <a:srgbClr val="063CCC"/>
                      </a:gs>
                    </a:gsLst>
                    <a:lin ang="20691539" scaled="1"/>
                  </a:gradFill>
                  <a:ln w="115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330" name="Freeform: Shape 4329">
                    <a:extLst>
                      <a:ext uri="{FF2B5EF4-FFF2-40B4-BE49-F238E27FC236}">
                        <a16:creationId xmlns:a16="http://schemas.microsoft.com/office/drawing/2014/main" id="{E39542BF-9F3B-D206-E1E3-C5E0316D1392}"/>
                      </a:ext>
                    </a:extLst>
                  </p:cNvPr>
                  <p:cNvSpPr/>
                  <p:nvPr/>
                </p:nvSpPr>
                <p:spPr>
                  <a:xfrm>
                    <a:off x="15877192" y="9257844"/>
                    <a:ext cx="32847" cy="19016"/>
                  </a:xfrm>
                  <a:custGeom>
                    <a:avLst/>
                    <a:gdLst>
                      <a:gd name="connsiteX0" fmla="*/ 15848 w 32847"/>
                      <a:gd name="connsiteY0" fmla="*/ 864 h 19016"/>
                      <a:gd name="connsiteX1" fmla="*/ 20457 w 32847"/>
                      <a:gd name="connsiteY1" fmla="*/ 864 h 19016"/>
                      <a:gd name="connsiteX2" fmla="*/ 31982 w 32847"/>
                      <a:gd name="connsiteY2" fmla="*/ 7780 h 19016"/>
                      <a:gd name="connsiteX3" fmla="*/ 31982 w 32847"/>
                      <a:gd name="connsiteY3" fmla="*/ 10084 h 19016"/>
                      <a:gd name="connsiteX4" fmla="*/ 17000 w 32847"/>
                      <a:gd name="connsiteY4" fmla="*/ 18152 h 19016"/>
                      <a:gd name="connsiteX5" fmla="*/ 12389 w 32847"/>
                      <a:gd name="connsiteY5" fmla="*/ 18152 h 19016"/>
                      <a:gd name="connsiteX6" fmla="*/ 864 w 32847"/>
                      <a:gd name="connsiteY6" fmla="*/ 11237 h 19016"/>
                      <a:gd name="connsiteX7" fmla="*/ 864 w 32847"/>
                      <a:gd name="connsiteY7" fmla="*/ 8932 h 19016"/>
                      <a:gd name="connsiteX8" fmla="*/ 15848 w 32847"/>
                      <a:gd name="connsiteY8" fmla="*/ 864 h 190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2847" h="19016">
                        <a:moveTo>
                          <a:pt x="15848" y="864"/>
                        </a:moveTo>
                        <a:cubicBezTo>
                          <a:pt x="17000" y="-288"/>
                          <a:pt x="19305" y="-288"/>
                          <a:pt x="20457" y="864"/>
                        </a:cubicBezTo>
                        <a:lnTo>
                          <a:pt x="31982" y="7780"/>
                        </a:lnTo>
                        <a:cubicBezTo>
                          <a:pt x="33135" y="8932"/>
                          <a:pt x="33135" y="10084"/>
                          <a:pt x="31982" y="10084"/>
                        </a:cubicBezTo>
                        <a:lnTo>
                          <a:pt x="17000" y="18152"/>
                        </a:lnTo>
                        <a:cubicBezTo>
                          <a:pt x="15848" y="19305"/>
                          <a:pt x="13542" y="19305"/>
                          <a:pt x="12389" y="18152"/>
                        </a:cubicBezTo>
                        <a:lnTo>
                          <a:pt x="864" y="11237"/>
                        </a:lnTo>
                        <a:cubicBezTo>
                          <a:pt x="-288" y="10084"/>
                          <a:pt x="-288" y="8932"/>
                          <a:pt x="864" y="8932"/>
                        </a:cubicBezTo>
                        <a:lnTo>
                          <a:pt x="15848" y="864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0366FE"/>
                      </a:gs>
                      <a:gs pos="50000">
                        <a:srgbClr val="0451E5"/>
                      </a:gs>
                      <a:gs pos="100000">
                        <a:srgbClr val="063CCC"/>
                      </a:gs>
                    </a:gsLst>
                    <a:lin ang="20691541" scaled="1"/>
                  </a:gradFill>
                  <a:ln w="115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331" name="Freeform: Shape 4330">
                    <a:extLst>
                      <a:ext uri="{FF2B5EF4-FFF2-40B4-BE49-F238E27FC236}">
                        <a16:creationId xmlns:a16="http://schemas.microsoft.com/office/drawing/2014/main" id="{267C55D9-F962-6A7F-FB23-002A99716490}"/>
                      </a:ext>
                    </a:extLst>
                  </p:cNvPr>
                  <p:cNvSpPr/>
                  <p:nvPr/>
                </p:nvSpPr>
                <p:spPr>
                  <a:xfrm>
                    <a:off x="15856447" y="9270521"/>
                    <a:ext cx="32846" cy="19016"/>
                  </a:xfrm>
                  <a:custGeom>
                    <a:avLst/>
                    <a:gdLst>
                      <a:gd name="connsiteX0" fmla="*/ 15847 w 32846"/>
                      <a:gd name="connsiteY0" fmla="*/ 865 h 19016"/>
                      <a:gd name="connsiteX1" fmla="*/ 20457 w 32846"/>
                      <a:gd name="connsiteY1" fmla="*/ 865 h 19016"/>
                      <a:gd name="connsiteX2" fmla="*/ 31982 w 32846"/>
                      <a:gd name="connsiteY2" fmla="*/ 7780 h 19016"/>
                      <a:gd name="connsiteX3" fmla="*/ 31982 w 32846"/>
                      <a:gd name="connsiteY3" fmla="*/ 10085 h 19016"/>
                      <a:gd name="connsiteX4" fmla="*/ 17000 w 32846"/>
                      <a:gd name="connsiteY4" fmla="*/ 18153 h 19016"/>
                      <a:gd name="connsiteX5" fmla="*/ 12389 w 32846"/>
                      <a:gd name="connsiteY5" fmla="*/ 18153 h 19016"/>
                      <a:gd name="connsiteX6" fmla="*/ 864 w 32846"/>
                      <a:gd name="connsiteY6" fmla="*/ 11237 h 19016"/>
                      <a:gd name="connsiteX7" fmla="*/ 864 w 32846"/>
                      <a:gd name="connsiteY7" fmla="*/ 8932 h 19016"/>
                      <a:gd name="connsiteX8" fmla="*/ 15847 w 32846"/>
                      <a:gd name="connsiteY8" fmla="*/ 865 h 190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2846" h="19016">
                        <a:moveTo>
                          <a:pt x="15847" y="865"/>
                        </a:moveTo>
                        <a:cubicBezTo>
                          <a:pt x="17000" y="-288"/>
                          <a:pt x="19305" y="-288"/>
                          <a:pt x="20457" y="865"/>
                        </a:cubicBezTo>
                        <a:lnTo>
                          <a:pt x="31982" y="7780"/>
                        </a:lnTo>
                        <a:cubicBezTo>
                          <a:pt x="33135" y="8932"/>
                          <a:pt x="33135" y="10085"/>
                          <a:pt x="31982" y="10085"/>
                        </a:cubicBezTo>
                        <a:lnTo>
                          <a:pt x="17000" y="18153"/>
                        </a:lnTo>
                        <a:cubicBezTo>
                          <a:pt x="15847" y="19305"/>
                          <a:pt x="13542" y="19305"/>
                          <a:pt x="12389" y="18153"/>
                        </a:cubicBezTo>
                        <a:lnTo>
                          <a:pt x="864" y="11237"/>
                        </a:lnTo>
                        <a:cubicBezTo>
                          <a:pt x="-288" y="10085"/>
                          <a:pt x="-288" y="8932"/>
                          <a:pt x="864" y="8932"/>
                        </a:cubicBezTo>
                        <a:lnTo>
                          <a:pt x="15847" y="865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0366FE"/>
                      </a:gs>
                      <a:gs pos="50000">
                        <a:srgbClr val="0451E5"/>
                      </a:gs>
                      <a:gs pos="100000">
                        <a:srgbClr val="063CCC"/>
                      </a:gs>
                    </a:gsLst>
                    <a:lin ang="20691539" scaled="1"/>
                  </a:gradFill>
                  <a:ln w="115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332" name="Freeform: Shape 4331">
                    <a:extLst>
                      <a:ext uri="{FF2B5EF4-FFF2-40B4-BE49-F238E27FC236}">
                        <a16:creationId xmlns:a16="http://schemas.microsoft.com/office/drawing/2014/main" id="{8BD36D9E-5229-845D-480F-DDA8C4FDEFB6}"/>
                      </a:ext>
                    </a:extLst>
                  </p:cNvPr>
                  <p:cNvSpPr/>
                  <p:nvPr/>
                </p:nvSpPr>
                <p:spPr>
                  <a:xfrm>
                    <a:off x="15834549" y="9282047"/>
                    <a:ext cx="32847" cy="19016"/>
                  </a:xfrm>
                  <a:custGeom>
                    <a:avLst/>
                    <a:gdLst>
                      <a:gd name="connsiteX0" fmla="*/ 15847 w 32847"/>
                      <a:gd name="connsiteY0" fmla="*/ 865 h 19016"/>
                      <a:gd name="connsiteX1" fmla="*/ 20457 w 32847"/>
                      <a:gd name="connsiteY1" fmla="*/ 865 h 19016"/>
                      <a:gd name="connsiteX2" fmla="*/ 31982 w 32847"/>
                      <a:gd name="connsiteY2" fmla="*/ 7780 h 19016"/>
                      <a:gd name="connsiteX3" fmla="*/ 31982 w 32847"/>
                      <a:gd name="connsiteY3" fmla="*/ 10085 h 19016"/>
                      <a:gd name="connsiteX4" fmla="*/ 17000 w 32847"/>
                      <a:gd name="connsiteY4" fmla="*/ 18153 h 19016"/>
                      <a:gd name="connsiteX5" fmla="*/ 12390 w 32847"/>
                      <a:gd name="connsiteY5" fmla="*/ 18153 h 19016"/>
                      <a:gd name="connsiteX6" fmla="*/ 865 w 32847"/>
                      <a:gd name="connsiteY6" fmla="*/ 11237 h 19016"/>
                      <a:gd name="connsiteX7" fmla="*/ 865 w 32847"/>
                      <a:gd name="connsiteY7" fmla="*/ 8932 h 19016"/>
                      <a:gd name="connsiteX8" fmla="*/ 15847 w 32847"/>
                      <a:gd name="connsiteY8" fmla="*/ 865 h 190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2847" h="19016">
                        <a:moveTo>
                          <a:pt x="15847" y="865"/>
                        </a:moveTo>
                        <a:cubicBezTo>
                          <a:pt x="17000" y="-288"/>
                          <a:pt x="19305" y="-288"/>
                          <a:pt x="20457" y="865"/>
                        </a:cubicBezTo>
                        <a:lnTo>
                          <a:pt x="31982" y="7780"/>
                        </a:lnTo>
                        <a:cubicBezTo>
                          <a:pt x="33135" y="8932"/>
                          <a:pt x="33135" y="10085"/>
                          <a:pt x="31982" y="10085"/>
                        </a:cubicBezTo>
                        <a:lnTo>
                          <a:pt x="17000" y="18153"/>
                        </a:lnTo>
                        <a:cubicBezTo>
                          <a:pt x="15847" y="19305"/>
                          <a:pt x="13542" y="19305"/>
                          <a:pt x="12390" y="18153"/>
                        </a:cubicBezTo>
                        <a:lnTo>
                          <a:pt x="865" y="11237"/>
                        </a:lnTo>
                        <a:cubicBezTo>
                          <a:pt x="-288" y="10085"/>
                          <a:pt x="-288" y="8932"/>
                          <a:pt x="865" y="8932"/>
                        </a:cubicBezTo>
                        <a:lnTo>
                          <a:pt x="15847" y="865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0366FE"/>
                      </a:gs>
                      <a:gs pos="50000">
                        <a:srgbClr val="0451E5"/>
                      </a:gs>
                      <a:gs pos="100000">
                        <a:srgbClr val="063CCC"/>
                      </a:gs>
                    </a:gsLst>
                    <a:lin ang="20691535" scaled="1"/>
                  </a:gradFill>
                  <a:ln w="115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333" name="Freeform: Shape 4332">
                    <a:extLst>
                      <a:ext uri="{FF2B5EF4-FFF2-40B4-BE49-F238E27FC236}">
                        <a16:creationId xmlns:a16="http://schemas.microsoft.com/office/drawing/2014/main" id="{5C64BFEB-5A81-E869-78F1-4C2191574DC1}"/>
                      </a:ext>
                    </a:extLst>
                  </p:cNvPr>
                  <p:cNvSpPr/>
                  <p:nvPr/>
                </p:nvSpPr>
                <p:spPr>
                  <a:xfrm>
                    <a:off x="15812651" y="9294725"/>
                    <a:ext cx="32846" cy="19016"/>
                  </a:xfrm>
                  <a:custGeom>
                    <a:avLst/>
                    <a:gdLst>
                      <a:gd name="connsiteX0" fmla="*/ 15847 w 32846"/>
                      <a:gd name="connsiteY0" fmla="*/ 864 h 19016"/>
                      <a:gd name="connsiteX1" fmla="*/ 20457 w 32846"/>
                      <a:gd name="connsiteY1" fmla="*/ 864 h 19016"/>
                      <a:gd name="connsiteX2" fmla="*/ 31982 w 32846"/>
                      <a:gd name="connsiteY2" fmla="*/ 7779 h 19016"/>
                      <a:gd name="connsiteX3" fmla="*/ 31982 w 32846"/>
                      <a:gd name="connsiteY3" fmla="*/ 10084 h 19016"/>
                      <a:gd name="connsiteX4" fmla="*/ 17000 w 32846"/>
                      <a:gd name="connsiteY4" fmla="*/ 18152 h 19016"/>
                      <a:gd name="connsiteX5" fmla="*/ 12389 w 32846"/>
                      <a:gd name="connsiteY5" fmla="*/ 18152 h 19016"/>
                      <a:gd name="connsiteX6" fmla="*/ 864 w 32846"/>
                      <a:gd name="connsiteY6" fmla="*/ 11237 h 19016"/>
                      <a:gd name="connsiteX7" fmla="*/ 864 w 32846"/>
                      <a:gd name="connsiteY7" fmla="*/ 8932 h 19016"/>
                      <a:gd name="connsiteX8" fmla="*/ 15847 w 32846"/>
                      <a:gd name="connsiteY8" fmla="*/ 864 h 190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2846" h="19016">
                        <a:moveTo>
                          <a:pt x="15847" y="864"/>
                        </a:moveTo>
                        <a:cubicBezTo>
                          <a:pt x="17000" y="-288"/>
                          <a:pt x="19304" y="-288"/>
                          <a:pt x="20457" y="864"/>
                        </a:cubicBezTo>
                        <a:lnTo>
                          <a:pt x="31982" y="7779"/>
                        </a:lnTo>
                        <a:cubicBezTo>
                          <a:pt x="33135" y="8932"/>
                          <a:pt x="33135" y="10084"/>
                          <a:pt x="31982" y="10084"/>
                        </a:cubicBezTo>
                        <a:lnTo>
                          <a:pt x="17000" y="18152"/>
                        </a:lnTo>
                        <a:cubicBezTo>
                          <a:pt x="15847" y="19304"/>
                          <a:pt x="13542" y="19304"/>
                          <a:pt x="12389" y="18152"/>
                        </a:cubicBezTo>
                        <a:lnTo>
                          <a:pt x="864" y="11237"/>
                        </a:lnTo>
                        <a:cubicBezTo>
                          <a:pt x="-288" y="10084"/>
                          <a:pt x="-288" y="8932"/>
                          <a:pt x="864" y="8932"/>
                        </a:cubicBezTo>
                        <a:lnTo>
                          <a:pt x="15847" y="864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0366FE"/>
                      </a:gs>
                      <a:gs pos="50000">
                        <a:srgbClr val="0451E5"/>
                      </a:gs>
                      <a:gs pos="100000">
                        <a:srgbClr val="063CCC"/>
                      </a:gs>
                    </a:gsLst>
                    <a:lin ang="20691542" scaled="1"/>
                  </a:gradFill>
                  <a:ln w="115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334" name="Freeform: Shape 4333">
                    <a:extLst>
                      <a:ext uri="{FF2B5EF4-FFF2-40B4-BE49-F238E27FC236}">
                        <a16:creationId xmlns:a16="http://schemas.microsoft.com/office/drawing/2014/main" id="{CBF74855-1058-EE36-D30F-8218BE0D1CC7}"/>
                      </a:ext>
                    </a:extLst>
                  </p:cNvPr>
                  <p:cNvSpPr/>
                  <p:nvPr/>
                </p:nvSpPr>
                <p:spPr>
                  <a:xfrm>
                    <a:off x="15791905" y="9306250"/>
                    <a:ext cx="32847" cy="19016"/>
                  </a:xfrm>
                  <a:custGeom>
                    <a:avLst/>
                    <a:gdLst>
                      <a:gd name="connsiteX0" fmla="*/ 15847 w 32847"/>
                      <a:gd name="connsiteY0" fmla="*/ 864 h 19016"/>
                      <a:gd name="connsiteX1" fmla="*/ 20458 w 32847"/>
                      <a:gd name="connsiteY1" fmla="*/ 864 h 19016"/>
                      <a:gd name="connsiteX2" fmla="*/ 31983 w 32847"/>
                      <a:gd name="connsiteY2" fmla="*/ 7779 h 19016"/>
                      <a:gd name="connsiteX3" fmla="*/ 31983 w 32847"/>
                      <a:gd name="connsiteY3" fmla="*/ 10084 h 19016"/>
                      <a:gd name="connsiteX4" fmla="*/ 17000 w 32847"/>
                      <a:gd name="connsiteY4" fmla="*/ 18152 h 19016"/>
                      <a:gd name="connsiteX5" fmla="*/ 12390 w 32847"/>
                      <a:gd name="connsiteY5" fmla="*/ 18152 h 19016"/>
                      <a:gd name="connsiteX6" fmla="*/ 865 w 32847"/>
                      <a:gd name="connsiteY6" fmla="*/ 11237 h 19016"/>
                      <a:gd name="connsiteX7" fmla="*/ 865 w 32847"/>
                      <a:gd name="connsiteY7" fmla="*/ 8932 h 19016"/>
                      <a:gd name="connsiteX8" fmla="*/ 15847 w 32847"/>
                      <a:gd name="connsiteY8" fmla="*/ 864 h 190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2847" h="19016">
                        <a:moveTo>
                          <a:pt x="15847" y="864"/>
                        </a:moveTo>
                        <a:cubicBezTo>
                          <a:pt x="17000" y="-288"/>
                          <a:pt x="19305" y="-288"/>
                          <a:pt x="20458" y="864"/>
                        </a:cubicBezTo>
                        <a:lnTo>
                          <a:pt x="31983" y="7779"/>
                        </a:lnTo>
                        <a:cubicBezTo>
                          <a:pt x="33135" y="8932"/>
                          <a:pt x="33135" y="10084"/>
                          <a:pt x="31983" y="10084"/>
                        </a:cubicBezTo>
                        <a:lnTo>
                          <a:pt x="17000" y="18152"/>
                        </a:lnTo>
                        <a:cubicBezTo>
                          <a:pt x="15847" y="19304"/>
                          <a:pt x="13542" y="19304"/>
                          <a:pt x="12390" y="18152"/>
                        </a:cubicBezTo>
                        <a:lnTo>
                          <a:pt x="865" y="11237"/>
                        </a:lnTo>
                        <a:cubicBezTo>
                          <a:pt x="-288" y="10084"/>
                          <a:pt x="-288" y="8932"/>
                          <a:pt x="865" y="8932"/>
                        </a:cubicBezTo>
                        <a:lnTo>
                          <a:pt x="15847" y="864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0366FE"/>
                      </a:gs>
                      <a:gs pos="50000">
                        <a:srgbClr val="0451E5"/>
                      </a:gs>
                      <a:gs pos="100000">
                        <a:srgbClr val="063CCC"/>
                      </a:gs>
                    </a:gsLst>
                    <a:lin ang="20691542" scaled="1"/>
                  </a:gradFill>
                  <a:ln w="115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335" name="Freeform: Shape 4334">
                    <a:extLst>
                      <a:ext uri="{FF2B5EF4-FFF2-40B4-BE49-F238E27FC236}">
                        <a16:creationId xmlns:a16="http://schemas.microsoft.com/office/drawing/2014/main" id="{260F25BE-E36D-7C85-1BF5-9872F40470FE}"/>
                      </a:ext>
                    </a:extLst>
                  </p:cNvPr>
                  <p:cNvSpPr/>
                  <p:nvPr/>
                </p:nvSpPr>
                <p:spPr>
                  <a:xfrm>
                    <a:off x="15770007" y="9317775"/>
                    <a:ext cx="32846" cy="19016"/>
                  </a:xfrm>
                  <a:custGeom>
                    <a:avLst/>
                    <a:gdLst>
                      <a:gd name="connsiteX0" fmla="*/ 15847 w 32846"/>
                      <a:gd name="connsiteY0" fmla="*/ 864 h 19016"/>
                      <a:gd name="connsiteX1" fmla="*/ 20457 w 32846"/>
                      <a:gd name="connsiteY1" fmla="*/ 864 h 19016"/>
                      <a:gd name="connsiteX2" fmla="*/ 31982 w 32846"/>
                      <a:gd name="connsiteY2" fmla="*/ 7779 h 19016"/>
                      <a:gd name="connsiteX3" fmla="*/ 31982 w 32846"/>
                      <a:gd name="connsiteY3" fmla="*/ 10084 h 19016"/>
                      <a:gd name="connsiteX4" fmla="*/ 17000 w 32846"/>
                      <a:gd name="connsiteY4" fmla="*/ 18152 h 19016"/>
                      <a:gd name="connsiteX5" fmla="*/ 12389 w 32846"/>
                      <a:gd name="connsiteY5" fmla="*/ 18152 h 19016"/>
                      <a:gd name="connsiteX6" fmla="*/ 864 w 32846"/>
                      <a:gd name="connsiteY6" fmla="*/ 11237 h 19016"/>
                      <a:gd name="connsiteX7" fmla="*/ 864 w 32846"/>
                      <a:gd name="connsiteY7" fmla="*/ 8932 h 19016"/>
                      <a:gd name="connsiteX8" fmla="*/ 15847 w 32846"/>
                      <a:gd name="connsiteY8" fmla="*/ 864 h 190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2846" h="19016">
                        <a:moveTo>
                          <a:pt x="15847" y="864"/>
                        </a:moveTo>
                        <a:cubicBezTo>
                          <a:pt x="17000" y="-288"/>
                          <a:pt x="19305" y="-288"/>
                          <a:pt x="20457" y="864"/>
                        </a:cubicBezTo>
                        <a:lnTo>
                          <a:pt x="31982" y="7779"/>
                        </a:lnTo>
                        <a:cubicBezTo>
                          <a:pt x="33135" y="8932"/>
                          <a:pt x="33135" y="10084"/>
                          <a:pt x="31982" y="10084"/>
                        </a:cubicBezTo>
                        <a:lnTo>
                          <a:pt x="17000" y="18152"/>
                        </a:lnTo>
                        <a:cubicBezTo>
                          <a:pt x="15847" y="19304"/>
                          <a:pt x="13542" y="19304"/>
                          <a:pt x="12389" y="18152"/>
                        </a:cubicBezTo>
                        <a:lnTo>
                          <a:pt x="864" y="11237"/>
                        </a:lnTo>
                        <a:cubicBezTo>
                          <a:pt x="-288" y="10084"/>
                          <a:pt x="-288" y="8932"/>
                          <a:pt x="864" y="8932"/>
                        </a:cubicBezTo>
                        <a:lnTo>
                          <a:pt x="15847" y="864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0366FE"/>
                      </a:gs>
                      <a:gs pos="50000">
                        <a:srgbClr val="0451E5"/>
                      </a:gs>
                      <a:gs pos="100000">
                        <a:srgbClr val="063CCC"/>
                      </a:gs>
                    </a:gsLst>
                    <a:lin ang="20691537" scaled="1"/>
                  </a:gradFill>
                  <a:ln w="115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336" name="Freeform: Shape 4335">
                    <a:extLst>
                      <a:ext uri="{FF2B5EF4-FFF2-40B4-BE49-F238E27FC236}">
                        <a16:creationId xmlns:a16="http://schemas.microsoft.com/office/drawing/2014/main" id="{19BE8441-3AC2-0CC5-8A04-E74312C33AB1}"/>
                      </a:ext>
                    </a:extLst>
                  </p:cNvPr>
                  <p:cNvSpPr/>
                  <p:nvPr/>
                </p:nvSpPr>
                <p:spPr>
                  <a:xfrm>
                    <a:off x="15748109" y="9330453"/>
                    <a:ext cx="32847" cy="19016"/>
                  </a:xfrm>
                  <a:custGeom>
                    <a:avLst/>
                    <a:gdLst>
                      <a:gd name="connsiteX0" fmla="*/ 15847 w 32847"/>
                      <a:gd name="connsiteY0" fmla="*/ 864 h 19016"/>
                      <a:gd name="connsiteX1" fmla="*/ 20457 w 32847"/>
                      <a:gd name="connsiteY1" fmla="*/ 864 h 19016"/>
                      <a:gd name="connsiteX2" fmla="*/ 31982 w 32847"/>
                      <a:gd name="connsiteY2" fmla="*/ 7780 h 19016"/>
                      <a:gd name="connsiteX3" fmla="*/ 31982 w 32847"/>
                      <a:gd name="connsiteY3" fmla="*/ 10085 h 19016"/>
                      <a:gd name="connsiteX4" fmla="*/ 17000 w 32847"/>
                      <a:gd name="connsiteY4" fmla="*/ 18152 h 19016"/>
                      <a:gd name="connsiteX5" fmla="*/ 12390 w 32847"/>
                      <a:gd name="connsiteY5" fmla="*/ 18152 h 19016"/>
                      <a:gd name="connsiteX6" fmla="*/ 865 w 32847"/>
                      <a:gd name="connsiteY6" fmla="*/ 11237 h 19016"/>
                      <a:gd name="connsiteX7" fmla="*/ 865 w 32847"/>
                      <a:gd name="connsiteY7" fmla="*/ 8932 h 19016"/>
                      <a:gd name="connsiteX8" fmla="*/ 15847 w 32847"/>
                      <a:gd name="connsiteY8" fmla="*/ 864 h 190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2847" h="19016">
                        <a:moveTo>
                          <a:pt x="15847" y="864"/>
                        </a:moveTo>
                        <a:cubicBezTo>
                          <a:pt x="17000" y="-288"/>
                          <a:pt x="19305" y="-288"/>
                          <a:pt x="20457" y="864"/>
                        </a:cubicBezTo>
                        <a:lnTo>
                          <a:pt x="31982" y="7780"/>
                        </a:lnTo>
                        <a:cubicBezTo>
                          <a:pt x="33135" y="8932"/>
                          <a:pt x="33135" y="10085"/>
                          <a:pt x="31982" y="10085"/>
                        </a:cubicBezTo>
                        <a:lnTo>
                          <a:pt x="17000" y="18152"/>
                        </a:lnTo>
                        <a:cubicBezTo>
                          <a:pt x="15847" y="19305"/>
                          <a:pt x="13542" y="19305"/>
                          <a:pt x="12390" y="18152"/>
                        </a:cubicBezTo>
                        <a:lnTo>
                          <a:pt x="865" y="11237"/>
                        </a:lnTo>
                        <a:cubicBezTo>
                          <a:pt x="-288" y="10085"/>
                          <a:pt x="-288" y="8932"/>
                          <a:pt x="865" y="8932"/>
                        </a:cubicBezTo>
                        <a:lnTo>
                          <a:pt x="15847" y="864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0366FE"/>
                      </a:gs>
                      <a:gs pos="50000">
                        <a:srgbClr val="0451E5"/>
                      </a:gs>
                      <a:gs pos="100000">
                        <a:srgbClr val="063CCC"/>
                      </a:gs>
                    </a:gsLst>
                    <a:lin ang="20691541" scaled="1"/>
                  </a:gradFill>
                  <a:ln w="115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337" name="Freeform: Shape 4336">
                    <a:extLst>
                      <a:ext uri="{FF2B5EF4-FFF2-40B4-BE49-F238E27FC236}">
                        <a16:creationId xmlns:a16="http://schemas.microsoft.com/office/drawing/2014/main" id="{E313B222-A0A3-D16E-1A96-77B2E1D0F5CD}"/>
                      </a:ext>
                    </a:extLst>
                  </p:cNvPr>
                  <p:cNvSpPr/>
                  <p:nvPr/>
                </p:nvSpPr>
                <p:spPr>
                  <a:xfrm>
                    <a:off x="15708924" y="9341978"/>
                    <a:ext cx="50134" cy="29389"/>
                  </a:xfrm>
                  <a:custGeom>
                    <a:avLst/>
                    <a:gdLst>
                      <a:gd name="connsiteX0" fmla="*/ 33135 w 50134"/>
                      <a:gd name="connsiteY0" fmla="*/ 864 h 29389"/>
                      <a:gd name="connsiteX1" fmla="*/ 37745 w 50134"/>
                      <a:gd name="connsiteY1" fmla="*/ 864 h 29389"/>
                      <a:gd name="connsiteX2" fmla="*/ 49270 w 50134"/>
                      <a:gd name="connsiteY2" fmla="*/ 7780 h 29389"/>
                      <a:gd name="connsiteX3" fmla="*/ 49270 w 50134"/>
                      <a:gd name="connsiteY3" fmla="*/ 10085 h 29389"/>
                      <a:gd name="connsiteX4" fmla="*/ 17000 w 50134"/>
                      <a:gd name="connsiteY4" fmla="*/ 28525 h 29389"/>
                      <a:gd name="connsiteX5" fmla="*/ 12389 w 50134"/>
                      <a:gd name="connsiteY5" fmla="*/ 28525 h 29389"/>
                      <a:gd name="connsiteX6" fmla="*/ 864 w 50134"/>
                      <a:gd name="connsiteY6" fmla="*/ 21610 h 29389"/>
                      <a:gd name="connsiteX7" fmla="*/ 864 w 50134"/>
                      <a:gd name="connsiteY7" fmla="*/ 19305 h 29389"/>
                      <a:gd name="connsiteX8" fmla="*/ 33135 w 50134"/>
                      <a:gd name="connsiteY8" fmla="*/ 864 h 293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0134" h="29389">
                        <a:moveTo>
                          <a:pt x="33135" y="864"/>
                        </a:moveTo>
                        <a:cubicBezTo>
                          <a:pt x="34288" y="-288"/>
                          <a:pt x="36592" y="-288"/>
                          <a:pt x="37745" y="864"/>
                        </a:cubicBezTo>
                        <a:lnTo>
                          <a:pt x="49270" y="7780"/>
                        </a:lnTo>
                        <a:cubicBezTo>
                          <a:pt x="50423" y="8932"/>
                          <a:pt x="50423" y="10085"/>
                          <a:pt x="49270" y="10085"/>
                        </a:cubicBezTo>
                        <a:lnTo>
                          <a:pt x="17000" y="28525"/>
                        </a:lnTo>
                        <a:cubicBezTo>
                          <a:pt x="15847" y="29677"/>
                          <a:pt x="13542" y="29677"/>
                          <a:pt x="12389" y="28525"/>
                        </a:cubicBezTo>
                        <a:lnTo>
                          <a:pt x="864" y="21610"/>
                        </a:lnTo>
                        <a:cubicBezTo>
                          <a:pt x="-288" y="20457"/>
                          <a:pt x="-288" y="19305"/>
                          <a:pt x="864" y="19305"/>
                        </a:cubicBezTo>
                        <a:lnTo>
                          <a:pt x="33135" y="864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0366FE"/>
                      </a:gs>
                      <a:gs pos="50000">
                        <a:srgbClr val="0451E5"/>
                      </a:gs>
                      <a:gs pos="100000">
                        <a:srgbClr val="063CCC"/>
                      </a:gs>
                    </a:gsLst>
                    <a:lin ang="20691541" scaled="1"/>
                  </a:gradFill>
                  <a:ln w="115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338" name="Freeform: Shape 4337">
                    <a:extLst>
                      <a:ext uri="{FF2B5EF4-FFF2-40B4-BE49-F238E27FC236}">
                        <a16:creationId xmlns:a16="http://schemas.microsoft.com/office/drawing/2014/main" id="{085886F8-D89B-21AD-F37A-7C93AC4AB3C0}"/>
                      </a:ext>
                    </a:extLst>
                  </p:cNvPr>
                  <p:cNvSpPr/>
                  <p:nvPr/>
                </p:nvSpPr>
                <p:spPr>
                  <a:xfrm>
                    <a:off x="16031631" y="9194455"/>
                    <a:ext cx="47829" cy="25931"/>
                  </a:xfrm>
                  <a:custGeom>
                    <a:avLst/>
                    <a:gdLst>
                      <a:gd name="connsiteX0" fmla="*/ 12389 w 47829"/>
                      <a:gd name="connsiteY0" fmla="*/ 864 h 25931"/>
                      <a:gd name="connsiteX1" fmla="*/ 17000 w 47829"/>
                      <a:gd name="connsiteY1" fmla="*/ 864 h 25931"/>
                      <a:gd name="connsiteX2" fmla="*/ 46965 w 47829"/>
                      <a:gd name="connsiteY2" fmla="*/ 17000 h 25931"/>
                      <a:gd name="connsiteX3" fmla="*/ 46965 w 47829"/>
                      <a:gd name="connsiteY3" fmla="*/ 19305 h 25931"/>
                      <a:gd name="connsiteX4" fmla="*/ 35440 w 47829"/>
                      <a:gd name="connsiteY4" fmla="*/ 25068 h 25931"/>
                      <a:gd name="connsiteX5" fmla="*/ 30830 w 47829"/>
                      <a:gd name="connsiteY5" fmla="*/ 25068 h 25931"/>
                      <a:gd name="connsiteX6" fmla="*/ 864 w 47829"/>
                      <a:gd name="connsiteY6" fmla="*/ 8932 h 25931"/>
                      <a:gd name="connsiteX7" fmla="*/ 864 w 47829"/>
                      <a:gd name="connsiteY7" fmla="*/ 6627 h 25931"/>
                      <a:gd name="connsiteX8" fmla="*/ 12389 w 47829"/>
                      <a:gd name="connsiteY8" fmla="*/ 864 h 2593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7829" h="25931">
                        <a:moveTo>
                          <a:pt x="12389" y="864"/>
                        </a:moveTo>
                        <a:cubicBezTo>
                          <a:pt x="13542" y="-288"/>
                          <a:pt x="15847" y="-288"/>
                          <a:pt x="17000" y="864"/>
                        </a:cubicBezTo>
                        <a:lnTo>
                          <a:pt x="46965" y="17000"/>
                        </a:lnTo>
                        <a:cubicBezTo>
                          <a:pt x="48117" y="18152"/>
                          <a:pt x="48117" y="19305"/>
                          <a:pt x="46965" y="19305"/>
                        </a:cubicBezTo>
                        <a:lnTo>
                          <a:pt x="35440" y="25068"/>
                        </a:lnTo>
                        <a:cubicBezTo>
                          <a:pt x="34288" y="26220"/>
                          <a:pt x="31982" y="26220"/>
                          <a:pt x="30830" y="25068"/>
                        </a:cubicBezTo>
                        <a:lnTo>
                          <a:pt x="864" y="8932"/>
                        </a:lnTo>
                        <a:cubicBezTo>
                          <a:pt x="-288" y="7780"/>
                          <a:pt x="-288" y="6627"/>
                          <a:pt x="864" y="6627"/>
                        </a:cubicBezTo>
                        <a:lnTo>
                          <a:pt x="12389" y="864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0366FE"/>
                      </a:gs>
                      <a:gs pos="50000">
                        <a:srgbClr val="0451E5"/>
                      </a:gs>
                      <a:gs pos="100000">
                        <a:srgbClr val="063CCC"/>
                      </a:gs>
                    </a:gsLst>
                    <a:lin ang="20691542" scaled="1"/>
                  </a:gradFill>
                  <a:ln w="115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339" name="Freeform: Shape 4338">
                    <a:extLst>
                      <a:ext uri="{FF2B5EF4-FFF2-40B4-BE49-F238E27FC236}">
                        <a16:creationId xmlns:a16="http://schemas.microsoft.com/office/drawing/2014/main" id="{8B5F2EAC-8852-5356-DBDB-A47CC0A00A08}"/>
                      </a:ext>
                    </a:extLst>
                  </p:cNvPr>
                  <p:cNvSpPr/>
                  <p:nvPr/>
                </p:nvSpPr>
                <p:spPr>
                  <a:xfrm>
                    <a:off x="16008580" y="9204827"/>
                    <a:ext cx="35151" cy="20169"/>
                  </a:xfrm>
                  <a:custGeom>
                    <a:avLst/>
                    <a:gdLst>
                      <a:gd name="connsiteX0" fmla="*/ 18152 w 35151"/>
                      <a:gd name="connsiteY0" fmla="*/ 865 h 20169"/>
                      <a:gd name="connsiteX1" fmla="*/ 22762 w 35151"/>
                      <a:gd name="connsiteY1" fmla="*/ 865 h 20169"/>
                      <a:gd name="connsiteX2" fmla="*/ 34288 w 35151"/>
                      <a:gd name="connsiteY2" fmla="*/ 7780 h 20169"/>
                      <a:gd name="connsiteX3" fmla="*/ 34288 w 35151"/>
                      <a:gd name="connsiteY3" fmla="*/ 10085 h 20169"/>
                      <a:gd name="connsiteX4" fmla="*/ 17000 w 35151"/>
                      <a:gd name="connsiteY4" fmla="*/ 19305 h 20169"/>
                      <a:gd name="connsiteX5" fmla="*/ 12389 w 35151"/>
                      <a:gd name="connsiteY5" fmla="*/ 19305 h 20169"/>
                      <a:gd name="connsiteX6" fmla="*/ 864 w 35151"/>
                      <a:gd name="connsiteY6" fmla="*/ 12390 h 20169"/>
                      <a:gd name="connsiteX7" fmla="*/ 864 w 35151"/>
                      <a:gd name="connsiteY7" fmla="*/ 10085 h 20169"/>
                      <a:gd name="connsiteX8" fmla="*/ 18152 w 35151"/>
                      <a:gd name="connsiteY8" fmla="*/ 865 h 2016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5151" h="20169">
                        <a:moveTo>
                          <a:pt x="18152" y="865"/>
                        </a:moveTo>
                        <a:cubicBezTo>
                          <a:pt x="19304" y="-288"/>
                          <a:pt x="21609" y="-288"/>
                          <a:pt x="22762" y="865"/>
                        </a:cubicBezTo>
                        <a:lnTo>
                          <a:pt x="34288" y="7780"/>
                        </a:lnTo>
                        <a:cubicBezTo>
                          <a:pt x="35440" y="8933"/>
                          <a:pt x="35440" y="10085"/>
                          <a:pt x="34288" y="10085"/>
                        </a:cubicBezTo>
                        <a:lnTo>
                          <a:pt x="17000" y="19305"/>
                        </a:lnTo>
                        <a:cubicBezTo>
                          <a:pt x="15847" y="20458"/>
                          <a:pt x="13542" y="20458"/>
                          <a:pt x="12389" y="19305"/>
                        </a:cubicBezTo>
                        <a:lnTo>
                          <a:pt x="864" y="12390"/>
                        </a:lnTo>
                        <a:cubicBezTo>
                          <a:pt x="-288" y="11237"/>
                          <a:pt x="-288" y="10085"/>
                          <a:pt x="864" y="10085"/>
                        </a:cubicBezTo>
                        <a:lnTo>
                          <a:pt x="18152" y="865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0366FE"/>
                      </a:gs>
                      <a:gs pos="50000">
                        <a:srgbClr val="0451E5"/>
                      </a:gs>
                      <a:gs pos="100000">
                        <a:srgbClr val="063CCC"/>
                      </a:gs>
                    </a:gsLst>
                    <a:lin ang="20691546" scaled="1"/>
                  </a:gradFill>
                  <a:ln w="115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340" name="Freeform: Shape 4339">
                    <a:extLst>
                      <a:ext uri="{FF2B5EF4-FFF2-40B4-BE49-F238E27FC236}">
                        <a16:creationId xmlns:a16="http://schemas.microsoft.com/office/drawing/2014/main" id="{D73B5D89-0FEF-5D1E-A24D-ECC0CBBCF1F9}"/>
                      </a:ext>
                    </a:extLst>
                  </p:cNvPr>
                  <p:cNvSpPr/>
                  <p:nvPr/>
                </p:nvSpPr>
                <p:spPr>
                  <a:xfrm>
                    <a:off x="15993597" y="9217505"/>
                    <a:ext cx="25932" cy="15558"/>
                  </a:xfrm>
                  <a:custGeom>
                    <a:avLst/>
                    <a:gdLst>
                      <a:gd name="connsiteX0" fmla="*/ 8933 w 25932"/>
                      <a:gd name="connsiteY0" fmla="*/ 864 h 15558"/>
                      <a:gd name="connsiteX1" fmla="*/ 13542 w 25932"/>
                      <a:gd name="connsiteY1" fmla="*/ 864 h 15558"/>
                      <a:gd name="connsiteX2" fmla="*/ 25067 w 25932"/>
                      <a:gd name="connsiteY2" fmla="*/ 7780 h 15558"/>
                      <a:gd name="connsiteX3" fmla="*/ 25067 w 25932"/>
                      <a:gd name="connsiteY3" fmla="*/ 10084 h 15558"/>
                      <a:gd name="connsiteX4" fmla="*/ 17000 w 25932"/>
                      <a:gd name="connsiteY4" fmla="*/ 14695 h 15558"/>
                      <a:gd name="connsiteX5" fmla="*/ 12390 w 25932"/>
                      <a:gd name="connsiteY5" fmla="*/ 14695 h 15558"/>
                      <a:gd name="connsiteX6" fmla="*/ 865 w 25932"/>
                      <a:gd name="connsiteY6" fmla="*/ 7780 h 15558"/>
                      <a:gd name="connsiteX7" fmla="*/ 865 w 25932"/>
                      <a:gd name="connsiteY7" fmla="*/ 5475 h 15558"/>
                      <a:gd name="connsiteX8" fmla="*/ 8933 w 25932"/>
                      <a:gd name="connsiteY8" fmla="*/ 864 h 155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5932" h="15558">
                        <a:moveTo>
                          <a:pt x="8933" y="864"/>
                        </a:moveTo>
                        <a:cubicBezTo>
                          <a:pt x="10085" y="-288"/>
                          <a:pt x="12390" y="-288"/>
                          <a:pt x="13542" y="864"/>
                        </a:cubicBezTo>
                        <a:lnTo>
                          <a:pt x="25067" y="7780"/>
                        </a:lnTo>
                        <a:cubicBezTo>
                          <a:pt x="26220" y="8932"/>
                          <a:pt x="26220" y="10084"/>
                          <a:pt x="25067" y="10084"/>
                        </a:cubicBezTo>
                        <a:lnTo>
                          <a:pt x="17000" y="14695"/>
                        </a:lnTo>
                        <a:cubicBezTo>
                          <a:pt x="15847" y="15847"/>
                          <a:pt x="13542" y="15847"/>
                          <a:pt x="12390" y="14695"/>
                        </a:cubicBezTo>
                        <a:lnTo>
                          <a:pt x="865" y="7780"/>
                        </a:lnTo>
                        <a:cubicBezTo>
                          <a:pt x="-288" y="6627"/>
                          <a:pt x="-288" y="5475"/>
                          <a:pt x="865" y="5475"/>
                        </a:cubicBezTo>
                        <a:lnTo>
                          <a:pt x="8933" y="864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0366FE"/>
                      </a:gs>
                      <a:gs pos="50000">
                        <a:srgbClr val="0451E5"/>
                      </a:gs>
                      <a:gs pos="100000">
                        <a:srgbClr val="063CCC"/>
                      </a:gs>
                    </a:gsLst>
                    <a:lin ang="20691542" scaled="1"/>
                  </a:gradFill>
                  <a:ln w="115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341" name="Freeform: Shape 4340">
                    <a:extLst>
                      <a:ext uri="{FF2B5EF4-FFF2-40B4-BE49-F238E27FC236}">
                        <a16:creationId xmlns:a16="http://schemas.microsoft.com/office/drawing/2014/main" id="{E335F76F-4319-91A1-5819-2CBC6B3B17A7}"/>
                      </a:ext>
                    </a:extLst>
                  </p:cNvPr>
                  <p:cNvSpPr/>
                  <p:nvPr/>
                </p:nvSpPr>
                <p:spPr>
                  <a:xfrm>
                    <a:off x="15977462" y="9226726"/>
                    <a:ext cx="27084" cy="15559"/>
                  </a:xfrm>
                  <a:custGeom>
                    <a:avLst/>
                    <a:gdLst>
                      <a:gd name="connsiteX0" fmla="*/ 10084 w 27084"/>
                      <a:gd name="connsiteY0" fmla="*/ 864 h 15559"/>
                      <a:gd name="connsiteX1" fmla="*/ 14695 w 27084"/>
                      <a:gd name="connsiteY1" fmla="*/ 864 h 15559"/>
                      <a:gd name="connsiteX2" fmla="*/ 26220 w 27084"/>
                      <a:gd name="connsiteY2" fmla="*/ 7780 h 15559"/>
                      <a:gd name="connsiteX3" fmla="*/ 26220 w 27084"/>
                      <a:gd name="connsiteY3" fmla="*/ 10085 h 15559"/>
                      <a:gd name="connsiteX4" fmla="*/ 17000 w 27084"/>
                      <a:gd name="connsiteY4" fmla="*/ 14695 h 15559"/>
                      <a:gd name="connsiteX5" fmla="*/ 12389 w 27084"/>
                      <a:gd name="connsiteY5" fmla="*/ 14695 h 15559"/>
                      <a:gd name="connsiteX6" fmla="*/ 864 w 27084"/>
                      <a:gd name="connsiteY6" fmla="*/ 7780 h 15559"/>
                      <a:gd name="connsiteX7" fmla="*/ 864 w 27084"/>
                      <a:gd name="connsiteY7" fmla="*/ 5475 h 15559"/>
                      <a:gd name="connsiteX8" fmla="*/ 10084 w 27084"/>
                      <a:gd name="connsiteY8" fmla="*/ 864 h 155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7084" h="15559">
                        <a:moveTo>
                          <a:pt x="10084" y="864"/>
                        </a:moveTo>
                        <a:cubicBezTo>
                          <a:pt x="11237" y="-288"/>
                          <a:pt x="13542" y="-288"/>
                          <a:pt x="14695" y="864"/>
                        </a:cubicBezTo>
                        <a:lnTo>
                          <a:pt x="26220" y="7780"/>
                        </a:lnTo>
                        <a:cubicBezTo>
                          <a:pt x="27372" y="8932"/>
                          <a:pt x="27372" y="10085"/>
                          <a:pt x="26220" y="10085"/>
                        </a:cubicBezTo>
                        <a:lnTo>
                          <a:pt x="17000" y="14695"/>
                        </a:lnTo>
                        <a:cubicBezTo>
                          <a:pt x="15847" y="15848"/>
                          <a:pt x="13542" y="15848"/>
                          <a:pt x="12389" y="14695"/>
                        </a:cubicBezTo>
                        <a:lnTo>
                          <a:pt x="864" y="7780"/>
                        </a:lnTo>
                        <a:cubicBezTo>
                          <a:pt x="-288" y="6627"/>
                          <a:pt x="-288" y="5475"/>
                          <a:pt x="864" y="5475"/>
                        </a:cubicBezTo>
                        <a:lnTo>
                          <a:pt x="10084" y="864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0366FE"/>
                      </a:gs>
                      <a:gs pos="50000">
                        <a:srgbClr val="0451E5"/>
                      </a:gs>
                      <a:gs pos="100000">
                        <a:srgbClr val="063CCC"/>
                      </a:gs>
                    </a:gsLst>
                    <a:lin ang="20691537" scaled="1"/>
                  </a:gradFill>
                  <a:ln w="115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342" name="Freeform: Shape 4341">
                    <a:extLst>
                      <a:ext uri="{FF2B5EF4-FFF2-40B4-BE49-F238E27FC236}">
                        <a16:creationId xmlns:a16="http://schemas.microsoft.com/office/drawing/2014/main" id="{5F2C9446-B4D9-7F73-D225-31FED50260A8}"/>
                      </a:ext>
                    </a:extLst>
                  </p:cNvPr>
                  <p:cNvSpPr/>
                  <p:nvPr/>
                </p:nvSpPr>
                <p:spPr>
                  <a:xfrm>
                    <a:off x="15946344" y="9234793"/>
                    <a:ext cx="42067" cy="24779"/>
                  </a:xfrm>
                  <a:custGeom>
                    <a:avLst/>
                    <a:gdLst>
                      <a:gd name="connsiteX0" fmla="*/ 25068 w 42067"/>
                      <a:gd name="connsiteY0" fmla="*/ 864 h 24779"/>
                      <a:gd name="connsiteX1" fmla="*/ 29677 w 42067"/>
                      <a:gd name="connsiteY1" fmla="*/ 864 h 24779"/>
                      <a:gd name="connsiteX2" fmla="*/ 41203 w 42067"/>
                      <a:gd name="connsiteY2" fmla="*/ 7780 h 24779"/>
                      <a:gd name="connsiteX3" fmla="*/ 41203 w 42067"/>
                      <a:gd name="connsiteY3" fmla="*/ 10084 h 24779"/>
                      <a:gd name="connsiteX4" fmla="*/ 17000 w 42067"/>
                      <a:gd name="connsiteY4" fmla="*/ 23915 h 24779"/>
                      <a:gd name="connsiteX5" fmla="*/ 12389 w 42067"/>
                      <a:gd name="connsiteY5" fmla="*/ 23915 h 24779"/>
                      <a:gd name="connsiteX6" fmla="*/ 864 w 42067"/>
                      <a:gd name="connsiteY6" fmla="*/ 17000 h 24779"/>
                      <a:gd name="connsiteX7" fmla="*/ 864 w 42067"/>
                      <a:gd name="connsiteY7" fmla="*/ 14695 h 24779"/>
                      <a:gd name="connsiteX8" fmla="*/ 25068 w 42067"/>
                      <a:gd name="connsiteY8" fmla="*/ 864 h 247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2067" h="24779">
                        <a:moveTo>
                          <a:pt x="25068" y="864"/>
                        </a:moveTo>
                        <a:cubicBezTo>
                          <a:pt x="26220" y="-288"/>
                          <a:pt x="28525" y="-288"/>
                          <a:pt x="29677" y="864"/>
                        </a:cubicBezTo>
                        <a:lnTo>
                          <a:pt x="41203" y="7780"/>
                        </a:lnTo>
                        <a:cubicBezTo>
                          <a:pt x="42356" y="8932"/>
                          <a:pt x="42356" y="10084"/>
                          <a:pt x="41203" y="10084"/>
                        </a:cubicBezTo>
                        <a:lnTo>
                          <a:pt x="17000" y="23915"/>
                        </a:lnTo>
                        <a:cubicBezTo>
                          <a:pt x="15848" y="25068"/>
                          <a:pt x="13542" y="25068"/>
                          <a:pt x="12389" y="23915"/>
                        </a:cubicBezTo>
                        <a:lnTo>
                          <a:pt x="864" y="17000"/>
                        </a:lnTo>
                        <a:cubicBezTo>
                          <a:pt x="-288" y="15847"/>
                          <a:pt x="-288" y="14695"/>
                          <a:pt x="864" y="14695"/>
                        </a:cubicBezTo>
                        <a:lnTo>
                          <a:pt x="25068" y="864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0366FE"/>
                      </a:gs>
                      <a:gs pos="50000">
                        <a:srgbClr val="0451E5"/>
                      </a:gs>
                      <a:gs pos="100000">
                        <a:srgbClr val="063CCC"/>
                      </a:gs>
                    </a:gsLst>
                    <a:lin ang="20691541" scaled="1"/>
                  </a:gradFill>
                  <a:ln w="115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343" name="Freeform: Shape 4342">
                    <a:extLst>
                      <a:ext uri="{FF2B5EF4-FFF2-40B4-BE49-F238E27FC236}">
                        <a16:creationId xmlns:a16="http://schemas.microsoft.com/office/drawing/2014/main" id="{3A3E5DDC-6E6E-FAA0-6443-76439C5474C0}"/>
                      </a:ext>
                    </a:extLst>
                  </p:cNvPr>
                  <p:cNvSpPr/>
                  <p:nvPr/>
                </p:nvSpPr>
                <p:spPr>
                  <a:xfrm>
                    <a:off x="15924446" y="9252081"/>
                    <a:ext cx="32847" cy="19016"/>
                  </a:xfrm>
                  <a:custGeom>
                    <a:avLst/>
                    <a:gdLst>
                      <a:gd name="connsiteX0" fmla="*/ 15847 w 32847"/>
                      <a:gd name="connsiteY0" fmla="*/ 864 h 19016"/>
                      <a:gd name="connsiteX1" fmla="*/ 20458 w 32847"/>
                      <a:gd name="connsiteY1" fmla="*/ 864 h 19016"/>
                      <a:gd name="connsiteX2" fmla="*/ 31983 w 32847"/>
                      <a:gd name="connsiteY2" fmla="*/ 7780 h 19016"/>
                      <a:gd name="connsiteX3" fmla="*/ 31983 w 32847"/>
                      <a:gd name="connsiteY3" fmla="*/ 10084 h 19016"/>
                      <a:gd name="connsiteX4" fmla="*/ 17000 w 32847"/>
                      <a:gd name="connsiteY4" fmla="*/ 18152 h 19016"/>
                      <a:gd name="connsiteX5" fmla="*/ 12390 w 32847"/>
                      <a:gd name="connsiteY5" fmla="*/ 18152 h 19016"/>
                      <a:gd name="connsiteX6" fmla="*/ 865 w 32847"/>
                      <a:gd name="connsiteY6" fmla="*/ 11237 h 19016"/>
                      <a:gd name="connsiteX7" fmla="*/ 865 w 32847"/>
                      <a:gd name="connsiteY7" fmla="*/ 8932 h 19016"/>
                      <a:gd name="connsiteX8" fmla="*/ 15847 w 32847"/>
                      <a:gd name="connsiteY8" fmla="*/ 864 h 190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2847" h="19016">
                        <a:moveTo>
                          <a:pt x="15847" y="864"/>
                        </a:moveTo>
                        <a:cubicBezTo>
                          <a:pt x="17000" y="-288"/>
                          <a:pt x="19305" y="-288"/>
                          <a:pt x="20458" y="864"/>
                        </a:cubicBezTo>
                        <a:lnTo>
                          <a:pt x="31983" y="7780"/>
                        </a:lnTo>
                        <a:cubicBezTo>
                          <a:pt x="33135" y="8932"/>
                          <a:pt x="33135" y="10084"/>
                          <a:pt x="31983" y="10084"/>
                        </a:cubicBezTo>
                        <a:lnTo>
                          <a:pt x="17000" y="18152"/>
                        </a:lnTo>
                        <a:cubicBezTo>
                          <a:pt x="15847" y="19305"/>
                          <a:pt x="13542" y="19305"/>
                          <a:pt x="12390" y="18152"/>
                        </a:cubicBezTo>
                        <a:lnTo>
                          <a:pt x="865" y="11237"/>
                        </a:lnTo>
                        <a:cubicBezTo>
                          <a:pt x="-288" y="10084"/>
                          <a:pt x="-288" y="8932"/>
                          <a:pt x="865" y="8932"/>
                        </a:cubicBezTo>
                        <a:lnTo>
                          <a:pt x="15847" y="864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0366FE"/>
                      </a:gs>
                      <a:gs pos="50000">
                        <a:srgbClr val="0451E5"/>
                      </a:gs>
                      <a:gs pos="100000">
                        <a:srgbClr val="063CCC"/>
                      </a:gs>
                    </a:gsLst>
                    <a:lin ang="20691541" scaled="1"/>
                  </a:gradFill>
                  <a:ln w="115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344" name="Freeform: Shape 4343">
                    <a:extLst>
                      <a:ext uri="{FF2B5EF4-FFF2-40B4-BE49-F238E27FC236}">
                        <a16:creationId xmlns:a16="http://schemas.microsoft.com/office/drawing/2014/main" id="{C837492B-C252-C564-C902-FDFF91278E71}"/>
                      </a:ext>
                    </a:extLst>
                  </p:cNvPr>
                  <p:cNvSpPr/>
                  <p:nvPr/>
                </p:nvSpPr>
                <p:spPr>
                  <a:xfrm>
                    <a:off x="15902548" y="9264759"/>
                    <a:ext cx="32846" cy="19016"/>
                  </a:xfrm>
                  <a:custGeom>
                    <a:avLst/>
                    <a:gdLst>
                      <a:gd name="connsiteX0" fmla="*/ 15847 w 32846"/>
                      <a:gd name="connsiteY0" fmla="*/ 865 h 19016"/>
                      <a:gd name="connsiteX1" fmla="*/ 20457 w 32846"/>
                      <a:gd name="connsiteY1" fmla="*/ 865 h 19016"/>
                      <a:gd name="connsiteX2" fmla="*/ 31982 w 32846"/>
                      <a:gd name="connsiteY2" fmla="*/ 7780 h 19016"/>
                      <a:gd name="connsiteX3" fmla="*/ 31982 w 32846"/>
                      <a:gd name="connsiteY3" fmla="*/ 10085 h 19016"/>
                      <a:gd name="connsiteX4" fmla="*/ 17000 w 32846"/>
                      <a:gd name="connsiteY4" fmla="*/ 18153 h 19016"/>
                      <a:gd name="connsiteX5" fmla="*/ 12389 w 32846"/>
                      <a:gd name="connsiteY5" fmla="*/ 18153 h 19016"/>
                      <a:gd name="connsiteX6" fmla="*/ 864 w 32846"/>
                      <a:gd name="connsiteY6" fmla="*/ 11237 h 19016"/>
                      <a:gd name="connsiteX7" fmla="*/ 864 w 32846"/>
                      <a:gd name="connsiteY7" fmla="*/ 8932 h 19016"/>
                      <a:gd name="connsiteX8" fmla="*/ 15847 w 32846"/>
                      <a:gd name="connsiteY8" fmla="*/ 865 h 190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2846" h="19016">
                        <a:moveTo>
                          <a:pt x="15847" y="865"/>
                        </a:moveTo>
                        <a:cubicBezTo>
                          <a:pt x="17000" y="-288"/>
                          <a:pt x="19305" y="-288"/>
                          <a:pt x="20457" y="865"/>
                        </a:cubicBezTo>
                        <a:lnTo>
                          <a:pt x="31982" y="7780"/>
                        </a:lnTo>
                        <a:cubicBezTo>
                          <a:pt x="33135" y="8932"/>
                          <a:pt x="33135" y="10085"/>
                          <a:pt x="31982" y="10085"/>
                        </a:cubicBezTo>
                        <a:lnTo>
                          <a:pt x="17000" y="18153"/>
                        </a:lnTo>
                        <a:cubicBezTo>
                          <a:pt x="15847" y="19305"/>
                          <a:pt x="13542" y="19305"/>
                          <a:pt x="12389" y="18153"/>
                        </a:cubicBezTo>
                        <a:lnTo>
                          <a:pt x="864" y="11237"/>
                        </a:lnTo>
                        <a:cubicBezTo>
                          <a:pt x="-288" y="10085"/>
                          <a:pt x="-288" y="8932"/>
                          <a:pt x="864" y="8932"/>
                        </a:cubicBezTo>
                        <a:lnTo>
                          <a:pt x="15847" y="865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0366FE"/>
                      </a:gs>
                      <a:gs pos="50000">
                        <a:srgbClr val="0451E5"/>
                      </a:gs>
                      <a:gs pos="100000">
                        <a:srgbClr val="063CCC"/>
                      </a:gs>
                    </a:gsLst>
                    <a:lin ang="20691541" scaled="1"/>
                  </a:gradFill>
                  <a:ln w="115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345" name="Freeform: Shape 4344">
                    <a:extLst>
                      <a:ext uri="{FF2B5EF4-FFF2-40B4-BE49-F238E27FC236}">
                        <a16:creationId xmlns:a16="http://schemas.microsoft.com/office/drawing/2014/main" id="{3B3E4677-9F90-8799-A83E-B0CBE910F1ED}"/>
                      </a:ext>
                    </a:extLst>
                  </p:cNvPr>
                  <p:cNvSpPr/>
                  <p:nvPr/>
                </p:nvSpPr>
                <p:spPr>
                  <a:xfrm>
                    <a:off x="15881803" y="9276284"/>
                    <a:ext cx="32846" cy="19016"/>
                  </a:xfrm>
                  <a:custGeom>
                    <a:avLst/>
                    <a:gdLst>
                      <a:gd name="connsiteX0" fmla="*/ 15847 w 32846"/>
                      <a:gd name="connsiteY0" fmla="*/ 865 h 19016"/>
                      <a:gd name="connsiteX1" fmla="*/ 20457 w 32846"/>
                      <a:gd name="connsiteY1" fmla="*/ 865 h 19016"/>
                      <a:gd name="connsiteX2" fmla="*/ 31982 w 32846"/>
                      <a:gd name="connsiteY2" fmla="*/ 7780 h 19016"/>
                      <a:gd name="connsiteX3" fmla="*/ 31982 w 32846"/>
                      <a:gd name="connsiteY3" fmla="*/ 10085 h 19016"/>
                      <a:gd name="connsiteX4" fmla="*/ 17000 w 32846"/>
                      <a:gd name="connsiteY4" fmla="*/ 18153 h 19016"/>
                      <a:gd name="connsiteX5" fmla="*/ 12389 w 32846"/>
                      <a:gd name="connsiteY5" fmla="*/ 18153 h 19016"/>
                      <a:gd name="connsiteX6" fmla="*/ 864 w 32846"/>
                      <a:gd name="connsiteY6" fmla="*/ 11237 h 19016"/>
                      <a:gd name="connsiteX7" fmla="*/ 864 w 32846"/>
                      <a:gd name="connsiteY7" fmla="*/ 8932 h 19016"/>
                      <a:gd name="connsiteX8" fmla="*/ 15847 w 32846"/>
                      <a:gd name="connsiteY8" fmla="*/ 865 h 190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2846" h="19016">
                        <a:moveTo>
                          <a:pt x="15847" y="865"/>
                        </a:moveTo>
                        <a:cubicBezTo>
                          <a:pt x="17000" y="-288"/>
                          <a:pt x="19304" y="-288"/>
                          <a:pt x="20457" y="865"/>
                        </a:cubicBezTo>
                        <a:lnTo>
                          <a:pt x="31982" y="7780"/>
                        </a:lnTo>
                        <a:cubicBezTo>
                          <a:pt x="33135" y="8932"/>
                          <a:pt x="33135" y="10085"/>
                          <a:pt x="31982" y="10085"/>
                        </a:cubicBezTo>
                        <a:lnTo>
                          <a:pt x="17000" y="18153"/>
                        </a:lnTo>
                        <a:cubicBezTo>
                          <a:pt x="15847" y="19305"/>
                          <a:pt x="13542" y="19305"/>
                          <a:pt x="12389" y="18153"/>
                        </a:cubicBezTo>
                        <a:lnTo>
                          <a:pt x="864" y="11237"/>
                        </a:lnTo>
                        <a:cubicBezTo>
                          <a:pt x="-288" y="10085"/>
                          <a:pt x="-288" y="8932"/>
                          <a:pt x="864" y="8932"/>
                        </a:cubicBezTo>
                        <a:lnTo>
                          <a:pt x="15847" y="865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0366FE"/>
                      </a:gs>
                      <a:gs pos="50000">
                        <a:srgbClr val="0451E5"/>
                      </a:gs>
                      <a:gs pos="100000">
                        <a:srgbClr val="063CCC"/>
                      </a:gs>
                    </a:gsLst>
                    <a:lin ang="20691541" scaled="1"/>
                  </a:gradFill>
                  <a:ln w="115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346" name="Freeform: Shape 4345">
                    <a:extLst>
                      <a:ext uri="{FF2B5EF4-FFF2-40B4-BE49-F238E27FC236}">
                        <a16:creationId xmlns:a16="http://schemas.microsoft.com/office/drawing/2014/main" id="{E0E95A8A-DD26-F3F5-8AC4-917AC32900AF}"/>
                      </a:ext>
                    </a:extLst>
                  </p:cNvPr>
                  <p:cNvSpPr/>
                  <p:nvPr/>
                </p:nvSpPr>
                <p:spPr>
                  <a:xfrm>
                    <a:off x="15859904" y="9287809"/>
                    <a:ext cx="32847" cy="19016"/>
                  </a:xfrm>
                  <a:custGeom>
                    <a:avLst/>
                    <a:gdLst>
                      <a:gd name="connsiteX0" fmla="*/ 15848 w 32847"/>
                      <a:gd name="connsiteY0" fmla="*/ 865 h 19016"/>
                      <a:gd name="connsiteX1" fmla="*/ 20457 w 32847"/>
                      <a:gd name="connsiteY1" fmla="*/ 865 h 19016"/>
                      <a:gd name="connsiteX2" fmla="*/ 31982 w 32847"/>
                      <a:gd name="connsiteY2" fmla="*/ 7780 h 19016"/>
                      <a:gd name="connsiteX3" fmla="*/ 31982 w 32847"/>
                      <a:gd name="connsiteY3" fmla="*/ 10085 h 19016"/>
                      <a:gd name="connsiteX4" fmla="*/ 17000 w 32847"/>
                      <a:gd name="connsiteY4" fmla="*/ 18153 h 19016"/>
                      <a:gd name="connsiteX5" fmla="*/ 12389 w 32847"/>
                      <a:gd name="connsiteY5" fmla="*/ 18153 h 19016"/>
                      <a:gd name="connsiteX6" fmla="*/ 864 w 32847"/>
                      <a:gd name="connsiteY6" fmla="*/ 11237 h 19016"/>
                      <a:gd name="connsiteX7" fmla="*/ 864 w 32847"/>
                      <a:gd name="connsiteY7" fmla="*/ 8932 h 19016"/>
                      <a:gd name="connsiteX8" fmla="*/ 15848 w 32847"/>
                      <a:gd name="connsiteY8" fmla="*/ 865 h 190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2847" h="19016">
                        <a:moveTo>
                          <a:pt x="15848" y="865"/>
                        </a:moveTo>
                        <a:cubicBezTo>
                          <a:pt x="17000" y="-288"/>
                          <a:pt x="19305" y="-288"/>
                          <a:pt x="20457" y="865"/>
                        </a:cubicBezTo>
                        <a:lnTo>
                          <a:pt x="31982" y="7780"/>
                        </a:lnTo>
                        <a:cubicBezTo>
                          <a:pt x="33135" y="8932"/>
                          <a:pt x="33135" y="10085"/>
                          <a:pt x="31982" y="10085"/>
                        </a:cubicBezTo>
                        <a:lnTo>
                          <a:pt x="17000" y="18153"/>
                        </a:lnTo>
                        <a:cubicBezTo>
                          <a:pt x="15848" y="19305"/>
                          <a:pt x="13542" y="19305"/>
                          <a:pt x="12389" y="18153"/>
                        </a:cubicBezTo>
                        <a:lnTo>
                          <a:pt x="864" y="11237"/>
                        </a:lnTo>
                        <a:cubicBezTo>
                          <a:pt x="-288" y="10085"/>
                          <a:pt x="-288" y="8932"/>
                          <a:pt x="864" y="8932"/>
                        </a:cubicBezTo>
                        <a:lnTo>
                          <a:pt x="15848" y="865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0366FE"/>
                      </a:gs>
                      <a:gs pos="50000">
                        <a:srgbClr val="0451E5"/>
                      </a:gs>
                      <a:gs pos="100000">
                        <a:srgbClr val="063CCC"/>
                      </a:gs>
                    </a:gsLst>
                    <a:lin ang="20691539" scaled="1"/>
                  </a:gradFill>
                  <a:ln w="115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347" name="Freeform: Shape 4346">
                    <a:extLst>
                      <a:ext uri="{FF2B5EF4-FFF2-40B4-BE49-F238E27FC236}">
                        <a16:creationId xmlns:a16="http://schemas.microsoft.com/office/drawing/2014/main" id="{EDBF4660-6398-3742-F6E0-84A7BBF366AD}"/>
                      </a:ext>
                    </a:extLst>
                  </p:cNvPr>
                  <p:cNvSpPr/>
                  <p:nvPr/>
                </p:nvSpPr>
                <p:spPr>
                  <a:xfrm>
                    <a:off x="15838006" y="9300487"/>
                    <a:ext cx="32847" cy="19016"/>
                  </a:xfrm>
                  <a:custGeom>
                    <a:avLst/>
                    <a:gdLst>
                      <a:gd name="connsiteX0" fmla="*/ 15847 w 32847"/>
                      <a:gd name="connsiteY0" fmla="*/ 864 h 19016"/>
                      <a:gd name="connsiteX1" fmla="*/ 20458 w 32847"/>
                      <a:gd name="connsiteY1" fmla="*/ 864 h 19016"/>
                      <a:gd name="connsiteX2" fmla="*/ 31983 w 32847"/>
                      <a:gd name="connsiteY2" fmla="*/ 7779 h 19016"/>
                      <a:gd name="connsiteX3" fmla="*/ 31983 w 32847"/>
                      <a:gd name="connsiteY3" fmla="*/ 10084 h 19016"/>
                      <a:gd name="connsiteX4" fmla="*/ 17000 w 32847"/>
                      <a:gd name="connsiteY4" fmla="*/ 18152 h 19016"/>
                      <a:gd name="connsiteX5" fmla="*/ 12390 w 32847"/>
                      <a:gd name="connsiteY5" fmla="*/ 18152 h 19016"/>
                      <a:gd name="connsiteX6" fmla="*/ 865 w 32847"/>
                      <a:gd name="connsiteY6" fmla="*/ 11237 h 19016"/>
                      <a:gd name="connsiteX7" fmla="*/ 865 w 32847"/>
                      <a:gd name="connsiteY7" fmla="*/ 8932 h 19016"/>
                      <a:gd name="connsiteX8" fmla="*/ 15847 w 32847"/>
                      <a:gd name="connsiteY8" fmla="*/ 864 h 190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2847" h="19016">
                        <a:moveTo>
                          <a:pt x="15847" y="864"/>
                        </a:moveTo>
                        <a:cubicBezTo>
                          <a:pt x="17000" y="-288"/>
                          <a:pt x="19305" y="-288"/>
                          <a:pt x="20458" y="864"/>
                        </a:cubicBezTo>
                        <a:lnTo>
                          <a:pt x="31983" y="7779"/>
                        </a:lnTo>
                        <a:cubicBezTo>
                          <a:pt x="33135" y="8932"/>
                          <a:pt x="33135" y="10084"/>
                          <a:pt x="31983" y="10084"/>
                        </a:cubicBezTo>
                        <a:lnTo>
                          <a:pt x="17000" y="18152"/>
                        </a:lnTo>
                        <a:cubicBezTo>
                          <a:pt x="15847" y="19304"/>
                          <a:pt x="13542" y="19304"/>
                          <a:pt x="12390" y="18152"/>
                        </a:cubicBezTo>
                        <a:lnTo>
                          <a:pt x="865" y="11237"/>
                        </a:lnTo>
                        <a:cubicBezTo>
                          <a:pt x="-288" y="10084"/>
                          <a:pt x="-288" y="8932"/>
                          <a:pt x="865" y="8932"/>
                        </a:cubicBezTo>
                        <a:lnTo>
                          <a:pt x="15847" y="864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0366FE"/>
                      </a:gs>
                      <a:gs pos="50000">
                        <a:srgbClr val="0451E5"/>
                      </a:gs>
                      <a:gs pos="100000">
                        <a:srgbClr val="063CCC"/>
                      </a:gs>
                    </a:gsLst>
                    <a:lin ang="20691539" scaled="1"/>
                  </a:gradFill>
                  <a:ln w="115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348" name="Freeform: Shape 4347">
                    <a:extLst>
                      <a:ext uri="{FF2B5EF4-FFF2-40B4-BE49-F238E27FC236}">
                        <a16:creationId xmlns:a16="http://schemas.microsoft.com/office/drawing/2014/main" id="{0349AECB-3BD4-D3E1-310A-6C4B9E3D7ECE}"/>
                      </a:ext>
                    </a:extLst>
                  </p:cNvPr>
                  <p:cNvSpPr/>
                  <p:nvPr/>
                </p:nvSpPr>
                <p:spPr>
                  <a:xfrm>
                    <a:off x="15817261" y="9312013"/>
                    <a:ext cx="32847" cy="19016"/>
                  </a:xfrm>
                  <a:custGeom>
                    <a:avLst/>
                    <a:gdLst>
                      <a:gd name="connsiteX0" fmla="*/ 15847 w 32847"/>
                      <a:gd name="connsiteY0" fmla="*/ 864 h 19016"/>
                      <a:gd name="connsiteX1" fmla="*/ 20457 w 32847"/>
                      <a:gd name="connsiteY1" fmla="*/ 864 h 19016"/>
                      <a:gd name="connsiteX2" fmla="*/ 31982 w 32847"/>
                      <a:gd name="connsiteY2" fmla="*/ 7779 h 19016"/>
                      <a:gd name="connsiteX3" fmla="*/ 31982 w 32847"/>
                      <a:gd name="connsiteY3" fmla="*/ 10084 h 19016"/>
                      <a:gd name="connsiteX4" fmla="*/ 17000 w 32847"/>
                      <a:gd name="connsiteY4" fmla="*/ 18152 h 19016"/>
                      <a:gd name="connsiteX5" fmla="*/ 12390 w 32847"/>
                      <a:gd name="connsiteY5" fmla="*/ 18152 h 19016"/>
                      <a:gd name="connsiteX6" fmla="*/ 865 w 32847"/>
                      <a:gd name="connsiteY6" fmla="*/ 11237 h 19016"/>
                      <a:gd name="connsiteX7" fmla="*/ 865 w 32847"/>
                      <a:gd name="connsiteY7" fmla="*/ 8932 h 19016"/>
                      <a:gd name="connsiteX8" fmla="*/ 15847 w 32847"/>
                      <a:gd name="connsiteY8" fmla="*/ 864 h 190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2847" h="19016">
                        <a:moveTo>
                          <a:pt x="15847" y="864"/>
                        </a:moveTo>
                        <a:cubicBezTo>
                          <a:pt x="17000" y="-288"/>
                          <a:pt x="19305" y="-288"/>
                          <a:pt x="20457" y="864"/>
                        </a:cubicBezTo>
                        <a:lnTo>
                          <a:pt x="31982" y="7779"/>
                        </a:lnTo>
                        <a:cubicBezTo>
                          <a:pt x="33135" y="8932"/>
                          <a:pt x="33135" y="10084"/>
                          <a:pt x="31982" y="10084"/>
                        </a:cubicBezTo>
                        <a:lnTo>
                          <a:pt x="17000" y="18152"/>
                        </a:lnTo>
                        <a:cubicBezTo>
                          <a:pt x="15847" y="19304"/>
                          <a:pt x="13542" y="19304"/>
                          <a:pt x="12390" y="18152"/>
                        </a:cubicBezTo>
                        <a:lnTo>
                          <a:pt x="865" y="11237"/>
                        </a:lnTo>
                        <a:cubicBezTo>
                          <a:pt x="-288" y="10084"/>
                          <a:pt x="-288" y="8932"/>
                          <a:pt x="865" y="8932"/>
                        </a:cubicBezTo>
                        <a:lnTo>
                          <a:pt x="15847" y="864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0366FE"/>
                      </a:gs>
                      <a:gs pos="50000">
                        <a:srgbClr val="0451E5"/>
                      </a:gs>
                      <a:gs pos="100000">
                        <a:srgbClr val="063CCC"/>
                      </a:gs>
                    </a:gsLst>
                    <a:lin ang="20691539" scaled="1"/>
                  </a:gradFill>
                  <a:ln w="115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349" name="Freeform: Shape 4348">
                    <a:extLst>
                      <a:ext uri="{FF2B5EF4-FFF2-40B4-BE49-F238E27FC236}">
                        <a16:creationId xmlns:a16="http://schemas.microsoft.com/office/drawing/2014/main" id="{D5C1F869-7165-0D16-3D43-0EA36AA6D5B6}"/>
                      </a:ext>
                    </a:extLst>
                  </p:cNvPr>
                  <p:cNvSpPr/>
                  <p:nvPr/>
                </p:nvSpPr>
                <p:spPr>
                  <a:xfrm>
                    <a:off x="15795363" y="9324690"/>
                    <a:ext cx="32846" cy="19016"/>
                  </a:xfrm>
                  <a:custGeom>
                    <a:avLst/>
                    <a:gdLst>
                      <a:gd name="connsiteX0" fmla="*/ 15847 w 32846"/>
                      <a:gd name="connsiteY0" fmla="*/ 864 h 19016"/>
                      <a:gd name="connsiteX1" fmla="*/ 20457 w 32846"/>
                      <a:gd name="connsiteY1" fmla="*/ 864 h 19016"/>
                      <a:gd name="connsiteX2" fmla="*/ 31982 w 32846"/>
                      <a:gd name="connsiteY2" fmla="*/ 7780 h 19016"/>
                      <a:gd name="connsiteX3" fmla="*/ 31982 w 32846"/>
                      <a:gd name="connsiteY3" fmla="*/ 10085 h 19016"/>
                      <a:gd name="connsiteX4" fmla="*/ 17000 w 32846"/>
                      <a:gd name="connsiteY4" fmla="*/ 18152 h 19016"/>
                      <a:gd name="connsiteX5" fmla="*/ 12389 w 32846"/>
                      <a:gd name="connsiteY5" fmla="*/ 18152 h 19016"/>
                      <a:gd name="connsiteX6" fmla="*/ 864 w 32846"/>
                      <a:gd name="connsiteY6" fmla="*/ 11237 h 19016"/>
                      <a:gd name="connsiteX7" fmla="*/ 864 w 32846"/>
                      <a:gd name="connsiteY7" fmla="*/ 8932 h 19016"/>
                      <a:gd name="connsiteX8" fmla="*/ 15847 w 32846"/>
                      <a:gd name="connsiteY8" fmla="*/ 864 h 190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2846" h="19016">
                        <a:moveTo>
                          <a:pt x="15847" y="864"/>
                        </a:moveTo>
                        <a:cubicBezTo>
                          <a:pt x="17000" y="-288"/>
                          <a:pt x="19304" y="-288"/>
                          <a:pt x="20457" y="864"/>
                        </a:cubicBezTo>
                        <a:lnTo>
                          <a:pt x="31982" y="7780"/>
                        </a:lnTo>
                        <a:cubicBezTo>
                          <a:pt x="33135" y="8932"/>
                          <a:pt x="33135" y="10085"/>
                          <a:pt x="31982" y="10085"/>
                        </a:cubicBezTo>
                        <a:lnTo>
                          <a:pt x="17000" y="18152"/>
                        </a:lnTo>
                        <a:cubicBezTo>
                          <a:pt x="15847" y="19305"/>
                          <a:pt x="13542" y="19305"/>
                          <a:pt x="12389" y="18152"/>
                        </a:cubicBezTo>
                        <a:lnTo>
                          <a:pt x="864" y="11237"/>
                        </a:lnTo>
                        <a:cubicBezTo>
                          <a:pt x="-288" y="10085"/>
                          <a:pt x="-288" y="8932"/>
                          <a:pt x="864" y="8932"/>
                        </a:cubicBezTo>
                        <a:lnTo>
                          <a:pt x="15847" y="864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0366FE"/>
                      </a:gs>
                      <a:gs pos="50000">
                        <a:srgbClr val="0451E5"/>
                      </a:gs>
                      <a:gs pos="100000">
                        <a:srgbClr val="063CCC"/>
                      </a:gs>
                    </a:gsLst>
                    <a:lin ang="20691537" scaled="1"/>
                  </a:gradFill>
                  <a:ln w="115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350" name="Freeform: Shape 4349">
                    <a:extLst>
                      <a:ext uri="{FF2B5EF4-FFF2-40B4-BE49-F238E27FC236}">
                        <a16:creationId xmlns:a16="http://schemas.microsoft.com/office/drawing/2014/main" id="{8CD22437-B99C-E91C-D143-D23F932E1FA3}"/>
                      </a:ext>
                    </a:extLst>
                  </p:cNvPr>
                  <p:cNvSpPr/>
                  <p:nvPr/>
                </p:nvSpPr>
                <p:spPr>
                  <a:xfrm>
                    <a:off x="15773465" y="9336215"/>
                    <a:ext cx="32847" cy="19016"/>
                  </a:xfrm>
                  <a:custGeom>
                    <a:avLst/>
                    <a:gdLst>
                      <a:gd name="connsiteX0" fmla="*/ 15848 w 32847"/>
                      <a:gd name="connsiteY0" fmla="*/ 864 h 19016"/>
                      <a:gd name="connsiteX1" fmla="*/ 20457 w 32847"/>
                      <a:gd name="connsiteY1" fmla="*/ 864 h 19016"/>
                      <a:gd name="connsiteX2" fmla="*/ 31982 w 32847"/>
                      <a:gd name="connsiteY2" fmla="*/ 7780 h 19016"/>
                      <a:gd name="connsiteX3" fmla="*/ 31982 w 32847"/>
                      <a:gd name="connsiteY3" fmla="*/ 10085 h 19016"/>
                      <a:gd name="connsiteX4" fmla="*/ 17000 w 32847"/>
                      <a:gd name="connsiteY4" fmla="*/ 18152 h 19016"/>
                      <a:gd name="connsiteX5" fmla="*/ 12389 w 32847"/>
                      <a:gd name="connsiteY5" fmla="*/ 18152 h 19016"/>
                      <a:gd name="connsiteX6" fmla="*/ 864 w 32847"/>
                      <a:gd name="connsiteY6" fmla="*/ 11237 h 19016"/>
                      <a:gd name="connsiteX7" fmla="*/ 864 w 32847"/>
                      <a:gd name="connsiteY7" fmla="*/ 8932 h 19016"/>
                      <a:gd name="connsiteX8" fmla="*/ 15848 w 32847"/>
                      <a:gd name="connsiteY8" fmla="*/ 864 h 190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2847" h="19016">
                        <a:moveTo>
                          <a:pt x="15848" y="864"/>
                        </a:moveTo>
                        <a:cubicBezTo>
                          <a:pt x="17000" y="-288"/>
                          <a:pt x="19305" y="-288"/>
                          <a:pt x="20457" y="864"/>
                        </a:cubicBezTo>
                        <a:lnTo>
                          <a:pt x="31982" y="7780"/>
                        </a:lnTo>
                        <a:cubicBezTo>
                          <a:pt x="33135" y="8932"/>
                          <a:pt x="33135" y="10085"/>
                          <a:pt x="31982" y="10085"/>
                        </a:cubicBezTo>
                        <a:lnTo>
                          <a:pt x="17000" y="18152"/>
                        </a:lnTo>
                        <a:cubicBezTo>
                          <a:pt x="15848" y="19305"/>
                          <a:pt x="13542" y="19305"/>
                          <a:pt x="12389" y="18152"/>
                        </a:cubicBezTo>
                        <a:lnTo>
                          <a:pt x="864" y="11237"/>
                        </a:lnTo>
                        <a:cubicBezTo>
                          <a:pt x="-288" y="10085"/>
                          <a:pt x="-288" y="8932"/>
                          <a:pt x="864" y="8932"/>
                        </a:cubicBezTo>
                        <a:lnTo>
                          <a:pt x="15848" y="864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0366FE"/>
                      </a:gs>
                      <a:gs pos="50000">
                        <a:srgbClr val="0451E5"/>
                      </a:gs>
                      <a:gs pos="100000">
                        <a:srgbClr val="063CCC"/>
                      </a:gs>
                    </a:gsLst>
                    <a:lin ang="20691537" scaled="1"/>
                  </a:gradFill>
                  <a:ln w="115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351" name="Freeform: Shape 4350">
                    <a:extLst>
                      <a:ext uri="{FF2B5EF4-FFF2-40B4-BE49-F238E27FC236}">
                        <a16:creationId xmlns:a16="http://schemas.microsoft.com/office/drawing/2014/main" id="{847025B8-848E-1CC9-4498-7332B4A61829}"/>
                      </a:ext>
                    </a:extLst>
                  </p:cNvPr>
                  <p:cNvSpPr/>
                  <p:nvPr/>
                </p:nvSpPr>
                <p:spPr>
                  <a:xfrm>
                    <a:off x="15752720" y="9347741"/>
                    <a:ext cx="32846" cy="19016"/>
                  </a:xfrm>
                  <a:custGeom>
                    <a:avLst/>
                    <a:gdLst>
                      <a:gd name="connsiteX0" fmla="*/ 15847 w 32846"/>
                      <a:gd name="connsiteY0" fmla="*/ 864 h 19016"/>
                      <a:gd name="connsiteX1" fmla="*/ 20457 w 32846"/>
                      <a:gd name="connsiteY1" fmla="*/ 864 h 19016"/>
                      <a:gd name="connsiteX2" fmla="*/ 31982 w 32846"/>
                      <a:gd name="connsiteY2" fmla="*/ 7780 h 19016"/>
                      <a:gd name="connsiteX3" fmla="*/ 31982 w 32846"/>
                      <a:gd name="connsiteY3" fmla="*/ 10085 h 19016"/>
                      <a:gd name="connsiteX4" fmla="*/ 17000 w 32846"/>
                      <a:gd name="connsiteY4" fmla="*/ 18152 h 19016"/>
                      <a:gd name="connsiteX5" fmla="*/ 12389 w 32846"/>
                      <a:gd name="connsiteY5" fmla="*/ 18152 h 19016"/>
                      <a:gd name="connsiteX6" fmla="*/ 864 w 32846"/>
                      <a:gd name="connsiteY6" fmla="*/ 11237 h 19016"/>
                      <a:gd name="connsiteX7" fmla="*/ 864 w 32846"/>
                      <a:gd name="connsiteY7" fmla="*/ 8932 h 19016"/>
                      <a:gd name="connsiteX8" fmla="*/ 15847 w 32846"/>
                      <a:gd name="connsiteY8" fmla="*/ 864 h 190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2846" h="19016">
                        <a:moveTo>
                          <a:pt x="15847" y="864"/>
                        </a:moveTo>
                        <a:cubicBezTo>
                          <a:pt x="17000" y="-288"/>
                          <a:pt x="19305" y="-288"/>
                          <a:pt x="20457" y="864"/>
                        </a:cubicBezTo>
                        <a:lnTo>
                          <a:pt x="31982" y="7780"/>
                        </a:lnTo>
                        <a:cubicBezTo>
                          <a:pt x="33135" y="8932"/>
                          <a:pt x="33135" y="10085"/>
                          <a:pt x="31982" y="10085"/>
                        </a:cubicBezTo>
                        <a:lnTo>
                          <a:pt x="17000" y="18152"/>
                        </a:lnTo>
                        <a:cubicBezTo>
                          <a:pt x="15847" y="19305"/>
                          <a:pt x="13542" y="19305"/>
                          <a:pt x="12389" y="18152"/>
                        </a:cubicBezTo>
                        <a:lnTo>
                          <a:pt x="864" y="11237"/>
                        </a:lnTo>
                        <a:cubicBezTo>
                          <a:pt x="-288" y="10085"/>
                          <a:pt x="-288" y="8932"/>
                          <a:pt x="864" y="8932"/>
                        </a:cubicBezTo>
                        <a:lnTo>
                          <a:pt x="15847" y="864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0366FE"/>
                      </a:gs>
                      <a:gs pos="50000">
                        <a:srgbClr val="0451E5"/>
                      </a:gs>
                      <a:gs pos="100000">
                        <a:srgbClr val="063CCC"/>
                      </a:gs>
                    </a:gsLst>
                    <a:lin ang="20691537" scaled="1"/>
                  </a:gradFill>
                  <a:ln w="115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352" name="Freeform: Shape 4351">
                    <a:extLst>
                      <a:ext uri="{FF2B5EF4-FFF2-40B4-BE49-F238E27FC236}">
                        <a16:creationId xmlns:a16="http://schemas.microsoft.com/office/drawing/2014/main" id="{06D68467-0BDF-0C21-AFB6-1384C7E965AB}"/>
                      </a:ext>
                    </a:extLst>
                  </p:cNvPr>
                  <p:cNvSpPr/>
                  <p:nvPr/>
                </p:nvSpPr>
                <p:spPr>
                  <a:xfrm>
                    <a:off x="15730821" y="9360418"/>
                    <a:ext cx="32847" cy="19016"/>
                  </a:xfrm>
                  <a:custGeom>
                    <a:avLst/>
                    <a:gdLst>
                      <a:gd name="connsiteX0" fmla="*/ 15847 w 32847"/>
                      <a:gd name="connsiteY0" fmla="*/ 865 h 19016"/>
                      <a:gd name="connsiteX1" fmla="*/ 20457 w 32847"/>
                      <a:gd name="connsiteY1" fmla="*/ 865 h 19016"/>
                      <a:gd name="connsiteX2" fmla="*/ 31982 w 32847"/>
                      <a:gd name="connsiteY2" fmla="*/ 7780 h 19016"/>
                      <a:gd name="connsiteX3" fmla="*/ 31982 w 32847"/>
                      <a:gd name="connsiteY3" fmla="*/ 10085 h 19016"/>
                      <a:gd name="connsiteX4" fmla="*/ 17000 w 32847"/>
                      <a:gd name="connsiteY4" fmla="*/ 18153 h 19016"/>
                      <a:gd name="connsiteX5" fmla="*/ 12390 w 32847"/>
                      <a:gd name="connsiteY5" fmla="*/ 18153 h 19016"/>
                      <a:gd name="connsiteX6" fmla="*/ 865 w 32847"/>
                      <a:gd name="connsiteY6" fmla="*/ 11237 h 19016"/>
                      <a:gd name="connsiteX7" fmla="*/ 865 w 32847"/>
                      <a:gd name="connsiteY7" fmla="*/ 8933 h 19016"/>
                      <a:gd name="connsiteX8" fmla="*/ 15847 w 32847"/>
                      <a:gd name="connsiteY8" fmla="*/ 865 h 190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2847" h="19016">
                        <a:moveTo>
                          <a:pt x="15847" y="865"/>
                        </a:moveTo>
                        <a:cubicBezTo>
                          <a:pt x="17000" y="-288"/>
                          <a:pt x="19305" y="-288"/>
                          <a:pt x="20457" y="865"/>
                        </a:cubicBezTo>
                        <a:lnTo>
                          <a:pt x="31982" y="7780"/>
                        </a:lnTo>
                        <a:cubicBezTo>
                          <a:pt x="33135" y="8933"/>
                          <a:pt x="33135" y="10085"/>
                          <a:pt x="31982" y="10085"/>
                        </a:cubicBezTo>
                        <a:lnTo>
                          <a:pt x="17000" y="18153"/>
                        </a:lnTo>
                        <a:cubicBezTo>
                          <a:pt x="15847" y="19305"/>
                          <a:pt x="13542" y="19305"/>
                          <a:pt x="12390" y="18153"/>
                        </a:cubicBezTo>
                        <a:lnTo>
                          <a:pt x="865" y="11237"/>
                        </a:lnTo>
                        <a:cubicBezTo>
                          <a:pt x="-288" y="10085"/>
                          <a:pt x="-288" y="8933"/>
                          <a:pt x="865" y="8933"/>
                        </a:cubicBezTo>
                        <a:lnTo>
                          <a:pt x="15847" y="865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0366FE"/>
                      </a:gs>
                      <a:gs pos="50000">
                        <a:srgbClr val="0451E5"/>
                      </a:gs>
                      <a:gs pos="100000">
                        <a:srgbClr val="063CCC"/>
                      </a:gs>
                    </a:gsLst>
                    <a:lin ang="20691535" scaled="1"/>
                  </a:gradFill>
                  <a:ln w="115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353" name="Freeform: Shape 4352">
                    <a:extLst>
                      <a:ext uri="{FF2B5EF4-FFF2-40B4-BE49-F238E27FC236}">
                        <a16:creationId xmlns:a16="http://schemas.microsoft.com/office/drawing/2014/main" id="{E39FAC03-DF52-CB2D-9AC2-4D044950201C}"/>
                      </a:ext>
                    </a:extLst>
                  </p:cNvPr>
                  <p:cNvSpPr/>
                  <p:nvPr/>
                </p:nvSpPr>
                <p:spPr>
                  <a:xfrm>
                    <a:off x="16022410" y="9218658"/>
                    <a:ext cx="32847" cy="19016"/>
                  </a:xfrm>
                  <a:custGeom>
                    <a:avLst/>
                    <a:gdLst>
                      <a:gd name="connsiteX0" fmla="*/ 15847 w 32847"/>
                      <a:gd name="connsiteY0" fmla="*/ 865 h 19016"/>
                      <a:gd name="connsiteX1" fmla="*/ 20458 w 32847"/>
                      <a:gd name="connsiteY1" fmla="*/ 865 h 19016"/>
                      <a:gd name="connsiteX2" fmla="*/ 31983 w 32847"/>
                      <a:gd name="connsiteY2" fmla="*/ 7780 h 19016"/>
                      <a:gd name="connsiteX3" fmla="*/ 31983 w 32847"/>
                      <a:gd name="connsiteY3" fmla="*/ 10085 h 19016"/>
                      <a:gd name="connsiteX4" fmla="*/ 17000 w 32847"/>
                      <a:gd name="connsiteY4" fmla="*/ 18153 h 19016"/>
                      <a:gd name="connsiteX5" fmla="*/ 12390 w 32847"/>
                      <a:gd name="connsiteY5" fmla="*/ 18153 h 19016"/>
                      <a:gd name="connsiteX6" fmla="*/ 865 w 32847"/>
                      <a:gd name="connsiteY6" fmla="*/ 11237 h 19016"/>
                      <a:gd name="connsiteX7" fmla="*/ 865 w 32847"/>
                      <a:gd name="connsiteY7" fmla="*/ 8932 h 19016"/>
                      <a:gd name="connsiteX8" fmla="*/ 15847 w 32847"/>
                      <a:gd name="connsiteY8" fmla="*/ 865 h 190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2847" h="19016">
                        <a:moveTo>
                          <a:pt x="15847" y="865"/>
                        </a:moveTo>
                        <a:cubicBezTo>
                          <a:pt x="17000" y="-288"/>
                          <a:pt x="19305" y="-288"/>
                          <a:pt x="20458" y="865"/>
                        </a:cubicBezTo>
                        <a:lnTo>
                          <a:pt x="31983" y="7780"/>
                        </a:lnTo>
                        <a:cubicBezTo>
                          <a:pt x="33135" y="8932"/>
                          <a:pt x="33135" y="10085"/>
                          <a:pt x="31983" y="10085"/>
                        </a:cubicBezTo>
                        <a:lnTo>
                          <a:pt x="17000" y="18153"/>
                        </a:lnTo>
                        <a:cubicBezTo>
                          <a:pt x="15847" y="19305"/>
                          <a:pt x="13542" y="19305"/>
                          <a:pt x="12390" y="18153"/>
                        </a:cubicBezTo>
                        <a:lnTo>
                          <a:pt x="865" y="11237"/>
                        </a:lnTo>
                        <a:cubicBezTo>
                          <a:pt x="-288" y="10085"/>
                          <a:pt x="-288" y="8932"/>
                          <a:pt x="865" y="8932"/>
                        </a:cubicBezTo>
                        <a:lnTo>
                          <a:pt x="15847" y="865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0366FE"/>
                      </a:gs>
                      <a:gs pos="50000">
                        <a:srgbClr val="0451E5"/>
                      </a:gs>
                      <a:gs pos="100000">
                        <a:srgbClr val="063CCC"/>
                      </a:gs>
                    </a:gsLst>
                    <a:lin ang="20691539" scaled="1"/>
                  </a:gradFill>
                  <a:ln w="115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354" name="Freeform: Shape 4353">
                    <a:extLst>
                      <a:ext uri="{FF2B5EF4-FFF2-40B4-BE49-F238E27FC236}">
                        <a16:creationId xmlns:a16="http://schemas.microsoft.com/office/drawing/2014/main" id="{BDBDA4F2-AF79-2D98-87D7-31F59FF7CB4A}"/>
                      </a:ext>
                    </a:extLst>
                  </p:cNvPr>
                  <p:cNvSpPr/>
                  <p:nvPr/>
                </p:nvSpPr>
                <p:spPr>
                  <a:xfrm>
                    <a:off x="16000512" y="9230183"/>
                    <a:ext cx="32846" cy="19016"/>
                  </a:xfrm>
                  <a:custGeom>
                    <a:avLst/>
                    <a:gdLst>
                      <a:gd name="connsiteX0" fmla="*/ 15847 w 32846"/>
                      <a:gd name="connsiteY0" fmla="*/ 865 h 19016"/>
                      <a:gd name="connsiteX1" fmla="*/ 20457 w 32846"/>
                      <a:gd name="connsiteY1" fmla="*/ 865 h 19016"/>
                      <a:gd name="connsiteX2" fmla="*/ 31982 w 32846"/>
                      <a:gd name="connsiteY2" fmla="*/ 7780 h 19016"/>
                      <a:gd name="connsiteX3" fmla="*/ 31982 w 32846"/>
                      <a:gd name="connsiteY3" fmla="*/ 10085 h 19016"/>
                      <a:gd name="connsiteX4" fmla="*/ 17000 w 32846"/>
                      <a:gd name="connsiteY4" fmla="*/ 18153 h 19016"/>
                      <a:gd name="connsiteX5" fmla="*/ 12389 w 32846"/>
                      <a:gd name="connsiteY5" fmla="*/ 18153 h 19016"/>
                      <a:gd name="connsiteX6" fmla="*/ 864 w 32846"/>
                      <a:gd name="connsiteY6" fmla="*/ 11237 h 19016"/>
                      <a:gd name="connsiteX7" fmla="*/ 864 w 32846"/>
                      <a:gd name="connsiteY7" fmla="*/ 8932 h 19016"/>
                      <a:gd name="connsiteX8" fmla="*/ 15847 w 32846"/>
                      <a:gd name="connsiteY8" fmla="*/ 865 h 190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2846" h="19016">
                        <a:moveTo>
                          <a:pt x="15847" y="865"/>
                        </a:moveTo>
                        <a:cubicBezTo>
                          <a:pt x="17000" y="-288"/>
                          <a:pt x="19305" y="-288"/>
                          <a:pt x="20457" y="865"/>
                        </a:cubicBezTo>
                        <a:lnTo>
                          <a:pt x="31982" y="7780"/>
                        </a:lnTo>
                        <a:cubicBezTo>
                          <a:pt x="33135" y="8932"/>
                          <a:pt x="33135" y="10085"/>
                          <a:pt x="31982" y="10085"/>
                        </a:cubicBezTo>
                        <a:lnTo>
                          <a:pt x="17000" y="18153"/>
                        </a:lnTo>
                        <a:cubicBezTo>
                          <a:pt x="15847" y="19305"/>
                          <a:pt x="13542" y="19305"/>
                          <a:pt x="12389" y="18153"/>
                        </a:cubicBezTo>
                        <a:lnTo>
                          <a:pt x="864" y="11237"/>
                        </a:lnTo>
                        <a:cubicBezTo>
                          <a:pt x="-288" y="10085"/>
                          <a:pt x="-288" y="8932"/>
                          <a:pt x="864" y="8932"/>
                        </a:cubicBezTo>
                        <a:lnTo>
                          <a:pt x="15847" y="865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0366FE"/>
                      </a:gs>
                      <a:gs pos="50000">
                        <a:srgbClr val="0451E5"/>
                      </a:gs>
                      <a:gs pos="100000">
                        <a:srgbClr val="063CCC"/>
                      </a:gs>
                    </a:gsLst>
                    <a:lin ang="20691535" scaled="1"/>
                  </a:gradFill>
                  <a:ln w="115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355" name="Freeform: Shape 4354">
                    <a:extLst>
                      <a:ext uri="{FF2B5EF4-FFF2-40B4-BE49-F238E27FC236}">
                        <a16:creationId xmlns:a16="http://schemas.microsoft.com/office/drawing/2014/main" id="{5CBD9382-E79B-F26D-1F90-51D1E495AD53}"/>
                      </a:ext>
                    </a:extLst>
                  </p:cNvPr>
                  <p:cNvSpPr/>
                  <p:nvPr/>
                </p:nvSpPr>
                <p:spPr>
                  <a:xfrm>
                    <a:off x="15978614" y="9242861"/>
                    <a:ext cx="32847" cy="19016"/>
                  </a:xfrm>
                  <a:custGeom>
                    <a:avLst/>
                    <a:gdLst>
                      <a:gd name="connsiteX0" fmla="*/ 15847 w 32847"/>
                      <a:gd name="connsiteY0" fmla="*/ 864 h 19016"/>
                      <a:gd name="connsiteX1" fmla="*/ 20457 w 32847"/>
                      <a:gd name="connsiteY1" fmla="*/ 864 h 19016"/>
                      <a:gd name="connsiteX2" fmla="*/ 31982 w 32847"/>
                      <a:gd name="connsiteY2" fmla="*/ 7779 h 19016"/>
                      <a:gd name="connsiteX3" fmla="*/ 31982 w 32847"/>
                      <a:gd name="connsiteY3" fmla="*/ 10084 h 19016"/>
                      <a:gd name="connsiteX4" fmla="*/ 17000 w 32847"/>
                      <a:gd name="connsiteY4" fmla="*/ 18152 h 19016"/>
                      <a:gd name="connsiteX5" fmla="*/ 12390 w 32847"/>
                      <a:gd name="connsiteY5" fmla="*/ 18152 h 19016"/>
                      <a:gd name="connsiteX6" fmla="*/ 865 w 32847"/>
                      <a:gd name="connsiteY6" fmla="*/ 11237 h 19016"/>
                      <a:gd name="connsiteX7" fmla="*/ 865 w 32847"/>
                      <a:gd name="connsiteY7" fmla="*/ 8932 h 19016"/>
                      <a:gd name="connsiteX8" fmla="*/ 15847 w 32847"/>
                      <a:gd name="connsiteY8" fmla="*/ 864 h 190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2847" h="19016">
                        <a:moveTo>
                          <a:pt x="15847" y="864"/>
                        </a:moveTo>
                        <a:cubicBezTo>
                          <a:pt x="17000" y="-288"/>
                          <a:pt x="19305" y="-288"/>
                          <a:pt x="20457" y="864"/>
                        </a:cubicBezTo>
                        <a:lnTo>
                          <a:pt x="31982" y="7779"/>
                        </a:lnTo>
                        <a:cubicBezTo>
                          <a:pt x="33135" y="8932"/>
                          <a:pt x="33135" y="10084"/>
                          <a:pt x="31982" y="10084"/>
                        </a:cubicBezTo>
                        <a:lnTo>
                          <a:pt x="17000" y="18152"/>
                        </a:lnTo>
                        <a:cubicBezTo>
                          <a:pt x="15847" y="19304"/>
                          <a:pt x="13542" y="19304"/>
                          <a:pt x="12390" y="18152"/>
                        </a:cubicBezTo>
                        <a:lnTo>
                          <a:pt x="865" y="11237"/>
                        </a:lnTo>
                        <a:cubicBezTo>
                          <a:pt x="-288" y="10084"/>
                          <a:pt x="-288" y="8932"/>
                          <a:pt x="865" y="8932"/>
                        </a:cubicBezTo>
                        <a:lnTo>
                          <a:pt x="15847" y="864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0366FE"/>
                      </a:gs>
                      <a:gs pos="50000">
                        <a:srgbClr val="0451E5"/>
                      </a:gs>
                      <a:gs pos="100000">
                        <a:srgbClr val="063CCC"/>
                      </a:gs>
                    </a:gsLst>
                    <a:lin ang="20691544" scaled="1"/>
                  </a:gradFill>
                  <a:ln w="115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356" name="Freeform: Shape 4355">
                    <a:extLst>
                      <a:ext uri="{FF2B5EF4-FFF2-40B4-BE49-F238E27FC236}">
                        <a16:creationId xmlns:a16="http://schemas.microsoft.com/office/drawing/2014/main" id="{649F3842-9876-6F49-EC1B-E695A4B2A2EA}"/>
                      </a:ext>
                    </a:extLst>
                  </p:cNvPr>
                  <p:cNvSpPr/>
                  <p:nvPr/>
                </p:nvSpPr>
                <p:spPr>
                  <a:xfrm>
                    <a:off x="15957869" y="9254386"/>
                    <a:ext cx="31694" cy="19016"/>
                  </a:xfrm>
                  <a:custGeom>
                    <a:avLst/>
                    <a:gdLst>
                      <a:gd name="connsiteX0" fmla="*/ 14695 w 31694"/>
                      <a:gd name="connsiteY0" fmla="*/ 864 h 19016"/>
                      <a:gd name="connsiteX1" fmla="*/ 19305 w 31694"/>
                      <a:gd name="connsiteY1" fmla="*/ 864 h 19016"/>
                      <a:gd name="connsiteX2" fmla="*/ 30830 w 31694"/>
                      <a:gd name="connsiteY2" fmla="*/ 7779 h 19016"/>
                      <a:gd name="connsiteX3" fmla="*/ 30830 w 31694"/>
                      <a:gd name="connsiteY3" fmla="*/ 10084 h 19016"/>
                      <a:gd name="connsiteX4" fmla="*/ 17000 w 31694"/>
                      <a:gd name="connsiteY4" fmla="*/ 18152 h 19016"/>
                      <a:gd name="connsiteX5" fmla="*/ 12389 w 31694"/>
                      <a:gd name="connsiteY5" fmla="*/ 18152 h 19016"/>
                      <a:gd name="connsiteX6" fmla="*/ 864 w 31694"/>
                      <a:gd name="connsiteY6" fmla="*/ 11237 h 19016"/>
                      <a:gd name="connsiteX7" fmla="*/ 864 w 31694"/>
                      <a:gd name="connsiteY7" fmla="*/ 8932 h 19016"/>
                      <a:gd name="connsiteX8" fmla="*/ 14695 w 31694"/>
                      <a:gd name="connsiteY8" fmla="*/ 864 h 190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1694" h="19016">
                        <a:moveTo>
                          <a:pt x="14695" y="864"/>
                        </a:moveTo>
                        <a:cubicBezTo>
                          <a:pt x="15848" y="-288"/>
                          <a:pt x="18152" y="-288"/>
                          <a:pt x="19305" y="864"/>
                        </a:cubicBezTo>
                        <a:lnTo>
                          <a:pt x="30830" y="7779"/>
                        </a:lnTo>
                        <a:cubicBezTo>
                          <a:pt x="31982" y="8932"/>
                          <a:pt x="31982" y="10084"/>
                          <a:pt x="30830" y="10084"/>
                        </a:cubicBezTo>
                        <a:lnTo>
                          <a:pt x="17000" y="18152"/>
                        </a:lnTo>
                        <a:cubicBezTo>
                          <a:pt x="15848" y="19304"/>
                          <a:pt x="13542" y="19304"/>
                          <a:pt x="12389" y="18152"/>
                        </a:cubicBezTo>
                        <a:lnTo>
                          <a:pt x="864" y="11237"/>
                        </a:lnTo>
                        <a:cubicBezTo>
                          <a:pt x="-288" y="10084"/>
                          <a:pt x="-288" y="8932"/>
                          <a:pt x="864" y="8932"/>
                        </a:cubicBezTo>
                        <a:lnTo>
                          <a:pt x="14695" y="864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0366FE"/>
                      </a:gs>
                      <a:gs pos="50000">
                        <a:srgbClr val="0451E5"/>
                      </a:gs>
                      <a:gs pos="100000">
                        <a:srgbClr val="063CCC"/>
                      </a:gs>
                    </a:gsLst>
                    <a:lin ang="20691535" scaled="1"/>
                  </a:gradFill>
                  <a:ln w="115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357" name="Freeform: Shape 4356">
                    <a:extLst>
                      <a:ext uri="{FF2B5EF4-FFF2-40B4-BE49-F238E27FC236}">
                        <a16:creationId xmlns:a16="http://schemas.microsoft.com/office/drawing/2014/main" id="{8149CE62-7C46-7DC6-99CA-0DFE01E49E34}"/>
                      </a:ext>
                    </a:extLst>
                  </p:cNvPr>
                  <p:cNvSpPr/>
                  <p:nvPr/>
                </p:nvSpPr>
                <p:spPr>
                  <a:xfrm>
                    <a:off x="15849531" y="9265912"/>
                    <a:ext cx="119286" cy="67422"/>
                  </a:xfrm>
                  <a:custGeom>
                    <a:avLst/>
                    <a:gdLst>
                      <a:gd name="connsiteX0" fmla="*/ 102287 w 119286"/>
                      <a:gd name="connsiteY0" fmla="*/ 864 h 67422"/>
                      <a:gd name="connsiteX1" fmla="*/ 106897 w 119286"/>
                      <a:gd name="connsiteY1" fmla="*/ 864 h 67422"/>
                      <a:gd name="connsiteX2" fmla="*/ 118422 w 119286"/>
                      <a:gd name="connsiteY2" fmla="*/ 7779 h 67422"/>
                      <a:gd name="connsiteX3" fmla="*/ 118422 w 119286"/>
                      <a:gd name="connsiteY3" fmla="*/ 10084 h 67422"/>
                      <a:gd name="connsiteX4" fmla="*/ 17000 w 119286"/>
                      <a:gd name="connsiteY4" fmla="*/ 66558 h 67422"/>
                      <a:gd name="connsiteX5" fmla="*/ 12390 w 119286"/>
                      <a:gd name="connsiteY5" fmla="*/ 66558 h 67422"/>
                      <a:gd name="connsiteX6" fmla="*/ 865 w 119286"/>
                      <a:gd name="connsiteY6" fmla="*/ 59643 h 67422"/>
                      <a:gd name="connsiteX7" fmla="*/ 865 w 119286"/>
                      <a:gd name="connsiteY7" fmla="*/ 57338 h 67422"/>
                      <a:gd name="connsiteX8" fmla="*/ 102287 w 119286"/>
                      <a:gd name="connsiteY8" fmla="*/ 864 h 674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19286" h="67422">
                        <a:moveTo>
                          <a:pt x="102287" y="864"/>
                        </a:moveTo>
                        <a:cubicBezTo>
                          <a:pt x="103439" y="-288"/>
                          <a:pt x="105744" y="-288"/>
                          <a:pt x="106897" y="864"/>
                        </a:cubicBezTo>
                        <a:lnTo>
                          <a:pt x="118422" y="7779"/>
                        </a:lnTo>
                        <a:cubicBezTo>
                          <a:pt x="119575" y="8932"/>
                          <a:pt x="119575" y="10084"/>
                          <a:pt x="118422" y="10084"/>
                        </a:cubicBezTo>
                        <a:lnTo>
                          <a:pt x="17000" y="66558"/>
                        </a:lnTo>
                        <a:cubicBezTo>
                          <a:pt x="15847" y="67710"/>
                          <a:pt x="13542" y="67710"/>
                          <a:pt x="12390" y="66558"/>
                        </a:cubicBezTo>
                        <a:lnTo>
                          <a:pt x="865" y="59643"/>
                        </a:lnTo>
                        <a:cubicBezTo>
                          <a:pt x="-288" y="58490"/>
                          <a:pt x="-288" y="57338"/>
                          <a:pt x="865" y="57338"/>
                        </a:cubicBezTo>
                        <a:lnTo>
                          <a:pt x="102287" y="864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0366FE"/>
                      </a:gs>
                      <a:gs pos="50000">
                        <a:srgbClr val="0451E5"/>
                      </a:gs>
                      <a:gs pos="100000">
                        <a:srgbClr val="063CCC"/>
                      </a:gs>
                    </a:gsLst>
                    <a:lin ang="20691546" scaled="1"/>
                  </a:gradFill>
                  <a:ln w="115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358" name="Freeform: Shape 4357">
                    <a:extLst>
                      <a:ext uri="{FF2B5EF4-FFF2-40B4-BE49-F238E27FC236}">
                        <a16:creationId xmlns:a16="http://schemas.microsoft.com/office/drawing/2014/main" id="{C2A38410-5409-72A1-64E1-ABAD2B1924B3}"/>
                      </a:ext>
                    </a:extLst>
                  </p:cNvPr>
                  <p:cNvSpPr/>
                  <p:nvPr/>
                </p:nvSpPr>
                <p:spPr>
                  <a:xfrm>
                    <a:off x="15827634" y="9325843"/>
                    <a:ext cx="32846" cy="19016"/>
                  </a:xfrm>
                  <a:custGeom>
                    <a:avLst/>
                    <a:gdLst>
                      <a:gd name="connsiteX0" fmla="*/ 15847 w 32846"/>
                      <a:gd name="connsiteY0" fmla="*/ 865 h 19016"/>
                      <a:gd name="connsiteX1" fmla="*/ 20457 w 32846"/>
                      <a:gd name="connsiteY1" fmla="*/ 865 h 19016"/>
                      <a:gd name="connsiteX2" fmla="*/ 31982 w 32846"/>
                      <a:gd name="connsiteY2" fmla="*/ 7780 h 19016"/>
                      <a:gd name="connsiteX3" fmla="*/ 31982 w 32846"/>
                      <a:gd name="connsiteY3" fmla="*/ 10085 h 19016"/>
                      <a:gd name="connsiteX4" fmla="*/ 17000 w 32846"/>
                      <a:gd name="connsiteY4" fmla="*/ 18153 h 19016"/>
                      <a:gd name="connsiteX5" fmla="*/ 12389 w 32846"/>
                      <a:gd name="connsiteY5" fmla="*/ 18153 h 19016"/>
                      <a:gd name="connsiteX6" fmla="*/ 864 w 32846"/>
                      <a:gd name="connsiteY6" fmla="*/ 11237 h 19016"/>
                      <a:gd name="connsiteX7" fmla="*/ 864 w 32846"/>
                      <a:gd name="connsiteY7" fmla="*/ 8933 h 19016"/>
                      <a:gd name="connsiteX8" fmla="*/ 15847 w 32846"/>
                      <a:gd name="connsiteY8" fmla="*/ 865 h 190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2846" h="19016">
                        <a:moveTo>
                          <a:pt x="15847" y="865"/>
                        </a:moveTo>
                        <a:cubicBezTo>
                          <a:pt x="17000" y="-288"/>
                          <a:pt x="19305" y="-288"/>
                          <a:pt x="20457" y="865"/>
                        </a:cubicBezTo>
                        <a:lnTo>
                          <a:pt x="31982" y="7780"/>
                        </a:lnTo>
                        <a:cubicBezTo>
                          <a:pt x="33135" y="8933"/>
                          <a:pt x="33135" y="10085"/>
                          <a:pt x="31982" y="10085"/>
                        </a:cubicBezTo>
                        <a:lnTo>
                          <a:pt x="17000" y="18153"/>
                        </a:lnTo>
                        <a:cubicBezTo>
                          <a:pt x="15847" y="19305"/>
                          <a:pt x="13542" y="19305"/>
                          <a:pt x="12389" y="18153"/>
                        </a:cubicBezTo>
                        <a:lnTo>
                          <a:pt x="864" y="11237"/>
                        </a:lnTo>
                        <a:cubicBezTo>
                          <a:pt x="-288" y="10085"/>
                          <a:pt x="-288" y="8933"/>
                          <a:pt x="864" y="8933"/>
                        </a:cubicBezTo>
                        <a:lnTo>
                          <a:pt x="15847" y="865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0366FE"/>
                      </a:gs>
                      <a:gs pos="50000">
                        <a:srgbClr val="0451E5"/>
                      </a:gs>
                      <a:gs pos="100000">
                        <a:srgbClr val="063CCC"/>
                      </a:gs>
                    </a:gsLst>
                    <a:lin ang="20691539" scaled="1"/>
                  </a:gradFill>
                  <a:ln w="115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359" name="Freeform: Shape 4358">
                    <a:extLst>
                      <a:ext uri="{FF2B5EF4-FFF2-40B4-BE49-F238E27FC236}">
                        <a16:creationId xmlns:a16="http://schemas.microsoft.com/office/drawing/2014/main" id="{84C3CC3B-9FA1-2911-1B05-1A1CE0B98A51}"/>
                      </a:ext>
                    </a:extLst>
                  </p:cNvPr>
                  <p:cNvSpPr/>
                  <p:nvPr/>
                </p:nvSpPr>
                <p:spPr>
                  <a:xfrm>
                    <a:off x="15806888" y="9337368"/>
                    <a:ext cx="32846" cy="19016"/>
                  </a:xfrm>
                  <a:custGeom>
                    <a:avLst/>
                    <a:gdLst>
                      <a:gd name="connsiteX0" fmla="*/ 15847 w 32846"/>
                      <a:gd name="connsiteY0" fmla="*/ 865 h 19016"/>
                      <a:gd name="connsiteX1" fmla="*/ 20457 w 32846"/>
                      <a:gd name="connsiteY1" fmla="*/ 865 h 19016"/>
                      <a:gd name="connsiteX2" fmla="*/ 31982 w 32846"/>
                      <a:gd name="connsiteY2" fmla="*/ 7780 h 19016"/>
                      <a:gd name="connsiteX3" fmla="*/ 31982 w 32846"/>
                      <a:gd name="connsiteY3" fmla="*/ 10085 h 19016"/>
                      <a:gd name="connsiteX4" fmla="*/ 17000 w 32846"/>
                      <a:gd name="connsiteY4" fmla="*/ 18153 h 19016"/>
                      <a:gd name="connsiteX5" fmla="*/ 12389 w 32846"/>
                      <a:gd name="connsiteY5" fmla="*/ 18153 h 19016"/>
                      <a:gd name="connsiteX6" fmla="*/ 864 w 32846"/>
                      <a:gd name="connsiteY6" fmla="*/ 11237 h 19016"/>
                      <a:gd name="connsiteX7" fmla="*/ 864 w 32846"/>
                      <a:gd name="connsiteY7" fmla="*/ 8933 h 19016"/>
                      <a:gd name="connsiteX8" fmla="*/ 15847 w 32846"/>
                      <a:gd name="connsiteY8" fmla="*/ 865 h 190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2846" h="19016">
                        <a:moveTo>
                          <a:pt x="15847" y="865"/>
                        </a:moveTo>
                        <a:cubicBezTo>
                          <a:pt x="17000" y="-288"/>
                          <a:pt x="19304" y="-288"/>
                          <a:pt x="20457" y="865"/>
                        </a:cubicBezTo>
                        <a:lnTo>
                          <a:pt x="31982" y="7780"/>
                        </a:lnTo>
                        <a:cubicBezTo>
                          <a:pt x="33135" y="8933"/>
                          <a:pt x="33135" y="10085"/>
                          <a:pt x="31982" y="10085"/>
                        </a:cubicBezTo>
                        <a:lnTo>
                          <a:pt x="17000" y="18153"/>
                        </a:lnTo>
                        <a:cubicBezTo>
                          <a:pt x="15847" y="19305"/>
                          <a:pt x="13542" y="19305"/>
                          <a:pt x="12389" y="18153"/>
                        </a:cubicBezTo>
                        <a:lnTo>
                          <a:pt x="864" y="11237"/>
                        </a:lnTo>
                        <a:cubicBezTo>
                          <a:pt x="-288" y="10085"/>
                          <a:pt x="-288" y="8933"/>
                          <a:pt x="864" y="8933"/>
                        </a:cubicBezTo>
                        <a:lnTo>
                          <a:pt x="15847" y="865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0366FE"/>
                      </a:gs>
                      <a:gs pos="50000">
                        <a:srgbClr val="0451E5"/>
                      </a:gs>
                      <a:gs pos="100000">
                        <a:srgbClr val="063CCC"/>
                      </a:gs>
                    </a:gsLst>
                    <a:lin ang="20691542" scaled="1"/>
                  </a:gradFill>
                  <a:ln w="115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360" name="Freeform: Shape 4359">
                    <a:extLst>
                      <a:ext uri="{FF2B5EF4-FFF2-40B4-BE49-F238E27FC236}">
                        <a16:creationId xmlns:a16="http://schemas.microsoft.com/office/drawing/2014/main" id="{E42E4C36-EF10-6772-8611-F2E32688AB7A}"/>
                      </a:ext>
                    </a:extLst>
                  </p:cNvPr>
                  <p:cNvSpPr/>
                  <p:nvPr/>
                </p:nvSpPr>
                <p:spPr>
                  <a:xfrm>
                    <a:off x="15784990" y="9350046"/>
                    <a:ext cx="32847" cy="19016"/>
                  </a:xfrm>
                  <a:custGeom>
                    <a:avLst/>
                    <a:gdLst>
                      <a:gd name="connsiteX0" fmla="*/ 15848 w 32847"/>
                      <a:gd name="connsiteY0" fmla="*/ 864 h 19016"/>
                      <a:gd name="connsiteX1" fmla="*/ 20457 w 32847"/>
                      <a:gd name="connsiteY1" fmla="*/ 864 h 19016"/>
                      <a:gd name="connsiteX2" fmla="*/ 31982 w 32847"/>
                      <a:gd name="connsiteY2" fmla="*/ 7780 h 19016"/>
                      <a:gd name="connsiteX3" fmla="*/ 31982 w 32847"/>
                      <a:gd name="connsiteY3" fmla="*/ 10084 h 19016"/>
                      <a:gd name="connsiteX4" fmla="*/ 17000 w 32847"/>
                      <a:gd name="connsiteY4" fmla="*/ 18152 h 19016"/>
                      <a:gd name="connsiteX5" fmla="*/ 12389 w 32847"/>
                      <a:gd name="connsiteY5" fmla="*/ 18152 h 19016"/>
                      <a:gd name="connsiteX6" fmla="*/ 864 w 32847"/>
                      <a:gd name="connsiteY6" fmla="*/ 11237 h 19016"/>
                      <a:gd name="connsiteX7" fmla="*/ 864 w 32847"/>
                      <a:gd name="connsiteY7" fmla="*/ 8932 h 19016"/>
                      <a:gd name="connsiteX8" fmla="*/ 15848 w 32847"/>
                      <a:gd name="connsiteY8" fmla="*/ 864 h 190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2847" h="19016">
                        <a:moveTo>
                          <a:pt x="15848" y="864"/>
                        </a:moveTo>
                        <a:cubicBezTo>
                          <a:pt x="17000" y="-288"/>
                          <a:pt x="19305" y="-288"/>
                          <a:pt x="20457" y="864"/>
                        </a:cubicBezTo>
                        <a:lnTo>
                          <a:pt x="31982" y="7780"/>
                        </a:lnTo>
                        <a:cubicBezTo>
                          <a:pt x="33135" y="8932"/>
                          <a:pt x="33135" y="10084"/>
                          <a:pt x="31982" y="10084"/>
                        </a:cubicBezTo>
                        <a:lnTo>
                          <a:pt x="17000" y="18152"/>
                        </a:lnTo>
                        <a:cubicBezTo>
                          <a:pt x="15848" y="19305"/>
                          <a:pt x="13542" y="19305"/>
                          <a:pt x="12389" y="18152"/>
                        </a:cubicBezTo>
                        <a:lnTo>
                          <a:pt x="864" y="11237"/>
                        </a:lnTo>
                        <a:cubicBezTo>
                          <a:pt x="-288" y="10084"/>
                          <a:pt x="-288" y="8932"/>
                          <a:pt x="864" y="8932"/>
                        </a:cubicBezTo>
                        <a:lnTo>
                          <a:pt x="15848" y="864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0366FE"/>
                      </a:gs>
                      <a:gs pos="50000">
                        <a:srgbClr val="0451E5"/>
                      </a:gs>
                      <a:gs pos="100000">
                        <a:srgbClr val="063CCC"/>
                      </a:gs>
                    </a:gsLst>
                    <a:lin ang="20691542" scaled="1"/>
                  </a:gradFill>
                  <a:ln w="115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361" name="Freeform: Shape 4360">
                    <a:extLst>
                      <a:ext uri="{FF2B5EF4-FFF2-40B4-BE49-F238E27FC236}">
                        <a16:creationId xmlns:a16="http://schemas.microsoft.com/office/drawing/2014/main" id="{E714D6CD-B5A0-CDBA-8BFA-9C95A01E59D3}"/>
                      </a:ext>
                    </a:extLst>
                  </p:cNvPr>
                  <p:cNvSpPr/>
                  <p:nvPr/>
                </p:nvSpPr>
                <p:spPr>
                  <a:xfrm>
                    <a:off x="15763092" y="9361571"/>
                    <a:ext cx="32847" cy="19016"/>
                  </a:xfrm>
                  <a:custGeom>
                    <a:avLst/>
                    <a:gdLst>
                      <a:gd name="connsiteX0" fmla="*/ 15847 w 32847"/>
                      <a:gd name="connsiteY0" fmla="*/ 864 h 19016"/>
                      <a:gd name="connsiteX1" fmla="*/ 20458 w 32847"/>
                      <a:gd name="connsiteY1" fmla="*/ 864 h 19016"/>
                      <a:gd name="connsiteX2" fmla="*/ 31983 w 32847"/>
                      <a:gd name="connsiteY2" fmla="*/ 7780 h 19016"/>
                      <a:gd name="connsiteX3" fmla="*/ 31983 w 32847"/>
                      <a:gd name="connsiteY3" fmla="*/ 10084 h 19016"/>
                      <a:gd name="connsiteX4" fmla="*/ 17000 w 32847"/>
                      <a:gd name="connsiteY4" fmla="*/ 18152 h 19016"/>
                      <a:gd name="connsiteX5" fmla="*/ 12390 w 32847"/>
                      <a:gd name="connsiteY5" fmla="*/ 18152 h 19016"/>
                      <a:gd name="connsiteX6" fmla="*/ 865 w 32847"/>
                      <a:gd name="connsiteY6" fmla="*/ 11237 h 19016"/>
                      <a:gd name="connsiteX7" fmla="*/ 865 w 32847"/>
                      <a:gd name="connsiteY7" fmla="*/ 8932 h 19016"/>
                      <a:gd name="connsiteX8" fmla="*/ 15847 w 32847"/>
                      <a:gd name="connsiteY8" fmla="*/ 864 h 190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2847" h="19016">
                        <a:moveTo>
                          <a:pt x="15847" y="864"/>
                        </a:moveTo>
                        <a:cubicBezTo>
                          <a:pt x="17000" y="-288"/>
                          <a:pt x="19305" y="-288"/>
                          <a:pt x="20458" y="864"/>
                        </a:cubicBezTo>
                        <a:lnTo>
                          <a:pt x="31983" y="7780"/>
                        </a:lnTo>
                        <a:cubicBezTo>
                          <a:pt x="33135" y="8932"/>
                          <a:pt x="33135" y="10084"/>
                          <a:pt x="31983" y="10084"/>
                        </a:cubicBezTo>
                        <a:lnTo>
                          <a:pt x="17000" y="18152"/>
                        </a:lnTo>
                        <a:cubicBezTo>
                          <a:pt x="15847" y="19305"/>
                          <a:pt x="13542" y="19305"/>
                          <a:pt x="12390" y="18152"/>
                        </a:cubicBezTo>
                        <a:lnTo>
                          <a:pt x="865" y="11237"/>
                        </a:lnTo>
                        <a:cubicBezTo>
                          <a:pt x="-288" y="10084"/>
                          <a:pt x="-288" y="8932"/>
                          <a:pt x="865" y="8932"/>
                        </a:cubicBezTo>
                        <a:lnTo>
                          <a:pt x="15847" y="864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0366FE"/>
                      </a:gs>
                      <a:gs pos="50000">
                        <a:srgbClr val="0451E5"/>
                      </a:gs>
                      <a:gs pos="100000">
                        <a:srgbClr val="063CCC"/>
                      </a:gs>
                    </a:gsLst>
                    <a:lin ang="20691539" scaled="1"/>
                  </a:gradFill>
                  <a:ln w="115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362" name="Freeform: Shape 4361">
                    <a:extLst>
                      <a:ext uri="{FF2B5EF4-FFF2-40B4-BE49-F238E27FC236}">
                        <a16:creationId xmlns:a16="http://schemas.microsoft.com/office/drawing/2014/main" id="{E8716324-FDAA-40E2-A3DA-DB67733A4C5D}"/>
                      </a:ext>
                    </a:extLst>
                  </p:cNvPr>
                  <p:cNvSpPr/>
                  <p:nvPr/>
                </p:nvSpPr>
                <p:spPr>
                  <a:xfrm>
                    <a:off x="15745804" y="9374249"/>
                    <a:ext cx="29389" cy="17864"/>
                  </a:xfrm>
                  <a:custGeom>
                    <a:avLst/>
                    <a:gdLst>
                      <a:gd name="connsiteX0" fmla="*/ 12390 w 29389"/>
                      <a:gd name="connsiteY0" fmla="*/ 865 h 17864"/>
                      <a:gd name="connsiteX1" fmla="*/ 17000 w 29389"/>
                      <a:gd name="connsiteY1" fmla="*/ 865 h 17864"/>
                      <a:gd name="connsiteX2" fmla="*/ 28525 w 29389"/>
                      <a:gd name="connsiteY2" fmla="*/ 7780 h 17864"/>
                      <a:gd name="connsiteX3" fmla="*/ 28525 w 29389"/>
                      <a:gd name="connsiteY3" fmla="*/ 10085 h 17864"/>
                      <a:gd name="connsiteX4" fmla="*/ 17000 w 29389"/>
                      <a:gd name="connsiteY4" fmla="*/ 17000 h 17864"/>
                      <a:gd name="connsiteX5" fmla="*/ 12390 w 29389"/>
                      <a:gd name="connsiteY5" fmla="*/ 17000 h 17864"/>
                      <a:gd name="connsiteX6" fmla="*/ 865 w 29389"/>
                      <a:gd name="connsiteY6" fmla="*/ 10085 h 17864"/>
                      <a:gd name="connsiteX7" fmla="*/ 865 w 29389"/>
                      <a:gd name="connsiteY7" fmla="*/ 7780 h 17864"/>
                      <a:gd name="connsiteX8" fmla="*/ 12390 w 29389"/>
                      <a:gd name="connsiteY8" fmla="*/ 865 h 178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9389" h="17864">
                        <a:moveTo>
                          <a:pt x="12390" y="865"/>
                        </a:moveTo>
                        <a:cubicBezTo>
                          <a:pt x="13542" y="-288"/>
                          <a:pt x="15847" y="-288"/>
                          <a:pt x="17000" y="865"/>
                        </a:cubicBezTo>
                        <a:lnTo>
                          <a:pt x="28525" y="7780"/>
                        </a:lnTo>
                        <a:cubicBezTo>
                          <a:pt x="29678" y="8932"/>
                          <a:pt x="29678" y="10085"/>
                          <a:pt x="28525" y="10085"/>
                        </a:cubicBezTo>
                        <a:lnTo>
                          <a:pt x="17000" y="17000"/>
                        </a:lnTo>
                        <a:cubicBezTo>
                          <a:pt x="15847" y="18153"/>
                          <a:pt x="13542" y="18153"/>
                          <a:pt x="12390" y="17000"/>
                        </a:cubicBezTo>
                        <a:lnTo>
                          <a:pt x="865" y="10085"/>
                        </a:lnTo>
                        <a:cubicBezTo>
                          <a:pt x="-288" y="8932"/>
                          <a:pt x="-288" y="7780"/>
                          <a:pt x="865" y="7780"/>
                        </a:cubicBezTo>
                        <a:lnTo>
                          <a:pt x="12390" y="865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0366FE"/>
                      </a:gs>
                      <a:gs pos="50000">
                        <a:srgbClr val="0451E5"/>
                      </a:gs>
                      <a:gs pos="100000">
                        <a:srgbClr val="063CCC"/>
                      </a:gs>
                    </a:gsLst>
                    <a:lin ang="20691537" scaled="1"/>
                  </a:gradFill>
                  <a:ln w="115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4363" name="Freeform: Shape 4362">
                  <a:extLst>
                    <a:ext uri="{FF2B5EF4-FFF2-40B4-BE49-F238E27FC236}">
                      <a16:creationId xmlns:a16="http://schemas.microsoft.com/office/drawing/2014/main" id="{03B374B0-4810-6E40-BA40-255F4611C496}"/>
                    </a:ext>
                  </a:extLst>
                </p:cNvPr>
                <p:cNvSpPr/>
                <p:nvPr/>
              </p:nvSpPr>
              <p:spPr>
                <a:xfrm>
                  <a:off x="15516396" y="8836397"/>
                  <a:ext cx="428506" cy="479688"/>
                </a:xfrm>
                <a:custGeom>
                  <a:avLst/>
                  <a:gdLst>
                    <a:gd name="connsiteX0" fmla="*/ 11293 w 428506"/>
                    <a:gd name="connsiteY0" fmla="*/ 180280 h 479688"/>
                    <a:gd name="connsiteX1" fmla="*/ 332847 w 428506"/>
                    <a:gd name="connsiteY1" fmla="*/ 1639 h 479688"/>
                    <a:gd name="connsiteX2" fmla="*/ 353593 w 428506"/>
                    <a:gd name="connsiteY2" fmla="*/ 10859 h 479688"/>
                    <a:gd name="connsiteX3" fmla="*/ 428507 w 428506"/>
                    <a:gd name="connsiteY3" fmla="*/ 284008 h 479688"/>
                    <a:gd name="connsiteX4" fmla="*/ 425049 w 428506"/>
                    <a:gd name="connsiteY4" fmla="*/ 288618 h 479688"/>
                    <a:gd name="connsiteX5" fmla="*/ 83902 w 428506"/>
                    <a:gd name="connsiteY5" fmla="*/ 478785 h 479688"/>
                    <a:gd name="connsiteX6" fmla="*/ 74682 w 428506"/>
                    <a:gd name="connsiteY6" fmla="*/ 474174 h 479688"/>
                    <a:gd name="connsiteX7" fmla="*/ 920 w 428506"/>
                    <a:gd name="connsiteY7" fmla="*/ 201026 h 479688"/>
                    <a:gd name="connsiteX8" fmla="*/ 11293 w 428506"/>
                    <a:gd name="connsiteY8" fmla="*/ 180280 h 4796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28506" h="479688">
                      <a:moveTo>
                        <a:pt x="11293" y="180280"/>
                      </a:moveTo>
                      <a:lnTo>
                        <a:pt x="332847" y="1639"/>
                      </a:lnTo>
                      <a:cubicBezTo>
                        <a:pt x="340915" y="-2971"/>
                        <a:pt x="351288" y="2792"/>
                        <a:pt x="353593" y="10859"/>
                      </a:cubicBezTo>
                      <a:lnTo>
                        <a:pt x="428507" y="284008"/>
                      </a:lnTo>
                      <a:cubicBezTo>
                        <a:pt x="428507" y="286313"/>
                        <a:pt x="427354" y="288618"/>
                        <a:pt x="425049" y="288618"/>
                      </a:cubicBezTo>
                      <a:lnTo>
                        <a:pt x="83902" y="478785"/>
                      </a:lnTo>
                      <a:cubicBezTo>
                        <a:pt x="79291" y="481090"/>
                        <a:pt x="75834" y="478785"/>
                        <a:pt x="74682" y="474174"/>
                      </a:cubicBezTo>
                      <a:lnTo>
                        <a:pt x="920" y="201026"/>
                      </a:lnTo>
                      <a:cubicBezTo>
                        <a:pt x="-2538" y="191806"/>
                        <a:pt x="4377" y="184891"/>
                        <a:pt x="11293" y="18028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D7E5FB"/>
                    </a:gs>
                    <a:gs pos="50000">
                      <a:srgbClr val="A8CAFD"/>
                    </a:gs>
                    <a:gs pos="100000">
                      <a:srgbClr val="7AAFFF"/>
                    </a:gs>
                  </a:gsLst>
                  <a:lin ang="20519971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364" name="Freeform: Shape 4363">
                  <a:extLst>
                    <a:ext uri="{FF2B5EF4-FFF2-40B4-BE49-F238E27FC236}">
                      <a16:creationId xmlns:a16="http://schemas.microsoft.com/office/drawing/2014/main" id="{7CDA72A2-288B-1959-B9B3-930595252610}"/>
                    </a:ext>
                  </a:extLst>
                </p:cNvPr>
                <p:cNvSpPr/>
                <p:nvPr/>
              </p:nvSpPr>
              <p:spPr>
                <a:xfrm>
                  <a:off x="15526536" y="8847932"/>
                  <a:ext cx="405688" cy="455049"/>
                </a:xfrm>
                <a:custGeom>
                  <a:avLst/>
                  <a:gdLst>
                    <a:gd name="connsiteX0" fmla="*/ 329623 w 405688"/>
                    <a:gd name="connsiteY0" fmla="*/ 478 h 455049"/>
                    <a:gd name="connsiteX1" fmla="*/ 331928 w 405688"/>
                    <a:gd name="connsiteY1" fmla="*/ 1630 h 455049"/>
                    <a:gd name="connsiteX2" fmla="*/ 405689 w 405688"/>
                    <a:gd name="connsiteY2" fmla="*/ 270168 h 455049"/>
                    <a:gd name="connsiteX3" fmla="*/ 404537 w 405688"/>
                    <a:gd name="connsiteY3" fmla="*/ 272473 h 455049"/>
                    <a:gd name="connsiteX4" fmla="*/ 76067 w 405688"/>
                    <a:gd name="connsiteY4" fmla="*/ 454572 h 455049"/>
                    <a:gd name="connsiteX5" fmla="*/ 73762 w 405688"/>
                    <a:gd name="connsiteY5" fmla="*/ 453420 h 455049"/>
                    <a:gd name="connsiteX6" fmla="*/ 0 w 405688"/>
                    <a:gd name="connsiteY6" fmla="*/ 184882 h 455049"/>
                    <a:gd name="connsiteX7" fmla="*/ 1153 w 405688"/>
                    <a:gd name="connsiteY7" fmla="*/ 182576 h 455049"/>
                    <a:gd name="connsiteX8" fmla="*/ 329623 w 405688"/>
                    <a:gd name="connsiteY8" fmla="*/ 478 h 4550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05688" h="455049">
                      <a:moveTo>
                        <a:pt x="329623" y="478"/>
                      </a:moveTo>
                      <a:cubicBezTo>
                        <a:pt x="330775" y="-675"/>
                        <a:pt x="331928" y="478"/>
                        <a:pt x="331928" y="1630"/>
                      </a:cubicBezTo>
                      <a:lnTo>
                        <a:pt x="405689" y="270168"/>
                      </a:lnTo>
                      <a:cubicBezTo>
                        <a:pt x="405689" y="271321"/>
                        <a:pt x="405689" y="271321"/>
                        <a:pt x="404537" y="272473"/>
                      </a:cubicBezTo>
                      <a:lnTo>
                        <a:pt x="76067" y="454572"/>
                      </a:lnTo>
                      <a:cubicBezTo>
                        <a:pt x="74914" y="455725"/>
                        <a:pt x="73762" y="454572"/>
                        <a:pt x="73762" y="453420"/>
                      </a:cubicBezTo>
                      <a:lnTo>
                        <a:pt x="0" y="184882"/>
                      </a:lnTo>
                      <a:cubicBezTo>
                        <a:pt x="0" y="183729"/>
                        <a:pt x="0" y="183729"/>
                        <a:pt x="1153" y="182576"/>
                      </a:cubicBezTo>
                      <a:lnTo>
                        <a:pt x="329623" y="47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4365" name="Freeform: Shape 4364">
                <a:extLst>
                  <a:ext uri="{FF2B5EF4-FFF2-40B4-BE49-F238E27FC236}">
                    <a16:creationId xmlns:a16="http://schemas.microsoft.com/office/drawing/2014/main" id="{C42438C4-F866-B977-CCB9-18C8B0BE19B0}"/>
                  </a:ext>
                </a:extLst>
              </p:cNvPr>
              <p:cNvSpPr/>
              <p:nvPr/>
            </p:nvSpPr>
            <p:spPr>
              <a:xfrm>
                <a:off x="16084359" y="9008610"/>
                <a:ext cx="65694" cy="93354"/>
              </a:xfrm>
              <a:custGeom>
                <a:avLst/>
                <a:gdLst>
                  <a:gd name="connsiteX0" fmla="*/ 65694 w 65694"/>
                  <a:gd name="connsiteY0" fmla="*/ 84135 h 93354"/>
                  <a:gd name="connsiteX1" fmla="*/ 6915 w 65694"/>
                  <a:gd name="connsiteY1" fmla="*/ 93355 h 93354"/>
                  <a:gd name="connsiteX2" fmla="*/ 0 w 65694"/>
                  <a:gd name="connsiteY2" fmla="*/ 40338 h 93354"/>
                  <a:gd name="connsiteX3" fmla="*/ 24203 w 65694"/>
                  <a:gd name="connsiteY3" fmla="*/ 0 h 93354"/>
                  <a:gd name="connsiteX4" fmla="*/ 65694 w 65694"/>
                  <a:gd name="connsiteY4" fmla="*/ 84135 h 933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5694" h="93354">
                    <a:moveTo>
                      <a:pt x="65694" y="84135"/>
                    </a:moveTo>
                    <a:lnTo>
                      <a:pt x="6915" y="93355"/>
                    </a:lnTo>
                    <a:cubicBezTo>
                      <a:pt x="24203" y="46101"/>
                      <a:pt x="0" y="40338"/>
                      <a:pt x="0" y="40338"/>
                    </a:cubicBezTo>
                    <a:lnTo>
                      <a:pt x="24203" y="0"/>
                    </a:lnTo>
                    <a:lnTo>
                      <a:pt x="65694" y="84135"/>
                    </a:lnTo>
                    <a:close/>
                  </a:path>
                </a:pathLst>
              </a:custGeom>
              <a:gradFill>
                <a:gsLst>
                  <a:gs pos="0">
                    <a:srgbClr val="FFA696"/>
                  </a:gs>
                  <a:gs pos="50000">
                    <a:srgbClr val="F6978C"/>
                  </a:gs>
                  <a:gs pos="100000">
                    <a:srgbClr val="EE8883"/>
                  </a:gs>
                </a:gsLst>
                <a:lin ang="21002648" scaled="1"/>
              </a:gradFill>
              <a:ln w="115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66" name="Freeform: Shape 4365">
                <a:extLst>
                  <a:ext uri="{FF2B5EF4-FFF2-40B4-BE49-F238E27FC236}">
                    <a16:creationId xmlns:a16="http://schemas.microsoft.com/office/drawing/2014/main" id="{D601A31C-D0B4-3862-4EA5-A8796C91A1FC}"/>
                  </a:ext>
                </a:extLst>
              </p:cNvPr>
              <p:cNvSpPr/>
              <p:nvPr/>
            </p:nvSpPr>
            <p:spPr>
              <a:xfrm>
                <a:off x="15886124" y="8998010"/>
                <a:ext cx="193004" cy="169102"/>
              </a:xfrm>
              <a:custGeom>
                <a:avLst/>
                <a:gdLst>
                  <a:gd name="connsiteX0" fmla="*/ 33424 w 193004"/>
                  <a:gd name="connsiteY0" fmla="*/ 228 h 169102"/>
                  <a:gd name="connsiteX1" fmla="*/ 177489 w 193004"/>
                  <a:gd name="connsiteY1" fmla="*/ 103955 h 169102"/>
                  <a:gd name="connsiteX2" fmla="*/ 152133 w 193004"/>
                  <a:gd name="connsiteY2" fmla="*/ 168496 h 169102"/>
                  <a:gd name="connsiteX3" fmla="*/ 0 w 193004"/>
                  <a:gd name="connsiteY3" fmla="*/ 27888 h 169102"/>
                  <a:gd name="connsiteX4" fmla="*/ 33424 w 193004"/>
                  <a:gd name="connsiteY4" fmla="*/ 228 h 1691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3004" h="169102">
                    <a:moveTo>
                      <a:pt x="33424" y="228"/>
                    </a:moveTo>
                    <a:cubicBezTo>
                      <a:pt x="53017" y="25583"/>
                      <a:pt x="111795" y="64769"/>
                      <a:pt x="177489" y="103955"/>
                    </a:cubicBezTo>
                    <a:cubicBezTo>
                      <a:pt x="207455" y="121243"/>
                      <a:pt x="191320" y="175412"/>
                      <a:pt x="152133" y="168496"/>
                    </a:cubicBezTo>
                    <a:cubicBezTo>
                      <a:pt x="112947" y="161581"/>
                      <a:pt x="0" y="27888"/>
                      <a:pt x="0" y="27888"/>
                    </a:cubicBezTo>
                    <a:cubicBezTo>
                      <a:pt x="4610" y="-4383"/>
                      <a:pt x="33424" y="228"/>
                      <a:pt x="33424" y="228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A696"/>
                  </a:gs>
                  <a:gs pos="50000">
                    <a:srgbClr val="F6978C"/>
                  </a:gs>
                  <a:gs pos="100000">
                    <a:srgbClr val="EE8883"/>
                  </a:gs>
                </a:gsLst>
                <a:lin ang="21002651" scaled="1"/>
              </a:gradFill>
              <a:ln w="115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67" name="Freeform: Shape 4366">
                <a:extLst>
                  <a:ext uri="{FF2B5EF4-FFF2-40B4-BE49-F238E27FC236}">
                    <a16:creationId xmlns:a16="http://schemas.microsoft.com/office/drawing/2014/main" id="{22D48F03-70A2-548C-3E3D-169FD9BC0E2E}"/>
                  </a:ext>
                </a:extLst>
              </p:cNvPr>
              <p:cNvSpPr/>
              <p:nvPr/>
            </p:nvSpPr>
            <p:spPr>
              <a:xfrm>
                <a:off x="15803705" y="8901718"/>
                <a:ext cx="119522" cy="126485"/>
              </a:xfrm>
              <a:custGeom>
                <a:avLst/>
                <a:gdLst>
                  <a:gd name="connsiteX0" fmla="*/ 40929 w 119522"/>
                  <a:gd name="connsiteY0" fmla="*/ 20453 h 126485"/>
                  <a:gd name="connsiteX1" fmla="*/ 65132 w 119522"/>
                  <a:gd name="connsiteY1" fmla="*/ 15843 h 126485"/>
                  <a:gd name="connsiteX2" fmla="*/ 104318 w 119522"/>
                  <a:gd name="connsiteY2" fmla="*/ 34283 h 126485"/>
                  <a:gd name="connsiteX3" fmla="*/ 119300 w 119522"/>
                  <a:gd name="connsiteY3" fmla="*/ 101130 h 126485"/>
                  <a:gd name="connsiteX4" fmla="*/ 84725 w 119522"/>
                  <a:gd name="connsiteY4" fmla="*/ 126485 h 126485"/>
                  <a:gd name="connsiteX5" fmla="*/ 36318 w 119522"/>
                  <a:gd name="connsiteY5" fmla="*/ 82690 h 126485"/>
                  <a:gd name="connsiteX6" fmla="*/ 14421 w 119522"/>
                  <a:gd name="connsiteY6" fmla="*/ 63096 h 126485"/>
                  <a:gd name="connsiteX7" fmla="*/ 47844 w 119522"/>
                  <a:gd name="connsiteY7" fmla="*/ 70012 h 126485"/>
                  <a:gd name="connsiteX8" fmla="*/ 44386 w 119522"/>
                  <a:gd name="connsiteY8" fmla="*/ 41199 h 126485"/>
                  <a:gd name="connsiteX9" fmla="*/ 590 w 119522"/>
                  <a:gd name="connsiteY9" fmla="*/ 861 h 126485"/>
                  <a:gd name="connsiteX10" fmla="*/ 40929 w 119522"/>
                  <a:gd name="connsiteY10" fmla="*/ 20453 h 126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19522" h="126485">
                    <a:moveTo>
                      <a:pt x="40929" y="20453"/>
                    </a:moveTo>
                    <a:cubicBezTo>
                      <a:pt x="59369" y="30826"/>
                      <a:pt x="58217" y="15843"/>
                      <a:pt x="65132" y="15843"/>
                    </a:cubicBezTo>
                    <a:cubicBezTo>
                      <a:pt x="72047" y="14690"/>
                      <a:pt x="100860" y="29674"/>
                      <a:pt x="104318" y="34283"/>
                    </a:cubicBezTo>
                    <a:cubicBezTo>
                      <a:pt x="108927" y="40046"/>
                      <a:pt x="100860" y="73469"/>
                      <a:pt x="119300" y="101130"/>
                    </a:cubicBezTo>
                    <a:cubicBezTo>
                      <a:pt x="122758" y="105740"/>
                      <a:pt x="84725" y="126485"/>
                      <a:pt x="84725" y="126485"/>
                    </a:cubicBezTo>
                    <a:cubicBezTo>
                      <a:pt x="84725" y="126485"/>
                      <a:pt x="44386" y="94215"/>
                      <a:pt x="36318" y="82690"/>
                    </a:cubicBezTo>
                    <a:cubicBezTo>
                      <a:pt x="28251" y="71164"/>
                      <a:pt x="7505" y="66554"/>
                      <a:pt x="14421" y="63096"/>
                    </a:cubicBezTo>
                    <a:cubicBezTo>
                      <a:pt x="21336" y="59639"/>
                      <a:pt x="38624" y="65402"/>
                      <a:pt x="47844" y="70012"/>
                    </a:cubicBezTo>
                    <a:cubicBezTo>
                      <a:pt x="57064" y="73469"/>
                      <a:pt x="54759" y="57334"/>
                      <a:pt x="44386" y="41199"/>
                    </a:cubicBezTo>
                    <a:cubicBezTo>
                      <a:pt x="32861" y="25063"/>
                      <a:pt x="-5172" y="7775"/>
                      <a:pt x="590" y="861"/>
                    </a:cubicBezTo>
                    <a:cubicBezTo>
                      <a:pt x="2896" y="-3750"/>
                      <a:pt x="24793" y="11233"/>
                      <a:pt x="40929" y="20453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A696"/>
                  </a:gs>
                  <a:gs pos="50000">
                    <a:srgbClr val="F6978C"/>
                  </a:gs>
                  <a:gs pos="100000">
                    <a:srgbClr val="EE8883"/>
                  </a:gs>
                </a:gsLst>
                <a:lin ang="21002648" scaled="1"/>
              </a:gradFill>
              <a:ln w="115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68" name="Freeform: Shape 4367">
                <a:extLst>
                  <a:ext uri="{FF2B5EF4-FFF2-40B4-BE49-F238E27FC236}">
                    <a16:creationId xmlns:a16="http://schemas.microsoft.com/office/drawing/2014/main" id="{A15CEB4A-3B64-A71E-B012-BA794C1332CC}"/>
                  </a:ext>
                </a:extLst>
              </p:cNvPr>
              <p:cNvSpPr/>
              <p:nvPr/>
            </p:nvSpPr>
            <p:spPr>
              <a:xfrm>
                <a:off x="16093884" y="9670160"/>
                <a:ext cx="175173" cy="577862"/>
              </a:xfrm>
              <a:custGeom>
                <a:avLst/>
                <a:gdLst>
                  <a:gd name="connsiteX0" fmla="*/ 146065 w 175173"/>
                  <a:gd name="connsiteY0" fmla="*/ 0 h 577862"/>
                  <a:gd name="connsiteX1" fmla="*/ 137997 w 175173"/>
                  <a:gd name="connsiteY1" fmla="*/ 164811 h 577862"/>
                  <a:gd name="connsiteX2" fmla="*/ 174878 w 175173"/>
                  <a:gd name="connsiteY2" fmla="*/ 543992 h 577862"/>
                  <a:gd name="connsiteX3" fmla="*/ 116100 w 175173"/>
                  <a:gd name="connsiteY3" fmla="*/ 546297 h 577862"/>
                  <a:gd name="connsiteX4" fmla="*/ 18135 w 175173"/>
                  <a:gd name="connsiteY4" fmla="*/ 183252 h 577862"/>
                  <a:gd name="connsiteX5" fmla="*/ 1999 w 175173"/>
                  <a:gd name="connsiteY5" fmla="*/ 12677 h 577862"/>
                  <a:gd name="connsiteX6" fmla="*/ 146065 w 175173"/>
                  <a:gd name="connsiteY6" fmla="*/ 0 h 5778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5173" h="577862">
                    <a:moveTo>
                      <a:pt x="146065" y="0"/>
                    </a:moveTo>
                    <a:cubicBezTo>
                      <a:pt x="146065" y="0"/>
                      <a:pt x="108032" y="96812"/>
                      <a:pt x="137997" y="164811"/>
                    </a:cubicBezTo>
                    <a:cubicBezTo>
                      <a:pt x="187556" y="276606"/>
                      <a:pt x="170268" y="516331"/>
                      <a:pt x="174878" y="543992"/>
                    </a:cubicBezTo>
                    <a:cubicBezTo>
                      <a:pt x="179488" y="571652"/>
                      <a:pt x="128777" y="602770"/>
                      <a:pt x="116100" y="546297"/>
                    </a:cubicBezTo>
                    <a:cubicBezTo>
                      <a:pt x="103421" y="489823"/>
                      <a:pt x="44643" y="242030"/>
                      <a:pt x="18135" y="183252"/>
                    </a:cubicBezTo>
                    <a:cubicBezTo>
                      <a:pt x="-8374" y="123320"/>
                      <a:pt x="1999" y="12677"/>
                      <a:pt x="1999" y="12677"/>
                    </a:cubicBezTo>
                    <a:lnTo>
                      <a:pt x="146065" y="0"/>
                    </a:lnTo>
                    <a:close/>
                  </a:path>
                </a:pathLst>
              </a:custGeom>
              <a:gradFill>
                <a:gsLst>
                  <a:gs pos="0">
                    <a:srgbClr val="FFA696"/>
                  </a:gs>
                  <a:gs pos="50000">
                    <a:srgbClr val="F6978C"/>
                  </a:gs>
                  <a:gs pos="100000">
                    <a:srgbClr val="EE8883"/>
                  </a:gs>
                </a:gsLst>
                <a:lin ang="21002651" scaled="1"/>
              </a:gradFill>
              <a:ln w="115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69" name="Freeform: Shape 4368">
                <a:extLst>
                  <a:ext uri="{FF2B5EF4-FFF2-40B4-BE49-F238E27FC236}">
                    <a16:creationId xmlns:a16="http://schemas.microsoft.com/office/drawing/2014/main" id="{D37B9C42-BD35-E6AC-E3CE-B0518459A3AD}"/>
                  </a:ext>
                </a:extLst>
              </p:cNvPr>
              <p:cNvSpPr/>
              <p:nvPr/>
            </p:nvSpPr>
            <p:spPr>
              <a:xfrm>
                <a:off x="15974425" y="9712440"/>
                <a:ext cx="161888" cy="647476"/>
              </a:xfrm>
              <a:custGeom>
                <a:avLst/>
                <a:gdLst>
                  <a:gd name="connsiteX0" fmla="*/ 159492 w 161888"/>
                  <a:gd name="connsiteY0" fmla="*/ 33786 h 647476"/>
                  <a:gd name="connsiteX1" fmla="*/ 122611 w 161888"/>
                  <a:gd name="connsiteY1" fmla="*/ 319612 h 647476"/>
                  <a:gd name="connsiteX2" fmla="*/ 105323 w 161888"/>
                  <a:gd name="connsiteY2" fmla="*/ 616964 h 647476"/>
                  <a:gd name="connsiteX3" fmla="*/ 51155 w 161888"/>
                  <a:gd name="connsiteY3" fmla="*/ 612353 h 647476"/>
                  <a:gd name="connsiteX4" fmla="*/ 5054 w 161888"/>
                  <a:gd name="connsiteY4" fmla="*/ 260833 h 647476"/>
                  <a:gd name="connsiteX5" fmla="*/ 16579 w 161888"/>
                  <a:gd name="connsiteY5" fmla="*/ 3820 h 647476"/>
                  <a:gd name="connsiteX6" fmla="*/ 159492 w 161888"/>
                  <a:gd name="connsiteY6" fmla="*/ 33786 h 6474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1888" h="647476">
                    <a:moveTo>
                      <a:pt x="159492" y="33786"/>
                    </a:moveTo>
                    <a:cubicBezTo>
                      <a:pt x="135289" y="83345"/>
                      <a:pt x="111086" y="228563"/>
                      <a:pt x="122611" y="319612"/>
                    </a:cubicBezTo>
                    <a:cubicBezTo>
                      <a:pt x="135289" y="410661"/>
                      <a:pt x="106476" y="588151"/>
                      <a:pt x="105323" y="616964"/>
                    </a:cubicBezTo>
                    <a:cubicBezTo>
                      <a:pt x="104171" y="645777"/>
                      <a:pt x="54612" y="669980"/>
                      <a:pt x="51155" y="612353"/>
                    </a:cubicBezTo>
                    <a:cubicBezTo>
                      <a:pt x="48850" y="554727"/>
                      <a:pt x="21189" y="324222"/>
                      <a:pt x="5054" y="260833"/>
                    </a:cubicBezTo>
                    <a:cubicBezTo>
                      <a:pt x="-11082" y="197444"/>
                      <a:pt x="16579" y="3820"/>
                      <a:pt x="16579" y="3820"/>
                    </a:cubicBezTo>
                    <a:cubicBezTo>
                      <a:pt x="16579" y="3820"/>
                      <a:pt x="183695" y="-15773"/>
                      <a:pt x="159492" y="33786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A696"/>
                  </a:gs>
                  <a:gs pos="50000">
                    <a:srgbClr val="F6978C"/>
                  </a:gs>
                  <a:gs pos="100000">
                    <a:srgbClr val="EE8883"/>
                  </a:gs>
                </a:gsLst>
                <a:lin ang="21002651" scaled="1"/>
              </a:gradFill>
              <a:ln w="115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70" name="Freeform: Shape 4369">
                <a:extLst>
                  <a:ext uri="{FF2B5EF4-FFF2-40B4-BE49-F238E27FC236}">
                    <a16:creationId xmlns:a16="http://schemas.microsoft.com/office/drawing/2014/main" id="{D6771891-2AFC-8E4A-64ED-C4A6357C2B1B}"/>
                  </a:ext>
                </a:extLst>
              </p:cNvPr>
              <p:cNvSpPr/>
              <p:nvPr/>
            </p:nvSpPr>
            <p:spPr>
              <a:xfrm>
                <a:off x="15924048" y="10312116"/>
                <a:ext cx="185844" cy="139474"/>
              </a:xfrm>
              <a:custGeom>
                <a:avLst/>
                <a:gdLst>
                  <a:gd name="connsiteX0" fmla="*/ 66956 w 185844"/>
                  <a:gd name="connsiteY0" fmla="*/ 88745 h 139474"/>
                  <a:gd name="connsiteX1" fmla="*/ 96922 w 185844"/>
                  <a:gd name="connsiteY1" fmla="*/ 6915 h 139474"/>
                  <a:gd name="connsiteX2" fmla="*/ 161463 w 185844"/>
                  <a:gd name="connsiteY2" fmla="*/ 0 h 139474"/>
                  <a:gd name="connsiteX3" fmla="*/ 185666 w 185844"/>
                  <a:gd name="connsiteY3" fmla="*/ 78372 h 139474"/>
                  <a:gd name="connsiteX4" fmla="*/ 167225 w 185844"/>
                  <a:gd name="connsiteY4" fmla="*/ 139455 h 139474"/>
                  <a:gd name="connsiteX5" fmla="*/ 148785 w 185844"/>
                  <a:gd name="connsiteY5" fmla="*/ 139455 h 139474"/>
                  <a:gd name="connsiteX6" fmla="*/ 158005 w 185844"/>
                  <a:gd name="connsiteY6" fmla="*/ 88745 h 139474"/>
                  <a:gd name="connsiteX7" fmla="*/ 53126 w 185844"/>
                  <a:gd name="connsiteY7" fmla="*/ 139455 h 139474"/>
                  <a:gd name="connsiteX8" fmla="*/ 109 w 185844"/>
                  <a:gd name="connsiteY8" fmla="*/ 115253 h 139474"/>
                  <a:gd name="connsiteX9" fmla="*/ 66956 w 185844"/>
                  <a:gd name="connsiteY9" fmla="*/ 88745 h 1394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5844" h="139474">
                    <a:moveTo>
                      <a:pt x="66956" y="88745"/>
                    </a:moveTo>
                    <a:cubicBezTo>
                      <a:pt x="101532" y="67999"/>
                      <a:pt x="96922" y="6915"/>
                      <a:pt x="96922" y="6915"/>
                    </a:cubicBezTo>
                    <a:cubicBezTo>
                      <a:pt x="140717" y="8068"/>
                      <a:pt x="161463" y="0"/>
                      <a:pt x="161463" y="0"/>
                    </a:cubicBezTo>
                    <a:cubicBezTo>
                      <a:pt x="161463" y="18440"/>
                      <a:pt x="182209" y="50711"/>
                      <a:pt x="185666" y="78372"/>
                    </a:cubicBezTo>
                    <a:cubicBezTo>
                      <a:pt x="187971" y="103727"/>
                      <a:pt x="167225" y="117558"/>
                      <a:pt x="167225" y="139455"/>
                    </a:cubicBezTo>
                    <a:lnTo>
                      <a:pt x="148785" y="139455"/>
                    </a:lnTo>
                    <a:lnTo>
                      <a:pt x="158005" y="88745"/>
                    </a:lnTo>
                    <a:cubicBezTo>
                      <a:pt x="128040" y="88745"/>
                      <a:pt x="90007" y="140608"/>
                      <a:pt x="53126" y="139455"/>
                    </a:cubicBezTo>
                    <a:cubicBezTo>
                      <a:pt x="13940" y="139455"/>
                      <a:pt x="3567" y="126778"/>
                      <a:pt x="109" y="115253"/>
                    </a:cubicBezTo>
                    <a:cubicBezTo>
                      <a:pt x="-2195" y="103727"/>
                      <a:pt x="32380" y="109490"/>
                      <a:pt x="66956" y="88745"/>
                    </a:cubicBezTo>
                    <a:close/>
                  </a:path>
                </a:pathLst>
              </a:custGeom>
              <a:gradFill>
                <a:gsLst>
                  <a:gs pos="0">
                    <a:srgbClr val="0366FE"/>
                  </a:gs>
                  <a:gs pos="50000">
                    <a:srgbClr val="0451E5"/>
                  </a:gs>
                  <a:gs pos="100000">
                    <a:srgbClr val="063CCC"/>
                  </a:gs>
                </a:gsLst>
                <a:lin ang="0" scaled="1"/>
              </a:gradFill>
              <a:ln w="115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71" name="Freeform: Shape 4370">
                <a:extLst>
                  <a:ext uri="{FF2B5EF4-FFF2-40B4-BE49-F238E27FC236}">
                    <a16:creationId xmlns:a16="http://schemas.microsoft.com/office/drawing/2014/main" id="{BCE6944E-C3F4-864D-3B51-FEDD5397C35B}"/>
                  </a:ext>
                </a:extLst>
              </p:cNvPr>
              <p:cNvSpPr/>
              <p:nvPr/>
            </p:nvSpPr>
            <p:spPr>
              <a:xfrm>
                <a:off x="16108455" y="10212999"/>
                <a:ext cx="185841" cy="139474"/>
              </a:xfrm>
              <a:custGeom>
                <a:avLst/>
                <a:gdLst>
                  <a:gd name="connsiteX0" fmla="*/ 66953 w 185841"/>
                  <a:gd name="connsiteY0" fmla="*/ 88745 h 139474"/>
                  <a:gd name="connsiteX1" fmla="*/ 96918 w 185841"/>
                  <a:gd name="connsiteY1" fmla="*/ 6916 h 139474"/>
                  <a:gd name="connsiteX2" fmla="*/ 161459 w 185841"/>
                  <a:gd name="connsiteY2" fmla="*/ 0 h 139474"/>
                  <a:gd name="connsiteX3" fmla="*/ 185663 w 185841"/>
                  <a:gd name="connsiteY3" fmla="*/ 78372 h 139474"/>
                  <a:gd name="connsiteX4" fmla="*/ 167222 w 185841"/>
                  <a:gd name="connsiteY4" fmla="*/ 139456 h 139474"/>
                  <a:gd name="connsiteX5" fmla="*/ 148782 w 185841"/>
                  <a:gd name="connsiteY5" fmla="*/ 139456 h 139474"/>
                  <a:gd name="connsiteX6" fmla="*/ 158002 w 185841"/>
                  <a:gd name="connsiteY6" fmla="*/ 88745 h 139474"/>
                  <a:gd name="connsiteX7" fmla="*/ 53122 w 185841"/>
                  <a:gd name="connsiteY7" fmla="*/ 139456 h 139474"/>
                  <a:gd name="connsiteX8" fmla="*/ 106 w 185841"/>
                  <a:gd name="connsiteY8" fmla="*/ 115253 h 139474"/>
                  <a:gd name="connsiteX9" fmla="*/ 66953 w 185841"/>
                  <a:gd name="connsiteY9" fmla="*/ 88745 h 1394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5841" h="139474">
                    <a:moveTo>
                      <a:pt x="66953" y="88745"/>
                    </a:moveTo>
                    <a:cubicBezTo>
                      <a:pt x="101529" y="67999"/>
                      <a:pt x="96918" y="6916"/>
                      <a:pt x="96918" y="6916"/>
                    </a:cubicBezTo>
                    <a:cubicBezTo>
                      <a:pt x="140714" y="8068"/>
                      <a:pt x="161459" y="0"/>
                      <a:pt x="161459" y="0"/>
                    </a:cubicBezTo>
                    <a:cubicBezTo>
                      <a:pt x="161459" y="18441"/>
                      <a:pt x="182205" y="50711"/>
                      <a:pt x="185663" y="78372"/>
                    </a:cubicBezTo>
                    <a:cubicBezTo>
                      <a:pt x="187968" y="103727"/>
                      <a:pt x="167222" y="117558"/>
                      <a:pt x="167222" y="139456"/>
                    </a:cubicBezTo>
                    <a:lnTo>
                      <a:pt x="148782" y="139456"/>
                    </a:lnTo>
                    <a:lnTo>
                      <a:pt x="158002" y="88745"/>
                    </a:lnTo>
                    <a:cubicBezTo>
                      <a:pt x="128037" y="88745"/>
                      <a:pt x="90003" y="140608"/>
                      <a:pt x="53122" y="139456"/>
                    </a:cubicBezTo>
                    <a:cubicBezTo>
                      <a:pt x="13936" y="139456"/>
                      <a:pt x="3564" y="126778"/>
                      <a:pt x="106" y="115253"/>
                    </a:cubicBezTo>
                    <a:cubicBezTo>
                      <a:pt x="-2199" y="103727"/>
                      <a:pt x="33529" y="109490"/>
                      <a:pt x="66953" y="88745"/>
                    </a:cubicBezTo>
                    <a:close/>
                  </a:path>
                </a:pathLst>
              </a:custGeom>
              <a:gradFill>
                <a:gsLst>
                  <a:gs pos="0">
                    <a:srgbClr val="0366FE"/>
                  </a:gs>
                  <a:gs pos="50000">
                    <a:srgbClr val="0451E5"/>
                  </a:gs>
                  <a:gs pos="100000">
                    <a:srgbClr val="063CCC"/>
                  </a:gs>
                </a:gsLst>
                <a:lin ang="0" scaled="1"/>
              </a:gradFill>
              <a:ln w="115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72" name="Freeform: Shape 4371">
                <a:extLst>
                  <a:ext uri="{FF2B5EF4-FFF2-40B4-BE49-F238E27FC236}">
                    <a16:creationId xmlns:a16="http://schemas.microsoft.com/office/drawing/2014/main" id="{87850AEA-0A7C-7989-C46D-F17F449F3347}"/>
                  </a:ext>
                </a:extLst>
              </p:cNvPr>
              <p:cNvSpPr/>
              <p:nvPr/>
            </p:nvSpPr>
            <p:spPr>
              <a:xfrm>
                <a:off x="15913785" y="9354367"/>
                <a:ext cx="417214" cy="750049"/>
              </a:xfrm>
              <a:custGeom>
                <a:avLst/>
                <a:gdLst>
                  <a:gd name="connsiteX0" fmla="*/ 297351 w 417214"/>
                  <a:gd name="connsiteY0" fmla="*/ 0 h 750049"/>
                  <a:gd name="connsiteX1" fmla="*/ 337690 w 417214"/>
                  <a:gd name="connsiteY1" fmla="*/ 89898 h 750049"/>
                  <a:gd name="connsiteX2" fmla="*/ 384943 w 417214"/>
                  <a:gd name="connsiteY2" fmla="*/ 269691 h 750049"/>
                  <a:gd name="connsiteX3" fmla="*/ 417214 w 417214"/>
                  <a:gd name="connsiteY3" fmla="*/ 660397 h 750049"/>
                  <a:gd name="connsiteX4" fmla="*/ 277758 w 417214"/>
                  <a:gd name="connsiteY4" fmla="*/ 706498 h 750049"/>
                  <a:gd name="connsiteX5" fmla="*/ 0 w 417214"/>
                  <a:gd name="connsiteY5" fmla="*/ 712261 h 750049"/>
                  <a:gd name="connsiteX6" fmla="*/ 121015 w 417214"/>
                  <a:gd name="connsiteY6" fmla="*/ 20746 h 750049"/>
                  <a:gd name="connsiteX7" fmla="*/ 297351 w 417214"/>
                  <a:gd name="connsiteY7" fmla="*/ 0 h 7500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17214" h="750049">
                    <a:moveTo>
                      <a:pt x="297351" y="0"/>
                    </a:moveTo>
                    <a:cubicBezTo>
                      <a:pt x="297351" y="0"/>
                      <a:pt x="308877" y="40338"/>
                      <a:pt x="337690" y="89898"/>
                    </a:cubicBezTo>
                    <a:cubicBezTo>
                      <a:pt x="366503" y="139456"/>
                      <a:pt x="394164" y="213217"/>
                      <a:pt x="384943" y="269691"/>
                    </a:cubicBezTo>
                    <a:cubicBezTo>
                      <a:pt x="374571" y="325012"/>
                      <a:pt x="396468" y="547449"/>
                      <a:pt x="417214" y="660397"/>
                    </a:cubicBezTo>
                    <a:cubicBezTo>
                      <a:pt x="417214" y="660397"/>
                      <a:pt x="316944" y="679990"/>
                      <a:pt x="277758" y="706498"/>
                    </a:cubicBezTo>
                    <a:cubicBezTo>
                      <a:pt x="144066" y="801005"/>
                      <a:pt x="0" y="712261"/>
                      <a:pt x="0" y="712261"/>
                    </a:cubicBezTo>
                    <a:cubicBezTo>
                      <a:pt x="0" y="471383"/>
                      <a:pt x="100270" y="159049"/>
                      <a:pt x="121015" y="20746"/>
                    </a:cubicBezTo>
                    <a:lnTo>
                      <a:pt x="297351" y="0"/>
                    </a:lnTo>
                    <a:close/>
                  </a:path>
                </a:pathLst>
              </a:custGeom>
              <a:gradFill>
                <a:gsLst>
                  <a:gs pos="0">
                    <a:srgbClr val="0366FE"/>
                  </a:gs>
                  <a:gs pos="50000">
                    <a:srgbClr val="0451E5"/>
                  </a:gs>
                  <a:gs pos="100000">
                    <a:srgbClr val="063CCC"/>
                  </a:gs>
                </a:gsLst>
                <a:lin ang="10800000" scaled="1"/>
              </a:gradFill>
              <a:ln w="115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73" name="Freeform: Shape 4372">
                <a:extLst>
                  <a:ext uri="{FF2B5EF4-FFF2-40B4-BE49-F238E27FC236}">
                    <a16:creationId xmlns:a16="http://schemas.microsoft.com/office/drawing/2014/main" id="{05E7A9E6-52EB-1872-9F4A-B3A60BA5C7BA}"/>
                  </a:ext>
                </a:extLst>
              </p:cNvPr>
              <p:cNvSpPr/>
              <p:nvPr/>
            </p:nvSpPr>
            <p:spPr>
              <a:xfrm>
                <a:off x="16000805" y="9090636"/>
                <a:ext cx="244907" cy="407612"/>
              </a:xfrm>
              <a:custGeom>
                <a:avLst/>
                <a:gdLst>
                  <a:gd name="connsiteX0" fmla="*/ 4029 w 244907"/>
                  <a:gd name="connsiteY0" fmla="*/ 131191 h 407612"/>
                  <a:gd name="connsiteX1" fmla="*/ 27080 w 244907"/>
                  <a:gd name="connsiteY1" fmla="*/ 50515 h 407612"/>
                  <a:gd name="connsiteX2" fmla="*/ 150400 w 244907"/>
                  <a:gd name="connsiteY2" fmla="*/ 2109 h 407612"/>
                  <a:gd name="connsiteX3" fmla="*/ 220705 w 244907"/>
                  <a:gd name="connsiteY3" fmla="*/ 153090 h 407612"/>
                  <a:gd name="connsiteX4" fmla="*/ 244907 w 244907"/>
                  <a:gd name="connsiteY4" fmla="*/ 342104 h 407612"/>
                  <a:gd name="connsiteX5" fmla="*/ 9792 w 244907"/>
                  <a:gd name="connsiteY5" fmla="*/ 391662 h 407612"/>
                  <a:gd name="connsiteX6" fmla="*/ 32842 w 244907"/>
                  <a:gd name="connsiteY6" fmla="*/ 202648 h 407612"/>
                  <a:gd name="connsiteX7" fmla="*/ 4029 w 244907"/>
                  <a:gd name="connsiteY7" fmla="*/ 131191 h 4076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44907" h="407612">
                    <a:moveTo>
                      <a:pt x="4029" y="131191"/>
                    </a:moveTo>
                    <a:cubicBezTo>
                      <a:pt x="13250" y="109294"/>
                      <a:pt x="17860" y="86243"/>
                      <a:pt x="27080" y="50515"/>
                    </a:cubicBezTo>
                    <a:cubicBezTo>
                      <a:pt x="36301" y="14787"/>
                      <a:pt x="95079" y="-7112"/>
                      <a:pt x="150400" y="2109"/>
                    </a:cubicBezTo>
                    <a:cubicBezTo>
                      <a:pt x="211484" y="12481"/>
                      <a:pt x="220705" y="98921"/>
                      <a:pt x="220705" y="153090"/>
                    </a:cubicBezTo>
                    <a:cubicBezTo>
                      <a:pt x="220705" y="203801"/>
                      <a:pt x="216094" y="261427"/>
                      <a:pt x="244907" y="342104"/>
                    </a:cubicBezTo>
                    <a:cubicBezTo>
                      <a:pt x="180366" y="399730"/>
                      <a:pt x="75486" y="427390"/>
                      <a:pt x="9792" y="391662"/>
                    </a:cubicBezTo>
                    <a:cubicBezTo>
                      <a:pt x="17860" y="336341"/>
                      <a:pt x="45521" y="244139"/>
                      <a:pt x="32842" y="202648"/>
                    </a:cubicBezTo>
                    <a:cubicBezTo>
                      <a:pt x="30538" y="195733"/>
                      <a:pt x="-13259" y="173835"/>
                      <a:pt x="4029" y="131191"/>
                    </a:cubicBezTo>
                    <a:close/>
                  </a:path>
                </a:pathLst>
              </a:custGeom>
              <a:gradFill>
                <a:gsLst>
                  <a:gs pos="0">
                    <a:srgbClr val="36D7E2"/>
                  </a:gs>
                  <a:gs pos="50000">
                    <a:srgbClr val="2CCCDD"/>
                  </a:gs>
                  <a:gs pos="100000">
                    <a:srgbClr val="23C1D9"/>
                  </a:gs>
                </a:gsLst>
                <a:lin ang="10800000" scaled="1"/>
              </a:gradFill>
              <a:ln w="115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74" name="Freeform: Shape 4373">
                <a:extLst>
                  <a:ext uri="{FF2B5EF4-FFF2-40B4-BE49-F238E27FC236}">
                    <a16:creationId xmlns:a16="http://schemas.microsoft.com/office/drawing/2014/main" id="{87EDBFDE-13AF-D0EB-5185-755AB5B203D8}"/>
                  </a:ext>
                </a:extLst>
              </p:cNvPr>
              <p:cNvSpPr/>
              <p:nvPr/>
            </p:nvSpPr>
            <p:spPr>
              <a:xfrm>
                <a:off x="16034224" y="8889892"/>
                <a:ext cx="126854" cy="159323"/>
              </a:xfrm>
              <a:custGeom>
                <a:avLst/>
                <a:gdLst>
                  <a:gd name="connsiteX0" fmla="*/ 12102 w 126854"/>
                  <a:gd name="connsiteY0" fmla="*/ 50719 h 159323"/>
                  <a:gd name="connsiteX1" fmla="*/ 12102 w 126854"/>
                  <a:gd name="connsiteY1" fmla="*/ 24212 h 159323"/>
                  <a:gd name="connsiteX2" fmla="*/ 122744 w 126854"/>
                  <a:gd name="connsiteY2" fmla="*/ 64550 h 159323"/>
                  <a:gd name="connsiteX3" fmla="*/ 16711 w 126854"/>
                  <a:gd name="connsiteY3" fmla="*/ 148684 h 159323"/>
                  <a:gd name="connsiteX4" fmla="*/ 4034 w 126854"/>
                  <a:gd name="connsiteY4" fmla="*/ 65702 h 159323"/>
                  <a:gd name="connsiteX5" fmla="*/ 12102 w 126854"/>
                  <a:gd name="connsiteY5" fmla="*/ 50719 h 159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6854" h="159323">
                    <a:moveTo>
                      <a:pt x="12102" y="50719"/>
                    </a:moveTo>
                    <a:cubicBezTo>
                      <a:pt x="10949" y="43804"/>
                      <a:pt x="12102" y="31126"/>
                      <a:pt x="12102" y="24212"/>
                    </a:cubicBezTo>
                    <a:cubicBezTo>
                      <a:pt x="19017" y="-31110"/>
                      <a:pt x="96236" y="19601"/>
                      <a:pt x="122744" y="64550"/>
                    </a:cubicBezTo>
                    <a:cubicBezTo>
                      <a:pt x="149252" y="109498"/>
                      <a:pt x="39762" y="187870"/>
                      <a:pt x="16711" y="148684"/>
                    </a:cubicBezTo>
                    <a:cubicBezTo>
                      <a:pt x="-9797" y="102583"/>
                      <a:pt x="2882" y="68007"/>
                      <a:pt x="4034" y="65702"/>
                    </a:cubicBezTo>
                    <a:cubicBezTo>
                      <a:pt x="10949" y="59939"/>
                      <a:pt x="13254" y="57634"/>
                      <a:pt x="12102" y="50719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A696"/>
                  </a:gs>
                  <a:gs pos="50000">
                    <a:srgbClr val="F6978C"/>
                  </a:gs>
                  <a:gs pos="100000">
                    <a:srgbClr val="EE8883"/>
                  </a:gs>
                </a:gsLst>
                <a:lin ang="21002653" scaled="1"/>
              </a:gradFill>
              <a:ln w="115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75" name="Freeform: Shape 4374">
                <a:extLst>
                  <a:ext uri="{FF2B5EF4-FFF2-40B4-BE49-F238E27FC236}">
                    <a16:creationId xmlns:a16="http://schemas.microsoft.com/office/drawing/2014/main" id="{B540A5E0-57B9-B291-131A-CB287B28C9B3}"/>
                  </a:ext>
                </a:extLst>
              </p:cNvPr>
              <p:cNvSpPr/>
              <p:nvPr/>
            </p:nvSpPr>
            <p:spPr>
              <a:xfrm>
                <a:off x="16040382" y="8853834"/>
                <a:ext cx="341366" cy="470567"/>
              </a:xfrm>
              <a:custGeom>
                <a:avLst/>
                <a:gdLst>
                  <a:gd name="connsiteX0" fmla="*/ 84315 w 341366"/>
                  <a:gd name="connsiteY0" fmla="*/ 3795 h 470567"/>
                  <a:gd name="connsiteX1" fmla="*/ 193805 w 341366"/>
                  <a:gd name="connsiteY1" fmla="*/ 53354 h 470567"/>
                  <a:gd name="connsiteX2" fmla="*/ 291770 w 341366"/>
                  <a:gd name="connsiteY2" fmla="*/ 122505 h 470567"/>
                  <a:gd name="connsiteX3" fmla="*/ 327498 w 341366"/>
                  <a:gd name="connsiteY3" fmla="*/ 231995 h 470567"/>
                  <a:gd name="connsiteX4" fmla="*/ 311363 w 341366"/>
                  <a:gd name="connsiteY4" fmla="*/ 369146 h 470567"/>
                  <a:gd name="connsiteX5" fmla="*/ 303295 w 341366"/>
                  <a:gd name="connsiteY5" fmla="*/ 470568 h 470567"/>
                  <a:gd name="connsiteX6" fmla="*/ 189194 w 341366"/>
                  <a:gd name="connsiteY6" fmla="*/ 386434 h 470567"/>
                  <a:gd name="connsiteX7" fmla="*/ 128111 w 341366"/>
                  <a:gd name="connsiteY7" fmla="*/ 286164 h 470567"/>
                  <a:gd name="connsiteX8" fmla="*/ 75095 w 341366"/>
                  <a:gd name="connsiteY8" fmla="*/ 229690 h 470567"/>
                  <a:gd name="connsiteX9" fmla="*/ 58959 w 341366"/>
                  <a:gd name="connsiteY9" fmla="*/ 134030 h 470567"/>
                  <a:gd name="connsiteX10" fmla="*/ 181 w 341366"/>
                  <a:gd name="connsiteY10" fmla="*/ 48744 h 470567"/>
                  <a:gd name="connsiteX11" fmla="*/ 84315 w 341366"/>
                  <a:gd name="connsiteY11" fmla="*/ 3795 h 4705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41366" h="470567">
                    <a:moveTo>
                      <a:pt x="84315" y="3795"/>
                    </a:moveTo>
                    <a:cubicBezTo>
                      <a:pt x="143093" y="18778"/>
                      <a:pt x="162687" y="-15798"/>
                      <a:pt x="193805" y="53354"/>
                    </a:cubicBezTo>
                    <a:cubicBezTo>
                      <a:pt x="220313" y="110980"/>
                      <a:pt x="265262" y="56811"/>
                      <a:pt x="291770" y="122505"/>
                    </a:cubicBezTo>
                    <a:cubicBezTo>
                      <a:pt x="318277" y="189352"/>
                      <a:pt x="288312" y="169759"/>
                      <a:pt x="327498" y="231995"/>
                    </a:cubicBezTo>
                    <a:cubicBezTo>
                      <a:pt x="360921" y="285012"/>
                      <a:pt x="325193" y="334570"/>
                      <a:pt x="311363" y="369146"/>
                    </a:cubicBezTo>
                    <a:cubicBezTo>
                      <a:pt x="297532" y="403722"/>
                      <a:pt x="272176" y="421009"/>
                      <a:pt x="303295" y="470568"/>
                    </a:cubicBezTo>
                    <a:cubicBezTo>
                      <a:pt x="303295" y="470568"/>
                      <a:pt x="179974" y="469416"/>
                      <a:pt x="189194" y="386434"/>
                    </a:cubicBezTo>
                    <a:cubicBezTo>
                      <a:pt x="198415" y="303452"/>
                      <a:pt x="121196" y="343790"/>
                      <a:pt x="128111" y="286164"/>
                    </a:cubicBezTo>
                    <a:cubicBezTo>
                      <a:pt x="133873" y="240063"/>
                      <a:pt x="73942" y="258503"/>
                      <a:pt x="75095" y="229690"/>
                    </a:cubicBezTo>
                    <a:cubicBezTo>
                      <a:pt x="76247" y="199725"/>
                      <a:pt x="20926" y="187047"/>
                      <a:pt x="58959" y="134030"/>
                    </a:cubicBezTo>
                    <a:cubicBezTo>
                      <a:pt x="80858" y="102912"/>
                      <a:pt x="-4430" y="83320"/>
                      <a:pt x="181" y="48744"/>
                    </a:cubicBezTo>
                    <a:cubicBezTo>
                      <a:pt x="2486" y="26846"/>
                      <a:pt x="25536" y="-12340"/>
                      <a:pt x="84315" y="3795"/>
                    </a:cubicBezTo>
                    <a:close/>
                  </a:path>
                </a:pathLst>
              </a:custGeom>
              <a:solidFill>
                <a:srgbClr val="003480"/>
              </a:solidFill>
              <a:ln w="115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76" name="Freeform: Shape 4375">
                <a:extLst>
                  <a:ext uri="{FF2B5EF4-FFF2-40B4-BE49-F238E27FC236}">
                    <a16:creationId xmlns:a16="http://schemas.microsoft.com/office/drawing/2014/main" id="{E856E428-4567-AA74-96A5-40067D2D1CC6}"/>
                  </a:ext>
                </a:extLst>
              </p:cNvPr>
              <p:cNvSpPr/>
              <p:nvPr/>
            </p:nvSpPr>
            <p:spPr>
              <a:xfrm>
                <a:off x="16088419" y="8955466"/>
                <a:ext cx="20871" cy="43959"/>
              </a:xfrm>
              <a:custGeom>
                <a:avLst/>
                <a:gdLst>
                  <a:gd name="connsiteX0" fmla="*/ 18990 w 20871"/>
                  <a:gd name="connsiteY0" fmla="*/ 4738 h 43959"/>
                  <a:gd name="connsiteX1" fmla="*/ 13227 w 20871"/>
                  <a:gd name="connsiteY1" fmla="*/ 38161 h 43959"/>
                  <a:gd name="connsiteX2" fmla="*/ 2854 w 20871"/>
                  <a:gd name="connsiteY2" fmla="*/ 39314 h 43959"/>
                  <a:gd name="connsiteX3" fmla="*/ 550 w 20871"/>
                  <a:gd name="connsiteY3" fmla="*/ 8196 h 43959"/>
                  <a:gd name="connsiteX4" fmla="*/ 18990 w 20871"/>
                  <a:gd name="connsiteY4" fmla="*/ 4738 h 439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871" h="43959">
                    <a:moveTo>
                      <a:pt x="18990" y="4738"/>
                    </a:moveTo>
                    <a:cubicBezTo>
                      <a:pt x="23600" y="13958"/>
                      <a:pt x="18990" y="28941"/>
                      <a:pt x="13227" y="38161"/>
                    </a:cubicBezTo>
                    <a:cubicBezTo>
                      <a:pt x="7465" y="47381"/>
                      <a:pt x="1702" y="43924"/>
                      <a:pt x="2854" y="39314"/>
                    </a:cubicBezTo>
                    <a:cubicBezTo>
                      <a:pt x="4007" y="33552"/>
                      <a:pt x="-1755" y="23179"/>
                      <a:pt x="550" y="8196"/>
                    </a:cubicBezTo>
                    <a:cubicBezTo>
                      <a:pt x="1702" y="3585"/>
                      <a:pt x="14380" y="-5635"/>
                      <a:pt x="18990" y="4738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A696"/>
                  </a:gs>
                  <a:gs pos="50000">
                    <a:srgbClr val="F6978C"/>
                  </a:gs>
                  <a:gs pos="100000">
                    <a:srgbClr val="EE8883"/>
                  </a:gs>
                </a:gsLst>
                <a:lin ang="21002653" scaled="1"/>
              </a:gradFill>
              <a:ln w="115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77" name="Freeform: Shape 4376">
                <a:extLst>
                  <a:ext uri="{FF2B5EF4-FFF2-40B4-BE49-F238E27FC236}">
                    <a16:creationId xmlns:a16="http://schemas.microsoft.com/office/drawing/2014/main" id="{CD17E1FA-22AD-9AEE-C703-6090E91DD72F}"/>
                  </a:ext>
                </a:extLst>
              </p:cNvPr>
              <p:cNvSpPr/>
              <p:nvPr/>
            </p:nvSpPr>
            <p:spPr>
              <a:xfrm>
                <a:off x="15998830" y="9118008"/>
                <a:ext cx="124358" cy="301510"/>
              </a:xfrm>
              <a:custGeom>
                <a:avLst/>
                <a:gdLst>
                  <a:gd name="connsiteX0" fmla="*/ 22139 w 124358"/>
                  <a:gd name="connsiteY0" fmla="*/ 100361 h 301510"/>
                  <a:gd name="connsiteX1" fmla="*/ 64783 w 124358"/>
                  <a:gd name="connsiteY1" fmla="*/ 91 h 301510"/>
                  <a:gd name="connsiteX2" fmla="*/ 122409 w 124358"/>
                  <a:gd name="connsiteY2" fmla="*/ 98056 h 301510"/>
                  <a:gd name="connsiteX3" fmla="*/ 49800 w 124358"/>
                  <a:gd name="connsiteY3" fmla="*/ 296291 h 301510"/>
                  <a:gd name="connsiteX4" fmla="*/ 241 w 124358"/>
                  <a:gd name="connsiteY4" fmla="*/ 236359 h 301510"/>
                  <a:gd name="connsiteX5" fmla="*/ 22139 w 124358"/>
                  <a:gd name="connsiteY5" fmla="*/ 100361 h 3015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4358" h="301510">
                    <a:moveTo>
                      <a:pt x="22139" y="100361"/>
                    </a:moveTo>
                    <a:cubicBezTo>
                      <a:pt x="25597" y="28905"/>
                      <a:pt x="48647" y="1244"/>
                      <a:pt x="64783" y="91"/>
                    </a:cubicBezTo>
                    <a:cubicBezTo>
                      <a:pt x="107426" y="-2213"/>
                      <a:pt x="131629" y="39278"/>
                      <a:pt x="122409" y="98056"/>
                    </a:cubicBezTo>
                    <a:cubicBezTo>
                      <a:pt x="114341" y="154530"/>
                      <a:pt x="95901" y="236359"/>
                      <a:pt x="49800" y="296291"/>
                    </a:cubicBezTo>
                    <a:cubicBezTo>
                      <a:pt x="31359" y="320494"/>
                      <a:pt x="-3216" y="253647"/>
                      <a:pt x="241" y="236359"/>
                    </a:cubicBezTo>
                    <a:cubicBezTo>
                      <a:pt x="3699" y="219071"/>
                      <a:pt x="18682" y="161445"/>
                      <a:pt x="22139" y="10036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A696"/>
                  </a:gs>
                  <a:gs pos="50000">
                    <a:srgbClr val="F6978C"/>
                  </a:gs>
                  <a:gs pos="100000">
                    <a:srgbClr val="EE8883"/>
                  </a:gs>
                </a:gsLst>
                <a:lin ang="21002653" scaled="1"/>
              </a:gradFill>
              <a:ln w="115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78" name="Freeform: Shape 4377">
                <a:extLst>
                  <a:ext uri="{FF2B5EF4-FFF2-40B4-BE49-F238E27FC236}">
                    <a16:creationId xmlns:a16="http://schemas.microsoft.com/office/drawing/2014/main" id="{FDAF8F3E-EF03-C2FB-CC56-08A55B2C0E00}"/>
                  </a:ext>
                </a:extLst>
              </p:cNvPr>
              <p:cNvSpPr/>
              <p:nvPr/>
            </p:nvSpPr>
            <p:spPr>
              <a:xfrm>
                <a:off x="15705348" y="9355703"/>
                <a:ext cx="145047" cy="104551"/>
              </a:xfrm>
              <a:custGeom>
                <a:avLst/>
                <a:gdLst>
                  <a:gd name="connsiteX0" fmla="*/ 50541 w 145047"/>
                  <a:gd name="connsiteY0" fmla="*/ 30936 h 104551"/>
                  <a:gd name="connsiteX1" fmla="*/ 93184 w 145047"/>
                  <a:gd name="connsiteY1" fmla="*/ 26325 h 104551"/>
                  <a:gd name="connsiteX2" fmla="*/ 78201 w 145047"/>
                  <a:gd name="connsiteY2" fmla="*/ 2122 h 104551"/>
                  <a:gd name="connsiteX3" fmla="*/ 98947 w 145047"/>
                  <a:gd name="connsiteY3" fmla="*/ 14800 h 104551"/>
                  <a:gd name="connsiteX4" fmla="*/ 145048 w 145047"/>
                  <a:gd name="connsiteY4" fmla="*/ 41308 h 104551"/>
                  <a:gd name="connsiteX5" fmla="*/ 139285 w 145047"/>
                  <a:gd name="connsiteY5" fmla="*/ 79341 h 104551"/>
                  <a:gd name="connsiteX6" fmla="*/ 102404 w 145047"/>
                  <a:gd name="connsiteY6" fmla="*/ 86257 h 104551"/>
                  <a:gd name="connsiteX7" fmla="*/ 57455 w 145047"/>
                  <a:gd name="connsiteY7" fmla="*/ 103544 h 104551"/>
                  <a:gd name="connsiteX8" fmla="*/ 29795 w 145047"/>
                  <a:gd name="connsiteY8" fmla="*/ 71274 h 104551"/>
                  <a:gd name="connsiteX9" fmla="*/ 33253 w 145047"/>
                  <a:gd name="connsiteY9" fmla="*/ 53986 h 104551"/>
                  <a:gd name="connsiteX10" fmla="*/ 982 w 145047"/>
                  <a:gd name="connsiteY10" fmla="*/ 62053 h 104551"/>
                  <a:gd name="connsiteX11" fmla="*/ 50541 w 145047"/>
                  <a:gd name="connsiteY11" fmla="*/ 30936 h 1045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45047" h="104551">
                    <a:moveTo>
                      <a:pt x="50541" y="30936"/>
                    </a:moveTo>
                    <a:cubicBezTo>
                      <a:pt x="70134" y="28630"/>
                      <a:pt x="100099" y="33240"/>
                      <a:pt x="93184" y="26325"/>
                    </a:cubicBezTo>
                    <a:cubicBezTo>
                      <a:pt x="86269" y="19410"/>
                      <a:pt x="78201" y="9037"/>
                      <a:pt x="78201" y="2122"/>
                    </a:cubicBezTo>
                    <a:cubicBezTo>
                      <a:pt x="79354" y="-5945"/>
                      <a:pt x="86269" y="11342"/>
                      <a:pt x="98947" y="14800"/>
                    </a:cubicBezTo>
                    <a:cubicBezTo>
                      <a:pt x="111624" y="18257"/>
                      <a:pt x="145048" y="41308"/>
                      <a:pt x="145048" y="41308"/>
                    </a:cubicBezTo>
                    <a:cubicBezTo>
                      <a:pt x="145048" y="41308"/>
                      <a:pt x="145048" y="79341"/>
                      <a:pt x="139285" y="79341"/>
                    </a:cubicBezTo>
                    <a:cubicBezTo>
                      <a:pt x="133522" y="79341"/>
                      <a:pt x="115082" y="83951"/>
                      <a:pt x="102404" y="86257"/>
                    </a:cubicBezTo>
                    <a:cubicBezTo>
                      <a:pt x="88574" y="88562"/>
                      <a:pt x="60914" y="109307"/>
                      <a:pt x="57455" y="103544"/>
                    </a:cubicBezTo>
                    <a:cubicBezTo>
                      <a:pt x="53998" y="97782"/>
                      <a:pt x="32100" y="78189"/>
                      <a:pt x="29795" y="71274"/>
                    </a:cubicBezTo>
                    <a:cubicBezTo>
                      <a:pt x="27490" y="64358"/>
                      <a:pt x="50541" y="40156"/>
                      <a:pt x="33253" y="53986"/>
                    </a:cubicBezTo>
                    <a:cubicBezTo>
                      <a:pt x="15965" y="67816"/>
                      <a:pt x="-4781" y="66664"/>
                      <a:pt x="982" y="62053"/>
                    </a:cubicBezTo>
                    <a:cubicBezTo>
                      <a:pt x="10202" y="53986"/>
                      <a:pt x="30947" y="33240"/>
                      <a:pt x="50541" y="30936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A696"/>
                  </a:gs>
                  <a:gs pos="50000">
                    <a:srgbClr val="F6978C"/>
                  </a:gs>
                  <a:gs pos="100000">
                    <a:srgbClr val="EE8883"/>
                  </a:gs>
                </a:gsLst>
                <a:lin ang="21002651" scaled="1"/>
              </a:gradFill>
              <a:ln w="115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79" name="Freeform: Shape 4378">
                <a:extLst>
                  <a:ext uri="{FF2B5EF4-FFF2-40B4-BE49-F238E27FC236}">
                    <a16:creationId xmlns:a16="http://schemas.microsoft.com/office/drawing/2014/main" id="{F46CE955-5EFC-1393-8456-1A2C2180366F}"/>
                  </a:ext>
                </a:extLst>
              </p:cNvPr>
              <p:cNvSpPr/>
              <p:nvPr/>
            </p:nvSpPr>
            <p:spPr>
              <a:xfrm>
                <a:off x="15829180" y="9353128"/>
                <a:ext cx="224041" cy="82488"/>
              </a:xfrm>
              <a:custGeom>
                <a:avLst/>
                <a:gdLst>
                  <a:gd name="connsiteX0" fmla="*/ 10844 w 224041"/>
                  <a:gd name="connsiteY0" fmla="*/ 36968 h 82488"/>
                  <a:gd name="connsiteX1" fmla="*/ 173350 w 224041"/>
                  <a:gd name="connsiteY1" fmla="*/ 88 h 82488"/>
                  <a:gd name="connsiteX2" fmla="*/ 214841 w 224041"/>
                  <a:gd name="connsiteY2" fmla="*/ 65782 h 82488"/>
                  <a:gd name="connsiteX3" fmla="*/ 7386 w 224041"/>
                  <a:gd name="connsiteY3" fmla="*/ 80764 h 82488"/>
                  <a:gd name="connsiteX4" fmla="*/ 10844 w 224041"/>
                  <a:gd name="connsiteY4" fmla="*/ 36968 h 824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4041" h="82488">
                    <a:moveTo>
                      <a:pt x="10844" y="36968"/>
                    </a:moveTo>
                    <a:cubicBezTo>
                      <a:pt x="43114" y="40426"/>
                      <a:pt x="137621" y="5850"/>
                      <a:pt x="173350" y="88"/>
                    </a:cubicBezTo>
                    <a:cubicBezTo>
                      <a:pt x="189485" y="-2218"/>
                      <a:pt x="245959" y="41578"/>
                      <a:pt x="214841" y="65782"/>
                    </a:cubicBezTo>
                    <a:cubicBezTo>
                      <a:pt x="183722" y="89984"/>
                      <a:pt x="7386" y="80764"/>
                      <a:pt x="7386" y="80764"/>
                    </a:cubicBezTo>
                    <a:cubicBezTo>
                      <a:pt x="-11054" y="55409"/>
                      <a:pt x="10844" y="36968"/>
                      <a:pt x="10844" y="36968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A696"/>
                  </a:gs>
                  <a:gs pos="50000">
                    <a:srgbClr val="F6978C"/>
                  </a:gs>
                  <a:gs pos="100000">
                    <a:srgbClr val="EE8883"/>
                  </a:gs>
                </a:gsLst>
                <a:lin ang="21002648" scaled="1"/>
              </a:gradFill>
              <a:ln w="115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4380" name="Graphic 4">
                <a:extLst>
                  <a:ext uri="{FF2B5EF4-FFF2-40B4-BE49-F238E27FC236}">
                    <a16:creationId xmlns:a16="http://schemas.microsoft.com/office/drawing/2014/main" id="{EBBCFFD9-F6ED-7373-5455-22C99138D33D}"/>
                  </a:ext>
                </a:extLst>
              </p:cNvPr>
              <p:cNvGrpSpPr/>
              <p:nvPr/>
            </p:nvGrpSpPr>
            <p:grpSpPr>
              <a:xfrm>
                <a:off x="15568028" y="8896816"/>
                <a:ext cx="313786" cy="342876"/>
                <a:chOff x="15568028" y="8896816"/>
                <a:chExt cx="313786" cy="342876"/>
              </a:xfrm>
            </p:grpSpPr>
            <p:grpSp>
              <p:nvGrpSpPr>
                <p:cNvPr id="4381" name="Graphic 4">
                  <a:extLst>
                    <a:ext uri="{FF2B5EF4-FFF2-40B4-BE49-F238E27FC236}">
                      <a16:creationId xmlns:a16="http://schemas.microsoft.com/office/drawing/2014/main" id="{014B7935-4454-4F9F-B884-B22391809BC6}"/>
                    </a:ext>
                  </a:extLst>
                </p:cNvPr>
                <p:cNvGrpSpPr/>
                <p:nvPr/>
              </p:nvGrpSpPr>
              <p:grpSpPr>
                <a:xfrm>
                  <a:off x="15744364" y="9122710"/>
                  <a:ext cx="82981" cy="55321"/>
                  <a:chOff x="15744364" y="9122710"/>
                  <a:chExt cx="82981" cy="55321"/>
                </a:xfrm>
                <a:solidFill>
                  <a:srgbClr val="42B1FF"/>
                </a:solidFill>
              </p:grpSpPr>
              <p:sp>
                <p:nvSpPr>
                  <p:cNvPr id="4382" name="Freeform: Shape 4381">
                    <a:extLst>
                      <a:ext uri="{FF2B5EF4-FFF2-40B4-BE49-F238E27FC236}">
                        <a16:creationId xmlns:a16="http://schemas.microsoft.com/office/drawing/2014/main" id="{1B2FB07B-DB8B-22C8-87D9-94836780B7D9}"/>
                      </a:ext>
                    </a:extLst>
                  </p:cNvPr>
                  <p:cNvSpPr/>
                  <p:nvPr/>
                </p:nvSpPr>
                <p:spPr>
                  <a:xfrm>
                    <a:off x="15798533" y="9133083"/>
                    <a:ext cx="5762" cy="5762"/>
                  </a:xfrm>
                  <a:custGeom>
                    <a:avLst/>
                    <a:gdLst>
                      <a:gd name="connsiteX0" fmla="*/ 0 w 5762"/>
                      <a:gd name="connsiteY0" fmla="*/ 3457 h 5762"/>
                      <a:gd name="connsiteX1" fmla="*/ 1152 w 5762"/>
                      <a:gd name="connsiteY1" fmla="*/ 5763 h 5762"/>
                      <a:gd name="connsiteX2" fmla="*/ 5763 w 5762"/>
                      <a:gd name="connsiteY2" fmla="*/ 3457 h 5762"/>
                      <a:gd name="connsiteX3" fmla="*/ 5763 w 5762"/>
                      <a:gd name="connsiteY3" fmla="*/ 0 h 57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5762" h="5762">
                        <a:moveTo>
                          <a:pt x="0" y="3457"/>
                        </a:moveTo>
                        <a:lnTo>
                          <a:pt x="1152" y="5763"/>
                        </a:lnTo>
                        <a:lnTo>
                          <a:pt x="5763" y="3457"/>
                        </a:lnTo>
                        <a:lnTo>
                          <a:pt x="5763" y="0"/>
                        </a:lnTo>
                        <a:close/>
                      </a:path>
                    </a:pathLst>
                  </a:custGeom>
                  <a:solidFill>
                    <a:srgbClr val="42B1FF"/>
                  </a:solidFill>
                  <a:ln w="115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383" name="Freeform: Shape 4382">
                    <a:extLst>
                      <a:ext uri="{FF2B5EF4-FFF2-40B4-BE49-F238E27FC236}">
                        <a16:creationId xmlns:a16="http://schemas.microsoft.com/office/drawing/2014/main" id="{C0E90E0E-EB8B-9743-AC94-5F307B32740D}"/>
                      </a:ext>
                    </a:extLst>
                  </p:cNvPr>
                  <p:cNvSpPr/>
                  <p:nvPr/>
                </p:nvSpPr>
                <p:spPr>
                  <a:xfrm>
                    <a:off x="15805447" y="9122710"/>
                    <a:ext cx="17287" cy="12677"/>
                  </a:xfrm>
                  <a:custGeom>
                    <a:avLst/>
                    <a:gdLst>
                      <a:gd name="connsiteX0" fmla="*/ 0 w 17287"/>
                      <a:gd name="connsiteY0" fmla="*/ 9220 h 12677"/>
                      <a:gd name="connsiteX1" fmla="*/ 1153 w 17287"/>
                      <a:gd name="connsiteY1" fmla="*/ 12677 h 12677"/>
                      <a:gd name="connsiteX2" fmla="*/ 17288 w 17287"/>
                      <a:gd name="connsiteY2" fmla="*/ 3457 h 12677"/>
                      <a:gd name="connsiteX3" fmla="*/ 17288 w 17287"/>
                      <a:gd name="connsiteY3" fmla="*/ 0 h 126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7287" h="12677">
                        <a:moveTo>
                          <a:pt x="0" y="9220"/>
                        </a:moveTo>
                        <a:lnTo>
                          <a:pt x="1153" y="12677"/>
                        </a:lnTo>
                        <a:lnTo>
                          <a:pt x="17288" y="3457"/>
                        </a:lnTo>
                        <a:lnTo>
                          <a:pt x="17288" y="0"/>
                        </a:lnTo>
                        <a:close/>
                      </a:path>
                    </a:pathLst>
                  </a:custGeom>
                  <a:solidFill>
                    <a:srgbClr val="42B1FF"/>
                  </a:solidFill>
                  <a:ln w="115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384" name="Freeform: Shape 4383">
                    <a:extLst>
                      <a:ext uri="{FF2B5EF4-FFF2-40B4-BE49-F238E27FC236}">
                        <a16:creationId xmlns:a16="http://schemas.microsoft.com/office/drawing/2014/main" id="{2E45B4B9-784A-62A1-4999-1DF5341DE216}"/>
                      </a:ext>
                    </a:extLst>
                  </p:cNvPr>
                  <p:cNvSpPr/>
                  <p:nvPr/>
                </p:nvSpPr>
                <p:spPr>
                  <a:xfrm>
                    <a:off x="15774329" y="9137693"/>
                    <a:ext cx="23050" cy="14982"/>
                  </a:xfrm>
                  <a:custGeom>
                    <a:avLst/>
                    <a:gdLst>
                      <a:gd name="connsiteX0" fmla="*/ 0 w 23050"/>
                      <a:gd name="connsiteY0" fmla="*/ 11525 h 14982"/>
                      <a:gd name="connsiteX1" fmla="*/ 1153 w 23050"/>
                      <a:gd name="connsiteY1" fmla="*/ 14983 h 14982"/>
                      <a:gd name="connsiteX2" fmla="*/ 23051 w 23050"/>
                      <a:gd name="connsiteY2" fmla="*/ 2305 h 14982"/>
                      <a:gd name="connsiteX3" fmla="*/ 21898 w 23050"/>
                      <a:gd name="connsiteY3" fmla="*/ 0 h 149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3050" h="14982">
                        <a:moveTo>
                          <a:pt x="0" y="11525"/>
                        </a:moveTo>
                        <a:lnTo>
                          <a:pt x="1153" y="14983"/>
                        </a:lnTo>
                        <a:lnTo>
                          <a:pt x="23051" y="2305"/>
                        </a:lnTo>
                        <a:lnTo>
                          <a:pt x="21898" y="0"/>
                        </a:lnTo>
                        <a:close/>
                      </a:path>
                    </a:pathLst>
                  </a:custGeom>
                  <a:solidFill>
                    <a:srgbClr val="42B1FF"/>
                  </a:solidFill>
                  <a:ln w="115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385" name="Freeform: Shape 4384">
                    <a:extLst>
                      <a:ext uri="{FF2B5EF4-FFF2-40B4-BE49-F238E27FC236}">
                        <a16:creationId xmlns:a16="http://schemas.microsoft.com/office/drawing/2014/main" id="{B64E615C-DE1E-7C6B-BBA9-D4662984EE28}"/>
                      </a:ext>
                    </a:extLst>
                  </p:cNvPr>
                  <p:cNvSpPr/>
                  <p:nvPr/>
                </p:nvSpPr>
                <p:spPr>
                  <a:xfrm>
                    <a:off x="15754737" y="9151523"/>
                    <a:ext cx="16134" cy="11525"/>
                  </a:xfrm>
                  <a:custGeom>
                    <a:avLst/>
                    <a:gdLst>
                      <a:gd name="connsiteX0" fmla="*/ 0 w 16134"/>
                      <a:gd name="connsiteY0" fmla="*/ 8068 h 11525"/>
                      <a:gd name="connsiteX1" fmla="*/ 1152 w 16134"/>
                      <a:gd name="connsiteY1" fmla="*/ 11525 h 11525"/>
                      <a:gd name="connsiteX2" fmla="*/ 16135 w 16134"/>
                      <a:gd name="connsiteY2" fmla="*/ 2305 h 11525"/>
                      <a:gd name="connsiteX3" fmla="*/ 16135 w 16134"/>
                      <a:gd name="connsiteY3" fmla="*/ 0 h 115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134" h="11525">
                        <a:moveTo>
                          <a:pt x="0" y="8068"/>
                        </a:moveTo>
                        <a:lnTo>
                          <a:pt x="1152" y="11525"/>
                        </a:lnTo>
                        <a:lnTo>
                          <a:pt x="16135" y="2305"/>
                        </a:lnTo>
                        <a:lnTo>
                          <a:pt x="16135" y="0"/>
                        </a:lnTo>
                        <a:close/>
                      </a:path>
                    </a:pathLst>
                  </a:custGeom>
                  <a:solidFill>
                    <a:srgbClr val="42B1FF"/>
                  </a:solidFill>
                  <a:ln w="115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386" name="Freeform: Shape 4385">
                    <a:extLst>
                      <a:ext uri="{FF2B5EF4-FFF2-40B4-BE49-F238E27FC236}">
                        <a16:creationId xmlns:a16="http://schemas.microsoft.com/office/drawing/2014/main" id="{50242100-02F3-7AE5-E102-1EA9E63283A0}"/>
                      </a:ext>
                    </a:extLst>
                  </p:cNvPr>
                  <p:cNvSpPr/>
                  <p:nvPr/>
                </p:nvSpPr>
                <p:spPr>
                  <a:xfrm>
                    <a:off x="15744364" y="9161896"/>
                    <a:ext cx="9220" cy="6914"/>
                  </a:xfrm>
                  <a:custGeom>
                    <a:avLst/>
                    <a:gdLst>
                      <a:gd name="connsiteX0" fmla="*/ 0 w 9220"/>
                      <a:gd name="connsiteY0" fmla="*/ 3457 h 6914"/>
                      <a:gd name="connsiteX1" fmla="*/ 1152 w 9220"/>
                      <a:gd name="connsiteY1" fmla="*/ 6915 h 6914"/>
                      <a:gd name="connsiteX2" fmla="*/ 9220 w 9220"/>
                      <a:gd name="connsiteY2" fmla="*/ 2304 h 6914"/>
                      <a:gd name="connsiteX3" fmla="*/ 8068 w 9220"/>
                      <a:gd name="connsiteY3" fmla="*/ 0 h 69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220" h="6914">
                        <a:moveTo>
                          <a:pt x="0" y="3457"/>
                        </a:moveTo>
                        <a:lnTo>
                          <a:pt x="1152" y="6915"/>
                        </a:lnTo>
                        <a:lnTo>
                          <a:pt x="9220" y="2304"/>
                        </a:lnTo>
                        <a:lnTo>
                          <a:pt x="8068" y="0"/>
                        </a:lnTo>
                        <a:close/>
                      </a:path>
                    </a:pathLst>
                  </a:custGeom>
                  <a:solidFill>
                    <a:srgbClr val="42B1FF"/>
                  </a:solidFill>
                  <a:ln w="115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387" name="Freeform: Shape 4386">
                    <a:extLst>
                      <a:ext uri="{FF2B5EF4-FFF2-40B4-BE49-F238E27FC236}">
                        <a16:creationId xmlns:a16="http://schemas.microsoft.com/office/drawing/2014/main" id="{8B63443C-5E60-35F2-699B-9C2034DE5F62}"/>
                      </a:ext>
                    </a:extLst>
                  </p:cNvPr>
                  <p:cNvSpPr/>
                  <p:nvPr/>
                </p:nvSpPr>
                <p:spPr>
                  <a:xfrm>
                    <a:off x="15770872" y="9145761"/>
                    <a:ext cx="32270" cy="19593"/>
                  </a:xfrm>
                  <a:custGeom>
                    <a:avLst/>
                    <a:gdLst>
                      <a:gd name="connsiteX0" fmla="*/ 0 w 32270"/>
                      <a:gd name="connsiteY0" fmla="*/ 17288 h 19593"/>
                      <a:gd name="connsiteX1" fmla="*/ 1153 w 32270"/>
                      <a:gd name="connsiteY1" fmla="*/ 19593 h 19593"/>
                      <a:gd name="connsiteX2" fmla="*/ 32271 w 32270"/>
                      <a:gd name="connsiteY2" fmla="*/ 2305 h 19593"/>
                      <a:gd name="connsiteX3" fmla="*/ 31118 w 32270"/>
                      <a:gd name="connsiteY3" fmla="*/ 0 h 195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2270" h="19593">
                        <a:moveTo>
                          <a:pt x="0" y="17288"/>
                        </a:moveTo>
                        <a:lnTo>
                          <a:pt x="1153" y="19593"/>
                        </a:lnTo>
                        <a:lnTo>
                          <a:pt x="32271" y="2305"/>
                        </a:lnTo>
                        <a:lnTo>
                          <a:pt x="31118" y="0"/>
                        </a:lnTo>
                        <a:close/>
                      </a:path>
                    </a:pathLst>
                  </a:custGeom>
                  <a:solidFill>
                    <a:srgbClr val="42B1FF"/>
                  </a:solidFill>
                  <a:ln w="115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388" name="Freeform: Shape 4387">
                    <a:extLst>
                      <a:ext uri="{FF2B5EF4-FFF2-40B4-BE49-F238E27FC236}">
                        <a16:creationId xmlns:a16="http://schemas.microsoft.com/office/drawing/2014/main" id="{2F60AE8C-4378-1C24-3F93-63A1085B0576}"/>
                      </a:ext>
                    </a:extLst>
                  </p:cNvPr>
                  <p:cNvSpPr/>
                  <p:nvPr/>
                </p:nvSpPr>
                <p:spPr>
                  <a:xfrm>
                    <a:off x="15747821" y="9172269"/>
                    <a:ext cx="5762" cy="5762"/>
                  </a:xfrm>
                  <a:custGeom>
                    <a:avLst/>
                    <a:gdLst>
                      <a:gd name="connsiteX0" fmla="*/ 0 w 5762"/>
                      <a:gd name="connsiteY0" fmla="*/ 3457 h 5762"/>
                      <a:gd name="connsiteX1" fmla="*/ 0 w 5762"/>
                      <a:gd name="connsiteY1" fmla="*/ 5763 h 5762"/>
                      <a:gd name="connsiteX2" fmla="*/ 5763 w 5762"/>
                      <a:gd name="connsiteY2" fmla="*/ 3457 h 5762"/>
                      <a:gd name="connsiteX3" fmla="*/ 5763 w 5762"/>
                      <a:gd name="connsiteY3" fmla="*/ 0 h 57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5762" h="5762">
                        <a:moveTo>
                          <a:pt x="0" y="3457"/>
                        </a:moveTo>
                        <a:lnTo>
                          <a:pt x="0" y="5763"/>
                        </a:lnTo>
                        <a:lnTo>
                          <a:pt x="5763" y="3457"/>
                        </a:lnTo>
                        <a:lnTo>
                          <a:pt x="5763" y="0"/>
                        </a:lnTo>
                        <a:close/>
                      </a:path>
                    </a:pathLst>
                  </a:custGeom>
                  <a:solidFill>
                    <a:srgbClr val="42B1FF"/>
                  </a:solidFill>
                  <a:ln w="115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389" name="Freeform: Shape 4388">
                    <a:extLst>
                      <a:ext uri="{FF2B5EF4-FFF2-40B4-BE49-F238E27FC236}">
                        <a16:creationId xmlns:a16="http://schemas.microsoft.com/office/drawing/2014/main" id="{83DA2D7B-0D23-0533-0D86-BC66013F9A26}"/>
                      </a:ext>
                    </a:extLst>
                  </p:cNvPr>
                  <p:cNvSpPr/>
                  <p:nvPr/>
                </p:nvSpPr>
                <p:spPr>
                  <a:xfrm>
                    <a:off x="15755889" y="9164201"/>
                    <a:ext cx="12677" cy="9220"/>
                  </a:xfrm>
                  <a:custGeom>
                    <a:avLst/>
                    <a:gdLst>
                      <a:gd name="connsiteX0" fmla="*/ 0 w 12677"/>
                      <a:gd name="connsiteY0" fmla="*/ 6916 h 9220"/>
                      <a:gd name="connsiteX1" fmla="*/ 0 w 12677"/>
                      <a:gd name="connsiteY1" fmla="*/ 9221 h 9220"/>
                      <a:gd name="connsiteX2" fmla="*/ 12677 w 12677"/>
                      <a:gd name="connsiteY2" fmla="*/ 3458 h 9220"/>
                      <a:gd name="connsiteX3" fmla="*/ 11525 w 12677"/>
                      <a:gd name="connsiteY3" fmla="*/ 0 h 92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2677" h="9220">
                        <a:moveTo>
                          <a:pt x="0" y="6916"/>
                        </a:moveTo>
                        <a:lnTo>
                          <a:pt x="0" y="9221"/>
                        </a:lnTo>
                        <a:lnTo>
                          <a:pt x="12677" y="3458"/>
                        </a:lnTo>
                        <a:lnTo>
                          <a:pt x="11525" y="0"/>
                        </a:lnTo>
                        <a:close/>
                      </a:path>
                    </a:pathLst>
                  </a:custGeom>
                  <a:solidFill>
                    <a:srgbClr val="42B1FF"/>
                  </a:solidFill>
                  <a:ln w="115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390" name="Freeform: Shape 4389">
                    <a:extLst>
                      <a:ext uri="{FF2B5EF4-FFF2-40B4-BE49-F238E27FC236}">
                        <a16:creationId xmlns:a16="http://schemas.microsoft.com/office/drawing/2014/main" id="{EED85DAE-104E-8C0D-E0E5-A76F0E9954CF}"/>
                      </a:ext>
                    </a:extLst>
                  </p:cNvPr>
                  <p:cNvSpPr/>
                  <p:nvPr/>
                </p:nvSpPr>
                <p:spPr>
                  <a:xfrm>
                    <a:off x="15805447" y="9133083"/>
                    <a:ext cx="20745" cy="13829"/>
                  </a:xfrm>
                  <a:custGeom>
                    <a:avLst/>
                    <a:gdLst>
                      <a:gd name="connsiteX0" fmla="*/ 0 w 20745"/>
                      <a:gd name="connsiteY0" fmla="*/ 11525 h 13829"/>
                      <a:gd name="connsiteX1" fmla="*/ 0 w 20745"/>
                      <a:gd name="connsiteY1" fmla="*/ 13830 h 13829"/>
                      <a:gd name="connsiteX2" fmla="*/ 20745 w 20745"/>
                      <a:gd name="connsiteY2" fmla="*/ 2304 h 13829"/>
                      <a:gd name="connsiteX3" fmla="*/ 19593 w 20745"/>
                      <a:gd name="connsiteY3" fmla="*/ 0 h 138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745" h="13829">
                        <a:moveTo>
                          <a:pt x="0" y="11525"/>
                        </a:moveTo>
                        <a:lnTo>
                          <a:pt x="0" y="13830"/>
                        </a:lnTo>
                        <a:lnTo>
                          <a:pt x="20745" y="2304"/>
                        </a:lnTo>
                        <a:lnTo>
                          <a:pt x="19593" y="0"/>
                        </a:lnTo>
                        <a:close/>
                      </a:path>
                    </a:pathLst>
                  </a:custGeom>
                  <a:solidFill>
                    <a:srgbClr val="42B1FF"/>
                  </a:solidFill>
                  <a:ln w="115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391" name="Freeform: Shape 4390">
                    <a:extLst>
                      <a:ext uri="{FF2B5EF4-FFF2-40B4-BE49-F238E27FC236}">
                        <a16:creationId xmlns:a16="http://schemas.microsoft.com/office/drawing/2014/main" id="{1071A167-5411-A81A-000D-A0FD6492AF4E}"/>
                      </a:ext>
                    </a:extLst>
                  </p:cNvPr>
                  <p:cNvSpPr/>
                  <p:nvPr/>
                </p:nvSpPr>
                <p:spPr>
                  <a:xfrm>
                    <a:off x="15790465" y="9128473"/>
                    <a:ext cx="34575" cy="20745"/>
                  </a:xfrm>
                  <a:custGeom>
                    <a:avLst/>
                    <a:gdLst>
                      <a:gd name="connsiteX0" fmla="*/ 0 w 34575"/>
                      <a:gd name="connsiteY0" fmla="*/ 18440 h 20745"/>
                      <a:gd name="connsiteX1" fmla="*/ 1152 w 34575"/>
                      <a:gd name="connsiteY1" fmla="*/ 20745 h 20745"/>
                      <a:gd name="connsiteX2" fmla="*/ 34576 w 34575"/>
                      <a:gd name="connsiteY2" fmla="*/ 2305 h 20745"/>
                      <a:gd name="connsiteX3" fmla="*/ 33424 w 34575"/>
                      <a:gd name="connsiteY3" fmla="*/ 0 h 207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4575" h="20745">
                        <a:moveTo>
                          <a:pt x="0" y="18440"/>
                        </a:moveTo>
                        <a:lnTo>
                          <a:pt x="1152" y="20745"/>
                        </a:lnTo>
                        <a:lnTo>
                          <a:pt x="34576" y="2305"/>
                        </a:lnTo>
                        <a:lnTo>
                          <a:pt x="33424" y="0"/>
                        </a:lnTo>
                        <a:close/>
                      </a:path>
                    </a:pathLst>
                  </a:custGeom>
                  <a:solidFill>
                    <a:srgbClr val="42B1FF"/>
                  </a:solidFill>
                  <a:ln w="115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392" name="Freeform: Shape 4391">
                    <a:extLst>
                      <a:ext uri="{FF2B5EF4-FFF2-40B4-BE49-F238E27FC236}">
                        <a16:creationId xmlns:a16="http://schemas.microsoft.com/office/drawing/2014/main" id="{06576D63-403D-1639-50C9-C833B27442BD}"/>
                      </a:ext>
                    </a:extLst>
                  </p:cNvPr>
                  <p:cNvSpPr/>
                  <p:nvPr/>
                </p:nvSpPr>
                <p:spPr>
                  <a:xfrm>
                    <a:off x="15762804" y="9148066"/>
                    <a:ext cx="24203" cy="16134"/>
                  </a:xfrm>
                  <a:custGeom>
                    <a:avLst/>
                    <a:gdLst>
                      <a:gd name="connsiteX0" fmla="*/ 0 w 24203"/>
                      <a:gd name="connsiteY0" fmla="*/ 13830 h 16134"/>
                      <a:gd name="connsiteX1" fmla="*/ 1153 w 24203"/>
                      <a:gd name="connsiteY1" fmla="*/ 16135 h 16134"/>
                      <a:gd name="connsiteX2" fmla="*/ 24203 w 24203"/>
                      <a:gd name="connsiteY2" fmla="*/ 3457 h 16134"/>
                      <a:gd name="connsiteX3" fmla="*/ 24203 w 24203"/>
                      <a:gd name="connsiteY3" fmla="*/ 0 h 161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4203" h="16134">
                        <a:moveTo>
                          <a:pt x="0" y="13830"/>
                        </a:moveTo>
                        <a:lnTo>
                          <a:pt x="1153" y="16135"/>
                        </a:lnTo>
                        <a:lnTo>
                          <a:pt x="24203" y="3457"/>
                        </a:lnTo>
                        <a:lnTo>
                          <a:pt x="24203" y="0"/>
                        </a:lnTo>
                        <a:close/>
                      </a:path>
                    </a:pathLst>
                  </a:custGeom>
                  <a:solidFill>
                    <a:srgbClr val="42B1FF"/>
                  </a:solidFill>
                  <a:ln w="115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393" name="Freeform: Shape 4392">
                    <a:extLst>
                      <a:ext uri="{FF2B5EF4-FFF2-40B4-BE49-F238E27FC236}">
                        <a16:creationId xmlns:a16="http://schemas.microsoft.com/office/drawing/2014/main" id="{614CE35E-D98A-3E27-3D45-C86E3367E3BD}"/>
                      </a:ext>
                    </a:extLst>
                  </p:cNvPr>
                  <p:cNvSpPr/>
                  <p:nvPr/>
                </p:nvSpPr>
                <p:spPr>
                  <a:xfrm>
                    <a:off x="15778939" y="9152676"/>
                    <a:ext cx="21898" cy="13830"/>
                  </a:xfrm>
                  <a:custGeom>
                    <a:avLst/>
                    <a:gdLst>
                      <a:gd name="connsiteX0" fmla="*/ 0 w 21898"/>
                      <a:gd name="connsiteY0" fmla="*/ 11525 h 13830"/>
                      <a:gd name="connsiteX1" fmla="*/ 0 w 21898"/>
                      <a:gd name="connsiteY1" fmla="*/ 13830 h 13830"/>
                      <a:gd name="connsiteX2" fmla="*/ 21898 w 21898"/>
                      <a:gd name="connsiteY2" fmla="*/ 2305 h 13830"/>
                      <a:gd name="connsiteX3" fmla="*/ 21898 w 21898"/>
                      <a:gd name="connsiteY3" fmla="*/ 0 h 138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1898" h="13830">
                        <a:moveTo>
                          <a:pt x="0" y="11525"/>
                        </a:moveTo>
                        <a:lnTo>
                          <a:pt x="0" y="13830"/>
                        </a:lnTo>
                        <a:lnTo>
                          <a:pt x="21898" y="2305"/>
                        </a:lnTo>
                        <a:lnTo>
                          <a:pt x="21898" y="0"/>
                        </a:lnTo>
                        <a:close/>
                      </a:path>
                    </a:pathLst>
                  </a:custGeom>
                  <a:solidFill>
                    <a:srgbClr val="42B1FF"/>
                  </a:solidFill>
                  <a:ln w="115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394" name="Freeform: Shape 4393">
                    <a:extLst>
                      <a:ext uri="{FF2B5EF4-FFF2-40B4-BE49-F238E27FC236}">
                        <a16:creationId xmlns:a16="http://schemas.microsoft.com/office/drawing/2014/main" id="{4CC27C47-90E5-89BD-2D87-39E952850404}"/>
                      </a:ext>
                    </a:extLst>
                  </p:cNvPr>
                  <p:cNvSpPr/>
                  <p:nvPr/>
                </p:nvSpPr>
                <p:spPr>
                  <a:xfrm>
                    <a:off x="15765109" y="9166506"/>
                    <a:ext cx="10373" cy="6915"/>
                  </a:xfrm>
                  <a:custGeom>
                    <a:avLst/>
                    <a:gdLst>
                      <a:gd name="connsiteX0" fmla="*/ 0 w 10373"/>
                      <a:gd name="connsiteY0" fmla="*/ 4610 h 6915"/>
                      <a:gd name="connsiteX1" fmla="*/ 1153 w 10373"/>
                      <a:gd name="connsiteY1" fmla="*/ 6916 h 6915"/>
                      <a:gd name="connsiteX2" fmla="*/ 10373 w 10373"/>
                      <a:gd name="connsiteY2" fmla="*/ 2305 h 6915"/>
                      <a:gd name="connsiteX3" fmla="*/ 9220 w 10373"/>
                      <a:gd name="connsiteY3" fmla="*/ 0 h 69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373" h="6915">
                        <a:moveTo>
                          <a:pt x="0" y="4610"/>
                        </a:moveTo>
                        <a:lnTo>
                          <a:pt x="1153" y="6916"/>
                        </a:lnTo>
                        <a:lnTo>
                          <a:pt x="10373" y="2305"/>
                        </a:lnTo>
                        <a:lnTo>
                          <a:pt x="9220" y="0"/>
                        </a:lnTo>
                        <a:close/>
                      </a:path>
                    </a:pathLst>
                  </a:custGeom>
                  <a:solidFill>
                    <a:srgbClr val="42B1FF"/>
                  </a:solidFill>
                  <a:ln w="115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395" name="Freeform: Shape 4394">
                    <a:extLst>
                      <a:ext uri="{FF2B5EF4-FFF2-40B4-BE49-F238E27FC236}">
                        <a16:creationId xmlns:a16="http://schemas.microsoft.com/office/drawing/2014/main" id="{729BFF45-8F61-239C-EEEF-36735A80F35F}"/>
                      </a:ext>
                    </a:extLst>
                  </p:cNvPr>
                  <p:cNvSpPr/>
                  <p:nvPr/>
                </p:nvSpPr>
                <p:spPr>
                  <a:xfrm>
                    <a:off x="15803142" y="9137693"/>
                    <a:ext cx="24203" cy="16135"/>
                  </a:xfrm>
                  <a:custGeom>
                    <a:avLst/>
                    <a:gdLst>
                      <a:gd name="connsiteX0" fmla="*/ 0 w 24203"/>
                      <a:gd name="connsiteY0" fmla="*/ 12678 h 16135"/>
                      <a:gd name="connsiteX1" fmla="*/ 0 w 24203"/>
                      <a:gd name="connsiteY1" fmla="*/ 16136 h 16135"/>
                      <a:gd name="connsiteX2" fmla="*/ 24203 w 24203"/>
                      <a:gd name="connsiteY2" fmla="*/ 3457 h 16135"/>
                      <a:gd name="connsiteX3" fmla="*/ 23051 w 24203"/>
                      <a:gd name="connsiteY3" fmla="*/ 0 h 161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4203" h="16135">
                        <a:moveTo>
                          <a:pt x="0" y="12678"/>
                        </a:moveTo>
                        <a:lnTo>
                          <a:pt x="0" y="16136"/>
                        </a:lnTo>
                        <a:lnTo>
                          <a:pt x="24203" y="3457"/>
                        </a:lnTo>
                        <a:lnTo>
                          <a:pt x="23051" y="0"/>
                        </a:lnTo>
                        <a:close/>
                      </a:path>
                    </a:pathLst>
                  </a:custGeom>
                  <a:solidFill>
                    <a:srgbClr val="42B1FF"/>
                  </a:solidFill>
                  <a:ln w="115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4396" name="Graphic 4">
                  <a:extLst>
                    <a:ext uri="{FF2B5EF4-FFF2-40B4-BE49-F238E27FC236}">
                      <a16:creationId xmlns:a16="http://schemas.microsoft.com/office/drawing/2014/main" id="{F3D7292D-FDDA-B8EC-C33E-1C4C8E092EF1}"/>
                    </a:ext>
                  </a:extLst>
                </p:cNvPr>
                <p:cNvGrpSpPr/>
                <p:nvPr/>
              </p:nvGrpSpPr>
              <p:grpSpPr>
                <a:xfrm>
                  <a:off x="15720161" y="8979797"/>
                  <a:ext cx="137150" cy="170574"/>
                  <a:chOff x="15720161" y="8979797"/>
                  <a:chExt cx="137150" cy="170574"/>
                </a:xfrm>
              </p:grpSpPr>
              <p:grpSp>
                <p:nvGrpSpPr>
                  <p:cNvPr id="4397" name="Graphic 4">
                    <a:extLst>
                      <a:ext uri="{FF2B5EF4-FFF2-40B4-BE49-F238E27FC236}">
                        <a16:creationId xmlns:a16="http://schemas.microsoft.com/office/drawing/2014/main" id="{FA38BFE8-D013-C7B3-F045-CF2DFBCD325C}"/>
                      </a:ext>
                    </a:extLst>
                  </p:cNvPr>
                  <p:cNvGrpSpPr/>
                  <p:nvPr/>
                </p:nvGrpSpPr>
                <p:grpSpPr>
                  <a:xfrm>
                    <a:off x="15720161" y="8979797"/>
                    <a:ext cx="137150" cy="170574"/>
                    <a:chOff x="15720161" y="8979797"/>
                    <a:chExt cx="137150" cy="170574"/>
                  </a:xfrm>
                </p:grpSpPr>
                <p:sp>
                  <p:nvSpPr>
                    <p:cNvPr id="4398" name="Freeform: Shape 4397">
                      <a:extLst>
                        <a:ext uri="{FF2B5EF4-FFF2-40B4-BE49-F238E27FC236}">
                          <a16:creationId xmlns:a16="http://schemas.microsoft.com/office/drawing/2014/main" id="{87C4B05F-EB23-9FAB-73EA-414E69D3360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745516" y="9074304"/>
                      <a:ext cx="106032" cy="61083"/>
                    </a:xfrm>
                    <a:custGeom>
                      <a:avLst/>
                      <a:gdLst>
                        <a:gd name="connsiteX0" fmla="*/ 0 w 106032"/>
                        <a:gd name="connsiteY0" fmla="*/ 59931 h 61083"/>
                        <a:gd name="connsiteX1" fmla="*/ 1153 w 106032"/>
                        <a:gd name="connsiteY1" fmla="*/ 61084 h 61083"/>
                        <a:gd name="connsiteX2" fmla="*/ 106032 w 106032"/>
                        <a:gd name="connsiteY2" fmla="*/ 1153 h 61083"/>
                        <a:gd name="connsiteX3" fmla="*/ 106032 w 106032"/>
                        <a:gd name="connsiteY3" fmla="*/ 0 h 6108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06032" h="61083">
                          <a:moveTo>
                            <a:pt x="0" y="59931"/>
                          </a:moveTo>
                          <a:lnTo>
                            <a:pt x="1153" y="61084"/>
                          </a:lnTo>
                          <a:lnTo>
                            <a:pt x="106032" y="1153"/>
                          </a:lnTo>
                          <a:lnTo>
                            <a:pt x="106032" y="0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007FD9"/>
                        </a:gs>
                        <a:gs pos="100000">
                          <a:srgbClr val="00D0FF"/>
                        </a:gs>
                      </a:gsLst>
                      <a:lin ang="5422083" scaled="1"/>
                    </a:gradFill>
                    <a:ln w="11522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399" name="Freeform: Shape 4398">
                      <a:extLst>
                        <a:ext uri="{FF2B5EF4-FFF2-40B4-BE49-F238E27FC236}">
                          <a16:creationId xmlns:a16="http://schemas.microsoft.com/office/drawing/2014/main" id="{C48DC7EE-F964-6677-C0FE-5F1A9F6814D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739753" y="9052406"/>
                      <a:ext cx="106032" cy="62235"/>
                    </a:xfrm>
                    <a:custGeom>
                      <a:avLst/>
                      <a:gdLst>
                        <a:gd name="connsiteX0" fmla="*/ 0 w 106032"/>
                        <a:gd name="connsiteY0" fmla="*/ 59931 h 62235"/>
                        <a:gd name="connsiteX1" fmla="*/ 0 w 106032"/>
                        <a:gd name="connsiteY1" fmla="*/ 62236 h 62235"/>
                        <a:gd name="connsiteX2" fmla="*/ 106032 w 106032"/>
                        <a:gd name="connsiteY2" fmla="*/ 1152 h 62235"/>
                        <a:gd name="connsiteX3" fmla="*/ 106032 w 106032"/>
                        <a:gd name="connsiteY3" fmla="*/ 0 h 6223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06032" h="62235">
                          <a:moveTo>
                            <a:pt x="0" y="59931"/>
                          </a:moveTo>
                          <a:lnTo>
                            <a:pt x="0" y="62236"/>
                          </a:lnTo>
                          <a:lnTo>
                            <a:pt x="106032" y="1152"/>
                          </a:lnTo>
                          <a:lnTo>
                            <a:pt x="106032" y="0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007FD9"/>
                        </a:gs>
                        <a:gs pos="100000">
                          <a:srgbClr val="00D0FF"/>
                        </a:gs>
                      </a:gsLst>
                      <a:lin ang="5422083" scaled="1"/>
                    </a:gradFill>
                    <a:ln w="11522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400" name="Freeform: Shape 4399">
                      <a:extLst>
                        <a:ext uri="{FF2B5EF4-FFF2-40B4-BE49-F238E27FC236}">
                          <a16:creationId xmlns:a16="http://schemas.microsoft.com/office/drawing/2014/main" id="{A774DE0C-5FDF-73E3-D6FE-F4E76EC087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733991" y="9029356"/>
                      <a:ext cx="106032" cy="63388"/>
                    </a:xfrm>
                    <a:custGeom>
                      <a:avLst/>
                      <a:gdLst>
                        <a:gd name="connsiteX0" fmla="*/ 0 w 106032"/>
                        <a:gd name="connsiteY0" fmla="*/ 62236 h 63388"/>
                        <a:gd name="connsiteX1" fmla="*/ 0 w 106032"/>
                        <a:gd name="connsiteY1" fmla="*/ 63389 h 63388"/>
                        <a:gd name="connsiteX2" fmla="*/ 106032 w 106032"/>
                        <a:gd name="connsiteY2" fmla="*/ 1152 h 63388"/>
                        <a:gd name="connsiteX3" fmla="*/ 104880 w 106032"/>
                        <a:gd name="connsiteY3" fmla="*/ 0 h 6338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06032" h="63388">
                          <a:moveTo>
                            <a:pt x="0" y="62236"/>
                          </a:moveTo>
                          <a:lnTo>
                            <a:pt x="0" y="63389"/>
                          </a:lnTo>
                          <a:lnTo>
                            <a:pt x="106032" y="1152"/>
                          </a:lnTo>
                          <a:lnTo>
                            <a:pt x="104880" y="0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007FD9"/>
                        </a:gs>
                        <a:gs pos="100000">
                          <a:srgbClr val="00D0FF"/>
                        </a:gs>
                      </a:gsLst>
                      <a:lin ang="5422083" scaled="1"/>
                    </a:gradFill>
                    <a:ln w="11522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401" name="Freeform: Shape 4400">
                      <a:extLst>
                        <a:ext uri="{FF2B5EF4-FFF2-40B4-BE49-F238E27FC236}">
                          <a16:creationId xmlns:a16="http://schemas.microsoft.com/office/drawing/2014/main" id="{6B3D84D5-5619-CF36-2297-E04047F239C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728228" y="9006305"/>
                      <a:ext cx="104880" cy="64541"/>
                    </a:xfrm>
                    <a:custGeom>
                      <a:avLst/>
                      <a:gdLst>
                        <a:gd name="connsiteX0" fmla="*/ 0 w 104880"/>
                        <a:gd name="connsiteY0" fmla="*/ 63389 h 64541"/>
                        <a:gd name="connsiteX1" fmla="*/ 0 w 104880"/>
                        <a:gd name="connsiteY1" fmla="*/ 64541 h 64541"/>
                        <a:gd name="connsiteX2" fmla="*/ 104880 w 104880"/>
                        <a:gd name="connsiteY2" fmla="*/ 2304 h 64541"/>
                        <a:gd name="connsiteX3" fmla="*/ 104880 w 104880"/>
                        <a:gd name="connsiteY3" fmla="*/ 0 h 6454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04880" h="64541">
                          <a:moveTo>
                            <a:pt x="0" y="63389"/>
                          </a:moveTo>
                          <a:lnTo>
                            <a:pt x="0" y="64541"/>
                          </a:lnTo>
                          <a:lnTo>
                            <a:pt x="104880" y="2304"/>
                          </a:lnTo>
                          <a:lnTo>
                            <a:pt x="104880" y="0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007FD9"/>
                        </a:gs>
                        <a:gs pos="100000">
                          <a:srgbClr val="00D0FF"/>
                        </a:gs>
                      </a:gsLst>
                      <a:lin ang="5422083" scaled="1"/>
                    </a:gradFill>
                    <a:ln w="11522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402" name="Freeform: Shape 4401">
                      <a:extLst>
                        <a:ext uri="{FF2B5EF4-FFF2-40B4-BE49-F238E27FC236}">
                          <a16:creationId xmlns:a16="http://schemas.microsoft.com/office/drawing/2014/main" id="{AD9A29D3-F6B5-6BF9-3572-12117DA5532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721313" y="8984407"/>
                      <a:ext cx="106032" cy="64541"/>
                    </a:xfrm>
                    <a:custGeom>
                      <a:avLst/>
                      <a:gdLst>
                        <a:gd name="connsiteX0" fmla="*/ 0 w 106032"/>
                        <a:gd name="connsiteY0" fmla="*/ 63389 h 64541"/>
                        <a:gd name="connsiteX1" fmla="*/ 1152 w 106032"/>
                        <a:gd name="connsiteY1" fmla="*/ 64541 h 64541"/>
                        <a:gd name="connsiteX2" fmla="*/ 106032 w 106032"/>
                        <a:gd name="connsiteY2" fmla="*/ 1152 h 64541"/>
                        <a:gd name="connsiteX3" fmla="*/ 104879 w 106032"/>
                        <a:gd name="connsiteY3" fmla="*/ 0 h 6454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06032" h="64541">
                          <a:moveTo>
                            <a:pt x="0" y="63389"/>
                          </a:moveTo>
                          <a:lnTo>
                            <a:pt x="1152" y="64541"/>
                          </a:lnTo>
                          <a:lnTo>
                            <a:pt x="106032" y="1152"/>
                          </a:lnTo>
                          <a:lnTo>
                            <a:pt x="104879" y="0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007FD9"/>
                        </a:gs>
                        <a:gs pos="100000">
                          <a:srgbClr val="00D0FF"/>
                        </a:gs>
                      </a:gsLst>
                      <a:lin ang="5422083" scaled="1"/>
                    </a:gradFill>
                    <a:ln w="11522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403" name="Freeform: Shape 4402">
                      <a:extLst>
                        <a:ext uri="{FF2B5EF4-FFF2-40B4-BE49-F238E27FC236}">
                          <a16:creationId xmlns:a16="http://schemas.microsoft.com/office/drawing/2014/main" id="{097AE909-C166-42EB-5228-662EC5B1C99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748974" y="9085829"/>
                      <a:ext cx="106031" cy="61083"/>
                    </a:xfrm>
                    <a:custGeom>
                      <a:avLst/>
                      <a:gdLst>
                        <a:gd name="connsiteX0" fmla="*/ 0 w 106031"/>
                        <a:gd name="connsiteY0" fmla="*/ 59931 h 61083"/>
                        <a:gd name="connsiteX1" fmla="*/ 0 w 106031"/>
                        <a:gd name="connsiteY1" fmla="*/ 61084 h 61083"/>
                        <a:gd name="connsiteX2" fmla="*/ 106032 w 106031"/>
                        <a:gd name="connsiteY2" fmla="*/ 1153 h 61083"/>
                        <a:gd name="connsiteX3" fmla="*/ 106032 w 106031"/>
                        <a:gd name="connsiteY3" fmla="*/ 0 h 6108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06031" h="61083">
                          <a:moveTo>
                            <a:pt x="0" y="59931"/>
                          </a:moveTo>
                          <a:lnTo>
                            <a:pt x="0" y="61084"/>
                          </a:lnTo>
                          <a:lnTo>
                            <a:pt x="106032" y="1153"/>
                          </a:lnTo>
                          <a:lnTo>
                            <a:pt x="106032" y="0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007FD9"/>
                        </a:gs>
                        <a:gs pos="100000">
                          <a:srgbClr val="00D0FF"/>
                        </a:gs>
                      </a:gsLst>
                      <a:lin ang="5422083" scaled="1"/>
                    </a:gradFill>
                    <a:ln w="11522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404" name="Freeform: Shape 4403">
                      <a:extLst>
                        <a:ext uri="{FF2B5EF4-FFF2-40B4-BE49-F238E27FC236}">
                          <a16:creationId xmlns:a16="http://schemas.microsoft.com/office/drawing/2014/main" id="{3BAF598D-6454-241B-3D30-201191E9F2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743211" y="9063932"/>
                      <a:ext cx="106031" cy="61083"/>
                    </a:xfrm>
                    <a:custGeom>
                      <a:avLst/>
                      <a:gdLst>
                        <a:gd name="connsiteX0" fmla="*/ 0 w 106031"/>
                        <a:gd name="connsiteY0" fmla="*/ 59931 h 61083"/>
                        <a:gd name="connsiteX1" fmla="*/ 0 w 106031"/>
                        <a:gd name="connsiteY1" fmla="*/ 61084 h 61083"/>
                        <a:gd name="connsiteX2" fmla="*/ 106032 w 106031"/>
                        <a:gd name="connsiteY2" fmla="*/ 1152 h 61083"/>
                        <a:gd name="connsiteX3" fmla="*/ 106032 w 106031"/>
                        <a:gd name="connsiteY3" fmla="*/ 0 h 6108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06031" h="61083">
                          <a:moveTo>
                            <a:pt x="0" y="59931"/>
                          </a:moveTo>
                          <a:lnTo>
                            <a:pt x="0" y="61084"/>
                          </a:lnTo>
                          <a:lnTo>
                            <a:pt x="106032" y="1152"/>
                          </a:lnTo>
                          <a:lnTo>
                            <a:pt x="106032" y="0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007FD9"/>
                        </a:gs>
                        <a:gs pos="100000">
                          <a:srgbClr val="00D0FF"/>
                        </a:gs>
                      </a:gsLst>
                      <a:lin ang="5422083" scaled="1"/>
                    </a:gradFill>
                    <a:ln w="11522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405" name="Freeform: Shape 4404">
                      <a:extLst>
                        <a:ext uri="{FF2B5EF4-FFF2-40B4-BE49-F238E27FC236}">
                          <a16:creationId xmlns:a16="http://schemas.microsoft.com/office/drawing/2014/main" id="{AB18EA26-A7CF-E8A4-8FFE-D2B798385F2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737449" y="9040881"/>
                      <a:ext cx="104879" cy="63388"/>
                    </a:xfrm>
                    <a:custGeom>
                      <a:avLst/>
                      <a:gdLst>
                        <a:gd name="connsiteX0" fmla="*/ 0 w 104879"/>
                        <a:gd name="connsiteY0" fmla="*/ 61084 h 63388"/>
                        <a:gd name="connsiteX1" fmla="*/ 0 w 104879"/>
                        <a:gd name="connsiteY1" fmla="*/ 63389 h 63388"/>
                        <a:gd name="connsiteX2" fmla="*/ 104879 w 104879"/>
                        <a:gd name="connsiteY2" fmla="*/ 1152 h 63388"/>
                        <a:gd name="connsiteX3" fmla="*/ 104879 w 104879"/>
                        <a:gd name="connsiteY3" fmla="*/ 0 h 6338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04879" h="63388">
                          <a:moveTo>
                            <a:pt x="0" y="61084"/>
                          </a:moveTo>
                          <a:lnTo>
                            <a:pt x="0" y="63389"/>
                          </a:lnTo>
                          <a:lnTo>
                            <a:pt x="104879" y="1152"/>
                          </a:lnTo>
                          <a:lnTo>
                            <a:pt x="104879" y="0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007FD9"/>
                        </a:gs>
                        <a:gs pos="100000">
                          <a:srgbClr val="00D0FF"/>
                        </a:gs>
                      </a:gsLst>
                      <a:lin ang="5422083" scaled="1"/>
                    </a:gradFill>
                    <a:ln w="11522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406" name="Freeform: Shape 4405">
                      <a:extLst>
                        <a:ext uri="{FF2B5EF4-FFF2-40B4-BE49-F238E27FC236}">
                          <a16:creationId xmlns:a16="http://schemas.microsoft.com/office/drawing/2014/main" id="{39AE54AF-B99C-6D1E-0D66-9184DD4A662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730533" y="9018983"/>
                      <a:ext cx="106032" cy="63388"/>
                    </a:xfrm>
                    <a:custGeom>
                      <a:avLst/>
                      <a:gdLst>
                        <a:gd name="connsiteX0" fmla="*/ 0 w 106032"/>
                        <a:gd name="connsiteY0" fmla="*/ 62237 h 63388"/>
                        <a:gd name="connsiteX1" fmla="*/ 1153 w 106032"/>
                        <a:gd name="connsiteY1" fmla="*/ 63389 h 63388"/>
                        <a:gd name="connsiteX2" fmla="*/ 106032 w 106032"/>
                        <a:gd name="connsiteY2" fmla="*/ 1152 h 63388"/>
                        <a:gd name="connsiteX3" fmla="*/ 106032 w 106032"/>
                        <a:gd name="connsiteY3" fmla="*/ 0 h 6338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06032" h="63388">
                          <a:moveTo>
                            <a:pt x="0" y="62237"/>
                          </a:moveTo>
                          <a:lnTo>
                            <a:pt x="1153" y="63389"/>
                          </a:lnTo>
                          <a:lnTo>
                            <a:pt x="106032" y="1152"/>
                          </a:lnTo>
                          <a:lnTo>
                            <a:pt x="106032" y="0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007FD9"/>
                        </a:gs>
                        <a:gs pos="100000">
                          <a:srgbClr val="00D0FF"/>
                        </a:gs>
                      </a:gsLst>
                      <a:lin ang="5422083" scaled="1"/>
                    </a:gradFill>
                    <a:ln w="11522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407" name="Freeform: Shape 4406">
                      <a:extLst>
                        <a:ext uri="{FF2B5EF4-FFF2-40B4-BE49-F238E27FC236}">
                          <a16:creationId xmlns:a16="http://schemas.microsoft.com/office/drawing/2014/main" id="{7E61E613-66B3-42CB-C5DC-CB2A6E219D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724771" y="8995932"/>
                      <a:ext cx="104880" cy="64541"/>
                    </a:xfrm>
                    <a:custGeom>
                      <a:avLst/>
                      <a:gdLst>
                        <a:gd name="connsiteX0" fmla="*/ 0 w 104880"/>
                        <a:gd name="connsiteY0" fmla="*/ 63389 h 64541"/>
                        <a:gd name="connsiteX1" fmla="*/ 0 w 104880"/>
                        <a:gd name="connsiteY1" fmla="*/ 64541 h 64541"/>
                        <a:gd name="connsiteX2" fmla="*/ 104880 w 104880"/>
                        <a:gd name="connsiteY2" fmla="*/ 1152 h 64541"/>
                        <a:gd name="connsiteX3" fmla="*/ 104880 w 104880"/>
                        <a:gd name="connsiteY3" fmla="*/ 0 h 6454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04880" h="64541">
                          <a:moveTo>
                            <a:pt x="0" y="63389"/>
                          </a:moveTo>
                          <a:lnTo>
                            <a:pt x="0" y="64541"/>
                          </a:lnTo>
                          <a:lnTo>
                            <a:pt x="104880" y="1152"/>
                          </a:lnTo>
                          <a:lnTo>
                            <a:pt x="104880" y="0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007FD9"/>
                        </a:gs>
                        <a:gs pos="100000">
                          <a:srgbClr val="00D0FF"/>
                        </a:gs>
                      </a:gsLst>
                      <a:lin ang="5422083" scaled="1"/>
                    </a:gradFill>
                    <a:ln w="11522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408" name="Freeform: Shape 4407">
                      <a:extLst>
                        <a:ext uri="{FF2B5EF4-FFF2-40B4-BE49-F238E27FC236}">
                          <a16:creationId xmlns:a16="http://schemas.microsoft.com/office/drawing/2014/main" id="{D13DABAB-8B51-BB90-8553-67577E80C4E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798533" y="8995932"/>
                      <a:ext cx="32270" cy="109489"/>
                    </a:xfrm>
                    <a:custGeom>
                      <a:avLst/>
                      <a:gdLst>
                        <a:gd name="connsiteX0" fmla="*/ 0 w 32270"/>
                        <a:gd name="connsiteY0" fmla="*/ 0 h 109489"/>
                        <a:gd name="connsiteX1" fmla="*/ 31118 w 32270"/>
                        <a:gd name="connsiteY1" fmla="*/ 109490 h 109489"/>
                        <a:gd name="connsiteX2" fmla="*/ 32271 w 32270"/>
                        <a:gd name="connsiteY2" fmla="*/ 108338 h 109489"/>
                        <a:gd name="connsiteX3" fmla="*/ 1152 w 32270"/>
                        <a:gd name="connsiteY3" fmla="*/ 0 h 10948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32270" h="109489">
                          <a:moveTo>
                            <a:pt x="0" y="0"/>
                          </a:moveTo>
                          <a:lnTo>
                            <a:pt x="31118" y="109490"/>
                          </a:lnTo>
                          <a:lnTo>
                            <a:pt x="32271" y="108338"/>
                          </a:lnTo>
                          <a:lnTo>
                            <a:pt x="1152" y="0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007FD9"/>
                        </a:gs>
                        <a:gs pos="100000">
                          <a:srgbClr val="00D0FF"/>
                        </a:gs>
                      </a:gsLst>
                      <a:lin ang="5422083" scaled="1"/>
                    </a:gradFill>
                    <a:ln w="11522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409" name="Freeform: Shape 4408">
                      <a:extLst>
                        <a:ext uri="{FF2B5EF4-FFF2-40B4-BE49-F238E27FC236}">
                          <a16:creationId xmlns:a16="http://schemas.microsoft.com/office/drawing/2014/main" id="{29247AB0-634F-20A7-B848-7826DA663A7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742059" y="9029356"/>
                      <a:ext cx="31118" cy="108336"/>
                    </a:xfrm>
                    <a:custGeom>
                      <a:avLst/>
                      <a:gdLst>
                        <a:gd name="connsiteX0" fmla="*/ 0 w 31118"/>
                        <a:gd name="connsiteY0" fmla="*/ 1152 h 108336"/>
                        <a:gd name="connsiteX1" fmla="*/ 29966 w 31118"/>
                        <a:gd name="connsiteY1" fmla="*/ 108337 h 108336"/>
                        <a:gd name="connsiteX2" fmla="*/ 31118 w 31118"/>
                        <a:gd name="connsiteY2" fmla="*/ 107185 h 108336"/>
                        <a:gd name="connsiteX3" fmla="*/ 1153 w 31118"/>
                        <a:gd name="connsiteY3" fmla="*/ 0 h 1083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31118" h="108336">
                          <a:moveTo>
                            <a:pt x="0" y="1152"/>
                          </a:moveTo>
                          <a:lnTo>
                            <a:pt x="29966" y="108337"/>
                          </a:lnTo>
                          <a:lnTo>
                            <a:pt x="31118" y="107185"/>
                          </a:lnTo>
                          <a:lnTo>
                            <a:pt x="1153" y="0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007FD9"/>
                        </a:gs>
                        <a:gs pos="100000">
                          <a:srgbClr val="00D0FF"/>
                        </a:gs>
                      </a:gsLst>
                      <a:lin ang="5422083" scaled="1"/>
                    </a:gradFill>
                    <a:ln w="11522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410" name="Freeform: Shape 4409">
                      <a:extLst>
                        <a:ext uri="{FF2B5EF4-FFF2-40B4-BE49-F238E27FC236}">
                          <a16:creationId xmlns:a16="http://schemas.microsoft.com/office/drawing/2014/main" id="{14258611-AB56-C91C-09ED-EBA3F51BD02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720161" y="9043186"/>
                      <a:ext cx="31117" cy="107185"/>
                    </a:xfrm>
                    <a:custGeom>
                      <a:avLst/>
                      <a:gdLst>
                        <a:gd name="connsiteX0" fmla="*/ 0 w 31117"/>
                        <a:gd name="connsiteY0" fmla="*/ 1153 h 107185"/>
                        <a:gd name="connsiteX1" fmla="*/ 29965 w 31117"/>
                        <a:gd name="connsiteY1" fmla="*/ 107185 h 107185"/>
                        <a:gd name="connsiteX2" fmla="*/ 31118 w 31117"/>
                        <a:gd name="connsiteY2" fmla="*/ 106032 h 107185"/>
                        <a:gd name="connsiteX3" fmla="*/ 1152 w 31117"/>
                        <a:gd name="connsiteY3" fmla="*/ 0 h 10718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31117" h="107185">
                          <a:moveTo>
                            <a:pt x="0" y="1153"/>
                          </a:moveTo>
                          <a:lnTo>
                            <a:pt x="29965" y="107185"/>
                          </a:lnTo>
                          <a:lnTo>
                            <a:pt x="31118" y="106032"/>
                          </a:lnTo>
                          <a:lnTo>
                            <a:pt x="1152" y="0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007FD9"/>
                        </a:gs>
                        <a:gs pos="100000">
                          <a:srgbClr val="00D0FF"/>
                        </a:gs>
                      </a:gsLst>
                      <a:lin ang="5422083" scaled="1"/>
                    </a:gradFill>
                    <a:ln w="11522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411" name="Freeform: Shape 4410">
                      <a:extLst>
                        <a:ext uri="{FF2B5EF4-FFF2-40B4-BE49-F238E27FC236}">
                          <a16:creationId xmlns:a16="http://schemas.microsoft.com/office/drawing/2014/main" id="{4F6009CF-0D41-9137-C759-6B7BB7B0855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825040" y="8979797"/>
                      <a:ext cx="32270" cy="110642"/>
                    </a:xfrm>
                    <a:custGeom>
                      <a:avLst/>
                      <a:gdLst>
                        <a:gd name="connsiteX0" fmla="*/ 0 w 32270"/>
                        <a:gd name="connsiteY0" fmla="*/ 0 h 110642"/>
                        <a:gd name="connsiteX1" fmla="*/ 31118 w 32270"/>
                        <a:gd name="connsiteY1" fmla="*/ 110643 h 110642"/>
                        <a:gd name="connsiteX2" fmla="*/ 32271 w 32270"/>
                        <a:gd name="connsiteY2" fmla="*/ 109490 h 110642"/>
                        <a:gd name="connsiteX3" fmla="*/ 1152 w 32270"/>
                        <a:gd name="connsiteY3" fmla="*/ 0 h 1106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32270" h="110642">
                          <a:moveTo>
                            <a:pt x="0" y="0"/>
                          </a:moveTo>
                          <a:lnTo>
                            <a:pt x="31118" y="110643"/>
                          </a:lnTo>
                          <a:lnTo>
                            <a:pt x="32271" y="109490"/>
                          </a:lnTo>
                          <a:lnTo>
                            <a:pt x="1152" y="0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007FD9"/>
                        </a:gs>
                        <a:gs pos="100000">
                          <a:srgbClr val="00D0FF"/>
                        </a:gs>
                      </a:gsLst>
                      <a:lin ang="5422083" scaled="1"/>
                    </a:gradFill>
                    <a:ln w="11522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412" name="Freeform: Shape 4411">
                      <a:extLst>
                        <a:ext uri="{FF2B5EF4-FFF2-40B4-BE49-F238E27FC236}">
                          <a16:creationId xmlns:a16="http://schemas.microsoft.com/office/drawing/2014/main" id="{E8F0B28D-2422-DD76-80E9-13C4462B468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769719" y="9013220"/>
                      <a:ext cx="32270" cy="108337"/>
                    </a:xfrm>
                    <a:custGeom>
                      <a:avLst/>
                      <a:gdLst>
                        <a:gd name="connsiteX0" fmla="*/ 0 w 32270"/>
                        <a:gd name="connsiteY0" fmla="*/ 0 h 108337"/>
                        <a:gd name="connsiteX1" fmla="*/ 31118 w 32270"/>
                        <a:gd name="connsiteY1" fmla="*/ 108338 h 108337"/>
                        <a:gd name="connsiteX2" fmla="*/ 32271 w 32270"/>
                        <a:gd name="connsiteY2" fmla="*/ 108338 h 108337"/>
                        <a:gd name="connsiteX3" fmla="*/ 1152 w 32270"/>
                        <a:gd name="connsiteY3" fmla="*/ 0 h 10833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32270" h="108337">
                          <a:moveTo>
                            <a:pt x="0" y="0"/>
                          </a:moveTo>
                          <a:lnTo>
                            <a:pt x="31118" y="108338"/>
                          </a:lnTo>
                          <a:lnTo>
                            <a:pt x="32271" y="108338"/>
                          </a:lnTo>
                          <a:lnTo>
                            <a:pt x="1152" y="0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007FD9"/>
                        </a:gs>
                        <a:gs pos="100000">
                          <a:srgbClr val="00D0FF"/>
                        </a:gs>
                      </a:gsLst>
                      <a:lin ang="5422083" scaled="1"/>
                    </a:gradFill>
                    <a:ln w="11522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4413" name="Graphic 4">
                    <a:extLst>
                      <a:ext uri="{FF2B5EF4-FFF2-40B4-BE49-F238E27FC236}">
                        <a16:creationId xmlns:a16="http://schemas.microsoft.com/office/drawing/2014/main" id="{51546BCB-E497-E845-B500-0BFAA1D5EAA6}"/>
                      </a:ext>
                    </a:extLst>
                  </p:cNvPr>
                  <p:cNvGrpSpPr/>
                  <p:nvPr/>
                </p:nvGrpSpPr>
                <p:grpSpPr>
                  <a:xfrm>
                    <a:off x="15742771" y="9018226"/>
                    <a:ext cx="112235" cy="125229"/>
                    <a:chOff x="15742771" y="9018226"/>
                    <a:chExt cx="112235" cy="125229"/>
                  </a:xfrm>
                </p:grpSpPr>
                <p:sp>
                  <p:nvSpPr>
                    <p:cNvPr id="4414" name="Freeform: Shape 4413">
                      <a:extLst>
                        <a:ext uri="{FF2B5EF4-FFF2-40B4-BE49-F238E27FC236}">
                          <a16:creationId xmlns:a16="http://schemas.microsoft.com/office/drawing/2014/main" id="{10032A38-92D4-130D-EAEE-33F4FCB0226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743211" y="9020995"/>
                      <a:ext cx="111794" cy="122460"/>
                    </a:xfrm>
                    <a:custGeom>
                      <a:avLst/>
                      <a:gdLst>
                        <a:gd name="connsiteX0" fmla="*/ 64541 w 111794"/>
                        <a:gd name="connsiteY0" fmla="*/ 1445 h 122460"/>
                        <a:gd name="connsiteX1" fmla="*/ 48406 w 111794"/>
                        <a:gd name="connsiteY1" fmla="*/ 57919 h 122460"/>
                        <a:gd name="connsiteX2" fmla="*/ 16135 w 111794"/>
                        <a:gd name="connsiteY2" fmla="*/ 14124 h 122460"/>
                        <a:gd name="connsiteX3" fmla="*/ 4610 w 111794"/>
                        <a:gd name="connsiteY3" fmla="*/ 49852 h 122460"/>
                        <a:gd name="connsiteX4" fmla="*/ 4610 w 111794"/>
                        <a:gd name="connsiteY4" fmla="*/ 68292 h 122460"/>
                        <a:gd name="connsiteX5" fmla="*/ 5763 w 111794"/>
                        <a:gd name="connsiteY5" fmla="*/ 122461 h 122460"/>
                        <a:gd name="connsiteX6" fmla="*/ 111795 w 111794"/>
                        <a:gd name="connsiteY6" fmla="*/ 62529 h 122460"/>
                        <a:gd name="connsiteX7" fmla="*/ 64541 w 111794"/>
                        <a:gd name="connsiteY7" fmla="*/ 1445 h 12246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11794" h="122460">
                          <a:moveTo>
                            <a:pt x="64541" y="1445"/>
                          </a:moveTo>
                          <a:cubicBezTo>
                            <a:pt x="44948" y="12971"/>
                            <a:pt x="63389" y="49852"/>
                            <a:pt x="48406" y="57919"/>
                          </a:cubicBezTo>
                          <a:cubicBezTo>
                            <a:pt x="31118" y="68292"/>
                            <a:pt x="29966" y="17581"/>
                            <a:pt x="16135" y="14124"/>
                          </a:cubicBezTo>
                          <a:cubicBezTo>
                            <a:pt x="5763" y="11818"/>
                            <a:pt x="-1153" y="22191"/>
                            <a:pt x="4610" y="49852"/>
                          </a:cubicBezTo>
                          <a:cubicBezTo>
                            <a:pt x="5763" y="54462"/>
                            <a:pt x="6915" y="63682"/>
                            <a:pt x="4610" y="68292"/>
                          </a:cubicBezTo>
                          <a:cubicBezTo>
                            <a:pt x="-1153" y="77513"/>
                            <a:pt x="-2305" y="93647"/>
                            <a:pt x="5763" y="122461"/>
                          </a:cubicBezTo>
                          <a:lnTo>
                            <a:pt x="111795" y="62529"/>
                          </a:lnTo>
                          <a:cubicBezTo>
                            <a:pt x="111795" y="63682"/>
                            <a:pt x="87592" y="-11232"/>
                            <a:pt x="64541" y="1445"/>
                          </a:cubicBezTo>
                          <a:close/>
                        </a:path>
                      </a:pathLst>
                    </a:custGeom>
                    <a:solidFill>
                      <a:srgbClr val="42B1FF">
                        <a:alpha val="52000"/>
                      </a:srgbClr>
                    </a:solidFill>
                    <a:ln w="11522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415" name="Freeform: Shape 4414">
                      <a:extLst>
                        <a:ext uri="{FF2B5EF4-FFF2-40B4-BE49-F238E27FC236}">
                          <a16:creationId xmlns:a16="http://schemas.microsoft.com/office/drawing/2014/main" id="{18552BCC-2187-1E54-6FDD-4C0175202B8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742771" y="9019438"/>
                      <a:ext cx="112235" cy="124017"/>
                    </a:xfrm>
                    <a:custGeom>
                      <a:avLst/>
                      <a:gdLst>
                        <a:gd name="connsiteX0" fmla="*/ 112235 w 112235"/>
                        <a:gd name="connsiteY0" fmla="*/ 64086 h 124017"/>
                        <a:gd name="connsiteX1" fmla="*/ 64982 w 112235"/>
                        <a:gd name="connsiteY1" fmla="*/ 1850 h 124017"/>
                        <a:gd name="connsiteX2" fmla="*/ 64982 w 112235"/>
                        <a:gd name="connsiteY2" fmla="*/ 1850 h 124017"/>
                        <a:gd name="connsiteX3" fmla="*/ 54609 w 112235"/>
                        <a:gd name="connsiteY3" fmla="*/ 31815 h 124017"/>
                        <a:gd name="connsiteX4" fmla="*/ 54609 w 112235"/>
                        <a:gd name="connsiteY4" fmla="*/ 35273 h 124017"/>
                        <a:gd name="connsiteX5" fmla="*/ 54609 w 112235"/>
                        <a:gd name="connsiteY5" fmla="*/ 41035 h 124017"/>
                        <a:gd name="connsiteX6" fmla="*/ 49999 w 112235"/>
                        <a:gd name="connsiteY6" fmla="*/ 58323 h 124017"/>
                        <a:gd name="connsiteX7" fmla="*/ 31558 w 112235"/>
                        <a:gd name="connsiteY7" fmla="*/ 39883 h 124017"/>
                        <a:gd name="connsiteX8" fmla="*/ 30406 w 112235"/>
                        <a:gd name="connsiteY8" fmla="*/ 36426 h 124017"/>
                        <a:gd name="connsiteX9" fmla="*/ 16576 w 112235"/>
                        <a:gd name="connsiteY9" fmla="*/ 14527 h 124017"/>
                        <a:gd name="connsiteX10" fmla="*/ 6203 w 112235"/>
                        <a:gd name="connsiteY10" fmla="*/ 17985 h 124017"/>
                        <a:gd name="connsiteX11" fmla="*/ 5050 w 112235"/>
                        <a:gd name="connsiteY11" fmla="*/ 51408 h 124017"/>
                        <a:gd name="connsiteX12" fmla="*/ 5050 w 112235"/>
                        <a:gd name="connsiteY12" fmla="*/ 68696 h 124017"/>
                        <a:gd name="connsiteX13" fmla="*/ 6203 w 112235"/>
                        <a:gd name="connsiteY13" fmla="*/ 124017 h 124017"/>
                        <a:gd name="connsiteX14" fmla="*/ 7356 w 112235"/>
                        <a:gd name="connsiteY14" fmla="*/ 124017 h 124017"/>
                        <a:gd name="connsiteX15" fmla="*/ 6203 w 112235"/>
                        <a:gd name="connsiteY15" fmla="*/ 69848 h 124017"/>
                        <a:gd name="connsiteX16" fmla="*/ 6203 w 112235"/>
                        <a:gd name="connsiteY16" fmla="*/ 51408 h 124017"/>
                        <a:gd name="connsiteX17" fmla="*/ 6203 w 112235"/>
                        <a:gd name="connsiteY17" fmla="*/ 19138 h 124017"/>
                        <a:gd name="connsiteX18" fmla="*/ 15423 w 112235"/>
                        <a:gd name="connsiteY18" fmla="*/ 15680 h 124017"/>
                        <a:gd name="connsiteX19" fmla="*/ 29254 w 112235"/>
                        <a:gd name="connsiteY19" fmla="*/ 37578 h 124017"/>
                        <a:gd name="connsiteX20" fmla="*/ 30406 w 112235"/>
                        <a:gd name="connsiteY20" fmla="*/ 41035 h 124017"/>
                        <a:gd name="connsiteX21" fmla="*/ 49999 w 112235"/>
                        <a:gd name="connsiteY21" fmla="*/ 59476 h 124017"/>
                        <a:gd name="connsiteX22" fmla="*/ 55762 w 112235"/>
                        <a:gd name="connsiteY22" fmla="*/ 41035 h 124017"/>
                        <a:gd name="connsiteX23" fmla="*/ 55762 w 112235"/>
                        <a:gd name="connsiteY23" fmla="*/ 35273 h 124017"/>
                        <a:gd name="connsiteX24" fmla="*/ 55762 w 112235"/>
                        <a:gd name="connsiteY24" fmla="*/ 31815 h 124017"/>
                        <a:gd name="connsiteX25" fmla="*/ 64982 w 112235"/>
                        <a:gd name="connsiteY25" fmla="*/ 3002 h 124017"/>
                        <a:gd name="connsiteX26" fmla="*/ 64982 w 112235"/>
                        <a:gd name="connsiteY26" fmla="*/ 3002 h 124017"/>
                        <a:gd name="connsiteX27" fmla="*/ 112235 w 112235"/>
                        <a:gd name="connsiteY27" fmla="*/ 64086 h 124017"/>
                        <a:gd name="connsiteX28" fmla="*/ 112235 w 112235"/>
                        <a:gd name="connsiteY28" fmla="*/ 64086 h 124017"/>
                        <a:gd name="connsiteX29" fmla="*/ 112235 w 112235"/>
                        <a:gd name="connsiteY29" fmla="*/ 64086 h 124017"/>
                        <a:gd name="connsiteX30" fmla="*/ 112235 w 112235"/>
                        <a:gd name="connsiteY30" fmla="*/ 64086 h 124017"/>
                        <a:gd name="connsiteX31" fmla="*/ 112235 w 112235"/>
                        <a:gd name="connsiteY31" fmla="*/ 64086 h 12401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</a:cxnLst>
                      <a:rect l="l" t="t" r="r" b="b"/>
                      <a:pathLst>
                        <a:path w="112235" h="124017">
                          <a:moveTo>
                            <a:pt x="112235" y="64086"/>
                          </a:moveTo>
                          <a:cubicBezTo>
                            <a:pt x="109931" y="56019"/>
                            <a:pt x="88032" y="-11981"/>
                            <a:pt x="64982" y="1850"/>
                          </a:cubicBezTo>
                          <a:lnTo>
                            <a:pt x="64982" y="1850"/>
                          </a:lnTo>
                          <a:cubicBezTo>
                            <a:pt x="54609" y="7612"/>
                            <a:pt x="54609" y="19138"/>
                            <a:pt x="54609" y="31815"/>
                          </a:cubicBezTo>
                          <a:cubicBezTo>
                            <a:pt x="54609" y="32968"/>
                            <a:pt x="54609" y="34120"/>
                            <a:pt x="54609" y="35273"/>
                          </a:cubicBezTo>
                          <a:cubicBezTo>
                            <a:pt x="54609" y="37578"/>
                            <a:pt x="54609" y="38731"/>
                            <a:pt x="54609" y="41035"/>
                          </a:cubicBezTo>
                          <a:cubicBezTo>
                            <a:pt x="54609" y="49103"/>
                            <a:pt x="54609" y="56019"/>
                            <a:pt x="49999" y="58323"/>
                          </a:cubicBezTo>
                          <a:cubicBezTo>
                            <a:pt x="40779" y="64086"/>
                            <a:pt x="36169" y="52560"/>
                            <a:pt x="31558" y="39883"/>
                          </a:cubicBezTo>
                          <a:cubicBezTo>
                            <a:pt x="31558" y="38731"/>
                            <a:pt x="30406" y="37578"/>
                            <a:pt x="30406" y="36426"/>
                          </a:cubicBezTo>
                          <a:cubicBezTo>
                            <a:pt x="26949" y="26053"/>
                            <a:pt x="22338" y="15680"/>
                            <a:pt x="16576" y="14527"/>
                          </a:cubicBezTo>
                          <a:cubicBezTo>
                            <a:pt x="13118" y="13375"/>
                            <a:pt x="8508" y="14527"/>
                            <a:pt x="6203" y="17985"/>
                          </a:cubicBezTo>
                          <a:cubicBezTo>
                            <a:pt x="1593" y="23747"/>
                            <a:pt x="1593" y="35273"/>
                            <a:pt x="5050" y="51408"/>
                          </a:cubicBezTo>
                          <a:cubicBezTo>
                            <a:pt x="7356" y="59476"/>
                            <a:pt x="7356" y="65239"/>
                            <a:pt x="5050" y="68696"/>
                          </a:cubicBezTo>
                          <a:cubicBezTo>
                            <a:pt x="-1865" y="77916"/>
                            <a:pt x="-1865" y="96357"/>
                            <a:pt x="6203" y="124017"/>
                          </a:cubicBezTo>
                          <a:lnTo>
                            <a:pt x="7356" y="124017"/>
                          </a:lnTo>
                          <a:cubicBezTo>
                            <a:pt x="441" y="97509"/>
                            <a:pt x="441" y="79069"/>
                            <a:pt x="6203" y="69848"/>
                          </a:cubicBezTo>
                          <a:cubicBezTo>
                            <a:pt x="8508" y="66391"/>
                            <a:pt x="8508" y="60628"/>
                            <a:pt x="6203" y="51408"/>
                          </a:cubicBezTo>
                          <a:cubicBezTo>
                            <a:pt x="2745" y="35273"/>
                            <a:pt x="2745" y="24900"/>
                            <a:pt x="6203" y="19138"/>
                          </a:cubicBezTo>
                          <a:cubicBezTo>
                            <a:pt x="8508" y="15680"/>
                            <a:pt x="11966" y="14527"/>
                            <a:pt x="15423" y="15680"/>
                          </a:cubicBezTo>
                          <a:cubicBezTo>
                            <a:pt x="21186" y="16832"/>
                            <a:pt x="24643" y="27205"/>
                            <a:pt x="29254" y="37578"/>
                          </a:cubicBezTo>
                          <a:cubicBezTo>
                            <a:pt x="29254" y="38731"/>
                            <a:pt x="30406" y="39883"/>
                            <a:pt x="30406" y="41035"/>
                          </a:cubicBezTo>
                          <a:cubicBezTo>
                            <a:pt x="35016" y="52560"/>
                            <a:pt x="39626" y="65239"/>
                            <a:pt x="49999" y="59476"/>
                          </a:cubicBezTo>
                          <a:cubicBezTo>
                            <a:pt x="55762" y="56019"/>
                            <a:pt x="55762" y="49103"/>
                            <a:pt x="55762" y="41035"/>
                          </a:cubicBezTo>
                          <a:cubicBezTo>
                            <a:pt x="55762" y="38731"/>
                            <a:pt x="55762" y="37578"/>
                            <a:pt x="55762" y="35273"/>
                          </a:cubicBezTo>
                          <a:cubicBezTo>
                            <a:pt x="55762" y="34120"/>
                            <a:pt x="55762" y="32968"/>
                            <a:pt x="55762" y="31815"/>
                          </a:cubicBezTo>
                          <a:cubicBezTo>
                            <a:pt x="55762" y="20290"/>
                            <a:pt x="55762" y="8765"/>
                            <a:pt x="64982" y="3002"/>
                          </a:cubicBezTo>
                          <a:lnTo>
                            <a:pt x="64982" y="3002"/>
                          </a:lnTo>
                          <a:cubicBezTo>
                            <a:pt x="88032" y="-9675"/>
                            <a:pt x="109931" y="61781"/>
                            <a:pt x="112235" y="64086"/>
                          </a:cubicBezTo>
                          <a:lnTo>
                            <a:pt x="112235" y="64086"/>
                          </a:lnTo>
                          <a:lnTo>
                            <a:pt x="112235" y="64086"/>
                          </a:lnTo>
                          <a:lnTo>
                            <a:pt x="112235" y="64086"/>
                          </a:lnTo>
                          <a:lnTo>
                            <a:pt x="112235" y="64086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DD3970"/>
                        </a:gs>
                        <a:gs pos="50000">
                          <a:srgbClr val="D92C66"/>
                        </a:gs>
                        <a:gs pos="100000">
                          <a:srgbClr val="D61F5C"/>
                        </a:gs>
                      </a:gsLst>
                      <a:lin ang="21100265" scaled="1"/>
                    </a:gradFill>
                    <a:ln w="11522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416" name="Freeform: Shape 4415">
                      <a:extLst>
                        <a:ext uri="{FF2B5EF4-FFF2-40B4-BE49-F238E27FC236}">
                          <a16:creationId xmlns:a16="http://schemas.microsoft.com/office/drawing/2014/main" id="{3519D670-05DB-1D87-33CC-D4A8B62C468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749649" y="9032336"/>
                      <a:ext cx="5564" cy="6717"/>
                    </a:xfrm>
                    <a:custGeom>
                      <a:avLst/>
                      <a:gdLst>
                        <a:gd name="connsiteX0" fmla="*/ 1630 w 5564"/>
                        <a:gd name="connsiteY0" fmla="*/ 478 h 6717"/>
                        <a:gd name="connsiteX1" fmla="*/ 477 w 5564"/>
                        <a:gd name="connsiteY1" fmla="*/ 5087 h 6717"/>
                        <a:gd name="connsiteX2" fmla="*/ 3935 w 5564"/>
                        <a:gd name="connsiteY2" fmla="*/ 6240 h 6717"/>
                        <a:gd name="connsiteX3" fmla="*/ 5088 w 5564"/>
                        <a:gd name="connsiteY3" fmla="*/ 1630 h 6717"/>
                        <a:gd name="connsiteX4" fmla="*/ 1630 w 5564"/>
                        <a:gd name="connsiteY4" fmla="*/ 478 h 671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564" h="6717">
                          <a:moveTo>
                            <a:pt x="1630" y="478"/>
                          </a:moveTo>
                          <a:cubicBezTo>
                            <a:pt x="477" y="1630"/>
                            <a:pt x="-675" y="2783"/>
                            <a:pt x="477" y="5087"/>
                          </a:cubicBezTo>
                          <a:cubicBezTo>
                            <a:pt x="477" y="6240"/>
                            <a:pt x="2782" y="7392"/>
                            <a:pt x="3935" y="6240"/>
                          </a:cubicBezTo>
                          <a:cubicBezTo>
                            <a:pt x="5088" y="5087"/>
                            <a:pt x="6240" y="3935"/>
                            <a:pt x="5088" y="1630"/>
                          </a:cubicBezTo>
                          <a:cubicBezTo>
                            <a:pt x="3935" y="478"/>
                            <a:pt x="2782" y="-675"/>
                            <a:pt x="1630" y="478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11522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417" name="Freeform: Shape 4416">
                      <a:extLst>
                        <a:ext uri="{FF2B5EF4-FFF2-40B4-BE49-F238E27FC236}">
                          <a16:creationId xmlns:a16="http://schemas.microsoft.com/office/drawing/2014/main" id="{F1EF9E87-72F9-1BA1-E887-882488135DB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806123" y="9018226"/>
                      <a:ext cx="5564" cy="6996"/>
                    </a:xfrm>
                    <a:custGeom>
                      <a:avLst/>
                      <a:gdLst>
                        <a:gd name="connsiteX0" fmla="*/ 1630 w 5564"/>
                        <a:gd name="connsiteY0" fmla="*/ 757 h 6996"/>
                        <a:gd name="connsiteX1" fmla="*/ 478 w 5564"/>
                        <a:gd name="connsiteY1" fmla="*/ 5367 h 6996"/>
                        <a:gd name="connsiteX2" fmla="*/ 3935 w 5564"/>
                        <a:gd name="connsiteY2" fmla="*/ 6519 h 6996"/>
                        <a:gd name="connsiteX3" fmla="*/ 5087 w 5564"/>
                        <a:gd name="connsiteY3" fmla="*/ 1909 h 6996"/>
                        <a:gd name="connsiteX4" fmla="*/ 1630 w 5564"/>
                        <a:gd name="connsiteY4" fmla="*/ 757 h 69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564" h="6996">
                          <a:moveTo>
                            <a:pt x="1630" y="757"/>
                          </a:moveTo>
                          <a:cubicBezTo>
                            <a:pt x="478" y="1909"/>
                            <a:pt x="-675" y="3062"/>
                            <a:pt x="478" y="5367"/>
                          </a:cubicBezTo>
                          <a:cubicBezTo>
                            <a:pt x="478" y="6519"/>
                            <a:pt x="2782" y="7672"/>
                            <a:pt x="3935" y="6519"/>
                          </a:cubicBezTo>
                          <a:cubicBezTo>
                            <a:pt x="5087" y="5367"/>
                            <a:pt x="6240" y="4214"/>
                            <a:pt x="5087" y="1909"/>
                          </a:cubicBezTo>
                          <a:cubicBezTo>
                            <a:pt x="5087" y="-395"/>
                            <a:pt x="3935" y="-395"/>
                            <a:pt x="1630" y="757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11522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</p:grpSp>
            <p:grpSp>
              <p:nvGrpSpPr>
                <p:cNvPr id="4418" name="Graphic 4">
                  <a:extLst>
                    <a:ext uri="{FF2B5EF4-FFF2-40B4-BE49-F238E27FC236}">
                      <a16:creationId xmlns:a16="http://schemas.microsoft.com/office/drawing/2014/main" id="{3A255476-AD00-BB76-8843-5F8A942AF3EE}"/>
                    </a:ext>
                  </a:extLst>
                </p:cNvPr>
                <p:cNvGrpSpPr/>
                <p:nvPr/>
              </p:nvGrpSpPr>
              <p:grpSpPr>
                <a:xfrm>
                  <a:off x="15682127" y="8896816"/>
                  <a:ext cx="144065" cy="131387"/>
                  <a:chOff x="15682127" y="8896816"/>
                  <a:chExt cx="144065" cy="131387"/>
                </a:xfrm>
              </p:grpSpPr>
              <p:sp>
                <p:nvSpPr>
                  <p:cNvPr id="4419" name="Freeform: Shape 4418">
                    <a:extLst>
                      <a:ext uri="{FF2B5EF4-FFF2-40B4-BE49-F238E27FC236}">
                        <a16:creationId xmlns:a16="http://schemas.microsoft.com/office/drawing/2014/main" id="{6B693D4E-B85D-9B08-27AE-FED2CE92C32D}"/>
                      </a:ext>
                    </a:extLst>
                  </p:cNvPr>
                  <p:cNvSpPr/>
                  <p:nvPr/>
                </p:nvSpPr>
                <p:spPr>
                  <a:xfrm>
                    <a:off x="15694805" y="8925629"/>
                    <a:ext cx="123320" cy="78883"/>
                  </a:xfrm>
                  <a:custGeom>
                    <a:avLst/>
                    <a:gdLst>
                      <a:gd name="connsiteX0" fmla="*/ 97965 w 123320"/>
                      <a:gd name="connsiteY0" fmla="*/ 13830 h 78883"/>
                      <a:gd name="connsiteX1" fmla="*/ 84134 w 123320"/>
                      <a:gd name="connsiteY1" fmla="*/ 27660 h 78883"/>
                      <a:gd name="connsiteX2" fmla="*/ 55321 w 123320"/>
                      <a:gd name="connsiteY2" fmla="*/ 47253 h 78883"/>
                      <a:gd name="connsiteX3" fmla="*/ 55321 w 123320"/>
                      <a:gd name="connsiteY3" fmla="*/ 47253 h 78883"/>
                      <a:gd name="connsiteX4" fmla="*/ 25356 w 123320"/>
                      <a:gd name="connsiteY4" fmla="*/ 56473 h 78883"/>
                      <a:gd name="connsiteX5" fmla="*/ 0 w 123320"/>
                      <a:gd name="connsiteY5" fmla="*/ 77219 h 78883"/>
                      <a:gd name="connsiteX6" fmla="*/ 0 w 123320"/>
                      <a:gd name="connsiteY6" fmla="*/ 78372 h 78883"/>
                      <a:gd name="connsiteX7" fmla="*/ 1152 w 123320"/>
                      <a:gd name="connsiteY7" fmla="*/ 78372 h 78883"/>
                      <a:gd name="connsiteX8" fmla="*/ 26508 w 123320"/>
                      <a:gd name="connsiteY8" fmla="*/ 57626 h 78883"/>
                      <a:gd name="connsiteX9" fmla="*/ 56473 w 123320"/>
                      <a:gd name="connsiteY9" fmla="*/ 48405 h 78883"/>
                      <a:gd name="connsiteX10" fmla="*/ 56473 w 123320"/>
                      <a:gd name="connsiteY10" fmla="*/ 48405 h 78883"/>
                      <a:gd name="connsiteX11" fmla="*/ 70304 w 123320"/>
                      <a:gd name="connsiteY11" fmla="*/ 42643 h 78883"/>
                      <a:gd name="connsiteX12" fmla="*/ 86439 w 123320"/>
                      <a:gd name="connsiteY12" fmla="*/ 27660 h 78883"/>
                      <a:gd name="connsiteX13" fmla="*/ 97965 w 123320"/>
                      <a:gd name="connsiteY13" fmla="*/ 13830 h 78883"/>
                      <a:gd name="connsiteX14" fmla="*/ 117558 w 123320"/>
                      <a:gd name="connsiteY14" fmla="*/ 3457 h 78883"/>
                      <a:gd name="connsiteX15" fmla="*/ 123320 w 123320"/>
                      <a:gd name="connsiteY15" fmla="*/ 1152 h 78883"/>
                      <a:gd name="connsiteX16" fmla="*/ 123320 w 123320"/>
                      <a:gd name="connsiteY16" fmla="*/ 0 h 78883"/>
                      <a:gd name="connsiteX17" fmla="*/ 116405 w 123320"/>
                      <a:gd name="connsiteY17" fmla="*/ 2304 h 78883"/>
                      <a:gd name="connsiteX18" fmla="*/ 97965 w 123320"/>
                      <a:gd name="connsiteY18" fmla="*/ 13830 h 788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123320" h="78883">
                        <a:moveTo>
                          <a:pt x="97965" y="13830"/>
                        </a:moveTo>
                        <a:cubicBezTo>
                          <a:pt x="92202" y="18440"/>
                          <a:pt x="88745" y="23051"/>
                          <a:pt x="84134" y="27660"/>
                        </a:cubicBezTo>
                        <a:cubicBezTo>
                          <a:pt x="76066" y="36880"/>
                          <a:pt x="69152" y="43796"/>
                          <a:pt x="55321" y="47253"/>
                        </a:cubicBezTo>
                        <a:lnTo>
                          <a:pt x="55321" y="47253"/>
                        </a:lnTo>
                        <a:cubicBezTo>
                          <a:pt x="44948" y="49558"/>
                          <a:pt x="34576" y="51864"/>
                          <a:pt x="25356" y="56473"/>
                        </a:cubicBezTo>
                        <a:cubicBezTo>
                          <a:pt x="14983" y="61084"/>
                          <a:pt x="6915" y="67999"/>
                          <a:pt x="0" y="77219"/>
                        </a:cubicBezTo>
                        <a:cubicBezTo>
                          <a:pt x="0" y="77219"/>
                          <a:pt x="0" y="77219"/>
                          <a:pt x="0" y="78372"/>
                        </a:cubicBezTo>
                        <a:cubicBezTo>
                          <a:pt x="0" y="79524"/>
                          <a:pt x="0" y="78372"/>
                          <a:pt x="1152" y="78372"/>
                        </a:cubicBezTo>
                        <a:cubicBezTo>
                          <a:pt x="8068" y="69152"/>
                          <a:pt x="16135" y="63389"/>
                          <a:pt x="26508" y="57626"/>
                        </a:cubicBezTo>
                        <a:cubicBezTo>
                          <a:pt x="35728" y="53016"/>
                          <a:pt x="46101" y="50711"/>
                          <a:pt x="56473" y="48405"/>
                        </a:cubicBezTo>
                        <a:lnTo>
                          <a:pt x="56473" y="48405"/>
                        </a:lnTo>
                        <a:cubicBezTo>
                          <a:pt x="62236" y="47253"/>
                          <a:pt x="66846" y="44948"/>
                          <a:pt x="70304" y="42643"/>
                        </a:cubicBezTo>
                        <a:cubicBezTo>
                          <a:pt x="77219" y="39185"/>
                          <a:pt x="81829" y="33423"/>
                          <a:pt x="86439" y="27660"/>
                        </a:cubicBezTo>
                        <a:cubicBezTo>
                          <a:pt x="88745" y="23051"/>
                          <a:pt x="92202" y="18440"/>
                          <a:pt x="97965" y="13830"/>
                        </a:cubicBezTo>
                        <a:cubicBezTo>
                          <a:pt x="107185" y="8067"/>
                          <a:pt x="112947" y="4610"/>
                          <a:pt x="117558" y="3457"/>
                        </a:cubicBezTo>
                        <a:cubicBezTo>
                          <a:pt x="122167" y="2304"/>
                          <a:pt x="123320" y="1152"/>
                          <a:pt x="123320" y="1152"/>
                        </a:cubicBezTo>
                        <a:lnTo>
                          <a:pt x="123320" y="0"/>
                        </a:lnTo>
                        <a:cubicBezTo>
                          <a:pt x="123320" y="0"/>
                          <a:pt x="121015" y="0"/>
                          <a:pt x="116405" y="2304"/>
                        </a:cubicBezTo>
                        <a:cubicBezTo>
                          <a:pt x="112947" y="3457"/>
                          <a:pt x="106032" y="6915"/>
                          <a:pt x="97965" y="13830"/>
                        </a:cubicBezTo>
                        <a:close/>
                      </a:path>
                    </a:pathLst>
                  </a:custGeom>
                  <a:solidFill>
                    <a:srgbClr val="003480"/>
                  </a:solidFill>
                  <a:ln w="115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420" name="Freeform: Shape 4419">
                    <a:extLst>
                      <a:ext uri="{FF2B5EF4-FFF2-40B4-BE49-F238E27FC236}">
                        <a16:creationId xmlns:a16="http://schemas.microsoft.com/office/drawing/2014/main" id="{EFE57E47-5A3F-3BA2-9267-B1EA14C3DE4D}"/>
                      </a:ext>
                    </a:extLst>
                  </p:cNvPr>
                  <p:cNvSpPr/>
                  <p:nvPr/>
                </p:nvSpPr>
                <p:spPr>
                  <a:xfrm>
                    <a:off x="15820430" y="8947526"/>
                    <a:ext cx="5762" cy="4610"/>
                  </a:xfrm>
                  <a:custGeom>
                    <a:avLst/>
                    <a:gdLst>
                      <a:gd name="connsiteX0" fmla="*/ 0 w 5762"/>
                      <a:gd name="connsiteY0" fmla="*/ 3457 h 4610"/>
                      <a:gd name="connsiteX1" fmla="*/ 0 w 5762"/>
                      <a:gd name="connsiteY1" fmla="*/ 4610 h 4610"/>
                      <a:gd name="connsiteX2" fmla="*/ 5763 w 5762"/>
                      <a:gd name="connsiteY2" fmla="*/ 1153 h 4610"/>
                      <a:gd name="connsiteX3" fmla="*/ 4610 w 5762"/>
                      <a:gd name="connsiteY3" fmla="*/ 0 h 46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5762" h="4610">
                        <a:moveTo>
                          <a:pt x="0" y="3457"/>
                        </a:moveTo>
                        <a:lnTo>
                          <a:pt x="0" y="4610"/>
                        </a:lnTo>
                        <a:lnTo>
                          <a:pt x="5763" y="1153"/>
                        </a:lnTo>
                        <a:lnTo>
                          <a:pt x="4610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4293E0"/>
                      </a:gs>
                      <a:gs pos="41750">
                        <a:srgbClr val="7FB6EC"/>
                      </a:gs>
                      <a:gs pos="100000">
                        <a:srgbClr val="DBE9FF"/>
                      </a:gs>
                    </a:gsLst>
                    <a:lin ang="21100265" scaled="1"/>
                  </a:gradFill>
                  <a:ln w="115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421" name="Freeform: Shape 4420">
                    <a:extLst>
                      <a:ext uri="{FF2B5EF4-FFF2-40B4-BE49-F238E27FC236}">
                        <a16:creationId xmlns:a16="http://schemas.microsoft.com/office/drawing/2014/main" id="{018C906F-81DB-2F4C-AD06-4DE9AFC38C85}"/>
                      </a:ext>
                    </a:extLst>
                  </p:cNvPr>
                  <p:cNvSpPr/>
                  <p:nvPr/>
                </p:nvSpPr>
                <p:spPr>
                  <a:xfrm>
                    <a:off x="15804295" y="8896816"/>
                    <a:ext cx="8067" cy="5762"/>
                  </a:xfrm>
                  <a:custGeom>
                    <a:avLst/>
                    <a:gdLst>
                      <a:gd name="connsiteX0" fmla="*/ 0 w 8067"/>
                      <a:gd name="connsiteY0" fmla="*/ 4610 h 5762"/>
                      <a:gd name="connsiteX1" fmla="*/ 0 w 8067"/>
                      <a:gd name="connsiteY1" fmla="*/ 5763 h 5762"/>
                      <a:gd name="connsiteX2" fmla="*/ 8068 w 8067"/>
                      <a:gd name="connsiteY2" fmla="*/ 1152 h 5762"/>
                      <a:gd name="connsiteX3" fmla="*/ 8068 w 8067"/>
                      <a:gd name="connsiteY3" fmla="*/ 0 h 57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067" h="5762">
                        <a:moveTo>
                          <a:pt x="0" y="4610"/>
                        </a:moveTo>
                        <a:lnTo>
                          <a:pt x="0" y="5763"/>
                        </a:lnTo>
                        <a:lnTo>
                          <a:pt x="8068" y="1152"/>
                        </a:lnTo>
                        <a:lnTo>
                          <a:pt x="8068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08339F"/>
                      </a:gs>
                      <a:gs pos="27540">
                        <a:srgbClr val="0E3AA4"/>
                      </a:gs>
                      <a:gs pos="68120">
                        <a:srgbClr val="1E4EB1"/>
                      </a:gs>
                      <a:gs pos="99340">
                        <a:srgbClr val="2E62BE"/>
                      </a:gs>
                    </a:gsLst>
                    <a:lin ang="21100265" scaled="1"/>
                  </a:gradFill>
                  <a:ln w="115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422" name="Freeform: Shape 4421">
                    <a:extLst>
                      <a:ext uri="{FF2B5EF4-FFF2-40B4-BE49-F238E27FC236}">
                        <a16:creationId xmlns:a16="http://schemas.microsoft.com/office/drawing/2014/main" id="{8ADDBDC4-38D9-F6B7-3407-850AF43DE67D}"/>
                      </a:ext>
                    </a:extLst>
                  </p:cNvPr>
                  <p:cNvSpPr/>
                  <p:nvPr/>
                </p:nvSpPr>
                <p:spPr>
                  <a:xfrm>
                    <a:off x="15801990" y="8899120"/>
                    <a:ext cx="10373" cy="8067"/>
                  </a:xfrm>
                  <a:custGeom>
                    <a:avLst/>
                    <a:gdLst>
                      <a:gd name="connsiteX0" fmla="*/ 0 w 10373"/>
                      <a:gd name="connsiteY0" fmla="*/ 6916 h 8067"/>
                      <a:gd name="connsiteX1" fmla="*/ 0 w 10373"/>
                      <a:gd name="connsiteY1" fmla="*/ 8068 h 8067"/>
                      <a:gd name="connsiteX2" fmla="*/ 10373 w 10373"/>
                      <a:gd name="connsiteY2" fmla="*/ 1153 h 8067"/>
                      <a:gd name="connsiteX3" fmla="*/ 10373 w 10373"/>
                      <a:gd name="connsiteY3" fmla="*/ 0 h 806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373" h="8067">
                        <a:moveTo>
                          <a:pt x="0" y="6916"/>
                        </a:moveTo>
                        <a:lnTo>
                          <a:pt x="0" y="8068"/>
                        </a:lnTo>
                        <a:lnTo>
                          <a:pt x="10373" y="1153"/>
                        </a:lnTo>
                        <a:lnTo>
                          <a:pt x="10373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08339F"/>
                      </a:gs>
                      <a:gs pos="27540">
                        <a:srgbClr val="0E3AA4"/>
                      </a:gs>
                      <a:gs pos="68120">
                        <a:srgbClr val="1E4EB1"/>
                      </a:gs>
                      <a:gs pos="99340">
                        <a:srgbClr val="2E62BE"/>
                      </a:gs>
                    </a:gsLst>
                    <a:lin ang="21100265" scaled="1"/>
                  </a:gradFill>
                  <a:ln w="115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423" name="Freeform: Shape 4422">
                    <a:extLst>
                      <a:ext uri="{FF2B5EF4-FFF2-40B4-BE49-F238E27FC236}">
                        <a16:creationId xmlns:a16="http://schemas.microsoft.com/office/drawing/2014/main" id="{71E3DB40-25FE-CC8D-CEE8-1EB3B7B0534F}"/>
                      </a:ext>
                    </a:extLst>
                  </p:cNvPr>
                  <p:cNvSpPr/>
                  <p:nvPr/>
                </p:nvSpPr>
                <p:spPr>
                  <a:xfrm>
                    <a:off x="15770872" y="8916408"/>
                    <a:ext cx="9220" cy="6915"/>
                  </a:xfrm>
                  <a:custGeom>
                    <a:avLst/>
                    <a:gdLst>
                      <a:gd name="connsiteX0" fmla="*/ 0 w 9220"/>
                      <a:gd name="connsiteY0" fmla="*/ 5763 h 6915"/>
                      <a:gd name="connsiteX1" fmla="*/ 1153 w 9220"/>
                      <a:gd name="connsiteY1" fmla="*/ 6916 h 6915"/>
                      <a:gd name="connsiteX2" fmla="*/ 9220 w 9220"/>
                      <a:gd name="connsiteY2" fmla="*/ 1153 h 6915"/>
                      <a:gd name="connsiteX3" fmla="*/ 9220 w 9220"/>
                      <a:gd name="connsiteY3" fmla="*/ 0 h 69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220" h="6915">
                        <a:moveTo>
                          <a:pt x="0" y="5763"/>
                        </a:moveTo>
                        <a:lnTo>
                          <a:pt x="1153" y="6916"/>
                        </a:lnTo>
                        <a:lnTo>
                          <a:pt x="9220" y="1153"/>
                        </a:lnTo>
                        <a:lnTo>
                          <a:pt x="9220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08339F"/>
                      </a:gs>
                      <a:gs pos="27540">
                        <a:srgbClr val="0E3AA4"/>
                      </a:gs>
                      <a:gs pos="68120">
                        <a:srgbClr val="1E4EB1"/>
                      </a:gs>
                      <a:gs pos="99340">
                        <a:srgbClr val="2E62BE"/>
                      </a:gs>
                    </a:gsLst>
                    <a:lin ang="21100265" scaled="1"/>
                  </a:gradFill>
                  <a:ln w="115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424" name="Freeform: Shape 4423">
                    <a:extLst>
                      <a:ext uri="{FF2B5EF4-FFF2-40B4-BE49-F238E27FC236}">
                        <a16:creationId xmlns:a16="http://schemas.microsoft.com/office/drawing/2014/main" id="{DB01FE8A-2DA7-3E82-CEBA-CEA7612D3924}"/>
                      </a:ext>
                    </a:extLst>
                  </p:cNvPr>
                  <p:cNvSpPr/>
                  <p:nvPr/>
                </p:nvSpPr>
                <p:spPr>
                  <a:xfrm>
                    <a:off x="15775482" y="8918713"/>
                    <a:ext cx="5762" cy="4610"/>
                  </a:xfrm>
                  <a:custGeom>
                    <a:avLst/>
                    <a:gdLst>
                      <a:gd name="connsiteX0" fmla="*/ 0 w 5762"/>
                      <a:gd name="connsiteY0" fmla="*/ 3457 h 4610"/>
                      <a:gd name="connsiteX1" fmla="*/ 0 w 5762"/>
                      <a:gd name="connsiteY1" fmla="*/ 4610 h 4610"/>
                      <a:gd name="connsiteX2" fmla="*/ 5763 w 5762"/>
                      <a:gd name="connsiteY2" fmla="*/ 1153 h 4610"/>
                      <a:gd name="connsiteX3" fmla="*/ 4610 w 5762"/>
                      <a:gd name="connsiteY3" fmla="*/ 0 h 46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5762" h="4610">
                        <a:moveTo>
                          <a:pt x="0" y="3457"/>
                        </a:moveTo>
                        <a:lnTo>
                          <a:pt x="0" y="4610"/>
                        </a:lnTo>
                        <a:lnTo>
                          <a:pt x="5763" y="1153"/>
                        </a:lnTo>
                        <a:lnTo>
                          <a:pt x="4610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08339F"/>
                      </a:gs>
                      <a:gs pos="27540">
                        <a:srgbClr val="0E3AA4"/>
                      </a:gs>
                      <a:gs pos="68120">
                        <a:srgbClr val="1E4EB1"/>
                      </a:gs>
                      <a:gs pos="99340">
                        <a:srgbClr val="2E62BE"/>
                      </a:gs>
                    </a:gsLst>
                    <a:lin ang="21100265" scaled="1"/>
                  </a:gradFill>
                  <a:ln w="115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425" name="Freeform: Shape 4424">
                    <a:extLst>
                      <a:ext uri="{FF2B5EF4-FFF2-40B4-BE49-F238E27FC236}">
                        <a16:creationId xmlns:a16="http://schemas.microsoft.com/office/drawing/2014/main" id="{96ED8A2D-CD5F-467D-C513-AD9C33A1DD0A}"/>
                      </a:ext>
                    </a:extLst>
                  </p:cNvPr>
                  <p:cNvSpPr/>
                  <p:nvPr/>
                </p:nvSpPr>
                <p:spPr>
                  <a:xfrm>
                    <a:off x="15742059" y="8937154"/>
                    <a:ext cx="5762" cy="4609"/>
                  </a:xfrm>
                  <a:custGeom>
                    <a:avLst/>
                    <a:gdLst>
                      <a:gd name="connsiteX0" fmla="*/ 0 w 5762"/>
                      <a:gd name="connsiteY0" fmla="*/ 3457 h 4609"/>
                      <a:gd name="connsiteX1" fmla="*/ 1153 w 5762"/>
                      <a:gd name="connsiteY1" fmla="*/ 4610 h 4609"/>
                      <a:gd name="connsiteX2" fmla="*/ 5763 w 5762"/>
                      <a:gd name="connsiteY2" fmla="*/ 1152 h 4609"/>
                      <a:gd name="connsiteX3" fmla="*/ 5763 w 5762"/>
                      <a:gd name="connsiteY3" fmla="*/ 0 h 46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5762" h="4609">
                        <a:moveTo>
                          <a:pt x="0" y="3457"/>
                        </a:moveTo>
                        <a:lnTo>
                          <a:pt x="1153" y="4610"/>
                        </a:lnTo>
                        <a:lnTo>
                          <a:pt x="5763" y="1152"/>
                        </a:lnTo>
                        <a:lnTo>
                          <a:pt x="5763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08339F"/>
                      </a:gs>
                      <a:gs pos="27540">
                        <a:srgbClr val="0E3AA4"/>
                      </a:gs>
                      <a:gs pos="68120">
                        <a:srgbClr val="1E4EB1"/>
                      </a:gs>
                      <a:gs pos="99340">
                        <a:srgbClr val="2E62BE"/>
                      </a:gs>
                    </a:gsLst>
                    <a:lin ang="21100265" scaled="1"/>
                  </a:gradFill>
                  <a:ln w="115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426" name="Freeform: Shape 4425">
                    <a:extLst>
                      <a:ext uri="{FF2B5EF4-FFF2-40B4-BE49-F238E27FC236}">
                        <a16:creationId xmlns:a16="http://schemas.microsoft.com/office/drawing/2014/main" id="{68148260-8C72-7FE0-9311-366BDCAAFF0A}"/>
                      </a:ext>
                    </a:extLst>
                  </p:cNvPr>
                  <p:cNvSpPr/>
                  <p:nvPr/>
                </p:nvSpPr>
                <p:spPr>
                  <a:xfrm>
                    <a:off x="15742059" y="8939458"/>
                    <a:ext cx="6915" cy="4610"/>
                  </a:xfrm>
                  <a:custGeom>
                    <a:avLst/>
                    <a:gdLst>
                      <a:gd name="connsiteX0" fmla="*/ 0 w 6915"/>
                      <a:gd name="connsiteY0" fmla="*/ 3458 h 4610"/>
                      <a:gd name="connsiteX1" fmla="*/ 0 w 6915"/>
                      <a:gd name="connsiteY1" fmla="*/ 4610 h 4610"/>
                      <a:gd name="connsiteX2" fmla="*/ 6916 w 6915"/>
                      <a:gd name="connsiteY2" fmla="*/ 1153 h 4610"/>
                      <a:gd name="connsiteX3" fmla="*/ 6916 w 6915"/>
                      <a:gd name="connsiteY3" fmla="*/ 0 h 46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915" h="4610">
                        <a:moveTo>
                          <a:pt x="0" y="3458"/>
                        </a:moveTo>
                        <a:lnTo>
                          <a:pt x="0" y="4610"/>
                        </a:lnTo>
                        <a:lnTo>
                          <a:pt x="6916" y="1153"/>
                        </a:lnTo>
                        <a:lnTo>
                          <a:pt x="6916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08339F"/>
                      </a:gs>
                      <a:gs pos="27540">
                        <a:srgbClr val="0E3AA4"/>
                      </a:gs>
                      <a:gs pos="68120">
                        <a:srgbClr val="1E4EB1"/>
                      </a:gs>
                      <a:gs pos="99340">
                        <a:srgbClr val="2E62BE"/>
                      </a:gs>
                    </a:gsLst>
                    <a:lin ang="21100265" scaled="1"/>
                  </a:gradFill>
                  <a:ln w="115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427" name="Freeform: Shape 4426">
                    <a:extLst>
                      <a:ext uri="{FF2B5EF4-FFF2-40B4-BE49-F238E27FC236}">
                        <a16:creationId xmlns:a16="http://schemas.microsoft.com/office/drawing/2014/main" id="{D350E3D9-6991-62F2-FB00-58D65750E91B}"/>
                      </a:ext>
                    </a:extLst>
                  </p:cNvPr>
                  <p:cNvSpPr/>
                  <p:nvPr/>
                </p:nvSpPr>
                <p:spPr>
                  <a:xfrm>
                    <a:off x="15709788" y="8956746"/>
                    <a:ext cx="8067" cy="5762"/>
                  </a:xfrm>
                  <a:custGeom>
                    <a:avLst/>
                    <a:gdLst>
                      <a:gd name="connsiteX0" fmla="*/ 0 w 8067"/>
                      <a:gd name="connsiteY0" fmla="*/ 4610 h 5762"/>
                      <a:gd name="connsiteX1" fmla="*/ 0 w 8067"/>
                      <a:gd name="connsiteY1" fmla="*/ 5763 h 5762"/>
                      <a:gd name="connsiteX2" fmla="*/ 8068 w 8067"/>
                      <a:gd name="connsiteY2" fmla="*/ 1153 h 5762"/>
                      <a:gd name="connsiteX3" fmla="*/ 6915 w 8067"/>
                      <a:gd name="connsiteY3" fmla="*/ 0 h 57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067" h="5762">
                        <a:moveTo>
                          <a:pt x="0" y="4610"/>
                        </a:moveTo>
                        <a:lnTo>
                          <a:pt x="0" y="5763"/>
                        </a:lnTo>
                        <a:lnTo>
                          <a:pt x="8068" y="1153"/>
                        </a:lnTo>
                        <a:lnTo>
                          <a:pt x="6915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08339F"/>
                      </a:gs>
                      <a:gs pos="27540">
                        <a:srgbClr val="0E3AA4"/>
                      </a:gs>
                      <a:gs pos="68120">
                        <a:srgbClr val="1E4EB1"/>
                      </a:gs>
                      <a:gs pos="99340">
                        <a:srgbClr val="2E62BE"/>
                      </a:gs>
                    </a:gsLst>
                    <a:lin ang="21100265" scaled="1"/>
                  </a:gradFill>
                  <a:ln w="115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428" name="Freeform: Shape 4427">
                    <a:extLst>
                      <a:ext uri="{FF2B5EF4-FFF2-40B4-BE49-F238E27FC236}">
                        <a16:creationId xmlns:a16="http://schemas.microsoft.com/office/drawing/2014/main" id="{38A16349-9020-27C6-0076-CB944E2BCC7B}"/>
                      </a:ext>
                    </a:extLst>
                  </p:cNvPr>
                  <p:cNvSpPr/>
                  <p:nvPr/>
                </p:nvSpPr>
                <p:spPr>
                  <a:xfrm>
                    <a:off x="15710940" y="8959051"/>
                    <a:ext cx="6915" cy="4610"/>
                  </a:xfrm>
                  <a:custGeom>
                    <a:avLst/>
                    <a:gdLst>
                      <a:gd name="connsiteX0" fmla="*/ 0 w 6915"/>
                      <a:gd name="connsiteY0" fmla="*/ 3457 h 4610"/>
                      <a:gd name="connsiteX1" fmla="*/ 1153 w 6915"/>
                      <a:gd name="connsiteY1" fmla="*/ 4610 h 4610"/>
                      <a:gd name="connsiteX2" fmla="*/ 6916 w 6915"/>
                      <a:gd name="connsiteY2" fmla="*/ 0 h 4610"/>
                      <a:gd name="connsiteX3" fmla="*/ 6916 w 6915"/>
                      <a:gd name="connsiteY3" fmla="*/ 0 h 46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915" h="4610">
                        <a:moveTo>
                          <a:pt x="0" y="3457"/>
                        </a:moveTo>
                        <a:lnTo>
                          <a:pt x="1153" y="4610"/>
                        </a:lnTo>
                        <a:lnTo>
                          <a:pt x="6916" y="0"/>
                        </a:lnTo>
                        <a:lnTo>
                          <a:pt x="6916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08339F"/>
                      </a:gs>
                      <a:gs pos="27540">
                        <a:srgbClr val="0E3AA4"/>
                      </a:gs>
                      <a:gs pos="68120">
                        <a:srgbClr val="1E4EB1"/>
                      </a:gs>
                      <a:gs pos="99340">
                        <a:srgbClr val="2E62BE"/>
                      </a:gs>
                    </a:gsLst>
                    <a:lin ang="21100265" scaled="1"/>
                  </a:gradFill>
                  <a:ln w="115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429" name="Freeform: Shape 4428">
                    <a:extLst>
                      <a:ext uri="{FF2B5EF4-FFF2-40B4-BE49-F238E27FC236}">
                        <a16:creationId xmlns:a16="http://schemas.microsoft.com/office/drawing/2014/main" id="{51772F4E-EF19-8570-02C4-687B8FB2102E}"/>
                      </a:ext>
                    </a:extLst>
                  </p:cNvPr>
                  <p:cNvSpPr/>
                  <p:nvPr/>
                </p:nvSpPr>
                <p:spPr>
                  <a:xfrm>
                    <a:off x="15682127" y="8975187"/>
                    <a:ext cx="4610" cy="4609"/>
                  </a:xfrm>
                  <a:custGeom>
                    <a:avLst/>
                    <a:gdLst>
                      <a:gd name="connsiteX0" fmla="*/ 0 w 4610"/>
                      <a:gd name="connsiteY0" fmla="*/ 3457 h 4609"/>
                      <a:gd name="connsiteX1" fmla="*/ 0 w 4610"/>
                      <a:gd name="connsiteY1" fmla="*/ 4610 h 4609"/>
                      <a:gd name="connsiteX2" fmla="*/ 4610 w 4610"/>
                      <a:gd name="connsiteY2" fmla="*/ 1152 h 4609"/>
                      <a:gd name="connsiteX3" fmla="*/ 4610 w 4610"/>
                      <a:gd name="connsiteY3" fmla="*/ 0 h 46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610" h="4609">
                        <a:moveTo>
                          <a:pt x="0" y="3457"/>
                        </a:moveTo>
                        <a:lnTo>
                          <a:pt x="0" y="4610"/>
                        </a:lnTo>
                        <a:lnTo>
                          <a:pt x="4610" y="1152"/>
                        </a:lnTo>
                        <a:lnTo>
                          <a:pt x="4610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08339F"/>
                      </a:gs>
                      <a:gs pos="27540">
                        <a:srgbClr val="0E3AA4"/>
                      </a:gs>
                      <a:gs pos="68120">
                        <a:srgbClr val="1E4EB1"/>
                      </a:gs>
                      <a:gs pos="99340">
                        <a:srgbClr val="2E62BE"/>
                      </a:gs>
                    </a:gsLst>
                    <a:lin ang="21100265" scaled="1"/>
                  </a:gradFill>
                  <a:ln w="115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430" name="Freeform: Shape 4429">
                    <a:extLst>
                      <a:ext uri="{FF2B5EF4-FFF2-40B4-BE49-F238E27FC236}">
                        <a16:creationId xmlns:a16="http://schemas.microsoft.com/office/drawing/2014/main" id="{56D03A14-3FBE-7EFE-8269-0EABFD4E7E1D}"/>
                      </a:ext>
                    </a:extLst>
                  </p:cNvPr>
                  <p:cNvSpPr/>
                  <p:nvPr/>
                </p:nvSpPr>
                <p:spPr>
                  <a:xfrm>
                    <a:off x="15684432" y="8977492"/>
                    <a:ext cx="3457" cy="3457"/>
                  </a:xfrm>
                  <a:custGeom>
                    <a:avLst/>
                    <a:gdLst>
                      <a:gd name="connsiteX0" fmla="*/ 0 w 3457"/>
                      <a:gd name="connsiteY0" fmla="*/ 2304 h 3457"/>
                      <a:gd name="connsiteX1" fmla="*/ 0 w 3457"/>
                      <a:gd name="connsiteY1" fmla="*/ 3457 h 3457"/>
                      <a:gd name="connsiteX2" fmla="*/ 3457 w 3457"/>
                      <a:gd name="connsiteY2" fmla="*/ 1152 h 3457"/>
                      <a:gd name="connsiteX3" fmla="*/ 3457 w 3457"/>
                      <a:gd name="connsiteY3" fmla="*/ 0 h 34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457" h="3457">
                        <a:moveTo>
                          <a:pt x="0" y="2304"/>
                        </a:moveTo>
                        <a:lnTo>
                          <a:pt x="0" y="3457"/>
                        </a:lnTo>
                        <a:lnTo>
                          <a:pt x="3457" y="1152"/>
                        </a:lnTo>
                        <a:lnTo>
                          <a:pt x="3457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08339F"/>
                      </a:gs>
                      <a:gs pos="27540">
                        <a:srgbClr val="0E3AA4"/>
                      </a:gs>
                      <a:gs pos="68120">
                        <a:srgbClr val="1E4EB1"/>
                      </a:gs>
                      <a:gs pos="99340">
                        <a:srgbClr val="2E62BE"/>
                      </a:gs>
                    </a:gsLst>
                    <a:lin ang="21100265" scaled="1"/>
                  </a:gradFill>
                  <a:ln w="115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431" name="Freeform: Shape 4430">
                    <a:extLst>
                      <a:ext uri="{FF2B5EF4-FFF2-40B4-BE49-F238E27FC236}">
                        <a16:creationId xmlns:a16="http://schemas.microsoft.com/office/drawing/2014/main" id="{E0A0937F-1AE7-EA26-FD3E-2F7D592A065C}"/>
                      </a:ext>
                    </a:extLst>
                  </p:cNvPr>
                  <p:cNvSpPr/>
                  <p:nvPr/>
                </p:nvSpPr>
                <p:spPr>
                  <a:xfrm>
                    <a:off x="15788160" y="8967119"/>
                    <a:ext cx="5762" cy="4610"/>
                  </a:xfrm>
                  <a:custGeom>
                    <a:avLst/>
                    <a:gdLst>
                      <a:gd name="connsiteX0" fmla="*/ 0 w 5762"/>
                      <a:gd name="connsiteY0" fmla="*/ 3457 h 4610"/>
                      <a:gd name="connsiteX1" fmla="*/ 1153 w 5762"/>
                      <a:gd name="connsiteY1" fmla="*/ 4610 h 4610"/>
                      <a:gd name="connsiteX2" fmla="*/ 5763 w 5762"/>
                      <a:gd name="connsiteY2" fmla="*/ 1152 h 4610"/>
                      <a:gd name="connsiteX3" fmla="*/ 5763 w 5762"/>
                      <a:gd name="connsiteY3" fmla="*/ 0 h 46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5762" h="4610">
                        <a:moveTo>
                          <a:pt x="0" y="3457"/>
                        </a:moveTo>
                        <a:lnTo>
                          <a:pt x="1153" y="4610"/>
                        </a:lnTo>
                        <a:lnTo>
                          <a:pt x="5763" y="1152"/>
                        </a:lnTo>
                        <a:lnTo>
                          <a:pt x="5763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4293E0"/>
                      </a:gs>
                      <a:gs pos="41750">
                        <a:srgbClr val="7FB6EC"/>
                      </a:gs>
                      <a:gs pos="100000">
                        <a:srgbClr val="DBE9FF"/>
                      </a:gs>
                    </a:gsLst>
                    <a:lin ang="21100265" scaled="1"/>
                  </a:gradFill>
                  <a:ln w="115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432" name="Freeform: Shape 4431">
                    <a:extLst>
                      <a:ext uri="{FF2B5EF4-FFF2-40B4-BE49-F238E27FC236}">
                        <a16:creationId xmlns:a16="http://schemas.microsoft.com/office/drawing/2014/main" id="{0C6CFBF9-39F9-F8C7-60D2-B5B0A9A20E9F}"/>
                      </a:ext>
                    </a:extLst>
                  </p:cNvPr>
                  <p:cNvSpPr/>
                  <p:nvPr/>
                </p:nvSpPr>
                <p:spPr>
                  <a:xfrm>
                    <a:off x="15757041" y="8986712"/>
                    <a:ext cx="4610" cy="4609"/>
                  </a:xfrm>
                  <a:custGeom>
                    <a:avLst/>
                    <a:gdLst>
                      <a:gd name="connsiteX0" fmla="*/ 0 w 4610"/>
                      <a:gd name="connsiteY0" fmla="*/ 2305 h 4609"/>
                      <a:gd name="connsiteX1" fmla="*/ 0 w 4610"/>
                      <a:gd name="connsiteY1" fmla="*/ 4610 h 4609"/>
                      <a:gd name="connsiteX2" fmla="*/ 4610 w 4610"/>
                      <a:gd name="connsiteY2" fmla="*/ 1152 h 4609"/>
                      <a:gd name="connsiteX3" fmla="*/ 4610 w 4610"/>
                      <a:gd name="connsiteY3" fmla="*/ 0 h 46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610" h="4609">
                        <a:moveTo>
                          <a:pt x="0" y="2305"/>
                        </a:moveTo>
                        <a:lnTo>
                          <a:pt x="0" y="4610"/>
                        </a:lnTo>
                        <a:lnTo>
                          <a:pt x="4610" y="1152"/>
                        </a:lnTo>
                        <a:lnTo>
                          <a:pt x="4610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4293E0"/>
                      </a:gs>
                      <a:gs pos="41750">
                        <a:srgbClr val="7FB6EC"/>
                      </a:gs>
                      <a:gs pos="100000">
                        <a:srgbClr val="DBE9FF"/>
                      </a:gs>
                    </a:gsLst>
                    <a:lin ang="21100265" scaled="1"/>
                  </a:gradFill>
                  <a:ln w="115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433" name="Freeform: Shape 4432">
                    <a:extLst>
                      <a:ext uri="{FF2B5EF4-FFF2-40B4-BE49-F238E27FC236}">
                        <a16:creationId xmlns:a16="http://schemas.microsoft.com/office/drawing/2014/main" id="{13436330-A54F-85A6-D4AC-B6EAD542C71C}"/>
                      </a:ext>
                    </a:extLst>
                  </p:cNvPr>
                  <p:cNvSpPr/>
                  <p:nvPr/>
                </p:nvSpPr>
                <p:spPr>
                  <a:xfrm>
                    <a:off x="15725924" y="9005152"/>
                    <a:ext cx="5762" cy="4610"/>
                  </a:xfrm>
                  <a:custGeom>
                    <a:avLst/>
                    <a:gdLst>
                      <a:gd name="connsiteX0" fmla="*/ 0 w 5762"/>
                      <a:gd name="connsiteY0" fmla="*/ 3457 h 4610"/>
                      <a:gd name="connsiteX1" fmla="*/ 1152 w 5762"/>
                      <a:gd name="connsiteY1" fmla="*/ 4610 h 4610"/>
                      <a:gd name="connsiteX2" fmla="*/ 5763 w 5762"/>
                      <a:gd name="connsiteY2" fmla="*/ 1153 h 4610"/>
                      <a:gd name="connsiteX3" fmla="*/ 4610 w 5762"/>
                      <a:gd name="connsiteY3" fmla="*/ 0 h 46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5762" h="4610">
                        <a:moveTo>
                          <a:pt x="0" y="3457"/>
                        </a:moveTo>
                        <a:lnTo>
                          <a:pt x="1152" y="4610"/>
                        </a:lnTo>
                        <a:lnTo>
                          <a:pt x="5763" y="1153"/>
                        </a:lnTo>
                        <a:lnTo>
                          <a:pt x="4610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4293E0"/>
                      </a:gs>
                      <a:gs pos="41750">
                        <a:srgbClr val="7FB6EC"/>
                      </a:gs>
                      <a:gs pos="100000">
                        <a:srgbClr val="DBE9FF"/>
                      </a:gs>
                    </a:gsLst>
                    <a:lin ang="21100265" scaled="1"/>
                  </a:gradFill>
                  <a:ln w="115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434" name="Freeform: Shape 4433">
                    <a:extLst>
                      <a:ext uri="{FF2B5EF4-FFF2-40B4-BE49-F238E27FC236}">
                        <a16:creationId xmlns:a16="http://schemas.microsoft.com/office/drawing/2014/main" id="{5CBCF654-5164-40AB-4175-38C6A0975E35}"/>
                      </a:ext>
                    </a:extLst>
                  </p:cNvPr>
                  <p:cNvSpPr/>
                  <p:nvPr/>
                </p:nvSpPr>
                <p:spPr>
                  <a:xfrm>
                    <a:off x="15695957" y="9023593"/>
                    <a:ext cx="4610" cy="4609"/>
                  </a:xfrm>
                  <a:custGeom>
                    <a:avLst/>
                    <a:gdLst>
                      <a:gd name="connsiteX0" fmla="*/ 0 w 4610"/>
                      <a:gd name="connsiteY0" fmla="*/ 3457 h 4609"/>
                      <a:gd name="connsiteX1" fmla="*/ 0 w 4610"/>
                      <a:gd name="connsiteY1" fmla="*/ 4610 h 4609"/>
                      <a:gd name="connsiteX2" fmla="*/ 4610 w 4610"/>
                      <a:gd name="connsiteY2" fmla="*/ 2304 h 4609"/>
                      <a:gd name="connsiteX3" fmla="*/ 4610 w 4610"/>
                      <a:gd name="connsiteY3" fmla="*/ 0 h 46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610" h="4609">
                        <a:moveTo>
                          <a:pt x="0" y="3457"/>
                        </a:moveTo>
                        <a:lnTo>
                          <a:pt x="0" y="4610"/>
                        </a:lnTo>
                        <a:lnTo>
                          <a:pt x="4610" y="2304"/>
                        </a:lnTo>
                        <a:lnTo>
                          <a:pt x="4610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4293E0"/>
                      </a:gs>
                      <a:gs pos="41750">
                        <a:srgbClr val="7FB6EC"/>
                      </a:gs>
                      <a:gs pos="100000">
                        <a:srgbClr val="DBE9FF"/>
                      </a:gs>
                    </a:gsLst>
                    <a:lin ang="21100265" scaled="1"/>
                  </a:gradFill>
                  <a:ln w="115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435" name="Freeform: Shape 4434">
                    <a:extLst>
                      <a:ext uri="{FF2B5EF4-FFF2-40B4-BE49-F238E27FC236}">
                        <a16:creationId xmlns:a16="http://schemas.microsoft.com/office/drawing/2014/main" id="{1EAC4D37-BA18-5C39-DFDF-727979D34EDE}"/>
                      </a:ext>
                    </a:extLst>
                  </p:cNvPr>
                  <p:cNvSpPr/>
                  <p:nvPr/>
                </p:nvSpPr>
                <p:spPr>
                  <a:xfrm>
                    <a:off x="15686737" y="8920961"/>
                    <a:ext cx="130235" cy="64598"/>
                  </a:xfrm>
                  <a:custGeom>
                    <a:avLst/>
                    <a:gdLst>
                      <a:gd name="connsiteX0" fmla="*/ 130235 w 130235"/>
                      <a:gd name="connsiteY0" fmla="*/ 1210 h 64598"/>
                      <a:gd name="connsiteX1" fmla="*/ 123320 w 130235"/>
                      <a:gd name="connsiteY1" fmla="*/ 1210 h 64598"/>
                      <a:gd name="connsiteX2" fmla="*/ 99117 w 130235"/>
                      <a:gd name="connsiteY2" fmla="*/ 5820 h 64598"/>
                      <a:gd name="connsiteX3" fmla="*/ 78372 w 130235"/>
                      <a:gd name="connsiteY3" fmla="*/ 23108 h 64598"/>
                      <a:gd name="connsiteX4" fmla="*/ 51864 w 130235"/>
                      <a:gd name="connsiteY4" fmla="*/ 46158 h 64598"/>
                      <a:gd name="connsiteX5" fmla="*/ 33424 w 130235"/>
                      <a:gd name="connsiteY5" fmla="*/ 54226 h 64598"/>
                      <a:gd name="connsiteX6" fmla="*/ 27661 w 130235"/>
                      <a:gd name="connsiteY6" fmla="*/ 53073 h 64598"/>
                      <a:gd name="connsiteX7" fmla="*/ 0 w 130235"/>
                      <a:gd name="connsiteY7" fmla="*/ 63446 h 64598"/>
                      <a:gd name="connsiteX8" fmla="*/ 0 w 130235"/>
                      <a:gd name="connsiteY8" fmla="*/ 64598 h 64598"/>
                      <a:gd name="connsiteX9" fmla="*/ 1152 w 130235"/>
                      <a:gd name="connsiteY9" fmla="*/ 64598 h 64598"/>
                      <a:gd name="connsiteX10" fmla="*/ 27661 w 130235"/>
                      <a:gd name="connsiteY10" fmla="*/ 54226 h 64598"/>
                      <a:gd name="connsiteX11" fmla="*/ 33424 w 130235"/>
                      <a:gd name="connsiteY11" fmla="*/ 55378 h 64598"/>
                      <a:gd name="connsiteX12" fmla="*/ 46101 w 130235"/>
                      <a:gd name="connsiteY12" fmla="*/ 54226 h 64598"/>
                      <a:gd name="connsiteX13" fmla="*/ 53016 w 130235"/>
                      <a:gd name="connsiteY13" fmla="*/ 46158 h 64598"/>
                      <a:gd name="connsiteX14" fmla="*/ 78372 w 130235"/>
                      <a:gd name="connsiteY14" fmla="*/ 23108 h 64598"/>
                      <a:gd name="connsiteX15" fmla="*/ 99117 w 130235"/>
                      <a:gd name="connsiteY15" fmla="*/ 5820 h 64598"/>
                      <a:gd name="connsiteX16" fmla="*/ 122167 w 130235"/>
                      <a:gd name="connsiteY16" fmla="*/ 1210 h 64598"/>
                      <a:gd name="connsiteX17" fmla="*/ 130235 w 130235"/>
                      <a:gd name="connsiteY17" fmla="*/ 1210 h 64598"/>
                      <a:gd name="connsiteX18" fmla="*/ 130235 w 130235"/>
                      <a:gd name="connsiteY18" fmla="*/ 1210 h 64598"/>
                      <a:gd name="connsiteX19" fmla="*/ 130235 w 130235"/>
                      <a:gd name="connsiteY19" fmla="*/ 1210 h 64598"/>
                      <a:gd name="connsiteX20" fmla="*/ 130235 w 130235"/>
                      <a:gd name="connsiteY20" fmla="*/ 1210 h 645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130235" h="64598">
                        <a:moveTo>
                          <a:pt x="130235" y="1210"/>
                        </a:moveTo>
                        <a:cubicBezTo>
                          <a:pt x="129083" y="2363"/>
                          <a:pt x="126778" y="1210"/>
                          <a:pt x="123320" y="1210"/>
                        </a:cubicBezTo>
                        <a:cubicBezTo>
                          <a:pt x="116405" y="57"/>
                          <a:pt x="107185" y="-2248"/>
                          <a:pt x="99117" y="5820"/>
                        </a:cubicBezTo>
                        <a:cubicBezTo>
                          <a:pt x="94507" y="10430"/>
                          <a:pt x="86439" y="17345"/>
                          <a:pt x="78372" y="23108"/>
                        </a:cubicBezTo>
                        <a:cubicBezTo>
                          <a:pt x="67999" y="31176"/>
                          <a:pt x="56474" y="39243"/>
                          <a:pt x="51864" y="46158"/>
                        </a:cubicBezTo>
                        <a:cubicBezTo>
                          <a:pt x="44949" y="56531"/>
                          <a:pt x="41491" y="55378"/>
                          <a:pt x="33424" y="54226"/>
                        </a:cubicBezTo>
                        <a:cubicBezTo>
                          <a:pt x="31118" y="54226"/>
                          <a:pt x="29965" y="54226"/>
                          <a:pt x="27661" y="53073"/>
                        </a:cubicBezTo>
                        <a:cubicBezTo>
                          <a:pt x="6915" y="51921"/>
                          <a:pt x="0" y="63446"/>
                          <a:pt x="0" y="63446"/>
                        </a:cubicBezTo>
                        <a:cubicBezTo>
                          <a:pt x="0" y="63446"/>
                          <a:pt x="0" y="64598"/>
                          <a:pt x="0" y="64598"/>
                        </a:cubicBezTo>
                        <a:cubicBezTo>
                          <a:pt x="0" y="64598"/>
                          <a:pt x="0" y="64598"/>
                          <a:pt x="1152" y="64598"/>
                        </a:cubicBezTo>
                        <a:cubicBezTo>
                          <a:pt x="1152" y="64598"/>
                          <a:pt x="8068" y="53073"/>
                          <a:pt x="27661" y="54226"/>
                        </a:cubicBezTo>
                        <a:cubicBezTo>
                          <a:pt x="29965" y="54226"/>
                          <a:pt x="32271" y="54226"/>
                          <a:pt x="33424" y="55378"/>
                        </a:cubicBezTo>
                        <a:cubicBezTo>
                          <a:pt x="39186" y="56531"/>
                          <a:pt x="42644" y="56531"/>
                          <a:pt x="46101" y="54226"/>
                        </a:cubicBezTo>
                        <a:cubicBezTo>
                          <a:pt x="48406" y="53073"/>
                          <a:pt x="50711" y="50769"/>
                          <a:pt x="53016" y="46158"/>
                        </a:cubicBezTo>
                        <a:cubicBezTo>
                          <a:pt x="57626" y="39243"/>
                          <a:pt x="67999" y="31176"/>
                          <a:pt x="78372" y="23108"/>
                        </a:cubicBezTo>
                        <a:cubicBezTo>
                          <a:pt x="86439" y="16193"/>
                          <a:pt x="94507" y="10430"/>
                          <a:pt x="99117" y="5820"/>
                        </a:cubicBezTo>
                        <a:cubicBezTo>
                          <a:pt x="106032" y="-2248"/>
                          <a:pt x="115253" y="57"/>
                          <a:pt x="122167" y="1210"/>
                        </a:cubicBezTo>
                        <a:cubicBezTo>
                          <a:pt x="125626" y="2363"/>
                          <a:pt x="129083" y="3515"/>
                          <a:pt x="130235" y="1210"/>
                        </a:cubicBezTo>
                        <a:cubicBezTo>
                          <a:pt x="130235" y="2363"/>
                          <a:pt x="130235" y="2363"/>
                          <a:pt x="130235" y="1210"/>
                        </a:cubicBezTo>
                        <a:cubicBezTo>
                          <a:pt x="130235" y="2363"/>
                          <a:pt x="130235" y="2363"/>
                          <a:pt x="130235" y="1210"/>
                        </a:cubicBezTo>
                        <a:cubicBezTo>
                          <a:pt x="130235" y="1210"/>
                          <a:pt x="130235" y="1210"/>
                          <a:pt x="130235" y="1210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0366FE"/>
                      </a:gs>
                      <a:gs pos="50000">
                        <a:srgbClr val="0451E5"/>
                      </a:gs>
                      <a:gs pos="100000">
                        <a:srgbClr val="063CCC"/>
                      </a:gs>
                    </a:gsLst>
                    <a:lin ang="0" scaled="1"/>
                  </a:gradFill>
                  <a:ln w="115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436" name="Freeform: Shape 4435">
                    <a:extLst>
                      <a:ext uri="{FF2B5EF4-FFF2-40B4-BE49-F238E27FC236}">
                        <a16:creationId xmlns:a16="http://schemas.microsoft.com/office/drawing/2014/main" id="{808255D2-4979-72B9-4501-A304CBBDFEEF}"/>
                      </a:ext>
                    </a:extLst>
                  </p:cNvPr>
                  <p:cNvSpPr/>
                  <p:nvPr/>
                </p:nvSpPr>
                <p:spPr>
                  <a:xfrm>
                    <a:off x="15687890" y="8917121"/>
                    <a:ext cx="134845" cy="104167"/>
                  </a:xfrm>
                  <a:custGeom>
                    <a:avLst/>
                    <a:gdLst>
                      <a:gd name="connsiteX0" fmla="*/ 99118 w 134845"/>
                      <a:gd name="connsiteY0" fmla="*/ 6203 h 104167"/>
                      <a:gd name="connsiteX1" fmla="*/ 51864 w 134845"/>
                      <a:gd name="connsiteY1" fmla="*/ 46541 h 104167"/>
                      <a:gd name="connsiteX2" fmla="*/ 26509 w 134845"/>
                      <a:gd name="connsiteY2" fmla="*/ 54609 h 104167"/>
                      <a:gd name="connsiteX3" fmla="*/ 0 w 134845"/>
                      <a:gd name="connsiteY3" fmla="*/ 63829 h 104167"/>
                      <a:gd name="connsiteX4" fmla="*/ 11525 w 134845"/>
                      <a:gd name="connsiteY4" fmla="*/ 104167 h 104167"/>
                      <a:gd name="connsiteX5" fmla="*/ 134846 w 134845"/>
                      <a:gd name="connsiteY5" fmla="*/ 28100 h 104167"/>
                      <a:gd name="connsiteX6" fmla="*/ 127931 w 134845"/>
                      <a:gd name="connsiteY6" fmla="*/ 2745 h 104167"/>
                      <a:gd name="connsiteX7" fmla="*/ 99118 w 134845"/>
                      <a:gd name="connsiteY7" fmla="*/ 6203 h 10416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34845" h="104167">
                        <a:moveTo>
                          <a:pt x="99118" y="6203"/>
                        </a:moveTo>
                        <a:cubicBezTo>
                          <a:pt x="88745" y="17728"/>
                          <a:pt x="59931" y="35016"/>
                          <a:pt x="51864" y="46541"/>
                        </a:cubicBezTo>
                        <a:cubicBezTo>
                          <a:pt x="43797" y="59219"/>
                          <a:pt x="39186" y="55761"/>
                          <a:pt x="26509" y="54609"/>
                        </a:cubicBezTo>
                        <a:cubicBezTo>
                          <a:pt x="10373" y="53456"/>
                          <a:pt x="2305" y="60372"/>
                          <a:pt x="0" y="63829"/>
                        </a:cubicBezTo>
                        <a:lnTo>
                          <a:pt x="11525" y="104167"/>
                        </a:lnTo>
                        <a:lnTo>
                          <a:pt x="134846" y="28100"/>
                        </a:lnTo>
                        <a:lnTo>
                          <a:pt x="127931" y="2745"/>
                        </a:lnTo>
                        <a:cubicBezTo>
                          <a:pt x="123320" y="2745"/>
                          <a:pt x="109490" y="-5322"/>
                          <a:pt x="99118" y="6203"/>
                        </a:cubicBezTo>
                        <a:close/>
                      </a:path>
                    </a:pathLst>
                  </a:custGeom>
                  <a:solidFill>
                    <a:srgbClr val="42B1FF"/>
                  </a:solidFill>
                  <a:ln w="115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437" name="Freeform: Shape 4436">
                    <a:extLst>
                      <a:ext uri="{FF2B5EF4-FFF2-40B4-BE49-F238E27FC236}">
                        <a16:creationId xmlns:a16="http://schemas.microsoft.com/office/drawing/2014/main" id="{14EDD70B-7F06-3719-7957-5D0ABB843D45}"/>
                      </a:ext>
                    </a:extLst>
                  </p:cNvPr>
                  <p:cNvSpPr/>
                  <p:nvPr/>
                </p:nvSpPr>
                <p:spPr>
                  <a:xfrm>
                    <a:off x="15687890" y="8916351"/>
                    <a:ext cx="130235" cy="64598"/>
                  </a:xfrm>
                  <a:custGeom>
                    <a:avLst/>
                    <a:gdLst>
                      <a:gd name="connsiteX0" fmla="*/ 130236 w 130235"/>
                      <a:gd name="connsiteY0" fmla="*/ 1210 h 64598"/>
                      <a:gd name="connsiteX1" fmla="*/ 130236 w 130235"/>
                      <a:gd name="connsiteY1" fmla="*/ 1210 h 64598"/>
                      <a:gd name="connsiteX2" fmla="*/ 123320 w 130235"/>
                      <a:gd name="connsiteY2" fmla="*/ 1210 h 64598"/>
                      <a:gd name="connsiteX3" fmla="*/ 99118 w 130235"/>
                      <a:gd name="connsiteY3" fmla="*/ 5820 h 64598"/>
                      <a:gd name="connsiteX4" fmla="*/ 78372 w 130235"/>
                      <a:gd name="connsiteY4" fmla="*/ 23107 h 64598"/>
                      <a:gd name="connsiteX5" fmla="*/ 51864 w 130235"/>
                      <a:gd name="connsiteY5" fmla="*/ 46158 h 64598"/>
                      <a:gd name="connsiteX6" fmla="*/ 33424 w 130235"/>
                      <a:gd name="connsiteY6" fmla="*/ 54226 h 64598"/>
                      <a:gd name="connsiteX7" fmla="*/ 27661 w 130235"/>
                      <a:gd name="connsiteY7" fmla="*/ 53074 h 64598"/>
                      <a:gd name="connsiteX8" fmla="*/ 0 w 130235"/>
                      <a:gd name="connsiteY8" fmla="*/ 63446 h 64598"/>
                      <a:gd name="connsiteX9" fmla="*/ 0 w 130235"/>
                      <a:gd name="connsiteY9" fmla="*/ 64599 h 64598"/>
                      <a:gd name="connsiteX10" fmla="*/ 1153 w 130235"/>
                      <a:gd name="connsiteY10" fmla="*/ 64599 h 64598"/>
                      <a:gd name="connsiteX11" fmla="*/ 27661 w 130235"/>
                      <a:gd name="connsiteY11" fmla="*/ 54226 h 64598"/>
                      <a:gd name="connsiteX12" fmla="*/ 33424 w 130235"/>
                      <a:gd name="connsiteY12" fmla="*/ 55379 h 64598"/>
                      <a:gd name="connsiteX13" fmla="*/ 46101 w 130235"/>
                      <a:gd name="connsiteY13" fmla="*/ 54226 h 64598"/>
                      <a:gd name="connsiteX14" fmla="*/ 53017 w 130235"/>
                      <a:gd name="connsiteY14" fmla="*/ 46158 h 64598"/>
                      <a:gd name="connsiteX15" fmla="*/ 78372 w 130235"/>
                      <a:gd name="connsiteY15" fmla="*/ 23107 h 64598"/>
                      <a:gd name="connsiteX16" fmla="*/ 99118 w 130235"/>
                      <a:gd name="connsiteY16" fmla="*/ 5820 h 64598"/>
                      <a:gd name="connsiteX17" fmla="*/ 122168 w 130235"/>
                      <a:gd name="connsiteY17" fmla="*/ 1210 h 64598"/>
                      <a:gd name="connsiteX18" fmla="*/ 130236 w 130235"/>
                      <a:gd name="connsiteY18" fmla="*/ 1210 h 64598"/>
                      <a:gd name="connsiteX19" fmla="*/ 130236 w 130235"/>
                      <a:gd name="connsiteY19" fmla="*/ 1210 h 64598"/>
                      <a:gd name="connsiteX20" fmla="*/ 130236 w 130235"/>
                      <a:gd name="connsiteY20" fmla="*/ 1210 h 64598"/>
                      <a:gd name="connsiteX21" fmla="*/ 130236 w 130235"/>
                      <a:gd name="connsiteY21" fmla="*/ 1210 h 645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130235" h="64598">
                        <a:moveTo>
                          <a:pt x="130236" y="1210"/>
                        </a:moveTo>
                        <a:cubicBezTo>
                          <a:pt x="130236" y="1210"/>
                          <a:pt x="130236" y="1210"/>
                          <a:pt x="130236" y="1210"/>
                        </a:cubicBezTo>
                        <a:cubicBezTo>
                          <a:pt x="129083" y="2362"/>
                          <a:pt x="126778" y="1210"/>
                          <a:pt x="123320" y="1210"/>
                        </a:cubicBezTo>
                        <a:cubicBezTo>
                          <a:pt x="116405" y="57"/>
                          <a:pt x="107185" y="-2248"/>
                          <a:pt x="99118" y="5820"/>
                        </a:cubicBezTo>
                        <a:cubicBezTo>
                          <a:pt x="94507" y="10430"/>
                          <a:pt x="86439" y="17345"/>
                          <a:pt x="78372" y="23107"/>
                        </a:cubicBezTo>
                        <a:cubicBezTo>
                          <a:pt x="67999" y="31175"/>
                          <a:pt x="56474" y="39243"/>
                          <a:pt x="51864" y="46158"/>
                        </a:cubicBezTo>
                        <a:cubicBezTo>
                          <a:pt x="44949" y="56531"/>
                          <a:pt x="41491" y="55379"/>
                          <a:pt x="33424" y="54226"/>
                        </a:cubicBezTo>
                        <a:cubicBezTo>
                          <a:pt x="31118" y="54226"/>
                          <a:pt x="29966" y="54226"/>
                          <a:pt x="27661" y="53074"/>
                        </a:cubicBezTo>
                        <a:cubicBezTo>
                          <a:pt x="6916" y="51921"/>
                          <a:pt x="0" y="63446"/>
                          <a:pt x="0" y="63446"/>
                        </a:cubicBezTo>
                        <a:cubicBezTo>
                          <a:pt x="0" y="63446"/>
                          <a:pt x="0" y="64599"/>
                          <a:pt x="0" y="64599"/>
                        </a:cubicBezTo>
                        <a:cubicBezTo>
                          <a:pt x="0" y="64599"/>
                          <a:pt x="0" y="64599"/>
                          <a:pt x="1153" y="64599"/>
                        </a:cubicBezTo>
                        <a:cubicBezTo>
                          <a:pt x="1153" y="64599"/>
                          <a:pt x="8068" y="53074"/>
                          <a:pt x="27661" y="54226"/>
                        </a:cubicBezTo>
                        <a:cubicBezTo>
                          <a:pt x="29966" y="54226"/>
                          <a:pt x="32271" y="54226"/>
                          <a:pt x="33424" y="55379"/>
                        </a:cubicBezTo>
                        <a:cubicBezTo>
                          <a:pt x="39186" y="56531"/>
                          <a:pt x="42644" y="56531"/>
                          <a:pt x="46101" y="54226"/>
                        </a:cubicBezTo>
                        <a:cubicBezTo>
                          <a:pt x="48406" y="53074"/>
                          <a:pt x="50711" y="50768"/>
                          <a:pt x="53017" y="46158"/>
                        </a:cubicBezTo>
                        <a:cubicBezTo>
                          <a:pt x="57626" y="39243"/>
                          <a:pt x="67999" y="31175"/>
                          <a:pt x="78372" y="23107"/>
                        </a:cubicBezTo>
                        <a:cubicBezTo>
                          <a:pt x="86439" y="16193"/>
                          <a:pt x="94507" y="10430"/>
                          <a:pt x="99118" y="5820"/>
                        </a:cubicBezTo>
                        <a:cubicBezTo>
                          <a:pt x="106032" y="-2248"/>
                          <a:pt x="115253" y="57"/>
                          <a:pt x="122168" y="1210"/>
                        </a:cubicBezTo>
                        <a:cubicBezTo>
                          <a:pt x="125626" y="3515"/>
                          <a:pt x="129083" y="3515"/>
                          <a:pt x="130236" y="1210"/>
                        </a:cubicBezTo>
                        <a:cubicBezTo>
                          <a:pt x="130236" y="2362"/>
                          <a:pt x="130236" y="2362"/>
                          <a:pt x="130236" y="1210"/>
                        </a:cubicBezTo>
                        <a:cubicBezTo>
                          <a:pt x="130236" y="2362"/>
                          <a:pt x="130236" y="2362"/>
                          <a:pt x="130236" y="1210"/>
                        </a:cubicBezTo>
                        <a:cubicBezTo>
                          <a:pt x="130236" y="1210"/>
                          <a:pt x="130236" y="1210"/>
                          <a:pt x="130236" y="1210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0366FE"/>
                      </a:gs>
                      <a:gs pos="50000">
                        <a:srgbClr val="0451E5"/>
                      </a:gs>
                      <a:gs pos="100000">
                        <a:srgbClr val="063CCC"/>
                      </a:gs>
                    </a:gsLst>
                    <a:lin ang="0" scaled="1"/>
                  </a:gradFill>
                  <a:ln w="115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438" name="Freeform: Shape 4437">
                    <a:extLst>
                      <a:ext uri="{FF2B5EF4-FFF2-40B4-BE49-F238E27FC236}">
                        <a16:creationId xmlns:a16="http://schemas.microsoft.com/office/drawing/2014/main" id="{7CCA8F54-4508-2D26-7AFD-1FBA716D2660}"/>
                      </a:ext>
                    </a:extLst>
                  </p:cNvPr>
                  <p:cNvSpPr/>
                  <p:nvPr/>
                </p:nvSpPr>
                <p:spPr>
                  <a:xfrm>
                    <a:off x="15692500" y="8922171"/>
                    <a:ext cx="129082" cy="99117"/>
                  </a:xfrm>
                  <a:custGeom>
                    <a:avLst/>
                    <a:gdLst>
                      <a:gd name="connsiteX0" fmla="*/ 100270 w 129082"/>
                      <a:gd name="connsiteY0" fmla="*/ 13830 h 99117"/>
                      <a:gd name="connsiteX1" fmla="*/ 86439 w 129082"/>
                      <a:gd name="connsiteY1" fmla="*/ 27661 h 99117"/>
                      <a:gd name="connsiteX2" fmla="*/ 56474 w 129082"/>
                      <a:gd name="connsiteY2" fmla="*/ 48406 h 99117"/>
                      <a:gd name="connsiteX3" fmla="*/ 25356 w 129082"/>
                      <a:gd name="connsiteY3" fmla="*/ 57626 h 99117"/>
                      <a:gd name="connsiteX4" fmla="*/ 0 w 129082"/>
                      <a:gd name="connsiteY4" fmla="*/ 77219 h 99117"/>
                      <a:gd name="connsiteX5" fmla="*/ 5763 w 129082"/>
                      <a:gd name="connsiteY5" fmla="*/ 99118 h 99117"/>
                      <a:gd name="connsiteX6" fmla="*/ 129083 w 129082"/>
                      <a:gd name="connsiteY6" fmla="*/ 23051 h 99117"/>
                      <a:gd name="connsiteX7" fmla="*/ 123320 w 129082"/>
                      <a:gd name="connsiteY7" fmla="*/ 0 h 99117"/>
                      <a:gd name="connsiteX8" fmla="*/ 100270 w 129082"/>
                      <a:gd name="connsiteY8" fmla="*/ 13830 h 991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9082" h="99117">
                        <a:moveTo>
                          <a:pt x="100270" y="13830"/>
                        </a:moveTo>
                        <a:cubicBezTo>
                          <a:pt x="94507" y="18441"/>
                          <a:pt x="91050" y="23051"/>
                          <a:pt x="86439" y="27661"/>
                        </a:cubicBezTo>
                        <a:cubicBezTo>
                          <a:pt x="78372" y="36881"/>
                          <a:pt x="71457" y="44949"/>
                          <a:pt x="56474" y="48406"/>
                        </a:cubicBezTo>
                        <a:cubicBezTo>
                          <a:pt x="44949" y="50711"/>
                          <a:pt x="35728" y="54169"/>
                          <a:pt x="25356" y="57626"/>
                        </a:cubicBezTo>
                        <a:cubicBezTo>
                          <a:pt x="18440" y="61084"/>
                          <a:pt x="8068" y="66847"/>
                          <a:pt x="0" y="77219"/>
                        </a:cubicBezTo>
                        <a:lnTo>
                          <a:pt x="5763" y="99118"/>
                        </a:lnTo>
                        <a:lnTo>
                          <a:pt x="129083" y="23051"/>
                        </a:lnTo>
                        <a:cubicBezTo>
                          <a:pt x="123320" y="0"/>
                          <a:pt x="123320" y="0"/>
                          <a:pt x="123320" y="0"/>
                        </a:cubicBezTo>
                        <a:cubicBezTo>
                          <a:pt x="121015" y="0"/>
                          <a:pt x="109490" y="6916"/>
                          <a:pt x="100270" y="13830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36D7E2"/>
                      </a:gs>
                      <a:gs pos="50000">
                        <a:srgbClr val="2CCCDD"/>
                      </a:gs>
                      <a:gs pos="100000">
                        <a:srgbClr val="23C1D9"/>
                      </a:gs>
                    </a:gsLst>
                    <a:lin ang="10800000" scaled="1"/>
                  </a:gradFill>
                  <a:ln w="115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439" name="Freeform: Shape 4438">
                    <a:extLst>
                      <a:ext uri="{FF2B5EF4-FFF2-40B4-BE49-F238E27FC236}">
                        <a16:creationId xmlns:a16="http://schemas.microsoft.com/office/drawing/2014/main" id="{7072A82E-3D04-9051-1C47-A1EDF73AC9EA}"/>
                      </a:ext>
                    </a:extLst>
                  </p:cNvPr>
                  <p:cNvSpPr/>
                  <p:nvPr/>
                </p:nvSpPr>
                <p:spPr>
                  <a:xfrm>
                    <a:off x="15693652" y="8921018"/>
                    <a:ext cx="124473" cy="79524"/>
                  </a:xfrm>
                  <a:custGeom>
                    <a:avLst/>
                    <a:gdLst>
                      <a:gd name="connsiteX0" fmla="*/ 99118 w 124473"/>
                      <a:gd name="connsiteY0" fmla="*/ 13830 h 79524"/>
                      <a:gd name="connsiteX1" fmla="*/ 85287 w 124473"/>
                      <a:gd name="connsiteY1" fmla="*/ 27661 h 79524"/>
                      <a:gd name="connsiteX2" fmla="*/ 56474 w 124473"/>
                      <a:gd name="connsiteY2" fmla="*/ 48406 h 79524"/>
                      <a:gd name="connsiteX3" fmla="*/ 56474 w 124473"/>
                      <a:gd name="connsiteY3" fmla="*/ 48406 h 79524"/>
                      <a:gd name="connsiteX4" fmla="*/ 26509 w 124473"/>
                      <a:gd name="connsiteY4" fmla="*/ 57626 h 79524"/>
                      <a:gd name="connsiteX5" fmla="*/ 0 w 124473"/>
                      <a:gd name="connsiteY5" fmla="*/ 78372 h 79524"/>
                      <a:gd name="connsiteX6" fmla="*/ 0 w 124473"/>
                      <a:gd name="connsiteY6" fmla="*/ 79525 h 79524"/>
                      <a:gd name="connsiteX7" fmla="*/ 1153 w 124473"/>
                      <a:gd name="connsiteY7" fmla="*/ 79525 h 79524"/>
                      <a:gd name="connsiteX8" fmla="*/ 26509 w 124473"/>
                      <a:gd name="connsiteY8" fmla="*/ 58778 h 79524"/>
                      <a:gd name="connsiteX9" fmla="*/ 56474 w 124473"/>
                      <a:gd name="connsiteY9" fmla="*/ 49558 h 79524"/>
                      <a:gd name="connsiteX10" fmla="*/ 56474 w 124473"/>
                      <a:gd name="connsiteY10" fmla="*/ 49558 h 79524"/>
                      <a:gd name="connsiteX11" fmla="*/ 70304 w 124473"/>
                      <a:gd name="connsiteY11" fmla="*/ 43796 h 79524"/>
                      <a:gd name="connsiteX12" fmla="*/ 86439 w 124473"/>
                      <a:gd name="connsiteY12" fmla="*/ 28813 h 79524"/>
                      <a:gd name="connsiteX13" fmla="*/ 99118 w 124473"/>
                      <a:gd name="connsiteY13" fmla="*/ 13830 h 79524"/>
                      <a:gd name="connsiteX14" fmla="*/ 118711 w 124473"/>
                      <a:gd name="connsiteY14" fmla="*/ 3457 h 79524"/>
                      <a:gd name="connsiteX15" fmla="*/ 124473 w 124473"/>
                      <a:gd name="connsiteY15" fmla="*/ 1152 h 79524"/>
                      <a:gd name="connsiteX16" fmla="*/ 124473 w 124473"/>
                      <a:gd name="connsiteY16" fmla="*/ 0 h 79524"/>
                      <a:gd name="connsiteX17" fmla="*/ 117558 w 124473"/>
                      <a:gd name="connsiteY17" fmla="*/ 2305 h 79524"/>
                      <a:gd name="connsiteX18" fmla="*/ 99118 w 124473"/>
                      <a:gd name="connsiteY18" fmla="*/ 13830 h 795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124473" h="79524">
                        <a:moveTo>
                          <a:pt x="99118" y="13830"/>
                        </a:moveTo>
                        <a:cubicBezTo>
                          <a:pt x="93355" y="18440"/>
                          <a:pt x="89898" y="23051"/>
                          <a:pt x="85287" y="27661"/>
                        </a:cubicBezTo>
                        <a:cubicBezTo>
                          <a:pt x="77219" y="36881"/>
                          <a:pt x="70304" y="43796"/>
                          <a:pt x="56474" y="48406"/>
                        </a:cubicBezTo>
                        <a:lnTo>
                          <a:pt x="56474" y="48406"/>
                        </a:lnTo>
                        <a:cubicBezTo>
                          <a:pt x="46101" y="50711"/>
                          <a:pt x="35729" y="53016"/>
                          <a:pt x="26509" y="57626"/>
                        </a:cubicBezTo>
                        <a:cubicBezTo>
                          <a:pt x="16136" y="62237"/>
                          <a:pt x="8068" y="69152"/>
                          <a:pt x="0" y="78372"/>
                        </a:cubicBezTo>
                        <a:cubicBezTo>
                          <a:pt x="0" y="78372"/>
                          <a:pt x="0" y="78372"/>
                          <a:pt x="0" y="79525"/>
                        </a:cubicBezTo>
                        <a:cubicBezTo>
                          <a:pt x="0" y="79525"/>
                          <a:pt x="0" y="79525"/>
                          <a:pt x="1153" y="79525"/>
                        </a:cubicBezTo>
                        <a:cubicBezTo>
                          <a:pt x="8068" y="70304"/>
                          <a:pt x="16136" y="64541"/>
                          <a:pt x="26509" y="58778"/>
                        </a:cubicBezTo>
                        <a:cubicBezTo>
                          <a:pt x="35729" y="54169"/>
                          <a:pt x="46101" y="51864"/>
                          <a:pt x="56474" y="49558"/>
                        </a:cubicBezTo>
                        <a:lnTo>
                          <a:pt x="56474" y="49558"/>
                        </a:lnTo>
                        <a:cubicBezTo>
                          <a:pt x="62237" y="48406"/>
                          <a:pt x="66847" y="46101"/>
                          <a:pt x="70304" y="43796"/>
                        </a:cubicBezTo>
                        <a:cubicBezTo>
                          <a:pt x="77219" y="40338"/>
                          <a:pt x="81830" y="34576"/>
                          <a:pt x="86439" y="28813"/>
                        </a:cubicBezTo>
                        <a:cubicBezTo>
                          <a:pt x="89898" y="24203"/>
                          <a:pt x="94507" y="19593"/>
                          <a:pt x="99118" y="13830"/>
                        </a:cubicBezTo>
                        <a:cubicBezTo>
                          <a:pt x="108338" y="8068"/>
                          <a:pt x="114100" y="4610"/>
                          <a:pt x="118711" y="3457"/>
                        </a:cubicBezTo>
                        <a:cubicBezTo>
                          <a:pt x="123320" y="2305"/>
                          <a:pt x="124473" y="1152"/>
                          <a:pt x="124473" y="1152"/>
                        </a:cubicBezTo>
                        <a:lnTo>
                          <a:pt x="124473" y="0"/>
                        </a:lnTo>
                        <a:cubicBezTo>
                          <a:pt x="124473" y="0"/>
                          <a:pt x="122168" y="0"/>
                          <a:pt x="117558" y="2305"/>
                        </a:cubicBezTo>
                        <a:cubicBezTo>
                          <a:pt x="114100" y="3457"/>
                          <a:pt x="107185" y="6915"/>
                          <a:pt x="99118" y="13830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DD3970"/>
                      </a:gs>
                      <a:gs pos="50000">
                        <a:srgbClr val="D92C66"/>
                      </a:gs>
                      <a:gs pos="100000">
                        <a:srgbClr val="D61F5C"/>
                      </a:gs>
                    </a:gsLst>
                    <a:lin ang="21100265" scaled="1"/>
                  </a:gradFill>
                  <a:ln w="115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440" name="Freeform: Shape 4439">
                    <a:extLst>
                      <a:ext uri="{FF2B5EF4-FFF2-40B4-BE49-F238E27FC236}">
                        <a16:creationId xmlns:a16="http://schemas.microsoft.com/office/drawing/2014/main" id="{4DB1A4F2-7860-1782-0660-90045FF6E83A}"/>
                      </a:ext>
                    </a:extLst>
                  </p:cNvPr>
                  <p:cNvSpPr/>
                  <p:nvPr/>
                </p:nvSpPr>
                <p:spPr>
                  <a:xfrm>
                    <a:off x="15813515" y="8901425"/>
                    <a:ext cx="11525" cy="43795"/>
                  </a:xfrm>
                  <a:custGeom>
                    <a:avLst/>
                    <a:gdLst>
                      <a:gd name="connsiteX0" fmla="*/ 0 w 11525"/>
                      <a:gd name="connsiteY0" fmla="*/ 1153 h 43795"/>
                      <a:gd name="connsiteX1" fmla="*/ 11525 w 11525"/>
                      <a:gd name="connsiteY1" fmla="*/ 43796 h 43795"/>
                      <a:gd name="connsiteX2" fmla="*/ 11525 w 11525"/>
                      <a:gd name="connsiteY2" fmla="*/ 43796 h 43795"/>
                      <a:gd name="connsiteX3" fmla="*/ 0 w 11525"/>
                      <a:gd name="connsiteY3" fmla="*/ 0 h 437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1525" h="43795">
                        <a:moveTo>
                          <a:pt x="0" y="1153"/>
                        </a:moveTo>
                        <a:lnTo>
                          <a:pt x="11525" y="43796"/>
                        </a:lnTo>
                        <a:lnTo>
                          <a:pt x="11525" y="43796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115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441" name="Freeform: Shape 4440">
                    <a:extLst>
                      <a:ext uri="{FF2B5EF4-FFF2-40B4-BE49-F238E27FC236}">
                        <a16:creationId xmlns:a16="http://schemas.microsoft.com/office/drawing/2014/main" id="{FF6E9B14-1384-7718-9103-3FC443DC6ED1}"/>
                      </a:ext>
                    </a:extLst>
                  </p:cNvPr>
                  <p:cNvSpPr/>
                  <p:nvPr/>
                </p:nvSpPr>
                <p:spPr>
                  <a:xfrm>
                    <a:off x="15781245" y="8922171"/>
                    <a:ext cx="11525" cy="42643"/>
                  </a:xfrm>
                  <a:custGeom>
                    <a:avLst/>
                    <a:gdLst>
                      <a:gd name="connsiteX0" fmla="*/ 0 w 11525"/>
                      <a:gd name="connsiteY0" fmla="*/ 0 h 42643"/>
                      <a:gd name="connsiteX1" fmla="*/ 11525 w 11525"/>
                      <a:gd name="connsiteY1" fmla="*/ 42644 h 42643"/>
                      <a:gd name="connsiteX2" fmla="*/ 11525 w 11525"/>
                      <a:gd name="connsiteY2" fmla="*/ 42644 h 42643"/>
                      <a:gd name="connsiteX3" fmla="*/ 0 w 11525"/>
                      <a:gd name="connsiteY3" fmla="*/ 0 h 426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1525" h="42643">
                        <a:moveTo>
                          <a:pt x="0" y="0"/>
                        </a:moveTo>
                        <a:lnTo>
                          <a:pt x="11525" y="42644"/>
                        </a:lnTo>
                        <a:lnTo>
                          <a:pt x="11525" y="42644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115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442" name="Freeform: Shape 4441">
                    <a:extLst>
                      <a:ext uri="{FF2B5EF4-FFF2-40B4-BE49-F238E27FC236}">
                        <a16:creationId xmlns:a16="http://schemas.microsoft.com/office/drawing/2014/main" id="{17C0D1C2-9BDC-2216-E9C3-5CE2231FCCE8}"/>
                      </a:ext>
                    </a:extLst>
                  </p:cNvPr>
                  <p:cNvSpPr/>
                  <p:nvPr/>
                </p:nvSpPr>
                <p:spPr>
                  <a:xfrm>
                    <a:off x="15748974" y="8941764"/>
                    <a:ext cx="12677" cy="42643"/>
                  </a:xfrm>
                  <a:custGeom>
                    <a:avLst/>
                    <a:gdLst>
                      <a:gd name="connsiteX0" fmla="*/ 0 w 12677"/>
                      <a:gd name="connsiteY0" fmla="*/ 0 h 42643"/>
                      <a:gd name="connsiteX1" fmla="*/ 12677 w 12677"/>
                      <a:gd name="connsiteY1" fmla="*/ 42644 h 42643"/>
                      <a:gd name="connsiteX2" fmla="*/ 12677 w 12677"/>
                      <a:gd name="connsiteY2" fmla="*/ 41491 h 42643"/>
                      <a:gd name="connsiteX3" fmla="*/ 1152 w 12677"/>
                      <a:gd name="connsiteY3" fmla="*/ 0 h 426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2677" h="42643">
                        <a:moveTo>
                          <a:pt x="0" y="0"/>
                        </a:moveTo>
                        <a:lnTo>
                          <a:pt x="12677" y="42644"/>
                        </a:lnTo>
                        <a:lnTo>
                          <a:pt x="12677" y="41491"/>
                        </a:lnTo>
                        <a:lnTo>
                          <a:pt x="1152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115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443" name="Freeform: Shape 4442">
                    <a:extLst>
                      <a:ext uri="{FF2B5EF4-FFF2-40B4-BE49-F238E27FC236}">
                        <a16:creationId xmlns:a16="http://schemas.microsoft.com/office/drawing/2014/main" id="{E052FDC8-E006-1438-2A09-D59630C3499E}"/>
                      </a:ext>
                    </a:extLst>
                  </p:cNvPr>
                  <p:cNvSpPr/>
                  <p:nvPr/>
                </p:nvSpPr>
                <p:spPr>
                  <a:xfrm>
                    <a:off x="15719008" y="8961357"/>
                    <a:ext cx="11525" cy="41490"/>
                  </a:xfrm>
                  <a:custGeom>
                    <a:avLst/>
                    <a:gdLst>
                      <a:gd name="connsiteX0" fmla="*/ 0 w 11525"/>
                      <a:gd name="connsiteY0" fmla="*/ 0 h 41490"/>
                      <a:gd name="connsiteX1" fmla="*/ 11525 w 11525"/>
                      <a:gd name="connsiteY1" fmla="*/ 41491 h 41490"/>
                      <a:gd name="connsiteX2" fmla="*/ 11525 w 11525"/>
                      <a:gd name="connsiteY2" fmla="*/ 41491 h 41490"/>
                      <a:gd name="connsiteX3" fmla="*/ 0 w 11525"/>
                      <a:gd name="connsiteY3" fmla="*/ 0 h 41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1525" h="41490">
                        <a:moveTo>
                          <a:pt x="0" y="0"/>
                        </a:moveTo>
                        <a:lnTo>
                          <a:pt x="11525" y="41491"/>
                        </a:lnTo>
                        <a:lnTo>
                          <a:pt x="11525" y="41491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115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444" name="Freeform: Shape 4443">
                    <a:extLst>
                      <a:ext uri="{FF2B5EF4-FFF2-40B4-BE49-F238E27FC236}">
                        <a16:creationId xmlns:a16="http://schemas.microsoft.com/office/drawing/2014/main" id="{070B1D1E-D449-341D-16E4-62E295CEF744}"/>
                      </a:ext>
                    </a:extLst>
                  </p:cNvPr>
                  <p:cNvSpPr/>
                  <p:nvPr/>
                </p:nvSpPr>
                <p:spPr>
                  <a:xfrm>
                    <a:off x="15687890" y="8980950"/>
                    <a:ext cx="12678" cy="40338"/>
                  </a:xfrm>
                  <a:custGeom>
                    <a:avLst/>
                    <a:gdLst>
                      <a:gd name="connsiteX0" fmla="*/ 0 w 12678"/>
                      <a:gd name="connsiteY0" fmla="*/ 0 h 40338"/>
                      <a:gd name="connsiteX1" fmla="*/ 12678 w 12678"/>
                      <a:gd name="connsiteY1" fmla="*/ 40338 h 40338"/>
                      <a:gd name="connsiteX2" fmla="*/ 12678 w 12678"/>
                      <a:gd name="connsiteY2" fmla="*/ 40338 h 40338"/>
                      <a:gd name="connsiteX3" fmla="*/ 1153 w 12678"/>
                      <a:gd name="connsiteY3" fmla="*/ 0 h 403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2678" h="40338">
                        <a:moveTo>
                          <a:pt x="0" y="0"/>
                        </a:moveTo>
                        <a:lnTo>
                          <a:pt x="12678" y="40338"/>
                        </a:lnTo>
                        <a:lnTo>
                          <a:pt x="12678" y="40338"/>
                        </a:lnTo>
                        <a:lnTo>
                          <a:pt x="1153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115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4445" name="Graphic 4">
                  <a:extLst>
                    <a:ext uri="{FF2B5EF4-FFF2-40B4-BE49-F238E27FC236}">
                      <a16:creationId xmlns:a16="http://schemas.microsoft.com/office/drawing/2014/main" id="{A0E6F0C1-1DC9-310B-2443-68F5F6BDAF1C}"/>
                    </a:ext>
                  </a:extLst>
                </p:cNvPr>
                <p:cNvGrpSpPr/>
                <p:nvPr/>
              </p:nvGrpSpPr>
              <p:grpSpPr>
                <a:xfrm>
                  <a:off x="15568028" y="9018983"/>
                  <a:ext cx="24202" cy="47253"/>
                  <a:chOff x="15568028" y="9018983"/>
                  <a:chExt cx="24202" cy="47253"/>
                </a:xfrm>
              </p:grpSpPr>
              <p:sp>
                <p:nvSpPr>
                  <p:cNvPr id="4446" name="Freeform: Shape 4445">
                    <a:extLst>
                      <a:ext uri="{FF2B5EF4-FFF2-40B4-BE49-F238E27FC236}">
                        <a16:creationId xmlns:a16="http://schemas.microsoft.com/office/drawing/2014/main" id="{3E05E023-1AB1-A67C-3BE6-4688E788A786}"/>
                      </a:ext>
                    </a:extLst>
                  </p:cNvPr>
                  <p:cNvSpPr/>
                  <p:nvPr/>
                </p:nvSpPr>
                <p:spPr>
                  <a:xfrm>
                    <a:off x="15579553" y="9054711"/>
                    <a:ext cx="12677" cy="10373"/>
                  </a:xfrm>
                  <a:custGeom>
                    <a:avLst/>
                    <a:gdLst>
                      <a:gd name="connsiteX0" fmla="*/ 0 w 12677"/>
                      <a:gd name="connsiteY0" fmla="*/ 8068 h 10373"/>
                      <a:gd name="connsiteX1" fmla="*/ 0 w 12677"/>
                      <a:gd name="connsiteY1" fmla="*/ 10373 h 10373"/>
                      <a:gd name="connsiteX2" fmla="*/ 12677 w 12677"/>
                      <a:gd name="connsiteY2" fmla="*/ 2305 h 10373"/>
                      <a:gd name="connsiteX3" fmla="*/ 11525 w 12677"/>
                      <a:gd name="connsiteY3" fmla="*/ 0 h 103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2677" h="10373">
                        <a:moveTo>
                          <a:pt x="0" y="8068"/>
                        </a:moveTo>
                        <a:lnTo>
                          <a:pt x="0" y="10373"/>
                        </a:lnTo>
                        <a:lnTo>
                          <a:pt x="12677" y="2305"/>
                        </a:lnTo>
                        <a:lnTo>
                          <a:pt x="11525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08339F"/>
                      </a:gs>
                      <a:gs pos="27540">
                        <a:srgbClr val="0E3AA4"/>
                      </a:gs>
                      <a:gs pos="68120">
                        <a:srgbClr val="1E4EB1"/>
                      </a:gs>
                      <a:gs pos="99340">
                        <a:srgbClr val="2E62BE"/>
                      </a:gs>
                    </a:gsLst>
                    <a:lin ang="21100265" scaled="1"/>
                  </a:gradFill>
                  <a:ln w="115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447" name="Freeform: Shape 4446">
                    <a:extLst>
                      <a:ext uri="{FF2B5EF4-FFF2-40B4-BE49-F238E27FC236}">
                        <a16:creationId xmlns:a16="http://schemas.microsoft.com/office/drawing/2014/main" id="{C1E85B76-466B-D55E-734A-F2511A50C99A}"/>
                      </a:ext>
                    </a:extLst>
                  </p:cNvPr>
                  <p:cNvSpPr/>
                  <p:nvPr/>
                </p:nvSpPr>
                <p:spPr>
                  <a:xfrm>
                    <a:off x="15578400" y="9052406"/>
                    <a:ext cx="9220" cy="8067"/>
                  </a:xfrm>
                  <a:custGeom>
                    <a:avLst/>
                    <a:gdLst>
                      <a:gd name="connsiteX0" fmla="*/ 0 w 9220"/>
                      <a:gd name="connsiteY0" fmla="*/ 5763 h 8067"/>
                      <a:gd name="connsiteX1" fmla="*/ 0 w 9220"/>
                      <a:gd name="connsiteY1" fmla="*/ 8067 h 8067"/>
                      <a:gd name="connsiteX2" fmla="*/ 9221 w 9220"/>
                      <a:gd name="connsiteY2" fmla="*/ 2304 h 8067"/>
                      <a:gd name="connsiteX3" fmla="*/ 9221 w 9220"/>
                      <a:gd name="connsiteY3" fmla="*/ 0 h 806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220" h="8067">
                        <a:moveTo>
                          <a:pt x="0" y="5763"/>
                        </a:moveTo>
                        <a:lnTo>
                          <a:pt x="0" y="8067"/>
                        </a:lnTo>
                        <a:lnTo>
                          <a:pt x="9221" y="2304"/>
                        </a:lnTo>
                        <a:lnTo>
                          <a:pt x="9221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08339F"/>
                      </a:gs>
                      <a:gs pos="27540">
                        <a:srgbClr val="0E3AA4"/>
                      </a:gs>
                      <a:gs pos="68120">
                        <a:srgbClr val="1E4EB1"/>
                      </a:gs>
                      <a:gs pos="99340">
                        <a:srgbClr val="2E62BE"/>
                      </a:gs>
                    </a:gsLst>
                    <a:lin ang="21100265" scaled="1"/>
                  </a:gradFill>
                  <a:ln w="115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448" name="Freeform: Shape 4447">
                    <a:extLst>
                      <a:ext uri="{FF2B5EF4-FFF2-40B4-BE49-F238E27FC236}">
                        <a16:creationId xmlns:a16="http://schemas.microsoft.com/office/drawing/2014/main" id="{9012804A-0EAD-A341-1556-C1C710F241D4}"/>
                      </a:ext>
                    </a:extLst>
                  </p:cNvPr>
                  <p:cNvSpPr/>
                  <p:nvPr/>
                </p:nvSpPr>
                <p:spPr>
                  <a:xfrm>
                    <a:off x="15574942" y="9043186"/>
                    <a:ext cx="6915" cy="6915"/>
                  </a:xfrm>
                  <a:custGeom>
                    <a:avLst/>
                    <a:gdLst>
                      <a:gd name="connsiteX0" fmla="*/ 0 w 6915"/>
                      <a:gd name="connsiteY0" fmla="*/ 4610 h 6915"/>
                      <a:gd name="connsiteX1" fmla="*/ 1153 w 6915"/>
                      <a:gd name="connsiteY1" fmla="*/ 6916 h 6915"/>
                      <a:gd name="connsiteX2" fmla="*/ 6916 w 6915"/>
                      <a:gd name="connsiteY2" fmla="*/ 3458 h 6915"/>
                      <a:gd name="connsiteX3" fmla="*/ 5763 w 6915"/>
                      <a:gd name="connsiteY3" fmla="*/ 0 h 69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915" h="6915">
                        <a:moveTo>
                          <a:pt x="0" y="4610"/>
                        </a:moveTo>
                        <a:lnTo>
                          <a:pt x="1153" y="6916"/>
                        </a:lnTo>
                        <a:lnTo>
                          <a:pt x="6916" y="3458"/>
                        </a:lnTo>
                        <a:lnTo>
                          <a:pt x="5763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08339F"/>
                      </a:gs>
                      <a:gs pos="27540">
                        <a:srgbClr val="0E3AA4"/>
                      </a:gs>
                      <a:gs pos="68120">
                        <a:srgbClr val="1E4EB1"/>
                      </a:gs>
                      <a:gs pos="99340">
                        <a:srgbClr val="2E62BE"/>
                      </a:gs>
                    </a:gsLst>
                    <a:lin ang="21100265" scaled="1"/>
                  </a:gradFill>
                  <a:ln w="115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449" name="Freeform: Shape 4448">
                    <a:extLst>
                      <a:ext uri="{FF2B5EF4-FFF2-40B4-BE49-F238E27FC236}">
                        <a16:creationId xmlns:a16="http://schemas.microsoft.com/office/drawing/2014/main" id="{E969739D-7B56-7AF6-8B48-0D527C05CA66}"/>
                      </a:ext>
                    </a:extLst>
                  </p:cNvPr>
                  <p:cNvSpPr/>
                  <p:nvPr/>
                </p:nvSpPr>
                <p:spPr>
                  <a:xfrm>
                    <a:off x="15573790" y="9036271"/>
                    <a:ext cx="11525" cy="9220"/>
                  </a:xfrm>
                  <a:custGeom>
                    <a:avLst/>
                    <a:gdLst>
                      <a:gd name="connsiteX0" fmla="*/ 0 w 11525"/>
                      <a:gd name="connsiteY0" fmla="*/ 6915 h 9220"/>
                      <a:gd name="connsiteX1" fmla="*/ 1152 w 11525"/>
                      <a:gd name="connsiteY1" fmla="*/ 9220 h 9220"/>
                      <a:gd name="connsiteX2" fmla="*/ 11525 w 11525"/>
                      <a:gd name="connsiteY2" fmla="*/ 2305 h 9220"/>
                      <a:gd name="connsiteX3" fmla="*/ 10372 w 11525"/>
                      <a:gd name="connsiteY3" fmla="*/ 0 h 92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1525" h="9220">
                        <a:moveTo>
                          <a:pt x="0" y="6915"/>
                        </a:moveTo>
                        <a:lnTo>
                          <a:pt x="1152" y="9220"/>
                        </a:lnTo>
                        <a:lnTo>
                          <a:pt x="11525" y="2305"/>
                        </a:lnTo>
                        <a:lnTo>
                          <a:pt x="10372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08339F"/>
                      </a:gs>
                      <a:gs pos="27540">
                        <a:srgbClr val="0E3AA4"/>
                      </a:gs>
                      <a:gs pos="68120">
                        <a:srgbClr val="1E4EB1"/>
                      </a:gs>
                      <a:gs pos="99340">
                        <a:srgbClr val="2E62BE"/>
                      </a:gs>
                    </a:gsLst>
                    <a:lin ang="21100265" scaled="1"/>
                  </a:gradFill>
                  <a:ln w="115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450" name="Freeform: Shape 4449">
                    <a:extLst>
                      <a:ext uri="{FF2B5EF4-FFF2-40B4-BE49-F238E27FC236}">
                        <a16:creationId xmlns:a16="http://schemas.microsoft.com/office/drawing/2014/main" id="{43F353DA-3DB5-19F1-0CA0-88D4E31BE72A}"/>
                      </a:ext>
                    </a:extLst>
                  </p:cNvPr>
                  <p:cNvSpPr/>
                  <p:nvPr/>
                </p:nvSpPr>
                <p:spPr>
                  <a:xfrm>
                    <a:off x="15571485" y="9024746"/>
                    <a:ext cx="10373" cy="9220"/>
                  </a:xfrm>
                  <a:custGeom>
                    <a:avLst/>
                    <a:gdLst>
                      <a:gd name="connsiteX0" fmla="*/ 0 w 10373"/>
                      <a:gd name="connsiteY0" fmla="*/ 6915 h 9220"/>
                      <a:gd name="connsiteX1" fmla="*/ 0 w 10373"/>
                      <a:gd name="connsiteY1" fmla="*/ 9220 h 9220"/>
                      <a:gd name="connsiteX2" fmla="*/ 10373 w 10373"/>
                      <a:gd name="connsiteY2" fmla="*/ 3457 h 9220"/>
                      <a:gd name="connsiteX3" fmla="*/ 9220 w 10373"/>
                      <a:gd name="connsiteY3" fmla="*/ 0 h 92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373" h="9220">
                        <a:moveTo>
                          <a:pt x="0" y="6915"/>
                        </a:moveTo>
                        <a:lnTo>
                          <a:pt x="0" y="9220"/>
                        </a:lnTo>
                        <a:lnTo>
                          <a:pt x="10373" y="3457"/>
                        </a:lnTo>
                        <a:lnTo>
                          <a:pt x="9220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08339F"/>
                      </a:gs>
                      <a:gs pos="27540">
                        <a:srgbClr val="0E3AA4"/>
                      </a:gs>
                      <a:gs pos="68120">
                        <a:srgbClr val="1E4EB1"/>
                      </a:gs>
                      <a:gs pos="99340">
                        <a:srgbClr val="2E62BE"/>
                      </a:gs>
                    </a:gsLst>
                    <a:lin ang="21100265" scaled="1"/>
                  </a:gradFill>
                  <a:ln w="115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451" name="Freeform: Shape 4450">
                    <a:extLst>
                      <a:ext uri="{FF2B5EF4-FFF2-40B4-BE49-F238E27FC236}">
                        <a16:creationId xmlns:a16="http://schemas.microsoft.com/office/drawing/2014/main" id="{1CB8DEB8-8221-609A-B2CC-025687480F0D}"/>
                      </a:ext>
                    </a:extLst>
                  </p:cNvPr>
                  <p:cNvSpPr/>
                  <p:nvPr/>
                </p:nvSpPr>
                <p:spPr>
                  <a:xfrm>
                    <a:off x="15570333" y="9018983"/>
                    <a:ext cx="12677" cy="10373"/>
                  </a:xfrm>
                  <a:custGeom>
                    <a:avLst/>
                    <a:gdLst>
                      <a:gd name="connsiteX0" fmla="*/ 0 w 12677"/>
                      <a:gd name="connsiteY0" fmla="*/ 8068 h 10373"/>
                      <a:gd name="connsiteX1" fmla="*/ 0 w 12677"/>
                      <a:gd name="connsiteY1" fmla="*/ 10373 h 10373"/>
                      <a:gd name="connsiteX2" fmla="*/ 12677 w 12677"/>
                      <a:gd name="connsiteY2" fmla="*/ 2305 h 10373"/>
                      <a:gd name="connsiteX3" fmla="*/ 11525 w 12677"/>
                      <a:gd name="connsiteY3" fmla="*/ 0 h 103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2677" h="10373">
                        <a:moveTo>
                          <a:pt x="0" y="8068"/>
                        </a:moveTo>
                        <a:lnTo>
                          <a:pt x="0" y="10373"/>
                        </a:lnTo>
                        <a:lnTo>
                          <a:pt x="12677" y="2305"/>
                        </a:lnTo>
                        <a:lnTo>
                          <a:pt x="11525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08339F"/>
                      </a:gs>
                      <a:gs pos="27540">
                        <a:srgbClr val="0E3AA4"/>
                      </a:gs>
                      <a:gs pos="68120">
                        <a:srgbClr val="1E4EB1"/>
                      </a:gs>
                      <a:gs pos="99340">
                        <a:srgbClr val="2E62BE"/>
                      </a:gs>
                    </a:gsLst>
                    <a:lin ang="21100265" scaled="1"/>
                  </a:gradFill>
                  <a:ln w="115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452" name="Freeform: Shape 4451">
                    <a:extLst>
                      <a:ext uri="{FF2B5EF4-FFF2-40B4-BE49-F238E27FC236}">
                        <a16:creationId xmlns:a16="http://schemas.microsoft.com/office/drawing/2014/main" id="{BE04D5E0-E339-363D-3266-7CB84C29FBF8}"/>
                      </a:ext>
                    </a:extLst>
                  </p:cNvPr>
                  <p:cNvSpPr/>
                  <p:nvPr/>
                </p:nvSpPr>
                <p:spPr>
                  <a:xfrm>
                    <a:off x="15576095" y="9058169"/>
                    <a:ext cx="2304" cy="8067"/>
                  </a:xfrm>
                  <a:custGeom>
                    <a:avLst/>
                    <a:gdLst>
                      <a:gd name="connsiteX0" fmla="*/ 0 w 2304"/>
                      <a:gd name="connsiteY0" fmla="*/ 1152 h 8067"/>
                      <a:gd name="connsiteX1" fmla="*/ 2304 w 2304"/>
                      <a:gd name="connsiteY1" fmla="*/ 8067 h 8067"/>
                      <a:gd name="connsiteX2" fmla="*/ 2304 w 2304"/>
                      <a:gd name="connsiteY2" fmla="*/ 8067 h 8067"/>
                      <a:gd name="connsiteX3" fmla="*/ 1152 w 2304"/>
                      <a:gd name="connsiteY3" fmla="*/ 0 h 806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304" h="8067">
                        <a:moveTo>
                          <a:pt x="0" y="1152"/>
                        </a:moveTo>
                        <a:lnTo>
                          <a:pt x="2304" y="8067"/>
                        </a:lnTo>
                        <a:lnTo>
                          <a:pt x="2304" y="8067"/>
                        </a:lnTo>
                        <a:lnTo>
                          <a:pt x="1152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007FD9"/>
                      </a:gs>
                      <a:gs pos="100000">
                        <a:srgbClr val="00D0FF"/>
                      </a:gs>
                    </a:gsLst>
                    <a:lin ang="21100265" scaled="1"/>
                  </a:gradFill>
                  <a:ln w="115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453" name="Freeform: Shape 4452">
                    <a:extLst>
                      <a:ext uri="{FF2B5EF4-FFF2-40B4-BE49-F238E27FC236}">
                        <a16:creationId xmlns:a16="http://schemas.microsoft.com/office/drawing/2014/main" id="{53F6431A-1B69-BE82-5855-43EA7ED74760}"/>
                      </a:ext>
                    </a:extLst>
                  </p:cNvPr>
                  <p:cNvSpPr/>
                  <p:nvPr/>
                </p:nvSpPr>
                <p:spPr>
                  <a:xfrm>
                    <a:off x="15571485" y="9043186"/>
                    <a:ext cx="3457" cy="8067"/>
                  </a:xfrm>
                  <a:custGeom>
                    <a:avLst/>
                    <a:gdLst>
                      <a:gd name="connsiteX0" fmla="*/ 0 w 3457"/>
                      <a:gd name="connsiteY0" fmla="*/ 1153 h 8067"/>
                      <a:gd name="connsiteX1" fmla="*/ 2305 w 3457"/>
                      <a:gd name="connsiteY1" fmla="*/ 8068 h 8067"/>
                      <a:gd name="connsiteX2" fmla="*/ 3457 w 3457"/>
                      <a:gd name="connsiteY2" fmla="*/ 8068 h 8067"/>
                      <a:gd name="connsiteX3" fmla="*/ 1152 w 3457"/>
                      <a:gd name="connsiteY3" fmla="*/ 0 h 806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457" h="8067">
                        <a:moveTo>
                          <a:pt x="0" y="1153"/>
                        </a:moveTo>
                        <a:lnTo>
                          <a:pt x="2305" y="8068"/>
                        </a:lnTo>
                        <a:lnTo>
                          <a:pt x="3457" y="8068"/>
                        </a:lnTo>
                        <a:lnTo>
                          <a:pt x="1152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007FD9"/>
                      </a:gs>
                      <a:gs pos="100000">
                        <a:srgbClr val="00D0FF"/>
                      </a:gs>
                    </a:gsLst>
                    <a:lin ang="21100265" scaled="1"/>
                  </a:gradFill>
                  <a:ln w="115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454" name="Freeform: Shape 4453">
                    <a:extLst>
                      <a:ext uri="{FF2B5EF4-FFF2-40B4-BE49-F238E27FC236}">
                        <a16:creationId xmlns:a16="http://schemas.microsoft.com/office/drawing/2014/main" id="{6CDAB42F-5046-1E2B-EB9E-EB10B65384F2}"/>
                      </a:ext>
                    </a:extLst>
                  </p:cNvPr>
                  <p:cNvSpPr/>
                  <p:nvPr/>
                </p:nvSpPr>
                <p:spPr>
                  <a:xfrm>
                    <a:off x="15568028" y="9027051"/>
                    <a:ext cx="2305" cy="8067"/>
                  </a:xfrm>
                  <a:custGeom>
                    <a:avLst/>
                    <a:gdLst>
                      <a:gd name="connsiteX0" fmla="*/ 0 w 2305"/>
                      <a:gd name="connsiteY0" fmla="*/ 1152 h 8067"/>
                      <a:gd name="connsiteX1" fmla="*/ 1152 w 2305"/>
                      <a:gd name="connsiteY1" fmla="*/ 8068 h 8067"/>
                      <a:gd name="connsiteX2" fmla="*/ 2305 w 2305"/>
                      <a:gd name="connsiteY2" fmla="*/ 8068 h 8067"/>
                      <a:gd name="connsiteX3" fmla="*/ 1152 w 2305"/>
                      <a:gd name="connsiteY3" fmla="*/ 0 h 806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305" h="8067">
                        <a:moveTo>
                          <a:pt x="0" y="1152"/>
                        </a:moveTo>
                        <a:lnTo>
                          <a:pt x="1152" y="8068"/>
                        </a:lnTo>
                        <a:lnTo>
                          <a:pt x="2305" y="8068"/>
                        </a:lnTo>
                        <a:lnTo>
                          <a:pt x="1152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007FD9"/>
                      </a:gs>
                      <a:gs pos="100000">
                        <a:srgbClr val="00D0FF"/>
                      </a:gs>
                    </a:gsLst>
                    <a:lin ang="21100265" scaled="1"/>
                  </a:gradFill>
                  <a:ln w="115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4455" name="Graphic 4">
                  <a:extLst>
                    <a:ext uri="{FF2B5EF4-FFF2-40B4-BE49-F238E27FC236}">
                      <a16:creationId xmlns:a16="http://schemas.microsoft.com/office/drawing/2014/main" id="{3B244ACC-3235-AC8B-4928-612C0980E1AF}"/>
                    </a:ext>
                  </a:extLst>
                </p:cNvPr>
                <p:cNvGrpSpPr/>
                <p:nvPr/>
              </p:nvGrpSpPr>
              <p:grpSpPr>
                <a:xfrm>
                  <a:off x="15669738" y="9207398"/>
                  <a:ext cx="23626" cy="32293"/>
                  <a:chOff x="15669738" y="9207398"/>
                  <a:chExt cx="23626" cy="32293"/>
                </a:xfrm>
              </p:grpSpPr>
              <p:sp>
                <p:nvSpPr>
                  <p:cNvPr id="4456" name="Freeform: Shape 4455">
                    <a:extLst>
                      <a:ext uri="{FF2B5EF4-FFF2-40B4-BE49-F238E27FC236}">
                        <a16:creationId xmlns:a16="http://schemas.microsoft.com/office/drawing/2014/main" id="{DB25A874-68D9-D380-7734-85BEC975D56B}"/>
                      </a:ext>
                    </a:extLst>
                  </p:cNvPr>
                  <p:cNvSpPr/>
                  <p:nvPr/>
                </p:nvSpPr>
                <p:spPr>
                  <a:xfrm>
                    <a:off x="15669738" y="9208945"/>
                    <a:ext cx="23626" cy="30746"/>
                  </a:xfrm>
                  <a:custGeom>
                    <a:avLst/>
                    <a:gdLst>
                      <a:gd name="connsiteX0" fmla="*/ 7780 w 23626"/>
                      <a:gd name="connsiteY0" fmla="*/ 1356 h 30746"/>
                      <a:gd name="connsiteX1" fmla="*/ 864 w 23626"/>
                      <a:gd name="connsiteY1" fmla="*/ 9424 h 30746"/>
                      <a:gd name="connsiteX2" fmla="*/ 864 w 23626"/>
                      <a:gd name="connsiteY2" fmla="*/ 20949 h 30746"/>
                      <a:gd name="connsiteX3" fmla="*/ 6627 w 23626"/>
                      <a:gd name="connsiteY3" fmla="*/ 29017 h 30746"/>
                      <a:gd name="connsiteX4" fmla="*/ 15848 w 23626"/>
                      <a:gd name="connsiteY4" fmla="*/ 29017 h 30746"/>
                      <a:gd name="connsiteX5" fmla="*/ 22762 w 23626"/>
                      <a:gd name="connsiteY5" fmla="*/ 19797 h 30746"/>
                      <a:gd name="connsiteX6" fmla="*/ 22762 w 23626"/>
                      <a:gd name="connsiteY6" fmla="*/ 8272 h 30746"/>
                      <a:gd name="connsiteX7" fmla="*/ 7780 w 23626"/>
                      <a:gd name="connsiteY7" fmla="*/ 1356 h 30746"/>
                      <a:gd name="connsiteX8" fmla="*/ 20457 w 23626"/>
                      <a:gd name="connsiteY8" fmla="*/ 19797 h 30746"/>
                      <a:gd name="connsiteX9" fmla="*/ 14695 w 23626"/>
                      <a:gd name="connsiteY9" fmla="*/ 26712 h 30746"/>
                      <a:gd name="connsiteX10" fmla="*/ 6627 w 23626"/>
                      <a:gd name="connsiteY10" fmla="*/ 26712 h 30746"/>
                      <a:gd name="connsiteX11" fmla="*/ 2017 w 23626"/>
                      <a:gd name="connsiteY11" fmla="*/ 19797 h 30746"/>
                      <a:gd name="connsiteX12" fmla="*/ 2017 w 23626"/>
                      <a:gd name="connsiteY12" fmla="*/ 10577 h 30746"/>
                      <a:gd name="connsiteX13" fmla="*/ 7780 w 23626"/>
                      <a:gd name="connsiteY13" fmla="*/ 3662 h 30746"/>
                      <a:gd name="connsiteX14" fmla="*/ 20457 w 23626"/>
                      <a:gd name="connsiteY14" fmla="*/ 10577 h 30746"/>
                      <a:gd name="connsiteX15" fmla="*/ 20457 w 23626"/>
                      <a:gd name="connsiteY15" fmla="*/ 19797 h 307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23626" h="30746">
                        <a:moveTo>
                          <a:pt x="7780" y="1356"/>
                        </a:moveTo>
                        <a:cubicBezTo>
                          <a:pt x="4322" y="2509"/>
                          <a:pt x="2017" y="5967"/>
                          <a:pt x="864" y="9424"/>
                        </a:cubicBezTo>
                        <a:cubicBezTo>
                          <a:pt x="-288" y="12882"/>
                          <a:pt x="-288" y="17492"/>
                          <a:pt x="864" y="20949"/>
                        </a:cubicBezTo>
                        <a:cubicBezTo>
                          <a:pt x="2017" y="24407"/>
                          <a:pt x="4322" y="26712"/>
                          <a:pt x="6627" y="29017"/>
                        </a:cubicBezTo>
                        <a:cubicBezTo>
                          <a:pt x="8932" y="31322"/>
                          <a:pt x="12389" y="31322"/>
                          <a:pt x="15848" y="29017"/>
                        </a:cubicBezTo>
                        <a:cubicBezTo>
                          <a:pt x="19305" y="27865"/>
                          <a:pt x="21610" y="24407"/>
                          <a:pt x="22762" y="19797"/>
                        </a:cubicBezTo>
                        <a:cubicBezTo>
                          <a:pt x="23915" y="16340"/>
                          <a:pt x="23915" y="11729"/>
                          <a:pt x="22762" y="8272"/>
                        </a:cubicBezTo>
                        <a:cubicBezTo>
                          <a:pt x="20457" y="1356"/>
                          <a:pt x="13542" y="-2101"/>
                          <a:pt x="7780" y="1356"/>
                        </a:cubicBezTo>
                        <a:close/>
                        <a:moveTo>
                          <a:pt x="20457" y="19797"/>
                        </a:moveTo>
                        <a:cubicBezTo>
                          <a:pt x="19305" y="23255"/>
                          <a:pt x="17000" y="25560"/>
                          <a:pt x="14695" y="26712"/>
                        </a:cubicBezTo>
                        <a:cubicBezTo>
                          <a:pt x="12389" y="27865"/>
                          <a:pt x="8932" y="27865"/>
                          <a:pt x="6627" y="26712"/>
                        </a:cubicBezTo>
                        <a:cubicBezTo>
                          <a:pt x="4322" y="25560"/>
                          <a:pt x="3169" y="23255"/>
                          <a:pt x="2017" y="19797"/>
                        </a:cubicBezTo>
                        <a:cubicBezTo>
                          <a:pt x="864" y="16340"/>
                          <a:pt x="864" y="12882"/>
                          <a:pt x="2017" y="10577"/>
                        </a:cubicBezTo>
                        <a:cubicBezTo>
                          <a:pt x="3169" y="7119"/>
                          <a:pt x="5475" y="4814"/>
                          <a:pt x="7780" y="3662"/>
                        </a:cubicBezTo>
                        <a:cubicBezTo>
                          <a:pt x="12389" y="1356"/>
                          <a:pt x="18152" y="3662"/>
                          <a:pt x="20457" y="10577"/>
                        </a:cubicBezTo>
                        <a:cubicBezTo>
                          <a:pt x="21610" y="12882"/>
                          <a:pt x="20457" y="16340"/>
                          <a:pt x="20457" y="19797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4293E0"/>
                      </a:gs>
                      <a:gs pos="34150">
                        <a:srgbClr val="7FB6EA"/>
                      </a:gs>
                      <a:gs pos="100000">
                        <a:srgbClr val="FFFFFF"/>
                      </a:gs>
                    </a:gsLst>
                    <a:lin ang="21100265" scaled="1"/>
                  </a:gradFill>
                  <a:ln w="115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457" name="Freeform: Shape 4456">
                    <a:extLst>
                      <a:ext uri="{FF2B5EF4-FFF2-40B4-BE49-F238E27FC236}">
                        <a16:creationId xmlns:a16="http://schemas.microsoft.com/office/drawing/2014/main" id="{BCDB2654-78F7-68AC-1DDB-A22CD68A9AD5}"/>
                      </a:ext>
                    </a:extLst>
                  </p:cNvPr>
                  <p:cNvSpPr/>
                  <p:nvPr/>
                </p:nvSpPr>
                <p:spPr>
                  <a:xfrm>
                    <a:off x="15678670" y="9207398"/>
                    <a:ext cx="14694" cy="30565"/>
                  </a:xfrm>
                  <a:custGeom>
                    <a:avLst/>
                    <a:gdLst>
                      <a:gd name="connsiteX0" fmla="*/ 0 w 14694"/>
                      <a:gd name="connsiteY0" fmla="*/ 600 h 30565"/>
                      <a:gd name="connsiteX1" fmla="*/ 0 w 14694"/>
                      <a:gd name="connsiteY1" fmla="*/ 600 h 30565"/>
                      <a:gd name="connsiteX2" fmla="*/ 0 w 14694"/>
                      <a:gd name="connsiteY2" fmla="*/ 5209 h 30565"/>
                      <a:gd name="connsiteX3" fmla="*/ 0 w 14694"/>
                      <a:gd name="connsiteY3" fmla="*/ 5209 h 30565"/>
                      <a:gd name="connsiteX4" fmla="*/ 10373 w 14694"/>
                      <a:gd name="connsiteY4" fmla="*/ 12125 h 30565"/>
                      <a:gd name="connsiteX5" fmla="*/ 10373 w 14694"/>
                      <a:gd name="connsiteY5" fmla="*/ 20192 h 30565"/>
                      <a:gd name="connsiteX6" fmla="*/ 5763 w 14694"/>
                      <a:gd name="connsiteY6" fmla="*/ 25955 h 30565"/>
                      <a:gd name="connsiteX7" fmla="*/ 4610 w 14694"/>
                      <a:gd name="connsiteY7" fmla="*/ 25955 h 30565"/>
                      <a:gd name="connsiteX8" fmla="*/ 5763 w 14694"/>
                      <a:gd name="connsiteY8" fmla="*/ 30565 h 30565"/>
                      <a:gd name="connsiteX9" fmla="*/ 6916 w 14694"/>
                      <a:gd name="connsiteY9" fmla="*/ 30565 h 30565"/>
                      <a:gd name="connsiteX10" fmla="*/ 13830 w 14694"/>
                      <a:gd name="connsiteY10" fmla="*/ 21345 h 30565"/>
                      <a:gd name="connsiteX11" fmla="*/ 13830 w 14694"/>
                      <a:gd name="connsiteY11" fmla="*/ 9820 h 30565"/>
                      <a:gd name="connsiteX12" fmla="*/ 0 w 14694"/>
                      <a:gd name="connsiteY12" fmla="*/ 600 h 305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4694" h="30565">
                        <a:moveTo>
                          <a:pt x="0" y="600"/>
                        </a:moveTo>
                        <a:lnTo>
                          <a:pt x="0" y="600"/>
                        </a:lnTo>
                        <a:lnTo>
                          <a:pt x="0" y="5209"/>
                        </a:lnTo>
                        <a:lnTo>
                          <a:pt x="0" y="5209"/>
                        </a:lnTo>
                        <a:cubicBezTo>
                          <a:pt x="4610" y="4057"/>
                          <a:pt x="8068" y="6362"/>
                          <a:pt x="10373" y="12125"/>
                        </a:cubicBezTo>
                        <a:cubicBezTo>
                          <a:pt x="11525" y="14429"/>
                          <a:pt x="11525" y="17888"/>
                          <a:pt x="10373" y="20192"/>
                        </a:cubicBezTo>
                        <a:cubicBezTo>
                          <a:pt x="9220" y="22497"/>
                          <a:pt x="8068" y="24802"/>
                          <a:pt x="5763" y="25955"/>
                        </a:cubicBezTo>
                        <a:lnTo>
                          <a:pt x="4610" y="25955"/>
                        </a:lnTo>
                        <a:lnTo>
                          <a:pt x="5763" y="30565"/>
                        </a:lnTo>
                        <a:lnTo>
                          <a:pt x="6916" y="30565"/>
                        </a:lnTo>
                        <a:cubicBezTo>
                          <a:pt x="10373" y="28260"/>
                          <a:pt x="12678" y="25955"/>
                          <a:pt x="13830" y="21345"/>
                        </a:cubicBezTo>
                        <a:cubicBezTo>
                          <a:pt x="14983" y="17888"/>
                          <a:pt x="14983" y="13277"/>
                          <a:pt x="13830" y="9820"/>
                        </a:cubicBezTo>
                        <a:cubicBezTo>
                          <a:pt x="11525" y="2904"/>
                          <a:pt x="5763" y="-1705"/>
                          <a:pt x="0" y="600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0366FE"/>
                      </a:gs>
                      <a:gs pos="50000">
                        <a:srgbClr val="0451E5"/>
                      </a:gs>
                      <a:gs pos="100000">
                        <a:srgbClr val="063CCC"/>
                      </a:gs>
                    </a:gsLst>
                    <a:lin ang="0" scaled="1"/>
                  </a:gradFill>
                  <a:ln w="115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4458" name="Graphic 4">
                  <a:extLst>
                    <a:ext uri="{FF2B5EF4-FFF2-40B4-BE49-F238E27FC236}">
                      <a16:creationId xmlns:a16="http://schemas.microsoft.com/office/drawing/2014/main" id="{FDB9C56D-AF98-EFA2-393B-3EA966F889CF}"/>
                    </a:ext>
                  </a:extLst>
                </p:cNvPr>
                <p:cNvGrpSpPr/>
                <p:nvPr/>
              </p:nvGrpSpPr>
              <p:grpSpPr>
                <a:xfrm>
                  <a:off x="15698263" y="9197461"/>
                  <a:ext cx="25067" cy="35314"/>
                  <a:chOff x="15698263" y="9197461"/>
                  <a:chExt cx="25067" cy="35314"/>
                </a:xfrm>
              </p:grpSpPr>
              <p:sp>
                <p:nvSpPr>
                  <p:cNvPr id="4459" name="Freeform: Shape 4458">
                    <a:extLst>
                      <a:ext uri="{FF2B5EF4-FFF2-40B4-BE49-F238E27FC236}">
                        <a16:creationId xmlns:a16="http://schemas.microsoft.com/office/drawing/2014/main" id="{5E4BABBB-2D08-47EF-A965-3E3F99705CD3}"/>
                      </a:ext>
                    </a:extLst>
                  </p:cNvPr>
                  <p:cNvSpPr/>
                  <p:nvPr/>
                </p:nvSpPr>
                <p:spPr>
                  <a:xfrm>
                    <a:off x="15699415" y="9197615"/>
                    <a:ext cx="22762" cy="32856"/>
                  </a:xfrm>
                  <a:custGeom>
                    <a:avLst/>
                    <a:gdLst>
                      <a:gd name="connsiteX0" fmla="*/ 8068 w 22762"/>
                      <a:gd name="connsiteY0" fmla="*/ 1161 h 32856"/>
                      <a:gd name="connsiteX1" fmla="*/ 1153 w 22762"/>
                      <a:gd name="connsiteY1" fmla="*/ 10382 h 32856"/>
                      <a:gd name="connsiteX2" fmla="*/ 0 w 22762"/>
                      <a:gd name="connsiteY2" fmla="*/ 23060 h 32856"/>
                      <a:gd name="connsiteX3" fmla="*/ 5763 w 22762"/>
                      <a:gd name="connsiteY3" fmla="*/ 31127 h 32856"/>
                      <a:gd name="connsiteX4" fmla="*/ 14983 w 22762"/>
                      <a:gd name="connsiteY4" fmla="*/ 31127 h 32856"/>
                      <a:gd name="connsiteX5" fmla="*/ 21898 w 22762"/>
                      <a:gd name="connsiteY5" fmla="*/ 21907 h 32856"/>
                      <a:gd name="connsiteX6" fmla="*/ 21898 w 22762"/>
                      <a:gd name="connsiteY6" fmla="*/ 10382 h 32856"/>
                      <a:gd name="connsiteX7" fmla="*/ 8068 w 22762"/>
                      <a:gd name="connsiteY7" fmla="*/ 1161 h 32856"/>
                      <a:gd name="connsiteX8" fmla="*/ 20746 w 22762"/>
                      <a:gd name="connsiteY8" fmla="*/ 20754 h 32856"/>
                      <a:gd name="connsiteX9" fmla="*/ 14983 w 22762"/>
                      <a:gd name="connsiteY9" fmla="*/ 27670 h 32856"/>
                      <a:gd name="connsiteX10" fmla="*/ 6916 w 22762"/>
                      <a:gd name="connsiteY10" fmla="*/ 27670 h 32856"/>
                      <a:gd name="connsiteX11" fmla="*/ 2305 w 22762"/>
                      <a:gd name="connsiteY11" fmla="*/ 20754 h 32856"/>
                      <a:gd name="connsiteX12" fmla="*/ 2305 w 22762"/>
                      <a:gd name="connsiteY12" fmla="*/ 10382 h 32856"/>
                      <a:gd name="connsiteX13" fmla="*/ 8068 w 22762"/>
                      <a:gd name="connsiteY13" fmla="*/ 3467 h 32856"/>
                      <a:gd name="connsiteX14" fmla="*/ 20746 w 22762"/>
                      <a:gd name="connsiteY14" fmla="*/ 10382 h 32856"/>
                      <a:gd name="connsiteX15" fmla="*/ 20746 w 22762"/>
                      <a:gd name="connsiteY15" fmla="*/ 20754 h 328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22762" h="32856">
                        <a:moveTo>
                          <a:pt x="8068" y="1161"/>
                        </a:moveTo>
                        <a:cubicBezTo>
                          <a:pt x="4610" y="2314"/>
                          <a:pt x="2305" y="5772"/>
                          <a:pt x="1153" y="10382"/>
                        </a:cubicBezTo>
                        <a:cubicBezTo>
                          <a:pt x="0" y="13840"/>
                          <a:pt x="0" y="18449"/>
                          <a:pt x="0" y="23060"/>
                        </a:cubicBezTo>
                        <a:cubicBezTo>
                          <a:pt x="1153" y="26517"/>
                          <a:pt x="3458" y="29974"/>
                          <a:pt x="5763" y="31127"/>
                        </a:cubicBezTo>
                        <a:cubicBezTo>
                          <a:pt x="9221" y="33433"/>
                          <a:pt x="11525" y="33433"/>
                          <a:pt x="14983" y="31127"/>
                        </a:cubicBezTo>
                        <a:cubicBezTo>
                          <a:pt x="18441" y="29974"/>
                          <a:pt x="20746" y="26517"/>
                          <a:pt x="21898" y="21907"/>
                        </a:cubicBezTo>
                        <a:cubicBezTo>
                          <a:pt x="23051" y="18449"/>
                          <a:pt x="23051" y="13840"/>
                          <a:pt x="21898" y="10382"/>
                        </a:cubicBezTo>
                        <a:cubicBezTo>
                          <a:pt x="20746" y="2314"/>
                          <a:pt x="13830" y="-2296"/>
                          <a:pt x="8068" y="1161"/>
                        </a:cubicBezTo>
                        <a:close/>
                        <a:moveTo>
                          <a:pt x="20746" y="20754"/>
                        </a:moveTo>
                        <a:cubicBezTo>
                          <a:pt x="19593" y="24212"/>
                          <a:pt x="17288" y="26517"/>
                          <a:pt x="14983" y="27670"/>
                        </a:cubicBezTo>
                        <a:cubicBezTo>
                          <a:pt x="12678" y="28822"/>
                          <a:pt x="9221" y="28822"/>
                          <a:pt x="6916" y="27670"/>
                        </a:cubicBezTo>
                        <a:cubicBezTo>
                          <a:pt x="4610" y="26517"/>
                          <a:pt x="3458" y="24212"/>
                          <a:pt x="2305" y="20754"/>
                        </a:cubicBezTo>
                        <a:cubicBezTo>
                          <a:pt x="1153" y="17297"/>
                          <a:pt x="1153" y="13840"/>
                          <a:pt x="2305" y="10382"/>
                        </a:cubicBezTo>
                        <a:cubicBezTo>
                          <a:pt x="3458" y="6924"/>
                          <a:pt x="5763" y="4620"/>
                          <a:pt x="8068" y="3467"/>
                        </a:cubicBezTo>
                        <a:cubicBezTo>
                          <a:pt x="13830" y="1161"/>
                          <a:pt x="19593" y="3467"/>
                          <a:pt x="20746" y="10382"/>
                        </a:cubicBezTo>
                        <a:cubicBezTo>
                          <a:pt x="21898" y="13840"/>
                          <a:pt x="21898" y="17297"/>
                          <a:pt x="20746" y="20754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4293E0"/>
                      </a:gs>
                      <a:gs pos="34150">
                        <a:srgbClr val="7FB6EA"/>
                      </a:gs>
                      <a:gs pos="100000">
                        <a:srgbClr val="FFFFFF"/>
                      </a:gs>
                    </a:gsLst>
                    <a:lin ang="18554024" scaled="1"/>
                  </a:gradFill>
                  <a:ln w="115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460" name="Freeform: Shape 4459">
                    <a:extLst>
                      <a:ext uri="{FF2B5EF4-FFF2-40B4-BE49-F238E27FC236}">
                        <a16:creationId xmlns:a16="http://schemas.microsoft.com/office/drawing/2014/main" id="{2732A4F4-DAC5-54B0-DC5A-4B608A8A857D}"/>
                      </a:ext>
                    </a:extLst>
                  </p:cNvPr>
                  <p:cNvSpPr/>
                  <p:nvPr/>
                </p:nvSpPr>
                <p:spPr>
                  <a:xfrm>
                    <a:off x="15698263" y="9197461"/>
                    <a:ext cx="25067" cy="35314"/>
                  </a:xfrm>
                  <a:custGeom>
                    <a:avLst/>
                    <a:gdLst>
                      <a:gd name="connsiteX0" fmla="*/ 9220 w 25067"/>
                      <a:gd name="connsiteY0" fmla="*/ 1315 h 35314"/>
                      <a:gd name="connsiteX1" fmla="*/ 9220 w 25067"/>
                      <a:gd name="connsiteY1" fmla="*/ 1315 h 35314"/>
                      <a:gd name="connsiteX2" fmla="*/ 9220 w 25067"/>
                      <a:gd name="connsiteY2" fmla="*/ 5925 h 35314"/>
                      <a:gd name="connsiteX3" fmla="*/ 9220 w 25067"/>
                      <a:gd name="connsiteY3" fmla="*/ 5925 h 35314"/>
                      <a:gd name="connsiteX4" fmla="*/ 21898 w 25067"/>
                      <a:gd name="connsiteY4" fmla="*/ 12840 h 35314"/>
                      <a:gd name="connsiteX5" fmla="*/ 21898 w 25067"/>
                      <a:gd name="connsiteY5" fmla="*/ 22061 h 35314"/>
                      <a:gd name="connsiteX6" fmla="*/ 16136 w 25067"/>
                      <a:gd name="connsiteY6" fmla="*/ 28976 h 35314"/>
                      <a:gd name="connsiteX7" fmla="*/ 8068 w 25067"/>
                      <a:gd name="connsiteY7" fmla="*/ 28976 h 35314"/>
                      <a:gd name="connsiteX8" fmla="*/ 3457 w 25067"/>
                      <a:gd name="connsiteY8" fmla="*/ 22061 h 35314"/>
                      <a:gd name="connsiteX9" fmla="*/ 3457 w 25067"/>
                      <a:gd name="connsiteY9" fmla="*/ 22061 h 35314"/>
                      <a:gd name="connsiteX10" fmla="*/ 0 w 25067"/>
                      <a:gd name="connsiteY10" fmla="*/ 24366 h 35314"/>
                      <a:gd name="connsiteX11" fmla="*/ 0 w 25067"/>
                      <a:gd name="connsiteY11" fmla="*/ 25519 h 35314"/>
                      <a:gd name="connsiteX12" fmla="*/ 5763 w 25067"/>
                      <a:gd name="connsiteY12" fmla="*/ 33586 h 35314"/>
                      <a:gd name="connsiteX13" fmla="*/ 16136 w 25067"/>
                      <a:gd name="connsiteY13" fmla="*/ 33586 h 35314"/>
                      <a:gd name="connsiteX14" fmla="*/ 24203 w 25067"/>
                      <a:gd name="connsiteY14" fmla="*/ 23213 h 35314"/>
                      <a:gd name="connsiteX15" fmla="*/ 24203 w 25067"/>
                      <a:gd name="connsiteY15" fmla="*/ 10536 h 35314"/>
                      <a:gd name="connsiteX16" fmla="*/ 9220 w 25067"/>
                      <a:gd name="connsiteY16" fmla="*/ 1315 h 353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25067" h="35314">
                        <a:moveTo>
                          <a:pt x="9220" y="1315"/>
                        </a:moveTo>
                        <a:lnTo>
                          <a:pt x="9220" y="1315"/>
                        </a:lnTo>
                        <a:lnTo>
                          <a:pt x="9220" y="5925"/>
                        </a:lnTo>
                        <a:lnTo>
                          <a:pt x="9220" y="5925"/>
                        </a:lnTo>
                        <a:cubicBezTo>
                          <a:pt x="13830" y="3620"/>
                          <a:pt x="19593" y="5925"/>
                          <a:pt x="21898" y="12840"/>
                        </a:cubicBezTo>
                        <a:cubicBezTo>
                          <a:pt x="23051" y="15146"/>
                          <a:pt x="23051" y="18603"/>
                          <a:pt x="21898" y="22061"/>
                        </a:cubicBezTo>
                        <a:cubicBezTo>
                          <a:pt x="20745" y="25519"/>
                          <a:pt x="18440" y="27824"/>
                          <a:pt x="16136" y="28976"/>
                        </a:cubicBezTo>
                        <a:cubicBezTo>
                          <a:pt x="13830" y="30128"/>
                          <a:pt x="10373" y="30128"/>
                          <a:pt x="8068" y="28976"/>
                        </a:cubicBezTo>
                        <a:cubicBezTo>
                          <a:pt x="5763" y="27824"/>
                          <a:pt x="4610" y="25519"/>
                          <a:pt x="3457" y="22061"/>
                        </a:cubicBezTo>
                        <a:lnTo>
                          <a:pt x="3457" y="22061"/>
                        </a:lnTo>
                        <a:lnTo>
                          <a:pt x="0" y="24366"/>
                        </a:lnTo>
                        <a:lnTo>
                          <a:pt x="0" y="25519"/>
                        </a:lnTo>
                        <a:cubicBezTo>
                          <a:pt x="1152" y="28976"/>
                          <a:pt x="3457" y="32433"/>
                          <a:pt x="5763" y="33586"/>
                        </a:cubicBezTo>
                        <a:cubicBezTo>
                          <a:pt x="9220" y="35891"/>
                          <a:pt x="12677" y="35891"/>
                          <a:pt x="16136" y="33586"/>
                        </a:cubicBezTo>
                        <a:cubicBezTo>
                          <a:pt x="19593" y="31281"/>
                          <a:pt x="21898" y="27824"/>
                          <a:pt x="24203" y="23213"/>
                        </a:cubicBezTo>
                        <a:cubicBezTo>
                          <a:pt x="25356" y="18603"/>
                          <a:pt x="25356" y="15146"/>
                          <a:pt x="24203" y="10536"/>
                        </a:cubicBezTo>
                        <a:cubicBezTo>
                          <a:pt x="23051" y="1315"/>
                          <a:pt x="14983" y="-2142"/>
                          <a:pt x="9220" y="1315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0366FE"/>
                      </a:gs>
                      <a:gs pos="50000">
                        <a:srgbClr val="0451E5"/>
                      </a:gs>
                      <a:gs pos="100000">
                        <a:srgbClr val="063CCC"/>
                      </a:gs>
                    </a:gsLst>
                    <a:lin ang="0" scaled="1"/>
                  </a:gradFill>
                  <a:ln w="115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4461" name="Freeform: Shape 4460">
                  <a:extLst>
                    <a:ext uri="{FF2B5EF4-FFF2-40B4-BE49-F238E27FC236}">
                      <a16:creationId xmlns:a16="http://schemas.microsoft.com/office/drawing/2014/main" id="{8FB7E0C0-4E98-4ACE-3F84-9E1094BC6BD4}"/>
                    </a:ext>
                  </a:extLst>
                </p:cNvPr>
                <p:cNvSpPr/>
                <p:nvPr/>
              </p:nvSpPr>
              <p:spPr>
                <a:xfrm>
                  <a:off x="15842328" y="9113038"/>
                  <a:ext cx="17287" cy="22802"/>
                </a:xfrm>
                <a:custGeom>
                  <a:avLst/>
                  <a:gdLst>
                    <a:gd name="connsiteX0" fmla="*/ 14983 w 17287"/>
                    <a:gd name="connsiteY0" fmla="*/ 2758 h 22802"/>
                    <a:gd name="connsiteX1" fmla="*/ 10373 w 17287"/>
                    <a:gd name="connsiteY1" fmla="*/ 452 h 22802"/>
                    <a:gd name="connsiteX2" fmla="*/ 2305 w 17287"/>
                    <a:gd name="connsiteY2" fmla="*/ 5062 h 22802"/>
                    <a:gd name="connsiteX3" fmla="*/ 0 w 17287"/>
                    <a:gd name="connsiteY3" fmla="*/ 10825 h 22802"/>
                    <a:gd name="connsiteX4" fmla="*/ 2305 w 17287"/>
                    <a:gd name="connsiteY4" fmla="*/ 20045 h 22802"/>
                    <a:gd name="connsiteX5" fmla="*/ 6915 w 17287"/>
                    <a:gd name="connsiteY5" fmla="*/ 22350 h 22802"/>
                    <a:gd name="connsiteX6" fmla="*/ 14983 w 17287"/>
                    <a:gd name="connsiteY6" fmla="*/ 17740 h 22802"/>
                    <a:gd name="connsiteX7" fmla="*/ 17288 w 17287"/>
                    <a:gd name="connsiteY7" fmla="*/ 11978 h 22802"/>
                    <a:gd name="connsiteX8" fmla="*/ 14983 w 17287"/>
                    <a:gd name="connsiteY8" fmla="*/ 2758 h 22802"/>
                    <a:gd name="connsiteX9" fmla="*/ 14983 w 17287"/>
                    <a:gd name="connsiteY9" fmla="*/ 16587 h 22802"/>
                    <a:gd name="connsiteX10" fmla="*/ 6915 w 17287"/>
                    <a:gd name="connsiteY10" fmla="*/ 21198 h 22802"/>
                    <a:gd name="connsiteX11" fmla="*/ 3457 w 17287"/>
                    <a:gd name="connsiteY11" fmla="*/ 20045 h 22802"/>
                    <a:gd name="connsiteX12" fmla="*/ 1152 w 17287"/>
                    <a:gd name="connsiteY12" fmla="*/ 10825 h 22802"/>
                    <a:gd name="connsiteX13" fmla="*/ 2305 w 17287"/>
                    <a:gd name="connsiteY13" fmla="*/ 6215 h 22802"/>
                    <a:gd name="connsiteX14" fmla="*/ 10373 w 17287"/>
                    <a:gd name="connsiteY14" fmla="*/ 1605 h 22802"/>
                    <a:gd name="connsiteX15" fmla="*/ 13830 w 17287"/>
                    <a:gd name="connsiteY15" fmla="*/ 2758 h 22802"/>
                    <a:gd name="connsiteX16" fmla="*/ 16136 w 17287"/>
                    <a:gd name="connsiteY16" fmla="*/ 11978 h 22802"/>
                    <a:gd name="connsiteX17" fmla="*/ 14983 w 17287"/>
                    <a:gd name="connsiteY17" fmla="*/ 16587 h 228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17287" h="22802">
                      <a:moveTo>
                        <a:pt x="14983" y="2758"/>
                      </a:moveTo>
                      <a:cubicBezTo>
                        <a:pt x="13830" y="452"/>
                        <a:pt x="12677" y="-701"/>
                        <a:pt x="10373" y="452"/>
                      </a:cubicBezTo>
                      <a:lnTo>
                        <a:pt x="2305" y="5062"/>
                      </a:lnTo>
                      <a:cubicBezTo>
                        <a:pt x="0" y="6215"/>
                        <a:pt x="0" y="8520"/>
                        <a:pt x="0" y="10825"/>
                      </a:cubicBezTo>
                      <a:lnTo>
                        <a:pt x="2305" y="20045"/>
                      </a:lnTo>
                      <a:cubicBezTo>
                        <a:pt x="3457" y="22350"/>
                        <a:pt x="4610" y="23503"/>
                        <a:pt x="6915" y="22350"/>
                      </a:cubicBezTo>
                      <a:lnTo>
                        <a:pt x="14983" y="17740"/>
                      </a:lnTo>
                      <a:cubicBezTo>
                        <a:pt x="17288" y="16587"/>
                        <a:pt x="17288" y="14283"/>
                        <a:pt x="17288" y="11978"/>
                      </a:cubicBezTo>
                      <a:lnTo>
                        <a:pt x="14983" y="2758"/>
                      </a:lnTo>
                      <a:close/>
                      <a:moveTo>
                        <a:pt x="14983" y="16587"/>
                      </a:moveTo>
                      <a:lnTo>
                        <a:pt x="6915" y="21198"/>
                      </a:lnTo>
                      <a:cubicBezTo>
                        <a:pt x="5763" y="22350"/>
                        <a:pt x="4610" y="21198"/>
                        <a:pt x="3457" y="20045"/>
                      </a:cubicBezTo>
                      <a:lnTo>
                        <a:pt x="1152" y="10825"/>
                      </a:lnTo>
                      <a:cubicBezTo>
                        <a:pt x="1152" y="9672"/>
                        <a:pt x="1152" y="7367"/>
                        <a:pt x="2305" y="6215"/>
                      </a:cubicBezTo>
                      <a:lnTo>
                        <a:pt x="10373" y="1605"/>
                      </a:lnTo>
                      <a:cubicBezTo>
                        <a:pt x="11525" y="452"/>
                        <a:pt x="12677" y="1605"/>
                        <a:pt x="13830" y="2758"/>
                      </a:cubicBezTo>
                      <a:lnTo>
                        <a:pt x="16136" y="11978"/>
                      </a:lnTo>
                      <a:cubicBezTo>
                        <a:pt x="17288" y="14283"/>
                        <a:pt x="16136" y="15435"/>
                        <a:pt x="14983" y="16587"/>
                      </a:cubicBezTo>
                      <a:close/>
                    </a:path>
                  </a:pathLst>
                </a:custGeom>
                <a:solidFill>
                  <a:srgbClr val="42B1FF"/>
                </a:soli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4462" name="Graphic 4">
                  <a:extLst>
                    <a:ext uri="{FF2B5EF4-FFF2-40B4-BE49-F238E27FC236}">
                      <a16:creationId xmlns:a16="http://schemas.microsoft.com/office/drawing/2014/main" id="{F9898B65-31B4-2236-A2D3-5322D8E5B6C9}"/>
                    </a:ext>
                  </a:extLst>
                </p:cNvPr>
                <p:cNvGrpSpPr/>
                <p:nvPr/>
              </p:nvGrpSpPr>
              <p:grpSpPr>
                <a:xfrm>
                  <a:off x="15866115" y="9102213"/>
                  <a:ext cx="15698" cy="19096"/>
                  <a:chOff x="15866115" y="9102213"/>
                  <a:chExt cx="15698" cy="19096"/>
                </a:xfrm>
              </p:grpSpPr>
              <p:sp>
                <p:nvSpPr>
                  <p:cNvPr id="4463" name="Freeform: Shape 4462">
                    <a:extLst>
                      <a:ext uri="{FF2B5EF4-FFF2-40B4-BE49-F238E27FC236}">
                        <a16:creationId xmlns:a16="http://schemas.microsoft.com/office/drawing/2014/main" id="{C996497E-D1CD-7F09-2F67-2A2E515D89DC}"/>
                      </a:ext>
                    </a:extLst>
                  </p:cNvPr>
                  <p:cNvSpPr/>
                  <p:nvPr/>
                </p:nvSpPr>
                <p:spPr>
                  <a:xfrm>
                    <a:off x="15866115" y="9102213"/>
                    <a:ext cx="15698" cy="19096"/>
                  </a:xfrm>
                  <a:custGeom>
                    <a:avLst/>
                    <a:gdLst>
                      <a:gd name="connsiteX0" fmla="*/ 15399 w 15698"/>
                      <a:gd name="connsiteY0" fmla="*/ 5515 h 19096"/>
                      <a:gd name="connsiteX1" fmla="*/ 5026 w 15698"/>
                      <a:gd name="connsiteY1" fmla="*/ 904 h 19096"/>
                      <a:gd name="connsiteX2" fmla="*/ 416 w 15698"/>
                      <a:gd name="connsiteY2" fmla="*/ 13583 h 19096"/>
                      <a:gd name="connsiteX3" fmla="*/ 10789 w 15698"/>
                      <a:gd name="connsiteY3" fmla="*/ 18192 h 19096"/>
                      <a:gd name="connsiteX4" fmla="*/ 10789 w 15698"/>
                      <a:gd name="connsiteY4" fmla="*/ 18192 h 19096"/>
                      <a:gd name="connsiteX5" fmla="*/ 15399 w 15698"/>
                      <a:gd name="connsiteY5" fmla="*/ 5515 h 19096"/>
                      <a:gd name="connsiteX6" fmla="*/ 15399 w 15698"/>
                      <a:gd name="connsiteY6" fmla="*/ 5515 h 190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5698" h="19096">
                        <a:moveTo>
                          <a:pt x="15399" y="5515"/>
                        </a:moveTo>
                        <a:cubicBezTo>
                          <a:pt x="14246" y="904"/>
                          <a:pt x="9636" y="-1401"/>
                          <a:pt x="5026" y="904"/>
                        </a:cubicBezTo>
                        <a:cubicBezTo>
                          <a:pt x="416" y="3210"/>
                          <a:pt x="-737" y="8972"/>
                          <a:pt x="416" y="13583"/>
                        </a:cubicBezTo>
                        <a:cubicBezTo>
                          <a:pt x="1569" y="18192"/>
                          <a:pt x="6178" y="20497"/>
                          <a:pt x="10789" y="18192"/>
                        </a:cubicBezTo>
                        <a:lnTo>
                          <a:pt x="10789" y="18192"/>
                        </a:lnTo>
                        <a:cubicBezTo>
                          <a:pt x="14246" y="15887"/>
                          <a:pt x="16551" y="10124"/>
                          <a:pt x="15399" y="5515"/>
                        </a:cubicBezTo>
                        <a:lnTo>
                          <a:pt x="15399" y="5515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36D7E2"/>
                      </a:gs>
                      <a:gs pos="50000">
                        <a:srgbClr val="2CCCDD"/>
                      </a:gs>
                      <a:gs pos="100000">
                        <a:srgbClr val="23C1D9"/>
                      </a:gs>
                    </a:gsLst>
                    <a:lin ang="10800000" scaled="1"/>
                  </a:gradFill>
                  <a:ln w="115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464" name="Freeform: Shape 4463">
                    <a:extLst>
                      <a:ext uri="{FF2B5EF4-FFF2-40B4-BE49-F238E27FC236}">
                        <a16:creationId xmlns:a16="http://schemas.microsoft.com/office/drawing/2014/main" id="{ED491117-2D12-D129-57C9-0325FC18B25A}"/>
                      </a:ext>
                    </a:extLst>
                  </p:cNvPr>
                  <p:cNvSpPr/>
                  <p:nvPr/>
                </p:nvSpPr>
                <p:spPr>
                  <a:xfrm>
                    <a:off x="15867684" y="9108368"/>
                    <a:ext cx="10084" cy="7427"/>
                  </a:xfrm>
                  <a:custGeom>
                    <a:avLst/>
                    <a:gdLst>
                      <a:gd name="connsiteX0" fmla="*/ 9220 w 10084"/>
                      <a:gd name="connsiteY0" fmla="*/ 512 h 7427"/>
                      <a:gd name="connsiteX1" fmla="*/ 6915 w 10084"/>
                      <a:gd name="connsiteY1" fmla="*/ 5122 h 7427"/>
                      <a:gd name="connsiteX2" fmla="*/ 1152 w 10084"/>
                      <a:gd name="connsiteY2" fmla="*/ 2817 h 7427"/>
                      <a:gd name="connsiteX3" fmla="*/ 0 w 10084"/>
                      <a:gd name="connsiteY3" fmla="*/ 2817 h 7427"/>
                      <a:gd name="connsiteX4" fmla="*/ 0 w 10084"/>
                      <a:gd name="connsiteY4" fmla="*/ 3970 h 7427"/>
                      <a:gd name="connsiteX5" fmla="*/ 6915 w 10084"/>
                      <a:gd name="connsiteY5" fmla="*/ 7428 h 7427"/>
                      <a:gd name="connsiteX6" fmla="*/ 9220 w 10084"/>
                      <a:gd name="connsiteY6" fmla="*/ 1665 h 7427"/>
                      <a:gd name="connsiteX7" fmla="*/ 9220 w 10084"/>
                      <a:gd name="connsiteY7" fmla="*/ 512 h 7427"/>
                      <a:gd name="connsiteX8" fmla="*/ 9220 w 10084"/>
                      <a:gd name="connsiteY8" fmla="*/ 512 h 74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0084" h="7427">
                        <a:moveTo>
                          <a:pt x="9220" y="512"/>
                        </a:moveTo>
                        <a:lnTo>
                          <a:pt x="6915" y="5122"/>
                        </a:lnTo>
                        <a:lnTo>
                          <a:pt x="1152" y="2817"/>
                        </a:lnTo>
                        <a:cubicBezTo>
                          <a:pt x="1152" y="2817"/>
                          <a:pt x="0" y="2817"/>
                          <a:pt x="0" y="2817"/>
                        </a:cubicBezTo>
                        <a:cubicBezTo>
                          <a:pt x="0" y="2817"/>
                          <a:pt x="0" y="3970"/>
                          <a:pt x="0" y="3970"/>
                        </a:cubicBezTo>
                        <a:lnTo>
                          <a:pt x="6915" y="7428"/>
                        </a:lnTo>
                        <a:lnTo>
                          <a:pt x="9220" y="1665"/>
                        </a:lnTo>
                        <a:cubicBezTo>
                          <a:pt x="10372" y="512"/>
                          <a:pt x="10372" y="512"/>
                          <a:pt x="9220" y="512"/>
                        </a:cubicBezTo>
                        <a:cubicBezTo>
                          <a:pt x="9220" y="-640"/>
                          <a:pt x="9220" y="512"/>
                          <a:pt x="9220" y="512"/>
                        </a:cubicBezTo>
                        <a:close/>
                      </a:path>
                    </a:pathLst>
                  </a:custGeom>
                  <a:solidFill>
                    <a:srgbClr val="F2F2F2"/>
                  </a:solidFill>
                  <a:ln w="115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4465" name="Graphic 4">
                  <a:extLst>
                    <a:ext uri="{FF2B5EF4-FFF2-40B4-BE49-F238E27FC236}">
                      <a16:creationId xmlns:a16="http://schemas.microsoft.com/office/drawing/2014/main" id="{D97832F0-318B-5864-AD9B-9085BC420EB4}"/>
                    </a:ext>
                  </a:extLst>
                </p:cNvPr>
                <p:cNvGrpSpPr/>
                <p:nvPr/>
              </p:nvGrpSpPr>
              <p:grpSpPr>
                <a:xfrm>
                  <a:off x="15616434" y="8991322"/>
                  <a:ext cx="44948" cy="44948"/>
                  <a:chOff x="15616434" y="8991322"/>
                  <a:chExt cx="44948" cy="44948"/>
                </a:xfrm>
              </p:grpSpPr>
              <p:grpSp>
                <p:nvGrpSpPr>
                  <p:cNvPr id="4466" name="Graphic 4">
                    <a:extLst>
                      <a:ext uri="{FF2B5EF4-FFF2-40B4-BE49-F238E27FC236}">
                        <a16:creationId xmlns:a16="http://schemas.microsoft.com/office/drawing/2014/main" id="{6ACCDEE7-5A1D-C87D-CF47-BD308F53071B}"/>
                      </a:ext>
                    </a:extLst>
                  </p:cNvPr>
                  <p:cNvGrpSpPr/>
                  <p:nvPr/>
                </p:nvGrpSpPr>
                <p:grpSpPr>
                  <a:xfrm>
                    <a:off x="15616434" y="8993627"/>
                    <a:ext cx="43795" cy="42643"/>
                    <a:chOff x="15616434" y="8993627"/>
                    <a:chExt cx="43795" cy="42643"/>
                  </a:xfrm>
                  <a:solidFill>
                    <a:srgbClr val="003480"/>
                  </a:solidFill>
                </p:grpSpPr>
                <p:sp>
                  <p:nvSpPr>
                    <p:cNvPr id="4467" name="Freeform: Shape 4466">
                      <a:extLst>
                        <a:ext uri="{FF2B5EF4-FFF2-40B4-BE49-F238E27FC236}">
                          <a16:creationId xmlns:a16="http://schemas.microsoft.com/office/drawing/2014/main" id="{82D865E2-F0CC-439E-613D-18A45D04F99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647551" y="8995932"/>
                      <a:ext cx="12678" cy="24202"/>
                    </a:xfrm>
                    <a:custGeom>
                      <a:avLst/>
                      <a:gdLst>
                        <a:gd name="connsiteX0" fmla="*/ 0 w 12678"/>
                        <a:gd name="connsiteY0" fmla="*/ 4610 h 24202"/>
                        <a:gd name="connsiteX1" fmla="*/ 5763 w 12678"/>
                        <a:gd name="connsiteY1" fmla="*/ 24203 h 24202"/>
                        <a:gd name="connsiteX2" fmla="*/ 12678 w 12678"/>
                        <a:gd name="connsiteY2" fmla="*/ 19593 h 24202"/>
                        <a:gd name="connsiteX3" fmla="*/ 6916 w 12678"/>
                        <a:gd name="connsiteY3" fmla="*/ 0 h 2420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2678" h="24202">
                          <a:moveTo>
                            <a:pt x="0" y="4610"/>
                          </a:moveTo>
                          <a:lnTo>
                            <a:pt x="5763" y="24203"/>
                          </a:lnTo>
                          <a:lnTo>
                            <a:pt x="12678" y="19593"/>
                          </a:lnTo>
                          <a:lnTo>
                            <a:pt x="6916" y="0"/>
                          </a:lnTo>
                          <a:close/>
                        </a:path>
                      </a:pathLst>
                    </a:custGeom>
                    <a:solidFill>
                      <a:srgbClr val="003480"/>
                    </a:solidFill>
                    <a:ln w="11522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468" name="Freeform: Shape 4467">
                      <a:extLst>
                        <a:ext uri="{FF2B5EF4-FFF2-40B4-BE49-F238E27FC236}">
                          <a16:creationId xmlns:a16="http://schemas.microsoft.com/office/drawing/2014/main" id="{266BC668-B7D5-83FE-2F90-CE32C8016D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636026" y="8993627"/>
                      <a:ext cx="14983" cy="31118"/>
                    </a:xfrm>
                    <a:custGeom>
                      <a:avLst/>
                      <a:gdLst>
                        <a:gd name="connsiteX0" fmla="*/ 0 w 14983"/>
                        <a:gd name="connsiteY0" fmla="*/ 4610 h 31118"/>
                        <a:gd name="connsiteX1" fmla="*/ 8068 w 14983"/>
                        <a:gd name="connsiteY1" fmla="*/ 31118 h 31118"/>
                        <a:gd name="connsiteX2" fmla="*/ 14983 w 14983"/>
                        <a:gd name="connsiteY2" fmla="*/ 27661 h 31118"/>
                        <a:gd name="connsiteX3" fmla="*/ 6916 w 14983"/>
                        <a:gd name="connsiteY3" fmla="*/ 0 h 3111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983" h="31118">
                          <a:moveTo>
                            <a:pt x="0" y="4610"/>
                          </a:moveTo>
                          <a:lnTo>
                            <a:pt x="8068" y="31118"/>
                          </a:lnTo>
                          <a:lnTo>
                            <a:pt x="14983" y="27661"/>
                          </a:lnTo>
                          <a:lnTo>
                            <a:pt x="6916" y="0"/>
                          </a:lnTo>
                          <a:close/>
                        </a:path>
                      </a:pathLst>
                    </a:custGeom>
                    <a:solidFill>
                      <a:srgbClr val="003480"/>
                    </a:solidFill>
                    <a:ln w="11522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469" name="Freeform: Shape 4468">
                      <a:extLst>
                        <a:ext uri="{FF2B5EF4-FFF2-40B4-BE49-F238E27FC236}">
                          <a16:creationId xmlns:a16="http://schemas.microsoft.com/office/drawing/2014/main" id="{D52D8862-3A9B-590F-D193-B85FED2A4F3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629111" y="9002847"/>
                      <a:ext cx="12677" cy="27660"/>
                    </a:xfrm>
                    <a:custGeom>
                      <a:avLst/>
                      <a:gdLst>
                        <a:gd name="connsiteX0" fmla="*/ 0 w 12677"/>
                        <a:gd name="connsiteY0" fmla="*/ 4610 h 27660"/>
                        <a:gd name="connsiteX1" fmla="*/ 5763 w 12677"/>
                        <a:gd name="connsiteY1" fmla="*/ 27661 h 27660"/>
                        <a:gd name="connsiteX2" fmla="*/ 12677 w 12677"/>
                        <a:gd name="connsiteY2" fmla="*/ 23051 h 27660"/>
                        <a:gd name="connsiteX3" fmla="*/ 6915 w 12677"/>
                        <a:gd name="connsiteY3" fmla="*/ 0 h 2766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2677" h="27660">
                          <a:moveTo>
                            <a:pt x="0" y="4610"/>
                          </a:moveTo>
                          <a:lnTo>
                            <a:pt x="5763" y="27661"/>
                          </a:lnTo>
                          <a:lnTo>
                            <a:pt x="12677" y="23051"/>
                          </a:lnTo>
                          <a:lnTo>
                            <a:pt x="6915" y="0"/>
                          </a:lnTo>
                          <a:close/>
                        </a:path>
                      </a:pathLst>
                    </a:custGeom>
                    <a:solidFill>
                      <a:srgbClr val="003480"/>
                    </a:solidFill>
                    <a:ln w="11522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470" name="Freeform: Shape 4469">
                      <a:extLst>
                        <a:ext uri="{FF2B5EF4-FFF2-40B4-BE49-F238E27FC236}">
                          <a16:creationId xmlns:a16="http://schemas.microsoft.com/office/drawing/2014/main" id="{EE2CCB8D-8C6A-AA4D-C2CA-8EFCA4DBF98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616434" y="8997085"/>
                      <a:ext cx="17287" cy="39186"/>
                    </a:xfrm>
                    <a:custGeom>
                      <a:avLst/>
                      <a:gdLst>
                        <a:gd name="connsiteX0" fmla="*/ 0 w 17287"/>
                        <a:gd name="connsiteY0" fmla="*/ 4610 h 39186"/>
                        <a:gd name="connsiteX1" fmla="*/ 10372 w 17287"/>
                        <a:gd name="connsiteY1" fmla="*/ 39186 h 39186"/>
                        <a:gd name="connsiteX2" fmla="*/ 17288 w 17287"/>
                        <a:gd name="connsiteY2" fmla="*/ 34576 h 39186"/>
                        <a:gd name="connsiteX3" fmla="*/ 6915 w 17287"/>
                        <a:gd name="connsiteY3" fmla="*/ 0 h 3918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7287" h="39186">
                          <a:moveTo>
                            <a:pt x="0" y="4610"/>
                          </a:moveTo>
                          <a:lnTo>
                            <a:pt x="10372" y="39186"/>
                          </a:lnTo>
                          <a:lnTo>
                            <a:pt x="17288" y="34576"/>
                          </a:lnTo>
                          <a:lnTo>
                            <a:pt x="6915" y="0"/>
                          </a:lnTo>
                          <a:close/>
                        </a:path>
                      </a:pathLst>
                    </a:custGeom>
                    <a:solidFill>
                      <a:srgbClr val="003480"/>
                    </a:solidFill>
                    <a:ln w="11522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4471" name="Graphic 4">
                    <a:extLst>
                      <a:ext uri="{FF2B5EF4-FFF2-40B4-BE49-F238E27FC236}">
                        <a16:creationId xmlns:a16="http://schemas.microsoft.com/office/drawing/2014/main" id="{244214EA-82A2-908D-0B05-12D833614A99}"/>
                      </a:ext>
                    </a:extLst>
                  </p:cNvPr>
                  <p:cNvGrpSpPr/>
                  <p:nvPr/>
                </p:nvGrpSpPr>
                <p:grpSpPr>
                  <a:xfrm>
                    <a:off x="15617586" y="8991322"/>
                    <a:ext cx="43795" cy="42643"/>
                    <a:chOff x="15617586" y="8991322"/>
                    <a:chExt cx="43795" cy="42643"/>
                  </a:xfrm>
                </p:grpSpPr>
                <p:sp>
                  <p:nvSpPr>
                    <p:cNvPr id="4472" name="Freeform: Shape 4471">
                      <a:extLst>
                        <a:ext uri="{FF2B5EF4-FFF2-40B4-BE49-F238E27FC236}">
                          <a16:creationId xmlns:a16="http://schemas.microsoft.com/office/drawing/2014/main" id="{44064C08-E5A5-64C2-33DC-32B4E731313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648704" y="8992475"/>
                      <a:ext cx="12677" cy="24202"/>
                    </a:xfrm>
                    <a:custGeom>
                      <a:avLst/>
                      <a:gdLst>
                        <a:gd name="connsiteX0" fmla="*/ 0 w 12677"/>
                        <a:gd name="connsiteY0" fmla="*/ 4610 h 24202"/>
                        <a:gd name="connsiteX1" fmla="*/ 5763 w 12677"/>
                        <a:gd name="connsiteY1" fmla="*/ 24203 h 24202"/>
                        <a:gd name="connsiteX2" fmla="*/ 12677 w 12677"/>
                        <a:gd name="connsiteY2" fmla="*/ 19593 h 24202"/>
                        <a:gd name="connsiteX3" fmla="*/ 6915 w 12677"/>
                        <a:gd name="connsiteY3" fmla="*/ 0 h 2420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2677" h="24202">
                          <a:moveTo>
                            <a:pt x="0" y="4610"/>
                          </a:moveTo>
                          <a:lnTo>
                            <a:pt x="5763" y="24203"/>
                          </a:lnTo>
                          <a:lnTo>
                            <a:pt x="12677" y="19593"/>
                          </a:lnTo>
                          <a:lnTo>
                            <a:pt x="6915" y="0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36D7E2"/>
                        </a:gs>
                        <a:gs pos="50000">
                          <a:srgbClr val="2CCCDD"/>
                        </a:gs>
                        <a:gs pos="100000">
                          <a:srgbClr val="23C1D9"/>
                        </a:gs>
                      </a:gsLst>
                      <a:lin ang="10800000" scaled="1"/>
                    </a:gradFill>
                    <a:ln w="11522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473" name="Freeform: Shape 4472">
                      <a:extLst>
                        <a:ext uri="{FF2B5EF4-FFF2-40B4-BE49-F238E27FC236}">
                          <a16:creationId xmlns:a16="http://schemas.microsoft.com/office/drawing/2014/main" id="{3D68B019-D444-BF4F-06A6-55C854A365E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638331" y="8991322"/>
                      <a:ext cx="13830" cy="31118"/>
                    </a:xfrm>
                    <a:custGeom>
                      <a:avLst/>
                      <a:gdLst>
                        <a:gd name="connsiteX0" fmla="*/ 0 w 13830"/>
                        <a:gd name="connsiteY0" fmla="*/ 4610 h 31118"/>
                        <a:gd name="connsiteX1" fmla="*/ 6916 w 13830"/>
                        <a:gd name="connsiteY1" fmla="*/ 31118 h 31118"/>
                        <a:gd name="connsiteX2" fmla="*/ 13830 w 13830"/>
                        <a:gd name="connsiteY2" fmla="*/ 26509 h 31118"/>
                        <a:gd name="connsiteX3" fmla="*/ 6916 w 13830"/>
                        <a:gd name="connsiteY3" fmla="*/ 0 h 3111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3830" h="31118">
                          <a:moveTo>
                            <a:pt x="0" y="4610"/>
                          </a:moveTo>
                          <a:lnTo>
                            <a:pt x="6916" y="31118"/>
                          </a:lnTo>
                          <a:lnTo>
                            <a:pt x="13830" y="26509"/>
                          </a:lnTo>
                          <a:lnTo>
                            <a:pt x="6916" y="0"/>
                          </a:lnTo>
                          <a:close/>
                        </a:path>
                      </a:pathLst>
                    </a:custGeom>
                    <a:solidFill>
                      <a:srgbClr val="42B1FF"/>
                    </a:solidFill>
                    <a:ln w="11522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474" name="Freeform: Shape 4473">
                      <a:extLst>
                        <a:ext uri="{FF2B5EF4-FFF2-40B4-BE49-F238E27FC236}">
                          <a16:creationId xmlns:a16="http://schemas.microsoft.com/office/drawing/2014/main" id="{9CCD8852-F0D9-EF3B-7657-A915DE985C3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630263" y="9000543"/>
                      <a:ext cx="13830" cy="27660"/>
                    </a:xfrm>
                    <a:custGeom>
                      <a:avLst/>
                      <a:gdLst>
                        <a:gd name="connsiteX0" fmla="*/ 0 w 13830"/>
                        <a:gd name="connsiteY0" fmla="*/ 4610 h 27660"/>
                        <a:gd name="connsiteX1" fmla="*/ 6916 w 13830"/>
                        <a:gd name="connsiteY1" fmla="*/ 27660 h 27660"/>
                        <a:gd name="connsiteX2" fmla="*/ 13830 w 13830"/>
                        <a:gd name="connsiteY2" fmla="*/ 23051 h 27660"/>
                        <a:gd name="connsiteX3" fmla="*/ 6916 w 13830"/>
                        <a:gd name="connsiteY3" fmla="*/ 0 h 2766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3830" h="27660">
                          <a:moveTo>
                            <a:pt x="0" y="4610"/>
                          </a:moveTo>
                          <a:lnTo>
                            <a:pt x="6916" y="27660"/>
                          </a:lnTo>
                          <a:lnTo>
                            <a:pt x="13830" y="23051"/>
                          </a:lnTo>
                          <a:lnTo>
                            <a:pt x="6916" y="0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36D7E2"/>
                        </a:gs>
                        <a:gs pos="50000">
                          <a:srgbClr val="2CCCDD"/>
                        </a:gs>
                        <a:gs pos="100000">
                          <a:srgbClr val="23C1D9"/>
                        </a:gs>
                      </a:gsLst>
                      <a:lin ang="10800000" scaled="1"/>
                    </a:gradFill>
                    <a:ln w="11522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475" name="Freeform: Shape 4474">
                      <a:extLst>
                        <a:ext uri="{FF2B5EF4-FFF2-40B4-BE49-F238E27FC236}">
                          <a16:creationId xmlns:a16="http://schemas.microsoft.com/office/drawing/2014/main" id="{0978113B-DB0C-6328-65BB-19B1A2184E3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617586" y="8994780"/>
                      <a:ext cx="17287" cy="39185"/>
                    </a:xfrm>
                    <a:custGeom>
                      <a:avLst/>
                      <a:gdLst>
                        <a:gd name="connsiteX0" fmla="*/ 0 w 17287"/>
                        <a:gd name="connsiteY0" fmla="*/ 3457 h 39185"/>
                        <a:gd name="connsiteX1" fmla="*/ 10373 w 17287"/>
                        <a:gd name="connsiteY1" fmla="*/ 39185 h 39185"/>
                        <a:gd name="connsiteX2" fmla="*/ 17288 w 17287"/>
                        <a:gd name="connsiteY2" fmla="*/ 34576 h 39185"/>
                        <a:gd name="connsiteX3" fmla="*/ 6915 w 17287"/>
                        <a:gd name="connsiteY3" fmla="*/ 0 h 3918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7287" h="39185">
                          <a:moveTo>
                            <a:pt x="0" y="3457"/>
                          </a:moveTo>
                          <a:lnTo>
                            <a:pt x="10373" y="39185"/>
                          </a:lnTo>
                          <a:lnTo>
                            <a:pt x="17288" y="34576"/>
                          </a:lnTo>
                          <a:lnTo>
                            <a:pt x="6915" y="0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0366FE"/>
                        </a:gs>
                        <a:gs pos="50000">
                          <a:srgbClr val="0451E5"/>
                        </a:gs>
                        <a:gs pos="100000">
                          <a:srgbClr val="063CCC"/>
                        </a:gs>
                      </a:gsLst>
                      <a:lin ang="0" scaled="1"/>
                    </a:gradFill>
                    <a:ln w="11522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</p:grpSp>
            <p:sp>
              <p:nvSpPr>
                <p:cNvPr id="4476" name="Freeform: Shape 4475">
                  <a:extLst>
                    <a:ext uri="{FF2B5EF4-FFF2-40B4-BE49-F238E27FC236}">
                      <a16:creationId xmlns:a16="http://schemas.microsoft.com/office/drawing/2014/main" id="{4D374D0B-5AAC-A72B-C04E-61AB327A9C9C}"/>
                    </a:ext>
                  </a:extLst>
                </p:cNvPr>
                <p:cNvSpPr/>
                <p:nvPr/>
              </p:nvSpPr>
              <p:spPr>
                <a:xfrm>
                  <a:off x="15734997" y="9023593"/>
                  <a:ext cx="30259" cy="35837"/>
                </a:xfrm>
                <a:custGeom>
                  <a:avLst/>
                  <a:gdLst>
                    <a:gd name="connsiteX0" fmla="*/ 12824 w 30259"/>
                    <a:gd name="connsiteY0" fmla="*/ 0 h 35837"/>
                    <a:gd name="connsiteX1" fmla="*/ 147 w 30259"/>
                    <a:gd name="connsiteY1" fmla="*/ 18440 h 35837"/>
                    <a:gd name="connsiteX2" fmla="*/ 17435 w 30259"/>
                    <a:gd name="connsiteY2" fmla="*/ 35728 h 35837"/>
                    <a:gd name="connsiteX3" fmla="*/ 30112 w 30259"/>
                    <a:gd name="connsiteY3" fmla="*/ 17288 h 35837"/>
                    <a:gd name="connsiteX4" fmla="*/ 12824 w 30259"/>
                    <a:gd name="connsiteY4" fmla="*/ 0 h 358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0259" h="35837">
                      <a:moveTo>
                        <a:pt x="12824" y="0"/>
                      </a:moveTo>
                      <a:cubicBezTo>
                        <a:pt x="4757" y="0"/>
                        <a:pt x="-1006" y="8067"/>
                        <a:pt x="147" y="18440"/>
                      </a:cubicBezTo>
                      <a:cubicBezTo>
                        <a:pt x="1299" y="28813"/>
                        <a:pt x="9367" y="36880"/>
                        <a:pt x="17435" y="35728"/>
                      </a:cubicBezTo>
                      <a:cubicBezTo>
                        <a:pt x="25503" y="35728"/>
                        <a:pt x="31265" y="27660"/>
                        <a:pt x="30112" y="17288"/>
                      </a:cubicBezTo>
                      <a:cubicBezTo>
                        <a:pt x="28960" y="8067"/>
                        <a:pt x="20892" y="0"/>
                        <a:pt x="1282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36D7E2"/>
                    </a:gs>
                    <a:gs pos="50000">
                      <a:srgbClr val="2CCCDD"/>
                    </a:gs>
                    <a:gs pos="100000">
                      <a:srgbClr val="23C1D9"/>
                    </a:gs>
                  </a:gsLst>
                  <a:lin ang="10800000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477" name="Freeform: Shape 4476">
                  <a:extLst>
                    <a:ext uri="{FF2B5EF4-FFF2-40B4-BE49-F238E27FC236}">
                      <a16:creationId xmlns:a16="http://schemas.microsoft.com/office/drawing/2014/main" id="{E837AA81-085F-781B-6059-BDCFC695D1B9}"/>
                    </a:ext>
                  </a:extLst>
                </p:cNvPr>
                <p:cNvSpPr/>
                <p:nvPr/>
              </p:nvSpPr>
              <p:spPr>
                <a:xfrm>
                  <a:off x="15786499" y="9008500"/>
                  <a:ext cx="32134" cy="36990"/>
                </a:xfrm>
                <a:custGeom>
                  <a:avLst/>
                  <a:gdLst>
                    <a:gd name="connsiteX0" fmla="*/ 13186 w 32134"/>
                    <a:gd name="connsiteY0" fmla="*/ 109 h 36990"/>
                    <a:gd name="connsiteX1" fmla="*/ 508 w 32134"/>
                    <a:gd name="connsiteY1" fmla="*/ 18550 h 36990"/>
                    <a:gd name="connsiteX2" fmla="*/ 18948 w 32134"/>
                    <a:gd name="connsiteY2" fmla="*/ 36990 h 36990"/>
                    <a:gd name="connsiteX3" fmla="*/ 31627 w 32134"/>
                    <a:gd name="connsiteY3" fmla="*/ 18550 h 36990"/>
                    <a:gd name="connsiteX4" fmla="*/ 13186 w 32134"/>
                    <a:gd name="connsiteY4" fmla="*/ 109 h 369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134" h="36990">
                      <a:moveTo>
                        <a:pt x="13186" y="109"/>
                      </a:moveTo>
                      <a:cubicBezTo>
                        <a:pt x="3966" y="109"/>
                        <a:pt x="-1797" y="9330"/>
                        <a:pt x="508" y="18550"/>
                      </a:cubicBezTo>
                      <a:cubicBezTo>
                        <a:pt x="1661" y="28923"/>
                        <a:pt x="9728" y="36990"/>
                        <a:pt x="18948" y="36990"/>
                      </a:cubicBezTo>
                      <a:cubicBezTo>
                        <a:pt x="28169" y="36990"/>
                        <a:pt x="33931" y="27770"/>
                        <a:pt x="31627" y="18550"/>
                      </a:cubicBezTo>
                      <a:cubicBezTo>
                        <a:pt x="30474" y="7025"/>
                        <a:pt x="22406" y="-1043"/>
                        <a:pt x="13186" y="109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36D7E2"/>
                    </a:gs>
                    <a:gs pos="50000">
                      <a:srgbClr val="2CCCDD"/>
                    </a:gs>
                    <a:gs pos="100000">
                      <a:srgbClr val="23C1D9"/>
                    </a:gs>
                  </a:gsLst>
                  <a:lin ang="10800000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4478" name="Graphic 4">
                  <a:extLst>
                    <a:ext uri="{FF2B5EF4-FFF2-40B4-BE49-F238E27FC236}">
                      <a16:creationId xmlns:a16="http://schemas.microsoft.com/office/drawing/2014/main" id="{44974FBF-1DA2-893B-088B-F305CECC10D9}"/>
                    </a:ext>
                  </a:extLst>
                </p:cNvPr>
                <p:cNvGrpSpPr/>
                <p:nvPr/>
              </p:nvGrpSpPr>
              <p:grpSpPr>
                <a:xfrm>
                  <a:off x="15625654" y="9062779"/>
                  <a:ext cx="95659" cy="126777"/>
                  <a:chOff x="15625654" y="9062779"/>
                  <a:chExt cx="95659" cy="126777"/>
                </a:xfrm>
              </p:grpSpPr>
              <p:grpSp>
                <p:nvGrpSpPr>
                  <p:cNvPr id="4479" name="Graphic 4">
                    <a:extLst>
                      <a:ext uri="{FF2B5EF4-FFF2-40B4-BE49-F238E27FC236}">
                        <a16:creationId xmlns:a16="http://schemas.microsoft.com/office/drawing/2014/main" id="{69AAD354-90DE-B60C-6A09-A9106D93EDEC}"/>
                      </a:ext>
                    </a:extLst>
                  </p:cNvPr>
                  <p:cNvGrpSpPr/>
                  <p:nvPr/>
                </p:nvGrpSpPr>
                <p:grpSpPr>
                  <a:xfrm>
                    <a:off x="15642942" y="9062779"/>
                    <a:ext cx="44948" cy="101422"/>
                    <a:chOff x="15642942" y="9062779"/>
                    <a:chExt cx="44948" cy="101422"/>
                  </a:xfrm>
                </p:grpSpPr>
                <p:sp>
                  <p:nvSpPr>
                    <p:cNvPr id="4480" name="Freeform: Shape 4479">
                      <a:extLst>
                        <a:ext uri="{FF2B5EF4-FFF2-40B4-BE49-F238E27FC236}">
                          <a16:creationId xmlns:a16="http://schemas.microsoft.com/office/drawing/2014/main" id="{B57123E6-83C6-E3AC-F0A4-E2995E48DF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642942" y="9062779"/>
                      <a:ext cx="19593" cy="11525"/>
                    </a:xfrm>
                    <a:custGeom>
                      <a:avLst/>
                      <a:gdLst>
                        <a:gd name="connsiteX0" fmla="*/ 19593 w 19593"/>
                        <a:gd name="connsiteY0" fmla="*/ 6916 h 11525"/>
                        <a:gd name="connsiteX1" fmla="*/ 11525 w 19593"/>
                        <a:gd name="connsiteY1" fmla="*/ 11525 h 11525"/>
                        <a:gd name="connsiteX2" fmla="*/ 0 w 19593"/>
                        <a:gd name="connsiteY2" fmla="*/ 4610 h 11525"/>
                        <a:gd name="connsiteX3" fmla="*/ 8068 w 19593"/>
                        <a:gd name="connsiteY3" fmla="*/ 0 h 1152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9593" h="11525">
                          <a:moveTo>
                            <a:pt x="19593" y="6916"/>
                          </a:moveTo>
                          <a:lnTo>
                            <a:pt x="11525" y="11525"/>
                          </a:lnTo>
                          <a:lnTo>
                            <a:pt x="0" y="4610"/>
                          </a:lnTo>
                          <a:lnTo>
                            <a:pt x="8068" y="0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0366FE"/>
                        </a:gs>
                        <a:gs pos="50000">
                          <a:srgbClr val="0451E5"/>
                        </a:gs>
                        <a:gs pos="100000">
                          <a:srgbClr val="063CCC"/>
                        </a:gs>
                      </a:gsLst>
                      <a:lin ang="0" scaled="1"/>
                    </a:gradFill>
                    <a:ln w="11522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481" name="Freeform: Shape 4480">
                      <a:extLst>
                        <a:ext uri="{FF2B5EF4-FFF2-40B4-BE49-F238E27FC236}">
                          <a16:creationId xmlns:a16="http://schemas.microsoft.com/office/drawing/2014/main" id="{70D93A02-C38E-10C8-2F79-6346DF42AB2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642942" y="9067389"/>
                      <a:ext cx="36880" cy="96811"/>
                    </a:xfrm>
                    <a:custGeom>
                      <a:avLst/>
                      <a:gdLst>
                        <a:gd name="connsiteX0" fmla="*/ 36881 w 36880"/>
                        <a:gd name="connsiteY0" fmla="*/ 96812 h 96811"/>
                        <a:gd name="connsiteX1" fmla="*/ 25356 w 36880"/>
                        <a:gd name="connsiteY1" fmla="*/ 88745 h 96811"/>
                        <a:gd name="connsiteX2" fmla="*/ 0 w 36880"/>
                        <a:gd name="connsiteY2" fmla="*/ 0 h 96811"/>
                        <a:gd name="connsiteX3" fmla="*/ 11525 w 36880"/>
                        <a:gd name="connsiteY3" fmla="*/ 6915 h 9681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36880" h="96811">
                          <a:moveTo>
                            <a:pt x="36881" y="96812"/>
                          </a:moveTo>
                          <a:lnTo>
                            <a:pt x="25356" y="88745"/>
                          </a:lnTo>
                          <a:lnTo>
                            <a:pt x="0" y="0"/>
                          </a:lnTo>
                          <a:lnTo>
                            <a:pt x="11525" y="6915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0366FE"/>
                        </a:gs>
                        <a:gs pos="50000">
                          <a:srgbClr val="0451E5"/>
                        </a:gs>
                        <a:gs pos="100000">
                          <a:srgbClr val="063CCC"/>
                        </a:gs>
                      </a:gsLst>
                      <a:lin ang="0" scaled="1"/>
                    </a:gradFill>
                    <a:ln w="11522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482" name="Freeform: Shape 4481">
                      <a:extLst>
                        <a:ext uri="{FF2B5EF4-FFF2-40B4-BE49-F238E27FC236}">
                          <a16:creationId xmlns:a16="http://schemas.microsoft.com/office/drawing/2014/main" id="{DD0E5E6F-2783-2C5B-AA59-7C9A7092D78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654467" y="9069694"/>
                      <a:ext cx="33422" cy="94506"/>
                    </a:xfrm>
                    <a:custGeom>
                      <a:avLst/>
                      <a:gdLst>
                        <a:gd name="connsiteX0" fmla="*/ 33423 w 33422"/>
                        <a:gd name="connsiteY0" fmla="*/ 89897 h 94506"/>
                        <a:gd name="connsiteX1" fmla="*/ 25356 w 33422"/>
                        <a:gd name="connsiteY1" fmla="*/ 94506 h 94506"/>
                        <a:gd name="connsiteX2" fmla="*/ 0 w 33422"/>
                        <a:gd name="connsiteY2" fmla="*/ 4610 h 94506"/>
                        <a:gd name="connsiteX3" fmla="*/ 8068 w 33422"/>
                        <a:gd name="connsiteY3" fmla="*/ 0 h 945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33422" h="94506">
                          <a:moveTo>
                            <a:pt x="33423" y="89897"/>
                          </a:moveTo>
                          <a:lnTo>
                            <a:pt x="25356" y="94506"/>
                          </a:lnTo>
                          <a:lnTo>
                            <a:pt x="0" y="4610"/>
                          </a:lnTo>
                          <a:lnTo>
                            <a:pt x="8068" y="0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0366FE"/>
                        </a:gs>
                        <a:gs pos="50000">
                          <a:srgbClr val="0451E5"/>
                        </a:gs>
                        <a:gs pos="100000">
                          <a:srgbClr val="063CCC"/>
                        </a:gs>
                      </a:gsLst>
                      <a:lin ang="0" scaled="1"/>
                    </a:gradFill>
                    <a:ln w="11522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4483" name="Graphic 4">
                    <a:extLst>
                      <a:ext uri="{FF2B5EF4-FFF2-40B4-BE49-F238E27FC236}">
                        <a16:creationId xmlns:a16="http://schemas.microsoft.com/office/drawing/2014/main" id="{918F140D-A767-6630-C156-1A9DCF297E50}"/>
                      </a:ext>
                    </a:extLst>
                  </p:cNvPr>
                  <p:cNvGrpSpPr/>
                  <p:nvPr/>
                </p:nvGrpSpPr>
                <p:grpSpPr>
                  <a:xfrm>
                    <a:off x="15632569" y="9108880"/>
                    <a:ext cx="34575" cy="63388"/>
                    <a:chOff x="15632569" y="9108880"/>
                    <a:chExt cx="34575" cy="63388"/>
                  </a:xfrm>
                </p:grpSpPr>
                <p:sp>
                  <p:nvSpPr>
                    <p:cNvPr id="4484" name="Freeform: Shape 4483">
                      <a:extLst>
                        <a:ext uri="{FF2B5EF4-FFF2-40B4-BE49-F238E27FC236}">
                          <a16:creationId xmlns:a16="http://schemas.microsoft.com/office/drawing/2014/main" id="{5686804A-CD57-4844-03EC-98BA9BE693C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632569" y="9108880"/>
                      <a:ext cx="19593" cy="11525"/>
                    </a:xfrm>
                    <a:custGeom>
                      <a:avLst/>
                      <a:gdLst>
                        <a:gd name="connsiteX0" fmla="*/ 19593 w 19593"/>
                        <a:gd name="connsiteY0" fmla="*/ 8068 h 11525"/>
                        <a:gd name="connsiteX1" fmla="*/ 11525 w 19593"/>
                        <a:gd name="connsiteY1" fmla="*/ 11525 h 11525"/>
                        <a:gd name="connsiteX2" fmla="*/ 0 w 19593"/>
                        <a:gd name="connsiteY2" fmla="*/ 4610 h 11525"/>
                        <a:gd name="connsiteX3" fmla="*/ 8068 w 19593"/>
                        <a:gd name="connsiteY3" fmla="*/ 0 h 1152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9593" h="11525">
                          <a:moveTo>
                            <a:pt x="19593" y="8068"/>
                          </a:moveTo>
                          <a:lnTo>
                            <a:pt x="11525" y="11525"/>
                          </a:lnTo>
                          <a:lnTo>
                            <a:pt x="0" y="4610"/>
                          </a:lnTo>
                          <a:lnTo>
                            <a:pt x="8068" y="0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36D7E2"/>
                        </a:gs>
                        <a:gs pos="50000">
                          <a:srgbClr val="2CCCDD"/>
                        </a:gs>
                        <a:gs pos="100000">
                          <a:srgbClr val="23C1D9"/>
                        </a:gs>
                      </a:gsLst>
                      <a:lin ang="10800000" scaled="1"/>
                    </a:gradFill>
                    <a:ln w="11522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485" name="Freeform: Shape 4484">
                      <a:extLst>
                        <a:ext uri="{FF2B5EF4-FFF2-40B4-BE49-F238E27FC236}">
                          <a16:creationId xmlns:a16="http://schemas.microsoft.com/office/drawing/2014/main" id="{E55B3F8E-EC4E-9E70-3E82-C6F99353DA4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632569" y="9113490"/>
                      <a:ext cx="26507" cy="58778"/>
                    </a:xfrm>
                    <a:custGeom>
                      <a:avLst/>
                      <a:gdLst>
                        <a:gd name="connsiteX0" fmla="*/ 11525 w 26507"/>
                        <a:gd name="connsiteY0" fmla="*/ 6915 h 58778"/>
                        <a:gd name="connsiteX1" fmla="*/ 26508 w 26507"/>
                        <a:gd name="connsiteY1" fmla="*/ 58778 h 58778"/>
                        <a:gd name="connsiteX2" fmla="*/ 14983 w 26507"/>
                        <a:gd name="connsiteY2" fmla="*/ 50711 h 58778"/>
                        <a:gd name="connsiteX3" fmla="*/ 0 w 26507"/>
                        <a:gd name="connsiteY3" fmla="*/ 0 h 5877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6507" h="58778">
                          <a:moveTo>
                            <a:pt x="11525" y="6915"/>
                          </a:moveTo>
                          <a:lnTo>
                            <a:pt x="26508" y="58778"/>
                          </a:lnTo>
                          <a:lnTo>
                            <a:pt x="14983" y="50711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36D7E2"/>
                        </a:gs>
                        <a:gs pos="50000">
                          <a:srgbClr val="2CCCDD"/>
                        </a:gs>
                        <a:gs pos="100000">
                          <a:srgbClr val="23C1D9"/>
                        </a:gs>
                      </a:gsLst>
                      <a:lin ang="10800000" scaled="1"/>
                    </a:gradFill>
                    <a:ln w="11522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486" name="Freeform: Shape 4485">
                      <a:extLst>
                        <a:ext uri="{FF2B5EF4-FFF2-40B4-BE49-F238E27FC236}">
                          <a16:creationId xmlns:a16="http://schemas.microsoft.com/office/drawing/2014/main" id="{67065C6E-9B45-7E0B-DB68-0A079B1107B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644094" y="9116948"/>
                      <a:ext cx="23050" cy="55321"/>
                    </a:xfrm>
                    <a:custGeom>
                      <a:avLst/>
                      <a:gdLst>
                        <a:gd name="connsiteX0" fmla="*/ 8068 w 23050"/>
                        <a:gd name="connsiteY0" fmla="*/ 0 h 55321"/>
                        <a:gd name="connsiteX1" fmla="*/ 23051 w 23050"/>
                        <a:gd name="connsiteY1" fmla="*/ 50711 h 55321"/>
                        <a:gd name="connsiteX2" fmla="*/ 14983 w 23050"/>
                        <a:gd name="connsiteY2" fmla="*/ 55321 h 55321"/>
                        <a:gd name="connsiteX3" fmla="*/ 0 w 23050"/>
                        <a:gd name="connsiteY3" fmla="*/ 3457 h 553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3050" h="55321">
                          <a:moveTo>
                            <a:pt x="8068" y="0"/>
                          </a:moveTo>
                          <a:lnTo>
                            <a:pt x="23051" y="50711"/>
                          </a:lnTo>
                          <a:lnTo>
                            <a:pt x="14983" y="55321"/>
                          </a:lnTo>
                          <a:lnTo>
                            <a:pt x="0" y="3457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36D7E2"/>
                        </a:gs>
                        <a:gs pos="50000">
                          <a:srgbClr val="2CCCDD"/>
                        </a:gs>
                        <a:gs pos="100000">
                          <a:srgbClr val="23C1D9"/>
                        </a:gs>
                      </a:gsLst>
                      <a:lin ang="10800000" scaled="1"/>
                    </a:gradFill>
                    <a:ln w="11522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4487" name="Graphic 4">
                    <a:extLst>
                      <a:ext uri="{FF2B5EF4-FFF2-40B4-BE49-F238E27FC236}">
                        <a16:creationId xmlns:a16="http://schemas.microsoft.com/office/drawing/2014/main" id="{DB8AE0A6-EEF4-91B1-3EBB-4561EE9E2D19}"/>
                      </a:ext>
                    </a:extLst>
                  </p:cNvPr>
                  <p:cNvGrpSpPr/>
                  <p:nvPr/>
                </p:nvGrpSpPr>
                <p:grpSpPr>
                  <a:xfrm>
                    <a:off x="15678670" y="9089287"/>
                    <a:ext cx="42643" cy="85287"/>
                    <a:chOff x="15678670" y="9089287"/>
                    <a:chExt cx="42643" cy="85287"/>
                  </a:xfrm>
                </p:grpSpPr>
                <p:sp>
                  <p:nvSpPr>
                    <p:cNvPr id="4488" name="Freeform: Shape 4487">
                      <a:extLst>
                        <a:ext uri="{FF2B5EF4-FFF2-40B4-BE49-F238E27FC236}">
                          <a16:creationId xmlns:a16="http://schemas.microsoft.com/office/drawing/2014/main" id="{CD434447-9F9A-EAAA-811D-1AF6989BDB3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678670" y="9089287"/>
                      <a:ext cx="20745" cy="11525"/>
                    </a:xfrm>
                    <a:custGeom>
                      <a:avLst/>
                      <a:gdLst>
                        <a:gd name="connsiteX0" fmla="*/ 20745 w 20745"/>
                        <a:gd name="connsiteY0" fmla="*/ 6916 h 11525"/>
                        <a:gd name="connsiteX1" fmla="*/ 12678 w 20745"/>
                        <a:gd name="connsiteY1" fmla="*/ 11525 h 11525"/>
                        <a:gd name="connsiteX2" fmla="*/ 0 w 20745"/>
                        <a:gd name="connsiteY2" fmla="*/ 4610 h 11525"/>
                        <a:gd name="connsiteX3" fmla="*/ 9220 w 20745"/>
                        <a:gd name="connsiteY3" fmla="*/ 0 h 1152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0745" h="11525">
                          <a:moveTo>
                            <a:pt x="20745" y="6916"/>
                          </a:moveTo>
                          <a:lnTo>
                            <a:pt x="12678" y="11525"/>
                          </a:lnTo>
                          <a:lnTo>
                            <a:pt x="0" y="4610"/>
                          </a:lnTo>
                          <a:lnTo>
                            <a:pt x="9220" y="0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DD3970"/>
                        </a:gs>
                        <a:gs pos="50000">
                          <a:srgbClr val="D92C66"/>
                        </a:gs>
                        <a:gs pos="100000">
                          <a:srgbClr val="D61F5C"/>
                        </a:gs>
                      </a:gsLst>
                      <a:lin ang="15240145" scaled="1"/>
                    </a:gradFill>
                    <a:ln w="11522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489" name="Freeform: Shape 4488">
                      <a:extLst>
                        <a:ext uri="{FF2B5EF4-FFF2-40B4-BE49-F238E27FC236}">
                          <a16:creationId xmlns:a16="http://schemas.microsoft.com/office/drawing/2014/main" id="{93332665-9841-1D81-A426-0FC9B3AEE7C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678670" y="9093897"/>
                      <a:ext cx="33423" cy="80676"/>
                    </a:xfrm>
                    <a:custGeom>
                      <a:avLst/>
                      <a:gdLst>
                        <a:gd name="connsiteX0" fmla="*/ 33424 w 33423"/>
                        <a:gd name="connsiteY0" fmla="*/ 80677 h 80676"/>
                        <a:gd name="connsiteX1" fmla="*/ 21898 w 33423"/>
                        <a:gd name="connsiteY1" fmla="*/ 72609 h 80676"/>
                        <a:gd name="connsiteX2" fmla="*/ 0 w 33423"/>
                        <a:gd name="connsiteY2" fmla="*/ 0 h 80676"/>
                        <a:gd name="connsiteX3" fmla="*/ 12678 w 33423"/>
                        <a:gd name="connsiteY3" fmla="*/ 6915 h 806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33423" h="80676">
                          <a:moveTo>
                            <a:pt x="33424" y="80677"/>
                          </a:moveTo>
                          <a:lnTo>
                            <a:pt x="21898" y="72609"/>
                          </a:lnTo>
                          <a:lnTo>
                            <a:pt x="0" y="0"/>
                          </a:lnTo>
                          <a:lnTo>
                            <a:pt x="12678" y="6915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DD3970"/>
                        </a:gs>
                        <a:gs pos="50000">
                          <a:srgbClr val="D92C66"/>
                        </a:gs>
                        <a:gs pos="100000">
                          <a:srgbClr val="D61F5C"/>
                        </a:gs>
                      </a:gsLst>
                      <a:lin ang="15240145" scaled="1"/>
                    </a:gradFill>
                    <a:ln w="11522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490" name="Freeform: Shape 4489">
                      <a:extLst>
                        <a:ext uri="{FF2B5EF4-FFF2-40B4-BE49-F238E27FC236}">
                          <a16:creationId xmlns:a16="http://schemas.microsoft.com/office/drawing/2014/main" id="{D7821564-F13B-9652-2CF1-1603EC6E45F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691348" y="9096202"/>
                      <a:ext cx="29965" cy="78371"/>
                    </a:xfrm>
                    <a:custGeom>
                      <a:avLst/>
                      <a:gdLst>
                        <a:gd name="connsiteX0" fmla="*/ 29965 w 29965"/>
                        <a:gd name="connsiteY0" fmla="*/ 73761 h 78371"/>
                        <a:gd name="connsiteX1" fmla="*/ 20745 w 29965"/>
                        <a:gd name="connsiteY1" fmla="*/ 78372 h 78371"/>
                        <a:gd name="connsiteX2" fmla="*/ 0 w 29965"/>
                        <a:gd name="connsiteY2" fmla="*/ 4610 h 78371"/>
                        <a:gd name="connsiteX3" fmla="*/ 8067 w 29965"/>
                        <a:gd name="connsiteY3" fmla="*/ 0 h 7837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9965" h="78371">
                          <a:moveTo>
                            <a:pt x="29965" y="73761"/>
                          </a:moveTo>
                          <a:lnTo>
                            <a:pt x="20745" y="78372"/>
                          </a:lnTo>
                          <a:lnTo>
                            <a:pt x="0" y="4610"/>
                          </a:lnTo>
                          <a:lnTo>
                            <a:pt x="8067" y="0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DD3970"/>
                        </a:gs>
                        <a:gs pos="50000">
                          <a:srgbClr val="D92C66"/>
                        </a:gs>
                        <a:gs pos="100000">
                          <a:srgbClr val="D61F5C"/>
                        </a:gs>
                      </a:gsLst>
                      <a:lin ang="15754085" scaled="1"/>
                    </a:gradFill>
                    <a:ln w="11522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4491" name="Graphic 4">
                    <a:extLst>
                      <a:ext uri="{FF2B5EF4-FFF2-40B4-BE49-F238E27FC236}">
                        <a16:creationId xmlns:a16="http://schemas.microsoft.com/office/drawing/2014/main" id="{F0731134-6238-5BA8-BE36-6001008FCD70}"/>
                      </a:ext>
                    </a:extLst>
                  </p:cNvPr>
                  <p:cNvGrpSpPr/>
                  <p:nvPr/>
                </p:nvGrpSpPr>
                <p:grpSpPr>
                  <a:xfrm>
                    <a:off x="15625654" y="9127321"/>
                    <a:ext cx="34575" cy="62235"/>
                    <a:chOff x="15625654" y="9127321"/>
                    <a:chExt cx="34575" cy="62235"/>
                  </a:xfrm>
                </p:grpSpPr>
                <p:sp>
                  <p:nvSpPr>
                    <p:cNvPr id="4492" name="Freeform: Shape 4491">
                      <a:extLst>
                        <a:ext uri="{FF2B5EF4-FFF2-40B4-BE49-F238E27FC236}">
                          <a16:creationId xmlns:a16="http://schemas.microsoft.com/office/drawing/2014/main" id="{97AA2A97-2285-0804-DE64-2E1B3EAE71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625654" y="9127321"/>
                      <a:ext cx="19593" cy="11525"/>
                    </a:xfrm>
                    <a:custGeom>
                      <a:avLst/>
                      <a:gdLst>
                        <a:gd name="connsiteX0" fmla="*/ 19593 w 19593"/>
                        <a:gd name="connsiteY0" fmla="*/ 6915 h 11525"/>
                        <a:gd name="connsiteX1" fmla="*/ 11525 w 19593"/>
                        <a:gd name="connsiteY1" fmla="*/ 11525 h 11525"/>
                        <a:gd name="connsiteX2" fmla="*/ 0 w 19593"/>
                        <a:gd name="connsiteY2" fmla="*/ 3457 h 11525"/>
                        <a:gd name="connsiteX3" fmla="*/ 8068 w 19593"/>
                        <a:gd name="connsiteY3" fmla="*/ 0 h 1152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9593" h="11525">
                          <a:moveTo>
                            <a:pt x="19593" y="6915"/>
                          </a:moveTo>
                          <a:lnTo>
                            <a:pt x="11525" y="11525"/>
                          </a:lnTo>
                          <a:lnTo>
                            <a:pt x="0" y="3457"/>
                          </a:lnTo>
                          <a:lnTo>
                            <a:pt x="8068" y="0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0366FE"/>
                        </a:gs>
                        <a:gs pos="50000">
                          <a:srgbClr val="0451E5"/>
                        </a:gs>
                        <a:gs pos="100000">
                          <a:srgbClr val="063CCC"/>
                        </a:gs>
                      </a:gsLst>
                      <a:lin ang="0" scaled="1"/>
                    </a:gradFill>
                    <a:ln w="11522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493" name="Freeform: Shape 4492">
                      <a:extLst>
                        <a:ext uri="{FF2B5EF4-FFF2-40B4-BE49-F238E27FC236}">
                          <a16:creationId xmlns:a16="http://schemas.microsoft.com/office/drawing/2014/main" id="{9E8AF8D9-39D4-8C52-39D4-343999FE16B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625654" y="9130778"/>
                      <a:ext cx="26507" cy="58778"/>
                    </a:xfrm>
                    <a:custGeom>
                      <a:avLst/>
                      <a:gdLst>
                        <a:gd name="connsiteX0" fmla="*/ 26508 w 26507"/>
                        <a:gd name="connsiteY0" fmla="*/ 58778 h 58778"/>
                        <a:gd name="connsiteX1" fmla="*/ 14983 w 26507"/>
                        <a:gd name="connsiteY1" fmla="*/ 50711 h 58778"/>
                        <a:gd name="connsiteX2" fmla="*/ 0 w 26507"/>
                        <a:gd name="connsiteY2" fmla="*/ 0 h 58778"/>
                        <a:gd name="connsiteX3" fmla="*/ 11525 w 26507"/>
                        <a:gd name="connsiteY3" fmla="*/ 8068 h 5877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6507" h="58778">
                          <a:moveTo>
                            <a:pt x="26508" y="58778"/>
                          </a:moveTo>
                          <a:lnTo>
                            <a:pt x="14983" y="50711"/>
                          </a:lnTo>
                          <a:lnTo>
                            <a:pt x="0" y="0"/>
                          </a:lnTo>
                          <a:lnTo>
                            <a:pt x="11525" y="8068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0366FE"/>
                        </a:gs>
                        <a:gs pos="50000">
                          <a:srgbClr val="0451E5"/>
                        </a:gs>
                        <a:gs pos="100000">
                          <a:srgbClr val="063CCC"/>
                        </a:gs>
                      </a:gsLst>
                      <a:lin ang="0" scaled="1"/>
                    </a:gradFill>
                    <a:ln w="11522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494" name="Freeform: Shape 4493">
                      <a:extLst>
                        <a:ext uri="{FF2B5EF4-FFF2-40B4-BE49-F238E27FC236}">
                          <a16:creationId xmlns:a16="http://schemas.microsoft.com/office/drawing/2014/main" id="{E9784E35-14D9-57B9-5264-DAEEF083393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637179" y="9134235"/>
                      <a:ext cx="23050" cy="55321"/>
                    </a:xfrm>
                    <a:custGeom>
                      <a:avLst/>
                      <a:gdLst>
                        <a:gd name="connsiteX0" fmla="*/ 23051 w 23050"/>
                        <a:gd name="connsiteY0" fmla="*/ 50711 h 55321"/>
                        <a:gd name="connsiteX1" fmla="*/ 14983 w 23050"/>
                        <a:gd name="connsiteY1" fmla="*/ 55321 h 55321"/>
                        <a:gd name="connsiteX2" fmla="*/ 0 w 23050"/>
                        <a:gd name="connsiteY2" fmla="*/ 4610 h 55321"/>
                        <a:gd name="connsiteX3" fmla="*/ 8068 w 23050"/>
                        <a:gd name="connsiteY3" fmla="*/ 0 h 553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3050" h="55321">
                          <a:moveTo>
                            <a:pt x="23051" y="50711"/>
                          </a:moveTo>
                          <a:lnTo>
                            <a:pt x="14983" y="55321"/>
                          </a:lnTo>
                          <a:lnTo>
                            <a:pt x="0" y="4610"/>
                          </a:lnTo>
                          <a:lnTo>
                            <a:pt x="8068" y="0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0366FE"/>
                        </a:gs>
                        <a:gs pos="50000">
                          <a:srgbClr val="0451E5"/>
                        </a:gs>
                        <a:gs pos="100000">
                          <a:srgbClr val="063CCC"/>
                        </a:gs>
                      </a:gsLst>
                      <a:lin ang="0" scaled="1"/>
                    </a:gradFill>
                    <a:ln w="11522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</p:grpSp>
          </p:grpSp>
        </p:grpSp>
        <p:grpSp>
          <p:nvGrpSpPr>
            <p:cNvPr id="4495" name="Graphic 4">
              <a:extLst>
                <a:ext uri="{FF2B5EF4-FFF2-40B4-BE49-F238E27FC236}">
                  <a16:creationId xmlns:a16="http://schemas.microsoft.com/office/drawing/2014/main" id="{CFED0E3D-DD6C-6789-0BF4-8D3E54A7C7E5}"/>
                </a:ext>
              </a:extLst>
            </p:cNvPr>
            <p:cNvGrpSpPr/>
            <p:nvPr/>
          </p:nvGrpSpPr>
          <p:grpSpPr>
            <a:xfrm>
              <a:off x="15135831" y="7641058"/>
              <a:ext cx="1031509" cy="1458106"/>
              <a:chOff x="15135831" y="7641058"/>
              <a:chExt cx="1031509" cy="1458106"/>
            </a:xfrm>
          </p:grpSpPr>
          <p:grpSp>
            <p:nvGrpSpPr>
              <p:cNvPr id="4496" name="Graphic 4">
                <a:extLst>
                  <a:ext uri="{FF2B5EF4-FFF2-40B4-BE49-F238E27FC236}">
                    <a16:creationId xmlns:a16="http://schemas.microsoft.com/office/drawing/2014/main" id="{388E00FE-332D-3D8E-9141-14B89C8494C4}"/>
                  </a:ext>
                </a:extLst>
              </p:cNvPr>
              <p:cNvGrpSpPr/>
              <p:nvPr/>
            </p:nvGrpSpPr>
            <p:grpSpPr>
              <a:xfrm>
                <a:off x="15135831" y="7641058"/>
                <a:ext cx="1031509" cy="1458106"/>
                <a:chOff x="15135831" y="7641058"/>
                <a:chExt cx="1031509" cy="1458106"/>
              </a:xfrm>
            </p:grpSpPr>
            <p:sp>
              <p:nvSpPr>
                <p:cNvPr id="4497" name="Freeform: Shape 4496">
                  <a:extLst>
                    <a:ext uri="{FF2B5EF4-FFF2-40B4-BE49-F238E27FC236}">
                      <a16:creationId xmlns:a16="http://schemas.microsoft.com/office/drawing/2014/main" id="{AEED2FCD-5201-52D2-6BBA-88A3E152FF92}"/>
                    </a:ext>
                  </a:extLst>
                </p:cNvPr>
                <p:cNvSpPr/>
                <p:nvPr/>
              </p:nvSpPr>
              <p:spPr>
                <a:xfrm>
                  <a:off x="15135831" y="7641058"/>
                  <a:ext cx="1006216" cy="1444275"/>
                </a:xfrm>
                <a:custGeom>
                  <a:avLst/>
                  <a:gdLst>
                    <a:gd name="connsiteX0" fmla="*/ 0 w 1006216"/>
                    <a:gd name="connsiteY0" fmla="*/ 548107 h 1444275"/>
                    <a:gd name="connsiteX1" fmla="*/ 0 w 1006216"/>
                    <a:gd name="connsiteY1" fmla="*/ 646071 h 1444275"/>
                    <a:gd name="connsiteX2" fmla="*/ 0 w 1006216"/>
                    <a:gd name="connsiteY2" fmla="*/ 1421721 h 1444275"/>
                    <a:gd name="connsiteX3" fmla="*/ 42644 w 1006216"/>
                    <a:gd name="connsiteY3" fmla="*/ 1440161 h 1444275"/>
                    <a:gd name="connsiteX4" fmla="*/ 117558 w 1006216"/>
                    <a:gd name="connsiteY4" fmla="*/ 1400975 h 1444275"/>
                    <a:gd name="connsiteX5" fmla="*/ 968121 w 1006216"/>
                    <a:gd name="connsiteY5" fmla="*/ 953796 h 1444275"/>
                    <a:gd name="connsiteX6" fmla="*/ 1006154 w 1006216"/>
                    <a:gd name="connsiteY6" fmla="*/ 896169 h 1444275"/>
                    <a:gd name="connsiteX7" fmla="*/ 1006154 w 1006216"/>
                    <a:gd name="connsiteY7" fmla="*/ 22555 h 1444275"/>
                    <a:gd name="connsiteX8" fmla="*/ 962358 w 1006216"/>
                    <a:gd name="connsiteY8" fmla="*/ 4115 h 1444275"/>
                    <a:gd name="connsiteX9" fmla="*/ 36881 w 1006216"/>
                    <a:gd name="connsiteY9" fmla="*/ 490480 h 1444275"/>
                    <a:gd name="connsiteX10" fmla="*/ 0 w 1006216"/>
                    <a:gd name="connsiteY10" fmla="*/ 548107 h 14442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006216" h="1444275">
                      <a:moveTo>
                        <a:pt x="0" y="548107"/>
                      </a:moveTo>
                      <a:lnTo>
                        <a:pt x="0" y="646071"/>
                      </a:lnTo>
                      <a:lnTo>
                        <a:pt x="0" y="1421721"/>
                      </a:lnTo>
                      <a:cubicBezTo>
                        <a:pt x="0" y="1440161"/>
                        <a:pt x="24203" y="1450534"/>
                        <a:pt x="42644" y="1440161"/>
                      </a:cubicBezTo>
                      <a:lnTo>
                        <a:pt x="117558" y="1400975"/>
                      </a:lnTo>
                      <a:lnTo>
                        <a:pt x="968121" y="953796"/>
                      </a:lnTo>
                      <a:cubicBezTo>
                        <a:pt x="992324" y="941118"/>
                        <a:pt x="1007306" y="919220"/>
                        <a:pt x="1006154" y="896169"/>
                      </a:cubicBezTo>
                      <a:lnTo>
                        <a:pt x="1006154" y="22555"/>
                      </a:lnTo>
                      <a:cubicBezTo>
                        <a:pt x="1006154" y="4115"/>
                        <a:pt x="981951" y="-6258"/>
                        <a:pt x="962358" y="4115"/>
                      </a:cubicBezTo>
                      <a:lnTo>
                        <a:pt x="36881" y="490480"/>
                      </a:lnTo>
                      <a:cubicBezTo>
                        <a:pt x="14983" y="504311"/>
                        <a:pt x="0" y="526209"/>
                        <a:pt x="0" y="54810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75AFF7"/>
                    </a:gs>
                    <a:gs pos="50000">
                      <a:srgbClr val="4292FB"/>
                    </a:gs>
                    <a:gs pos="100000">
                      <a:srgbClr val="1075FF"/>
                    </a:gs>
                  </a:gsLst>
                  <a:lin ang="0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498" name="Freeform: Shape 4497">
                  <a:extLst>
                    <a:ext uri="{FF2B5EF4-FFF2-40B4-BE49-F238E27FC236}">
                      <a16:creationId xmlns:a16="http://schemas.microsoft.com/office/drawing/2014/main" id="{1A93B9D7-41B4-C8B3-DF31-3A2BD8736CF7}"/>
                    </a:ext>
                  </a:extLst>
                </p:cNvPr>
                <p:cNvSpPr/>
                <p:nvPr/>
              </p:nvSpPr>
              <p:spPr>
                <a:xfrm>
                  <a:off x="15135831" y="7642211"/>
                  <a:ext cx="1008459" cy="661054"/>
                </a:xfrm>
                <a:custGeom>
                  <a:avLst/>
                  <a:gdLst>
                    <a:gd name="connsiteX0" fmla="*/ 0 w 1008459"/>
                    <a:gd name="connsiteY0" fmla="*/ 546954 h 661054"/>
                    <a:gd name="connsiteX1" fmla="*/ 0 w 1008459"/>
                    <a:gd name="connsiteY1" fmla="*/ 644919 h 661054"/>
                    <a:gd name="connsiteX2" fmla="*/ 25356 w 1008459"/>
                    <a:gd name="connsiteY2" fmla="*/ 661054 h 661054"/>
                    <a:gd name="connsiteX3" fmla="*/ 977341 w 1008459"/>
                    <a:gd name="connsiteY3" fmla="*/ 107842 h 661054"/>
                    <a:gd name="connsiteX4" fmla="*/ 1008459 w 1008459"/>
                    <a:gd name="connsiteY4" fmla="*/ 83639 h 661054"/>
                    <a:gd name="connsiteX5" fmla="*/ 1008459 w 1008459"/>
                    <a:gd name="connsiteY5" fmla="*/ 22555 h 661054"/>
                    <a:gd name="connsiteX6" fmla="*/ 964664 w 1008459"/>
                    <a:gd name="connsiteY6" fmla="*/ 4115 h 661054"/>
                    <a:gd name="connsiteX7" fmla="*/ 39185 w 1008459"/>
                    <a:gd name="connsiteY7" fmla="*/ 490480 h 661054"/>
                    <a:gd name="connsiteX8" fmla="*/ 0 w 1008459"/>
                    <a:gd name="connsiteY8" fmla="*/ 546954 h 6610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008459" h="661054">
                      <a:moveTo>
                        <a:pt x="0" y="546954"/>
                      </a:moveTo>
                      <a:lnTo>
                        <a:pt x="0" y="644919"/>
                      </a:lnTo>
                      <a:lnTo>
                        <a:pt x="25356" y="661054"/>
                      </a:lnTo>
                      <a:lnTo>
                        <a:pt x="977341" y="107842"/>
                      </a:lnTo>
                      <a:lnTo>
                        <a:pt x="1008459" y="83639"/>
                      </a:lnTo>
                      <a:lnTo>
                        <a:pt x="1008459" y="22555"/>
                      </a:lnTo>
                      <a:cubicBezTo>
                        <a:pt x="1008459" y="4115"/>
                        <a:pt x="984256" y="-6258"/>
                        <a:pt x="964664" y="4115"/>
                      </a:cubicBezTo>
                      <a:lnTo>
                        <a:pt x="39185" y="490480"/>
                      </a:lnTo>
                      <a:cubicBezTo>
                        <a:pt x="14983" y="503158"/>
                        <a:pt x="0" y="525056"/>
                        <a:pt x="0" y="546954"/>
                      </a:cubicBezTo>
                      <a:close/>
                    </a:path>
                  </a:pathLst>
                </a:custGeom>
                <a:solidFill>
                  <a:srgbClr val="003480"/>
                </a:soli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499" name="Freeform: Shape 4498">
                  <a:extLst>
                    <a:ext uri="{FF2B5EF4-FFF2-40B4-BE49-F238E27FC236}">
                      <a16:creationId xmlns:a16="http://schemas.microsoft.com/office/drawing/2014/main" id="{75898A0B-F2C9-6FA5-E45B-D15A87964B8B}"/>
                    </a:ext>
                  </a:extLst>
                </p:cNvPr>
                <p:cNvSpPr/>
                <p:nvPr/>
              </p:nvSpPr>
              <p:spPr>
                <a:xfrm>
                  <a:off x="15160033" y="7657194"/>
                  <a:ext cx="1007307" cy="1441970"/>
                </a:xfrm>
                <a:custGeom>
                  <a:avLst/>
                  <a:gdLst>
                    <a:gd name="connsiteX0" fmla="*/ 0 w 1007307"/>
                    <a:gd name="connsiteY0" fmla="*/ 545802 h 1441970"/>
                    <a:gd name="connsiteX1" fmla="*/ 0 w 1007307"/>
                    <a:gd name="connsiteY1" fmla="*/ 646071 h 1441970"/>
                    <a:gd name="connsiteX2" fmla="*/ 0 w 1007307"/>
                    <a:gd name="connsiteY2" fmla="*/ 1419416 h 1441970"/>
                    <a:gd name="connsiteX3" fmla="*/ 42644 w 1007307"/>
                    <a:gd name="connsiteY3" fmla="*/ 1437856 h 1441970"/>
                    <a:gd name="connsiteX4" fmla="*/ 117558 w 1007307"/>
                    <a:gd name="connsiteY4" fmla="*/ 1398670 h 1441970"/>
                    <a:gd name="connsiteX5" fmla="*/ 968121 w 1007307"/>
                    <a:gd name="connsiteY5" fmla="*/ 952643 h 1441970"/>
                    <a:gd name="connsiteX6" fmla="*/ 983104 w 1007307"/>
                    <a:gd name="connsiteY6" fmla="*/ 943423 h 1441970"/>
                    <a:gd name="connsiteX7" fmla="*/ 1007307 w 1007307"/>
                    <a:gd name="connsiteY7" fmla="*/ 896169 h 1441970"/>
                    <a:gd name="connsiteX8" fmla="*/ 1007307 w 1007307"/>
                    <a:gd name="connsiteY8" fmla="*/ 115910 h 1441970"/>
                    <a:gd name="connsiteX9" fmla="*/ 1007307 w 1007307"/>
                    <a:gd name="connsiteY9" fmla="*/ 22555 h 1441970"/>
                    <a:gd name="connsiteX10" fmla="*/ 963511 w 1007307"/>
                    <a:gd name="connsiteY10" fmla="*/ 4115 h 1441970"/>
                    <a:gd name="connsiteX11" fmla="*/ 38033 w 1007307"/>
                    <a:gd name="connsiteY11" fmla="*/ 490480 h 1441970"/>
                    <a:gd name="connsiteX12" fmla="*/ 0 w 1007307"/>
                    <a:gd name="connsiteY12" fmla="*/ 545802 h 14419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007307" h="1441970">
                      <a:moveTo>
                        <a:pt x="0" y="545802"/>
                      </a:moveTo>
                      <a:lnTo>
                        <a:pt x="0" y="646071"/>
                      </a:lnTo>
                      <a:lnTo>
                        <a:pt x="0" y="1419416"/>
                      </a:lnTo>
                      <a:cubicBezTo>
                        <a:pt x="0" y="1437856"/>
                        <a:pt x="24203" y="1448229"/>
                        <a:pt x="42644" y="1437856"/>
                      </a:cubicBezTo>
                      <a:lnTo>
                        <a:pt x="117558" y="1398670"/>
                      </a:lnTo>
                      <a:lnTo>
                        <a:pt x="968121" y="952643"/>
                      </a:lnTo>
                      <a:cubicBezTo>
                        <a:pt x="973884" y="950338"/>
                        <a:pt x="978494" y="946880"/>
                        <a:pt x="983104" y="943423"/>
                      </a:cubicBezTo>
                      <a:cubicBezTo>
                        <a:pt x="998087" y="930745"/>
                        <a:pt x="1007307" y="913457"/>
                        <a:pt x="1007307" y="896169"/>
                      </a:cubicBezTo>
                      <a:lnTo>
                        <a:pt x="1007307" y="115910"/>
                      </a:lnTo>
                      <a:lnTo>
                        <a:pt x="1007307" y="22555"/>
                      </a:lnTo>
                      <a:cubicBezTo>
                        <a:pt x="1007307" y="4115"/>
                        <a:pt x="983104" y="-6258"/>
                        <a:pt x="963511" y="4115"/>
                      </a:cubicBezTo>
                      <a:lnTo>
                        <a:pt x="38033" y="490480"/>
                      </a:lnTo>
                      <a:cubicBezTo>
                        <a:pt x="14983" y="500853"/>
                        <a:pt x="0" y="522751"/>
                        <a:pt x="0" y="54580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500" name="Freeform: Shape 4499">
                  <a:extLst>
                    <a:ext uri="{FF2B5EF4-FFF2-40B4-BE49-F238E27FC236}">
                      <a16:creationId xmlns:a16="http://schemas.microsoft.com/office/drawing/2014/main" id="{0E60B2AE-B8B3-0379-662E-561ECB1974C0}"/>
                    </a:ext>
                  </a:extLst>
                </p:cNvPr>
                <p:cNvSpPr/>
                <p:nvPr/>
              </p:nvSpPr>
              <p:spPr>
                <a:xfrm>
                  <a:off x="15160033" y="7654889"/>
                  <a:ext cx="1007307" cy="648376"/>
                </a:xfrm>
                <a:custGeom>
                  <a:avLst/>
                  <a:gdLst>
                    <a:gd name="connsiteX0" fmla="*/ 0 w 1007307"/>
                    <a:gd name="connsiteY0" fmla="*/ 548107 h 648376"/>
                    <a:gd name="connsiteX1" fmla="*/ 0 w 1007307"/>
                    <a:gd name="connsiteY1" fmla="*/ 648376 h 648376"/>
                    <a:gd name="connsiteX2" fmla="*/ 1007307 w 1007307"/>
                    <a:gd name="connsiteY2" fmla="*/ 115910 h 648376"/>
                    <a:gd name="connsiteX3" fmla="*/ 1007307 w 1007307"/>
                    <a:gd name="connsiteY3" fmla="*/ 22555 h 648376"/>
                    <a:gd name="connsiteX4" fmla="*/ 963511 w 1007307"/>
                    <a:gd name="connsiteY4" fmla="*/ 4115 h 648376"/>
                    <a:gd name="connsiteX5" fmla="*/ 38033 w 1007307"/>
                    <a:gd name="connsiteY5" fmla="*/ 490480 h 648376"/>
                    <a:gd name="connsiteX6" fmla="*/ 0 w 1007307"/>
                    <a:gd name="connsiteY6" fmla="*/ 548107 h 6483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007307" h="648376">
                      <a:moveTo>
                        <a:pt x="0" y="548107"/>
                      </a:moveTo>
                      <a:lnTo>
                        <a:pt x="0" y="648376"/>
                      </a:lnTo>
                      <a:lnTo>
                        <a:pt x="1007307" y="115910"/>
                      </a:lnTo>
                      <a:lnTo>
                        <a:pt x="1007307" y="22555"/>
                      </a:lnTo>
                      <a:cubicBezTo>
                        <a:pt x="1007307" y="4115"/>
                        <a:pt x="983104" y="-6258"/>
                        <a:pt x="963511" y="4115"/>
                      </a:cubicBezTo>
                      <a:lnTo>
                        <a:pt x="38033" y="490480"/>
                      </a:lnTo>
                      <a:cubicBezTo>
                        <a:pt x="14983" y="503158"/>
                        <a:pt x="0" y="525056"/>
                        <a:pt x="0" y="54810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0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4501" name="Graphic 4">
                  <a:extLst>
                    <a:ext uri="{FF2B5EF4-FFF2-40B4-BE49-F238E27FC236}">
                      <a16:creationId xmlns:a16="http://schemas.microsoft.com/office/drawing/2014/main" id="{BEA56DAF-92A2-90A5-48B1-152F11EA7446}"/>
                    </a:ext>
                  </a:extLst>
                </p:cNvPr>
                <p:cNvGrpSpPr/>
                <p:nvPr/>
              </p:nvGrpSpPr>
              <p:grpSpPr>
                <a:xfrm>
                  <a:off x="15791617" y="7702799"/>
                  <a:ext cx="314244" cy="236371"/>
                  <a:chOff x="15791617" y="7702799"/>
                  <a:chExt cx="314244" cy="236371"/>
                </a:xfrm>
                <a:solidFill>
                  <a:srgbClr val="FFFFFF"/>
                </a:solidFill>
              </p:grpSpPr>
              <p:sp>
                <p:nvSpPr>
                  <p:cNvPr id="4502" name="Freeform: Shape 4501">
                    <a:extLst>
                      <a:ext uri="{FF2B5EF4-FFF2-40B4-BE49-F238E27FC236}">
                        <a16:creationId xmlns:a16="http://schemas.microsoft.com/office/drawing/2014/main" id="{7A64664D-FE90-BB8E-3E4F-D3C6807CE9CB}"/>
                      </a:ext>
                    </a:extLst>
                  </p:cNvPr>
                  <p:cNvSpPr/>
                  <p:nvPr/>
                </p:nvSpPr>
                <p:spPr>
                  <a:xfrm>
                    <a:off x="15791617" y="7879032"/>
                    <a:ext cx="100269" cy="60139"/>
                  </a:xfrm>
                  <a:custGeom>
                    <a:avLst/>
                    <a:gdLst>
                      <a:gd name="connsiteX0" fmla="*/ 4610 w 100269"/>
                      <a:gd name="connsiteY0" fmla="*/ 58883 h 60139"/>
                      <a:gd name="connsiteX1" fmla="*/ 95660 w 100269"/>
                      <a:gd name="connsiteY1" fmla="*/ 9324 h 60139"/>
                      <a:gd name="connsiteX2" fmla="*/ 100270 w 100269"/>
                      <a:gd name="connsiteY2" fmla="*/ 2409 h 60139"/>
                      <a:gd name="connsiteX3" fmla="*/ 95660 w 100269"/>
                      <a:gd name="connsiteY3" fmla="*/ 1257 h 60139"/>
                      <a:gd name="connsiteX4" fmla="*/ 4610 w 100269"/>
                      <a:gd name="connsiteY4" fmla="*/ 50815 h 60139"/>
                      <a:gd name="connsiteX5" fmla="*/ 0 w 100269"/>
                      <a:gd name="connsiteY5" fmla="*/ 57730 h 60139"/>
                      <a:gd name="connsiteX6" fmla="*/ 4610 w 100269"/>
                      <a:gd name="connsiteY6" fmla="*/ 58883 h 601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00269" h="60139">
                        <a:moveTo>
                          <a:pt x="4610" y="58883"/>
                        </a:moveTo>
                        <a:lnTo>
                          <a:pt x="95660" y="9324"/>
                        </a:lnTo>
                        <a:cubicBezTo>
                          <a:pt x="97965" y="8171"/>
                          <a:pt x="100270" y="4714"/>
                          <a:pt x="100270" y="2409"/>
                        </a:cubicBezTo>
                        <a:cubicBezTo>
                          <a:pt x="100270" y="104"/>
                          <a:pt x="97965" y="-1049"/>
                          <a:pt x="95660" y="1257"/>
                        </a:cubicBezTo>
                        <a:lnTo>
                          <a:pt x="4610" y="50815"/>
                        </a:lnTo>
                        <a:cubicBezTo>
                          <a:pt x="2305" y="51968"/>
                          <a:pt x="0" y="55425"/>
                          <a:pt x="0" y="57730"/>
                        </a:cubicBezTo>
                        <a:cubicBezTo>
                          <a:pt x="0" y="60035"/>
                          <a:pt x="2305" y="61188"/>
                          <a:pt x="4610" y="58883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115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grpSp>
                <p:nvGrpSpPr>
                  <p:cNvPr id="4503" name="Graphic 4">
                    <a:extLst>
                      <a:ext uri="{FF2B5EF4-FFF2-40B4-BE49-F238E27FC236}">
                        <a16:creationId xmlns:a16="http://schemas.microsoft.com/office/drawing/2014/main" id="{871F3395-F059-7FF3-56F5-7D17D37DD8C1}"/>
                      </a:ext>
                    </a:extLst>
                  </p:cNvPr>
                  <p:cNvGrpSpPr/>
                  <p:nvPr/>
                </p:nvGrpSpPr>
                <p:grpSpPr>
                  <a:xfrm>
                    <a:off x="16036348" y="7702799"/>
                    <a:ext cx="69513" cy="103727"/>
                    <a:chOff x="16036348" y="7702799"/>
                    <a:chExt cx="69513" cy="103727"/>
                  </a:xfrm>
                  <a:solidFill>
                    <a:srgbClr val="FFFFFF"/>
                  </a:solidFill>
                </p:grpSpPr>
                <p:sp>
                  <p:nvSpPr>
                    <p:cNvPr id="4504" name="Freeform: Shape 4503">
                      <a:extLst>
                        <a:ext uri="{FF2B5EF4-FFF2-40B4-BE49-F238E27FC236}">
                          <a16:creationId xmlns:a16="http://schemas.microsoft.com/office/drawing/2014/main" id="{7A53F6E5-ECEC-5EC6-96B6-299D1487BB0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036348" y="7702799"/>
                      <a:ext cx="67208" cy="103727"/>
                    </a:xfrm>
                    <a:custGeom>
                      <a:avLst/>
                      <a:gdLst>
                        <a:gd name="connsiteX0" fmla="*/ 5367 w 67208"/>
                        <a:gd name="connsiteY0" fmla="*/ 102575 h 103727"/>
                        <a:gd name="connsiteX1" fmla="*/ 8824 w 67208"/>
                        <a:gd name="connsiteY1" fmla="*/ 99117 h 103727"/>
                        <a:gd name="connsiteX2" fmla="*/ 66451 w 67208"/>
                        <a:gd name="connsiteY2" fmla="*/ 5763 h 103727"/>
                        <a:gd name="connsiteX3" fmla="*/ 65298 w 67208"/>
                        <a:gd name="connsiteY3" fmla="*/ 0 h 103727"/>
                        <a:gd name="connsiteX4" fmla="*/ 58384 w 67208"/>
                        <a:gd name="connsiteY4" fmla="*/ 4610 h 103727"/>
                        <a:gd name="connsiteX5" fmla="*/ 757 w 67208"/>
                        <a:gd name="connsiteY5" fmla="*/ 97965 h 103727"/>
                        <a:gd name="connsiteX6" fmla="*/ 1910 w 67208"/>
                        <a:gd name="connsiteY6" fmla="*/ 103727 h 103727"/>
                        <a:gd name="connsiteX7" fmla="*/ 5367 w 67208"/>
                        <a:gd name="connsiteY7" fmla="*/ 102575 h 10372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67208" h="103727">
                          <a:moveTo>
                            <a:pt x="5367" y="102575"/>
                          </a:moveTo>
                          <a:cubicBezTo>
                            <a:pt x="6520" y="101422"/>
                            <a:pt x="7672" y="100270"/>
                            <a:pt x="8824" y="99117"/>
                          </a:cubicBezTo>
                          <a:lnTo>
                            <a:pt x="66451" y="5763"/>
                          </a:lnTo>
                          <a:cubicBezTo>
                            <a:pt x="67604" y="3458"/>
                            <a:pt x="67604" y="0"/>
                            <a:pt x="65298" y="0"/>
                          </a:cubicBezTo>
                          <a:cubicBezTo>
                            <a:pt x="62993" y="0"/>
                            <a:pt x="60688" y="1153"/>
                            <a:pt x="58384" y="4610"/>
                          </a:cubicBezTo>
                          <a:lnTo>
                            <a:pt x="757" y="97965"/>
                          </a:lnTo>
                          <a:cubicBezTo>
                            <a:pt x="-396" y="100270"/>
                            <a:pt x="-396" y="103727"/>
                            <a:pt x="1910" y="103727"/>
                          </a:cubicBezTo>
                          <a:cubicBezTo>
                            <a:pt x="4215" y="102575"/>
                            <a:pt x="4215" y="102575"/>
                            <a:pt x="5367" y="102575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11522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505" name="Freeform: Shape 4504">
                      <a:extLst>
                        <a:ext uri="{FF2B5EF4-FFF2-40B4-BE49-F238E27FC236}">
                          <a16:creationId xmlns:a16="http://schemas.microsoft.com/office/drawing/2014/main" id="{6C5FB550-E6C7-1B67-75FD-D837AAD883A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037501" y="7734638"/>
                      <a:ext cx="68360" cy="39618"/>
                    </a:xfrm>
                    <a:custGeom>
                      <a:avLst/>
                      <a:gdLst>
                        <a:gd name="connsiteX0" fmla="*/ 62993 w 68360"/>
                        <a:gd name="connsiteY0" fmla="*/ 38465 h 39618"/>
                        <a:gd name="connsiteX1" fmla="*/ 66451 w 68360"/>
                        <a:gd name="connsiteY1" fmla="*/ 36161 h 39618"/>
                        <a:gd name="connsiteX2" fmla="*/ 67603 w 68360"/>
                        <a:gd name="connsiteY2" fmla="*/ 30398 h 39618"/>
                        <a:gd name="connsiteX3" fmla="*/ 8825 w 68360"/>
                        <a:gd name="connsiteY3" fmla="*/ 432 h 39618"/>
                        <a:gd name="connsiteX4" fmla="*/ 1909 w 68360"/>
                        <a:gd name="connsiteY4" fmla="*/ 3890 h 39618"/>
                        <a:gd name="connsiteX5" fmla="*/ 757 w 68360"/>
                        <a:gd name="connsiteY5" fmla="*/ 9652 h 39618"/>
                        <a:gd name="connsiteX6" fmla="*/ 59535 w 68360"/>
                        <a:gd name="connsiteY6" fmla="*/ 39618 h 39618"/>
                        <a:gd name="connsiteX7" fmla="*/ 62993 w 68360"/>
                        <a:gd name="connsiteY7" fmla="*/ 38465 h 3961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68360" h="39618">
                          <a:moveTo>
                            <a:pt x="62993" y="38465"/>
                          </a:moveTo>
                          <a:cubicBezTo>
                            <a:pt x="64146" y="37313"/>
                            <a:pt x="65298" y="37313"/>
                            <a:pt x="66451" y="36161"/>
                          </a:cubicBezTo>
                          <a:cubicBezTo>
                            <a:pt x="68756" y="33855"/>
                            <a:pt x="68756" y="30398"/>
                            <a:pt x="67603" y="30398"/>
                          </a:cubicBezTo>
                          <a:lnTo>
                            <a:pt x="8825" y="432"/>
                          </a:lnTo>
                          <a:cubicBezTo>
                            <a:pt x="6519" y="-720"/>
                            <a:pt x="4214" y="432"/>
                            <a:pt x="1909" y="3890"/>
                          </a:cubicBezTo>
                          <a:cubicBezTo>
                            <a:pt x="-395" y="6195"/>
                            <a:pt x="-395" y="9652"/>
                            <a:pt x="757" y="9652"/>
                          </a:cubicBezTo>
                          <a:lnTo>
                            <a:pt x="59535" y="39618"/>
                          </a:lnTo>
                          <a:cubicBezTo>
                            <a:pt x="59535" y="39618"/>
                            <a:pt x="61841" y="39618"/>
                            <a:pt x="62993" y="38465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11522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4506" name="Freeform: Shape 4505">
                    <a:extLst>
                      <a:ext uri="{FF2B5EF4-FFF2-40B4-BE49-F238E27FC236}">
                        <a16:creationId xmlns:a16="http://schemas.microsoft.com/office/drawing/2014/main" id="{AF97E5F2-3B34-1D58-2D6D-0842ECC72ABF}"/>
                      </a:ext>
                    </a:extLst>
                  </p:cNvPr>
                  <p:cNvSpPr/>
                  <p:nvPr/>
                </p:nvSpPr>
                <p:spPr>
                  <a:xfrm>
                    <a:off x="15905717" y="7777578"/>
                    <a:ext cx="80676" cy="83251"/>
                  </a:xfrm>
                  <a:custGeom>
                    <a:avLst/>
                    <a:gdLst>
                      <a:gd name="connsiteX0" fmla="*/ 0 w 80676"/>
                      <a:gd name="connsiteY0" fmla="*/ 63524 h 83251"/>
                      <a:gd name="connsiteX1" fmla="*/ 40338 w 80676"/>
                      <a:gd name="connsiteY1" fmla="*/ 5898 h 83251"/>
                      <a:gd name="connsiteX2" fmla="*/ 80677 w 80676"/>
                      <a:gd name="connsiteY2" fmla="*/ 19728 h 83251"/>
                      <a:gd name="connsiteX3" fmla="*/ 40338 w 80676"/>
                      <a:gd name="connsiteY3" fmla="*/ 77354 h 83251"/>
                      <a:gd name="connsiteX4" fmla="*/ 0 w 80676"/>
                      <a:gd name="connsiteY4" fmla="*/ 63524 h 83251"/>
                      <a:gd name="connsiteX5" fmla="*/ 9220 w 80676"/>
                      <a:gd name="connsiteY5" fmla="*/ 58914 h 83251"/>
                      <a:gd name="connsiteX6" fmla="*/ 40338 w 80676"/>
                      <a:gd name="connsiteY6" fmla="*/ 69286 h 83251"/>
                      <a:gd name="connsiteX7" fmla="*/ 70304 w 80676"/>
                      <a:gd name="connsiteY7" fmla="*/ 25491 h 83251"/>
                      <a:gd name="connsiteX8" fmla="*/ 39186 w 80676"/>
                      <a:gd name="connsiteY8" fmla="*/ 15118 h 83251"/>
                      <a:gd name="connsiteX9" fmla="*/ 9220 w 80676"/>
                      <a:gd name="connsiteY9" fmla="*/ 58914 h 832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0676" h="83251">
                        <a:moveTo>
                          <a:pt x="0" y="63524"/>
                        </a:moveTo>
                        <a:cubicBezTo>
                          <a:pt x="0" y="43931"/>
                          <a:pt x="17288" y="18575"/>
                          <a:pt x="40338" y="5898"/>
                        </a:cubicBezTo>
                        <a:cubicBezTo>
                          <a:pt x="62237" y="-5628"/>
                          <a:pt x="80677" y="135"/>
                          <a:pt x="80677" y="19728"/>
                        </a:cubicBezTo>
                        <a:cubicBezTo>
                          <a:pt x="80677" y="39321"/>
                          <a:pt x="63389" y="64676"/>
                          <a:pt x="40338" y="77354"/>
                        </a:cubicBezTo>
                        <a:cubicBezTo>
                          <a:pt x="18440" y="88879"/>
                          <a:pt x="0" y="83117"/>
                          <a:pt x="0" y="63524"/>
                        </a:cubicBezTo>
                        <a:close/>
                        <a:moveTo>
                          <a:pt x="9220" y="58914"/>
                        </a:moveTo>
                        <a:cubicBezTo>
                          <a:pt x="9220" y="73897"/>
                          <a:pt x="23051" y="78507"/>
                          <a:pt x="40338" y="69286"/>
                        </a:cubicBezTo>
                        <a:cubicBezTo>
                          <a:pt x="57626" y="60066"/>
                          <a:pt x="70304" y="40473"/>
                          <a:pt x="70304" y="25491"/>
                        </a:cubicBezTo>
                        <a:cubicBezTo>
                          <a:pt x="70304" y="10508"/>
                          <a:pt x="56474" y="5898"/>
                          <a:pt x="39186" y="15118"/>
                        </a:cubicBezTo>
                        <a:cubicBezTo>
                          <a:pt x="21898" y="24338"/>
                          <a:pt x="9220" y="43931"/>
                          <a:pt x="9220" y="58914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115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4507" name="Graphic 4">
                <a:extLst>
                  <a:ext uri="{FF2B5EF4-FFF2-40B4-BE49-F238E27FC236}">
                    <a16:creationId xmlns:a16="http://schemas.microsoft.com/office/drawing/2014/main" id="{EF0373C1-1EFF-D5AB-0B29-39384DF6856E}"/>
                  </a:ext>
                </a:extLst>
              </p:cNvPr>
              <p:cNvGrpSpPr/>
              <p:nvPr/>
            </p:nvGrpSpPr>
            <p:grpSpPr>
              <a:xfrm>
                <a:off x="15225727" y="7878379"/>
                <a:ext cx="877071" cy="1039182"/>
                <a:chOff x="15225727" y="7878379"/>
                <a:chExt cx="877071" cy="1039182"/>
              </a:xfrm>
            </p:grpSpPr>
            <p:sp>
              <p:nvSpPr>
                <p:cNvPr id="4508" name="Freeform: Shape 4507">
                  <a:extLst>
                    <a:ext uri="{FF2B5EF4-FFF2-40B4-BE49-F238E27FC236}">
                      <a16:creationId xmlns:a16="http://schemas.microsoft.com/office/drawing/2014/main" id="{C993122D-520F-96CE-018D-F3B9EFF9EA62}"/>
                    </a:ext>
                  </a:extLst>
                </p:cNvPr>
                <p:cNvSpPr/>
                <p:nvPr/>
              </p:nvSpPr>
              <p:spPr>
                <a:xfrm>
                  <a:off x="15238405" y="8390857"/>
                  <a:ext cx="448332" cy="509416"/>
                </a:xfrm>
                <a:custGeom>
                  <a:avLst/>
                  <a:gdLst>
                    <a:gd name="connsiteX0" fmla="*/ 0 w 448332"/>
                    <a:gd name="connsiteY0" fmla="*/ 80677 h 509416"/>
                    <a:gd name="connsiteX1" fmla="*/ 2305 w 448332"/>
                    <a:gd name="connsiteY1" fmla="*/ 463315 h 509416"/>
                    <a:gd name="connsiteX2" fmla="*/ 171727 w 448332"/>
                    <a:gd name="connsiteY2" fmla="*/ 375723 h 509416"/>
                    <a:gd name="connsiteX3" fmla="*/ 171727 w 448332"/>
                    <a:gd name="connsiteY3" fmla="*/ 509416 h 509416"/>
                    <a:gd name="connsiteX4" fmla="*/ 447180 w 448332"/>
                    <a:gd name="connsiteY4" fmla="*/ 361893 h 509416"/>
                    <a:gd name="connsiteX5" fmla="*/ 448333 w 448332"/>
                    <a:gd name="connsiteY5" fmla="*/ 202844 h 509416"/>
                    <a:gd name="connsiteX6" fmla="*/ 155591 w 448332"/>
                    <a:gd name="connsiteY6" fmla="*/ 0 h 5094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48332" h="509416">
                      <a:moveTo>
                        <a:pt x="0" y="80677"/>
                      </a:moveTo>
                      <a:lnTo>
                        <a:pt x="2305" y="463315"/>
                      </a:lnTo>
                      <a:lnTo>
                        <a:pt x="171727" y="375723"/>
                      </a:lnTo>
                      <a:lnTo>
                        <a:pt x="171727" y="509416"/>
                      </a:lnTo>
                      <a:lnTo>
                        <a:pt x="447180" y="361893"/>
                      </a:lnTo>
                      <a:lnTo>
                        <a:pt x="448333" y="202844"/>
                      </a:lnTo>
                      <a:lnTo>
                        <a:pt x="155591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7E5FB"/>
                    </a:gs>
                    <a:gs pos="50000">
                      <a:srgbClr val="A8CAFD"/>
                    </a:gs>
                    <a:gs pos="100000">
                      <a:srgbClr val="7AAFFF"/>
                    </a:gs>
                  </a:gsLst>
                  <a:lin ang="179973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509" name="Freeform: Shape 4508">
                  <a:extLst>
                    <a:ext uri="{FF2B5EF4-FFF2-40B4-BE49-F238E27FC236}">
                      <a16:creationId xmlns:a16="http://schemas.microsoft.com/office/drawing/2014/main" id="{98C0D2A6-1C5E-81F4-F34E-A8D6F4288483}"/>
                    </a:ext>
                  </a:extLst>
                </p:cNvPr>
                <p:cNvSpPr/>
                <p:nvPr/>
              </p:nvSpPr>
              <p:spPr>
                <a:xfrm>
                  <a:off x="15225727" y="7878379"/>
                  <a:ext cx="877071" cy="1039182"/>
                </a:xfrm>
                <a:custGeom>
                  <a:avLst/>
                  <a:gdLst>
                    <a:gd name="connsiteX0" fmla="*/ 859783 w 877071"/>
                    <a:gd name="connsiteY0" fmla="*/ 1910 h 1039182"/>
                    <a:gd name="connsiteX1" fmla="*/ 179794 w 877071"/>
                    <a:gd name="connsiteY1" fmla="*/ 354582 h 1039182"/>
                    <a:gd name="connsiteX2" fmla="*/ 168268 w 877071"/>
                    <a:gd name="connsiteY2" fmla="*/ 373023 h 1039182"/>
                    <a:gd name="connsiteX3" fmla="*/ 169421 w 877071"/>
                    <a:gd name="connsiteY3" fmla="*/ 498648 h 1039182"/>
                    <a:gd name="connsiteX4" fmla="*/ 11525 w 877071"/>
                    <a:gd name="connsiteY4" fmla="*/ 580477 h 1039182"/>
                    <a:gd name="connsiteX5" fmla="*/ 0 w 877071"/>
                    <a:gd name="connsiteY5" fmla="*/ 598918 h 1039182"/>
                    <a:gd name="connsiteX6" fmla="*/ 2305 w 877071"/>
                    <a:gd name="connsiteY6" fmla="*/ 981556 h 1039182"/>
                    <a:gd name="connsiteX7" fmla="*/ 6915 w 877071"/>
                    <a:gd name="connsiteY7" fmla="*/ 990776 h 1039182"/>
                    <a:gd name="connsiteX8" fmla="*/ 17288 w 877071"/>
                    <a:gd name="connsiteY8" fmla="*/ 990776 h 1039182"/>
                    <a:gd name="connsiteX9" fmla="*/ 171727 w 877071"/>
                    <a:gd name="connsiteY9" fmla="*/ 911252 h 1039182"/>
                    <a:gd name="connsiteX10" fmla="*/ 172879 w 877071"/>
                    <a:gd name="connsiteY10" fmla="*/ 1028809 h 1039182"/>
                    <a:gd name="connsiteX11" fmla="*/ 177489 w 877071"/>
                    <a:gd name="connsiteY11" fmla="*/ 1038029 h 1039182"/>
                    <a:gd name="connsiteX12" fmla="*/ 180947 w 877071"/>
                    <a:gd name="connsiteY12" fmla="*/ 1039182 h 1039182"/>
                    <a:gd name="connsiteX13" fmla="*/ 187861 w 877071"/>
                    <a:gd name="connsiteY13" fmla="*/ 1038029 h 1039182"/>
                    <a:gd name="connsiteX14" fmla="*/ 613143 w 877071"/>
                    <a:gd name="connsiteY14" fmla="*/ 817897 h 1039182"/>
                    <a:gd name="connsiteX15" fmla="*/ 613143 w 877071"/>
                    <a:gd name="connsiteY15" fmla="*/ 789084 h 1039182"/>
                    <a:gd name="connsiteX16" fmla="*/ 482908 w 877071"/>
                    <a:gd name="connsiteY16" fmla="*/ 857083 h 1039182"/>
                    <a:gd name="connsiteX17" fmla="*/ 485213 w 877071"/>
                    <a:gd name="connsiteY17" fmla="*/ 702645 h 1039182"/>
                    <a:gd name="connsiteX18" fmla="*/ 480603 w 877071"/>
                    <a:gd name="connsiteY18" fmla="*/ 693425 h 1039182"/>
                    <a:gd name="connsiteX19" fmla="*/ 388401 w 877071"/>
                    <a:gd name="connsiteY19" fmla="*/ 632341 h 1039182"/>
                    <a:gd name="connsiteX20" fmla="*/ 371113 w 877071"/>
                    <a:gd name="connsiteY20" fmla="*/ 660001 h 1039182"/>
                    <a:gd name="connsiteX21" fmla="*/ 458705 w 877071"/>
                    <a:gd name="connsiteY21" fmla="*/ 717627 h 1039182"/>
                    <a:gd name="connsiteX22" fmla="*/ 456400 w 877071"/>
                    <a:gd name="connsiteY22" fmla="*/ 869761 h 1039182"/>
                    <a:gd name="connsiteX23" fmla="*/ 199387 w 877071"/>
                    <a:gd name="connsiteY23" fmla="*/ 1003454 h 1039182"/>
                    <a:gd name="connsiteX24" fmla="*/ 198234 w 877071"/>
                    <a:gd name="connsiteY24" fmla="*/ 885897 h 1039182"/>
                    <a:gd name="connsiteX25" fmla="*/ 193624 w 877071"/>
                    <a:gd name="connsiteY25" fmla="*/ 876676 h 1039182"/>
                    <a:gd name="connsiteX26" fmla="*/ 183252 w 877071"/>
                    <a:gd name="connsiteY26" fmla="*/ 876676 h 1039182"/>
                    <a:gd name="connsiteX27" fmla="*/ 28813 w 877071"/>
                    <a:gd name="connsiteY27" fmla="*/ 956200 h 1039182"/>
                    <a:gd name="connsiteX28" fmla="*/ 26508 w 877071"/>
                    <a:gd name="connsiteY28" fmla="*/ 602375 h 1039182"/>
                    <a:gd name="connsiteX29" fmla="*/ 178641 w 877071"/>
                    <a:gd name="connsiteY29" fmla="*/ 524003 h 1039182"/>
                    <a:gd name="connsiteX30" fmla="*/ 257013 w 877071"/>
                    <a:gd name="connsiteY30" fmla="*/ 581630 h 1039182"/>
                    <a:gd name="connsiteX31" fmla="*/ 275454 w 877071"/>
                    <a:gd name="connsiteY31" fmla="*/ 553969 h 1039182"/>
                    <a:gd name="connsiteX32" fmla="*/ 195929 w 877071"/>
                    <a:gd name="connsiteY32" fmla="*/ 496343 h 1039182"/>
                    <a:gd name="connsiteX33" fmla="*/ 194777 w 877071"/>
                    <a:gd name="connsiteY33" fmla="*/ 377633 h 1039182"/>
                    <a:gd name="connsiteX34" fmla="*/ 622364 w 877071"/>
                    <a:gd name="connsiteY34" fmla="*/ 155195 h 1039182"/>
                    <a:gd name="connsiteX35" fmla="*/ 623516 w 877071"/>
                    <a:gd name="connsiteY35" fmla="*/ 349972 h 1039182"/>
                    <a:gd name="connsiteX36" fmla="*/ 648871 w 877071"/>
                    <a:gd name="connsiteY36" fmla="*/ 334989 h 1039182"/>
                    <a:gd name="connsiteX37" fmla="*/ 647719 w 877071"/>
                    <a:gd name="connsiteY37" fmla="*/ 141365 h 1039182"/>
                    <a:gd name="connsiteX38" fmla="*/ 852869 w 877071"/>
                    <a:gd name="connsiteY38" fmla="*/ 34180 h 1039182"/>
                    <a:gd name="connsiteX39" fmla="*/ 855174 w 877071"/>
                    <a:gd name="connsiteY39" fmla="*/ 453700 h 1039182"/>
                    <a:gd name="connsiteX40" fmla="*/ 650024 w 877071"/>
                    <a:gd name="connsiteY40" fmla="*/ 559731 h 1039182"/>
                    <a:gd name="connsiteX41" fmla="*/ 650024 w 877071"/>
                    <a:gd name="connsiteY41" fmla="*/ 452547 h 1039182"/>
                    <a:gd name="connsiteX42" fmla="*/ 645414 w 877071"/>
                    <a:gd name="connsiteY42" fmla="*/ 453700 h 1039182"/>
                    <a:gd name="connsiteX43" fmla="*/ 603923 w 877071"/>
                    <a:gd name="connsiteY43" fmla="*/ 374175 h 1039182"/>
                    <a:gd name="connsiteX44" fmla="*/ 592398 w 877071"/>
                    <a:gd name="connsiteY44" fmla="*/ 384548 h 1039182"/>
                    <a:gd name="connsiteX45" fmla="*/ 631584 w 877071"/>
                    <a:gd name="connsiteY45" fmla="*/ 459462 h 1039182"/>
                    <a:gd name="connsiteX46" fmla="*/ 624669 w 877071"/>
                    <a:gd name="connsiteY46" fmla="*/ 461767 h 1039182"/>
                    <a:gd name="connsiteX47" fmla="*/ 624669 w 877071"/>
                    <a:gd name="connsiteY47" fmla="*/ 585087 h 1039182"/>
                    <a:gd name="connsiteX48" fmla="*/ 629278 w 877071"/>
                    <a:gd name="connsiteY48" fmla="*/ 594307 h 1039182"/>
                    <a:gd name="connsiteX49" fmla="*/ 632737 w 877071"/>
                    <a:gd name="connsiteY49" fmla="*/ 595460 h 1039182"/>
                    <a:gd name="connsiteX50" fmla="*/ 638499 w 877071"/>
                    <a:gd name="connsiteY50" fmla="*/ 594307 h 1039182"/>
                    <a:gd name="connsiteX51" fmla="*/ 855174 w 877071"/>
                    <a:gd name="connsiteY51" fmla="*/ 482513 h 1039182"/>
                    <a:gd name="connsiteX52" fmla="*/ 856326 w 877071"/>
                    <a:gd name="connsiteY52" fmla="*/ 658849 h 1039182"/>
                    <a:gd name="connsiteX53" fmla="*/ 741073 w 877071"/>
                    <a:gd name="connsiteY53" fmla="*/ 718780 h 1039182"/>
                    <a:gd name="connsiteX54" fmla="*/ 741073 w 877071"/>
                    <a:gd name="connsiteY54" fmla="*/ 726848 h 1039182"/>
                    <a:gd name="connsiteX55" fmla="*/ 739921 w 877071"/>
                    <a:gd name="connsiteY55" fmla="*/ 724543 h 1039182"/>
                    <a:gd name="connsiteX56" fmla="*/ 632737 w 877071"/>
                    <a:gd name="connsiteY56" fmla="*/ 843253 h 1039182"/>
                    <a:gd name="connsiteX57" fmla="*/ 639651 w 877071"/>
                    <a:gd name="connsiteY57" fmla="*/ 852473 h 1039182"/>
                    <a:gd name="connsiteX58" fmla="*/ 741073 w 877071"/>
                    <a:gd name="connsiteY58" fmla="*/ 740678 h 1039182"/>
                    <a:gd name="connsiteX59" fmla="*/ 741073 w 877071"/>
                    <a:gd name="connsiteY59" fmla="*/ 747594 h 1039182"/>
                    <a:gd name="connsiteX60" fmla="*/ 871309 w 877071"/>
                    <a:gd name="connsiteY60" fmla="*/ 679594 h 1039182"/>
                    <a:gd name="connsiteX61" fmla="*/ 877071 w 877071"/>
                    <a:gd name="connsiteY61" fmla="*/ 674984 h 1039182"/>
                    <a:gd name="connsiteX62" fmla="*/ 877071 w 877071"/>
                    <a:gd name="connsiteY62" fmla="*/ 5367 h 1039182"/>
                    <a:gd name="connsiteX63" fmla="*/ 873614 w 877071"/>
                    <a:gd name="connsiteY63" fmla="*/ 757 h 1039182"/>
                    <a:gd name="connsiteX64" fmla="*/ 859783 w 877071"/>
                    <a:gd name="connsiteY64" fmla="*/ 1910 h 10391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</a:cxnLst>
                  <a:rect l="l" t="t" r="r" b="b"/>
                  <a:pathLst>
                    <a:path w="877071" h="1039182">
                      <a:moveTo>
                        <a:pt x="859783" y="1910"/>
                      </a:moveTo>
                      <a:lnTo>
                        <a:pt x="179794" y="354582"/>
                      </a:lnTo>
                      <a:cubicBezTo>
                        <a:pt x="172879" y="358040"/>
                        <a:pt x="168268" y="366107"/>
                        <a:pt x="168268" y="373023"/>
                      </a:cubicBezTo>
                      <a:lnTo>
                        <a:pt x="169421" y="498648"/>
                      </a:lnTo>
                      <a:lnTo>
                        <a:pt x="11525" y="580477"/>
                      </a:lnTo>
                      <a:cubicBezTo>
                        <a:pt x="4610" y="583935"/>
                        <a:pt x="0" y="592003"/>
                        <a:pt x="0" y="598918"/>
                      </a:cubicBezTo>
                      <a:lnTo>
                        <a:pt x="2305" y="981556"/>
                      </a:lnTo>
                      <a:cubicBezTo>
                        <a:pt x="2305" y="986166"/>
                        <a:pt x="3457" y="989624"/>
                        <a:pt x="6915" y="990776"/>
                      </a:cubicBezTo>
                      <a:cubicBezTo>
                        <a:pt x="9220" y="991928"/>
                        <a:pt x="13830" y="991928"/>
                        <a:pt x="17288" y="990776"/>
                      </a:cubicBezTo>
                      <a:lnTo>
                        <a:pt x="171727" y="911252"/>
                      </a:lnTo>
                      <a:lnTo>
                        <a:pt x="172879" y="1028809"/>
                      </a:lnTo>
                      <a:cubicBezTo>
                        <a:pt x="172879" y="1033420"/>
                        <a:pt x="174031" y="1036877"/>
                        <a:pt x="177489" y="1038029"/>
                      </a:cubicBezTo>
                      <a:cubicBezTo>
                        <a:pt x="178641" y="1039182"/>
                        <a:pt x="179794" y="1039182"/>
                        <a:pt x="180947" y="1039182"/>
                      </a:cubicBezTo>
                      <a:cubicBezTo>
                        <a:pt x="183252" y="1039182"/>
                        <a:pt x="185556" y="1039182"/>
                        <a:pt x="187861" y="1038029"/>
                      </a:cubicBezTo>
                      <a:lnTo>
                        <a:pt x="613143" y="817897"/>
                      </a:lnTo>
                      <a:lnTo>
                        <a:pt x="613143" y="789084"/>
                      </a:lnTo>
                      <a:lnTo>
                        <a:pt x="482908" y="857083"/>
                      </a:lnTo>
                      <a:lnTo>
                        <a:pt x="485213" y="702645"/>
                      </a:lnTo>
                      <a:cubicBezTo>
                        <a:pt x="485213" y="698034"/>
                        <a:pt x="484061" y="694577"/>
                        <a:pt x="480603" y="693425"/>
                      </a:cubicBezTo>
                      <a:lnTo>
                        <a:pt x="388401" y="632341"/>
                      </a:lnTo>
                      <a:lnTo>
                        <a:pt x="371113" y="660001"/>
                      </a:lnTo>
                      <a:lnTo>
                        <a:pt x="458705" y="717627"/>
                      </a:lnTo>
                      <a:lnTo>
                        <a:pt x="456400" y="869761"/>
                      </a:lnTo>
                      <a:lnTo>
                        <a:pt x="199387" y="1003454"/>
                      </a:lnTo>
                      <a:lnTo>
                        <a:pt x="198234" y="885897"/>
                      </a:lnTo>
                      <a:cubicBezTo>
                        <a:pt x="198234" y="881286"/>
                        <a:pt x="197082" y="877829"/>
                        <a:pt x="193624" y="876676"/>
                      </a:cubicBezTo>
                      <a:cubicBezTo>
                        <a:pt x="191319" y="875524"/>
                        <a:pt x="186709" y="875524"/>
                        <a:pt x="183252" y="876676"/>
                      </a:cubicBezTo>
                      <a:lnTo>
                        <a:pt x="28813" y="956200"/>
                      </a:lnTo>
                      <a:lnTo>
                        <a:pt x="26508" y="602375"/>
                      </a:lnTo>
                      <a:lnTo>
                        <a:pt x="178641" y="524003"/>
                      </a:lnTo>
                      <a:lnTo>
                        <a:pt x="257013" y="581630"/>
                      </a:lnTo>
                      <a:lnTo>
                        <a:pt x="275454" y="553969"/>
                      </a:lnTo>
                      <a:lnTo>
                        <a:pt x="195929" y="496343"/>
                      </a:lnTo>
                      <a:lnTo>
                        <a:pt x="194777" y="377633"/>
                      </a:lnTo>
                      <a:lnTo>
                        <a:pt x="622364" y="155195"/>
                      </a:lnTo>
                      <a:lnTo>
                        <a:pt x="623516" y="349972"/>
                      </a:lnTo>
                      <a:lnTo>
                        <a:pt x="648871" y="334989"/>
                      </a:lnTo>
                      <a:lnTo>
                        <a:pt x="647719" y="141365"/>
                      </a:lnTo>
                      <a:lnTo>
                        <a:pt x="852869" y="34180"/>
                      </a:lnTo>
                      <a:lnTo>
                        <a:pt x="855174" y="453700"/>
                      </a:lnTo>
                      <a:lnTo>
                        <a:pt x="650024" y="559731"/>
                      </a:lnTo>
                      <a:lnTo>
                        <a:pt x="650024" y="452547"/>
                      </a:lnTo>
                      <a:lnTo>
                        <a:pt x="645414" y="453700"/>
                      </a:lnTo>
                      <a:lnTo>
                        <a:pt x="603923" y="374175"/>
                      </a:lnTo>
                      <a:lnTo>
                        <a:pt x="592398" y="384548"/>
                      </a:lnTo>
                      <a:lnTo>
                        <a:pt x="631584" y="459462"/>
                      </a:lnTo>
                      <a:lnTo>
                        <a:pt x="624669" y="461767"/>
                      </a:lnTo>
                      <a:lnTo>
                        <a:pt x="624669" y="585087"/>
                      </a:lnTo>
                      <a:cubicBezTo>
                        <a:pt x="624669" y="589697"/>
                        <a:pt x="625821" y="593155"/>
                        <a:pt x="629278" y="594307"/>
                      </a:cubicBezTo>
                      <a:cubicBezTo>
                        <a:pt x="630431" y="595460"/>
                        <a:pt x="631584" y="595460"/>
                        <a:pt x="632737" y="595460"/>
                      </a:cubicBezTo>
                      <a:cubicBezTo>
                        <a:pt x="635041" y="595460"/>
                        <a:pt x="637346" y="595460"/>
                        <a:pt x="638499" y="594307"/>
                      </a:cubicBezTo>
                      <a:lnTo>
                        <a:pt x="855174" y="482513"/>
                      </a:lnTo>
                      <a:lnTo>
                        <a:pt x="856326" y="658849"/>
                      </a:lnTo>
                      <a:lnTo>
                        <a:pt x="741073" y="718780"/>
                      </a:lnTo>
                      <a:lnTo>
                        <a:pt x="741073" y="726848"/>
                      </a:lnTo>
                      <a:lnTo>
                        <a:pt x="739921" y="724543"/>
                      </a:lnTo>
                      <a:lnTo>
                        <a:pt x="632737" y="843253"/>
                      </a:lnTo>
                      <a:lnTo>
                        <a:pt x="639651" y="852473"/>
                      </a:lnTo>
                      <a:lnTo>
                        <a:pt x="741073" y="740678"/>
                      </a:lnTo>
                      <a:lnTo>
                        <a:pt x="741073" y="747594"/>
                      </a:lnTo>
                      <a:lnTo>
                        <a:pt x="871309" y="679594"/>
                      </a:lnTo>
                      <a:cubicBezTo>
                        <a:pt x="873614" y="678442"/>
                        <a:pt x="874767" y="677289"/>
                        <a:pt x="877071" y="674984"/>
                      </a:cubicBezTo>
                      <a:lnTo>
                        <a:pt x="877071" y="5367"/>
                      </a:lnTo>
                      <a:cubicBezTo>
                        <a:pt x="875919" y="3062"/>
                        <a:pt x="874767" y="1910"/>
                        <a:pt x="873614" y="757"/>
                      </a:cubicBezTo>
                      <a:cubicBezTo>
                        <a:pt x="869004" y="-396"/>
                        <a:pt x="864394" y="-396"/>
                        <a:pt x="859783" y="191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179973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4510" name="Graphic 4">
              <a:extLst>
                <a:ext uri="{FF2B5EF4-FFF2-40B4-BE49-F238E27FC236}">
                  <a16:creationId xmlns:a16="http://schemas.microsoft.com/office/drawing/2014/main" id="{E3CABEBF-D886-B4B6-FA15-D3FDDF7BA5A7}"/>
                </a:ext>
              </a:extLst>
            </p:cNvPr>
            <p:cNvGrpSpPr/>
            <p:nvPr/>
          </p:nvGrpSpPr>
          <p:grpSpPr>
            <a:xfrm>
              <a:off x="15309847" y="3246167"/>
              <a:ext cx="1025921" cy="2849905"/>
              <a:chOff x="15309847" y="3246167"/>
              <a:chExt cx="1025921" cy="2849905"/>
            </a:xfrm>
          </p:grpSpPr>
          <p:grpSp>
            <p:nvGrpSpPr>
              <p:cNvPr id="4511" name="Graphic 4">
                <a:extLst>
                  <a:ext uri="{FF2B5EF4-FFF2-40B4-BE49-F238E27FC236}">
                    <a16:creationId xmlns:a16="http://schemas.microsoft.com/office/drawing/2014/main" id="{FA4633B3-751B-B021-AB9C-EABBBD02F3D4}"/>
                  </a:ext>
                </a:extLst>
              </p:cNvPr>
              <p:cNvGrpSpPr/>
              <p:nvPr/>
            </p:nvGrpSpPr>
            <p:grpSpPr>
              <a:xfrm>
                <a:off x="15309847" y="3246167"/>
                <a:ext cx="1025921" cy="2849905"/>
                <a:chOff x="15309847" y="3246167"/>
                <a:chExt cx="1025921" cy="2849905"/>
              </a:xfrm>
            </p:grpSpPr>
            <p:sp>
              <p:nvSpPr>
                <p:cNvPr id="4512" name="Freeform: Shape 4511">
                  <a:extLst>
                    <a:ext uri="{FF2B5EF4-FFF2-40B4-BE49-F238E27FC236}">
                      <a16:creationId xmlns:a16="http://schemas.microsoft.com/office/drawing/2014/main" id="{96FEE9F0-109F-66E4-8FB8-DDD0C6EA50D6}"/>
                    </a:ext>
                  </a:extLst>
                </p:cNvPr>
                <p:cNvSpPr/>
                <p:nvPr/>
              </p:nvSpPr>
              <p:spPr>
                <a:xfrm>
                  <a:off x="15352505" y="3246167"/>
                  <a:ext cx="983263" cy="2835064"/>
                </a:xfrm>
                <a:custGeom>
                  <a:avLst/>
                  <a:gdLst>
                    <a:gd name="connsiteX0" fmla="*/ 969273 w 983263"/>
                    <a:gd name="connsiteY0" fmla="*/ 612962 h 2835064"/>
                    <a:gd name="connsiteX1" fmla="*/ 819445 w 983263"/>
                    <a:gd name="connsiteY1" fmla="*/ 385914 h 2835064"/>
                    <a:gd name="connsiteX2" fmla="*/ 150981 w 983263"/>
                    <a:gd name="connsiteY2" fmla="*/ 19411 h 2835064"/>
                    <a:gd name="connsiteX3" fmla="*/ 42644 w 983263"/>
                    <a:gd name="connsiteY3" fmla="*/ 11343 h 2835064"/>
                    <a:gd name="connsiteX4" fmla="*/ 0 w 983263"/>
                    <a:gd name="connsiteY4" fmla="*/ 39004 h 2835064"/>
                    <a:gd name="connsiteX5" fmla="*/ 108338 w 983263"/>
                    <a:gd name="connsiteY5" fmla="*/ 47072 h 2835064"/>
                    <a:gd name="connsiteX6" fmla="*/ 776802 w 983263"/>
                    <a:gd name="connsiteY6" fmla="*/ 413575 h 2835064"/>
                    <a:gd name="connsiteX7" fmla="*/ 928935 w 983263"/>
                    <a:gd name="connsiteY7" fmla="*/ 665978 h 2835064"/>
                    <a:gd name="connsiteX8" fmla="*/ 940460 w 983263"/>
                    <a:gd name="connsiteY8" fmla="*/ 2723235 h 2835064"/>
                    <a:gd name="connsiteX9" fmla="*/ 904732 w 983263"/>
                    <a:gd name="connsiteY9" fmla="*/ 2835030 h 2835064"/>
                    <a:gd name="connsiteX10" fmla="*/ 947376 w 983263"/>
                    <a:gd name="connsiteY10" fmla="*/ 2807369 h 2835064"/>
                    <a:gd name="connsiteX11" fmla="*/ 983104 w 983263"/>
                    <a:gd name="connsiteY11" fmla="*/ 2686354 h 2835064"/>
                    <a:gd name="connsiteX12" fmla="*/ 969273 w 983263"/>
                    <a:gd name="connsiteY12" fmla="*/ 612962 h 28350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983263" h="2835064">
                      <a:moveTo>
                        <a:pt x="969273" y="612962"/>
                      </a:moveTo>
                      <a:cubicBezTo>
                        <a:pt x="958901" y="523065"/>
                        <a:pt x="898970" y="428558"/>
                        <a:pt x="819445" y="385914"/>
                      </a:cubicBezTo>
                      <a:lnTo>
                        <a:pt x="150981" y="19411"/>
                      </a:lnTo>
                      <a:cubicBezTo>
                        <a:pt x="108338" y="-3639"/>
                        <a:pt x="70304" y="-5944"/>
                        <a:pt x="42644" y="11343"/>
                      </a:cubicBezTo>
                      <a:cubicBezTo>
                        <a:pt x="32271" y="18259"/>
                        <a:pt x="0" y="39004"/>
                        <a:pt x="0" y="39004"/>
                      </a:cubicBezTo>
                      <a:cubicBezTo>
                        <a:pt x="26508" y="22869"/>
                        <a:pt x="65694" y="24021"/>
                        <a:pt x="108338" y="47072"/>
                      </a:cubicBezTo>
                      <a:lnTo>
                        <a:pt x="776802" y="413575"/>
                      </a:lnTo>
                      <a:cubicBezTo>
                        <a:pt x="863242" y="460828"/>
                        <a:pt x="926630" y="566861"/>
                        <a:pt x="928935" y="665978"/>
                      </a:cubicBezTo>
                      <a:cubicBezTo>
                        <a:pt x="930088" y="698248"/>
                        <a:pt x="940460" y="2723235"/>
                        <a:pt x="940460" y="2723235"/>
                      </a:cubicBezTo>
                      <a:cubicBezTo>
                        <a:pt x="940460" y="2763573"/>
                        <a:pt x="939308" y="2808522"/>
                        <a:pt x="904732" y="2835030"/>
                      </a:cubicBezTo>
                      <a:cubicBezTo>
                        <a:pt x="903580" y="2836183"/>
                        <a:pt x="945071" y="2808522"/>
                        <a:pt x="947376" y="2807369"/>
                      </a:cubicBezTo>
                      <a:cubicBezTo>
                        <a:pt x="987714" y="2777404"/>
                        <a:pt x="983104" y="2726693"/>
                        <a:pt x="983104" y="2686354"/>
                      </a:cubicBezTo>
                      <a:cubicBezTo>
                        <a:pt x="981951" y="2526153"/>
                        <a:pt x="980799" y="710926"/>
                        <a:pt x="969273" y="61296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75AFF7"/>
                    </a:gs>
                    <a:gs pos="50000">
                      <a:srgbClr val="4292FB"/>
                    </a:gs>
                    <a:gs pos="100000">
                      <a:srgbClr val="1075FF"/>
                    </a:gs>
                  </a:gsLst>
                  <a:lin ang="20179770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513" name="Freeform: Shape 4512">
                  <a:extLst>
                    <a:ext uri="{FF2B5EF4-FFF2-40B4-BE49-F238E27FC236}">
                      <a16:creationId xmlns:a16="http://schemas.microsoft.com/office/drawing/2014/main" id="{9742151B-C00D-BF4B-FB91-28CB04FBC01D}"/>
                    </a:ext>
                  </a:extLst>
                </p:cNvPr>
                <p:cNvSpPr/>
                <p:nvPr/>
              </p:nvSpPr>
              <p:spPr>
                <a:xfrm>
                  <a:off x="15309847" y="3272474"/>
                  <a:ext cx="981966" cy="2821939"/>
                </a:xfrm>
                <a:custGeom>
                  <a:avLst/>
                  <a:gdLst>
                    <a:gd name="connsiteX0" fmla="*/ 981966 w 981966"/>
                    <a:gd name="connsiteY0" fmla="*/ 2725741 h 2821939"/>
                    <a:gd name="connsiteX1" fmla="*/ 833290 w 981966"/>
                    <a:gd name="connsiteY1" fmla="*/ 2802960 h 2821939"/>
                    <a:gd name="connsiteX2" fmla="*/ 472550 w 981966"/>
                    <a:gd name="connsiteY2" fmla="*/ 2603573 h 2821939"/>
                    <a:gd name="connsiteX3" fmla="*/ 209774 w 981966"/>
                    <a:gd name="connsiteY3" fmla="*/ 2458355 h 2821939"/>
                    <a:gd name="connsiteX4" fmla="*/ 153300 w 981966"/>
                    <a:gd name="connsiteY4" fmla="*/ 2427237 h 2821939"/>
                    <a:gd name="connsiteX5" fmla="*/ 114115 w 981966"/>
                    <a:gd name="connsiteY5" fmla="*/ 2400729 h 2821939"/>
                    <a:gd name="connsiteX6" fmla="*/ 4625 w 981966"/>
                    <a:gd name="connsiteY6" fmla="*/ 2218630 h 2821939"/>
                    <a:gd name="connsiteX7" fmla="*/ 4625 w 981966"/>
                    <a:gd name="connsiteY7" fmla="*/ 2218630 h 2821939"/>
                    <a:gd name="connsiteX8" fmla="*/ 15 w 981966"/>
                    <a:gd name="connsiteY8" fmla="*/ 2178291 h 2821939"/>
                    <a:gd name="connsiteX9" fmla="*/ 15 w 981966"/>
                    <a:gd name="connsiteY9" fmla="*/ 103746 h 2821939"/>
                    <a:gd name="connsiteX10" fmla="*/ 148691 w 981966"/>
                    <a:gd name="connsiteY10" fmla="*/ 19612 h 2821939"/>
                    <a:gd name="connsiteX11" fmla="*/ 425297 w 981966"/>
                    <a:gd name="connsiteY11" fmla="*/ 171745 h 2821939"/>
                    <a:gd name="connsiteX12" fmla="*/ 556684 w 981966"/>
                    <a:gd name="connsiteY12" fmla="*/ 244354 h 2821939"/>
                    <a:gd name="connsiteX13" fmla="*/ 652344 w 981966"/>
                    <a:gd name="connsiteY13" fmla="*/ 297370 h 2821939"/>
                    <a:gd name="connsiteX14" fmla="*/ 817155 w 981966"/>
                    <a:gd name="connsiteY14" fmla="*/ 387267 h 2821939"/>
                    <a:gd name="connsiteX15" fmla="*/ 909357 w 981966"/>
                    <a:gd name="connsiteY15" fmla="*/ 470249 h 2821939"/>
                    <a:gd name="connsiteX16" fmla="*/ 968136 w 981966"/>
                    <a:gd name="connsiteY16" fmla="*/ 637365 h 2821939"/>
                    <a:gd name="connsiteX17" fmla="*/ 981966 w 981966"/>
                    <a:gd name="connsiteY17" fmla="*/ 2725741 h 28219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981966" h="2821939">
                      <a:moveTo>
                        <a:pt x="981966" y="2725741"/>
                      </a:moveTo>
                      <a:cubicBezTo>
                        <a:pt x="979661" y="2812180"/>
                        <a:pt x="913967" y="2846756"/>
                        <a:pt x="833290" y="2802960"/>
                      </a:cubicBezTo>
                      <a:lnTo>
                        <a:pt x="472550" y="2603573"/>
                      </a:lnTo>
                      <a:lnTo>
                        <a:pt x="209774" y="2458355"/>
                      </a:lnTo>
                      <a:lnTo>
                        <a:pt x="153300" y="2427237"/>
                      </a:lnTo>
                      <a:cubicBezTo>
                        <a:pt x="139471" y="2420322"/>
                        <a:pt x="126792" y="2411102"/>
                        <a:pt x="114115" y="2400729"/>
                      </a:cubicBezTo>
                      <a:cubicBezTo>
                        <a:pt x="59946" y="2355780"/>
                        <a:pt x="18455" y="2285476"/>
                        <a:pt x="4625" y="2218630"/>
                      </a:cubicBezTo>
                      <a:lnTo>
                        <a:pt x="4625" y="2218630"/>
                      </a:lnTo>
                      <a:cubicBezTo>
                        <a:pt x="2320" y="2204800"/>
                        <a:pt x="15" y="2190969"/>
                        <a:pt x="15" y="2178291"/>
                      </a:cubicBezTo>
                      <a:lnTo>
                        <a:pt x="15" y="103746"/>
                      </a:lnTo>
                      <a:cubicBezTo>
                        <a:pt x="-1138" y="11544"/>
                        <a:pt x="65709" y="-26489"/>
                        <a:pt x="148691" y="19612"/>
                      </a:cubicBezTo>
                      <a:lnTo>
                        <a:pt x="425297" y="171745"/>
                      </a:lnTo>
                      <a:lnTo>
                        <a:pt x="556684" y="244354"/>
                      </a:lnTo>
                      <a:lnTo>
                        <a:pt x="652344" y="297370"/>
                      </a:lnTo>
                      <a:lnTo>
                        <a:pt x="817155" y="387267"/>
                      </a:lnTo>
                      <a:cubicBezTo>
                        <a:pt x="854036" y="406860"/>
                        <a:pt x="885154" y="436826"/>
                        <a:pt x="909357" y="470249"/>
                      </a:cubicBezTo>
                      <a:cubicBezTo>
                        <a:pt x="946238" y="520960"/>
                        <a:pt x="968136" y="582044"/>
                        <a:pt x="968136" y="637365"/>
                      </a:cubicBezTo>
                      <a:cubicBezTo>
                        <a:pt x="971593" y="636213"/>
                        <a:pt x="981966" y="2724588"/>
                        <a:pt x="981966" y="2725741"/>
                      </a:cubicBezTo>
                      <a:close/>
                    </a:path>
                  </a:pathLst>
                </a:custGeom>
                <a:solidFill>
                  <a:srgbClr val="E9F1FA"/>
                </a:soli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514" name="Freeform: Shape 4513">
                  <a:extLst>
                    <a:ext uri="{FF2B5EF4-FFF2-40B4-BE49-F238E27FC236}">
                      <a16:creationId xmlns:a16="http://schemas.microsoft.com/office/drawing/2014/main" id="{B9BC896C-4BC4-32F9-FC9F-C6178319A4BA}"/>
                    </a:ext>
                  </a:extLst>
                </p:cNvPr>
                <p:cNvSpPr/>
                <p:nvPr/>
              </p:nvSpPr>
              <p:spPr>
                <a:xfrm>
                  <a:off x="15336370" y="3755401"/>
                  <a:ext cx="955443" cy="2340671"/>
                </a:xfrm>
                <a:custGeom>
                  <a:avLst/>
                  <a:gdLst>
                    <a:gd name="connsiteX0" fmla="*/ 895512 w 955443"/>
                    <a:gd name="connsiteY0" fmla="*/ 0 h 2340671"/>
                    <a:gd name="connsiteX1" fmla="*/ 920868 w 955443"/>
                    <a:gd name="connsiteY1" fmla="*/ 107185 h 2340671"/>
                    <a:gd name="connsiteX2" fmla="*/ 931241 w 955443"/>
                    <a:gd name="connsiteY2" fmla="*/ 2209391 h 2340671"/>
                    <a:gd name="connsiteX3" fmla="*/ 791785 w 955443"/>
                    <a:gd name="connsiteY3" fmla="*/ 2279695 h 2340671"/>
                    <a:gd name="connsiteX4" fmla="*/ 101423 w 955443"/>
                    <a:gd name="connsiteY4" fmla="*/ 1898209 h 2340671"/>
                    <a:gd name="connsiteX5" fmla="*/ 0 w 955443"/>
                    <a:gd name="connsiteY5" fmla="*/ 1799092 h 2340671"/>
                    <a:gd name="connsiteX6" fmla="*/ 126778 w 955443"/>
                    <a:gd name="connsiteY6" fmla="*/ 1944310 h 2340671"/>
                    <a:gd name="connsiteX7" fmla="*/ 806768 w 955443"/>
                    <a:gd name="connsiteY7" fmla="*/ 2321186 h 2340671"/>
                    <a:gd name="connsiteX8" fmla="*/ 955444 w 955443"/>
                    <a:gd name="connsiteY8" fmla="*/ 2243966 h 2340671"/>
                    <a:gd name="connsiteX9" fmla="*/ 943918 w 955443"/>
                    <a:gd name="connsiteY9" fmla="*/ 154438 h 2340671"/>
                    <a:gd name="connsiteX10" fmla="*/ 895512 w 955443"/>
                    <a:gd name="connsiteY10" fmla="*/ 0 h 23406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955443" h="2340671">
                      <a:moveTo>
                        <a:pt x="895512" y="0"/>
                      </a:moveTo>
                      <a:cubicBezTo>
                        <a:pt x="911648" y="34576"/>
                        <a:pt x="919716" y="73762"/>
                        <a:pt x="920868" y="107185"/>
                      </a:cubicBezTo>
                      <a:cubicBezTo>
                        <a:pt x="920868" y="107185"/>
                        <a:pt x="931241" y="2207085"/>
                        <a:pt x="931241" y="2209391"/>
                      </a:cubicBezTo>
                      <a:cubicBezTo>
                        <a:pt x="928936" y="2295830"/>
                        <a:pt x="872462" y="2323490"/>
                        <a:pt x="791785" y="2279695"/>
                      </a:cubicBezTo>
                      <a:lnTo>
                        <a:pt x="101423" y="1898209"/>
                      </a:lnTo>
                      <a:cubicBezTo>
                        <a:pt x="62237" y="1876311"/>
                        <a:pt x="26509" y="1840583"/>
                        <a:pt x="0" y="1799092"/>
                      </a:cubicBezTo>
                      <a:cubicBezTo>
                        <a:pt x="27661" y="1859023"/>
                        <a:pt x="73762" y="1915497"/>
                        <a:pt x="126778" y="1944310"/>
                      </a:cubicBezTo>
                      <a:lnTo>
                        <a:pt x="806768" y="2321186"/>
                      </a:lnTo>
                      <a:cubicBezTo>
                        <a:pt x="887444" y="2366134"/>
                        <a:pt x="953138" y="2330406"/>
                        <a:pt x="955444" y="2243966"/>
                      </a:cubicBezTo>
                      <a:cubicBezTo>
                        <a:pt x="955444" y="2241661"/>
                        <a:pt x="943918" y="154438"/>
                        <a:pt x="943918" y="154438"/>
                      </a:cubicBezTo>
                      <a:cubicBezTo>
                        <a:pt x="945071" y="99117"/>
                        <a:pt x="925478" y="47254"/>
                        <a:pt x="895512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75AFF7"/>
                    </a:gs>
                    <a:gs pos="50000">
                      <a:srgbClr val="4292FB"/>
                    </a:gs>
                    <a:gs pos="100000">
                      <a:srgbClr val="1075FF"/>
                    </a:gs>
                  </a:gsLst>
                  <a:lin ang="20179770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515" name="Freeform: Shape 4514">
                  <a:extLst>
                    <a:ext uri="{FF2B5EF4-FFF2-40B4-BE49-F238E27FC236}">
                      <a16:creationId xmlns:a16="http://schemas.microsoft.com/office/drawing/2014/main" id="{55B34523-2887-98FC-7214-0D3B1137DE4A}"/>
                    </a:ext>
                  </a:extLst>
                </p:cNvPr>
                <p:cNvSpPr/>
                <p:nvPr/>
              </p:nvSpPr>
              <p:spPr>
                <a:xfrm>
                  <a:off x="15429725" y="5570628"/>
                  <a:ext cx="62235" cy="71456"/>
                </a:xfrm>
                <a:custGeom>
                  <a:avLst/>
                  <a:gdLst>
                    <a:gd name="connsiteX0" fmla="*/ 59931 w 62235"/>
                    <a:gd name="connsiteY0" fmla="*/ 0 h 71456"/>
                    <a:gd name="connsiteX1" fmla="*/ 1152 w 62235"/>
                    <a:gd name="connsiteY1" fmla="*/ 6915 h 71456"/>
                    <a:gd name="connsiteX2" fmla="*/ 0 w 62235"/>
                    <a:gd name="connsiteY2" fmla="*/ 8068 h 71456"/>
                    <a:gd name="connsiteX3" fmla="*/ 1152 w 62235"/>
                    <a:gd name="connsiteY3" fmla="*/ 10373 h 71456"/>
                    <a:gd name="connsiteX4" fmla="*/ 49558 w 62235"/>
                    <a:gd name="connsiteY4" fmla="*/ 71457 h 71456"/>
                    <a:gd name="connsiteX5" fmla="*/ 53016 w 62235"/>
                    <a:gd name="connsiteY5" fmla="*/ 67999 h 71456"/>
                    <a:gd name="connsiteX6" fmla="*/ 8068 w 62235"/>
                    <a:gd name="connsiteY6" fmla="*/ 11525 h 71456"/>
                    <a:gd name="connsiteX7" fmla="*/ 62236 w 62235"/>
                    <a:gd name="connsiteY7" fmla="*/ 4610 h 71456"/>
                    <a:gd name="connsiteX8" fmla="*/ 59931 w 62235"/>
                    <a:gd name="connsiteY8" fmla="*/ 0 h 714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62235" h="71456">
                      <a:moveTo>
                        <a:pt x="59931" y="0"/>
                      </a:moveTo>
                      <a:lnTo>
                        <a:pt x="1152" y="6915"/>
                      </a:lnTo>
                      <a:cubicBezTo>
                        <a:pt x="0" y="6915"/>
                        <a:pt x="0" y="8068"/>
                        <a:pt x="0" y="8068"/>
                      </a:cubicBezTo>
                      <a:cubicBezTo>
                        <a:pt x="0" y="9220"/>
                        <a:pt x="0" y="10373"/>
                        <a:pt x="1152" y="10373"/>
                      </a:cubicBezTo>
                      <a:lnTo>
                        <a:pt x="49558" y="71457"/>
                      </a:lnTo>
                      <a:lnTo>
                        <a:pt x="53016" y="67999"/>
                      </a:lnTo>
                      <a:lnTo>
                        <a:pt x="8068" y="11525"/>
                      </a:lnTo>
                      <a:lnTo>
                        <a:pt x="62236" y="4610"/>
                      </a:lnTo>
                      <a:lnTo>
                        <a:pt x="59931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0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4516" name="Graphic 4">
                <a:extLst>
                  <a:ext uri="{FF2B5EF4-FFF2-40B4-BE49-F238E27FC236}">
                    <a16:creationId xmlns:a16="http://schemas.microsoft.com/office/drawing/2014/main" id="{DFD0C366-2831-FEF1-6B3B-FCF01AA8CFA7}"/>
                  </a:ext>
                </a:extLst>
              </p:cNvPr>
              <p:cNvGrpSpPr/>
              <p:nvPr/>
            </p:nvGrpSpPr>
            <p:grpSpPr>
              <a:xfrm>
                <a:off x="15446724" y="3720159"/>
                <a:ext cx="632735" cy="1780165"/>
                <a:chOff x="15446724" y="3720159"/>
                <a:chExt cx="632735" cy="1780165"/>
              </a:xfrm>
            </p:grpSpPr>
            <p:sp>
              <p:nvSpPr>
                <p:cNvPr id="4517" name="Freeform: Shape 4516">
                  <a:extLst>
                    <a:ext uri="{FF2B5EF4-FFF2-40B4-BE49-F238E27FC236}">
                      <a16:creationId xmlns:a16="http://schemas.microsoft.com/office/drawing/2014/main" id="{F9039F16-AAF4-F4F2-322B-A7BA26582086}"/>
                    </a:ext>
                  </a:extLst>
                </p:cNvPr>
                <p:cNvSpPr/>
                <p:nvPr/>
              </p:nvSpPr>
              <p:spPr>
                <a:xfrm>
                  <a:off x="15476114" y="3759277"/>
                  <a:ext cx="246063" cy="322289"/>
                </a:xfrm>
                <a:custGeom>
                  <a:avLst/>
                  <a:gdLst>
                    <a:gd name="connsiteX0" fmla="*/ 35440 w 246063"/>
                    <a:gd name="connsiteY0" fmla="*/ 16870 h 322289"/>
                    <a:gd name="connsiteX1" fmla="*/ 35440 w 246063"/>
                    <a:gd name="connsiteY1" fmla="*/ 232392 h 322289"/>
                    <a:gd name="connsiteX2" fmla="*/ 121879 w 246063"/>
                    <a:gd name="connsiteY2" fmla="*/ 313069 h 322289"/>
                    <a:gd name="connsiteX3" fmla="*/ 162218 w 246063"/>
                    <a:gd name="connsiteY3" fmla="*/ 322289 h 322289"/>
                    <a:gd name="connsiteX4" fmla="*/ 210624 w 246063"/>
                    <a:gd name="connsiteY4" fmla="*/ 305001 h 322289"/>
                    <a:gd name="connsiteX5" fmla="*/ 210624 w 246063"/>
                    <a:gd name="connsiteY5" fmla="*/ 89479 h 322289"/>
                    <a:gd name="connsiteX6" fmla="*/ 124185 w 246063"/>
                    <a:gd name="connsiteY6" fmla="*/ 8802 h 322289"/>
                    <a:gd name="connsiteX7" fmla="*/ 35440 w 246063"/>
                    <a:gd name="connsiteY7" fmla="*/ 16870 h 322289"/>
                    <a:gd name="connsiteX8" fmla="*/ 38897 w 246063"/>
                    <a:gd name="connsiteY8" fmla="*/ 21480 h 322289"/>
                    <a:gd name="connsiteX9" fmla="*/ 84998 w 246063"/>
                    <a:gd name="connsiteY9" fmla="*/ 4192 h 322289"/>
                    <a:gd name="connsiteX10" fmla="*/ 124185 w 246063"/>
                    <a:gd name="connsiteY10" fmla="*/ 12260 h 322289"/>
                    <a:gd name="connsiteX11" fmla="*/ 207166 w 246063"/>
                    <a:gd name="connsiteY11" fmla="*/ 89479 h 322289"/>
                    <a:gd name="connsiteX12" fmla="*/ 207166 w 246063"/>
                    <a:gd name="connsiteY12" fmla="*/ 299239 h 322289"/>
                    <a:gd name="connsiteX13" fmla="*/ 121879 w 246063"/>
                    <a:gd name="connsiteY13" fmla="*/ 307306 h 322289"/>
                    <a:gd name="connsiteX14" fmla="*/ 38897 w 246063"/>
                    <a:gd name="connsiteY14" fmla="*/ 230087 h 322289"/>
                    <a:gd name="connsiteX15" fmla="*/ 38897 w 246063"/>
                    <a:gd name="connsiteY15" fmla="*/ 21480 h 3222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246063" h="322289">
                      <a:moveTo>
                        <a:pt x="35440" y="16870"/>
                      </a:moveTo>
                      <a:cubicBezTo>
                        <a:pt x="-11813" y="57208"/>
                        <a:pt x="-11813" y="154020"/>
                        <a:pt x="35440" y="232392"/>
                      </a:cubicBezTo>
                      <a:cubicBezTo>
                        <a:pt x="58490" y="270425"/>
                        <a:pt x="88457" y="299239"/>
                        <a:pt x="121879" y="313069"/>
                      </a:cubicBezTo>
                      <a:cubicBezTo>
                        <a:pt x="135710" y="318831"/>
                        <a:pt x="149540" y="322289"/>
                        <a:pt x="162218" y="322289"/>
                      </a:cubicBezTo>
                      <a:cubicBezTo>
                        <a:pt x="180659" y="322289"/>
                        <a:pt x="196793" y="316526"/>
                        <a:pt x="210624" y="305001"/>
                      </a:cubicBezTo>
                      <a:cubicBezTo>
                        <a:pt x="257877" y="264663"/>
                        <a:pt x="257877" y="167851"/>
                        <a:pt x="210624" y="89479"/>
                      </a:cubicBezTo>
                      <a:cubicBezTo>
                        <a:pt x="187573" y="51446"/>
                        <a:pt x="157608" y="22632"/>
                        <a:pt x="124185" y="8802"/>
                      </a:cubicBezTo>
                      <a:cubicBezTo>
                        <a:pt x="90761" y="-5028"/>
                        <a:pt x="59643" y="-2723"/>
                        <a:pt x="35440" y="16870"/>
                      </a:cubicBezTo>
                      <a:close/>
                      <a:moveTo>
                        <a:pt x="38897" y="21480"/>
                      </a:moveTo>
                      <a:cubicBezTo>
                        <a:pt x="52728" y="9955"/>
                        <a:pt x="67710" y="4192"/>
                        <a:pt x="84998" y="4192"/>
                      </a:cubicBezTo>
                      <a:cubicBezTo>
                        <a:pt x="97677" y="4192"/>
                        <a:pt x="110354" y="6497"/>
                        <a:pt x="124185" y="12260"/>
                      </a:cubicBezTo>
                      <a:cubicBezTo>
                        <a:pt x="155303" y="26090"/>
                        <a:pt x="185268" y="52598"/>
                        <a:pt x="207166" y="89479"/>
                      </a:cubicBezTo>
                      <a:cubicBezTo>
                        <a:pt x="253267" y="166698"/>
                        <a:pt x="254420" y="261205"/>
                        <a:pt x="207166" y="299239"/>
                      </a:cubicBezTo>
                      <a:cubicBezTo>
                        <a:pt x="184116" y="317679"/>
                        <a:pt x="154150" y="321137"/>
                        <a:pt x="121879" y="307306"/>
                      </a:cubicBezTo>
                      <a:cubicBezTo>
                        <a:pt x="90761" y="293476"/>
                        <a:pt x="60796" y="266968"/>
                        <a:pt x="38897" y="230087"/>
                      </a:cubicBezTo>
                      <a:cubicBezTo>
                        <a:pt x="-8356" y="154020"/>
                        <a:pt x="-8356" y="59513"/>
                        <a:pt x="38897" y="2148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0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518" name="Freeform: Shape 4517">
                  <a:extLst>
                    <a:ext uri="{FF2B5EF4-FFF2-40B4-BE49-F238E27FC236}">
                      <a16:creationId xmlns:a16="http://schemas.microsoft.com/office/drawing/2014/main" id="{2C6977F5-5B16-E6DB-809F-324A955DD8FA}"/>
                    </a:ext>
                  </a:extLst>
                </p:cNvPr>
                <p:cNvSpPr/>
                <p:nvPr/>
              </p:nvSpPr>
              <p:spPr>
                <a:xfrm>
                  <a:off x="15446724" y="3720159"/>
                  <a:ext cx="303690" cy="399440"/>
                </a:xfrm>
                <a:custGeom>
                  <a:avLst/>
                  <a:gdLst>
                    <a:gd name="connsiteX0" fmla="*/ 44084 w 303690"/>
                    <a:gd name="connsiteY0" fmla="*/ 21412 h 399440"/>
                    <a:gd name="connsiteX1" fmla="*/ 44084 w 303690"/>
                    <a:gd name="connsiteY1" fmla="*/ 289950 h 399440"/>
                    <a:gd name="connsiteX2" fmla="*/ 150116 w 303690"/>
                    <a:gd name="connsiteY2" fmla="*/ 389068 h 399440"/>
                    <a:gd name="connsiteX3" fmla="*/ 199675 w 303690"/>
                    <a:gd name="connsiteY3" fmla="*/ 399440 h 399440"/>
                    <a:gd name="connsiteX4" fmla="*/ 259606 w 303690"/>
                    <a:gd name="connsiteY4" fmla="*/ 377542 h 399440"/>
                    <a:gd name="connsiteX5" fmla="*/ 259606 w 303690"/>
                    <a:gd name="connsiteY5" fmla="*/ 109004 h 399440"/>
                    <a:gd name="connsiteX6" fmla="*/ 153574 w 303690"/>
                    <a:gd name="connsiteY6" fmla="*/ 9887 h 399440"/>
                    <a:gd name="connsiteX7" fmla="*/ 44084 w 303690"/>
                    <a:gd name="connsiteY7" fmla="*/ 21412 h 399440"/>
                    <a:gd name="connsiteX8" fmla="*/ 46389 w 303690"/>
                    <a:gd name="connsiteY8" fmla="*/ 23717 h 399440"/>
                    <a:gd name="connsiteX9" fmla="*/ 153574 w 303690"/>
                    <a:gd name="connsiteY9" fmla="*/ 13345 h 399440"/>
                    <a:gd name="connsiteX10" fmla="*/ 258453 w 303690"/>
                    <a:gd name="connsiteY10" fmla="*/ 111309 h 399440"/>
                    <a:gd name="connsiteX11" fmla="*/ 258453 w 303690"/>
                    <a:gd name="connsiteY11" fmla="*/ 375237 h 399440"/>
                    <a:gd name="connsiteX12" fmla="*/ 151269 w 303690"/>
                    <a:gd name="connsiteY12" fmla="*/ 385610 h 399440"/>
                    <a:gd name="connsiteX13" fmla="*/ 46389 w 303690"/>
                    <a:gd name="connsiteY13" fmla="*/ 287645 h 399440"/>
                    <a:gd name="connsiteX14" fmla="*/ 46389 w 303690"/>
                    <a:gd name="connsiteY14" fmla="*/ 23717 h 3994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03690" h="399440">
                      <a:moveTo>
                        <a:pt x="44084" y="21412"/>
                      </a:moveTo>
                      <a:cubicBezTo>
                        <a:pt x="-14695" y="70971"/>
                        <a:pt x="-14695" y="190833"/>
                        <a:pt x="44084" y="289950"/>
                      </a:cubicBezTo>
                      <a:cubicBezTo>
                        <a:pt x="72897" y="337204"/>
                        <a:pt x="110930" y="372932"/>
                        <a:pt x="150116" y="389068"/>
                      </a:cubicBezTo>
                      <a:cubicBezTo>
                        <a:pt x="167404" y="395983"/>
                        <a:pt x="183539" y="399440"/>
                        <a:pt x="199675" y="399440"/>
                      </a:cubicBezTo>
                      <a:cubicBezTo>
                        <a:pt x="221573" y="399440"/>
                        <a:pt x="242318" y="392525"/>
                        <a:pt x="259606" y="377542"/>
                      </a:cubicBezTo>
                      <a:cubicBezTo>
                        <a:pt x="318385" y="327984"/>
                        <a:pt x="318385" y="208121"/>
                        <a:pt x="259606" y="109004"/>
                      </a:cubicBezTo>
                      <a:cubicBezTo>
                        <a:pt x="230793" y="61751"/>
                        <a:pt x="192760" y="26022"/>
                        <a:pt x="153574" y="9887"/>
                      </a:cubicBezTo>
                      <a:cubicBezTo>
                        <a:pt x="112083" y="-6248"/>
                        <a:pt x="72897" y="-2791"/>
                        <a:pt x="44084" y="21412"/>
                      </a:cubicBezTo>
                      <a:close/>
                      <a:moveTo>
                        <a:pt x="46389" y="23717"/>
                      </a:moveTo>
                      <a:cubicBezTo>
                        <a:pt x="75202" y="-486"/>
                        <a:pt x="113235" y="-3943"/>
                        <a:pt x="153574" y="13345"/>
                      </a:cubicBezTo>
                      <a:cubicBezTo>
                        <a:pt x="192760" y="30632"/>
                        <a:pt x="230793" y="65208"/>
                        <a:pt x="258453" y="111309"/>
                      </a:cubicBezTo>
                      <a:cubicBezTo>
                        <a:pt x="317232" y="208121"/>
                        <a:pt x="317232" y="326831"/>
                        <a:pt x="258453" y="375237"/>
                      </a:cubicBezTo>
                      <a:cubicBezTo>
                        <a:pt x="229640" y="399440"/>
                        <a:pt x="191607" y="402898"/>
                        <a:pt x="151269" y="385610"/>
                      </a:cubicBezTo>
                      <a:cubicBezTo>
                        <a:pt x="112083" y="368322"/>
                        <a:pt x="74049" y="333746"/>
                        <a:pt x="46389" y="287645"/>
                      </a:cubicBezTo>
                      <a:cubicBezTo>
                        <a:pt x="-12390" y="191986"/>
                        <a:pt x="-12390" y="73276"/>
                        <a:pt x="46389" y="2371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0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519" name="Freeform: Shape 4518">
                  <a:extLst>
                    <a:ext uri="{FF2B5EF4-FFF2-40B4-BE49-F238E27FC236}">
                      <a16:creationId xmlns:a16="http://schemas.microsoft.com/office/drawing/2014/main" id="{1012C1A1-EB71-A9E5-3114-11EA34CC5893}"/>
                    </a:ext>
                  </a:extLst>
                </p:cNvPr>
                <p:cNvSpPr/>
                <p:nvPr/>
              </p:nvSpPr>
              <p:spPr>
                <a:xfrm>
                  <a:off x="15718720" y="4212362"/>
                  <a:ext cx="136574" cy="180385"/>
                </a:xfrm>
                <a:custGeom>
                  <a:avLst/>
                  <a:gdLst>
                    <a:gd name="connsiteX0" fmla="*/ 19881 w 136574"/>
                    <a:gd name="connsiteY0" fmla="*/ 9812 h 180385"/>
                    <a:gd name="connsiteX1" fmla="*/ 19881 w 136574"/>
                    <a:gd name="connsiteY1" fmla="*/ 130827 h 180385"/>
                    <a:gd name="connsiteX2" fmla="*/ 68287 w 136574"/>
                    <a:gd name="connsiteY2" fmla="*/ 175775 h 180385"/>
                    <a:gd name="connsiteX3" fmla="*/ 90185 w 136574"/>
                    <a:gd name="connsiteY3" fmla="*/ 180386 h 180385"/>
                    <a:gd name="connsiteX4" fmla="*/ 116693 w 136574"/>
                    <a:gd name="connsiteY4" fmla="*/ 171165 h 180385"/>
                    <a:gd name="connsiteX5" fmla="*/ 116693 w 136574"/>
                    <a:gd name="connsiteY5" fmla="*/ 50150 h 180385"/>
                    <a:gd name="connsiteX6" fmla="*/ 68287 w 136574"/>
                    <a:gd name="connsiteY6" fmla="*/ 5202 h 180385"/>
                    <a:gd name="connsiteX7" fmla="*/ 19881 w 136574"/>
                    <a:gd name="connsiteY7" fmla="*/ 9812 h 180385"/>
                    <a:gd name="connsiteX8" fmla="*/ 22186 w 136574"/>
                    <a:gd name="connsiteY8" fmla="*/ 12117 h 180385"/>
                    <a:gd name="connsiteX9" fmla="*/ 69439 w 136574"/>
                    <a:gd name="connsiteY9" fmla="*/ 7507 h 180385"/>
                    <a:gd name="connsiteX10" fmla="*/ 115540 w 136574"/>
                    <a:gd name="connsiteY10" fmla="*/ 50150 h 180385"/>
                    <a:gd name="connsiteX11" fmla="*/ 115540 w 136574"/>
                    <a:gd name="connsiteY11" fmla="*/ 166555 h 180385"/>
                    <a:gd name="connsiteX12" fmla="*/ 68287 w 136574"/>
                    <a:gd name="connsiteY12" fmla="*/ 171165 h 180385"/>
                    <a:gd name="connsiteX13" fmla="*/ 22186 w 136574"/>
                    <a:gd name="connsiteY13" fmla="*/ 128522 h 180385"/>
                    <a:gd name="connsiteX14" fmla="*/ 22186 w 136574"/>
                    <a:gd name="connsiteY14" fmla="*/ 12117 h 1803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36574" h="180385">
                      <a:moveTo>
                        <a:pt x="19881" y="9812"/>
                      </a:moveTo>
                      <a:cubicBezTo>
                        <a:pt x="-6627" y="31710"/>
                        <a:pt x="-6627" y="85878"/>
                        <a:pt x="19881" y="130827"/>
                      </a:cubicBezTo>
                      <a:cubicBezTo>
                        <a:pt x="32558" y="151572"/>
                        <a:pt x="49846" y="167708"/>
                        <a:pt x="68287" y="175775"/>
                      </a:cubicBezTo>
                      <a:cubicBezTo>
                        <a:pt x="76355" y="179233"/>
                        <a:pt x="83270" y="180386"/>
                        <a:pt x="90185" y="180386"/>
                      </a:cubicBezTo>
                      <a:cubicBezTo>
                        <a:pt x="100558" y="180386"/>
                        <a:pt x="109778" y="176928"/>
                        <a:pt x="116693" y="171165"/>
                      </a:cubicBezTo>
                      <a:cubicBezTo>
                        <a:pt x="143201" y="149267"/>
                        <a:pt x="143201" y="95099"/>
                        <a:pt x="116693" y="50150"/>
                      </a:cubicBezTo>
                      <a:cubicBezTo>
                        <a:pt x="104015" y="29405"/>
                        <a:pt x="86727" y="13269"/>
                        <a:pt x="68287" y="5202"/>
                      </a:cubicBezTo>
                      <a:cubicBezTo>
                        <a:pt x="50999" y="-2866"/>
                        <a:pt x="33711" y="-1713"/>
                        <a:pt x="19881" y="9812"/>
                      </a:cubicBezTo>
                      <a:close/>
                      <a:moveTo>
                        <a:pt x="22186" y="12117"/>
                      </a:moveTo>
                      <a:cubicBezTo>
                        <a:pt x="34864" y="1744"/>
                        <a:pt x="52152" y="-561"/>
                        <a:pt x="69439" y="7507"/>
                      </a:cubicBezTo>
                      <a:cubicBezTo>
                        <a:pt x="86727" y="14422"/>
                        <a:pt x="102863" y="30557"/>
                        <a:pt x="115540" y="50150"/>
                      </a:cubicBezTo>
                      <a:cubicBezTo>
                        <a:pt x="140896" y="92794"/>
                        <a:pt x="142048" y="145810"/>
                        <a:pt x="115540" y="166555"/>
                      </a:cubicBezTo>
                      <a:cubicBezTo>
                        <a:pt x="102863" y="176928"/>
                        <a:pt x="85575" y="179233"/>
                        <a:pt x="68287" y="171165"/>
                      </a:cubicBezTo>
                      <a:cubicBezTo>
                        <a:pt x="50999" y="164250"/>
                        <a:pt x="34864" y="148115"/>
                        <a:pt x="22186" y="128522"/>
                      </a:cubicBezTo>
                      <a:cubicBezTo>
                        <a:pt x="-4322" y="85878"/>
                        <a:pt x="-4322" y="34015"/>
                        <a:pt x="22186" y="1211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0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520" name="Freeform: Shape 4519">
                  <a:extLst>
                    <a:ext uri="{FF2B5EF4-FFF2-40B4-BE49-F238E27FC236}">
                      <a16:creationId xmlns:a16="http://schemas.microsoft.com/office/drawing/2014/main" id="{3F14EBB8-C4D5-4A39-E2A0-61994EECED7B}"/>
                    </a:ext>
                  </a:extLst>
                </p:cNvPr>
                <p:cNvSpPr/>
                <p:nvPr/>
              </p:nvSpPr>
              <p:spPr>
                <a:xfrm>
                  <a:off x="15721025" y="4923820"/>
                  <a:ext cx="136574" cy="180035"/>
                </a:xfrm>
                <a:custGeom>
                  <a:avLst/>
                  <a:gdLst>
                    <a:gd name="connsiteX0" fmla="*/ 19881 w 136574"/>
                    <a:gd name="connsiteY0" fmla="*/ 9461 h 180035"/>
                    <a:gd name="connsiteX1" fmla="*/ 19881 w 136574"/>
                    <a:gd name="connsiteY1" fmla="*/ 130477 h 180035"/>
                    <a:gd name="connsiteX2" fmla="*/ 68287 w 136574"/>
                    <a:gd name="connsiteY2" fmla="*/ 175425 h 180035"/>
                    <a:gd name="connsiteX3" fmla="*/ 90185 w 136574"/>
                    <a:gd name="connsiteY3" fmla="*/ 180035 h 180035"/>
                    <a:gd name="connsiteX4" fmla="*/ 116693 w 136574"/>
                    <a:gd name="connsiteY4" fmla="*/ 170815 h 180035"/>
                    <a:gd name="connsiteX5" fmla="*/ 116693 w 136574"/>
                    <a:gd name="connsiteY5" fmla="*/ 49800 h 180035"/>
                    <a:gd name="connsiteX6" fmla="*/ 68287 w 136574"/>
                    <a:gd name="connsiteY6" fmla="*/ 4851 h 180035"/>
                    <a:gd name="connsiteX7" fmla="*/ 19881 w 136574"/>
                    <a:gd name="connsiteY7" fmla="*/ 9461 h 180035"/>
                    <a:gd name="connsiteX8" fmla="*/ 22186 w 136574"/>
                    <a:gd name="connsiteY8" fmla="*/ 12919 h 180035"/>
                    <a:gd name="connsiteX9" fmla="*/ 47541 w 136574"/>
                    <a:gd name="connsiteY9" fmla="*/ 3699 h 180035"/>
                    <a:gd name="connsiteX10" fmla="*/ 69439 w 136574"/>
                    <a:gd name="connsiteY10" fmla="*/ 8309 h 180035"/>
                    <a:gd name="connsiteX11" fmla="*/ 115540 w 136574"/>
                    <a:gd name="connsiteY11" fmla="*/ 50952 h 180035"/>
                    <a:gd name="connsiteX12" fmla="*/ 115540 w 136574"/>
                    <a:gd name="connsiteY12" fmla="*/ 167357 h 180035"/>
                    <a:gd name="connsiteX13" fmla="*/ 68287 w 136574"/>
                    <a:gd name="connsiteY13" fmla="*/ 171968 h 180035"/>
                    <a:gd name="connsiteX14" fmla="*/ 22186 w 136574"/>
                    <a:gd name="connsiteY14" fmla="*/ 129324 h 180035"/>
                    <a:gd name="connsiteX15" fmla="*/ 22186 w 136574"/>
                    <a:gd name="connsiteY15" fmla="*/ 12919 h 1800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136574" h="180035">
                      <a:moveTo>
                        <a:pt x="19881" y="9461"/>
                      </a:moveTo>
                      <a:cubicBezTo>
                        <a:pt x="-6627" y="31359"/>
                        <a:pt x="-6627" y="85528"/>
                        <a:pt x="19881" y="130477"/>
                      </a:cubicBezTo>
                      <a:cubicBezTo>
                        <a:pt x="32558" y="151222"/>
                        <a:pt x="49846" y="167357"/>
                        <a:pt x="68287" y="175425"/>
                      </a:cubicBezTo>
                      <a:cubicBezTo>
                        <a:pt x="76354" y="178883"/>
                        <a:pt x="83270" y="180035"/>
                        <a:pt x="90185" y="180035"/>
                      </a:cubicBezTo>
                      <a:cubicBezTo>
                        <a:pt x="100558" y="180035"/>
                        <a:pt x="109778" y="176578"/>
                        <a:pt x="116693" y="170815"/>
                      </a:cubicBezTo>
                      <a:cubicBezTo>
                        <a:pt x="143201" y="148917"/>
                        <a:pt x="143201" y="94748"/>
                        <a:pt x="116693" y="49800"/>
                      </a:cubicBezTo>
                      <a:cubicBezTo>
                        <a:pt x="104015" y="29054"/>
                        <a:pt x="86727" y="12919"/>
                        <a:pt x="68287" y="4851"/>
                      </a:cubicBezTo>
                      <a:cubicBezTo>
                        <a:pt x="50999" y="-3216"/>
                        <a:pt x="33711" y="-911"/>
                        <a:pt x="19881" y="9461"/>
                      </a:cubicBezTo>
                      <a:close/>
                      <a:moveTo>
                        <a:pt x="22186" y="12919"/>
                      </a:moveTo>
                      <a:cubicBezTo>
                        <a:pt x="29101" y="7156"/>
                        <a:pt x="38321" y="3699"/>
                        <a:pt x="47541" y="3699"/>
                      </a:cubicBezTo>
                      <a:cubicBezTo>
                        <a:pt x="54457" y="3699"/>
                        <a:pt x="61372" y="4851"/>
                        <a:pt x="69439" y="8309"/>
                      </a:cubicBezTo>
                      <a:cubicBezTo>
                        <a:pt x="86727" y="15224"/>
                        <a:pt x="102863" y="31359"/>
                        <a:pt x="115540" y="50952"/>
                      </a:cubicBezTo>
                      <a:cubicBezTo>
                        <a:pt x="140896" y="93596"/>
                        <a:pt x="142048" y="146612"/>
                        <a:pt x="115540" y="167357"/>
                      </a:cubicBezTo>
                      <a:cubicBezTo>
                        <a:pt x="102863" y="177730"/>
                        <a:pt x="85575" y="180035"/>
                        <a:pt x="68287" y="171968"/>
                      </a:cubicBezTo>
                      <a:cubicBezTo>
                        <a:pt x="50999" y="165052"/>
                        <a:pt x="34864" y="148917"/>
                        <a:pt x="22186" y="129324"/>
                      </a:cubicBezTo>
                      <a:cubicBezTo>
                        <a:pt x="-3170" y="86681"/>
                        <a:pt x="-3170" y="33665"/>
                        <a:pt x="22186" y="12919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0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521" name="Freeform: Shape 4520">
                  <a:extLst>
                    <a:ext uri="{FF2B5EF4-FFF2-40B4-BE49-F238E27FC236}">
                      <a16:creationId xmlns:a16="http://schemas.microsoft.com/office/drawing/2014/main" id="{9C1146E4-9987-1292-2E93-2E3FDEA6E739}"/>
                    </a:ext>
                  </a:extLst>
                </p:cNvPr>
                <p:cNvSpPr/>
                <p:nvPr/>
              </p:nvSpPr>
              <p:spPr>
                <a:xfrm>
                  <a:off x="15723330" y="5320289"/>
                  <a:ext cx="136574" cy="180035"/>
                </a:xfrm>
                <a:custGeom>
                  <a:avLst/>
                  <a:gdLst>
                    <a:gd name="connsiteX0" fmla="*/ 19881 w 136574"/>
                    <a:gd name="connsiteY0" fmla="*/ 9461 h 180035"/>
                    <a:gd name="connsiteX1" fmla="*/ 19881 w 136574"/>
                    <a:gd name="connsiteY1" fmla="*/ 130476 h 180035"/>
                    <a:gd name="connsiteX2" fmla="*/ 68287 w 136574"/>
                    <a:gd name="connsiteY2" fmla="*/ 175425 h 180035"/>
                    <a:gd name="connsiteX3" fmla="*/ 90185 w 136574"/>
                    <a:gd name="connsiteY3" fmla="*/ 180035 h 180035"/>
                    <a:gd name="connsiteX4" fmla="*/ 116693 w 136574"/>
                    <a:gd name="connsiteY4" fmla="*/ 170815 h 180035"/>
                    <a:gd name="connsiteX5" fmla="*/ 116693 w 136574"/>
                    <a:gd name="connsiteY5" fmla="*/ 49800 h 180035"/>
                    <a:gd name="connsiteX6" fmla="*/ 68287 w 136574"/>
                    <a:gd name="connsiteY6" fmla="*/ 4851 h 180035"/>
                    <a:gd name="connsiteX7" fmla="*/ 19881 w 136574"/>
                    <a:gd name="connsiteY7" fmla="*/ 9461 h 180035"/>
                    <a:gd name="connsiteX8" fmla="*/ 22186 w 136574"/>
                    <a:gd name="connsiteY8" fmla="*/ 12919 h 180035"/>
                    <a:gd name="connsiteX9" fmla="*/ 69440 w 136574"/>
                    <a:gd name="connsiteY9" fmla="*/ 8309 h 180035"/>
                    <a:gd name="connsiteX10" fmla="*/ 115541 w 136574"/>
                    <a:gd name="connsiteY10" fmla="*/ 50952 h 180035"/>
                    <a:gd name="connsiteX11" fmla="*/ 115541 w 136574"/>
                    <a:gd name="connsiteY11" fmla="*/ 167357 h 180035"/>
                    <a:gd name="connsiteX12" fmla="*/ 68287 w 136574"/>
                    <a:gd name="connsiteY12" fmla="*/ 171967 h 180035"/>
                    <a:gd name="connsiteX13" fmla="*/ 22186 w 136574"/>
                    <a:gd name="connsiteY13" fmla="*/ 129324 h 180035"/>
                    <a:gd name="connsiteX14" fmla="*/ 22186 w 136574"/>
                    <a:gd name="connsiteY14" fmla="*/ 12919 h 1800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36574" h="180035">
                      <a:moveTo>
                        <a:pt x="19881" y="9461"/>
                      </a:moveTo>
                      <a:cubicBezTo>
                        <a:pt x="-6627" y="31359"/>
                        <a:pt x="-6627" y="85528"/>
                        <a:pt x="19881" y="130476"/>
                      </a:cubicBezTo>
                      <a:cubicBezTo>
                        <a:pt x="32559" y="151222"/>
                        <a:pt x="49847" y="167357"/>
                        <a:pt x="68287" y="175425"/>
                      </a:cubicBezTo>
                      <a:cubicBezTo>
                        <a:pt x="76355" y="178883"/>
                        <a:pt x="83270" y="180035"/>
                        <a:pt x="90185" y="180035"/>
                      </a:cubicBezTo>
                      <a:cubicBezTo>
                        <a:pt x="100558" y="180035"/>
                        <a:pt x="109778" y="176578"/>
                        <a:pt x="116693" y="170815"/>
                      </a:cubicBezTo>
                      <a:cubicBezTo>
                        <a:pt x="143201" y="148917"/>
                        <a:pt x="143201" y="94748"/>
                        <a:pt x="116693" y="49800"/>
                      </a:cubicBezTo>
                      <a:cubicBezTo>
                        <a:pt x="104016" y="29054"/>
                        <a:pt x="86728" y="12919"/>
                        <a:pt x="68287" y="4851"/>
                      </a:cubicBezTo>
                      <a:cubicBezTo>
                        <a:pt x="50999" y="-3216"/>
                        <a:pt x="33711" y="-911"/>
                        <a:pt x="19881" y="9461"/>
                      </a:cubicBezTo>
                      <a:close/>
                      <a:moveTo>
                        <a:pt x="22186" y="12919"/>
                      </a:moveTo>
                      <a:cubicBezTo>
                        <a:pt x="34864" y="2546"/>
                        <a:pt x="52152" y="241"/>
                        <a:pt x="69440" y="8309"/>
                      </a:cubicBezTo>
                      <a:cubicBezTo>
                        <a:pt x="86728" y="15224"/>
                        <a:pt x="102863" y="31359"/>
                        <a:pt x="115541" y="50952"/>
                      </a:cubicBezTo>
                      <a:cubicBezTo>
                        <a:pt x="142049" y="93596"/>
                        <a:pt x="142049" y="146612"/>
                        <a:pt x="115541" y="167357"/>
                      </a:cubicBezTo>
                      <a:cubicBezTo>
                        <a:pt x="102863" y="177730"/>
                        <a:pt x="85575" y="180035"/>
                        <a:pt x="68287" y="171967"/>
                      </a:cubicBezTo>
                      <a:cubicBezTo>
                        <a:pt x="50999" y="165052"/>
                        <a:pt x="34864" y="148917"/>
                        <a:pt x="22186" y="129324"/>
                      </a:cubicBezTo>
                      <a:cubicBezTo>
                        <a:pt x="-3169" y="86681"/>
                        <a:pt x="-3169" y="33664"/>
                        <a:pt x="22186" y="12919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0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522" name="Freeform: Shape 4521">
                  <a:extLst>
                    <a:ext uri="{FF2B5EF4-FFF2-40B4-BE49-F238E27FC236}">
                      <a16:creationId xmlns:a16="http://schemas.microsoft.com/office/drawing/2014/main" id="{6DFC2403-B550-5FE4-20E6-7943E137288D}"/>
                    </a:ext>
                  </a:extLst>
                </p:cNvPr>
                <p:cNvSpPr/>
                <p:nvPr/>
              </p:nvSpPr>
              <p:spPr>
                <a:xfrm>
                  <a:off x="15904853" y="4626839"/>
                  <a:ext cx="174607" cy="271867"/>
                </a:xfrm>
                <a:custGeom>
                  <a:avLst/>
                  <a:gdLst>
                    <a:gd name="connsiteX0" fmla="*/ 25067 w 174607"/>
                    <a:gd name="connsiteY0" fmla="*/ 14854 h 271867"/>
                    <a:gd name="connsiteX1" fmla="*/ 25067 w 174607"/>
                    <a:gd name="connsiteY1" fmla="*/ 196953 h 271867"/>
                    <a:gd name="connsiteX2" fmla="*/ 86151 w 174607"/>
                    <a:gd name="connsiteY2" fmla="*/ 264952 h 271867"/>
                    <a:gd name="connsiteX3" fmla="*/ 114965 w 174607"/>
                    <a:gd name="connsiteY3" fmla="*/ 271867 h 271867"/>
                    <a:gd name="connsiteX4" fmla="*/ 149540 w 174607"/>
                    <a:gd name="connsiteY4" fmla="*/ 256884 h 271867"/>
                    <a:gd name="connsiteX5" fmla="*/ 149540 w 174607"/>
                    <a:gd name="connsiteY5" fmla="*/ 74785 h 271867"/>
                    <a:gd name="connsiteX6" fmla="*/ 88456 w 174607"/>
                    <a:gd name="connsiteY6" fmla="*/ 6787 h 271867"/>
                    <a:gd name="connsiteX7" fmla="*/ 25067 w 174607"/>
                    <a:gd name="connsiteY7" fmla="*/ 14854 h 271867"/>
                    <a:gd name="connsiteX8" fmla="*/ 27372 w 174607"/>
                    <a:gd name="connsiteY8" fmla="*/ 18312 h 271867"/>
                    <a:gd name="connsiteX9" fmla="*/ 60796 w 174607"/>
                    <a:gd name="connsiteY9" fmla="*/ 4481 h 271867"/>
                    <a:gd name="connsiteX10" fmla="*/ 88456 w 174607"/>
                    <a:gd name="connsiteY10" fmla="*/ 11397 h 271867"/>
                    <a:gd name="connsiteX11" fmla="*/ 147235 w 174607"/>
                    <a:gd name="connsiteY11" fmla="*/ 77091 h 271867"/>
                    <a:gd name="connsiteX12" fmla="*/ 147235 w 174607"/>
                    <a:gd name="connsiteY12" fmla="*/ 254579 h 271867"/>
                    <a:gd name="connsiteX13" fmla="*/ 86151 w 174607"/>
                    <a:gd name="connsiteY13" fmla="*/ 261495 h 271867"/>
                    <a:gd name="connsiteX14" fmla="*/ 27372 w 174607"/>
                    <a:gd name="connsiteY14" fmla="*/ 195801 h 271867"/>
                    <a:gd name="connsiteX15" fmla="*/ 27372 w 174607"/>
                    <a:gd name="connsiteY15" fmla="*/ 18312 h 2718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174607" h="271867">
                      <a:moveTo>
                        <a:pt x="25067" y="14854"/>
                      </a:moveTo>
                      <a:cubicBezTo>
                        <a:pt x="-8356" y="48277"/>
                        <a:pt x="-8356" y="130107"/>
                        <a:pt x="25067" y="196953"/>
                      </a:cubicBezTo>
                      <a:cubicBezTo>
                        <a:pt x="41203" y="229224"/>
                        <a:pt x="63101" y="252274"/>
                        <a:pt x="86151" y="264952"/>
                      </a:cubicBezTo>
                      <a:cubicBezTo>
                        <a:pt x="96524" y="269562"/>
                        <a:pt x="105744" y="271867"/>
                        <a:pt x="114965" y="271867"/>
                      </a:cubicBezTo>
                      <a:cubicBezTo>
                        <a:pt x="127642" y="271867"/>
                        <a:pt x="139167" y="267257"/>
                        <a:pt x="149540" y="256884"/>
                      </a:cubicBezTo>
                      <a:cubicBezTo>
                        <a:pt x="182963" y="223461"/>
                        <a:pt x="182963" y="141632"/>
                        <a:pt x="149540" y="74785"/>
                      </a:cubicBezTo>
                      <a:cubicBezTo>
                        <a:pt x="133405" y="42515"/>
                        <a:pt x="111506" y="18312"/>
                        <a:pt x="88456" y="6787"/>
                      </a:cubicBezTo>
                      <a:cubicBezTo>
                        <a:pt x="64253" y="-4739"/>
                        <a:pt x="42355" y="-1281"/>
                        <a:pt x="25067" y="14854"/>
                      </a:cubicBezTo>
                      <a:close/>
                      <a:moveTo>
                        <a:pt x="27372" y="18312"/>
                      </a:moveTo>
                      <a:cubicBezTo>
                        <a:pt x="36592" y="9092"/>
                        <a:pt x="48118" y="4481"/>
                        <a:pt x="60796" y="4481"/>
                      </a:cubicBezTo>
                      <a:cubicBezTo>
                        <a:pt x="70016" y="4481"/>
                        <a:pt x="79236" y="6787"/>
                        <a:pt x="88456" y="11397"/>
                      </a:cubicBezTo>
                      <a:cubicBezTo>
                        <a:pt x="110354" y="22922"/>
                        <a:pt x="131100" y="45972"/>
                        <a:pt x="147235" y="77091"/>
                      </a:cubicBezTo>
                      <a:cubicBezTo>
                        <a:pt x="180658" y="141632"/>
                        <a:pt x="180658" y="221156"/>
                        <a:pt x="147235" y="254579"/>
                      </a:cubicBezTo>
                      <a:cubicBezTo>
                        <a:pt x="131100" y="270715"/>
                        <a:pt x="109202" y="273020"/>
                        <a:pt x="86151" y="261495"/>
                      </a:cubicBezTo>
                      <a:cubicBezTo>
                        <a:pt x="64253" y="249969"/>
                        <a:pt x="43508" y="226919"/>
                        <a:pt x="27372" y="195801"/>
                      </a:cubicBezTo>
                      <a:cubicBezTo>
                        <a:pt x="-4898" y="130107"/>
                        <a:pt x="-6051" y="50583"/>
                        <a:pt x="27372" y="1831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0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4523" name="Graphic 4">
                  <a:extLst>
                    <a:ext uri="{FF2B5EF4-FFF2-40B4-BE49-F238E27FC236}">
                      <a16:creationId xmlns:a16="http://schemas.microsoft.com/office/drawing/2014/main" id="{5BA67A8B-2923-7CF8-F407-96029AE55577}"/>
                    </a:ext>
                  </a:extLst>
                </p:cNvPr>
                <p:cNvGrpSpPr/>
                <p:nvPr/>
              </p:nvGrpSpPr>
              <p:grpSpPr>
                <a:xfrm>
                  <a:off x="15522215" y="3824168"/>
                  <a:ext cx="152602" cy="195028"/>
                  <a:chOff x="15522215" y="3824168"/>
                  <a:chExt cx="152602" cy="195028"/>
                </a:xfrm>
              </p:grpSpPr>
              <p:sp>
                <p:nvSpPr>
                  <p:cNvPr id="4524" name="Freeform: Shape 4523">
                    <a:extLst>
                      <a:ext uri="{FF2B5EF4-FFF2-40B4-BE49-F238E27FC236}">
                        <a16:creationId xmlns:a16="http://schemas.microsoft.com/office/drawing/2014/main" id="{A406392A-C43A-5BD5-D7AD-D7BB8EECC013}"/>
                      </a:ext>
                    </a:extLst>
                  </p:cNvPr>
                  <p:cNvSpPr/>
                  <p:nvPr/>
                </p:nvSpPr>
                <p:spPr>
                  <a:xfrm>
                    <a:off x="15588269" y="3980712"/>
                    <a:ext cx="26889" cy="38485"/>
                  </a:xfrm>
                  <a:custGeom>
                    <a:avLst/>
                    <a:gdLst>
                      <a:gd name="connsiteX0" fmla="*/ 9724 w 26889"/>
                      <a:gd name="connsiteY0" fmla="*/ 584 h 38485"/>
                      <a:gd name="connsiteX1" fmla="*/ 9724 w 26889"/>
                      <a:gd name="connsiteY1" fmla="*/ 584 h 38485"/>
                      <a:gd name="connsiteX2" fmla="*/ 24707 w 26889"/>
                      <a:gd name="connsiteY2" fmla="*/ 15567 h 38485"/>
                      <a:gd name="connsiteX3" fmla="*/ 24707 w 26889"/>
                      <a:gd name="connsiteY3" fmla="*/ 30550 h 38485"/>
                      <a:gd name="connsiteX4" fmla="*/ 21250 w 26889"/>
                      <a:gd name="connsiteY4" fmla="*/ 35160 h 38485"/>
                      <a:gd name="connsiteX5" fmla="*/ 9724 w 26889"/>
                      <a:gd name="connsiteY5" fmla="*/ 34008 h 38485"/>
                      <a:gd name="connsiteX6" fmla="*/ 1657 w 26889"/>
                      <a:gd name="connsiteY6" fmla="*/ 17872 h 38485"/>
                      <a:gd name="connsiteX7" fmla="*/ 9724 w 26889"/>
                      <a:gd name="connsiteY7" fmla="*/ 584 h 384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6889" h="38485">
                        <a:moveTo>
                          <a:pt x="9724" y="584"/>
                        </a:moveTo>
                        <a:cubicBezTo>
                          <a:pt x="9724" y="584"/>
                          <a:pt x="10877" y="584"/>
                          <a:pt x="9724" y="584"/>
                        </a:cubicBezTo>
                        <a:cubicBezTo>
                          <a:pt x="15487" y="4042"/>
                          <a:pt x="20097" y="8652"/>
                          <a:pt x="24707" y="15567"/>
                        </a:cubicBezTo>
                        <a:cubicBezTo>
                          <a:pt x="28165" y="20177"/>
                          <a:pt x="27012" y="27092"/>
                          <a:pt x="24707" y="30550"/>
                        </a:cubicBezTo>
                        <a:lnTo>
                          <a:pt x="21250" y="35160"/>
                        </a:lnTo>
                        <a:cubicBezTo>
                          <a:pt x="17792" y="39770"/>
                          <a:pt x="12030" y="39770"/>
                          <a:pt x="9724" y="34008"/>
                        </a:cubicBezTo>
                        <a:lnTo>
                          <a:pt x="1657" y="17872"/>
                        </a:lnTo>
                        <a:cubicBezTo>
                          <a:pt x="-2953" y="9804"/>
                          <a:pt x="2809" y="-2873"/>
                          <a:pt x="9724" y="584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0366FE"/>
                      </a:gs>
                      <a:gs pos="50000">
                        <a:srgbClr val="0451E5"/>
                      </a:gs>
                      <a:gs pos="100000">
                        <a:srgbClr val="063CCC"/>
                      </a:gs>
                    </a:gsLst>
                    <a:lin ang="0" scaled="1"/>
                  </a:gradFill>
                  <a:ln w="115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525" name="Freeform: Shape 4524">
                    <a:extLst>
                      <a:ext uri="{FF2B5EF4-FFF2-40B4-BE49-F238E27FC236}">
                        <a16:creationId xmlns:a16="http://schemas.microsoft.com/office/drawing/2014/main" id="{4798DD07-F82E-EBD4-3D62-5F8857E1AEF8}"/>
                      </a:ext>
                    </a:extLst>
                  </p:cNvPr>
                  <p:cNvSpPr/>
                  <p:nvPr/>
                </p:nvSpPr>
                <p:spPr>
                  <a:xfrm>
                    <a:off x="15570728" y="3935617"/>
                    <a:ext cx="67315" cy="60085"/>
                  </a:xfrm>
                  <a:custGeom>
                    <a:avLst/>
                    <a:gdLst>
                      <a:gd name="connsiteX0" fmla="*/ 29570 w 67315"/>
                      <a:gd name="connsiteY0" fmla="*/ 4188 h 60085"/>
                      <a:gd name="connsiteX1" fmla="*/ 66451 w 67315"/>
                      <a:gd name="connsiteY1" fmla="*/ 43374 h 60085"/>
                      <a:gd name="connsiteX2" fmla="*/ 66451 w 67315"/>
                      <a:gd name="connsiteY2" fmla="*/ 51441 h 60085"/>
                      <a:gd name="connsiteX3" fmla="*/ 61841 w 67315"/>
                      <a:gd name="connsiteY3" fmla="*/ 58356 h 60085"/>
                      <a:gd name="connsiteX4" fmla="*/ 56078 w 67315"/>
                      <a:gd name="connsiteY4" fmla="*/ 58356 h 60085"/>
                      <a:gd name="connsiteX5" fmla="*/ 33027 w 67315"/>
                      <a:gd name="connsiteY5" fmla="*/ 34153 h 60085"/>
                      <a:gd name="connsiteX6" fmla="*/ 13434 w 67315"/>
                      <a:gd name="connsiteY6" fmla="*/ 34153 h 60085"/>
                      <a:gd name="connsiteX7" fmla="*/ 9977 w 67315"/>
                      <a:gd name="connsiteY7" fmla="*/ 33001 h 60085"/>
                      <a:gd name="connsiteX8" fmla="*/ 757 w 67315"/>
                      <a:gd name="connsiteY8" fmla="*/ 14560 h 60085"/>
                      <a:gd name="connsiteX9" fmla="*/ 1909 w 67315"/>
                      <a:gd name="connsiteY9" fmla="*/ 5340 h 60085"/>
                      <a:gd name="connsiteX10" fmla="*/ 29570 w 67315"/>
                      <a:gd name="connsiteY10" fmla="*/ 4188 h 600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67315" h="60085">
                        <a:moveTo>
                          <a:pt x="29570" y="4188"/>
                        </a:moveTo>
                        <a:cubicBezTo>
                          <a:pt x="42247" y="11103"/>
                          <a:pt x="56078" y="24933"/>
                          <a:pt x="66451" y="43374"/>
                        </a:cubicBezTo>
                        <a:cubicBezTo>
                          <a:pt x="67603" y="45679"/>
                          <a:pt x="67603" y="49136"/>
                          <a:pt x="66451" y="51441"/>
                        </a:cubicBezTo>
                        <a:lnTo>
                          <a:pt x="61841" y="58356"/>
                        </a:lnTo>
                        <a:cubicBezTo>
                          <a:pt x="60688" y="60661"/>
                          <a:pt x="57231" y="60661"/>
                          <a:pt x="56078" y="58356"/>
                        </a:cubicBezTo>
                        <a:cubicBezTo>
                          <a:pt x="49163" y="47984"/>
                          <a:pt x="41095" y="38764"/>
                          <a:pt x="33027" y="34153"/>
                        </a:cubicBezTo>
                        <a:cubicBezTo>
                          <a:pt x="24960" y="29543"/>
                          <a:pt x="18045" y="30696"/>
                          <a:pt x="13434" y="34153"/>
                        </a:cubicBezTo>
                        <a:cubicBezTo>
                          <a:pt x="12282" y="35306"/>
                          <a:pt x="9977" y="34153"/>
                          <a:pt x="9977" y="33001"/>
                        </a:cubicBezTo>
                        <a:lnTo>
                          <a:pt x="757" y="14560"/>
                        </a:lnTo>
                        <a:cubicBezTo>
                          <a:pt x="-395" y="12255"/>
                          <a:pt x="-395" y="7645"/>
                          <a:pt x="1909" y="5340"/>
                        </a:cubicBezTo>
                        <a:cubicBezTo>
                          <a:pt x="7672" y="-1575"/>
                          <a:pt x="16892" y="-1575"/>
                          <a:pt x="29570" y="4188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0366FE"/>
                      </a:gs>
                      <a:gs pos="50000">
                        <a:srgbClr val="0451E5"/>
                      </a:gs>
                      <a:gs pos="100000">
                        <a:srgbClr val="063CCC"/>
                      </a:gs>
                    </a:gsLst>
                    <a:lin ang="0" scaled="1"/>
                  </a:gradFill>
                  <a:ln w="115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526" name="Freeform: Shape 4525">
                    <a:extLst>
                      <a:ext uri="{FF2B5EF4-FFF2-40B4-BE49-F238E27FC236}">
                        <a16:creationId xmlns:a16="http://schemas.microsoft.com/office/drawing/2014/main" id="{FFF549D1-31D4-0FD4-6E6E-AD7E393C394A}"/>
                      </a:ext>
                    </a:extLst>
                  </p:cNvPr>
                  <p:cNvSpPr/>
                  <p:nvPr/>
                </p:nvSpPr>
                <p:spPr>
                  <a:xfrm>
                    <a:off x="15522215" y="3824168"/>
                    <a:ext cx="152602" cy="118229"/>
                  </a:xfrm>
                  <a:custGeom>
                    <a:avLst/>
                    <a:gdLst>
                      <a:gd name="connsiteX0" fmla="*/ 65406 w 152602"/>
                      <a:gd name="connsiteY0" fmla="*/ 6147 h 118229"/>
                      <a:gd name="connsiteX1" fmla="*/ 151845 w 152602"/>
                      <a:gd name="connsiteY1" fmla="*/ 97196 h 118229"/>
                      <a:gd name="connsiteX2" fmla="*/ 150692 w 152602"/>
                      <a:gd name="connsiteY2" fmla="*/ 106416 h 118229"/>
                      <a:gd name="connsiteX3" fmla="*/ 144930 w 152602"/>
                      <a:gd name="connsiteY3" fmla="*/ 115637 h 118229"/>
                      <a:gd name="connsiteX4" fmla="*/ 138015 w 152602"/>
                      <a:gd name="connsiteY4" fmla="*/ 115637 h 118229"/>
                      <a:gd name="connsiteX5" fmla="*/ 68863 w 152602"/>
                      <a:gd name="connsiteY5" fmla="*/ 43028 h 118229"/>
                      <a:gd name="connsiteX6" fmla="*/ 15847 w 152602"/>
                      <a:gd name="connsiteY6" fmla="*/ 52248 h 118229"/>
                      <a:gd name="connsiteX7" fmla="*/ 11237 w 152602"/>
                      <a:gd name="connsiteY7" fmla="*/ 51095 h 118229"/>
                      <a:gd name="connsiteX8" fmla="*/ 864 w 152602"/>
                      <a:gd name="connsiteY8" fmla="*/ 30350 h 118229"/>
                      <a:gd name="connsiteX9" fmla="*/ 864 w 152602"/>
                      <a:gd name="connsiteY9" fmla="*/ 19977 h 118229"/>
                      <a:gd name="connsiteX10" fmla="*/ 65406 w 152602"/>
                      <a:gd name="connsiteY10" fmla="*/ 6147 h 1182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52602" h="118229">
                        <a:moveTo>
                          <a:pt x="65406" y="6147"/>
                        </a:moveTo>
                        <a:cubicBezTo>
                          <a:pt x="96524" y="19977"/>
                          <a:pt x="127642" y="53400"/>
                          <a:pt x="151845" y="97196"/>
                        </a:cubicBezTo>
                        <a:cubicBezTo>
                          <a:pt x="152998" y="99501"/>
                          <a:pt x="152998" y="104111"/>
                          <a:pt x="150692" y="106416"/>
                        </a:cubicBezTo>
                        <a:lnTo>
                          <a:pt x="144930" y="115637"/>
                        </a:lnTo>
                        <a:cubicBezTo>
                          <a:pt x="142625" y="119094"/>
                          <a:pt x="139167" y="119094"/>
                          <a:pt x="138015" y="115637"/>
                        </a:cubicBezTo>
                        <a:cubicBezTo>
                          <a:pt x="118422" y="82213"/>
                          <a:pt x="94219" y="55705"/>
                          <a:pt x="68863" y="43028"/>
                        </a:cubicBezTo>
                        <a:cubicBezTo>
                          <a:pt x="45813" y="32655"/>
                          <a:pt x="27372" y="37265"/>
                          <a:pt x="15847" y="52248"/>
                        </a:cubicBezTo>
                        <a:cubicBezTo>
                          <a:pt x="14695" y="54553"/>
                          <a:pt x="12389" y="53400"/>
                          <a:pt x="11237" y="51095"/>
                        </a:cubicBezTo>
                        <a:lnTo>
                          <a:pt x="864" y="30350"/>
                        </a:lnTo>
                        <a:cubicBezTo>
                          <a:pt x="-288" y="26892"/>
                          <a:pt x="-288" y="22282"/>
                          <a:pt x="864" y="19977"/>
                        </a:cubicBezTo>
                        <a:cubicBezTo>
                          <a:pt x="14695" y="1537"/>
                          <a:pt x="36593" y="-6531"/>
                          <a:pt x="65406" y="6147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0366FE"/>
                      </a:gs>
                      <a:gs pos="50000">
                        <a:srgbClr val="0451E5"/>
                      </a:gs>
                      <a:gs pos="100000">
                        <a:srgbClr val="063CCC"/>
                      </a:gs>
                    </a:gsLst>
                    <a:lin ang="0" scaled="1"/>
                  </a:gradFill>
                  <a:ln w="115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527" name="Freeform: Shape 4526">
                    <a:extLst>
                      <a:ext uri="{FF2B5EF4-FFF2-40B4-BE49-F238E27FC236}">
                        <a16:creationId xmlns:a16="http://schemas.microsoft.com/office/drawing/2014/main" id="{DD4E5A54-81C4-9E96-C936-419A2BB9F05B}"/>
                      </a:ext>
                    </a:extLst>
                  </p:cNvPr>
                  <p:cNvSpPr/>
                  <p:nvPr/>
                </p:nvSpPr>
                <p:spPr>
                  <a:xfrm>
                    <a:off x="15545265" y="3882665"/>
                    <a:ext cx="109958" cy="86529"/>
                  </a:xfrm>
                  <a:custGeom>
                    <a:avLst/>
                    <a:gdLst>
                      <a:gd name="connsiteX0" fmla="*/ 49270 w 109958"/>
                      <a:gd name="connsiteY0" fmla="*/ 5276 h 86529"/>
                      <a:gd name="connsiteX1" fmla="*/ 109202 w 109958"/>
                      <a:gd name="connsiteY1" fmla="*/ 68665 h 86529"/>
                      <a:gd name="connsiteX2" fmla="*/ 108049 w 109958"/>
                      <a:gd name="connsiteY2" fmla="*/ 76733 h 86529"/>
                      <a:gd name="connsiteX3" fmla="*/ 102286 w 109958"/>
                      <a:gd name="connsiteY3" fmla="*/ 84800 h 86529"/>
                      <a:gd name="connsiteX4" fmla="*/ 96524 w 109958"/>
                      <a:gd name="connsiteY4" fmla="*/ 84800 h 86529"/>
                      <a:gd name="connsiteX5" fmla="*/ 51576 w 109958"/>
                      <a:gd name="connsiteY5" fmla="*/ 37547 h 86529"/>
                      <a:gd name="connsiteX6" fmla="*/ 15847 w 109958"/>
                      <a:gd name="connsiteY6" fmla="*/ 41004 h 86529"/>
                      <a:gd name="connsiteX7" fmla="*/ 11237 w 109958"/>
                      <a:gd name="connsiteY7" fmla="*/ 39852 h 86529"/>
                      <a:gd name="connsiteX8" fmla="*/ 864 w 109958"/>
                      <a:gd name="connsiteY8" fmla="*/ 20259 h 86529"/>
                      <a:gd name="connsiteX9" fmla="*/ 864 w 109958"/>
                      <a:gd name="connsiteY9" fmla="*/ 11039 h 86529"/>
                      <a:gd name="connsiteX10" fmla="*/ 49270 w 109958"/>
                      <a:gd name="connsiteY10" fmla="*/ 5276 h 8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09958" h="86529">
                        <a:moveTo>
                          <a:pt x="49270" y="5276"/>
                        </a:moveTo>
                        <a:cubicBezTo>
                          <a:pt x="71169" y="15649"/>
                          <a:pt x="91914" y="39852"/>
                          <a:pt x="109202" y="68665"/>
                        </a:cubicBezTo>
                        <a:cubicBezTo>
                          <a:pt x="110354" y="70970"/>
                          <a:pt x="110354" y="74428"/>
                          <a:pt x="108049" y="76733"/>
                        </a:cubicBezTo>
                        <a:lnTo>
                          <a:pt x="102286" y="84800"/>
                        </a:lnTo>
                        <a:cubicBezTo>
                          <a:pt x="99982" y="87105"/>
                          <a:pt x="97677" y="87105"/>
                          <a:pt x="96524" y="84800"/>
                        </a:cubicBezTo>
                        <a:cubicBezTo>
                          <a:pt x="83846" y="62903"/>
                          <a:pt x="67710" y="45615"/>
                          <a:pt x="51576" y="37547"/>
                        </a:cubicBezTo>
                        <a:cubicBezTo>
                          <a:pt x="36593" y="29479"/>
                          <a:pt x="23915" y="31784"/>
                          <a:pt x="15847" y="41004"/>
                        </a:cubicBezTo>
                        <a:cubicBezTo>
                          <a:pt x="14695" y="42157"/>
                          <a:pt x="12389" y="42157"/>
                          <a:pt x="11237" y="39852"/>
                        </a:cubicBezTo>
                        <a:lnTo>
                          <a:pt x="864" y="20259"/>
                        </a:lnTo>
                        <a:cubicBezTo>
                          <a:pt x="-288" y="17954"/>
                          <a:pt x="-288" y="13344"/>
                          <a:pt x="864" y="11039"/>
                        </a:cubicBezTo>
                        <a:cubicBezTo>
                          <a:pt x="13542" y="-486"/>
                          <a:pt x="28525" y="-3944"/>
                          <a:pt x="49270" y="5276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0366FE"/>
                      </a:gs>
                      <a:gs pos="50000">
                        <a:srgbClr val="0451E5"/>
                      </a:gs>
                      <a:gs pos="100000">
                        <a:srgbClr val="063CCC"/>
                      </a:gs>
                    </a:gsLst>
                    <a:lin ang="0" scaled="1"/>
                  </a:gradFill>
                  <a:ln w="115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4528" name="Freeform: Shape 4527">
                  <a:extLst>
                    <a:ext uri="{FF2B5EF4-FFF2-40B4-BE49-F238E27FC236}">
                      <a16:creationId xmlns:a16="http://schemas.microsoft.com/office/drawing/2014/main" id="{C1906D3D-9647-17E3-CFEF-AEBB12D456AE}"/>
                    </a:ext>
                  </a:extLst>
                </p:cNvPr>
                <p:cNvSpPr/>
                <p:nvPr/>
              </p:nvSpPr>
              <p:spPr>
                <a:xfrm>
                  <a:off x="15742059" y="4254012"/>
                  <a:ext cx="91049" cy="99324"/>
                </a:xfrm>
                <a:custGeom>
                  <a:avLst/>
                  <a:gdLst>
                    <a:gd name="connsiteX0" fmla="*/ 29966 w 91049"/>
                    <a:gd name="connsiteY0" fmla="*/ 21178 h 99324"/>
                    <a:gd name="connsiteX1" fmla="*/ 29966 w 91049"/>
                    <a:gd name="connsiteY1" fmla="*/ 21178 h 99324"/>
                    <a:gd name="connsiteX2" fmla="*/ 23051 w 91049"/>
                    <a:gd name="connsiteY2" fmla="*/ 24635 h 99324"/>
                    <a:gd name="connsiteX3" fmla="*/ 23051 w 91049"/>
                    <a:gd name="connsiteY3" fmla="*/ 55753 h 99324"/>
                    <a:gd name="connsiteX4" fmla="*/ 28813 w 91049"/>
                    <a:gd name="connsiteY4" fmla="*/ 66126 h 99324"/>
                    <a:gd name="connsiteX5" fmla="*/ 28813 w 91049"/>
                    <a:gd name="connsiteY5" fmla="*/ 66126 h 99324"/>
                    <a:gd name="connsiteX6" fmla="*/ 34576 w 91049"/>
                    <a:gd name="connsiteY6" fmla="*/ 62669 h 99324"/>
                    <a:gd name="connsiteX7" fmla="*/ 34576 w 91049"/>
                    <a:gd name="connsiteY7" fmla="*/ 31550 h 99324"/>
                    <a:gd name="connsiteX8" fmla="*/ 29966 w 91049"/>
                    <a:gd name="connsiteY8" fmla="*/ 21178 h 99324"/>
                    <a:gd name="connsiteX9" fmla="*/ 63389 w 91049"/>
                    <a:gd name="connsiteY9" fmla="*/ 38465 h 99324"/>
                    <a:gd name="connsiteX10" fmla="*/ 63389 w 91049"/>
                    <a:gd name="connsiteY10" fmla="*/ 38465 h 99324"/>
                    <a:gd name="connsiteX11" fmla="*/ 56474 w 91049"/>
                    <a:gd name="connsiteY11" fmla="*/ 41923 h 99324"/>
                    <a:gd name="connsiteX12" fmla="*/ 57626 w 91049"/>
                    <a:gd name="connsiteY12" fmla="*/ 73041 h 99324"/>
                    <a:gd name="connsiteX13" fmla="*/ 64542 w 91049"/>
                    <a:gd name="connsiteY13" fmla="*/ 83414 h 99324"/>
                    <a:gd name="connsiteX14" fmla="*/ 64542 w 91049"/>
                    <a:gd name="connsiteY14" fmla="*/ 83414 h 99324"/>
                    <a:gd name="connsiteX15" fmla="*/ 70304 w 91049"/>
                    <a:gd name="connsiteY15" fmla="*/ 79956 h 99324"/>
                    <a:gd name="connsiteX16" fmla="*/ 69152 w 91049"/>
                    <a:gd name="connsiteY16" fmla="*/ 48838 h 99324"/>
                    <a:gd name="connsiteX17" fmla="*/ 63389 w 91049"/>
                    <a:gd name="connsiteY17" fmla="*/ 38465 h 99324"/>
                    <a:gd name="connsiteX18" fmla="*/ 47254 w 91049"/>
                    <a:gd name="connsiteY18" fmla="*/ 29245 h 99324"/>
                    <a:gd name="connsiteX19" fmla="*/ 47254 w 91049"/>
                    <a:gd name="connsiteY19" fmla="*/ 29245 h 99324"/>
                    <a:gd name="connsiteX20" fmla="*/ 40338 w 91049"/>
                    <a:gd name="connsiteY20" fmla="*/ 32703 h 99324"/>
                    <a:gd name="connsiteX21" fmla="*/ 41491 w 91049"/>
                    <a:gd name="connsiteY21" fmla="*/ 63821 h 99324"/>
                    <a:gd name="connsiteX22" fmla="*/ 47254 w 91049"/>
                    <a:gd name="connsiteY22" fmla="*/ 74194 h 99324"/>
                    <a:gd name="connsiteX23" fmla="*/ 47254 w 91049"/>
                    <a:gd name="connsiteY23" fmla="*/ 74194 h 99324"/>
                    <a:gd name="connsiteX24" fmla="*/ 53017 w 91049"/>
                    <a:gd name="connsiteY24" fmla="*/ 70736 h 99324"/>
                    <a:gd name="connsiteX25" fmla="*/ 51864 w 91049"/>
                    <a:gd name="connsiteY25" fmla="*/ 39618 h 99324"/>
                    <a:gd name="connsiteX26" fmla="*/ 47254 w 91049"/>
                    <a:gd name="connsiteY26" fmla="*/ 29245 h 99324"/>
                    <a:gd name="connsiteX27" fmla="*/ 78372 w 91049"/>
                    <a:gd name="connsiteY27" fmla="*/ 49991 h 99324"/>
                    <a:gd name="connsiteX28" fmla="*/ 78372 w 91049"/>
                    <a:gd name="connsiteY28" fmla="*/ 44228 h 99324"/>
                    <a:gd name="connsiteX29" fmla="*/ 71457 w 91049"/>
                    <a:gd name="connsiteY29" fmla="*/ 35008 h 99324"/>
                    <a:gd name="connsiteX30" fmla="*/ 5763 w 91049"/>
                    <a:gd name="connsiteY30" fmla="*/ 432 h 99324"/>
                    <a:gd name="connsiteX31" fmla="*/ 0 w 91049"/>
                    <a:gd name="connsiteY31" fmla="*/ 3890 h 99324"/>
                    <a:gd name="connsiteX32" fmla="*/ 0 w 91049"/>
                    <a:gd name="connsiteY32" fmla="*/ 49991 h 99324"/>
                    <a:gd name="connsiteX33" fmla="*/ 5763 w 91049"/>
                    <a:gd name="connsiteY33" fmla="*/ 60363 h 99324"/>
                    <a:gd name="connsiteX34" fmla="*/ 73762 w 91049"/>
                    <a:gd name="connsiteY34" fmla="*/ 98397 h 99324"/>
                    <a:gd name="connsiteX35" fmla="*/ 79525 w 91049"/>
                    <a:gd name="connsiteY35" fmla="*/ 94939 h 99324"/>
                    <a:gd name="connsiteX36" fmla="*/ 79525 w 91049"/>
                    <a:gd name="connsiteY36" fmla="*/ 89177 h 99324"/>
                    <a:gd name="connsiteX37" fmla="*/ 85287 w 91049"/>
                    <a:gd name="connsiteY37" fmla="*/ 85719 h 99324"/>
                    <a:gd name="connsiteX38" fmla="*/ 85287 w 91049"/>
                    <a:gd name="connsiteY38" fmla="*/ 85719 h 99324"/>
                    <a:gd name="connsiteX39" fmla="*/ 91050 w 91049"/>
                    <a:gd name="connsiteY39" fmla="*/ 82261 h 99324"/>
                    <a:gd name="connsiteX40" fmla="*/ 91050 w 91049"/>
                    <a:gd name="connsiteY40" fmla="*/ 71889 h 99324"/>
                    <a:gd name="connsiteX41" fmla="*/ 84134 w 91049"/>
                    <a:gd name="connsiteY41" fmla="*/ 61516 h 99324"/>
                    <a:gd name="connsiteX42" fmla="*/ 84134 w 91049"/>
                    <a:gd name="connsiteY42" fmla="*/ 61516 h 99324"/>
                    <a:gd name="connsiteX43" fmla="*/ 78372 w 91049"/>
                    <a:gd name="connsiteY43" fmla="*/ 49991 h 99324"/>
                    <a:gd name="connsiteX44" fmla="*/ 69152 w 91049"/>
                    <a:gd name="connsiteY44" fmla="*/ 89177 h 99324"/>
                    <a:gd name="connsiteX45" fmla="*/ 10373 w 91049"/>
                    <a:gd name="connsiteY45" fmla="*/ 56906 h 99324"/>
                    <a:gd name="connsiteX46" fmla="*/ 4610 w 91049"/>
                    <a:gd name="connsiteY46" fmla="*/ 46533 h 99324"/>
                    <a:gd name="connsiteX47" fmla="*/ 4610 w 91049"/>
                    <a:gd name="connsiteY47" fmla="*/ 9652 h 99324"/>
                    <a:gd name="connsiteX48" fmla="*/ 10373 w 91049"/>
                    <a:gd name="connsiteY48" fmla="*/ 6195 h 99324"/>
                    <a:gd name="connsiteX49" fmla="*/ 66846 w 91049"/>
                    <a:gd name="connsiteY49" fmla="*/ 36160 h 99324"/>
                    <a:gd name="connsiteX50" fmla="*/ 73762 w 91049"/>
                    <a:gd name="connsiteY50" fmla="*/ 45381 h 99324"/>
                    <a:gd name="connsiteX51" fmla="*/ 74914 w 91049"/>
                    <a:gd name="connsiteY51" fmla="*/ 84566 h 99324"/>
                    <a:gd name="connsiteX52" fmla="*/ 69152 w 91049"/>
                    <a:gd name="connsiteY52" fmla="*/ 89177 h 99324"/>
                    <a:gd name="connsiteX53" fmla="*/ 13830 w 91049"/>
                    <a:gd name="connsiteY53" fmla="*/ 11957 h 99324"/>
                    <a:gd name="connsiteX54" fmla="*/ 13830 w 91049"/>
                    <a:gd name="connsiteY54" fmla="*/ 11957 h 99324"/>
                    <a:gd name="connsiteX55" fmla="*/ 6916 w 91049"/>
                    <a:gd name="connsiteY55" fmla="*/ 14262 h 99324"/>
                    <a:gd name="connsiteX56" fmla="*/ 6916 w 91049"/>
                    <a:gd name="connsiteY56" fmla="*/ 44228 h 99324"/>
                    <a:gd name="connsiteX57" fmla="*/ 12678 w 91049"/>
                    <a:gd name="connsiteY57" fmla="*/ 54601 h 99324"/>
                    <a:gd name="connsiteX58" fmla="*/ 12678 w 91049"/>
                    <a:gd name="connsiteY58" fmla="*/ 54601 h 99324"/>
                    <a:gd name="connsiteX59" fmla="*/ 18441 w 91049"/>
                    <a:gd name="connsiteY59" fmla="*/ 51143 h 99324"/>
                    <a:gd name="connsiteX60" fmla="*/ 18441 w 91049"/>
                    <a:gd name="connsiteY60" fmla="*/ 21178 h 99324"/>
                    <a:gd name="connsiteX61" fmla="*/ 13830 w 91049"/>
                    <a:gd name="connsiteY61" fmla="*/ 11957 h 993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</a:cxnLst>
                  <a:rect l="l" t="t" r="r" b="b"/>
                  <a:pathLst>
                    <a:path w="91049" h="99324">
                      <a:moveTo>
                        <a:pt x="29966" y="21178"/>
                      </a:moveTo>
                      <a:lnTo>
                        <a:pt x="29966" y="21178"/>
                      </a:lnTo>
                      <a:cubicBezTo>
                        <a:pt x="26508" y="18873"/>
                        <a:pt x="23051" y="20025"/>
                        <a:pt x="23051" y="24635"/>
                      </a:cubicBezTo>
                      <a:lnTo>
                        <a:pt x="23051" y="55753"/>
                      </a:lnTo>
                      <a:cubicBezTo>
                        <a:pt x="23051" y="59211"/>
                        <a:pt x="25356" y="63821"/>
                        <a:pt x="28813" y="66126"/>
                      </a:cubicBezTo>
                      <a:lnTo>
                        <a:pt x="28813" y="66126"/>
                      </a:lnTo>
                      <a:cubicBezTo>
                        <a:pt x="32271" y="68431"/>
                        <a:pt x="34576" y="66126"/>
                        <a:pt x="34576" y="62669"/>
                      </a:cubicBezTo>
                      <a:lnTo>
                        <a:pt x="34576" y="31550"/>
                      </a:lnTo>
                      <a:cubicBezTo>
                        <a:pt x="35729" y="26940"/>
                        <a:pt x="33424" y="22330"/>
                        <a:pt x="29966" y="21178"/>
                      </a:cubicBezTo>
                      <a:close/>
                      <a:moveTo>
                        <a:pt x="63389" y="38465"/>
                      </a:moveTo>
                      <a:lnTo>
                        <a:pt x="63389" y="38465"/>
                      </a:lnTo>
                      <a:cubicBezTo>
                        <a:pt x="59931" y="36160"/>
                        <a:pt x="56474" y="37313"/>
                        <a:pt x="56474" y="41923"/>
                      </a:cubicBezTo>
                      <a:lnTo>
                        <a:pt x="57626" y="73041"/>
                      </a:lnTo>
                      <a:cubicBezTo>
                        <a:pt x="57626" y="76499"/>
                        <a:pt x="61084" y="81109"/>
                        <a:pt x="64542" y="83414"/>
                      </a:cubicBezTo>
                      <a:lnTo>
                        <a:pt x="64542" y="83414"/>
                      </a:lnTo>
                      <a:cubicBezTo>
                        <a:pt x="67999" y="85719"/>
                        <a:pt x="70304" y="83414"/>
                        <a:pt x="70304" y="79956"/>
                      </a:cubicBezTo>
                      <a:lnTo>
                        <a:pt x="69152" y="48838"/>
                      </a:lnTo>
                      <a:cubicBezTo>
                        <a:pt x="70304" y="45381"/>
                        <a:pt x="66846" y="40771"/>
                        <a:pt x="63389" y="38465"/>
                      </a:cubicBezTo>
                      <a:close/>
                      <a:moveTo>
                        <a:pt x="47254" y="29245"/>
                      </a:moveTo>
                      <a:lnTo>
                        <a:pt x="47254" y="29245"/>
                      </a:lnTo>
                      <a:cubicBezTo>
                        <a:pt x="43796" y="26940"/>
                        <a:pt x="40338" y="28093"/>
                        <a:pt x="40338" y="32703"/>
                      </a:cubicBezTo>
                      <a:lnTo>
                        <a:pt x="41491" y="63821"/>
                      </a:lnTo>
                      <a:cubicBezTo>
                        <a:pt x="41491" y="67279"/>
                        <a:pt x="44949" y="71889"/>
                        <a:pt x="47254" y="74194"/>
                      </a:cubicBezTo>
                      <a:lnTo>
                        <a:pt x="47254" y="74194"/>
                      </a:lnTo>
                      <a:cubicBezTo>
                        <a:pt x="50711" y="76499"/>
                        <a:pt x="53017" y="74194"/>
                        <a:pt x="53017" y="70736"/>
                      </a:cubicBezTo>
                      <a:lnTo>
                        <a:pt x="51864" y="39618"/>
                      </a:lnTo>
                      <a:cubicBezTo>
                        <a:pt x="53017" y="36160"/>
                        <a:pt x="50711" y="31550"/>
                        <a:pt x="47254" y="29245"/>
                      </a:cubicBezTo>
                      <a:close/>
                      <a:moveTo>
                        <a:pt x="78372" y="49991"/>
                      </a:moveTo>
                      <a:lnTo>
                        <a:pt x="78372" y="44228"/>
                      </a:lnTo>
                      <a:cubicBezTo>
                        <a:pt x="78372" y="40771"/>
                        <a:pt x="74914" y="36160"/>
                        <a:pt x="71457" y="35008"/>
                      </a:cubicBezTo>
                      <a:lnTo>
                        <a:pt x="5763" y="432"/>
                      </a:lnTo>
                      <a:cubicBezTo>
                        <a:pt x="2305" y="-720"/>
                        <a:pt x="0" y="432"/>
                        <a:pt x="0" y="3890"/>
                      </a:cubicBezTo>
                      <a:lnTo>
                        <a:pt x="0" y="49991"/>
                      </a:lnTo>
                      <a:cubicBezTo>
                        <a:pt x="0" y="53448"/>
                        <a:pt x="2305" y="58058"/>
                        <a:pt x="5763" y="60363"/>
                      </a:cubicBezTo>
                      <a:lnTo>
                        <a:pt x="73762" y="98397"/>
                      </a:lnTo>
                      <a:cubicBezTo>
                        <a:pt x="77219" y="100702"/>
                        <a:pt x="79525" y="98397"/>
                        <a:pt x="79525" y="94939"/>
                      </a:cubicBezTo>
                      <a:lnTo>
                        <a:pt x="79525" y="89177"/>
                      </a:lnTo>
                      <a:cubicBezTo>
                        <a:pt x="79525" y="85719"/>
                        <a:pt x="81830" y="83414"/>
                        <a:pt x="85287" y="85719"/>
                      </a:cubicBezTo>
                      <a:lnTo>
                        <a:pt x="85287" y="85719"/>
                      </a:lnTo>
                      <a:cubicBezTo>
                        <a:pt x="88745" y="88024"/>
                        <a:pt x="91050" y="85719"/>
                        <a:pt x="91050" y="82261"/>
                      </a:cubicBezTo>
                      <a:lnTo>
                        <a:pt x="91050" y="71889"/>
                      </a:lnTo>
                      <a:cubicBezTo>
                        <a:pt x="91050" y="68431"/>
                        <a:pt x="87592" y="63821"/>
                        <a:pt x="84134" y="61516"/>
                      </a:cubicBezTo>
                      <a:lnTo>
                        <a:pt x="84134" y="61516"/>
                      </a:lnTo>
                      <a:cubicBezTo>
                        <a:pt x="80677" y="58058"/>
                        <a:pt x="78372" y="53448"/>
                        <a:pt x="78372" y="49991"/>
                      </a:cubicBezTo>
                      <a:close/>
                      <a:moveTo>
                        <a:pt x="69152" y="89177"/>
                      </a:moveTo>
                      <a:lnTo>
                        <a:pt x="10373" y="56906"/>
                      </a:lnTo>
                      <a:cubicBezTo>
                        <a:pt x="6916" y="54601"/>
                        <a:pt x="4610" y="51143"/>
                        <a:pt x="4610" y="46533"/>
                      </a:cubicBezTo>
                      <a:lnTo>
                        <a:pt x="4610" y="9652"/>
                      </a:lnTo>
                      <a:cubicBezTo>
                        <a:pt x="4610" y="6195"/>
                        <a:pt x="6916" y="5042"/>
                        <a:pt x="10373" y="6195"/>
                      </a:cubicBezTo>
                      <a:lnTo>
                        <a:pt x="66846" y="36160"/>
                      </a:lnTo>
                      <a:cubicBezTo>
                        <a:pt x="70304" y="38465"/>
                        <a:pt x="72609" y="41923"/>
                        <a:pt x="73762" y="45381"/>
                      </a:cubicBezTo>
                      <a:lnTo>
                        <a:pt x="74914" y="84566"/>
                      </a:lnTo>
                      <a:cubicBezTo>
                        <a:pt x="74914" y="89177"/>
                        <a:pt x="72609" y="91482"/>
                        <a:pt x="69152" y="89177"/>
                      </a:cubicBezTo>
                      <a:close/>
                      <a:moveTo>
                        <a:pt x="13830" y="11957"/>
                      </a:moveTo>
                      <a:lnTo>
                        <a:pt x="13830" y="11957"/>
                      </a:lnTo>
                      <a:cubicBezTo>
                        <a:pt x="10373" y="9652"/>
                        <a:pt x="6916" y="10805"/>
                        <a:pt x="6916" y="14262"/>
                      </a:cubicBezTo>
                      <a:lnTo>
                        <a:pt x="6916" y="44228"/>
                      </a:lnTo>
                      <a:cubicBezTo>
                        <a:pt x="6916" y="47686"/>
                        <a:pt x="9220" y="52296"/>
                        <a:pt x="12678" y="54601"/>
                      </a:cubicBezTo>
                      <a:lnTo>
                        <a:pt x="12678" y="54601"/>
                      </a:lnTo>
                      <a:cubicBezTo>
                        <a:pt x="16136" y="56906"/>
                        <a:pt x="18441" y="54601"/>
                        <a:pt x="18441" y="51143"/>
                      </a:cubicBezTo>
                      <a:lnTo>
                        <a:pt x="18441" y="21178"/>
                      </a:lnTo>
                      <a:cubicBezTo>
                        <a:pt x="19593" y="17720"/>
                        <a:pt x="17288" y="14262"/>
                        <a:pt x="13830" y="1195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0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529" name="Freeform: Shape 4528">
                  <a:extLst>
                    <a:ext uri="{FF2B5EF4-FFF2-40B4-BE49-F238E27FC236}">
                      <a16:creationId xmlns:a16="http://schemas.microsoft.com/office/drawing/2014/main" id="{44C4D1AF-3074-DEA4-298E-F34541196515}"/>
                    </a:ext>
                  </a:extLst>
                </p:cNvPr>
                <p:cNvSpPr/>
                <p:nvPr/>
              </p:nvSpPr>
              <p:spPr>
                <a:xfrm>
                  <a:off x="15746669" y="4960942"/>
                  <a:ext cx="87591" cy="109489"/>
                </a:xfrm>
                <a:custGeom>
                  <a:avLst/>
                  <a:gdLst>
                    <a:gd name="connsiteX0" fmla="*/ 11525 w 87591"/>
                    <a:gd name="connsiteY0" fmla="*/ 40338 h 109489"/>
                    <a:gd name="connsiteX1" fmla="*/ 11525 w 87591"/>
                    <a:gd name="connsiteY1" fmla="*/ 43796 h 109489"/>
                    <a:gd name="connsiteX2" fmla="*/ 1152 w 87591"/>
                    <a:gd name="connsiteY2" fmla="*/ 51864 h 109489"/>
                    <a:gd name="connsiteX3" fmla="*/ 5763 w 87591"/>
                    <a:gd name="connsiteY3" fmla="*/ 65694 h 109489"/>
                    <a:gd name="connsiteX4" fmla="*/ 20745 w 87591"/>
                    <a:gd name="connsiteY4" fmla="*/ 70304 h 109489"/>
                    <a:gd name="connsiteX5" fmla="*/ 23051 w 87591"/>
                    <a:gd name="connsiteY5" fmla="*/ 73762 h 109489"/>
                    <a:gd name="connsiteX6" fmla="*/ 23051 w 87591"/>
                    <a:gd name="connsiteY6" fmla="*/ 91050 h 109489"/>
                    <a:gd name="connsiteX7" fmla="*/ 33423 w 87591"/>
                    <a:gd name="connsiteY7" fmla="*/ 100270 h 109489"/>
                    <a:gd name="connsiteX8" fmla="*/ 43796 w 87591"/>
                    <a:gd name="connsiteY8" fmla="*/ 91050 h 109489"/>
                    <a:gd name="connsiteX9" fmla="*/ 46101 w 87591"/>
                    <a:gd name="connsiteY9" fmla="*/ 92202 h 109489"/>
                    <a:gd name="connsiteX10" fmla="*/ 56473 w 87591"/>
                    <a:gd name="connsiteY10" fmla="*/ 109490 h 109489"/>
                    <a:gd name="connsiteX11" fmla="*/ 66846 w 87591"/>
                    <a:gd name="connsiteY11" fmla="*/ 108337 h 109489"/>
                    <a:gd name="connsiteX12" fmla="*/ 65694 w 87591"/>
                    <a:gd name="connsiteY12" fmla="*/ 89897 h 109489"/>
                    <a:gd name="connsiteX13" fmla="*/ 67999 w 87591"/>
                    <a:gd name="connsiteY13" fmla="*/ 88745 h 109489"/>
                    <a:gd name="connsiteX14" fmla="*/ 82982 w 87591"/>
                    <a:gd name="connsiteY14" fmla="*/ 95660 h 109489"/>
                    <a:gd name="connsiteX15" fmla="*/ 87592 w 87591"/>
                    <a:gd name="connsiteY15" fmla="*/ 85287 h 109489"/>
                    <a:gd name="connsiteX16" fmla="*/ 76066 w 87591"/>
                    <a:gd name="connsiteY16" fmla="*/ 69152 h 109489"/>
                    <a:gd name="connsiteX17" fmla="*/ 76066 w 87591"/>
                    <a:gd name="connsiteY17" fmla="*/ 65694 h 109489"/>
                    <a:gd name="connsiteX18" fmla="*/ 86439 w 87591"/>
                    <a:gd name="connsiteY18" fmla="*/ 57626 h 109489"/>
                    <a:gd name="connsiteX19" fmla="*/ 81829 w 87591"/>
                    <a:gd name="connsiteY19" fmla="*/ 43796 h 109489"/>
                    <a:gd name="connsiteX20" fmla="*/ 66846 w 87591"/>
                    <a:gd name="connsiteY20" fmla="*/ 39186 h 109489"/>
                    <a:gd name="connsiteX21" fmla="*/ 64541 w 87591"/>
                    <a:gd name="connsiteY21" fmla="*/ 35728 h 109489"/>
                    <a:gd name="connsiteX22" fmla="*/ 64541 w 87591"/>
                    <a:gd name="connsiteY22" fmla="*/ 18440 h 109489"/>
                    <a:gd name="connsiteX23" fmla="*/ 54169 w 87591"/>
                    <a:gd name="connsiteY23" fmla="*/ 9220 h 109489"/>
                    <a:gd name="connsiteX24" fmla="*/ 43796 w 87591"/>
                    <a:gd name="connsiteY24" fmla="*/ 18440 h 109489"/>
                    <a:gd name="connsiteX25" fmla="*/ 41491 w 87591"/>
                    <a:gd name="connsiteY25" fmla="*/ 17288 h 109489"/>
                    <a:gd name="connsiteX26" fmla="*/ 31118 w 87591"/>
                    <a:gd name="connsiteY26" fmla="*/ 0 h 109489"/>
                    <a:gd name="connsiteX27" fmla="*/ 20745 w 87591"/>
                    <a:gd name="connsiteY27" fmla="*/ 1153 h 109489"/>
                    <a:gd name="connsiteX28" fmla="*/ 21898 w 87591"/>
                    <a:gd name="connsiteY28" fmla="*/ 19593 h 109489"/>
                    <a:gd name="connsiteX29" fmla="*/ 19593 w 87591"/>
                    <a:gd name="connsiteY29" fmla="*/ 20745 h 109489"/>
                    <a:gd name="connsiteX30" fmla="*/ 4610 w 87591"/>
                    <a:gd name="connsiteY30" fmla="*/ 13830 h 109489"/>
                    <a:gd name="connsiteX31" fmla="*/ 0 w 87591"/>
                    <a:gd name="connsiteY31" fmla="*/ 24203 h 109489"/>
                    <a:gd name="connsiteX32" fmla="*/ 11525 w 87591"/>
                    <a:gd name="connsiteY32" fmla="*/ 40338 h 109489"/>
                    <a:gd name="connsiteX33" fmla="*/ 25356 w 87591"/>
                    <a:gd name="connsiteY33" fmla="*/ 38033 h 109489"/>
                    <a:gd name="connsiteX34" fmla="*/ 49558 w 87591"/>
                    <a:gd name="connsiteY34" fmla="*/ 35728 h 109489"/>
                    <a:gd name="connsiteX35" fmla="*/ 61084 w 87591"/>
                    <a:gd name="connsiteY35" fmla="*/ 67999 h 109489"/>
                    <a:gd name="connsiteX36" fmla="*/ 36881 w 87591"/>
                    <a:gd name="connsiteY36" fmla="*/ 70304 h 109489"/>
                    <a:gd name="connsiteX37" fmla="*/ 25356 w 87591"/>
                    <a:gd name="connsiteY37" fmla="*/ 38033 h 1094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</a:cxnLst>
                  <a:rect l="l" t="t" r="r" b="b"/>
                  <a:pathLst>
                    <a:path w="87591" h="109489">
                      <a:moveTo>
                        <a:pt x="11525" y="40338"/>
                      </a:moveTo>
                      <a:cubicBezTo>
                        <a:pt x="11525" y="41491"/>
                        <a:pt x="11525" y="42644"/>
                        <a:pt x="11525" y="43796"/>
                      </a:cubicBezTo>
                      <a:lnTo>
                        <a:pt x="1152" y="51864"/>
                      </a:lnTo>
                      <a:lnTo>
                        <a:pt x="5763" y="65694"/>
                      </a:lnTo>
                      <a:lnTo>
                        <a:pt x="20745" y="70304"/>
                      </a:lnTo>
                      <a:cubicBezTo>
                        <a:pt x="21898" y="71457"/>
                        <a:pt x="21898" y="72609"/>
                        <a:pt x="23051" y="73762"/>
                      </a:cubicBezTo>
                      <a:lnTo>
                        <a:pt x="23051" y="91050"/>
                      </a:lnTo>
                      <a:lnTo>
                        <a:pt x="33423" y="100270"/>
                      </a:lnTo>
                      <a:lnTo>
                        <a:pt x="43796" y="91050"/>
                      </a:lnTo>
                      <a:cubicBezTo>
                        <a:pt x="44948" y="91050"/>
                        <a:pt x="46101" y="92202"/>
                        <a:pt x="46101" y="92202"/>
                      </a:cubicBezTo>
                      <a:lnTo>
                        <a:pt x="56473" y="109490"/>
                      </a:lnTo>
                      <a:lnTo>
                        <a:pt x="66846" y="108337"/>
                      </a:lnTo>
                      <a:lnTo>
                        <a:pt x="65694" y="89897"/>
                      </a:lnTo>
                      <a:cubicBezTo>
                        <a:pt x="66846" y="89897"/>
                        <a:pt x="66846" y="88745"/>
                        <a:pt x="67999" y="88745"/>
                      </a:cubicBezTo>
                      <a:lnTo>
                        <a:pt x="82982" y="95660"/>
                      </a:lnTo>
                      <a:lnTo>
                        <a:pt x="87592" y="85287"/>
                      </a:lnTo>
                      <a:lnTo>
                        <a:pt x="76066" y="69152"/>
                      </a:lnTo>
                      <a:cubicBezTo>
                        <a:pt x="76066" y="67999"/>
                        <a:pt x="76066" y="66846"/>
                        <a:pt x="76066" y="65694"/>
                      </a:cubicBezTo>
                      <a:lnTo>
                        <a:pt x="86439" y="57626"/>
                      </a:lnTo>
                      <a:lnTo>
                        <a:pt x="81829" y="43796"/>
                      </a:lnTo>
                      <a:lnTo>
                        <a:pt x="66846" y="39186"/>
                      </a:lnTo>
                      <a:cubicBezTo>
                        <a:pt x="65694" y="38033"/>
                        <a:pt x="65694" y="36881"/>
                        <a:pt x="64541" y="35728"/>
                      </a:cubicBezTo>
                      <a:lnTo>
                        <a:pt x="64541" y="18440"/>
                      </a:lnTo>
                      <a:lnTo>
                        <a:pt x="54169" y="9220"/>
                      </a:lnTo>
                      <a:lnTo>
                        <a:pt x="43796" y="18440"/>
                      </a:lnTo>
                      <a:cubicBezTo>
                        <a:pt x="42644" y="18440"/>
                        <a:pt x="41491" y="17288"/>
                        <a:pt x="41491" y="17288"/>
                      </a:cubicBezTo>
                      <a:lnTo>
                        <a:pt x="31118" y="0"/>
                      </a:lnTo>
                      <a:lnTo>
                        <a:pt x="20745" y="1153"/>
                      </a:lnTo>
                      <a:lnTo>
                        <a:pt x="21898" y="19593"/>
                      </a:lnTo>
                      <a:cubicBezTo>
                        <a:pt x="20745" y="19593"/>
                        <a:pt x="20745" y="20745"/>
                        <a:pt x="19593" y="20745"/>
                      </a:cubicBezTo>
                      <a:lnTo>
                        <a:pt x="4610" y="13830"/>
                      </a:lnTo>
                      <a:lnTo>
                        <a:pt x="0" y="24203"/>
                      </a:lnTo>
                      <a:lnTo>
                        <a:pt x="11525" y="40338"/>
                      </a:lnTo>
                      <a:close/>
                      <a:moveTo>
                        <a:pt x="25356" y="38033"/>
                      </a:moveTo>
                      <a:cubicBezTo>
                        <a:pt x="28813" y="27661"/>
                        <a:pt x="40338" y="26508"/>
                        <a:pt x="49558" y="35728"/>
                      </a:cubicBezTo>
                      <a:cubicBezTo>
                        <a:pt x="59931" y="43796"/>
                        <a:pt x="64541" y="58779"/>
                        <a:pt x="61084" y="67999"/>
                      </a:cubicBezTo>
                      <a:cubicBezTo>
                        <a:pt x="57626" y="77219"/>
                        <a:pt x="46101" y="79524"/>
                        <a:pt x="36881" y="70304"/>
                      </a:cubicBezTo>
                      <a:cubicBezTo>
                        <a:pt x="26508" y="62236"/>
                        <a:pt x="21898" y="48406"/>
                        <a:pt x="25356" y="38033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0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530" name="Freeform: Shape 4529">
                  <a:extLst>
                    <a:ext uri="{FF2B5EF4-FFF2-40B4-BE49-F238E27FC236}">
                      <a16:creationId xmlns:a16="http://schemas.microsoft.com/office/drawing/2014/main" id="{7DAAD6BC-4556-9FFB-5834-9A7C270EECE2}"/>
                    </a:ext>
                  </a:extLst>
                </p:cNvPr>
                <p:cNvSpPr/>
                <p:nvPr/>
              </p:nvSpPr>
              <p:spPr>
                <a:xfrm>
                  <a:off x="15926365" y="4659172"/>
                  <a:ext cx="134078" cy="192328"/>
                </a:xfrm>
                <a:custGeom>
                  <a:avLst/>
                  <a:gdLst>
                    <a:gd name="connsiteX0" fmla="*/ 53114 w 134078"/>
                    <a:gd name="connsiteY0" fmla="*/ 75875 h 192328"/>
                    <a:gd name="connsiteX1" fmla="*/ 58877 w 134078"/>
                    <a:gd name="connsiteY1" fmla="*/ 70113 h 192328"/>
                    <a:gd name="connsiteX2" fmla="*/ 53114 w 134078"/>
                    <a:gd name="connsiteY2" fmla="*/ 6724 h 192328"/>
                    <a:gd name="connsiteX3" fmla="*/ 61181 w 134078"/>
                    <a:gd name="connsiteY3" fmla="*/ 3266 h 192328"/>
                    <a:gd name="connsiteX4" fmla="*/ 83079 w 134078"/>
                    <a:gd name="connsiteY4" fmla="*/ 101231 h 192328"/>
                    <a:gd name="connsiteX5" fmla="*/ 85385 w 134078"/>
                    <a:gd name="connsiteY5" fmla="*/ 113909 h 192328"/>
                    <a:gd name="connsiteX6" fmla="*/ 131486 w 134078"/>
                    <a:gd name="connsiteY6" fmla="*/ 176145 h 192328"/>
                    <a:gd name="connsiteX7" fmla="*/ 131486 w 134078"/>
                    <a:gd name="connsiteY7" fmla="*/ 189975 h 192328"/>
                    <a:gd name="connsiteX8" fmla="*/ 60029 w 134078"/>
                    <a:gd name="connsiteY8" fmla="*/ 131196 h 192328"/>
                    <a:gd name="connsiteX9" fmla="*/ 51961 w 134078"/>
                    <a:gd name="connsiteY9" fmla="*/ 123129 h 192328"/>
                    <a:gd name="connsiteX10" fmla="*/ 9318 w 134078"/>
                    <a:gd name="connsiteY10" fmla="*/ 133501 h 192328"/>
                    <a:gd name="connsiteX11" fmla="*/ 97 w 134078"/>
                    <a:gd name="connsiteY11" fmla="*/ 121976 h 192328"/>
                    <a:gd name="connsiteX12" fmla="*/ 53114 w 134078"/>
                    <a:gd name="connsiteY12" fmla="*/ 75875 h 1923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34078" h="192328">
                      <a:moveTo>
                        <a:pt x="53114" y="75875"/>
                      </a:moveTo>
                      <a:cubicBezTo>
                        <a:pt x="56571" y="78180"/>
                        <a:pt x="60029" y="74723"/>
                        <a:pt x="58877" y="70113"/>
                      </a:cubicBezTo>
                      <a:lnTo>
                        <a:pt x="53114" y="6724"/>
                      </a:lnTo>
                      <a:cubicBezTo>
                        <a:pt x="53114" y="-192"/>
                        <a:pt x="57724" y="-2497"/>
                        <a:pt x="61181" y="3266"/>
                      </a:cubicBezTo>
                      <a:cubicBezTo>
                        <a:pt x="107282" y="55130"/>
                        <a:pt x="91147" y="88553"/>
                        <a:pt x="83079" y="101231"/>
                      </a:cubicBezTo>
                      <a:cubicBezTo>
                        <a:pt x="80774" y="103536"/>
                        <a:pt x="81927" y="109298"/>
                        <a:pt x="85385" y="113909"/>
                      </a:cubicBezTo>
                      <a:lnTo>
                        <a:pt x="131486" y="176145"/>
                      </a:lnTo>
                      <a:cubicBezTo>
                        <a:pt x="134943" y="181907"/>
                        <a:pt x="134943" y="188823"/>
                        <a:pt x="131486" y="189975"/>
                      </a:cubicBezTo>
                      <a:cubicBezTo>
                        <a:pt x="87690" y="203805"/>
                        <a:pt x="66944" y="153094"/>
                        <a:pt x="60029" y="131196"/>
                      </a:cubicBezTo>
                      <a:cubicBezTo>
                        <a:pt x="58877" y="126586"/>
                        <a:pt x="54266" y="123129"/>
                        <a:pt x="51961" y="123129"/>
                      </a:cubicBezTo>
                      <a:lnTo>
                        <a:pt x="9318" y="133501"/>
                      </a:lnTo>
                      <a:cubicBezTo>
                        <a:pt x="5860" y="134654"/>
                        <a:pt x="97" y="127739"/>
                        <a:pt x="97" y="121976"/>
                      </a:cubicBezTo>
                      <a:cubicBezTo>
                        <a:pt x="-2208" y="51672"/>
                        <a:pt x="36978" y="66655"/>
                        <a:pt x="53114" y="75875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0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531" name="Freeform: Shape 4530">
                  <a:extLst>
                    <a:ext uri="{FF2B5EF4-FFF2-40B4-BE49-F238E27FC236}">
                      <a16:creationId xmlns:a16="http://schemas.microsoft.com/office/drawing/2014/main" id="{AC6EF80C-CBC6-1EBA-0AB8-8AA22C142457}"/>
                    </a:ext>
                  </a:extLst>
                </p:cNvPr>
                <p:cNvSpPr/>
                <p:nvPr/>
              </p:nvSpPr>
              <p:spPr>
                <a:xfrm>
                  <a:off x="15594535" y="4068888"/>
                  <a:ext cx="129082" cy="1317335"/>
                </a:xfrm>
                <a:custGeom>
                  <a:avLst/>
                  <a:gdLst>
                    <a:gd name="connsiteX0" fmla="*/ 8068 w 129082"/>
                    <a:gd name="connsiteY0" fmla="*/ 1228592 h 1317335"/>
                    <a:gd name="connsiteX1" fmla="*/ 19593 w 129082"/>
                    <a:gd name="connsiteY1" fmla="*/ 1249337 h 1317335"/>
                    <a:gd name="connsiteX2" fmla="*/ 129083 w 129082"/>
                    <a:gd name="connsiteY2" fmla="*/ 1312726 h 1317335"/>
                    <a:gd name="connsiteX3" fmla="*/ 129083 w 129082"/>
                    <a:gd name="connsiteY3" fmla="*/ 1317336 h 1317335"/>
                    <a:gd name="connsiteX4" fmla="*/ 19593 w 129082"/>
                    <a:gd name="connsiteY4" fmla="*/ 1253947 h 1317335"/>
                    <a:gd name="connsiteX5" fmla="*/ 4610 w 129082"/>
                    <a:gd name="connsiteY5" fmla="*/ 1227439 h 1317335"/>
                    <a:gd name="connsiteX6" fmla="*/ 0 w 129082"/>
                    <a:gd name="connsiteY6" fmla="*/ 0 h 1317335"/>
                    <a:gd name="connsiteX7" fmla="*/ 3457 w 129082"/>
                    <a:gd name="connsiteY7" fmla="*/ 1153 h 1317335"/>
                    <a:gd name="connsiteX8" fmla="*/ 8068 w 129082"/>
                    <a:gd name="connsiteY8" fmla="*/ 1228592 h 13173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29082" h="1317335">
                      <a:moveTo>
                        <a:pt x="8068" y="1228592"/>
                      </a:moveTo>
                      <a:cubicBezTo>
                        <a:pt x="8068" y="1236659"/>
                        <a:pt x="12677" y="1244727"/>
                        <a:pt x="19593" y="1249337"/>
                      </a:cubicBezTo>
                      <a:lnTo>
                        <a:pt x="129083" y="1312726"/>
                      </a:lnTo>
                      <a:lnTo>
                        <a:pt x="129083" y="1317336"/>
                      </a:lnTo>
                      <a:lnTo>
                        <a:pt x="19593" y="1253947"/>
                      </a:lnTo>
                      <a:cubicBezTo>
                        <a:pt x="10373" y="1249337"/>
                        <a:pt x="4610" y="1237812"/>
                        <a:pt x="4610" y="1227439"/>
                      </a:cubicBezTo>
                      <a:lnTo>
                        <a:pt x="0" y="0"/>
                      </a:lnTo>
                      <a:lnTo>
                        <a:pt x="3457" y="1153"/>
                      </a:lnTo>
                      <a:lnTo>
                        <a:pt x="8068" y="1228592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0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532" name="Freeform: Shape 4531">
                  <a:extLst>
                    <a:ext uri="{FF2B5EF4-FFF2-40B4-BE49-F238E27FC236}">
                      <a16:creationId xmlns:a16="http://schemas.microsoft.com/office/drawing/2014/main" id="{42AA9477-345E-08B8-9093-6A43EB3A57DB}"/>
                    </a:ext>
                  </a:extLst>
                </p:cNvPr>
                <p:cNvSpPr/>
                <p:nvPr/>
              </p:nvSpPr>
              <p:spPr>
                <a:xfrm>
                  <a:off x="15599146" y="4918299"/>
                  <a:ext cx="123319" cy="69151"/>
                </a:xfrm>
                <a:custGeom>
                  <a:avLst/>
                  <a:gdLst>
                    <a:gd name="connsiteX0" fmla="*/ 123320 w 123319"/>
                    <a:gd name="connsiteY0" fmla="*/ 64541 h 69151"/>
                    <a:gd name="connsiteX1" fmla="*/ 123320 w 123319"/>
                    <a:gd name="connsiteY1" fmla="*/ 69152 h 69151"/>
                    <a:gd name="connsiteX2" fmla="*/ 0 w 123319"/>
                    <a:gd name="connsiteY2" fmla="*/ 4610 h 69151"/>
                    <a:gd name="connsiteX3" fmla="*/ 0 w 123319"/>
                    <a:gd name="connsiteY3" fmla="*/ 0 h 691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3319" h="69151">
                      <a:moveTo>
                        <a:pt x="123320" y="64541"/>
                      </a:moveTo>
                      <a:lnTo>
                        <a:pt x="123320" y="69152"/>
                      </a:lnTo>
                      <a:lnTo>
                        <a:pt x="0" y="461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0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533" name="Freeform: Shape 4532">
                  <a:extLst>
                    <a:ext uri="{FF2B5EF4-FFF2-40B4-BE49-F238E27FC236}">
                      <a16:creationId xmlns:a16="http://schemas.microsoft.com/office/drawing/2014/main" id="{2F90EFB7-DCB2-1E08-AC81-FEB43D4D6B48}"/>
                    </a:ext>
                  </a:extLst>
                </p:cNvPr>
                <p:cNvSpPr/>
                <p:nvPr/>
              </p:nvSpPr>
              <p:spPr>
                <a:xfrm>
                  <a:off x="15595688" y="4210649"/>
                  <a:ext cx="123320" cy="69151"/>
                </a:xfrm>
                <a:custGeom>
                  <a:avLst/>
                  <a:gdLst>
                    <a:gd name="connsiteX0" fmla="*/ 123320 w 123320"/>
                    <a:gd name="connsiteY0" fmla="*/ 64541 h 69151"/>
                    <a:gd name="connsiteX1" fmla="*/ 123320 w 123320"/>
                    <a:gd name="connsiteY1" fmla="*/ 69152 h 69151"/>
                    <a:gd name="connsiteX2" fmla="*/ 0 w 123320"/>
                    <a:gd name="connsiteY2" fmla="*/ 4610 h 69151"/>
                    <a:gd name="connsiteX3" fmla="*/ 0 w 123320"/>
                    <a:gd name="connsiteY3" fmla="*/ 0 h 691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3320" h="69151">
                      <a:moveTo>
                        <a:pt x="123320" y="64541"/>
                      </a:moveTo>
                      <a:lnTo>
                        <a:pt x="123320" y="69152"/>
                      </a:lnTo>
                      <a:lnTo>
                        <a:pt x="0" y="461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0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534" name="Freeform: Shape 4533">
                  <a:extLst>
                    <a:ext uri="{FF2B5EF4-FFF2-40B4-BE49-F238E27FC236}">
                      <a16:creationId xmlns:a16="http://schemas.microsoft.com/office/drawing/2014/main" id="{96E146EB-F288-869D-BD82-E39020CCF805}"/>
                    </a:ext>
                  </a:extLst>
                </p:cNvPr>
                <p:cNvSpPr/>
                <p:nvPr/>
              </p:nvSpPr>
              <p:spPr>
                <a:xfrm>
                  <a:off x="15599146" y="4550643"/>
                  <a:ext cx="307723" cy="170573"/>
                </a:xfrm>
                <a:custGeom>
                  <a:avLst/>
                  <a:gdLst>
                    <a:gd name="connsiteX0" fmla="*/ 307724 w 307723"/>
                    <a:gd name="connsiteY0" fmla="*/ 167116 h 170573"/>
                    <a:gd name="connsiteX1" fmla="*/ 307724 w 307723"/>
                    <a:gd name="connsiteY1" fmla="*/ 170574 h 170573"/>
                    <a:gd name="connsiteX2" fmla="*/ 0 w 307723"/>
                    <a:gd name="connsiteY2" fmla="*/ 4610 h 170573"/>
                    <a:gd name="connsiteX3" fmla="*/ 0 w 307723"/>
                    <a:gd name="connsiteY3" fmla="*/ 0 h 1705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7723" h="170573">
                      <a:moveTo>
                        <a:pt x="307724" y="167116"/>
                      </a:moveTo>
                      <a:lnTo>
                        <a:pt x="307724" y="170574"/>
                      </a:lnTo>
                      <a:lnTo>
                        <a:pt x="0" y="461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0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535" name="Freeform: Shape 4534">
                  <a:extLst>
                    <a:ext uri="{FF2B5EF4-FFF2-40B4-BE49-F238E27FC236}">
                      <a16:creationId xmlns:a16="http://schemas.microsoft.com/office/drawing/2014/main" id="{28C70E38-D203-8223-4D17-945ED91037AC}"/>
                    </a:ext>
                  </a:extLst>
                </p:cNvPr>
                <p:cNvSpPr/>
                <p:nvPr/>
              </p:nvSpPr>
              <p:spPr>
                <a:xfrm>
                  <a:off x="15898514" y="4708788"/>
                  <a:ext cx="16711" cy="20248"/>
                </a:xfrm>
                <a:custGeom>
                  <a:avLst/>
                  <a:gdLst>
                    <a:gd name="connsiteX0" fmla="*/ 14118 w 16711"/>
                    <a:gd name="connsiteY0" fmla="*/ 5514 h 20248"/>
                    <a:gd name="connsiteX1" fmla="*/ 14118 w 16711"/>
                    <a:gd name="connsiteY1" fmla="*/ 19345 h 20248"/>
                    <a:gd name="connsiteX2" fmla="*/ 2593 w 16711"/>
                    <a:gd name="connsiteY2" fmla="*/ 14735 h 20248"/>
                    <a:gd name="connsiteX3" fmla="*/ 2593 w 16711"/>
                    <a:gd name="connsiteY3" fmla="*/ 904 h 20248"/>
                    <a:gd name="connsiteX4" fmla="*/ 14118 w 16711"/>
                    <a:gd name="connsiteY4" fmla="*/ 5514 h 202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711" h="20248">
                      <a:moveTo>
                        <a:pt x="14118" y="5514"/>
                      </a:moveTo>
                      <a:cubicBezTo>
                        <a:pt x="17576" y="11277"/>
                        <a:pt x="17576" y="17040"/>
                        <a:pt x="14118" y="19345"/>
                      </a:cubicBezTo>
                      <a:cubicBezTo>
                        <a:pt x="10661" y="21650"/>
                        <a:pt x="6051" y="19345"/>
                        <a:pt x="2593" y="14735"/>
                      </a:cubicBezTo>
                      <a:cubicBezTo>
                        <a:pt x="-864" y="8972"/>
                        <a:pt x="-864" y="3209"/>
                        <a:pt x="2593" y="904"/>
                      </a:cubicBezTo>
                      <a:cubicBezTo>
                        <a:pt x="4898" y="-1401"/>
                        <a:pt x="10661" y="904"/>
                        <a:pt x="14118" y="5514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0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536" name="Freeform: Shape 4535">
                  <a:extLst>
                    <a:ext uri="{FF2B5EF4-FFF2-40B4-BE49-F238E27FC236}">
                      <a16:creationId xmlns:a16="http://schemas.microsoft.com/office/drawing/2014/main" id="{89C5E8D8-465B-C551-FFA6-601005BE070B}"/>
                    </a:ext>
                  </a:extLst>
                </p:cNvPr>
                <p:cNvSpPr/>
                <p:nvPr/>
              </p:nvSpPr>
              <p:spPr>
                <a:xfrm>
                  <a:off x="15590790" y="4909759"/>
                  <a:ext cx="16711" cy="20969"/>
                </a:xfrm>
                <a:custGeom>
                  <a:avLst/>
                  <a:gdLst>
                    <a:gd name="connsiteX0" fmla="*/ 14119 w 16711"/>
                    <a:gd name="connsiteY0" fmla="*/ 6235 h 20969"/>
                    <a:gd name="connsiteX1" fmla="*/ 14119 w 16711"/>
                    <a:gd name="connsiteY1" fmla="*/ 20065 h 20969"/>
                    <a:gd name="connsiteX2" fmla="*/ 2594 w 16711"/>
                    <a:gd name="connsiteY2" fmla="*/ 15455 h 20969"/>
                    <a:gd name="connsiteX3" fmla="*/ 2594 w 16711"/>
                    <a:gd name="connsiteY3" fmla="*/ 1625 h 20969"/>
                    <a:gd name="connsiteX4" fmla="*/ 14119 w 16711"/>
                    <a:gd name="connsiteY4" fmla="*/ 6235 h 209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711" h="20969">
                      <a:moveTo>
                        <a:pt x="14119" y="6235"/>
                      </a:moveTo>
                      <a:cubicBezTo>
                        <a:pt x="17576" y="11997"/>
                        <a:pt x="17576" y="17760"/>
                        <a:pt x="14119" y="20065"/>
                      </a:cubicBezTo>
                      <a:cubicBezTo>
                        <a:pt x="10661" y="22370"/>
                        <a:pt x="6051" y="20065"/>
                        <a:pt x="2594" y="15455"/>
                      </a:cubicBezTo>
                      <a:cubicBezTo>
                        <a:pt x="-865" y="9692"/>
                        <a:pt x="-865" y="3930"/>
                        <a:pt x="2594" y="1625"/>
                      </a:cubicBezTo>
                      <a:cubicBezTo>
                        <a:pt x="6051" y="-1833"/>
                        <a:pt x="10661" y="472"/>
                        <a:pt x="14119" y="6235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0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537" name="Freeform: Shape 4536">
                  <a:extLst>
                    <a:ext uri="{FF2B5EF4-FFF2-40B4-BE49-F238E27FC236}">
                      <a16:creationId xmlns:a16="http://schemas.microsoft.com/office/drawing/2014/main" id="{1C8E0E23-066E-2029-D559-387AE5434591}"/>
                    </a:ext>
                  </a:extLst>
                </p:cNvPr>
                <p:cNvSpPr/>
                <p:nvPr/>
              </p:nvSpPr>
              <p:spPr>
                <a:xfrm>
                  <a:off x="15588485" y="4203261"/>
                  <a:ext cx="16711" cy="20969"/>
                </a:xfrm>
                <a:custGeom>
                  <a:avLst/>
                  <a:gdLst>
                    <a:gd name="connsiteX0" fmla="*/ 14118 w 16711"/>
                    <a:gd name="connsiteY0" fmla="*/ 6235 h 20969"/>
                    <a:gd name="connsiteX1" fmla="*/ 14118 w 16711"/>
                    <a:gd name="connsiteY1" fmla="*/ 20065 h 20969"/>
                    <a:gd name="connsiteX2" fmla="*/ 2593 w 16711"/>
                    <a:gd name="connsiteY2" fmla="*/ 15455 h 20969"/>
                    <a:gd name="connsiteX3" fmla="*/ 2593 w 16711"/>
                    <a:gd name="connsiteY3" fmla="*/ 1625 h 20969"/>
                    <a:gd name="connsiteX4" fmla="*/ 14118 w 16711"/>
                    <a:gd name="connsiteY4" fmla="*/ 6235 h 209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711" h="20969">
                      <a:moveTo>
                        <a:pt x="14118" y="6235"/>
                      </a:moveTo>
                      <a:cubicBezTo>
                        <a:pt x="17576" y="11997"/>
                        <a:pt x="17576" y="17760"/>
                        <a:pt x="14118" y="20065"/>
                      </a:cubicBezTo>
                      <a:cubicBezTo>
                        <a:pt x="10661" y="22370"/>
                        <a:pt x="6051" y="20065"/>
                        <a:pt x="2593" y="15455"/>
                      </a:cubicBezTo>
                      <a:cubicBezTo>
                        <a:pt x="-864" y="9692"/>
                        <a:pt x="-864" y="3930"/>
                        <a:pt x="2593" y="1625"/>
                      </a:cubicBezTo>
                      <a:cubicBezTo>
                        <a:pt x="6051" y="-1833"/>
                        <a:pt x="11813" y="472"/>
                        <a:pt x="14118" y="6235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0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538" name="Freeform: Shape 4537">
                  <a:extLst>
                    <a:ext uri="{FF2B5EF4-FFF2-40B4-BE49-F238E27FC236}">
                      <a16:creationId xmlns:a16="http://schemas.microsoft.com/office/drawing/2014/main" id="{139422D4-950A-9518-5F54-4E45B78AA6CA}"/>
                    </a:ext>
                  </a:extLst>
                </p:cNvPr>
                <p:cNvSpPr/>
                <p:nvPr/>
              </p:nvSpPr>
              <p:spPr>
                <a:xfrm>
                  <a:off x="15588485" y="4059196"/>
                  <a:ext cx="16711" cy="20969"/>
                </a:xfrm>
                <a:custGeom>
                  <a:avLst/>
                  <a:gdLst>
                    <a:gd name="connsiteX0" fmla="*/ 14118 w 16711"/>
                    <a:gd name="connsiteY0" fmla="*/ 6235 h 20969"/>
                    <a:gd name="connsiteX1" fmla="*/ 14118 w 16711"/>
                    <a:gd name="connsiteY1" fmla="*/ 20065 h 20969"/>
                    <a:gd name="connsiteX2" fmla="*/ 2593 w 16711"/>
                    <a:gd name="connsiteY2" fmla="*/ 15455 h 20969"/>
                    <a:gd name="connsiteX3" fmla="*/ 2593 w 16711"/>
                    <a:gd name="connsiteY3" fmla="*/ 1625 h 20969"/>
                    <a:gd name="connsiteX4" fmla="*/ 14118 w 16711"/>
                    <a:gd name="connsiteY4" fmla="*/ 6235 h 209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711" h="20969">
                      <a:moveTo>
                        <a:pt x="14118" y="6235"/>
                      </a:moveTo>
                      <a:cubicBezTo>
                        <a:pt x="17576" y="11997"/>
                        <a:pt x="17576" y="17760"/>
                        <a:pt x="14118" y="20065"/>
                      </a:cubicBezTo>
                      <a:cubicBezTo>
                        <a:pt x="10661" y="22370"/>
                        <a:pt x="6051" y="20065"/>
                        <a:pt x="2593" y="15455"/>
                      </a:cubicBezTo>
                      <a:cubicBezTo>
                        <a:pt x="-864" y="9692"/>
                        <a:pt x="-864" y="3930"/>
                        <a:pt x="2593" y="1625"/>
                      </a:cubicBezTo>
                      <a:cubicBezTo>
                        <a:pt x="4898" y="-1833"/>
                        <a:pt x="10661" y="472"/>
                        <a:pt x="14118" y="6235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0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539" name="Freeform: Shape 4538">
                  <a:extLst>
                    <a:ext uri="{FF2B5EF4-FFF2-40B4-BE49-F238E27FC236}">
                      <a16:creationId xmlns:a16="http://schemas.microsoft.com/office/drawing/2014/main" id="{41335AEE-31F6-A1FD-45B5-65ECAF2DA9A5}"/>
                    </a:ext>
                  </a:extLst>
                </p:cNvPr>
                <p:cNvSpPr/>
                <p:nvPr/>
              </p:nvSpPr>
              <p:spPr>
                <a:xfrm>
                  <a:off x="15791617" y="5402360"/>
                  <a:ext cx="19593" cy="26507"/>
                </a:xfrm>
                <a:custGeom>
                  <a:avLst/>
                  <a:gdLst>
                    <a:gd name="connsiteX0" fmla="*/ 19593 w 19593"/>
                    <a:gd name="connsiteY0" fmla="*/ 26508 h 26507"/>
                    <a:gd name="connsiteX1" fmla="*/ 0 w 19593"/>
                    <a:gd name="connsiteY1" fmla="*/ 16135 h 26507"/>
                    <a:gd name="connsiteX2" fmla="*/ 9221 w 19593"/>
                    <a:gd name="connsiteY2" fmla="*/ 0 h 265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9593" h="26507">
                      <a:moveTo>
                        <a:pt x="19593" y="26508"/>
                      </a:moveTo>
                      <a:lnTo>
                        <a:pt x="0" y="16135"/>
                      </a:lnTo>
                      <a:lnTo>
                        <a:pt x="9221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0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540" name="Freeform: Shape 4539">
                  <a:extLst>
                    <a:ext uri="{FF2B5EF4-FFF2-40B4-BE49-F238E27FC236}">
                      <a16:creationId xmlns:a16="http://schemas.microsoft.com/office/drawing/2014/main" id="{73E09221-8512-EBDF-226A-0884DB652791}"/>
                    </a:ext>
                  </a:extLst>
                </p:cNvPr>
                <p:cNvSpPr/>
                <p:nvPr/>
              </p:nvSpPr>
              <p:spPr>
                <a:xfrm>
                  <a:off x="15778939" y="5391987"/>
                  <a:ext cx="19593" cy="18440"/>
                </a:xfrm>
                <a:custGeom>
                  <a:avLst/>
                  <a:gdLst>
                    <a:gd name="connsiteX0" fmla="*/ 6915 w 19593"/>
                    <a:gd name="connsiteY0" fmla="*/ 18440 h 18440"/>
                    <a:gd name="connsiteX1" fmla="*/ 0 w 19593"/>
                    <a:gd name="connsiteY1" fmla="*/ 0 h 18440"/>
                    <a:gd name="connsiteX2" fmla="*/ 19593 w 19593"/>
                    <a:gd name="connsiteY2" fmla="*/ 4610 h 184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9593" h="18440">
                      <a:moveTo>
                        <a:pt x="6915" y="18440"/>
                      </a:moveTo>
                      <a:lnTo>
                        <a:pt x="0" y="0"/>
                      </a:lnTo>
                      <a:lnTo>
                        <a:pt x="19593" y="461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0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541" name="Freeform: Shape 4540">
                  <a:extLst>
                    <a:ext uri="{FF2B5EF4-FFF2-40B4-BE49-F238E27FC236}">
                      <a16:creationId xmlns:a16="http://schemas.microsoft.com/office/drawing/2014/main" id="{60E66253-F073-20C9-2A6B-A390AC21B034}"/>
                    </a:ext>
                  </a:extLst>
                </p:cNvPr>
                <p:cNvSpPr/>
                <p:nvPr/>
              </p:nvSpPr>
              <p:spPr>
                <a:xfrm>
                  <a:off x="15770872" y="5354775"/>
                  <a:ext cx="54620" cy="109821"/>
                </a:xfrm>
                <a:custGeom>
                  <a:avLst/>
                  <a:gdLst>
                    <a:gd name="connsiteX0" fmla="*/ 8068 w 54620"/>
                    <a:gd name="connsiteY0" fmla="*/ 56805 h 109821"/>
                    <a:gd name="connsiteX1" fmla="*/ 0 w 54620"/>
                    <a:gd name="connsiteY1" fmla="*/ 41822 h 109821"/>
                    <a:gd name="connsiteX2" fmla="*/ 1153 w 54620"/>
                    <a:gd name="connsiteY2" fmla="*/ 38364 h 109821"/>
                    <a:gd name="connsiteX3" fmla="*/ 21898 w 54620"/>
                    <a:gd name="connsiteY3" fmla="*/ 3789 h 109821"/>
                    <a:gd name="connsiteX4" fmla="*/ 39186 w 54620"/>
                    <a:gd name="connsiteY4" fmla="*/ 4941 h 109821"/>
                    <a:gd name="connsiteX5" fmla="*/ 44949 w 54620"/>
                    <a:gd name="connsiteY5" fmla="*/ 26839 h 109821"/>
                    <a:gd name="connsiteX6" fmla="*/ 43796 w 54620"/>
                    <a:gd name="connsiteY6" fmla="*/ 27992 h 109821"/>
                    <a:gd name="connsiteX7" fmla="*/ 29966 w 54620"/>
                    <a:gd name="connsiteY7" fmla="*/ 41822 h 109821"/>
                    <a:gd name="connsiteX8" fmla="*/ 9220 w 54620"/>
                    <a:gd name="connsiteY8" fmla="*/ 37212 h 109821"/>
                    <a:gd name="connsiteX9" fmla="*/ 16136 w 54620"/>
                    <a:gd name="connsiteY9" fmla="*/ 55652 h 109821"/>
                    <a:gd name="connsiteX10" fmla="*/ 28813 w 54620"/>
                    <a:gd name="connsiteY10" fmla="*/ 42974 h 109821"/>
                    <a:gd name="connsiteX11" fmla="*/ 40338 w 54620"/>
                    <a:gd name="connsiteY11" fmla="*/ 46432 h 109821"/>
                    <a:gd name="connsiteX12" fmla="*/ 54169 w 54620"/>
                    <a:gd name="connsiteY12" fmla="*/ 63720 h 109821"/>
                    <a:gd name="connsiteX13" fmla="*/ 51864 w 54620"/>
                    <a:gd name="connsiteY13" fmla="*/ 74093 h 109821"/>
                    <a:gd name="connsiteX14" fmla="*/ 51864 w 54620"/>
                    <a:gd name="connsiteY14" fmla="*/ 74093 h 109821"/>
                    <a:gd name="connsiteX15" fmla="*/ 13830 w 54620"/>
                    <a:gd name="connsiteY15" fmla="*/ 108668 h 109821"/>
                    <a:gd name="connsiteX16" fmla="*/ 4610 w 54620"/>
                    <a:gd name="connsiteY16" fmla="*/ 105211 h 109821"/>
                    <a:gd name="connsiteX17" fmla="*/ 3457 w 54620"/>
                    <a:gd name="connsiteY17" fmla="*/ 94838 h 109821"/>
                    <a:gd name="connsiteX18" fmla="*/ 21898 w 54620"/>
                    <a:gd name="connsiteY18" fmla="*/ 63720 h 109821"/>
                    <a:gd name="connsiteX19" fmla="*/ 42644 w 54620"/>
                    <a:gd name="connsiteY19" fmla="*/ 75245 h 109821"/>
                    <a:gd name="connsiteX20" fmla="*/ 31118 w 54620"/>
                    <a:gd name="connsiteY20" fmla="*/ 47585 h 109821"/>
                    <a:gd name="connsiteX21" fmla="*/ 21898 w 54620"/>
                    <a:gd name="connsiteY21" fmla="*/ 63720 h 109821"/>
                    <a:gd name="connsiteX22" fmla="*/ 8068 w 54620"/>
                    <a:gd name="connsiteY22" fmla="*/ 56805 h 109821"/>
                    <a:gd name="connsiteX23" fmla="*/ 8068 w 54620"/>
                    <a:gd name="connsiteY23" fmla="*/ 56805 h 1098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54620" h="109821">
                      <a:moveTo>
                        <a:pt x="8068" y="56805"/>
                      </a:moveTo>
                      <a:cubicBezTo>
                        <a:pt x="3457" y="54500"/>
                        <a:pt x="0" y="47585"/>
                        <a:pt x="0" y="41822"/>
                      </a:cubicBezTo>
                      <a:cubicBezTo>
                        <a:pt x="0" y="40670"/>
                        <a:pt x="0" y="39517"/>
                        <a:pt x="1153" y="38364"/>
                      </a:cubicBezTo>
                      <a:lnTo>
                        <a:pt x="21898" y="3789"/>
                      </a:lnTo>
                      <a:cubicBezTo>
                        <a:pt x="25356" y="-1974"/>
                        <a:pt x="32271" y="-821"/>
                        <a:pt x="39186" y="4941"/>
                      </a:cubicBezTo>
                      <a:cubicBezTo>
                        <a:pt x="44949" y="10704"/>
                        <a:pt x="47254" y="21076"/>
                        <a:pt x="44949" y="26839"/>
                      </a:cubicBezTo>
                      <a:cubicBezTo>
                        <a:pt x="44949" y="27992"/>
                        <a:pt x="43796" y="27992"/>
                        <a:pt x="43796" y="27992"/>
                      </a:cubicBezTo>
                      <a:lnTo>
                        <a:pt x="29966" y="41822"/>
                      </a:lnTo>
                      <a:lnTo>
                        <a:pt x="9220" y="37212"/>
                      </a:lnTo>
                      <a:lnTo>
                        <a:pt x="16136" y="55652"/>
                      </a:lnTo>
                      <a:lnTo>
                        <a:pt x="28813" y="42974"/>
                      </a:lnTo>
                      <a:lnTo>
                        <a:pt x="40338" y="46432"/>
                      </a:lnTo>
                      <a:cubicBezTo>
                        <a:pt x="47254" y="47585"/>
                        <a:pt x="53017" y="55652"/>
                        <a:pt x="54169" y="63720"/>
                      </a:cubicBezTo>
                      <a:cubicBezTo>
                        <a:pt x="55321" y="68330"/>
                        <a:pt x="54169" y="71788"/>
                        <a:pt x="51864" y="74093"/>
                      </a:cubicBezTo>
                      <a:lnTo>
                        <a:pt x="51864" y="74093"/>
                      </a:lnTo>
                      <a:lnTo>
                        <a:pt x="13830" y="108668"/>
                      </a:lnTo>
                      <a:cubicBezTo>
                        <a:pt x="11525" y="110974"/>
                        <a:pt x="6916" y="109821"/>
                        <a:pt x="4610" y="105211"/>
                      </a:cubicBezTo>
                      <a:cubicBezTo>
                        <a:pt x="2305" y="101753"/>
                        <a:pt x="1153" y="98296"/>
                        <a:pt x="3457" y="94838"/>
                      </a:cubicBezTo>
                      <a:lnTo>
                        <a:pt x="21898" y="63720"/>
                      </a:lnTo>
                      <a:lnTo>
                        <a:pt x="42644" y="75245"/>
                      </a:lnTo>
                      <a:lnTo>
                        <a:pt x="31118" y="47585"/>
                      </a:lnTo>
                      <a:lnTo>
                        <a:pt x="21898" y="63720"/>
                      </a:lnTo>
                      <a:lnTo>
                        <a:pt x="8068" y="56805"/>
                      </a:lnTo>
                      <a:lnTo>
                        <a:pt x="8068" y="5680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0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4542" name="Freeform: Shape 4541">
                <a:extLst>
                  <a:ext uri="{FF2B5EF4-FFF2-40B4-BE49-F238E27FC236}">
                    <a16:creationId xmlns:a16="http://schemas.microsoft.com/office/drawing/2014/main" id="{E450DA6E-D68D-78C0-A769-07EB3FA4B5E5}"/>
                  </a:ext>
                </a:extLst>
              </p:cNvPr>
              <p:cNvSpPr/>
              <p:nvPr/>
            </p:nvSpPr>
            <p:spPr>
              <a:xfrm>
                <a:off x="15985242" y="5833404"/>
                <a:ext cx="135997" cy="76066"/>
              </a:xfrm>
              <a:custGeom>
                <a:avLst/>
                <a:gdLst>
                  <a:gd name="connsiteX0" fmla="*/ 0 w 135997"/>
                  <a:gd name="connsiteY0" fmla="*/ 4610 h 76066"/>
                  <a:gd name="connsiteX1" fmla="*/ 134845 w 135997"/>
                  <a:gd name="connsiteY1" fmla="*/ 76067 h 76066"/>
                  <a:gd name="connsiteX2" fmla="*/ 135998 w 135997"/>
                  <a:gd name="connsiteY2" fmla="*/ 71456 h 76066"/>
                  <a:gd name="connsiteX3" fmla="*/ 1152 w 135997"/>
                  <a:gd name="connsiteY3" fmla="*/ 0 h 760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5997" h="76066">
                    <a:moveTo>
                      <a:pt x="0" y="4610"/>
                    </a:moveTo>
                    <a:lnTo>
                      <a:pt x="134845" y="76067"/>
                    </a:lnTo>
                    <a:lnTo>
                      <a:pt x="135998" y="71456"/>
                    </a:lnTo>
                    <a:lnTo>
                      <a:pt x="115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366FE"/>
                  </a:gs>
                  <a:gs pos="50000">
                    <a:srgbClr val="0451E5"/>
                  </a:gs>
                  <a:gs pos="100000">
                    <a:srgbClr val="063CCC"/>
                  </a:gs>
                </a:gsLst>
                <a:lin ang="0" scaled="1"/>
              </a:gradFill>
              <a:ln w="115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43" name="Freeform: Shape 4542">
                <a:extLst>
                  <a:ext uri="{FF2B5EF4-FFF2-40B4-BE49-F238E27FC236}">
                    <a16:creationId xmlns:a16="http://schemas.microsoft.com/office/drawing/2014/main" id="{63CF7203-0384-5E60-9EA2-01B32F68913D}"/>
                  </a:ext>
                </a:extLst>
              </p:cNvPr>
              <p:cNvSpPr/>
              <p:nvPr/>
            </p:nvSpPr>
            <p:spPr>
              <a:xfrm>
                <a:off x="15984089" y="5857607"/>
                <a:ext cx="135997" cy="76066"/>
              </a:xfrm>
              <a:custGeom>
                <a:avLst/>
                <a:gdLst>
                  <a:gd name="connsiteX0" fmla="*/ 0 w 135997"/>
                  <a:gd name="connsiteY0" fmla="*/ 4610 h 76066"/>
                  <a:gd name="connsiteX1" fmla="*/ 133693 w 135997"/>
                  <a:gd name="connsiteY1" fmla="*/ 76066 h 76066"/>
                  <a:gd name="connsiteX2" fmla="*/ 135998 w 135997"/>
                  <a:gd name="connsiteY2" fmla="*/ 71456 h 76066"/>
                  <a:gd name="connsiteX3" fmla="*/ 1153 w 135997"/>
                  <a:gd name="connsiteY3" fmla="*/ 0 h 760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5997" h="76066">
                    <a:moveTo>
                      <a:pt x="0" y="4610"/>
                    </a:moveTo>
                    <a:lnTo>
                      <a:pt x="133693" y="76066"/>
                    </a:lnTo>
                    <a:lnTo>
                      <a:pt x="135998" y="71456"/>
                    </a:lnTo>
                    <a:lnTo>
                      <a:pt x="1153" y="0"/>
                    </a:lnTo>
                    <a:close/>
                  </a:path>
                </a:pathLst>
              </a:custGeom>
              <a:gradFill>
                <a:gsLst>
                  <a:gs pos="0">
                    <a:srgbClr val="0366FE"/>
                  </a:gs>
                  <a:gs pos="50000">
                    <a:srgbClr val="0451E5"/>
                  </a:gs>
                  <a:gs pos="100000">
                    <a:srgbClr val="063CCC"/>
                  </a:gs>
                </a:gsLst>
                <a:lin ang="0" scaled="1"/>
              </a:gradFill>
              <a:ln w="115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44" name="Freeform: Shape 4543">
                <a:extLst>
                  <a:ext uri="{FF2B5EF4-FFF2-40B4-BE49-F238E27FC236}">
                    <a16:creationId xmlns:a16="http://schemas.microsoft.com/office/drawing/2014/main" id="{0CDDE364-3D65-2EFD-6826-25A29D1A9B11}"/>
                  </a:ext>
                </a:extLst>
              </p:cNvPr>
              <p:cNvSpPr/>
              <p:nvPr/>
            </p:nvSpPr>
            <p:spPr>
              <a:xfrm>
                <a:off x="15981784" y="5880657"/>
                <a:ext cx="135998" cy="77218"/>
              </a:xfrm>
              <a:custGeom>
                <a:avLst/>
                <a:gdLst>
                  <a:gd name="connsiteX0" fmla="*/ 0 w 135998"/>
                  <a:gd name="connsiteY0" fmla="*/ 5763 h 77218"/>
                  <a:gd name="connsiteX1" fmla="*/ 134846 w 135998"/>
                  <a:gd name="connsiteY1" fmla="*/ 77219 h 77218"/>
                  <a:gd name="connsiteX2" fmla="*/ 135999 w 135998"/>
                  <a:gd name="connsiteY2" fmla="*/ 72609 h 77218"/>
                  <a:gd name="connsiteX3" fmla="*/ 1153 w 135998"/>
                  <a:gd name="connsiteY3" fmla="*/ 0 h 772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5998" h="77218">
                    <a:moveTo>
                      <a:pt x="0" y="5763"/>
                    </a:moveTo>
                    <a:lnTo>
                      <a:pt x="134846" y="77219"/>
                    </a:lnTo>
                    <a:lnTo>
                      <a:pt x="135999" y="72609"/>
                    </a:lnTo>
                    <a:lnTo>
                      <a:pt x="1153" y="0"/>
                    </a:lnTo>
                    <a:close/>
                  </a:path>
                </a:pathLst>
              </a:custGeom>
              <a:gradFill>
                <a:gsLst>
                  <a:gs pos="0">
                    <a:srgbClr val="0366FE"/>
                  </a:gs>
                  <a:gs pos="50000">
                    <a:srgbClr val="0451E5"/>
                  </a:gs>
                  <a:gs pos="100000">
                    <a:srgbClr val="063CCC"/>
                  </a:gs>
                </a:gsLst>
                <a:lin ang="0" scaled="1"/>
              </a:gradFill>
              <a:ln w="115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45" name="Freeform: Shape 4544">
                <a:extLst>
                  <a:ext uri="{FF2B5EF4-FFF2-40B4-BE49-F238E27FC236}">
                    <a16:creationId xmlns:a16="http://schemas.microsoft.com/office/drawing/2014/main" id="{B1D6E0AA-E5DD-185E-E4ED-75B723DAA6A2}"/>
                  </a:ext>
                </a:extLst>
              </p:cNvPr>
              <p:cNvSpPr/>
              <p:nvPr/>
            </p:nvSpPr>
            <p:spPr>
              <a:xfrm>
                <a:off x="15339828" y="5424257"/>
                <a:ext cx="924324" cy="495585"/>
              </a:xfrm>
              <a:custGeom>
                <a:avLst/>
                <a:gdLst>
                  <a:gd name="connsiteX0" fmla="*/ 0 w 924324"/>
                  <a:gd name="connsiteY0" fmla="*/ 4610 h 495585"/>
                  <a:gd name="connsiteX1" fmla="*/ 922020 w 924324"/>
                  <a:gd name="connsiteY1" fmla="*/ 495586 h 495585"/>
                  <a:gd name="connsiteX2" fmla="*/ 924325 w 924324"/>
                  <a:gd name="connsiteY2" fmla="*/ 489823 h 495585"/>
                  <a:gd name="connsiteX3" fmla="*/ 1152 w 924324"/>
                  <a:gd name="connsiteY3" fmla="*/ 0 h 4955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24324" h="495585">
                    <a:moveTo>
                      <a:pt x="0" y="4610"/>
                    </a:moveTo>
                    <a:lnTo>
                      <a:pt x="922020" y="495586"/>
                    </a:lnTo>
                    <a:lnTo>
                      <a:pt x="924325" y="489823"/>
                    </a:lnTo>
                    <a:lnTo>
                      <a:pt x="115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366FE"/>
                  </a:gs>
                  <a:gs pos="50000">
                    <a:srgbClr val="0451E5"/>
                  </a:gs>
                  <a:gs pos="100000">
                    <a:srgbClr val="063CCC"/>
                  </a:gs>
                </a:gsLst>
                <a:lin ang="0" scaled="1"/>
              </a:gradFill>
              <a:ln w="115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46" name="Freeform: Shape 4545">
                <a:extLst>
                  <a:ext uri="{FF2B5EF4-FFF2-40B4-BE49-F238E27FC236}">
                    <a16:creationId xmlns:a16="http://schemas.microsoft.com/office/drawing/2014/main" id="{1D449663-8817-76E8-9A57-9429D1B59A52}"/>
                  </a:ext>
                </a:extLst>
              </p:cNvPr>
              <p:cNvSpPr/>
              <p:nvPr/>
            </p:nvSpPr>
            <p:spPr>
              <a:xfrm>
                <a:off x="15352505" y="3356627"/>
                <a:ext cx="888596" cy="486365"/>
              </a:xfrm>
              <a:custGeom>
                <a:avLst/>
                <a:gdLst>
                  <a:gd name="connsiteX0" fmla="*/ 0 w 888596"/>
                  <a:gd name="connsiteY0" fmla="*/ 4610 h 486365"/>
                  <a:gd name="connsiteX1" fmla="*/ 887444 w 888596"/>
                  <a:gd name="connsiteY1" fmla="*/ 486366 h 486365"/>
                  <a:gd name="connsiteX2" fmla="*/ 888597 w 888596"/>
                  <a:gd name="connsiteY2" fmla="*/ 481756 h 486365"/>
                  <a:gd name="connsiteX3" fmla="*/ 1152 w 888596"/>
                  <a:gd name="connsiteY3" fmla="*/ 0 h 486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88596" h="486365">
                    <a:moveTo>
                      <a:pt x="0" y="4610"/>
                    </a:moveTo>
                    <a:lnTo>
                      <a:pt x="887444" y="486366"/>
                    </a:lnTo>
                    <a:lnTo>
                      <a:pt x="888597" y="481756"/>
                    </a:lnTo>
                    <a:lnTo>
                      <a:pt x="115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366FE"/>
                  </a:gs>
                  <a:gs pos="50000">
                    <a:srgbClr val="0451E5"/>
                  </a:gs>
                  <a:gs pos="100000">
                    <a:srgbClr val="063CCC"/>
                  </a:gs>
                </a:gsLst>
                <a:lin ang="0" scaled="1"/>
              </a:gradFill>
              <a:ln w="115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4547" name="Graphic 4">
              <a:extLst>
                <a:ext uri="{FF2B5EF4-FFF2-40B4-BE49-F238E27FC236}">
                  <a16:creationId xmlns:a16="http://schemas.microsoft.com/office/drawing/2014/main" id="{EA48557D-3B22-CC6D-0762-57210360DAF3}"/>
                </a:ext>
              </a:extLst>
            </p:cNvPr>
            <p:cNvGrpSpPr/>
            <p:nvPr/>
          </p:nvGrpSpPr>
          <p:grpSpPr>
            <a:xfrm>
              <a:off x="15110475" y="4567873"/>
              <a:ext cx="518985" cy="1651741"/>
              <a:chOff x="15110475" y="4567873"/>
              <a:chExt cx="518985" cy="1651741"/>
            </a:xfrm>
          </p:grpSpPr>
          <p:grpSp>
            <p:nvGrpSpPr>
              <p:cNvPr id="4548" name="Graphic 4">
                <a:extLst>
                  <a:ext uri="{FF2B5EF4-FFF2-40B4-BE49-F238E27FC236}">
                    <a16:creationId xmlns:a16="http://schemas.microsoft.com/office/drawing/2014/main" id="{6F905A60-F111-DBC6-EA07-0D706E95AA2C}"/>
                  </a:ext>
                </a:extLst>
              </p:cNvPr>
              <p:cNvGrpSpPr/>
              <p:nvPr/>
            </p:nvGrpSpPr>
            <p:grpSpPr>
              <a:xfrm>
                <a:off x="15148419" y="4567873"/>
                <a:ext cx="451746" cy="388023"/>
                <a:chOff x="15148419" y="4567873"/>
                <a:chExt cx="451746" cy="388023"/>
              </a:xfrm>
            </p:grpSpPr>
            <p:sp>
              <p:nvSpPr>
                <p:cNvPr id="4549" name="Freeform: Shape 4548">
                  <a:extLst>
                    <a:ext uri="{FF2B5EF4-FFF2-40B4-BE49-F238E27FC236}">
                      <a16:creationId xmlns:a16="http://schemas.microsoft.com/office/drawing/2014/main" id="{8570C416-D3FA-F4DA-6114-2B6C9BF5AFBF}"/>
                    </a:ext>
                  </a:extLst>
                </p:cNvPr>
                <p:cNvSpPr/>
                <p:nvPr/>
              </p:nvSpPr>
              <p:spPr>
                <a:xfrm>
                  <a:off x="15399758" y="4567873"/>
                  <a:ext cx="200407" cy="288189"/>
                </a:xfrm>
                <a:custGeom>
                  <a:avLst/>
                  <a:gdLst>
                    <a:gd name="connsiteX0" fmla="*/ 172879 w 200407"/>
                    <a:gd name="connsiteY0" fmla="*/ 64599 h 288189"/>
                    <a:gd name="connsiteX1" fmla="*/ 160201 w 200407"/>
                    <a:gd name="connsiteY1" fmla="*/ 100328 h 288189"/>
                    <a:gd name="connsiteX2" fmla="*/ 198234 w 200407"/>
                    <a:gd name="connsiteY2" fmla="*/ 92260 h 288189"/>
                    <a:gd name="connsiteX3" fmla="*/ 145219 w 200407"/>
                    <a:gd name="connsiteY3" fmla="*/ 123378 h 288189"/>
                    <a:gd name="connsiteX4" fmla="*/ 63389 w 200407"/>
                    <a:gd name="connsiteY4" fmla="*/ 288189 h 288189"/>
                    <a:gd name="connsiteX5" fmla="*/ 0 w 200407"/>
                    <a:gd name="connsiteY5" fmla="*/ 262834 h 288189"/>
                    <a:gd name="connsiteX6" fmla="*/ 88745 w 200407"/>
                    <a:gd name="connsiteY6" fmla="*/ 98023 h 288189"/>
                    <a:gd name="connsiteX7" fmla="*/ 123320 w 200407"/>
                    <a:gd name="connsiteY7" fmla="*/ 48464 h 288189"/>
                    <a:gd name="connsiteX8" fmla="*/ 164812 w 200407"/>
                    <a:gd name="connsiteY8" fmla="*/ 36939 h 288189"/>
                    <a:gd name="connsiteX9" fmla="*/ 183252 w 200407"/>
                    <a:gd name="connsiteY9" fmla="*/ 58 h 288189"/>
                    <a:gd name="connsiteX10" fmla="*/ 172879 w 200407"/>
                    <a:gd name="connsiteY10" fmla="*/ 64599 h 2881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00407" h="288189">
                      <a:moveTo>
                        <a:pt x="172879" y="64599"/>
                      </a:moveTo>
                      <a:cubicBezTo>
                        <a:pt x="163659" y="81887"/>
                        <a:pt x="150981" y="96870"/>
                        <a:pt x="160201" y="100328"/>
                      </a:cubicBezTo>
                      <a:cubicBezTo>
                        <a:pt x="169421" y="103785"/>
                        <a:pt x="195929" y="89955"/>
                        <a:pt x="198234" y="92260"/>
                      </a:cubicBezTo>
                      <a:cubicBezTo>
                        <a:pt x="210913" y="104938"/>
                        <a:pt x="164812" y="123378"/>
                        <a:pt x="145219" y="123378"/>
                      </a:cubicBezTo>
                      <a:cubicBezTo>
                        <a:pt x="119863" y="123378"/>
                        <a:pt x="63389" y="288189"/>
                        <a:pt x="63389" y="288189"/>
                      </a:cubicBezTo>
                      <a:lnTo>
                        <a:pt x="0" y="262834"/>
                      </a:lnTo>
                      <a:cubicBezTo>
                        <a:pt x="0" y="262834"/>
                        <a:pt x="80677" y="133751"/>
                        <a:pt x="88745" y="98023"/>
                      </a:cubicBezTo>
                      <a:cubicBezTo>
                        <a:pt x="92202" y="84192"/>
                        <a:pt x="101423" y="64599"/>
                        <a:pt x="123320" y="48464"/>
                      </a:cubicBezTo>
                      <a:cubicBezTo>
                        <a:pt x="129083" y="45006"/>
                        <a:pt x="157896" y="62294"/>
                        <a:pt x="164812" y="36939"/>
                      </a:cubicBezTo>
                      <a:cubicBezTo>
                        <a:pt x="170574" y="15041"/>
                        <a:pt x="179794" y="-1095"/>
                        <a:pt x="183252" y="58"/>
                      </a:cubicBezTo>
                      <a:cubicBezTo>
                        <a:pt x="190167" y="1210"/>
                        <a:pt x="182100" y="46159"/>
                        <a:pt x="172879" y="64599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FFA696"/>
                    </a:gs>
                    <a:gs pos="50000">
                      <a:srgbClr val="F6978C"/>
                    </a:gs>
                    <a:gs pos="100000">
                      <a:srgbClr val="EE8883"/>
                    </a:gs>
                  </a:gsLst>
                  <a:lin ang="0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550" name="Freeform: Shape 4549">
                  <a:extLst>
                    <a:ext uri="{FF2B5EF4-FFF2-40B4-BE49-F238E27FC236}">
                      <a16:creationId xmlns:a16="http://schemas.microsoft.com/office/drawing/2014/main" id="{6460E6B7-2D96-7DC5-6AF4-E079EA9858E9}"/>
                    </a:ext>
                  </a:extLst>
                </p:cNvPr>
                <p:cNvSpPr/>
                <p:nvPr/>
              </p:nvSpPr>
              <p:spPr>
                <a:xfrm>
                  <a:off x="15148419" y="4801468"/>
                  <a:ext cx="323703" cy="154429"/>
                </a:xfrm>
                <a:custGeom>
                  <a:avLst/>
                  <a:gdLst>
                    <a:gd name="connsiteX0" fmla="*/ 89 w 323703"/>
                    <a:gd name="connsiteY0" fmla="*/ 105306 h 154429"/>
                    <a:gd name="connsiteX1" fmla="*/ 118799 w 323703"/>
                    <a:gd name="connsiteY1" fmla="*/ 151407 h 154429"/>
                    <a:gd name="connsiteX2" fmla="*/ 318186 w 323703"/>
                    <a:gd name="connsiteY2" fmla="*/ 71883 h 154429"/>
                    <a:gd name="connsiteX3" fmla="*/ 254797 w 323703"/>
                    <a:gd name="connsiteY3" fmla="*/ 426 h 154429"/>
                    <a:gd name="connsiteX4" fmla="*/ 122257 w 323703"/>
                    <a:gd name="connsiteY4" fmla="*/ 30392 h 154429"/>
                    <a:gd name="connsiteX5" fmla="*/ 89 w 323703"/>
                    <a:gd name="connsiteY5" fmla="*/ 105306 h 1544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23703" h="154429">
                      <a:moveTo>
                        <a:pt x="89" y="105306"/>
                      </a:moveTo>
                      <a:cubicBezTo>
                        <a:pt x="2394" y="153712"/>
                        <a:pt x="50800" y="159475"/>
                        <a:pt x="118799" y="151407"/>
                      </a:cubicBezTo>
                      <a:cubicBezTo>
                        <a:pt x="176425" y="145644"/>
                        <a:pt x="254797" y="130661"/>
                        <a:pt x="318186" y="71883"/>
                      </a:cubicBezTo>
                      <a:cubicBezTo>
                        <a:pt x="343541" y="48832"/>
                        <a:pt x="274390" y="-5336"/>
                        <a:pt x="254797" y="426"/>
                      </a:cubicBezTo>
                      <a:cubicBezTo>
                        <a:pt x="235204" y="6189"/>
                        <a:pt x="191408" y="22324"/>
                        <a:pt x="122257" y="30392"/>
                      </a:cubicBezTo>
                      <a:cubicBezTo>
                        <a:pt x="40427" y="40765"/>
                        <a:pt x="-2216" y="61510"/>
                        <a:pt x="89" y="105306"/>
                      </a:cubicBezTo>
                      <a:close/>
                    </a:path>
                  </a:pathLst>
                </a:custGeom>
                <a:solidFill>
                  <a:srgbClr val="E9F1FA"/>
                </a:soli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4551" name="Graphic 4">
                <a:extLst>
                  <a:ext uri="{FF2B5EF4-FFF2-40B4-BE49-F238E27FC236}">
                    <a16:creationId xmlns:a16="http://schemas.microsoft.com/office/drawing/2014/main" id="{AB328B5A-C5AD-CB26-A45A-057A847CFCAF}"/>
                  </a:ext>
                </a:extLst>
              </p:cNvPr>
              <p:cNvGrpSpPr/>
              <p:nvPr/>
            </p:nvGrpSpPr>
            <p:grpSpPr>
              <a:xfrm>
                <a:off x="15164540" y="6028608"/>
                <a:ext cx="177972" cy="125312"/>
                <a:chOff x="15164540" y="6028608"/>
                <a:chExt cx="177972" cy="125312"/>
              </a:xfrm>
            </p:grpSpPr>
            <p:grpSp>
              <p:nvGrpSpPr>
                <p:cNvPr id="4552" name="Graphic 4">
                  <a:extLst>
                    <a:ext uri="{FF2B5EF4-FFF2-40B4-BE49-F238E27FC236}">
                      <a16:creationId xmlns:a16="http://schemas.microsoft.com/office/drawing/2014/main" id="{E675252A-8DAC-752A-6B08-16AB49F314F1}"/>
                    </a:ext>
                  </a:extLst>
                </p:cNvPr>
                <p:cNvGrpSpPr/>
                <p:nvPr/>
              </p:nvGrpSpPr>
              <p:grpSpPr>
                <a:xfrm>
                  <a:off x="15164540" y="6028608"/>
                  <a:ext cx="177972" cy="125312"/>
                  <a:chOff x="15164540" y="6028608"/>
                  <a:chExt cx="177972" cy="125312"/>
                </a:xfrm>
              </p:grpSpPr>
              <p:grpSp>
                <p:nvGrpSpPr>
                  <p:cNvPr id="4553" name="Graphic 4">
                    <a:extLst>
                      <a:ext uri="{FF2B5EF4-FFF2-40B4-BE49-F238E27FC236}">
                        <a16:creationId xmlns:a16="http://schemas.microsoft.com/office/drawing/2014/main" id="{F5CEC89E-17B3-B372-0234-887A8A173058}"/>
                      </a:ext>
                    </a:extLst>
                  </p:cNvPr>
                  <p:cNvGrpSpPr/>
                  <p:nvPr/>
                </p:nvGrpSpPr>
                <p:grpSpPr>
                  <a:xfrm>
                    <a:off x="15164540" y="6028608"/>
                    <a:ext cx="177972" cy="125312"/>
                    <a:chOff x="15164540" y="6028608"/>
                    <a:chExt cx="177972" cy="125312"/>
                  </a:xfrm>
                </p:grpSpPr>
                <p:sp>
                  <p:nvSpPr>
                    <p:cNvPr id="4554" name="Freeform: Shape 4553">
                      <a:extLst>
                        <a:ext uri="{FF2B5EF4-FFF2-40B4-BE49-F238E27FC236}">
                          <a16:creationId xmlns:a16="http://schemas.microsoft.com/office/drawing/2014/main" id="{35DF1727-FD1C-9835-2ECC-888201ED16B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165835" y="6043086"/>
                      <a:ext cx="176677" cy="110834"/>
                    </a:xfrm>
                    <a:custGeom>
                      <a:avLst/>
                      <a:gdLst>
                        <a:gd name="connsiteX0" fmla="*/ 13791 w 176677"/>
                        <a:gd name="connsiteY0" fmla="*/ 35806 h 110834"/>
                        <a:gd name="connsiteX1" fmla="*/ 2266 w 176677"/>
                        <a:gd name="connsiteY1" fmla="*/ 96890 h 110834"/>
                        <a:gd name="connsiteX2" fmla="*/ 18402 w 176677"/>
                        <a:gd name="connsiteY2" fmla="*/ 107262 h 110834"/>
                        <a:gd name="connsiteX3" fmla="*/ 157857 w 176677"/>
                        <a:gd name="connsiteY3" fmla="*/ 48483 h 110834"/>
                        <a:gd name="connsiteX4" fmla="*/ 175145 w 176677"/>
                        <a:gd name="connsiteY4" fmla="*/ 2382 h 110834"/>
                        <a:gd name="connsiteX5" fmla="*/ 13791 w 176677"/>
                        <a:gd name="connsiteY5" fmla="*/ 35806 h 1108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76677" h="110834">
                          <a:moveTo>
                            <a:pt x="13791" y="35806"/>
                          </a:moveTo>
                          <a:cubicBezTo>
                            <a:pt x="5724" y="43873"/>
                            <a:pt x="-4649" y="88822"/>
                            <a:pt x="2266" y="96890"/>
                          </a:cubicBezTo>
                          <a:cubicBezTo>
                            <a:pt x="6877" y="101500"/>
                            <a:pt x="12639" y="104957"/>
                            <a:pt x="18402" y="107262"/>
                          </a:cubicBezTo>
                          <a:cubicBezTo>
                            <a:pt x="67960" y="126855"/>
                            <a:pt x="145180" y="60009"/>
                            <a:pt x="157857" y="48483"/>
                          </a:cubicBezTo>
                          <a:cubicBezTo>
                            <a:pt x="169382" y="38111"/>
                            <a:pt x="180908" y="16213"/>
                            <a:pt x="175145" y="2382"/>
                          </a:cubicBezTo>
                          <a:cubicBezTo>
                            <a:pt x="169382" y="-9143"/>
                            <a:pt x="24164" y="24280"/>
                            <a:pt x="13791" y="35806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11522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555" name="Freeform: Shape 4554">
                      <a:extLst>
                        <a:ext uri="{FF2B5EF4-FFF2-40B4-BE49-F238E27FC236}">
                          <a16:creationId xmlns:a16="http://schemas.microsoft.com/office/drawing/2014/main" id="{F51E43E8-E31F-7868-8907-8780F19DAFA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164540" y="6028608"/>
                      <a:ext cx="175576" cy="111510"/>
                    </a:xfrm>
                    <a:custGeom>
                      <a:avLst/>
                      <a:gdLst>
                        <a:gd name="connsiteX0" fmla="*/ 87695 w 175576"/>
                        <a:gd name="connsiteY0" fmla="*/ 9945 h 111510"/>
                        <a:gd name="connsiteX1" fmla="*/ 11629 w 175576"/>
                        <a:gd name="connsiteY1" fmla="*/ 52589 h 111510"/>
                        <a:gd name="connsiteX2" fmla="*/ 3561 w 175576"/>
                        <a:gd name="connsiteY2" fmla="*/ 98690 h 111510"/>
                        <a:gd name="connsiteX3" fmla="*/ 25459 w 175576"/>
                        <a:gd name="connsiteY3" fmla="*/ 110215 h 111510"/>
                        <a:gd name="connsiteX4" fmla="*/ 149932 w 175576"/>
                        <a:gd name="connsiteY4" fmla="*/ 58351 h 111510"/>
                        <a:gd name="connsiteX5" fmla="*/ 174135 w 175576"/>
                        <a:gd name="connsiteY5" fmla="*/ 9945 h 111510"/>
                        <a:gd name="connsiteX6" fmla="*/ 87695 w 175576"/>
                        <a:gd name="connsiteY6" fmla="*/ 9945 h 11151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75576" h="111510">
                          <a:moveTo>
                            <a:pt x="87695" y="9945"/>
                          </a:moveTo>
                          <a:cubicBezTo>
                            <a:pt x="69255" y="16860"/>
                            <a:pt x="20849" y="44521"/>
                            <a:pt x="11629" y="52589"/>
                          </a:cubicBezTo>
                          <a:cubicBezTo>
                            <a:pt x="2409" y="60656"/>
                            <a:pt x="-4507" y="90622"/>
                            <a:pt x="3561" y="98690"/>
                          </a:cubicBezTo>
                          <a:cubicBezTo>
                            <a:pt x="8171" y="103300"/>
                            <a:pt x="19697" y="107910"/>
                            <a:pt x="25459" y="110215"/>
                          </a:cubicBezTo>
                          <a:cubicBezTo>
                            <a:pt x="49662" y="118282"/>
                            <a:pt x="116508" y="87164"/>
                            <a:pt x="149932" y="58351"/>
                          </a:cubicBezTo>
                          <a:cubicBezTo>
                            <a:pt x="161457" y="47979"/>
                            <a:pt x="181050" y="24928"/>
                            <a:pt x="174135" y="9945"/>
                          </a:cubicBezTo>
                          <a:cubicBezTo>
                            <a:pt x="168372" y="-2733"/>
                            <a:pt x="122271" y="-3885"/>
                            <a:pt x="87695" y="9945"/>
                          </a:cubicBezTo>
                          <a:close/>
                        </a:path>
                      </a:pathLst>
                    </a:custGeom>
                    <a:solidFill>
                      <a:srgbClr val="003480"/>
                    </a:solidFill>
                    <a:ln w="11522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4556" name="Freeform: Shape 4555">
                    <a:extLst>
                      <a:ext uri="{FF2B5EF4-FFF2-40B4-BE49-F238E27FC236}">
                        <a16:creationId xmlns:a16="http://schemas.microsoft.com/office/drawing/2014/main" id="{45A8A95B-2405-F4EF-5FCD-2DC2F8F07C61}"/>
                      </a:ext>
                    </a:extLst>
                  </p:cNvPr>
                  <p:cNvSpPr/>
                  <p:nvPr/>
                </p:nvSpPr>
                <p:spPr>
                  <a:xfrm>
                    <a:off x="15228032" y="6100790"/>
                    <a:ext cx="13830" cy="18440"/>
                  </a:xfrm>
                  <a:custGeom>
                    <a:avLst/>
                    <a:gdLst>
                      <a:gd name="connsiteX0" fmla="*/ 13831 w 13830"/>
                      <a:gd name="connsiteY0" fmla="*/ 9220 h 18440"/>
                      <a:gd name="connsiteX1" fmla="*/ 6916 w 13830"/>
                      <a:gd name="connsiteY1" fmla="*/ 18440 h 18440"/>
                      <a:gd name="connsiteX2" fmla="*/ 1 w 13830"/>
                      <a:gd name="connsiteY2" fmla="*/ 9220 h 18440"/>
                      <a:gd name="connsiteX3" fmla="*/ 6916 w 13830"/>
                      <a:gd name="connsiteY3" fmla="*/ 0 h 18440"/>
                      <a:gd name="connsiteX4" fmla="*/ 13831 w 13830"/>
                      <a:gd name="connsiteY4" fmla="*/ 9220 h 184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830" h="18440">
                        <a:moveTo>
                          <a:pt x="13831" y="9220"/>
                        </a:moveTo>
                        <a:cubicBezTo>
                          <a:pt x="13831" y="14313"/>
                          <a:pt x="10735" y="18440"/>
                          <a:pt x="6916" y="18440"/>
                        </a:cubicBezTo>
                        <a:cubicBezTo>
                          <a:pt x="3097" y="18440"/>
                          <a:pt x="1" y="14312"/>
                          <a:pt x="1" y="9220"/>
                        </a:cubicBezTo>
                        <a:cubicBezTo>
                          <a:pt x="1" y="4128"/>
                          <a:pt x="3097" y="0"/>
                          <a:pt x="6916" y="0"/>
                        </a:cubicBezTo>
                        <a:cubicBezTo>
                          <a:pt x="10735" y="0"/>
                          <a:pt x="13831" y="4128"/>
                          <a:pt x="13831" y="922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115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557" name="Freeform: Shape 4556">
                    <a:extLst>
                      <a:ext uri="{FF2B5EF4-FFF2-40B4-BE49-F238E27FC236}">
                        <a16:creationId xmlns:a16="http://schemas.microsoft.com/office/drawing/2014/main" id="{0BC45E60-6FB3-53DB-7B2A-AAB0E7179C34}"/>
                      </a:ext>
                    </a:extLst>
                  </p:cNvPr>
                  <p:cNvSpPr/>
                  <p:nvPr/>
                </p:nvSpPr>
                <p:spPr>
                  <a:xfrm>
                    <a:off x="15168656" y="6070824"/>
                    <a:ext cx="31715" cy="67998"/>
                  </a:xfrm>
                  <a:custGeom>
                    <a:avLst/>
                    <a:gdLst>
                      <a:gd name="connsiteX0" fmla="*/ 9818 w 31715"/>
                      <a:gd name="connsiteY0" fmla="*/ 12677 h 67998"/>
                      <a:gd name="connsiteX1" fmla="*/ 597 w 31715"/>
                      <a:gd name="connsiteY1" fmla="*/ 57626 h 67998"/>
                      <a:gd name="connsiteX2" fmla="*/ 22496 w 31715"/>
                      <a:gd name="connsiteY2" fmla="*/ 67999 h 67998"/>
                      <a:gd name="connsiteX3" fmla="*/ 28258 w 31715"/>
                      <a:gd name="connsiteY3" fmla="*/ 25355 h 67998"/>
                      <a:gd name="connsiteX4" fmla="*/ 31716 w 31715"/>
                      <a:gd name="connsiteY4" fmla="*/ 18440 h 67998"/>
                      <a:gd name="connsiteX5" fmla="*/ 17885 w 31715"/>
                      <a:gd name="connsiteY5" fmla="*/ 0 h 67998"/>
                      <a:gd name="connsiteX6" fmla="*/ 9818 w 31715"/>
                      <a:gd name="connsiteY6" fmla="*/ 12677 h 679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1715" h="67998">
                        <a:moveTo>
                          <a:pt x="9818" y="12677"/>
                        </a:moveTo>
                        <a:cubicBezTo>
                          <a:pt x="9818" y="12677"/>
                          <a:pt x="-2860" y="25355"/>
                          <a:pt x="597" y="57626"/>
                        </a:cubicBezTo>
                        <a:cubicBezTo>
                          <a:pt x="597" y="57626"/>
                          <a:pt x="6360" y="66846"/>
                          <a:pt x="22496" y="67999"/>
                        </a:cubicBezTo>
                        <a:cubicBezTo>
                          <a:pt x="22496" y="67999"/>
                          <a:pt x="21343" y="35728"/>
                          <a:pt x="28258" y="25355"/>
                        </a:cubicBezTo>
                        <a:lnTo>
                          <a:pt x="31716" y="18440"/>
                        </a:lnTo>
                        <a:lnTo>
                          <a:pt x="17885" y="0"/>
                        </a:lnTo>
                        <a:lnTo>
                          <a:pt x="9818" y="12677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115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4558" name="Freeform: Shape 4557">
                  <a:extLst>
                    <a:ext uri="{FF2B5EF4-FFF2-40B4-BE49-F238E27FC236}">
                      <a16:creationId xmlns:a16="http://schemas.microsoft.com/office/drawing/2014/main" id="{EC1FECCB-D434-4CF6-D7C7-C57DF1BD6F3C}"/>
                    </a:ext>
                  </a:extLst>
                </p:cNvPr>
                <p:cNvSpPr/>
                <p:nvPr/>
              </p:nvSpPr>
              <p:spPr>
                <a:xfrm>
                  <a:off x="15179626" y="6045797"/>
                  <a:ext cx="88477" cy="51115"/>
                </a:xfrm>
                <a:custGeom>
                  <a:avLst/>
                  <a:gdLst>
                    <a:gd name="connsiteX0" fmla="*/ 4610 w 88477"/>
                    <a:gd name="connsiteY0" fmla="*/ 13502 h 51115"/>
                    <a:gd name="connsiteX1" fmla="*/ 0 w 88477"/>
                    <a:gd name="connsiteY1" fmla="*/ 38857 h 51115"/>
                    <a:gd name="connsiteX2" fmla="*/ 13830 w 88477"/>
                    <a:gd name="connsiteY2" fmla="*/ 37704 h 51115"/>
                    <a:gd name="connsiteX3" fmla="*/ 18440 w 88477"/>
                    <a:gd name="connsiteY3" fmla="*/ 50382 h 51115"/>
                    <a:gd name="connsiteX4" fmla="*/ 54169 w 88477"/>
                    <a:gd name="connsiteY4" fmla="*/ 44620 h 51115"/>
                    <a:gd name="connsiteX5" fmla="*/ 87592 w 88477"/>
                    <a:gd name="connsiteY5" fmla="*/ 7739 h 51115"/>
                    <a:gd name="connsiteX6" fmla="*/ 4610 w 88477"/>
                    <a:gd name="connsiteY6" fmla="*/ 13502 h 511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8477" h="51115">
                      <a:moveTo>
                        <a:pt x="4610" y="13502"/>
                      </a:moveTo>
                      <a:cubicBezTo>
                        <a:pt x="3457" y="21569"/>
                        <a:pt x="2305" y="30789"/>
                        <a:pt x="0" y="38857"/>
                      </a:cubicBezTo>
                      <a:cubicBezTo>
                        <a:pt x="4610" y="36552"/>
                        <a:pt x="9220" y="35400"/>
                        <a:pt x="13830" y="37704"/>
                      </a:cubicBezTo>
                      <a:cubicBezTo>
                        <a:pt x="18440" y="40010"/>
                        <a:pt x="20745" y="45772"/>
                        <a:pt x="18440" y="50382"/>
                      </a:cubicBezTo>
                      <a:cubicBezTo>
                        <a:pt x="29965" y="52687"/>
                        <a:pt x="43796" y="49230"/>
                        <a:pt x="54169" y="44620"/>
                      </a:cubicBezTo>
                      <a:cubicBezTo>
                        <a:pt x="85287" y="31942"/>
                        <a:pt x="91050" y="13502"/>
                        <a:pt x="87592" y="7739"/>
                      </a:cubicBezTo>
                      <a:cubicBezTo>
                        <a:pt x="78372" y="-13007"/>
                        <a:pt x="12677" y="14654"/>
                        <a:pt x="4610" y="1350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FFA696"/>
                    </a:gs>
                    <a:gs pos="50000">
                      <a:srgbClr val="F6978C"/>
                    </a:gs>
                    <a:gs pos="100000">
                      <a:srgbClr val="EE8883"/>
                    </a:gs>
                  </a:gsLst>
                  <a:lin ang="0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4559" name="Freeform: Shape 4558">
                <a:extLst>
                  <a:ext uri="{FF2B5EF4-FFF2-40B4-BE49-F238E27FC236}">
                    <a16:creationId xmlns:a16="http://schemas.microsoft.com/office/drawing/2014/main" id="{831100FA-BD31-BDB2-15AF-684E074A4C62}"/>
                  </a:ext>
                </a:extLst>
              </p:cNvPr>
              <p:cNvSpPr/>
              <p:nvPr/>
            </p:nvSpPr>
            <p:spPr>
              <a:xfrm>
                <a:off x="15143352" y="5631317"/>
                <a:ext cx="141187" cy="433740"/>
              </a:xfrm>
              <a:custGeom>
                <a:avLst/>
                <a:gdLst>
                  <a:gd name="connsiteX0" fmla="*/ 10919 w 141187"/>
                  <a:gd name="connsiteY0" fmla="*/ 38428 h 433740"/>
                  <a:gd name="connsiteX1" fmla="*/ 1699 w 141187"/>
                  <a:gd name="connsiteY1" fmla="*/ 164054 h 433740"/>
                  <a:gd name="connsiteX2" fmla="*/ 23597 w 141187"/>
                  <a:gd name="connsiteY2" fmla="*/ 424524 h 433740"/>
                  <a:gd name="connsiteX3" fmla="*/ 116951 w 141187"/>
                  <a:gd name="connsiteY3" fmla="*/ 417609 h 433740"/>
                  <a:gd name="connsiteX4" fmla="*/ 141154 w 141187"/>
                  <a:gd name="connsiteY4" fmla="*/ 51106 h 433740"/>
                  <a:gd name="connsiteX5" fmla="*/ 10919 w 141187"/>
                  <a:gd name="connsiteY5" fmla="*/ 38428 h 4337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87" h="433740">
                    <a:moveTo>
                      <a:pt x="10919" y="38428"/>
                    </a:moveTo>
                    <a:cubicBezTo>
                      <a:pt x="6309" y="49954"/>
                      <a:pt x="-4064" y="102970"/>
                      <a:pt x="1699" y="164054"/>
                    </a:cubicBezTo>
                    <a:cubicBezTo>
                      <a:pt x="7461" y="225138"/>
                      <a:pt x="23597" y="424524"/>
                      <a:pt x="23597" y="424524"/>
                    </a:cubicBezTo>
                    <a:cubicBezTo>
                      <a:pt x="84681" y="448727"/>
                      <a:pt x="116951" y="417609"/>
                      <a:pt x="116951" y="417609"/>
                    </a:cubicBezTo>
                    <a:cubicBezTo>
                      <a:pt x="116951" y="417609"/>
                      <a:pt x="138849" y="137546"/>
                      <a:pt x="141154" y="51106"/>
                    </a:cubicBezTo>
                    <a:cubicBezTo>
                      <a:pt x="143459" y="-35333"/>
                      <a:pt x="24749" y="7310"/>
                      <a:pt x="10919" y="38428"/>
                    </a:cubicBezTo>
                    <a:close/>
                  </a:path>
                </a:pathLst>
              </a:custGeom>
              <a:gradFill>
                <a:gsLst>
                  <a:gs pos="0">
                    <a:srgbClr val="0366FE"/>
                  </a:gs>
                  <a:gs pos="50000">
                    <a:srgbClr val="0451E5"/>
                  </a:gs>
                  <a:gs pos="100000">
                    <a:srgbClr val="063CCC"/>
                  </a:gs>
                </a:gsLst>
                <a:lin ang="17373907" scaled="1"/>
              </a:gradFill>
              <a:ln w="115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60" name="Freeform: Shape 4559">
                <a:extLst>
                  <a:ext uri="{FF2B5EF4-FFF2-40B4-BE49-F238E27FC236}">
                    <a16:creationId xmlns:a16="http://schemas.microsoft.com/office/drawing/2014/main" id="{B3CBB749-C9E8-7E08-92BA-3C5155F5016C}"/>
                  </a:ext>
                </a:extLst>
              </p:cNvPr>
              <p:cNvSpPr/>
              <p:nvPr/>
            </p:nvSpPr>
            <p:spPr>
              <a:xfrm>
                <a:off x="15116189" y="5211690"/>
                <a:ext cx="202100" cy="535505"/>
              </a:xfrm>
              <a:custGeom>
                <a:avLst/>
                <a:gdLst>
                  <a:gd name="connsiteX0" fmla="*/ 164860 w 202100"/>
                  <a:gd name="connsiteY0" fmla="*/ 30469 h 535505"/>
                  <a:gd name="connsiteX1" fmla="*/ 58828 w 202100"/>
                  <a:gd name="connsiteY1" fmla="*/ 8571 h 535505"/>
                  <a:gd name="connsiteX2" fmla="*/ 1201 w 202100"/>
                  <a:gd name="connsiteY2" fmla="*/ 201043 h 535505"/>
                  <a:gd name="connsiteX3" fmla="*/ 35777 w 202100"/>
                  <a:gd name="connsiteY3" fmla="*/ 470733 h 535505"/>
                  <a:gd name="connsiteX4" fmla="*/ 167165 w 202100"/>
                  <a:gd name="connsiteY4" fmla="*/ 496089 h 535505"/>
                  <a:gd name="connsiteX5" fmla="*/ 164860 w 202100"/>
                  <a:gd name="connsiteY5" fmla="*/ 30469 h 5355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02100" h="535505">
                    <a:moveTo>
                      <a:pt x="164860" y="30469"/>
                    </a:moveTo>
                    <a:cubicBezTo>
                      <a:pt x="118759" y="-8717"/>
                      <a:pt x="73811" y="-2954"/>
                      <a:pt x="58828" y="8571"/>
                    </a:cubicBezTo>
                    <a:cubicBezTo>
                      <a:pt x="-2256" y="54672"/>
                      <a:pt x="-2256" y="165314"/>
                      <a:pt x="1201" y="201043"/>
                    </a:cubicBezTo>
                    <a:cubicBezTo>
                      <a:pt x="3506" y="234466"/>
                      <a:pt x="26557" y="417717"/>
                      <a:pt x="35777" y="470733"/>
                    </a:cubicBezTo>
                    <a:cubicBezTo>
                      <a:pt x="49607" y="549105"/>
                      <a:pt x="167165" y="554868"/>
                      <a:pt x="167165" y="496089"/>
                    </a:cubicBezTo>
                    <a:cubicBezTo>
                      <a:pt x="168317" y="439615"/>
                      <a:pt x="246690" y="101925"/>
                      <a:pt x="164860" y="30469"/>
                    </a:cubicBezTo>
                    <a:close/>
                  </a:path>
                </a:pathLst>
              </a:custGeom>
              <a:gradFill>
                <a:gsLst>
                  <a:gs pos="0">
                    <a:srgbClr val="0366FE"/>
                  </a:gs>
                  <a:gs pos="50000">
                    <a:srgbClr val="0451E5"/>
                  </a:gs>
                  <a:gs pos="100000">
                    <a:srgbClr val="063CCC"/>
                  </a:gs>
                </a:gsLst>
                <a:lin ang="17373911" scaled="1"/>
              </a:gradFill>
              <a:ln w="115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4561" name="Graphic 4">
                <a:extLst>
                  <a:ext uri="{FF2B5EF4-FFF2-40B4-BE49-F238E27FC236}">
                    <a16:creationId xmlns:a16="http://schemas.microsoft.com/office/drawing/2014/main" id="{C02B5DA0-C97C-C05E-C1ED-598B987E612A}"/>
                  </a:ext>
                </a:extLst>
              </p:cNvPr>
              <p:cNvGrpSpPr/>
              <p:nvPr/>
            </p:nvGrpSpPr>
            <p:grpSpPr>
              <a:xfrm>
                <a:off x="15299386" y="6095166"/>
                <a:ext cx="177972" cy="124448"/>
                <a:chOff x="15299386" y="6095166"/>
                <a:chExt cx="177972" cy="124448"/>
              </a:xfrm>
            </p:grpSpPr>
            <p:grpSp>
              <p:nvGrpSpPr>
                <p:cNvPr id="4562" name="Graphic 4">
                  <a:extLst>
                    <a:ext uri="{FF2B5EF4-FFF2-40B4-BE49-F238E27FC236}">
                      <a16:creationId xmlns:a16="http://schemas.microsoft.com/office/drawing/2014/main" id="{AC054676-4D3E-F402-74A6-7E569E96B151}"/>
                    </a:ext>
                  </a:extLst>
                </p:cNvPr>
                <p:cNvGrpSpPr/>
                <p:nvPr/>
              </p:nvGrpSpPr>
              <p:grpSpPr>
                <a:xfrm>
                  <a:off x="15299386" y="6095166"/>
                  <a:ext cx="177972" cy="124448"/>
                  <a:chOff x="15299386" y="6095166"/>
                  <a:chExt cx="177972" cy="124448"/>
                </a:xfrm>
              </p:grpSpPr>
              <p:grpSp>
                <p:nvGrpSpPr>
                  <p:cNvPr id="4563" name="Graphic 4">
                    <a:extLst>
                      <a:ext uri="{FF2B5EF4-FFF2-40B4-BE49-F238E27FC236}">
                        <a16:creationId xmlns:a16="http://schemas.microsoft.com/office/drawing/2014/main" id="{8DD54198-1699-587A-1C18-E5EFFBA5A2C1}"/>
                      </a:ext>
                    </a:extLst>
                  </p:cNvPr>
                  <p:cNvGrpSpPr/>
                  <p:nvPr/>
                </p:nvGrpSpPr>
                <p:grpSpPr>
                  <a:xfrm>
                    <a:off x="15299386" y="6095166"/>
                    <a:ext cx="177972" cy="124448"/>
                    <a:chOff x="15299386" y="6095166"/>
                    <a:chExt cx="177972" cy="124448"/>
                  </a:xfrm>
                </p:grpSpPr>
                <p:sp>
                  <p:nvSpPr>
                    <p:cNvPr id="4564" name="Freeform: Shape 4563">
                      <a:extLst>
                        <a:ext uri="{FF2B5EF4-FFF2-40B4-BE49-F238E27FC236}">
                          <a16:creationId xmlns:a16="http://schemas.microsoft.com/office/drawing/2014/main" id="{BB6AD9B6-645A-9989-081C-2895DFC195C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300680" y="6108840"/>
                      <a:ext cx="176677" cy="110775"/>
                    </a:xfrm>
                    <a:custGeom>
                      <a:avLst/>
                      <a:gdLst>
                        <a:gd name="connsiteX0" fmla="*/ 13792 w 176677"/>
                        <a:gd name="connsiteY0" fmla="*/ 35746 h 110775"/>
                        <a:gd name="connsiteX1" fmla="*/ 2266 w 176677"/>
                        <a:gd name="connsiteY1" fmla="*/ 96830 h 110775"/>
                        <a:gd name="connsiteX2" fmla="*/ 18401 w 176677"/>
                        <a:gd name="connsiteY2" fmla="*/ 107202 h 110775"/>
                        <a:gd name="connsiteX3" fmla="*/ 157857 w 176677"/>
                        <a:gd name="connsiteY3" fmla="*/ 48424 h 110775"/>
                        <a:gd name="connsiteX4" fmla="*/ 175145 w 176677"/>
                        <a:gd name="connsiteY4" fmla="*/ 2323 h 110775"/>
                        <a:gd name="connsiteX5" fmla="*/ 13792 w 176677"/>
                        <a:gd name="connsiteY5" fmla="*/ 35746 h 110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76677" h="110775">
                          <a:moveTo>
                            <a:pt x="13792" y="35746"/>
                          </a:moveTo>
                          <a:cubicBezTo>
                            <a:pt x="5724" y="43813"/>
                            <a:pt x="-4649" y="88762"/>
                            <a:pt x="2266" y="96830"/>
                          </a:cubicBezTo>
                          <a:cubicBezTo>
                            <a:pt x="6876" y="101440"/>
                            <a:pt x="12639" y="104897"/>
                            <a:pt x="18401" y="107202"/>
                          </a:cubicBezTo>
                          <a:cubicBezTo>
                            <a:pt x="67961" y="126795"/>
                            <a:pt x="145179" y="59949"/>
                            <a:pt x="157857" y="48424"/>
                          </a:cubicBezTo>
                          <a:cubicBezTo>
                            <a:pt x="169383" y="38051"/>
                            <a:pt x="180908" y="16153"/>
                            <a:pt x="175145" y="2323"/>
                          </a:cubicBezTo>
                          <a:cubicBezTo>
                            <a:pt x="169383" y="-9202"/>
                            <a:pt x="24164" y="25373"/>
                            <a:pt x="13792" y="35746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11522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565" name="Freeform: Shape 4564">
                      <a:extLst>
                        <a:ext uri="{FF2B5EF4-FFF2-40B4-BE49-F238E27FC236}">
                          <a16:creationId xmlns:a16="http://schemas.microsoft.com/office/drawing/2014/main" id="{8001C946-95AA-2107-3493-5BC16135BDE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299386" y="6095166"/>
                      <a:ext cx="175576" cy="110645"/>
                    </a:xfrm>
                    <a:custGeom>
                      <a:avLst/>
                      <a:gdLst>
                        <a:gd name="connsiteX0" fmla="*/ 87695 w 175576"/>
                        <a:gd name="connsiteY0" fmla="*/ 9081 h 110645"/>
                        <a:gd name="connsiteX1" fmla="*/ 11629 w 175576"/>
                        <a:gd name="connsiteY1" fmla="*/ 51725 h 110645"/>
                        <a:gd name="connsiteX2" fmla="*/ 3561 w 175576"/>
                        <a:gd name="connsiteY2" fmla="*/ 97826 h 110645"/>
                        <a:gd name="connsiteX3" fmla="*/ 25459 w 175576"/>
                        <a:gd name="connsiteY3" fmla="*/ 109351 h 110645"/>
                        <a:gd name="connsiteX4" fmla="*/ 149932 w 175576"/>
                        <a:gd name="connsiteY4" fmla="*/ 57487 h 110645"/>
                        <a:gd name="connsiteX5" fmla="*/ 174135 w 175576"/>
                        <a:gd name="connsiteY5" fmla="*/ 9081 h 110645"/>
                        <a:gd name="connsiteX6" fmla="*/ 87695 w 175576"/>
                        <a:gd name="connsiteY6" fmla="*/ 9081 h 11064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75576" h="110645">
                          <a:moveTo>
                            <a:pt x="87695" y="9081"/>
                          </a:moveTo>
                          <a:cubicBezTo>
                            <a:pt x="69255" y="15997"/>
                            <a:pt x="20849" y="43657"/>
                            <a:pt x="11629" y="51725"/>
                          </a:cubicBezTo>
                          <a:cubicBezTo>
                            <a:pt x="2408" y="59792"/>
                            <a:pt x="-4507" y="89758"/>
                            <a:pt x="3561" y="97826"/>
                          </a:cubicBezTo>
                          <a:cubicBezTo>
                            <a:pt x="8171" y="102436"/>
                            <a:pt x="19696" y="107046"/>
                            <a:pt x="25459" y="109351"/>
                          </a:cubicBezTo>
                          <a:cubicBezTo>
                            <a:pt x="49662" y="117419"/>
                            <a:pt x="116509" y="86300"/>
                            <a:pt x="149932" y="57487"/>
                          </a:cubicBezTo>
                          <a:cubicBezTo>
                            <a:pt x="161457" y="47114"/>
                            <a:pt x="181050" y="24064"/>
                            <a:pt x="174135" y="9081"/>
                          </a:cubicBezTo>
                          <a:cubicBezTo>
                            <a:pt x="168372" y="-2444"/>
                            <a:pt x="122271" y="-3597"/>
                            <a:pt x="87695" y="9081"/>
                          </a:cubicBezTo>
                          <a:close/>
                        </a:path>
                      </a:pathLst>
                    </a:custGeom>
                    <a:solidFill>
                      <a:srgbClr val="003480"/>
                    </a:solidFill>
                    <a:ln w="11522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4566" name="Freeform: Shape 4565">
                    <a:extLst>
                      <a:ext uri="{FF2B5EF4-FFF2-40B4-BE49-F238E27FC236}">
                        <a16:creationId xmlns:a16="http://schemas.microsoft.com/office/drawing/2014/main" id="{71463844-E949-E8A7-C773-A061AD47ABB2}"/>
                      </a:ext>
                    </a:extLst>
                  </p:cNvPr>
                  <p:cNvSpPr/>
                  <p:nvPr/>
                </p:nvSpPr>
                <p:spPr>
                  <a:xfrm>
                    <a:off x="15362878" y="6166483"/>
                    <a:ext cx="13830" cy="18440"/>
                  </a:xfrm>
                  <a:custGeom>
                    <a:avLst/>
                    <a:gdLst>
                      <a:gd name="connsiteX0" fmla="*/ 13830 w 13830"/>
                      <a:gd name="connsiteY0" fmla="*/ 9220 h 18440"/>
                      <a:gd name="connsiteX1" fmla="*/ 6915 w 13830"/>
                      <a:gd name="connsiteY1" fmla="*/ 18440 h 18440"/>
                      <a:gd name="connsiteX2" fmla="*/ 0 w 13830"/>
                      <a:gd name="connsiteY2" fmla="*/ 9220 h 18440"/>
                      <a:gd name="connsiteX3" fmla="*/ 6915 w 13830"/>
                      <a:gd name="connsiteY3" fmla="*/ 0 h 18440"/>
                      <a:gd name="connsiteX4" fmla="*/ 13830 w 13830"/>
                      <a:gd name="connsiteY4" fmla="*/ 9220 h 184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830" h="18440">
                        <a:moveTo>
                          <a:pt x="13830" y="9220"/>
                        </a:moveTo>
                        <a:cubicBezTo>
                          <a:pt x="13830" y="14312"/>
                          <a:pt x="10734" y="18440"/>
                          <a:pt x="6915" y="18440"/>
                        </a:cubicBezTo>
                        <a:cubicBezTo>
                          <a:pt x="3096" y="18440"/>
                          <a:pt x="0" y="14312"/>
                          <a:pt x="0" y="9220"/>
                        </a:cubicBezTo>
                        <a:cubicBezTo>
                          <a:pt x="0" y="4128"/>
                          <a:pt x="3096" y="0"/>
                          <a:pt x="6915" y="0"/>
                        </a:cubicBezTo>
                        <a:cubicBezTo>
                          <a:pt x="10734" y="0"/>
                          <a:pt x="13830" y="4128"/>
                          <a:pt x="13830" y="922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115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567" name="Freeform: Shape 4566">
                    <a:extLst>
                      <a:ext uri="{FF2B5EF4-FFF2-40B4-BE49-F238E27FC236}">
                        <a16:creationId xmlns:a16="http://schemas.microsoft.com/office/drawing/2014/main" id="{EF5FE152-5CEC-8195-D491-719F91FD70D3}"/>
                      </a:ext>
                    </a:extLst>
                  </p:cNvPr>
                  <p:cNvSpPr/>
                  <p:nvPr/>
                </p:nvSpPr>
                <p:spPr>
                  <a:xfrm>
                    <a:off x="15303502" y="6137670"/>
                    <a:ext cx="31715" cy="67998"/>
                  </a:xfrm>
                  <a:custGeom>
                    <a:avLst/>
                    <a:gdLst>
                      <a:gd name="connsiteX0" fmla="*/ 9817 w 31715"/>
                      <a:gd name="connsiteY0" fmla="*/ 12678 h 67998"/>
                      <a:gd name="connsiteX1" fmla="*/ 597 w 31715"/>
                      <a:gd name="connsiteY1" fmla="*/ 57626 h 67998"/>
                      <a:gd name="connsiteX2" fmla="*/ 22496 w 31715"/>
                      <a:gd name="connsiteY2" fmla="*/ 67999 h 67998"/>
                      <a:gd name="connsiteX3" fmla="*/ 28258 w 31715"/>
                      <a:gd name="connsiteY3" fmla="*/ 25356 h 67998"/>
                      <a:gd name="connsiteX4" fmla="*/ 31716 w 31715"/>
                      <a:gd name="connsiteY4" fmla="*/ 18440 h 67998"/>
                      <a:gd name="connsiteX5" fmla="*/ 17885 w 31715"/>
                      <a:gd name="connsiteY5" fmla="*/ 0 h 67998"/>
                      <a:gd name="connsiteX6" fmla="*/ 9817 w 31715"/>
                      <a:gd name="connsiteY6" fmla="*/ 12678 h 679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1715" h="67998">
                        <a:moveTo>
                          <a:pt x="9817" y="12678"/>
                        </a:moveTo>
                        <a:cubicBezTo>
                          <a:pt x="9817" y="12678"/>
                          <a:pt x="-2860" y="25356"/>
                          <a:pt x="597" y="57626"/>
                        </a:cubicBezTo>
                        <a:cubicBezTo>
                          <a:pt x="597" y="57626"/>
                          <a:pt x="6360" y="66846"/>
                          <a:pt x="22496" y="67999"/>
                        </a:cubicBezTo>
                        <a:cubicBezTo>
                          <a:pt x="22496" y="67999"/>
                          <a:pt x="21343" y="35728"/>
                          <a:pt x="28258" y="25356"/>
                        </a:cubicBezTo>
                        <a:lnTo>
                          <a:pt x="31716" y="18440"/>
                        </a:lnTo>
                        <a:lnTo>
                          <a:pt x="17885" y="0"/>
                        </a:lnTo>
                        <a:lnTo>
                          <a:pt x="9817" y="12678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115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4568" name="Freeform: Shape 4567">
                  <a:extLst>
                    <a:ext uri="{FF2B5EF4-FFF2-40B4-BE49-F238E27FC236}">
                      <a16:creationId xmlns:a16="http://schemas.microsoft.com/office/drawing/2014/main" id="{65FA39B5-A254-0045-6187-B3DD6D0F7EA9}"/>
                    </a:ext>
                  </a:extLst>
                </p:cNvPr>
                <p:cNvSpPr/>
                <p:nvPr/>
              </p:nvSpPr>
              <p:spPr>
                <a:xfrm>
                  <a:off x="15313319" y="6112172"/>
                  <a:ext cx="88478" cy="50435"/>
                </a:xfrm>
                <a:custGeom>
                  <a:avLst/>
                  <a:gdLst>
                    <a:gd name="connsiteX0" fmla="*/ 5763 w 88478"/>
                    <a:gd name="connsiteY0" fmla="*/ 12821 h 50435"/>
                    <a:gd name="connsiteX1" fmla="*/ 0 w 88478"/>
                    <a:gd name="connsiteY1" fmla="*/ 38176 h 50435"/>
                    <a:gd name="connsiteX2" fmla="*/ 13830 w 88478"/>
                    <a:gd name="connsiteY2" fmla="*/ 37024 h 50435"/>
                    <a:gd name="connsiteX3" fmla="*/ 18441 w 88478"/>
                    <a:gd name="connsiteY3" fmla="*/ 49702 h 50435"/>
                    <a:gd name="connsiteX4" fmla="*/ 54169 w 88478"/>
                    <a:gd name="connsiteY4" fmla="*/ 43939 h 50435"/>
                    <a:gd name="connsiteX5" fmla="*/ 87592 w 88478"/>
                    <a:gd name="connsiteY5" fmla="*/ 7058 h 50435"/>
                    <a:gd name="connsiteX6" fmla="*/ 5763 w 88478"/>
                    <a:gd name="connsiteY6" fmla="*/ 12821 h 504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8478" h="50435">
                      <a:moveTo>
                        <a:pt x="5763" y="12821"/>
                      </a:moveTo>
                      <a:cubicBezTo>
                        <a:pt x="4610" y="20889"/>
                        <a:pt x="3458" y="30109"/>
                        <a:pt x="0" y="38176"/>
                      </a:cubicBezTo>
                      <a:cubicBezTo>
                        <a:pt x="4610" y="35871"/>
                        <a:pt x="9221" y="34719"/>
                        <a:pt x="13830" y="37024"/>
                      </a:cubicBezTo>
                      <a:cubicBezTo>
                        <a:pt x="18441" y="39329"/>
                        <a:pt x="20746" y="45092"/>
                        <a:pt x="18441" y="49702"/>
                      </a:cubicBezTo>
                      <a:cubicBezTo>
                        <a:pt x="29966" y="52007"/>
                        <a:pt x="43797" y="48549"/>
                        <a:pt x="54169" y="43939"/>
                      </a:cubicBezTo>
                      <a:cubicBezTo>
                        <a:pt x="85287" y="31261"/>
                        <a:pt x="91050" y="12821"/>
                        <a:pt x="87592" y="7058"/>
                      </a:cubicBezTo>
                      <a:cubicBezTo>
                        <a:pt x="79525" y="-12535"/>
                        <a:pt x="13830" y="15126"/>
                        <a:pt x="5763" y="1282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FFA696"/>
                    </a:gs>
                    <a:gs pos="50000">
                      <a:srgbClr val="F6978C"/>
                    </a:gs>
                    <a:gs pos="100000">
                      <a:srgbClr val="EE8883"/>
                    </a:gs>
                  </a:gsLst>
                  <a:lin ang="0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4569" name="Freeform: Shape 4568">
                <a:extLst>
                  <a:ext uri="{FF2B5EF4-FFF2-40B4-BE49-F238E27FC236}">
                    <a16:creationId xmlns:a16="http://schemas.microsoft.com/office/drawing/2014/main" id="{E0AD875C-2194-20EC-BECE-58C34BF460FC}"/>
                  </a:ext>
                </a:extLst>
              </p:cNvPr>
              <p:cNvSpPr/>
              <p:nvPr/>
            </p:nvSpPr>
            <p:spPr>
              <a:xfrm>
                <a:off x="15273749" y="5697590"/>
                <a:ext cx="142176" cy="445953"/>
              </a:xfrm>
              <a:custGeom>
                <a:avLst/>
                <a:gdLst>
                  <a:gd name="connsiteX0" fmla="*/ 6147 w 142176"/>
                  <a:gd name="connsiteY0" fmla="*/ 33239 h 445953"/>
                  <a:gd name="connsiteX1" fmla="*/ 2689 w 142176"/>
                  <a:gd name="connsiteY1" fmla="*/ 168085 h 445953"/>
                  <a:gd name="connsiteX2" fmla="*/ 25740 w 142176"/>
                  <a:gd name="connsiteY2" fmla="*/ 438928 h 445953"/>
                  <a:gd name="connsiteX3" fmla="*/ 119094 w 142176"/>
                  <a:gd name="connsiteY3" fmla="*/ 417030 h 445953"/>
                  <a:gd name="connsiteX4" fmla="*/ 142145 w 142176"/>
                  <a:gd name="connsiteY4" fmla="*/ 55137 h 445953"/>
                  <a:gd name="connsiteX5" fmla="*/ 6147 w 142176"/>
                  <a:gd name="connsiteY5" fmla="*/ 33239 h 4459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2176" h="445953">
                    <a:moveTo>
                      <a:pt x="6147" y="33239"/>
                    </a:moveTo>
                    <a:cubicBezTo>
                      <a:pt x="1536" y="44765"/>
                      <a:pt x="-3073" y="107001"/>
                      <a:pt x="2689" y="168085"/>
                    </a:cubicBezTo>
                    <a:cubicBezTo>
                      <a:pt x="8452" y="229169"/>
                      <a:pt x="25740" y="438928"/>
                      <a:pt x="25740" y="438928"/>
                    </a:cubicBezTo>
                    <a:cubicBezTo>
                      <a:pt x="86824" y="463131"/>
                      <a:pt x="119094" y="417030"/>
                      <a:pt x="119094" y="417030"/>
                    </a:cubicBezTo>
                    <a:cubicBezTo>
                      <a:pt x="119094" y="417030"/>
                      <a:pt x="140992" y="141577"/>
                      <a:pt x="142145" y="55137"/>
                    </a:cubicBezTo>
                    <a:cubicBezTo>
                      <a:pt x="144450" y="-31302"/>
                      <a:pt x="19977" y="2121"/>
                      <a:pt x="6147" y="33239"/>
                    </a:cubicBezTo>
                    <a:close/>
                  </a:path>
                </a:pathLst>
              </a:custGeom>
              <a:gradFill>
                <a:gsLst>
                  <a:gs pos="0">
                    <a:srgbClr val="0366FE"/>
                  </a:gs>
                  <a:gs pos="50000">
                    <a:srgbClr val="0451E5"/>
                  </a:gs>
                  <a:gs pos="100000">
                    <a:srgbClr val="063CCC"/>
                  </a:gs>
                </a:gsLst>
                <a:lin ang="17494277" scaled="1"/>
              </a:gradFill>
              <a:ln w="115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70" name="Freeform: Shape 4569">
                <a:extLst>
                  <a:ext uri="{FF2B5EF4-FFF2-40B4-BE49-F238E27FC236}">
                    <a16:creationId xmlns:a16="http://schemas.microsoft.com/office/drawing/2014/main" id="{BE23EFA2-FF49-4BE7-193D-FA67C7968B8A}"/>
                  </a:ext>
                </a:extLst>
              </p:cNvPr>
              <p:cNvSpPr/>
              <p:nvPr/>
            </p:nvSpPr>
            <p:spPr>
              <a:xfrm>
                <a:off x="15234639" y="5272233"/>
                <a:ext cx="199956" cy="545266"/>
              </a:xfrm>
              <a:custGeom>
                <a:avLst/>
                <a:gdLst>
                  <a:gd name="connsiteX0" fmla="*/ 168578 w 199956"/>
                  <a:gd name="connsiteY0" fmla="*/ 18332 h 545266"/>
                  <a:gd name="connsiteX1" fmla="*/ 51020 w 199956"/>
                  <a:gd name="connsiteY1" fmla="*/ 22942 h 545266"/>
                  <a:gd name="connsiteX2" fmla="*/ 2614 w 199956"/>
                  <a:gd name="connsiteY2" fmla="*/ 165855 h 545266"/>
                  <a:gd name="connsiteX3" fmla="*/ 49867 w 199956"/>
                  <a:gd name="connsiteY3" fmla="*/ 480494 h 545266"/>
                  <a:gd name="connsiteX4" fmla="*/ 181255 w 199956"/>
                  <a:gd name="connsiteY4" fmla="*/ 505850 h 545266"/>
                  <a:gd name="connsiteX5" fmla="*/ 168578 w 199956"/>
                  <a:gd name="connsiteY5" fmla="*/ 18332 h 5452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99956" h="545266">
                    <a:moveTo>
                      <a:pt x="168578" y="18332"/>
                    </a:moveTo>
                    <a:cubicBezTo>
                      <a:pt x="122477" y="-19702"/>
                      <a:pt x="66003" y="11416"/>
                      <a:pt x="51020" y="22942"/>
                    </a:cubicBezTo>
                    <a:cubicBezTo>
                      <a:pt x="-10063" y="69043"/>
                      <a:pt x="-843" y="130127"/>
                      <a:pt x="2614" y="165855"/>
                    </a:cubicBezTo>
                    <a:cubicBezTo>
                      <a:pt x="4919" y="199278"/>
                      <a:pt x="40647" y="427478"/>
                      <a:pt x="49867" y="480494"/>
                    </a:cubicBezTo>
                    <a:cubicBezTo>
                      <a:pt x="63698" y="558866"/>
                      <a:pt x="181255" y="564629"/>
                      <a:pt x="181255" y="505850"/>
                    </a:cubicBezTo>
                    <a:cubicBezTo>
                      <a:pt x="181255" y="449376"/>
                      <a:pt x="230814" y="70195"/>
                      <a:pt x="168578" y="18332"/>
                    </a:cubicBezTo>
                    <a:close/>
                  </a:path>
                </a:pathLst>
              </a:custGeom>
              <a:gradFill>
                <a:gsLst>
                  <a:gs pos="0">
                    <a:srgbClr val="0366FE"/>
                  </a:gs>
                  <a:gs pos="50000">
                    <a:srgbClr val="0451E5"/>
                  </a:gs>
                  <a:gs pos="100000">
                    <a:srgbClr val="063CCC"/>
                  </a:gs>
                </a:gsLst>
                <a:lin ang="17494277" scaled="1"/>
              </a:gradFill>
              <a:ln w="115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71" name="Freeform: Shape 4570">
                <a:extLst>
                  <a:ext uri="{FF2B5EF4-FFF2-40B4-BE49-F238E27FC236}">
                    <a16:creationId xmlns:a16="http://schemas.microsoft.com/office/drawing/2014/main" id="{A2FF4F59-4A37-EF00-AB3D-F75FB36894EA}"/>
                  </a:ext>
                </a:extLst>
              </p:cNvPr>
              <p:cNvSpPr/>
              <p:nvPr/>
            </p:nvSpPr>
            <p:spPr>
              <a:xfrm>
                <a:off x="15110475" y="4841080"/>
                <a:ext cx="327317" cy="554205"/>
              </a:xfrm>
              <a:custGeom>
                <a:avLst/>
                <a:gdLst>
                  <a:gd name="connsiteX0" fmla="*/ 318097 w 327317"/>
                  <a:gd name="connsiteY0" fmla="*/ 140608 h 554205"/>
                  <a:gd name="connsiteX1" fmla="*/ 112947 w 327317"/>
                  <a:gd name="connsiteY1" fmla="*/ 0 h 554205"/>
                  <a:gd name="connsiteX2" fmla="*/ 25356 w 327317"/>
                  <a:gd name="connsiteY2" fmla="*/ 213217 h 554205"/>
                  <a:gd name="connsiteX3" fmla="*/ 0 w 327317"/>
                  <a:gd name="connsiteY3" fmla="*/ 509416 h 554205"/>
                  <a:gd name="connsiteX4" fmla="*/ 327317 w 327317"/>
                  <a:gd name="connsiteY4" fmla="*/ 535924 h 554205"/>
                  <a:gd name="connsiteX5" fmla="*/ 318097 w 327317"/>
                  <a:gd name="connsiteY5" fmla="*/ 140608 h 5542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27317" h="554205">
                    <a:moveTo>
                      <a:pt x="318097" y="140608"/>
                    </a:moveTo>
                    <a:cubicBezTo>
                      <a:pt x="318097" y="39186"/>
                      <a:pt x="161354" y="0"/>
                      <a:pt x="112947" y="0"/>
                    </a:cubicBezTo>
                    <a:cubicBezTo>
                      <a:pt x="16136" y="0"/>
                      <a:pt x="11525" y="123320"/>
                      <a:pt x="25356" y="213217"/>
                    </a:cubicBezTo>
                    <a:cubicBezTo>
                      <a:pt x="39186" y="303114"/>
                      <a:pt x="0" y="509416"/>
                      <a:pt x="0" y="509416"/>
                    </a:cubicBezTo>
                    <a:cubicBezTo>
                      <a:pt x="71457" y="591245"/>
                      <a:pt x="327317" y="535924"/>
                      <a:pt x="327317" y="535924"/>
                    </a:cubicBezTo>
                    <a:cubicBezTo>
                      <a:pt x="303114" y="427587"/>
                      <a:pt x="318097" y="229352"/>
                      <a:pt x="318097" y="140608"/>
                    </a:cubicBezTo>
                    <a:close/>
                  </a:path>
                </a:pathLst>
              </a:custGeom>
              <a:gradFill>
                <a:gsLst>
                  <a:gs pos="0">
                    <a:srgbClr val="36D7E2"/>
                  </a:gs>
                  <a:gs pos="50000">
                    <a:srgbClr val="2CCCDD"/>
                  </a:gs>
                  <a:gs pos="100000">
                    <a:srgbClr val="23C1D9"/>
                  </a:gs>
                </a:gsLst>
                <a:lin ang="0" scaled="1"/>
              </a:gradFill>
              <a:ln w="115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72" name="Freeform: Shape 4571">
                <a:extLst>
                  <a:ext uri="{FF2B5EF4-FFF2-40B4-BE49-F238E27FC236}">
                    <a16:creationId xmlns:a16="http://schemas.microsoft.com/office/drawing/2014/main" id="{E8B6FF16-3103-8D3D-0894-A5955C35BA3D}"/>
                  </a:ext>
                </a:extLst>
              </p:cNvPr>
              <p:cNvSpPr/>
              <p:nvPr/>
            </p:nvSpPr>
            <p:spPr>
              <a:xfrm>
                <a:off x="15251083" y="4671056"/>
                <a:ext cx="130316" cy="193073"/>
              </a:xfrm>
              <a:custGeom>
                <a:avLst/>
                <a:gdLst>
                  <a:gd name="connsiteX0" fmla="*/ 130235 w 130316"/>
                  <a:gd name="connsiteY0" fmla="*/ 24805 h 193073"/>
                  <a:gd name="connsiteX1" fmla="*/ 106032 w 130316"/>
                  <a:gd name="connsiteY1" fmla="*/ 13280 h 193073"/>
                  <a:gd name="connsiteX2" fmla="*/ 71457 w 130316"/>
                  <a:gd name="connsiteY2" fmla="*/ 602 h 193073"/>
                  <a:gd name="connsiteX3" fmla="*/ 39185 w 130316"/>
                  <a:gd name="connsiteY3" fmla="*/ 5212 h 193073"/>
                  <a:gd name="connsiteX4" fmla="*/ 23051 w 130316"/>
                  <a:gd name="connsiteY4" fmla="*/ 23653 h 193073"/>
                  <a:gd name="connsiteX5" fmla="*/ 0 w 130316"/>
                  <a:gd name="connsiteY5" fmla="*/ 166566 h 193073"/>
                  <a:gd name="connsiteX6" fmla="*/ 79524 w 130316"/>
                  <a:gd name="connsiteY6" fmla="*/ 193074 h 193073"/>
                  <a:gd name="connsiteX7" fmla="*/ 65694 w 130316"/>
                  <a:gd name="connsiteY7" fmla="*/ 142363 h 193073"/>
                  <a:gd name="connsiteX8" fmla="*/ 123320 w 130316"/>
                  <a:gd name="connsiteY8" fmla="*/ 84737 h 193073"/>
                  <a:gd name="connsiteX9" fmla="*/ 123320 w 130316"/>
                  <a:gd name="connsiteY9" fmla="*/ 50161 h 193073"/>
                  <a:gd name="connsiteX10" fmla="*/ 130235 w 130316"/>
                  <a:gd name="connsiteY10" fmla="*/ 24805 h 1930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30316" h="193073">
                    <a:moveTo>
                      <a:pt x="130235" y="24805"/>
                    </a:moveTo>
                    <a:cubicBezTo>
                      <a:pt x="129083" y="13280"/>
                      <a:pt x="115253" y="21348"/>
                      <a:pt x="106032" y="13280"/>
                    </a:cubicBezTo>
                    <a:cubicBezTo>
                      <a:pt x="96812" y="5212"/>
                      <a:pt x="84134" y="1755"/>
                      <a:pt x="71457" y="602"/>
                    </a:cubicBezTo>
                    <a:cubicBezTo>
                      <a:pt x="59931" y="-550"/>
                      <a:pt x="48406" y="-550"/>
                      <a:pt x="39185" y="5212"/>
                    </a:cubicBezTo>
                    <a:cubicBezTo>
                      <a:pt x="32271" y="9823"/>
                      <a:pt x="27660" y="16738"/>
                      <a:pt x="23051" y="23653"/>
                    </a:cubicBezTo>
                    <a:cubicBezTo>
                      <a:pt x="-4610" y="73211"/>
                      <a:pt x="8068" y="113550"/>
                      <a:pt x="0" y="166566"/>
                    </a:cubicBezTo>
                    <a:cubicBezTo>
                      <a:pt x="14983" y="174633"/>
                      <a:pt x="62236" y="190769"/>
                      <a:pt x="79524" y="193074"/>
                    </a:cubicBezTo>
                    <a:cubicBezTo>
                      <a:pt x="82982" y="193074"/>
                      <a:pt x="61084" y="166566"/>
                      <a:pt x="65694" y="142363"/>
                    </a:cubicBezTo>
                    <a:cubicBezTo>
                      <a:pt x="88745" y="149278"/>
                      <a:pt x="102574" y="119312"/>
                      <a:pt x="123320" y="84737"/>
                    </a:cubicBezTo>
                    <a:cubicBezTo>
                      <a:pt x="129083" y="74364"/>
                      <a:pt x="125625" y="58229"/>
                      <a:pt x="123320" y="50161"/>
                    </a:cubicBezTo>
                    <a:cubicBezTo>
                      <a:pt x="119862" y="42093"/>
                      <a:pt x="131387" y="37483"/>
                      <a:pt x="130235" y="24805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A696"/>
                  </a:gs>
                  <a:gs pos="50000">
                    <a:srgbClr val="F6978C"/>
                  </a:gs>
                  <a:gs pos="100000">
                    <a:srgbClr val="EE8883"/>
                  </a:gs>
                </a:gsLst>
                <a:lin ang="0" scaled="1"/>
              </a:gradFill>
              <a:ln w="115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73" name="Freeform: Shape 4572">
                <a:extLst>
                  <a:ext uri="{FF2B5EF4-FFF2-40B4-BE49-F238E27FC236}">
                    <a16:creationId xmlns:a16="http://schemas.microsoft.com/office/drawing/2014/main" id="{10F8A726-09FC-13C9-49D1-A77D2F794456}"/>
                  </a:ext>
                </a:extLst>
              </p:cNvPr>
              <p:cNvSpPr/>
              <p:nvPr/>
            </p:nvSpPr>
            <p:spPr>
              <a:xfrm>
                <a:off x="15218849" y="4610279"/>
                <a:ext cx="176471" cy="195072"/>
              </a:xfrm>
              <a:custGeom>
                <a:avLst/>
                <a:gdLst>
                  <a:gd name="connsiteX0" fmla="*/ 115216 w 176471"/>
                  <a:gd name="connsiteY0" fmla="*/ 23346 h 195072"/>
                  <a:gd name="connsiteX1" fmla="*/ 58742 w 176471"/>
                  <a:gd name="connsiteY1" fmla="*/ 26804 h 195072"/>
                  <a:gd name="connsiteX2" fmla="*/ 4573 w 176471"/>
                  <a:gd name="connsiteY2" fmla="*/ 87888 h 195072"/>
                  <a:gd name="connsiteX3" fmla="*/ 27624 w 176471"/>
                  <a:gd name="connsiteY3" fmla="*/ 169717 h 195072"/>
                  <a:gd name="connsiteX4" fmla="*/ 35691 w 176471"/>
                  <a:gd name="connsiteY4" fmla="*/ 190462 h 195072"/>
                  <a:gd name="connsiteX5" fmla="*/ 92165 w 176471"/>
                  <a:gd name="connsiteY5" fmla="*/ 190462 h 195072"/>
                  <a:gd name="connsiteX6" fmla="*/ 122131 w 176471"/>
                  <a:gd name="connsiteY6" fmla="*/ 135141 h 195072"/>
                  <a:gd name="connsiteX7" fmla="*/ 148639 w 176471"/>
                  <a:gd name="connsiteY7" fmla="*/ 87888 h 195072"/>
                  <a:gd name="connsiteX8" fmla="*/ 167080 w 176471"/>
                  <a:gd name="connsiteY8" fmla="*/ 100565 h 195072"/>
                  <a:gd name="connsiteX9" fmla="*/ 115216 w 176471"/>
                  <a:gd name="connsiteY9" fmla="*/ 23346 h 195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76471" h="195072">
                    <a:moveTo>
                      <a:pt x="115216" y="23346"/>
                    </a:moveTo>
                    <a:cubicBezTo>
                      <a:pt x="116368" y="-7772"/>
                      <a:pt x="51827" y="-8925"/>
                      <a:pt x="58742" y="26804"/>
                    </a:cubicBezTo>
                    <a:cubicBezTo>
                      <a:pt x="28777" y="22193"/>
                      <a:pt x="-12715" y="47549"/>
                      <a:pt x="4573" y="87888"/>
                    </a:cubicBezTo>
                    <a:cubicBezTo>
                      <a:pt x="-11562" y="119006"/>
                      <a:pt x="19556" y="151276"/>
                      <a:pt x="27624" y="169717"/>
                    </a:cubicBezTo>
                    <a:cubicBezTo>
                      <a:pt x="29929" y="174327"/>
                      <a:pt x="35691" y="190462"/>
                      <a:pt x="35691" y="190462"/>
                    </a:cubicBezTo>
                    <a:cubicBezTo>
                      <a:pt x="35691" y="190462"/>
                      <a:pt x="76030" y="200835"/>
                      <a:pt x="92165" y="190462"/>
                    </a:cubicBezTo>
                    <a:cubicBezTo>
                      <a:pt x="110606" y="177784"/>
                      <a:pt x="117520" y="155886"/>
                      <a:pt x="122131" y="135141"/>
                    </a:cubicBezTo>
                    <a:cubicBezTo>
                      <a:pt x="129046" y="101718"/>
                      <a:pt x="148639" y="117853"/>
                      <a:pt x="148639" y="87888"/>
                    </a:cubicBezTo>
                    <a:cubicBezTo>
                      <a:pt x="161317" y="82125"/>
                      <a:pt x="167080" y="100565"/>
                      <a:pt x="167080" y="100565"/>
                    </a:cubicBezTo>
                    <a:cubicBezTo>
                      <a:pt x="197045" y="44092"/>
                      <a:pt x="148639" y="4906"/>
                      <a:pt x="115216" y="23346"/>
                    </a:cubicBezTo>
                    <a:close/>
                  </a:path>
                </a:pathLst>
              </a:custGeom>
              <a:solidFill>
                <a:srgbClr val="003480"/>
              </a:solidFill>
              <a:ln w="115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74" name="Freeform: Shape 4573">
                <a:extLst>
                  <a:ext uri="{FF2B5EF4-FFF2-40B4-BE49-F238E27FC236}">
                    <a16:creationId xmlns:a16="http://schemas.microsoft.com/office/drawing/2014/main" id="{9BD9E86B-8BA4-0AD6-EFFE-43C85B058782}"/>
                  </a:ext>
                </a:extLst>
              </p:cNvPr>
              <p:cNvSpPr/>
              <p:nvPr/>
            </p:nvSpPr>
            <p:spPr>
              <a:xfrm>
                <a:off x="15232642" y="4815724"/>
                <a:ext cx="117557" cy="61083"/>
              </a:xfrm>
              <a:custGeom>
                <a:avLst/>
                <a:gdLst>
                  <a:gd name="connsiteX0" fmla="*/ 96812 w 117557"/>
                  <a:gd name="connsiteY0" fmla="*/ 24203 h 61083"/>
                  <a:gd name="connsiteX1" fmla="*/ 24203 w 117557"/>
                  <a:gd name="connsiteY1" fmla="*/ 0 h 61083"/>
                  <a:gd name="connsiteX2" fmla="*/ 10373 w 117557"/>
                  <a:gd name="connsiteY2" fmla="*/ 6915 h 61083"/>
                  <a:gd name="connsiteX3" fmla="*/ 0 w 117557"/>
                  <a:gd name="connsiteY3" fmla="*/ 23051 h 61083"/>
                  <a:gd name="connsiteX4" fmla="*/ 117558 w 117557"/>
                  <a:gd name="connsiteY4" fmla="*/ 61084 h 61083"/>
                  <a:gd name="connsiteX5" fmla="*/ 96812 w 117557"/>
                  <a:gd name="connsiteY5" fmla="*/ 24203 h 610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7557" h="61083">
                    <a:moveTo>
                      <a:pt x="96812" y="24203"/>
                    </a:moveTo>
                    <a:cubicBezTo>
                      <a:pt x="58779" y="4610"/>
                      <a:pt x="42644" y="1152"/>
                      <a:pt x="24203" y="0"/>
                    </a:cubicBezTo>
                    <a:cubicBezTo>
                      <a:pt x="18441" y="0"/>
                      <a:pt x="12678" y="2305"/>
                      <a:pt x="10373" y="6915"/>
                    </a:cubicBezTo>
                    <a:lnTo>
                      <a:pt x="0" y="23051"/>
                    </a:lnTo>
                    <a:lnTo>
                      <a:pt x="117558" y="61084"/>
                    </a:lnTo>
                    <a:cubicBezTo>
                      <a:pt x="117558" y="44948"/>
                      <a:pt x="106032" y="28813"/>
                      <a:pt x="96812" y="24203"/>
                    </a:cubicBezTo>
                    <a:close/>
                  </a:path>
                </a:pathLst>
              </a:custGeom>
              <a:solidFill>
                <a:srgbClr val="E9F1FA"/>
              </a:solidFill>
              <a:ln w="115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4575" name="Graphic 4">
                <a:extLst>
                  <a:ext uri="{FF2B5EF4-FFF2-40B4-BE49-F238E27FC236}">
                    <a16:creationId xmlns:a16="http://schemas.microsoft.com/office/drawing/2014/main" id="{D9940CDC-102C-813F-07AA-D41D1F6137B5}"/>
                  </a:ext>
                </a:extLst>
              </p:cNvPr>
              <p:cNvGrpSpPr/>
              <p:nvPr/>
            </p:nvGrpSpPr>
            <p:grpSpPr>
              <a:xfrm>
                <a:off x="15288439" y="4904972"/>
                <a:ext cx="341021" cy="459650"/>
                <a:chOff x="15288439" y="4904972"/>
                <a:chExt cx="341021" cy="459650"/>
              </a:xfrm>
            </p:grpSpPr>
            <p:sp>
              <p:nvSpPr>
                <p:cNvPr id="4576" name="Freeform: Shape 4575">
                  <a:extLst>
                    <a:ext uri="{FF2B5EF4-FFF2-40B4-BE49-F238E27FC236}">
                      <a16:creationId xmlns:a16="http://schemas.microsoft.com/office/drawing/2014/main" id="{E93D7A47-28F3-3892-64E2-6A7D8512F74A}"/>
                    </a:ext>
                  </a:extLst>
                </p:cNvPr>
                <p:cNvSpPr/>
                <p:nvPr/>
              </p:nvSpPr>
              <p:spPr>
                <a:xfrm>
                  <a:off x="15336370" y="5167244"/>
                  <a:ext cx="293090" cy="197378"/>
                </a:xfrm>
                <a:custGeom>
                  <a:avLst/>
                  <a:gdLst>
                    <a:gd name="connsiteX0" fmla="*/ 251251 w 293090"/>
                    <a:gd name="connsiteY0" fmla="*/ 131388 h 197378"/>
                    <a:gd name="connsiteX1" fmla="*/ 231658 w 293090"/>
                    <a:gd name="connsiteY1" fmla="*/ 114100 h 197378"/>
                    <a:gd name="connsiteX2" fmla="*/ 255861 w 293090"/>
                    <a:gd name="connsiteY2" fmla="*/ 89897 h 197378"/>
                    <a:gd name="connsiteX3" fmla="*/ 220133 w 293090"/>
                    <a:gd name="connsiteY3" fmla="*/ 101422 h 197378"/>
                    <a:gd name="connsiteX4" fmla="*/ 189014 w 293090"/>
                    <a:gd name="connsiteY4" fmla="*/ 102575 h 197378"/>
                    <a:gd name="connsiteX5" fmla="*/ 40338 w 293090"/>
                    <a:gd name="connsiteY5" fmla="*/ 0 h 197378"/>
                    <a:gd name="connsiteX6" fmla="*/ 0 w 293090"/>
                    <a:gd name="connsiteY6" fmla="*/ 55321 h 197378"/>
                    <a:gd name="connsiteX7" fmla="*/ 179794 w 293090"/>
                    <a:gd name="connsiteY7" fmla="*/ 162506 h 197378"/>
                    <a:gd name="connsiteX8" fmla="*/ 215522 w 293090"/>
                    <a:gd name="connsiteY8" fmla="*/ 197082 h 197378"/>
                    <a:gd name="connsiteX9" fmla="*/ 254708 w 293090"/>
                    <a:gd name="connsiteY9" fmla="*/ 178641 h 197378"/>
                    <a:gd name="connsiteX10" fmla="*/ 259318 w 293090"/>
                    <a:gd name="connsiteY10" fmla="*/ 160201 h 197378"/>
                    <a:gd name="connsiteX11" fmla="*/ 292742 w 293090"/>
                    <a:gd name="connsiteY11" fmla="*/ 183251 h 197378"/>
                    <a:gd name="connsiteX12" fmla="*/ 251251 w 293090"/>
                    <a:gd name="connsiteY12" fmla="*/ 131388 h 1973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93090" h="197378">
                      <a:moveTo>
                        <a:pt x="251251" y="131388"/>
                      </a:moveTo>
                      <a:cubicBezTo>
                        <a:pt x="233963" y="121015"/>
                        <a:pt x="225895" y="122168"/>
                        <a:pt x="231658" y="114100"/>
                      </a:cubicBezTo>
                      <a:cubicBezTo>
                        <a:pt x="237421" y="106032"/>
                        <a:pt x="255861" y="93354"/>
                        <a:pt x="255861" y="89897"/>
                      </a:cubicBezTo>
                      <a:cubicBezTo>
                        <a:pt x="255861" y="81829"/>
                        <a:pt x="235115" y="89897"/>
                        <a:pt x="220133" y="101422"/>
                      </a:cubicBezTo>
                      <a:cubicBezTo>
                        <a:pt x="213217" y="106032"/>
                        <a:pt x="194777" y="104880"/>
                        <a:pt x="189014" y="102575"/>
                      </a:cubicBezTo>
                      <a:cubicBezTo>
                        <a:pt x="148676" y="87592"/>
                        <a:pt x="40338" y="0"/>
                        <a:pt x="40338" y="0"/>
                      </a:cubicBezTo>
                      <a:lnTo>
                        <a:pt x="0" y="55321"/>
                      </a:lnTo>
                      <a:cubicBezTo>
                        <a:pt x="0" y="55321"/>
                        <a:pt x="154439" y="137150"/>
                        <a:pt x="179794" y="162506"/>
                      </a:cubicBezTo>
                      <a:cubicBezTo>
                        <a:pt x="190167" y="172879"/>
                        <a:pt x="209760" y="200539"/>
                        <a:pt x="215522" y="197082"/>
                      </a:cubicBezTo>
                      <a:cubicBezTo>
                        <a:pt x="221285" y="193624"/>
                        <a:pt x="250098" y="184404"/>
                        <a:pt x="254708" y="178641"/>
                      </a:cubicBezTo>
                      <a:cubicBezTo>
                        <a:pt x="259318" y="172879"/>
                        <a:pt x="243183" y="138303"/>
                        <a:pt x="259318" y="160201"/>
                      </a:cubicBezTo>
                      <a:cubicBezTo>
                        <a:pt x="273149" y="178641"/>
                        <a:pt x="296199" y="190167"/>
                        <a:pt x="292742" y="183251"/>
                      </a:cubicBezTo>
                      <a:cubicBezTo>
                        <a:pt x="286979" y="171726"/>
                        <a:pt x="268539" y="141761"/>
                        <a:pt x="251251" y="131388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FFA696"/>
                    </a:gs>
                    <a:gs pos="50000">
                      <a:srgbClr val="F6978C"/>
                    </a:gs>
                    <a:gs pos="100000">
                      <a:srgbClr val="EE8883"/>
                    </a:gs>
                  </a:gsLst>
                  <a:lin ang="0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577" name="Freeform: Shape 4576">
                  <a:extLst>
                    <a:ext uri="{FF2B5EF4-FFF2-40B4-BE49-F238E27FC236}">
                      <a16:creationId xmlns:a16="http://schemas.microsoft.com/office/drawing/2014/main" id="{AC5BB5E1-C43F-1BE6-88A7-75F2B5286102}"/>
                    </a:ext>
                  </a:extLst>
                </p:cNvPr>
                <p:cNvSpPr/>
                <p:nvPr/>
              </p:nvSpPr>
              <p:spPr>
                <a:xfrm>
                  <a:off x="15288439" y="4904972"/>
                  <a:ext cx="127623" cy="327297"/>
                </a:xfrm>
                <a:custGeom>
                  <a:avLst/>
                  <a:gdLst>
                    <a:gd name="connsiteX0" fmla="*/ 84812 w 127623"/>
                    <a:gd name="connsiteY0" fmla="*/ 1801 h 327297"/>
                    <a:gd name="connsiteX1" fmla="*/ 7592 w 127623"/>
                    <a:gd name="connsiteY1" fmla="*/ 103224 h 327297"/>
                    <a:gd name="connsiteX2" fmla="*/ 29491 w 127623"/>
                    <a:gd name="connsiteY2" fmla="*/ 317593 h 327297"/>
                    <a:gd name="connsiteX3" fmla="*/ 115930 w 127623"/>
                    <a:gd name="connsiteY3" fmla="*/ 276102 h 327297"/>
                    <a:gd name="connsiteX4" fmla="*/ 122845 w 127623"/>
                    <a:gd name="connsiteY4" fmla="*/ 140104 h 327297"/>
                    <a:gd name="connsiteX5" fmla="*/ 84812 w 127623"/>
                    <a:gd name="connsiteY5" fmla="*/ 1801 h 3272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27623" h="327297">
                      <a:moveTo>
                        <a:pt x="84812" y="1801"/>
                      </a:moveTo>
                      <a:cubicBezTo>
                        <a:pt x="37559" y="-9724"/>
                        <a:pt x="19118" y="35225"/>
                        <a:pt x="7592" y="103224"/>
                      </a:cubicBezTo>
                      <a:cubicBezTo>
                        <a:pt x="-1628" y="159697"/>
                        <a:pt x="-9695" y="239222"/>
                        <a:pt x="29491" y="317593"/>
                      </a:cubicBezTo>
                      <a:cubicBezTo>
                        <a:pt x="44473" y="348711"/>
                        <a:pt x="115930" y="296848"/>
                        <a:pt x="115930" y="276102"/>
                      </a:cubicBezTo>
                      <a:cubicBezTo>
                        <a:pt x="115930" y="255357"/>
                        <a:pt x="112473" y="209256"/>
                        <a:pt x="122845" y="140104"/>
                      </a:cubicBezTo>
                      <a:cubicBezTo>
                        <a:pt x="134370" y="58275"/>
                        <a:pt x="126303" y="12174"/>
                        <a:pt x="84812" y="1801"/>
                      </a:cubicBezTo>
                      <a:close/>
                    </a:path>
                  </a:pathLst>
                </a:custGeom>
                <a:solidFill>
                  <a:srgbClr val="E9F1FA"/>
                </a:soli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4578" name="Graphic 4">
              <a:extLst>
                <a:ext uri="{FF2B5EF4-FFF2-40B4-BE49-F238E27FC236}">
                  <a16:creationId xmlns:a16="http://schemas.microsoft.com/office/drawing/2014/main" id="{6F865276-22F5-AB71-18DB-8F30FF45D2DD}"/>
                </a:ext>
              </a:extLst>
            </p:cNvPr>
            <p:cNvGrpSpPr/>
            <p:nvPr/>
          </p:nvGrpSpPr>
          <p:grpSpPr>
            <a:xfrm>
              <a:off x="8790028" y="3072516"/>
              <a:ext cx="798699" cy="1096798"/>
              <a:chOff x="8790028" y="3072516"/>
              <a:chExt cx="798699" cy="1096798"/>
            </a:xfrm>
          </p:grpSpPr>
          <p:sp>
            <p:nvSpPr>
              <p:cNvPr id="4579" name="Freeform: Shape 4578">
                <a:extLst>
                  <a:ext uri="{FF2B5EF4-FFF2-40B4-BE49-F238E27FC236}">
                    <a16:creationId xmlns:a16="http://schemas.microsoft.com/office/drawing/2014/main" id="{56B1A1AC-4E37-457E-A82A-DCC101D1F1B3}"/>
                  </a:ext>
                </a:extLst>
              </p:cNvPr>
              <p:cNvSpPr/>
              <p:nvPr/>
            </p:nvSpPr>
            <p:spPr>
              <a:xfrm>
                <a:off x="8790028" y="3072516"/>
                <a:ext cx="798699" cy="1096798"/>
              </a:xfrm>
              <a:custGeom>
                <a:avLst/>
                <a:gdLst>
                  <a:gd name="connsiteX0" fmla="*/ 744531 w 798699"/>
                  <a:gd name="connsiteY0" fmla="*/ 2895 h 1096798"/>
                  <a:gd name="connsiteX1" fmla="*/ 11525 w 798699"/>
                  <a:gd name="connsiteY1" fmla="*/ 409736 h 1096798"/>
                  <a:gd name="connsiteX2" fmla="*/ 0 w 798699"/>
                  <a:gd name="connsiteY2" fmla="*/ 429329 h 1096798"/>
                  <a:gd name="connsiteX3" fmla="*/ 0 w 798699"/>
                  <a:gd name="connsiteY3" fmla="*/ 1056303 h 1096798"/>
                  <a:gd name="connsiteX4" fmla="*/ 47254 w 798699"/>
                  <a:gd name="connsiteY4" fmla="*/ 1094336 h 1096798"/>
                  <a:gd name="connsiteX5" fmla="*/ 766429 w 798699"/>
                  <a:gd name="connsiteY5" fmla="*/ 669054 h 1096798"/>
                  <a:gd name="connsiteX6" fmla="*/ 777954 w 798699"/>
                  <a:gd name="connsiteY6" fmla="*/ 649461 h 1096798"/>
                  <a:gd name="connsiteX7" fmla="*/ 798700 w 798699"/>
                  <a:gd name="connsiteY7" fmla="*/ 36318 h 1096798"/>
                  <a:gd name="connsiteX8" fmla="*/ 744531 w 798699"/>
                  <a:gd name="connsiteY8" fmla="*/ 2895 h 10967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98699" h="1096798">
                    <a:moveTo>
                      <a:pt x="744531" y="2895"/>
                    </a:moveTo>
                    <a:lnTo>
                      <a:pt x="11525" y="409736"/>
                    </a:lnTo>
                    <a:cubicBezTo>
                      <a:pt x="4610" y="413194"/>
                      <a:pt x="0" y="421261"/>
                      <a:pt x="0" y="429329"/>
                    </a:cubicBezTo>
                    <a:lnTo>
                      <a:pt x="0" y="1056303"/>
                    </a:lnTo>
                    <a:cubicBezTo>
                      <a:pt x="0" y="1090879"/>
                      <a:pt x="32271" y="1102404"/>
                      <a:pt x="47254" y="1094336"/>
                    </a:cubicBezTo>
                    <a:lnTo>
                      <a:pt x="766429" y="669054"/>
                    </a:lnTo>
                    <a:cubicBezTo>
                      <a:pt x="773344" y="665597"/>
                      <a:pt x="777954" y="657529"/>
                      <a:pt x="777954" y="649461"/>
                    </a:cubicBezTo>
                    <a:lnTo>
                      <a:pt x="798700" y="36318"/>
                    </a:lnTo>
                    <a:cubicBezTo>
                      <a:pt x="798700" y="2895"/>
                      <a:pt x="759514" y="-5173"/>
                      <a:pt x="744531" y="2895"/>
                    </a:cubicBezTo>
                    <a:close/>
                  </a:path>
                </a:pathLst>
              </a:custGeom>
              <a:gradFill>
                <a:gsLst>
                  <a:gs pos="0">
                    <a:srgbClr val="75AFF7"/>
                  </a:gs>
                  <a:gs pos="50000">
                    <a:srgbClr val="4292FB"/>
                  </a:gs>
                  <a:gs pos="100000">
                    <a:srgbClr val="1075FF"/>
                  </a:gs>
                </a:gsLst>
                <a:lin ang="10800000" scaled="1"/>
              </a:gradFill>
              <a:ln w="115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80" name="Freeform: Shape 4579">
                <a:extLst>
                  <a:ext uri="{FF2B5EF4-FFF2-40B4-BE49-F238E27FC236}">
                    <a16:creationId xmlns:a16="http://schemas.microsoft.com/office/drawing/2014/main" id="{EF4C3EE9-449E-2858-3334-C0BF5C447EC1}"/>
                  </a:ext>
                </a:extLst>
              </p:cNvPr>
              <p:cNvSpPr/>
              <p:nvPr/>
            </p:nvSpPr>
            <p:spPr>
              <a:xfrm>
                <a:off x="8805010" y="3080697"/>
                <a:ext cx="783717" cy="1085480"/>
              </a:xfrm>
              <a:custGeom>
                <a:avLst/>
                <a:gdLst>
                  <a:gd name="connsiteX0" fmla="*/ 750294 w 783717"/>
                  <a:gd name="connsiteY0" fmla="*/ 2782 h 1085480"/>
                  <a:gd name="connsiteX1" fmla="*/ 11525 w 783717"/>
                  <a:gd name="connsiteY1" fmla="*/ 411929 h 1085480"/>
                  <a:gd name="connsiteX2" fmla="*/ 0 w 783717"/>
                  <a:gd name="connsiteY2" fmla="*/ 431522 h 1085480"/>
                  <a:gd name="connsiteX3" fmla="*/ 0 w 783717"/>
                  <a:gd name="connsiteY3" fmla="*/ 1063105 h 1085480"/>
                  <a:gd name="connsiteX4" fmla="*/ 33423 w 783717"/>
                  <a:gd name="connsiteY4" fmla="*/ 1082698 h 1085480"/>
                  <a:gd name="connsiteX5" fmla="*/ 772192 w 783717"/>
                  <a:gd name="connsiteY5" fmla="*/ 673552 h 1085480"/>
                  <a:gd name="connsiteX6" fmla="*/ 783717 w 783717"/>
                  <a:gd name="connsiteY6" fmla="*/ 653959 h 1085480"/>
                  <a:gd name="connsiteX7" fmla="*/ 783717 w 783717"/>
                  <a:gd name="connsiteY7" fmla="*/ 22375 h 1085480"/>
                  <a:gd name="connsiteX8" fmla="*/ 750294 w 783717"/>
                  <a:gd name="connsiteY8" fmla="*/ 2782 h 10854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83717" h="1085480">
                    <a:moveTo>
                      <a:pt x="750294" y="2782"/>
                    </a:moveTo>
                    <a:lnTo>
                      <a:pt x="11525" y="411929"/>
                    </a:lnTo>
                    <a:cubicBezTo>
                      <a:pt x="4610" y="415386"/>
                      <a:pt x="0" y="423454"/>
                      <a:pt x="0" y="431522"/>
                    </a:cubicBezTo>
                    <a:lnTo>
                      <a:pt x="0" y="1063105"/>
                    </a:lnTo>
                    <a:cubicBezTo>
                      <a:pt x="0" y="1080393"/>
                      <a:pt x="18440" y="1090766"/>
                      <a:pt x="33423" y="1082698"/>
                    </a:cubicBezTo>
                    <a:lnTo>
                      <a:pt x="772192" y="673552"/>
                    </a:lnTo>
                    <a:cubicBezTo>
                      <a:pt x="779107" y="670094"/>
                      <a:pt x="783717" y="662027"/>
                      <a:pt x="783717" y="653959"/>
                    </a:cubicBezTo>
                    <a:lnTo>
                      <a:pt x="783717" y="22375"/>
                    </a:lnTo>
                    <a:cubicBezTo>
                      <a:pt x="783717" y="5087"/>
                      <a:pt x="765277" y="-5285"/>
                      <a:pt x="750294" y="2782"/>
                    </a:cubicBezTo>
                    <a:close/>
                  </a:path>
                </a:pathLst>
              </a:custGeom>
              <a:solidFill>
                <a:srgbClr val="FFFFFF"/>
              </a:solidFill>
              <a:ln w="115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4581" name="Graphic 4">
                <a:extLst>
                  <a:ext uri="{FF2B5EF4-FFF2-40B4-BE49-F238E27FC236}">
                    <a16:creationId xmlns:a16="http://schemas.microsoft.com/office/drawing/2014/main" id="{411B03A5-3B48-CBB9-5F13-31BD0BA1B0C2}"/>
                  </a:ext>
                </a:extLst>
              </p:cNvPr>
              <p:cNvGrpSpPr/>
              <p:nvPr/>
            </p:nvGrpSpPr>
            <p:grpSpPr>
              <a:xfrm>
                <a:off x="8924873" y="3245985"/>
                <a:ext cx="623516" cy="756056"/>
                <a:chOff x="8924873" y="3245985"/>
                <a:chExt cx="623516" cy="756056"/>
              </a:xfrm>
            </p:grpSpPr>
            <p:sp>
              <p:nvSpPr>
                <p:cNvPr id="4582" name="Freeform: Shape 4581">
                  <a:extLst>
                    <a:ext uri="{FF2B5EF4-FFF2-40B4-BE49-F238E27FC236}">
                      <a16:creationId xmlns:a16="http://schemas.microsoft.com/office/drawing/2014/main" id="{E3D05F4D-1050-DEBB-E833-F8C5107C1842}"/>
                    </a:ext>
                  </a:extLst>
                </p:cNvPr>
                <p:cNvSpPr/>
                <p:nvPr/>
              </p:nvSpPr>
              <p:spPr>
                <a:xfrm>
                  <a:off x="9102362" y="3350865"/>
                  <a:ext cx="84134" cy="102574"/>
                </a:xfrm>
                <a:custGeom>
                  <a:avLst/>
                  <a:gdLst>
                    <a:gd name="connsiteX0" fmla="*/ 3457 w 84134"/>
                    <a:gd name="connsiteY0" fmla="*/ 102575 h 102574"/>
                    <a:gd name="connsiteX1" fmla="*/ 82982 w 84134"/>
                    <a:gd name="connsiteY1" fmla="*/ 56474 h 102574"/>
                    <a:gd name="connsiteX2" fmla="*/ 84134 w 84134"/>
                    <a:gd name="connsiteY2" fmla="*/ 54169 h 102574"/>
                    <a:gd name="connsiteX3" fmla="*/ 84134 w 84134"/>
                    <a:gd name="connsiteY3" fmla="*/ 0 h 102574"/>
                    <a:gd name="connsiteX4" fmla="*/ 78372 w 84134"/>
                    <a:gd name="connsiteY4" fmla="*/ 0 h 102574"/>
                    <a:gd name="connsiteX5" fmla="*/ 78372 w 84134"/>
                    <a:gd name="connsiteY5" fmla="*/ 51864 h 102574"/>
                    <a:gd name="connsiteX6" fmla="*/ 0 w 84134"/>
                    <a:gd name="connsiteY6" fmla="*/ 96812 h 102574"/>
                    <a:gd name="connsiteX7" fmla="*/ 3457 w 84134"/>
                    <a:gd name="connsiteY7" fmla="*/ 102575 h 1025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4134" h="102574">
                      <a:moveTo>
                        <a:pt x="3457" y="102575"/>
                      </a:moveTo>
                      <a:lnTo>
                        <a:pt x="82982" y="56474"/>
                      </a:lnTo>
                      <a:cubicBezTo>
                        <a:pt x="84134" y="56474"/>
                        <a:pt x="84134" y="55321"/>
                        <a:pt x="84134" y="54169"/>
                      </a:cubicBezTo>
                      <a:lnTo>
                        <a:pt x="84134" y="0"/>
                      </a:lnTo>
                      <a:lnTo>
                        <a:pt x="78372" y="0"/>
                      </a:lnTo>
                      <a:lnTo>
                        <a:pt x="78372" y="51864"/>
                      </a:lnTo>
                      <a:lnTo>
                        <a:pt x="0" y="96812"/>
                      </a:lnTo>
                      <a:lnTo>
                        <a:pt x="3457" y="10257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12308069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583" name="Freeform: Shape 4582">
                  <a:extLst>
                    <a:ext uri="{FF2B5EF4-FFF2-40B4-BE49-F238E27FC236}">
                      <a16:creationId xmlns:a16="http://schemas.microsoft.com/office/drawing/2014/main" id="{27F06627-879C-5347-1780-FE7062413590}"/>
                    </a:ext>
                  </a:extLst>
                </p:cNvPr>
                <p:cNvSpPr/>
                <p:nvPr/>
              </p:nvSpPr>
              <p:spPr>
                <a:xfrm>
                  <a:off x="9173818" y="3327113"/>
                  <a:ext cx="20745" cy="31367"/>
                </a:xfrm>
                <a:custGeom>
                  <a:avLst/>
                  <a:gdLst>
                    <a:gd name="connsiteX0" fmla="*/ 0 w 20745"/>
                    <a:gd name="connsiteY0" fmla="*/ 21446 h 31367"/>
                    <a:gd name="connsiteX1" fmla="*/ 10373 w 20745"/>
                    <a:gd name="connsiteY1" fmla="*/ 30667 h 31367"/>
                    <a:gd name="connsiteX2" fmla="*/ 20746 w 20745"/>
                    <a:gd name="connsiteY2" fmla="*/ 9921 h 31367"/>
                    <a:gd name="connsiteX3" fmla="*/ 10373 w 20745"/>
                    <a:gd name="connsiteY3" fmla="*/ 701 h 31367"/>
                    <a:gd name="connsiteX4" fmla="*/ 0 w 20745"/>
                    <a:gd name="connsiteY4" fmla="*/ 21446 h 313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745" h="31367">
                      <a:moveTo>
                        <a:pt x="0" y="21446"/>
                      </a:moveTo>
                      <a:cubicBezTo>
                        <a:pt x="0" y="29514"/>
                        <a:pt x="4610" y="32972"/>
                        <a:pt x="10373" y="30667"/>
                      </a:cubicBezTo>
                      <a:cubicBezTo>
                        <a:pt x="16135" y="27209"/>
                        <a:pt x="20746" y="17989"/>
                        <a:pt x="20746" y="9921"/>
                      </a:cubicBezTo>
                      <a:cubicBezTo>
                        <a:pt x="20746" y="1854"/>
                        <a:pt x="16135" y="-1604"/>
                        <a:pt x="10373" y="701"/>
                      </a:cubicBezTo>
                      <a:cubicBezTo>
                        <a:pt x="4610" y="4159"/>
                        <a:pt x="0" y="13379"/>
                        <a:pt x="0" y="21446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12308071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584" name="Freeform: Shape 4583">
                  <a:extLst>
                    <a:ext uri="{FF2B5EF4-FFF2-40B4-BE49-F238E27FC236}">
                      <a16:creationId xmlns:a16="http://schemas.microsoft.com/office/drawing/2014/main" id="{037D5569-32D1-C93C-DE92-A2FE7F271BE7}"/>
                    </a:ext>
                  </a:extLst>
                </p:cNvPr>
                <p:cNvSpPr/>
                <p:nvPr/>
              </p:nvSpPr>
              <p:spPr>
                <a:xfrm>
                  <a:off x="9074701" y="3609482"/>
                  <a:ext cx="20745" cy="31367"/>
                </a:xfrm>
                <a:custGeom>
                  <a:avLst/>
                  <a:gdLst>
                    <a:gd name="connsiteX0" fmla="*/ 0 w 20745"/>
                    <a:gd name="connsiteY0" fmla="*/ 21446 h 31367"/>
                    <a:gd name="connsiteX1" fmla="*/ 10373 w 20745"/>
                    <a:gd name="connsiteY1" fmla="*/ 30667 h 31367"/>
                    <a:gd name="connsiteX2" fmla="*/ 20746 w 20745"/>
                    <a:gd name="connsiteY2" fmla="*/ 9921 h 31367"/>
                    <a:gd name="connsiteX3" fmla="*/ 10373 w 20745"/>
                    <a:gd name="connsiteY3" fmla="*/ 701 h 31367"/>
                    <a:gd name="connsiteX4" fmla="*/ 0 w 20745"/>
                    <a:gd name="connsiteY4" fmla="*/ 21446 h 313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745" h="31367">
                      <a:moveTo>
                        <a:pt x="0" y="21446"/>
                      </a:moveTo>
                      <a:cubicBezTo>
                        <a:pt x="0" y="29514"/>
                        <a:pt x="4610" y="32972"/>
                        <a:pt x="10373" y="30667"/>
                      </a:cubicBezTo>
                      <a:cubicBezTo>
                        <a:pt x="16136" y="27209"/>
                        <a:pt x="20746" y="17989"/>
                        <a:pt x="20746" y="9921"/>
                      </a:cubicBezTo>
                      <a:cubicBezTo>
                        <a:pt x="20746" y="1854"/>
                        <a:pt x="16136" y="-1604"/>
                        <a:pt x="10373" y="701"/>
                      </a:cubicBezTo>
                      <a:cubicBezTo>
                        <a:pt x="4610" y="4159"/>
                        <a:pt x="0" y="13379"/>
                        <a:pt x="0" y="21446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12308074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585" name="Freeform: Shape 4584">
                  <a:extLst>
                    <a:ext uri="{FF2B5EF4-FFF2-40B4-BE49-F238E27FC236}">
                      <a16:creationId xmlns:a16="http://schemas.microsoft.com/office/drawing/2014/main" id="{2A3F2C38-A50A-84EA-6184-2A47E6E06969}"/>
                    </a:ext>
                  </a:extLst>
                </p:cNvPr>
                <p:cNvSpPr/>
                <p:nvPr/>
              </p:nvSpPr>
              <p:spPr>
                <a:xfrm>
                  <a:off x="8987110" y="3821547"/>
                  <a:ext cx="20745" cy="31367"/>
                </a:xfrm>
                <a:custGeom>
                  <a:avLst/>
                  <a:gdLst>
                    <a:gd name="connsiteX0" fmla="*/ 0 w 20745"/>
                    <a:gd name="connsiteY0" fmla="*/ 21446 h 31367"/>
                    <a:gd name="connsiteX1" fmla="*/ 10373 w 20745"/>
                    <a:gd name="connsiteY1" fmla="*/ 30667 h 31367"/>
                    <a:gd name="connsiteX2" fmla="*/ 20745 w 20745"/>
                    <a:gd name="connsiteY2" fmla="*/ 9921 h 31367"/>
                    <a:gd name="connsiteX3" fmla="*/ 10373 w 20745"/>
                    <a:gd name="connsiteY3" fmla="*/ 701 h 31367"/>
                    <a:gd name="connsiteX4" fmla="*/ 0 w 20745"/>
                    <a:gd name="connsiteY4" fmla="*/ 21446 h 313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745" h="31367">
                      <a:moveTo>
                        <a:pt x="0" y="21446"/>
                      </a:moveTo>
                      <a:cubicBezTo>
                        <a:pt x="0" y="29514"/>
                        <a:pt x="4610" y="32972"/>
                        <a:pt x="10373" y="30667"/>
                      </a:cubicBezTo>
                      <a:cubicBezTo>
                        <a:pt x="16135" y="27209"/>
                        <a:pt x="20745" y="17989"/>
                        <a:pt x="20745" y="9921"/>
                      </a:cubicBezTo>
                      <a:cubicBezTo>
                        <a:pt x="20745" y="1854"/>
                        <a:pt x="16135" y="-1604"/>
                        <a:pt x="10373" y="701"/>
                      </a:cubicBezTo>
                      <a:cubicBezTo>
                        <a:pt x="4610" y="4159"/>
                        <a:pt x="0" y="13379"/>
                        <a:pt x="0" y="21446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12308066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586" name="Freeform: Shape 4585">
                  <a:extLst>
                    <a:ext uri="{FF2B5EF4-FFF2-40B4-BE49-F238E27FC236}">
                      <a16:creationId xmlns:a16="http://schemas.microsoft.com/office/drawing/2014/main" id="{49FEF392-A10A-A0C6-B8D5-C614EC69CBC6}"/>
                    </a:ext>
                  </a:extLst>
                </p:cNvPr>
                <p:cNvSpPr/>
                <p:nvPr/>
              </p:nvSpPr>
              <p:spPr>
                <a:xfrm>
                  <a:off x="9120802" y="3570296"/>
                  <a:ext cx="20745" cy="31367"/>
                </a:xfrm>
                <a:custGeom>
                  <a:avLst/>
                  <a:gdLst>
                    <a:gd name="connsiteX0" fmla="*/ 0 w 20745"/>
                    <a:gd name="connsiteY0" fmla="*/ 21446 h 31367"/>
                    <a:gd name="connsiteX1" fmla="*/ 10373 w 20745"/>
                    <a:gd name="connsiteY1" fmla="*/ 30667 h 31367"/>
                    <a:gd name="connsiteX2" fmla="*/ 20746 w 20745"/>
                    <a:gd name="connsiteY2" fmla="*/ 9921 h 31367"/>
                    <a:gd name="connsiteX3" fmla="*/ 10373 w 20745"/>
                    <a:gd name="connsiteY3" fmla="*/ 701 h 31367"/>
                    <a:gd name="connsiteX4" fmla="*/ 0 w 20745"/>
                    <a:gd name="connsiteY4" fmla="*/ 21446 h 313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745" h="31367">
                      <a:moveTo>
                        <a:pt x="0" y="21446"/>
                      </a:moveTo>
                      <a:cubicBezTo>
                        <a:pt x="0" y="29514"/>
                        <a:pt x="4610" y="32972"/>
                        <a:pt x="10373" y="30667"/>
                      </a:cubicBezTo>
                      <a:cubicBezTo>
                        <a:pt x="16136" y="27209"/>
                        <a:pt x="20746" y="17989"/>
                        <a:pt x="20746" y="9921"/>
                      </a:cubicBezTo>
                      <a:cubicBezTo>
                        <a:pt x="20746" y="1854"/>
                        <a:pt x="16136" y="-1604"/>
                        <a:pt x="10373" y="701"/>
                      </a:cubicBezTo>
                      <a:cubicBezTo>
                        <a:pt x="4610" y="4159"/>
                        <a:pt x="0" y="13379"/>
                        <a:pt x="0" y="21446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12308069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587" name="Freeform: Shape 4586">
                  <a:extLst>
                    <a:ext uri="{FF2B5EF4-FFF2-40B4-BE49-F238E27FC236}">
                      <a16:creationId xmlns:a16="http://schemas.microsoft.com/office/drawing/2014/main" id="{3E09CE7B-5612-912E-EDC0-A84438A63680}"/>
                    </a:ext>
                  </a:extLst>
                </p:cNvPr>
                <p:cNvSpPr/>
                <p:nvPr/>
              </p:nvSpPr>
              <p:spPr>
                <a:xfrm>
                  <a:off x="9204937" y="3422773"/>
                  <a:ext cx="20745" cy="31367"/>
                </a:xfrm>
                <a:custGeom>
                  <a:avLst/>
                  <a:gdLst>
                    <a:gd name="connsiteX0" fmla="*/ 0 w 20745"/>
                    <a:gd name="connsiteY0" fmla="*/ 21446 h 31367"/>
                    <a:gd name="connsiteX1" fmla="*/ 10373 w 20745"/>
                    <a:gd name="connsiteY1" fmla="*/ 30667 h 31367"/>
                    <a:gd name="connsiteX2" fmla="*/ 20745 w 20745"/>
                    <a:gd name="connsiteY2" fmla="*/ 9921 h 31367"/>
                    <a:gd name="connsiteX3" fmla="*/ 10373 w 20745"/>
                    <a:gd name="connsiteY3" fmla="*/ 701 h 31367"/>
                    <a:gd name="connsiteX4" fmla="*/ 0 w 20745"/>
                    <a:gd name="connsiteY4" fmla="*/ 21446 h 313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745" h="31367">
                      <a:moveTo>
                        <a:pt x="0" y="21446"/>
                      </a:moveTo>
                      <a:cubicBezTo>
                        <a:pt x="0" y="29514"/>
                        <a:pt x="4610" y="32972"/>
                        <a:pt x="10373" y="30667"/>
                      </a:cubicBezTo>
                      <a:cubicBezTo>
                        <a:pt x="16135" y="27209"/>
                        <a:pt x="20745" y="17989"/>
                        <a:pt x="20745" y="9921"/>
                      </a:cubicBezTo>
                      <a:cubicBezTo>
                        <a:pt x="20745" y="1854"/>
                        <a:pt x="16135" y="-1604"/>
                        <a:pt x="10373" y="701"/>
                      </a:cubicBezTo>
                      <a:cubicBezTo>
                        <a:pt x="4610" y="4159"/>
                        <a:pt x="0" y="13379"/>
                        <a:pt x="0" y="21446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12308071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588" name="Freeform: Shape 4587">
                  <a:extLst>
                    <a:ext uri="{FF2B5EF4-FFF2-40B4-BE49-F238E27FC236}">
                      <a16:creationId xmlns:a16="http://schemas.microsoft.com/office/drawing/2014/main" id="{52D16534-C48D-B2A0-52D0-6CBF4CC9698C}"/>
                    </a:ext>
                  </a:extLst>
                </p:cNvPr>
                <p:cNvSpPr/>
                <p:nvPr/>
              </p:nvSpPr>
              <p:spPr>
                <a:xfrm>
                  <a:off x="9246428" y="3419315"/>
                  <a:ext cx="20745" cy="31367"/>
                </a:xfrm>
                <a:custGeom>
                  <a:avLst/>
                  <a:gdLst>
                    <a:gd name="connsiteX0" fmla="*/ 0 w 20745"/>
                    <a:gd name="connsiteY0" fmla="*/ 21446 h 31367"/>
                    <a:gd name="connsiteX1" fmla="*/ 10373 w 20745"/>
                    <a:gd name="connsiteY1" fmla="*/ 30667 h 31367"/>
                    <a:gd name="connsiteX2" fmla="*/ 20745 w 20745"/>
                    <a:gd name="connsiteY2" fmla="*/ 9921 h 31367"/>
                    <a:gd name="connsiteX3" fmla="*/ 10373 w 20745"/>
                    <a:gd name="connsiteY3" fmla="*/ 701 h 31367"/>
                    <a:gd name="connsiteX4" fmla="*/ 0 w 20745"/>
                    <a:gd name="connsiteY4" fmla="*/ 21446 h 313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745" h="31367">
                      <a:moveTo>
                        <a:pt x="0" y="21446"/>
                      </a:moveTo>
                      <a:cubicBezTo>
                        <a:pt x="0" y="29514"/>
                        <a:pt x="4610" y="32972"/>
                        <a:pt x="10373" y="30667"/>
                      </a:cubicBezTo>
                      <a:cubicBezTo>
                        <a:pt x="16135" y="27209"/>
                        <a:pt x="20745" y="17989"/>
                        <a:pt x="20745" y="9921"/>
                      </a:cubicBezTo>
                      <a:cubicBezTo>
                        <a:pt x="20745" y="1854"/>
                        <a:pt x="16135" y="-1604"/>
                        <a:pt x="10373" y="701"/>
                      </a:cubicBezTo>
                      <a:cubicBezTo>
                        <a:pt x="4610" y="4159"/>
                        <a:pt x="0" y="13379"/>
                        <a:pt x="0" y="21446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12308068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589" name="Freeform: Shape 4588">
                  <a:extLst>
                    <a:ext uri="{FF2B5EF4-FFF2-40B4-BE49-F238E27FC236}">
                      <a16:creationId xmlns:a16="http://schemas.microsoft.com/office/drawing/2014/main" id="{E8B7E59B-CCAA-B489-E0E9-5E54461D3678}"/>
                    </a:ext>
                  </a:extLst>
                </p:cNvPr>
                <p:cNvSpPr/>
                <p:nvPr/>
              </p:nvSpPr>
              <p:spPr>
                <a:xfrm>
                  <a:off x="9284461" y="3426230"/>
                  <a:ext cx="20745" cy="31367"/>
                </a:xfrm>
                <a:custGeom>
                  <a:avLst/>
                  <a:gdLst>
                    <a:gd name="connsiteX0" fmla="*/ 0 w 20745"/>
                    <a:gd name="connsiteY0" fmla="*/ 21446 h 31367"/>
                    <a:gd name="connsiteX1" fmla="*/ 10373 w 20745"/>
                    <a:gd name="connsiteY1" fmla="*/ 30667 h 31367"/>
                    <a:gd name="connsiteX2" fmla="*/ 20745 w 20745"/>
                    <a:gd name="connsiteY2" fmla="*/ 9921 h 31367"/>
                    <a:gd name="connsiteX3" fmla="*/ 10373 w 20745"/>
                    <a:gd name="connsiteY3" fmla="*/ 701 h 31367"/>
                    <a:gd name="connsiteX4" fmla="*/ 0 w 20745"/>
                    <a:gd name="connsiteY4" fmla="*/ 21446 h 313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745" h="31367">
                      <a:moveTo>
                        <a:pt x="0" y="21446"/>
                      </a:moveTo>
                      <a:cubicBezTo>
                        <a:pt x="0" y="29514"/>
                        <a:pt x="4610" y="32972"/>
                        <a:pt x="10373" y="30667"/>
                      </a:cubicBezTo>
                      <a:cubicBezTo>
                        <a:pt x="16135" y="27209"/>
                        <a:pt x="20745" y="17989"/>
                        <a:pt x="20745" y="9921"/>
                      </a:cubicBezTo>
                      <a:cubicBezTo>
                        <a:pt x="20745" y="1854"/>
                        <a:pt x="16135" y="-1604"/>
                        <a:pt x="10373" y="701"/>
                      </a:cubicBezTo>
                      <a:cubicBezTo>
                        <a:pt x="4610" y="4159"/>
                        <a:pt x="0" y="13379"/>
                        <a:pt x="0" y="21446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12308072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590" name="Freeform: Shape 4589">
                  <a:extLst>
                    <a:ext uri="{FF2B5EF4-FFF2-40B4-BE49-F238E27FC236}">
                      <a16:creationId xmlns:a16="http://schemas.microsoft.com/office/drawing/2014/main" id="{2D781366-A99A-599C-7DFA-AE277BE95F09}"/>
                    </a:ext>
                  </a:extLst>
                </p:cNvPr>
                <p:cNvSpPr/>
                <p:nvPr/>
              </p:nvSpPr>
              <p:spPr>
                <a:xfrm>
                  <a:off x="9307511" y="3412400"/>
                  <a:ext cx="20745" cy="31367"/>
                </a:xfrm>
                <a:custGeom>
                  <a:avLst/>
                  <a:gdLst>
                    <a:gd name="connsiteX0" fmla="*/ 0 w 20745"/>
                    <a:gd name="connsiteY0" fmla="*/ 21446 h 31367"/>
                    <a:gd name="connsiteX1" fmla="*/ 10373 w 20745"/>
                    <a:gd name="connsiteY1" fmla="*/ 30667 h 31367"/>
                    <a:gd name="connsiteX2" fmla="*/ 20745 w 20745"/>
                    <a:gd name="connsiteY2" fmla="*/ 9921 h 31367"/>
                    <a:gd name="connsiteX3" fmla="*/ 10373 w 20745"/>
                    <a:gd name="connsiteY3" fmla="*/ 701 h 31367"/>
                    <a:gd name="connsiteX4" fmla="*/ 0 w 20745"/>
                    <a:gd name="connsiteY4" fmla="*/ 21446 h 313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745" h="31367">
                      <a:moveTo>
                        <a:pt x="0" y="21446"/>
                      </a:moveTo>
                      <a:cubicBezTo>
                        <a:pt x="0" y="29514"/>
                        <a:pt x="4610" y="32972"/>
                        <a:pt x="10373" y="30667"/>
                      </a:cubicBezTo>
                      <a:cubicBezTo>
                        <a:pt x="16135" y="27209"/>
                        <a:pt x="20745" y="17989"/>
                        <a:pt x="20745" y="9921"/>
                      </a:cubicBezTo>
                      <a:cubicBezTo>
                        <a:pt x="20745" y="1854"/>
                        <a:pt x="16135" y="-1604"/>
                        <a:pt x="10373" y="701"/>
                      </a:cubicBezTo>
                      <a:cubicBezTo>
                        <a:pt x="4610" y="4159"/>
                        <a:pt x="0" y="13379"/>
                        <a:pt x="0" y="21446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12308069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591" name="Freeform: Shape 4590">
                  <a:extLst>
                    <a:ext uri="{FF2B5EF4-FFF2-40B4-BE49-F238E27FC236}">
                      <a16:creationId xmlns:a16="http://schemas.microsoft.com/office/drawing/2014/main" id="{DEDE4810-FBA8-80DF-2DE7-3B3B8B4B8963}"/>
                    </a:ext>
                  </a:extLst>
                </p:cNvPr>
                <p:cNvSpPr/>
                <p:nvPr/>
              </p:nvSpPr>
              <p:spPr>
                <a:xfrm>
                  <a:off x="9153073" y="3858427"/>
                  <a:ext cx="20745" cy="31367"/>
                </a:xfrm>
                <a:custGeom>
                  <a:avLst/>
                  <a:gdLst>
                    <a:gd name="connsiteX0" fmla="*/ 0 w 20745"/>
                    <a:gd name="connsiteY0" fmla="*/ 21446 h 31367"/>
                    <a:gd name="connsiteX1" fmla="*/ 10373 w 20745"/>
                    <a:gd name="connsiteY1" fmla="*/ 30667 h 31367"/>
                    <a:gd name="connsiteX2" fmla="*/ 20745 w 20745"/>
                    <a:gd name="connsiteY2" fmla="*/ 9921 h 31367"/>
                    <a:gd name="connsiteX3" fmla="*/ 10373 w 20745"/>
                    <a:gd name="connsiteY3" fmla="*/ 701 h 31367"/>
                    <a:gd name="connsiteX4" fmla="*/ 0 w 20745"/>
                    <a:gd name="connsiteY4" fmla="*/ 21446 h 313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745" h="31367">
                      <a:moveTo>
                        <a:pt x="0" y="21446"/>
                      </a:moveTo>
                      <a:cubicBezTo>
                        <a:pt x="0" y="29514"/>
                        <a:pt x="4610" y="32972"/>
                        <a:pt x="10373" y="30667"/>
                      </a:cubicBezTo>
                      <a:cubicBezTo>
                        <a:pt x="16135" y="27209"/>
                        <a:pt x="20745" y="17989"/>
                        <a:pt x="20745" y="9921"/>
                      </a:cubicBezTo>
                      <a:cubicBezTo>
                        <a:pt x="20745" y="1854"/>
                        <a:pt x="16135" y="-1604"/>
                        <a:pt x="10373" y="701"/>
                      </a:cubicBezTo>
                      <a:cubicBezTo>
                        <a:pt x="4610" y="4159"/>
                        <a:pt x="0" y="13379"/>
                        <a:pt x="0" y="21446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12308072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592" name="Freeform: Shape 4591">
                  <a:extLst>
                    <a:ext uri="{FF2B5EF4-FFF2-40B4-BE49-F238E27FC236}">
                      <a16:creationId xmlns:a16="http://schemas.microsoft.com/office/drawing/2014/main" id="{0D9741AF-531C-A581-C257-E403A9750043}"/>
                    </a:ext>
                  </a:extLst>
                </p:cNvPr>
                <p:cNvSpPr/>
                <p:nvPr/>
              </p:nvSpPr>
              <p:spPr>
                <a:xfrm>
                  <a:off x="9261410" y="3440061"/>
                  <a:ext cx="20745" cy="31367"/>
                </a:xfrm>
                <a:custGeom>
                  <a:avLst/>
                  <a:gdLst>
                    <a:gd name="connsiteX0" fmla="*/ 0 w 20745"/>
                    <a:gd name="connsiteY0" fmla="*/ 21446 h 31367"/>
                    <a:gd name="connsiteX1" fmla="*/ 10373 w 20745"/>
                    <a:gd name="connsiteY1" fmla="*/ 30667 h 31367"/>
                    <a:gd name="connsiteX2" fmla="*/ 20745 w 20745"/>
                    <a:gd name="connsiteY2" fmla="*/ 9921 h 31367"/>
                    <a:gd name="connsiteX3" fmla="*/ 10373 w 20745"/>
                    <a:gd name="connsiteY3" fmla="*/ 701 h 31367"/>
                    <a:gd name="connsiteX4" fmla="*/ 0 w 20745"/>
                    <a:gd name="connsiteY4" fmla="*/ 21446 h 313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745" h="31367">
                      <a:moveTo>
                        <a:pt x="0" y="21446"/>
                      </a:moveTo>
                      <a:cubicBezTo>
                        <a:pt x="0" y="29514"/>
                        <a:pt x="4610" y="32972"/>
                        <a:pt x="10373" y="30667"/>
                      </a:cubicBezTo>
                      <a:cubicBezTo>
                        <a:pt x="16135" y="27209"/>
                        <a:pt x="20745" y="17989"/>
                        <a:pt x="20745" y="9921"/>
                      </a:cubicBezTo>
                      <a:cubicBezTo>
                        <a:pt x="20745" y="1854"/>
                        <a:pt x="16135" y="-1604"/>
                        <a:pt x="10373" y="701"/>
                      </a:cubicBezTo>
                      <a:cubicBezTo>
                        <a:pt x="4610" y="4159"/>
                        <a:pt x="0" y="13379"/>
                        <a:pt x="0" y="21446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12308072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593" name="Freeform: Shape 4592">
                  <a:extLst>
                    <a:ext uri="{FF2B5EF4-FFF2-40B4-BE49-F238E27FC236}">
                      <a16:creationId xmlns:a16="http://schemas.microsoft.com/office/drawing/2014/main" id="{A29E1041-C224-65DB-F9DD-5BBCF84A3C90}"/>
                    </a:ext>
                  </a:extLst>
                </p:cNvPr>
                <p:cNvSpPr/>
                <p:nvPr/>
              </p:nvSpPr>
              <p:spPr>
                <a:xfrm>
                  <a:off x="9245275" y="3483857"/>
                  <a:ext cx="20745" cy="31367"/>
                </a:xfrm>
                <a:custGeom>
                  <a:avLst/>
                  <a:gdLst>
                    <a:gd name="connsiteX0" fmla="*/ 0 w 20745"/>
                    <a:gd name="connsiteY0" fmla="*/ 21446 h 31367"/>
                    <a:gd name="connsiteX1" fmla="*/ 10373 w 20745"/>
                    <a:gd name="connsiteY1" fmla="*/ 30667 h 31367"/>
                    <a:gd name="connsiteX2" fmla="*/ 20745 w 20745"/>
                    <a:gd name="connsiteY2" fmla="*/ 9921 h 31367"/>
                    <a:gd name="connsiteX3" fmla="*/ 10373 w 20745"/>
                    <a:gd name="connsiteY3" fmla="*/ 701 h 31367"/>
                    <a:gd name="connsiteX4" fmla="*/ 0 w 20745"/>
                    <a:gd name="connsiteY4" fmla="*/ 21446 h 313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745" h="31367">
                      <a:moveTo>
                        <a:pt x="0" y="21446"/>
                      </a:moveTo>
                      <a:cubicBezTo>
                        <a:pt x="0" y="29514"/>
                        <a:pt x="4610" y="32972"/>
                        <a:pt x="10373" y="30667"/>
                      </a:cubicBezTo>
                      <a:cubicBezTo>
                        <a:pt x="16135" y="27209"/>
                        <a:pt x="20745" y="17989"/>
                        <a:pt x="20745" y="9921"/>
                      </a:cubicBezTo>
                      <a:cubicBezTo>
                        <a:pt x="20745" y="1854"/>
                        <a:pt x="16135" y="-1604"/>
                        <a:pt x="10373" y="701"/>
                      </a:cubicBezTo>
                      <a:cubicBezTo>
                        <a:pt x="4610" y="4159"/>
                        <a:pt x="0" y="13379"/>
                        <a:pt x="0" y="21446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12308069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594" name="Freeform: Shape 4593">
                  <a:extLst>
                    <a:ext uri="{FF2B5EF4-FFF2-40B4-BE49-F238E27FC236}">
                      <a16:creationId xmlns:a16="http://schemas.microsoft.com/office/drawing/2014/main" id="{5F442D2C-3AE0-3B61-5F76-852B43C52A4C}"/>
                    </a:ext>
                  </a:extLst>
                </p:cNvPr>
                <p:cNvSpPr/>
                <p:nvPr/>
              </p:nvSpPr>
              <p:spPr>
                <a:xfrm>
                  <a:off x="9310969" y="3499992"/>
                  <a:ext cx="20745" cy="31367"/>
                </a:xfrm>
                <a:custGeom>
                  <a:avLst/>
                  <a:gdLst>
                    <a:gd name="connsiteX0" fmla="*/ 0 w 20745"/>
                    <a:gd name="connsiteY0" fmla="*/ 21446 h 31367"/>
                    <a:gd name="connsiteX1" fmla="*/ 10373 w 20745"/>
                    <a:gd name="connsiteY1" fmla="*/ 30667 h 31367"/>
                    <a:gd name="connsiteX2" fmla="*/ 20746 w 20745"/>
                    <a:gd name="connsiteY2" fmla="*/ 9921 h 31367"/>
                    <a:gd name="connsiteX3" fmla="*/ 10373 w 20745"/>
                    <a:gd name="connsiteY3" fmla="*/ 701 h 31367"/>
                    <a:gd name="connsiteX4" fmla="*/ 0 w 20745"/>
                    <a:gd name="connsiteY4" fmla="*/ 21446 h 313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745" h="31367">
                      <a:moveTo>
                        <a:pt x="0" y="21446"/>
                      </a:moveTo>
                      <a:cubicBezTo>
                        <a:pt x="0" y="29514"/>
                        <a:pt x="4610" y="32972"/>
                        <a:pt x="10373" y="30667"/>
                      </a:cubicBezTo>
                      <a:cubicBezTo>
                        <a:pt x="16136" y="27209"/>
                        <a:pt x="20746" y="17989"/>
                        <a:pt x="20746" y="9921"/>
                      </a:cubicBezTo>
                      <a:cubicBezTo>
                        <a:pt x="20746" y="1854"/>
                        <a:pt x="16136" y="-1604"/>
                        <a:pt x="10373" y="701"/>
                      </a:cubicBezTo>
                      <a:cubicBezTo>
                        <a:pt x="4610" y="4159"/>
                        <a:pt x="0" y="13379"/>
                        <a:pt x="0" y="21446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12308069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595" name="Freeform: Shape 4594">
                  <a:extLst>
                    <a:ext uri="{FF2B5EF4-FFF2-40B4-BE49-F238E27FC236}">
                      <a16:creationId xmlns:a16="http://schemas.microsoft.com/office/drawing/2014/main" id="{2CB1D030-AB99-D19E-56B1-7C699446C7B6}"/>
                    </a:ext>
                  </a:extLst>
                </p:cNvPr>
                <p:cNvSpPr/>
                <p:nvPr/>
              </p:nvSpPr>
              <p:spPr>
                <a:xfrm>
                  <a:off x="9322494" y="3533415"/>
                  <a:ext cx="20745" cy="31367"/>
                </a:xfrm>
                <a:custGeom>
                  <a:avLst/>
                  <a:gdLst>
                    <a:gd name="connsiteX0" fmla="*/ 0 w 20745"/>
                    <a:gd name="connsiteY0" fmla="*/ 21446 h 31367"/>
                    <a:gd name="connsiteX1" fmla="*/ 10373 w 20745"/>
                    <a:gd name="connsiteY1" fmla="*/ 30667 h 31367"/>
                    <a:gd name="connsiteX2" fmla="*/ 20746 w 20745"/>
                    <a:gd name="connsiteY2" fmla="*/ 9921 h 31367"/>
                    <a:gd name="connsiteX3" fmla="*/ 10373 w 20745"/>
                    <a:gd name="connsiteY3" fmla="*/ 701 h 31367"/>
                    <a:gd name="connsiteX4" fmla="*/ 0 w 20745"/>
                    <a:gd name="connsiteY4" fmla="*/ 21446 h 313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745" h="31367">
                      <a:moveTo>
                        <a:pt x="0" y="21446"/>
                      </a:moveTo>
                      <a:cubicBezTo>
                        <a:pt x="0" y="29514"/>
                        <a:pt x="4610" y="32972"/>
                        <a:pt x="10373" y="30667"/>
                      </a:cubicBezTo>
                      <a:cubicBezTo>
                        <a:pt x="16136" y="27209"/>
                        <a:pt x="20746" y="17989"/>
                        <a:pt x="20746" y="9921"/>
                      </a:cubicBezTo>
                      <a:cubicBezTo>
                        <a:pt x="20746" y="1854"/>
                        <a:pt x="16136" y="-1604"/>
                        <a:pt x="10373" y="701"/>
                      </a:cubicBezTo>
                      <a:cubicBezTo>
                        <a:pt x="4610" y="4159"/>
                        <a:pt x="0" y="13379"/>
                        <a:pt x="0" y="21446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12308070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596" name="Freeform: Shape 4595">
                  <a:extLst>
                    <a:ext uri="{FF2B5EF4-FFF2-40B4-BE49-F238E27FC236}">
                      <a16:creationId xmlns:a16="http://schemas.microsoft.com/office/drawing/2014/main" id="{303AECF3-3A83-6455-362E-210228FD0526}"/>
                    </a:ext>
                  </a:extLst>
                </p:cNvPr>
                <p:cNvSpPr/>
                <p:nvPr/>
              </p:nvSpPr>
              <p:spPr>
                <a:xfrm>
                  <a:off x="9316732" y="3584893"/>
                  <a:ext cx="29965" cy="48274"/>
                </a:xfrm>
                <a:custGeom>
                  <a:avLst/>
                  <a:gdLst>
                    <a:gd name="connsiteX0" fmla="*/ 0 w 29965"/>
                    <a:gd name="connsiteY0" fmla="*/ 33357 h 48274"/>
                    <a:gd name="connsiteX1" fmla="*/ 14983 w 29965"/>
                    <a:gd name="connsiteY1" fmla="*/ 46035 h 48274"/>
                    <a:gd name="connsiteX2" fmla="*/ 29966 w 29965"/>
                    <a:gd name="connsiteY2" fmla="*/ 14917 h 48274"/>
                    <a:gd name="connsiteX3" fmla="*/ 14983 w 29965"/>
                    <a:gd name="connsiteY3" fmla="*/ 2239 h 48274"/>
                    <a:gd name="connsiteX4" fmla="*/ 0 w 29965"/>
                    <a:gd name="connsiteY4" fmla="*/ 33357 h 482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9965" h="48274">
                      <a:moveTo>
                        <a:pt x="0" y="33357"/>
                      </a:moveTo>
                      <a:cubicBezTo>
                        <a:pt x="0" y="46035"/>
                        <a:pt x="6915" y="51798"/>
                        <a:pt x="14983" y="46035"/>
                      </a:cubicBezTo>
                      <a:cubicBezTo>
                        <a:pt x="23051" y="41425"/>
                        <a:pt x="29966" y="27595"/>
                        <a:pt x="29966" y="14917"/>
                      </a:cubicBezTo>
                      <a:cubicBezTo>
                        <a:pt x="29966" y="2239"/>
                        <a:pt x="23051" y="-3524"/>
                        <a:pt x="14983" y="2239"/>
                      </a:cubicBezTo>
                      <a:cubicBezTo>
                        <a:pt x="6915" y="6849"/>
                        <a:pt x="0" y="20680"/>
                        <a:pt x="0" y="3335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12308069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597" name="Freeform: Shape 4596">
                  <a:extLst>
                    <a:ext uri="{FF2B5EF4-FFF2-40B4-BE49-F238E27FC236}">
                      <a16:creationId xmlns:a16="http://schemas.microsoft.com/office/drawing/2014/main" id="{8865A16E-97C6-80D6-14EF-66403CA04936}"/>
                    </a:ext>
                  </a:extLst>
                </p:cNvPr>
                <p:cNvSpPr/>
                <p:nvPr/>
              </p:nvSpPr>
              <p:spPr>
                <a:xfrm>
                  <a:off x="9475780" y="3586046"/>
                  <a:ext cx="29965" cy="48273"/>
                </a:xfrm>
                <a:custGeom>
                  <a:avLst/>
                  <a:gdLst>
                    <a:gd name="connsiteX0" fmla="*/ 0 w 29965"/>
                    <a:gd name="connsiteY0" fmla="*/ 33357 h 48273"/>
                    <a:gd name="connsiteX1" fmla="*/ 14983 w 29965"/>
                    <a:gd name="connsiteY1" fmla="*/ 46035 h 48273"/>
                    <a:gd name="connsiteX2" fmla="*/ 29966 w 29965"/>
                    <a:gd name="connsiteY2" fmla="*/ 14917 h 48273"/>
                    <a:gd name="connsiteX3" fmla="*/ 14983 w 29965"/>
                    <a:gd name="connsiteY3" fmla="*/ 2239 h 48273"/>
                    <a:gd name="connsiteX4" fmla="*/ 0 w 29965"/>
                    <a:gd name="connsiteY4" fmla="*/ 33357 h 482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9965" h="48273">
                      <a:moveTo>
                        <a:pt x="0" y="33357"/>
                      </a:moveTo>
                      <a:cubicBezTo>
                        <a:pt x="0" y="46035"/>
                        <a:pt x="6915" y="51798"/>
                        <a:pt x="14983" y="46035"/>
                      </a:cubicBezTo>
                      <a:cubicBezTo>
                        <a:pt x="23051" y="41425"/>
                        <a:pt x="29966" y="27595"/>
                        <a:pt x="29966" y="14917"/>
                      </a:cubicBezTo>
                      <a:cubicBezTo>
                        <a:pt x="29966" y="2239"/>
                        <a:pt x="23051" y="-3524"/>
                        <a:pt x="14983" y="2239"/>
                      </a:cubicBezTo>
                      <a:cubicBezTo>
                        <a:pt x="6915" y="6849"/>
                        <a:pt x="0" y="20679"/>
                        <a:pt x="0" y="3335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12308073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598" name="Freeform: Shape 4597">
                  <a:extLst>
                    <a:ext uri="{FF2B5EF4-FFF2-40B4-BE49-F238E27FC236}">
                      <a16:creationId xmlns:a16="http://schemas.microsoft.com/office/drawing/2014/main" id="{B6E6DC55-2805-529E-F58D-EC1A9E466291}"/>
                    </a:ext>
                  </a:extLst>
                </p:cNvPr>
                <p:cNvSpPr/>
                <p:nvPr/>
              </p:nvSpPr>
              <p:spPr>
                <a:xfrm>
                  <a:off x="9403171" y="3602181"/>
                  <a:ext cx="29965" cy="48274"/>
                </a:xfrm>
                <a:custGeom>
                  <a:avLst/>
                  <a:gdLst>
                    <a:gd name="connsiteX0" fmla="*/ 0 w 29965"/>
                    <a:gd name="connsiteY0" fmla="*/ 33357 h 48274"/>
                    <a:gd name="connsiteX1" fmla="*/ 14983 w 29965"/>
                    <a:gd name="connsiteY1" fmla="*/ 46035 h 48274"/>
                    <a:gd name="connsiteX2" fmla="*/ 29966 w 29965"/>
                    <a:gd name="connsiteY2" fmla="*/ 14917 h 48274"/>
                    <a:gd name="connsiteX3" fmla="*/ 14983 w 29965"/>
                    <a:gd name="connsiteY3" fmla="*/ 2239 h 48274"/>
                    <a:gd name="connsiteX4" fmla="*/ 0 w 29965"/>
                    <a:gd name="connsiteY4" fmla="*/ 33357 h 482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9965" h="48274">
                      <a:moveTo>
                        <a:pt x="0" y="33357"/>
                      </a:moveTo>
                      <a:cubicBezTo>
                        <a:pt x="0" y="46035"/>
                        <a:pt x="6915" y="51798"/>
                        <a:pt x="14983" y="46035"/>
                      </a:cubicBezTo>
                      <a:cubicBezTo>
                        <a:pt x="23051" y="41425"/>
                        <a:pt x="29966" y="27595"/>
                        <a:pt x="29966" y="14917"/>
                      </a:cubicBezTo>
                      <a:cubicBezTo>
                        <a:pt x="29966" y="2239"/>
                        <a:pt x="23051" y="-3524"/>
                        <a:pt x="14983" y="2239"/>
                      </a:cubicBezTo>
                      <a:cubicBezTo>
                        <a:pt x="6915" y="8002"/>
                        <a:pt x="0" y="21832"/>
                        <a:pt x="0" y="3335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12308069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599" name="Freeform: Shape 4598">
                  <a:extLst>
                    <a:ext uri="{FF2B5EF4-FFF2-40B4-BE49-F238E27FC236}">
                      <a16:creationId xmlns:a16="http://schemas.microsoft.com/office/drawing/2014/main" id="{3BCEBD77-E249-6B72-3A39-E088FE74E297}"/>
                    </a:ext>
                  </a:extLst>
                </p:cNvPr>
                <p:cNvSpPr/>
                <p:nvPr/>
              </p:nvSpPr>
              <p:spPr>
                <a:xfrm>
                  <a:off x="9088532" y="3660960"/>
                  <a:ext cx="29965" cy="48273"/>
                </a:xfrm>
                <a:custGeom>
                  <a:avLst/>
                  <a:gdLst>
                    <a:gd name="connsiteX0" fmla="*/ 0 w 29965"/>
                    <a:gd name="connsiteY0" fmla="*/ 33357 h 48273"/>
                    <a:gd name="connsiteX1" fmla="*/ 14983 w 29965"/>
                    <a:gd name="connsiteY1" fmla="*/ 46035 h 48273"/>
                    <a:gd name="connsiteX2" fmla="*/ 29966 w 29965"/>
                    <a:gd name="connsiteY2" fmla="*/ 14917 h 48273"/>
                    <a:gd name="connsiteX3" fmla="*/ 14983 w 29965"/>
                    <a:gd name="connsiteY3" fmla="*/ 2239 h 48273"/>
                    <a:gd name="connsiteX4" fmla="*/ 0 w 29965"/>
                    <a:gd name="connsiteY4" fmla="*/ 33357 h 482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9965" h="48273">
                      <a:moveTo>
                        <a:pt x="0" y="33357"/>
                      </a:moveTo>
                      <a:cubicBezTo>
                        <a:pt x="0" y="46035"/>
                        <a:pt x="6915" y="51798"/>
                        <a:pt x="14983" y="46035"/>
                      </a:cubicBezTo>
                      <a:cubicBezTo>
                        <a:pt x="23051" y="41425"/>
                        <a:pt x="29966" y="27595"/>
                        <a:pt x="29966" y="14917"/>
                      </a:cubicBezTo>
                      <a:cubicBezTo>
                        <a:pt x="29966" y="2239"/>
                        <a:pt x="23051" y="-3524"/>
                        <a:pt x="14983" y="2239"/>
                      </a:cubicBezTo>
                      <a:cubicBezTo>
                        <a:pt x="6915" y="6849"/>
                        <a:pt x="0" y="20679"/>
                        <a:pt x="0" y="3335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12308068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600" name="Freeform: Shape 4599">
                  <a:extLst>
                    <a:ext uri="{FF2B5EF4-FFF2-40B4-BE49-F238E27FC236}">
                      <a16:creationId xmlns:a16="http://schemas.microsoft.com/office/drawing/2014/main" id="{B0A77F55-EFED-CF14-2A81-5F16E3BEB2D1}"/>
                    </a:ext>
                  </a:extLst>
                </p:cNvPr>
                <p:cNvSpPr/>
                <p:nvPr/>
              </p:nvSpPr>
              <p:spPr>
                <a:xfrm>
                  <a:off x="8988262" y="3896075"/>
                  <a:ext cx="29965" cy="48274"/>
                </a:xfrm>
                <a:custGeom>
                  <a:avLst/>
                  <a:gdLst>
                    <a:gd name="connsiteX0" fmla="*/ 0 w 29965"/>
                    <a:gd name="connsiteY0" fmla="*/ 33357 h 48274"/>
                    <a:gd name="connsiteX1" fmla="*/ 14983 w 29965"/>
                    <a:gd name="connsiteY1" fmla="*/ 46035 h 48274"/>
                    <a:gd name="connsiteX2" fmla="*/ 29966 w 29965"/>
                    <a:gd name="connsiteY2" fmla="*/ 14917 h 48274"/>
                    <a:gd name="connsiteX3" fmla="*/ 14983 w 29965"/>
                    <a:gd name="connsiteY3" fmla="*/ 2239 h 48274"/>
                    <a:gd name="connsiteX4" fmla="*/ 0 w 29965"/>
                    <a:gd name="connsiteY4" fmla="*/ 33357 h 482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9965" h="48274">
                      <a:moveTo>
                        <a:pt x="0" y="33357"/>
                      </a:moveTo>
                      <a:cubicBezTo>
                        <a:pt x="0" y="46035"/>
                        <a:pt x="6915" y="51798"/>
                        <a:pt x="14983" y="46035"/>
                      </a:cubicBezTo>
                      <a:cubicBezTo>
                        <a:pt x="23051" y="41425"/>
                        <a:pt x="29966" y="27595"/>
                        <a:pt x="29966" y="14917"/>
                      </a:cubicBezTo>
                      <a:cubicBezTo>
                        <a:pt x="29966" y="2239"/>
                        <a:pt x="23051" y="-3524"/>
                        <a:pt x="14983" y="2239"/>
                      </a:cubicBezTo>
                      <a:cubicBezTo>
                        <a:pt x="6915" y="8002"/>
                        <a:pt x="0" y="21832"/>
                        <a:pt x="0" y="3335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12308070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601" name="Freeform: Shape 4600">
                  <a:extLst>
                    <a:ext uri="{FF2B5EF4-FFF2-40B4-BE49-F238E27FC236}">
                      <a16:creationId xmlns:a16="http://schemas.microsoft.com/office/drawing/2014/main" id="{BBA34E61-B29B-98EE-C970-AA37A861FA88}"/>
                    </a:ext>
                  </a:extLst>
                </p:cNvPr>
                <p:cNvSpPr/>
                <p:nvPr/>
              </p:nvSpPr>
              <p:spPr>
                <a:xfrm>
                  <a:off x="9134633" y="3727807"/>
                  <a:ext cx="29965" cy="48274"/>
                </a:xfrm>
                <a:custGeom>
                  <a:avLst/>
                  <a:gdLst>
                    <a:gd name="connsiteX0" fmla="*/ 0 w 29965"/>
                    <a:gd name="connsiteY0" fmla="*/ 33357 h 48274"/>
                    <a:gd name="connsiteX1" fmla="*/ 14983 w 29965"/>
                    <a:gd name="connsiteY1" fmla="*/ 46035 h 48274"/>
                    <a:gd name="connsiteX2" fmla="*/ 29966 w 29965"/>
                    <a:gd name="connsiteY2" fmla="*/ 14917 h 48274"/>
                    <a:gd name="connsiteX3" fmla="*/ 14983 w 29965"/>
                    <a:gd name="connsiteY3" fmla="*/ 2239 h 48274"/>
                    <a:gd name="connsiteX4" fmla="*/ 0 w 29965"/>
                    <a:gd name="connsiteY4" fmla="*/ 33357 h 482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9965" h="48274">
                      <a:moveTo>
                        <a:pt x="0" y="33357"/>
                      </a:moveTo>
                      <a:cubicBezTo>
                        <a:pt x="0" y="46035"/>
                        <a:pt x="6915" y="51798"/>
                        <a:pt x="14983" y="46035"/>
                      </a:cubicBezTo>
                      <a:cubicBezTo>
                        <a:pt x="23051" y="41425"/>
                        <a:pt x="29966" y="27595"/>
                        <a:pt x="29966" y="14917"/>
                      </a:cubicBezTo>
                      <a:cubicBezTo>
                        <a:pt x="29966" y="2239"/>
                        <a:pt x="23051" y="-3524"/>
                        <a:pt x="14983" y="2239"/>
                      </a:cubicBezTo>
                      <a:cubicBezTo>
                        <a:pt x="6915" y="6849"/>
                        <a:pt x="0" y="20679"/>
                        <a:pt x="0" y="3335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12308068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602" name="Freeform: Shape 4601">
                  <a:extLst>
                    <a:ext uri="{FF2B5EF4-FFF2-40B4-BE49-F238E27FC236}">
                      <a16:creationId xmlns:a16="http://schemas.microsoft.com/office/drawing/2014/main" id="{A19502B8-1C0D-104D-DFE1-00AD7B23FCF3}"/>
                    </a:ext>
                  </a:extLst>
                </p:cNvPr>
                <p:cNvSpPr/>
                <p:nvPr/>
              </p:nvSpPr>
              <p:spPr>
                <a:xfrm>
                  <a:off x="9257953" y="3705909"/>
                  <a:ext cx="29965" cy="48274"/>
                </a:xfrm>
                <a:custGeom>
                  <a:avLst/>
                  <a:gdLst>
                    <a:gd name="connsiteX0" fmla="*/ 0 w 29965"/>
                    <a:gd name="connsiteY0" fmla="*/ 33357 h 48274"/>
                    <a:gd name="connsiteX1" fmla="*/ 14983 w 29965"/>
                    <a:gd name="connsiteY1" fmla="*/ 46035 h 48274"/>
                    <a:gd name="connsiteX2" fmla="*/ 29965 w 29965"/>
                    <a:gd name="connsiteY2" fmla="*/ 14917 h 48274"/>
                    <a:gd name="connsiteX3" fmla="*/ 14983 w 29965"/>
                    <a:gd name="connsiteY3" fmla="*/ 2239 h 48274"/>
                    <a:gd name="connsiteX4" fmla="*/ 0 w 29965"/>
                    <a:gd name="connsiteY4" fmla="*/ 33357 h 482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9965" h="48274">
                      <a:moveTo>
                        <a:pt x="0" y="33357"/>
                      </a:moveTo>
                      <a:cubicBezTo>
                        <a:pt x="0" y="46035"/>
                        <a:pt x="6915" y="51798"/>
                        <a:pt x="14983" y="46035"/>
                      </a:cubicBezTo>
                      <a:cubicBezTo>
                        <a:pt x="23051" y="41425"/>
                        <a:pt x="29965" y="27595"/>
                        <a:pt x="29965" y="14917"/>
                      </a:cubicBezTo>
                      <a:cubicBezTo>
                        <a:pt x="29965" y="2239"/>
                        <a:pt x="23051" y="-3524"/>
                        <a:pt x="14983" y="2239"/>
                      </a:cubicBezTo>
                      <a:cubicBezTo>
                        <a:pt x="6915" y="6849"/>
                        <a:pt x="0" y="20680"/>
                        <a:pt x="0" y="3335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12308069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603" name="Freeform: Shape 4602">
                  <a:extLst>
                    <a:ext uri="{FF2B5EF4-FFF2-40B4-BE49-F238E27FC236}">
                      <a16:creationId xmlns:a16="http://schemas.microsoft.com/office/drawing/2014/main" id="{F52779AB-DA9F-ECFA-52A4-642A0B566165}"/>
                    </a:ext>
                  </a:extLst>
                </p:cNvPr>
                <p:cNvSpPr/>
                <p:nvPr/>
              </p:nvSpPr>
              <p:spPr>
                <a:xfrm>
                  <a:off x="9219919" y="3727807"/>
                  <a:ext cx="29965" cy="48274"/>
                </a:xfrm>
                <a:custGeom>
                  <a:avLst/>
                  <a:gdLst>
                    <a:gd name="connsiteX0" fmla="*/ 0 w 29965"/>
                    <a:gd name="connsiteY0" fmla="*/ 33357 h 48274"/>
                    <a:gd name="connsiteX1" fmla="*/ 14983 w 29965"/>
                    <a:gd name="connsiteY1" fmla="*/ 46035 h 48274"/>
                    <a:gd name="connsiteX2" fmla="*/ 29966 w 29965"/>
                    <a:gd name="connsiteY2" fmla="*/ 14917 h 48274"/>
                    <a:gd name="connsiteX3" fmla="*/ 14983 w 29965"/>
                    <a:gd name="connsiteY3" fmla="*/ 2239 h 48274"/>
                    <a:gd name="connsiteX4" fmla="*/ 0 w 29965"/>
                    <a:gd name="connsiteY4" fmla="*/ 33357 h 482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9965" h="48274">
                      <a:moveTo>
                        <a:pt x="0" y="33357"/>
                      </a:moveTo>
                      <a:cubicBezTo>
                        <a:pt x="0" y="46035"/>
                        <a:pt x="6915" y="51798"/>
                        <a:pt x="14983" y="46035"/>
                      </a:cubicBezTo>
                      <a:cubicBezTo>
                        <a:pt x="23051" y="41425"/>
                        <a:pt x="29966" y="27595"/>
                        <a:pt x="29966" y="14917"/>
                      </a:cubicBezTo>
                      <a:cubicBezTo>
                        <a:pt x="29966" y="2239"/>
                        <a:pt x="23051" y="-3524"/>
                        <a:pt x="14983" y="2239"/>
                      </a:cubicBezTo>
                      <a:cubicBezTo>
                        <a:pt x="6915" y="6849"/>
                        <a:pt x="0" y="20679"/>
                        <a:pt x="0" y="3335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12308068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604" name="Freeform: Shape 4603">
                  <a:extLst>
                    <a:ext uri="{FF2B5EF4-FFF2-40B4-BE49-F238E27FC236}">
                      <a16:creationId xmlns:a16="http://schemas.microsoft.com/office/drawing/2014/main" id="{03CFF8B8-C3C7-32B4-557A-98064AD96AE1}"/>
                    </a:ext>
                  </a:extLst>
                </p:cNvPr>
                <p:cNvSpPr/>
                <p:nvPr/>
              </p:nvSpPr>
              <p:spPr>
                <a:xfrm>
                  <a:off x="9189954" y="3624079"/>
                  <a:ext cx="29965" cy="48274"/>
                </a:xfrm>
                <a:custGeom>
                  <a:avLst/>
                  <a:gdLst>
                    <a:gd name="connsiteX0" fmla="*/ 0 w 29965"/>
                    <a:gd name="connsiteY0" fmla="*/ 33357 h 48274"/>
                    <a:gd name="connsiteX1" fmla="*/ 14983 w 29965"/>
                    <a:gd name="connsiteY1" fmla="*/ 46035 h 48274"/>
                    <a:gd name="connsiteX2" fmla="*/ 29966 w 29965"/>
                    <a:gd name="connsiteY2" fmla="*/ 14917 h 48274"/>
                    <a:gd name="connsiteX3" fmla="*/ 14983 w 29965"/>
                    <a:gd name="connsiteY3" fmla="*/ 2239 h 48274"/>
                    <a:gd name="connsiteX4" fmla="*/ 0 w 29965"/>
                    <a:gd name="connsiteY4" fmla="*/ 33357 h 482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9965" h="48274">
                      <a:moveTo>
                        <a:pt x="0" y="33357"/>
                      </a:moveTo>
                      <a:cubicBezTo>
                        <a:pt x="0" y="46035"/>
                        <a:pt x="6915" y="51798"/>
                        <a:pt x="14983" y="46035"/>
                      </a:cubicBezTo>
                      <a:cubicBezTo>
                        <a:pt x="23051" y="41425"/>
                        <a:pt x="29966" y="27595"/>
                        <a:pt x="29966" y="14917"/>
                      </a:cubicBezTo>
                      <a:cubicBezTo>
                        <a:pt x="29966" y="2239"/>
                        <a:pt x="23051" y="-3524"/>
                        <a:pt x="14983" y="2239"/>
                      </a:cubicBezTo>
                      <a:cubicBezTo>
                        <a:pt x="6915" y="8002"/>
                        <a:pt x="0" y="21832"/>
                        <a:pt x="0" y="3335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12308068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605" name="Freeform: Shape 4604">
                  <a:extLst>
                    <a:ext uri="{FF2B5EF4-FFF2-40B4-BE49-F238E27FC236}">
                      <a16:creationId xmlns:a16="http://schemas.microsoft.com/office/drawing/2014/main" id="{AB55276F-72D7-F56F-3929-8195E44BC0CC}"/>
                    </a:ext>
                  </a:extLst>
                </p:cNvPr>
                <p:cNvSpPr/>
                <p:nvPr/>
              </p:nvSpPr>
              <p:spPr>
                <a:xfrm>
                  <a:off x="9136938" y="3659808"/>
                  <a:ext cx="29965" cy="48274"/>
                </a:xfrm>
                <a:custGeom>
                  <a:avLst/>
                  <a:gdLst>
                    <a:gd name="connsiteX0" fmla="*/ 0 w 29965"/>
                    <a:gd name="connsiteY0" fmla="*/ 33357 h 48274"/>
                    <a:gd name="connsiteX1" fmla="*/ 14983 w 29965"/>
                    <a:gd name="connsiteY1" fmla="*/ 46035 h 48274"/>
                    <a:gd name="connsiteX2" fmla="*/ 29965 w 29965"/>
                    <a:gd name="connsiteY2" fmla="*/ 14917 h 48274"/>
                    <a:gd name="connsiteX3" fmla="*/ 14983 w 29965"/>
                    <a:gd name="connsiteY3" fmla="*/ 2239 h 48274"/>
                    <a:gd name="connsiteX4" fmla="*/ 0 w 29965"/>
                    <a:gd name="connsiteY4" fmla="*/ 33357 h 482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9965" h="48274">
                      <a:moveTo>
                        <a:pt x="0" y="33357"/>
                      </a:moveTo>
                      <a:cubicBezTo>
                        <a:pt x="0" y="46035"/>
                        <a:pt x="6915" y="51798"/>
                        <a:pt x="14983" y="46035"/>
                      </a:cubicBezTo>
                      <a:cubicBezTo>
                        <a:pt x="23051" y="41425"/>
                        <a:pt x="29965" y="27595"/>
                        <a:pt x="29965" y="14917"/>
                      </a:cubicBezTo>
                      <a:cubicBezTo>
                        <a:pt x="29965" y="2239"/>
                        <a:pt x="23051" y="-3524"/>
                        <a:pt x="14983" y="2239"/>
                      </a:cubicBezTo>
                      <a:cubicBezTo>
                        <a:pt x="6915" y="8002"/>
                        <a:pt x="0" y="21832"/>
                        <a:pt x="0" y="3335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12308074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606" name="Freeform: Shape 4605">
                  <a:extLst>
                    <a:ext uri="{FF2B5EF4-FFF2-40B4-BE49-F238E27FC236}">
                      <a16:creationId xmlns:a16="http://schemas.microsoft.com/office/drawing/2014/main" id="{FC460146-47CE-93C8-D09F-67A18012548A}"/>
                    </a:ext>
                  </a:extLst>
                </p:cNvPr>
                <p:cNvSpPr/>
                <p:nvPr/>
              </p:nvSpPr>
              <p:spPr>
                <a:xfrm>
                  <a:off x="9443509" y="3748552"/>
                  <a:ext cx="29965" cy="48273"/>
                </a:xfrm>
                <a:custGeom>
                  <a:avLst/>
                  <a:gdLst>
                    <a:gd name="connsiteX0" fmla="*/ 0 w 29965"/>
                    <a:gd name="connsiteY0" fmla="*/ 33357 h 48273"/>
                    <a:gd name="connsiteX1" fmla="*/ 14983 w 29965"/>
                    <a:gd name="connsiteY1" fmla="*/ 46035 h 48273"/>
                    <a:gd name="connsiteX2" fmla="*/ 29966 w 29965"/>
                    <a:gd name="connsiteY2" fmla="*/ 14917 h 48273"/>
                    <a:gd name="connsiteX3" fmla="*/ 14983 w 29965"/>
                    <a:gd name="connsiteY3" fmla="*/ 2239 h 48273"/>
                    <a:gd name="connsiteX4" fmla="*/ 0 w 29965"/>
                    <a:gd name="connsiteY4" fmla="*/ 33357 h 482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9965" h="48273">
                      <a:moveTo>
                        <a:pt x="0" y="33357"/>
                      </a:moveTo>
                      <a:cubicBezTo>
                        <a:pt x="0" y="46035"/>
                        <a:pt x="6915" y="51798"/>
                        <a:pt x="14983" y="46035"/>
                      </a:cubicBezTo>
                      <a:cubicBezTo>
                        <a:pt x="23051" y="41425"/>
                        <a:pt x="29966" y="27595"/>
                        <a:pt x="29966" y="14917"/>
                      </a:cubicBezTo>
                      <a:cubicBezTo>
                        <a:pt x="29966" y="2239"/>
                        <a:pt x="23051" y="-3524"/>
                        <a:pt x="14983" y="2239"/>
                      </a:cubicBezTo>
                      <a:cubicBezTo>
                        <a:pt x="6915" y="6849"/>
                        <a:pt x="0" y="20679"/>
                        <a:pt x="0" y="3335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12308067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607" name="Freeform: Shape 4606">
                  <a:extLst>
                    <a:ext uri="{FF2B5EF4-FFF2-40B4-BE49-F238E27FC236}">
                      <a16:creationId xmlns:a16="http://schemas.microsoft.com/office/drawing/2014/main" id="{1BB98E77-B199-1F08-C76B-3A323D4B4243}"/>
                    </a:ext>
                  </a:extLst>
                </p:cNvPr>
                <p:cNvSpPr/>
                <p:nvPr/>
              </p:nvSpPr>
              <p:spPr>
                <a:xfrm>
                  <a:off x="9330562" y="3716667"/>
                  <a:ext cx="20745" cy="31367"/>
                </a:xfrm>
                <a:custGeom>
                  <a:avLst/>
                  <a:gdLst>
                    <a:gd name="connsiteX0" fmla="*/ 0 w 20745"/>
                    <a:gd name="connsiteY0" fmla="*/ 21446 h 31367"/>
                    <a:gd name="connsiteX1" fmla="*/ 10373 w 20745"/>
                    <a:gd name="connsiteY1" fmla="*/ 30667 h 31367"/>
                    <a:gd name="connsiteX2" fmla="*/ 20745 w 20745"/>
                    <a:gd name="connsiteY2" fmla="*/ 9921 h 31367"/>
                    <a:gd name="connsiteX3" fmla="*/ 10373 w 20745"/>
                    <a:gd name="connsiteY3" fmla="*/ 701 h 31367"/>
                    <a:gd name="connsiteX4" fmla="*/ 0 w 20745"/>
                    <a:gd name="connsiteY4" fmla="*/ 21446 h 313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745" h="31367">
                      <a:moveTo>
                        <a:pt x="0" y="21446"/>
                      </a:moveTo>
                      <a:cubicBezTo>
                        <a:pt x="0" y="29514"/>
                        <a:pt x="4610" y="32972"/>
                        <a:pt x="10373" y="30667"/>
                      </a:cubicBezTo>
                      <a:cubicBezTo>
                        <a:pt x="16135" y="27209"/>
                        <a:pt x="20745" y="17989"/>
                        <a:pt x="20745" y="9921"/>
                      </a:cubicBezTo>
                      <a:cubicBezTo>
                        <a:pt x="20745" y="1854"/>
                        <a:pt x="16135" y="-1604"/>
                        <a:pt x="10373" y="701"/>
                      </a:cubicBezTo>
                      <a:cubicBezTo>
                        <a:pt x="4610" y="4159"/>
                        <a:pt x="0" y="13379"/>
                        <a:pt x="0" y="21446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12308073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608" name="Freeform: Shape 4607">
                  <a:extLst>
                    <a:ext uri="{FF2B5EF4-FFF2-40B4-BE49-F238E27FC236}">
                      <a16:creationId xmlns:a16="http://schemas.microsoft.com/office/drawing/2014/main" id="{18B0C23C-880D-BF8C-2429-5563DC072478}"/>
                    </a:ext>
                  </a:extLst>
                </p:cNvPr>
                <p:cNvSpPr/>
                <p:nvPr/>
              </p:nvSpPr>
              <p:spPr>
                <a:xfrm>
                  <a:off x="9310969" y="3463111"/>
                  <a:ext cx="20745" cy="31367"/>
                </a:xfrm>
                <a:custGeom>
                  <a:avLst/>
                  <a:gdLst>
                    <a:gd name="connsiteX0" fmla="*/ 0 w 20745"/>
                    <a:gd name="connsiteY0" fmla="*/ 21446 h 31367"/>
                    <a:gd name="connsiteX1" fmla="*/ 10373 w 20745"/>
                    <a:gd name="connsiteY1" fmla="*/ 30667 h 31367"/>
                    <a:gd name="connsiteX2" fmla="*/ 20746 w 20745"/>
                    <a:gd name="connsiteY2" fmla="*/ 9921 h 31367"/>
                    <a:gd name="connsiteX3" fmla="*/ 10373 w 20745"/>
                    <a:gd name="connsiteY3" fmla="*/ 701 h 31367"/>
                    <a:gd name="connsiteX4" fmla="*/ 0 w 20745"/>
                    <a:gd name="connsiteY4" fmla="*/ 21446 h 313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745" h="31367">
                      <a:moveTo>
                        <a:pt x="0" y="21446"/>
                      </a:moveTo>
                      <a:cubicBezTo>
                        <a:pt x="0" y="29514"/>
                        <a:pt x="4610" y="32972"/>
                        <a:pt x="10373" y="30667"/>
                      </a:cubicBezTo>
                      <a:cubicBezTo>
                        <a:pt x="16136" y="27209"/>
                        <a:pt x="20746" y="17989"/>
                        <a:pt x="20746" y="9921"/>
                      </a:cubicBezTo>
                      <a:cubicBezTo>
                        <a:pt x="20746" y="1854"/>
                        <a:pt x="16136" y="-1604"/>
                        <a:pt x="10373" y="701"/>
                      </a:cubicBezTo>
                      <a:cubicBezTo>
                        <a:pt x="4610" y="4159"/>
                        <a:pt x="0" y="13379"/>
                        <a:pt x="0" y="21446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12308069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609" name="Freeform: Shape 4608">
                  <a:extLst>
                    <a:ext uri="{FF2B5EF4-FFF2-40B4-BE49-F238E27FC236}">
                      <a16:creationId xmlns:a16="http://schemas.microsoft.com/office/drawing/2014/main" id="{5B4C6297-87E0-CAB2-8639-F2EFCD628058}"/>
                    </a:ext>
                  </a:extLst>
                </p:cNvPr>
                <p:cNvSpPr/>
                <p:nvPr/>
              </p:nvSpPr>
              <p:spPr>
                <a:xfrm>
                  <a:off x="9307511" y="3689006"/>
                  <a:ext cx="20745" cy="31367"/>
                </a:xfrm>
                <a:custGeom>
                  <a:avLst/>
                  <a:gdLst>
                    <a:gd name="connsiteX0" fmla="*/ 0 w 20745"/>
                    <a:gd name="connsiteY0" fmla="*/ 21446 h 31367"/>
                    <a:gd name="connsiteX1" fmla="*/ 10373 w 20745"/>
                    <a:gd name="connsiteY1" fmla="*/ 30667 h 31367"/>
                    <a:gd name="connsiteX2" fmla="*/ 20745 w 20745"/>
                    <a:gd name="connsiteY2" fmla="*/ 9921 h 31367"/>
                    <a:gd name="connsiteX3" fmla="*/ 10373 w 20745"/>
                    <a:gd name="connsiteY3" fmla="*/ 701 h 31367"/>
                    <a:gd name="connsiteX4" fmla="*/ 0 w 20745"/>
                    <a:gd name="connsiteY4" fmla="*/ 21446 h 313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745" h="31367">
                      <a:moveTo>
                        <a:pt x="0" y="21446"/>
                      </a:moveTo>
                      <a:cubicBezTo>
                        <a:pt x="0" y="29514"/>
                        <a:pt x="4610" y="32972"/>
                        <a:pt x="10373" y="30667"/>
                      </a:cubicBezTo>
                      <a:cubicBezTo>
                        <a:pt x="16135" y="27209"/>
                        <a:pt x="20745" y="17989"/>
                        <a:pt x="20745" y="9921"/>
                      </a:cubicBezTo>
                      <a:cubicBezTo>
                        <a:pt x="20745" y="1854"/>
                        <a:pt x="16135" y="-1604"/>
                        <a:pt x="10373" y="701"/>
                      </a:cubicBezTo>
                      <a:cubicBezTo>
                        <a:pt x="4610" y="4159"/>
                        <a:pt x="0" y="13379"/>
                        <a:pt x="0" y="21446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12308071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610" name="Freeform: Shape 4609">
                  <a:extLst>
                    <a:ext uri="{FF2B5EF4-FFF2-40B4-BE49-F238E27FC236}">
                      <a16:creationId xmlns:a16="http://schemas.microsoft.com/office/drawing/2014/main" id="{F3FD4DFA-30C5-3433-E1D1-38B69E3B7775}"/>
                    </a:ext>
                  </a:extLst>
                </p:cNvPr>
                <p:cNvSpPr/>
                <p:nvPr/>
              </p:nvSpPr>
              <p:spPr>
                <a:xfrm>
                  <a:off x="9072396" y="3851512"/>
                  <a:ext cx="20745" cy="31367"/>
                </a:xfrm>
                <a:custGeom>
                  <a:avLst/>
                  <a:gdLst>
                    <a:gd name="connsiteX0" fmla="*/ 0 w 20745"/>
                    <a:gd name="connsiteY0" fmla="*/ 21446 h 31367"/>
                    <a:gd name="connsiteX1" fmla="*/ 10373 w 20745"/>
                    <a:gd name="connsiteY1" fmla="*/ 30667 h 31367"/>
                    <a:gd name="connsiteX2" fmla="*/ 20745 w 20745"/>
                    <a:gd name="connsiteY2" fmla="*/ 9921 h 31367"/>
                    <a:gd name="connsiteX3" fmla="*/ 10373 w 20745"/>
                    <a:gd name="connsiteY3" fmla="*/ 701 h 31367"/>
                    <a:gd name="connsiteX4" fmla="*/ 0 w 20745"/>
                    <a:gd name="connsiteY4" fmla="*/ 21446 h 313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745" h="31367">
                      <a:moveTo>
                        <a:pt x="0" y="21446"/>
                      </a:moveTo>
                      <a:cubicBezTo>
                        <a:pt x="0" y="29514"/>
                        <a:pt x="4610" y="32972"/>
                        <a:pt x="10373" y="30667"/>
                      </a:cubicBezTo>
                      <a:cubicBezTo>
                        <a:pt x="16135" y="27209"/>
                        <a:pt x="20745" y="17989"/>
                        <a:pt x="20745" y="9921"/>
                      </a:cubicBezTo>
                      <a:cubicBezTo>
                        <a:pt x="20745" y="1854"/>
                        <a:pt x="16135" y="-1604"/>
                        <a:pt x="10373" y="701"/>
                      </a:cubicBezTo>
                      <a:cubicBezTo>
                        <a:pt x="3457" y="4159"/>
                        <a:pt x="0" y="13379"/>
                        <a:pt x="0" y="21446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12308069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611" name="Freeform: Shape 4610">
                  <a:extLst>
                    <a:ext uri="{FF2B5EF4-FFF2-40B4-BE49-F238E27FC236}">
                      <a16:creationId xmlns:a16="http://schemas.microsoft.com/office/drawing/2014/main" id="{50FA0C64-E40E-256F-DAC6-D11D3DA4A79F}"/>
                    </a:ext>
                  </a:extLst>
                </p:cNvPr>
                <p:cNvSpPr/>
                <p:nvPr/>
              </p:nvSpPr>
              <p:spPr>
                <a:xfrm>
                  <a:off x="9102362" y="3703989"/>
                  <a:ext cx="20745" cy="31367"/>
                </a:xfrm>
                <a:custGeom>
                  <a:avLst/>
                  <a:gdLst>
                    <a:gd name="connsiteX0" fmla="*/ 0 w 20745"/>
                    <a:gd name="connsiteY0" fmla="*/ 21446 h 31367"/>
                    <a:gd name="connsiteX1" fmla="*/ 10373 w 20745"/>
                    <a:gd name="connsiteY1" fmla="*/ 30667 h 31367"/>
                    <a:gd name="connsiteX2" fmla="*/ 20745 w 20745"/>
                    <a:gd name="connsiteY2" fmla="*/ 9921 h 31367"/>
                    <a:gd name="connsiteX3" fmla="*/ 10373 w 20745"/>
                    <a:gd name="connsiteY3" fmla="*/ 701 h 31367"/>
                    <a:gd name="connsiteX4" fmla="*/ 0 w 20745"/>
                    <a:gd name="connsiteY4" fmla="*/ 21446 h 313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745" h="31367">
                      <a:moveTo>
                        <a:pt x="0" y="21446"/>
                      </a:moveTo>
                      <a:cubicBezTo>
                        <a:pt x="0" y="29514"/>
                        <a:pt x="4610" y="32972"/>
                        <a:pt x="10373" y="30667"/>
                      </a:cubicBezTo>
                      <a:cubicBezTo>
                        <a:pt x="16135" y="27209"/>
                        <a:pt x="20745" y="17989"/>
                        <a:pt x="20745" y="9921"/>
                      </a:cubicBezTo>
                      <a:cubicBezTo>
                        <a:pt x="20745" y="1854"/>
                        <a:pt x="16135" y="-1604"/>
                        <a:pt x="10373" y="701"/>
                      </a:cubicBezTo>
                      <a:cubicBezTo>
                        <a:pt x="4610" y="4159"/>
                        <a:pt x="0" y="13379"/>
                        <a:pt x="0" y="21446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12308074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612" name="Freeform: Shape 4611">
                  <a:extLst>
                    <a:ext uri="{FF2B5EF4-FFF2-40B4-BE49-F238E27FC236}">
                      <a16:creationId xmlns:a16="http://schemas.microsoft.com/office/drawing/2014/main" id="{922FC7E6-542A-50A9-6237-B95096128561}"/>
                    </a:ext>
                  </a:extLst>
                </p:cNvPr>
                <p:cNvSpPr/>
                <p:nvPr/>
              </p:nvSpPr>
              <p:spPr>
                <a:xfrm>
                  <a:off x="9056261" y="3773140"/>
                  <a:ext cx="20745" cy="31367"/>
                </a:xfrm>
                <a:custGeom>
                  <a:avLst/>
                  <a:gdLst>
                    <a:gd name="connsiteX0" fmla="*/ 0 w 20745"/>
                    <a:gd name="connsiteY0" fmla="*/ 21446 h 31367"/>
                    <a:gd name="connsiteX1" fmla="*/ 10373 w 20745"/>
                    <a:gd name="connsiteY1" fmla="*/ 30667 h 31367"/>
                    <a:gd name="connsiteX2" fmla="*/ 20745 w 20745"/>
                    <a:gd name="connsiteY2" fmla="*/ 9921 h 31367"/>
                    <a:gd name="connsiteX3" fmla="*/ 10373 w 20745"/>
                    <a:gd name="connsiteY3" fmla="*/ 701 h 31367"/>
                    <a:gd name="connsiteX4" fmla="*/ 0 w 20745"/>
                    <a:gd name="connsiteY4" fmla="*/ 21446 h 313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745" h="31367">
                      <a:moveTo>
                        <a:pt x="0" y="21446"/>
                      </a:moveTo>
                      <a:cubicBezTo>
                        <a:pt x="0" y="29514"/>
                        <a:pt x="4610" y="32972"/>
                        <a:pt x="10373" y="30667"/>
                      </a:cubicBezTo>
                      <a:cubicBezTo>
                        <a:pt x="16135" y="27209"/>
                        <a:pt x="20745" y="17989"/>
                        <a:pt x="20745" y="9921"/>
                      </a:cubicBezTo>
                      <a:cubicBezTo>
                        <a:pt x="20745" y="1854"/>
                        <a:pt x="16135" y="-1604"/>
                        <a:pt x="10373" y="701"/>
                      </a:cubicBezTo>
                      <a:cubicBezTo>
                        <a:pt x="4610" y="4159"/>
                        <a:pt x="0" y="13379"/>
                        <a:pt x="0" y="21446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12308073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613" name="Freeform: Shape 4612">
                  <a:extLst>
                    <a:ext uri="{FF2B5EF4-FFF2-40B4-BE49-F238E27FC236}">
                      <a16:creationId xmlns:a16="http://schemas.microsoft.com/office/drawing/2014/main" id="{E372547D-A3BC-594C-1C60-4E1CA86BE781}"/>
                    </a:ext>
                  </a:extLst>
                </p:cNvPr>
                <p:cNvSpPr/>
                <p:nvPr/>
              </p:nvSpPr>
              <p:spPr>
                <a:xfrm>
                  <a:off x="9183039" y="3761615"/>
                  <a:ext cx="20745" cy="31367"/>
                </a:xfrm>
                <a:custGeom>
                  <a:avLst/>
                  <a:gdLst>
                    <a:gd name="connsiteX0" fmla="*/ 0 w 20745"/>
                    <a:gd name="connsiteY0" fmla="*/ 21446 h 31367"/>
                    <a:gd name="connsiteX1" fmla="*/ 10373 w 20745"/>
                    <a:gd name="connsiteY1" fmla="*/ 30667 h 31367"/>
                    <a:gd name="connsiteX2" fmla="*/ 20745 w 20745"/>
                    <a:gd name="connsiteY2" fmla="*/ 9921 h 31367"/>
                    <a:gd name="connsiteX3" fmla="*/ 10373 w 20745"/>
                    <a:gd name="connsiteY3" fmla="*/ 701 h 31367"/>
                    <a:gd name="connsiteX4" fmla="*/ 0 w 20745"/>
                    <a:gd name="connsiteY4" fmla="*/ 21446 h 313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745" h="31367">
                      <a:moveTo>
                        <a:pt x="0" y="21446"/>
                      </a:moveTo>
                      <a:cubicBezTo>
                        <a:pt x="0" y="29514"/>
                        <a:pt x="4610" y="32972"/>
                        <a:pt x="10373" y="30667"/>
                      </a:cubicBezTo>
                      <a:cubicBezTo>
                        <a:pt x="16135" y="27209"/>
                        <a:pt x="20745" y="17989"/>
                        <a:pt x="20745" y="9921"/>
                      </a:cubicBezTo>
                      <a:cubicBezTo>
                        <a:pt x="20745" y="1854"/>
                        <a:pt x="16135" y="-1604"/>
                        <a:pt x="10373" y="701"/>
                      </a:cubicBezTo>
                      <a:cubicBezTo>
                        <a:pt x="4610" y="4159"/>
                        <a:pt x="0" y="13379"/>
                        <a:pt x="0" y="21446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12308069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614" name="Freeform: Shape 4613">
                  <a:extLst>
                    <a:ext uri="{FF2B5EF4-FFF2-40B4-BE49-F238E27FC236}">
                      <a16:creationId xmlns:a16="http://schemas.microsoft.com/office/drawing/2014/main" id="{61348D9C-EEE5-53DB-915B-E23BC3BACDD6}"/>
                    </a:ext>
                  </a:extLst>
                </p:cNvPr>
                <p:cNvSpPr/>
                <p:nvPr/>
              </p:nvSpPr>
              <p:spPr>
                <a:xfrm>
                  <a:off x="9211852" y="3349011"/>
                  <a:ext cx="20745" cy="31367"/>
                </a:xfrm>
                <a:custGeom>
                  <a:avLst/>
                  <a:gdLst>
                    <a:gd name="connsiteX0" fmla="*/ 0 w 20745"/>
                    <a:gd name="connsiteY0" fmla="*/ 21446 h 31367"/>
                    <a:gd name="connsiteX1" fmla="*/ 10373 w 20745"/>
                    <a:gd name="connsiteY1" fmla="*/ 30667 h 31367"/>
                    <a:gd name="connsiteX2" fmla="*/ 20745 w 20745"/>
                    <a:gd name="connsiteY2" fmla="*/ 9921 h 31367"/>
                    <a:gd name="connsiteX3" fmla="*/ 10373 w 20745"/>
                    <a:gd name="connsiteY3" fmla="*/ 701 h 31367"/>
                    <a:gd name="connsiteX4" fmla="*/ 0 w 20745"/>
                    <a:gd name="connsiteY4" fmla="*/ 21446 h 313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745" h="31367">
                      <a:moveTo>
                        <a:pt x="0" y="21446"/>
                      </a:moveTo>
                      <a:cubicBezTo>
                        <a:pt x="0" y="29514"/>
                        <a:pt x="4610" y="32972"/>
                        <a:pt x="10373" y="30667"/>
                      </a:cubicBezTo>
                      <a:cubicBezTo>
                        <a:pt x="16135" y="27209"/>
                        <a:pt x="20745" y="17989"/>
                        <a:pt x="20745" y="9921"/>
                      </a:cubicBezTo>
                      <a:cubicBezTo>
                        <a:pt x="20745" y="1854"/>
                        <a:pt x="16135" y="-1604"/>
                        <a:pt x="10373" y="701"/>
                      </a:cubicBezTo>
                      <a:cubicBezTo>
                        <a:pt x="4610" y="5311"/>
                        <a:pt x="0" y="13379"/>
                        <a:pt x="0" y="21446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12308075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615" name="Freeform: Shape 4614">
                  <a:extLst>
                    <a:ext uri="{FF2B5EF4-FFF2-40B4-BE49-F238E27FC236}">
                      <a16:creationId xmlns:a16="http://schemas.microsoft.com/office/drawing/2014/main" id="{7A23AC14-2E6B-BD33-0CC0-59D8C42C6C56}"/>
                    </a:ext>
                  </a:extLst>
                </p:cNvPr>
                <p:cNvSpPr/>
                <p:nvPr/>
              </p:nvSpPr>
              <p:spPr>
                <a:xfrm>
                  <a:off x="9251038" y="3349011"/>
                  <a:ext cx="20745" cy="31367"/>
                </a:xfrm>
                <a:custGeom>
                  <a:avLst/>
                  <a:gdLst>
                    <a:gd name="connsiteX0" fmla="*/ 0 w 20745"/>
                    <a:gd name="connsiteY0" fmla="*/ 21446 h 31367"/>
                    <a:gd name="connsiteX1" fmla="*/ 10373 w 20745"/>
                    <a:gd name="connsiteY1" fmla="*/ 30667 h 31367"/>
                    <a:gd name="connsiteX2" fmla="*/ 20745 w 20745"/>
                    <a:gd name="connsiteY2" fmla="*/ 9921 h 31367"/>
                    <a:gd name="connsiteX3" fmla="*/ 10373 w 20745"/>
                    <a:gd name="connsiteY3" fmla="*/ 701 h 31367"/>
                    <a:gd name="connsiteX4" fmla="*/ 0 w 20745"/>
                    <a:gd name="connsiteY4" fmla="*/ 21446 h 313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745" h="31367">
                      <a:moveTo>
                        <a:pt x="0" y="21446"/>
                      </a:moveTo>
                      <a:cubicBezTo>
                        <a:pt x="0" y="29514"/>
                        <a:pt x="4610" y="32972"/>
                        <a:pt x="10373" y="30667"/>
                      </a:cubicBezTo>
                      <a:cubicBezTo>
                        <a:pt x="16135" y="27209"/>
                        <a:pt x="20745" y="17989"/>
                        <a:pt x="20745" y="9921"/>
                      </a:cubicBezTo>
                      <a:cubicBezTo>
                        <a:pt x="20745" y="1854"/>
                        <a:pt x="16135" y="-1604"/>
                        <a:pt x="10373" y="701"/>
                      </a:cubicBezTo>
                      <a:cubicBezTo>
                        <a:pt x="4610" y="4159"/>
                        <a:pt x="0" y="13379"/>
                        <a:pt x="0" y="21446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12308073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616" name="Freeform: Shape 4615">
                  <a:extLst>
                    <a:ext uri="{FF2B5EF4-FFF2-40B4-BE49-F238E27FC236}">
                      <a16:creationId xmlns:a16="http://schemas.microsoft.com/office/drawing/2014/main" id="{760E8675-B527-4BAD-350B-E9F6F3DEF24B}"/>
                    </a:ext>
                  </a:extLst>
                </p:cNvPr>
                <p:cNvSpPr/>
                <p:nvPr/>
              </p:nvSpPr>
              <p:spPr>
                <a:xfrm>
                  <a:off x="9035515" y="3384576"/>
                  <a:ext cx="224742" cy="161065"/>
                </a:xfrm>
                <a:custGeom>
                  <a:avLst/>
                  <a:gdLst>
                    <a:gd name="connsiteX0" fmla="*/ 2305 w 224742"/>
                    <a:gd name="connsiteY0" fmla="*/ 161065 h 161065"/>
                    <a:gd name="connsiteX1" fmla="*/ 137150 w 224742"/>
                    <a:gd name="connsiteY1" fmla="*/ 82694 h 161065"/>
                    <a:gd name="connsiteX2" fmla="*/ 138303 w 224742"/>
                    <a:gd name="connsiteY2" fmla="*/ 81541 h 161065"/>
                    <a:gd name="connsiteX3" fmla="*/ 160201 w 224742"/>
                    <a:gd name="connsiteY3" fmla="*/ 31983 h 161065"/>
                    <a:gd name="connsiteX4" fmla="*/ 203997 w 224742"/>
                    <a:gd name="connsiteY4" fmla="*/ 6627 h 161065"/>
                    <a:gd name="connsiteX5" fmla="*/ 218980 w 224742"/>
                    <a:gd name="connsiteY5" fmla="*/ 19305 h 161065"/>
                    <a:gd name="connsiteX6" fmla="*/ 218980 w 224742"/>
                    <a:gd name="connsiteY6" fmla="*/ 35440 h 161065"/>
                    <a:gd name="connsiteX7" fmla="*/ 224742 w 224742"/>
                    <a:gd name="connsiteY7" fmla="*/ 35440 h 161065"/>
                    <a:gd name="connsiteX8" fmla="*/ 224742 w 224742"/>
                    <a:gd name="connsiteY8" fmla="*/ 18152 h 161065"/>
                    <a:gd name="connsiteX9" fmla="*/ 223590 w 224742"/>
                    <a:gd name="connsiteY9" fmla="*/ 15847 h 161065"/>
                    <a:gd name="connsiteX10" fmla="*/ 206302 w 224742"/>
                    <a:gd name="connsiteY10" fmla="*/ 864 h 161065"/>
                    <a:gd name="connsiteX11" fmla="*/ 202844 w 224742"/>
                    <a:gd name="connsiteY11" fmla="*/ 864 h 161065"/>
                    <a:gd name="connsiteX12" fmla="*/ 156743 w 224742"/>
                    <a:gd name="connsiteY12" fmla="*/ 27372 h 161065"/>
                    <a:gd name="connsiteX13" fmla="*/ 155591 w 224742"/>
                    <a:gd name="connsiteY13" fmla="*/ 28525 h 161065"/>
                    <a:gd name="connsiteX14" fmla="*/ 133693 w 224742"/>
                    <a:gd name="connsiteY14" fmla="*/ 78084 h 161065"/>
                    <a:gd name="connsiteX15" fmla="*/ 0 w 224742"/>
                    <a:gd name="connsiteY15" fmla="*/ 155303 h 161065"/>
                    <a:gd name="connsiteX16" fmla="*/ 2305 w 224742"/>
                    <a:gd name="connsiteY16" fmla="*/ 161065 h 1610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224742" h="161065">
                      <a:moveTo>
                        <a:pt x="2305" y="161065"/>
                      </a:moveTo>
                      <a:lnTo>
                        <a:pt x="137150" y="82694"/>
                      </a:lnTo>
                      <a:cubicBezTo>
                        <a:pt x="137150" y="82694"/>
                        <a:pt x="138303" y="81541"/>
                        <a:pt x="138303" y="81541"/>
                      </a:cubicBezTo>
                      <a:lnTo>
                        <a:pt x="160201" y="31983"/>
                      </a:lnTo>
                      <a:lnTo>
                        <a:pt x="203997" y="6627"/>
                      </a:lnTo>
                      <a:lnTo>
                        <a:pt x="218980" y="19305"/>
                      </a:lnTo>
                      <a:lnTo>
                        <a:pt x="218980" y="35440"/>
                      </a:lnTo>
                      <a:lnTo>
                        <a:pt x="224742" y="35440"/>
                      </a:lnTo>
                      <a:lnTo>
                        <a:pt x="224742" y="18152"/>
                      </a:lnTo>
                      <a:cubicBezTo>
                        <a:pt x="224742" y="17000"/>
                        <a:pt x="224742" y="17000"/>
                        <a:pt x="223590" y="15847"/>
                      </a:cubicBezTo>
                      <a:lnTo>
                        <a:pt x="206302" y="864"/>
                      </a:lnTo>
                      <a:cubicBezTo>
                        <a:pt x="205150" y="-288"/>
                        <a:pt x="203997" y="-288"/>
                        <a:pt x="202844" y="864"/>
                      </a:cubicBezTo>
                      <a:lnTo>
                        <a:pt x="156743" y="27372"/>
                      </a:lnTo>
                      <a:cubicBezTo>
                        <a:pt x="156743" y="27372"/>
                        <a:pt x="155591" y="28525"/>
                        <a:pt x="155591" y="28525"/>
                      </a:cubicBezTo>
                      <a:lnTo>
                        <a:pt x="133693" y="78084"/>
                      </a:lnTo>
                      <a:lnTo>
                        <a:pt x="0" y="155303"/>
                      </a:lnTo>
                      <a:lnTo>
                        <a:pt x="2305" y="16106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12308070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617" name="Freeform: Shape 4616">
                  <a:extLst>
                    <a:ext uri="{FF2B5EF4-FFF2-40B4-BE49-F238E27FC236}">
                      <a16:creationId xmlns:a16="http://schemas.microsoft.com/office/drawing/2014/main" id="{5DFFF50A-B721-9263-AC61-417E4C8F3001}"/>
                    </a:ext>
                  </a:extLst>
                </p:cNvPr>
                <p:cNvSpPr/>
                <p:nvPr/>
              </p:nvSpPr>
              <p:spPr>
                <a:xfrm>
                  <a:off x="9219919" y="3245985"/>
                  <a:ext cx="124472" cy="111794"/>
                </a:xfrm>
                <a:custGeom>
                  <a:avLst/>
                  <a:gdLst>
                    <a:gd name="connsiteX0" fmla="*/ 4610 w 124472"/>
                    <a:gd name="connsiteY0" fmla="*/ 111795 h 111794"/>
                    <a:gd name="connsiteX1" fmla="*/ 29966 w 124472"/>
                    <a:gd name="connsiteY1" fmla="*/ 59931 h 111794"/>
                    <a:gd name="connsiteX2" fmla="*/ 124473 w 124472"/>
                    <a:gd name="connsiteY2" fmla="*/ 4610 h 111794"/>
                    <a:gd name="connsiteX3" fmla="*/ 122168 w 124472"/>
                    <a:gd name="connsiteY3" fmla="*/ 0 h 111794"/>
                    <a:gd name="connsiteX4" fmla="*/ 26508 w 124472"/>
                    <a:gd name="connsiteY4" fmla="*/ 55321 h 111794"/>
                    <a:gd name="connsiteX5" fmla="*/ 25356 w 124472"/>
                    <a:gd name="connsiteY5" fmla="*/ 56474 h 111794"/>
                    <a:gd name="connsiteX6" fmla="*/ 0 w 124472"/>
                    <a:gd name="connsiteY6" fmla="*/ 108337 h 111794"/>
                    <a:gd name="connsiteX7" fmla="*/ 4610 w 124472"/>
                    <a:gd name="connsiteY7" fmla="*/ 111795 h 1117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24472" h="111794">
                      <a:moveTo>
                        <a:pt x="4610" y="111795"/>
                      </a:moveTo>
                      <a:lnTo>
                        <a:pt x="29966" y="59931"/>
                      </a:lnTo>
                      <a:lnTo>
                        <a:pt x="124473" y="4610"/>
                      </a:lnTo>
                      <a:lnTo>
                        <a:pt x="122168" y="0"/>
                      </a:lnTo>
                      <a:lnTo>
                        <a:pt x="26508" y="55321"/>
                      </a:lnTo>
                      <a:cubicBezTo>
                        <a:pt x="26508" y="55321"/>
                        <a:pt x="25356" y="56474"/>
                        <a:pt x="25356" y="56474"/>
                      </a:cubicBezTo>
                      <a:lnTo>
                        <a:pt x="0" y="108337"/>
                      </a:lnTo>
                      <a:lnTo>
                        <a:pt x="4610" y="11179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12308069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618" name="Freeform: Shape 4617">
                  <a:extLst>
                    <a:ext uri="{FF2B5EF4-FFF2-40B4-BE49-F238E27FC236}">
                      <a16:creationId xmlns:a16="http://schemas.microsoft.com/office/drawing/2014/main" id="{83BB2A39-8381-3052-D646-D15ABB0292BC}"/>
                    </a:ext>
                  </a:extLst>
                </p:cNvPr>
                <p:cNvSpPr/>
                <p:nvPr/>
              </p:nvSpPr>
              <p:spPr>
                <a:xfrm>
                  <a:off x="9262563" y="3257510"/>
                  <a:ext cx="87591" cy="99117"/>
                </a:xfrm>
                <a:custGeom>
                  <a:avLst/>
                  <a:gdLst>
                    <a:gd name="connsiteX0" fmla="*/ 5763 w 87591"/>
                    <a:gd name="connsiteY0" fmla="*/ 99117 h 99117"/>
                    <a:gd name="connsiteX1" fmla="*/ 36881 w 87591"/>
                    <a:gd name="connsiteY1" fmla="*/ 34576 h 99117"/>
                    <a:gd name="connsiteX2" fmla="*/ 87592 w 87591"/>
                    <a:gd name="connsiteY2" fmla="*/ 4610 h 99117"/>
                    <a:gd name="connsiteX3" fmla="*/ 85287 w 87591"/>
                    <a:gd name="connsiteY3" fmla="*/ 0 h 99117"/>
                    <a:gd name="connsiteX4" fmla="*/ 33423 w 87591"/>
                    <a:gd name="connsiteY4" fmla="*/ 29966 h 99117"/>
                    <a:gd name="connsiteX5" fmla="*/ 32271 w 87591"/>
                    <a:gd name="connsiteY5" fmla="*/ 31118 h 99117"/>
                    <a:gd name="connsiteX6" fmla="*/ 0 w 87591"/>
                    <a:gd name="connsiteY6" fmla="*/ 95660 h 99117"/>
                    <a:gd name="connsiteX7" fmla="*/ 5763 w 87591"/>
                    <a:gd name="connsiteY7" fmla="*/ 99117 h 991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7591" h="99117">
                      <a:moveTo>
                        <a:pt x="5763" y="99117"/>
                      </a:moveTo>
                      <a:lnTo>
                        <a:pt x="36881" y="34576"/>
                      </a:lnTo>
                      <a:lnTo>
                        <a:pt x="87592" y="4610"/>
                      </a:lnTo>
                      <a:lnTo>
                        <a:pt x="85287" y="0"/>
                      </a:lnTo>
                      <a:lnTo>
                        <a:pt x="33423" y="29966"/>
                      </a:lnTo>
                      <a:cubicBezTo>
                        <a:pt x="33423" y="29966"/>
                        <a:pt x="32271" y="31118"/>
                        <a:pt x="32271" y="31118"/>
                      </a:cubicBezTo>
                      <a:lnTo>
                        <a:pt x="0" y="95660"/>
                      </a:lnTo>
                      <a:lnTo>
                        <a:pt x="5763" y="99117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12308067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619" name="Freeform: Shape 4618">
                  <a:extLst>
                    <a:ext uri="{FF2B5EF4-FFF2-40B4-BE49-F238E27FC236}">
                      <a16:creationId xmlns:a16="http://schemas.microsoft.com/office/drawing/2014/main" id="{590FB11D-A4C6-B7C6-DE82-484ED48B43EA}"/>
                    </a:ext>
                  </a:extLst>
                </p:cNvPr>
                <p:cNvSpPr/>
                <p:nvPr/>
              </p:nvSpPr>
              <p:spPr>
                <a:xfrm>
                  <a:off x="9214157" y="3537862"/>
                  <a:ext cx="67998" cy="67710"/>
                </a:xfrm>
                <a:custGeom>
                  <a:avLst/>
                  <a:gdLst>
                    <a:gd name="connsiteX0" fmla="*/ 62236 w 67998"/>
                    <a:gd name="connsiteY0" fmla="*/ 67711 h 67710"/>
                    <a:gd name="connsiteX1" fmla="*/ 67999 w 67998"/>
                    <a:gd name="connsiteY1" fmla="*/ 67711 h 67710"/>
                    <a:gd name="connsiteX2" fmla="*/ 67999 w 67998"/>
                    <a:gd name="connsiteY2" fmla="*/ 19305 h 67710"/>
                    <a:gd name="connsiteX3" fmla="*/ 66847 w 67998"/>
                    <a:gd name="connsiteY3" fmla="*/ 17000 h 67710"/>
                    <a:gd name="connsiteX4" fmla="*/ 48406 w 67998"/>
                    <a:gd name="connsiteY4" fmla="*/ 864 h 67710"/>
                    <a:gd name="connsiteX5" fmla="*/ 44948 w 67998"/>
                    <a:gd name="connsiteY5" fmla="*/ 864 h 67710"/>
                    <a:gd name="connsiteX6" fmla="*/ 0 w 67998"/>
                    <a:gd name="connsiteY6" fmla="*/ 26220 h 67710"/>
                    <a:gd name="connsiteX7" fmla="*/ 2305 w 67998"/>
                    <a:gd name="connsiteY7" fmla="*/ 30830 h 67710"/>
                    <a:gd name="connsiteX8" fmla="*/ 44948 w 67998"/>
                    <a:gd name="connsiteY8" fmla="*/ 5474 h 67710"/>
                    <a:gd name="connsiteX9" fmla="*/ 61084 w 67998"/>
                    <a:gd name="connsiteY9" fmla="*/ 19305 h 67710"/>
                    <a:gd name="connsiteX10" fmla="*/ 61084 w 67998"/>
                    <a:gd name="connsiteY10" fmla="*/ 67711 h 677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67998" h="67710">
                      <a:moveTo>
                        <a:pt x="62236" y="67711"/>
                      </a:moveTo>
                      <a:lnTo>
                        <a:pt x="67999" y="67711"/>
                      </a:lnTo>
                      <a:lnTo>
                        <a:pt x="67999" y="19305"/>
                      </a:lnTo>
                      <a:cubicBezTo>
                        <a:pt x="67999" y="18152"/>
                        <a:pt x="67999" y="18152"/>
                        <a:pt x="66847" y="17000"/>
                      </a:cubicBezTo>
                      <a:lnTo>
                        <a:pt x="48406" y="864"/>
                      </a:lnTo>
                      <a:cubicBezTo>
                        <a:pt x="47254" y="-288"/>
                        <a:pt x="46101" y="-288"/>
                        <a:pt x="44948" y="864"/>
                      </a:cubicBezTo>
                      <a:lnTo>
                        <a:pt x="0" y="26220"/>
                      </a:lnTo>
                      <a:lnTo>
                        <a:pt x="2305" y="30830"/>
                      </a:lnTo>
                      <a:lnTo>
                        <a:pt x="44948" y="5474"/>
                      </a:lnTo>
                      <a:lnTo>
                        <a:pt x="61084" y="19305"/>
                      </a:lnTo>
                      <a:lnTo>
                        <a:pt x="61084" y="6771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12308071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620" name="Freeform: Shape 4619">
                  <a:extLst>
                    <a:ext uri="{FF2B5EF4-FFF2-40B4-BE49-F238E27FC236}">
                      <a16:creationId xmlns:a16="http://schemas.microsoft.com/office/drawing/2014/main" id="{796ACCEB-3FF2-072A-6FE6-397F27963561}"/>
                    </a:ext>
                  </a:extLst>
                </p:cNvPr>
                <p:cNvSpPr/>
                <p:nvPr/>
              </p:nvSpPr>
              <p:spPr>
                <a:xfrm>
                  <a:off x="9051651" y="3494066"/>
                  <a:ext cx="103727" cy="84998"/>
                </a:xfrm>
                <a:custGeom>
                  <a:avLst/>
                  <a:gdLst>
                    <a:gd name="connsiteX0" fmla="*/ 77219 w 103727"/>
                    <a:gd name="connsiteY0" fmla="*/ 84999 h 84998"/>
                    <a:gd name="connsiteX1" fmla="*/ 82982 w 103727"/>
                    <a:gd name="connsiteY1" fmla="*/ 84999 h 84998"/>
                    <a:gd name="connsiteX2" fmla="*/ 82982 w 103727"/>
                    <a:gd name="connsiteY2" fmla="*/ 46965 h 84998"/>
                    <a:gd name="connsiteX3" fmla="*/ 103727 w 103727"/>
                    <a:gd name="connsiteY3" fmla="*/ 4322 h 84998"/>
                    <a:gd name="connsiteX4" fmla="*/ 103727 w 103727"/>
                    <a:gd name="connsiteY4" fmla="*/ 864 h 84998"/>
                    <a:gd name="connsiteX5" fmla="*/ 100270 w 103727"/>
                    <a:gd name="connsiteY5" fmla="*/ 864 h 84998"/>
                    <a:gd name="connsiteX6" fmla="*/ 0 w 103727"/>
                    <a:gd name="connsiteY6" fmla="*/ 58491 h 84998"/>
                    <a:gd name="connsiteX7" fmla="*/ 2305 w 103727"/>
                    <a:gd name="connsiteY7" fmla="*/ 63101 h 84998"/>
                    <a:gd name="connsiteX8" fmla="*/ 94507 w 103727"/>
                    <a:gd name="connsiteY8" fmla="*/ 8932 h 84998"/>
                    <a:gd name="connsiteX9" fmla="*/ 77219 w 103727"/>
                    <a:gd name="connsiteY9" fmla="*/ 44660 h 84998"/>
                    <a:gd name="connsiteX10" fmla="*/ 77219 w 103727"/>
                    <a:gd name="connsiteY10" fmla="*/ 45813 h 84998"/>
                    <a:gd name="connsiteX11" fmla="*/ 77219 w 103727"/>
                    <a:gd name="connsiteY11" fmla="*/ 84999 h 849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03727" h="84998">
                      <a:moveTo>
                        <a:pt x="77219" y="84999"/>
                      </a:moveTo>
                      <a:lnTo>
                        <a:pt x="82982" y="84999"/>
                      </a:lnTo>
                      <a:lnTo>
                        <a:pt x="82982" y="46965"/>
                      </a:lnTo>
                      <a:lnTo>
                        <a:pt x="103727" y="4322"/>
                      </a:lnTo>
                      <a:cubicBezTo>
                        <a:pt x="103727" y="3169"/>
                        <a:pt x="103727" y="2017"/>
                        <a:pt x="103727" y="864"/>
                      </a:cubicBezTo>
                      <a:cubicBezTo>
                        <a:pt x="102575" y="-288"/>
                        <a:pt x="101422" y="-288"/>
                        <a:pt x="100270" y="864"/>
                      </a:cubicBezTo>
                      <a:lnTo>
                        <a:pt x="0" y="58491"/>
                      </a:lnTo>
                      <a:lnTo>
                        <a:pt x="2305" y="63101"/>
                      </a:lnTo>
                      <a:lnTo>
                        <a:pt x="94507" y="8932"/>
                      </a:lnTo>
                      <a:lnTo>
                        <a:pt x="77219" y="44660"/>
                      </a:lnTo>
                      <a:cubicBezTo>
                        <a:pt x="77219" y="44660"/>
                        <a:pt x="77219" y="45813"/>
                        <a:pt x="77219" y="45813"/>
                      </a:cubicBezTo>
                      <a:lnTo>
                        <a:pt x="77219" y="84999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12308071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621" name="Freeform: Shape 4620">
                  <a:extLst>
                    <a:ext uri="{FF2B5EF4-FFF2-40B4-BE49-F238E27FC236}">
                      <a16:creationId xmlns:a16="http://schemas.microsoft.com/office/drawing/2014/main" id="{090F53D6-073C-8FCF-B63B-F0BF4944915B}"/>
                    </a:ext>
                  </a:extLst>
                </p:cNvPr>
                <p:cNvSpPr/>
                <p:nvPr/>
              </p:nvSpPr>
              <p:spPr>
                <a:xfrm>
                  <a:off x="8931788" y="3792570"/>
                  <a:ext cx="67998" cy="36592"/>
                </a:xfrm>
                <a:custGeom>
                  <a:avLst/>
                  <a:gdLst>
                    <a:gd name="connsiteX0" fmla="*/ 62236 w 67998"/>
                    <a:gd name="connsiteY0" fmla="*/ 36593 h 36592"/>
                    <a:gd name="connsiteX1" fmla="*/ 67999 w 67998"/>
                    <a:gd name="connsiteY1" fmla="*/ 36593 h 36592"/>
                    <a:gd name="connsiteX2" fmla="*/ 67999 w 67998"/>
                    <a:gd name="connsiteY2" fmla="*/ 20457 h 36592"/>
                    <a:gd name="connsiteX3" fmla="*/ 66847 w 67998"/>
                    <a:gd name="connsiteY3" fmla="*/ 18152 h 36592"/>
                    <a:gd name="connsiteX4" fmla="*/ 47254 w 67998"/>
                    <a:gd name="connsiteY4" fmla="*/ 864 h 36592"/>
                    <a:gd name="connsiteX5" fmla="*/ 43796 w 67998"/>
                    <a:gd name="connsiteY5" fmla="*/ 864 h 36592"/>
                    <a:gd name="connsiteX6" fmla="*/ 0 w 67998"/>
                    <a:gd name="connsiteY6" fmla="*/ 26220 h 36592"/>
                    <a:gd name="connsiteX7" fmla="*/ 2305 w 67998"/>
                    <a:gd name="connsiteY7" fmla="*/ 30830 h 36592"/>
                    <a:gd name="connsiteX8" fmla="*/ 44948 w 67998"/>
                    <a:gd name="connsiteY8" fmla="*/ 6627 h 36592"/>
                    <a:gd name="connsiteX9" fmla="*/ 62236 w 67998"/>
                    <a:gd name="connsiteY9" fmla="*/ 21610 h 36592"/>
                    <a:gd name="connsiteX10" fmla="*/ 62236 w 67998"/>
                    <a:gd name="connsiteY10" fmla="*/ 36593 h 365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67998" h="36592">
                      <a:moveTo>
                        <a:pt x="62236" y="36593"/>
                      </a:moveTo>
                      <a:lnTo>
                        <a:pt x="67999" y="36593"/>
                      </a:lnTo>
                      <a:lnTo>
                        <a:pt x="67999" y="20457"/>
                      </a:lnTo>
                      <a:cubicBezTo>
                        <a:pt x="67999" y="19305"/>
                        <a:pt x="67999" y="19305"/>
                        <a:pt x="66847" y="18152"/>
                      </a:cubicBezTo>
                      <a:lnTo>
                        <a:pt x="47254" y="864"/>
                      </a:lnTo>
                      <a:cubicBezTo>
                        <a:pt x="46101" y="-288"/>
                        <a:pt x="44948" y="-288"/>
                        <a:pt x="43796" y="864"/>
                      </a:cubicBezTo>
                      <a:lnTo>
                        <a:pt x="0" y="26220"/>
                      </a:lnTo>
                      <a:lnTo>
                        <a:pt x="2305" y="30830"/>
                      </a:lnTo>
                      <a:lnTo>
                        <a:pt x="44948" y="6627"/>
                      </a:lnTo>
                      <a:lnTo>
                        <a:pt x="62236" y="21610"/>
                      </a:lnTo>
                      <a:lnTo>
                        <a:pt x="62236" y="36593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12308066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622" name="Freeform: Shape 4621">
                  <a:extLst>
                    <a:ext uri="{FF2B5EF4-FFF2-40B4-BE49-F238E27FC236}">
                      <a16:creationId xmlns:a16="http://schemas.microsoft.com/office/drawing/2014/main" id="{1E8B5D94-4579-8ECA-A21A-38477094B186}"/>
                    </a:ext>
                  </a:extLst>
                </p:cNvPr>
                <p:cNvSpPr/>
                <p:nvPr/>
              </p:nvSpPr>
              <p:spPr>
                <a:xfrm>
                  <a:off x="8968669" y="3483405"/>
                  <a:ext cx="519788" cy="240877"/>
                </a:xfrm>
                <a:custGeom>
                  <a:avLst/>
                  <a:gdLst>
                    <a:gd name="connsiteX0" fmla="*/ 1153 w 519788"/>
                    <a:gd name="connsiteY0" fmla="*/ 240878 h 240877"/>
                    <a:gd name="connsiteX1" fmla="*/ 162506 w 519788"/>
                    <a:gd name="connsiteY1" fmla="*/ 147523 h 240877"/>
                    <a:gd name="connsiteX2" fmla="*/ 178641 w 519788"/>
                    <a:gd name="connsiteY2" fmla="*/ 161354 h 240877"/>
                    <a:gd name="connsiteX3" fmla="*/ 182099 w 519788"/>
                    <a:gd name="connsiteY3" fmla="*/ 161354 h 240877"/>
                    <a:gd name="connsiteX4" fmla="*/ 261623 w 519788"/>
                    <a:gd name="connsiteY4" fmla="*/ 115253 h 240877"/>
                    <a:gd name="connsiteX5" fmla="*/ 286979 w 519788"/>
                    <a:gd name="connsiteY5" fmla="*/ 137151 h 240877"/>
                    <a:gd name="connsiteX6" fmla="*/ 290436 w 519788"/>
                    <a:gd name="connsiteY6" fmla="*/ 137151 h 240877"/>
                    <a:gd name="connsiteX7" fmla="*/ 519789 w 519788"/>
                    <a:gd name="connsiteY7" fmla="*/ 4610 h 240877"/>
                    <a:gd name="connsiteX8" fmla="*/ 517484 w 519788"/>
                    <a:gd name="connsiteY8" fmla="*/ 0 h 240877"/>
                    <a:gd name="connsiteX9" fmla="*/ 290436 w 519788"/>
                    <a:gd name="connsiteY9" fmla="*/ 132540 h 240877"/>
                    <a:gd name="connsiteX10" fmla="*/ 265081 w 519788"/>
                    <a:gd name="connsiteY10" fmla="*/ 110642 h 240877"/>
                    <a:gd name="connsiteX11" fmla="*/ 261623 w 519788"/>
                    <a:gd name="connsiteY11" fmla="*/ 110642 h 240877"/>
                    <a:gd name="connsiteX12" fmla="*/ 182099 w 519788"/>
                    <a:gd name="connsiteY12" fmla="*/ 156743 h 240877"/>
                    <a:gd name="connsiteX13" fmla="*/ 165964 w 519788"/>
                    <a:gd name="connsiteY13" fmla="*/ 142913 h 240877"/>
                    <a:gd name="connsiteX14" fmla="*/ 162506 w 519788"/>
                    <a:gd name="connsiteY14" fmla="*/ 142913 h 240877"/>
                    <a:gd name="connsiteX15" fmla="*/ 0 w 519788"/>
                    <a:gd name="connsiteY15" fmla="*/ 237420 h 240877"/>
                    <a:gd name="connsiteX16" fmla="*/ 1153 w 519788"/>
                    <a:gd name="connsiteY16" fmla="*/ 240878 h 2408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519788" h="240877">
                      <a:moveTo>
                        <a:pt x="1153" y="240878"/>
                      </a:moveTo>
                      <a:lnTo>
                        <a:pt x="162506" y="147523"/>
                      </a:lnTo>
                      <a:lnTo>
                        <a:pt x="178641" y="161354"/>
                      </a:lnTo>
                      <a:cubicBezTo>
                        <a:pt x="179794" y="162506"/>
                        <a:pt x="180946" y="162506"/>
                        <a:pt x="182099" y="161354"/>
                      </a:cubicBezTo>
                      <a:lnTo>
                        <a:pt x="261623" y="115253"/>
                      </a:lnTo>
                      <a:lnTo>
                        <a:pt x="286979" y="137151"/>
                      </a:lnTo>
                      <a:cubicBezTo>
                        <a:pt x="288131" y="138303"/>
                        <a:pt x="289284" y="138303"/>
                        <a:pt x="290436" y="137151"/>
                      </a:cubicBezTo>
                      <a:lnTo>
                        <a:pt x="519789" y="4610"/>
                      </a:lnTo>
                      <a:lnTo>
                        <a:pt x="517484" y="0"/>
                      </a:lnTo>
                      <a:lnTo>
                        <a:pt x="290436" y="132540"/>
                      </a:lnTo>
                      <a:lnTo>
                        <a:pt x="265081" y="110642"/>
                      </a:lnTo>
                      <a:cubicBezTo>
                        <a:pt x="263928" y="109490"/>
                        <a:pt x="262776" y="109490"/>
                        <a:pt x="261623" y="110642"/>
                      </a:cubicBezTo>
                      <a:lnTo>
                        <a:pt x="182099" y="156743"/>
                      </a:lnTo>
                      <a:lnTo>
                        <a:pt x="165964" y="142913"/>
                      </a:lnTo>
                      <a:cubicBezTo>
                        <a:pt x="164811" y="141761"/>
                        <a:pt x="163658" y="141761"/>
                        <a:pt x="162506" y="142913"/>
                      </a:cubicBezTo>
                      <a:lnTo>
                        <a:pt x="0" y="237420"/>
                      </a:lnTo>
                      <a:lnTo>
                        <a:pt x="1153" y="240878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12308076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623" name="Freeform: Shape 4622">
                  <a:extLst>
                    <a:ext uri="{FF2B5EF4-FFF2-40B4-BE49-F238E27FC236}">
                      <a16:creationId xmlns:a16="http://schemas.microsoft.com/office/drawing/2014/main" id="{D67DF1E5-9651-D09D-D040-040EF39328BC}"/>
                    </a:ext>
                  </a:extLst>
                </p:cNvPr>
                <p:cNvSpPr/>
                <p:nvPr/>
              </p:nvSpPr>
              <p:spPr>
                <a:xfrm>
                  <a:off x="9155378" y="3446524"/>
                  <a:ext cx="55321" cy="191319"/>
                </a:xfrm>
                <a:custGeom>
                  <a:avLst/>
                  <a:gdLst>
                    <a:gd name="connsiteX0" fmla="*/ 0 w 55321"/>
                    <a:gd name="connsiteY0" fmla="*/ 191319 h 191319"/>
                    <a:gd name="connsiteX1" fmla="*/ 5763 w 55321"/>
                    <a:gd name="connsiteY1" fmla="*/ 191319 h 191319"/>
                    <a:gd name="connsiteX2" fmla="*/ 5763 w 55321"/>
                    <a:gd name="connsiteY2" fmla="*/ 102575 h 191319"/>
                    <a:gd name="connsiteX3" fmla="*/ 55321 w 55321"/>
                    <a:gd name="connsiteY3" fmla="*/ 2305 h 191319"/>
                    <a:gd name="connsiteX4" fmla="*/ 50711 w 55321"/>
                    <a:gd name="connsiteY4" fmla="*/ 0 h 191319"/>
                    <a:gd name="connsiteX5" fmla="*/ 1153 w 55321"/>
                    <a:gd name="connsiteY5" fmla="*/ 100270 h 191319"/>
                    <a:gd name="connsiteX6" fmla="*/ 1153 w 55321"/>
                    <a:gd name="connsiteY6" fmla="*/ 101422 h 191319"/>
                    <a:gd name="connsiteX7" fmla="*/ 1153 w 55321"/>
                    <a:gd name="connsiteY7" fmla="*/ 191319 h 1913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5321" h="191319">
                      <a:moveTo>
                        <a:pt x="0" y="191319"/>
                      </a:moveTo>
                      <a:lnTo>
                        <a:pt x="5763" y="191319"/>
                      </a:lnTo>
                      <a:lnTo>
                        <a:pt x="5763" y="102575"/>
                      </a:lnTo>
                      <a:lnTo>
                        <a:pt x="55321" y="2305"/>
                      </a:lnTo>
                      <a:lnTo>
                        <a:pt x="50711" y="0"/>
                      </a:lnTo>
                      <a:lnTo>
                        <a:pt x="1153" y="100270"/>
                      </a:lnTo>
                      <a:cubicBezTo>
                        <a:pt x="1153" y="100270"/>
                        <a:pt x="1153" y="101422"/>
                        <a:pt x="1153" y="101422"/>
                      </a:cubicBezTo>
                      <a:lnTo>
                        <a:pt x="1153" y="191319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12308067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624" name="Freeform: Shape 4623">
                  <a:extLst>
                    <a:ext uri="{FF2B5EF4-FFF2-40B4-BE49-F238E27FC236}">
                      <a16:creationId xmlns:a16="http://schemas.microsoft.com/office/drawing/2014/main" id="{B89D1ADD-05C7-42C2-353F-101D97AD8E81}"/>
                    </a:ext>
                  </a:extLst>
                </p:cNvPr>
                <p:cNvSpPr/>
                <p:nvPr/>
              </p:nvSpPr>
              <p:spPr>
                <a:xfrm>
                  <a:off x="9315579" y="3331272"/>
                  <a:ext cx="34575" cy="86439"/>
                </a:xfrm>
                <a:custGeom>
                  <a:avLst/>
                  <a:gdLst>
                    <a:gd name="connsiteX0" fmla="*/ 0 w 34575"/>
                    <a:gd name="connsiteY0" fmla="*/ 86439 h 86439"/>
                    <a:gd name="connsiteX1" fmla="*/ 5763 w 34575"/>
                    <a:gd name="connsiteY1" fmla="*/ 86439 h 86439"/>
                    <a:gd name="connsiteX2" fmla="*/ 5763 w 34575"/>
                    <a:gd name="connsiteY2" fmla="*/ 61084 h 86439"/>
                    <a:gd name="connsiteX3" fmla="*/ 34576 w 34575"/>
                    <a:gd name="connsiteY3" fmla="*/ 2305 h 86439"/>
                    <a:gd name="connsiteX4" fmla="*/ 29965 w 34575"/>
                    <a:gd name="connsiteY4" fmla="*/ 0 h 86439"/>
                    <a:gd name="connsiteX5" fmla="*/ 1152 w 34575"/>
                    <a:gd name="connsiteY5" fmla="*/ 58779 h 86439"/>
                    <a:gd name="connsiteX6" fmla="*/ 1152 w 34575"/>
                    <a:gd name="connsiteY6" fmla="*/ 59931 h 86439"/>
                    <a:gd name="connsiteX7" fmla="*/ 1152 w 34575"/>
                    <a:gd name="connsiteY7" fmla="*/ 86439 h 864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4575" h="86439">
                      <a:moveTo>
                        <a:pt x="0" y="86439"/>
                      </a:moveTo>
                      <a:lnTo>
                        <a:pt x="5763" y="86439"/>
                      </a:lnTo>
                      <a:lnTo>
                        <a:pt x="5763" y="61084"/>
                      </a:lnTo>
                      <a:lnTo>
                        <a:pt x="34576" y="2305"/>
                      </a:lnTo>
                      <a:lnTo>
                        <a:pt x="29965" y="0"/>
                      </a:lnTo>
                      <a:lnTo>
                        <a:pt x="1152" y="58779"/>
                      </a:lnTo>
                      <a:cubicBezTo>
                        <a:pt x="1152" y="58779"/>
                        <a:pt x="1152" y="59931"/>
                        <a:pt x="1152" y="59931"/>
                      </a:cubicBezTo>
                      <a:lnTo>
                        <a:pt x="1152" y="86439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12308069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625" name="Freeform: Shape 4624">
                  <a:extLst>
                    <a:ext uri="{FF2B5EF4-FFF2-40B4-BE49-F238E27FC236}">
                      <a16:creationId xmlns:a16="http://schemas.microsoft.com/office/drawing/2014/main" id="{B798733A-FAF2-1317-4665-F6CA964983F8}"/>
                    </a:ext>
                  </a:extLst>
                </p:cNvPr>
                <p:cNvSpPr/>
                <p:nvPr/>
              </p:nvSpPr>
              <p:spPr>
                <a:xfrm>
                  <a:off x="9159988" y="3777299"/>
                  <a:ext cx="34575" cy="86439"/>
                </a:xfrm>
                <a:custGeom>
                  <a:avLst/>
                  <a:gdLst>
                    <a:gd name="connsiteX0" fmla="*/ 0 w 34575"/>
                    <a:gd name="connsiteY0" fmla="*/ 86439 h 86439"/>
                    <a:gd name="connsiteX1" fmla="*/ 5763 w 34575"/>
                    <a:gd name="connsiteY1" fmla="*/ 86439 h 86439"/>
                    <a:gd name="connsiteX2" fmla="*/ 5763 w 34575"/>
                    <a:gd name="connsiteY2" fmla="*/ 61084 h 86439"/>
                    <a:gd name="connsiteX3" fmla="*/ 34576 w 34575"/>
                    <a:gd name="connsiteY3" fmla="*/ 2305 h 86439"/>
                    <a:gd name="connsiteX4" fmla="*/ 29965 w 34575"/>
                    <a:gd name="connsiteY4" fmla="*/ 0 h 86439"/>
                    <a:gd name="connsiteX5" fmla="*/ 1152 w 34575"/>
                    <a:gd name="connsiteY5" fmla="*/ 58779 h 86439"/>
                    <a:gd name="connsiteX6" fmla="*/ 1152 w 34575"/>
                    <a:gd name="connsiteY6" fmla="*/ 59931 h 86439"/>
                    <a:gd name="connsiteX7" fmla="*/ 1152 w 34575"/>
                    <a:gd name="connsiteY7" fmla="*/ 86439 h 864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4575" h="86439">
                      <a:moveTo>
                        <a:pt x="0" y="86439"/>
                      </a:moveTo>
                      <a:lnTo>
                        <a:pt x="5763" y="86439"/>
                      </a:lnTo>
                      <a:lnTo>
                        <a:pt x="5763" y="61084"/>
                      </a:lnTo>
                      <a:lnTo>
                        <a:pt x="34576" y="2305"/>
                      </a:lnTo>
                      <a:lnTo>
                        <a:pt x="29965" y="0"/>
                      </a:lnTo>
                      <a:lnTo>
                        <a:pt x="1152" y="58779"/>
                      </a:lnTo>
                      <a:cubicBezTo>
                        <a:pt x="1152" y="58779"/>
                        <a:pt x="1152" y="59931"/>
                        <a:pt x="1152" y="59931"/>
                      </a:cubicBezTo>
                      <a:lnTo>
                        <a:pt x="1152" y="86439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12308069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626" name="Freeform: Shape 4625">
                  <a:extLst>
                    <a:ext uri="{FF2B5EF4-FFF2-40B4-BE49-F238E27FC236}">
                      <a16:creationId xmlns:a16="http://schemas.microsoft.com/office/drawing/2014/main" id="{F55C4980-40A4-6950-CD8E-19E14950D8DA}"/>
                    </a:ext>
                  </a:extLst>
                </p:cNvPr>
                <p:cNvSpPr/>
                <p:nvPr/>
              </p:nvSpPr>
              <p:spPr>
                <a:xfrm>
                  <a:off x="9191106" y="3392356"/>
                  <a:ext cx="183251" cy="224742"/>
                </a:xfrm>
                <a:custGeom>
                  <a:avLst/>
                  <a:gdLst>
                    <a:gd name="connsiteX0" fmla="*/ 3458 w 183251"/>
                    <a:gd name="connsiteY0" fmla="*/ 224742 h 224742"/>
                    <a:gd name="connsiteX1" fmla="*/ 40338 w 183251"/>
                    <a:gd name="connsiteY1" fmla="*/ 149828 h 224742"/>
                    <a:gd name="connsiteX2" fmla="*/ 40338 w 183251"/>
                    <a:gd name="connsiteY2" fmla="*/ 148676 h 224742"/>
                    <a:gd name="connsiteX3" fmla="*/ 40338 w 183251"/>
                    <a:gd name="connsiteY3" fmla="*/ 110642 h 224742"/>
                    <a:gd name="connsiteX4" fmla="*/ 56474 w 183251"/>
                    <a:gd name="connsiteY4" fmla="*/ 78372 h 224742"/>
                    <a:gd name="connsiteX5" fmla="*/ 183251 w 183251"/>
                    <a:gd name="connsiteY5" fmla="*/ 4610 h 224742"/>
                    <a:gd name="connsiteX6" fmla="*/ 180947 w 183251"/>
                    <a:gd name="connsiteY6" fmla="*/ 0 h 224742"/>
                    <a:gd name="connsiteX7" fmla="*/ 54169 w 183251"/>
                    <a:gd name="connsiteY7" fmla="*/ 73762 h 224742"/>
                    <a:gd name="connsiteX8" fmla="*/ 53016 w 183251"/>
                    <a:gd name="connsiteY8" fmla="*/ 74914 h 224742"/>
                    <a:gd name="connsiteX9" fmla="*/ 36881 w 183251"/>
                    <a:gd name="connsiteY9" fmla="*/ 108337 h 224742"/>
                    <a:gd name="connsiteX10" fmla="*/ 36881 w 183251"/>
                    <a:gd name="connsiteY10" fmla="*/ 109490 h 224742"/>
                    <a:gd name="connsiteX11" fmla="*/ 36881 w 183251"/>
                    <a:gd name="connsiteY11" fmla="*/ 147523 h 224742"/>
                    <a:gd name="connsiteX12" fmla="*/ 0 w 183251"/>
                    <a:gd name="connsiteY12" fmla="*/ 222437 h 224742"/>
                    <a:gd name="connsiteX13" fmla="*/ 3458 w 183251"/>
                    <a:gd name="connsiteY13" fmla="*/ 224742 h 2247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83251" h="224742">
                      <a:moveTo>
                        <a:pt x="3458" y="224742"/>
                      </a:moveTo>
                      <a:lnTo>
                        <a:pt x="40338" y="149828"/>
                      </a:lnTo>
                      <a:cubicBezTo>
                        <a:pt x="40338" y="149828"/>
                        <a:pt x="40338" y="148676"/>
                        <a:pt x="40338" y="148676"/>
                      </a:cubicBezTo>
                      <a:lnTo>
                        <a:pt x="40338" y="110642"/>
                      </a:lnTo>
                      <a:lnTo>
                        <a:pt x="56474" y="78372"/>
                      </a:lnTo>
                      <a:lnTo>
                        <a:pt x="183251" y="4610"/>
                      </a:lnTo>
                      <a:lnTo>
                        <a:pt x="180947" y="0"/>
                      </a:lnTo>
                      <a:lnTo>
                        <a:pt x="54169" y="73762"/>
                      </a:lnTo>
                      <a:cubicBezTo>
                        <a:pt x="54169" y="73762"/>
                        <a:pt x="53016" y="74914"/>
                        <a:pt x="53016" y="74914"/>
                      </a:cubicBezTo>
                      <a:lnTo>
                        <a:pt x="36881" y="108337"/>
                      </a:lnTo>
                      <a:cubicBezTo>
                        <a:pt x="36881" y="108337"/>
                        <a:pt x="36881" y="109490"/>
                        <a:pt x="36881" y="109490"/>
                      </a:cubicBezTo>
                      <a:lnTo>
                        <a:pt x="36881" y="147523"/>
                      </a:lnTo>
                      <a:lnTo>
                        <a:pt x="0" y="222437"/>
                      </a:lnTo>
                      <a:lnTo>
                        <a:pt x="3458" y="224742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12308069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627" name="Freeform: Shape 4626">
                  <a:extLst>
                    <a:ext uri="{FF2B5EF4-FFF2-40B4-BE49-F238E27FC236}">
                      <a16:creationId xmlns:a16="http://schemas.microsoft.com/office/drawing/2014/main" id="{A008EE65-53BE-920B-E60A-576E2DA5D964}"/>
                    </a:ext>
                  </a:extLst>
                </p:cNvPr>
                <p:cNvSpPr/>
                <p:nvPr/>
              </p:nvSpPr>
              <p:spPr>
                <a:xfrm>
                  <a:off x="9253343" y="3497236"/>
                  <a:ext cx="65694" cy="36880"/>
                </a:xfrm>
                <a:custGeom>
                  <a:avLst/>
                  <a:gdLst>
                    <a:gd name="connsiteX0" fmla="*/ 39186 w 65694"/>
                    <a:gd name="connsiteY0" fmla="*/ 36881 h 36880"/>
                    <a:gd name="connsiteX1" fmla="*/ 40338 w 65694"/>
                    <a:gd name="connsiteY1" fmla="*/ 36881 h 36880"/>
                    <a:gd name="connsiteX2" fmla="*/ 65694 w 65694"/>
                    <a:gd name="connsiteY2" fmla="*/ 21898 h 36880"/>
                    <a:gd name="connsiteX3" fmla="*/ 63389 w 65694"/>
                    <a:gd name="connsiteY3" fmla="*/ 17288 h 36880"/>
                    <a:gd name="connsiteX4" fmla="*/ 39186 w 65694"/>
                    <a:gd name="connsiteY4" fmla="*/ 31118 h 36880"/>
                    <a:gd name="connsiteX5" fmla="*/ 3458 w 65694"/>
                    <a:gd name="connsiteY5" fmla="*/ 0 h 36880"/>
                    <a:gd name="connsiteX6" fmla="*/ 0 w 65694"/>
                    <a:gd name="connsiteY6" fmla="*/ 3458 h 36880"/>
                    <a:gd name="connsiteX7" fmla="*/ 36881 w 65694"/>
                    <a:gd name="connsiteY7" fmla="*/ 35728 h 36880"/>
                    <a:gd name="connsiteX8" fmla="*/ 39186 w 65694"/>
                    <a:gd name="connsiteY8" fmla="*/ 36881 h 368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65694" h="36880">
                      <a:moveTo>
                        <a:pt x="39186" y="36881"/>
                      </a:moveTo>
                      <a:cubicBezTo>
                        <a:pt x="39186" y="36881"/>
                        <a:pt x="40338" y="36881"/>
                        <a:pt x="40338" y="36881"/>
                      </a:cubicBezTo>
                      <a:lnTo>
                        <a:pt x="65694" y="21898"/>
                      </a:lnTo>
                      <a:lnTo>
                        <a:pt x="63389" y="17288"/>
                      </a:lnTo>
                      <a:lnTo>
                        <a:pt x="39186" y="31118"/>
                      </a:lnTo>
                      <a:lnTo>
                        <a:pt x="3458" y="0"/>
                      </a:lnTo>
                      <a:lnTo>
                        <a:pt x="0" y="3458"/>
                      </a:lnTo>
                      <a:lnTo>
                        <a:pt x="36881" y="35728"/>
                      </a:lnTo>
                      <a:cubicBezTo>
                        <a:pt x="38034" y="36881"/>
                        <a:pt x="39186" y="36881"/>
                        <a:pt x="39186" y="3688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12308066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628" name="Freeform: Shape 4627">
                  <a:extLst>
                    <a:ext uri="{FF2B5EF4-FFF2-40B4-BE49-F238E27FC236}">
                      <a16:creationId xmlns:a16="http://schemas.microsoft.com/office/drawing/2014/main" id="{F7C9A349-F1FD-0964-CF78-ABCA1B107D52}"/>
                    </a:ext>
                  </a:extLst>
                </p:cNvPr>
                <p:cNvSpPr/>
                <p:nvPr/>
              </p:nvSpPr>
              <p:spPr>
                <a:xfrm>
                  <a:off x="9291376" y="3443067"/>
                  <a:ext cx="26507" cy="43795"/>
                </a:xfrm>
                <a:custGeom>
                  <a:avLst/>
                  <a:gdLst>
                    <a:gd name="connsiteX0" fmla="*/ 23051 w 26507"/>
                    <a:gd name="connsiteY0" fmla="*/ 43796 h 43795"/>
                    <a:gd name="connsiteX1" fmla="*/ 26508 w 26507"/>
                    <a:gd name="connsiteY1" fmla="*/ 40338 h 43795"/>
                    <a:gd name="connsiteX2" fmla="*/ 5763 w 26507"/>
                    <a:gd name="connsiteY2" fmla="*/ 21898 h 43795"/>
                    <a:gd name="connsiteX3" fmla="*/ 5763 w 26507"/>
                    <a:gd name="connsiteY3" fmla="*/ 0 h 43795"/>
                    <a:gd name="connsiteX4" fmla="*/ 0 w 26507"/>
                    <a:gd name="connsiteY4" fmla="*/ 0 h 43795"/>
                    <a:gd name="connsiteX5" fmla="*/ 0 w 26507"/>
                    <a:gd name="connsiteY5" fmla="*/ 23051 h 43795"/>
                    <a:gd name="connsiteX6" fmla="*/ 1153 w 26507"/>
                    <a:gd name="connsiteY6" fmla="*/ 25356 h 43795"/>
                    <a:gd name="connsiteX7" fmla="*/ 23051 w 26507"/>
                    <a:gd name="connsiteY7" fmla="*/ 43796 h 437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6507" h="43795">
                      <a:moveTo>
                        <a:pt x="23051" y="43796"/>
                      </a:moveTo>
                      <a:lnTo>
                        <a:pt x="26508" y="40338"/>
                      </a:lnTo>
                      <a:lnTo>
                        <a:pt x="5763" y="21898"/>
                      </a:lnTo>
                      <a:lnTo>
                        <a:pt x="5763" y="0"/>
                      </a:lnTo>
                      <a:lnTo>
                        <a:pt x="0" y="0"/>
                      </a:lnTo>
                      <a:lnTo>
                        <a:pt x="0" y="23051"/>
                      </a:lnTo>
                      <a:cubicBezTo>
                        <a:pt x="0" y="24203"/>
                        <a:pt x="0" y="24203"/>
                        <a:pt x="1153" y="25356"/>
                      </a:cubicBezTo>
                      <a:lnTo>
                        <a:pt x="23051" y="43796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12308067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629" name="Freeform: Shape 4628">
                  <a:extLst>
                    <a:ext uri="{FF2B5EF4-FFF2-40B4-BE49-F238E27FC236}">
                      <a16:creationId xmlns:a16="http://schemas.microsoft.com/office/drawing/2014/main" id="{DAF0F62D-B67A-BE68-3097-1438F3041205}"/>
                    </a:ext>
                  </a:extLst>
                </p:cNvPr>
                <p:cNvSpPr/>
                <p:nvPr/>
              </p:nvSpPr>
              <p:spPr>
                <a:xfrm>
                  <a:off x="9335172" y="3418864"/>
                  <a:ext cx="63388" cy="123320"/>
                </a:xfrm>
                <a:custGeom>
                  <a:avLst/>
                  <a:gdLst>
                    <a:gd name="connsiteX0" fmla="*/ 4610 w 63388"/>
                    <a:gd name="connsiteY0" fmla="*/ 123320 h 123320"/>
                    <a:gd name="connsiteX1" fmla="*/ 63389 w 63388"/>
                    <a:gd name="connsiteY1" fmla="*/ 2305 h 123320"/>
                    <a:gd name="connsiteX2" fmla="*/ 58779 w 63388"/>
                    <a:gd name="connsiteY2" fmla="*/ 0 h 123320"/>
                    <a:gd name="connsiteX3" fmla="*/ 0 w 63388"/>
                    <a:gd name="connsiteY3" fmla="*/ 121015 h 1233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3388" h="123320">
                      <a:moveTo>
                        <a:pt x="4610" y="123320"/>
                      </a:moveTo>
                      <a:lnTo>
                        <a:pt x="63389" y="2305"/>
                      </a:lnTo>
                      <a:lnTo>
                        <a:pt x="58779" y="0"/>
                      </a:lnTo>
                      <a:lnTo>
                        <a:pt x="0" y="1210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12308072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630" name="Freeform: Shape 4629">
                  <a:extLst>
                    <a:ext uri="{FF2B5EF4-FFF2-40B4-BE49-F238E27FC236}">
                      <a16:creationId xmlns:a16="http://schemas.microsoft.com/office/drawing/2014/main" id="{371F4E86-F73C-F630-971E-340C874269C8}"/>
                    </a:ext>
                  </a:extLst>
                </p:cNvPr>
                <p:cNvSpPr/>
                <p:nvPr/>
              </p:nvSpPr>
              <p:spPr>
                <a:xfrm>
                  <a:off x="9342087" y="3682792"/>
                  <a:ext cx="24203" cy="40338"/>
                </a:xfrm>
                <a:custGeom>
                  <a:avLst/>
                  <a:gdLst>
                    <a:gd name="connsiteX0" fmla="*/ 5763 w 24203"/>
                    <a:gd name="connsiteY0" fmla="*/ 40338 h 40338"/>
                    <a:gd name="connsiteX1" fmla="*/ 24203 w 24203"/>
                    <a:gd name="connsiteY1" fmla="*/ 2305 h 40338"/>
                    <a:gd name="connsiteX2" fmla="*/ 19593 w 24203"/>
                    <a:gd name="connsiteY2" fmla="*/ 0 h 40338"/>
                    <a:gd name="connsiteX3" fmla="*/ 0 w 24203"/>
                    <a:gd name="connsiteY3" fmla="*/ 38033 h 403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203" h="40338">
                      <a:moveTo>
                        <a:pt x="5763" y="40338"/>
                      </a:moveTo>
                      <a:lnTo>
                        <a:pt x="24203" y="2305"/>
                      </a:lnTo>
                      <a:lnTo>
                        <a:pt x="19593" y="0"/>
                      </a:lnTo>
                      <a:lnTo>
                        <a:pt x="0" y="38033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12308076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631" name="Freeform: Shape 4630">
                  <a:extLst>
                    <a:ext uri="{FF2B5EF4-FFF2-40B4-BE49-F238E27FC236}">
                      <a16:creationId xmlns:a16="http://schemas.microsoft.com/office/drawing/2014/main" id="{185BCC2D-B8AA-B7B4-786C-39AF9B2A2DAC}"/>
                    </a:ext>
                  </a:extLst>
                </p:cNvPr>
                <p:cNvSpPr/>
                <p:nvPr/>
              </p:nvSpPr>
              <p:spPr>
                <a:xfrm>
                  <a:off x="9338630" y="3537862"/>
                  <a:ext cx="155590" cy="68863"/>
                </a:xfrm>
                <a:custGeom>
                  <a:avLst/>
                  <a:gdLst>
                    <a:gd name="connsiteX0" fmla="*/ 3457 w 155590"/>
                    <a:gd name="connsiteY0" fmla="*/ 68863 h 68863"/>
                    <a:gd name="connsiteX1" fmla="*/ 112947 w 155590"/>
                    <a:gd name="connsiteY1" fmla="*/ 5474 h 68863"/>
                    <a:gd name="connsiteX2" fmla="*/ 149828 w 155590"/>
                    <a:gd name="connsiteY2" fmla="*/ 37745 h 68863"/>
                    <a:gd name="connsiteX3" fmla="*/ 149828 w 155590"/>
                    <a:gd name="connsiteY3" fmla="*/ 64253 h 68863"/>
                    <a:gd name="connsiteX4" fmla="*/ 155591 w 155590"/>
                    <a:gd name="connsiteY4" fmla="*/ 64253 h 68863"/>
                    <a:gd name="connsiteX5" fmla="*/ 155591 w 155590"/>
                    <a:gd name="connsiteY5" fmla="*/ 36593 h 68863"/>
                    <a:gd name="connsiteX6" fmla="*/ 154438 w 155590"/>
                    <a:gd name="connsiteY6" fmla="*/ 34288 h 68863"/>
                    <a:gd name="connsiteX7" fmla="*/ 115253 w 155590"/>
                    <a:gd name="connsiteY7" fmla="*/ 864 h 68863"/>
                    <a:gd name="connsiteX8" fmla="*/ 111795 w 155590"/>
                    <a:gd name="connsiteY8" fmla="*/ 864 h 68863"/>
                    <a:gd name="connsiteX9" fmla="*/ 0 w 155590"/>
                    <a:gd name="connsiteY9" fmla="*/ 65406 h 68863"/>
                    <a:gd name="connsiteX10" fmla="*/ 3457 w 155590"/>
                    <a:gd name="connsiteY10" fmla="*/ 68863 h 688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55590" h="68863">
                      <a:moveTo>
                        <a:pt x="3457" y="68863"/>
                      </a:moveTo>
                      <a:lnTo>
                        <a:pt x="112947" y="5474"/>
                      </a:lnTo>
                      <a:lnTo>
                        <a:pt x="149828" y="37745"/>
                      </a:lnTo>
                      <a:lnTo>
                        <a:pt x="149828" y="64253"/>
                      </a:lnTo>
                      <a:lnTo>
                        <a:pt x="155591" y="64253"/>
                      </a:lnTo>
                      <a:lnTo>
                        <a:pt x="155591" y="36593"/>
                      </a:lnTo>
                      <a:cubicBezTo>
                        <a:pt x="155591" y="35440"/>
                        <a:pt x="155591" y="35440"/>
                        <a:pt x="154438" y="34288"/>
                      </a:cubicBezTo>
                      <a:lnTo>
                        <a:pt x="115253" y="864"/>
                      </a:lnTo>
                      <a:cubicBezTo>
                        <a:pt x="114100" y="-288"/>
                        <a:pt x="112947" y="-288"/>
                        <a:pt x="111795" y="864"/>
                      </a:cubicBezTo>
                      <a:lnTo>
                        <a:pt x="0" y="65406"/>
                      </a:lnTo>
                      <a:lnTo>
                        <a:pt x="3457" y="68863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12308068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632" name="Freeform: Shape 4631">
                  <a:extLst>
                    <a:ext uri="{FF2B5EF4-FFF2-40B4-BE49-F238E27FC236}">
                      <a16:creationId xmlns:a16="http://schemas.microsoft.com/office/drawing/2014/main" id="{831FB3B3-6832-5621-072A-63A1CC316710}"/>
                    </a:ext>
                  </a:extLst>
                </p:cNvPr>
                <p:cNvSpPr/>
                <p:nvPr/>
              </p:nvSpPr>
              <p:spPr>
                <a:xfrm>
                  <a:off x="9395103" y="3679334"/>
                  <a:ext cx="66846" cy="84134"/>
                </a:xfrm>
                <a:custGeom>
                  <a:avLst/>
                  <a:gdLst>
                    <a:gd name="connsiteX0" fmla="*/ 61084 w 66846"/>
                    <a:gd name="connsiteY0" fmla="*/ 84134 h 84134"/>
                    <a:gd name="connsiteX1" fmla="*/ 66846 w 66846"/>
                    <a:gd name="connsiteY1" fmla="*/ 84134 h 84134"/>
                    <a:gd name="connsiteX2" fmla="*/ 66846 w 66846"/>
                    <a:gd name="connsiteY2" fmla="*/ 56474 h 84134"/>
                    <a:gd name="connsiteX3" fmla="*/ 65694 w 66846"/>
                    <a:gd name="connsiteY3" fmla="*/ 54169 h 84134"/>
                    <a:gd name="connsiteX4" fmla="*/ 3457 w 66846"/>
                    <a:gd name="connsiteY4" fmla="*/ 0 h 84134"/>
                    <a:gd name="connsiteX5" fmla="*/ 0 w 66846"/>
                    <a:gd name="connsiteY5" fmla="*/ 3458 h 84134"/>
                    <a:gd name="connsiteX6" fmla="*/ 61084 w 66846"/>
                    <a:gd name="connsiteY6" fmla="*/ 56474 h 84134"/>
                    <a:gd name="connsiteX7" fmla="*/ 61084 w 66846"/>
                    <a:gd name="connsiteY7" fmla="*/ 84134 h 841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6846" h="84134">
                      <a:moveTo>
                        <a:pt x="61084" y="84134"/>
                      </a:moveTo>
                      <a:lnTo>
                        <a:pt x="66846" y="84134"/>
                      </a:lnTo>
                      <a:lnTo>
                        <a:pt x="66846" y="56474"/>
                      </a:lnTo>
                      <a:cubicBezTo>
                        <a:pt x="66846" y="55321"/>
                        <a:pt x="66846" y="55321"/>
                        <a:pt x="65694" y="54169"/>
                      </a:cubicBezTo>
                      <a:lnTo>
                        <a:pt x="3457" y="0"/>
                      </a:lnTo>
                      <a:lnTo>
                        <a:pt x="0" y="3458"/>
                      </a:lnTo>
                      <a:lnTo>
                        <a:pt x="61084" y="56474"/>
                      </a:lnTo>
                      <a:lnTo>
                        <a:pt x="61084" y="84134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12308072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633" name="Freeform: Shape 4632">
                  <a:extLst>
                    <a:ext uri="{FF2B5EF4-FFF2-40B4-BE49-F238E27FC236}">
                      <a16:creationId xmlns:a16="http://schemas.microsoft.com/office/drawing/2014/main" id="{560D67D9-5393-92EE-793A-41D895D123E5}"/>
                    </a:ext>
                  </a:extLst>
                </p:cNvPr>
                <p:cNvSpPr/>
                <p:nvPr/>
              </p:nvSpPr>
              <p:spPr>
                <a:xfrm>
                  <a:off x="9363985" y="3587132"/>
                  <a:ext cx="184404" cy="85286"/>
                </a:xfrm>
                <a:custGeom>
                  <a:avLst/>
                  <a:gdLst>
                    <a:gd name="connsiteX0" fmla="*/ 96812 w 184404"/>
                    <a:gd name="connsiteY0" fmla="*/ 85287 h 85286"/>
                    <a:gd name="connsiteX1" fmla="*/ 97965 w 184404"/>
                    <a:gd name="connsiteY1" fmla="*/ 85287 h 85286"/>
                    <a:gd name="connsiteX2" fmla="*/ 156743 w 184404"/>
                    <a:gd name="connsiteY2" fmla="*/ 50711 h 85286"/>
                    <a:gd name="connsiteX3" fmla="*/ 180947 w 184404"/>
                    <a:gd name="connsiteY3" fmla="*/ 71457 h 85286"/>
                    <a:gd name="connsiteX4" fmla="*/ 184404 w 184404"/>
                    <a:gd name="connsiteY4" fmla="*/ 67999 h 85286"/>
                    <a:gd name="connsiteX5" fmla="*/ 159049 w 184404"/>
                    <a:gd name="connsiteY5" fmla="*/ 46101 h 85286"/>
                    <a:gd name="connsiteX6" fmla="*/ 155591 w 184404"/>
                    <a:gd name="connsiteY6" fmla="*/ 46101 h 85286"/>
                    <a:gd name="connsiteX7" fmla="*/ 96812 w 184404"/>
                    <a:gd name="connsiteY7" fmla="*/ 80677 h 85286"/>
                    <a:gd name="connsiteX8" fmla="*/ 3458 w 184404"/>
                    <a:gd name="connsiteY8" fmla="*/ 0 h 85286"/>
                    <a:gd name="connsiteX9" fmla="*/ 0 w 184404"/>
                    <a:gd name="connsiteY9" fmla="*/ 3458 h 85286"/>
                    <a:gd name="connsiteX10" fmla="*/ 94507 w 184404"/>
                    <a:gd name="connsiteY10" fmla="*/ 85287 h 85286"/>
                    <a:gd name="connsiteX11" fmla="*/ 96812 w 184404"/>
                    <a:gd name="connsiteY11" fmla="*/ 85287 h 852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84404" h="85286">
                      <a:moveTo>
                        <a:pt x="96812" y="85287"/>
                      </a:moveTo>
                      <a:cubicBezTo>
                        <a:pt x="96812" y="85287"/>
                        <a:pt x="97965" y="85287"/>
                        <a:pt x="97965" y="85287"/>
                      </a:cubicBezTo>
                      <a:lnTo>
                        <a:pt x="156743" y="50711"/>
                      </a:lnTo>
                      <a:lnTo>
                        <a:pt x="180947" y="71457"/>
                      </a:lnTo>
                      <a:lnTo>
                        <a:pt x="184404" y="67999"/>
                      </a:lnTo>
                      <a:lnTo>
                        <a:pt x="159049" y="46101"/>
                      </a:lnTo>
                      <a:cubicBezTo>
                        <a:pt x="157896" y="44948"/>
                        <a:pt x="156743" y="44948"/>
                        <a:pt x="155591" y="46101"/>
                      </a:cubicBezTo>
                      <a:lnTo>
                        <a:pt x="96812" y="80677"/>
                      </a:lnTo>
                      <a:lnTo>
                        <a:pt x="3458" y="0"/>
                      </a:lnTo>
                      <a:lnTo>
                        <a:pt x="0" y="3458"/>
                      </a:lnTo>
                      <a:lnTo>
                        <a:pt x="94507" y="85287"/>
                      </a:lnTo>
                      <a:cubicBezTo>
                        <a:pt x="95660" y="85287"/>
                        <a:pt x="96812" y="85287"/>
                        <a:pt x="96812" y="8528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12308071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634" name="Freeform: Shape 4633">
                  <a:extLst>
                    <a:ext uri="{FF2B5EF4-FFF2-40B4-BE49-F238E27FC236}">
                      <a16:creationId xmlns:a16="http://schemas.microsoft.com/office/drawing/2014/main" id="{E14B25A8-431C-7555-7459-7AA79A497DB4}"/>
                    </a:ext>
                  </a:extLst>
                </p:cNvPr>
                <p:cNvSpPr/>
                <p:nvPr/>
              </p:nvSpPr>
              <p:spPr>
                <a:xfrm>
                  <a:off x="8958297" y="3618539"/>
                  <a:ext cx="553212" cy="152997"/>
                </a:xfrm>
                <a:custGeom>
                  <a:avLst/>
                  <a:gdLst>
                    <a:gd name="connsiteX0" fmla="*/ 2305 w 553212"/>
                    <a:gd name="connsiteY0" fmla="*/ 152998 h 152997"/>
                    <a:gd name="connsiteX1" fmla="*/ 229352 w 553212"/>
                    <a:gd name="connsiteY1" fmla="*/ 21610 h 152997"/>
                    <a:gd name="connsiteX2" fmla="*/ 260470 w 553212"/>
                    <a:gd name="connsiteY2" fmla="*/ 48118 h 152997"/>
                    <a:gd name="connsiteX3" fmla="*/ 263928 w 553212"/>
                    <a:gd name="connsiteY3" fmla="*/ 48118 h 152997"/>
                    <a:gd name="connsiteX4" fmla="*/ 335385 w 553212"/>
                    <a:gd name="connsiteY4" fmla="*/ 6627 h 152997"/>
                    <a:gd name="connsiteX5" fmla="*/ 418366 w 553212"/>
                    <a:gd name="connsiteY5" fmla="*/ 78084 h 152997"/>
                    <a:gd name="connsiteX6" fmla="*/ 421824 w 553212"/>
                    <a:gd name="connsiteY6" fmla="*/ 78084 h 152997"/>
                    <a:gd name="connsiteX7" fmla="*/ 470230 w 553212"/>
                    <a:gd name="connsiteY7" fmla="*/ 50423 h 152997"/>
                    <a:gd name="connsiteX8" fmla="*/ 500196 w 553212"/>
                    <a:gd name="connsiteY8" fmla="*/ 76931 h 152997"/>
                    <a:gd name="connsiteX9" fmla="*/ 503653 w 553212"/>
                    <a:gd name="connsiteY9" fmla="*/ 76931 h 152997"/>
                    <a:gd name="connsiteX10" fmla="*/ 547449 w 553212"/>
                    <a:gd name="connsiteY10" fmla="*/ 51576 h 152997"/>
                    <a:gd name="connsiteX11" fmla="*/ 547449 w 553212"/>
                    <a:gd name="connsiteY11" fmla="*/ 89609 h 152997"/>
                    <a:gd name="connsiteX12" fmla="*/ 553212 w 553212"/>
                    <a:gd name="connsiteY12" fmla="*/ 89609 h 152997"/>
                    <a:gd name="connsiteX13" fmla="*/ 553212 w 553212"/>
                    <a:gd name="connsiteY13" fmla="*/ 46965 h 152997"/>
                    <a:gd name="connsiteX14" fmla="*/ 552059 w 553212"/>
                    <a:gd name="connsiteY14" fmla="*/ 44660 h 152997"/>
                    <a:gd name="connsiteX15" fmla="*/ 549754 w 553212"/>
                    <a:gd name="connsiteY15" fmla="*/ 44660 h 152997"/>
                    <a:gd name="connsiteX16" fmla="*/ 503653 w 553212"/>
                    <a:gd name="connsiteY16" fmla="*/ 71168 h 152997"/>
                    <a:gd name="connsiteX17" fmla="*/ 473688 w 553212"/>
                    <a:gd name="connsiteY17" fmla="*/ 44660 h 152997"/>
                    <a:gd name="connsiteX18" fmla="*/ 470230 w 553212"/>
                    <a:gd name="connsiteY18" fmla="*/ 44660 h 152997"/>
                    <a:gd name="connsiteX19" fmla="*/ 421824 w 553212"/>
                    <a:gd name="connsiteY19" fmla="*/ 72321 h 152997"/>
                    <a:gd name="connsiteX20" fmla="*/ 338842 w 553212"/>
                    <a:gd name="connsiteY20" fmla="*/ 864 h 152997"/>
                    <a:gd name="connsiteX21" fmla="*/ 335385 w 553212"/>
                    <a:gd name="connsiteY21" fmla="*/ 864 h 152997"/>
                    <a:gd name="connsiteX22" fmla="*/ 263928 w 553212"/>
                    <a:gd name="connsiteY22" fmla="*/ 42355 h 152997"/>
                    <a:gd name="connsiteX23" fmla="*/ 232810 w 553212"/>
                    <a:gd name="connsiteY23" fmla="*/ 15847 h 152997"/>
                    <a:gd name="connsiteX24" fmla="*/ 229352 w 553212"/>
                    <a:gd name="connsiteY24" fmla="*/ 15847 h 152997"/>
                    <a:gd name="connsiteX25" fmla="*/ 0 w 553212"/>
                    <a:gd name="connsiteY25" fmla="*/ 148388 h 152997"/>
                    <a:gd name="connsiteX26" fmla="*/ 2305 w 553212"/>
                    <a:gd name="connsiteY26" fmla="*/ 152998 h 1529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553212" h="152997">
                      <a:moveTo>
                        <a:pt x="2305" y="152998"/>
                      </a:moveTo>
                      <a:lnTo>
                        <a:pt x="229352" y="21610"/>
                      </a:lnTo>
                      <a:lnTo>
                        <a:pt x="260470" y="48118"/>
                      </a:lnTo>
                      <a:cubicBezTo>
                        <a:pt x="261623" y="49270"/>
                        <a:pt x="262776" y="49270"/>
                        <a:pt x="263928" y="48118"/>
                      </a:cubicBezTo>
                      <a:lnTo>
                        <a:pt x="335385" y="6627"/>
                      </a:lnTo>
                      <a:lnTo>
                        <a:pt x="418366" y="78084"/>
                      </a:lnTo>
                      <a:cubicBezTo>
                        <a:pt x="419519" y="79236"/>
                        <a:pt x="420672" y="79236"/>
                        <a:pt x="421824" y="78084"/>
                      </a:cubicBezTo>
                      <a:lnTo>
                        <a:pt x="470230" y="50423"/>
                      </a:lnTo>
                      <a:lnTo>
                        <a:pt x="500196" y="76931"/>
                      </a:lnTo>
                      <a:cubicBezTo>
                        <a:pt x="501348" y="78084"/>
                        <a:pt x="502501" y="78084"/>
                        <a:pt x="503653" y="76931"/>
                      </a:cubicBezTo>
                      <a:lnTo>
                        <a:pt x="547449" y="51576"/>
                      </a:lnTo>
                      <a:lnTo>
                        <a:pt x="547449" y="89609"/>
                      </a:lnTo>
                      <a:lnTo>
                        <a:pt x="553212" y="89609"/>
                      </a:lnTo>
                      <a:lnTo>
                        <a:pt x="553212" y="46965"/>
                      </a:lnTo>
                      <a:cubicBezTo>
                        <a:pt x="553212" y="45813"/>
                        <a:pt x="553212" y="44660"/>
                        <a:pt x="552059" y="44660"/>
                      </a:cubicBezTo>
                      <a:cubicBezTo>
                        <a:pt x="550907" y="44660"/>
                        <a:pt x="549754" y="44660"/>
                        <a:pt x="549754" y="44660"/>
                      </a:cubicBezTo>
                      <a:lnTo>
                        <a:pt x="503653" y="71168"/>
                      </a:lnTo>
                      <a:lnTo>
                        <a:pt x="473688" y="44660"/>
                      </a:lnTo>
                      <a:cubicBezTo>
                        <a:pt x="472535" y="43508"/>
                        <a:pt x="471383" y="43508"/>
                        <a:pt x="470230" y="44660"/>
                      </a:cubicBezTo>
                      <a:lnTo>
                        <a:pt x="421824" y="72321"/>
                      </a:lnTo>
                      <a:lnTo>
                        <a:pt x="338842" y="864"/>
                      </a:lnTo>
                      <a:cubicBezTo>
                        <a:pt x="337690" y="-288"/>
                        <a:pt x="336537" y="-288"/>
                        <a:pt x="335385" y="864"/>
                      </a:cubicBezTo>
                      <a:lnTo>
                        <a:pt x="263928" y="42355"/>
                      </a:lnTo>
                      <a:lnTo>
                        <a:pt x="232810" y="15847"/>
                      </a:lnTo>
                      <a:cubicBezTo>
                        <a:pt x="231657" y="14695"/>
                        <a:pt x="230505" y="14695"/>
                        <a:pt x="229352" y="15847"/>
                      </a:cubicBezTo>
                      <a:lnTo>
                        <a:pt x="0" y="148388"/>
                      </a:lnTo>
                      <a:lnTo>
                        <a:pt x="2305" y="152998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12308071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635" name="Freeform: Shape 4634">
                  <a:extLst>
                    <a:ext uri="{FF2B5EF4-FFF2-40B4-BE49-F238E27FC236}">
                      <a16:creationId xmlns:a16="http://schemas.microsoft.com/office/drawing/2014/main" id="{95A2708B-493A-240F-A5E1-DBF2D03731ED}"/>
                    </a:ext>
                  </a:extLst>
                </p:cNvPr>
                <p:cNvSpPr/>
                <p:nvPr/>
              </p:nvSpPr>
              <p:spPr>
                <a:xfrm>
                  <a:off x="9156531" y="3635827"/>
                  <a:ext cx="164811" cy="57338"/>
                </a:xfrm>
                <a:custGeom>
                  <a:avLst/>
                  <a:gdLst>
                    <a:gd name="connsiteX0" fmla="*/ 159049 w 164811"/>
                    <a:gd name="connsiteY0" fmla="*/ 57338 h 57338"/>
                    <a:gd name="connsiteX1" fmla="*/ 164811 w 164811"/>
                    <a:gd name="connsiteY1" fmla="*/ 57338 h 57338"/>
                    <a:gd name="connsiteX2" fmla="*/ 164811 w 164811"/>
                    <a:gd name="connsiteY2" fmla="*/ 28525 h 57338"/>
                    <a:gd name="connsiteX3" fmla="*/ 163659 w 164811"/>
                    <a:gd name="connsiteY3" fmla="*/ 26220 h 57338"/>
                    <a:gd name="connsiteX4" fmla="*/ 134846 w 164811"/>
                    <a:gd name="connsiteY4" fmla="*/ 864 h 57338"/>
                    <a:gd name="connsiteX5" fmla="*/ 131388 w 164811"/>
                    <a:gd name="connsiteY5" fmla="*/ 864 h 57338"/>
                    <a:gd name="connsiteX6" fmla="*/ 49559 w 164811"/>
                    <a:gd name="connsiteY6" fmla="*/ 48118 h 57338"/>
                    <a:gd name="connsiteX7" fmla="*/ 27661 w 164811"/>
                    <a:gd name="connsiteY7" fmla="*/ 28525 h 57338"/>
                    <a:gd name="connsiteX8" fmla="*/ 24203 w 164811"/>
                    <a:gd name="connsiteY8" fmla="*/ 28525 h 57338"/>
                    <a:gd name="connsiteX9" fmla="*/ 0 w 164811"/>
                    <a:gd name="connsiteY9" fmla="*/ 42355 h 57338"/>
                    <a:gd name="connsiteX10" fmla="*/ 2305 w 164811"/>
                    <a:gd name="connsiteY10" fmla="*/ 46965 h 57338"/>
                    <a:gd name="connsiteX11" fmla="*/ 25356 w 164811"/>
                    <a:gd name="connsiteY11" fmla="*/ 33135 h 57338"/>
                    <a:gd name="connsiteX12" fmla="*/ 47254 w 164811"/>
                    <a:gd name="connsiteY12" fmla="*/ 52728 h 57338"/>
                    <a:gd name="connsiteX13" fmla="*/ 50711 w 164811"/>
                    <a:gd name="connsiteY13" fmla="*/ 52728 h 57338"/>
                    <a:gd name="connsiteX14" fmla="*/ 132540 w 164811"/>
                    <a:gd name="connsiteY14" fmla="*/ 5474 h 57338"/>
                    <a:gd name="connsiteX15" fmla="*/ 159049 w 164811"/>
                    <a:gd name="connsiteY15" fmla="*/ 28525 h 57338"/>
                    <a:gd name="connsiteX16" fmla="*/ 159049 w 164811"/>
                    <a:gd name="connsiteY16" fmla="*/ 57338 h 573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64811" h="57338">
                      <a:moveTo>
                        <a:pt x="159049" y="57338"/>
                      </a:moveTo>
                      <a:lnTo>
                        <a:pt x="164811" y="57338"/>
                      </a:lnTo>
                      <a:lnTo>
                        <a:pt x="164811" y="28525"/>
                      </a:lnTo>
                      <a:cubicBezTo>
                        <a:pt x="164811" y="27372"/>
                        <a:pt x="164811" y="27372"/>
                        <a:pt x="163659" y="26220"/>
                      </a:cubicBezTo>
                      <a:lnTo>
                        <a:pt x="134846" y="864"/>
                      </a:lnTo>
                      <a:cubicBezTo>
                        <a:pt x="133693" y="-288"/>
                        <a:pt x="132540" y="-288"/>
                        <a:pt x="131388" y="864"/>
                      </a:cubicBezTo>
                      <a:lnTo>
                        <a:pt x="49559" y="48118"/>
                      </a:lnTo>
                      <a:lnTo>
                        <a:pt x="27661" y="28525"/>
                      </a:lnTo>
                      <a:cubicBezTo>
                        <a:pt x="26508" y="27372"/>
                        <a:pt x="25356" y="27372"/>
                        <a:pt x="24203" y="28525"/>
                      </a:cubicBezTo>
                      <a:lnTo>
                        <a:pt x="0" y="42355"/>
                      </a:lnTo>
                      <a:lnTo>
                        <a:pt x="2305" y="46965"/>
                      </a:lnTo>
                      <a:lnTo>
                        <a:pt x="25356" y="33135"/>
                      </a:lnTo>
                      <a:lnTo>
                        <a:pt x="47254" y="52728"/>
                      </a:lnTo>
                      <a:cubicBezTo>
                        <a:pt x="48406" y="53881"/>
                        <a:pt x="49559" y="53881"/>
                        <a:pt x="50711" y="52728"/>
                      </a:cubicBezTo>
                      <a:lnTo>
                        <a:pt x="132540" y="5474"/>
                      </a:lnTo>
                      <a:lnTo>
                        <a:pt x="159049" y="28525"/>
                      </a:lnTo>
                      <a:lnTo>
                        <a:pt x="159049" y="57338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12308071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636" name="Freeform: Shape 4635">
                  <a:extLst>
                    <a:ext uri="{FF2B5EF4-FFF2-40B4-BE49-F238E27FC236}">
                      <a16:creationId xmlns:a16="http://schemas.microsoft.com/office/drawing/2014/main" id="{0DABE8DF-ED17-BF36-DC50-C84FCF653594}"/>
                    </a:ext>
                  </a:extLst>
                </p:cNvPr>
                <p:cNvSpPr/>
                <p:nvPr/>
              </p:nvSpPr>
              <p:spPr>
                <a:xfrm>
                  <a:off x="9111582" y="3658877"/>
                  <a:ext cx="209759" cy="174895"/>
                </a:xfrm>
                <a:custGeom>
                  <a:avLst/>
                  <a:gdLst>
                    <a:gd name="connsiteX0" fmla="*/ 203997 w 209759"/>
                    <a:gd name="connsiteY0" fmla="*/ 174896 h 174895"/>
                    <a:gd name="connsiteX1" fmla="*/ 209760 w 209759"/>
                    <a:gd name="connsiteY1" fmla="*/ 174896 h 174895"/>
                    <a:gd name="connsiteX2" fmla="*/ 209760 w 209759"/>
                    <a:gd name="connsiteY2" fmla="*/ 105744 h 174895"/>
                    <a:gd name="connsiteX3" fmla="*/ 208607 w 209759"/>
                    <a:gd name="connsiteY3" fmla="*/ 103439 h 174895"/>
                    <a:gd name="connsiteX4" fmla="*/ 184404 w 209759"/>
                    <a:gd name="connsiteY4" fmla="*/ 82694 h 174895"/>
                    <a:gd name="connsiteX5" fmla="*/ 184404 w 209759"/>
                    <a:gd name="connsiteY5" fmla="*/ 14695 h 174895"/>
                    <a:gd name="connsiteX6" fmla="*/ 183251 w 209759"/>
                    <a:gd name="connsiteY6" fmla="*/ 12390 h 174895"/>
                    <a:gd name="connsiteX7" fmla="*/ 169421 w 209759"/>
                    <a:gd name="connsiteY7" fmla="*/ 864 h 174895"/>
                    <a:gd name="connsiteX8" fmla="*/ 165964 w 209759"/>
                    <a:gd name="connsiteY8" fmla="*/ 864 h 174895"/>
                    <a:gd name="connsiteX9" fmla="*/ 76067 w 209759"/>
                    <a:gd name="connsiteY9" fmla="*/ 52728 h 174895"/>
                    <a:gd name="connsiteX10" fmla="*/ 65694 w 209759"/>
                    <a:gd name="connsiteY10" fmla="*/ 44660 h 174895"/>
                    <a:gd name="connsiteX11" fmla="*/ 62236 w 209759"/>
                    <a:gd name="connsiteY11" fmla="*/ 44660 h 174895"/>
                    <a:gd name="connsiteX12" fmla="*/ 13830 w 209759"/>
                    <a:gd name="connsiteY12" fmla="*/ 72321 h 174895"/>
                    <a:gd name="connsiteX13" fmla="*/ 3457 w 209759"/>
                    <a:gd name="connsiteY13" fmla="*/ 63101 h 174895"/>
                    <a:gd name="connsiteX14" fmla="*/ 0 w 209759"/>
                    <a:gd name="connsiteY14" fmla="*/ 66558 h 174895"/>
                    <a:gd name="connsiteX15" fmla="*/ 11525 w 209759"/>
                    <a:gd name="connsiteY15" fmla="*/ 76931 h 174895"/>
                    <a:gd name="connsiteX16" fmla="*/ 14983 w 209759"/>
                    <a:gd name="connsiteY16" fmla="*/ 76931 h 174895"/>
                    <a:gd name="connsiteX17" fmla="*/ 63389 w 209759"/>
                    <a:gd name="connsiteY17" fmla="*/ 49270 h 174895"/>
                    <a:gd name="connsiteX18" fmla="*/ 73762 w 209759"/>
                    <a:gd name="connsiteY18" fmla="*/ 57338 h 174895"/>
                    <a:gd name="connsiteX19" fmla="*/ 77219 w 209759"/>
                    <a:gd name="connsiteY19" fmla="*/ 57338 h 174895"/>
                    <a:gd name="connsiteX20" fmla="*/ 167116 w 209759"/>
                    <a:gd name="connsiteY20" fmla="*/ 5474 h 174895"/>
                    <a:gd name="connsiteX21" fmla="*/ 178641 w 209759"/>
                    <a:gd name="connsiteY21" fmla="*/ 14695 h 174895"/>
                    <a:gd name="connsiteX22" fmla="*/ 178641 w 209759"/>
                    <a:gd name="connsiteY22" fmla="*/ 82694 h 174895"/>
                    <a:gd name="connsiteX23" fmla="*/ 179794 w 209759"/>
                    <a:gd name="connsiteY23" fmla="*/ 84999 h 174895"/>
                    <a:gd name="connsiteX24" fmla="*/ 203997 w 209759"/>
                    <a:gd name="connsiteY24" fmla="*/ 105744 h 174895"/>
                    <a:gd name="connsiteX25" fmla="*/ 203997 w 209759"/>
                    <a:gd name="connsiteY25" fmla="*/ 174896 h 174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209759" h="174895">
                      <a:moveTo>
                        <a:pt x="203997" y="174896"/>
                      </a:moveTo>
                      <a:lnTo>
                        <a:pt x="209760" y="174896"/>
                      </a:lnTo>
                      <a:lnTo>
                        <a:pt x="209760" y="105744"/>
                      </a:lnTo>
                      <a:cubicBezTo>
                        <a:pt x="209760" y="104592"/>
                        <a:pt x="209760" y="104592"/>
                        <a:pt x="208607" y="103439"/>
                      </a:cubicBezTo>
                      <a:lnTo>
                        <a:pt x="184404" y="82694"/>
                      </a:lnTo>
                      <a:lnTo>
                        <a:pt x="184404" y="14695"/>
                      </a:lnTo>
                      <a:cubicBezTo>
                        <a:pt x="184404" y="13542"/>
                        <a:pt x="184404" y="13542"/>
                        <a:pt x="183251" y="12390"/>
                      </a:cubicBezTo>
                      <a:lnTo>
                        <a:pt x="169421" y="864"/>
                      </a:lnTo>
                      <a:cubicBezTo>
                        <a:pt x="168269" y="-288"/>
                        <a:pt x="167116" y="-288"/>
                        <a:pt x="165964" y="864"/>
                      </a:cubicBezTo>
                      <a:lnTo>
                        <a:pt x="76067" y="52728"/>
                      </a:lnTo>
                      <a:lnTo>
                        <a:pt x="65694" y="44660"/>
                      </a:lnTo>
                      <a:cubicBezTo>
                        <a:pt x="64541" y="43508"/>
                        <a:pt x="63389" y="43508"/>
                        <a:pt x="62236" y="44660"/>
                      </a:cubicBezTo>
                      <a:lnTo>
                        <a:pt x="13830" y="72321"/>
                      </a:lnTo>
                      <a:lnTo>
                        <a:pt x="3457" y="63101"/>
                      </a:lnTo>
                      <a:lnTo>
                        <a:pt x="0" y="66558"/>
                      </a:lnTo>
                      <a:lnTo>
                        <a:pt x="11525" y="76931"/>
                      </a:lnTo>
                      <a:cubicBezTo>
                        <a:pt x="12678" y="78084"/>
                        <a:pt x="13830" y="78084"/>
                        <a:pt x="14983" y="76931"/>
                      </a:cubicBezTo>
                      <a:lnTo>
                        <a:pt x="63389" y="49270"/>
                      </a:lnTo>
                      <a:lnTo>
                        <a:pt x="73762" y="57338"/>
                      </a:lnTo>
                      <a:cubicBezTo>
                        <a:pt x="74914" y="58491"/>
                        <a:pt x="76067" y="58491"/>
                        <a:pt x="77219" y="57338"/>
                      </a:cubicBezTo>
                      <a:lnTo>
                        <a:pt x="167116" y="5474"/>
                      </a:lnTo>
                      <a:lnTo>
                        <a:pt x="178641" y="14695"/>
                      </a:lnTo>
                      <a:lnTo>
                        <a:pt x="178641" y="82694"/>
                      </a:lnTo>
                      <a:cubicBezTo>
                        <a:pt x="178641" y="83846"/>
                        <a:pt x="178641" y="83846"/>
                        <a:pt x="179794" y="84999"/>
                      </a:cubicBezTo>
                      <a:lnTo>
                        <a:pt x="203997" y="105744"/>
                      </a:lnTo>
                      <a:lnTo>
                        <a:pt x="203997" y="174896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12308067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637" name="Freeform: Shape 4636">
                  <a:extLst>
                    <a:ext uri="{FF2B5EF4-FFF2-40B4-BE49-F238E27FC236}">
                      <a16:creationId xmlns:a16="http://schemas.microsoft.com/office/drawing/2014/main" id="{ADAA058D-6678-4140-1E1C-99F43CFCDF92}"/>
                    </a:ext>
                  </a:extLst>
                </p:cNvPr>
                <p:cNvSpPr/>
                <p:nvPr/>
              </p:nvSpPr>
              <p:spPr>
                <a:xfrm>
                  <a:off x="8944466" y="3748774"/>
                  <a:ext cx="123320" cy="49270"/>
                </a:xfrm>
                <a:custGeom>
                  <a:avLst/>
                  <a:gdLst>
                    <a:gd name="connsiteX0" fmla="*/ 3457 w 123320"/>
                    <a:gd name="connsiteY0" fmla="*/ 49270 h 49270"/>
                    <a:gd name="connsiteX1" fmla="*/ 78372 w 123320"/>
                    <a:gd name="connsiteY1" fmla="*/ 5474 h 49270"/>
                    <a:gd name="connsiteX2" fmla="*/ 119863 w 123320"/>
                    <a:gd name="connsiteY2" fmla="*/ 41203 h 49270"/>
                    <a:gd name="connsiteX3" fmla="*/ 123320 w 123320"/>
                    <a:gd name="connsiteY3" fmla="*/ 37745 h 49270"/>
                    <a:gd name="connsiteX4" fmla="*/ 80677 w 123320"/>
                    <a:gd name="connsiteY4" fmla="*/ 864 h 49270"/>
                    <a:gd name="connsiteX5" fmla="*/ 77219 w 123320"/>
                    <a:gd name="connsiteY5" fmla="*/ 864 h 49270"/>
                    <a:gd name="connsiteX6" fmla="*/ 0 w 123320"/>
                    <a:gd name="connsiteY6" fmla="*/ 45813 h 49270"/>
                    <a:gd name="connsiteX7" fmla="*/ 3457 w 123320"/>
                    <a:gd name="connsiteY7" fmla="*/ 49270 h 492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23320" h="49270">
                      <a:moveTo>
                        <a:pt x="3457" y="49270"/>
                      </a:moveTo>
                      <a:lnTo>
                        <a:pt x="78372" y="5474"/>
                      </a:lnTo>
                      <a:lnTo>
                        <a:pt x="119863" y="41203"/>
                      </a:lnTo>
                      <a:lnTo>
                        <a:pt x="123320" y="37745"/>
                      </a:lnTo>
                      <a:lnTo>
                        <a:pt x="80677" y="864"/>
                      </a:lnTo>
                      <a:cubicBezTo>
                        <a:pt x="79524" y="-288"/>
                        <a:pt x="78372" y="-288"/>
                        <a:pt x="77219" y="864"/>
                      </a:cubicBezTo>
                      <a:lnTo>
                        <a:pt x="0" y="45813"/>
                      </a:lnTo>
                      <a:lnTo>
                        <a:pt x="3457" y="4927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12308071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638" name="Freeform: Shape 4637">
                  <a:extLst>
                    <a:ext uri="{FF2B5EF4-FFF2-40B4-BE49-F238E27FC236}">
                      <a16:creationId xmlns:a16="http://schemas.microsoft.com/office/drawing/2014/main" id="{45D0635F-5CC8-630E-56F3-627B1015C90D}"/>
                    </a:ext>
                  </a:extLst>
                </p:cNvPr>
                <p:cNvSpPr/>
                <p:nvPr/>
              </p:nvSpPr>
              <p:spPr>
                <a:xfrm>
                  <a:off x="8924873" y="3922517"/>
                  <a:ext cx="72609" cy="47253"/>
                </a:xfrm>
                <a:custGeom>
                  <a:avLst/>
                  <a:gdLst>
                    <a:gd name="connsiteX0" fmla="*/ 0 w 72609"/>
                    <a:gd name="connsiteY0" fmla="*/ 47253 h 47253"/>
                    <a:gd name="connsiteX1" fmla="*/ 72609 w 72609"/>
                    <a:gd name="connsiteY1" fmla="*/ 4610 h 47253"/>
                    <a:gd name="connsiteX2" fmla="*/ 70304 w 72609"/>
                    <a:gd name="connsiteY2" fmla="*/ 0 h 47253"/>
                    <a:gd name="connsiteX3" fmla="*/ 0 w 72609"/>
                    <a:gd name="connsiteY3" fmla="*/ 41491 h 472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2609" h="47253">
                      <a:moveTo>
                        <a:pt x="0" y="47253"/>
                      </a:moveTo>
                      <a:lnTo>
                        <a:pt x="72609" y="4610"/>
                      </a:lnTo>
                      <a:lnTo>
                        <a:pt x="70304" y="0"/>
                      </a:lnTo>
                      <a:lnTo>
                        <a:pt x="0" y="4149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12308069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639" name="Freeform: Shape 4638">
                  <a:extLst>
                    <a:ext uri="{FF2B5EF4-FFF2-40B4-BE49-F238E27FC236}">
                      <a16:creationId xmlns:a16="http://schemas.microsoft.com/office/drawing/2014/main" id="{B5449D16-66FC-2931-97A4-0829B7F65F70}"/>
                    </a:ext>
                  </a:extLst>
                </p:cNvPr>
                <p:cNvSpPr/>
                <p:nvPr/>
              </p:nvSpPr>
              <p:spPr>
                <a:xfrm>
                  <a:off x="8924873" y="3762316"/>
                  <a:ext cx="220132" cy="164811"/>
                </a:xfrm>
                <a:custGeom>
                  <a:avLst/>
                  <a:gdLst>
                    <a:gd name="connsiteX0" fmla="*/ 215522 w 220132"/>
                    <a:gd name="connsiteY0" fmla="*/ 0 h 164811"/>
                    <a:gd name="connsiteX1" fmla="*/ 191319 w 220132"/>
                    <a:gd name="connsiteY1" fmla="*/ 48406 h 164811"/>
                    <a:gd name="connsiteX2" fmla="*/ 0 w 220132"/>
                    <a:gd name="connsiteY2" fmla="*/ 159048 h 164811"/>
                    <a:gd name="connsiteX3" fmla="*/ 0 w 220132"/>
                    <a:gd name="connsiteY3" fmla="*/ 164811 h 164811"/>
                    <a:gd name="connsiteX4" fmla="*/ 194777 w 220132"/>
                    <a:gd name="connsiteY4" fmla="*/ 51864 h 164811"/>
                    <a:gd name="connsiteX5" fmla="*/ 195929 w 220132"/>
                    <a:gd name="connsiteY5" fmla="*/ 50711 h 164811"/>
                    <a:gd name="connsiteX6" fmla="*/ 220132 w 220132"/>
                    <a:gd name="connsiteY6" fmla="*/ 1153 h 164811"/>
                    <a:gd name="connsiteX7" fmla="*/ 215522 w 220132"/>
                    <a:gd name="connsiteY7" fmla="*/ 0 h 1648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20132" h="164811">
                      <a:moveTo>
                        <a:pt x="215522" y="0"/>
                      </a:moveTo>
                      <a:lnTo>
                        <a:pt x="191319" y="48406"/>
                      </a:lnTo>
                      <a:lnTo>
                        <a:pt x="0" y="159048"/>
                      </a:lnTo>
                      <a:lnTo>
                        <a:pt x="0" y="164811"/>
                      </a:lnTo>
                      <a:lnTo>
                        <a:pt x="194777" y="51864"/>
                      </a:lnTo>
                      <a:cubicBezTo>
                        <a:pt x="194777" y="51864"/>
                        <a:pt x="195929" y="50711"/>
                        <a:pt x="195929" y="50711"/>
                      </a:cubicBezTo>
                      <a:lnTo>
                        <a:pt x="220132" y="1153"/>
                      </a:lnTo>
                      <a:lnTo>
                        <a:pt x="215522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12308072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640" name="Freeform: Shape 4639">
                  <a:extLst>
                    <a:ext uri="{FF2B5EF4-FFF2-40B4-BE49-F238E27FC236}">
                      <a16:creationId xmlns:a16="http://schemas.microsoft.com/office/drawing/2014/main" id="{89AF8CBA-8EA5-E92F-E51A-E5ED9866BD7E}"/>
                    </a:ext>
                  </a:extLst>
                </p:cNvPr>
                <p:cNvSpPr/>
                <p:nvPr/>
              </p:nvSpPr>
              <p:spPr>
                <a:xfrm>
                  <a:off x="9087379" y="3706131"/>
                  <a:ext cx="180946" cy="158760"/>
                </a:xfrm>
                <a:custGeom>
                  <a:avLst/>
                  <a:gdLst>
                    <a:gd name="connsiteX0" fmla="*/ 2305 w 180946"/>
                    <a:gd name="connsiteY0" fmla="*/ 158760 h 158760"/>
                    <a:gd name="connsiteX1" fmla="*/ 48406 w 180946"/>
                    <a:gd name="connsiteY1" fmla="*/ 132252 h 158760"/>
                    <a:gd name="connsiteX2" fmla="*/ 49559 w 180946"/>
                    <a:gd name="connsiteY2" fmla="*/ 131100 h 158760"/>
                    <a:gd name="connsiteX3" fmla="*/ 88745 w 180946"/>
                    <a:gd name="connsiteY3" fmla="*/ 51576 h 158760"/>
                    <a:gd name="connsiteX4" fmla="*/ 168269 w 180946"/>
                    <a:gd name="connsiteY4" fmla="*/ 5474 h 158760"/>
                    <a:gd name="connsiteX5" fmla="*/ 177489 w 180946"/>
                    <a:gd name="connsiteY5" fmla="*/ 13542 h 158760"/>
                    <a:gd name="connsiteX6" fmla="*/ 180947 w 180946"/>
                    <a:gd name="connsiteY6" fmla="*/ 10085 h 158760"/>
                    <a:gd name="connsiteX7" fmla="*/ 170574 w 180946"/>
                    <a:gd name="connsiteY7" fmla="*/ 864 h 158760"/>
                    <a:gd name="connsiteX8" fmla="*/ 167116 w 180946"/>
                    <a:gd name="connsiteY8" fmla="*/ 864 h 158760"/>
                    <a:gd name="connsiteX9" fmla="*/ 85287 w 180946"/>
                    <a:gd name="connsiteY9" fmla="*/ 48118 h 158760"/>
                    <a:gd name="connsiteX10" fmla="*/ 84135 w 180946"/>
                    <a:gd name="connsiteY10" fmla="*/ 49270 h 158760"/>
                    <a:gd name="connsiteX11" fmla="*/ 44948 w 180946"/>
                    <a:gd name="connsiteY11" fmla="*/ 128795 h 158760"/>
                    <a:gd name="connsiteX12" fmla="*/ 0 w 180946"/>
                    <a:gd name="connsiteY12" fmla="*/ 155303 h 158760"/>
                    <a:gd name="connsiteX13" fmla="*/ 2305 w 180946"/>
                    <a:gd name="connsiteY13" fmla="*/ 158760 h 158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80946" h="158760">
                      <a:moveTo>
                        <a:pt x="2305" y="158760"/>
                      </a:moveTo>
                      <a:lnTo>
                        <a:pt x="48406" y="132252"/>
                      </a:lnTo>
                      <a:cubicBezTo>
                        <a:pt x="48406" y="132252"/>
                        <a:pt x="49559" y="131100"/>
                        <a:pt x="49559" y="131100"/>
                      </a:cubicBezTo>
                      <a:lnTo>
                        <a:pt x="88745" y="51576"/>
                      </a:lnTo>
                      <a:lnTo>
                        <a:pt x="168269" y="5474"/>
                      </a:lnTo>
                      <a:lnTo>
                        <a:pt x="177489" y="13542"/>
                      </a:lnTo>
                      <a:lnTo>
                        <a:pt x="180947" y="10085"/>
                      </a:lnTo>
                      <a:lnTo>
                        <a:pt x="170574" y="864"/>
                      </a:lnTo>
                      <a:cubicBezTo>
                        <a:pt x="169421" y="-288"/>
                        <a:pt x="168269" y="-288"/>
                        <a:pt x="167116" y="864"/>
                      </a:cubicBezTo>
                      <a:lnTo>
                        <a:pt x="85287" y="48118"/>
                      </a:lnTo>
                      <a:cubicBezTo>
                        <a:pt x="85287" y="48118"/>
                        <a:pt x="84135" y="49270"/>
                        <a:pt x="84135" y="49270"/>
                      </a:cubicBezTo>
                      <a:lnTo>
                        <a:pt x="44948" y="128795"/>
                      </a:lnTo>
                      <a:lnTo>
                        <a:pt x="0" y="155303"/>
                      </a:lnTo>
                      <a:lnTo>
                        <a:pt x="2305" y="15876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12308071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641" name="Freeform: Shape 4640">
                  <a:extLst>
                    <a:ext uri="{FF2B5EF4-FFF2-40B4-BE49-F238E27FC236}">
                      <a16:creationId xmlns:a16="http://schemas.microsoft.com/office/drawing/2014/main" id="{367E5E0D-336D-CC92-3C20-A161431970A1}"/>
                    </a:ext>
                  </a:extLst>
                </p:cNvPr>
                <p:cNvSpPr/>
                <p:nvPr/>
              </p:nvSpPr>
              <p:spPr>
                <a:xfrm>
                  <a:off x="9199174" y="3756554"/>
                  <a:ext cx="25355" cy="18440"/>
                </a:xfrm>
                <a:custGeom>
                  <a:avLst/>
                  <a:gdLst>
                    <a:gd name="connsiteX0" fmla="*/ 2305 w 25355"/>
                    <a:gd name="connsiteY0" fmla="*/ 18440 h 18440"/>
                    <a:gd name="connsiteX1" fmla="*/ 25355 w 25355"/>
                    <a:gd name="connsiteY1" fmla="*/ 4610 h 18440"/>
                    <a:gd name="connsiteX2" fmla="*/ 23051 w 25355"/>
                    <a:gd name="connsiteY2" fmla="*/ 0 h 18440"/>
                    <a:gd name="connsiteX3" fmla="*/ 0 w 25355"/>
                    <a:gd name="connsiteY3" fmla="*/ 13830 h 184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5355" h="18440">
                      <a:moveTo>
                        <a:pt x="2305" y="18440"/>
                      </a:moveTo>
                      <a:lnTo>
                        <a:pt x="25355" y="4610"/>
                      </a:lnTo>
                      <a:lnTo>
                        <a:pt x="23051" y="0"/>
                      </a:lnTo>
                      <a:lnTo>
                        <a:pt x="0" y="1383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12308069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642" name="Freeform: Shape 4641">
                  <a:extLst>
                    <a:ext uri="{FF2B5EF4-FFF2-40B4-BE49-F238E27FC236}">
                      <a16:creationId xmlns:a16="http://schemas.microsoft.com/office/drawing/2014/main" id="{096F7F57-2987-675F-C8B0-39B162680F58}"/>
                    </a:ext>
                  </a:extLst>
                </p:cNvPr>
                <p:cNvSpPr/>
                <p:nvPr/>
              </p:nvSpPr>
              <p:spPr>
                <a:xfrm>
                  <a:off x="8924873" y="3890535"/>
                  <a:ext cx="221284" cy="111506"/>
                </a:xfrm>
                <a:custGeom>
                  <a:avLst/>
                  <a:gdLst>
                    <a:gd name="connsiteX0" fmla="*/ 183252 w 221284"/>
                    <a:gd name="connsiteY0" fmla="*/ 864 h 111506"/>
                    <a:gd name="connsiteX1" fmla="*/ 179794 w 221284"/>
                    <a:gd name="connsiteY1" fmla="*/ 864 h 111506"/>
                    <a:gd name="connsiteX2" fmla="*/ 0 w 221284"/>
                    <a:gd name="connsiteY2" fmla="*/ 105744 h 111506"/>
                    <a:gd name="connsiteX3" fmla="*/ 0 w 221284"/>
                    <a:gd name="connsiteY3" fmla="*/ 111507 h 111506"/>
                    <a:gd name="connsiteX4" fmla="*/ 180947 w 221284"/>
                    <a:gd name="connsiteY4" fmla="*/ 6627 h 111506"/>
                    <a:gd name="connsiteX5" fmla="*/ 217828 w 221284"/>
                    <a:gd name="connsiteY5" fmla="*/ 38898 h 111506"/>
                    <a:gd name="connsiteX6" fmla="*/ 221285 w 221284"/>
                    <a:gd name="connsiteY6" fmla="*/ 35440 h 111506"/>
                    <a:gd name="connsiteX7" fmla="*/ 183252 w 221284"/>
                    <a:gd name="connsiteY7" fmla="*/ 864 h 1115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21284" h="111506">
                      <a:moveTo>
                        <a:pt x="183252" y="864"/>
                      </a:moveTo>
                      <a:cubicBezTo>
                        <a:pt x="182099" y="-288"/>
                        <a:pt x="180947" y="-288"/>
                        <a:pt x="179794" y="864"/>
                      </a:cubicBezTo>
                      <a:lnTo>
                        <a:pt x="0" y="105744"/>
                      </a:lnTo>
                      <a:lnTo>
                        <a:pt x="0" y="111507"/>
                      </a:lnTo>
                      <a:lnTo>
                        <a:pt x="180947" y="6627"/>
                      </a:lnTo>
                      <a:lnTo>
                        <a:pt x="217828" y="38898"/>
                      </a:lnTo>
                      <a:lnTo>
                        <a:pt x="221285" y="35440"/>
                      </a:lnTo>
                      <a:lnTo>
                        <a:pt x="183252" y="864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12308070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643" name="Freeform: Shape 4642">
                  <a:extLst>
                    <a:ext uri="{FF2B5EF4-FFF2-40B4-BE49-F238E27FC236}">
                      <a16:creationId xmlns:a16="http://schemas.microsoft.com/office/drawing/2014/main" id="{F8152E3A-EF51-D215-1FC1-7D9BC1A0513E}"/>
                    </a:ext>
                  </a:extLst>
                </p:cNvPr>
                <p:cNvSpPr/>
                <p:nvPr/>
              </p:nvSpPr>
              <p:spPr>
                <a:xfrm>
                  <a:off x="9354765" y="3719961"/>
                  <a:ext cx="82981" cy="68863"/>
                </a:xfrm>
                <a:custGeom>
                  <a:avLst/>
                  <a:gdLst>
                    <a:gd name="connsiteX0" fmla="*/ 0 w 82981"/>
                    <a:gd name="connsiteY0" fmla="*/ 68863 h 68863"/>
                    <a:gd name="connsiteX1" fmla="*/ 5763 w 82981"/>
                    <a:gd name="connsiteY1" fmla="*/ 68863 h 68863"/>
                    <a:gd name="connsiteX2" fmla="*/ 5763 w 82981"/>
                    <a:gd name="connsiteY2" fmla="*/ 31983 h 68863"/>
                    <a:gd name="connsiteX3" fmla="*/ 51864 w 82981"/>
                    <a:gd name="connsiteY3" fmla="*/ 5474 h 68863"/>
                    <a:gd name="connsiteX4" fmla="*/ 79524 w 82981"/>
                    <a:gd name="connsiteY4" fmla="*/ 29678 h 68863"/>
                    <a:gd name="connsiteX5" fmla="*/ 82982 w 82981"/>
                    <a:gd name="connsiteY5" fmla="*/ 26220 h 68863"/>
                    <a:gd name="connsiteX6" fmla="*/ 53016 w 82981"/>
                    <a:gd name="connsiteY6" fmla="*/ 864 h 68863"/>
                    <a:gd name="connsiteX7" fmla="*/ 49558 w 82981"/>
                    <a:gd name="connsiteY7" fmla="*/ 864 h 68863"/>
                    <a:gd name="connsiteX8" fmla="*/ 1153 w 82981"/>
                    <a:gd name="connsiteY8" fmla="*/ 29678 h 68863"/>
                    <a:gd name="connsiteX9" fmla="*/ 0 w 82981"/>
                    <a:gd name="connsiteY9" fmla="*/ 31983 h 68863"/>
                    <a:gd name="connsiteX10" fmla="*/ 0 w 82981"/>
                    <a:gd name="connsiteY10" fmla="*/ 68863 h 688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2981" h="68863">
                      <a:moveTo>
                        <a:pt x="0" y="68863"/>
                      </a:moveTo>
                      <a:lnTo>
                        <a:pt x="5763" y="68863"/>
                      </a:lnTo>
                      <a:lnTo>
                        <a:pt x="5763" y="31983"/>
                      </a:lnTo>
                      <a:lnTo>
                        <a:pt x="51864" y="5474"/>
                      </a:lnTo>
                      <a:lnTo>
                        <a:pt x="79524" y="29678"/>
                      </a:lnTo>
                      <a:lnTo>
                        <a:pt x="82982" y="26220"/>
                      </a:lnTo>
                      <a:lnTo>
                        <a:pt x="53016" y="864"/>
                      </a:lnTo>
                      <a:cubicBezTo>
                        <a:pt x="51864" y="-288"/>
                        <a:pt x="50711" y="-288"/>
                        <a:pt x="49558" y="864"/>
                      </a:cubicBezTo>
                      <a:lnTo>
                        <a:pt x="1153" y="29678"/>
                      </a:lnTo>
                      <a:cubicBezTo>
                        <a:pt x="0" y="29678"/>
                        <a:pt x="0" y="30830"/>
                        <a:pt x="0" y="31983"/>
                      </a:cubicBezTo>
                      <a:lnTo>
                        <a:pt x="0" y="68863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12308071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644" name="Freeform: Shape 4643">
                  <a:extLst>
                    <a:ext uri="{FF2B5EF4-FFF2-40B4-BE49-F238E27FC236}">
                      <a16:creationId xmlns:a16="http://schemas.microsoft.com/office/drawing/2014/main" id="{7914E63C-9B52-A420-7BF5-8D1A54DE9A1C}"/>
                    </a:ext>
                  </a:extLst>
                </p:cNvPr>
                <p:cNvSpPr/>
                <p:nvPr/>
              </p:nvSpPr>
              <p:spPr>
                <a:xfrm>
                  <a:off x="9217615" y="3532263"/>
                  <a:ext cx="20745" cy="31367"/>
                </a:xfrm>
                <a:custGeom>
                  <a:avLst/>
                  <a:gdLst>
                    <a:gd name="connsiteX0" fmla="*/ 0 w 20745"/>
                    <a:gd name="connsiteY0" fmla="*/ 21446 h 31367"/>
                    <a:gd name="connsiteX1" fmla="*/ 10373 w 20745"/>
                    <a:gd name="connsiteY1" fmla="*/ 30667 h 31367"/>
                    <a:gd name="connsiteX2" fmla="*/ 20745 w 20745"/>
                    <a:gd name="connsiteY2" fmla="*/ 9921 h 31367"/>
                    <a:gd name="connsiteX3" fmla="*/ 10373 w 20745"/>
                    <a:gd name="connsiteY3" fmla="*/ 701 h 31367"/>
                    <a:gd name="connsiteX4" fmla="*/ 0 w 20745"/>
                    <a:gd name="connsiteY4" fmla="*/ 21446 h 313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745" h="31367">
                      <a:moveTo>
                        <a:pt x="0" y="21446"/>
                      </a:moveTo>
                      <a:cubicBezTo>
                        <a:pt x="0" y="29514"/>
                        <a:pt x="4610" y="32972"/>
                        <a:pt x="10373" y="30667"/>
                      </a:cubicBezTo>
                      <a:cubicBezTo>
                        <a:pt x="16135" y="27209"/>
                        <a:pt x="20745" y="17989"/>
                        <a:pt x="20745" y="9921"/>
                      </a:cubicBezTo>
                      <a:cubicBezTo>
                        <a:pt x="20745" y="1854"/>
                        <a:pt x="16135" y="-1604"/>
                        <a:pt x="10373" y="701"/>
                      </a:cubicBezTo>
                      <a:cubicBezTo>
                        <a:pt x="3457" y="4159"/>
                        <a:pt x="0" y="13379"/>
                        <a:pt x="0" y="21446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12308066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645" name="Freeform: Shape 4644">
                  <a:extLst>
                    <a:ext uri="{FF2B5EF4-FFF2-40B4-BE49-F238E27FC236}">
                      <a16:creationId xmlns:a16="http://schemas.microsoft.com/office/drawing/2014/main" id="{BBD30386-C5B2-8AFE-588D-FDEE2E5B207D}"/>
                    </a:ext>
                  </a:extLst>
                </p:cNvPr>
                <p:cNvSpPr/>
                <p:nvPr/>
              </p:nvSpPr>
              <p:spPr>
                <a:xfrm>
                  <a:off x="9200327" y="3566839"/>
                  <a:ext cx="20745" cy="31367"/>
                </a:xfrm>
                <a:custGeom>
                  <a:avLst/>
                  <a:gdLst>
                    <a:gd name="connsiteX0" fmla="*/ 0 w 20745"/>
                    <a:gd name="connsiteY0" fmla="*/ 21446 h 31367"/>
                    <a:gd name="connsiteX1" fmla="*/ 10373 w 20745"/>
                    <a:gd name="connsiteY1" fmla="*/ 30667 h 31367"/>
                    <a:gd name="connsiteX2" fmla="*/ 20745 w 20745"/>
                    <a:gd name="connsiteY2" fmla="*/ 9921 h 31367"/>
                    <a:gd name="connsiteX3" fmla="*/ 10373 w 20745"/>
                    <a:gd name="connsiteY3" fmla="*/ 701 h 31367"/>
                    <a:gd name="connsiteX4" fmla="*/ 0 w 20745"/>
                    <a:gd name="connsiteY4" fmla="*/ 21446 h 313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745" h="31367">
                      <a:moveTo>
                        <a:pt x="0" y="21446"/>
                      </a:moveTo>
                      <a:cubicBezTo>
                        <a:pt x="0" y="29514"/>
                        <a:pt x="4610" y="32972"/>
                        <a:pt x="10373" y="30667"/>
                      </a:cubicBezTo>
                      <a:cubicBezTo>
                        <a:pt x="16135" y="27209"/>
                        <a:pt x="20745" y="17989"/>
                        <a:pt x="20745" y="9921"/>
                      </a:cubicBezTo>
                      <a:cubicBezTo>
                        <a:pt x="20745" y="1854"/>
                        <a:pt x="16135" y="-1604"/>
                        <a:pt x="10373" y="701"/>
                      </a:cubicBezTo>
                      <a:cubicBezTo>
                        <a:pt x="3457" y="4159"/>
                        <a:pt x="0" y="13379"/>
                        <a:pt x="0" y="21446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12308068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646" name="Freeform: Shape 4645">
                  <a:extLst>
                    <a:ext uri="{FF2B5EF4-FFF2-40B4-BE49-F238E27FC236}">
                      <a16:creationId xmlns:a16="http://schemas.microsoft.com/office/drawing/2014/main" id="{762B2906-BA1A-1F7C-3FD4-D467DC32FBF3}"/>
                    </a:ext>
                  </a:extLst>
                </p:cNvPr>
                <p:cNvSpPr/>
                <p:nvPr/>
              </p:nvSpPr>
              <p:spPr>
                <a:xfrm>
                  <a:off x="9170361" y="3770384"/>
                  <a:ext cx="119862" cy="132540"/>
                </a:xfrm>
                <a:custGeom>
                  <a:avLst/>
                  <a:gdLst>
                    <a:gd name="connsiteX0" fmla="*/ 3457 w 119862"/>
                    <a:gd name="connsiteY0" fmla="*/ 132540 h 132540"/>
                    <a:gd name="connsiteX1" fmla="*/ 55321 w 119862"/>
                    <a:gd name="connsiteY1" fmla="*/ 42643 h 132540"/>
                    <a:gd name="connsiteX2" fmla="*/ 114100 w 119862"/>
                    <a:gd name="connsiteY2" fmla="*/ 6915 h 132540"/>
                    <a:gd name="connsiteX3" fmla="*/ 114100 w 119862"/>
                    <a:gd name="connsiteY3" fmla="*/ 56474 h 132540"/>
                    <a:gd name="connsiteX4" fmla="*/ 119863 w 119862"/>
                    <a:gd name="connsiteY4" fmla="*/ 56474 h 132540"/>
                    <a:gd name="connsiteX5" fmla="*/ 119863 w 119862"/>
                    <a:gd name="connsiteY5" fmla="*/ 2305 h 132540"/>
                    <a:gd name="connsiteX6" fmla="*/ 118710 w 119862"/>
                    <a:gd name="connsiteY6" fmla="*/ 0 h 132540"/>
                    <a:gd name="connsiteX7" fmla="*/ 116405 w 119862"/>
                    <a:gd name="connsiteY7" fmla="*/ 0 h 132540"/>
                    <a:gd name="connsiteX8" fmla="*/ 53016 w 119862"/>
                    <a:gd name="connsiteY8" fmla="*/ 39186 h 132540"/>
                    <a:gd name="connsiteX9" fmla="*/ 51864 w 119862"/>
                    <a:gd name="connsiteY9" fmla="*/ 40338 h 132540"/>
                    <a:gd name="connsiteX10" fmla="*/ 0 w 119862"/>
                    <a:gd name="connsiteY10" fmla="*/ 130235 h 132540"/>
                    <a:gd name="connsiteX11" fmla="*/ 3457 w 119862"/>
                    <a:gd name="connsiteY11" fmla="*/ 132540 h 1325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19862" h="132540">
                      <a:moveTo>
                        <a:pt x="3457" y="132540"/>
                      </a:moveTo>
                      <a:lnTo>
                        <a:pt x="55321" y="42643"/>
                      </a:lnTo>
                      <a:lnTo>
                        <a:pt x="114100" y="6915"/>
                      </a:lnTo>
                      <a:lnTo>
                        <a:pt x="114100" y="56474"/>
                      </a:lnTo>
                      <a:lnTo>
                        <a:pt x="119863" y="56474"/>
                      </a:lnTo>
                      <a:lnTo>
                        <a:pt x="119863" y="2305"/>
                      </a:lnTo>
                      <a:cubicBezTo>
                        <a:pt x="119863" y="1153"/>
                        <a:pt x="119863" y="0"/>
                        <a:pt x="118710" y="0"/>
                      </a:cubicBezTo>
                      <a:cubicBezTo>
                        <a:pt x="117557" y="0"/>
                        <a:pt x="116405" y="0"/>
                        <a:pt x="116405" y="0"/>
                      </a:cubicBezTo>
                      <a:lnTo>
                        <a:pt x="53016" y="39186"/>
                      </a:lnTo>
                      <a:cubicBezTo>
                        <a:pt x="53016" y="39186"/>
                        <a:pt x="51864" y="39186"/>
                        <a:pt x="51864" y="40338"/>
                      </a:cubicBezTo>
                      <a:lnTo>
                        <a:pt x="0" y="130235"/>
                      </a:lnTo>
                      <a:lnTo>
                        <a:pt x="3457" y="13254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12308075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4647" name="Graphic 4">
              <a:extLst>
                <a:ext uri="{FF2B5EF4-FFF2-40B4-BE49-F238E27FC236}">
                  <a16:creationId xmlns:a16="http://schemas.microsoft.com/office/drawing/2014/main" id="{8FB30C4F-F45E-B11F-2744-E4679D017E10}"/>
                </a:ext>
              </a:extLst>
            </p:cNvPr>
            <p:cNvGrpSpPr/>
            <p:nvPr/>
          </p:nvGrpSpPr>
          <p:grpSpPr>
            <a:xfrm>
              <a:off x="7791941" y="3569298"/>
              <a:ext cx="860982" cy="1183060"/>
              <a:chOff x="7791941" y="3569298"/>
              <a:chExt cx="860982" cy="1183060"/>
            </a:xfrm>
          </p:grpSpPr>
          <p:sp>
            <p:nvSpPr>
              <p:cNvPr id="4648" name="Freeform: Shape 4647">
                <a:extLst>
                  <a:ext uri="{FF2B5EF4-FFF2-40B4-BE49-F238E27FC236}">
                    <a16:creationId xmlns:a16="http://schemas.microsoft.com/office/drawing/2014/main" id="{08989A5F-9AC0-7700-D500-9D0C3B9CB75B}"/>
                  </a:ext>
                </a:extLst>
              </p:cNvPr>
              <p:cNvSpPr/>
              <p:nvPr/>
            </p:nvSpPr>
            <p:spPr>
              <a:xfrm>
                <a:off x="7791941" y="3569298"/>
                <a:ext cx="860936" cy="1183060"/>
              </a:xfrm>
              <a:custGeom>
                <a:avLst/>
                <a:gdLst>
                  <a:gd name="connsiteX0" fmla="*/ 803310 w 860936"/>
                  <a:gd name="connsiteY0" fmla="*/ 2852 h 1183060"/>
                  <a:gd name="connsiteX1" fmla="*/ 12678 w 860936"/>
                  <a:gd name="connsiteY1" fmla="*/ 441964 h 1183060"/>
                  <a:gd name="connsiteX2" fmla="*/ 0 w 860936"/>
                  <a:gd name="connsiteY2" fmla="*/ 462709 h 1183060"/>
                  <a:gd name="connsiteX3" fmla="*/ 0 w 860936"/>
                  <a:gd name="connsiteY3" fmla="*/ 1139242 h 1183060"/>
                  <a:gd name="connsiteX4" fmla="*/ 50711 w 860936"/>
                  <a:gd name="connsiteY4" fmla="*/ 1180733 h 1183060"/>
                  <a:gd name="connsiteX5" fmla="*/ 826361 w 860936"/>
                  <a:gd name="connsiteY5" fmla="*/ 722027 h 1183060"/>
                  <a:gd name="connsiteX6" fmla="*/ 839038 w 860936"/>
                  <a:gd name="connsiteY6" fmla="*/ 701282 h 1183060"/>
                  <a:gd name="connsiteX7" fmla="*/ 860936 w 860936"/>
                  <a:gd name="connsiteY7" fmla="*/ 39733 h 1183060"/>
                  <a:gd name="connsiteX8" fmla="*/ 803310 w 860936"/>
                  <a:gd name="connsiteY8" fmla="*/ 2852 h 11830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60936" h="1183060">
                    <a:moveTo>
                      <a:pt x="803310" y="2852"/>
                    </a:moveTo>
                    <a:lnTo>
                      <a:pt x="12678" y="441964"/>
                    </a:lnTo>
                    <a:cubicBezTo>
                      <a:pt x="4610" y="446574"/>
                      <a:pt x="0" y="454642"/>
                      <a:pt x="0" y="462709"/>
                    </a:cubicBezTo>
                    <a:lnTo>
                      <a:pt x="0" y="1139242"/>
                    </a:lnTo>
                    <a:cubicBezTo>
                      <a:pt x="0" y="1176122"/>
                      <a:pt x="34576" y="1188800"/>
                      <a:pt x="50711" y="1180733"/>
                    </a:cubicBezTo>
                    <a:lnTo>
                      <a:pt x="826361" y="722027"/>
                    </a:lnTo>
                    <a:cubicBezTo>
                      <a:pt x="834428" y="717417"/>
                      <a:pt x="839038" y="709350"/>
                      <a:pt x="839038" y="701282"/>
                    </a:cubicBezTo>
                    <a:lnTo>
                      <a:pt x="860936" y="39733"/>
                    </a:lnTo>
                    <a:cubicBezTo>
                      <a:pt x="860936" y="2852"/>
                      <a:pt x="819445" y="-5216"/>
                      <a:pt x="803310" y="2852"/>
                    </a:cubicBezTo>
                    <a:close/>
                  </a:path>
                </a:pathLst>
              </a:custGeom>
              <a:gradFill>
                <a:gsLst>
                  <a:gs pos="0">
                    <a:srgbClr val="75AFF7"/>
                  </a:gs>
                  <a:gs pos="50000">
                    <a:srgbClr val="4292FB"/>
                  </a:gs>
                  <a:gs pos="100000">
                    <a:srgbClr val="1075FF"/>
                  </a:gs>
                </a:gsLst>
                <a:lin ang="10800000" scaled="1"/>
              </a:gradFill>
              <a:ln w="115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49" name="Freeform: Shape 4648">
                <a:extLst>
                  <a:ext uri="{FF2B5EF4-FFF2-40B4-BE49-F238E27FC236}">
                    <a16:creationId xmlns:a16="http://schemas.microsoft.com/office/drawing/2014/main" id="{CE076C4C-EB2E-CCC0-DADB-23BE82007390}"/>
                  </a:ext>
                </a:extLst>
              </p:cNvPr>
              <p:cNvSpPr/>
              <p:nvPr/>
            </p:nvSpPr>
            <p:spPr>
              <a:xfrm>
                <a:off x="7806924" y="3578125"/>
                <a:ext cx="845999" cy="1172845"/>
              </a:xfrm>
              <a:custGeom>
                <a:avLst/>
                <a:gdLst>
                  <a:gd name="connsiteX0" fmla="*/ 810225 w 845999"/>
                  <a:gd name="connsiteY0" fmla="*/ 3245 h 1172845"/>
                  <a:gd name="connsiteX1" fmla="*/ 12678 w 845999"/>
                  <a:gd name="connsiteY1" fmla="*/ 445815 h 1172845"/>
                  <a:gd name="connsiteX2" fmla="*/ 0 w 845999"/>
                  <a:gd name="connsiteY2" fmla="*/ 466560 h 1172845"/>
                  <a:gd name="connsiteX3" fmla="*/ 0 w 845999"/>
                  <a:gd name="connsiteY3" fmla="*/ 1148855 h 1172845"/>
                  <a:gd name="connsiteX4" fmla="*/ 35728 w 845999"/>
                  <a:gd name="connsiteY4" fmla="*/ 1169600 h 1172845"/>
                  <a:gd name="connsiteX5" fmla="*/ 833276 w 845999"/>
                  <a:gd name="connsiteY5" fmla="*/ 727031 h 1172845"/>
                  <a:gd name="connsiteX6" fmla="*/ 845954 w 845999"/>
                  <a:gd name="connsiteY6" fmla="*/ 706285 h 1172845"/>
                  <a:gd name="connsiteX7" fmla="*/ 845954 w 845999"/>
                  <a:gd name="connsiteY7" fmla="*/ 23991 h 1172845"/>
                  <a:gd name="connsiteX8" fmla="*/ 810225 w 845999"/>
                  <a:gd name="connsiteY8" fmla="*/ 3245 h 11728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45999" h="1172845">
                    <a:moveTo>
                      <a:pt x="810225" y="3245"/>
                    </a:moveTo>
                    <a:lnTo>
                      <a:pt x="12678" y="445815"/>
                    </a:lnTo>
                    <a:cubicBezTo>
                      <a:pt x="4610" y="450425"/>
                      <a:pt x="0" y="458492"/>
                      <a:pt x="0" y="466560"/>
                    </a:cubicBezTo>
                    <a:lnTo>
                      <a:pt x="0" y="1148855"/>
                    </a:lnTo>
                    <a:cubicBezTo>
                      <a:pt x="0" y="1167295"/>
                      <a:pt x="19593" y="1178821"/>
                      <a:pt x="35728" y="1169600"/>
                    </a:cubicBezTo>
                    <a:lnTo>
                      <a:pt x="833276" y="727031"/>
                    </a:lnTo>
                    <a:cubicBezTo>
                      <a:pt x="841343" y="722421"/>
                      <a:pt x="845954" y="714353"/>
                      <a:pt x="845954" y="706285"/>
                    </a:cubicBezTo>
                    <a:lnTo>
                      <a:pt x="845954" y="23991"/>
                    </a:lnTo>
                    <a:cubicBezTo>
                      <a:pt x="847106" y="5550"/>
                      <a:pt x="826360" y="-5975"/>
                      <a:pt x="810225" y="3245"/>
                    </a:cubicBezTo>
                    <a:close/>
                  </a:path>
                </a:pathLst>
              </a:custGeom>
              <a:solidFill>
                <a:srgbClr val="FFFFFF"/>
              </a:solidFill>
              <a:ln w="115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4650" name="Graphic 4">
                <a:extLst>
                  <a:ext uri="{FF2B5EF4-FFF2-40B4-BE49-F238E27FC236}">
                    <a16:creationId xmlns:a16="http://schemas.microsoft.com/office/drawing/2014/main" id="{F2FC77D9-1E35-8A49-BC8C-C761AE58E2FC}"/>
                  </a:ext>
                </a:extLst>
              </p:cNvPr>
              <p:cNvGrpSpPr/>
              <p:nvPr/>
            </p:nvGrpSpPr>
            <p:grpSpPr>
              <a:xfrm>
                <a:off x="7987870" y="3882729"/>
                <a:ext cx="511721" cy="456781"/>
                <a:chOff x="7987870" y="3882729"/>
                <a:chExt cx="511721" cy="456781"/>
              </a:xfrm>
            </p:grpSpPr>
            <p:sp>
              <p:nvSpPr>
                <p:cNvPr id="4651" name="Freeform: Shape 4650">
                  <a:extLst>
                    <a:ext uri="{FF2B5EF4-FFF2-40B4-BE49-F238E27FC236}">
                      <a16:creationId xmlns:a16="http://schemas.microsoft.com/office/drawing/2014/main" id="{1F42B94A-5668-0851-3262-31DB18B9E748}"/>
                    </a:ext>
                  </a:extLst>
                </p:cNvPr>
                <p:cNvSpPr/>
                <p:nvPr/>
              </p:nvSpPr>
              <p:spPr>
                <a:xfrm>
                  <a:off x="8385491" y="3925975"/>
                  <a:ext cx="87591" cy="49558"/>
                </a:xfrm>
                <a:custGeom>
                  <a:avLst/>
                  <a:gdLst>
                    <a:gd name="connsiteX0" fmla="*/ 87592 w 87591"/>
                    <a:gd name="connsiteY0" fmla="*/ 38033 h 49558"/>
                    <a:gd name="connsiteX1" fmla="*/ 77219 w 87591"/>
                    <a:gd name="connsiteY1" fmla="*/ 34576 h 49558"/>
                    <a:gd name="connsiteX2" fmla="*/ 32271 w 87591"/>
                    <a:gd name="connsiteY2" fmla="*/ 44948 h 49558"/>
                    <a:gd name="connsiteX3" fmla="*/ 24203 w 87591"/>
                    <a:gd name="connsiteY3" fmla="*/ 49558 h 49558"/>
                    <a:gd name="connsiteX4" fmla="*/ 0 w 87591"/>
                    <a:gd name="connsiteY4" fmla="*/ 0 h 49558"/>
                    <a:gd name="connsiteX5" fmla="*/ 5763 w 87591"/>
                    <a:gd name="connsiteY5" fmla="*/ 0 h 49558"/>
                    <a:gd name="connsiteX6" fmla="*/ 24203 w 87591"/>
                    <a:gd name="connsiteY6" fmla="*/ 4610 h 49558"/>
                    <a:gd name="connsiteX7" fmla="*/ 87592 w 87591"/>
                    <a:gd name="connsiteY7" fmla="*/ 38033 h 495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7591" h="49558">
                      <a:moveTo>
                        <a:pt x="87592" y="38033"/>
                      </a:moveTo>
                      <a:cubicBezTo>
                        <a:pt x="84134" y="36881"/>
                        <a:pt x="80677" y="35728"/>
                        <a:pt x="77219" y="34576"/>
                      </a:cubicBezTo>
                      <a:cubicBezTo>
                        <a:pt x="64541" y="32271"/>
                        <a:pt x="48406" y="35728"/>
                        <a:pt x="32271" y="44948"/>
                      </a:cubicBezTo>
                      <a:cubicBezTo>
                        <a:pt x="29966" y="46101"/>
                        <a:pt x="27661" y="48406"/>
                        <a:pt x="24203" y="49558"/>
                      </a:cubicBezTo>
                      <a:cubicBezTo>
                        <a:pt x="21898" y="26508"/>
                        <a:pt x="13830" y="9220"/>
                        <a:pt x="0" y="0"/>
                      </a:cubicBezTo>
                      <a:cubicBezTo>
                        <a:pt x="2305" y="0"/>
                        <a:pt x="4610" y="0"/>
                        <a:pt x="5763" y="0"/>
                      </a:cubicBezTo>
                      <a:cubicBezTo>
                        <a:pt x="12678" y="0"/>
                        <a:pt x="18440" y="1152"/>
                        <a:pt x="24203" y="4610"/>
                      </a:cubicBezTo>
                      <a:lnTo>
                        <a:pt x="87592" y="38033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75AFF7"/>
                    </a:gs>
                    <a:gs pos="50000">
                      <a:srgbClr val="4292FB"/>
                    </a:gs>
                    <a:gs pos="100000">
                      <a:srgbClr val="1075FF"/>
                    </a:gs>
                  </a:gsLst>
                  <a:lin ang="8499353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652" name="Freeform: Shape 4651">
                  <a:extLst>
                    <a:ext uri="{FF2B5EF4-FFF2-40B4-BE49-F238E27FC236}">
                      <a16:creationId xmlns:a16="http://schemas.microsoft.com/office/drawing/2014/main" id="{BDFCFB42-62A3-24AC-FC0D-40AD98F8F0BD}"/>
                    </a:ext>
                  </a:extLst>
                </p:cNvPr>
                <p:cNvSpPr/>
                <p:nvPr/>
              </p:nvSpPr>
              <p:spPr>
                <a:xfrm>
                  <a:off x="7987870" y="4124209"/>
                  <a:ext cx="141760" cy="210912"/>
                </a:xfrm>
                <a:custGeom>
                  <a:avLst/>
                  <a:gdLst>
                    <a:gd name="connsiteX0" fmla="*/ 79524 w 141760"/>
                    <a:gd name="connsiteY0" fmla="*/ 0 h 210912"/>
                    <a:gd name="connsiteX1" fmla="*/ 141761 w 141760"/>
                    <a:gd name="connsiteY1" fmla="*/ 33423 h 210912"/>
                    <a:gd name="connsiteX2" fmla="*/ 134845 w 141760"/>
                    <a:gd name="connsiteY2" fmla="*/ 36881 h 210912"/>
                    <a:gd name="connsiteX3" fmla="*/ 61084 w 141760"/>
                    <a:gd name="connsiteY3" fmla="*/ 163659 h 210912"/>
                    <a:gd name="connsiteX4" fmla="*/ 82982 w 141760"/>
                    <a:gd name="connsiteY4" fmla="*/ 210912 h 210912"/>
                    <a:gd name="connsiteX5" fmla="*/ 20745 w 141760"/>
                    <a:gd name="connsiteY5" fmla="*/ 176336 h 210912"/>
                    <a:gd name="connsiteX6" fmla="*/ 20745 w 141760"/>
                    <a:gd name="connsiteY6" fmla="*/ 176336 h 210912"/>
                    <a:gd name="connsiteX7" fmla="*/ 20745 w 141760"/>
                    <a:gd name="connsiteY7" fmla="*/ 176336 h 210912"/>
                    <a:gd name="connsiteX8" fmla="*/ 20745 w 141760"/>
                    <a:gd name="connsiteY8" fmla="*/ 176336 h 210912"/>
                    <a:gd name="connsiteX9" fmla="*/ 0 w 141760"/>
                    <a:gd name="connsiteY9" fmla="*/ 129083 h 210912"/>
                    <a:gd name="connsiteX10" fmla="*/ 73762 w 141760"/>
                    <a:gd name="connsiteY10" fmla="*/ 2305 h 210912"/>
                    <a:gd name="connsiteX11" fmla="*/ 79524 w 141760"/>
                    <a:gd name="connsiteY11" fmla="*/ 0 h 2109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41760" h="210912">
                      <a:moveTo>
                        <a:pt x="79524" y="0"/>
                      </a:moveTo>
                      <a:lnTo>
                        <a:pt x="141761" y="33423"/>
                      </a:lnTo>
                      <a:cubicBezTo>
                        <a:pt x="139456" y="34576"/>
                        <a:pt x="137150" y="35728"/>
                        <a:pt x="134845" y="36881"/>
                      </a:cubicBezTo>
                      <a:cubicBezTo>
                        <a:pt x="94507" y="59931"/>
                        <a:pt x="61084" y="117558"/>
                        <a:pt x="61084" y="163659"/>
                      </a:cubicBezTo>
                      <a:cubicBezTo>
                        <a:pt x="61084" y="186709"/>
                        <a:pt x="69152" y="203997"/>
                        <a:pt x="82982" y="210912"/>
                      </a:cubicBezTo>
                      <a:lnTo>
                        <a:pt x="20745" y="176336"/>
                      </a:lnTo>
                      <a:cubicBezTo>
                        <a:pt x="20745" y="176336"/>
                        <a:pt x="20745" y="176336"/>
                        <a:pt x="20745" y="176336"/>
                      </a:cubicBezTo>
                      <a:lnTo>
                        <a:pt x="20745" y="176336"/>
                      </a:lnTo>
                      <a:lnTo>
                        <a:pt x="20745" y="176336"/>
                      </a:lnTo>
                      <a:cubicBezTo>
                        <a:pt x="8068" y="168269"/>
                        <a:pt x="0" y="152133"/>
                        <a:pt x="0" y="129083"/>
                      </a:cubicBezTo>
                      <a:cubicBezTo>
                        <a:pt x="0" y="82982"/>
                        <a:pt x="33423" y="25356"/>
                        <a:pt x="73762" y="2305"/>
                      </a:cubicBezTo>
                      <a:cubicBezTo>
                        <a:pt x="74914" y="1152"/>
                        <a:pt x="77219" y="0"/>
                        <a:pt x="7952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7716872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653" name="Freeform: Shape 4652">
                  <a:extLst>
                    <a:ext uri="{FF2B5EF4-FFF2-40B4-BE49-F238E27FC236}">
                      <a16:creationId xmlns:a16="http://schemas.microsoft.com/office/drawing/2014/main" id="{0C79BD62-ED9C-1DC1-1589-63EB8251A539}"/>
                    </a:ext>
                  </a:extLst>
                </p:cNvPr>
                <p:cNvSpPr/>
                <p:nvPr/>
              </p:nvSpPr>
              <p:spPr>
                <a:xfrm>
                  <a:off x="8173427" y="3882729"/>
                  <a:ext cx="206301" cy="131990"/>
                </a:xfrm>
                <a:custGeom>
                  <a:avLst/>
                  <a:gdLst>
                    <a:gd name="connsiteX0" fmla="*/ 146371 w 206301"/>
                    <a:gd name="connsiteY0" fmla="*/ 6365 h 131990"/>
                    <a:gd name="connsiteX1" fmla="*/ 206302 w 206301"/>
                    <a:gd name="connsiteY1" fmla="*/ 39788 h 131990"/>
                    <a:gd name="connsiteX2" fmla="*/ 205149 w 206301"/>
                    <a:gd name="connsiteY2" fmla="*/ 38636 h 131990"/>
                    <a:gd name="connsiteX3" fmla="*/ 167116 w 206301"/>
                    <a:gd name="connsiteY3" fmla="*/ 35178 h 131990"/>
                    <a:gd name="connsiteX4" fmla="*/ 138303 w 206301"/>
                    <a:gd name="connsiteY4" fmla="*/ 46703 h 131990"/>
                    <a:gd name="connsiteX5" fmla="*/ 62236 w 206301"/>
                    <a:gd name="connsiteY5" fmla="*/ 131990 h 131990"/>
                    <a:gd name="connsiteX6" fmla="*/ 0 w 206301"/>
                    <a:gd name="connsiteY6" fmla="*/ 98567 h 131990"/>
                    <a:gd name="connsiteX7" fmla="*/ 76067 w 206301"/>
                    <a:gd name="connsiteY7" fmla="*/ 13280 h 131990"/>
                    <a:gd name="connsiteX8" fmla="*/ 146371 w 206301"/>
                    <a:gd name="connsiteY8" fmla="*/ 6365 h 131990"/>
                    <a:gd name="connsiteX9" fmla="*/ 146371 w 206301"/>
                    <a:gd name="connsiteY9" fmla="*/ 6365 h 131990"/>
                    <a:gd name="connsiteX10" fmla="*/ 146371 w 206301"/>
                    <a:gd name="connsiteY10" fmla="*/ 6365 h 131990"/>
                    <a:gd name="connsiteX11" fmla="*/ 146371 w 206301"/>
                    <a:gd name="connsiteY11" fmla="*/ 6365 h 1319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206301" h="131990">
                      <a:moveTo>
                        <a:pt x="146371" y="6365"/>
                      </a:moveTo>
                      <a:lnTo>
                        <a:pt x="206302" y="39788"/>
                      </a:lnTo>
                      <a:cubicBezTo>
                        <a:pt x="206302" y="39788"/>
                        <a:pt x="205149" y="39788"/>
                        <a:pt x="205149" y="38636"/>
                      </a:cubicBezTo>
                      <a:cubicBezTo>
                        <a:pt x="194777" y="32873"/>
                        <a:pt x="182099" y="31721"/>
                        <a:pt x="167116" y="35178"/>
                      </a:cubicBezTo>
                      <a:cubicBezTo>
                        <a:pt x="157896" y="37483"/>
                        <a:pt x="148676" y="40941"/>
                        <a:pt x="138303" y="46703"/>
                      </a:cubicBezTo>
                      <a:cubicBezTo>
                        <a:pt x="108337" y="63991"/>
                        <a:pt x="80677" y="96262"/>
                        <a:pt x="62236" y="131990"/>
                      </a:cubicBezTo>
                      <a:lnTo>
                        <a:pt x="0" y="98567"/>
                      </a:lnTo>
                      <a:cubicBezTo>
                        <a:pt x="18440" y="62839"/>
                        <a:pt x="44948" y="31721"/>
                        <a:pt x="76067" y="13280"/>
                      </a:cubicBezTo>
                      <a:cubicBezTo>
                        <a:pt x="102575" y="-1703"/>
                        <a:pt x="126778" y="-4008"/>
                        <a:pt x="146371" y="6365"/>
                      </a:cubicBezTo>
                      <a:lnTo>
                        <a:pt x="146371" y="6365"/>
                      </a:lnTo>
                      <a:lnTo>
                        <a:pt x="146371" y="6365"/>
                      </a:lnTo>
                      <a:cubicBezTo>
                        <a:pt x="145218" y="6365"/>
                        <a:pt x="145218" y="6365"/>
                        <a:pt x="146371" y="6365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8131176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654" name="Freeform: Shape 4653">
                  <a:extLst>
                    <a:ext uri="{FF2B5EF4-FFF2-40B4-BE49-F238E27FC236}">
                      <a16:creationId xmlns:a16="http://schemas.microsoft.com/office/drawing/2014/main" id="{48821E94-F757-F63B-F456-165917910741}"/>
                    </a:ext>
                  </a:extLst>
                </p:cNvPr>
                <p:cNvSpPr/>
                <p:nvPr/>
              </p:nvSpPr>
              <p:spPr>
                <a:xfrm>
                  <a:off x="8381170" y="3923670"/>
                  <a:ext cx="864" cy="11525"/>
                </a:xfrm>
                <a:custGeom>
                  <a:avLst/>
                  <a:gdLst>
                    <a:gd name="connsiteX0" fmla="*/ 864 w 864"/>
                    <a:gd name="connsiteY0" fmla="*/ 0 h 11525"/>
                    <a:gd name="connsiteX1" fmla="*/ 864 w 864"/>
                    <a:gd name="connsiteY1" fmla="*/ 0 h 11525"/>
                    <a:gd name="connsiteX2" fmla="*/ 864 w 864"/>
                    <a:gd name="connsiteY2" fmla="*/ 0 h 11525"/>
                    <a:gd name="connsiteX3" fmla="*/ 864 w 864"/>
                    <a:gd name="connsiteY3" fmla="*/ 0 h 11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64" h="11525">
                      <a:moveTo>
                        <a:pt x="864" y="0"/>
                      </a:moveTo>
                      <a:cubicBezTo>
                        <a:pt x="864" y="0"/>
                        <a:pt x="864" y="0"/>
                        <a:pt x="864" y="0"/>
                      </a:cubicBezTo>
                      <a:cubicBezTo>
                        <a:pt x="-288" y="0"/>
                        <a:pt x="-288" y="0"/>
                        <a:pt x="864" y="0"/>
                      </a:cubicBezTo>
                      <a:lnTo>
                        <a:pt x="86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4065A8"/>
                    </a:gs>
                    <a:gs pos="50000">
                      <a:srgbClr val="34528E"/>
                    </a:gs>
                    <a:gs pos="100000">
                      <a:srgbClr val="284075"/>
                    </a:gs>
                  </a:gsLst>
                  <a:lin ang="17954930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655" name="Freeform: Shape 4654">
                  <a:extLst>
                    <a:ext uri="{FF2B5EF4-FFF2-40B4-BE49-F238E27FC236}">
                      <a16:creationId xmlns:a16="http://schemas.microsoft.com/office/drawing/2014/main" id="{83291D26-6F3B-F48E-7B48-9FB530FF877D}"/>
                    </a:ext>
                  </a:extLst>
                </p:cNvPr>
                <p:cNvSpPr/>
                <p:nvPr/>
              </p:nvSpPr>
              <p:spPr>
                <a:xfrm>
                  <a:off x="8065089" y="3978617"/>
                  <a:ext cx="170573" cy="177862"/>
                </a:xfrm>
                <a:custGeom>
                  <a:avLst/>
                  <a:gdLst>
                    <a:gd name="connsiteX0" fmla="*/ 170574 w 170573"/>
                    <a:gd name="connsiteY0" fmla="*/ 36102 h 177862"/>
                    <a:gd name="connsiteX1" fmla="*/ 130235 w 170573"/>
                    <a:gd name="connsiteY1" fmla="*/ 44170 h 177862"/>
                    <a:gd name="connsiteX2" fmla="*/ 121015 w 170573"/>
                    <a:gd name="connsiteY2" fmla="*/ 49932 h 177862"/>
                    <a:gd name="connsiteX3" fmla="*/ 62236 w 170573"/>
                    <a:gd name="connsiteY3" fmla="*/ 160575 h 177862"/>
                    <a:gd name="connsiteX4" fmla="*/ 64541 w 170573"/>
                    <a:gd name="connsiteY4" fmla="*/ 177863 h 177862"/>
                    <a:gd name="connsiteX5" fmla="*/ 2305 w 170573"/>
                    <a:gd name="connsiteY5" fmla="*/ 144439 h 177862"/>
                    <a:gd name="connsiteX6" fmla="*/ 0 w 170573"/>
                    <a:gd name="connsiteY6" fmla="*/ 127151 h 177862"/>
                    <a:gd name="connsiteX7" fmla="*/ 67999 w 170573"/>
                    <a:gd name="connsiteY7" fmla="*/ 9594 h 177862"/>
                    <a:gd name="connsiteX8" fmla="*/ 108337 w 170573"/>
                    <a:gd name="connsiteY8" fmla="*/ 1526 h 177862"/>
                    <a:gd name="connsiteX9" fmla="*/ 170574 w 170573"/>
                    <a:gd name="connsiteY9" fmla="*/ 36102 h 1778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70573" h="177862">
                      <a:moveTo>
                        <a:pt x="170574" y="36102"/>
                      </a:moveTo>
                      <a:cubicBezTo>
                        <a:pt x="159048" y="32644"/>
                        <a:pt x="145218" y="34949"/>
                        <a:pt x="130235" y="44170"/>
                      </a:cubicBezTo>
                      <a:cubicBezTo>
                        <a:pt x="126778" y="46475"/>
                        <a:pt x="124473" y="47627"/>
                        <a:pt x="121015" y="49932"/>
                      </a:cubicBezTo>
                      <a:cubicBezTo>
                        <a:pt x="87592" y="74135"/>
                        <a:pt x="62236" y="121389"/>
                        <a:pt x="62236" y="160575"/>
                      </a:cubicBezTo>
                      <a:cubicBezTo>
                        <a:pt x="62236" y="167490"/>
                        <a:pt x="63389" y="173252"/>
                        <a:pt x="64541" y="177863"/>
                      </a:cubicBezTo>
                      <a:lnTo>
                        <a:pt x="2305" y="144439"/>
                      </a:lnTo>
                      <a:cubicBezTo>
                        <a:pt x="1153" y="138677"/>
                        <a:pt x="0" y="132914"/>
                        <a:pt x="0" y="127151"/>
                      </a:cubicBezTo>
                      <a:cubicBezTo>
                        <a:pt x="0" y="84508"/>
                        <a:pt x="29966" y="31492"/>
                        <a:pt x="67999" y="9594"/>
                      </a:cubicBezTo>
                      <a:cubicBezTo>
                        <a:pt x="82982" y="374"/>
                        <a:pt x="96812" y="-1931"/>
                        <a:pt x="108337" y="1526"/>
                      </a:cubicBezTo>
                      <a:lnTo>
                        <a:pt x="170574" y="36102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75AFF7"/>
                    </a:gs>
                    <a:gs pos="50000">
                      <a:srgbClr val="4292FB"/>
                    </a:gs>
                    <a:gs pos="100000">
                      <a:srgbClr val="1075FF"/>
                    </a:gs>
                  </a:gsLst>
                  <a:lin ang="7375053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656" name="Freeform: Shape 4655">
                  <a:extLst>
                    <a:ext uri="{FF2B5EF4-FFF2-40B4-BE49-F238E27FC236}">
                      <a16:creationId xmlns:a16="http://schemas.microsoft.com/office/drawing/2014/main" id="{BEA71830-E6E8-56F9-A405-7B38ECABE9B4}"/>
                    </a:ext>
                  </a:extLst>
                </p:cNvPr>
                <p:cNvSpPr/>
                <p:nvPr/>
              </p:nvSpPr>
              <p:spPr>
                <a:xfrm>
                  <a:off x="8108885" y="4002041"/>
                  <a:ext cx="5762" cy="5762"/>
                </a:xfrm>
                <a:custGeom>
                  <a:avLst/>
                  <a:gdLst>
                    <a:gd name="connsiteX0" fmla="*/ 5763 w 5762"/>
                    <a:gd name="connsiteY0" fmla="*/ 0 h 5762"/>
                    <a:gd name="connsiteX1" fmla="*/ 0 w 5762"/>
                    <a:gd name="connsiteY1" fmla="*/ 5763 h 5762"/>
                    <a:gd name="connsiteX2" fmla="*/ 5763 w 5762"/>
                    <a:gd name="connsiteY2" fmla="*/ 0 h 57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5762" h="5762">
                      <a:moveTo>
                        <a:pt x="5763" y="0"/>
                      </a:moveTo>
                      <a:cubicBezTo>
                        <a:pt x="3458" y="2305"/>
                        <a:pt x="1153" y="3458"/>
                        <a:pt x="0" y="5763"/>
                      </a:cubicBezTo>
                      <a:cubicBezTo>
                        <a:pt x="2305" y="3458"/>
                        <a:pt x="4610" y="2305"/>
                        <a:pt x="57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4065A8"/>
                    </a:gs>
                    <a:gs pos="50000">
                      <a:srgbClr val="34528E"/>
                    </a:gs>
                    <a:gs pos="100000">
                      <a:srgbClr val="284075"/>
                    </a:gs>
                  </a:gsLst>
                  <a:lin ang="18000146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657" name="Freeform: Shape 4656">
                  <a:extLst>
                    <a:ext uri="{FF2B5EF4-FFF2-40B4-BE49-F238E27FC236}">
                      <a16:creationId xmlns:a16="http://schemas.microsoft.com/office/drawing/2014/main" id="{DD5C2E35-3806-0974-0DBF-855D82C1B0FD}"/>
                    </a:ext>
                  </a:extLst>
                </p:cNvPr>
                <p:cNvSpPr/>
                <p:nvPr/>
              </p:nvSpPr>
              <p:spPr>
                <a:xfrm>
                  <a:off x="8050107" y="3915962"/>
                  <a:ext cx="449484" cy="423547"/>
                </a:xfrm>
                <a:custGeom>
                  <a:avLst/>
                  <a:gdLst>
                    <a:gd name="connsiteX0" fmla="*/ 449485 w 449484"/>
                    <a:gd name="connsiteY0" fmla="*/ 102215 h 423547"/>
                    <a:gd name="connsiteX1" fmla="*/ 367656 w 449484"/>
                    <a:gd name="connsiteY1" fmla="*/ 243975 h 423547"/>
                    <a:gd name="connsiteX2" fmla="*/ 61084 w 449484"/>
                    <a:gd name="connsiteY2" fmla="*/ 419159 h 423547"/>
                    <a:gd name="connsiteX3" fmla="*/ 0 w 449484"/>
                    <a:gd name="connsiteY3" fmla="*/ 370753 h 423547"/>
                    <a:gd name="connsiteX4" fmla="*/ 73762 w 449484"/>
                    <a:gd name="connsiteY4" fmla="*/ 243975 h 423547"/>
                    <a:gd name="connsiteX5" fmla="*/ 80677 w 449484"/>
                    <a:gd name="connsiteY5" fmla="*/ 240518 h 423547"/>
                    <a:gd name="connsiteX6" fmla="*/ 78372 w 449484"/>
                    <a:gd name="connsiteY6" fmla="*/ 223230 h 423547"/>
                    <a:gd name="connsiteX7" fmla="*/ 137151 w 449484"/>
                    <a:gd name="connsiteY7" fmla="*/ 112587 h 423547"/>
                    <a:gd name="connsiteX8" fmla="*/ 146371 w 449484"/>
                    <a:gd name="connsiteY8" fmla="*/ 106825 h 423547"/>
                    <a:gd name="connsiteX9" fmla="*/ 186709 w 449484"/>
                    <a:gd name="connsiteY9" fmla="*/ 98757 h 423547"/>
                    <a:gd name="connsiteX10" fmla="*/ 262776 w 449484"/>
                    <a:gd name="connsiteY10" fmla="*/ 13470 h 423547"/>
                    <a:gd name="connsiteX11" fmla="*/ 291589 w 449484"/>
                    <a:gd name="connsiteY11" fmla="*/ 1945 h 423547"/>
                    <a:gd name="connsiteX12" fmla="*/ 329622 w 449484"/>
                    <a:gd name="connsiteY12" fmla="*/ 5402 h 423547"/>
                    <a:gd name="connsiteX13" fmla="*/ 360740 w 449484"/>
                    <a:gd name="connsiteY13" fmla="*/ 59571 h 423547"/>
                    <a:gd name="connsiteX14" fmla="*/ 368808 w 449484"/>
                    <a:gd name="connsiteY14" fmla="*/ 54961 h 423547"/>
                    <a:gd name="connsiteX15" fmla="*/ 413756 w 449484"/>
                    <a:gd name="connsiteY15" fmla="*/ 44588 h 423547"/>
                    <a:gd name="connsiteX16" fmla="*/ 449485 w 449484"/>
                    <a:gd name="connsiteY16" fmla="*/ 102215 h 4235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449484" h="423547">
                      <a:moveTo>
                        <a:pt x="449485" y="102215"/>
                      </a:moveTo>
                      <a:cubicBezTo>
                        <a:pt x="449485" y="154078"/>
                        <a:pt x="412604" y="218620"/>
                        <a:pt x="367656" y="243975"/>
                      </a:cubicBezTo>
                      <a:cubicBezTo>
                        <a:pt x="366503" y="245128"/>
                        <a:pt x="65694" y="418006"/>
                        <a:pt x="61084" y="419159"/>
                      </a:cubicBezTo>
                      <a:cubicBezTo>
                        <a:pt x="26508" y="432989"/>
                        <a:pt x="0" y="413396"/>
                        <a:pt x="0" y="370753"/>
                      </a:cubicBezTo>
                      <a:cubicBezTo>
                        <a:pt x="0" y="324652"/>
                        <a:pt x="33423" y="267026"/>
                        <a:pt x="73762" y="243975"/>
                      </a:cubicBezTo>
                      <a:cubicBezTo>
                        <a:pt x="76067" y="242823"/>
                        <a:pt x="78372" y="241670"/>
                        <a:pt x="80677" y="240518"/>
                      </a:cubicBezTo>
                      <a:cubicBezTo>
                        <a:pt x="79524" y="234755"/>
                        <a:pt x="78372" y="228992"/>
                        <a:pt x="78372" y="223230"/>
                      </a:cubicBezTo>
                      <a:cubicBezTo>
                        <a:pt x="78372" y="184044"/>
                        <a:pt x="103727" y="136790"/>
                        <a:pt x="137151" y="112587"/>
                      </a:cubicBezTo>
                      <a:cubicBezTo>
                        <a:pt x="140608" y="110282"/>
                        <a:pt x="142913" y="107977"/>
                        <a:pt x="146371" y="106825"/>
                      </a:cubicBezTo>
                      <a:cubicBezTo>
                        <a:pt x="161354" y="97604"/>
                        <a:pt x="175184" y="95299"/>
                        <a:pt x="186709" y="98757"/>
                      </a:cubicBezTo>
                      <a:cubicBezTo>
                        <a:pt x="205149" y="63029"/>
                        <a:pt x="231658" y="31911"/>
                        <a:pt x="262776" y="13470"/>
                      </a:cubicBezTo>
                      <a:cubicBezTo>
                        <a:pt x="273149" y="7707"/>
                        <a:pt x="282369" y="4250"/>
                        <a:pt x="291589" y="1945"/>
                      </a:cubicBezTo>
                      <a:cubicBezTo>
                        <a:pt x="305419" y="-1513"/>
                        <a:pt x="319250" y="-360"/>
                        <a:pt x="329622" y="5402"/>
                      </a:cubicBezTo>
                      <a:cubicBezTo>
                        <a:pt x="346910" y="13470"/>
                        <a:pt x="358435" y="31911"/>
                        <a:pt x="360740" y="59571"/>
                      </a:cubicBezTo>
                      <a:cubicBezTo>
                        <a:pt x="363045" y="58419"/>
                        <a:pt x="365351" y="56114"/>
                        <a:pt x="368808" y="54961"/>
                      </a:cubicBezTo>
                      <a:cubicBezTo>
                        <a:pt x="384943" y="45741"/>
                        <a:pt x="401079" y="42283"/>
                        <a:pt x="413756" y="44588"/>
                      </a:cubicBezTo>
                      <a:cubicBezTo>
                        <a:pt x="434502" y="48046"/>
                        <a:pt x="449485" y="68791"/>
                        <a:pt x="449485" y="102215"/>
                      </a:cubicBezTo>
                      <a:close/>
                    </a:path>
                  </a:pathLst>
                </a:custGeom>
                <a:solidFill>
                  <a:srgbClr val="10417C"/>
                </a:soli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658" name="Freeform: Shape 4657">
                  <a:extLst>
                    <a:ext uri="{FF2B5EF4-FFF2-40B4-BE49-F238E27FC236}">
                      <a16:creationId xmlns:a16="http://schemas.microsoft.com/office/drawing/2014/main" id="{C540CB14-CEA2-C26F-216F-3DBB5636ADD2}"/>
                    </a:ext>
                  </a:extLst>
                </p:cNvPr>
                <p:cNvSpPr/>
                <p:nvPr/>
              </p:nvSpPr>
              <p:spPr>
                <a:xfrm>
                  <a:off x="8058403" y="3926343"/>
                  <a:ext cx="426205" cy="394947"/>
                </a:xfrm>
                <a:custGeom>
                  <a:avLst/>
                  <a:gdLst>
                    <a:gd name="connsiteX0" fmla="*/ 12449 w 426205"/>
                    <a:gd name="connsiteY0" fmla="*/ 394948 h 394947"/>
                    <a:gd name="connsiteX1" fmla="*/ 329394 w 426205"/>
                    <a:gd name="connsiteY1" fmla="*/ 211696 h 394947"/>
                    <a:gd name="connsiteX2" fmla="*/ 391630 w 426205"/>
                    <a:gd name="connsiteY2" fmla="*/ 144850 h 394947"/>
                    <a:gd name="connsiteX3" fmla="*/ 419291 w 426205"/>
                    <a:gd name="connsiteY3" fmla="*/ 53800 h 394947"/>
                    <a:gd name="connsiteX4" fmla="*/ 419291 w 426205"/>
                    <a:gd name="connsiteY4" fmla="*/ 52648 h 394947"/>
                    <a:gd name="connsiteX5" fmla="*/ 426206 w 426205"/>
                    <a:gd name="connsiteY5" fmla="*/ 61868 h 394947"/>
                    <a:gd name="connsiteX6" fmla="*/ 343224 w 426205"/>
                    <a:gd name="connsiteY6" fmla="*/ 66478 h 394947"/>
                    <a:gd name="connsiteX7" fmla="*/ 184176 w 426205"/>
                    <a:gd name="connsiteY7" fmla="*/ 98749 h 394947"/>
                    <a:gd name="connsiteX8" fmla="*/ 82754 w 426205"/>
                    <a:gd name="connsiteY8" fmla="*/ 237052 h 394947"/>
                    <a:gd name="connsiteX9" fmla="*/ 12449 w 426205"/>
                    <a:gd name="connsiteY9" fmla="*/ 394948 h 3949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26205" h="394947">
                      <a:moveTo>
                        <a:pt x="12449" y="394948"/>
                      </a:moveTo>
                      <a:cubicBezTo>
                        <a:pt x="103499" y="343084"/>
                        <a:pt x="328241" y="212849"/>
                        <a:pt x="329394" y="211696"/>
                      </a:cubicBezTo>
                      <a:cubicBezTo>
                        <a:pt x="352444" y="196713"/>
                        <a:pt x="374342" y="173663"/>
                        <a:pt x="391630" y="144850"/>
                      </a:cubicBezTo>
                      <a:cubicBezTo>
                        <a:pt x="408918" y="113732"/>
                        <a:pt x="419291" y="81461"/>
                        <a:pt x="419291" y="53800"/>
                      </a:cubicBezTo>
                      <a:cubicBezTo>
                        <a:pt x="419291" y="53800"/>
                        <a:pt x="419291" y="52648"/>
                        <a:pt x="419291" y="52648"/>
                      </a:cubicBezTo>
                      <a:cubicBezTo>
                        <a:pt x="421596" y="54953"/>
                        <a:pt x="423901" y="58410"/>
                        <a:pt x="426206" y="61868"/>
                      </a:cubicBezTo>
                      <a:cubicBezTo>
                        <a:pt x="413528" y="35360"/>
                        <a:pt x="381257" y="37665"/>
                        <a:pt x="343224" y="66478"/>
                      </a:cubicBezTo>
                      <a:cubicBezTo>
                        <a:pt x="340919" y="-52232"/>
                        <a:pt x="225667" y="6547"/>
                        <a:pt x="184176" y="98749"/>
                      </a:cubicBezTo>
                      <a:cubicBezTo>
                        <a:pt x="125397" y="84918"/>
                        <a:pt x="65466" y="178273"/>
                        <a:pt x="82754" y="237052"/>
                      </a:cubicBezTo>
                      <a:cubicBezTo>
                        <a:pt x="38958" y="247425"/>
                        <a:pt x="-27889" y="353457"/>
                        <a:pt x="12449" y="394948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36D7E2"/>
                    </a:gs>
                    <a:gs pos="50000">
                      <a:srgbClr val="2CCCDD"/>
                    </a:gs>
                    <a:gs pos="100000">
                      <a:srgbClr val="23C1D9"/>
                    </a:gs>
                  </a:gsLst>
                  <a:lin ang="10800000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659" name="Freeform: Shape 4658">
                  <a:extLst>
                    <a:ext uri="{FF2B5EF4-FFF2-40B4-BE49-F238E27FC236}">
                      <a16:creationId xmlns:a16="http://schemas.microsoft.com/office/drawing/2014/main" id="{A0655F08-BF67-AF75-D5D7-04134AACC2FC}"/>
                    </a:ext>
                  </a:extLst>
                </p:cNvPr>
                <p:cNvSpPr/>
                <p:nvPr/>
              </p:nvSpPr>
              <p:spPr>
                <a:xfrm>
                  <a:off x="8473083" y="3962856"/>
                  <a:ext cx="3457" cy="2305"/>
                </a:xfrm>
                <a:custGeom>
                  <a:avLst/>
                  <a:gdLst>
                    <a:gd name="connsiteX0" fmla="*/ 3457 w 3457"/>
                    <a:gd name="connsiteY0" fmla="*/ 2305 h 2305"/>
                    <a:gd name="connsiteX1" fmla="*/ 0 w 3457"/>
                    <a:gd name="connsiteY1" fmla="*/ 0 h 2305"/>
                    <a:gd name="connsiteX2" fmla="*/ 3457 w 3457"/>
                    <a:gd name="connsiteY2" fmla="*/ 2305 h 23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457" h="2305">
                      <a:moveTo>
                        <a:pt x="3457" y="2305"/>
                      </a:moveTo>
                      <a:lnTo>
                        <a:pt x="0" y="0"/>
                      </a:lnTo>
                      <a:cubicBezTo>
                        <a:pt x="1153" y="1152"/>
                        <a:pt x="2305" y="2305"/>
                        <a:pt x="3457" y="2305"/>
                      </a:cubicBezTo>
                      <a:close/>
                    </a:path>
                  </a:pathLst>
                </a:custGeom>
                <a:solidFill>
                  <a:srgbClr val="E5FFFF"/>
                </a:soli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660" name="Freeform: Shape 4659">
                  <a:extLst>
                    <a:ext uri="{FF2B5EF4-FFF2-40B4-BE49-F238E27FC236}">
                      <a16:creationId xmlns:a16="http://schemas.microsoft.com/office/drawing/2014/main" id="{AB14CD70-6EB4-9FDF-1716-830FCFBB19C9}"/>
                    </a:ext>
                  </a:extLst>
                </p:cNvPr>
                <p:cNvSpPr/>
                <p:nvPr/>
              </p:nvSpPr>
              <p:spPr>
                <a:xfrm>
                  <a:off x="8474236" y="3975533"/>
                  <a:ext cx="3457" cy="3457"/>
                </a:xfrm>
                <a:custGeom>
                  <a:avLst/>
                  <a:gdLst>
                    <a:gd name="connsiteX0" fmla="*/ 0 w 3457"/>
                    <a:gd name="connsiteY0" fmla="*/ 0 h 3457"/>
                    <a:gd name="connsiteX1" fmla="*/ 3457 w 3457"/>
                    <a:gd name="connsiteY1" fmla="*/ 3458 h 3457"/>
                    <a:gd name="connsiteX2" fmla="*/ 3457 w 3457"/>
                    <a:gd name="connsiteY2" fmla="*/ 3458 h 3457"/>
                    <a:gd name="connsiteX3" fmla="*/ 0 w 3457"/>
                    <a:gd name="connsiteY3" fmla="*/ 0 h 34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457" h="3457">
                      <a:moveTo>
                        <a:pt x="0" y="0"/>
                      </a:moveTo>
                      <a:cubicBezTo>
                        <a:pt x="1152" y="1153"/>
                        <a:pt x="2305" y="2305"/>
                        <a:pt x="3457" y="3458"/>
                      </a:cubicBezTo>
                      <a:lnTo>
                        <a:pt x="3457" y="3458"/>
                      </a:lnTo>
                      <a:cubicBezTo>
                        <a:pt x="2305" y="2305"/>
                        <a:pt x="1152" y="1153"/>
                        <a:pt x="0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4065A8"/>
                    </a:gs>
                    <a:gs pos="50000">
                      <a:srgbClr val="34528E"/>
                    </a:gs>
                    <a:gs pos="100000">
                      <a:srgbClr val="284075"/>
                    </a:gs>
                  </a:gsLst>
                  <a:lin ang="2141997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661" name="Freeform: Shape 4660">
                  <a:extLst>
                    <a:ext uri="{FF2B5EF4-FFF2-40B4-BE49-F238E27FC236}">
                      <a16:creationId xmlns:a16="http://schemas.microsoft.com/office/drawing/2014/main" id="{F673CA4C-0A77-4423-BEE4-961719F21DFC}"/>
                    </a:ext>
                  </a:extLst>
                </p:cNvPr>
                <p:cNvSpPr/>
                <p:nvPr/>
              </p:nvSpPr>
              <p:spPr>
                <a:xfrm>
                  <a:off x="8068547" y="3980144"/>
                  <a:ext cx="421824" cy="350367"/>
                </a:xfrm>
                <a:custGeom>
                  <a:avLst/>
                  <a:gdLst>
                    <a:gd name="connsiteX0" fmla="*/ 2305 w 421824"/>
                    <a:gd name="connsiteY0" fmla="*/ 342300 h 350367"/>
                    <a:gd name="connsiteX1" fmla="*/ 0 w 421824"/>
                    <a:gd name="connsiteY1" fmla="*/ 339995 h 350367"/>
                    <a:gd name="connsiteX2" fmla="*/ 21898 w 421824"/>
                    <a:gd name="connsiteY2" fmla="*/ 350368 h 350367"/>
                    <a:gd name="connsiteX3" fmla="*/ 39186 w 421824"/>
                    <a:gd name="connsiteY3" fmla="*/ 346910 h 350367"/>
                    <a:gd name="connsiteX4" fmla="*/ 46101 w 421824"/>
                    <a:gd name="connsiteY4" fmla="*/ 344605 h 350367"/>
                    <a:gd name="connsiteX5" fmla="*/ 348063 w 421824"/>
                    <a:gd name="connsiteY5" fmla="*/ 170574 h 350367"/>
                    <a:gd name="connsiteX6" fmla="*/ 398774 w 421824"/>
                    <a:gd name="connsiteY6" fmla="*/ 115253 h 350367"/>
                    <a:gd name="connsiteX7" fmla="*/ 421824 w 421824"/>
                    <a:gd name="connsiteY7" fmla="*/ 39186 h 350367"/>
                    <a:gd name="connsiteX8" fmla="*/ 409146 w 421824"/>
                    <a:gd name="connsiteY8" fmla="*/ 0 h 350367"/>
                    <a:gd name="connsiteX9" fmla="*/ 409146 w 421824"/>
                    <a:gd name="connsiteY9" fmla="*/ 1152 h 350367"/>
                    <a:gd name="connsiteX10" fmla="*/ 381486 w 421824"/>
                    <a:gd name="connsiteY10" fmla="*/ 92202 h 350367"/>
                    <a:gd name="connsiteX11" fmla="*/ 319249 w 421824"/>
                    <a:gd name="connsiteY11" fmla="*/ 159048 h 350367"/>
                    <a:gd name="connsiteX12" fmla="*/ 2305 w 421824"/>
                    <a:gd name="connsiteY12" fmla="*/ 342300 h 3503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421824" h="350367">
                      <a:moveTo>
                        <a:pt x="2305" y="342300"/>
                      </a:moveTo>
                      <a:cubicBezTo>
                        <a:pt x="1153" y="341147"/>
                        <a:pt x="1153" y="341147"/>
                        <a:pt x="0" y="339995"/>
                      </a:cubicBezTo>
                      <a:cubicBezTo>
                        <a:pt x="4610" y="346910"/>
                        <a:pt x="12678" y="350368"/>
                        <a:pt x="21898" y="350368"/>
                      </a:cubicBezTo>
                      <a:cubicBezTo>
                        <a:pt x="27661" y="350368"/>
                        <a:pt x="33423" y="349215"/>
                        <a:pt x="39186" y="346910"/>
                      </a:cubicBezTo>
                      <a:cubicBezTo>
                        <a:pt x="41491" y="345758"/>
                        <a:pt x="43796" y="344605"/>
                        <a:pt x="46101" y="344605"/>
                      </a:cubicBezTo>
                      <a:cubicBezTo>
                        <a:pt x="47254" y="343453"/>
                        <a:pt x="346910" y="171726"/>
                        <a:pt x="348063" y="170574"/>
                      </a:cubicBezTo>
                      <a:cubicBezTo>
                        <a:pt x="367655" y="157896"/>
                        <a:pt x="384943" y="138303"/>
                        <a:pt x="398774" y="115253"/>
                      </a:cubicBezTo>
                      <a:cubicBezTo>
                        <a:pt x="413756" y="89897"/>
                        <a:pt x="421824" y="63389"/>
                        <a:pt x="421824" y="39186"/>
                      </a:cubicBezTo>
                      <a:cubicBezTo>
                        <a:pt x="421824" y="21898"/>
                        <a:pt x="417214" y="8068"/>
                        <a:pt x="409146" y="0"/>
                      </a:cubicBezTo>
                      <a:cubicBezTo>
                        <a:pt x="409146" y="0"/>
                        <a:pt x="409146" y="0"/>
                        <a:pt x="409146" y="1152"/>
                      </a:cubicBezTo>
                      <a:cubicBezTo>
                        <a:pt x="409146" y="29966"/>
                        <a:pt x="398774" y="62236"/>
                        <a:pt x="381486" y="92202"/>
                      </a:cubicBezTo>
                      <a:cubicBezTo>
                        <a:pt x="364198" y="121015"/>
                        <a:pt x="342300" y="145218"/>
                        <a:pt x="319249" y="159048"/>
                      </a:cubicBezTo>
                      <a:cubicBezTo>
                        <a:pt x="318097" y="159048"/>
                        <a:pt x="92202" y="289284"/>
                        <a:pt x="2305" y="34230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19822121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4662" name="Graphic 4">
                  <a:extLst>
                    <a:ext uri="{FF2B5EF4-FFF2-40B4-BE49-F238E27FC236}">
                      <a16:creationId xmlns:a16="http://schemas.microsoft.com/office/drawing/2014/main" id="{7828F2CF-7DE3-614B-5706-0C4D7D1CA33B}"/>
                    </a:ext>
                  </a:extLst>
                </p:cNvPr>
                <p:cNvGrpSpPr/>
                <p:nvPr/>
              </p:nvGrpSpPr>
              <p:grpSpPr>
                <a:xfrm>
                  <a:off x="8050107" y="3917115"/>
                  <a:ext cx="449484" cy="375362"/>
                  <a:chOff x="8050107" y="3917115"/>
                  <a:chExt cx="449484" cy="375362"/>
                </a:xfrm>
                <a:solidFill>
                  <a:srgbClr val="E5FFFF"/>
                </a:solidFill>
              </p:grpSpPr>
              <p:sp>
                <p:nvSpPr>
                  <p:cNvPr id="4663" name="Freeform: Shape 4662">
                    <a:extLst>
                      <a:ext uri="{FF2B5EF4-FFF2-40B4-BE49-F238E27FC236}">
                        <a16:creationId xmlns:a16="http://schemas.microsoft.com/office/drawing/2014/main" id="{2D6DEAD3-F443-61B3-5852-4DBFE8B3EBE4}"/>
                      </a:ext>
                    </a:extLst>
                  </p:cNvPr>
                  <p:cNvSpPr/>
                  <p:nvPr/>
                </p:nvSpPr>
                <p:spPr>
                  <a:xfrm>
                    <a:off x="8050107" y="4157632"/>
                    <a:ext cx="79524" cy="134845"/>
                  </a:xfrm>
                  <a:custGeom>
                    <a:avLst/>
                    <a:gdLst>
                      <a:gd name="connsiteX0" fmla="*/ 72609 w 79524"/>
                      <a:gd name="connsiteY0" fmla="*/ 13830 h 134845"/>
                      <a:gd name="connsiteX1" fmla="*/ 79524 w 79524"/>
                      <a:gd name="connsiteY1" fmla="*/ 10373 h 134845"/>
                      <a:gd name="connsiteX2" fmla="*/ 78372 w 79524"/>
                      <a:gd name="connsiteY2" fmla="*/ 0 h 134845"/>
                      <a:gd name="connsiteX3" fmla="*/ 73762 w 79524"/>
                      <a:gd name="connsiteY3" fmla="*/ 2305 h 134845"/>
                      <a:gd name="connsiteX4" fmla="*/ 0 w 79524"/>
                      <a:gd name="connsiteY4" fmla="*/ 129083 h 134845"/>
                      <a:gd name="connsiteX5" fmla="*/ 0 w 79524"/>
                      <a:gd name="connsiteY5" fmla="*/ 134845 h 134845"/>
                      <a:gd name="connsiteX6" fmla="*/ 72609 w 79524"/>
                      <a:gd name="connsiteY6" fmla="*/ 13830 h 1348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79524" h="134845">
                        <a:moveTo>
                          <a:pt x="72609" y="13830"/>
                        </a:moveTo>
                        <a:cubicBezTo>
                          <a:pt x="74914" y="12678"/>
                          <a:pt x="77219" y="11525"/>
                          <a:pt x="79524" y="10373"/>
                        </a:cubicBezTo>
                        <a:cubicBezTo>
                          <a:pt x="78372" y="6915"/>
                          <a:pt x="78372" y="3458"/>
                          <a:pt x="78372" y="0"/>
                        </a:cubicBezTo>
                        <a:cubicBezTo>
                          <a:pt x="77219" y="1153"/>
                          <a:pt x="74914" y="1153"/>
                          <a:pt x="73762" y="2305"/>
                        </a:cubicBezTo>
                        <a:cubicBezTo>
                          <a:pt x="33423" y="25356"/>
                          <a:pt x="0" y="82982"/>
                          <a:pt x="0" y="129083"/>
                        </a:cubicBezTo>
                        <a:cubicBezTo>
                          <a:pt x="0" y="131388"/>
                          <a:pt x="0" y="132540"/>
                          <a:pt x="0" y="134845"/>
                        </a:cubicBezTo>
                        <a:cubicBezTo>
                          <a:pt x="2305" y="89897"/>
                          <a:pt x="33423" y="36881"/>
                          <a:pt x="72609" y="13830"/>
                        </a:cubicBezTo>
                        <a:close/>
                      </a:path>
                    </a:pathLst>
                  </a:custGeom>
                  <a:solidFill>
                    <a:srgbClr val="E5FFFF"/>
                  </a:solidFill>
                  <a:ln w="115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664" name="Freeform: Shape 4663">
                    <a:extLst>
                      <a:ext uri="{FF2B5EF4-FFF2-40B4-BE49-F238E27FC236}">
                        <a16:creationId xmlns:a16="http://schemas.microsoft.com/office/drawing/2014/main" id="{01852C4A-4AC5-ABED-749D-AF9B2CDDE032}"/>
                      </a:ext>
                    </a:extLst>
                  </p:cNvPr>
                  <p:cNvSpPr/>
                  <p:nvPr/>
                </p:nvSpPr>
                <p:spPr>
                  <a:xfrm>
                    <a:off x="8127326" y="3917115"/>
                    <a:ext cx="372265" cy="228992"/>
                  </a:xfrm>
                  <a:custGeom>
                    <a:avLst/>
                    <a:gdLst>
                      <a:gd name="connsiteX0" fmla="*/ 58779 w 372265"/>
                      <a:gd name="connsiteY0" fmla="*/ 122960 h 228992"/>
                      <a:gd name="connsiteX1" fmla="*/ 67999 w 372265"/>
                      <a:gd name="connsiteY1" fmla="*/ 117197 h 228992"/>
                      <a:gd name="connsiteX2" fmla="*/ 108337 w 372265"/>
                      <a:gd name="connsiteY2" fmla="*/ 109130 h 228992"/>
                      <a:gd name="connsiteX3" fmla="*/ 184404 w 372265"/>
                      <a:gd name="connsiteY3" fmla="*/ 24995 h 228992"/>
                      <a:gd name="connsiteX4" fmla="*/ 213217 w 372265"/>
                      <a:gd name="connsiteY4" fmla="*/ 13470 h 228992"/>
                      <a:gd name="connsiteX5" fmla="*/ 251250 w 372265"/>
                      <a:gd name="connsiteY5" fmla="*/ 16928 h 228992"/>
                      <a:gd name="connsiteX6" fmla="*/ 282369 w 372265"/>
                      <a:gd name="connsiteY6" fmla="*/ 71096 h 228992"/>
                      <a:gd name="connsiteX7" fmla="*/ 290436 w 372265"/>
                      <a:gd name="connsiteY7" fmla="*/ 66486 h 228992"/>
                      <a:gd name="connsiteX8" fmla="*/ 335385 w 372265"/>
                      <a:gd name="connsiteY8" fmla="*/ 56114 h 228992"/>
                      <a:gd name="connsiteX9" fmla="*/ 372265 w 372265"/>
                      <a:gd name="connsiteY9" fmla="*/ 107977 h 228992"/>
                      <a:gd name="connsiteX10" fmla="*/ 372265 w 372265"/>
                      <a:gd name="connsiteY10" fmla="*/ 102215 h 228992"/>
                      <a:gd name="connsiteX11" fmla="*/ 335385 w 372265"/>
                      <a:gd name="connsiteY11" fmla="*/ 44588 h 228992"/>
                      <a:gd name="connsiteX12" fmla="*/ 290436 w 372265"/>
                      <a:gd name="connsiteY12" fmla="*/ 54961 h 228992"/>
                      <a:gd name="connsiteX13" fmla="*/ 282369 w 372265"/>
                      <a:gd name="connsiteY13" fmla="*/ 59571 h 228992"/>
                      <a:gd name="connsiteX14" fmla="*/ 251250 w 372265"/>
                      <a:gd name="connsiteY14" fmla="*/ 5403 h 228992"/>
                      <a:gd name="connsiteX15" fmla="*/ 213217 w 372265"/>
                      <a:gd name="connsiteY15" fmla="*/ 1945 h 228992"/>
                      <a:gd name="connsiteX16" fmla="*/ 184404 w 372265"/>
                      <a:gd name="connsiteY16" fmla="*/ 13470 h 228992"/>
                      <a:gd name="connsiteX17" fmla="*/ 108337 w 372265"/>
                      <a:gd name="connsiteY17" fmla="*/ 98757 h 228992"/>
                      <a:gd name="connsiteX18" fmla="*/ 67999 w 372265"/>
                      <a:gd name="connsiteY18" fmla="*/ 106825 h 228992"/>
                      <a:gd name="connsiteX19" fmla="*/ 58779 w 372265"/>
                      <a:gd name="connsiteY19" fmla="*/ 112587 h 228992"/>
                      <a:gd name="connsiteX20" fmla="*/ 0 w 372265"/>
                      <a:gd name="connsiteY20" fmla="*/ 223230 h 228992"/>
                      <a:gd name="connsiteX21" fmla="*/ 0 w 372265"/>
                      <a:gd name="connsiteY21" fmla="*/ 228992 h 228992"/>
                      <a:gd name="connsiteX22" fmla="*/ 58779 w 372265"/>
                      <a:gd name="connsiteY22" fmla="*/ 122960 h 2289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</a:cxnLst>
                    <a:rect l="l" t="t" r="r" b="b"/>
                    <a:pathLst>
                      <a:path w="372265" h="228992">
                        <a:moveTo>
                          <a:pt x="58779" y="122960"/>
                        </a:moveTo>
                        <a:cubicBezTo>
                          <a:pt x="62236" y="120655"/>
                          <a:pt x="64541" y="118350"/>
                          <a:pt x="67999" y="117197"/>
                        </a:cubicBezTo>
                        <a:cubicBezTo>
                          <a:pt x="82982" y="107977"/>
                          <a:pt x="96812" y="105672"/>
                          <a:pt x="108337" y="109130"/>
                        </a:cubicBezTo>
                        <a:cubicBezTo>
                          <a:pt x="126778" y="73401"/>
                          <a:pt x="153286" y="42283"/>
                          <a:pt x="184404" y="24995"/>
                        </a:cubicBezTo>
                        <a:cubicBezTo>
                          <a:pt x="194777" y="19233"/>
                          <a:pt x="203997" y="15775"/>
                          <a:pt x="213217" y="13470"/>
                        </a:cubicBezTo>
                        <a:cubicBezTo>
                          <a:pt x="227047" y="10013"/>
                          <a:pt x="240878" y="11165"/>
                          <a:pt x="251250" y="16928"/>
                        </a:cubicBezTo>
                        <a:cubicBezTo>
                          <a:pt x="268538" y="24995"/>
                          <a:pt x="280063" y="43436"/>
                          <a:pt x="282369" y="71096"/>
                        </a:cubicBezTo>
                        <a:cubicBezTo>
                          <a:pt x="284674" y="69944"/>
                          <a:pt x="286979" y="67639"/>
                          <a:pt x="290436" y="66486"/>
                        </a:cubicBezTo>
                        <a:cubicBezTo>
                          <a:pt x="306572" y="57266"/>
                          <a:pt x="322707" y="53809"/>
                          <a:pt x="335385" y="56114"/>
                        </a:cubicBezTo>
                        <a:cubicBezTo>
                          <a:pt x="356130" y="59571"/>
                          <a:pt x="371113" y="78012"/>
                          <a:pt x="372265" y="107977"/>
                        </a:cubicBezTo>
                        <a:cubicBezTo>
                          <a:pt x="372265" y="105672"/>
                          <a:pt x="372265" y="104520"/>
                          <a:pt x="372265" y="102215"/>
                        </a:cubicBezTo>
                        <a:cubicBezTo>
                          <a:pt x="372265" y="68791"/>
                          <a:pt x="357283" y="48046"/>
                          <a:pt x="335385" y="44588"/>
                        </a:cubicBezTo>
                        <a:cubicBezTo>
                          <a:pt x="322707" y="42283"/>
                          <a:pt x="306572" y="45741"/>
                          <a:pt x="290436" y="54961"/>
                        </a:cubicBezTo>
                        <a:cubicBezTo>
                          <a:pt x="288131" y="56114"/>
                          <a:pt x="285826" y="58419"/>
                          <a:pt x="282369" y="59571"/>
                        </a:cubicBezTo>
                        <a:cubicBezTo>
                          <a:pt x="280063" y="33063"/>
                          <a:pt x="268538" y="14623"/>
                          <a:pt x="251250" y="5403"/>
                        </a:cubicBezTo>
                        <a:cubicBezTo>
                          <a:pt x="240878" y="-360"/>
                          <a:pt x="228200" y="-1513"/>
                          <a:pt x="213217" y="1945"/>
                        </a:cubicBezTo>
                        <a:cubicBezTo>
                          <a:pt x="203997" y="4250"/>
                          <a:pt x="194777" y="7708"/>
                          <a:pt x="184404" y="13470"/>
                        </a:cubicBezTo>
                        <a:cubicBezTo>
                          <a:pt x="154438" y="30758"/>
                          <a:pt x="126778" y="63029"/>
                          <a:pt x="108337" y="98757"/>
                        </a:cubicBezTo>
                        <a:cubicBezTo>
                          <a:pt x="96812" y="95299"/>
                          <a:pt x="82982" y="97605"/>
                          <a:pt x="67999" y="106825"/>
                        </a:cubicBezTo>
                        <a:cubicBezTo>
                          <a:pt x="64541" y="109130"/>
                          <a:pt x="62236" y="110282"/>
                          <a:pt x="58779" y="112587"/>
                        </a:cubicBezTo>
                        <a:cubicBezTo>
                          <a:pt x="25356" y="136790"/>
                          <a:pt x="0" y="184044"/>
                          <a:pt x="0" y="223230"/>
                        </a:cubicBezTo>
                        <a:cubicBezTo>
                          <a:pt x="0" y="225535"/>
                          <a:pt x="0" y="226687"/>
                          <a:pt x="0" y="228992"/>
                        </a:cubicBezTo>
                        <a:cubicBezTo>
                          <a:pt x="2305" y="189807"/>
                          <a:pt x="27661" y="146011"/>
                          <a:pt x="58779" y="122960"/>
                        </a:cubicBezTo>
                        <a:close/>
                      </a:path>
                    </a:pathLst>
                  </a:custGeom>
                  <a:solidFill>
                    <a:srgbClr val="E5FFFF"/>
                  </a:solidFill>
                  <a:ln w="115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4665" name="Freeform: Shape 4664">
                  <a:extLst>
                    <a:ext uri="{FF2B5EF4-FFF2-40B4-BE49-F238E27FC236}">
                      <a16:creationId xmlns:a16="http://schemas.microsoft.com/office/drawing/2014/main" id="{8596B35C-F265-94D0-6B39-DB3A5EC336AF}"/>
                    </a:ext>
                  </a:extLst>
                </p:cNvPr>
                <p:cNvSpPr/>
                <p:nvPr/>
              </p:nvSpPr>
              <p:spPr>
                <a:xfrm>
                  <a:off x="8048773" y="3916847"/>
                  <a:ext cx="450202" cy="421732"/>
                </a:xfrm>
                <a:custGeom>
                  <a:avLst/>
                  <a:gdLst>
                    <a:gd name="connsiteX0" fmla="*/ 412785 w 450202"/>
                    <a:gd name="connsiteY0" fmla="*/ 43704 h 421732"/>
                    <a:gd name="connsiteX1" fmla="*/ 359769 w 450202"/>
                    <a:gd name="connsiteY1" fmla="*/ 58687 h 421732"/>
                    <a:gd name="connsiteX2" fmla="*/ 271024 w 450202"/>
                    <a:gd name="connsiteY2" fmla="*/ 9128 h 421732"/>
                    <a:gd name="connsiteX3" fmla="*/ 186890 w 450202"/>
                    <a:gd name="connsiteY3" fmla="*/ 97873 h 421732"/>
                    <a:gd name="connsiteX4" fmla="*/ 85468 w 450202"/>
                    <a:gd name="connsiteY4" fmla="*/ 182007 h 421732"/>
                    <a:gd name="connsiteX5" fmla="*/ 77400 w 450202"/>
                    <a:gd name="connsiteY5" fmla="*/ 226956 h 421732"/>
                    <a:gd name="connsiteX6" fmla="*/ 77400 w 450202"/>
                    <a:gd name="connsiteY6" fmla="*/ 240786 h 421732"/>
                    <a:gd name="connsiteX7" fmla="*/ 40519 w 450202"/>
                    <a:gd name="connsiteY7" fmla="*/ 421732 h 421732"/>
                    <a:gd name="connsiteX8" fmla="*/ 65875 w 450202"/>
                    <a:gd name="connsiteY8" fmla="*/ 414817 h 421732"/>
                    <a:gd name="connsiteX9" fmla="*/ 352854 w 450202"/>
                    <a:gd name="connsiteY9" fmla="*/ 250006 h 421732"/>
                    <a:gd name="connsiteX10" fmla="*/ 412785 w 450202"/>
                    <a:gd name="connsiteY10" fmla="*/ 43704 h 421732"/>
                    <a:gd name="connsiteX11" fmla="*/ 366684 w 450202"/>
                    <a:gd name="connsiteY11" fmla="*/ 232718 h 421732"/>
                    <a:gd name="connsiteX12" fmla="*/ 63570 w 450202"/>
                    <a:gd name="connsiteY12" fmla="*/ 406750 h 421732"/>
                    <a:gd name="connsiteX13" fmla="*/ 31299 w 450202"/>
                    <a:gd name="connsiteY13" fmla="*/ 411360 h 421732"/>
                    <a:gd name="connsiteX14" fmla="*/ 93536 w 450202"/>
                    <a:gd name="connsiteY14" fmla="*/ 246548 h 421732"/>
                    <a:gd name="connsiteX15" fmla="*/ 194958 w 450202"/>
                    <a:gd name="connsiteY15" fmla="*/ 108245 h 421732"/>
                    <a:gd name="connsiteX16" fmla="*/ 354006 w 450202"/>
                    <a:gd name="connsiteY16" fmla="*/ 75975 h 421732"/>
                    <a:gd name="connsiteX17" fmla="*/ 441598 w 450202"/>
                    <a:gd name="connsiteY17" fmla="*/ 116313 h 421732"/>
                    <a:gd name="connsiteX18" fmla="*/ 366684 w 450202"/>
                    <a:gd name="connsiteY18" fmla="*/ 232718 h 4217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450202" h="421732">
                      <a:moveTo>
                        <a:pt x="412785" y="43704"/>
                      </a:moveTo>
                      <a:cubicBezTo>
                        <a:pt x="397802" y="40246"/>
                        <a:pt x="375904" y="47162"/>
                        <a:pt x="359769" y="58687"/>
                      </a:cubicBezTo>
                      <a:cubicBezTo>
                        <a:pt x="355159" y="2213"/>
                        <a:pt x="311363" y="-11617"/>
                        <a:pt x="271024" y="9128"/>
                      </a:cubicBezTo>
                      <a:cubicBezTo>
                        <a:pt x="234144" y="27569"/>
                        <a:pt x="207636" y="59839"/>
                        <a:pt x="186890" y="97873"/>
                      </a:cubicBezTo>
                      <a:cubicBezTo>
                        <a:pt x="141942" y="88653"/>
                        <a:pt x="100451" y="141669"/>
                        <a:pt x="85468" y="182007"/>
                      </a:cubicBezTo>
                      <a:cubicBezTo>
                        <a:pt x="79705" y="198142"/>
                        <a:pt x="77400" y="210820"/>
                        <a:pt x="77400" y="226956"/>
                      </a:cubicBezTo>
                      <a:cubicBezTo>
                        <a:pt x="76248" y="232718"/>
                        <a:pt x="82010" y="238481"/>
                        <a:pt x="77400" y="240786"/>
                      </a:cubicBezTo>
                      <a:cubicBezTo>
                        <a:pt x="2486" y="278819"/>
                        <a:pt x="-33242" y="418275"/>
                        <a:pt x="40519" y="421732"/>
                      </a:cubicBezTo>
                      <a:cubicBezTo>
                        <a:pt x="61265" y="420580"/>
                        <a:pt x="62417" y="415970"/>
                        <a:pt x="65875" y="414817"/>
                      </a:cubicBezTo>
                      <a:cubicBezTo>
                        <a:pt x="101603" y="394072"/>
                        <a:pt x="299838" y="281124"/>
                        <a:pt x="352854" y="250006"/>
                      </a:cubicBezTo>
                      <a:cubicBezTo>
                        <a:pt x="447361" y="206210"/>
                        <a:pt x="484241" y="57534"/>
                        <a:pt x="412785" y="43704"/>
                      </a:cubicBezTo>
                      <a:close/>
                      <a:moveTo>
                        <a:pt x="366684" y="232718"/>
                      </a:moveTo>
                      <a:cubicBezTo>
                        <a:pt x="365531" y="233871"/>
                        <a:pt x="101603" y="384851"/>
                        <a:pt x="63570" y="406750"/>
                      </a:cubicBezTo>
                      <a:cubicBezTo>
                        <a:pt x="65875" y="405597"/>
                        <a:pt x="48587" y="417122"/>
                        <a:pt x="31299" y="411360"/>
                      </a:cubicBezTo>
                      <a:cubicBezTo>
                        <a:pt x="-25174" y="375631"/>
                        <a:pt x="47434" y="258074"/>
                        <a:pt x="93536" y="246548"/>
                      </a:cubicBezTo>
                      <a:cubicBezTo>
                        <a:pt x="75095" y="187770"/>
                        <a:pt x="136179" y="94415"/>
                        <a:pt x="194958" y="108245"/>
                      </a:cubicBezTo>
                      <a:cubicBezTo>
                        <a:pt x="236449" y="16043"/>
                        <a:pt x="351701" y="-42735"/>
                        <a:pt x="354006" y="75975"/>
                      </a:cubicBezTo>
                      <a:cubicBezTo>
                        <a:pt x="405870" y="34484"/>
                        <a:pt x="449666" y="47162"/>
                        <a:pt x="441598" y="116313"/>
                      </a:cubicBezTo>
                      <a:cubicBezTo>
                        <a:pt x="433530" y="161262"/>
                        <a:pt x="401260" y="210820"/>
                        <a:pt x="366684" y="232718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75AFF7"/>
                    </a:gs>
                    <a:gs pos="50000">
                      <a:srgbClr val="4292FB"/>
                    </a:gs>
                    <a:gs pos="100000">
                      <a:srgbClr val="1075FF"/>
                    </a:gs>
                  </a:gsLst>
                  <a:lin ang="6369602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4666" name="Graphic 4">
                  <a:extLst>
                    <a:ext uri="{FF2B5EF4-FFF2-40B4-BE49-F238E27FC236}">
                      <a16:creationId xmlns:a16="http://schemas.microsoft.com/office/drawing/2014/main" id="{4ED41B5C-199F-23F6-9D60-465FC2952165}"/>
                    </a:ext>
                  </a:extLst>
                </p:cNvPr>
                <p:cNvGrpSpPr/>
                <p:nvPr/>
              </p:nvGrpSpPr>
              <p:grpSpPr>
                <a:xfrm>
                  <a:off x="8046649" y="4010109"/>
                  <a:ext cx="265080" cy="307724"/>
                  <a:chOff x="8046649" y="4010109"/>
                  <a:chExt cx="265080" cy="307724"/>
                </a:xfrm>
                <a:solidFill>
                  <a:srgbClr val="FFFFFF"/>
                </a:solidFill>
              </p:grpSpPr>
              <p:sp>
                <p:nvSpPr>
                  <p:cNvPr id="4667" name="Freeform: Shape 4666">
                    <a:extLst>
                      <a:ext uri="{FF2B5EF4-FFF2-40B4-BE49-F238E27FC236}">
                        <a16:creationId xmlns:a16="http://schemas.microsoft.com/office/drawing/2014/main" id="{B90114FD-5DA7-5BB1-6D57-CF297C452189}"/>
                      </a:ext>
                    </a:extLst>
                  </p:cNvPr>
                  <p:cNvSpPr/>
                  <p:nvPr/>
                </p:nvSpPr>
                <p:spPr>
                  <a:xfrm>
                    <a:off x="8130783" y="4052753"/>
                    <a:ext cx="33423" cy="41490"/>
                  </a:xfrm>
                  <a:custGeom>
                    <a:avLst/>
                    <a:gdLst>
                      <a:gd name="connsiteX0" fmla="*/ 31118 w 33423"/>
                      <a:gd name="connsiteY0" fmla="*/ 0 h 41490"/>
                      <a:gd name="connsiteX1" fmla="*/ 33423 w 33423"/>
                      <a:gd name="connsiteY1" fmla="*/ 0 h 41490"/>
                      <a:gd name="connsiteX2" fmla="*/ 33423 w 33423"/>
                      <a:gd name="connsiteY2" fmla="*/ 21898 h 41490"/>
                      <a:gd name="connsiteX3" fmla="*/ 33423 w 33423"/>
                      <a:gd name="connsiteY3" fmla="*/ 23051 h 41490"/>
                      <a:gd name="connsiteX4" fmla="*/ 1153 w 33423"/>
                      <a:gd name="connsiteY4" fmla="*/ 41491 h 41490"/>
                      <a:gd name="connsiteX5" fmla="*/ 0 w 33423"/>
                      <a:gd name="connsiteY5" fmla="*/ 39186 h 41490"/>
                      <a:gd name="connsiteX6" fmla="*/ 31118 w 33423"/>
                      <a:gd name="connsiteY6" fmla="*/ 20745 h 41490"/>
                      <a:gd name="connsiteX7" fmla="*/ 31118 w 33423"/>
                      <a:gd name="connsiteY7" fmla="*/ 0 h 41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33423" h="41490">
                        <a:moveTo>
                          <a:pt x="31118" y="0"/>
                        </a:moveTo>
                        <a:lnTo>
                          <a:pt x="33423" y="0"/>
                        </a:lnTo>
                        <a:lnTo>
                          <a:pt x="33423" y="21898"/>
                        </a:lnTo>
                        <a:cubicBezTo>
                          <a:pt x="33423" y="21898"/>
                          <a:pt x="33423" y="23051"/>
                          <a:pt x="33423" y="23051"/>
                        </a:cubicBezTo>
                        <a:lnTo>
                          <a:pt x="1153" y="41491"/>
                        </a:lnTo>
                        <a:lnTo>
                          <a:pt x="0" y="39186"/>
                        </a:lnTo>
                        <a:lnTo>
                          <a:pt x="31118" y="20745"/>
                        </a:lnTo>
                        <a:lnTo>
                          <a:pt x="31118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115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668" name="Freeform: Shape 4667">
                    <a:extLst>
                      <a:ext uri="{FF2B5EF4-FFF2-40B4-BE49-F238E27FC236}">
                        <a16:creationId xmlns:a16="http://schemas.microsoft.com/office/drawing/2014/main" id="{C00BE23C-727A-50C0-DAA7-5D7950857877}"/>
                      </a:ext>
                    </a:extLst>
                  </p:cNvPr>
                  <p:cNvSpPr/>
                  <p:nvPr/>
                </p:nvSpPr>
                <p:spPr>
                  <a:xfrm>
                    <a:off x="8158444" y="4043100"/>
                    <a:ext cx="9220" cy="12389"/>
                  </a:xfrm>
                  <a:custGeom>
                    <a:avLst/>
                    <a:gdLst>
                      <a:gd name="connsiteX0" fmla="*/ 4610 w 9220"/>
                      <a:gd name="connsiteY0" fmla="*/ 432 h 12389"/>
                      <a:gd name="connsiteX1" fmla="*/ 9220 w 9220"/>
                      <a:gd name="connsiteY1" fmla="*/ 3890 h 12389"/>
                      <a:gd name="connsiteX2" fmla="*/ 4610 w 9220"/>
                      <a:gd name="connsiteY2" fmla="*/ 11957 h 12389"/>
                      <a:gd name="connsiteX3" fmla="*/ 0 w 9220"/>
                      <a:gd name="connsiteY3" fmla="*/ 8500 h 12389"/>
                      <a:gd name="connsiteX4" fmla="*/ 4610 w 9220"/>
                      <a:gd name="connsiteY4" fmla="*/ 432 h 123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20" h="12389">
                        <a:moveTo>
                          <a:pt x="4610" y="432"/>
                        </a:moveTo>
                        <a:cubicBezTo>
                          <a:pt x="6915" y="-720"/>
                          <a:pt x="9220" y="432"/>
                          <a:pt x="9220" y="3890"/>
                        </a:cubicBezTo>
                        <a:cubicBezTo>
                          <a:pt x="9220" y="7347"/>
                          <a:pt x="6915" y="10805"/>
                          <a:pt x="4610" y="11957"/>
                        </a:cubicBezTo>
                        <a:cubicBezTo>
                          <a:pt x="2305" y="13110"/>
                          <a:pt x="0" y="11957"/>
                          <a:pt x="0" y="8500"/>
                        </a:cubicBezTo>
                        <a:cubicBezTo>
                          <a:pt x="1152" y="5042"/>
                          <a:pt x="2305" y="1585"/>
                          <a:pt x="4610" y="432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115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669" name="Freeform: Shape 4668">
                    <a:extLst>
                      <a:ext uri="{FF2B5EF4-FFF2-40B4-BE49-F238E27FC236}">
                        <a16:creationId xmlns:a16="http://schemas.microsoft.com/office/drawing/2014/main" id="{9158EF0B-BE4A-0D35-F769-0073FF03C553}"/>
                      </a:ext>
                    </a:extLst>
                  </p:cNvPr>
                  <p:cNvSpPr/>
                  <p:nvPr/>
                </p:nvSpPr>
                <p:spPr>
                  <a:xfrm>
                    <a:off x="8119258" y="4158353"/>
                    <a:ext cx="9220" cy="12389"/>
                  </a:xfrm>
                  <a:custGeom>
                    <a:avLst/>
                    <a:gdLst>
                      <a:gd name="connsiteX0" fmla="*/ 4610 w 9220"/>
                      <a:gd name="connsiteY0" fmla="*/ 432 h 12389"/>
                      <a:gd name="connsiteX1" fmla="*/ 9220 w 9220"/>
                      <a:gd name="connsiteY1" fmla="*/ 3890 h 12389"/>
                      <a:gd name="connsiteX2" fmla="*/ 4610 w 9220"/>
                      <a:gd name="connsiteY2" fmla="*/ 11957 h 12389"/>
                      <a:gd name="connsiteX3" fmla="*/ 0 w 9220"/>
                      <a:gd name="connsiteY3" fmla="*/ 8500 h 12389"/>
                      <a:gd name="connsiteX4" fmla="*/ 4610 w 9220"/>
                      <a:gd name="connsiteY4" fmla="*/ 432 h 123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20" h="12389">
                        <a:moveTo>
                          <a:pt x="4610" y="432"/>
                        </a:moveTo>
                        <a:cubicBezTo>
                          <a:pt x="6915" y="-720"/>
                          <a:pt x="9220" y="432"/>
                          <a:pt x="9220" y="3890"/>
                        </a:cubicBezTo>
                        <a:cubicBezTo>
                          <a:pt x="9220" y="7347"/>
                          <a:pt x="6915" y="10805"/>
                          <a:pt x="4610" y="11957"/>
                        </a:cubicBezTo>
                        <a:cubicBezTo>
                          <a:pt x="2305" y="13110"/>
                          <a:pt x="0" y="11957"/>
                          <a:pt x="0" y="8500"/>
                        </a:cubicBezTo>
                        <a:cubicBezTo>
                          <a:pt x="0" y="5042"/>
                          <a:pt x="2305" y="1585"/>
                          <a:pt x="4610" y="432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115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670" name="Freeform: Shape 4669">
                    <a:extLst>
                      <a:ext uri="{FF2B5EF4-FFF2-40B4-BE49-F238E27FC236}">
                        <a16:creationId xmlns:a16="http://schemas.microsoft.com/office/drawing/2014/main" id="{04711B60-0D0D-13E3-32EF-901AA2D1AFCA}"/>
                      </a:ext>
                    </a:extLst>
                  </p:cNvPr>
                  <p:cNvSpPr/>
                  <p:nvPr/>
                </p:nvSpPr>
                <p:spPr>
                  <a:xfrm>
                    <a:off x="8083530" y="4243640"/>
                    <a:ext cx="9220" cy="12389"/>
                  </a:xfrm>
                  <a:custGeom>
                    <a:avLst/>
                    <a:gdLst>
                      <a:gd name="connsiteX0" fmla="*/ 4610 w 9220"/>
                      <a:gd name="connsiteY0" fmla="*/ 432 h 12389"/>
                      <a:gd name="connsiteX1" fmla="*/ 9220 w 9220"/>
                      <a:gd name="connsiteY1" fmla="*/ 3890 h 12389"/>
                      <a:gd name="connsiteX2" fmla="*/ 4610 w 9220"/>
                      <a:gd name="connsiteY2" fmla="*/ 11957 h 12389"/>
                      <a:gd name="connsiteX3" fmla="*/ 0 w 9220"/>
                      <a:gd name="connsiteY3" fmla="*/ 8500 h 12389"/>
                      <a:gd name="connsiteX4" fmla="*/ 4610 w 9220"/>
                      <a:gd name="connsiteY4" fmla="*/ 432 h 123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20" h="12389">
                        <a:moveTo>
                          <a:pt x="4610" y="432"/>
                        </a:moveTo>
                        <a:cubicBezTo>
                          <a:pt x="6915" y="-720"/>
                          <a:pt x="9220" y="432"/>
                          <a:pt x="9220" y="3890"/>
                        </a:cubicBezTo>
                        <a:cubicBezTo>
                          <a:pt x="9220" y="7347"/>
                          <a:pt x="6915" y="10805"/>
                          <a:pt x="4610" y="11957"/>
                        </a:cubicBezTo>
                        <a:cubicBezTo>
                          <a:pt x="2305" y="13110"/>
                          <a:pt x="0" y="11957"/>
                          <a:pt x="0" y="8500"/>
                        </a:cubicBezTo>
                        <a:cubicBezTo>
                          <a:pt x="0" y="5042"/>
                          <a:pt x="2305" y="1585"/>
                          <a:pt x="4610" y="432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115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671" name="Freeform: Shape 4670">
                    <a:extLst>
                      <a:ext uri="{FF2B5EF4-FFF2-40B4-BE49-F238E27FC236}">
                        <a16:creationId xmlns:a16="http://schemas.microsoft.com/office/drawing/2014/main" id="{C2292D4B-A0B0-FE51-B9C6-846AFE6B25F6}"/>
                      </a:ext>
                    </a:extLst>
                  </p:cNvPr>
                  <p:cNvSpPr/>
                  <p:nvPr/>
                </p:nvSpPr>
                <p:spPr>
                  <a:xfrm>
                    <a:off x="8137699" y="4142217"/>
                    <a:ext cx="9220" cy="12389"/>
                  </a:xfrm>
                  <a:custGeom>
                    <a:avLst/>
                    <a:gdLst>
                      <a:gd name="connsiteX0" fmla="*/ 4610 w 9220"/>
                      <a:gd name="connsiteY0" fmla="*/ 432 h 12389"/>
                      <a:gd name="connsiteX1" fmla="*/ 9220 w 9220"/>
                      <a:gd name="connsiteY1" fmla="*/ 3890 h 12389"/>
                      <a:gd name="connsiteX2" fmla="*/ 4610 w 9220"/>
                      <a:gd name="connsiteY2" fmla="*/ 11957 h 12389"/>
                      <a:gd name="connsiteX3" fmla="*/ 0 w 9220"/>
                      <a:gd name="connsiteY3" fmla="*/ 8500 h 12389"/>
                      <a:gd name="connsiteX4" fmla="*/ 4610 w 9220"/>
                      <a:gd name="connsiteY4" fmla="*/ 432 h 123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20" h="12389">
                        <a:moveTo>
                          <a:pt x="4610" y="432"/>
                        </a:moveTo>
                        <a:cubicBezTo>
                          <a:pt x="6915" y="-720"/>
                          <a:pt x="9220" y="432"/>
                          <a:pt x="9220" y="3890"/>
                        </a:cubicBezTo>
                        <a:cubicBezTo>
                          <a:pt x="9220" y="7347"/>
                          <a:pt x="6915" y="10805"/>
                          <a:pt x="4610" y="11957"/>
                        </a:cubicBezTo>
                        <a:cubicBezTo>
                          <a:pt x="2305" y="13110"/>
                          <a:pt x="0" y="11957"/>
                          <a:pt x="0" y="8500"/>
                        </a:cubicBezTo>
                        <a:cubicBezTo>
                          <a:pt x="0" y="5042"/>
                          <a:pt x="2305" y="1585"/>
                          <a:pt x="4610" y="432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115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672" name="Freeform: Shape 4671">
                    <a:extLst>
                      <a:ext uri="{FF2B5EF4-FFF2-40B4-BE49-F238E27FC236}">
                        <a16:creationId xmlns:a16="http://schemas.microsoft.com/office/drawing/2014/main" id="{66296C0F-F739-70E1-C707-97C6F614C850}"/>
                      </a:ext>
                    </a:extLst>
                  </p:cNvPr>
                  <p:cNvSpPr/>
                  <p:nvPr/>
                </p:nvSpPr>
                <p:spPr>
                  <a:xfrm>
                    <a:off x="8171122" y="4082286"/>
                    <a:ext cx="9220" cy="12389"/>
                  </a:xfrm>
                  <a:custGeom>
                    <a:avLst/>
                    <a:gdLst>
                      <a:gd name="connsiteX0" fmla="*/ 4610 w 9220"/>
                      <a:gd name="connsiteY0" fmla="*/ 432 h 12389"/>
                      <a:gd name="connsiteX1" fmla="*/ 9220 w 9220"/>
                      <a:gd name="connsiteY1" fmla="*/ 3890 h 12389"/>
                      <a:gd name="connsiteX2" fmla="*/ 4610 w 9220"/>
                      <a:gd name="connsiteY2" fmla="*/ 11957 h 12389"/>
                      <a:gd name="connsiteX3" fmla="*/ 0 w 9220"/>
                      <a:gd name="connsiteY3" fmla="*/ 8500 h 12389"/>
                      <a:gd name="connsiteX4" fmla="*/ 4610 w 9220"/>
                      <a:gd name="connsiteY4" fmla="*/ 432 h 123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20" h="12389">
                        <a:moveTo>
                          <a:pt x="4610" y="432"/>
                        </a:moveTo>
                        <a:cubicBezTo>
                          <a:pt x="6915" y="-720"/>
                          <a:pt x="9220" y="432"/>
                          <a:pt x="9220" y="3890"/>
                        </a:cubicBezTo>
                        <a:cubicBezTo>
                          <a:pt x="9220" y="7347"/>
                          <a:pt x="6915" y="10805"/>
                          <a:pt x="4610" y="11957"/>
                        </a:cubicBezTo>
                        <a:cubicBezTo>
                          <a:pt x="2305" y="13110"/>
                          <a:pt x="0" y="11957"/>
                          <a:pt x="0" y="8500"/>
                        </a:cubicBezTo>
                        <a:cubicBezTo>
                          <a:pt x="1153" y="5042"/>
                          <a:pt x="2305" y="1585"/>
                          <a:pt x="4610" y="432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115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673" name="Freeform: Shape 4672">
                    <a:extLst>
                      <a:ext uri="{FF2B5EF4-FFF2-40B4-BE49-F238E27FC236}">
                        <a16:creationId xmlns:a16="http://schemas.microsoft.com/office/drawing/2014/main" id="{D2802CC9-2407-0526-70D8-66AE5210B9AF}"/>
                      </a:ext>
                    </a:extLst>
                  </p:cNvPr>
                  <p:cNvSpPr/>
                  <p:nvPr/>
                </p:nvSpPr>
                <p:spPr>
                  <a:xfrm>
                    <a:off x="8188410" y="4081134"/>
                    <a:ext cx="9220" cy="12389"/>
                  </a:xfrm>
                  <a:custGeom>
                    <a:avLst/>
                    <a:gdLst>
                      <a:gd name="connsiteX0" fmla="*/ 4610 w 9220"/>
                      <a:gd name="connsiteY0" fmla="*/ 432 h 12389"/>
                      <a:gd name="connsiteX1" fmla="*/ 9220 w 9220"/>
                      <a:gd name="connsiteY1" fmla="*/ 3890 h 12389"/>
                      <a:gd name="connsiteX2" fmla="*/ 4610 w 9220"/>
                      <a:gd name="connsiteY2" fmla="*/ 11957 h 12389"/>
                      <a:gd name="connsiteX3" fmla="*/ 0 w 9220"/>
                      <a:gd name="connsiteY3" fmla="*/ 8500 h 12389"/>
                      <a:gd name="connsiteX4" fmla="*/ 4610 w 9220"/>
                      <a:gd name="connsiteY4" fmla="*/ 432 h 123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20" h="12389">
                        <a:moveTo>
                          <a:pt x="4610" y="432"/>
                        </a:moveTo>
                        <a:cubicBezTo>
                          <a:pt x="6915" y="-720"/>
                          <a:pt x="9220" y="432"/>
                          <a:pt x="9220" y="3890"/>
                        </a:cubicBezTo>
                        <a:cubicBezTo>
                          <a:pt x="9220" y="7347"/>
                          <a:pt x="6915" y="10805"/>
                          <a:pt x="4610" y="11957"/>
                        </a:cubicBezTo>
                        <a:cubicBezTo>
                          <a:pt x="2305" y="13110"/>
                          <a:pt x="0" y="11957"/>
                          <a:pt x="0" y="8500"/>
                        </a:cubicBezTo>
                        <a:cubicBezTo>
                          <a:pt x="0" y="5042"/>
                          <a:pt x="2305" y="1585"/>
                          <a:pt x="4610" y="432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115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674" name="Freeform: Shape 4673">
                    <a:extLst>
                      <a:ext uri="{FF2B5EF4-FFF2-40B4-BE49-F238E27FC236}">
                        <a16:creationId xmlns:a16="http://schemas.microsoft.com/office/drawing/2014/main" id="{88D012AA-6B91-E761-3FFD-C3C50AC6BDDF}"/>
                      </a:ext>
                    </a:extLst>
                  </p:cNvPr>
                  <p:cNvSpPr/>
                  <p:nvPr/>
                </p:nvSpPr>
                <p:spPr>
                  <a:xfrm>
                    <a:off x="8203392" y="4083439"/>
                    <a:ext cx="9220" cy="12389"/>
                  </a:xfrm>
                  <a:custGeom>
                    <a:avLst/>
                    <a:gdLst>
                      <a:gd name="connsiteX0" fmla="*/ 4610 w 9220"/>
                      <a:gd name="connsiteY0" fmla="*/ 432 h 12389"/>
                      <a:gd name="connsiteX1" fmla="*/ 9220 w 9220"/>
                      <a:gd name="connsiteY1" fmla="*/ 3890 h 12389"/>
                      <a:gd name="connsiteX2" fmla="*/ 4610 w 9220"/>
                      <a:gd name="connsiteY2" fmla="*/ 11957 h 12389"/>
                      <a:gd name="connsiteX3" fmla="*/ 0 w 9220"/>
                      <a:gd name="connsiteY3" fmla="*/ 8500 h 12389"/>
                      <a:gd name="connsiteX4" fmla="*/ 4610 w 9220"/>
                      <a:gd name="connsiteY4" fmla="*/ 432 h 123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20" h="12389">
                        <a:moveTo>
                          <a:pt x="4610" y="432"/>
                        </a:moveTo>
                        <a:cubicBezTo>
                          <a:pt x="6915" y="-720"/>
                          <a:pt x="9220" y="432"/>
                          <a:pt x="9220" y="3890"/>
                        </a:cubicBezTo>
                        <a:cubicBezTo>
                          <a:pt x="9220" y="7347"/>
                          <a:pt x="6915" y="10805"/>
                          <a:pt x="4610" y="11957"/>
                        </a:cubicBezTo>
                        <a:cubicBezTo>
                          <a:pt x="2305" y="13110"/>
                          <a:pt x="0" y="11957"/>
                          <a:pt x="0" y="8500"/>
                        </a:cubicBezTo>
                        <a:cubicBezTo>
                          <a:pt x="1153" y="5042"/>
                          <a:pt x="3458" y="1585"/>
                          <a:pt x="4610" y="432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115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675" name="Freeform: Shape 4674">
                    <a:extLst>
                      <a:ext uri="{FF2B5EF4-FFF2-40B4-BE49-F238E27FC236}">
                        <a16:creationId xmlns:a16="http://schemas.microsoft.com/office/drawing/2014/main" id="{B25BB7F6-B58C-5008-7EA0-18AD34F999FD}"/>
                      </a:ext>
                    </a:extLst>
                  </p:cNvPr>
                  <p:cNvSpPr/>
                  <p:nvPr/>
                </p:nvSpPr>
                <p:spPr>
                  <a:xfrm>
                    <a:off x="8213765" y="4077676"/>
                    <a:ext cx="9220" cy="12389"/>
                  </a:xfrm>
                  <a:custGeom>
                    <a:avLst/>
                    <a:gdLst>
                      <a:gd name="connsiteX0" fmla="*/ 4610 w 9220"/>
                      <a:gd name="connsiteY0" fmla="*/ 432 h 12389"/>
                      <a:gd name="connsiteX1" fmla="*/ 9220 w 9220"/>
                      <a:gd name="connsiteY1" fmla="*/ 3890 h 12389"/>
                      <a:gd name="connsiteX2" fmla="*/ 4610 w 9220"/>
                      <a:gd name="connsiteY2" fmla="*/ 11957 h 12389"/>
                      <a:gd name="connsiteX3" fmla="*/ 0 w 9220"/>
                      <a:gd name="connsiteY3" fmla="*/ 8500 h 12389"/>
                      <a:gd name="connsiteX4" fmla="*/ 4610 w 9220"/>
                      <a:gd name="connsiteY4" fmla="*/ 432 h 123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20" h="12389">
                        <a:moveTo>
                          <a:pt x="4610" y="432"/>
                        </a:moveTo>
                        <a:cubicBezTo>
                          <a:pt x="6915" y="-720"/>
                          <a:pt x="9220" y="432"/>
                          <a:pt x="9220" y="3890"/>
                        </a:cubicBezTo>
                        <a:cubicBezTo>
                          <a:pt x="9220" y="7347"/>
                          <a:pt x="6915" y="10805"/>
                          <a:pt x="4610" y="11957"/>
                        </a:cubicBezTo>
                        <a:cubicBezTo>
                          <a:pt x="2305" y="13110"/>
                          <a:pt x="0" y="11957"/>
                          <a:pt x="0" y="8500"/>
                        </a:cubicBezTo>
                        <a:cubicBezTo>
                          <a:pt x="0" y="6195"/>
                          <a:pt x="2305" y="1585"/>
                          <a:pt x="4610" y="432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115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676" name="Freeform: Shape 4675">
                    <a:extLst>
                      <a:ext uri="{FF2B5EF4-FFF2-40B4-BE49-F238E27FC236}">
                        <a16:creationId xmlns:a16="http://schemas.microsoft.com/office/drawing/2014/main" id="{A9D7FAA3-E3F5-76DA-04A9-ABF311771EDE}"/>
                      </a:ext>
                    </a:extLst>
                  </p:cNvPr>
                  <p:cNvSpPr/>
                  <p:nvPr/>
                </p:nvSpPr>
                <p:spPr>
                  <a:xfrm>
                    <a:off x="8150376" y="4258622"/>
                    <a:ext cx="9220" cy="12389"/>
                  </a:xfrm>
                  <a:custGeom>
                    <a:avLst/>
                    <a:gdLst>
                      <a:gd name="connsiteX0" fmla="*/ 4610 w 9220"/>
                      <a:gd name="connsiteY0" fmla="*/ 432 h 12389"/>
                      <a:gd name="connsiteX1" fmla="*/ 9220 w 9220"/>
                      <a:gd name="connsiteY1" fmla="*/ 3890 h 12389"/>
                      <a:gd name="connsiteX2" fmla="*/ 4610 w 9220"/>
                      <a:gd name="connsiteY2" fmla="*/ 11957 h 12389"/>
                      <a:gd name="connsiteX3" fmla="*/ 0 w 9220"/>
                      <a:gd name="connsiteY3" fmla="*/ 8500 h 12389"/>
                      <a:gd name="connsiteX4" fmla="*/ 4610 w 9220"/>
                      <a:gd name="connsiteY4" fmla="*/ 432 h 123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20" h="12389">
                        <a:moveTo>
                          <a:pt x="4610" y="432"/>
                        </a:moveTo>
                        <a:cubicBezTo>
                          <a:pt x="6915" y="-720"/>
                          <a:pt x="9220" y="432"/>
                          <a:pt x="9220" y="3890"/>
                        </a:cubicBezTo>
                        <a:cubicBezTo>
                          <a:pt x="9220" y="7347"/>
                          <a:pt x="6915" y="10805"/>
                          <a:pt x="4610" y="11957"/>
                        </a:cubicBezTo>
                        <a:cubicBezTo>
                          <a:pt x="2305" y="13110"/>
                          <a:pt x="0" y="11957"/>
                          <a:pt x="0" y="8500"/>
                        </a:cubicBezTo>
                        <a:cubicBezTo>
                          <a:pt x="1152" y="6195"/>
                          <a:pt x="2305" y="1585"/>
                          <a:pt x="4610" y="432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115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677" name="Freeform: Shape 4676">
                    <a:extLst>
                      <a:ext uri="{FF2B5EF4-FFF2-40B4-BE49-F238E27FC236}">
                        <a16:creationId xmlns:a16="http://schemas.microsoft.com/office/drawing/2014/main" id="{63B5F840-C3DC-B25F-1DDC-8FAE34B51957}"/>
                      </a:ext>
                    </a:extLst>
                  </p:cNvPr>
                  <p:cNvSpPr/>
                  <p:nvPr/>
                </p:nvSpPr>
                <p:spPr>
                  <a:xfrm>
                    <a:off x="8194172" y="4089201"/>
                    <a:ext cx="9220" cy="12389"/>
                  </a:xfrm>
                  <a:custGeom>
                    <a:avLst/>
                    <a:gdLst>
                      <a:gd name="connsiteX0" fmla="*/ 4610 w 9220"/>
                      <a:gd name="connsiteY0" fmla="*/ 432 h 12389"/>
                      <a:gd name="connsiteX1" fmla="*/ 9220 w 9220"/>
                      <a:gd name="connsiteY1" fmla="*/ 3890 h 12389"/>
                      <a:gd name="connsiteX2" fmla="*/ 4610 w 9220"/>
                      <a:gd name="connsiteY2" fmla="*/ 11957 h 12389"/>
                      <a:gd name="connsiteX3" fmla="*/ 0 w 9220"/>
                      <a:gd name="connsiteY3" fmla="*/ 8500 h 12389"/>
                      <a:gd name="connsiteX4" fmla="*/ 4610 w 9220"/>
                      <a:gd name="connsiteY4" fmla="*/ 432 h 123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20" h="12389">
                        <a:moveTo>
                          <a:pt x="4610" y="432"/>
                        </a:moveTo>
                        <a:cubicBezTo>
                          <a:pt x="6915" y="-720"/>
                          <a:pt x="9220" y="432"/>
                          <a:pt x="9220" y="3890"/>
                        </a:cubicBezTo>
                        <a:cubicBezTo>
                          <a:pt x="9220" y="7347"/>
                          <a:pt x="6915" y="10805"/>
                          <a:pt x="4610" y="11957"/>
                        </a:cubicBezTo>
                        <a:cubicBezTo>
                          <a:pt x="2305" y="13110"/>
                          <a:pt x="0" y="11957"/>
                          <a:pt x="0" y="8500"/>
                        </a:cubicBezTo>
                        <a:cubicBezTo>
                          <a:pt x="1153" y="5042"/>
                          <a:pt x="2305" y="1585"/>
                          <a:pt x="4610" y="432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115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678" name="Freeform: Shape 4677">
                    <a:extLst>
                      <a:ext uri="{FF2B5EF4-FFF2-40B4-BE49-F238E27FC236}">
                        <a16:creationId xmlns:a16="http://schemas.microsoft.com/office/drawing/2014/main" id="{65E282E0-DCB9-5938-830B-D5CCD0A99022}"/>
                      </a:ext>
                    </a:extLst>
                  </p:cNvPr>
                  <p:cNvSpPr/>
                  <p:nvPr/>
                </p:nvSpPr>
                <p:spPr>
                  <a:xfrm>
                    <a:off x="8188410" y="4106489"/>
                    <a:ext cx="9220" cy="12389"/>
                  </a:xfrm>
                  <a:custGeom>
                    <a:avLst/>
                    <a:gdLst>
                      <a:gd name="connsiteX0" fmla="*/ 4610 w 9220"/>
                      <a:gd name="connsiteY0" fmla="*/ 432 h 12389"/>
                      <a:gd name="connsiteX1" fmla="*/ 9220 w 9220"/>
                      <a:gd name="connsiteY1" fmla="*/ 3890 h 12389"/>
                      <a:gd name="connsiteX2" fmla="*/ 4610 w 9220"/>
                      <a:gd name="connsiteY2" fmla="*/ 11957 h 12389"/>
                      <a:gd name="connsiteX3" fmla="*/ 0 w 9220"/>
                      <a:gd name="connsiteY3" fmla="*/ 8500 h 12389"/>
                      <a:gd name="connsiteX4" fmla="*/ 4610 w 9220"/>
                      <a:gd name="connsiteY4" fmla="*/ 432 h 123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20" h="12389">
                        <a:moveTo>
                          <a:pt x="4610" y="432"/>
                        </a:moveTo>
                        <a:cubicBezTo>
                          <a:pt x="6915" y="-720"/>
                          <a:pt x="9220" y="432"/>
                          <a:pt x="9220" y="3890"/>
                        </a:cubicBezTo>
                        <a:cubicBezTo>
                          <a:pt x="9220" y="7347"/>
                          <a:pt x="6915" y="10805"/>
                          <a:pt x="4610" y="11957"/>
                        </a:cubicBezTo>
                        <a:cubicBezTo>
                          <a:pt x="2305" y="13110"/>
                          <a:pt x="0" y="11957"/>
                          <a:pt x="0" y="8500"/>
                        </a:cubicBezTo>
                        <a:cubicBezTo>
                          <a:pt x="0" y="6195"/>
                          <a:pt x="2305" y="1585"/>
                          <a:pt x="4610" y="432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115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679" name="Freeform: Shape 4678">
                    <a:extLst>
                      <a:ext uri="{FF2B5EF4-FFF2-40B4-BE49-F238E27FC236}">
                        <a16:creationId xmlns:a16="http://schemas.microsoft.com/office/drawing/2014/main" id="{F9FD2134-266E-F0B2-5BB5-E9BBB6D8470E}"/>
                      </a:ext>
                    </a:extLst>
                  </p:cNvPr>
                  <p:cNvSpPr/>
                  <p:nvPr/>
                </p:nvSpPr>
                <p:spPr>
                  <a:xfrm>
                    <a:off x="8214918" y="4113404"/>
                    <a:ext cx="9220" cy="12389"/>
                  </a:xfrm>
                  <a:custGeom>
                    <a:avLst/>
                    <a:gdLst>
                      <a:gd name="connsiteX0" fmla="*/ 4610 w 9220"/>
                      <a:gd name="connsiteY0" fmla="*/ 432 h 12389"/>
                      <a:gd name="connsiteX1" fmla="*/ 9220 w 9220"/>
                      <a:gd name="connsiteY1" fmla="*/ 3890 h 12389"/>
                      <a:gd name="connsiteX2" fmla="*/ 4610 w 9220"/>
                      <a:gd name="connsiteY2" fmla="*/ 11957 h 12389"/>
                      <a:gd name="connsiteX3" fmla="*/ 0 w 9220"/>
                      <a:gd name="connsiteY3" fmla="*/ 8500 h 12389"/>
                      <a:gd name="connsiteX4" fmla="*/ 4610 w 9220"/>
                      <a:gd name="connsiteY4" fmla="*/ 432 h 123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20" h="12389">
                        <a:moveTo>
                          <a:pt x="4610" y="432"/>
                        </a:moveTo>
                        <a:cubicBezTo>
                          <a:pt x="6915" y="-720"/>
                          <a:pt x="9220" y="432"/>
                          <a:pt x="9220" y="3890"/>
                        </a:cubicBezTo>
                        <a:cubicBezTo>
                          <a:pt x="9220" y="7347"/>
                          <a:pt x="6915" y="10805"/>
                          <a:pt x="4610" y="11957"/>
                        </a:cubicBezTo>
                        <a:cubicBezTo>
                          <a:pt x="2305" y="13110"/>
                          <a:pt x="0" y="11957"/>
                          <a:pt x="0" y="8500"/>
                        </a:cubicBezTo>
                        <a:cubicBezTo>
                          <a:pt x="0" y="5042"/>
                          <a:pt x="2305" y="1585"/>
                          <a:pt x="4610" y="432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115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680" name="Freeform: Shape 4679">
                    <a:extLst>
                      <a:ext uri="{FF2B5EF4-FFF2-40B4-BE49-F238E27FC236}">
                        <a16:creationId xmlns:a16="http://schemas.microsoft.com/office/drawing/2014/main" id="{F80A6097-E6D4-CA01-8907-ADDFAE32DB84}"/>
                      </a:ext>
                    </a:extLst>
                  </p:cNvPr>
                  <p:cNvSpPr/>
                  <p:nvPr/>
                </p:nvSpPr>
                <p:spPr>
                  <a:xfrm>
                    <a:off x="8219528" y="4127235"/>
                    <a:ext cx="9220" cy="12389"/>
                  </a:xfrm>
                  <a:custGeom>
                    <a:avLst/>
                    <a:gdLst>
                      <a:gd name="connsiteX0" fmla="*/ 4610 w 9220"/>
                      <a:gd name="connsiteY0" fmla="*/ 432 h 12389"/>
                      <a:gd name="connsiteX1" fmla="*/ 9220 w 9220"/>
                      <a:gd name="connsiteY1" fmla="*/ 3890 h 12389"/>
                      <a:gd name="connsiteX2" fmla="*/ 4610 w 9220"/>
                      <a:gd name="connsiteY2" fmla="*/ 11957 h 12389"/>
                      <a:gd name="connsiteX3" fmla="*/ 0 w 9220"/>
                      <a:gd name="connsiteY3" fmla="*/ 8500 h 12389"/>
                      <a:gd name="connsiteX4" fmla="*/ 4610 w 9220"/>
                      <a:gd name="connsiteY4" fmla="*/ 432 h 123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20" h="12389">
                        <a:moveTo>
                          <a:pt x="4610" y="432"/>
                        </a:moveTo>
                        <a:cubicBezTo>
                          <a:pt x="6915" y="-720"/>
                          <a:pt x="9220" y="432"/>
                          <a:pt x="9220" y="3890"/>
                        </a:cubicBezTo>
                        <a:cubicBezTo>
                          <a:pt x="9220" y="7347"/>
                          <a:pt x="6915" y="10805"/>
                          <a:pt x="4610" y="11957"/>
                        </a:cubicBezTo>
                        <a:cubicBezTo>
                          <a:pt x="2305" y="13110"/>
                          <a:pt x="0" y="11957"/>
                          <a:pt x="0" y="8500"/>
                        </a:cubicBezTo>
                        <a:cubicBezTo>
                          <a:pt x="0" y="5042"/>
                          <a:pt x="2305" y="1585"/>
                          <a:pt x="4610" y="432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115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681" name="Freeform: Shape 4680">
                    <a:extLst>
                      <a:ext uri="{FF2B5EF4-FFF2-40B4-BE49-F238E27FC236}">
                        <a16:creationId xmlns:a16="http://schemas.microsoft.com/office/drawing/2014/main" id="{697DD111-6E70-3039-A49F-622C298996CA}"/>
                      </a:ext>
                    </a:extLst>
                  </p:cNvPr>
                  <p:cNvSpPr/>
                  <p:nvPr/>
                </p:nvSpPr>
                <p:spPr>
                  <a:xfrm>
                    <a:off x="8218149" y="4147529"/>
                    <a:ext cx="11751" cy="20207"/>
                  </a:xfrm>
                  <a:custGeom>
                    <a:avLst/>
                    <a:gdLst>
                      <a:gd name="connsiteX0" fmla="*/ 5989 w 11751"/>
                      <a:gd name="connsiteY0" fmla="*/ 883 h 20207"/>
                      <a:gd name="connsiteX1" fmla="*/ 11751 w 11751"/>
                      <a:gd name="connsiteY1" fmla="*/ 6646 h 20207"/>
                      <a:gd name="connsiteX2" fmla="*/ 5989 w 11751"/>
                      <a:gd name="connsiteY2" fmla="*/ 19324 h 20207"/>
                      <a:gd name="connsiteX3" fmla="*/ 226 w 11751"/>
                      <a:gd name="connsiteY3" fmla="*/ 13561 h 20207"/>
                      <a:gd name="connsiteX4" fmla="*/ 5989 w 11751"/>
                      <a:gd name="connsiteY4" fmla="*/ 883 h 202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751" h="20207">
                        <a:moveTo>
                          <a:pt x="5989" y="883"/>
                        </a:moveTo>
                        <a:cubicBezTo>
                          <a:pt x="9446" y="-1422"/>
                          <a:pt x="11751" y="883"/>
                          <a:pt x="11751" y="6646"/>
                        </a:cubicBezTo>
                        <a:cubicBezTo>
                          <a:pt x="11751" y="12409"/>
                          <a:pt x="9446" y="17019"/>
                          <a:pt x="5989" y="19324"/>
                        </a:cubicBezTo>
                        <a:cubicBezTo>
                          <a:pt x="2531" y="21629"/>
                          <a:pt x="226" y="19324"/>
                          <a:pt x="226" y="13561"/>
                        </a:cubicBezTo>
                        <a:cubicBezTo>
                          <a:pt x="-927" y="8951"/>
                          <a:pt x="2531" y="3188"/>
                          <a:pt x="5989" y="883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115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682" name="Freeform: Shape 4681">
                    <a:extLst>
                      <a:ext uri="{FF2B5EF4-FFF2-40B4-BE49-F238E27FC236}">
                        <a16:creationId xmlns:a16="http://schemas.microsoft.com/office/drawing/2014/main" id="{4966656C-3FEB-BE15-B6A4-3F9F19498DB0}"/>
                      </a:ext>
                    </a:extLst>
                  </p:cNvPr>
                  <p:cNvSpPr/>
                  <p:nvPr/>
                </p:nvSpPr>
                <p:spPr>
                  <a:xfrm>
                    <a:off x="8282917" y="4148681"/>
                    <a:ext cx="11525" cy="20207"/>
                  </a:xfrm>
                  <a:custGeom>
                    <a:avLst/>
                    <a:gdLst>
                      <a:gd name="connsiteX0" fmla="*/ 5763 w 11525"/>
                      <a:gd name="connsiteY0" fmla="*/ 883 h 20207"/>
                      <a:gd name="connsiteX1" fmla="*/ 11525 w 11525"/>
                      <a:gd name="connsiteY1" fmla="*/ 6646 h 20207"/>
                      <a:gd name="connsiteX2" fmla="*/ 5763 w 11525"/>
                      <a:gd name="connsiteY2" fmla="*/ 19324 h 20207"/>
                      <a:gd name="connsiteX3" fmla="*/ 0 w 11525"/>
                      <a:gd name="connsiteY3" fmla="*/ 13561 h 20207"/>
                      <a:gd name="connsiteX4" fmla="*/ 5763 w 11525"/>
                      <a:gd name="connsiteY4" fmla="*/ 883 h 202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525" h="20207">
                        <a:moveTo>
                          <a:pt x="5763" y="883"/>
                        </a:moveTo>
                        <a:cubicBezTo>
                          <a:pt x="9220" y="-1422"/>
                          <a:pt x="11525" y="883"/>
                          <a:pt x="11525" y="6646"/>
                        </a:cubicBezTo>
                        <a:cubicBezTo>
                          <a:pt x="11525" y="11256"/>
                          <a:pt x="9220" y="17019"/>
                          <a:pt x="5763" y="19324"/>
                        </a:cubicBezTo>
                        <a:cubicBezTo>
                          <a:pt x="2305" y="21629"/>
                          <a:pt x="0" y="19324"/>
                          <a:pt x="0" y="13561"/>
                        </a:cubicBezTo>
                        <a:cubicBezTo>
                          <a:pt x="0" y="7799"/>
                          <a:pt x="2305" y="3188"/>
                          <a:pt x="5763" y="883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115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683" name="Freeform: Shape 4682">
                    <a:extLst>
                      <a:ext uri="{FF2B5EF4-FFF2-40B4-BE49-F238E27FC236}">
                        <a16:creationId xmlns:a16="http://schemas.microsoft.com/office/drawing/2014/main" id="{17522780-98FE-7125-9F5F-0297E0017E1B}"/>
                      </a:ext>
                    </a:extLst>
                  </p:cNvPr>
                  <p:cNvSpPr/>
                  <p:nvPr/>
                </p:nvSpPr>
                <p:spPr>
                  <a:xfrm>
                    <a:off x="8252951" y="4155597"/>
                    <a:ext cx="11525" cy="20206"/>
                  </a:xfrm>
                  <a:custGeom>
                    <a:avLst/>
                    <a:gdLst>
                      <a:gd name="connsiteX0" fmla="*/ 5763 w 11525"/>
                      <a:gd name="connsiteY0" fmla="*/ 883 h 20206"/>
                      <a:gd name="connsiteX1" fmla="*/ 11525 w 11525"/>
                      <a:gd name="connsiteY1" fmla="*/ 6646 h 20206"/>
                      <a:gd name="connsiteX2" fmla="*/ 5763 w 11525"/>
                      <a:gd name="connsiteY2" fmla="*/ 19324 h 20206"/>
                      <a:gd name="connsiteX3" fmla="*/ 0 w 11525"/>
                      <a:gd name="connsiteY3" fmla="*/ 13561 h 20206"/>
                      <a:gd name="connsiteX4" fmla="*/ 5763 w 11525"/>
                      <a:gd name="connsiteY4" fmla="*/ 883 h 202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525" h="20206">
                        <a:moveTo>
                          <a:pt x="5763" y="883"/>
                        </a:moveTo>
                        <a:cubicBezTo>
                          <a:pt x="9220" y="-1422"/>
                          <a:pt x="11525" y="883"/>
                          <a:pt x="11525" y="6646"/>
                        </a:cubicBezTo>
                        <a:cubicBezTo>
                          <a:pt x="11525" y="11256"/>
                          <a:pt x="9220" y="17019"/>
                          <a:pt x="5763" y="19324"/>
                        </a:cubicBezTo>
                        <a:cubicBezTo>
                          <a:pt x="2305" y="21629"/>
                          <a:pt x="0" y="19324"/>
                          <a:pt x="0" y="13561"/>
                        </a:cubicBezTo>
                        <a:cubicBezTo>
                          <a:pt x="0" y="7798"/>
                          <a:pt x="2305" y="2036"/>
                          <a:pt x="5763" y="883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115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684" name="Freeform: Shape 4683">
                    <a:extLst>
                      <a:ext uri="{FF2B5EF4-FFF2-40B4-BE49-F238E27FC236}">
                        <a16:creationId xmlns:a16="http://schemas.microsoft.com/office/drawing/2014/main" id="{859F7E44-6AD2-EF21-4DE9-5B79A9DB1D89}"/>
                      </a:ext>
                    </a:extLst>
                  </p:cNvPr>
                  <p:cNvSpPr/>
                  <p:nvPr/>
                </p:nvSpPr>
                <p:spPr>
                  <a:xfrm>
                    <a:off x="8125021" y="4178647"/>
                    <a:ext cx="11525" cy="20206"/>
                  </a:xfrm>
                  <a:custGeom>
                    <a:avLst/>
                    <a:gdLst>
                      <a:gd name="connsiteX0" fmla="*/ 5763 w 11525"/>
                      <a:gd name="connsiteY0" fmla="*/ 883 h 20206"/>
                      <a:gd name="connsiteX1" fmla="*/ 11525 w 11525"/>
                      <a:gd name="connsiteY1" fmla="*/ 6646 h 20206"/>
                      <a:gd name="connsiteX2" fmla="*/ 5763 w 11525"/>
                      <a:gd name="connsiteY2" fmla="*/ 19324 h 20206"/>
                      <a:gd name="connsiteX3" fmla="*/ 0 w 11525"/>
                      <a:gd name="connsiteY3" fmla="*/ 13561 h 20206"/>
                      <a:gd name="connsiteX4" fmla="*/ 5763 w 11525"/>
                      <a:gd name="connsiteY4" fmla="*/ 883 h 202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525" h="20206">
                        <a:moveTo>
                          <a:pt x="5763" y="883"/>
                        </a:moveTo>
                        <a:cubicBezTo>
                          <a:pt x="9220" y="-1422"/>
                          <a:pt x="11525" y="883"/>
                          <a:pt x="11525" y="6646"/>
                        </a:cubicBezTo>
                        <a:cubicBezTo>
                          <a:pt x="11525" y="11256"/>
                          <a:pt x="9220" y="17019"/>
                          <a:pt x="5763" y="19324"/>
                        </a:cubicBezTo>
                        <a:cubicBezTo>
                          <a:pt x="2305" y="21629"/>
                          <a:pt x="0" y="19324"/>
                          <a:pt x="0" y="13561"/>
                        </a:cubicBezTo>
                        <a:cubicBezTo>
                          <a:pt x="0" y="8951"/>
                          <a:pt x="2305" y="3188"/>
                          <a:pt x="5763" y="883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115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685" name="Freeform: Shape 4684">
                    <a:extLst>
                      <a:ext uri="{FF2B5EF4-FFF2-40B4-BE49-F238E27FC236}">
                        <a16:creationId xmlns:a16="http://schemas.microsoft.com/office/drawing/2014/main" id="{6DBEA328-1C90-777F-C492-28308605154F}"/>
                      </a:ext>
                    </a:extLst>
                  </p:cNvPr>
                  <p:cNvSpPr/>
                  <p:nvPr/>
                </p:nvSpPr>
                <p:spPr>
                  <a:xfrm>
                    <a:off x="8084682" y="4274307"/>
                    <a:ext cx="11525" cy="20207"/>
                  </a:xfrm>
                  <a:custGeom>
                    <a:avLst/>
                    <a:gdLst>
                      <a:gd name="connsiteX0" fmla="*/ 5763 w 11525"/>
                      <a:gd name="connsiteY0" fmla="*/ 883 h 20207"/>
                      <a:gd name="connsiteX1" fmla="*/ 11525 w 11525"/>
                      <a:gd name="connsiteY1" fmla="*/ 6646 h 20207"/>
                      <a:gd name="connsiteX2" fmla="*/ 5763 w 11525"/>
                      <a:gd name="connsiteY2" fmla="*/ 19324 h 20207"/>
                      <a:gd name="connsiteX3" fmla="*/ 0 w 11525"/>
                      <a:gd name="connsiteY3" fmla="*/ 13561 h 20207"/>
                      <a:gd name="connsiteX4" fmla="*/ 5763 w 11525"/>
                      <a:gd name="connsiteY4" fmla="*/ 883 h 202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525" h="20207">
                        <a:moveTo>
                          <a:pt x="5763" y="883"/>
                        </a:moveTo>
                        <a:cubicBezTo>
                          <a:pt x="9220" y="-1422"/>
                          <a:pt x="11525" y="883"/>
                          <a:pt x="11525" y="6646"/>
                        </a:cubicBezTo>
                        <a:cubicBezTo>
                          <a:pt x="11525" y="11256"/>
                          <a:pt x="9220" y="17019"/>
                          <a:pt x="5763" y="19324"/>
                        </a:cubicBezTo>
                        <a:cubicBezTo>
                          <a:pt x="2305" y="21629"/>
                          <a:pt x="0" y="19324"/>
                          <a:pt x="0" y="13561"/>
                        </a:cubicBezTo>
                        <a:cubicBezTo>
                          <a:pt x="0" y="8951"/>
                          <a:pt x="2305" y="3188"/>
                          <a:pt x="5763" y="883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115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686" name="Freeform: Shape 4685">
                    <a:extLst>
                      <a:ext uri="{FF2B5EF4-FFF2-40B4-BE49-F238E27FC236}">
                        <a16:creationId xmlns:a16="http://schemas.microsoft.com/office/drawing/2014/main" id="{1994A0F1-42E8-5DB5-DAFF-B901DC825BDE}"/>
                      </a:ext>
                    </a:extLst>
                  </p:cNvPr>
                  <p:cNvSpPr/>
                  <p:nvPr/>
                </p:nvSpPr>
                <p:spPr>
                  <a:xfrm>
                    <a:off x="8143461" y="4206308"/>
                    <a:ext cx="11525" cy="20207"/>
                  </a:xfrm>
                  <a:custGeom>
                    <a:avLst/>
                    <a:gdLst>
                      <a:gd name="connsiteX0" fmla="*/ 5763 w 11525"/>
                      <a:gd name="connsiteY0" fmla="*/ 883 h 20207"/>
                      <a:gd name="connsiteX1" fmla="*/ 11525 w 11525"/>
                      <a:gd name="connsiteY1" fmla="*/ 6646 h 20207"/>
                      <a:gd name="connsiteX2" fmla="*/ 5763 w 11525"/>
                      <a:gd name="connsiteY2" fmla="*/ 19324 h 20207"/>
                      <a:gd name="connsiteX3" fmla="*/ 0 w 11525"/>
                      <a:gd name="connsiteY3" fmla="*/ 13561 h 20207"/>
                      <a:gd name="connsiteX4" fmla="*/ 5763 w 11525"/>
                      <a:gd name="connsiteY4" fmla="*/ 883 h 202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525" h="20207">
                        <a:moveTo>
                          <a:pt x="5763" y="883"/>
                        </a:moveTo>
                        <a:cubicBezTo>
                          <a:pt x="9220" y="-1422"/>
                          <a:pt x="11525" y="883"/>
                          <a:pt x="11525" y="6646"/>
                        </a:cubicBezTo>
                        <a:cubicBezTo>
                          <a:pt x="11525" y="11256"/>
                          <a:pt x="9220" y="17019"/>
                          <a:pt x="5763" y="19324"/>
                        </a:cubicBezTo>
                        <a:cubicBezTo>
                          <a:pt x="2305" y="21629"/>
                          <a:pt x="0" y="19324"/>
                          <a:pt x="0" y="13561"/>
                        </a:cubicBezTo>
                        <a:cubicBezTo>
                          <a:pt x="0" y="7799"/>
                          <a:pt x="2305" y="2036"/>
                          <a:pt x="5763" y="883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115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687" name="Freeform: Shape 4686">
                    <a:extLst>
                      <a:ext uri="{FF2B5EF4-FFF2-40B4-BE49-F238E27FC236}">
                        <a16:creationId xmlns:a16="http://schemas.microsoft.com/office/drawing/2014/main" id="{BCE35D65-C8BA-98F1-35B4-EE7554C2A467}"/>
                      </a:ext>
                    </a:extLst>
                  </p:cNvPr>
                  <p:cNvSpPr/>
                  <p:nvPr/>
                </p:nvSpPr>
                <p:spPr>
                  <a:xfrm>
                    <a:off x="8194172" y="4197087"/>
                    <a:ext cx="11525" cy="20207"/>
                  </a:xfrm>
                  <a:custGeom>
                    <a:avLst/>
                    <a:gdLst>
                      <a:gd name="connsiteX0" fmla="*/ 5763 w 11525"/>
                      <a:gd name="connsiteY0" fmla="*/ 883 h 20207"/>
                      <a:gd name="connsiteX1" fmla="*/ 11525 w 11525"/>
                      <a:gd name="connsiteY1" fmla="*/ 6646 h 20207"/>
                      <a:gd name="connsiteX2" fmla="*/ 5763 w 11525"/>
                      <a:gd name="connsiteY2" fmla="*/ 19324 h 20207"/>
                      <a:gd name="connsiteX3" fmla="*/ 0 w 11525"/>
                      <a:gd name="connsiteY3" fmla="*/ 13561 h 20207"/>
                      <a:gd name="connsiteX4" fmla="*/ 5763 w 11525"/>
                      <a:gd name="connsiteY4" fmla="*/ 883 h 202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525" h="20207">
                        <a:moveTo>
                          <a:pt x="5763" y="883"/>
                        </a:moveTo>
                        <a:cubicBezTo>
                          <a:pt x="9220" y="-1422"/>
                          <a:pt x="11525" y="883"/>
                          <a:pt x="11525" y="6646"/>
                        </a:cubicBezTo>
                        <a:cubicBezTo>
                          <a:pt x="11525" y="11256"/>
                          <a:pt x="9220" y="17019"/>
                          <a:pt x="5763" y="19324"/>
                        </a:cubicBezTo>
                        <a:cubicBezTo>
                          <a:pt x="2305" y="21629"/>
                          <a:pt x="0" y="19324"/>
                          <a:pt x="0" y="13561"/>
                        </a:cubicBezTo>
                        <a:cubicBezTo>
                          <a:pt x="0" y="8951"/>
                          <a:pt x="2305" y="3188"/>
                          <a:pt x="5763" y="883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115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688" name="Freeform: Shape 4687">
                    <a:extLst>
                      <a:ext uri="{FF2B5EF4-FFF2-40B4-BE49-F238E27FC236}">
                        <a16:creationId xmlns:a16="http://schemas.microsoft.com/office/drawing/2014/main" id="{2A161AFF-58D6-21F6-953D-D305FB65F350}"/>
                      </a:ext>
                    </a:extLst>
                  </p:cNvPr>
                  <p:cNvSpPr/>
                  <p:nvPr/>
                </p:nvSpPr>
                <p:spPr>
                  <a:xfrm>
                    <a:off x="8178037" y="4206308"/>
                    <a:ext cx="11525" cy="20207"/>
                  </a:xfrm>
                  <a:custGeom>
                    <a:avLst/>
                    <a:gdLst>
                      <a:gd name="connsiteX0" fmla="*/ 5763 w 11525"/>
                      <a:gd name="connsiteY0" fmla="*/ 883 h 20207"/>
                      <a:gd name="connsiteX1" fmla="*/ 11525 w 11525"/>
                      <a:gd name="connsiteY1" fmla="*/ 6646 h 20207"/>
                      <a:gd name="connsiteX2" fmla="*/ 5763 w 11525"/>
                      <a:gd name="connsiteY2" fmla="*/ 19324 h 20207"/>
                      <a:gd name="connsiteX3" fmla="*/ 0 w 11525"/>
                      <a:gd name="connsiteY3" fmla="*/ 13561 h 20207"/>
                      <a:gd name="connsiteX4" fmla="*/ 5763 w 11525"/>
                      <a:gd name="connsiteY4" fmla="*/ 883 h 202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525" h="20207">
                        <a:moveTo>
                          <a:pt x="5763" y="883"/>
                        </a:moveTo>
                        <a:cubicBezTo>
                          <a:pt x="9220" y="-1422"/>
                          <a:pt x="11525" y="883"/>
                          <a:pt x="11525" y="6646"/>
                        </a:cubicBezTo>
                        <a:cubicBezTo>
                          <a:pt x="11525" y="11256"/>
                          <a:pt x="9220" y="17019"/>
                          <a:pt x="5763" y="19324"/>
                        </a:cubicBezTo>
                        <a:cubicBezTo>
                          <a:pt x="2305" y="21629"/>
                          <a:pt x="0" y="19324"/>
                          <a:pt x="0" y="13561"/>
                        </a:cubicBezTo>
                        <a:cubicBezTo>
                          <a:pt x="0" y="7799"/>
                          <a:pt x="3458" y="2036"/>
                          <a:pt x="5763" y="883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115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689" name="Freeform: Shape 4688">
                    <a:extLst>
                      <a:ext uri="{FF2B5EF4-FFF2-40B4-BE49-F238E27FC236}">
                        <a16:creationId xmlns:a16="http://schemas.microsoft.com/office/drawing/2014/main" id="{CF7F7484-2CD8-AC4E-A6E6-FD46B902C805}"/>
                      </a:ext>
                    </a:extLst>
                  </p:cNvPr>
                  <p:cNvSpPr/>
                  <p:nvPr/>
                </p:nvSpPr>
                <p:spPr>
                  <a:xfrm>
                    <a:off x="8166286" y="4163664"/>
                    <a:ext cx="11751" cy="20206"/>
                  </a:xfrm>
                  <a:custGeom>
                    <a:avLst/>
                    <a:gdLst>
                      <a:gd name="connsiteX0" fmla="*/ 5989 w 11751"/>
                      <a:gd name="connsiteY0" fmla="*/ 883 h 20206"/>
                      <a:gd name="connsiteX1" fmla="*/ 11751 w 11751"/>
                      <a:gd name="connsiteY1" fmla="*/ 6646 h 20206"/>
                      <a:gd name="connsiteX2" fmla="*/ 5989 w 11751"/>
                      <a:gd name="connsiteY2" fmla="*/ 19324 h 20206"/>
                      <a:gd name="connsiteX3" fmla="*/ 226 w 11751"/>
                      <a:gd name="connsiteY3" fmla="*/ 13561 h 20206"/>
                      <a:gd name="connsiteX4" fmla="*/ 5989 w 11751"/>
                      <a:gd name="connsiteY4" fmla="*/ 883 h 202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751" h="20206">
                        <a:moveTo>
                          <a:pt x="5989" y="883"/>
                        </a:moveTo>
                        <a:cubicBezTo>
                          <a:pt x="9446" y="-1422"/>
                          <a:pt x="11751" y="883"/>
                          <a:pt x="11751" y="6646"/>
                        </a:cubicBezTo>
                        <a:cubicBezTo>
                          <a:pt x="11751" y="12409"/>
                          <a:pt x="9446" y="17019"/>
                          <a:pt x="5989" y="19324"/>
                        </a:cubicBezTo>
                        <a:cubicBezTo>
                          <a:pt x="2531" y="21629"/>
                          <a:pt x="226" y="19324"/>
                          <a:pt x="226" y="13561"/>
                        </a:cubicBezTo>
                        <a:cubicBezTo>
                          <a:pt x="-927" y="8951"/>
                          <a:pt x="2531" y="3188"/>
                          <a:pt x="5989" y="883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115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690" name="Freeform: Shape 4689">
                    <a:extLst>
                      <a:ext uri="{FF2B5EF4-FFF2-40B4-BE49-F238E27FC236}">
                        <a16:creationId xmlns:a16="http://schemas.microsoft.com/office/drawing/2014/main" id="{733AC1DE-AAAE-65E2-3D01-A659E78AB0C5}"/>
                      </a:ext>
                    </a:extLst>
                  </p:cNvPr>
                  <p:cNvSpPr/>
                  <p:nvPr/>
                </p:nvSpPr>
                <p:spPr>
                  <a:xfrm>
                    <a:off x="8144614" y="4178647"/>
                    <a:ext cx="11525" cy="20206"/>
                  </a:xfrm>
                  <a:custGeom>
                    <a:avLst/>
                    <a:gdLst>
                      <a:gd name="connsiteX0" fmla="*/ 5763 w 11525"/>
                      <a:gd name="connsiteY0" fmla="*/ 883 h 20206"/>
                      <a:gd name="connsiteX1" fmla="*/ 11525 w 11525"/>
                      <a:gd name="connsiteY1" fmla="*/ 6646 h 20206"/>
                      <a:gd name="connsiteX2" fmla="*/ 5763 w 11525"/>
                      <a:gd name="connsiteY2" fmla="*/ 19324 h 20206"/>
                      <a:gd name="connsiteX3" fmla="*/ 0 w 11525"/>
                      <a:gd name="connsiteY3" fmla="*/ 13561 h 20206"/>
                      <a:gd name="connsiteX4" fmla="*/ 5763 w 11525"/>
                      <a:gd name="connsiteY4" fmla="*/ 883 h 202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525" h="20206">
                        <a:moveTo>
                          <a:pt x="5763" y="883"/>
                        </a:moveTo>
                        <a:cubicBezTo>
                          <a:pt x="9220" y="-1422"/>
                          <a:pt x="11525" y="883"/>
                          <a:pt x="11525" y="6646"/>
                        </a:cubicBezTo>
                        <a:cubicBezTo>
                          <a:pt x="11525" y="11256"/>
                          <a:pt x="9220" y="17019"/>
                          <a:pt x="5763" y="19324"/>
                        </a:cubicBezTo>
                        <a:cubicBezTo>
                          <a:pt x="2305" y="21629"/>
                          <a:pt x="0" y="19324"/>
                          <a:pt x="0" y="13561"/>
                        </a:cubicBezTo>
                        <a:cubicBezTo>
                          <a:pt x="0" y="7798"/>
                          <a:pt x="2305" y="3188"/>
                          <a:pt x="5763" y="883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115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691" name="Freeform: Shape 4690">
                    <a:extLst>
                      <a:ext uri="{FF2B5EF4-FFF2-40B4-BE49-F238E27FC236}">
                        <a16:creationId xmlns:a16="http://schemas.microsoft.com/office/drawing/2014/main" id="{91FD42E9-CDD2-7945-316E-3BEEEE3C562F}"/>
                      </a:ext>
                    </a:extLst>
                  </p:cNvPr>
                  <p:cNvSpPr/>
                  <p:nvPr/>
                </p:nvSpPr>
                <p:spPr>
                  <a:xfrm>
                    <a:off x="8269086" y="4214375"/>
                    <a:ext cx="11525" cy="20207"/>
                  </a:xfrm>
                  <a:custGeom>
                    <a:avLst/>
                    <a:gdLst>
                      <a:gd name="connsiteX0" fmla="*/ 5763 w 11525"/>
                      <a:gd name="connsiteY0" fmla="*/ 883 h 20207"/>
                      <a:gd name="connsiteX1" fmla="*/ 11525 w 11525"/>
                      <a:gd name="connsiteY1" fmla="*/ 6646 h 20207"/>
                      <a:gd name="connsiteX2" fmla="*/ 5763 w 11525"/>
                      <a:gd name="connsiteY2" fmla="*/ 19324 h 20207"/>
                      <a:gd name="connsiteX3" fmla="*/ 0 w 11525"/>
                      <a:gd name="connsiteY3" fmla="*/ 13561 h 20207"/>
                      <a:gd name="connsiteX4" fmla="*/ 5763 w 11525"/>
                      <a:gd name="connsiteY4" fmla="*/ 883 h 202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525" h="20207">
                        <a:moveTo>
                          <a:pt x="5763" y="883"/>
                        </a:moveTo>
                        <a:cubicBezTo>
                          <a:pt x="9220" y="-1422"/>
                          <a:pt x="11525" y="883"/>
                          <a:pt x="11525" y="6646"/>
                        </a:cubicBezTo>
                        <a:cubicBezTo>
                          <a:pt x="11525" y="12409"/>
                          <a:pt x="9220" y="17019"/>
                          <a:pt x="5763" y="19324"/>
                        </a:cubicBezTo>
                        <a:cubicBezTo>
                          <a:pt x="2305" y="21629"/>
                          <a:pt x="0" y="19324"/>
                          <a:pt x="0" y="13561"/>
                        </a:cubicBezTo>
                        <a:cubicBezTo>
                          <a:pt x="0" y="8951"/>
                          <a:pt x="2305" y="3188"/>
                          <a:pt x="5763" y="883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115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692" name="Freeform: Shape 4691">
                    <a:extLst>
                      <a:ext uri="{FF2B5EF4-FFF2-40B4-BE49-F238E27FC236}">
                        <a16:creationId xmlns:a16="http://schemas.microsoft.com/office/drawing/2014/main" id="{BC0C0773-4E7B-9AB6-B72D-8DB7ED5D07EE}"/>
                      </a:ext>
                    </a:extLst>
                  </p:cNvPr>
                  <p:cNvSpPr/>
                  <p:nvPr/>
                </p:nvSpPr>
                <p:spPr>
                  <a:xfrm>
                    <a:off x="8222985" y="4200996"/>
                    <a:ext cx="9220" cy="12389"/>
                  </a:xfrm>
                  <a:custGeom>
                    <a:avLst/>
                    <a:gdLst>
                      <a:gd name="connsiteX0" fmla="*/ 4610 w 9220"/>
                      <a:gd name="connsiteY0" fmla="*/ 432 h 12389"/>
                      <a:gd name="connsiteX1" fmla="*/ 9220 w 9220"/>
                      <a:gd name="connsiteY1" fmla="*/ 3890 h 12389"/>
                      <a:gd name="connsiteX2" fmla="*/ 4610 w 9220"/>
                      <a:gd name="connsiteY2" fmla="*/ 11957 h 12389"/>
                      <a:gd name="connsiteX3" fmla="*/ 0 w 9220"/>
                      <a:gd name="connsiteY3" fmla="*/ 8500 h 12389"/>
                      <a:gd name="connsiteX4" fmla="*/ 4610 w 9220"/>
                      <a:gd name="connsiteY4" fmla="*/ 432 h 123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20" h="12389">
                        <a:moveTo>
                          <a:pt x="4610" y="432"/>
                        </a:moveTo>
                        <a:cubicBezTo>
                          <a:pt x="6915" y="-720"/>
                          <a:pt x="9220" y="432"/>
                          <a:pt x="9220" y="3890"/>
                        </a:cubicBezTo>
                        <a:cubicBezTo>
                          <a:pt x="9220" y="7347"/>
                          <a:pt x="6915" y="10805"/>
                          <a:pt x="4610" y="11957"/>
                        </a:cubicBezTo>
                        <a:cubicBezTo>
                          <a:pt x="2305" y="13110"/>
                          <a:pt x="0" y="11957"/>
                          <a:pt x="0" y="8500"/>
                        </a:cubicBezTo>
                        <a:cubicBezTo>
                          <a:pt x="0" y="6195"/>
                          <a:pt x="2305" y="1585"/>
                          <a:pt x="4610" y="432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115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693" name="Freeform: Shape 4692">
                    <a:extLst>
                      <a:ext uri="{FF2B5EF4-FFF2-40B4-BE49-F238E27FC236}">
                        <a16:creationId xmlns:a16="http://schemas.microsoft.com/office/drawing/2014/main" id="{DB308A87-F158-4B4D-88C7-FC94CF8CBA3F}"/>
                      </a:ext>
                    </a:extLst>
                  </p:cNvPr>
                  <p:cNvSpPr/>
                  <p:nvPr/>
                </p:nvSpPr>
                <p:spPr>
                  <a:xfrm>
                    <a:off x="8214918" y="4098421"/>
                    <a:ext cx="9220" cy="12389"/>
                  </a:xfrm>
                  <a:custGeom>
                    <a:avLst/>
                    <a:gdLst>
                      <a:gd name="connsiteX0" fmla="*/ 4610 w 9220"/>
                      <a:gd name="connsiteY0" fmla="*/ 432 h 12389"/>
                      <a:gd name="connsiteX1" fmla="*/ 9220 w 9220"/>
                      <a:gd name="connsiteY1" fmla="*/ 3890 h 12389"/>
                      <a:gd name="connsiteX2" fmla="*/ 4610 w 9220"/>
                      <a:gd name="connsiteY2" fmla="*/ 11957 h 12389"/>
                      <a:gd name="connsiteX3" fmla="*/ 0 w 9220"/>
                      <a:gd name="connsiteY3" fmla="*/ 8500 h 12389"/>
                      <a:gd name="connsiteX4" fmla="*/ 4610 w 9220"/>
                      <a:gd name="connsiteY4" fmla="*/ 432 h 123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20" h="12389">
                        <a:moveTo>
                          <a:pt x="4610" y="432"/>
                        </a:moveTo>
                        <a:cubicBezTo>
                          <a:pt x="6915" y="-720"/>
                          <a:pt x="9220" y="432"/>
                          <a:pt x="9220" y="3890"/>
                        </a:cubicBezTo>
                        <a:cubicBezTo>
                          <a:pt x="9220" y="7347"/>
                          <a:pt x="6915" y="10805"/>
                          <a:pt x="4610" y="11957"/>
                        </a:cubicBezTo>
                        <a:cubicBezTo>
                          <a:pt x="2305" y="13110"/>
                          <a:pt x="0" y="11957"/>
                          <a:pt x="0" y="8500"/>
                        </a:cubicBezTo>
                        <a:cubicBezTo>
                          <a:pt x="0" y="5042"/>
                          <a:pt x="2305" y="1585"/>
                          <a:pt x="4610" y="432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115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694" name="Freeform: Shape 4693">
                    <a:extLst>
                      <a:ext uri="{FF2B5EF4-FFF2-40B4-BE49-F238E27FC236}">
                        <a16:creationId xmlns:a16="http://schemas.microsoft.com/office/drawing/2014/main" id="{B92C36F6-8FCE-CBB1-37CC-A89CD657F528}"/>
                      </a:ext>
                    </a:extLst>
                  </p:cNvPr>
                  <p:cNvSpPr/>
                  <p:nvPr/>
                </p:nvSpPr>
                <p:spPr>
                  <a:xfrm>
                    <a:off x="8213765" y="4189471"/>
                    <a:ext cx="9220" cy="12389"/>
                  </a:xfrm>
                  <a:custGeom>
                    <a:avLst/>
                    <a:gdLst>
                      <a:gd name="connsiteX0" fmla="*/ 4610 w 9220"/>
                      <a:gd name="connsiteY0" fmla="*/ 432 h 12389"/>
                      <a:gd name="connsiteX1" fmla="*/ 9220 w 9220"/>
                      <a:gd name="connsiteY1" fmla="*/ 3890 h 12389"/>
                      <a:gd name="connsiteX2" fmla="*/ 4610 w 9220"/>
                      <a:gd name="connsiteY2" fmla="*/ 11957 h 12389"/>
                      <a:gd name="connsiteX3" fmla="*/ 0 w 9220"/>
                      <a:gd name="connsiteY3" fmla="*/ 8500 h 12389"/>
                      <a:gd name="connsiteX4" fmla="*/ 4610 w 9220"/>
                      <a:gd name="connsiteY4" fmla="*/ 432 h 123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20" h="12389">
                        <a:moveTo>
                          <a:pt x="4610" y="432"/>
                        </a:moveTo>
                        <a:cubicBezTo>
                          <a:pt x="6915" y="-720"/>
                          <a:pt x="9220" y="432"/>
                          <a:pt x="9220" y="3890"/>
                        </a:cubicBezTo>
                        <a:cubicBezTo>
                          <a:pt x="9220" y="7347"/>
                          <a:pt x="6915" y="10805"/>
                          <a:pt x="4610" y="11957"/>
                        </a:cubicBezTo>
                        <a:cubicBezTo>
                          <a:pt x="2305" y="13110"/>
                          <a:pt x="0" y="11957"/>
                          <a:pt x="0" y="8500"/>
                        </a:cubicBezTo>
                        <a:cubicBezTo>
                          <a:pt x="0" y="6195"/>
                          <a:pt x="2305" y="2737"/>
                          <a:pt x="4610" y="432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115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695" name="Freeform: Shape 4694">
                    <a:extLst>
                      <a:ext uri="{FF2B5EF4-FFF2-40B4-BE49-F238E27FC236}">
                        <a16:creationId xmlns:a16="http://schemas.microsoft.com/office/drawing/2014/main" id="{3F3C3CC1-1056-9A5B-F0D1-B5554F73F25F}"/>
                      </a:ext>
                    </a:extLst>
                  </p:cNvPr>
                  <p:cNvSpPr/>
                  <p:nvPr/>
                </p:nvSpPr>
                <p:spPr>
                  <a:xfrm>
                    <a:off x="8118106" y="4256317"/>
                    <a:ext cx="9220" cy="12389"/>
                  </a:xfrm>
                  <a:custGeom>
                    <a:avLst/>
                    <a:gdLst>
                      <a:gd name="connsiteX0" fmla="*/ 4610 w 9220"/>
                      <a:gd name="connsiteY0" fmla="*/ 432 h 12389"/>
                      <a:gd name="connsiteX1" fmla="*/ 9220 w 9220"/>
                      <a:gd name="connsiteY1" fmla="*/ 3890 h 12389"/>
                      <a:gd name="connsiteX2" fmla="*/ 4610 w 9220"/>
                      <a:gd name="connsiteY2" fmla="*/ 11957 h 12389"/>
                      <a:gd name="connsiteX3" fmla="*/ 0 w 9220"/>
                      <a:gd name="connsiteY3" fmla="*/ 8500 h 12389"/>
                      <a:gd name="connsiteX4" fmla="*/ 4610 w 9220"/>
                      <a:gd name="connsiteY4" fmla="*/ 432 h 123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20" h="12389">
                        <a:moveTo>
                          <a:pt x="4610" y="432"/>
                        </a:moveTo>
                        <a:cubicBezTo>
                          <a:pt x="6915" y="-720"/>
                          <a:pt x="9220" y="432"/>
                          <a:pt x="9220" y="3890"/>
                        </a:cubicBezTo>
                        <a:cubicBezTo>
                          <a:pt x="9220" y="7347"/>
                          <a:pt x="6915" y="10805"/>
                          <a:pt x="4610" y="11957"/>
                        </a:cubicBezTo>
                        <a:cubicBezTo>
                          <a:pt x="2305" y="13110"/>
                          <a:pt x="0" y="11957"/>
                          <a:pt x="0" y="8500"/>
                        </a:cubicBezTo>
                        <a:cubicBezTo>
                          <a:pt x="0" y="5042"/>
                          <a:pt x="2305" y="1585"/>
                          <a:pt x="4610" y="432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115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696" name="Freeform: Shape 4695">
                    <a:extLst>
                      <a:ext uri="{FF2B5EF4-FFF2-40B4-BE49-F238E27FC236}">
                        <a16:creationId xmlns:a16="http://schemas.microsoft.com/office/drawing/2014/main" id="{7C5606D2-9161-C4C8-7B92-4976CB832DC9}"/>
                      </a:ext>
                    </a:extLst>
                  </p:cNvPr>
                  <p:cNvSpPr/>
                  <p:nvPr/>
                </p:nvSpPr>
                <p:spPr>
                  <a:xfrm>
                    <a:off x="8129631" y="4196386"/>
                    <a:ext cx="9220" cy="12389"/>
                  </a:xfrm>
                  <a:custGeom>
                    <a:avLst/>
                    <a:gdLst>
                      <a:gd name="connsiteX0" fmla="*/ 4610 w 9220"/>
                      <a:gd name="connsiteY0" fmla="*/ 432 h 12389"/>
                      <a:gd name="connsiteX1" fmla="*/ 9220 w 9220"/>
                      <a:gd name="connsiteY1" fmla="*/ 3890 h 12389"/>
                      <a:gd name="connsiteX2" fmla="*/ 4610 w 9220"/>
                      <a:gd name="connsiteY2" fmla="*/ 11957 h 12389"/>
                      <a:gd name="connsiteX3" fmla="*/ 0 w 9220"/>
                      <a:gd name="connsiteY3" fmla="*/ 8500 h 12389"/>
                      <a:gd name="connsiteX4" fmla="*/ 4610 w 9220"/>
                      <a:gd name="connsiteY4" fmla="*/ 432 h 123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20" h="12389">
                        <a:moveTo>
                          <a:pt x="4610" y="432"/>
                        </a:moveTo>
                        <a:cubicBezTo>
                          <a:pt x="6915" y="-720"/>
                          <a:pt x="9220" y="432"/>
                          <a:pt x="9220" y="3890"/>
                        </a:cubicBezTo>
                        <a:cubicBezTo>
                          <a:pt x="9220" y="7347"/>
                          <a:pt x="6915" y="10805"/>
                          <a:pt x="4610" y="11957"/>
                        </a:cubicBezTo>
                        <a:cubicBezTo>
                          <a:pt x="2305" y="13110"/>
                          <a:pt x="0" y="11957"/>
                          <a:pt x="0" y="8500"/>
                        </a:cubicBezTo>
                        <a:cubicBezTo>
                          <a:pt x="1152" y="5042"/>
                          <a:pt x="2305" y="1585"/>
                          <a:pt x="4610" y="432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115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697" name="Freeform: Shape 4696">
                    <a:extLst>
                      <a:ext uri="{FF2B5EF4-FFF2-40B4-BE49-F238E27FC236}">
                        <a16:creationId xmlns:a16="http://schemas.microsoft.com/office/drawing/2014/main" id="{CD4CFD23-C08D-BAE4-658E-AAE9D4F7FBBF}"/>
                      </a:ext>
                    </a:extLst>
                  </p:cNvPr>
                  <p:cNvSpPr/>
                  <p:nvPr/>
                </p:nvSpPr>
                <p:spPr>
                  <a:xfrm>
                    <a:off x="8111190" y="4224047"/>
                    <a:ext cx="9220" cy="12389"/>
                  </a:xfrm>
                  <a:custGeom>
                    <a:avLst/>
                    <a:gdLst>
                      <a:gd name="connsiteX0" fmla="*/ 4610 w 9220"/>
                      <a:gd name="connsiteY0" fmla="*/ 432 h 12389"/>
                      <a:gd name="connsiteX1" fmla="*/ 9220 w 9220"/>
                      <a:gd name="connsiteY1" fmla="*/ 3890 h 12389"/>
                      <a:gd name="connsiteX2" fmla="*/ 4610 w 9220"/>
                      <a:gd name="connsiteY2" fmla="*/ 11957 h 12389"/>
                      <a:gd name="connsiteX3" fmla="*/ 0 w 9220"/>
                      <a:gd name="connsiteY3" fmla="*/ 8500 h 12389"/>
                      <a:gd name="connsiteX4" fmla="*/ 4610 w 9220"/>
                      <a:gd name="connsiteY4" fmla="*/ 432 h 123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20" h="12389">
                        <a:moveTo>
                          <a:pt x="4610" y="432"/>
                        </a:moveTo>
                        <a:cubicBezTo>
                          <a:pt x="6915" y="-720"/>
                          <a:pt x="9220" y="432"/>
                          <a:pt x="9220" y="3890"/>
                        </a:cubicBezTo>
                        <a:cubicBezTo>
                          <a:pt x="9220" y="7347"/>
                          <a:pt x="6915" y="10805"/>
                          <a:pt x="4610" y="11957"/>
                        </a:cubicBezTo>
                        <a:cubicBezTo>
                          <a:pt x="2305" y="13110"/>
                          <a:pt x="0" y="11957"/>
                          <a:pt x="0" y="8500"/>
                        </a:cubicBezTo>
                        <a:cubicBezTo>
                          <a:pt x="0" y="5042"/>
                          <a:pt x="2305" y="1585"/>
                          <a:pt x="4610" y="432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115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698" name="Freeform: Shape 4697">
                    <a:extLst>
                      <a:ext uri="{FF2B5EF4-FFF2-40B4-BE49-F238E27FC236}">
                        <a16:creationId xmlns:a16="http://schemas.microsoft.com/office/drawing/2014/main" id="{35204467-5D35-E59F-BC3B-E8CA4035CE7C}"/>
                      </a:ext>
                    </a:extLst>
                  </p:cNvPr>
                  <p:cNvSpPr/>
                  <p:nvPr/>
                </p:nvSpPr>
                <p:spPr>
                  <a:xfrm>
                    <a:off x="8163054" y="4219437"/>
                    <a:ext cx="9220" cy="12389"/>
                  </a:xfrm>
                  <a:custGeom>
                    <a:avLst/>
                    <a:gdLst>
                      <a:gd name="connsiteX0" fmla="*/ 4610 w 9220"/>
                      <a:gd name="connsiteY0" fmla="*/ 432 h 12389"/>
                      <a:gd name="connsiteX1" fmla="*/ 9220 w 9220"/>
                      <a:gd name="connsiteY1" fmla="*/ 3890 h 12389"/>
                      <a:gd name="connsiteX2" fmla="*/ 4610 w 9220"/>
                      <a:gd name="connsiteY2" fmla="*/ 11957 h 12389"/>
                      <a:gd name="connsiteX3" fmla="*/ 0 w 9220"/>
                      <a:gd name="connsiteY3" fmla="*/ 8500 h 12389"/>
                      <a:gd name="connsiteX4" fmla="*/ 4610 w 9220"/>
                      <a:gd name="connsiteY4" fmla="*/ 432 h 123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20" h="12389">
                        <a:moveTo>
                          <a:pt x="4610" y="432"/>
                        </a:moveTo>
                        <a:cubicBezTo>
                          <a:pt x="6915" y="-720"/>
                          <a:pt x="9220" y="432"/>
                          <a:pt x="9220" y="3890"/>
                        </a:cubicBezTo>
                        <a:cubicBezTo>
                          <a:pt x="9220" y="7347"/>
                          <a:pt x="6915" y="10805"/>
                          <a:pt x="4610" y="11957"/>
                        </a:cubicBezTo>
                        <a:cubicBezTo>
                          <a:pt x="2305" y="13110"/>
                          <a:pt x="0" y="11957"/>
                          <a:pt x="0" y="8500"/>
                        </a:cubicBezTo>
                        <a:cubicBezTo>
                          <a:pt x="0" y="5042"/>
                          <a:pt x="2305" y="1585"/>
                          <a:pt x="4610" y="432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115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699" name="Freeform: Shape 4698">
                    <a:extLst>
                      <a:ext uri="{FF2B5EF4-FFF2-40B4-BE49-F238E27FC236}">
                        <a16:creationId xmlns:a16="http://schemas.microsoft.com/office/drawing/2014/main" id="{C0683F0A-A59E-51D1-B1DD-DD40730E4C85}"/>
                      </a:ext>
                    </a:extLst>
                  </p:cNvPr>
                  <p:cNvSpPr/>
                  <p:nvPr/>
                </p:nvSpPr>
                <p:spPr>
                  <a:xfrm>
                    <a:off x="8174579" y="4052320"/>
                    <a:ext cx="9220" cy="12389"/>
                  </a:xfrm>
                  <a:custGeom>
                    <a:avLst/>
                    <a:gdLst>
                      <a:gd name="connsiteX0" fmla="*/ 4610 w 9220"/>
                      <a:gd name="connsiteY0" fmla="*/ 432 h 12389"/>
                      <a:gd name="connsiteX1" fmla="*/ 9220 w 9220"/>
                      <a:gd name="connsiteY1" fmla="*/ 3890 h 12389"/>
                      <a:gd name="connsiteX2" fmla="*/ 4610 w 9220"/>
                      <a:gd name="connsiteY2" fmla="*/ 11957 h 12389"/>
                      <a:gd name="connsiteX3" fmla="*/ 0 w 9220"/>
                      <a:gd name="connsiteY3" fmla="*/ 8500 h 12389"/>
                      <a:gd name="connsiteX4" fmla="*/ 4610 w 9220"/>
                      <a:gd name="connsiteY4" fmla="*/ 432 h 123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20" h="12389">
                        <a:moveTo>
                          <a:pt x="4610" y="432"/>
                        </a:moveTo>
                        <a:cubicBezTo>
                          <a:pt x="6915" y="-720"/>
                          <a:pt x="9220" y="432"/>
                          <a:pt x="9220" y="3890"/>
                        </a:cubicBezTo>
                        <a:cubicBezTo>
                          <a:pt x="9220" y="7347"/>
                          <a:pt x="6915" y="10805"/>
                          <a:pt x="4610" y="11957"/>
                        </a:cubicBezTo>
                        <a:cubicBezTo>
                          <a:pt x="2305" y="13110"/>
                          <a:pt x="0" y="11957"/>
                          <a:pt x="0" y="8500"/>
                        </a:cubicBezTo>
                        <a:cubicBezTo>
                          <a:pt x="0" y="5042"/>
                          <a:pt x="2305" y="1585"/>
                          <a:pt x="4610" y="432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115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700" name="Freeform: Shape 4699">
                    <a:extLst>
                      <a:ext uri="{FF2B5EF4-FFF2-40B4-BE49-F238E27FC236}">
                        <a16:creationId xmlns:a16="http://schemas.microsoft.com/office/drawing/2014/main" id="{F6AD5489-6559-2012-2E3E-22C06AF79653}"/>
                      </a:ext>
                    </a:extLst>
                  </p:cNvPr>
                  <p:cNvSpPr/>
                  <p:nvPr/>
                </p:nvSpPr>
                <p:spPr>
                  <a:xfrm>
                    <a:off x="8190715" y="4052320"/>
                    <a:ext cx="9220" cy="12389"/>
                  </a:xfrm>
                  <a:custGeom>
                    <a:avLst/>
                    <a:gdLst>
                      <a:gd name="connsiteX0" fmla="*/ 4610 w 9220"/>
                      <a:gd name="connsiteY0" fmla="*/ 432 h 12389"/>
                      <a:gd name="connsiteX1" fmla="*/ 9220 w 9220"/>
                      <a:gd name="connsiteY1" fmla="*/ 3890 h 12389"/>
                      <a:gd name="connsiteX2" fmla="*/ 4610 w 9220"/>
                      <a:gd name="connsiteY2" fmla="*/ 11957 h 12389"/>
                      <a:gd name="connsiteX3" fmla="*/ 0 w 9220"/>
                      <a:gd name="connsiteY3" fmla="*/ 8500 h 12389"/>
                      <a:gd name="connsiteX4" fmla="*/ 4610 w 9220"/>
                      <a:gd name="connsiteY4" fmla="*/ 432 h 123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20" h="12389">
                        <a:moveTo>
                          <a:pt x="4610" y="432"/>
                        </a:moveTo>
                        <a:cubicBezTo>
                          <a:pt x="6915" y="-720"/>
                          <a:pt x="9220" y="432"/>
                          <a:pt x="9220" y="3890"/>
                        </a:cubicBezTo>
                        <a:cubicBezTo>
                          <a:pt x="9220" y="7347"/>
                          <a:pt x="6915" y="10805"/>
                          <a:pt x="4610" y="11957"/>
                        </a:cubicBezTo>
                        <a:cubicBezTo>
                          <a:pt x="2305" y="13110"/>
                          <a:pt x="0" y="11957"/>
                          <a:pt x="0" y="8500"/>
                        </a:cubicBezTo>
                        <a:cubicBezTo>
                          <a:pt x="0" y="5042"/>
                          <a:pt x="2305" y="1585"/>
                          <a:pt x="4610" y="432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115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701" name="Freeform: Shape 4700">
                    <a:extLst>
                      <a:ext uri="{FF2B5EF4-FFF2-40B4-BE49-F238E27FC236}">
                        <a16:creationId xmlns:a16="http://schemas.microsoft.com/office/drawing/2014/main" id="{A5796324-942F-E071-E89F-AA5088E25029}"/>
                      </a:ext>
                    </a:extLst>
                  </p:cNvPr>
                  <p:cNvSpPr/>
                  <p:nvPr/>
                </p:nvSpPr>
                <p:spPr>
                  <a:xfrm>
                    <a:off x="8104275" y="4066583"/>
                    <a:ext cx="89896" cy="66846"/>
                  </a:xfrm>
                  <a:custGeom>
                    <a:avLst/>
                    <a:gdLst>
                      <a:gd name="connsiteX0" fmla="*/ 62236 w 89896"/>
                      <a:gd name="connsiteY0" fmla="*/ 11525 h 66846"/>
                      <a:gd name="connsiteX1" fmla="*/ 62236 w 89896"/>
                      <a:gd name="connsiteY1" fmla="*/ 11525 h 66846"/>
                      <a:gd name="connsiteX2" fmla="*/ 81829 w 89896"/>
                      <a:gd name="connsiteY2" fmla="*/ 0 h 66846"/>
                      <a:gd name="connsiteX3" fmla="*/ 82982 w 89896"/>
                      <a:gd name="connsiteY3" fmla="*/ 0 h 66846"/>
                      <a:gd name="connsiteX4" fmla="*/ 89897 w 89896"/>
                      <a:gd name="connsiteY4" fmla="*/ 5763 h 66846"/>
                      <a:gd name="connsiteX5" fmla="*/ 89897 w 89896"/>
                      <a:gd name="connsiteY5" fmla="*/ 6915 h 66846"/>
                      <a:gd name="connsiteX6" fmla="*/ 89897 w 89896"/>
                      <a:gd name="connsiteY6" fmla="*/ 13830 h 66846"/>
                      <a:gd name="connsiteX7" fmla="*/ 87592 w 89896"/>
                      <a:gd name="connsiteY7" fmla="*/ 13830 h 66846"/>
                      <a:gd name="connsiteX8" fmla="*/ 87592 w 89896"/>
                      <a:gd name="connsiteY8" fmla="*/ 8068 h 66846"/>
                      <a:gd name="connsiteX9" fmla="*/ 81829 w 89896"/>
                      <a:gd name="connsiteY9" fmla="*/ 3458 h 66846"/>
                      <a:gd name="connsiteX10" fmla="*/ 64541 w 89896"/>
                      <a:gd name="connsiteY10" fmla="*/ 13830 h 66846"/>
                      <a:gd name="connsiteX11" fmla="*/ 55321 w 89896"/>
                      <a:gd name="connsiteY11" fmla="*/ 34576 h 66846"/>
                      <a:gd name="connsiteX12" fmla="*/ 55321 w 89896"/>
                      <a:gd name="connsiteY12" fmla="*/ 34576 h 66846"/>
                      <a:gd name="connsiteX13" fmla="*/ 1152 w 89896"/>
                      <a:gd name="connsiteY13" fmla="*/ 66846 h 66846"/>
                      <a:gd name="connsiteX14" fmla="*/ 0 w 89896"/>
                      <a:gd name="connsiteY14" fmla="*/ 64541 h 66846"/>
                      <a:gd name="connsiteX15" fmla="*/ 54169 w 89896"/>
                      <a:gd name="connsiteY15" fmla="*/ 33423 h 66846"/>
                      <a:gd name="connsiteX16" fmla="*/ 62236 w 89896"/>
                      <a:gd name="connsiteY16" fmla="*/ 11525 h 668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89896" h="66846">
                        <a:moveTo>
                          <a:pt x="62236" y="11525"/>
                        </a:moveTo>
                        <a:cubicBezTo>
                          <a:pt x="62236" y="11525"/>
                          <a:pt x="62236" y="11525"/>
                          <a:pt x="62236" y="11525"/>
                        </a:cubicBezTo>
                        <a:lnTo>
                          <a:pt x="81829" y="0"/>
                        </a:lnTo>
                        <a:cubicBezTo>
                          <a:pt x="81829" y="0"/>
                          <a:pt x="82982" y="0"/>
                          <a:pt x="82982" y="0"/>
                        </a:cubicBezTo>
                        <a:lnTo>
                          <a:pt x="89897" y="5763"/>
                        </a:lnTo>
                        <a:cubicBezTo>
                          <a:pt x="89897" y="5763"/>
                          <a:pt x="89897" y="5763"/>
                          <a:pt x="89897" y="6915"/>
                        </a:cubicBezTo>
                        <a:lnTo>
                          <a:pt x="89897" y="13830"/>
                        </a:lnTo>
                        <a:lnTo>
                          <a:pt x="87592" y="13830"/>
                        </a:lnTo>
                        <a:lnTo>
                          <a:pt x="87592" y="8068"/>
                        </a:lnTo>
                        <a:lnTo>
                          <a:pt x="81829" y="3458"/>
                        </a:lnTo>
                        <a:lnTo>
                          <a:pt x="64541" y="13830"/>
                        </a:lnTo>
                        <a:lnTo>
                          <a:pt x="55321" y="34576"/>
                        </a:lnTo>
                        <a:cubicBezTo>
                          <a:pt x="55321" y="34576"/>
                          <a:pt x="55321" y="34576"/>
                          <a:pt x="55321" y="34576"/>
                        </a:cubicBezTo>
                        <a:lnTo>
                          <a:pt x="1152" y="66846"/>
                        </a:lnTo>
                        <a:lnTo>
                          <a:pt x="0" y="64541"/>
                        </a:lnTo>
                        <a:lnTo>
                          <a:pt x="54169" y="33423"/>
                        </a:lnTo>
                        <a:lnTo>
                          <a:pt x="62236" y="11525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115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702" name="Freeform: Shape 4701">
                    <a:extLst>
                      <a:ext uri="{FF2B5EF4-FFF2-40B4-BE49-F238E27FC236}">
                        <a16:creationId xmlns:a16="http://schemas.microsoft.com/office/drawing/2014/main" id="{90A2EE79-5541-D7E6-FDCE-87E76BFFC325}"/>
                      </a:ext>
                    </a:extLst>
                  </p:cNvPr>
                  <p:cNvSpPr/>
                  <p:nvPr/>
                </p:nvSpPr>
                <p:spPr>
                  <a:xfrm>
                    <a:off x="8179190" y="4010109"/>
                    <a:ext cx="50711" cy="44948"/>
                  </a:xfrm>
                  <a:custGeom>
                    <a:avLst/>
                    <a:gdLst>
                      <a:gd name="connsiteX0" fmla="*/ 10373 w 50711"/>
                      <a:gd name="connsiteY0" fmla="*/ 23051 h 44948"/>
                      <a:gd name="connsiteX1" fmla="*/ 49558 w 50711"/>
                      <a:gd name="connsiteY1" fmla="*/ 0 h 44948"/>
                      <a:gd name="connsiteX2" fmla="*/ 50711 w 50711"/>
                      <a:gd name="connsiteY2" fmla="*/ 2305 h 44948"/>
                      <a:gd name="connsiteX3" fmla="*/ 12678 w 50711"/>
                      <a:gd name="connsiteY3" fmla="*/ 24203 h 44948"/>
                      <a:gd name="connsiteX4" fmla="*/ 2305 w 50711"/>
                      <a:gd name="connsiteY4" fmla="*/ 44949 h 44948"/>
                      <a:gd name="connsiteX5" fmla="*/ 0 w 50711"/>
                      <a:gd name="connsiteY5" fmla="*/ 43796 h 44948"/>
                      <a:gd name="connsiteX6" fmla="*/ 10373 w 50711"/>
                      <a:gd name="connsiteY6" fmla="*/ 23051 h 44948"/>
                      <a:gd name="connsiteX7" fmla="*/ 10373 w 50711"/>
                      <a:gd name="connsiteY7" fmla="*/ 23051 h 449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0711" h="44948">
                        <a:moveTo>
                          <a:pt x="10373" y="23051"/>
                        </a:moveTo>
                        <a:lnTo>
                          <a:pt x="49558" y="0"/>
                        </a:lnTo>
                        <a:lnTo>
                          <a:pt x="50711" y="2305"/>
                        </a:lnTo>
                        <a:lnTo>
                          <a:pt x="12678" y="24203"/>
                        </a:lnTo>
                        <a:lnTo>
                          <a:pt x="2305" y="44949"/>
                        </a:lnTo>
                        <a:lnTo>
                          <a:pt x="0" y="43796"/>
                        </a:lnTo>
                        <a:lnTo>
                          <a:pt x="10373" y="23051"/>
                        </a:lnTo>
                        <a:cubicBezTo>
                          <a:pt x="9220" y="23051"/>
                          <a:pt x="10373" y="23051"/>
                          <a:pt x="10373" y="2305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115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703" name="Freeform: Shape 4702">
                    <a:extLst>
                      <a:ext uri="{FF2B5EF4-FFF2-40B4-BE49-F238E27FC236}">
                        <a16:creationId xmlns:a16="http://schemas.microsoft.com/office/drawing/2014/main" id="{75CA41AD-246B-33E2-E927-169386AB9670}"/>
                      </a:ext>
                    </a:extLst>
                  </p:cNvPr>
                  <p:cNvSpPr/>
                  <p:nvPr/>
                </p:nvSpPr>
                <p:spPr>
                  <a:xfrm>
                    <a:off x="8195325" y="4014719"/>
                    <a:ext cx="35728" cy="40338"/>
                  </a:xfrm>
                  <a:custGeom>
                    <a:avLst/>
                    <a:gdLst>
                      <a:gd name="connsiteX0" fmla="*/ 13830 w 35728"/>
                      <a:gd name="connsiteY0" fmla="*/ 12678 h 40338"/>
                      <a:gd name="connsiteX1" fmla="*/ 34576 w 35728"/>
                      <a:gd name="connsiteY1" fmla="*/ 0 h 40338"/>
                      <a:gd name="connsiteX2" fmla="*/ 35728 w 35728"/>
                      <a:gd name="connsiteY2" fmla="*/ 2305 h 40338"/>
                      <a:gd name="connsiteX3" fmla="*/ 14983 w 35728"/>
                      <a:gd name="connsiteY3" fmla="*/ 13830 h 40338"/>
                      <a:gd name="connsiteX4" fmla="*/ 2305 w 35728"/>
                      <a:gd name="connsiteY4" fmla="*/ 40338 h 40338"/>
                      <a:gd name="connsiteX5" fmla="*/ 0 w 35728"/>
                      <a:gd name="connsiteY5" fmla="*/ 39186 h 40338"/>
                      <a:gd name="connsiteX6" fmla="*/ 13830 w 35728"/>
                      <a:gd name="connsiteY6" fmla="*/ 12678 h 40338"/>
                      <a:gd name="connsiteX7" fmla="*/ 13830 w 35728"/>
                      <a:gd name="connsiteY7" fmla="*/ 12678 h 403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35728" h="40338">
                        <a:moveTo>
                          <a:pt x="13830" y="12678"/>
                        </a:moveTo>
                        <a:lnTo>
                          <a:pt x="34576" y="0"/>
                        </a:lnTo>
                        <a:lnTo>
                          <a:pt x="35728" y="2305"/>
                        </a:lnTo>
                        <a:lnTo>
                          <a:pt x="14983" y="13830"/>
                        </a:lnTo>
                        <a:lnTo>
                          <a:pt x="2305" y="40338"/>
                        </a:lnTo>
                        <a:lnTo>
                          <a:pt x="0" y="39186"/>
                        </a:lnTo>
                        <a:lnTo>
                          <a:pt x="13830" y="12678"/>
                        </a:lnTo>
                        <a:cubicBezTo>
                          <a:pt x="13830" y="12678"/>
                          <a:pt x="13830" y="12678"/>
                          <a:pt x="13830" y="12678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115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704" name="Freeform: Shape 4703">
                    <a:extLst>
                      <a:ext uri="{FF2B5EF4-FFF2-40B4-BE49-F238E27FC236}">
                        <a16:creationId xmlns:a16="http://schemas.microsoft.com/office/drawing/2014/main" id="{A1EF19D8-0BFA-6148-241F-536EEA0912F5}"/>
                      </a:ext>
                    </a:extLst>
                  </p:cNvPr>
                  <p:cNvSpPr/>
                  <p:nvPr/>
                </p:nvSpPr>
                <p:spPr>
                  <a:xfrm>
                    <a:off x="8175732" y="4129107"/>
                    <a:ext cx="27660" cy="28524"/>
                  </a:xfrm>
                  <a:custGeom>
                    <a:avLst/>
                    <a:gdLst>
                      <a:gd name="connsiteX0" fmla="*/ 19593 w 27660"/>
                      <a:gd name="connsiteY0" fmla="*/ 864 h 28524"/>
                      <a:gd name="connsiteX1" fmla="*/ 27661 w 27660"/>
                      <a:gd name="connsiteY1" fmla="*/ 7779 h 28524"/>
                      <a:gd name="connsiteX2" fmla="*/ 27661 w 27660"/>
                      <a:gd name="connsiteY2" fmla="*/ 8932 h 28524"/>
                      <a:gd name="connsiteX3" fmla="*/ 27661 w 27660"/>
                      <a:gd name="connsiteY3" fmla="*/ 28525 h 28524"/>
                      <a:gd name="connsiteX4" fmla="*/ 25356 w 27660"/>
                      <a:gd name="connsiteY4" fmla="*/ 28525 h 28524"/>
                      <a:gd name="connsiteX5" fmla="*/ 25356 w 27660"/>
                      <a:gd name="connsiteY5" fmla="*/ 8932 h 28524"/>
                      <a:gd name="connsiteX6" fmla="*/ 18440 w 27660"/>
                      <a:gd name="connsiteY6" fmla="*/ 3169 h 28524"/>
                      <a:gd name="connsiteX7" fmla="*/ 1152 w 27660"/>
                      <a:gd name="connsiteY7" fmla="*/ 13542 h 28524"/>
                      <a:gd name="connsiteX8" fmla="*/ 0 w 27660"/>
                      <a:gd name="connsiteY8" fmla="*/ 11237 h 28524"/>
                      <a:gd name="connsiteX9" fmla="*/ 18440 w 27660"/>
                      <a:gd name="connsiteY9" fmla="*/ 864 h 28524"/>
                      <a:gd name="connsiteX10" fmla="*/ 19593 w 27660"/>
                      <a:gd name="connsiteY10" fmla="*/ 864 h 285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7660" h="28524">
                        <a:moveTo>
                          <a:pt x="19593" y="864"/>
                        </a:moveTo>
                        <a:lnTo>
                          <a:pt x="27661" y="7779"/>
                        </a:lnTo>
                        <a:cubicBezTo>
                          <a:pt x="27661" y="7779"/>
                          <a:pt x="27661" y="7779"/>
                          <a:pt x="27661" y="8932"/>
                        </a:cubicBezTo>
                        <a:lnTo>
                          <a:pt x="27661" y="28525"/>
                        </a:lnTo>
                        <a:lnTo>
                          <a:pt x="25356" y="28525"/>
                        </a:lnTo>
                        <a:lnTo>
                          <a:pt x="25356" y="8932"/>
                        </a:lnTo>
                        <a:lnTo>
                          <a:pt x="18440" y="3169"/>
                        </a:lnTo>
                        <a:lnTo>
                          <a:pt x="1152" y="13542"/>
                        </a:lnTo>
                        <a:lnTo>
                          <a:pt x="0" y="11237"/>
                        </a:lnTo>
                        <a:lnTo>
                          <a:pt x="18440" y="864"/>
                        </a:lnTo>
                        <a:cubicBezTo>
                          <a:pt x="18440" y="-288"/>
                          <a:pt x="19593" y="-288"/>
                          <a:pt x="19593" y="864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115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705" name="Freeform: Shape 4704">
                    <a:extLst>
                      <a:ext uri="{FF2B5EF4-FFF2-40B4-BE49-F238E27FC236}">
                        <a16:creationId xmlns:a16="http://schemas.microsoft.com/office/drawing/2014/main" id="{DC53FEDF-DACD-EE9E-008E-5B90D2116165}"/>
                      </a:ext>
                    </a:extLst>
                  </p:cNvPr>
                  <p:cNvSpPr/>
                  <p:nvPr/>
                </p:nvSpPr>
                <p:spPr>
                  <a:xfrm>
                    <a:off x="8108885" y="4111019"/>
                    <a:ext cx="42643" cy="35087"/>
                  </a:xfrm>
                  <a:custGeom>
                    <a:avLst/>
                    <a:gdLst>
                      <a:gd name="connsiteX0" fmla="*/ 42643 w 42643"/>
                      <a:gd name="connsiteY0" fmla="*/ 512 h 35087"/>
                      <a:gd name="connsiteX1" fmla="*/ 42643 w 42643"/>
                      <a:gd name="connsiteY1" fmla="*/ 1665 h 35087"/>
                      <a:gd name="connsiteX2" fmla="*/ 34576 w 42643"/>
                      <a:gd name="connsiteY2" fmla="*/ 18953 h 35087"/>
                      <a:gd name="connsiteX3" fmla="*/ 34576 w 42643"/>
                      <a:gd name="connsiteY3" fmla="*/ 35088 h 35087"/>
                      <a:gd name="connsiteX4" fmla="*/ 32271 w 42643"/>
                      <a:gd name="connsiteY4" fmla="*/ 35088 h 35087"/>
                      <a:gd name="connsiteX5" fmla="*/ 32271 w 42643"/>
                      <a:gd name="connsiteY5" fmla="*/ 18953 h 35087"/>
                      <a:gd name="connsiteX6" fmla="*/ 32271 w 42643"/>
                      <a:gd name="connsiteY6" fmla="*/ 18953 h 35087"/>
                      <a:gd name="connsiteX7" fmla="*/ 39186 w 42643"/>
                      <a:gd name="connsiteY7" fmla="*/ 3970 h 35087"/>
                      <a:gd name="connsiteX8" fmla="*/ 1153 w 42643"/>
                      <a:gd name="connsiteY8" fmla="*/ 25868 h 35087"/>
                      <a:gd name="connsiteX9" fmla="*/ 0 w 42643"/>
                      <a:gd name="connsiteY9" fmla="*/ 23563 h 35087"/>
                      <a:gd name="connsiteX10" fmla="*/ 40338 w 42643"/>
                      <a:gd name="connsiteY10" fmla="*/ 512 h 35087"/>
                      <a:gd name="connsiteX11" fmla="*/ 42643 w 42643"/>
                      <a:gd name="connsiteY11" fmla="*/ 512 h 350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42643" h="35087">
                        <a:moveTo>
                          <a:pt x="42643" y="512"/>
                        </a:moveTo>
                        <a:cubicBezTo>
                          <a:pt x="42643" y="512"/>
                          <a:pt x="42643" y="1665"/>
                          <a:pt x="42643" y="1665"/>
                        </a:cubicBezTo>
                        <a:lnTo>
                          <a:pt x="34576" y="18953"/>
                        </a:lnTo>
                        <a:lnTo>
                          <a:pt x="34576" y="35088"/>
                        </a:lnTo>
                        <a:lnTo>
                          <a:pt x="32271" y="35088"/>
                        </a:lnTo>
                        <a:lnTo>
                          <a:pt x="32271" y="18953"/>
                        </a:lnTo>
                        <a:cubicBezTo>
                          <a:pt x="32271" y="18953"/>
                          <a:pt x="32271" y="18953"/>
                          <a:pt x="32271" y="18953"/>
                        </a:cubicBezTo>
                        <a:lnTo>
                          <a:pt x="39186" y="3970"/>
                        </a:lnTo>
                        <a:lnTo>
                          <a:pt x="1153" y="25868"/>
                        </a:lnTo>
                        <a:lnTo>
                          <a:pt x="0" y="23563"/>
                        </a:lnTo>
                        <a:lnTo>
                          <a:pt x="40338" y="512"/>
                        </a:lnTo>
                        <a:cubicBezTo>
                          <a:pt x="41491" y="-640"/>
                          <a:pt x="42643" y="512"/>
                          <a:pt x="42643" y="512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115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706" name="Freeform: Shape 4705">
                    <a:extLst>
                      <a:ext uri="{FF2B5EF4-FFF2-40B4-BE49-F238E27FC236}">
                        <a16:creationId xmlns:a16="http://schemas.microsoft.com/office/drawing/2014/main" id="{9E81050C-8D9F-2F64-43F4-EC52A4EFFE79}"/>
                      </a:ext>
                    </a:extLst>
                  </p:cNvPr>
                  <p:cNvSpPr/>
                  <p:nvPr/>
                </p:nvSpPr>
                <p:spPr>
                  <a:xfrm>
                    <a:off x="8060479" y="4232546"/>
                    <a:ext cx="27660" cy="14982"/>
                  </a:xfrm>
                  <a:custGeom>
                    <a:avLst/>
                    <a:gdLst>
                      <a:gd name="connsiteX0" fmla="*/ 19593 w 27660"/>
                      <a:gd name="connsiteY0" fmla="*/ 0 h 14982"/>
                      <a:gd name="connsiteX1" fmla="*/ 27661 w 27660"/>
                      <a:gd name="connsiteY1" fmla="*/ 6915 h 14982"/>
                      <a:gd name="connsiteX2" fmla="*/ 27661 w 27660"/>
                      <a:gd name="connsiteY2" fmla="*/ 8068 h 14982"/>
                      <a:gd name="connsiteX3" fmla="*/ 27661 w 27660"/>
                      <a:gd name="connsiteY3" fmla="*/ 14983 h 14982"/>
                      <a:gd name="connsiteX4" fmla="*/ 25356 w 27660"/>
                      <a:gd name="connsiteY4" fmla="*/ 14983 h 14982"/>
                      <a:gd name="connsiteX5" fmla="*/ 25356 w 27660"/>
                      <a:gd name="connsiteY5" fmla="*/ 9220 h 14982"/>
                      <a:gd name="connsiteX6" fmla="*/ 18440 w 27660"/>
                      <a:gd name="connsiteY6" fmla="*/ 3458 h 14982"/>
                      <a:gd name="connsiteX7" fmla="*/ 1152 w 27660"/>
                      <a:gd name="connsiteY7" fmla="*/ 13830 h 14982"/>
                      <a:gd name="connsiteX8" fmla="*/ 0 w 27660"/>
                      <a:gd name="connsiteY8" fmla="*/ 11525 h 14982"/>
                      <a:gd name="connsiteX9" fmla="*/ 17288 w 27660"/>
                      <a:gd name="connsiteY9" fmla="*/ 1153 h 14982"/>
                      <a:gd name="connsiteX10" fmla="*/ 19593 w 27660"/>
                      <a:gd name="connsiteY10" fmla="*/ 0 h 149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7660" h="14982">
                        <a:moveTo>
                          <a:pt x="19593" y="0"/>
                        </a:moveTo>
                        <a:lnTo>
                          <a:pt x="27661" y="6915"/>
                        </a:lnTo>
                        <a:cubicBezTo>
                          <a:pt x="27661" y="6915"/>
                          <a:pt x="27661" y="6915"/>
                          <a:pt x="27661" y="8068"/>
                        </a:cubicBezTo>
                        <a:lnTo>
                          <a:pt x="27661" y="14983"/>
                        </a:lnTo>
                        <a:lnTo>
                          <a:pt x="25356" y="14983"/>
                        </a:lnTo>
                        <a:lnTo>
                          <a:pt x="25356" y="9220"/>
                        </a:lnTo>
                        <a:lnTo>
                          <a:pt x="18440" y="3458"/>
                        </a:lnTo>
                        <a:lnTo>
                          <a:pt x="1152" y="13830"/>
                        </a:lnTo>
                        <a:lnTo>
                          <a:pt x="0" y="11525"/>
                        </a:lnTo>
                        <a:lnTo>
                          <a:pt x="17288" y="1153"/>
                        </a:lnTo>
                        <a:cubicBezTo>
                          <a:pt x="19593" y="0"/>
                          <a:pt x="19593" y="0"/>
                          <a:pt x="19593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115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707" name="Freeform: Shape 4706">
                    <a:extLst>
                      <a:ext uri="{FF2B5EF4-FFF2-40B4-BE49-F238E27FC236}">
                        <a16:creationId xmlns:a16="http://schemas.microsoft.com/office/drawing/2014/main" id="{F987BBBA-176D-280F-2A9F-2FD78E17E160}"/>
                      </a:ext>
                    </a:extLst>
                  </p:cNvPr>
                  <p:cNvSpPr/>
                  <p:nvPr/>
                </p:nvSpPr>
                <p:spPr>
                  <a:xfrm>
                    <a:off x="8075462" y="4108074"/>
                    <a:ext cx="212064" cy="97964"/>
                  </a:xfrm>
                  <a:custGeom>
                    <a:avLst/>
                    <a:gdLst>
                      <a:gd name="connsiteX0" fmla="*/ 67999 w 212064"/>
                      <a:gd name="connsiteY0" fmla="*/ 56474 h 97964"/>
                      <a:gd name="connsiteX1" fmla="*/ 74914 w 212064"/>
                      <a:gd name="connsiteY1" fmla="*/ 62236 h 97964"/>
                      <a:gd name="connsiteX2" fmla="*/ 107185 w 212064"/>
                      <a:gd name="connsiteY2" fmla="*/ 43796 h 97964"/>
                      <a:gd name="connsiteX3" fmla="*/ 108337 w 212064"/>
                      <a:gd name="connsiteY3" fmla="*/ 43796 h 97964"/>
                      <a:gd name="connsiteX4" fmla="*/ 118710 w 212064"/>
                      <a:gd name="connsiteY4" fmla="*/ 53016 h 97964"/>
                      <a:gd name="connsiteX5" fmla="*/ 210912 w 212064"/>
                      <a:gd name="connsiteY5" fmla="*/ 0 h 97964"/>
                      <a:gd name="connsiteX6" fmla="*/ 212065 w 212064"/>
                      <a:gd name="connsiteY6" fmla="*/ 2305 h 97964"/>
                      <a:gd name="connsiteX7" fmla="*/ 118710 w 212064"/>
                      <a:gd name="connsiteY7" fmla="*/ 56474 h 97964"/>
                      <a:gd name="connsiteX8" fmla="*/ 117558 w 212064"/>
                      <a:gd name="connsiteY8" fmla="*/ 56474 h 97964"/>
                      <a:gd name="connsiteX9" fmla="*/ 107185 w 212064"/>
                      <a:gd name="connsiteY9" fmla="*/ 47254 h 97964"/>
                      <a:gd name="connsiteX10" fmla="*/ 74914 w 212064"/>
                      <a:gd name="connsiteY10" fmla="*/ 65694 h 97964"/>
                      <a:gd name="connsiteX11" fmla="*/ 73762 w 212064"/>
                      <a:gd name="connsiteY11" fmla="*/ 65694 h 97964"/>
                      <a:gd name="connsiteX12" fmla="*/ 66846 w 212064"/>
                      <a:gd name="connsiteY12" fmla="*/ 59931 h 97964"/>
                      <a:gd name="connsiteX13" fmla="*/ 1152 w 212064"/>
                      <a:gd name="connsiteY13" fmla="*/ 97965 h 97964"/>
                      <a:gd name="connsiteX14" fmla="*/ 0 w 212064"/>
                      <a:gd name="connsiteY14" fmla="*/ 95660 h 97964"/>
                      <a:gd name="connsiteX15" fmla="*/ 65694 w 212064"/>
                      <a:gd name="connsiteY15" fmla="*/ 57626 h 97964"/>
                      <a:gd name="connsiteX16" fmla="*/ 67999 w 212064"/>
                      <a:gd name="connsiteY16" fmla="*/ 56474 h 979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212064" h="97964">
                        <a:moveTo>
                          <a:pt x="67999" y="56474"/>
                        </a:moveTo>
                        <a:lnTo>
                          <a:pt x="74914" y="62236"/>
                        </a:lnTo>
                        <a:lnTo>
                          <a:pt x="107185" y="43796"/>
                        </a:lnTo>
                        <a:cubicBezTo>
                          <a:pt x="107185" y="43796"/>
                          <a:pt x="108337" y="43796"/>
                          <a:pt x="108337" y="43796"/>
                        </a:cubicBezTo>
                        <a:lnTo>
                          <a:pt x="118710" y="53016"/>
                        </a:lnTo>
                        <a:lnTo>
                          <a:pt x="210912" y="0"/>
                        </a:lnTo>
                        <a:lnTo>
                          <a:pt x="212065" y="2305"/>
                        </a:lnTo>
                        <a:lnTo>
                          <a:pt x="118710" y="56474"/>
                        </a:lnTo>
                        <a:cubicBezTo>
                          <a:pt x="118710" y="56474"/>
                          <a:pt x="117558" y="56474"/>
                          <a:pt x="117558" y="56474"/>
                        </a:cubicBezTo>
                        <a:lnTo>
                          <a:pt x="107185" y="47254"/>
                        </a:lnTo>
                        <a:lnTo>
                          <a:pt x="74914" y="65694"/>
                        </a:lnTo>
                        <a:cubicBezTo>
                          <a:pt x="74914" y="65694"/>
                          <a:pt x="73762" y="65694"/>
                          <a:pt x="73762" y="65694"/>
                        </a:cubicBezTo>
                        <a:lnTo>
                          <a:pt x="66846" y="59931"/>
                        </a:lnTo>
                        <a:lnTo>
                          <a:pt x="1152" y="97965"/>
                        </a:lnTo>
                        <a:lnTo>
                          <a:pt x="0" y="95660"/>
                        </a:lnTo>
                        <a:lnTo>
                          <a:pt x="65694" y="57626"/>
                        </a:lnTo>
                        <a:cubicBezTo>
                          <a:pt x="66846" y="55321"/>
                          <a:pt x="67999" y="55321"/>
                          <a:pt x="67999" y="56474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115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708" name="Freeform: Shape 4707">
                    <a:extLst>
                      <a:ext uri="{FF2B5EF4-FFF2-40B4-BE49-F238E27FC236}">
                        <a16:creationId xmlns:a16="http://schemas.microsoft.com/office/drawing/2014/main" id="{2F7A2A53-B3E6-88AB-8BCE-300FAFA2182E}"/>
                      </a:ext>
                    </a:extLst>
                  </p:cNvPr>
                  <p:cNvSpPr/>
                  <p:nvPr/>
                </p:nvSpPr>
                <p:spPr>
                  <a:xfrm>
                    <a:off x="8152681" y="4091938"/>
                    <a:ext cx="21897" cy="77219"/>
                  </a:xfrm>
                  <a:custGeom>
                    <a:avLst/>
                    <a:gdLst>
                      <a:gd name="connsiteX0" fmla="*/ 19593 w 21897"/>
                      <a:gd name="connsiteY0" fmla="*/ 0 h 77219"/>
                      <a:gd name="connsiteX1" fmla="*/ 21898 w 21897"/>
                      <a:gd name="connsiteY1" fmla="*/ 1153 h 77219"/>
                      <a:gd name="connsiteX2" fmla="*/ 2305 w 21897"/>
                      <a:gd name="connsiteY2" fmla="*/ 41491 h 77219"/>
                      <a:gd name="connsiteX3" fmla="*/ 2305 w 21897"/>
                      <a:gd name="connsiteY3" fmla="*/ 77219 h 77219"/>
                      <a:gd name="connsiteX4" fmla="*/ 0 w 21897"/>
                      <a:gd name="connsiteY4" fmla="*/ 77219 h 77219"/>
                      <a:gd name="connsiteX5" fmla="*/ 0 w 21897"/>
                      <a:gd name="connsiteY5" fmla="*/ 41491 h 77219"/>
                      <a:gd name="connsiteX6" fmla="*/ 0 w 21897"/>
                      <a:gd name="connsiteY6" fmla="*/ 41491 h 77219"/>
                      <a:gd name="connsiteX7" fmla="*/ 19593 w 21897"/>
                      <a:gd name="connsiteY7" fmla="*/ 0 h 772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1897" h="77219">
                        <a:moveTo>
                          <a:pt x="19593" y="0"/>
                        </a:moveTo>
                        <a:lnTo>
                          <a:pt x="21898" y="1153"/>
                        </a:lnTo>
                        <a:lnTo>
                          <a:pt x="2305" y="41491"/>
                        </a:lnTo>
                        <a:lnTo>
                          <a:pt x="2305" y="77219"/>
                        </a:lnTo>
                        <a:lnTo>
                          <a:pt x="0" y="77219"/>
                        </a:lnTo>
                        <a:lnTo>
                          <a:pt x="0" y="41491"/>
                        </a:lnTo>
                        <a:cubicBezTo>
                          <a:pt x="0" y="41491"/>
                          <a:pt x="0" y="41491"/>
                          <a:pt x="0" y="41491"/>
                        </a:cubicBezTo>
                        <a:lnTo>
                          <a:pt x="19593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115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709" name="Freeform: Shape 4708">
                    <a:extLst>
                      <a:ext uri="{FF2B5EF4-FFF2-40B4-BE49-F238E27FC236}">
                        <a16:creationId xmlns:a16="http://schemas.microsoft.com/office/drawing/2014/main" id="{44D0400E-FF24-05C0-0E78-0FEE3747AF40}"/>
                      </a:ext>
                    </a:extLst>
                  </p:cNvPr>
                  <p:cNvSpPr/>
                  <p:nvPr/>
                </p:nvSpPr>
                <p:spPr>
                  <a:xfrm>
                    <a:off x="8217223" y="4044685"/>
                    <a:ext cx="13830" cy="35728"/>
                  </a:xfrm>
                  <a:custGeom>
                    <a:avLst/>
                    <a:gdLst>
                      <a:gd name="connsiteX0" fmla="*/ 11525 w 13830"/>
                      <a:gd name="connsiteY0" fmla="*/ 0 h 35728"/>
                      <a:gd name="connsiteX1" fmla="*/ 13830 w 13830"/>
                      <a:gd name="connsiteY1" fmla="*/ 1153 h 35728"/>
                      <a:gd name="connsiteX2" fmla="*/ 2305 w 13830"/>
                      <a:gd name="connsiteY2" fmla="*/ 25356 h 35728"/>
                      <a:gd name="connsiteX3" fmla="*/ 2305 w 13830"/>
                      <a:gd name="connsiteY3" fmla="*/ 35728 h 35728"/>
                      <a:gd name="connsiteX4" fmla="*/ 0 w 13830"/>
                      <a:gd name="connsiteY4" fmla="*/ 35728 h 35728"/>
                      <a:gd name="connsiteX5" fmla="*/ 0 w 13830"/>
                      <a:gd name="connsiteY5" fmla="*/ 25356 h 35728"/>
                      <a:gd name="connsiteX6" fmla="*/ 0 w 13830"/>
                      <a:gd name="connsiteY6" fmla="*/ 25356 h 35728"/>
                      <a:gd name="connsiteX7" fmla="*/ 11525 w 13830"/>
                      <a:gd name="connsiteY7" fmla="*/ 0 h 357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3830" h="35728">
                        <a:moveTo>
                          <a:pt x="11525" y="0"/>
                        </a:moveTo>
                        <a:lnTo>
                          <a:pt x="13830" y="1153"/>
                        </a:lnTo>
                        <a:lnTo>
                          <a:pt x="2305" y="25356"/>
                        </a:lnTo>
                        <a:lnTo>
                          <a:pt x="2305" y="35728"/>
                        </a:lnTo>
                        <a:lnTo>
                          <a:pt x="0" y="35728"/>
                        </a:lnTo>
                        <a:lnTo>
                          <a:pt x="0" y="25356"/>
                        </a:lnTo>
                        <a:cubicBezTo>
                          <a:pt x="0" y="25356"/>
                          <a:pt x="0" y="25356"/>
                          <a:pt x="0" y="25356"/>
                        </a:cubicBezTo>
                        <a:lnTo>
                          <a:pt x="11525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115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710" name="Freeform: Shape 4709">
                    <a:extLst>
                      <a:ext uri="{FF2B5EF4-FFF2-40B4-BE49-F238E27FC236}">
                        <a16:creationId xmlns:a16="http://schemas.microsoft.com/office/drawing/2014/main" id="{F0AC5255-675A-18A8-447E-AEAF29027D7F}"/>
                      </a:ext>
                    </a:extLst>
                  </p:cNvPr>
                  <p:cNvSpPr/>
                  <p:nvPr/>
                </p:nvSpPr>
                <p:spPr>
                  <a:xfrm>
                    <a:off x="8154986" y="4225631"/>
                    <a:ext cx="13830" cy="35728"/>
                  </a:xfrm>
                  <a:custGeom>
                    <a:avLst/>
                    <a:gdLst>
                      <a:gd name="connsiteX0" fmla="*/ 11525 w 13830"/>
                      <a:gd name="connsiteY0" fmla="*/ 0 h 35728"/>
                      <a:gd name="connsiteX1" fmla="*/ 13830 w 13830"/>
                      <a:gd name="connsiteY1" fmla="*/ 1152 h 35728"/>
                      <a:gd name="connsiteX2" fmla="*/ 2305 w 13830"/>
                      <a:gd name="connsiteY2" fmla="*/ 25356 h 35728"/>
                      <a:gd name="connsiteX3" fmla="*/ 2305 w 13830"/>
                      <a:gd name="connsiteY3" fmla="*/ 35728 h 35728"/>
                      <a:gd name="connsiteX4" fmla="*/ 0 w 13830"/>
                      <a:gd name="connsiteY4" fmla="*/ 35728 h 35728"/>
                      <a:gd name="connsiteX5" fmla="*/ 0 w 13830"/>
                      <a:gd name="connsiteY5" fmla="*/ 25356 h 35728"/>
                      <a:gd name="connsiteX6" fmla="*/ 0 w 13830"/>
                      <a:gd name="connsiteY6" fmla="*/ 25356 h 35728"/>
                      <a:gd name="connsiteX7" fmla="*/ 11525 w 13830"/>
                      <a:gd name="connsiteY7" fmla="*/ 0 h 357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3830" h="35728">
                        <a:moveTo>
                          <a:pt x="11525" y="0"/>
                        </a:moveTo>
                        <a:lnTo>
                          <a:pt x="13830" y="1152"/>
                        </a:lnTo>
                        <a:lnTo>
                          <a:pt x="2305" y="25356"/>
                        </a:lnTo>
                        <a:lnTo>
                          <a:pt x="2305" y="35728"/>
                        </a:lnTo>
                        <a:lnTo>
                          <a:pt x="0" y="35728"/>
                        </a:lnTo>
                        <a:lnTo>
                          <a:pt x="0" y="25356"/>
                        </a:lnTo>
                        <a:cubicBezTo>
                          <a:pt x="0" y="25356"/>
                          <a:pt x="0" y="25356"/>
                          <a:pt x="0" y="25356"/>
                        </a:cubicBezTo>
                        <a:lnTo>
                          <a:pt x="11525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115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711" name="Freeform: Shape 4710">
                    <a:extLst>
                      <a:ext uri="{FF2B5EF4-FFF2-40B4-BE49-F238E27FC236}">
                        <a16:creationId xmlns:a16="http://schemas.microsoft.com/office/drawing/2014/main" id="{57AB9761-6D2B-1156-1678-F579CD308A05}"/>
                      </a:ext>
                    </a:extLst>
                  </p:cNvPr>
                  <p:cNvSpPr/>
                  <p:nvPr/>
                </p:nvSpPr>
                <p:spPr>
                  <a:xfrm>
                    <a:off x="8165359" y="4071193"/>
                    <a:ext cx="76066" cy="89896"/>
                  </a:xfrm>
                  <a:custGeom>
                    <a:avLst/>
                    <a:gdLst>
                      <a:gd name="connsiteX0" fmla="*/ 16135 w 76066"/>
                      <a:gd name="connsiteY0" fmla="*/ 43796 h 89896"/>
                      <a:gd name="connsiteX1" fmla="*/ 16135 w 76066"/>
                      <a:gd name="connsiteY1" fmla="*/ 43796 h 89896"/>
                      <a:gd name="connsiteX2" fmla="*/ 23051 w 76066"/>
                      <a:gd name="connsiteY2" fmla="*/ 29966 h 89896"/>
                      <a:gd name="connsiteX3" fmla="*/ 23051 w 76066"/>
                      <a:gd name="connsiteY3" fmla="*/ 29966 h 89896"/>
                      <a:gd name="connsiteX4" fmla="*/ 74914 w 76066"/>
                      <a:gd name="connsiteY4" fmla="*/ 0 h 89896"/>
                      <a:gd name="connsiteX5" fmla="*/ 76067 w 76066"/>
                      <a:gd name="connsiteY5" fmla="*/ 2305 h 89896"/>
                      <a:gd name="connsiteX6" fmla="*/ 24203 w 76066"/>
                      <a:gd name="connsiteY6" fmla="*/ 32271 h 89896"/>
                      <a:gd name="connsiteX7" fmla="*/ 17288 w 76066"/>
                      <a:gd name="connsiteY7" fmla="*/ 44949 h 89896"/>
                      <a:gd name="connsiteX8" fmla="*/ 17288 w 76066"/>
                      <a:gd name="connsiteY8" fmla="*/ 59931 h 89896"/>
                      <a:gd name="connsiteX9" fmla="*/ 17288 w 76066"/>
                      <a:gd name="connsiteY9" fmla="*/ 59931 h 89896"/>
                      <a:gd name="connsiteX10" fmla="*/ 2305 w 76066"/>
                      <a:gd name="connsiteY10" fmla="*/ 89897 h 89896"/>
                      <a:gd name="connsiteX11" fmla="*/ 0 w 76066"/>
                      <a:gd name="connsiteY11" fmla="*/ 88744 h 89896"/>
                      <a:gd name="connsiteX12" fmla="*/ 14983 w 76066"/>
                      <a:gd name="connsiteY12" fmla="*/ 58779 h 89896"/>
                      <a:gd name="connsiteX13" fmla="*/ 14983 w 76066"/>
                      <a:gd name="connsiteY13" fmla="*/ 43796 h 898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76066" h="89896">
                        <a:moveTo>
                          <a:pt x="16135" y="43796"/>
                        </a:moveTo>
                        <a:cubicBezTo>
                          <a:pt x="16135" y="43796"/>
                          <a:pt x="16135" y="42643"/>
                          <a:pt x="16135" y="43796"/>
                        </a:cubicBezTo>
                        <a:lnTo>
                          <a:pt x="23051" y="29966"/>
                        </a:lnTo>
                        <a:cubicBezTo>
                          <a:pt x="23051" y="29966"/>
                          <a:pt x="23051" y="29966"/>
                          <a:pt x="23051" y="29966"/>
                        </a:cubicBezTo>
                        <a:lnTo>
                          <a:pt x="74914" y="0"/>
                        </a:lnTo>
                        <a:lnTo>
                          <a:pt x="76067" y="2305"/>
                        </a:lnTo>
                        <a:lnTo>
                          <a:pt x="24203" y="32271"/>
                        </a:lnTo>
                        <a:lnTo>
                          <a:pt x="17288" y="44949"/>
                        </a:lnTo>
                        <a:lnTo>
                          <a:pt x="17288" y="59931"/>
                        </a:lnTo>
                        <a:cubicBezTo>
                          <a:pt x="17288" y="59931"/>
                          <a:pt x="17288" y="59931"/>
                          <a:pt x="17288" y="59931"/>
                        </a:cubicBezTo>
                        <a:lnTo>
                          <a:pt x="2305" y="89897"/>
                        </a:lnTo>
                        <a:lnTo>
                          <a:pt x="0" y="88744"/>
                        </a:lnTo>
                        <a:lnTo>
                          <a:pt x="14983" y="58779"/>
                        </a:lnTo>
                        <a:lnTo>
                          <a:pt x="14983" y="43796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115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712" name="Freeform: Shape 4711">
                    <a:extLst>
                      <a:ext uri="{FF2B5EF4-FFF2-40B4-BE49-F238E27FC236}">
                        <a16:creationId xmlns:a16="http://schemas.microsoft.com/office/drawing/2014/main" id="{834A3EB3-66B8-D974-AB8D-C4243C2C1C40}"/>
                      </a:ext>
                    </a:extLst>
                  </p:cNvPr>
                  <p:cNvSpPr/>
                  <p:nvPr/>
                </p:nvSpPr>
                <p:spPr>
                  <a:xfrm>
                    <a:off x="8191867" y="4113836"/>
                    <a:ext cx="26508" cy="13830"/>
                  </a:xfrm>
                  <a:custGeom>
                    <a:avLst/>
                    <a:gdLst>
                      <a:gd name="connsiteX0" fmla="*/ 16135 w 26508"/>
                      <a:gd name="connsiteY0" fmla="*/ 11525 h 13830"/>
                      <a:gd name="connsiteX1" fmla="*/ 25356 w 26508"/>
                      <a:gd name="connsiteY1" fmla="*/ 5763 h 13830"/>
                      <a:gd name="connsiteX2" fmla="*/ 26508 w 26508"/>
                      <a:gd name="connsiteY2" fmla="*/ 8068 h 13830"/>
                      <a:gd name="connsiteX3" fmla="*/ 16135 w 26508"/>
                      <a:gd name="connsiteY3" fmla="*/ 13830 h 13830"/>
                      <a:gd name="connsiteX4" fmla="*/ 16135 w 26508"/>
                      <a:gd name="connsiteY4" fmla="*/ 13830 h 13830"/>
                      <a:gd name="connsiteX5" fmla="*/ 14983 w 26508"/>
                      <a:gd name="connsiteY5" fmla="*/ 13830 h 13830"/>
                      <a:gd name="connsiteX6" fmla="*/ 0 w 26508"/>
                      <a:gd name="connsiteY6" fmla="*/ 1153 h 13830"/>
                      <a:gd name="connsiteX7" fmla="*/ 1153 w 26508"/>
                      <a:gd name="connsiteY7" fmla="*/ 0 h 13830"/>
                      <a:gd name="connsiteX8" fmla="*/ 16135 w 26508"/>
                      <a:gd name="connsiteY8" fmla="*/ 11525 h 138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6508" h="13830">
                        <a:moveTo>
                          <a:pt x="16135" y="11525"/>
                        </a:moveTo>
                        <a:lnTo>
                          <a:pt x="25356" y="5763"/>
                        </a:lnTo>
                        <a:lnTo>
                          <a:pt x="26508" y="8068"/>
                        </a:lnTo>
                        <a:lnTo>
                          <a:pt x="16135" y="13830"/>
                        </a:lnTo>
                        <a:cubicBezTo>
                          <a:pt x="16135" y="13830"/>
                          <a:pt x="16135" y="13830"/>
                          <a:pt x="16135" y="13830"/>
                        </a:cubicBezTo>
                        <a:cubicBezTo>
                          <a:pt x="16135" y="13830"/>
                          <a:pt x="16135" y="13830"/>
                          <a:pt x="14983" y="13830"/>
                        </a:cubicBezTo>
                        <a:lnTo>
                          <a:pt x="0" y="1153"/>
                        </a:lnTo>
                        <a:lnTo>
                          <a:pt x="1153" y="0"/>
                        </a:lnTo>
                        <a:lnTo>
                          <a:pt x="16135" y="11525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115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713" name="Freeform: Shape 4712">
                    <a:extLst>
                      <a:ext uri="{FF2B5EF4-FFF2-40B4-BE49-F238E27FC236}">
                        <a16:creationId xmlns:a16="http://schemas.microsoft.com/office/drawing/2014/main" id="{C2FEEF76-476B-A05D-BBCE-4DBC1894EC89}"/>
                      </a:ext>
                    </a:extLst>
                  </p:cNvPr>
                  <p:cNvSpPr/>
                  <p:nvPr/>
                </p:nvSpPr>
                <p:spPr>
                  <a:xfrm>
                    <a:off x="8206850" y="4088481"/>
                    <a:ext cx="10372" cy="18440"/>
                  </a:xfrm>
                  <a:custGeom>
                    <a:avLst/>
                    <a:gdLst>
                      <a:gd name="connsiteX0" fmla="*/ 2305 w 10372"/>
                      <a:gd name="connsiteY0" fmla="*/ 10373 h 18440"/>
                      <a:gd name="connsiteX1" fmla="*/ 10373 w 10372"/>
                      <a:gd name="connsiteY1" fmla="*/ 17288 h 18440"/>
                      <a:gd name="connsiteX2" fmla="*/ 9220 w 10372"/>
                      <a:gd name="connsiteY2" fmla="*/ 18440 h 18440"/>
                      <a:gd name="connsiteX3" fmla="*/ 0 w 10372"/>
                      <a:gd name="connsiteY3" fmla="*/ 10373 h 18440"/>
                      <a:gd name="connsiteX4" fmla="*/ 0 w 10372"/>
                      <a:gd name="connsiteY4" fmla="*/ 9220 h 18440"/>
                      <a:gd name="connsiteX5" fmla="*/ 0 w 10372"/>
                      <a:gd name="connsiteY5" fmla="*/ 0 h 18440"/>
                      <a:gd name="connsiteX6" fmla="*/ 2305 w 10372"/>
                      <a:gd name="connsiteY6" fmla="*/ 0 h 18440"/>
                      <a:gd name="connsiteX7" fmla="*/ 2305 w 10372"/>
                      <a:gd name="connsiteY7" fmla="*/ 10373 h 184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0372" h="18440">
                        <a:moveTo>
                          <a:pt x="2305" y="10373"/>
                        </a:moveTo>
                        <a:lnTo>
                          <a:pt x="10373" y="17288"/>
                        </a:lnTo>
                        <a:lnTo>
                          <a:pt x="9220" y="18440"/>
                        </a:lnTo>
                        <a:lnTo>
                          <a:pt x="0" y="10373"/>
                        </a:lnTo>
                        <a:cubicBezTo>
                          <a:pt x="0" y="10373"/>
                          <a:pt x="0" y="10373"/>
                          <a:pt x="0" y="9220"/>
                        </a:cubicBezTo>
                        <a:lnTo>
                          <a:pt x="0" y="0"/>
                        </a:lnTo>
                        <a:lnTo>
                          <a:pt x="2305" y="0"/>
                        </a:lnTo>
                        <a:lnTo>
                          <a:pt x="2305" y="1037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115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714" name="Freeform: Shape 4713">
                    <a:extLst>
                      <a:ext uri="{FF2B5EF4-FFF2-40B4-BE49-F238E27FC236}">
                        <a16:creationId xmlns:a16="http://schemas.microsoft.com/office/drawing/2014/main" id="{716364AA-5937-1E75-816B-0355725A9980}"/>
                      </a:ext>
                    </a:extLst>
                  </p:cNvPr>
                  <p:cNvSpPr/>
                  <p:nvPr/>
                </p:nvSpPr>
                <p:spPr>
                  <a:xfrm rot="-3823469">
                    <a:off x="8210798" y="4104695"/>
                    <a:ext cx="54170" cy="2305"/>
                  </a:xfrm>
                  <a:custGeom>
                    <a:avLst/>
                    <a:gdLst>
                      <a:gd name="connsiteX0" fmla="*/ 0 w 54170"/>
                      <a:gd name="connsiteY0" fmla="*/ 0 h 2305"/>
                      <a:gd name="connsiteX1" fmla="*/ 54170 w 54170"/>
                      <a:gd name="connsiteY1" fmla="*/ 0 h 2305"/>
                      <a:gd name="connsiteX2" fmla="*/ 54170 w 54170"/>
                      <a:gd name="connsiteY2" fmla="*/ 2305 h 2305"/>
                      <a:gd name="connsiteX3" fmla="*/ 0 w 54170"/>
                      <a:gd name="connsiteY3" fmla="*/ 2305 h 23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54170" h="2305">
                        <a:moveTo>
                          <a:pt x="0" y="0"/>
                        </a:moveTo>
                        <a:lnTo>
                          <a:pt x="54170" y="0"/>
                        </a:lnTo>
                        <a:lnTo>
                          <a:pt x="54170" y="2305"/>
                        </a:lnTo>
                        <a:lnTo>
                          <a:pt x="0" y="2305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115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715" name="Freeform: Shape 4714">
                    <a:extLst>
                      <a:ext uri="{FF2B5EF4-FFF2-40B4-BE49-F238E27FC236}">
                        <a16:creationId xmlns:a16="http://schemas.microsoft.com/office/drawing/2014/main" id="{7BAE3D28-DE73-D1FF-2BC4-7F25A9C7BA73}"/>
                      </a:ext>
                    </a:extLst>
                  </p:cNvPr>
                  <p:cNvSpPr/>
                  <p:nvPr/>
                </p:nvSpPr>
                <p:spPr>
                  <a:xfrm rot="-3820703">
                    <a:off x="8224113" y="4194775"/>
                    <a:ext cx="17287" cy="2305"/>
                  </a:xfrm>
                  <a:custGeom>
                    <a:avLst/>
                    <a:gdLst>
                      <a:gd name="connsiteX0" fmla="*/ 0 w 17287"/>
                      <a:gd name="connsiteY0" fmla="*/ 0 h 2305"/>
                      <a:gd name="connsiteX1" fmla="*/ 17288 w 17287"/>
                      <a:gd name="connsiteY1" fmla="*/ 0 h 2305"/>
                      <a:gd name="connsiteX2" fmla="*/ 17288 w 17287"/>
                      <a:gd name="connsiteY2" fmla="*/ 2305 h 2305"/>
                      <a:gd name="connsiteX3" fmla="*/ 0 w 17287"/>
                      <a:gd name="connsiteY3" fmla="*/ 2305 h 23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7287" h="2305">
                        <a:moveTo>
                          <a:pt x="0" y="0"/>
                        </a:moveTo>
                        <a:lnTo>
                          <a:pt x="17288" y="0"/>
                        </a:lnTo>
                        <a:lnTo>
                          <a:pt x="17288" y="2305"/>
                        </a:lnTo>
                        <a:lnTo>
                          <a:pt x="0" y="2305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115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716" name="Freeform: Shape 4715">
                    <a:extLst>
                      <a:ext uri="{FF2B5EF4-FFF2-40B4-BE49-F238E27FC236}">
                        <a16:creationId xmlns:a16="http://schemas.microsoft.com/office/drawing/2014/main" id="{BA061AFE-B336-6DE1-934E-F1401B2999DB}"/>
                      </a:ext>
                    </a:extLst>
                  </p:cNvPr>
                  <p:cNvSpPr/>
                  <p:nvPr/>
                </p:nvSpPr>
                <p:spPr>
                  <a:xfrm>
                    <a:off x="8226443" y="4127667"/>
                    <a:ext cx="63388" cy="28813"/>
                  </a:xfrm>
                  <a:custGeom>
                    <a:avLst/>
                    <a:gdLst>
                      <a:gd name="connsiteX0" fmla="*/ 47254 w 63388"/>
                      <a:gd name="connsiteY0" fmla="*/ 1152 h 28813"/>
                      <a:gd name="connsiteX1" fmla="*/ 63389 w 63388"/>
                      <a:gd name="connsiteY1" fmla="*/ 14983 h 28813"/>
                      <a:gd name="connsiteX2" fmla="*/ 63389 w 63388"/>
                      <a:gd name="connsiteY2" fmla="*/ 16135 h 28813"/>
                      <a:gd name="connsiteX3" fmla="*/ 63389 w 63388"/>
                      <a:gd name="connsiteY3" fmla="*/ 27661 h 28813"/>
                      <a:gd name="connsiteX4" fmla="*/ 61084 w 63388"/>
                      <a:gd name="connsiteY4" fmla="*/ 27661 h 28813"/>
                      <a:gd name="connsiteX5" fmla="*/ 61084 w 63388"/>
                      <a:gd name="connsiteY5" fmla="*/ 16135 h 28813"/>
                      <a:gd name="connsiteX6" fmla="*/ 46101 w 63388"/>
                      <a:gd name="connsiteY6" fmla="*/ 3457 h 28813"/>
                      <a:gd name="connsiteX7" fmla="*/ 1153 w 63388"/>
                      <a:gd name="connsiteY7" fmla="*/ 28813 h 28813"/>
                      <a:gd name="connsiteX8" fmla="*/ 0 w 63388"/>
                      <a:gd name="connsiteY8" fmla="*/ 26508 h 28813"/>
                      <a:gd name="connsiteX9" fmla="*/ 44949 w 63388"/>
                      <a:gd name="connsiteY9" fmla="*/ 0 h 28813"/>
                      <a:gd name="connsiteX10" fmla="*/ 47254 w 63388"/>
                      <a:gd name="connsiteY10" fmla="*/ 1152 h 288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63388" h="28813">
                        <a:moveTo>
                          <a:pt x="47254" y="1152"/>
                        </a:moveTo>
                        <a:lnTo>
                          <a:pt x="63389" y="14983"/>
                        </a:lnTo>
                        <a:cubicBezTo>
                          <a:pt x="63389" y="14983"/>
                          <a:pt x="63389" y="14983"/>
                          <a:pt x="63389" y="16135"/>
                        </a:cubicBezTo>
                        <a:lnTo>
                          <a:pt x="63389" y="27661"/>
                        </a:lnTo>
                        <a:lnTo>
                          <a:pt x="61084" y="27661"/>
                        </a:lnTo>
                        <a:lnTo>
                          <a:pt x="61084" y="16135"/>
                        </a:lnTo>
                        <a:lnTo>
                          <a:pt x="46101" y="3457"/>
                        </a:lnTo>
                        <a:lnTo>
                          <a:pt x="1153" y="28813"/>
                        </a:lnTo>
                        <a:lnTo>
                          <a:pt x="0" y="26508"/>
                        </a:lnTo>
                        <a:lnTo>
                          <a:pt x="44949" y="0"/>
                        </a:lnTo>
                        <a:cubicBezTo>
                          <a:pt x="46101" y="1152"/>
                          <a:pt x="46101" y="1152"/>
                          <a:pt x="47254" y="1152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115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717" name="Freeform: Shape 4716">
                    <a:extLst>
                      <a:ext uri="{FF2B5EF4-FFF2-40B4-BE49-F238E27FC236}">
                        <a16:creationId xmlns:a16="http://schemas.microsoft.com/office/drawing/2014/main" id="{BF0979B9-5339-CB4E-F5D4-D98A822E6A6D}"/>
                      </a:ext>
                    </a:extLst>
                  </p:cNvPr>
                  <p:cNvSpPr/>
                  <p:nvPr/>
                </p:nvSpPr>
                <p:spPr>
                  <a:xfrm>
                    <a:off x="8248341" y="4187598"/>
                    <a:ext cx="27660" cy="33423"/>
                  </a:xfrm>
                  <a:custGeom>
                    <a:avLst/>
                    <a:gdLst>
                      <a:gd name="connsiteX0" fmla="*/ 27661 w 27660"/>
                      <a:gd name="connsiteY0" fmla="*/ 20745 h 33423"/>
                      <a:gd name="connsiteX1" fmla="*/ 27661 w 27660"/>
                      <a:gd name="connsiteY1" fmla="*/ 20745 h 33423"/>
                      <a:gd name="connsiteX2" fmla="*/ 27661 w 27660"/>
                      <a:gd name="connsiteY2" fmla="*/ 33423 h 33423"/>
                      <a:gd name="connsiteX3" fmla="*/ 25356 w 27660"/>
                      <a:gd name="connsiteY3" fmla="*/ 33423 h 33423"/>
                      <a:gd name="connsiteX4" fmla="*/ 25356 w 27660"/>
                      <a:gd name="connsiteY4" fmla="*/ 23051 h 33423"/>
                      <a:gd name="connsiteX5" fmla="*/ 0 w 27660"/>
                      <a:gd name="connsiteY5" fmla="*/ 1152 h 33423"/>
                      <a:gd name="connsiteX6" fmla="*/ 1152 w 27660"/>
                      <a:gd name="connsiteY6" fmla="*/ 0 h 33423"/>
                      <a:gd name="connsiteX7" fmla="*/ 27661 w 27660"/>
                      <a:gd name="connsiteY7" fmla="*/ 20745 h 33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7660" h="33423">
                        <a:moveTo>
                          <a:pt x="27661" y="20745"/>
                        </a:moveTo>
                        <a:cubicBezTo>
                          <a:pt x="27661" y="20745"/>
                          <a:pt x="27661" y="20745"/>
                          <a:pt x="27661" y="20745"/>
                        </a:cubicBezTo>
                        <a:lnTo>
                          <a:pt x="27661" y="33423"/>
                        </a:lnTo>
                        <a:lnTo>
                          <a:pt x="25356" y="33423"/>
                        </a:lnTo>
                        <a:lnTo>
                          <a:pt x="25356" y="23051"/>
                        </a:lnTo>
                        <a:lnTo>
                          <a:pt x="0" y="1152"/>
                        </a:lnTo>
                        <a:lnTo>
                          <a:pt x="1152" y="0"/>
                        </a:lnTo>
                        <a:lnTo>
                          <a:pt x="27661" y="20745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115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718" name="Freeform: Shape 4717">
                    <a:extLst>
                      <a:ext uri="{FF2B5EF4-FFF2-40B4-BE49-F238E27FC236}">
                        <a16:creationId xmlns:a16="http://schemas.microsoft.com/office/drawing/2014/main" id="{CC9DD323-4736-0035-569A-54D60B5E3EA4}"/>
                      </a:ext>
                    </a:extLst>
                  </p:cNvPr>
                  <p:cNvSpPr/>
                  <p:nvPr/>
                </p:nvSpPr>
                <p:spPr>
                  <a:xfrm>
                    <a:off x="8236816" y="4149565"/>
                    <a:ext cx="74914" cy="34575"/>
                  </a:xfrm>
                  <a:custGeom>
                    <a:avLst/>
                    <a:gdLst>
                      <a:gd name="connsiteX0" fmla="*/ 39186 w 74914"/>
                      <a:gd name="connsiteY0" fmla="*/ 31118 h 34575"/>
                      <a:gd name="connsiteX1" fmla="*/ 63389 w 74914"/>
                      <a:gd name="connsiteY1" fmla="*/ 17288 h 34575"/>
                      <a:gd name="connsiteX2" fmla="*/ 64541 w 74914"/>
                      <a:gd name="connsiteY2" fmla="*/ 17288 h 34575"/>
                      <a:gd name="connsiteX3" fmla="*/ 74914 w 74914"/>
                      <a:gd name="connsiteY3" fmla="*/ 26508 h 34575"/>
                      <a:gd name="connsiteX4" fmla="*/ 73762 w 74914"/>
                      <a:gd name="connsiteY4" fmla="*/ 28813 h 34575"/>
                      <a:gd name="connsiteX5" fmla="*/ 63389 w 74914"/>
                      <a:gd name="connsiteY5" fmla="*/ 20745 h 34575"/>
                      <a:gd name="connsiteX6" fmla="*/ 39186 w 74914"/>
                      <a:gd name="connsiteY6" fmla="*/ 34576 h 34575"/>
                      <a:gd name="connsiteX7" fmla="*/ 39186 w 74914"/>
                      <a:gd name="connsiteY7" fmla="*/ 34576 h 34575"/>
                      <a:gd name="connsiteX8" fmla="*/ 38033 w 74914"/>
                      <a:gd name="connsiteY8" fmla="*/ 34576 h 34575"/>
                      <a:gd name="connsiteX9" fmla="*/ 0 w 74914"/>
                      <a:gd name="connsiteY9" fmla="*/ 1153 h 34575"/>
                      <a:gd name="connsiteX10" fmla="*/ 1152 w 74914"/>
                      <a:gd name="connsiteY10" fmla="*/ 0 h 34575"/>
                      <a:gd name="connsiteX11" fmla="*/ 39186 w 74914"/>
                      <a:gd name="connsiteY11" fmla="*/ 31118 h 345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74914" h="34575">
                        <a:moveTo>
                          <a:pt x="39186" y="31118"/>
                        </a:moveTo>
                        <a:lnTo>
                          <a:pt x="63389" y="17288"/>
                        </a:lnTo>
                        <a:cubicBezTo>
                          <a:pt x="63389" y="17288"/>
                          <a:pt x="64541" y="17288"/>
                          <a:pt x="64541" y="17288"/>
                        </a:cubicBezTo>
                        <a:lnTo>
                          <a:pt x="74914" y="26508"/>
                        </a:lnTo>
                        <a:lnTo>
                          <a:pt x="73762" y="28813"/>
                        </a:lnTo>
                        <a:lnTo>
                          <a:pt x="63389" y="20745"/>
                        </a:lnTo>
                        <a:lnTo>
                          <a:pt x="39186" y="34576"/>
                        </a:lnTo>
                        <a:cubicBezTo>
                          <a:pt x="39186" y="34576"/>
                          <a:pt x="39186" y="34576"/>
                          <a:pt x="39186" y="34576"/>
                        </a:cubicBezTo>
                        <a:cubicBezTo>
                          <a:pt x="39186" y="34576"/>
                          <a:pt x="39186" y="34576"/>
                          <a:pt x="38033" y="34576"/>
                        </a:cubicBezTo>
                        <a:lnTo>
                          <a:pt x="0" y="1153"/>
                        </a:lnTo>
                        <a:lnTo>
                          <a:pt x="1152" y="0"/>
                        </a:lnTo>
                        <a:lnTo>
                          <a:pt x="39186" y="31118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115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719" name="Freeform: Shape 4718">
                    <a:extLst>
                      <a:ext uri="{FF2B5EF4-FFF2-40B4-BE49-F238E27FC236}">
                        <a16:creationId xmlns:a16="http://schemas.microsoft.com/office/drawing/2014/main" id="{D533894D-F218-271F-5C07-CB6DDB77F13C}"/>
                      </a:ext>
                    </a:extLst>
                  </p:cNvPr>
                  <p:cNvSpPr/>
                  <p:nvPr/>
                </p:nvSpPr>
                <p:spPr>
                  <a:xfrm>
                    <a:off x="8070852" y="4161090"/>
                    <a:ext cx="223589" cy="63388"/>
                  </a:xfrm>
                  <a:custGeom>
                    <a:avLst/>
                    <a:gdLst>
                      <a:gd name="connsiteX0" fmla="*/ 94507 w 223589"/>
                      <a:gd name="connsiteY0" fmla="*/ 6915 h 63388"/>
                      <a:gd name="connsiteX1" fmla="*/ 107185 w 223589"/>
                      <a:gd name="connsiteY1" fmla="*/ 17288 h 63388"/>
                      <a:gd name="connsiteX2" fmla="*/ 135998 w 223589"/>
                      <a:gd name="connsiteY2" fmla="*/ 0 h 63388"/>
                      <a:gd name="connsiteX3" fmla="*/ 137151 w 223589"/>
                      <a:gd name="connsiteY3" fmla="*/ 0 h 63388"/>
                      <a:gd name="connsiteX4" fmla="*/ 170574 w 223589"/>
                      <a:gd name="connsiteY4" fmla="*/ 28813 h 63388"/>
                      <a:gd name="connsiteX5" fmla="*/ 190167 w 223589"/>
                      <a:gd name="connsiteY5" fmla="*/ 17288 h 63388"/>
                      <a:gd name="connsiteX6" fmla="*/ 191319 w 223589"/>
                      <a:gd name="connsiteY6" fmla="*/ 17288 h 63388"/>
                      <a:gd name="connsiteX7" fmla="*/ 203997 w 223589"/>
                      <a:gd name="connsiteY7" fmla="*/ 27661 h 63388"/>
                      <a:gd name="connsiteX8" fmla="*/ 222437 w 223589"/>
                      <a:gd name="connsiteY8" fmla="*/ 17288 h 63388"/>
                      <a:gd name="connsiteX9" fmla="*/ 223590 w 223589"/>
                      <a:gd name="connsiteY9" fmla="*/ 17288 h 63388"/>
                      <a:gd name="connsiteX10" fmla="*/ 223590 w 223589"/>
                      <a:gd name="connsiteY10" fmla="*/ 18440 h 63388"/>
                      <a:gd name="connsiteX11" fmla="*/ 223590 w 223589"/>
                      <a:gd name="connsiteY11" fmla="*/ 35728 h 63388"/>
                      <a:gd name="connsiteX12" fmla="*/ 221285 w 223589"/>
                      <a:gd name="connsiteY12" fmla="*/ 35728 h 63388"/>
                      <a:gd name="connsiteX13" fmla="*/ 221285 w 223589"/>
                      <a:gd name="connsiteY13" fmla="*/ 20745 h 63388"/>
                      <a:gd name="connsiteX14" fmla="*/ 203997 w 223589"/>
                      <a:gd name="connsiteY14" fmla="*/ 31118 h 63388"/>
                      <a:gd name="connsiteX15" fmla="*/ 202844 w 223589"/>
                      <a:gd name="connsiteY15" fmla="*/ 31118 h 63388"/>
                      <a:gd name="connsiteX16" fmla="*/ 190167 w 223589"/>
                      <a:gd name="connsiteY16" fmla="*/ 20745 h 63388"/>
                      <a:gd name="connsiteX17" fmla="*/ 170574 w 223589"/>
                      <a:gd name="connsiteY17" fmla="*/ 32271 h 63388"/>
                      <a:gd name="connsiteX18" fmla="*/ 169421 w 223589"/>
                      <a:gd name="connsiteY18" fmla="*/ 32271 h 63388"/>
                      <a:gd name="connsiteX19" fmla="*/ 135998 w 223589"/>
                      <a:gd name="connsiteY19" fmla="*/ 3458 h 63388"/>
                      <a:gd name="connsiteX20" fmla="*/ 107185 w 223589"/>
                      <a:gd name="connsiteY20" fmla="*/ 20745 h 63388"/>
                      <a:gd name="connsiteX21" fmla="*/ 106032 w 223589"/>
                      <a:gd name="connsiteY21" fmla="*/ 20745 h 63388"/>
                      <a:gd name="connsiteX22" fmla="*/ 93355 w 223589"/>
                      <a:gd name="connsiteY22" fmla="*/ 10373 h 63388"/>
                      <a:gd name="connsiteX23" fmla="*/ 1153 w 223589"/>
                      <a:gd name="connsiteY23" fmla="*/ 63389 h 63388"/>
                      <a:gd name="connsiteX24" fmla="*/ 0 w 223589"/>
                      <a:gd name="connsiteY24" fmla="*/ 61084 h 63388"/>
                      <a:gd name="connsiteX25" fmla="*/ 93355 w 223589"/>
                      <a:gd name="connsiteY25" fmla="*/ 6915 h 63388"/>
                      <a:gd name="connsiteX26" fmla="*/ 94507 w 223589"/>
                      <a:gd name="connsiteY26" fmla="*/ 6915 h 633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223589" h="63388">
                        <a:moveTo>
                          <a:pt x="94507" y="6915"/>
                        </a:moveTo>
                        <a:lnTo>
                          <a:pt x="107185" y="17288"/>
                        </a:lnTo>
                        <a:lnTo>
                          <a:pt x="135998" y="0"/>
                        </a:lnTo>
                        <a:cubicBezTo>
                          <a:pt x="135998" y="0"/>
                          <a:pt x="137151" y="0"/>
                          <a:pt x="137151" y="0"/>
                        </a:cubicBezTo>
                        <a:lnTo>
                          <a:pt x="170574" y="28813"/>
                        </a:lnTo>
                        <a:lnTo>
                          <a:pt x="190167" y="17288"/>
                        </a:lnTo>
                        <a:cubicBezTo>
                          <a:pt x="190167" y="17288"/>
                          <a:pt x="191319" y="17288"/>
                          <a:pt x="191319" y="17288"/>
                        </a:cubicBezTo>
                        <a:lnTo>
                          <a:pt x="203997" y="27661"/>
                        </a:lnTo>
                        <a:lnTo>
                          <a:pt x="222437" y="17288"/>
                        </a:lnTo>
                        <a:cubicBezTo>
                          <a:pt x="222437" y="17288"/>
                          <a:pt x="223590" y="17288"/>
                          <a:pt x="223590" y="17288"/>
                        </a:cubicBezTo>
                        <a:cubicBezTo>
                          <a:pt x="223590" y="17288"/>
                          <a:pt x="223590" y="17288"/>
                          <a:pt x="223590" y="18440"/>
                        </a:cubicBezTo>
                        <a:lnTo>
                          <a:pt x="223590" y="35728"/>
                        </a:lnTo>
                        <a:lnTo>
                          <a:pt x="221285" y="35728"/>
                        </a:lnTo>
                        <a:lnTo>
                          <a:pt x="221285" y="20745"/>
                        </a:lnTo>
                        <a:lnTo>
                          <a:pt x="203997" y="31118"/>
                        </a:lnTo>
                        <a:cubicBezTo>
                          <a:pt x="203997" y="31118"/>
                          <a:pt x="202844" y="31118"/>
                          <a:pt x="202844" y="31118"/>
                        </a:cubicBezTo>
                        <a:lnTo>
                          <a:pt x="190167" y="20745"/>
                        </a:lnTo>
                        <a:lnTo>
                          <a:pt x="170574" y="32271"/>
                        </a:lnTo>
                        <a:cubicBezTo>
                          <a:pt x="170574" y="32271"/>
                          <a:pt x="169421" y="32271"/>
                          <a:pt x="169421" y="32271"/>
                        </a:cubicBezTo>
                        <a:lnTo>
                          <a:pt x="135998" y="3458"/>
                        </a:lnTo>
                        <a:lnTo>
                          <a:pt x="107185" y="20745"/>
                        </a:lnTo>
                        <a:cubicBezTo>
                          <a:pt x="107185" y="20745"/>
                          <a:pt x="106032" y="20745"/>
                          <a:pt x="106032" y="20745"/>
                        </a:cubicBezTo>
                        <a:lnTo>
                          <a:pt x="93355" y="10373"/>
                        </a:lnTo>
                        <a:lnTo>
                          <a:pt x="1153" y="63389"/>
                        </a:lnTo>
                        <a:lnTo>
                          <a:pt x="0" y="61084"/>
                        </a:lnTo>
                        <a:lnTo>
                          <a:pt x="93355" y="6915"/>
                        </a:lnTo>
                        <a:cubicBezTo>
                          <a:pt x="94507" y="6915"/>
                          <a:pt x="94507" y="6915"/>
                          <a:pt x="94507" y="6915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115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720" name="Freeform: Shape 4719">
                    <a:extLst>
                      <a:ext uri="{FF2B5EF4-FFF2-40B4-BE49-F238E27FC236}">
                        <a16:creationId xmlns:a16="http://schemas.microsoft.com/office/drawing/2014/main" id="{3DE52FC2-C4AA-3401-6460-CA6736111D65}"/>
                      </a:ext>
                    </a:extLst>
                  </p:cNvPr>
                  <p:cNvSpPr/>
                  <p:nvPr/>
                </p:nvSpPr>
                <p:spPr>
                  <a:xfrm>
                    <a:off x="8151529" y="4169158"/>
                    <a:ext cx="66846" cy="23050"/>
                  </a:xfrm>
                  <a:custGeom>
                    <a:avLst/>
                    <a:gdLst>
                      <a:gd name="connsiteX0" fmla="*/ 11525 w 66846"/>
                      <a:gd name="connsiteY0" fmla="*/ 11525 h 23050"/>
                      <a:gd name="connsiteX1" fmla="*/ 20745 w 66846"/>
                      <a:gd name="connsiteY1" fmla="*/ 19593 h 23050"/>
                      <a:gd name="connsiteX2" fmla="*/ 54169 w 66846"/>
                      <a:gd name="connsiteY2" fmla="*/ 0 h 23050"/>
                      <a:gd name="connsiteX3" fmla="*/ 55321 w 66846"/>
                      <a:gd name="connsiteY3" fmla="*/ 0 h 23050"/>
                      <a:gd name="connsiteX4" fmla="*/ 66846 w 66846"/>
                      <a:gd name="connsiteY4" fmla="*/ 10373 h 23050"/>
                      <a:gd name="connsiteX5" fmla="*/ 66846 w 66846"/>
                      <a:gd name="connsiteY5" fmla="*/ 11525 h 23050"/>
                      <a:gd name="connsiteX6" fmla="*/ 66846 w 66846"/>
                      <a:gd name="connsiteY6" fmla="*/ 23051 h 23050"/>
                      <a:gd name="connsiteX7" fmla="*/ 64541 w 66846"/>
                      <a:gd name="connsiteY7" fmla="*/ 23051 h 23050"/>
                      <a:gd name="connsiteX8" fmla="*/ 64541 w 66846"/>
                      <a:gd name="connsiteY8" fmla="*/ 11525 h 23050"/>
                      <a:gd name="connsiteX9" fmla="*/ 54169 w 66846"/>
                      <a:gd name="connsiteY9" fmla="*/ 2305 h 23050"/>
                      <a:gd name="connsiteX10" fmla="*/ 20745 w 66846"/>
                      <a:gd name="connsiteY10" fmla="*/ 21898 h 23050"/>
                      <a:gd name="connsiteX11" fmla="*/ 19593 w 66846"/>
                      <a:gd name="connsiteY11" fmla="*/ 21898 h 23050"/>
                      <a:gd name="connsiteX12" fmla="*/ 10373 w 66846"/>
                      <a:gd name="connsiteY12" fmla="*/ 13830 h 23050"/>
                      <a:gd name="connsiteX13" fmla="*/ 1153 w 66846"/>
                      <a:gd name="connsiteY13" fmla="*/ 19593 h 23050"/>
                      <a:gd name="connsiteX14" fmla="*/ 0 w 66846"/>
                      <a:gd name="connsiteY14" fmla="*/ 17288 h 23050"/>
                      <a:gd name="connsiteX15" fmla="*/ 10373 w 66846"/>
                      <a:gd name="connsiteY15" fmla="*/ 11525 h 23050"/>
                      <a:gd name="connsiteX16" fmla="*/ 11525 w 66846"/>
                      <a:gd name="connsiteY16" fmla="*/ 11525 h 230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66846" h="23050">
                        <a:moveTo>
                          <a:pt x="11525" y="11525"/>
                        </a:moveTo>
                        <a:lnTo>
                          <a:pt x="20745" y="19593"/>
                        </a:lnTo>
                        <a:lnTo>
                          <a:pt x="54169" y="0"/>
                        </a:lnTo>
                        <a:cubicBezTo>
                          <a:pt x="54169" y="0"/>
                          <a:pt x="55321" y="0"/>
                          <a:pt x="55321" y="0"/>
                        </a:cubicBezTo>
                        <a:lnTo>
                          <a:pt x="66846" y="10373"/>
                        </a:lnTo>
                        <a:cubicBezTo>
                          <a:pt x="66846" y="10373"/>
                          <a:pt x="66846" y="10373"/>
                          <a:pt x="66846" y="11525"/>
                        </a:cubicBezTo>
                        <a:lnTo>
                          <a:pt x="66846" y="23051"/>
                        </a:lnTo>
                        <a:lnTo>
                          <a:pt x="64541" y="23051"/>
                        </a:lnTo>
                        <a:lnTo>
                          <a:pt x="64541" y="11525"/>
                        </a:lnTo>
                        <a:lnTo>
                          <a:pt x="54169" y="2305"/>
                        </a:lnTo>
                        <a:lnTo>
                          <a:pt x="20745" y="21898"/>
                        </a:lnTo>
                        <a:cubicBezTo>
                          <a:pt x="20745" y="21898"/>
                          <a:pt x="19593" y="21898"/>
                          <a:pt x="19593" y="21898"/>
                        </a:cubicBezTo>
                        <a:lnTo>
                          <a:pt x="10373" y="13830"/>
                        </a:lnTo>
                        <a:lnTo>
                          <a:pt x="1153" y="19593"/>
                        </a:lnTo>
                        <a:lnTo>
                          <a:pt x="0" y="17288"/>
                        </a:lnTo>
                        <a:lnTo>
                          <a:pt x="10373" y="11525"/>
                        </a:lnTo>
                        <a:cubicBezTo>
                          <a:pt x="10373" y="11525"/>
                          <a:pt x="11525" y="11525"/>
                          <a:pt x="11525" y="11525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115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721" name="Freeform: Shape 4720">
                    <a:extLst>
                      <a:ext uri="{FF2B5EF4-FFF2-40B4-BE49-F238E27FC236}">
                        <a16:creationId xmlns:a16="http://schemas.microsoft.com/office/drawing/2014/main" id="{25AF620A-0DFE-F3CE-A56E-39FDE9733613}"/>
                      </a:ext>
                    </a:extLst>
                  </p:cNvPr>
                  <p:cNvSpPr/>
                  <p:nvPr/>
                </p:nvSpPr>
                <p:spPr>
                  <a:xfrm>
                    <a:off x="8135394" y="4178378"/>
                    <a:ext cx="81829" cy="71456"/>
                  </a:xfrm>
                  <a:custGeom>
                    <a:avLst/>
                    <a:gdLst>
                      <a:gd name="connsiteX0" fmla="*/ 4610 w 81829"/>
                      <a:gd name="connsiteY0" fmla="*/ 28813 h 71456"/>
                      <a:gd name="connsiteX1" fmla="*/ 24203 w 81829"/>
                      <a:gd name="connsiteY1" fmla="*/ 17288 h 71456"/>
                      <a:gd name="connsiteX2" fmla="*/ 25356 w 81829"/>
                      <a:gd name="connsiteY2" fmla="*/ 17288 h 71456"/>
                      <a:gd name="connsiteX3" fmla="*/ 28813 w 81829"/>
                      <a:gd name="connsiteY3" fmla="*/ 20745 h 71456"/>
                      <a:gd name="connsiteX4" fmla="*/ 65694 w 81829"/>
                      <a:gd name="connsiteY4" fmla="*/ 0 h 71456"/>
                      <a:gd name="connsiteX5" fmla="*/ 66846 w 81829"/>
                      <a:gd name="connsiteY5" fmla="*/ 0 h 71456"/>
                      <a:gd name="connsiteX6" fmla="*/ 72609 w 81829"/>
                      <a:gd name="connsiteY6" fmla="*/ 4610 h 71456"/>
                      <a:gd name="connsiteX7" fmla="*/ 72609 w 81829"/>
                      <a:gd name="connsiteY7" fmla="*/ 5763 h 71456"/>
                      <a:gd name="connsiteX8" fmla="*/ 72609 w 81829"/>
                      <a:gd name="connsiteY8" fmla="*/ 33423 h 71456"/>
                      <a:gd name="connsiteX9" fmla="*/ 81829 w 81829"/>
                      <a:gd name="connsiteY9" fmla="*/ 41491 h 71456"/>
                      <a:gd name="connsiteX10" fmla="*/ 81829 w 81829"/>
                      <a:gd name="connsiteY10" fmla="*/ 42643 h 71456"/>
                      <a:gd name="connsiteX11" fmla="*/ 81829 w 81829"/>
                      <a:gd name="connsiteY11" fmla="*/ 71457 h 71456"/>
                      <a:gd name="connsiteX12" fmla="*/ 79524 w 81829"/>
                      <a:gd name="connsiteY12" fmla="*/ 71457 h 71456"/>
                      <a:gd name="connsiteX13" fmla="*/ 79524 w 81829"/>
                      <a:gd name="connsiteY13" fmla="*/ 43796 h 71456"/>
                      <a:gd name="connsiteX14" fmla="*/ 71457 w 81829"/>
                      <a:gd name="connsiteY14" fmla="*/ 34576 h 71456"/>
                      <a:gd name="connsiteX15" fmla="*/ 71457 w 81829"/>
                      <a:gd name="connsiteY15" fmla="*/ 33423 h 71456"/>
                      <a:gd name="connsiteX16" fmla="*/ 71457 w 81829"/>
                      <a:gd name="connsiteY16" fmla="*/ 5763 h 71456"/>
                      <a:gd name="connsiteX17" fmla="*/ 66846 w 81829"/>
                      <a:gd name="connsiteY17" fmla="*/ 2305 h 71456"/>
                      <a:gd name="connsiteX18" fmla="*/ 29966 w 81829"/>
                      <a:gd name="connsiteY18" fmla="*/ 23051 h 71456"/>
                      <a:gd name="connsiteX19" fmla="*/ 28813 w 81829"/>
                      <a:gd name="connsiteY19" fmla="*/ 23051 h 71456"/>
                      <a:gd name="connsiteX20" fmla="*/ 25356 w 81829"/>
                      <a:gd name="connsiteY20" fmla="*/ 19593 h 71456"/>
                      <a:gd name="connsiteX21" fmla="*/ 5763 w 81829"/>
                      <a:gd name="connsiteY21" fmla="*/ 31118 h 71456"/>
                      <a:gd name="connsiteX22" fmla="*/ 4610 w 81829"/>
                      <a:gd name="connsiteY22" fmla="*/ 31118 h 71456"/>
                      <a:gd name="connsiteX23" fmla="*/ 0 w 81829"/>
                      <a:gd name="connsiteY23" fmla="*/ 26508 h 71456"/>
                      <a:gd name="connsiteX24" fmla="*/ 1152 w 81829"/>
                      <a:gd name="connsiteY24" fmla="*/ 25356 h 71456"/>
                      <a:gd name="connsiteX25" fmla="*/ 4610 w 81829"/>
                      <a:gd name="connsiteY25" fmla="*/ 28813 h 714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</a:cxnLst>
                    <a:rect l="l" t="t" r="r" b="b"/>
                    <a:pathLst>
                      <a:path w="81829" h="71456">
                        <a:moveTo>
                          <a:pt x="4610" y="28813"/>
                        </a:moveTo>
                        <a:lnTo>
                          <a:pt x="24203" y="17288"/>
                        </a:lnTo>
                        <a:cubicBezTo>
                          <a:pt x="24203" y="17288"/>
                          <a:pt x="25356" y="17288"/>
                          <a:pt x="25356" y="17288"/>
                        </a:cubicBezTo>
                        <a:lnTo>
                          <a:pt x="28813" y="20745"/>
                        </a:lnTo>
                        <a:lnTo>
                          <a:pt x="65694" y="0"/>
                        </a:lnTo>
                        <a:cubicBezTo>
                          <a:pt x="65694" y="0"/>
                          <a:pt x="66846" y="0"/>
                          <a:pt x="66846" y="0"/>
                        </a:cubicBezTo>
                        <a:lnTo>
                          <a:pt x="72609" y="4610"/>
                        </a:lnTo>
                        <a:cubicBezTo>
                          <a:pt x="72609" y="4610"/>
                          <a:pt x="72609" y="4610"/>
                          <a:pt x="72609" y="5763"/>
                        </a:cubicBezTo>
                        <a:lnTo>
                          <a:pt x="72609" y="33423"/>
                        </a:lnTo>
                        <a:lnTo>
                          <a:pt x="81829" y="41491"/>
                        </a:lnTo>
                        <a:cubicBezTo>
                          <a:pt x="81829" y="41491"/>
                          <a:pt x="81829" y="41491"/>
                          <a:pt x="81829" y="42643"/>
                        </a:cubicBezTo>
                        <a:lnTo>
                          <a:pt x="81829" y="71457"/>
                        </a:lnTo>
                        <a:lnTo>
                          <a:pt x="79524" y="71457"/>
                        </a:lnTo>
                        <a:lnTo>
                          <a:pt x="79524" y="43796"/>
                        </a:lnTo>
                        <a:lnTo>
                          <a:pt x="71457" y="34576"/>
                        </a:lnTo>
                        <a:cubicBezTo>
                          <a:pt x="71457" y="34576"/>
                          <a:pt x="71457" y="34576"/>
                          <a:pt x="71457" y="33423"/>
                        </a:cubicBezTo>
                        <a:lnTo>
                          <a:pt x="71457" y="5763"/>
                        </a:lnTo>
                        <a:lnTo>
                          <a:pt x="66846" y="2305"/>
                        </a:lnTo>
                        <a:lnTo>
                          <a:pt x="29966" y="23051"/>
                        </a:lnTo>
                        <a:cubicBezTo>
                          <a:pt x="29966" y="23051"/>
                          <a:pt x="28813" y="23051"/>
                          <a:pt x="28813" y="23051"/>
                        </a:cubicBezTo>
                        <a:lnTo>
                          <a:pt x="25356" y="19593"/>
                        </a:lnTo>
                        <a:lnTo>
                          <a:pt x="5763" y="31118"/>
                        </a:lnTo>
                        <a:cubicBezTo>
                          <a:pt x="5763" y="31118"/>
                          <a:pt x="4610" y="31118"/>
                          <a:pt x="4610" y="31118"/>
                        </a:cubicBezTo>
                        <a:lnTo>
                          <a:pt x="0" y="26508"/>
                        </a:lnTo>
                        <a:lnTo>
                          <a:pt x="1152" y="25356"/>
                        </a:lnTo>
                        <a:lnTo>
                          <a:pt x="4610" y="2881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115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722" name="Freeform: Shape 4721">
                    <a:extLst>
                      <a:ext uri="{FF2B5EF4-FFF2-40B4-BE49-F238E27FC236}">
                        <a16:creationId xmlns:a16="http://schemas.microsoft.com/office/drawing/2014/main" id="{B714D717-FC1E-52E5-9E05-E8178BF266FD}"/>
                      </a:ext>
                    </a:extLst>
                  </p:cNvPr>
                  <p:cNvSpPr/>
                  <p:nvPr/>
                </p:nvSpPr>
                <p:spPr>
                  <a:xfrm>
                    <a:off x="8067394" y="4211801"/>
                    <a:ext cx="49558" cy="20745"/>
                  </a:xfrm>
                  <a:custGeom>
                    <a:avLst/>
                    <a:gdLst>
                      <a:gd name="connsiteX0" fmla="*/ 32271 w 49558"/>
                      <a:gd name="connsiteY0" fmla="*/ 2305 h 20745"/>
                      <a:gd name="connsiteX1" fmla="*/ 49559 w 49558"/>
                      <a:gd name="connsiteY1" fmla="*/ 17288 h 20745"/>
                      <a:gd name="connsiteX2" fmla="*/ 48406 w 49558"/>
                      <a:gd name="connsiteY2" fmla="*/ 18440 h 20745"/>
                      <a:gd name="connsiteX3" fmla="*/ 31118 w 49558"/>
                      <a:gd name="connsiteY3" fmla="*/ 3458 h 20745"/>
                      <a:gd name="connsiteX4" fmla="*/ 1153 w 49558"/>
                      <a:gd name="connsiteY4" fmla="*/ 20745 h 20745"/>
                      <a:gd name="connsiteX5" fmla="*/ 0 w 49558"/>
                      <a:gd name="connsiteY5" fmla="*/ 18440 h 20745"/>
                      <a:gd name="connsiteX6" fmla="*/ 31118 w 49558"/>
                      <a:gd name="connsiteY6" fmla="*/ 0 h 20745"/>
                      <a:gd name="connsiteX7" fmla="*/ 32271 w 49558"/>
                      <a:gd name="connsiteY7" fmla="*/ 2305 h 207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9558" h="20745">
                        <a:moveTo>
                          <a:pt x="32271" y="2305"/>
                        </a:moveTo>
                        <a:lnTo>
                          <a:pt x="49559" y="17288"/>
                        </a:lnTo>
                        <a:lnTo>
                          <a:pt x="48406" y="18440"/>
                        </a:lnTo>
                        <a:lnTo>
                          <a:pt x="31118" y="3458"/>
                        </a:lnTo>
                        <a:lnTo>
                          <a:pt x="1153" y="20745"/>
                        </a:lnTo>
                        <a:lnTo>
                          <a:pt x="0" y="18440"/>
                        </a:lnTo>
                        <a:lnTo>
                          <a:pt x="31118" y="0"/>
                        </a:lnTo>
                        <a:cubicBezTo>
                          <a:pt x="31118" y="2305"/>
                          <a:pt x="31118" y="2305"/>
                          <a:pt x="32271" y="2305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115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723" name="Freeform: Shape 4722">
                    <a:extLst>
                      <a:ext uri="{FF2B5EF4-FFF2-40B4-BE49-F238E27FC236}">
                        <a16:creationId xmlns:a16="http://schemas.microsoft.com/office/drawing/2014/main" id="{7E233EE2-A80B-E82B-BAA1-433891A858B7}"/>
                      </a:ext>
                    </a:extLst>
                  </p:cNvPr>
                  <p:cNvSpPr/>
                  <p:nvPr/>
                </p:nvSpPr>
                <p:spPr>
                  <a:xfrm rot="-1807591">
                    <a:off x="8050077" y="4295127"/>
                    <a:ext cx="39184" cy="2304"/>
                  </a:xfrm>
                  <a:custGeom>
                    <a:avLst/>
                    <a:gdLst>
                      <a:gd name="connsiteX0" fmla="*/ 0 w 39184"/>
                      <a:gd name="connsiteY0" fmla="*/ 0 h 2304"/>
                      <a:gd name="connsiteX1" fmla="*/ 39185 w 39184"/>
                      <a:gd name="connsiteY1" fmla="*/ 0 h 2304"/>
                      <a:gd name="connsiteX2" fmla="*/ 39185 w 39184"/>
                      <a:gd name="connsiteY2" fmla="*/ 2305 h 2304"/>
                      <a:gd name="connsiteX3" fmla="*/ 0 w 39184"/>
                      <a:gd name="connsiteY3" fmla="*/ 2305 h 23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9184" h="2304">
                        <a:moveTo>
                          <a:pt x="0" y="0"/>
                        </a:moveTo>
                        <a:lnTo>
                          <a:pt x="39185" y="0"/>
                        </a:lnTo>
                        <a:lnTo>
                          <a:pt x="39185" y="2305"/>
                        </a:lnTo>
                        <a:lnTo>
                          <a:pt x="0" y="2305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115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724" name="Freeform: Shape 4723">
                    <a:extLst>
                      <a:ext uri="{FF2B5EF4-FFF2-40B4-BE49-F238E27FC236}">
                        <a16:creationId xmlns:a16="http://schemas.microsoft.com/office/drawing/2014/main" id="{F048CF97-164C-6930-EFA8-E3F7846FA9F1}"/>
                      </a:ext>
                    </a:extLst>
                  </p:cNvPr>
                  <p:cNvSpPr/>
                  <p:nvPr/>
                </p:nvSpPr>
                <p:spPr>
                  <a:xfrm>
                    <a:off x="8046649" y="4219869"/>
                    <a:ext cx="101422" cy="73761"/>
                  </a:xfrm>
                  <a:custGeom>
                    <a:avLst/>
                    <a:gdLst>
                      <a:gd name="connsiteX0" fmla="*/ 99117 w 101422"/>
                      <a:gd name="connsiteY0" fmla="*/ 0 h 73761"/>
                      <a:gd name="connsiteX1" fmla="*/ 101422 w 101422"/>
                      <a:gd name="connsiteY1" fmla="*/ 1152 h 73761"/>
                      <a:gd name="connsiteX2" fmla="*/ 91049 w 101422"/>
                      <a:gd name="connsiteY2" fmla="*/ 21898 h 73761"/>
                      <a:gd name="connsiteX3" fmla="*/ 91049 w 101422"/>
                      <a:gd name="connsiteY3" fmla="*/ 21898 h 73761"/>
                      <a:gd name="connsiteX4" fmla="*/ 1152 w 101422"/>
                      <a:gd name="connsiteY4" fmla="*/ 73762 h 73761"/>
                      <a:gd name="connsiteX5" fmla="*/ 0 w 101422"/>
                      <a:gd name="connsiteY5" fmla="*/ 71457 h 73761"/>
                      <a:gd name="connsiteX6" fmla="*/ 89897 w 101422"/>
                      <a:gd name="connsiteY6" fmla="*/ 19593 h 73761"/>
                      <a:gd name="connsiteX7" fmla="*/ 99117 w 101422"/>
                      <a:gd name="connsiteY7" fmla="*/ 0 h 737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01422" h="73761">
                        <a:moveTo>
                          <a:pt x="99117" y="0"/>
                        </a:moveTo>
                        <a:lnTo>
                          <a:pt x="101422" y="1152"/>
                        </a:lnTo>
                        <a:lnTo>
                          <a:pt x="91049" y="21898"/>
                        </a:lnTo>
                        <a:cubicBezTo>
                          <a:pt x="91049" y="21898"/>
                          <a:pt x="91049" y="21898"/>
                          <a:pt x="91049" y="21898"/>
                        </a:cubicBezTo>
                        <a:lnTo>
                          <a:pt x="1152" y="73762"/>
                        </a:lnTo>
                        <a:lnTo>
                          <a:pt x="0" y="71457"/>
                        </a:lnTo>
                        <a:lnTo>
                          <a:pt x="89897" y="19593"/>
                        </a:lnTo>
                        <a:lnTo>
                          <a:pt x="99117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115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725" name="Freeform: Shape 4724">
                    <a:extLst>
                      <a:ext uri="{FF2B5EF4-FFF2-40B4-BE49-F238E27FC236}">
                        <a16:creationId xmlns:a16="http://schemas.microsoft.com/office/drawing/2014/main" id="{C8406912-827E-7D63-2E96-C3B2B4FBCBEE}"/>
                      </a:ext>
                    </a:extLst>
                  </p:cNvPr>
                  <p:cNvSpPr/>
                  <p:nvPr/>
                </p:nvSpPr>
                <p:spPr>
                  <a:xfrm>
                    <a:off x="8125021" y="4197971"/>
                    <a:ext cx="72609" cy="62236"/>
                  </a:xfrm>
                  <a:custGeom>
                    <a:avLst/>
                    <a:gdLst>
                      <a:gd name="connsiteX0" fmla="*/ 33423 w 72609"/>
                      <a:gd name="connsiteY0" fmla="*/ 19593 h 62236"/>
                      <a:gd name="connsiteX1" fmla="*/ 33423 w 72609"/>
                      <a:gd name="connsiteY1" fmla="*/ 19593 h 62236"/>
                      <a:gd name="connsiteX2" fmla="*/ 66846 w 72609"/>
                      <a:gd name="connsiteY2" fmla="*/ 0 h 62236"/>
                      <a:gd name="connsiteX3" fmla="*/ 67999 w 72609"/>
                      <a:gd name="connsiteY3" fmla="*/ 0 h 62236"/>
                      <a:gd name="connsiteX4" fmla="*/ 72609 w 72609"/>
                      <a:gd name="connsiteY4" fmla="*/ 3458 h 62236"/>
                      <a:gd name="connsiteX5" fmla="*/ 71457 w 72609"/>
                      <a:gd name="connsiteY5" fmla="*/ 4610 h 62236"/>
                      <a:gd name="connsiteX6" fmla="*/ 67999 w 72609"/>
                      <a:gd name="connsiteY6" fmla="*/ 1153 h 62236"/>
                      <a:gd name="connsiteX7" fmla="*/ 35728 w 72609"/>
                      <a:gd name="connsiteY7" fmla="*/ 19593 h 62236"/>
                      <a:gd name="connsiteX8" fmla="*/ 19593 w 72609"/>
                      <a:gd name="connsiteY8" fmla="*/ 51864 h 62236"/>
                      <a:gd name="connsiteX9" fmla="*/ 19593 w 72609"/>
                      <a:gd name="connsiteY9" fmla="*/ 51864 h 62236"/>
                      <a:gd name="connsiteX10" fmla="*/ 1153 w 72609"/>
                      <a:gd name="connsiteY10" fmla="*/ 62236 h 62236"/>
                      <a:gd name="connsiteX11" fmla="*/ 0 w 72609"/>
                      <a:gd name="connsiteY11" fmla="*/ 59931 h 62236"/>
                      <a:gd name="connsiteX12" fmla="*/ 18440 w 72609"/>
                      <a:gd name="connsiteY12" fmla="*/ 49559 h 62236"/>
                      <a:gd name="connsiteX13" fmla="*/ 33423 w 72609"/>
                      <a:gd name="connsiteY13" fmla="*/ 19593 h 622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72609" h="62236">
                        <a:moveTo>
                          <a:pt x="33423" y="19593"/>
                        </a:moveTo>
                        <a:cubicBezTo>
                          <a:pt x="33423" y="18440"/>
                          <a:pt x="33423" y="18440"/>
                          <a:pt x="33423" y="19593"/>
                        </a:cubicBezTo>
                        <a:lnTo>
                          <a:pt x="66846" y="0"/>
                        </a:lnTo>
                        <a:cubicBezTo>
                          <a:pt x="66846" y="0"/>
                          <a:pt x="67999" y="0"/>
                          <a:pt x="67999" y="0"/>
                        </a:cubicBezTo>
                        <a:lnTo>
                          <a:pt x="72609" y="3458"/>
                        </a:lnTo>
                        <a:lnTo>
                          <a:pt x="71457" y="4610"/>
                        </a:lnTo>
                        <a:lnTo>
                          <a:pt x="67999" y="1153"/>
                        </a:lnTo>
                        <a:lnTo>
                          <a:pt x="35728" y="19593"/>
                        </a:lnTo>
                        <a:lnTo>
                          <a:pt x="19593" y="51864"/>
                        </a:lnTo>
                        <a:cubicBezTo>
                          <a:pt x="19593" y="51864"/>
                          <a:pt x="19593" y="51864"/>
                          <a:pt x="19593" y="51864"/>
                        </a:cubicBezTo>
                        <a:lnTo>
                          <a:pt x="1153" y="62236"/>
                        </a:lnTo>
                        <a:lnTo>
                          <a:pt x="0" y="59931"/>
                        </a:lnTo>
                        <a:lnTo>
                          <a:pt x="18440" y="49559"/>
                        </a:lnTo>
                        <a:lnTo>
                          <a:pt x="33423" y="1959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115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726" name="Freeform: Shape 4725">
                    <a:extLst>
                      <a:ext uri="{FF2B5EF4-FFF2-40B4-BE49-F238E27FC236}">
                        <a16:creationId xmlns:a16="http://schemas.microsoft.com/office/drawing/2014/main" id="{6E7AB50D-EC06-E595-5489-45BF61B6BB5B}"/>
                      </a:ext>
                    </a:extLst>
                  </p:cNvPr>
                  <p:cNvSpPr/>
                  <p:nvPr/>
                </p:nvSpPr>
                <p:spPr>
                  <a:xfrm rot="-1813431">
                    <a:off x="8169887" y="4219777"/>
                    <a:ext cx="10373" cy="2305"/>
                  </a:xfrm>
                  <a:custGeom>
                    <a:avLst/>
                    <a:gdLst>
                      <a:gd name="connsiteX0" fmla="*/ 0 w 10373"/>
                      <a:gd name="connsiteY0" fmla="*/ 0 h 2305"/>
                      <a:gd name="connsiteX1" fmla="*/ 10373 w 10373"/>
                      <a:gd name="connsiteY1" fmla="*/ 0 h 2305"/>
                      <a:gd name="connsiteX2" fmla="*/ 10373 w 10373"/>
                      <a:gd name="connsiteY2" fmla="*/ 2305 h 2305"/>
                      <a:gd name="connsiteX3" fmla="*/ 0 w 10373"/>
                      <a:gd name="connsiteY3" fmla="*/ 2305 h 23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373" h="2305">
                        <a:moveTo>
                          <a:pt x="0" y="0"/>
                        </a:moveTo>
                        <a:lnTo>
                          <a:pt x="10373" y="0"/>
                        </a:lnTo>
                        <a:lnTo>
                          <a:pt x="10373" y="2305"/>
                        </a:lnTo>
                        <a:lnTo>
                          <a:pt x="0" y="2305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115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727" name="Freeform: Shape 4726">
                    <a:extLst>
                      <a:ext uri="{FF2B5EF4-FFF2-40B4-BE49-F238E27FC236}">
                        <a16:creationId xmlns:a16="http://schemas.microsoft.com/office/drawing/2014/main" id="{9E39012F-8F9F-B2C5-9696-0A5B27BADF56}"/>
                      </a:ext>
                    </a:extLst>
                  </p:cNvPr>
                  <p:cNvSpPr/>
                  <p:nvPr/>
                </p:nvSpPr>
                <p:spPr>
                  <a:xfrm>
                    <a:off x="8054717" y="4270580"/>
                    <a:ext cx="93354" cy="47253"/>
                  </a:xfrm>
                  <a:custGeom>
                    <a:avLst/>
                    <a:gdLst>
                      <a:gd name="connsiteX0" fmla="*/ 78372 w 93354"/>
                      <a:gd name="connsiteY0" fmla="*/ 1153 h 47253"/>
                      <a:gd name="connsiteX1" fmla="*/ 93354 w 93354"/>
                      <a:gd name="connsiteY1" fmla="*/ 14983 h 47253"/>
                      <a:gd name="connsiteX2" fmla="*/ 92202 w 93354"/>
                      <a:gd name="connsiteY2" fmla="*/ 16135 h 47253"/>
                      <a:gd name="connsiteX3" fmla="*/ 77219 w 93354"/>
                      <a:gd name="connsiteY3" fmla="*/ 3458 h 47253"/>
                      <a:gd name="connsiteX4" fmla="*/ 1152 w 93354"/>
                      <a:gd name="connsiteY4" fmla="*/ 47254 h 47253"/>
                      <a:gd name="connsiteX5" fmla="*/ 0 w 93354"/>
                      <a:gd name="connsiteY5" fmla="*/ 44948 h 47253"/>
                      <a:gd name="connsiteX6" fmla="*/ 77219 w 93354"/>
                      <a:gd name="connsiteY6" fmla="*/ 0 h 47253"/>
                      <a:gd name="connsiteX7" fmla="*/ 78372 w 93354"/>
                      <a:gd name="connsiteY7" fmla="*/ 1153 h 472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93354" h="47253">
                        <a:moveTo>
                          <a:pt x="78372" y="1153"/>
                        </a:moveTo>
                        <a:lnTo>
                          <a:pt x="93354" y="14983"/>
                        </a:lnTo>
                        <a:lnTo>
                          <a:pt x="92202" y="16135"/>
                        </a:lnTo>
                        <a:lnTo>
                          <a:pt x="77219" y="3458"/>
                        </a:lnTo>
                        <a:lnTo>
                          <a:pt x="1152" y="47254"/>
                        </a:lnTo>
                        <a:lnTo>
                          <a:pt x="0" y="44948"/>
                        </a:lnTo>
                        <a:lnTo>
                          <a:pt x="77219" y="0"/>
                        </a:lnTo>
                        <a:cubicBezTo>
                          <a:pt x="77219" y="1153"/>
                          <a:pt x="78372" y="1153"/>
                          <a:pt x="78372" y="1153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115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728" name="Freeform: Shape 4727">
                    <a:extLst>
                      <a:ext uri="{FF2B5EF4-FFF2-40B4-BE49-F238E27FC236}">
                        <a16:creationId xmlns:a16="http://schemas.microsoft.com/office/drawing/2014/main" id="{EEE5FE9B-F364-D1DC-76F5-822E27E62FB1}"/>
                      </a:ext>
                    </a:extLst>
                  </p:cNvPr>
                  <p:cNvSpPr/>
                  <p:nvPr/>
                </p:nvSpPr>
                <p:spPr>
                  <a:xfrm>
                    <a:off x="8232206" y="4202581"/>
                    <a:ext cx="33423" cy="26507"/>
                  </a:xfrm>
                  <a:custGeom>
                    <a:avLst/>
                    <a:gdLst>
                      <a:gd name="connsiteX0" fmla="*/ 20745 w 33423"/>
                      <a:gd name="connsiteY0" fmla="*/ 0 h 26507"/>
                      <a:gd name="connsiteX1" fmla="*/ 21898 w 33423"/>
                      <a:gd name="connsiteY1" fmla="*/ 0 h 26507"/>
                      <a:gd name="connsiteX2" fmla="*/ 33423 w 33423"/>
                      <a:gd name="connsiteY2" fmla="*/ 10373 h 26507"/>
                      <a:gd name="connsiteX3" fmla="*/ 32271 w 33423"/>
                      <a:gd name="connsiteY3" fmla="*/ 11525 h 26507"/>
                      <a:gd name="connsiteX4" fmla="*/ 20745 w 33423"/>
                      <a:gd name="connsiteY4" fmla="*/ 1152 h 26507"/>
                      <a:gd name="connsiteX5" fmla="*/ 2305 w 33423"/>
                      <a:gd name="connsiteY5" fmla="*/ 11525 h 26507"/>
                      <a:gd name="connsiteX6" fmla="*/ 2305 w 33423"/>
                      <a:gd name="connsiteY6" fmla="*/ 26508 h 26507"/>
                      <a:gd name="connsiteX7" fmla="*/ 0 w 33423"/>
                      <a:gd name="connsiteY7" fmla="*/ 26508 h 26507"/>
                      <a:gd name="connsiteX8" fmla="*/ 0 w 33423"/>
                      <a:gd name="connsiteY8" fmla="*/ 11525 h 26507"/>
                      <a:gd name="connsiteX9" fmla="*/ 0 w 33423"/>
                      <a:gd name="connsiteY9" fmla="*/ 10373 h 26507"/>
                      <a:gd name="connsiteX10" fmla="*/ 20745 w 33423"/>
                      <a:gd name="connsiteY10" fmla="*/ 0 h 265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33423" h="26507">
                        <a:moveTo>
                          <a:pt x="20745" y="0"/>
                        </a:moveTo>
                        <a:cubicBezTo>
                          <a:pt x="20745" y="0"/>
                          <a:pt x="21898" y="0"/>
                          <a:pt x="21898" y="0"/>
                        </a:cubicBezTo>
                        <a:lnTo>
                          <a:pt x="33423" y="10373"/>
                        </a:lnTo>
                        <a:lnTo>
                          <a:pt x="32271" y="11525"/>
                        </a:lnTo>
                        <a:lnTo>
                          <a:pt x="20745" y="1152"/>
                        </a:lnTo>
                        <a:lnTo>
                          <a:pt x="2305" y="11525"/>
                        </a:lnTo>
                        <a:lnTo>
                          <a:pt x="2305" y="26508"/>
                        </a:lnTo>
                        <a:lnTo>
                          <a:pt x="0" y="26508"/>
                        </a:lnTo>
                        <a:lnTo>
                          <a:pt x="0" y="11525"/>
                        </a:lnTo>
                        <a:cubicBezTo>
                          <a:pt x="0" y="11525"/>
                          <a:pt x="0" y="10373"/>
                          <a:pt x="0" y="10373"/>
                        </a:cubicBezTo>
                        <a:lnTo>
                          <a:pt x="20745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115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729" name="Freeform: Shape 4728">
                    <a:extLst>
                      <a:ext uri="{FF2B5EF4-FFF2-40B4-BE49-F238E27FC236}">
                        <a16:creationId xmlns:a16="http://schemas.microsoft.com/office/drawing/2014/main" id="{BCB2B73E-099F-3B35-442F-E2A6968DA417}"/>
                      </a:ext>
                    </a:extLst>
                  </p:cNvPr>
                  <p:cNvSpPr/>
                  <p:nvPr/>
                </p:nvSpPr>
                <p:spPr>
                  <a:xfrm>
                    <a:off x="8176884" y="4126082"/>
                    <a:ext cx="9220" cy="12389"/>
                  </a:xfrm>
                  <a:custGeom>
                    <a:avLst/>
                    <a:gdLst>
                      <a:gd name="connsiteX0" fmla="*/ 4610 w 9220"/>
                      <a:gd name="connsiteY0" fmla="*/ 432 h 12389"/>
                      <a:gd name="connsiteX1" fmla="*/ 9220 w 9220"/>
                      <a:gd name="connsiteY1" fmla="*/ 3890 h 12389"/>
                      <a:gd name="connsiteX2" fmla="*/ 4610 w 9220"/>
                      <a:gd name="connsiteY2" fmla="*/ 11957 h 12389"/>
                      <a:gd name="connsiteX3" fmla="*/ 0 w 9220"/>
                      <a:gd name="connsiteY3" fmla="*/ 8500 h 12389"/>
                      <a:gd name="connsiteX4" fmla="*/ 4610 w 9220"/>
                      <a:gd name="connsiteY4" fmla="*/ 432 h 123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20" h="12389">
                        <a:moveTo>
                          <a:pt x="4610" y="432"/>
                        </a:moveTo>
                        <a:cubicBezTo>
                          <a:pt x="6915" y="-720"/>
                          <a:pt x="9220" y="432"/>
                          <a:pt x="9220" y="3890"/>
                        </a:cubicBezTo>
                        <a:cubicBezTo>
                          <a:pt x="9220" y="7347"/>
                          <a:pt x="6915" y="10805"/>
                          <a:pt x="4610" y="11957"/>
                        </a:cubicBezTo>
                        <a:cubicBezTo>
                          <a:pt x="2305" y="13110"/>
                          <a:pt x="0" y="11957"/>
                          <a:pt x="0" y="8500"/>
                        </a:cubicBezTo>
                        <a:cubicBezTo>
                          <a:pt x="0" y="5042"/>
                          <a:pt x="2305" y="1585"/>
                          <a:pt x="4610" y="432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115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730" name="Freeform: Shape 4729">
                    <a:extLst>
                      <a:ext uri="{FF2B5EF4-FFF2-40B4-BE49-F238E27FC236}">
                        <a16:creationId xmlns:a16="http://schemas.microsoft.com/office/drawing/2014/main" id="{4D45EC45-F6BE-BE51-5002-08CD44A169CA}"/>
                      </a:ext>
                    </a:extLst>
                  </p:cNvPr>
                  <p:cNvSpPr/>
                  <p:nvPr/>
                </p:nvSpPr>
                <p:spPr>
                  <a:xfrm>
                    <a:off x="8169969" y="4139912"/>
                    <a:ext cx="9220" cy="12389"/>
                  </a:xfrm>
                  <a:custGeom>
                    <a:avLst/>
                    <a:gdLst>
                      <a:gd name="connsiteX0" fmla="*/ 4610 w 9220"/>
                      <a:gd name="connsiteY0" fmla="*/ 432 h 12389"/>
                      <a:gd name="connsiteX1" fmla="*/ 9220 w 9220"/>
                      <a:gd name="connsiteY1" fmla="*/ 3890 h 12389"/>
                      <a:gd name="connsiteX2" fmla="*/ 4610 w 9220"/>
                      <a:gd name="connsiteY2" fmla="*/ 11957 h 12389"/>
                      <a:gd name="connsiteX3" fmla="*/ 0 w 9220"/>
                      <a:gd name="connsiteY3" fmla="*/ 8500 h 12389"/>
                      <a:gd name="connsiteX4" fmla="*/ 4610 w 9220"/>
                      <a:gd name="connsiteY4" fmla="*/ 432 h 123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20" h="12389">
                        <a:moveTo>
                          <a:pt x="4610" y="432"/>
                        </a:moveTo>
                        <a:cubicBezTo>
                          <a:pt x="6915" y="-720"/>
                          <a:pt x="9220" y="432"/>
                          <a:pt x="9220" y="3890"/>
                        </a:cubicBezTo>
                        <a:cubicBezTo>
                          <a:pt x="9220" y="7347"/>
                          <a:pt x="6915" y="10805"/>
                          <a:pt x="4610" y="11957"/>
                        </a:cubicBezTo>
                        <a:cubicBezTo>
                          <a:pt x="2305" y="13110"/>
                          <a:pt x="0" y="11957"/>
                          <a:pt x="0" y="8500"/>
                        </a:cubicBezTo>
                        <a:cubicBezTo>
                          <a:pt x="0" y="6195"/>
                          <a:pt x="2305" y="2737"/>
                          <a:pt x="4610" y="432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115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731" name="Freeform: Shape 4730">
                    <a:extLst>
                      <a:ext uri="{FF2B5EF4-FFF2-40B4-BE49-F238E27FC236}">
                        <a16:creationId xmlns:a16="http://schemas.microsoft.com/office/drawing/2014/main" id="{B4AEA94B-EE2A-9C76-54EC-3C1AA9391179}"/>
                      </a:ext>
                    </a:extLst>
                  </p:cNvPr>
                  <p:cNvSpPr/>
                  <p:nvPr/>
                </p:nvSpPr>
                <p:spPr>
                  <a:xfrm>
                    <a:off x="8156139" y="4223326"/>
                    <a:ext cx="49558" cy="54168"/>
                  </a:xfrm>
                  <a:custGeom>
                    <a:avLst/>
                    <a:gdLst>
                      <a:gd name="connsiteX0" fmla="*/ 23051 w 49558"/>
                      <a:gd name="connsiteY0" fmla="*/ 16135 h 54168"/>
                      <a:gd name="connsiteX1" fmla="*/ 48406 w 49558"/>
                      <a:gd name="connsiteY1" fmla="*/ 0 h 54168"/>
                      <a:gd name="connsiteX2" fmla="*/ 49558 w 49558"/>
                      <a:gd name="connsiteY2" fmla="*/ 0 h 54168"/>
                      <a:gd name="connsiteX3" fmla="*/ 49558 w 49558"/>
                      <a:gd name="connsiteY3" fmla="*/ 1153 h 54168"/>
                      <a:gd name="connsiteX4" fmla="*/ 49558 w 49558"/>
                      <a:gd name="connsiteY4" fmla="*/ 23051 h 54168"/>
                      <a:gd name="connsiteX5" fmla="*/ 47253 w 49558"/>
                      <a:gd name="connsiteY5" fmla="*/ 23051 h 54168"/>
                      <a:gd name="connsiteX6" fmla="*/ 47253 w 49558"/>
                      <a:gd name="connsiteY6" fmla="*/ 3458 h 54168"/>
                      <a:gd name="connsiteX7" fmla="*/ 23051 w 49558"/>
                      <a:gd name="connsiteY7" fmla="*/ 18440 h 54168"/>
                      <a:gd name="connsiteX8" fmla="*/ 2305 w 49558"/>
                      <a:gd name="connsiteY8" fmla="*/ 54169 h 54168"/>
                      <a:gd name="connsiteX9" fmla="*/ 0 w 49558"/>
                      <a:gd name="connsiteY9" fmla="*/ 53016 h 54168"/>
                      <a:gd name="connsiteX10" fmla="*/ 23051 w 49558"/>
                      <a:gd name="connsiteY10" fmla="*/ 16135 h 54168"/>
                      <a:gd name="connsiteX11" fmla="*/ 23051 w 49558"/>
                      <a:gd name="connsiteY11" fmla="*/ 16135 h 541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49558" h="54168">
                        <a:moveTo>
                          <a:pt x="23051" y="16135"/>
                        </a:moveTo>
                        <a:lnTo>
                          <a:pt x="48406" y="0"/>
                        </a:lnTo>
                        <a:cubicBezTo>
                          <a:pt x="48406" y="0"/>
                          <a:pt x="49558" y="0"/>
                          <a:pt x="49558" y="0"/>
                        </a:cubicBezTo>
                        <a:cubicBezTo>
                          <a:pt x="49558" y="0"/>
                          <a:pt x="49558" y="0"/>
                          <a:pt x="49558" y="1153"/>
                        </a:cubicBezTo>
                        <a:lnTo>
                          <a:pt x="49558" y="23051"/>
                        </a:lnTo>
                        <a:lnTo>
                          <a:pt x="47253" y="23051"/>
                        </a:lnTo>
                        <a:lnTo>
                          <a:pt x="47253" y="3458"/>
                        </a:lnTo>
                        <a:lnTo>
                          <a:pt x="23051" y="18440"/>
                        </a:lnTo>
                        <a:lnTo>
                          <a:pt x="2305" y="54169"/>
                        </a:lnTo>
                        <a:lnTo>
                          <a:pt x="0" y="53016"/>
                        </a:lnTo>
                        <a:lnTo>
                          <a:pt x="23051" y="16135"/>
                        </a:lnTo>
                        <a:cubicBezTo>
                          <a:pt x="23051" y="16135"/>
                          <a:pt x="23051" y="16135"/>
                          <a:pt x="23051" y="16135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115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4732" name="Freeform: Shape 4731">
                  <a:extLst>
                    <a:ext uri="{FF2B5EF4-FFF2-40B4-BE49-F238E27FC236}">
                      <a16:creationId xmlns:a16="http://schemas.microsoft.com/office/drawing/2014/main" id="{33AC5B07-CD8F-5C1B-268B-CF6D6A366C1B}"/>
                    </a:ext>
                  </a:extLst>
                </p:cNvPr>
                <p:cNvSpPr/>
                <p:nvPr/>
              </p:nvSpPr>
              <p:spPr>
                <a:xfrm>
                  <a:off x="8181816" y="3927127"/>
                  <a:ext cx="290115" cy="264188"/>
                </a:xfrm>
                <a:custGeom>
                  <a:avLst/>
                  <a:gdLst>
                    <a:gd name="connsiteX0" fmla="*/ 59610 w 290115"/>
                    <a:gd name="connsiteY0" fmla="*/ 97965 h 264188"/>
                    <a:gd name="connsiteX1" fmla="*/ 171405 w 290115"/>
                    <a:gd name="connsiteY1" fmla="*/ 0 h 264188"/>
                    <a:gd name="connsiteX2" fmla="*/ 200218 w 290115"/>
                    <a:gd name="connsiteY2" fmla="*/ 53016 h 264188"/>
                    <a:gd name="connsiteX3" fmla="*/ 208286 w 290115"/>
                    <a:gd name="connsiteY3" fmla="*/ 48406 h 264188"/>
                    <a:gd name="connsiteX4" fmla="*/ 216354 w 290115"/>
                    <a:gd name="connsiteY4" fmla="*/ 43796 h 264188"/>
                    <a:gd name="connsiteX5" fmla="*/ 218659 w 290115"/>
                    <a:gd name="connsiteY5" fmla="*/ 66846 h 264188"/>
                    <a:gd name="connsiteX6" fmla="*/ 268217 w 290115"/>
                    <a:gd name="connsiteY6" fmla="*/ 43796 h 264188"/>
                    <a:gd name="connsiteX7" fmla="*/ 290115 w 290115"/>
                    <a:gd name="connsiteY7" fmla="*/ 95660 h 264188"/>
                    <a:gd name="connsiteX8" fmla="*/ 208286 w 290115"/>
                    <a:gd name="connsiteY8" fmla="*/ 237420 h 264188"/>
                    <a:gd name="connsiteX9" fmla="*/ 204828 w 290115"/>
                    <a:gd name="connsiteY9" fmla="*/ 239725 h 264188"/>
                    <a:gd name="connsiteX10" fmla="*/ 202523 w 290115"/>
                    <a:gd name="connsiteY10" fmla="*/ 240878 h 264188"/>
                    <a:gd name="connsiteX11" fmla="*/ 169100 w 290115"/>
                    <a:gd name="connsiteY11" fmla="*/ 259318 h 264188"/>
                    <a:gd name="connsiteX12" fmla="*/ 166795 w 290115"/>
                    <a:gd name="connsiteY12" fmla="*/ 260471 h 264188"/>
                    <a:gd name="connsiteX13" fmla="*/ 162185 w 290115"/>
                    <a:gd name="connsiteY13" fmla="*/ 263928 h 264188"/>
                    <a:gd name="connsiteX14" fmla="*/ 10052 w 290115"/>
                    <a:gd name="connsiteY14" fmla="*/ 180946 h 264188"/>
                    <a:gd name="connsiteX15" fmla="*/ 831 w 290115"/>
                    <a:gd name="connsiteY15" fmla="*/ 117558 h 264188"/>
                    <a:gd name="connsiteX16" fmla="*/ 59610 w 290115"/>
                    <a:gd name="connsiteY16" fmla="*/ 97965 h 2641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290115" h="264188">
                      <a:moveTo>
                        <a:pt x="59610" y="97965"/>
                      </a:moveTo>
                      <a:cubicBezTo>
                        <a:pt x="83813" y="43796"/>
                        <a:pt x="134524" y="1153"/>
                        <a:pt x="171405" y="0"/>
                      </a:cubicBezTo>
                      <a:cubicBezTo>
                        <a:pt x="187541" y="9220"/>
                        <a:pt x="197913" y="26508"/>
                        <a:pt x="200218" y="53016"/>
                      </a:cubicBezTo>
                      <a:cubicBezTo>
                        <a:pt x="202523" y="51864"/>
                        <a:pt x="204828" y="49559"/>
                        <a:pt x="208286" y="48406"/>
                      </a:cubicBezTo>
                      <a:cubicBezTo>
                        <a:pt x="210591" y="47254"/>
                        <a:pt x="214049" y="44949"/>
                        <a:pt x="216354" y="43796"/>
                      </a:cubicBezTo>
                      <a:cubicBezTo>
                        <a:pt x="217506" y="50711"/>
                        <a:pt x="218659" y="58779"/>
                        <a:pt x="218659" y="66846"/>
                      </a:cubicBezTo>
                      <a:cubicBezTo>
                        <a:pt x="237099" y="53016"/>
                        <a:pt x="254387" y="44949"/>
                        <a:pt x="268217" y="43796"/>
                      </a:cubicBezTo>
                      <a:cubicBezTo>
                        <a:pt x="282047" y="53016"/>
                        <a:pt x="290115" y="70304"/>
                        <a:pt x="290115" y="95660"/>
                      </a:cubicBezTo>
                      <a:cubicBezTo>
                        <a:pt x="290115" y="147523"/>
                        <a:pt x="253234" y="212065"/>
                        <a:pt x="208286" y="237420"/>
                      </a:cubicBezTo>
                      <a:cubicBezTo>
                        <a:pt x="207133" y="238573"/>
                        <a:pt x="205981" y="238573"/>
                        <a:pt x="204828" y="239725"/>
                      </a:cubicBezTo>
                      <a:cubicBezTo>
                        <a:pt x="203676" y="239725"/>
                        <a:pt x="203676" y="240878"/>
                        <a:pt x="202523" y="240878"/>
                      </a:cubicBezTo>
                      <a:cubicBezTo>
                        <a:pt x="193303" y="246640"/>
                        <a:pt x="181778" y="252403"/>
                        <a:pt x="169100" y="259318"/>
                      </a:cubicBezTo>
                      <a:cubicBezTo>
                        <a:pt x="167948" y="259318"/>
                        <a:pt x="167948" y="260471"/>
                        <a:pt x="166795" y="260471"/>
                      </a:cubicBezTo>
                      <a:cubicBezTo>
                        <a:pt x="165642" y="261623"/>
                        <a:pt x="163337" y="262776"/>
                        <a:pt x="162185" y="263928"/>
                      </a:cubicBezTo>
                      <a:cubicBezTo>
                        <a:pt x="94186" y="267386"/>
                        <a:pt x="34255" y="236268"/>
                        <a:pt x="10052" y="180946"/>
                      </a:cubicBezTo>
                      <a:cubicBezTo>
                        <a:pt x="831" y="160201"/>
                        <a:pt x="-1474" y="138303"/>
                        <a:pt x="831" y="117558"/>
                      </a:cubicBezTo>
                      <a:cubicBezTo>
                        <a:pt x="19272" y="101422"/>
                        <a:pt x="40017" y="93355"/>
                        <a:pt x="59610" y="97965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60BAE4"/>
                    </a:gs>
                    <a:gs pos="50000">
                      <a:srgbClr val="387DB0"/>
                    </a:gs>
                    <a:gs pos="100000">
                      <a:srgbClr val="10417C"/>
                    </a:gs>
                  </a:gsLst>
                  <a:lin ang="6369616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733" name="Freeform: Shape 4732">
                  <a:extLst>
                    <a:ext uri="{FF2B5EF4-FFF2-40B4-BE49-F238E27FC236}">
                      <a16:creationId xmlns:a16="http://schemas.microsoft.com/office/drawing/2014/main" id="{258D23F3-1E74-2AC2-10B1-9ADFC85736DD}"/>
                    </a:ext>
                  </a:extLst>
                </p:cNvPr>
                <p:cNvSpPr/>
                <p:nvPr/>
              </p:nvSpPr>
              <p:spPr>
                <a:xfrm>
                  <a:off x="8209923" y="3915962"/>
                  <a:ext cx="289667" cy="270743"/>
                </a:xfrm>
                <a:custGeom>
                  <a:avLst/>
                  <a:gdLst>
                    <a:gd name="connsiteX0" fmla="*/ 25740 w 289667"/>
                    <a:gd name="connsiteY0" fmla="*/ 98757 h 270743"/>
                    <a:gd name="connsiteX1" fmla="*/ 101806 w 289667"/>
                    <a:gd name="connsiteY1" fmla="*/ 13470 h 270743"/>
                    <a:gd name="connsiteX2" fmla="*/ 130620 w 289667"/>
                    <a:gd name="connsiteY2" fmla="*/ 1945 h 270743"/>
                    <a:gd name="connsiteX3" fmla="*/ 168653 w 289667"/>
                    <a:gd name="connsiteY3" fmla="*/ 5402 h 270743"/>
                    <a:gd name="connsiteX4" fmla="*/ 199771 w 289667"/>
                    <a:gd name="connsiteY4" fmla="*/ 59571 h 270743"/>
                    <a:gd name="connsiteX5" fmla="*/ 207839 w 289667"/>
                    <a:gd name="connsiteY5" fmla="*/ 54961 h 270743"/>
                    <a:gd name="connsiteX6" fmla="*/ 252787 w 289667"/>
                    <a:gd name="connsiteY6" fmla="*/ 44588 h 270743"/>
                    <a:gd name="connsiteX7" fmla="*/ 289668 w 289667"/>
                    <a:gd name="connsiteY7" fmla="*/ 102215 h 270743"/>
                    <a:gd name="connsiteX8" fmla="*/ 207839 w 289667"/>
                    <a:gd name="connsiteY8" fmla="*/ 243975 h 270743"/>
                    <a:gd name="connsiteX9" fmla="*/ 161738 w 289667"/>
                    <a:gd name="connsiteY9" fmla="*/ 270483 h 270743"/>
                    <a:gd name="connsiteX10" fmla="*/ 9604 w 289667"/>
                    <a:gd name="connsiteY10" fmla="*/ 187501 h 270743"/>
                    <a:gd name="connsiteX11" fmla="*/ 6147 w 289667"/>
                    <a:gd name="connsiteY11" fmla="*/ 98757 h 270743"/>
                    <a:gd name="connsiteX12" fmla="*/ 25740 w 289667"/>
                    <a:gd name="connsiteY12" fmla="*/ 98757 h 2707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89667" h="270743">
                      <a:moveTo>
                        <a:pt x="25740" y="98757"/>
                      </a:moveTo>
                      <a:cubicBezTo>
                        <a:pt x="44180" y="63029"/>
                        <a:pt x="70688" y="31911"/>
                        <a:pt x="101806" y="13470"/>
                      </a:cubicBezTo>
                      <a:cubicBezTo>
                        <a:pt x="112179" y="7707"/>
                        <a:pt x="121399" y="4250"/>
                        <a:pt x="130620" y="1945"/>
                      </a:cubicBezTo>
                      <a:cubicBezTo>
                        <a:pt x="144450" y="-1513"/>
                        <a:pt x="158280" y="-360"/>
                        <a:pt x="168653" y="5402"/>
                      </a:cubicBezTo>
                      <a:cubicBezTo>
                        <a:pt x="185941" y="13470"/>
                        <a:pt x="197466" y="31911"/>
                        <a:pt x="199771" y="59571"/>
                      </a:cubicBezTo>
                      <a:cubicBezTo>
                        <a:pt x="202076" y="58419"/>
                        <a:pt x="204381" y="56114"/>
                        <a:pt x="207839" y="54961"/>
                      </a:cubicBezTo>
                      <a:cubicBezTo>
                        <a:pt x="223974" y="45741"/>
                        <a:pt x="240109" y="42283"/>
                        <a:pt x="252787" y="44588"/>
                      </a:cubicBezTo>
                      <a:cubicBezTo>
                        <a:pt x="275838" y="48046"/>
                        <a:pt x="289668" y="68791"/>
                        <a:pt x="289668" y="102215"/>
                      </a:cubicBezTo>
                      <a:cubicBezTo>
                        <a:pt x="289668" y="154078"/>
                        <a:pt x="252787" y="218620"/>
                        <a:pt x="207839" y="243975"/>
                      </a:cubicBezTo>
                      <a:cubicBezTo>
                        <a:pt x="207839" y="243975"/>
                        <a:pt x="189398" y="254348"/>
                        <a:pt x="161738" y="270483"/>
                      </a:cubicBezTo>
                      <a:cubicBezTo>
                        <a:pt x="93739" y="273941"/>
                        <a:pt x="33807" y="242823"/>
                        <a:pt x="9604" y="187501"/>
                      </a:cubicBezTo>
                      <a:cubicBezTo>
                        <a:pt x="-1921" y="158688"/>
                        <a:pt x="-3073" y="128723"/>
                        <a:pt x="6147" y="98757"/>
                      </a:cubicBezTo>
                      <a:cubicBezTo>
                        <a:pt x="13062" y="97604"/>
                        <a:pt x="19977" y="97604"/>
                        <a:pt x="25740" y="9875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60BAE4"/>
                    </a:gs>
                    <a:gs pos="50000">
                      <a:srgbClr val="5195CA"/>
                    </a:gs>
                    <a:gs pos="100000">
                      <a:srgbClr val="4371B0"/>
                    </a:gs>
                  </a:gsLst>
                  <a:lin ang="6369602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734" name="Freeform: Shape 4733">
                  <a:extLst>
                    <a:ext uri="{FF2B5EF4-FFF2-40B4-BE49-F238E27FC236}">
                      <a16:creationId xmlns:a16="http://schemas.microsoft.com/office/drawing/2014/main" id="{609B1E44-E366-71BA-E51A-D1DDBD18EF38}"/>
                    </a:ext>
                  </a:extLst>
                </p:cNvPr>
                <p:cNvSpPr/>
                <p:nvPr/>
              </p:nvSpPr>
              <p:spPr>
                <a:xfrm>
                  <a:off x="8206466" y="3915962"/>
                  <a:ext cx="291972" cy="270743"/>
                </a:xfrm>
                <a:custGeom>
                  <a:avLst/>
                  <a:gdLst>
                    <a:gd name="connsiteX0" fmla="*/ 29197 w 291972"/>
                    <a:gd name="connsiteY0" fmla="*/ 98757 h 270743"/>
                    <a:gd name="connsiteX1" fmla="*/ 68383 w 291972"/>
                    <a:gd name="connsiteY1" fmla="*/ 42283 h 270743"/>
                    <a:gd name="connsiteX2" fmla="*/ 104111 w 291972"/>
                    <a:gd name="connsiteY2" fmla="*/ 13470 h 270743"/>
                    <a:gd name="connsiteX3" fmla="*/ 132925 w 291972"/>
                    <a:gd name="connsiteY3" fmla="*/ 1945 h 270743"/>
                    <a:gd name="connsiteX4" fmla="*/ 170958 w 291972"/>
                    <a:gd name="connsiteY4" fmla="*/ 5402 h 270743"/>
                    <a:gd name="connsiteX5" fmla="*/ 202076 w 291972"/>
                    <a:gd name="connsiteY5" fmla="*/ 59571 h 270743"/>
                    <a:gd name="connsiteX6" fmla="*/ 210144 w 291972"/>
                    <a:gd name="connsiteY6" fmla="*/ 54961 h 270743"/>
                    <a:gd name="connsiteX7" fmla="*/ 255092 w 291972"/>
                    <a:gd name="connsiteY7" fmla="*/ 44588 h 270743"/>
                    <a:gd name="connsiteX8" fmla="*/ 291973 w 291972"/>
                    <a:gd name="connsiteY8" fmla="*/ 102215 h 270743"/>
                    <a:gd name="connsiteX9" fmla="*/ 208991 w 291972"/>
                    <a:gd name="connsiteY9" fmla="*/ 243975 h 270743"/>
                    <a:gd name="connsiteX10" fmla="*/ 180178 w 291972"/>
                    <a:gd name="connsiteY10" fmla="*/ 260111 h 270743"/>
                    <a:gd name="connsiteX11" fmla="*/ 161738 w 291972"/>
                    <a:gd name="connsiteY11" fmla="*/ 270483 h 270743"/>
                    <a:gd name="connsiteX12" fmla="*/ 9604 w 291972"/>
                    <a:gd name="connsiteY12" fmla="*/ 187501 h 270743"/>
                    <a:gd name="connsiteX13" fmla="*/ 6147 w 291972"/>
                    <a:gd name="connsiteY13" fmla="*/ 98757 h 270743"/>
                    <a:gd name="connsiteX14" fmla="*/ 29197 w 291972"/>
                    <a:gd name="connsiteY14" fmla="*/ 98757 h 2707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291972" h="270743">
                      <a:moveTo>
                        <a:pt x="29197" y="98757"/>
                      </a:moveTo>
                      <a:cubicBezTo>
                        <a:pt x="39570" y="78012"/>
                        <a:pt x="53400" y="58419"/>
                        <a:pt x="68383" y="42283"/>
                      </a:cubicBezTo>
                      <a:cubicBezTo>
                        <a:pt x="79908" y="30758"/>
                        <a:pt x="91434" y="20385"/>
                        <a:pt x="104111" y="13470"/>
                      </a:cubicBezTo>
                      <a:cubicBezTo>
                        <a:pt x="114484" y="7707"/>
                        <a:pt x="123704" y="4250"/>
                        <a:pt x="132925" y="1945"/>
                      </a:cubicBezTo>
                      <a:cubicBezTo>
                        <a:pt x="146755" y="-1513"/>
                        <a:pt x="160585" y="-360"/>
                        <a:pt x="170958" y="5402"/>
                      </a:cubicBezTo>
                      <a:cubicBezTo>
                        <a:pt x="188246" y="13470"/>
                        <a:pt x="199771" y="31911"/>
                        <a:pt x="202076" y="59571"/>
                      </a:cubicBezTo>
                      <a:cubicBezTo>
                        <a:pt x="204381" y="58419"/>
                        <a:pt x="206686" y="56114"/>
                        <a:pt x="210144" y="54961"/>
                      </a:cubicBezTo>
                      <a:cubicBezTo>
                        <a:pt x="226279" y="45741"/>
                        <a:pt x="242414" y="42283"/>
                        <a:pt x="255092" y="44588"/>
                      </a:cubicBezTo>
                      <a:cubicBezTo>
                        <a:pt x="278143" y="48046"/>
                        <a:pt x="291973" y="68791"/>
                        <a:pt x="291973" y="102215"/>
                      </a:cubicBezTo>
                      <a:cubicBezTo>
                        <a:pt x="291973" y="154078"/>
                        <a:pt x="255092" y="218620"/>
                        <a:pt x="208991" y="243975"/>
                      </a:cubicBezTo>
                      <a:cubicBezTo>
                        <a:pt x="208991" y="243975"/>
                        <a:pt x="197466" y="249738"/>
                        <a:pt x="180178" y="260111"/>
                      </a:cubicBezTo>
                      <a:cubicBezTo>
                        <a:pt x="174416" y="263568"/>
                        <a:pt x="168653" y="267026"/>
                        <a:pt x="161738" y="270483"/>
                      </a:cubicBezTo>
                      <a:cubicBezTo>
                        <a:pt x="93739" y="273941"/>
                        <a:pt x="33807" y="242823"/>
                        <a:pt x="9604" y="187501"/>
                      </a:cubicBezTo>
                      <a:cubicBezTo>
                        <a:pt x="-1921" y="158688"/>
                        <a:pt x="-3073" y="127570"/>
                        <a:pt x="6147" y="98757"/>
                      </a:cubicBezTo>
                      <a:cubicBezTo>
                        <a:pt x="16519" y="97604"/>
                        <a:pt x="23435" y="97604"/>
                        <a:pt x="29197" y="9875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75AFF7"/>
                    </a:gs>
                    <a:gs pos="50000">
                      <a:srgbClr val="4292FB"/>
                    </a:gs>
                    <a:gs pos="100000">
                      <a:srgbClr val="1075FF"/>
                    </a:gs>
                  </a:gsLst>
                  <a:lin ang="6369608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735" name="Freeform: Shape 4734">
                  <a:extLst>
                    <a:ext uri="{FF2B5EF4-FFF2-40B4-BE49-F238E27FC236}">
                      <a16:creationId xmlns:a16="http://schemas.microsoft.com/office/drawing/2014/main" id="{505AA300-9118-54D2-B14E-7F41DD3F338C}"/>
                    </a:ext>
                  </a:extLst>
                </p:cNvPr>
                <p:cNvSpPr/>
                <p:nvPr/>
              </p:nvSpPr>
              <p:spPr>
                <a:xfrm>
                  <a:off x="8267934" y="3917115"/>
                  <a:ext cx="231657" cy="260110"/>
                </a:xfrm>
                <a:custGeom>
                  <a:avLst/>
                  <a:gdLst>
                    <a:gd name="connsiteX0" fmla="*/ 43796 w 231657"/>
                    <a:gd name="connsiteY0" fmla="*/ 13470 h 260110"/>
                    <a:gd name="connsiteX1" fmla="*/ 72609 w 231657"/>
                    <a:gd name="connsiteY1" fmla="*/ 1945 h 260110"/>
                    <a:gd name="connsiteX2" fmla="*/ 110642 w 231657"/>
                    <a:gd name="connsiteY2" fmla="*/ 5403 h 260110"/>
                    <a:gd name="connsiteX3" fmla="*/ 141761 w 231657"/>
                    <a:gd name="connsiteY3" fmla="*/ 59571 h 260110"/>
                    <a:gd name="connsiteX4" fmla="*/ 149828 w 231657"/>
                    <a:gd name="connsiteY4" fmla="*/ 54961 h 260110"/>
                    <a:gd name="connsiteX5" fmla="*/ 194777 w 231657"/>
                    <a:gd name="connsiteY5" fmla="*/ 44588 h 260110"/>
                    <a:gd name="connsiteX6" fmla="*/ 231657 w 231657"/>
                    <a:gd name="connsiteY6" fmla="*/ 102215 h 260110"/>
                    <a:gd name="connsiteX7" fmla="*/ 148676 w 231657"/>
                    <a:gd name="connsiteY7" fmla="*/ 243975 h 260110"/>
                    <a:gd name="connsiteX8" fmla="*/ 119863 w 231657"/>
                    <a:gd name="connsiteY8" fmla="*/ 260110 h 260110"/>
                    <a:gd name="connsiteX9" fmla="*/ 0 w 231657"/>
                    <a:gd name="connsiteY9" fmla="*/ 89537 h 260110"/>
                    <a:gd name="connsiteX10" fmla="*/ 6915 w 231657"/>
                    <a:gd name="connsiteY10" fmla="*/ 42283 h 260110"/>
                    <a:gd name="connsiteX11" fmla="*/ 43796 w 231657"/>
                    <a:gd name="connsiteY11" fmla="*/ 13470 h 2601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231657" h="260110">
                      <a:moveTo>
                        <a:pt x="43796" y="13470"/>
                      </a:moveTo>
                      <a:cubicBezTo>
                        <a:pt x="54169" y="7708"/>
                        <a:pt x="63389" y="4250"/>
                        <a:pt x="72609" y="1945"/>
                      </a:cubicBezTo>
                      <a:cubicBezTo>
                        <a:pt x="86439" y="-1513"/>
                        <a:pt x="100270" y="-360"/>
                        <a:pt x="110642" y="5403"/>
                      </a:cubicBezTo>
                      <a:cubicBezTo>
                        <a:pt x="127930" y="13470"/>
                        <a:pt x="139455" y="31911"/>
                        <a:pt x="141761" y="59571"/>
                      </a:cubicBezTo>
                      <a:cubicBezTo>
                        <a:pt x="144066" y="58419"/>
                        <a:pt x="146371" y="56114"/>
                        <a:pt x="149828" y="54961"/>
                      </a:cubicBezTo>
                      <a:cubicBezTo>
                        <a:pt x="165964" y="45741"/>
                        <a:pt x="182099" y="42283"/>
                        <a:pt x="194777" y="44588"/>
                      </a:cubicBezTo>
                      <a:cubicBezTo>
                        <a:pt x="217827" y="48046"/>
                        <a:pt x="231657" y="68791"/>
                        <a:pt x="231657" y="102215"/>
                      </a:cubicBezTo>
                      <a:cubicBezTo>
                        <a:pt x="231657" y="154078"/>
                        <a:pt x="194777" y="218620"/>
                        <a:pt x="148676" y="243975"/>
                      </a:cubicBezTo>
                      <a:cubicBezTo>
                        <a:pt x="148676" y="243975"/>
                        <a:pt x="137150" y="249738"/>
                        <a:pt x="119863" y="260110"/>
                      </a:cubicBezTo>
                      <a:cubicBezTo>
                        <a:pt x="49559" y="234755"/>
                        <a:pt x="0" y="167908"/>
                        <a:pt x="0" y="89537"/>
                      </a:cubicBezTo>
                      <a:cubicBezTo>
                        <a:pt x="0" y="73401"/>
                        <a:pt x="2305" y="57266"/>
                        <a:pt x="6915" y="42283"/>
                      </a:cubicBezTo>
                      <a:cubicBezTo>
                        <a:pt x="18440" y="30758"/>
                        <a:pt x="31118" y="20385"/>
                        <a:pt x="43796" y="1347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75AFF7"/>
                    </a:gs>
                    <a:gs pos="50000">
                      <a:srgbClr val="4292FB"/>
                    </a:gs>
                    <a:gs pos="100000">
                      <a:srgbClr val="1075FF"/>
                    </a:gs>
                  </a:gsLst>
                  <a:lin ang="5751266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4736" name="Graphic 4">
                <a:extLst>
                  <a:ext uri="{FF2B5EF4-FFF2-40B4-BE49-F238E27FC236}">
                    <a16:creationId xmlns:a16="http://schemas.microsoft.com/office/drawing/2014/main" id="{4D24F249-703C-B7C3-696C-A1D337F5E2AB}"/>
                  </a:ext>
                </a:extLst>
              </p:cNvPr>
              <p:cNvGrpSpPr/>
              <p:nvPr/>
            </p:nvGrpSpPr>
            <p:grpSpPr>
              <a:xfrm>
                <a:off x="7954447" y="4210649"/>
                <a:ext cx="601617" cy="398773"/>
                <a:chOff x="7954447" y="4210649"/>
                <a:chExt cx="601617" cy="398773"/>
              </a:xfrm>
            </p:grpSpPr>
            <p:sp>
              <p:nvSpPr>
                <p:cNvPr id="4737" name="Freeform: Shape 4736">
                  <a:extLst>
                    <a:ext uri="{FF2B5EF4-FFF2-40B4-BE49-F238E27FC236}">
                      <a16:creationId xmlns:a16="http://schemas.microsoft.com/office/drawing/2014/main" id="{80064339-E546-AA4F-1994-F05E9E252B32}"/>
                    </a:ext>
                  </a:extLst>
                </p:cNvPr>
                <p:cNvSpPr/>
                <p:nvPr/>
              </p:nvSpPr>
              <p:spPr>
                <a:xfrm>
                  <a:off x="8141156" y="4405425"/>
                  <a:ext cx="114099" cy="74914"/>
                </a:xfrm>
                <a:custGeom>
                  <a:avLst/>
                  <a:gdLst>
                    <a:gd name="connsiteX0" fmla="*/ 114100 w 114099"/>
                    <a:gd name="connsiteY0" fmla="*/ 0 h 74914"/>
                    <a:gd name="connsiteX1" fmla="*/ 0 w 114099"/>
                    <a:gd name="connsiteY1" fmla="*/ 64541 h 74914"/>
                    <a:gd name="connsiteX2" fmla="*/ 0 w 114099"/>
                    <a:gd name="connsiteY2" fmla="*/ 74914 h 74914"/>
                    <a:gd name="connsiteX3" fmla="*/ 114100 w 114099"/>
                    <a:gd name="connsiteY3" fmla="*/ 10373 h 749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4099" h="74914">
                      <a:moveTo>
                        <a:pt x="114100" y="0"/>
                      </a:moveTo>
                      <a:lnTo>
                        <a:pt x="0" y="64541"/>
                      </a:lnTo>
                      <a:lnTo>
                        <a:pt x="0" y="74914"/>
                      </a:lnTo>
                      <a:lnTo>
                        <a:pt x="114100" y="10373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9296859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738" name="Freeform: Shape 4737">
                  <a:extLst>
                    <a:ext uri="{FF2B5EF4-FFF2-40B4-BE49-F238E27FC236}">
                      <a16:creationId xmlns:a16="http://schemas.microsoft.com/office/drawing/2014/main" id="{DA5D489B-3CB9-C921-1A20-37C9AFA7A620}"/>
                    </a:ext>
                  </a:extLst>
                </p:cNvPr>
                <p:cNvSpPr/>
                <p:nvPr/>
              </p:nvSpPr>
              <p:spPr>
                <a:xfrm>
                  <a:off x="8273697" y="4313223"/>
                  <a:ext cx="144065" cy="92202"/>
                </a:xfrm>
                <a:custGeom>
                  <a:avLst/>
                  <a:gdLst>
                    <a:gd name="connsiteX0" fmla="*/ 0 w 144065"/>
                    <a:gd name="connsiteY0" fmla="*/ 81829 h 92202"/>
                    <a:gd name="connsiteX1" fmla="*/ 0 w 144065"/>
                    <a:gd name="connsiteY1" fmla="*/ 92202 h 92202"/>
                    <a:gd name="connsiteX2" fmla="*/ 144066 w 144065"/>
                    <a:gd name="connsiteY2" fmla="*/ 10373 h 92202"/>
                    <a:gd name="connsiteX3" fmla="*/ 144066 w 144065"/>
                    <a:gd name="connsiteY3" fmla="*/ 0 h 922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4065" h="92202">
                      <a:moveTo>
                        <a:pt x="0" y="81829"/>
                      </a:moveTo>
                      <a:lnTo>
                        <a:pt x="0" y="92202"/>
                      </a:lnTo>
                      <a:lnTo>
                        <a:pt x="144066" y="10373"/>
                      </a:lnTo>
                      <a:lnTo>
                        <a:pt x="144066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9296854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739" name="Freeform: Shape 4738">
                  <a:extLst>
                    <a:ext uri="{FF2B5EF4-FFF2-40B4-BE49-F238E27FC236}">
                      <a16:creationId xmlns:a16="http://schemas.microsoft.com/office/drawing/2014/main" id="{EE7FA212-EE29-13FC-0694-B54DE824FC0D}"/>
                    </a:ext>
                  </a:extLst>
                </p:cNvPr>
                <p:cNvSpPr/>
                <p:nvPr/>
              </p:nvSpPr>
              <p:spPr>
                <a:xfrm>
                  <a:off x="8433897" y="4234851"/>
                  <a:ext cx="122167" cy="80676"/>
                </a:xfrm>
                <a:custGeom>
                  <a:avLst/>
                  <a:gdLst>
                    <a:gd name="connsiteX0" fmla="*/ 0 w 122167"/>
                    <a:gd name="connsiteY0" fmla="*/ 69152 h 80676"/>
                    <a:gd name="connsiteX1" fmla="*/ 0 w 122167"/>
                    <a:gd name="connsiteY1" fmla="*/ 80677 h 80676"/>
                    <a:gd name="connsiteX2" fmla="*/ 122168 w 122167"/>
                    <a:gd name="connsiteY2" fmla="*/ 11525 h 80676"/>
                    <a:gd name="connsiteX3" fmla="*/ 122168 w 122167"/>
                    <a:gd name="connsiteY3" fmla="*/ 0 h 806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2167" h="80676">
                      <a:moveTo>
                        <a:pt x="0" y="69152"/>
                      </a:moveTo>
                      <a:lnTo>
                        <a:pt x="0" y="80677"/>
                      </a:lnTo>
                      <a:lnTo>
                        <a:pt x="122168" y="11525"/>
                      </a:lnTo>
                      <a:lnTo>
                        <a:pt x="122168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9296852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740" name="Freeform: Shape 4739">
                  <a:extLst>
                    <a:ext uri="{FF2B5EF4-FFF2-40B4-BE49-F238E27FC236}">
                      <a16:creationId xmlns:a16="http://schemas.microsoft.com/office/drawing/2014/main" id="{8AB87A3D-BE2E-1CB7-8688-F18658FB38F0}"/>
                    </a:ext>
                  </a:extLst>
                </p:cNvPr>
                <p:cNvSpPr/>
                <p:nvPr/>
              </p:nvSpPr>
              <p:spPr>
                <a:xfrm>
                  <a:off x="7954447" y="4476882"/>
                  <a:ext cx="172878" cy="107184"/>
                </a:xfrm>
                <a:custGeom>
                  <a:avLst/>
                  <a:gdLst>
                    <a:gd name="connsiteX0" fmla="*/ 172879 w 172878"/>
                    <a:gd name="connsiteY0" fmla="*/ 0 h 107184"/>
                    <a:gd name="connsiteX1" fmla="*/ 172879 w 172878"/>
                    <a:gd name="connsiteY1" fmla="*/ 11525 h 107184"/>
                    <a:gd name="connsiteX2" fmla="*/ 0 w 172878"/>
                    <a:gd name="connsiteY2" fmla="*/ 107185 h 107184"/>
                    <a:gd name="connsiteX3" fmla="*/ 0 w 172878"/>
                    <a:gd name="connsiteY3" fmla="*/ 96812 h 1071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72878" h="107184">
                      <a:moveTo>
                        <a:pt x="172879" y="0"/>
                      </a:moveTo>
                      <a:lnTo>
                        <a:pt x="172879" y="11525"/>
                      </a:lnTo>
                      <a:lnTo>
                        <a:pt x="0" y="107185"/>
                      </a:lnTo>
                      <a:lnTo>
                        <a:pt x="0" y="96812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9296851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741" name="Freeform: Shape 4740">
                  <a:extLst>
                    <a:ext uri="{FF2B5EF4-FFF2-40B4-BE49-F238E27FC236}">
                      <a16:creationId xmlns:a16="http://schemas.microsoft.com/office/drawing/2014/main" id="{E263AC6C-3438-4E3D-CDE0-F44CEA259632}"/>
                    </a:ext>
                  </a:extLst>
                </p:cNvPr>
                <p:cNvSpPr/>
                <p:nvPr/>
              </p:nvSpPr>
              <p:spPr>
                <a:xfrm>
                  <a:off x="8178037" y="4384680"/>
                  <a:ext cx="156743" cy="99117"/>
                </a:xfrm>
                <a:custGeom>
                  <a:avLst/>
                  <a:gdLst>
                    <a:gd name="connsiteX0" fmla="*/ 156743 w 156743"/>
                    <a:gd name="connsiteY0" fmla="*/ 0 h 99117"/>
                    <a:gd name="connsiteX1" fmla="*/ 0 w 156743"/>
                    <a:gd name="connsiteY1" fmla="*/ 88745 h 99117"/>
                    <a:gd name="connsiteX2" fmla="*/ 0 w 156743"/>
                    <a:gd name="connsiteY2" fmla="*/ 99117 h 99117"/>
                    <a:gd name="connsiteX3" fmla="*/ 156743 w 156743"/>
                    <a:gd name="connsiteY3" fmla="*/ 10373 h 991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6743" h="99117">
                      <a:moveTo>
                        <a:pt x="156743" y="0"/>
                      </a:moveTo>
                      <a:lnTo>
                        <a:pt x="0" y="88745"/>
                      </a:lnTo>
                      <a:lnTo>
                        <a:pt x="0" y="99117"/>
                      </a:lnTo>
                      <a:lnTo>
                        <a:pt x="156743" y="10373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9296855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742" name="Freeform: Shape 4741">
                  <a:extLst>
                    <a:ext uri="{FF2B5EF4-FFF2-40B4-BE49-F238E27FC236}">
                      <a16:creationId xmlns:a16="http://schemas.microsoft.com/office/drawing/2014/main" id="{395190B5-000E-7671-9968-BDB41500CB2C}"/>
                    </a:ext>
                  </a:extLst>
                </p:cNvPr>
                <p:cNvSpPr/>
                <p:nvPr/>
              </p:nvSpPr>
              <p:spPr>
                <a:xfrm>
                  <a:off x="8352068" y="4286715"/>
                  <a:ext cx="155590" cy="99117"/>
                </a:xfrm>
                <a:custGeom>
                  <a:avLst/>
                  <a:gdLst>
                    <a:gd name="connsiteX0" fmla="*/ 155591 w 155590"/>
                    <a:gd name="connsiteY0" fmla="*/ 0 h 99117"/>
                    <a:gd name="connsiteX1" fmla="*/ 0 w 155590"/>
                    <a:gd name="connsiteY1" fmla="*/ 88745 h 99117"/>
                    <a:gd name="connsiteX2" fmla="*/ 0 w 155590"/>
                    <a:gd name="connsiteY2" fmla="*/ 99117 h 99117"/>
                    <a:gd name="connsiteX3" fmla="*/ 155591 w 155590"/>
                    <a:gd name="connsiteY3" fmla="*/ 11525 h 991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5590" h="99117">
                      <a:moveTo>
                        <a:pt x="155591" y="0"/>
                      </a:moveTo>
                      <a:lnTo>
                        <a:pt x="0" y="88745"/>
                      </a:lnTo>
                      <a:lnTo>
                        <a:pt x="0" y="99117"/>
                      </a:lnTo>
                      <a:lnTo>
                        <a:pt x="155591" y="1152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9296856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743" name="Freeform: Shape 4742">
                  <a:extLst>
                    <a:ext uri="{FF2B5EF4-FFF2-40B4-BE49-F238E27FC236}">
                      <a16:creationId xmlns:a16="http://schemas.microsoft.com/office/drawing/2014/main" id="{A347B618-A137-7C9F-E2A5-A5A678934383}"/>
                    </a:ext>
                  </a:extLst>
                </p:cNvPr>
                <p:cNvSpPr/>
                <p:nvPr/>
              </p:nvSpPr>
              <p:spPr>
                <a:xfrm>
                  <a:off x="7954447" y="4506847"/>
                  <a:ext cx="163658" cy="102574"/>
                </a:xfrm>
                <a:custGeom>
                  <a:avLst/>
                  <a:gdLst>
                    <a:gd name="connsiteX0" fmla="*/ 163659 w 163658"/>
                    <a:gd name="connsiteY0" fmla="*/ 0 h 102574"/>
                    <a:gd name="connsiteX1" fmla="*/ 163659 w 163658"/>
                    <a:gd name="connsiteY1" fmla="*/ 11525 h 102574"/>
                    <a:gd name="connsiteX2" fmla="*/ 0 w 163658"/>
                    <a:gd name="connsiteY2" fmla="*/ 102575 h 102574"/>
                    <a:gd name="connsiteX3" fmla="*/ 0 w 163658"/>
                    <a:gd name="connsiteY3" fmla="*/ 91049 h 1025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658" h="102574">
                      <a:moveTo>
                        <a:pt x="163659" y="0"/>
                      </a:moveTo>
                      <a:lnTo>
                        <a:pt x="163659" y="11525"/>
                      </a:lnTo>
                      <a:lnTo>
                        <a:pt x="0" y="102575"/>
                      </a:lnTo>
                      <a:lnTo>
                        <a:pt x="0" y="91049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9296859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744" name="Freeform: Shape 4743">
                  <a:extLst>
                    <a:ext uri="{FF2B5EF4-FFF2-40B4-BE49-F238E27FC236}">
                      <a16:creationId xmlns:a16="http://schemas.microsoft.com/office/drawing/2014/main" id="{712052C2-7F1C-C29F-5207-A524F6C00468}"/>
                    </a:ext>
                  </a:extLst>
                </p:cNvPr>
                <p:cNvSpPr/>
                <p:nvPr/>
              </p:nvSpPr>
              <p:spPr>
                <a:xfrm>
                  <a:off x="8127326" y="4479187"/>
                  <a:ext cx="41490" cy="34575"/>
                </a:xfrm>
                <a:custGeom>
                  <a:avLst/>
                  <a:gdLst>
                    <a:gd name="connsiteX0" fmla="*/ 0 w 41490"/>
                    <a:gd name="connsiteY0" fmla="*/ 23051 h 34575"/>
                    <a:gd name="connsiteX1" fmla="*/ 41491 w 41490"/>
                    <a:gd name="connsiteY1" fmla="*/ 0 h 34575"/>
                    <a:gd name="connsiteX2" fmla="*/ 41491 w 41490"/>
                    <a:gd name="connsiteY2" fmla="*/ 10373 h 34575"/>
                    <a:gd name="connsiteX3" fmla="*/ 0 w 41490"/>
                    <a:gd name="connsiteY3" fmla="*/ 34576 h 345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490" h="34575">
                      <a:moveTo>
                        <a:pt x="0" y="23051"/>
                      </a:moveTo>
                      <a:lnTo>
                        <a:pt x="41491" y="0"/>
                      </a:lnTo>
                      <a:lnTo>
                        <a:pt x="41491" y="10373"/>
                      </a:lnTo>
                      <a:lnTo>
                        <a:pt x="0" y="34576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9296855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745" name="Freeform: Shape 4744">
                  <a:extLst>
                    <a:ext uri="{FF2B5EF4-FFF2-40B4-BE49-F238E27FC236}">
                      <a16:creationId xmlns:a16="http://schemas.microsoft.com/office/drawing/2014/main" id="{2209DCC4-AD23-7957-1A63-245FC21AECDB}"/>
                    </a:ext>
                  </a:extLst>
                </p:cNvPr>
                <p:cNvSpPr/>
                <p:nvPr/>
              </p:nvSpPr>
              <p:spPr>
                <a:xfrm>
                  <a:off x="8496134" y="4210649"/>
                  <a:ext cx="59931" cy="44948"/>
                </a:xfrm>
                <a:custGeom>
                  <a:avLst/>
                  <a:gdLst>
                    <a:gd name="connsiteX0" fmla="*/ 0 w 59931"/>
                    <a:gd name="connsiteY0" fmla="*/ 33423 h 44948"/>
                    <a:gd name="connsiteX1" fmla="*/ 0 w 59931"/>
                    <a:gd name="connsiteY1" fmla="*/ 44948 h 44948"/>
                    <a:gd name="connsiteX2" fmla="*/ 59931 w 59931"/>
                    <a:gd name="connsiteY2" fmla="*/ 11525 h 44948"/>
                    <a:gd name="connsiteX3" fmla="*/ 59931 w 59931"/>
                    <a:gd name="connsiteY3" fmla="*/ 0 h 449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9931" h="44948">
                      <a:moveTo>
                        <a:pt x="0" y="33423"/>
                      </a:moveTo>
                      <a:lnTo>
                        <a:pt x="0" y="44948"/>
                      </a:lnTo>
                      <a:lnTo>
                        <a:pt x="59931" y="11525"/>
                      </a:lnTo>
                      <a:lnTo>
                        <a:pt x="59931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9296857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746" name="Freeform: Shape 4745">
                  <a:extLst>
                    <a:ext uri="{FF2B5EF4-FFF2-40B4-BE49-F238E27FC236}">
                      <a16:creationId xmlns:a16="http://schemas.microsoft.com/office/drawing/2014/main" id="{06D78C98-ED46-58B2-3C93-5315B2CAD8EF}"/>
                    </a:ext>
                  </a:extLst>
                </p:cNvPr>
                <p:cNvSpPr/>
                <p:nvPr/>
              </p:nvSpPr>
              <p:spPr>
                <a:xfrm>
                  <a:off x="8178037" y="4336274"/>
                  <a:ext cx="154438" cy="97964"/>
                </a:xfrm>
                <a:custGeom>
                  <a:avLst/>
                  <a:gdLst>
                    <a:gd name="connsiteX0" fmla="*/ 154438 w 154438"/>
                    <a:gd name="connsiteY0" fmla="*/ 0 h 97964"/>
                    <a:gd name="connsiteX1" fmla="*/ 0 w 154438"/>
                    <a:gd name="connsiteY1" fmla="*/ 87592 h 97964"/>
                    <a:gd name="connsiteX2" fmla="*/ 0 w 154438"/>
                    <a:gd name="connsiteY2" fmla="*/ 97965 h 97964"/>
                    <a:gd name="connsiteX3" fmla="*/ 154438 w 154438"/>
                    <a:gd name="connsiteY3" fmla="*/ 11525 h 979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4438" h="97964">
                      <a:moveTo>
                        <a:pt x="154438" y="0"/>
                      </a:moveTo>
                      <a:lnTo>
                        <a:pt x="0" y="87592"/>
                      </a:lnTo>
                      <a:lnTo>
                        <a:pt x="0" y="97965"/>
                      </a:lnTo>
                      <a:lnTo>
                        <a:pt x="154438" y="1152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9296859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747" name="Freeform: Shape 4746">
                  <a:extLst>
                    <a:ext uri="{FF2B5EF4-FFF2-40B4-BE49-F238E27FC236}">
                      <a16:creationId xmlns:a16="http://schemas.microsoft.com/office/drawing/2014/main" id="{16A8DBC3-1009-6EA9-E373-0AE3D92B9E05}"/>
                    </a:ext>
                  </a:extLst>
                </p:cNvPr>
                <p:cNvSpPr/>
                <p:nvPr/>
              </p:nvSpPr>
              <p:spPr>
                <a:xfrm>
                  <a:off x="8349763" y="4253292"/>
                  <a:ext cx="131387" cy="84134"/>
                </a:xfrm>
                <a:custGeom>
                  <a:avLst/>
                  <a:gdLst>
                    <a:gd name="connsiteX0" fmla="*/ 0 w 131387"/>
                    <a:gd name="connsiteY0" fmla="*/ 73762 h 84134"/>
                    <a:gd name="connsiteX1" fmla="*/ 0 w 131387"/>
                    <a:gd name="connsiteY1" fmla="*/ 84134 h 84134"/>
                    <a:gd name="connsiteX2" fmla="*/ 131388 w 131387"/>
                    <a:gd name="connsiteY2" fmla="*/ 10373 h 84134"/>
                    <a:gd name="connsiteX3" fmla="*/ 131388 w 131387"/>
                    <a:gd name="connsiteY3" fmla="*/ 0 h 841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1387" h="84134">
                      <a:moveTo>
                        <a:pt x="0" y="73762"/>
                      </a:moveTo>
                      <a:lnTo>
                        <a:pt x="0" y="84134"/>
                      </a:lnTo>
                      <a:lnTo>
                        <a:pt x="131388" y="10373"/>
                      </a:lnTo>
                      <a:lnTo>
                        <a:pt x="131388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9296855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748" name="Freeform: Shape 4747">
                  <a:extLst>
                    <a:ext uri="{FF2B5EF4-FFF2-40B4-BE49-F238E27FC236}">
                      <a16:creationId xmlns:a16="http://schemas.microsoft.com/office/drawing/2014/main" id="{143DACEE-DFF8-D4A1-760E-D97AFF5234C7}"/>
                    </a:ext>
                  </a:extLst>
                </p:cNvPr>
                <p:cNvSpPr/>
                <p:nvPr/>
              </p:nvSpPr>
              <p:spPr>
                <a:xfrm>
                  <a:off x="7954447" y="4458441"/>
                  <a:ext cx="163658" cy="101422"/>
                </a:xfrm>
                <a:custGeom>
                  <a:avLst/>
                  <a:gdLst>
                    <a:gd name="connsiteX0" fmla="*/ 163659 w 163658"/>
                    <a:gd name="connsiteY0" fmla="*/ 0 h 101422"/>
                    <a:gd name="connsiteX1" fmla="*/ 163659 w 163658"/>
                    <a:gd name="connsiteY1" fmla="*/ 10373 h 101422"/>
                    <a:gd name="connsiteX2" fmla="*/ 0 w 163658"/>
                    <a:gd name="connsiteY2" fmla="*/ 101422 h 101422"/>
                    <a:gd name="connsiteX3" fmla="*/ 0 w 163658"/>
                    <a:gd name="connsiteY3" fmla="*/ 89897 h 1014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658" h="101422">
                      <a:moveTo>
                        <a:pt x="163659" y="0"/>
                      </a:moveTo>
                      <a:lnTo>
                        <a:pt x="163659" y="10373"/>
                      </a:lnTo>
                      <a:lnTo>
                        <a:pt x="0" y="101422"/>
                      </a:lnTo>
                      <a:lnTo>
                        <a:pt x="0" y="89897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9296856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749" name="Freeform: Shape 4748">
                  <a:extLst>
                    <a:ext uri="{FF2B5EF4-FFF2-40B4-BE49-F238E27FC236}">
                      <a16:creationId xmlns:a16="http://schemas.microsoft.com/office/drawing/2014/main" id="{2124FB07-4936-9DF1-9355-94F107C03CE1}"/>
                    </a:ext>
                  </a:extLst>
                </p:cNvPr>
                <p:cNvSpPr/>
                <p:nvPr/>
              </p:nvSpPr>
              <p:spPr>
                <a:xfrm>
                  <a:off x="8127326" y="4429628"/>
                  <a:ext cx="41490" cy="34575"/>
                </a:xfrm>
                <a:custGeom>
                  <a:avLst/>
                  <a:gdLst>
                    <a:gd name="connsiteX0" fmla="*/ 0 w 41490"/>
                    <a:gd name="connsiteY0" fmla="*/ 23051 h 34575"/>
                    <a:gd name="connsiteX1" fmla="*/ 41491 w 41490"/>
                    <a:gd name="connsiteY1" fmla="*/ 0 h 34575"/>
                    <a:gd name="connsiteX2" fmla="*/ 41491 w 41490"/>
                    <a:gd name="connsiteY2" fmla="*/ 10373 h 34575"/>
                    <a:gd name="connsiteX3" fmla="*/ 0 w 41490"/>
                    <a:gd name="connsiteY3" fmla="*/ 34576 h 345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490" h="34575">
                      <a:moveTo>
                        <a:pt x="0" y="23051"/>
                      </a:moveTo>
                      <a:lnTo>
                        <a:pt x="41491" y="0"/>
                      </a:lnTo>
                      <a:lnTo>
                        <a:pt x="41491" y="10373"/>
                      </a:lnTo>
                      <a:lnTo>
                        <a:pt x="0" y="34576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9296853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4750" name="Graphic 4">
              <a:extLst>
                <a:ext uri="{FF2B5EF4-FFF2-40B4-BE49-F238E27FC236}">
                  <a16:creationId xmlns:a16="http://schemas.microsoft.com/office/drawing/2014/main" id="{04CB5D00-EE88-493B-AC3F-EC23FA6A62C0}"/>
                </a:ext>
              </a:extLst>
            </p:cNvPr>
            <p:cNvGrpSpPr/>
            <p:nvPr/>
          </p:nvGrpSpPr>
          <p:grpSpPr>
            <a:xfrm>
              <a:off x="7851584" y="8208182"/>
              <a:ext cx="2575605" cy="2114883"/>
              <a:chOff x="7851584" y="8208182"/>
              <a:chExt cx="2575605" cy="2114883"/>
            </a:xfrm>
          </p:grpSpPr>
          <p:sp>
            <p:nvSpPr>
              <p:cNvPr id="4751" name="Freeform: Shape 4750">
                <a:extLst>
                  <a:ext uri="{FF2B5EF4-FFF2-40B4-BE49-F238E27FC236}">
                    <a16:creationId xmlns:a16="http://schemas.microsoft.com/office/drawing/2014/main" id="{CFD7717A-AB0E-FFF0-9809-4BEA2468A947}"/>
                  </a:ext>
                </a:extLst>
              </p:cNvPr>
              <p:cNvSpPr/>
              <p:nvPr/>
            </p:nvSpPr>
            <p:spPr>
              <a:xfrm>
                <a:off x="8115801" y="8602922"/>
                <a:ext cx="2044579" cy="1720143"/>
              </a:xfrm>
              <a:custGeom>
                <a:avLst/>
                <a:gdLst>
                  <a:gd name="connsiteX0" fmla="*/ 12678 w 2044579"/>
                  <a:gd name="connsiteY0" fmla="*/ 0 h 1720143"/>
                  <a:gd name="connsiteX1" fmla="*/ 23051 w 2044579"/>
                  <a:gd name="connsiteY1" fmla="*/ 43796 h 1720143"/>
                  <a:gd name="connsiteX2" fmla="*/ 1611230 w 2044579"/>
                  <a:gd name="connsiteY2" fmla="*/ 911647 h 1720143"/>
                  <a:gd name="connsiteX3" fmla="*/ 1638890 w 2044579"/>
                  <a:gd name="connsiteY3" fmla="*/ 911647 h 1720143"/>
                  <a:gd name="connsiteX4" fmla="*/ 2024986 w 2044579"/>
                  <a:gd name="connsiteY4" fmla="*/ 689210 h 1720143"/>
                  <a:gd name="connsiteX5" fmla="*/ 2031902 w 2044579"/>
                  <a:gd name="connsiteY5" fmla="*/ 643109 h 1720143"/>
                  <a:gd name="connsiteX6" fmla="*/ 2044579 w 2044579"/>
                  <a:gd name="connsiteY6" fmla="*/ 673074 h 1720143"/>
                  <a:gd name="connsiteX7" fmla="*/ 2044579 w 2044579"/>
                  <a:gd name="connsiteY7" fmla="*/ 1457944 h 1720143"/>
                  <a:gd name="connsiteX8" fmla="*/ 2022681 w 2044579"/>
                  <a:gd name="connsiteY8" fmla="*/ 1494824 h 1720143"/>
                  <a:gd name="connsiteX9" fmla="*/ 1640043 w 2044579"/>
                  <a:gd name="connsiteY9" fmla="*/ 1714957 h 1720143"/>
                  <a:gd name="connsiteX10" fmla="*/ 1599705 w 2044579"/>
                  <a:gd name="connsiteY10" fmla="*/ 1714957 h 1720143"/>
                  <a:gd name="connsiteX11" fmla="*/ 21898 w 2044579"/>
                  <a:gd name="connsiteY11" fmla="*/ 854021 h 1720143"/>
                  <a:gd name="connsiteX12" fmla="*/ 0 w 2044579"/>
                  <a:gd name="connsiteY12" fmla="*/ 815988 h 1720143"/>
                  <a:gd name="connsiteX13" fmla="*/ 0 w 2044579"/>
                  <a:gd name="connsiteY13" fmla="*/ 23051 h 1720143"/>
                  <a:gd name="connsiteX14" fmla="*/ 12678 w 2044579"/>
                  <a:gd name="connsiteY14" fmla="*/ 0 h 17201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044579" h="1720143">
                    <a:moveTo>
                      <a:pt x="12678" y="0"/>
                    </a:moveTo>
                    <a:cubicBezTo>
                      <a:pt x="3457" y="13830"/>
                      <a:pt x="6915" y="34576"/>
                      <a:pt x="23051" y="43796"/>
                    </a:cubicBezTo>
                    <a:lnTo>
                      <a:pt x="1611230" y="911647"/>
                    </a:lnTo>
                    <a:cubicBezTo>
                      <a:pt x="1620450" y="916257"/>
                      <a:pt x="1630823" y="916257"/>
                      <a:pt x="1638890" y="911647"/>
                    </a:cubicBezTo>
                    <a:lnTo>
                      <a:pt x="2024986" y="689210"/>
                    </a:lnTo>
                    <a:cubicBezTo>
                      <a:pt x="2042274" y="679990"/>
                      <a:pt x="2044579" y="655786"/>
                      <a:pt x="2031902" y="643109"/>
                    </a:cubicBezTo>
                    <a:cubicBezTo>
                      <a:pt x="2039969" y="651177"/>
                      <a:pt x="2044579" y="661549"/>
                      <a:pt x="2044579" y="673074"/>
                    </a:cubicBezTo>
                    <a:lnTo>
                      <a:pt x="2044579" y="1457944"/>
                    </a:lnTo>
                    <a:cubicBezTo>
                      <a:pt x="2044579" y="1472927"/>
                      <a:pt x="2036512" y="1487910"/>
                      <a:pt x="2022681" y="1494824"/>
                    </a:cubicBezTo>
                    <a:lnTo>
                      <a:pt x="1640043" y="1714957"/>
                    </a:lnTo>
                    <a:cubicBezTo>
                      <a:pt x="1627365" y="1721872"/>
                      <a:pt x="1612382" y="1721872"/>
                      <a:pt x="1599705" y="1714957"/>
                    </a:cubicBezTo>
                    <a:lnTo>
                      <a:pt x="21898" y="854021"/>
                    </a:lnTo>
                    <a:cubicBezTo>
                      <a:pt x="8068" y="847106"/>
                      <a:pt x="0" y="832123"/>
                      <a:pt x="0" y="815988"/>
                    </a:cubicBezTo>
                    <a:lnTo>
                      <a:pt x="0" y="23051"/>
                    </a:lnTo>
                    <a:cubicBezTo>
                      <a:pt x="0" y="13830"/>
                      <a:pt x="5763" y="4610"/>
                      <a:pt x="12678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7AAFFF"/>
                  </a:gs>
                  <a:gs pos="50000">
                    <a:srgbClr val="A8CAFD"/>
                  </a:gs>
                  <a:gs pos="100000">
                    <a:srgbClr val="D7E5FB"/>
                  </a:gs>
                </a:gsLst>
                <a:lin ang="14570100" scaled="1"/>
              </a:gradFill>
              <a:ln w="115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52" name="Freeform: Shape 4751">
                <a:extLst>
                  <a:ext uri="{FF2B5EF4-FFF2-40B4-BE49-F238E27FC236}">
                    <a16:creationId xmlns:a16="http://schemas.microsoft.com/office/drawing/2014/main" id="{E648DA8B-535B-B5A0-E760-6A3F96A9CCB6}"/>
                  </a:ext>
                </a:extLst>
              </p:cNvPr>
              <p:cNvSpPr/>
              <p:nvPr/>
            </p:nvSpPr>
            <p:spPr>
              <a:xfrm>
                <a:off x="7851584" y="8247367"/>
                <a:ext cx="2574452" cy="1464436"/>
              </a:xfrm>
              <a:custGeom>
                <a:avLst/>
                <a:gdLst>
                  <a:gd name="connsiteX0" fmla="*/ 18729 w 2574452"/>
                  <a:gd name="connsiteY0" fmla="*/ 292165 h 1464436"/>
                  <a:gd name="connsiteX1" fmla="*/ 507399 w 2574452"/>
                  <a:gd name="connsiteY1" fmla="*/ 5186 h 1464436"/>
                  <a:gd name="connsiteX2" fmla="*/ 543127 w 2574452"/>
                  <a:gd name="connsiteY2" fmla="*/ 5186 h 1464436"/>
                  <a:gd name="connsiteX3" fmla="*/ 2555436 w 2574452"/>
                  <a:gd name="connsiteY3" fmla="*/ 1111611 h 1464436"/>
                  <a:gd name="connsiteX4" fmla="*/ 2555436 w 2574452"/>
                  <a:gd name="connsiteY4" fmla="*/ 1178457 h 1464436"/>
                  <a:gd name="connsiteX5" fmla="*/ 2066766 w 2574452"/>
                  <a:gd name="connsiteY5" fmla="*/ 1459673 h 1464436"/>
                  <a:gd name="connsiteX6" fmla="*/ 2031037 w 2574452"/>
                  <a:gd name="connsiteY6" fmla="*/ 1459673 h 1464436"/>
                  <a:gd name="connsiteX7" fmla="*/ 17576 w 2574452"/>
                  <a:gd name="connsiteY7" fmla="*/ 359012 h 1464436"/>
                  <a:gd name="connsiteX8" fmla="*/ 18729 w 2574452"/>
                  <a:gd name="connsiteY8" fmla="*/ 292165 h 1464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574452" h="1464436">
                    <a:moveTo>
                      <a:pt x="18729" y="292165"/>
                    </a:moveTo>
                    <a:lnTo>
                      <a:pt x="507399" y="5186"/>
                    </a:lnTo>
                    <a:cubicBezTo>
                      <a:pt x="518924" y="-1729"/>
                      <a:pt x="531602" y="-1729"/>
                      <a:pt x="543127" y="5186"/>
                    </a:cubicBezTo>
                    <a:lnTo>
                      <a:pt x="2555436" y="1111611"/>
                    </a:lnTo>
                    <a:cubicBezTo>
                      <a:pt x="2580792" y="1126593"/>
                      <a:pt x="2580792" y="1163474"/>
                      <a:pt x="2555436" y="1178457"/>
                    </a:cubicBezTo>
                    <a:lnTo>
                      <a:pt x="2066766" y="1459673"/>
                    </a:lnTo>
                    <a:cubicBezTo>
                      <a:pt x="2055240" y="1465436"/>
                      <a:pt x="2042562" y="1466588"/>
                      <a:pt x="2031037" y="1459673"/>
                    </a:cubicBezTo>
                    <a:lnTo>
                      <a:pt x="17576" y="359012"/>
                    </a:lnTo>
                    <a:cubicBezTo>
                      <a:pt x="-5475" y="344029"/>
                      <a:pt x="-6627" y="307148"/>
                      <a:pt x="18729" y="292165"/>
                    </a:cubicBezTo>
                    <a:close/>
                  </a:path>
                </a:pathLst>
              </a:custGeom>
              <a:gradFill>
                <a:gsLst>
                  <a:gs pos="0">
                    <a:srgbClr val="75AFF7"/>
                  </a:gs>
                  <a:gs pos="50000">
                    <a:srgbClr val="4292FB"/>
                  </a:gs>
                  <a:gs pos="100000">
                    <a:srgbClr val="1075FF"/>
                  </a:gs>
                </a:gsLst>
                <a:lin ang="10800000" scaled="1"/>
              </a:gradFill>
              <a:ln w="115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53" name="Freeform: Shape 4752">
                <a:extLst>
                  <a:ext uri="{FF2B5EF4-FFF2-40B4-BE49-F238E27FC236}">
                    <a16:creationId xmlns:a16="http://schemas.microsoft.com/office/drawing/2014/main" id="{2B36185D-E3D6-9B6F-56F7-142281808995}"/>
                  </a:ext>
                </a:extLst>
              </p:cNvPr>
              <p:cNvSpPr/>
              <p:nvPr/>
            </p:nvSpPr>
            <p:spPr>
              <a:xfrm>
                <a:off x="7851726" y="8208182"/>
                <a:ext cx="2575463" cy="1463706"/>
              </a:xfrm>
              <a:custGeom>
                <a:avLst/>
                <a:gdLst>
                  <a:gd name="connsiteX0" fmla="*/ 18587 w 2575463"/>
                  <a:gd name="connsiteY0" fmla="*/ 292165 h 1463706"/>
                  <a:gd name="connsiteX1" fmla="*/ 507258 w 2575463"/>
                  <a:gd name="connsiteY1" fmla="*/ 5186 h 1463706"/>
                  <a:gd name="connsiteX2" fmla="*/ 542986 w 2575463"/>
                  <a:gd name="connsiteY2" fmla="*/ 5186 h 1463706"/>
                  <a:gd name="connsiteX3" fmla="*/ 2556447 w 2575463"/>
                  <a:gd name="connsiteY3" fmla="*/ 1110458 h 1463706"/>
                  <a:gd name="connsiteX4" fmla="*/ 2556447 w 2575463"/>
                  <a:gd name="connsiteY4" fmla="*/ 1177304 h 1463706"/>
                  <a:gd name="connsiteX5" fmla="*/ 2067777 w 2575463"/>
                  <a:gd name="connsiteY5" fmla="*/ 1458521 h 1463706"/>
                  <a:gd name="connsiteX6" fmla="*/ 2032048 w 2575463"/>
                  <a:gd name="connsiteY6" fmla="*/ 1458521 h 1463706"/>
                  <a:gd name="connsiteX7" fmla="*/ 18587 w 2575463"/>
                  <a:gd name="connsiteY7" fmla="*/ 357859 h 1463706"/>
                  <a:gd name="connsiteX8" fmla="*/ 18587 w 2575463"/>
                  <a:gd name="connsiteY8" fmla="*/ 292165 h 14637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575463" h="1463706">
                    <a:moveTo>
                      <a:pt x="18587" y="292165"/>
                    </a:moveTo>
                    <a:lnTo>
                      <a:pt x="507258" y="5186"/>
                    </a:lnTo>
                    <a:cubicBezTo>
                      <a:pt x="518783" y="-1729"/>
                      <a:pt x="531461" y="-1729"/>
                      <a:pt x="542986" y="5186"/>
                    </a:cubicBezTo>
                    <a:lnTo>
                      <a:pt x="2556447" y="1110458"/>
                    </a:lnTo>
                    <a:cubicBezTo>
                      <a:pt x="2581803" y="1125441"/>
                      <a:pt x="2581803" y="1162322"/>
                      <a:pt x="2556447" y="1177304"/>
                    </a:cubicBezTo>
                    <a:lnTo>
                      <a:pt x="2067777" y="1458521"/>
                    </a:lnTo>
                    <a:cubicBezTo>
                      <a:pt x="2056251" y="1465435"/>
                      <a:pt x="2043573" y="1465435"/>
                      <a:pt x="2032048" y="1458521"/>
                    </a:cubicBezTo>
                    <a:lnTo>
                      <a:pt x="18587" y="357859"/>
                    </a:lnTo>
                    <a:cubicBezTo>
                      <a:pt x="-5616" y="345181"/>
                      <a:pt x="-6769" y="307148"/>
                      <a:pt x="18587" y="292165"/>
                    </a:cubicBezTo>
                    <a:close/>
                  </a:path>
                </a:pathLst>
              </a:custGeom>
              <a:solidFill>
                <a:srgbClr val="E9F1FA"/>
              </a:solidFill>
              <a:ln w="115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4754" name="Graphic 4">
              <a:extLst>
                <a:ext uri="{FF2B5EF4-FFF2-40B4-BE49-F238E27FC236}">
                  <a16:creationId xmlns:a16="http://schemas.microsoft.com/office/drawing/2014/main" id="{4934C1AD-8EDE-F299-B575-8C4E5965CC17}"/>
                </a:ext>
              </a:extLst>
            </p:cNvPr>
            <p:cNvGrpSpPr/>
            <p:nvPr/>
          </p:nvGrpSpPr>
          <p:grpSpPr>
            <a:xfrm>
              <a:off x="8272544" y="8157110"/>
              <a:ext cx="828859" cy="768806"/>
              <a:chOff x="8272544" y="8157110"/>
              <a:chExt cx="828859" cy="768806"/>
            </a:xfrm>
          </p:grpSpPr>
          <p:sp>
            <p:nvSpPr>
              <p:cNvPr id="4755" name="Freeform: Shape 4754">
                <a:extLst>
                  <a:ext uri="{FF2B5EF4-FFF2-40B4-BE49-F238E27FC236}">
                    <a16:creationId xmlns:a16="http://schemas.microsoft.com/office/drawing/2014/main" id="{BCA0934B-FE56-3B27-1FC8-78DAACB2B19D}"/>
                  </a:ext>
                </a:extLst>
              </p:cNvPr>
              <p:cNvSpPr/>
              <p:nvPr/>
            </p:nvSpPr>
            <p:spPr>
              <a:xfrm>
                <a:off x="8272832" y="8513889"/>
                <a:ext cx="731276" cy="401654"/>
              </a:xfrm>
              <a:custGeom>
                <a:avLst/>
                <a:gdLst>
                  <a:gd name="connsiteX0" fmla="*/ 726955 w 731276"/>
                  <a:gd name="connsiteY0" fmla="*/ 231946 h 401654"/>
                  <a:gd name="connsiteX1" fmla="*/ 314351 w 731276"/>
                  <a:gd name="connsiteY1" fmla="*/ 2594 h 401654"/>
                  <a:gd name="connsiteX2" fmla="*/ 292453 w 731276"/>
                  <a:gd name="connsiteY2" fmla="*/ 2594 h 401654"/>
                  <a:gd name="connsiteX3" fmla="*/ 4322 w 731276"/>
                  <a:gd name="connsiteY3" fmla="*/ 158184 h 401654"/>
                  <a:gd name="connsiteX4" fmla="*/ 4322 w 731276"/>
                  <a:gd name="connsiteY4" fmla="*/ 169710 h 401654"/>
                  <a:gd name="connsiteX5" fmla="*/ 416926 w 731276"/>
                  <a:gd name="connsiteY5" fmla="*/ 399062 h 401654"/>
                  <a:gd name="connsiteX6" fmla="*/ 438824 w 731276"/>
                  <a:gd name="connsiteY6" fmla="*/ 399062 h 401654"/>
                  <a:gd name="connsiteX7" fmla="*/ 726955 w 731276"/>
                  <a:gd name="connsiteY7" fmla="*/ 243471 h 401654"/>
                  <a:gd name="connsiteX8" fmla="*/ 726955 w 731276"/>
                  <a:gd name="connsiteY8" fmla="*/ 231946 h 4016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31276" h="401654">
                    <a:moveTo>
                      <a:pt x="726955" y="231946"/>
                    </a:moveTo>
                    <a:lnTo>
                      <a:pt x="314351" y="2594"/>
                    </a:lnTo>
                    <a:cubicBezTo>
                      <a:pt x="308589" y="-865"/>
                      <a:pt x="299368" y="-865"/>
                      <a:pt x="292453" y="2594"/>
                    </a:cubicBezTo>
                    <a:lnTo>
                      <a:pt x="4322" y="158184"/>
                    </a:lnTo>
                    <a:cubicBezTo>
                      <a:pt x="-1441" y="161642"/>
                      <a:pt x="-1441" y="166252"/>
                      <a:pt x="4322" y="169710"/>
                    </a:cubicBezTo>
                    <a:lnTo>
                      <a:pt x="416926" y="399062"/>
                    </a:lnTo>
                    <a:cubicBezTo>
                      <a:pt x="422688" y="402519"/>
                      <a:pt x="431909" y="402519"/>
                      <a:pt x="438824" y="399062"/>
                    </a:cubicBezTo>
                    <a:lnTo>
                      <a:pt x="726955" y="243471"/>
                    </a:lnTo>
                    <a:cubicBezTo>
                      <a:pt x="732718" y="240013"/>
                      <a:pt x="732718" y="234251"/>
                      <a:pt x="726955" y="231946"/>
                    </a:cubicBezTo>
                    <a:close/>
                  </a:path>
                </a:pathLst>
              </a:custGeom>
              <a:gradFill>
                <a:gsLst>
                  <a:gs pos="0">
                    <a:srgbClr val="D7E5FB"/>
                  </a:gs>
                  <a:gs pos="50000">
                    <a:srgbClr val="A8CAFD"/>
                  </a:gs>
                  <a:gs pos="100000">
                    <a:srgbClr val="7AAFFF"/>
                  </a:gs>
                </a:gsLst>
                <a:lin ang="10800000" scaled="1"/>
              </a:gradFill>
              <a:ln w="115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56" name="Freeform: Shape 4755">
                <a:extLst>
                  <a:ext uri="{FF2B5EF4-FFF2-40B4-BE49-F238E27FC236}">
                    <a16:creationId xmlns:a16="http://schemas.microsoft.com/office/drawing/2014/main" id="{17A42144-B12F-8FB2-5AED-A21F3C2363AD}"/>
                  </a:ext>
                </a:extLst>
              </p:cNvPr>
              <p:cNvSpPr/>
              <p:nvPr/>
            </p:nvSpPr>
            <p:spPr>
              <a:xfrm>
                <a:off x="8426694" y="8712123"/>
                <a:ext cx="212217" cy="115828"/>
              </a:xfrm>
              <a:custGeom>
                <a:avLst/>
                <a:gdLst>
                  <a:gd name="connsiteX0" fmla="*/ 206590 w 212217"/>
                  <a:gd name="connsiteY0" fmla="*/ 56762 h 115828"/>
                  <a:gd name="connsiteX1" fmla="*/ 109778 w 212217"/>
                  <a:gd name="connsiteY1" fmla="*/ 2593 h 115828"/>
                  <a:gd name="connsiteX2" fmla="*/ 83270 w 212217"/>
                  <a:gd name="connsiteY2" fmla="*/ 2593 h 115828"/>
                  <a:gd name="connsiteX3" fmla="*/ 6051 w 212217"/>
                  <a:gd name="connsiteY3" fmla="*/ 44084 h 115828"/>
                  <a:gd name="connsiteX4" fmla="*/ 6051 w 212217"/>
                  <a:gd name="connsiteY4" fmla="*/ 59067 h 115828"/>
                  <a:gd name="connsiteX5" fmla="*/ 102863 w 212217"/>
                  <a:gd name="connsiteY5" fmla="*/ 113236 h 115828"/>
                  <a:gd name="connsiteX6" fmla="*/ 129371 w 212217"/>
                  <a:gd name="connsiteY6" fmla="*/ 113236 h 115828"/>
                  <a:gd name="connsiteX7" fmla="*/ 206590 w 212217"/>
                  <a:gd name="connsiteY7" fmla="*/ 71745 h 115828"/>
                  <a:gd name="connsiteX8" fmla="*/ 206590 w 212217"/>
                  <a:gd name="connsiteY8" fmla="*/ 56762 h 1158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2217" h="115828">
                    <a:moveTo>
                      <a:pt x="206590" y="56762"/>
                    </a:moveTo>
                    <a:lnTo>
                      <a:pt x="109778" y="2593"/>
                    </a:lnTo>
                    <a:cubicBezTo>
                      <a:pt x="102863" y="-864"/>
                      <a:pt x="90185" y="-864"/>
                      <a:pt x="83270" y="2593"/>
                    </a:cubicBezTo>
                    <a:lnTo>
                      <a:pt x="6051" y="44084"/>
                    </a:lnTo>
                    <a:cubicBezTo>
                      <a:pt x="-2017" y="48694"/>
                      <a:pt x="-2017" y="54457"/>
                      <a:pt x="6051" y="59067"/>
                    </a:cubicBezTo>
                    <a:lnTo>
                      <a:pt x="102863" y="113236"/>
                    </a:lnTo>
                    <a:cubicBezTo>
                      <a:pt x="109778" y="116693"/>
                      <a:pt x="122456" y="116693"/>
                      <a:pt x="129371" y="113236"/>
                    </a:cubicBezTo>
                    <a:lnTo>
                      <a:pt x="206590" y="71745"/>
                    </a:lnTo>
                    <a:cubicBezTo>
                      <a:pt x="213505" y="67135"/>
                      <a:pt x="214658" y="61372"/>
                      <a:pt x="206590" y="56762"/>
                    </a:cubicBezTo>
                    <a:close/>
                  </a:path>
                </a:pathLst>
              </a:custGeom>
              <a:gradFill>
                <a:gsLst>
                  <a:gs pos="0">
                    <a:srgbClr val="D7E5FB"/>
                  </a:gs>
                  <a:gs pos="50000">
                    <a:srgbClr val="A8CAFD"/>
                  </a:gs>
                  <a:gs pos="100000">
                    <a:srgbClr val="7AAFFF"/>
                  </a:gs>
                </a:gsLst>
                <a:lin ang="0" scaled="1"/>
              </a:gradFill>
              <a:ln w="115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57" name="Freeform: Shape 4756">
                <a:extLst>
                  <a:ext uri="{FF2B5EF4-FFF2-40B4-BE49-F238E27FC236}">
                    <a16:creationId xmlns:a16="http://schemas.microsoft.com/office/drawing/2014/main" id="{489628A5-614B-11B3-AA48-E8FD14CDCE3F}"/>
                  </a:ext>
                </a:extLst>
              </p:cNvPr>
              <p:cNvSpPr/>
              <p:nvPr/>
            </p:nvSpPr>
            <p:spPr>
              <a:xfrm>
                <a:off x="8426694" y="8715869"/>
                <a:ext cx="212641" cy="116693"/>
              </a:xfrm>
              <a:custGeom>
                <a:avLst/>
                <a:gdLst>
                  <a:gd name="connsiteX0" fmla="*/ 206590 w 212641"/>
                  <a:gd name="connsiteY0" fmla="*/ 57627 h 116693"/>
                  <a:gd name="connsiteX1" fmla="*/ 109778 w 212641"/>
                  <a:gd name="connsiteY1" fmla="*/ 3458 h 116693"/>
                  <a:gd name="connsiteX2" fmla="*/ 83270 w 212641"/>
                  <a:gd name="connsiteY2" fmla="*/ 3458 h 116693"/>
                  <a:gd name="connsiteX3" fmla="*/ 6051 w 212641"/>
                  <a:gd name="connsiteY3" fmla="*/ 44948 h 116693"/>
                  <a:gd name="connsiteX4" fmla="*/ 6051 w 212641"/>
                  <a:gd name="connsiteY4" fmla="*/ 59932 h 116693"/>
                  <a:gd name="connsiteX5" fmla="*/ 102863 w 212641"/>
                  <a:gd name="connsiteY5" fmla="*/ 114100 h 116693"/>
                  <a:gd name="connsiteX6" fmla="*/ 129371 w 212641"/>
                  <a:gd name="connsiteY6" fmla="*/ 114100 h 116693"/>
                  <a:gd name="connsiteX7" fmla="*/ 206590 w 212641"/>
                  <a:gd name="connsiteY7" fmla="*/ 72609 h 116693"/>
                  <a:gd name="connsiteX8" fmla="*/ 206590 w 212641"/>
                  <a:gd name="connsiteY8" fmla="*/ 57627 h 1166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2641" h="116693">
                    <a:moveTo>
                      <a:pt x="206590" y="57627"/>
                    </a:moveTo>
                    <a:lnTo>
                      <a:pt x="109778" y="3458"/>
                    </a:lnTo>
                    <a:cubicBezTo>
                      <a:pt x="102863" y="-1153"/>
                      <a:pt x="90185" y="-1153"/>
                      <a:pt x="83270" y="3458"/>
                    </a:cubicBezTo>
                    <a:lnTo>
                      <a:pt x="6051" y="44948"/>
                    </a:lnTo>
                    <a:cubicBezTo>
                      <a:pt x="-2017" y="49559"/>
                      <a:pt x="-2017" y="55321"/>
                      <a:pt x="6051" y="59932"/>
                    </a:cubicBezTo>
                    <a:lnTo>
                      <a:pt x="102863" y="114100"/>
                    </a:lnTo>
                    <a:cubicBezTo>
                      <a:pt x="109778" y="117558"/>
                      <a:pt x="122456" y="117558"/>
                      <a:pt x="129371" y="114100"/>
                    </a:cubicBezTo>
                    <a:lnTo>
                      <a:pt x="206590" y="72609"/>
                    </a:lnTo>
                    <a:cubicBezTo>
                      <a:pt x="214658" y="67999"/>
                      <a:pt x="214658" y="61084"/>
                      <a:pt x="206590" y="57627"/>
                    </a:cubicBezTo>
                    <a:close/>
                  </a:path>
                </a:pathLst>
              </a:custGeom>
              <a:solidFill>
                <a:srgbClr val="CEE3FE"/>
              </a:solidFill>
              <a:ln w="115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58" name="Freeform: Shape 4757">
                <a:extLst>
                  <a:ext uri="{FF2B5EF4-FFF2-40B4-BE49-F238E27FC236}">
                    <a16:creationId xmlns:a16="http://schemas.microsoft.com/office/drawing/2014/main" id="{A7CBFADD-BAEE-33B8-1272-98411AF37E34}"/>
                  </a:ext>
                </a:extLst>
              </p:cNvPr>
              <p:cNvSpPr/>
              <p:nvPr/>
            </p:nvSpPr>
            <p:spPr>
              <a:xfrm>
                <a:off x="8272544" y="8678988"/>
                <a:ext cx="731133" cy="246928"/>
              </a:xfrm>
              <a:custGeom>
                <a:avLst/>
                <a:gdLst>
                  <a:gd name="connsiteX0" fmla="*/ 727243 w 731133"/>
                  <a:gd name="connsiteY0" fmla="*/ 78372 h 246928"/>
                  <a:gd name="connsiteX1" fmla="*/ 439112 w 731133"/>
                  <a:gd name="connsiteY1" fmla="*/ 233962 h 246928"/>
                  <a:gd name="connsiteX2" fmla="*/ 417214 w 731133"/>
                  <a:gd name="connsiteY2" fmla="*/ 233962 h 246928"/>
                  <a:gd name="connsiteX3" fmla="*/ 2305 w 731133"/>
                  <a:gd name="connsiteY3" fmla="*/ 3457 h 246928"/>
                  <a:gd name="connsiteX4" fmla="*/ 1153 w 731133"/>
                  <a:gd name="connsiteY4" fmla="*/ 2305 h 246928"/>
                  <a:gd name="connsiteX5" fmla="*/ 1153 w 731133"/>
                  <a:gd name="connsiteY5" fmla="*/ 2305 h 246928"/>
                  <a:gd name="connsiteX6" fmla="*/ 0 w 731133"/>
                  <a:gd name="connsiteY6" fmla="*/ 0 h 246928"/>
                  <a:gd name="connsiteX7" fmla="*/ 0 w 731133"/>
                  <a:gd name="connsiteY7" fmla="*/ 9220 h 246928"/>
                  <a:gd name="connsiteX8" fmla="*/ 4610 w 731133"/>
                  <a:gd name="connsiteY8" fmla="*/ 16136 h 246928"/>
                  <a:gd name="connsiteX9" fmla="*/ 416061 w 731133"/>
                  <a:gd name="connsiteY9" fmla="*/ 244335 h 246928"/>
                  <a:gd name="connsiteX10" fmla="*/ 437960 w 731133"/>
                  <a:gd name="connsiteY10" fmla="*/ 244335 h 246928"/>
                  <a:gd name="connsiteX11" fmla="*/ 726091 w 731133"/>
                  <a:gd name="connsiteY11" fmla="*/ 88745 h 246928"/>
                  <a:gd name="connsiteX12" fmla="*/ 730701 w 731133"/>
                  <a:gd name="connsiteY12" fmla="*/ 82982 h 246928"/>
                  <a:gd name="connsiteX13" fmla="*/ 730701 w 731133"/>
                  <a:gd name="connsiteY13" fmla="*/ 73762 h 246928"/>
                  <a:gd name="connsiteX14" fmla="*/ 727243 w 731133"/>
                  <a:gd name="connsiteY14" fmla="*/ 78372 h 246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731133" h="246928">
                    <a:moveTo>
                      <a:pt x="727243" y="78372"/>
                    </a:moveTo>
                    <a:lnTo>
                      <a:pt x="439112" y="233962"/>
                    </a:lnTo>
                    <a:cubicBezTo>
                      <a:pt x="433349" y="237420"/>
                      <a:pt x="424129" y="237420"/>
                      <a:pt x="417214" y="233962"/>
                    </a:cubicBezTo>
                    <a:cubicBezTo>
                      <a:pt x="417214" y="233962"/>
                      <a:pt x="3458" y="3457"/>
                      <a:pt x="2305" y="3457"/>
                    </a:cubicBezTo>
                    <a:cubicBezTo>
                      <a:pt x="2305" y="3457"/>
                      <a:pt x="1153" y="2305"/>
                      <a:pt x="1153" y="2305"/>
                    </a:cubicBezTo>
                    <a:cubicBezTo>
                      <a:pt x="1153" y="2305"/>
                      <a:pt x="1153" y="2305"/>
                      <a:pt x="1153" y="2305"/>
                    </a:cubicBezTo>
                    <a:cubicBezTo>
                      <a:pt x="1153" y="2305"/>
                      <a:pt x="1153" y="1152"/>
                      <a:pt x="0" y="0"/>
                    </a:cubicBezTo>
                    <a:lnTo>
                      <a:pt x="0" y="9220"/>
                    </a:lnTo>
                    <a:cubicBezTo>
                      <a:pt x="0" y="9220"/>
                      <a:pt x="0" y="13830"/>
                      <a:pt x="4610" y="16136"/>
                    </a:cubicBezTo>
                    <a:cubicBezTo>
                      <a:pt x="4610" y="16136"/>
                      <a:pt x="416061" y="244335"/>
                      <a:pt x="416061" y="244335"/>
                    </a:cubicBezTo>
                    <a:cubicBezTo>
                      <a:pt x="421824" y="247793"/>
                      <a:pt x="431044" y="247793"/>
                      <a:pt x="437960" y="244335"/>
                    </a:cubicBezTo>
                    <a:lnTo>
                      <a:pt x="726091" y="88745"/>
                    </a:lnTo>
                    <a:cubicBezTo>
                      <a:pt x="729548" y="87592"/>
                      <a:pt x="730701" y="85287"/>
                      <a:pt x="730701" y="82982"/>
                    </a:cubicBezTo>
                    <a:lnTo>
                      <a:pt x="730701" y="73762"/>
                    </a:lnTo>
                    <a:cubicBezTo>
                      <a:pt x="731854" y="73762"/>
                      <a:pt x="730701" y="76066"/>
                      <a:pt x="727243" y="78372"/>
                    </a:cubicBezTo>
                    <a:close/>
                  </a:path>
                </a:pathLst>
              </a:custGeom>
              <a:gradFill>
                <a:gsLst>
                  <a:gs pos="0">
                    <a:srgbClr val="D7E5FB"/>
                  </a:gs>
                  <a:gs pos="50000">
                    <a:srgbClr val="A8CAFD"/>
                  </a:gs>
                  <a:gs pos="100000">
                    <a:srgbClr val="7AAFFF"/>
                  </a:gs>
                </a:gsLst>
                <a:lin ang="0" scaled="1"/>
              </a:gradFill>
              <a:ln w="115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4759" name="Graphic 4">
                <a:extLst>
                  <a:ext uri="{FF2B5EF4-FFF2-40B4-BE49-F238E27FC236}">
                    <a16:creationId xmlns:a16="http://schemas.microsoft.com/office/drawing/2014/main" id="{798C670D-53E8-739A-EA09-849D194494F2}"/>
                  </a:ext>
                </a:extLst>
              </p:cNvPr>
              <p:cNvGrpSpPr/>
              <p:nvPr/>
            </p:nvGrpSpPr>
            <p:grpSpPr>
              <a:xfrm>
                <a:off x="8403932" y="8536363"/>
                <a:ext cx="550618" cy="300521"/>
                <a:chOff x="8403932" y="8536363"/>
                <a:chExt cx="550618" cy="300521"/>
              </a:xfrm>
            </p:grpSpPr>
            <p:sp>
              <p:nvSpPr>
                <p:cNvPr id="4760" name="Freeform: Shape 4759">
                  <a:extLst>
                    <a:ext uri="{FF2B5EF4-FFF2-40B4-BE49-F238E27FC236}">
                      <a16:creationId xmlns:a16="http://schemas.microsoft.com/office/drawing/2014/main" id="{27C07DF4-4489-2022-A529-C15FABDCF141}"/>
                    </a:ext>
                  </a:extLst>
                </p:cNvPr>
                <p:cNvSpPr/>
                <p:nvPr/>
              </p:nvSpPr>
              <p:spPr>
                <a:xfrm>
                  <a:off x="8403932" y="8547600"/>
                  <a:ext cx="534771" cy="254708"/>
                </a:xfrm>
                <a:custGeom>
                  <a:avLst/>
                  <a:gdLst>
                    <a:gd name="connsiteX0" fmla="*/ 534772 w 534771"/>
                    <a:gd name="connsiteY0" fmla="*/ 215522 h 254708"/>
                    <a:gd name="connsiteX1" fmla="*/ 533619 w 534771"/>
                    <a:gd name="connsiteY1" fmla="*/ 215522 h 254708"/>
                    <a:gd name="connsiteX2" fmla="*/ 533619 w 534771"/>
                    <a:gd name="connsiteY2" fmla="*/ 215522 h 254708"/>
                    <a:gd name="connsiteX3" fmla="*/ 532466 w 534771"/>
                    <a:gd name="connsiteY3" fmla="*/ 215522 h 254708"/>
                    <a:gd name="connsiteX4" fmla="*/ 532466 w 534771"/>
                    <a:gd name="connsiteY4" fmla="*/ 215522 h 254708"/>
                    <a:gd name="connsiteX5" fmla="*/ 531314 w 534771"/>
                    <a:gd name="connsiteY5" fmla="*/ 215522 h 254708"/>
                    <a:gd name="connsiteX6" fmla="*/ 531314 w 534771"/>
                    <a:gd name="connsiteY6" fmla="*/ 215522 h 254708"/>
                    <a:gd name="connsiteX7" fmla="*/ 530162 w 534771"/>
                    <a:gd name="connsiteY7" fmla="*/ 215522 h 254708"/>
                    <a:gd name="connsiteX8" fmla="*/ 511721 w 534771"/>
                    <a:gd name="connsiteY8" fmla="*/ 205150 h 254708"/>
                    <a:gd name="connsiteX9" fmla="*/ 510568 w 534771"/>
                    <a:gd name="connsiteY9" fmla="*/ 203997 h 254708"/>
                    <a:gd name="connsiteX10" fmla="*/ 523246 w 534771"/>
                    <a:gd name="connsiteY10" fmla="*/ 197082 h 254708"/>
                    <a:gd name="connsiteX11" fmla="*/ 524399 w 534771"/>
                    <a:gd name="connsiteY11" fmla="*/ 195929 h 254708"/>
                    <a:gd name="connsiteX12" fmla="*/ 524399 w 534771"/>
                    <a:gd name="connsiteY12" fmla="*/ 191320 h 254708"/>
                    <a:gd name="connsiteX13" fmla="*/ 523246 w 534771"/>
                    <a:gd name="connsiteY13" fmla="*/ 192472 h 254708"/>
                    <a:gd name="connsiteX14" fmla="*/ 508264 w 534771"/>
                    <a:gd name="connsiteY14" fmla="*/ 200540 h 254708"/>
                    <a:gd name="connsiteX15" fmla="*/ 507111 w 534771"/>
                    <a:gd name="connsiteY15" fmla="*/ 200540 h 254708"/>
                    <a:gd name="connsiteX16" fmla="*/ 507111 w 534771"/>
                    <a:gd name="connsiteY16" fmla="*/ 200540 h 254708"/>
                    <a:gd name="connsiteX17" fmla="*/ 505958 w 534771"/>
                    <a:gd name="connsiteY17" fmla="*/ 200540 h 254708"/>
                    <a:gd name="connsiteX18" fmla="*/ 505958 w 534771"/>
                    <a:gd name="connsiteY18" fmla="*/ 200540 h 254708"/>
                    <a:gd name="connsiteX19" fmla="*/ 504806 w 534771"/>
                    <a:gd name="connsiteY19" fmla="*/ 200540 h 254708"/>
                    <a:gd name="connsiteX20" fmla="*/ 504806 w 534771"/>
                    <a:gd name="connsiteY20" fmla="*/ 200540 h 254708"/>
                    <a:gd name="connsiteX21" fmla="*/ 503653 w 534771"/>
                    <a:gd name="connsiteY21" fmla="*/ 200540 h 254708"/>
                    <a:gd name="connsiteX22" fmla="*/ 485213 w 534771"/>
                    <a:gd name="connsiteY22" fmla="*/ 190167 h 254708"/>
                    <a:gd name="connsiteX23" fmla="*/ 484061 w 534771"/>
                    <a:gd name="connsiteY23" fmla="*/ 189014 h 254708"/>
                    <a:gd name="connsiteX24" fmla="*/ 496738 w 534771"/>
                    <a:gd name="connsiteY24" fmla="*/ 182100 h 254708"/>
                    <a:gd name="connsiteX25" fmla="*/ 497891 w 534771"/>
                    <a:gd name="connsiteY25" fmla="*/ 180947 h 254708"/>
                    <a:gd name="connsiteX26" fmla="*/ 497891 w 534771"/>
                    <a:gd name="connsiteY26" fmla="*/ 176337 h 254708"/>
                    <a:gd name="connsiteX27" fmla="*/ 496738 w 534771"/>
                    <a:gd name="connsiteY27" fmla="*/ 177489 h 254708"/>
                    <a:gd name="connsiteX28" fmla="*/ 481755 w 534771"/>
                    <a:gd name="connsiteY28" fmla="*/ 185557 h 254708"/>
                    <a:gd name="connsiteX29" fmla="*/ 480603 w 534771"/>
                    <a:gd name="connsiteY29" fmla="*/ 185557 h 254708"/>
                    <a:gd name="connsiteX30" fmla="*/ 480603 w 534771"/>
                    <a:gd name="connsiteY30" fmla="*/ 185557 h 254708"/>
                    <a:gd name="connsiteX31" fmla="*/ 479450 w 534771"/>
                    <a:gd name="connsiteY31" fmla="*/ 185557 h 254708"/>
                    <a:gd name="connsiteX32" fmla="*/ 479450 w 534771"/>
                    <a:gd name="connsiteY32" fmla="*/ 185557 h 254708"/>
                    <a:gd name="connsiteX33" fmla="*/ 478298 w 534771"/>
                    <a:gd name="connsiteY33" fmla="*/ 185557 h 254708"/>
                    <a:gd name="connsiteX34" fmla="*/ 478298 w 534771"/>
                    <a:gd name="connsiteY34" fmla="*/ 185557 h 254708"/>
                    <a:gd name="connsiteX35" fmla="*/ 477145 w 534771"/>
                    <a:gd name="connsiteY35" fmla="*/ 185557 h 254708"/>
                    <a:gd name="connsiteX36" fmla="*/ 458705 w 534771"/>
                    <a:gd name="connsiteY36" fmla="*/ 175184 h 254708"/>
                    <a:gd name="connsiteX37" fmla="*/ 457552 w 534771"/>
                    <a:gd name="connsiteY37" fmla="*/ 174032 h 254708"/>
                    <a:gd name="connsiteX38" fmla="*/ 470230 w 534771"/>
                    <a:gd name="connsiteY38" fmla="*/ 167116 h 254708"/>
                    <a:gd name="connsiteX39" fmla="*/ 471383 w 534771"/>
                    <a:gd name="connsiteY39" fmla="*/ 165964 h 254708"/>
                    <a:gd name="connsiteX40" fmla="*/ 471383 w 534771"/>
                    <a:gd name="connsiteY40" fmla="*/ 161354 h 254708"/>
                    <a:gd name="connsiteX41" fmla="*/ 470230 w 534771"/>
                    <a:gd name="connsiteY41" fmla="*/ 162506 h 254708"/>
                    <a:gd name="connsiteX42" fmla="*/ 455247 w 534771"/>
                    <a:gd name="connsiteY42" fmla="*/ 170574 h 254708"/>
                    <a:gd name="connsiteX43" fmla="*/ 454095 w 534771"/>
                    <a:gd name="connsiteY43" fmla="*/ 170574 h 254708"/>
                    <a:gd name="connsiteX44" fmla="*/ 454095 w 534771"/>
                    <a:gd name="connsiteY44" fmla="*/ 170574 h 254708"/>
                    <a:gd name="connsiteX45" fmla="*/ 452942 w 534771"/>
                    <a:gd name="connsiteY45" fmla="*/ 170574 h 254708"/>
                    <a:gd name="connsiteX46" fmla="*/ 452942 w 534771"/>
                    <a:gd name="connsiteY46" fmla="*/ 170574 h 254708"/>
                    <a:gd name="connsiteX47" fmla="*/ 451790 w 534771"/>
                    <a:gd name="connsiteY47" fmla="*/ 170574 h 254708"/>
                    <a:gd name="connsiteX48" fmla="*/ 451790 w 534771"/>
                    <a:gd name="connsiteY48" fmla="*/ 170574 h 254708"/>
                    <a:gd name="connsiteX49" fmla="*/ 450637 w 534771"/>
                    <a:gd name="connsiteY49" fmla="*/ 170574 h 254708"/>
                    <a:gd name="connsiteX50" fmla="*/ 432197 w 534771"/>
                    <a:gd name="connsiteY50" fmla="*/ 160201 h 254708"/>
                    <a:gd name="connsiteX51" fmla="*/ 431044 w 534771"/>
                    <a:gd name="connsiteY51" fmla="*/ 159049 h 254708"/>
                    <a:gd name="connsiteX52" fmla="*/ 443722 w 534771"/>
                    <a:gd name="connsiteY52" fmla="*/ 152133 h 254708"/>
                    <a:gd name="connsiteX53" fmla="*/ 444875 w 534771"/>
                    <a:gd name="connsiteY53" fmla="*/ 150981 h 254708"/>
                    <a:gd name="connsiteX54" fmla="*/ 444875 w 534771"/>
                    <a:gd name="connsiteY54" fmla="*/ 146371 h 254708"/>
                    <a:gd name="connsiteX55" fmla="*/ 444875 w 534771"/>
                    <a:gd name="connsiteY55" fmla="*/ 147524 h 254708"/>
                    <a:gd name="connsiteX56" fmla="*/ 443722 w 534771"/>
                    <a:gd name="connsiteY56" fmla="*/ 148676 h 254708"/>
                    <a:gd name="connsiteX57" fmla="*/ 428739 w 534771"/>
                    <a:gd name="connsiteY57" fmla="*/ 156744 h 254708"/>
                    <a:gd name="connsiteX58" fmla="*/ 427587 w 534771"/>
                    <a:gd name="connsiteY58" fmla="*/ 156744 h 254708"/>
                    <a:gd name="connsiteX59" fmla="*/ 427587 w 534771"/>
                    <a:gd name="connsiteY59" fmla="*/ 156744 h 254708"/>
                    <a:gd name="connsiteX60" fmla="*/ 426434 w 534771"/>
                    <a:gd name="connsiteY60" fmla="*/ 156744 h 254708"/>
                    <a:gd name="connsiteX61" fmla="*/ 426434 w 534771"/>
                    <a:gd name="connsiteY61" fmla="*/ 156744 h 254708"/>
                    <a:gd name="connsiteX62" fmla="*/ 425282 w 534771"/>
                    <a:gd name="connsiteY62" fmla="*/ 156744 h 254708"/>
                    <a:gd name="connsiteX63" fmla="*/ 425282 w 534771"/>
                    <a:gd name="connsiteY63" fmla="*/ 156744 h 254708"/>
                    <a:gd name="connsiteX64" fmla="*/ 424129 w 534771"/>
                    <a:gd name="connsiteY64" fmla="*/ 156744 h 254708"/>
                    <a:gd name="connsiteX65" fmla="*/ 405689 w 534771"/>
                    <a:gd name="connsiteY65" fmla="*/ 146371 h 254708"/>
                    <a:gd name="connsiteX66" fmla="*/ 404536 w 534771"/>
                    <a:gd name="connsiteY66" fmla="*/ 146371 h 254708"/>
                    <a:gd name="connsiteX67" fmla="*/ 417214 w 534771"/>
                    <a:gd name="connsiteY67" fmla="*/ 139456 h 254708"/>
                    <a:gd name="connsiteX68" fmla="*/ 418366 w 534771"/>
                    <a:gd name="connsiteY68" fmla="*/ 138303 h 254708"/>
                    <a:gd name="connsiteX69" fmla="*/ 418366 w 534771"/>
                    <a:gd name="connsiteY69" fmla="*/ 133693 h 254708"/>
                    <a:gd name="connsiteX70" fmla="*/ 418366 w 534771"/>
                    <a:gd name="connsiteY70" fmla="*/ 134846 h 254708"/>
                    <a:gd name="connsiteX71" fmla="*/ 417214 w 534771"/>
                    <a:gd name="connsiteY71" fmla="*/ 135999 h 254708"/>
                    <a:gd name="connsiteX72" fmla="*/ 402231 w 534771"/>
                    <a:gd name="connsiteY72" fmla="*/ 144066 h 254708"/>
                    <a:gd name="connsiteX73" fmla="*/ 401079 w 534771"/>
                    <a:gd name="connsiteY73" fmla="*/ 144066 h 254708"/>
                    <a:gd name="connsiteX74" fmla="*/ 401079 w 534771"/>
                    <a:gd name="connsiteY74" fmla="*/ 144066 h 254708"/>
                    <a:gd name="connsiteX75" fmla="*/ 399926 w 534771"/>
                    <a:gd name="connsiteY75" fmla="*/ 144066 h 254708"/>
                    <a:gd name="connsiteX76" fmla="*/ 399926 w 534771"/>
                    <a:gd name="connsiteY76" fmla="*/ 144066 h 254708"/>
                    <a:gd name="connsiteX77" fmla="*/ 398774 w 534771"/>
                    <a:gd name="connsiteY77" fmla="*/ 144066 h 254708"/>
                    <a:gd name="connsiteX78" fmla="*/ 398774 w 534771"/>
                    <a:gd name="connsiteY78" fmla="*/ 144066 h 254708"/>
                    <a:gd name="connsiteX79" fmla="*/ 397621 w 534771"/>
                    <a:gd name="connsiteY79" fmla="*/ 144066 h 254708"/>
                    <a:gd name="connsiteX80" fmla="*/ 379181 w 534771"/>
                    <a:gd name="connsiteY80" fmla="*/ 133693 h 254708"/>
                    <a:gd name="connsiteX81" fmla="*/ 378028 w 534771"/>
                    <a:gd name="connsiteY81" fmla="*/ 132540 h 254708"/>
                    <a:gd name="connsiteX82" fmla="*/ 390706 w 534771"/>
                    <a:gd name="connsiteY82" fmla="*/ 125626 h 254708"/>
                    <a:gd name="connsiteX83" fmla="*/ 391859 w 534771"/>
                    <a:gd name="connsiteY83" fmla="*/ 124473 h 254708"/>
                    <a:gd name="connsiteX84" fmla="*/ 391859 w 534771"/>
                    <a:gd name="connsiteY84" fmla="*/ 119863 h 254708"/>
                    <a:gd name="connsiteX85" fmla="*/ 390706 w 534771"/>
                    <a:gd name="connsiteY85" fmla="*/ 121015 h 254708"/>
                    <a:gd name="connsiteX86" fmla="*/ 375723 w 534771"/>
                    <a:gd name="connsiteY86" fmla="*/ 129083 h 254708"/>
                    <a:gd name="connsiteX87" fmla="*/ 374571 w 534771"/>
                    <a:gd name="connsiteY87" fmla="*/ 129083 h 254708"/>
                    <a:gd name="connsiteX88" fmla="*/ 374571 w 534771"/>
                    <a:gd name="connsiteY88" fmla="*/ 129083 h 254708"/>
                    <a:gd name="connsiteX89" fmla="*/ 373418 w 534771"/>
                    <a:gd name="connsiteY89" fmla="*/ 129083 h 254708"/>
                    <a:gd name="connsiteX90" fmla="*/ 373418 w 534771"/>
                    <a:gd name="connsiteY90" fmla="*/ 129083 h 254708"/>
                    <a:gd name="connsiteX91" fmla="*/ 372265 w 534771"/>
                    <a:gd name="connsiteY91" fmla="*/ 129083 h 254708"/>
                    <a:gd name="connsiteX92" fmla="*/ 372265 w 534771"/>
                    <a:gd name="connsiteY92" fmla="*/ 129083 h 254708"/>
                    <a:gd name="connsiteX93" fmla="*/ 371113 w 534771"/>
                    <a:gd name="connsiteY93" fmla="*/ 129083 h 254708"/>
                    <a:gd name="connsiteX94" fmla="*/ 352673 w 534771"/>
                    <a:gd name="connsiteY94" fmla="*/ 118711 h 254708"/>
                    <a:gd name="connsiteX95" fmla="*/ 351520 w 534771"/>
                    <a:gd name="connsiteY95" fmla="*/ 118711 h 254708"/>
                    <a:gd name="connsiteX96" fmla="*/ 364198 w 534771"/>
                    <a:gd name="connsiteY96" fmla="*/ 111795 h 254708"/>
                    <a:gd name="connsiteX97" fmla="*/ 365350 w 534771"/>
                    <a:gd name="connsiteY97" fmla="*/ 110643 h 254708"/>
                    <a:gd name="connsiteX98" fmla="*/ 365350 w 534771"/>
                    <a:gd name="connsiteY98" fmla="*/ 106032 h 254708"/>
                    <a:gd name="connsiteX99" fmla="*/ 364198 w 534771"/>
                    <a:gd name="connsiteY99" fmla="*/ 107185 h 254708"/>
                    <a:gd name="connsiteX100" fmla="*/ 349215 w 534771"/>
                    <a:gd name="connsiteY100" fmla="*/ 115253 h 254708"/>
                    <a:gd name="connsiteX101" fmla="*/ 348062 w 534771"/>
                    <a:gd name="connsiteY101" fmla="*/ 115253 h 254708"/>
                    <a:gd name="connsiteX102" fmla="*/ 348062 w 534771"/>
                    <a:gd name="connsiteY102" fmla="*/ 115253 h 254708"/>
                    <a:gd name="connsiteX103" fmla="*/ 346910 w 534771"/>
                    <a:gd name="connsiteY103" fmla="*/ 115253 h 254708"/>
                    <a:gd name="connsiteX104" fmla="*/ 346910 w 534771"/>
                    <a:gd name="connsiteY104" fmla="*/ 115253 h 254708"/>
                    <a:gd name="connsiteX105" fmla="*/ 345758 w 534771"/>
                    <a:gd name="connsiteY105" fmla="*/ 115253 h 254708"/>
                    <a:gd name="connsiteX106" fmla="*/ 345758 w 534771"/>
                    <a:gd name="connsiteY106" fmla="*/ 115253 h 254708"/>
                    <a:gd name="connsiteX107" fmla="*/ 344605 w 534771"/>
                    <a:gd name="connsiteY107" fmla="*/ 115253 h 254708"/>
                    <a:gd name="connsiteX108" fmla="*/ 326164 w 534771"/>
                    <a:gd name="connsiteY108" fmla="*/ 104880 h 254708"/>
                    <a:gd name="connsiteX109" fmla="*/ 325012 w 534771"/>
                    <a:gd name="connsiteY109" fmla="*/ 103727 h 254708"/>
                    <a:gd name="connsiteX110" fmla="*/ 337690 w 534771"/>
                    <a:gd name="connsiteY110" fmla="*/ 96812 h 254708"/>
                    <a:gd name="connsiteX111" fmla="*/ 338842 w 534771"/>
                    <a:gd name="connsiteY111" fmla="*/ 95660 h 254708"/>
                    <a:gd name="connsiteX112" fmla="*/ 338842 w 534771"/>
                    <a:gd name="connsiteY112" fmla="*/ 91050 h 254708"/>
                    <a:gd name="connsiteX113" fmla="*/ 337690 w 534771"/>
                    <a:gd name="connsiteY113" fmla="*/ 92202 h 254708"/>
                    <a:gd name="connsiteX114" fmla="*/ 322707 w 534771"/>
                    <a:gd name="connsiteY114" fmla="*/ 100270 h 254708"/>
                    <a:gd name="connsiteX115" fmla="*/ 321554 w 534771"/>
                    <a:gd name="connsiteY115" fmla="*/ 100270 h 254708"/>
                    <a:gd name="connsiteX116" fmla="*/ 321554 w 534771"/>
                    <a:gd name="connsiteY116" fmla="*/ 100270 h 254708"/>
                    <a:gd name="connsiteX117" fmla="*/ 320402 w 534771"/>
                    <a:gd name="connsiteY117" fmla="*/ 100270 h 254708"/>
                    <a:gd name="connsiteX118" fmla="*/ 320402 w 534771"/>
                    <a:gd name="connsiteY118" fmla="*/ 100270 h 254708"/>
                    <a:gd name="connsiteX119" fmla="*/ 319249 w 534771"/>
                    <a:gd name="connsiteY119" fmla="*/ 100270 h 254708"/>
                    <a:gd name="connsiteX120" fmla="*/ 319249 w 534771"/>
                    <a:gd name="connsiteY120" fmla="*/ 100270 h 254708"/>
                    <a:gd name="connsiteX121" fmla="*/ 318097 w 534771"/>
                    <a:gd name="connsiteY121" fmla="*/ 100270 h 254708"/>
                    <a:gd name="connsiteX122" fmla="*/ 299657 w 534771"/>
                    <a:gd name="connsiteY122" fmla="*/ 89898 h 254708"/>
                    <a:gd name="connsiteX123" fmla="*/ 298504 w 534771"/>
                    <a:gd name="connsiteY123" fmla="*/ 88745 h 254708"/>
                    <a:gd name="connsiteX124" fmla="*/ 311182 w 534771"/>
                    <a:gd name="connsiteY124" fmla="*/ 81830 h 254708"/>
                    <a:gd name="connsiteX125" fmla="*/ 312334 w 534771"/>
                    <a:gd name="connsiteY125" fmla="*/ 80677 h 254708"/>
                    <a:gd name="connsiteX126" fmla="*/ 312334 w 534771"/>
                    <a:gd name="connsiteY126" fmla="*/ 76067 h 254708"/>
                    <a:gd name="connsiteX127" fmla="*/ 311182 w 534771"/>
                    <a:gd name="connsiteY127" fmla="*/ 77219 h 254708"/>
                    <a:gd name="connsiteX128" fmla="*/ 296199 w 534771"/>
                    <a:gd name="connsiteY128" fmla="*/ 85287 h 254708"/>
                    <a:gd name="connsiteX129" fmla="*/ 295046 w 534771"/>
                    <a:gd name="connsiteY129" fmla="*/ 85287 h 254708"/>
                    <a:gd name="connsiteX130" fmla="*/ 295046 w 534771"/>
                    <a:gd name="connsiteY130" fmla="*/ 85287 h 254708"/>
                    <a:gd name="connsiteX131" fmla="*/ 293894 w 534771"/>
                    <a:gd name="connsiteY131" fmla="*/ 85287 h 254708"/>
                    <a:gd name="connsiteX132" fmla="*/ 293894 w 534771"/>
                    <a:gd name="connsiteY132" fmla="*/ 85287 h 254708"/>
                    <a:gd name="connsiteX133" fmla="*/ 292741 w 534771"/>
                    <a:gd name="connsiteY133" fmla="*/ 85287 h 254708"/>
                    <a:gd name="connsiteX134" fmla="*/ 292741 w 534771"/>
                    <a:gd name="connsiteY134" fmla="*/ 85287 h 254708"/>
                    <a:gd name="connsiteX135" fmla="*/ 291589 w 534771"/>
                    <a:gd name="connsiteY135" fmla="*/ 85287 h 254708"/>
                    <a:gd name="connsiteX136" fmla="*/ 273148 w 534771"/>
                    <a:gd name="connsiteY136" fmla="*/ 74914 h 254708"/>
                    <a:gd name="connsiteX137" fmla="*/ 271996 w 534771"/>
                    <a:gd name="connsiteY137" fmla="*/ 73762 h 254708"/>
                    <a:gd name="connsiteX138" fmla="*/ 284673 w 534771"/>
                    <a:gd name="connsiteY138" fmla="*/ 66847 h 254708"/>
                    <a:gd name="connsiteX139" fmla="*/ 285826 w 534771"/>
                    <a:gd name="connsiteY139" fmla="*/ 65694 h 254708"/>
                    <a:gd name="connsiteX140" fmla="*/ 285826 w 534771"/>
                    <a:gd name="connsiteY140" fmla="*/ 61084 h 254708"/>
                    <a:gd name="connsiteX141" fmla="*/ 284673 w 534771"/>
                    <a:gd name="connsiteY141" fmla="*/ 62237 h 254708"/>
                    <a:gd name="connsiteX142" fmla="*/ 269691 w 534771"/>
                    <a:gd name="connsiteY142" fmla="*/ 70304 h 254708"/>
                    <a:gd name="connsiteX143" fmla="*/ 268538 w 534771"/>
                    <a:gd name="connsiteY143" fmla="*/ 70304 h 254708"/>
                    <a:gd name="connsiteX144" fmla="*/ 268538 w 534771"/>
                    <a:gd name="connsiteY144" fmla="*/ 70304 h 254708"/>
                    <a:gd name="connsiteX145" fmla="*/ 267386 w 534771"/>
                    <a:gd name="connsiteY145" fmla="*/ 70304 h 254708"/>
                    <a:gd name="connsiteX146" fmla="*/ 267386 w 534771"/>
                    <a:gd name="connsiteY146" fmla="*/ 70304 h 254708"/>
                    <a:gd name="connsiteX147" fmla="*/ 266233 w 534771"/>
                    <a:gd name="connsiteY147" fmla="*/ 70304 h 254708"/>
                    <a:gd name="connsiteX148" fmla="*/ 266233 w 534771"/>
                    <a:gd name="connsiteY148" fmla="*/ 70304 h 254708"/>
                    <a:gd name="connsiteX149" fmla="*/ 265081 w 534771"/>
                    <a:gd name="connsiteY149" fmla="*/ 70304 h 254708"/>
                    <a:gd name="connsiteX150" fmla="*/ 246640 w 534771"/>
                    <a:gd name="connsiteY150" fmla="*/ 59931 h 254708"/>
                    <a:gd name="connsiteX151" fmla="*/ 245488 w 534771"/>
                    <a:gd name="connsiteY151" fmla="*/ 59931 h 254708"/>
                    <a:gd name="connsiteX152" fmla="*/ 258166 w 534771"/>
                    <a:gd name="connsiteY152" fmla="*/ 53017 h 254708"/>
                    <a:gd name="connsiteX153" fmla="*/ 259318 w 534771"/>
                    <a:gd name="connsiteY153" fmla="*/ 51864 h 254708"/>
                    <a:gd name="connsiteX154" fmla="*/ 259318 w 534771"/>
                    <a:gd name="connsiteY154" fmla="*/ 47254 h 254708"/>
                    <a:gd name="connsiteX155" fmla="*/ 258166 w 534771"/>
                    <a:gd name="connsiteY155" fmla="*/ 48406 h 254708"/>
                    <a:gd name="connsiteX156" fmla="*/ 243183 w 534771"/>
                    <a:gd name="connsiteY156" fmla="*/ 56474 h 254708"/>
                    <a:gd name="connsiteX157" fmla="*/ 242030 w 534771"/>
                    <a:gd name="connsiteY157" fmla="*/ 56474 h 254708"/>
                    <a:gd name="connsiteX158" fmla="*/ 242030 w 534771"/>
                    <a:gd name="connsiteY158" fmla="*/ 56474 h 254708"/>
                    <a:gd name="connsiteX159" fmla="*/ 240878 w 534771"/>
                    <a:gd name="connsiteY159" fmla="*/ 56474 h 254708"/>
                    <a:gd name="connsiteX160" fmla="*/ 240878 w 534771"/>
                    <a:gd name="connsiteY160" fmla="*/ 56474 h 254708"/>
                    <a:gd name="connsiteX161" fmla="*/ 239725 w 534771"/>
                    <a:gd name="connsiteY161" fmla="*/ 56474 h 254708"/>
                    <a:gd name="connsiteX162" fmla="*/ 239725 w 534771"/>
                    <a:gd name="connsiteY162" fmla="*/ 56474 h 254708"/>
                    <a:gd name="connsiteX163" fmla="*/ 238572 w 534771"/>
                    <a:gd name="connsiteY163" fmla="*/ 56474 h 254708"/>
                    <a:gd name="connsiteX164" fmla="*/ 220132 w 534771"/>
                    <a:gd name="connsiteY164" fmla="*/ 46101 h 254708"/>
                    <a:gd name="connsiteX165" fmla="*/ 218980 w 534771"/>
                    <a:gd name="connsiteY165" fmla="*/ 44949 h 254708"/>
                    <a:gd name="connsiteX166" fmla="*/ 218980 w 534771"/>
                    <a:gd name="connsiteY166" fmla="*/ 44949 h 254708"/>
                    <a:gd name="connsiteX167" fmla="*/ 218980 w 534771"/>
                    <a:gd name="connsiteY167" fmla="*/ 44949 h 254708"/>
                    <a:gd name="connsiteX168" fmla="*/ 231658 w 534771"/>
                    <a:gd name="connsiteY168" fmla="*/ 38034 h 254708"/>
                    <a:gd name="connsiteX169" fmla="*/ 232810 w 534771"/>
                    <a:gd name="connsiteY169" fmla="*/ 36881 h 254708"/>
                    <a:gd name="connsiteX170" fmla="*/ 232810 w 534771"/>
                    <a:gd name="connsiteY170" fmla="*/ 32271 h 254708"/>
                    <a:gd name="connsiteX171" fmla="*/ 231658 w 534771"/>
                    <a:gd name="connsiteY171" fmla="*/ 33424 h 254708"/>
                    <a:gd name="connsiteX172" fmla="*/ 216675 w 534771"/>
                    <a:gd name="connsiteY172" fmla="*/ 41491 h 254708"/>
                    <a:gd name="connsiteX173" fmla="*/ 215522 w 534771"/>
                    <a:gd name="connsiteY173" fmla="*/ 41491 h 254708"/>
                    <a:gd name="connsiteX174" fmla="*/ 215522 w 534771"/>
                    <a:gd name="connsiteY174" fmla="*/ 41491 h 254708"/>
                    <a:gd name="connsiteX175" fmla="*/ 214370 w 534771"/>
                    <a:gd name="connsiteY175" fmla="*/ 41491 h 254708"/>
                    <a:gd name="connsiteX176" fmla="*/ 214370 w 534771"/>
                    <a:gd name="connsiteY176" fmla="*/ 41491 h 254708"/>
                    <a:gd name="connsiteX177" fmla="*/ 213217 w 534771"/>
                    <a:gd name="connsiteY177" fmla="*/ 41491 h 254708"/>
                    <a:gd name="connsiteX178" fmla="*/ 213217 w 534771"/>
                    <a:gd name="connsiteY178" fmla="*/ 41491 h 254708"/>
                    <a:gd name="connsiteX179" fmla="*/ 212065 w 534771"/>
                    <a:gd name="connsiteY179" fmla="*/ 41491 h 254708"/>
                    <a:gd name="connsiteX180" fmla="*/ 193624 w 534771"/>
                    <a:gd name="connsiteY180" fmla="*/ 31118 h 254708"/>
                    <a:gd name="connsiteX181" fmla="*/ 192471 w 534771"/>
                    <a:gd name="connsiteY181" fmla="*/ 29966 h 254708"/>
                    <a:gd name="connsiteX182" fmla="*/ 205149 w 534771"/>
                    <a:gd name="connsiteY182" fmla="*/ 23051 h 254708"/>
                    <a:gd name="connsiteX183" fmla="*/ 206302 w 534771"/>
                    <a:gd name="connsiteY183" fmla="*/ 21898 h 254708"/>
                    <a:gd name="connsiteX184" fmla="*/ 206302 w 534771"/>
                    <a:gd name="connsiteY184" fmla="*/ 17288 h 254708"/>
                    <a:gd name="connsiteX185" fmla="*/ 205149 w 534771"/>
                    <a:gd name="connsiteY185" fmla="*/ 18441 h 254708"/>
                    <a:gd name="connsiteX186" fmla="*/ 190167 w 534771"/>
                    <a:gd name="connsiteY186" fmla="*/ 26509 h 254708"/>
                    <a:gd name="connsiteX187" fmla="*/ 189014 w 534771"/>
                    <a:gd name="connsiteY187" fmla="*/ 26509 h 254708"/>
                    <a:gd name="connsiteX188" fmla="*/ 189014 w 534771"/>
                    <a:gd name="connsiteY188" fmla="*/ 26509 h 254708"/>
                    <a:gd name="connsiteX189" fmla="*/ 187861 w 534771"/>
                    <a:gd name="connsiteY189" fmla="*/ 26509 h 254708"/>
                    <a:gd name="connsiteX190" fmla="*/ 187861 w 534771"/>
                    <a:gd name="connsiteY190" fmla="*/ 26509 h 254708"/>
                    <a:gd name="connsiteX191" fmla="*/ 186709 w 534771"/>
                    <a:gd name="connsiteY191" fmla="*/ 26509 h 254708"/>
                    <a:gd name="connsiteX192" fmla="*/ 186709 w 534771"/>
                    <a:gd name="connsiteY192" fmla="*/ 26509 h 254708"/>
                    <a:gd name="connsiteX193" fmla="*/ 185557 w 534771"/>
                    <a:gd name="connsiteY193" fmla="*/ 26509 h 254708"/>
                    <a:gd name="connsiteX194" fmla="*/ 167116 w 534771"/>
                    <a:gd name="connsiteY194" fmla="*/ 16136 h 254708"/>
                    <a:gd name="connsiteX195" fmla="*/ 167116 w 534771"/>
                    <a:gd name="connsiteY195" fmla="*/ 16136 h 254708"/>
                    <a:gd name="connsiteX196" fmla="*/ 179794 w 534771"/>
                    <a:gd name="connsiteY196" fmla="*/ 9221 h 254708"/>
                    <a:gd name="connsiteX197" fmla="*/ 180946 w 534771"/>
                    <a:gd name="connsiteY197" fmla="*/ 8068 h 254708"/>
                    <a:gd name="connsiteX198" fmla="*/ 180946 w 534771"/>
                    <a:gd name="connsiteY198" fmla="*/ 3458 h 254708"/>
                    <a:gd name="connsiteX199" fmla="*/ 179794 w 534771"/>
                    <a:gd name="connsiteY199" fmla="*/ 4610 h 254708"/>
                    <a:gd name="connsiteX200" fmla="*/ 164811 w 534771"/>
                    <a:gd name="connsiteY200" fmla="*/ 12678 h 254708"/>
                    <a:gd name="connsiteX201" fmla="*/ 163658 w 534771"/>
                    <a:gd name="connsiteY201" fmla="*/ 12678 h 254708"/>
                    <a:gd name="connsiteX202" fmla="*/ 163658 w 534771"/>
                    <a:gd name="connsiteY202" fmla="*/ 12678 h 254708"/>
                    <a:gd name="connsiteX203" fmla="*/ 162506 w 534771"/>
                    <a:gd name="connsiteY203" fmla="*/ 12678 h 254708"/>
                    <a:gd name="connsiteX204" fmla="*/ 162506 w 534771"/>
                    <a:gd name="connsiteY204" fmla="*/ 12678 h 254708"/>
                    <a:gd name="connsiteX205" fmla="*/ 161354 w 534771"/>
                    <a:gd name="connsiteY205" fmla="*/ 12678 h 254708"/>
                    <a:gd name="connsiteX206" fmla="*/ 161354 w 534771"/>
                    <a:gd name="connsiteY206" fmla="*/ 12678 h 254708"/>
                    <a:gd name="connsiteX207" fmla="*/ 160201 w 534771"/>
                    <a:gd name="connsiteY207" fmla="*/ 12678 h 254708"/>
                    <a:gd name="connsiteX208" fmla="*/ 141760 w 534771"/>
                    <a:gd name="connsiteY208" fmla="*/ 2305 h 254708"/>
                    <a:gd name="connsiteX209" fmla="*/ 140608 w 534771"/>
                    <a:gd name="connsiteY209" fmla="*/ 1153 h 254708"/>
                    <a:gd name="connsiteX210" fmla="*/ 140608 w 534771"/>
                    <a:gd name="connsiteY210" fmla="*/ 1153 h 254708"/>
                    <a:gd name="connsiteX211" fmla="*/ 140608 w 534771"/>
                    <a:gd name="connsiteY211" fmla="*/ 0 h 254708"/>
                    <a:gd name="connsiteX212" fmla="*/ 140608 w 534771"/>
                    <a:gd name="connsiteY212" fmla="*/ 4610 h 254708"/>
                    <a:gd name="connsiteX213" fmla="*/ 140608 w 534771"/>
                    <a:gd name="connsiteY213" fmla="*/ 4610 h 254708"/>
                    <a:gd name="connsiteX214" fmla="*/ 140608 w 534771"/>
                    <a:gd name="connsiteY214" fmla="*/ 4610 h 254708"/>
                    <a:gd name="connsiteX215" fmla="*/ 140608 w 534771"/>
                    <a:gd name="connsiteY215" fmla="*/ 4610 h 254708"/>
                    <a:gd name="connsiteX216" fmla="*/ 140608 w 534771"/>
                    <a:gd name="connsiteY216" fmla="*/ 4610 h 254708"/>
                    <a:gd name="connsiteX217" fmla="*/ 140608 w 534771"/>
                    <a:gd name="connsiteY217" fmla="*/ 4610 h 254708"/>
                    <a:gd name="connsiteX218" fmla="*/ 140608 w 534771"/>
                    <a:gd name="connsiteY218" fmla="*/ 4610 h 254708"/>
                    <a:gd name="connsiteX219" fmla="*/ 140608 w 534771"/>
                    <a:gd name="connsiteY219" fmla="*/ 4610 h 254708"/>
                    <a:gd name="connsiteX220" fmla="*/ 140608 w 534771"/>
                    <a:gd name="connsiteY220" fmla="*/ 4610 h 254708"/>
                    <a:gd name="connsiteX221" fmla="*/ 140608 w 534771"/>
                    <a:gd name="connsiteY221" fmla="*/ 4610 h 254708"/>
                    <a:gd name="connsiteX222" fmla="*/ 140608 w 534771"/>
                    <a:gd name="connsiteY222" fmla="*/ 4610 h 254708"/>
                    <a:gd name="connsiteX223" fmla="*/ 159048 w 534771"/>
                    <a:gd name="connsiteY223" fmla="*/ 14983 h 254708"/>
                    <a:gd name="connsiteX224" fmla="*/ 160201 w 534771"/>
                    <a:gd name="connsiteY224" fmla="*/ 14983 h 254708"/>
                    <a:gd name="connsiteX225" fmla="*/ 160201 w 534771"/>
                    <a:gd name="connsiteY225" fmla="*/ 14983 h 254708"/>
                    <a:gd name="connsiteX226" fmla="*/ 160201 w 534771"/>
                    <a:gd name="connsiteY226" fmla="*/ 14983 h 254708"/>
                    <a:gd name="connsiteX227" fmla="*/ 160201 w 534771"/>
                    <a:gd name="connsiteY227" fmla="*/ 14983 h 254708"/>
                    <a:gd name="connsiteX228" fmla="*/ 160201 w 534771"/>
                    <a:gd name="connsiteY228" fmla="*/ 14983 h 254708"/>
                    <a:gd name="connsiteX229" fmla="*/ 160201 w 534771"/>
                    <a:gd name="connsiteY229" fmla="*/ 14983 h 254708"/>
                    <a:gd name="connsiteX230" fmla="*/ 160201 w 534771"/>
                    <a:gd name="connsiteY230" fmla="*/ 14983 h 254708"/>
                    <a:gd name="connsiteX231" fmla="*/ 160201 w 534771"/>
                    <a:gd name="connsiteY231" fmla="*/ 14983 h 254708"/>
                    <a:gd name="connsiteX232" fmla="*/ 160201 w 534771"/>
                    <a:gd name="connsiteY232" fmla="*/ 14983 h 254708"/>
                    <a:gd name="connsiteX233" fmla="*/ 160201 w 534771"/>
                    <a:gd name="connsiteY233" fmla="*/ 14983 h 254708"/>
                    <a:gd name="connsiteX234" fmla="*/ 160201 w 534771"/>
                    <a:gd name="connsiteY234" fmla="*/ 14983 h 254708"/>
                    <a:gd name="connsiteX235" fmla="*/ 160201 w 534771"/>
                    <a:gd name="connsiteY235" fmla="*/ 14983 h 254708"/>
                    <a:gd name="connsiteX236" fmla="*/ 160201 w 534771"/>
                    <a:gd name="connsiteY236" fmla="*/ 14983 h 254708"/>
                    <a:gd name="connsiteX237" fmla="*/ 160201 w 534771"/>
                    <a:gd name="connsiteY237" fmla="*/ 14983 h 254708"/>
                    <a:gd name="connsiteX238" fmla="*/ 161354 w 534771"/>
                    <a:gd name="connsiteY238" fmla="*/ 14983 h 254708"/>
                    <a:gd name="connsiteX239" fmla="*/ 162506 w 534771"/>
                    <a:gd name="connsiteY239" fmla="*/ 14983 h 254708"/>
                    <a:gd name="connsiteX240" fmla="*/ 162506 w 534771"/>
                    <a:gd name="connsiteY240" fmla="*/ 18441 h 254708"/>
                    <a:gd name="connsiteX241" fmla="*/ 162506 w 534771"/>
                    <a:gd name="connsiteY241" fmla="*/ 18441 h 254708"/>
                    <a:gd name="connsiteX242" fmla="*/ 162506 w 534771"/>
                    <a:gd name="connsiteY242" fmla="*/ 18441 h 254708"/>
                    <a:gd name="connsiteX243" fmla="*/ 162506 w 534771"/>
                    <a:gd name="connsiteY243" fmla="*/ 18441 h 254708"/>
                    <a:gd name="connsiteX244" fmla="*/ 162506 w 534771"/>
                    <a:gd name="connsiteY244" fmla="*/ 18441 h 254708"/>
                    <a:gd name="connsiteX245" fmla="*/ 162506 w 534771"/>
                    <a:gd name="connsiteY245" fmla="*/ 18441 h 254708"/>
                    <a:gd name="connsiteX246" fmla="*/ 162506 w 534771"/>
                    <a:gd name="connsiteY246" fmla="*/ 18441 h 254708"/>
                    <a:gd name="connsiteX247" fmla="*/ 162506 w 534771"/>
                    <a:gd name="connsiteY247" fmla="*/ 18441 h 254708"/>
                    <a:gd name="connsiteX248" fmla="*/ 162506 w 534771"/>
                    <a:gd name="connsiteY248" fmla="*/ 18441 h 254708"/>
                    <a:gd name="connsiteX249" fmla="*/ 162506 w 534771"/>
                    <a:gd name="connsiteY249" fmla="*/ 18441 h 254708"/>
                    <a:gd name="connsiteX250" fmla="*/ 162506 w 534771"/>
                    <a:gd name="connsiteY250" fmla="*/ 18441 h 254708"/>
                    <a:gd name="connsiteX251" fmla="*/ 180946 w 534771"/>
                    <a:gd name="connsiteY251" fmla="*/ 28813 h 254708"/>
                    <a:gd name="connsiteX252" fmla="*/ 182099 w 534771"/>
                    <a:gd name="connsiteY252" fmla="*/ 28813 h 254708"/>
                    <a:gd name="connsiteX253" fmla="*/ 182099 w 534771"/>
                    <a:gd name="connsiteY253" fmla="*/ 28813 h 254708"/>
                    <a:gd name="connsiteX254" fmla="*/ 182099 w 534771"/>
                    <a:gd name="connsiteY254" fmla="*/ 28813 h 254708"/>
                    <a:gd name="connsiteX255" fmla="*/ 182099 w 534771"/>
                    <a:gd name="connsiteY255" fmla="*/ 28813 h 254708"/>
                    <a:gd name="connsiteX256" fmla="*/ 182099 w 534771"/>
                    <a:gd name="connsiteY256" fmla="*/ 28813 h 254708"/>
                    <a:gd name="connsiteX257" fmla="*/ 182099 w 534771"/>
                    <a:gd name="connsiteY257" fmla="*/ 28813 h 254708"/>
                    <a:gd name="connsiteX258" fmla="*/ 182099 w 534771"/>
                    <a:gd name="connsiteY258" fmla="*/ 28813 h 254708"/>
                    <a:gd name="connsiteX259" fmla="*/ 182099 w 534771"/>
                    <a:gd name="connsiteY259" fmla="*/ 28813 h 254708"/>
                    <a:gd name="connsiteX260" fmla="*/ 182099 w 534771"/>
                    <a:gd name="connsiteY260" fmla="*/ 28813 h 254708"/>
                    <a:gd name="connsiteX261" fmla="*/ 182099 w 534771"/>
                    <a:gd name="connsiteY261" fmla="*/ 28813 h 254708"/>
                    <a:gd name="connsiteX262" fmla="*/ 182099 w 534771"/>
                    <a:gd name="connsiteY262" fmla="*/ 28813 h 254708"/>
                    <a:gd name="connsiteX263" fmla="*/ 182099 w 534771"/>
                    <a:gd name="connsiteY263" fmla="*/ 28813 h 254708"/>
                    <a:gd name="connsiteX264" fmla="*/ 182099 w 534771"/>
                    <a:gd name="connsiteY264" fmla="*/ 28813 h 254708"/>
                    <a:gd name="connsiteX265" fmla="*/ 182099 w 534771"/>
                    <a:gd name="connsiteY265" fmla="*/ 28813 h 254708"/>
                    <a:gd name="connsiteX266" fmla="*/ 182099 w 534771"/>
                    <a:gd name="connsiteY266" fmla="*/ 28813 h 254708"/>
                    <a:gd name="connsiteX267" fmla="*/ 182099 w 534771"/>
                    <a:gd name="connsiteY267" fmla="*/ 28813 h 254708"/>
                    <a:gd name="connsiteX268" fmla="*/ 183251 w 534771"/>
                    <a:gd name="connsiteY268" fmla="*/ 28813 h 254708"/>
                    <a:gd name="connsiteX269" fmla="*/ 184404 w 534771"/>
                    <a:gd name="connsiteY269" fmla="*/ 27661 h 254708"/>
                    <a:gd name="connsiteX270" fmla="*/ 184404 w 534771"/>
                    <a:gd name="connsiteY270" fmla="*/ 31118 h 254708"/>
                    <a:gd name="connsiteX271" fmla="*/ 184404 w 534771"/>
                    <a:gd name="connsiteY271" fmla="*/ 31118 h 254708"/>
                    <a:gd name="connsiteX272" fmla="*/ 184404 w 534771"/>
                    <a:gd name="connsiteY272" fmla="*/ 31118 h 254708"/>
                    <a:gd name="connsiteX273" fmla="*/ 184404 w 534771"/>
                    <a:gd name="connsiteY273" fmla="*/ 31118 h 254708"/>
                    <a:gd name="connsiteX274" fmla="*/ 184404 w 534771"/>
                    <a:gd name="connsiteY274" fmla="*/ 31118 h 254708"/>
                    <a:gd name="connsiteX275" fmla="*/ 184404 w 534771"/>
                    <a:gd name="connsiteY275" fmla="*/ 31118 h 254708"/>
                    <a:gd name="connsiteX276" fmla="*/ 184404 w 534771"/>
                    <a:gd name="connsiteY276" fmla="*/ 31118 h 254708"/>
                    <a:gd name="connsiteX277" fmla="*/ 184404 w 534771"/>
                    <a:gd name="connsiteY277" fmla="*/ 31118 h 254708"/>
                    <a:gd name="connsiteX278" fmla="*/ 184404 w 534771"/>
                    <a:gd name="connsiteY278" fmla="*/ 31118 h 254708"/>
                    <a:gd name="connsiteX279" fmla="*/ 184404 w 534771"/>
                    <a:gd name="connsiteY279" fmla="*/ 31118 h 254708"/>
                    <a:gd name="connsiteX280" fmla="*/ 184404 w 534771"/>
                    <a:gd name="connsiteY280" fmla="*/ 31118 h 254708"/>
                    <a:gd name="connsiteX281" fmla="*/ 192471 w 534771"/>
                    <a:gd name="connsiteY281" fmla="*/ 35729 h 254708"/>
                    <a:gd name="connsiteX282" fmla="*/ 192471 w 534771"/>
                    <a:gd name="connsiteY282" fmla="*/ 35729 h 254708"/>
                    <a:gd name="connsiteX283" fmla="*/ 177489 w 534771"/>
                    <a:gd name="connsiteY283" fmla="*/ 43797 h 254708"/>
                    <a:gd name="connsiteX284" fmla="*/ 176336 w 534771"/>
                    <a:gd name="connsiteY284" fmla="*/ 43797 h 254708"/>
                    <a:gd name="connsiteX285" fmla="*/ 176336 w 534771"/>
                    <a:gd name="connsiteY285" fmla="*/ 43797 h 254708"/>
                    <a:gd name="connsiteX286" fmla="*/ 175184 w 534771"/>
                    <a:gd name="connsiteY286" fmla="*/ 43797 h 254708"/>
                    <a:gd name="connsiteX287" fmla="*/ 175184 w 534771"/>
                    <a:gd name="connsiteY287" fmla="*/ 43797 h 254708"/>
                    <a:gd name="connsiteX288" fmla="*/ 174031 w 534771"/>
                    <a:gd name="connsiteY288" fmla="*/ 43797 h 254708"/>
                    <a:gd name="connsiteX289" fmla="*/ 174031 w 534771"/>
                    <a:gd name="connsiteY289" fmla="*/ 43797 h 254708"/>
                    <a:gd name="connsiteX290" fmla="*/ 172879 w 534771"/>
                    <a:gd name="connsiteY290" fmla="*/ 43797 h 254708"/>
                    <a:gd name="connsiteX291" fmla="*/ 110642 w 534771"/>
                    <a:gd name="connsiteY291" fmla="*/ 9221 h 254708"/>
                    <a:gd name="connsiteX292" fmla="*/ 109490 w 534771"/>
                    <a:gd name="connsiteY292" fmla="*/ 8068 h 254708"/>
                    <a:gd name="connsiteX293" fmla="*/ 109490 w 534771"/>
                    <a:gd name="connsiteY293" fmla="*/ 8068 h 254708"/>
                    <a:gd name="connsiteX294" fmla="*/ 109490 w 534771"/>
                    <a:gd name="connsiteY294" fmla="*/ 6916 h 254708"/>
                    <a:gd name="connsiteX295" fmla="*/ 109490 w 534771"/>
                    <a:gd name="connsiteY295" fmla="*/ 11525 h 254708"/>
                    <a:gd name="connsiteX296" fmla="*/ 109490 w 534771"/>
                    <a:gd name="connsiteY296" fmla="*/ 11525 h 254708"/>
                    <a:gd name="connsiteX297" fmla="*/ 109490 w 534771"/>
                    <a:gd name="connsiteY297" fmla="*/ 11525 h 254708"/>
                    <a:gd name="connsiteX298" fmla="*/ 109490 w 534771"/>
                    <a:gd name="connsiteY298" fmla="*/ 11525 h 254708"/>
                    <a:gd name="connsiteX299" fmla="*/ 109490 w 534771"/>
                    <a:gd name="connsiteY299" fmla="*/ 11525 h 254708"/>
                    <a:gd name="connsiteX300" fmla="*/ 109490 w 534771"/>
                    <a:gd name="connsiteY300" fmla="*/ 11525 h 254708"/>
                    <a:gd name="connsiteX301" fmla="*/ 109490 w 534771"/>
                    <a:gd name="connsiteY301" fmla="*/ 11525 h 254708"/>
                    <a:gd name="connsiteX302" fmla="*/ 109490 w 534771"/>
                    <a:gd name="connsiteY302" fmla="*/ 11525 h 254708"/>
                    <a:gd name="connsiteX303" fmla="*/ 109490 w 534771"/>
                    <a:gd name="connsiteY303" fmla="*/ 11525 h 254708"/>
                    <a:gd name="connsiteX304" fmla="*/ 109490 w 534771"/>
                    <a:gd name="connsiteY304" fmla="*/ 11525 h 254708"/>
                    <a:gd name="connsiteX305" fmla="*/ 109490 w 534771"/>
                    <a:gd name="connsiteY305" fmla="*/ 11525 h 254708"/>
                    <a:gd name="connsiteX306" fmla="*/ 127930 w 534771"/>
                    <a:gd name="connsiteY306" fmla="*/ 21898 h 254708"/>
                    <a:gd name="connsiteX307" fmla="*/ 127930 w 534771"/>
                    <a:gd name="connsiteY307" fmla="*/ 21898 h 254708"/>
                    <a:gd name="connsiteX308" fmla="*/ 112947 w 534771"/>
                    <a:gd name="connsiteY308" fmla="*/ 29966 h 254708"/>
                    <a:gd name="connsiteX309" fmla="*/ 111795 w 534771"/>
                    <a:gd name="connsiteY309" fmla="*/ 29966 h 254708"/>
                    <a:gd name="connsiteX310" fmla="*/ 111795 w 534771"/>
                    <a:gd name="connsiteY310" fmla="*/ 29966 h 254708"/>
                    <a:gd name="connsiteX311" fmla="*/ 110642 w 534771"/>
                    <a:gd name="connsiteY311" fmla="*/ 29966 h 254708"/>
                    <a:gd name="connsiteX312" fmla="*/ 110642 w 534771"/>
                    <a:gd name="connsiteY312" fmla="*/ 29966 h 254708"/>
                    <a:gd name="connsiteX313" fmla="*/ 109490 w 534771"/>
                    <a:gd name="connsiteY313" fmla="*/ 29966 h 254708"/>
                    <a:gd name="connsiteX314" fmla="*/ 109490 w 534771"/>
                    <a:gd name="connsiteY314" fmla="*/ 29966 h 254708"/>
                    <a:gd name="connsiteX315" fmla="*/ 108337 w 534771"/>
                    <a:gd name="connsiteY315" fmla="*/ 29966 h 254708"/>
                    <a:gd name="connsiteX316" fmla="*/ 88744 w 534771"/>
                    <a:gd name="connsiteY316" fmla="*/ 18441 h 254708"/>
                    <a:gd name="connsiteX317" fmla="*/ 87592 w 534771"/>
                    <a:gd name="connsiteY317" fmla="*/ 17288 h 254708"/>
                    <a:gd name="connsiteX318" fmla="*/ 87592 w 534771"/>
                    <a:gd name="connsiteY318" fmla="*/ 17288 h 254708"/>
                    <a:gd name="connsiteX319" fmla="*/ 87592 w 534771"/>
                    <a:gd name="connsiteY319" fmla="*/ 16136 h 254708"/>
                    <a:gd name="connsiteX320" fmla="*/ 87592 w 534771"/>
                    <a:gd name="connsiteY320" fmla="*/ 20746 h 254708"/>
                    <a:gd name="connsiteX321" fmla="*/ 87592 w 534771"/>
                    <a:gd name="connsiteY321" fmla="*/ 20746 h 254708"/>
                    <a:gd name="connsiteX322" fmla="*/ 87592 w 534771"/>
                    <a:gd name="connsiteY322" fmla="*/ 20746 h 254708"/>
                    <a:gd name="connsiteX323" fmla="*/ 87592 w 534771"/>
                    <a:gd name="connsiteY323" fmla="*/ 20746 h 254708"/>
                    <a:gd name="connsiteX324" fmla="*/ 87592 w 534771"/>
                    <a:gd name="connsiteY324" fmla="*/ 20746 h 254708"/>
                    <a:gd name="connsiteX325" fmla="*/ 87592 w 534771"/>
                    <a:gd name="connsiteY325" fmla="*/ 20746 h 254708"/>
                    <a:gd name="connsiteX326" fmla="*/ 87592 w 534771"/>
                    <a:gd name="connsiteY326" fmla="*/ 20746 h 254708"/>
                    <a:gd name="connsiteX327" fmla="*/ 87592 w 534771"/>
                    <a:gd name="connsiteY327" fmla="*/ 20746 h 254708"/>
                    <a:gd name="connsiteX328" fmla="*/ 87592 w 534771"/>
                    <a:gd name="connsiteY328" fmla="*/ 20746 h 254708"/>
                    <a:gd name="connsiteX329" fmla="*/ 87592 w 534771"/>
                    <a:gd name="connsiteY329" fmla="*/ 20746 h 254708"/>
                    <a:gd name="connsiteX330" fmla="*/ 100269 w 534771"/>
                    <a:gd name="connsiteY330" fmla="*/ 27661 h 254708"/>
                    <a:gd name="connsiteX331" fmla="*/ 100269 w 534771"/>
                    <a:gd name="connsiteY331" fmla="*/ 27661 h 254708"/>
                    <a:gd name="connsiteX332" fmla="*/ 63389 w 534771"/>
                    <a:gd name="connsiteY332" fmla="*/ 47254 h 254708"/>
                    <a:gd name="connsiteX333" fmla="*/ 62236 w 534771"/>
                    <a:gd name="connsiteY333" fmla="*/ 47254 h 254708"/>
                    <a:gd name="connsiteX334" fmla="*/ 62236 w 534771"/>
                    <a:gd name="connsiteY334" fmla="*/ 47254 h 254708"/>
                    <a:gd name="connsiteX335" fmla="*/ 61084 w 534771"/>
                    <a:gd name="connsiteY335" fmla="*/ 47254 h 254708"/>
                    <a:gd name="connsiteX336" fmla="*/ 61084 w 534771"/>
                    <a:gd name="connsiteY336" fmla="*/ 47254 h 254708"/>
                    <a:gd name="connsiteX337" fmla="*/ 59931 w 534771"/>
                    <a:gd name="connsiteY337" fmla="*/ 47254 h 254708"/>
                    <a:gd name="connsiteX338" fmla="*/ 59931 w 534771"/>
                    <a:gd name="connsiteY338" fmla="*/ 47254 h 254708"/>
                    <a:gd name="connsiteX339" fmla="*/ 58779 w 534771"/>
                    <a:gd name="connsiteY339" fmla="*/ 47254 h 254708"/>
                    <a:gd name="connsiteX340" fmla="*/ 44948 w 534771"/>
                    <a:gd name="connsiteY340" fmla="*/ 39186 h 254708"/>
                    <a:gd name="connsiteX341" fmla="*/ 43796 w 534771"/>
                    <a:gd name="connsiteY341" fmla="*/ 38034 h 254708"/>
                    <a:gd name="connsiteX342" fmla="*/ 43796 w 534771"/>
                    <a:gd name="connsiteY342" fmla="*/ 38034 h 254708"/>
                    <a:gd name="connsiteX343" fmla="*/ 43796 w 534771"/>
                    <a:gd name="connsiteY343" fmla="*/ 36881 h 254708"/>
                    <a:gd name="connsiteX344" fmla="*/ 43796 w 534771"/>
                    <a:gd name="connsiteY344" fmla="*/ 41491 h 254708"/>
                    <a:gd name="connsiteX345" fmla="*/ 43796 w 534771"/>
                    <a:gd name="connsiteY345" fmla="*/ 41491 h 254708"/>
                    <a:gd name="connsiteX346" fmla="*/ 43796 w 534771"/>
                    <a:gd name="connsiteY346" fmla="*/ 41491 h 254708"/>
                    <a:gd name="connsiteX347" fmla="*/ 43796 w 534771"/>
                    <a:gd name="connsiteY347" fmla="*/ 41491 h 254708"/>
                    <a:gd name="connsiteX348" fmla="*/ 43796 w 534771"/>
                    <a:gd name="connsiteY348" fmla="*/ 41491 h 254708"/>
                    <a:gd name="connsiteX349" fmla="*/ 43796 w 534771"/>
                    <a:gd name="connsiteY349" fmla="*/ 41491 h 254708"/>
                    <a:gd name="connsiteX350" fmla="*/ 43796 w 534771"/>
                    <a:gd name="connsiteY350" fmla="*/ 41491 h 254708"/>
                    <a:gd name="connsiteX351" fmla="*/ 43796 w 534771"/>
                    <a:gd name="connsiteY351" fmla="*/ 41491 h 254708"/>
                    <a:gd name="connsiteX352" fmla="*/ 43796 w 534771"/>
                    <a:gd name="connsiteY352" fmla="*/ 41491 h 254708"/>
                    <a:gd name="connsiteX353" fmla="*/ 43796 w 534771"/>
                    <a:gd name="connsiteY353" fmla="*/ 41491 h 254708"/>
                    <a:gd name="connsiteX354" fmla="*/ 43796 w 534771"/>
                    <a:gd name="connsiteY354" fmla="*/ 41491 h 254708"/>
                    <a:gd name="connsiteX355" fmla="*/ 56474 w 534771"/>
                    <a:gd name="connsiteY355" fmla="*/ 48406 h 254708"/>
                    <a:gd name="connsiteX356" fmla="*/ 56474 w 534771"/>
                    <a:gd name="connsiteY356" fmla="*/ 48406 h 254708"/>
                    <a:gd name="connsiteX357" fmla="*/ 19593 w 534771"/>
                    <a:gd name="connsiteY357" fmla="*/ 67999 h 254708"/>
                    <a:gd name="connsiteX358" fmla="*/ 18440 w 534771"/>
                    <a:gd name="connsiteY358" fmla="*/ 67999 h 254708"/>
                    <a:gd name="connsiteX359" fmla="*/ 18440 w 534771"/>
                    <a:gd name="connsiteY359" fmla="*/ 67999 h 254708"/>
                    <a:gd name="connsiteX360" fmla="*/ 17288 w 534771"/>
                    <a:gd name="connsiteY360" fmla="*/ 67999 h 254708"/>
                    <a:gd name="connsiteX361" fmla="*/ 17288 w 534771"/>
                    <a:gd name="connsiteY361" fmla="*/ 67999 h 254708"/>
                    <a:gd name="connsiteX362" fmla="*/ 16135 w 534771"/>
                    <a:gd name="connsiteY362" fmla="*/ 67999 h 254708"/>
                    <a:gd name="connsiteX363" fmla="*/ 16135 w 534771"/>
                    <a:gd name="connsiteY363" fmla="*/ 67999 h 254708"/>
                    <a:gd name="connsiteX364" fmla="*/ 14983 w 534771"/>
                    <a:gd name="connsiteY364" fmla="*/ 67999 h 254708"/>
                    <a:gd name="connsiteX365" fmla="*/ 1152 w 534771"/>
                    <a:gd name="connsiteY365" fmla="*/ 59931 h 254708"/>
                    <a:gd name="connsiteX366" fmla="*/ 0 w 534771"/>
                    <a:gd name="connsiteY366" fmla="*/ 58779 h 254708"/>
                    <a:gd name="connsiteX367" fmla="*/ 0 w 534771"/>
                    <a:gd name="connsiteY367" fmla="*/ 58779 h 254708"/>
                    <a:gd name="connsiteX368" fmla="*/ 0 w 534771"/>
                    <a:gd name="connsiteY368" fmla="*/ 57626 h 254708"/>
                    <a:gd name="connsiteX369" fmla="*/ 0 w 534771"/>
                    <a:gd name="connsiteY369" fmla="*/ 62237 h 254708"/>
                    <a:gd name="connsiteX370" fmla="*/ 0 w 534771"/>
                    <a:gd name="connsiteY370" fmla="*/ 62237 h 254708"/>
                    <a:gd name="connsiteX371" fmla="*/ 0 w 534771"/>
                    <a:gd name="connsiteY371" fmla="*/ 62237 h 254708"/>
                    <a:gd name="connsiteX372" fmla="*/ 0 w 534771"/>
                    <a:gd name="connsiteY372" fmla="*/ 62237 h 254708"/>
                    <a:gd name="connsiteX373" fmla="*/ 0 w 534771"/>
                    <a:gd name="connsiteY373" fmla="*/ 62237 h 254708"/>
                    <a:gd name="connsiteX374" fmla="*/ 0 w 534771"/>
                    <a:gd name="connsiteY374" fmla="*/ 62237 h 254708"/>
                    <a:gd name="connsiteX375" fmla="*/ 0 w 534771"/>
                    <a:gd name="connsiteY375" fmla="*/ 62237 h 254708"/>
                    <a:gd name="connsiteX376" fmla="*/ 0 w 534771"/>
                    <a:gd name="connsiteY376" fmla="*/ 62237 h 254708"/>
                    <a:gd name="connsiteX377" fmla="*/ 0 w 534771"/>
                    <a:gd name="connsiteY377" fmla="*/ 62237 h 254708"/>
                    <a:gd name="connsiteX378" fmla="*/ 0 w 534771"/>
                    <a:gd name="connsiteY378" fmla="*/ 62237 h 254708"/>
                    <a:gd name="connsiteX379" fmla="*/ 13830 w 534771"/>
                    <a:gd name="connsiteY379" fmla="*/ 70304 h 254708"/>
                    <a:gd name="connsiteX380" fmla="*/ 14983 w 534771"/>
                    <a:gd name="connsiteY380" fmla="*/ 70304 h 254708"/>
                    <a:gd name="connsiteX381" fmla="*/ 14983 w 534771"/>
                    <a:gd name="connsiteY381" fmla="*/ 70304 h 254708"/>
                    <a:gd name="connsiteX382" fmla="*/ 14983 w 534771"/>
                    <a:gd name="connsiteY382" fmla="*/ 70304 h 254708"/>
                    <a:gd name="connsiteX383" fmla="*/ 14983 w 534771"/>
                    <a:gd name="connsiteY383" fmla="*/ 70304 h 254708"/>
                    <a:gd name="connsiteX384" fmla="*/ 14983 w 534771"/>
                    <a:gd name="connsiteY384" fmla="*/ 70304 h 254708"/>
                    <a:gd name="connsiteX385" fmla="*/ 14983 w 534771"/>
                    <a:gd name="connsiteY385" fmla="*/ 70304 h 254708"/>
                    <a:gd name="connsiteX386" fmla="*/ 16135 w 534771"/>
                    <a:gd name="connsiteY386" fmla="*/ 70304 h 254708"/>
                    <a:gd name="connsiteX387" fmla="*/ 16135 w 534771"/>
                    <a:gd name="connsiteY387" fmla="*/ 70304 h 254708"/>
                    <a:gd name="connsiteX388" fmla="*/ 16135 w 534771"/>
                    <a:gd name="connsiteY388" fmla="*/ 70304 h 254708"/>
                    <a:gd name="connsiteX389" fmla="*/ 16135 w 534771"/>
                    <a:gd name="connsiteY389" fmla="*/ 70304 h 254708"/>
                    <a:gd name="connsiteX390" fmla="*/ 16135 w 534771"/>
                    <a:gd name="connsiteY390" fmla="*/ 70304 h 254708"/>
                    <a:gd name="connsiteX391" fmla="*/ 16135 w 534771"/>
                    <a:gd name="connsiteY391" fmla="*/ 70304 h 254708"/>
                    <a:gd name="connsiteX392" fmla="*/ 16135 w 534771"/>
                    <a:gd name="connsiteY392" fmla="*/ 70304 h 254708"/>
                    <a:gd name="connsiteX393" fmla="*/ 16135 w 534771"/>
                    <a:gd name="connsiteY393" fmla="*/ 70304 h 254708"/>
                    <a:gd name="connsiteX394" fmla="*/ 39186 w 534771"/>
                    <a:gd name="connsiteY394" fmla="*/ 57626 h 254708"/>
                    <a:gd name="connsiteX395" fmla="*/ 39186 w 534771"/>
                    <a:gd name="connsiteY395" fmla="*/ 61084 h 254708"/>
                    <a:gd name="connsiteX396" fmla="*/ 39186 w 534771"/>
                    <a:gd name="connsiteY396" fmla="*/ 61084 h 254708"/>
                    <a:gd name="connsiteX397" fmla="*/ 39186 w 534771"/>
                    <a:gd name="connsiteY397" fmla="*/ 61084 h 254708"/>
                    <a:gd name="connsiteX398" fmla="*/ 39186 w 534771"/>
                    <a:gd name="connsiteY398" fmla="*/ 61084 h 254708"/>
                    <a:gd name="connsiteX399" fmla="*/ 39186 w 534771"/>
                    <a:gd name="connsiteY399" fmla="*/ 61084 h 254708"/>
                    <a:gd name="connsiteX400" fmla="*/ 39186 w 534771"/>
                    <a:gd name="connsiteY400" fmla="*/ 61084 h 254708"/>
                    <a:gd name="connsiteX401" fmla="*/ 39186 w 534771"/>
                    <a:gd name="connsiteY401" fmla="*/ 61084 h 254708"/>
                    <a:gd name="connsiteX402" fmla="*/ 39186 w 534771"/>
                    <a:gd name="connsiteY402" fmla="*/ 61084 h 254708"/>
                    <a:gd name="connsiteX403" fmla="*/ 39186 w 534771"/>
                    <a:gd name="connsiteY403" fmla="*/ 61084 h 254708"/>
                    <a:gd name="connsiteX404" fmla="*/ 39186 w 534771"/>
                    <a:gd name="connsiteY404" fmla="*/ 61084 h 254708"/>
                    <a:gd name="connsiteX405" fmla="*/ 39186 w 534771"/>
                    <a:gd name="connsiteY405" fmla="*/ 61084 h 254708"/>
                    <a:gd name="connsiteX406" fmla="*/ 59931 w 534771"/>
                    <a:gd name="connsiteY406" fmla="*/ 72610 h 254708"/>
                    <a:gd name="connsiteX407" fmla="*/ 61084 w 534771"/>
                    <a:gd name="connsiteY407" fmla="*/ 72610 h 254708"/>
                    <a:gd name="connsiteX408" fmla="*/ 61084 w 534771"/>
                    <a:gd name="connsiteY408" fmla="*/ 72610 h 254708"/>
                    <a:gd name="connsiteX409" fmla="*/ 61084 w 534771"/>
                    <a:gd name="connsiteY409" fmla="*/ 72610 h 254708"/>
                    <a:gd name="connsiteX410" fmla="*/ 61084 w 534771"/>
                    <a:gd name="connsiteY410" fmla="*/ 72610 h 254708"/>
                    <a:gd name="connsiteX411" fmla="*/ 61084 w 534771"/>
                    <a:gd name="connsiteY411" fmla="*/ 72610 h 254708"/>
                    <a:gd name="connsiteX412" fmla="*/ 61084 w 534771"/>
                    <a:gd name="connsiteY412" fmla="*/ 72610 h 254708"/>
                    <a:gd name="connsiteX413" fmla="*/ 61084 w 534771"/>
                    <a:gd name="connsiteY413" fmla="*/ 72610 h 254708"/>
                    <a:gd name="connsiteX414" fmla="*/ 61084 w 534771"/>
                    <a:gd name="connsiteY414" fmla="*/ 72610 h 254708"/>
                    <a:gd name="connsiteX415" fmla="*/ 61084 w 534771"/>
                    <a:gd name="connsiteY415" fmla="*/ 72610 h 254708"/>
                    <a:gd name="connsiteX416" fmla="*/ 61084 w 534771"/>
                    <a:gd name="connsiteY416" fmla="*/ 72610 h 254708"/>
                    <a:gd name="connsiteX417" fmla="*/ 61084 w 534771"/>
                    <a:gd name="connsiteY417" fmla="*/ 72610 h 254708"/>
                    <a:gd name="connsiteX418" fmla="*/ 61084 w 534771"/>
                    <a:gd name="connsiteY418" fmla="*/ 72610 h 254708"/>
                    <a:gd name="connsiteX419" fmla="*/ 61084 w 534771"/>
                    <a:gd name="connsiteY419" fmla="*/ 72610 h 254708"/>
                    <a:gd name="connsiteX420" fmla="*/ 61084 w 534771"/>
                    <a:gd name="connsiteY420" fmla="*/ 72610 h 254708"/>
                    <a:gd name="connsiteX421" fmla="*/ 61084 w 534771"/>
                    <a:gd name="connsiteY421" fmla="*/ 72610 h 254708"/>
                    <a:gd name="connsiteX422" fmla="*/ 61084 w 534771"/>
                    <a:gd name="connsiteY422" fmla="*/ 72610 h 254708"/>
                    <a:gd name="connsiteX423" fmla="*/ 61084 w 534771"/>
                    <a:gd name="connsiteY423" fmla="*/ 72610 h 254708"/>
                    <a:gd name="connsiteX424" fmla="*/ 62236 w 534771"/>
                    <a:gd name="connsiteY424" fmla="*/ 71457 h 254708"/>
                    <a:gd name="connsiteX425" fmla="*/ 62236 w 534771"/>
                    <a:gd name="connsiteY425" fmla="*/ 74914 h 254708"/>
                    <a:gd name="connsiteX426" fmla="*/ 62236 w 534771"/>
                    <a:gd name="connsiteY426" fmla="*/ 74914 h 254708"/>
                    <a:gd name="connsiteX427" fmla="*/ 62236 w 534771"/>
                    <a:gd name="connsiteY427" fmla="*/ 74914 h 254708"/>
                    <a:gd name="connsiteX428" fmla="*/ 62236 w 534771"/>
                    <a:gd name="connsiteY428" fmla="*/ 74914 h 254708"/>
                    <a:gd name="connsiteX429" fmla="*/ 62236 w 534771"/>
                    <a:gd name="connsiteY429" fmla="*/ 74914 h 254708"/>
                    <a:gd name="connsiteX430" fmla="*/ 62236 w 534771"/>
                    <a:gd name="connsiteY430" fmla="*/ 74914 h 254708"/>
                    <a:gd name="connsiteX431" fmla="*/ 62236 w 534771"/>
                    <a:gd name="connsiteY431" fmla="*/ 74914 h 254708"/>
                    <a:gd name="connsiteX432" fmla="*/ 62236 w 534771"/>
                    <a:gd name="connsiteY432" fmla="*/ 74914 h 254708"/>
                    <a:gd name="connsiteX433" fmla="*/ 62236 w 534771"/>
                    <a:gd name="connsiteY433" fmla="*/ 74914 h 254708"/>
                    <a:gd name="connsiteX434" fmla="*/ 62236 w 534771"/>
                    <a:gd name="connsiteY434" fmla="*/ 74914 h 254708"/>
                    <a:gd name="connsiteX435" fmla="*/ 62236 w 534771"/>
                    <a:gd name="connsiteY435" fmla="*/ 74914 h 254708"/>
                    <a:gd name="connsiteX436" fmla="*/ 72609 w 534771"/>
                    <a:gd name="connsiteY436" fmla="*/ 80677 h 254708"/>
                    <a:gd name="connsiteX437" fmla="*/ 73762 w 534771"/>
                    <a:gd name="connsiteY437" fmla="*/ 80677 h 254708"/>
                    <a:gd name="connsiteX438" fmla="*/ 73762 w 534771"/>
                    <a:gd name="connsiteY438" fmla="*/ 80677 h 254708"/>
                    <a:gd name="connsiteX439" fmla="*/ 73762 w 534771"/>
                    <a:gd name="connsiteY439" fmla="*/ 80677 h 254708"/>
                    <a:gd name="connsiteX440" fmla="*/ 73762 w 534771"/>
                    <a:gd name="connsiteY440" fmla="*/ 80677 h 254708"/>
                    <a:gd name="connsiteX441" fmla="*/ 73762 w 534771"/>
                    <a:gd name="connsiteY441" fmla="*/ 80677 h 254708"/>
                    <a:gd name="connsiteX442" fmla="*/ 73762 w 534771"/>
                    <a:gd name="connsiteY442" fmla="*/ 80677 h 254708"/>
                    <a:gd name="connsiteX443" fmla="*/ 73762 w 534771"/>
                    <a:gd name="connsiteY443" fmla="*/ 80677 h 254708"/>
                    <a:gd name="connsiteX444" fmla="*/ 73762 w 534771"/>
                    <a:gd name="connsiteY444" fmla="*/ 80677 h 254708"/>
                    <a:gd name="connsiteX445" fmla="*/ 73762 w 534771"/>
                    <a:gd name="connsiteY445" fmla="*/ 80677 h 254708"/>
                    <a:gd name="connsiteX446" fmla="*/ 73762 w 534771"/>
                    <a:gd name="connsiteY446" fmla="*/ 80677 h 254708"/>
                    <a:gd name="connsiteX447" fmla="*/ 73762 w 534771"/>
                    <a:gd name="connsiteY447" fmla="*/ 80677 h 254708"/>
                    <a:gd name="connsiteX448" fmla="*/ 73762 w 534771"/>
                    <a:gd name="connsiteY448" fmla="*/ 80677 h 254708"/>
                    <a:gd name="connsiteX449" fmla="*/ 73762 w 534771"/>
                    <a:gd name="connsiteY449" fmla="*/ 80677 h 254708"/>
                    <a:gd name="connsiteX450" fmla="*/ 73762 w 534771"/>
                    <a:gd name="connsiteY450" fmla="*/ 80677 h 254708"/>
                    <a:gd name="connsiteX451" fmla="*/ 73762 w 534771"/>
                    <a:gd name="connsiteY451" fmla="*/ 80677 h 254708"/>
                    <a:gd name="connsiteX452" fmla="*/ 76067 w 534771"/>
                    <a:gd name="connsiteY452" fmla="*/ 79525 h 254708"/>
                    <a:gd name="connsiteX453" fmla="*/ 76067 w 534771"/>
                    <a:gd name="connsiteY453" fmla="*/ 84135 h 254708"/>
                    <a:gd name="connsiteX454" fmla="*/ 76067 w 534771"/>
                    <a:gd name="connsiteY454" fmla="*/ 84135 h 254708"/>
                    <a:gd name="connsiteX455" fmla="*/ 76067 w 534771"/>
                    <a:gd name="connsiteY455" fmla="*/ 84135 h 254708"/>
                    <a:gd name="connsiteX456" fmla="*/ 76067 w 534771"/>
                    <a:gd name="connsiteY456" fmla="*/ 84135 h 254708"/>
                    <a:gd name="connsiteX457" fmla="*/ 76067 w 534771"/>
                    <a:gd name="connsiteY457" fmla="*/ 84135 h 254708"/>
                    <a:gd name="connsiteX458" fmla="*/ 76067 w 534771"/>
                    <a:gd name="connsiteY458" fmla="*/ 84135 h 254708"/>
                    <a:gd name="connsiteX459" fmla="*/ 76067 w 534771"/>
                    <a:gd name="connsiteY459" fmla="*/ 84135 h 254708"/>
                    <a:gd name="connsiteX460" fmla="*/ 76067 w 534771"/>
                    <a:gd name="connsiteY460" fmla="*/ 84135 h 254708"/>
                    <a:gd name="connsiteX461" fmla="*/ 76067 w 534771"/>
                    <a:gd name="connsiteY461" fmla="*/ 84135 h 254708"/>
                    <a:gd name="connsiteX462" fmla="*/ 76067 w 534771"/>
                    <a:gd name="connsiteY462" fmla="*/ 84135 h 254708"/>
                    <a:gd name="connsiteX463" fmla="*/ 76067 w 534771"/>
                    <a:gd name="connsiteY463" fmla="*/ 84135 h 254708"/>
                    <a:gd name="connsiteX464" fmla="*/ 79524 w 534771"/>
                    <a:gd name="connsiteY464" fmla="*/ 86439 h 254708"/>
                    <a:gd name="connsiteX465" fmla="*/ 79524 w 534771"/>
                    <a:gd name="connsiteY465" fmla="*/ 86439 h 254708"/>
                    <a:gd name="connsiteX466" fmla="*/ 64541 w 534771"/>
                    <a:gd name="connsiteY466" fmla="*/ 94507 h 254708"/>
                    <a:gd name="connsiteX467" fmla="*/ 63389 w 534771"/>
                    <a:gd name="connsiteY467" fmla="*/ 94507 h 254708"/>
                    <a:gd name="connsiteX468" fmla="*/ 63389 w 534771"/>
                    <a:gd name="connsiteY468" fmla="*/ 94507 h 254708"/>
                    <a:gd name="connsiteX469" fmla="*/ 62236 w 534771"/>
                    <a:gd name="connsiteY469" fmla="*/ 94507 h 254708"/>
                    <a:gd name="connsiteX470" fmla="*/ 62236 w 534771"/>
                    <a:gd name="connsiteY470" fmla="*/ 94507 h 254708"/>
                    <a:gd name="connsiteX471" fmla="*/ 61084 w 534771"/>
                    <a:gd name="connsiteY471" fmla="*/ 94507 h 254708"/>
                    <a:gd name="connsiteX472" fmla="*/ 61084 w 534771"/>
                    <a:gd name="connsiteY472" fmla="*/ 94507 h 254708"/>
                    <a:gd name="connsiteX473" fmla="*/ 59931 w 534771"/>
                    <a:gd name="connsiteY473" fmla="*/ 94507 h 254708"/>
                    <a:gd name="connsiteX474" fmla="*/ 41491 w 534771"/>
                    <a:gd name="connsiteY474" fmla="*/ 84135 h 254708"/>
                    <a:gd name="connsiteX475" fmla="*/ 40338 w 534771"/>
                    <a:gd name="connsiteY475" fmla="*/ 84135 h 254708"/>
                    <a:gd name="connsiteX476" fmla="*/ 53016 w 534771"/>
                    <a:gd name="connsiteY476" fmla="*/ 77219 h 254708"/>
                    <a:gd name="connsiteX477" fmla="*/ 54169 w 534771"/>
                    <a:gd name="connsiteY477" fmla="*/ 76067 h 254708"/>
                    <a:gd name="connsiteX478" fmla="*/ 54169 w 534771"/>
                    <a:gd name="connsiteY478" fmla="*/ 71457 h 254708"/>
                    <a:gd name="connsiteX479" fmla="*/ 53016 w 534771"/>
                    <a:gd name="connsiteY479" fmla="*/ 72610 h 254708"/>
                    <a:gd name="connsiteX480" fmla="*/ 38033 w 534771"/>
                    <a:gd name="connsiteY480" fmla="*/ 80677 h 254708"/>
                    <a:gd name="connsiteX481" fmla="*/ 36881 w 534771"/>
                    <a:gd name="connsiteY481" fmla="*/ 80677 h 254708"/>
                    <a:gd name="connsiteX482" fmla="*/ 36881 w 534771"/>
                    <a:gd name="connsiteY482" fmla="*/ 80677 h 254708"/>
                    <a:gd name="connsiteX483" fmla="*/ 35728 w 534771"/>
                    <a:gd name="connsiteY483" fmla="*/ 80677 h 254708"/>
                    <a:gd name="connsiteX484" fmla="*/ 35728 w 534771"/>
                    <a:gd name="connsiteY484" fmla="*/ 80677 h 254708"/>
                    <a:gd name="connsiteX485" fmla="*/ 34576 w 534771"/>
                    <a:gd name="connsiteY485" fmla="*/ 80677 h 254708"/>
                    <a:gd name="connsiteX486" fmla="*/ 34576 w 534771"/>
                    <a:gd name="connsiteY486" fmla="*/ 80677 h 254708"/>
                    <a:gd name="connsiteX487" fmla="*/ 33423 w 534771"/>
                    <a:gd name="connsiteY487" fmla="*/ 80677 h 254708"/>
                    <a:gd name="connsiteX488" fmla="*/ 14983 w 534771"/>
                    <a:gd name="connsiteY488" fmla="*/ 70304 h 254708"/>
                    <a:gd name="connsiteX489" fmla="*/ 13830 w 534771"/>
                    <a:gd name="connsiteY489" fmla="*/ 69152 h 254708"/>
                    <a:gd name="connsiteX490" fmla="*/ 13830 w 534771"/>
                    <a:gd name="connsiteY490" fmla="*/ 69152 h 254708"/>
                    <a:gd name="connsiteX491" fmla="*/ 13830 w 534771"/>
                    <a:gd name="connsiteY491" fmla="*/ 67999 h 254708"/>
                    <a:gd name="connsiteX492" fmla="*/ 13830 w 534771"/>
                    <a:gd name="connsiteY492" fmla="*/ 72610 h 254708"/>
                    <a:gd name="connsiteX493" fmla="*/ 13830 w 534771"/>
                    <a:gd name="connsiteY493" fmla="*/ 72610 h 254708"/>
                    <a:gd name="connsiteX494" fmla="*/ 13830 w 534771"/>
                    <a:gd name="connsiteY494" fmla="*/ 72610 h 254708"/>
                    <a:gd name="connsiteX495" fmla="*/ 13830 w 534771"/>
                    <a:gd name="connsiteY495" fmla="*/ 72610 h 254708"/>
                    <a:gd name="connsiteX496" fmla="*/ 13830 w 534771"/>
                    <a:gd name="connsiteY496" fmla="*/ 72610 h 254708"/>
                    <a:gd name="connsiteX497" fmla="*/ 13830 w 534771"/>
                    <a:gd name="connsiteY497" fmla="*/ 72610 h 254708"/>
                    <a:gd name="connsiteX498" fmla="*/ 13830 w 534771"/>
                    <a:gd name="connsiteY498" fmla="*/ 72610 h 254708"/>
                    <a:gd name="connsiteX499" fmla="*/ 13830 w 534771"/>
                    <a:gd name="connsiteY499" fmla="*/ 72610 h 254708"/>
                    <a:gd name="connsiteX500" fmla="*/ 13830 w 534771"/>
                    <a:gd name="connsiteY500" fmla="*/ 72610 h 254708"/>
                    <a:gd name="connsiteX501" fmla="*/ 13830 w 534771"/>
                    <a:gd name="connsiteY501" fmla="*/ 72610 h 254708"/>
                    <a:gd name="connsiteX502" fmla="*/ 32271 w 534771"/>
                    <a:gd name="connsiteY502" fmla="*/ 82982 h 254708"/>
                    <a:gd name="connsiteX503" fmla="*/ 33423 w 534771"/>
                    <a:gd name="connsiteY503" fmla="*/ 82982 h 254708"/>
                    <a:gd name="connsiteX504" fmla="*/ 33423 w 534771"/>
                    <a:gd name="connsiteY504" fmla="*/ 82982 h 254708"/>
                    <a:gd name="connsiteX505" fmla="*/ 33423 w 534771"/>
                    <a:gd name="connsiteY505" fmla="*/ 82982 h 254708"/>
                    <a:gd name="connsiteX506" fmla="*/ 33423 w 534771"/>
                    <a:gd name="connsiteY506" fmla="*/ 82982 h 254708"/>
                    <a:gd name="connsiteX507" fmla="*/ 33423 w 534771"/>
                    <a:gd name="connsiteY507" fmla="*/ 82982 h 254708"/>
                    <a:gd name="connsiteX508" fmla="*/ 33423 w 534771"/>
                    <a:gd name="connsiteY508" fmla="*/ 82982 h 254708"/>
                    <a:gd name="connsiteX509" fmla="*/ 33423 w 534771"/>
                    <a:gd name="connsiteY509" fmla="*/ 82982 h 254708"/>
                    <a:gd name="connsiteX510" fmla="*/ 33423 w 534771"/>
                    <a:gd name="connsiteY510" fmla="*/ 82982 h 254708"/>
                    <a:gd name="connsiteX511" fmla="*/ 33423 w 534771"/>
                    <a:gd name="connsiteY511" fmla="*/ 82982 h 254708"/>
                    <a:gd name="connsiteX512" fmla="*/ 33423 w 534771"/>
                    <a:gd name="connsiteY512" fmla="*/ 82982 h 254708"/>
                    <a:gd name="connsiteX513" fmla="*/ 33423 w 534771"/>
                    <a:gd name="connsiteY513" fmla="*/ 82982 h 254708"/>
                    <a:gd name="connsiteX514" fmla="*/ 33423 w 534771"/>
                    <a:gd name="connsiteY514" fmla="*/ 82982 h 254708"/>
                    <a:gd name="connsiteX515" fmla="*/ 33423 w 534771"/>
                    <a:gd name="connsiteY515" fmla="*/ 82982 h 254708"/>
                    <a:gd name="connsiteX516" fmla="*/ 33423 w 534771"/>
                    <a:gd name="connsiteY516" fmla="*/ 82982 h 254708"/>
                    <a:gd name="connsiteX517" fmla="*/ 34576 w 534771"/>
                    <a:gd name="connsiteY517" fmla="*/ 82982 h 254708"/>
                    <a:gd name="connsiteX518" fmla="*/ 35728 w 534771"/>
                    <a:gd name="connsiteY518" fmla="*/ 81830 h 254708"/>
                    <a:gd name="connsiteX519" fmla="*/ 35728 w 534771"/>
                    <a:gd name="connsiteY519" fmla="*/ 85287 h 254708"/>
                    <a:gd name="connsiteX520" fmla="*/ 35728 w 534771"/>
                    <a:gd name="connsiteY520" fmla="*/ 85287 h 254708"/>
                    <a:gd name="connsiteX521" fmla="*/ 35728 w 534771"/>
                    <a:gd name="connsiteY521" fmla="*/ 85287 h 254708"/>
                    <a:gd name="connsiteX522" fmla="*/ 35728 w 534771"/>
                    <a:gd name="connsiteY522" fmla="*/ 85287 h 254708"/>
                    <a:gd name="connsiteX523" fmla="*/ 35728 w 534771"/>
                    <a:gd name="connsiteY523" fmla="*/ 85287 h 254708"/>
                    <a:gd name="connsiteX524" fmla="*/ 35728 w 534771"/>
                    <a:gd name="connsiteY524" fmla="*/ 85287 h 254708"/>
                    <a:gd name="connsiteX525" fmla="*/ 35728 w 534771"/>
                    <a:gd name="connsiteY525" fmla="*/ 85287 h 254708"/>
                    <a:gd name="connsiteX526" fmla="*/ 35728 w 534771"/>
                    <a:gd name="connsiteY526" fmla="*/ 85287 h 254708"/>
                    <a:gd name="connsiteX527" fmla="*/ 35728 w 534771"/>
                    <a:gd name="connsiteY527" fmla="*/ 85287 h 254708"/>
                    <a:gd name="connsiteX528" fmla="*/ 35728 w 534771"/>
                    <a:gd name="connsiteY528" fmla="*/ 85287 h 254708"/>
                    <a:gd name="connsiteX529" fmla="*/ 35728 w 534771"/>
                    <a:gd name="connsiteY529" fmla="*/ 85287 h 254708"/>
                    <a:gd name="connsiteX530" fmla="*/ 54169 w 534771"/>
                    <a:gd name="connsiteY530" fmla="*/ 95660 h 254708"/>
                    <a:gd name="connsiteX531" fmla="*/ 55321 w 534771"/>
                    <a:gd name="connsiteY531" fmla="*/ 95660 h 254708"/>
                    <a:gd name="connsiteX532" fmla="*/ 55321 w 534771"/>
                    <a:gd name="connsiteY532" fmla="*/ 95660 h 254708"/>
                    <a:gd name="connsiteX533" fmla="*/ 55321 w 534771"/>
                    <a:gd name="connsiteY533" fmla="*/ 95660 h 254708"/>
                    <a:gd name="connsiteX534" fmla="*/ 55321 w 534771"/>
                    <a:gd name="connsiteY534" fmla="*/ 95660 h 254708"/>
                    <a:gd name="connsiteX535" fmla="*/ 55321 w 534771"/>
                    <a:gd name="connsiteY535" fmla="*/ 95660 h 254708"/>
                    <a:gd name="connsiteX536" fmla="*/ 55321 w 534771"/>
                    <a:gd name="connsiteY536" fmla="*/ 95660 h 254708"/>
                    <a:gd name="connsiteX537" fmla="*/ 55321 w 534771"/>
                    <a:gd name="connsiteY537" fmla="*/ 95660 h 254708"/>
                    <a:gd name="connsiteX538" fmla="*/ 55321 w 534771"/>
                    <a:gd name="connsiteY538" fmla="*/ 95660 h 254708"/>
                    <a:gd name="connsiteX539" fmla="*/ 55321 w 534771"/>
                    <a:gd name="connsiteY539" fmla="*/ 95660 h 254708"/>
                    <a:gd name="connsiteX540" fmla="*/ 55321 w 534771"/>
                    <a:gd name="connsiteY540" fmla="*/ 95660 h 254708"/>
                    <a:gd name="connsiteX541" fmla="*/ 55321 w 534771"/>
                    <a:gd name="connsiteY541" fmla="*/ 95660 h 254708"/>
                    <a:gd name="connsiteX542" fmla="*/ 55321 w 534771"/>
                    <a:gd name="connsiteY542" fmla="*/ 95660 h 254708"/>
                    <a:gd name="connsiteX543" fmla="*/ 55321 w 534771"/>
                    <a:gd name="connsiteY543" fmla="*/ 95660 h 254708"/>
                    <a:gd name="connsiteX544" fmla="*/ 55321 w 534771"/>
                    <a:gd name="connsiteY544" fmla="*/ 95660 h 254708"/>
                    <a:gd name="connsiteX545" fmla="*/ 55321 w 534771"/>
                    <a:gd name="connsiteY545" fmla="*/ 95660 h 254708"/>
                    <a:gd name="connsiteX546" fmla="*/ 55321 w 534771"/>
                    <a:gd name="connsiteY546" fmla="*/ 95660 h 254708"/>
                    <a:gd name="connsiteX547" fmla="*/ 56474 w 534771"/>
                    <a:gd name="connsiteY547" fmla="*/ 95660 h 254708"/>
                    <a:gd name="connsiteX548" fmla="*/ 58779 w 534771"/>
                    <a:gd name="connsiteY548" fmla="*/ 94507 h 254708"/>
                    <a:gd name="connsiteX549" fmla="*/ 58779 w 534771"/>
                    <a:gd name="connsiteY549" fmla="*/ 99118 h 254708"/>
                    <a:gd name="connsiteX550" fmla="*/ 58779 w 534771"/>
                    <a:gd name="connsiteY550" fmla="*/ 99118 h 254708"/>
                    <a:gd name="connsiteX551" fmla="*/ 58779 w 534771"/>
                    <a:gd name="connsiteY551" fmla="*/ 99118 h 254708"/>
                    <a:gd name="connsiteX552" fmla="*/ 58779 w 534771"/>
                    <a:gd name="connsiteY552" fmla="*/ 99118 h 254708"/>
                    <a:gd name="connsiteX553" fmla="*/ 58779 w 534771"/>
                    <a:gd name="connsiteY553" fmla="*/ 99118 h 254708"/>
                    <a:gd name="connsiteX554" fmla="*/ 58779 w 534771"/>
                    <a:gd name="connsiteY554" fmla="*/ 99118 h 254708"/>
                    <a:gd name="connsiteX555" fmla="*/ 58779 w 534771"/>
                    <a:gd name="connsiteY555" fmla="*/ 99118 h 254708"/>
                    <a:gd name="connsiteX556" fmla="*/ 58779 w 534771"/>
                    <a:gd name="connsiteY556" fmla="*/ 99118 h 254708"/>
                    <a:gd name="connsiteX557" fmla="*/ 58779 w 534771"/>
                    <a:gd name="connsiteY557" fmla="*/ 99118 h 254708"/>
                    <a:gd name="connsiteX558" fmla="*/ 58779 w 534771"/>
                    <a:gd name="connsiteY558" fmla="*/ 99118 h 254708"/>
                    <a:gd name="connsiteX559" fmla="*/ 77219 w 534771"/>
                    <a:gd name="connsiteY559" fmla="*/ 109490 h 254708"/>
                    <a:gd name="connsiteX560" fmla="*/ 78372 w 534771"/>
                    <a:gd name="connsiteY560" fmla="*/ 109490 h 254708"/>
                    <a:gd name="connsiteX561" fmla="*/ 78372 w 534771"/>
                    <a:gd name="connsiteY561" fmla="*/ 109490 h 254708"/>
                    <a:gd name="connsiteX562" fmla="*/ 78372 w 534771"/>
                    <a:gd name="connsiteY562" fmla="*/ 109490 h 254708"/>
                    <a:gd name="connsiteX563" fmla="*/ 78372 w 534771"/>
                    <a:gd name="connsiteY563" fmla="*/ 109490 h 254708"/>
                    <a:gd name="connsiteX564" fmla="*/ 78372 w 534771"/>
                    <a:gd name="connsiteY564" fmla="*/ 109490 h 254708"/>
                    <a:gd name="connsiteX565" fmla="*/ 78372 w 534771"/>
                    <a:gd name="connsiteY565" fmla="*/ 109490 h 254708"/>
                    <a:gd name="connsiteX566" fmla="*/ 78372 w 534771"/>
                    <a:gd name="connsiteY566" fmla="*/ 109490 h 254708"/>
                    <a:gd name="connsiteX567" fmla="*/ 78372 w 534771"/>
                    <a:gd name="connsiteY567" fmla="*/ 109490 h 254708"/>
                    <a:gd name="connsiteX568" fmla="*/ 78372 w 534771"/>
                    <a:gd name="connsiteY568" fmla="*/ 109490 h 254708"/>
                    <a:gd name="connsiteX569" fmla="*/ 78372 w 534771"/>
                    <a:gd name="connsiteY569" fmla="*/ 109490 h 254708"/>
                    <a:gd name="connsiteX570" fmla="*/ 78372 w 534771"/>
                    <a:gd name="connsiteY570" fmla="*/ 109490 h 254708"/>
                    <a:gd name="connsiteX571" fmla="*/ 78372 w 534771"/>
                    <a:gd name="connsiteY571" fmla="*/ 109490 h 254708"/>
                    <a:gd name="connsiteX572" fmla="*/ 78372 w 534771"/>
                    <a:gd name="connsiteY572" fmla="*/ 109490 h 254708"/>
                    <a:gd name="connsiteX573" fmla="*/ 78372 w 534771"/>
                    <a:gd name="connsiteY573" fmla="*/ 109490 h 254708"/>
                    <a:gd name="connsiteX574" fmla="*/ 78372 w 534771"/>
                    <a:gd name="connsiteY574" fmla="*/ 109490 h 254708"/>
                    <a:gd name="connsiteX575" fmla="*/ 79524 w 534771"/>
                    <a:gd name="connsiteY575" fmla="*/ 108338 h 254708"/>
                    <a:gd name="connsiteX576" fmla="*/ 79524 w 534771"/>
                    <a:gd name="connsiteY576" fmla="*/ 111795 h 254708"/>
                    <a:gd name="connsiteX577" fmla="*/ 79524 w 534771"/>
                    <a:gd name="connsiteY577" fmla="*/ 111795 h 254708"/>
                    <a:gd name="connsiteX578" fmla="*/ 79524 w 534771"/>
                    <a:gd name="connsiteY578" fmla="*/ 111795 h 254708"/>
                    <a:gd name="connsiteX579" fmla="*/ 79524 w 534771"/>
                    <a:gd name="connsiteY579" fmla="*/ 111795 h 254708"/>
                    <a:gd name="connsiteX580" fmla="*/ 79524 w 534771"/>
                    <a:gd name="connsiteY580" fmla="*/ 111795 h 254708"/>
                    <a:gd name="connsiteX581" fmla="*/ 79524 w 534771"/>
                    <a:gd name="connsiteY581" fmla="*/ 111795 h 254708"/>
                    <a:gd name="connsiteX582" fmla="*/ 79524 w 534771"/>
                    <a:gd name="connsiteY582" fmla="*/ 111795 h 254708"/>
                    <a:gd name="connsiteX583" fmla="*/ 79524 w 534771"/>
                    <a:gd name="connsiteY583" fmla="*/ 111795 h 254708"/>
                    <a:gd name="connsiteX584" fmla="*/ 79524 w 534771"/>
                    <a:gd name="connsiteY584" fmla="*/ 111795 h 254708"/>
                    <a:gd name="connsiteX585" fmla="*/ 79524 w 534771"/>
                    <a:gd name="connsiteY585" fmla="*/ 111795 h 254708"/>
                    <a:gd name="connsiteX586" fmla="*/ 79524 w 534771"/>
                    <a:gd name="connsiteY586" fmla="*/ 111795 h 254708"/>
                    <a:gd name="connsiteX587" fmla="*/ 97965 w 534771"/>
                    <a:gd name="connsiteY587" fmla="*/ 122168 h 254708"/>
                    <a:gd name="connsiteX588" fmla="*/ 99117 w 534771"/>
                    <a:gd name="connsiteY588" fmla="*/ 122168 h 254708"/>
                    <a:gd name="connsiteX589" fmla="*/ 99117 w 534771"/>
                    <a:gd name="connsiteY589" fmla="*/ 122168 h 254708"/>
                    <a:gd name="connsiteX590" fmla="*/ 99117 w 534771"/>
                    <a:gd name="connsiteY590" fmla="*/ 122168 h 254708"/>
                    <a:gd name="connsiteX591" fmla="*/ 99117 w 534771"/>
                    <a:gd name="connsiteY591" fmla="*/ 122168 h 254708"/>
                    <a:gd name="connsiteX592" fmla="*/ 100269 w 534771"/>
                    <a:gd name="connsiteY592" fmla="*/ 122168 h 254708"/>
                    <a:gd name="connsiteX593" fmla="*/ 100269 w 534771"/>
                    <a:gd name="connsiteY593" fmla="*/ 122168 h 254708"/>
                    <a:gd name="connsiteX594" fmla="*/ 100269 w 534771"/>
                    <a:gd name="connsiteY594" fmla="*/ 122168 h 254708"/>
                    <a:gd name="connsiteX595" fmla="*/ 100269 w 534771"/>
                    <a:gd name="connsiteY595" fmla="*/ 122168 h 254708"/>
                    <a:gd name="connsiteX596" fmla="*/ 100269 w 534771"/>
                    <a:gd name="connsiteY596" fmla="*/ 122168 h 254708"/>
                    <a:gd name="connsiteX597" fmla="*/ 100269 w 534771"/>
                    <a:gd name="connsiteY597" fmla="*/ 122168 h 254708"/>
                    <a:gd name="connsiteX598" fmla="*/ 100269 w 534771"/>
                    <a:gd name="connsiteY598" fmla="*/ 122168 h 254708"/>
                    <a:gd name="connsiteX599" fmla="*/ 100269 w 534771"/>
                    <a:gd name="connsiteY599" fmla="*/ 122168 h 254708"/>
                    <a:gd name="connsiteX600" fmla="*/ 100269 w 534771"/>
                    <a:gd name="connsiteY600" fmla="*/ 122168 h 254708"/>
                    <a:gd name="connsiteX601" fmla="*/ 100269 w 534771"/>
                    <a:gd name="connsiteY601" fmla="*/ 122168 h 254708"/>
                    <a:gd name="connsiteX602" fmla="*/ 100269 w 534771"/>
                    <a:gd name="connsiteY602" fmla="*/ 122168 h 254708"/>
                    <a:gd name="connsiteX603" fmla="*/ 100269 w 534771"/>
                    <a:gd name="connsiteY603" fmla="*/ 122168 h 254708"/>
                    <a:gd name="connsiteX604" fmla="*/ 101422 w 534771"/>
                    <a:gd name="connsiteY604" fmla="*/ 122168 h 254708"/>
                    <a:gd name="connsiteX605" fmla="*/ 102575 w 534771"/>
                    <a:gd name="connsiteY605" fmla="*/ 121015 h 254708"/>
                    <a:gd name="connsiteX606" fmla="*/ 102575 w 534771"/>
                    <a:gd name="connsiteY606" fmla="*/ 124473 h 254708"/>
                    <a:gd name="connsiteX607" fmla="*/ 102575 w 534771"/>
                    <a:gd name="connsiteY607" fmla="*/ 124473 h 254708"/>
                    <a:gd name="connsiteX608" fmla="*/ 102575 w 534771"/>
                    <a:gd name="connsiteY608" fmla="*/ 124473 h 254708"/>
                    <a:gd name="connsiteX609" fmla="*/ 102575 w 534771"/>
                    <a:gd name="connsiteY609" fmla="*/ 124473 h 254708"/>
                    <a:gd name="connsiteX610" fmla="*/ 102575 w 534771"/>
                    <a:gd name="connsiteY610" fmla="*/ 124473 h 254708"/>
                    <a:gd name="connsiteX611" fmla="*/ 102575 w 534771"/>
                    <a:gd name="connsiteY611" fmla="*/ 124473 h 254708"/>
                    <a:gd name="connsiteX612" fmla="*/ 102575 w 534771"/>
                    <a:gd name="connsiteY612" fmla="*/ 124473 h 254708"/>
                    <a:gd name="connsiteX613" fmla="*/ 102575 w 534771"/>
                    <a:gd name="connsiteY613" fmla="*/ 124473 h 254708"/>
                    <a:gd name="connsiteX614" fmla="*/ 102575 w 534771"/>
                    <a:gd name="connsiteY614" fmla="*/ 124473 h 254708"/>
                    <a:gd name="connsiteX615" fmla="*/ 102575 w 534771"/>
                    <a:gd name="connsiteY615" fmla="*/ 124473 h 254708"/>
                    <a:gd name="connsiteX616" fmla="*/ 102575 w 534771"/>
                    <a:gd name="connsiteY616" fmla="*/ 124473 h 254708"/>
                    <a:gd name="connsiteX617" fmla="*/ 227047 w 534771"/>
                    <a:gd name="connsiteY617" fmla="*/ 193625 h 254708"/>
                    <a:gd name="connsiteX618" fmla="*/ 228200 w 534771"/>
                    <a:gd name="connsiteY618" fmla="*/ 193625 h 254708"/>
                    <a:gd name="connsiteX619" fmla="*/ 228200 w 534771"/>
                    <a:gd name="connsiteY619" fmla="*/ 193625 h 254708"/>
                    <a:gd name="connsiteX620" fmla="*/ 228200 w 534771"/>
                    <a:gd name="connsiteY620" fmla="*/ 193625 h 254708"/>
                    <a:gd name="connsiteX621" fmla="*/ 228200 w 534771"/>
                    <a:gd name="connsiteY621" fmla="*/ 193625 h 254708"/>
                    <a:gd name="connsiteX622" fmla="*/ 228200 w 534771"/>
                    <a:gd name="connsiteY622" fmla="*/ 193625 h 254708"/>
                    <a:gd name="connsiteX623" fmla="*/ 228200 w 534771"/>
                    <a:gd name="connsiteY623" fmla="*/ 193625 h 254708"/>
                    <a:gd name="connsiteX624" fmla="*/ 228200 w 534771"/>
                    <a:gd name="connsiteY624" fmla="*/ 193625 h 254708"/>
                    <a:gd name="connsiteX625" fmla="*/ 228200 w 534771"/>
                    <a:gd name="connsiteY625" fmla="*/ 193625 h 254708"/>
                    <a:gd name="connsiteX626" fmla="*/ 228200 w 534771"/>
                    <a:gd name="connsiteY626" fmla="*/ 193625 h 254708"/>
                    <a:gd name="connsiteX627" fmla="*/ 228200 w 534771"/>
                    <a:gd name="connsiteY627" fmla="*/ 193625 h 254708"/>
                    <a:gd name="connsiteX628" fmla="*/ 228200 w 534771"/>
                    <a:gd name="connsiteY628" fmla="*/ 193625 h 254708"/>
                    <a:gd name="connsiteX629" fmla="*/ 228200 w 534771"/>
                    <a:gd name="connsiteY629" fmla="*/ 193625 h 254708"/>
                    <a:gd name="connsiteX630" fmla="*/ 228200 w 534771"/>
                    <a:gd name="connsiteY630" fmla="*/ 193625 h 254708"/>
                    <a:gd name="connsiteX631" fmla="*/ 228200 w 534771"/>
                    <a:gd name="connsiteY631" fmla="*/ 193625 h 254708"/>
                    <a:gd name="connsiteX632" fmla="*/ 229352 w 534771"/>
                    <a:gd name="connsiteY632" fmla="*/ 193625 h 254708"/>
                    <a:gd name="connsiteX633" fmla="*/ 230505 w 534771"/>
                    <a:gd name="connsiteY633" fmla="*/ 192472 h 254708"/>
                    <a:gd name="connsiteX634" fmla="*/ 230505 w 534771"/>
                    <a:gd name="connsiteY634" fmla="*/ 195929 h 254708"/>
                    <a:gd name="connsiteX635" fmla="*/ 230505 w 534771"/>
                    <a:gd name="connsiteY635" fmla="*/ 195929 h 254708"/>
                    <a:gd name="connsiteX636" fmla="*/ 230505 w 534771"/>
                    <a:gd name="connsiteY636" fmla="*/ 195929 h 254708"/>
                    <a:gd name="connsiteX637" fmla="*/ 230505 w 534771"/>
                    <a:gd name="connsiteY637" fmla="*/ 195929 h 254708"/>
                    <a:gd name="connsiteX638" fmla="*/ 230505 w 534771"/>
                    <a:gd name="connsiteY638" fmla="*/ 195929 h 254708"/>
                    <a:gd name="connsiteX639" fmla="*/ 230505 w 534771"/>
                    <a:gd name="connsiteY639" fmla="*/ 195929 h 254708"/>
                    <a:gd name="connsiteX640" fmla="*/ 230505 w 534771"/>
                    <a:gd name="connsiteY640" fmla="*/ 195929 h 254708"/>
                    <a:gd name="connsiteX641" fmla="*/ 230505 w 534771"/>
                    <a:gd name="connsiteY641" fmla="*/ 195929 h 254708"/>
                    <a:gd name="connsiteX642" fmla="*/ 230505 w 534771"/>
                    <a:gd name="connsiteY642" fmla="*/ 195929 h 254708"/>
                    <a:gd name="connsiteX643" fmla="*/ 230505 w 534771"/>
                    <a:gd name="connsiteY643" fmla="*/ 195929 h 254708"/>
                    <a:gd name="connsiteX644" fmla="*/ 248945 w 534771"/>
                    <a:gd name="connsiteY644" fmla="*/ 206302 h 254708"/>
                    <a:gd name="connsiteX645" fmla="*/ 250098 w 534771"/>
                    <a:gd name="connsiteY645" fmla="*/ 206302 h 254708"/>
                    <a:gd name="connsiteX646" fmla="*/ 250098 w 534771"/>
                    <a:gd name="connsiteY646" fmla="*/ 206302 h 254708"/>
                    <a:gd name="connsiteX647" fmla="*/ 250098 w 534771"/>
                    <a:gd name="connsiteY647" fmla="*/ 206302 h 254708"/>
                    <a:gd name="connsiteX648" fmla="*/ 250098 w 534771"/>
                    <a:gd name="connsiteY648" fmla="*/ 206302 h 254708"/>
                    <a:gd name="connsiteX649" fmla="*/ 250098 w 534771"/>
                    <a:gd name="connsiteY649" fmla="*/ 206302 h 254708"/>
                    <a:gd name="connsiteX650" fmla="*/ 250098 w 534771"/>
                    <a:gd name="connsiteY650" fmla="*/ 206302 h 254708"/>
                    <a:gd name="connsiteX651" fmla="*/ 250098 w 534771"/>
                    <a:gd name="connsiteY651" fmla="*/ 206302 h 254708"/>
                    <a:gd name="connsiteX652" fmla="*/ 250098 w 534771"/>
                    <a:gd name="connsiteY652" fmla="*/ 206302 h 254708"/>
                    <a:gd name="connsiteX653" fmla="*/ 250098 w 534771"/>
                    <a:gd name="connsiteY653" fmla="*/ 206302 h 254708"/>
                    <a:gd name="connsiteX654" fmla="*/ 250098 w 534771"/>
                    <a:gd name="connsiteY654" fmla="*/ 206302 h 254708"/>
                    <a:gd name="connsiteX655" fmla="*/ 250098 w 534771"/>
                    <a:gd name="connsiteY655" fmla="*/ 206302 h 254708"/>
                    <a:gd name="connsiteX656" fmla="*/ 250098 w 534771"/>
                    <a:gd name="connsiteY656" fmla="*/ 206302 h 254708"/>
                    <a:gd name="connsiteX657" fmla="*/ 250098 w 534771"/>
                    <a:gd name="connsiteY657" fmla="*/ 206302 h 254708"/>
                    <a:gd name="connsiteX658" fmla="*/ 250098 w 534771"/>
                    <a:gd name="connsiteY658" fmla="*/ 206302 h 254708"/>
                    <a:gd name="connsiteX659" fmla="*/ 250098 w 534771"/>
                    <a:gd name="connsiteY659" fmla="*/ 206302 h 254708"/>
                    <a:gd name="connsiteX660" fmla="*/ 250098 w 534771"/>
                    <a:gd name="connsiteY660" fmla="*/ 206302 h 254708"/>
                    <a:gd name="connsiteX661" fmla="*/ 251250 w 534771"/>
                    <a:gd name="connsiteY661" fmla="*/ 205150 h 254708"/>
                    <a:gd name="connsiteX662" fmla="*/ 251250 w 534771"/>
                    <a:gd name="connsiteY662" fmla="*/ 208607 h 254708"/>
                    <a:gd name="connsiteX663" fmla="*/ 251250 w 534771"/>
                    <a:gd name="connsiteY663" fmla="*/ 208607 h 254708"/>
                    <a:gd name="connsiteX664" fmla="*/ 251250 w 534771"/>
                    <a:gd name="connsiteY664" fmla="*/ 208607 h 254708"/>
                    <a:gd name="connsiteX665" fmla="*/ 251250 w 534771"/>
                    <a:gd name="connsiteY665" fmla="*/ 208607 h 254708"/>
                    <a:gd name="connsiteX666" fmla="*/ 251250 w 534771"/>
                    <a:gd name="connsiteY666" fmla="*/ 208607 h 254708"/>
                    <a:gd name="connsiteX667" fmla="*/ 251250 w 534771"/>
                    <a:gd name="connsiteY667" fmla="*/ 208607 h 254708"/>
                    <a:gd name="connsiteX668" fmla="*/ 251250 w 534771"/>
                    <a:gd name="connsiteY668" fmla="*/ 208607 h 254708"/>
                    <a:gd name="connsiteX669" fmla="*/ 251250 w 534771"/>
                    <a:gd name="connsiteY669" fmla="*/ 208607 h 254708"/>
                    <a:gd name="connsiteX670" fmla="*/ 251250 w 534771"/>
                    <a:gd name="connsiteY670" fmla="*/ 208607 h 254708"/>
                    <a:gd name="connsiteX671" fmla="*/ 251250 w 534771"/>
                    <a:gd name="connsiteY671" fmla="*/ 208607 h 254708"/>
                    <a:gd name="connsiteX672" fmla="*/ 251250 w 534771"/>
                    <a:gd name="connsiteY672" fmla="*/ 208607 h 254708"/>
                    <a:gd name="connsiteX673" fmla="*/ 269691 w 534771"/>
                    <a:gd name="connsiteY673" fmla="*/ 218980 h 254708"/>
                    <a:gd name="connsiteX674" fmla="*/ 270843 w 534771"/>
                    <a:gd name="connsiteY674" fmla="*/ 218980 h 254708"/>
                    <a:gd name="connsiteX675" fmla="*/ 270843 w 534771"/>
                    <a:gd name="connsiteY675" fmla="*/ 218980 h 254708"/>
                    <a:gd name="connsiteX676" fmla="*/ 270843 w 534771"/>
                    <a:gd name="connsiteY676" fmla="*/ 218980 h 254708"/>
                    <a:gd name="connsiteX677" fmla="*/ 270843 w 534771"/>
                    <a:gd name="connsiteY677" fmla="*/ 218980 h 254708"/>
                    <a:gd name="connsiteX678" fmla="*/ 270843 w 534771"/>
                    <a:gd name="connsiteY678" fmla="*/ 218980 h 254708"/>
                    <a:gd name="connsiteX679" fmla="*/ 270843 w 534771"/>
                    <a:gd name="connsiteY679" fmla="*/ 218980 h 254708"/>
                    <a:gd name="connsiteX680" fmla="*/ 270843 w 534771"/>
                    <a:gd name="connsiteY680" fmla="*/ 218980 h 254708"/>
                    <a:gd name="connsiteX681" fmla="*/ 270843 w 534771"/>
                    <a:gd name="connsiteY681" fmla="*/ 218980 h 254708"/>
                    <a:gd name="connsiteX682" fmla="*/ 270843 w 534771"/>
                    <a:gd name="connsiteY682" fmla="*/ 218980 h 254708"/>
                    <a:gd name="connsiteX683" fmla="*/ 270843 w 534771"/>
                    <a:gd name="connsiteY683" fmla="*/ 218980 h 254708"/>
                    <a:gd name="connsiteX684" fmla="*/ 270843 w 534771"/>
                    <a:gd name="connsiteY684" fmla="*/ 218980 h 254708"/>
                    <a:gd name="connsiteX685" fmla="*/ 270843 w 534771"/>
                    <a:gd name="connsiteY685" fmla="*/ 218980 h 254708"/>
                    <a:gd name="connsiteX686" fmla="*/ 270843 w 534771"/>
                    <a:gd name="connsiteY686" fmla="*/ 218980 h 254708"/>
                    <a:gd name="connsiteX687" fmla="*/ 270843 w 534771"/>
                    <a:gd name="connsiteY687" fmla="*/ 218980 h 254708"/>
                    <a:gd name="connsiteX688" fmla="*/ 270843 w 534771"/>
                    <a:gd name="connsiteY688" fmla="*/ 218980 h 254708"/>
                    <a:gd name="connsiteX689" fmla="*/ 270843 w 534771"/>
                    <a:gd name="connsiteY689" fmla="*/ 218980 h 254708"/>
                    <a:gd name="connsiteX690" fmla="*/ 271996 w 534771"/>
                    <a:gd name="connsiteY690" fmla="*/ 218980 h 254708"/>
                    <a:gd name="connsiteX691" fmla="*/ 273148 w 534771"/>
                    <a:gd name="connsiteY691" fmla="*/ 217828 h 254708"/>
                    <a:gd name="connsiteX692" fmla="*/ 273148 w 534771"/>
                    <a:gd name="connsiteY692" fmla="*/ 221285 h 254708"/>
                    <a:gd name="connsiteX693" fmla="*/ 273148 w 534771"/>
                    <a:gd name="connsiteY693" fmla="*/ 221285 h 254708"/>
                    <a:gd name="connsiteX694" fmla="*/ 273148 w 534771"/>
                    <a:gd name="connsiteY694" fmla="*/ 221285 h 254708"/>
                    <a:gd name="connsiteX695" fmla="*/ 273148 w 534771"/>
                    <a:gd name="connsiteY695" fmla="*/ 221285 h 254708"/>
                    <a:gd name="connsiteX696" fmla="*/ 273148 w 534771"/>
                    <a:gd name="connsiteY696" fmla="*/ 221285 h 254708"/>
                    <a:gd name="connsiteX697" fmla="*/ 273148 w 534771"/>
                    <a:gd name="connsiteY697" fmla="*/ 221285 h 254708"/>
                    <a:gd name="connsiteX698" fmla="*/ 273148 w 534771"/>
                    <a:gd name="connsiteY698" fmla="*/ 221285 h 254708"/>
                    <a:gd name="connsiteX699" fmla="*/ 273148 w 534771"/>
                    <a:gd name="connsiteY699" fmla="*/ 221285 h 254708"/>
                    <a:gd name="connsiteX700" fmla="*/ 273148 w 534771"/>
                    <a:gd name="connsiteY700" fmla="*/ 221285 h 254708"/>
                    <a:gd name="connsiteX701" fmla="*/ 273148 w 534771"/>
                    <a:gd name="connsiteY701" fmla="*/ 221285 h 254708"/>
                    <a:gd name="connsiteX702" fmla="*/ 273148 w 534771"/>
                    <a:gd name="connsiteY702" fmla="*/ 221285 h 254708"/>
                    <a:gd name="connsiteX703" fmla="*/ 291589 w 534771"/>
                    <a:gd name="connsiteY703" fmla="*/ 231658 h 254708"/>
                    <a:gd name="connsiteX704" fmla="*/ 292741 w 534771"/>
                    <a:gd name="connsiteY704" fmla="*/ 231658 h 254708"/>
                    <a:gd name="connsiteX705" fmla="*/ 292741 w 534771"/>
                    <a:gd name="connsiteY705" fmla="*/ 231658 h 254708"/>
                    <a:gd name="connsiteX706" fmla="*/ 292741 w 534771"/>
                    <a:gd name="connsiteY706" fmla="*/ 231658 h 254708"/>
                    <a:gd name="connsiteX707" fmla="*/ 292741 w 534771"/>
                    <a:gd name="connsiteY707" fmla="*/ 231658 h 254708"/>
                    <a:gd name="connsiteX708" fmla="*/ 292741 w 534771"/>
                    <a:gd name="connsiteY708" fmla="*/ 231658 h 254708"/>
                    <a:gd name="connsiteX709" fmla="*/ 292741 w 534771"/>
                    <a:gd name="connsiteY709" fmla="*/ 231658 h 254708"/>
                    <a:gd name="connsiteX710" fmla="*/ 292741 w 534771"/>
                    <a:gd name="connsiteY710" fmla="*/ 231658 h 254708"/>
                    <a:gd name="connsiteX711" fmla="*/ 292741 w 534771"/>
                    <a:gd name="connsiteY711" fmla="*/ 231658 h 254708"/>
                    <a:gd name="connsiteX712" fmla="*/ 292741 w 534771"/>
                    <a:gd name="connsiteY712" fmla="*/ 231658 h 254708"/>
                    <a:gd name="connsiteX713" fmla="*/ 292741 w 534771"/>
                    <a:gd name="connsiteY713" fmla="*/ 231658 h 254708"/>
                    <a:gd name="connsiteX714" fmla="*/ 292741 w 534771"/>
                    <a:gd name="connsiteY714" fmla="*/ 231658 h 254708"/>
                    <a:gd name="connsiteX715" fmla="*/ 292741 w 534771"/>
                    <a:gd name="connsiteY715" fmla="*/ 231658 h 254708"/>
                    <a:gd name="connsiteX716" fmla="*/ 292741 w 534771"/>
                    <a:gd name="connsiteY716" fmla="*/ 231658 h 254708"/>
                    <a:gd name="connsiteX717" fmla="*/ 292741 w 534771"/>
                    <a:gd name="connsiteY717" fmla="*/ 231658 h 254708"/>
                    <a:gd name="connsiteX718" fmla="*/ 292741 w 534771"/>
                    <a:gd name="connsiteY718" fmla="*/ 231658 h 254708"/>
                    <a:gd name="connsiteX719" fmla="*/ 293894 w 534771"/>
                    <a:gd name="connsiteY719" fmla="*/ 230505 h 254708"/>
                    <a:gd name="connsiteX720" fmla="*/ 293894 w 534771"/>
                    <a:gd name="connsiteY720" fmla="*/ 233963 h 254708"/>
                    <a:gd name="connsiteX721" fmla="*/ 293894 w 534771"/>
                    <a:gd name="connsiteY721" fmla="*/ 233963 h 254708"/>
                    <a:gd name="connsiteX722" fmla="*/ 293894 w 534771"/>
                    <a:gd name="connsiteY722" fmla="*/ 233963 h 254708"/>
                    <a:gd name="connsiteX723" fmla="*/ 293894 w 534771"/>
                    <a:gd name="connsiteY723" fmla="*/ 233963 h 254708"/>
                    <a:gd name="connsiteX724" fmla="*/ 293894 w 534771"/>
                    <a:gd name="connsiteY724" fmla="*/ 233963 h 254708"/>
                    <a:gd name="connsiteX725" fmla="*/ 293894 w 534771"/>
                    <a:gd name="connsiteY725" fmla="*/ 233963 h 254708"/>
                    <a:gd name="connsiteX726" fmla="*/ 293894 w 534771"/>
                    <a:gd name="connsiteY726" fmla="*/ 233963 h 254708"/>
                    <a:gd name="connsiteX727" fmla="*/ 293894 w 534771"/>
                    <a:gd name="connsiteY727" fmla="*/ 233963 h 254708"/>
                    <a:gd name="connsiteX728" fmla="*/ 293894 w 534771"/>
                    <a:gd name="connsiteY728" fmla="*/ 233963 h 254708"/>
                    <a:gd name="connsiteX729" fmla="*/ 293894 w 534771"/>
                    <a:gd name="connsiteY729" fmla="*/ 233963 h 254708"/>
                    <a:gd name="connsiteX730" fmla="*/ 312334 w 534771"/>
                    <a:gd name="connsiteY730" fmla="*/ 244335 h 254708"/>
                    <a:gd name="connsiteX731" fmla="*/ 313487 w 534771"/>
                    <a:gd name="connsiteY731" fmla="*/ 244335 h 254708"/>
                    <a:gd name="connsiteX732" fmla="*/ 313487 w 534771"/>
                    <a:gd name="connsiteY732" fmla="*/ 244335 h 254708"/>
                    <a:gd name="connsiteX733" fmla="*/ 313487 w 534771"/>
                    <a:gd name="connsiteY733" fmla="*/ 244335 h 254708"/>
                    <a:gd name="connsiteX734" fmla="*/ 313487 w 534771"/>
                    <a:gd name="connsiteY734" fmla="*/ 244335 h 254708"/>
                    <a:gd name="connsiteX735" fmla="*/ 313487 w 534771"/>
                    <a:gd name="connsiteY735" fmla="*/ 244335 h 254708"/>
                    <a:gd name="connsiteX736" fmla="*/ 313487 w 534771"/>
                    <a:gd name="connsiteY736" fmla="*/ 244335 h 254708"/>
                    <a:gd name="connsiteX737" fmla="*/ 314639 w 534771"/>
                    <a:gd name="connsiteY737" fmla="*/ 244335 h 254708"/>
                    <a:gd name="connsiteX738" fmla="*/ 314639 w 534771"/>
                    <a:gd name="connsiteY738" fmla="*/ 244335 h 254708"/>
                    <a:gd name="connsiteX739" fmla="*/ 314639 w 534771"/>
                    <a:gd name="connsiteY739" fmla="*/ 244335 h 254708"/>
                    <a:gd name="connsiteX740" fmla="*/ 314639 w 534771"/>
                    <a:gd name="connsiteY740" fmla="*/ 244335 h 254708"/>
                    <a:gd name="connsiteX741" fmla="*/ 314639 w 534771"/>
                    <a:gd name="connsiteY741" fmla="*/ 244335 h 254708"/>
                    <a:gd name="connsiteX742" fmla="*/ 314639 w 534771"/>
                    <a:gd name="connsiteY742" fmla="*/ 244335 h 254708"/>
                    <a:gd name="connsiteX743" fmla="*/ 314639 w 534771"/>
                    <a:gd name="connsiteY743" fmla="*/ 244335 h 254708"/>
                    <a:gd name="connsiteX744" fmla="*/ 314639 w 534771"/>
                    <a:gd name="connsiteY744" fmla="*/ 244335 h 254708"/>
                    <a:gd name="connsiteX745" fmla="*/ 315792 w 534771"/>
                    <a:gd name="connsiteY745" fmla="*/ 243183 h 254708"/>
                    <a:gd name="connsiteX746" fmla="*/ 315792 w 534771"/>
                    <a:gd name="connsiteY746" fmla="*/ 246641 h 254708"/>
                    <a:gd name="connsiteX747" fmla="*/ 315792 w 534771"/>
                    <a:gd name="connsiteY747" fmla="*/ 246641 h 254708"/>
                    <a:gd name="connsiteX748" fmla="*/ 315792 w 534771"/>
                    <a:gd name="connsiteY748" fmla="*/ 246641 h 254708"/>
                    <a:gd name="connsiteX749" fmla="*/ 315792 w 534771"/>
                    <a:gd name="connsiteY749" fmla="*/ 246641 h 254708"/>
                    <a:gd name="connsiteX750" fmla="*/ 315792 w 534771"/>
                    <a:gd name="connsiteY750" fmla="*/ 246641 h 254708"/>
                    <a:gd name="connsiteX751" fmla="*/ 315792 w 534771"/>
                    <a:gd name="connsiteY751" fmla="*/ 246641 h 254708"/>
                    <a:gd name="connsiteX752" fmla="*/ 315792 w 534771"/>
                    <a:gd name="connsiteY752" fmla="*/ 246641 h 254708"/>
                    <a:gd name="connsiteX753" fmla="*/ 315792 w 534771"/>
                    <a:gd name="connsiteY753" fmla="*/ 246641 h 254708"/>
                    <a:gd name="connsiteX754" fmla="*/ 315792 w 534771"/>
                    <a:gd name="connsiteY754" fmla="*/ 246641 h 254708"/>
                    <a:gd name="connsiteX755" fmla="*/ 315792 w 534771"/>
                    <a:gd name="connsiteY755" fmla="*/ 246641 h 254708"/>
                    <a:gd name="connsiteX756" fmla="*/ 329622 w 534771"/>
                    <a:gd name="connsiteY756" fmla="*/ 254708 h 254708"/>
                    <a:gd name="connsiteX757" fmla="*/ 330774 w 534771"/>
                    <a:gd name="connsiteY757" fmla="*/ 254708 h 254708"/>
                    <a:gd name="connsiteX758" fmla="*/ 330774 w 534771"/>
                    <a:gd name="connsiteY758" fmla="*/ 254708 h 254708"/>
                    <a:gd name="connsiteX759" fmla="*/ 330774 w 534771"/>
                    <a:gd name="connsiteY759" fmla="*/ 254708 h 254708"/>
                    <a:gd name="connsiteX760" fmla="*/ 330774 w 534771"/>
                    <a:gd name="connsiteY760" fmla="*/ 254708 h 254708"/>
                    <a:gd name="connsiteX761" fmla="*/ 330774 w 534771"/>
                    <a:gd name="connsiteY761" fmla="*/ 254708 h 254708"/>
                    <a:gd name="connsiteX762" fmla="*/ 330774 w 534771"/>
                    <a:gd name="connsiteY762" fmla="*/ 254708 h 254708"/>
                    <a:gd name="connsiteX763" fmla="*/ 330774 w 534771"/>
                    <a:gd name="connsiteY763" fmla="*/ 254708 h 254708"/>
                    <a:gd name="connsiteX764" fmla="*/ 330774 w 534771"/>
                    <a:gd name="connsiteY764" fmla="*/ 254708 h 254708"/>
                    <a:gd name="connsiteX765" fmla="*/ 330774 w 534771"/>
                    <a:gd name="connsiteY765" fmla="*/ 254708 h 254708"/>
                    <a:gd name="connsiteX766" fmla="*/ 330774 w 534771"/>
                    <a:gd name="connsiteY766" fmla="*/ 254708 h 254708"/>
                    <a:gd name="connsiteX767" fmla="*/ 330774 w 534771"/>
                    <a:gd name="connsiteY767" fmla="*/ 254708 h 254708"/>
                    <a:gd name="connsiteX768" fmla="*/ 330774 w 534771"/>
                    <a:gd name="connsiteY768" fmla="*/ 254708 h 254708"/>
                    <a:gd name="connsiteX769" fmla="*/ 330774 w 534771"/>
                    <a:gd name="connsiteY769" fmla="*/ 254708 h 254708"/>
                    <a:gd name="connsiteX770" fmla="*/ 330774 w 534771"/>
                    <a:gd name="connsiteY770" fmla="*/ 254708 h 254708"/>
                    <a:gd name="connsiteX771" fmla="*/ 330774 w 534771"/>
                    <a:gd name="connsiteY771" fmla="*/ 254708 h 254708"/>
                    <a:gd name="connsiteX772" fmla="*/ 330774 w 534771"/>
                    <a:gd name="connsiteY772" fmla="*/ 254708 h 254708"/>
                    <a:gd name="connsiteX773" fmla="*/ 345758 w 534771"/>
                    <a:gd name="connsiteY773" fmla="*/ 246641 h 254708"/>
                    <a:gd name="connsiteX774" fmla="*/ 346910 w 534771"/>
                    <a:gd name="connsiteY774" fmla="*/ 245488 h 254708"/>
                    <a:gd name="connsiteX775" fmla="*/ 346910 w 534771"/>
                    <a:gd name="connsiteY775" fmla="*/ 240878 h 254708"/>
                    <a:gd name="connsiteX776" fmla="*/ 346910 w 534771"/>
                    <a:gd name="connsiteY776" fmla="*/ 240878 h 254708"/>
                    <a:gd name="connsiteX777" fmla="*/ 346910 w 534771"/>
                    <a:gd name="connsiteY777" fmla="*/ 240878 h 254708"/>
                    <a:gd name="connsiteX778" fmla="*/ 346910 w 534771"/>
                    <a:gd name="connsiteY778" fmla="*/ 240878 h 254708"/>
                    <a:gd name="connsiteX779" fmla="*/ 346910 w 534771"/>
                    <a:gd name="connsiteY779" fmla="*/ 240878 h 254708"/>
                    <a:gd name="connsiteX780" fmla="*/ 346910 w 534771"/>
                    <a:gd name="connsiteY780" fmla="*/ 240878 h 254708"/>
                    <a:gd name="connsiteX781" fmla="*/ 346910 w 534771"/>
                    <a:gd name="connsiteY781" fmla="*/ 240878 h 254708"/>
                    <a:gd name="connsiteX782" fmla="*/ 346910 w 534771"/>
                    <a:gd name="connsiteY782" fmla="*/ 240878 h 254708"/>
                    <a:gd name="connsiteX783" fmla="*/ 361893 w 534771"/>
                    <a:gd name="connsiteY783" fmla="*/ 232810 h 254708"/>
                    <a:gd name="connsiteX784" fmla="*/ 363045 w 534771"/>
                    <a:gd name="connsiteY784" fmla="*/ 231658 h 254708"/>
                    <a:gd name="connsiteX785" fmla="*/ 363045 w 534771"/>
                    <a:gd name="connsiteY785" fmla="*/ 228201 h 254708"/>
                    <a:gd name="connsiteX786" fmla="*/ 368808 w 534771"/>
                    <a:gd name="connsiteY786" fmla="*/ 231658 h 254708"/>
                    <a:gd name="connsiteX787" fmla="*/ 369961 w 534771"/>
                    <a:gd name="connsiteY787" fmla="*/ 231658 h 254708"/>
                    <a:gd name="connsiteX788" fmla="*/ 369961 w 534771"/>
                    <a:gd name="connsiteY788" fmla="*/ 231658 h 254708"/>
                    <a:gd name="connsiteX789" fmla="*/ 369961 w 534771"/>
                    <a:gd name="connsiteY789" fmla="*/ 231658 h 254708"/>
                    <a:gd name="connsiteX790" fmla="*/ 369961 w 534771"/>
                    <a:gd name="connsiteY790" fmla="*/ 231658 h 254708"/>
                    <a:gd name="connsiteX791" fmla="*/ 369961 w 534771"/>
                    <a:gd name="connsiteY791" fmla="*/ 231658 h 254708"/>
                    <a:gd name="connsiteX792" fmla="*/ 369961 w 534771"/>
                    <a:gd name="connsiteY792" fmla="*/ 231658 h 254708"/>
                    <a:gd name="connsiteX793" fmla="*/ 369961 w 534771"/>
                    <a:gd name="connsiteY793" fmla="*/ 231658 h 254708"/>
                    <a:gd name="connsiteX794" fmla="*/ 369961 w 534771"/>
                    <a:gd name="connsiteY794" fmla="*/ 231658 h 254708"/>
                    <a:gd name="connsiteX795" fmla="*/ 369961 w 534771"/>
                    <a:gd name="connsiteY795" fmla="*/ 231658 h 254708"/>
                    <a:gd name="connsiteX796" fmla="*/ 369961 w 534771"/>
                    <a:gd name="connsiteY796" fmla="*/ 231658 h 254708"/>
                    <a:gd name="connsiteX797" fmla="*/ 369961 w 534771"/>
                    <a:gd name="connsiteY797" fmla="*/ 231658 h 254708"/>
                    <a:gd name="connsiteX798" fmla="*/ 369961 w 534771"/>
                    <a:gd name="connsiteY798" fmla="*/ 231658 h 254708"/>
                    <a:gd name="connsiteX799" fmla="*/ 369961 w 534771"/>
                    <a:gd name="connsiteY799" fmla="*/ 231658 h 254708"/>
                    <a:gd name="connsiteX800" fmla="*/ 369961 w 534771"/>
                    <a:gd name="connsiteY800" fmla="*/ 231658 h 254708"/>
                    <a:gd name="connsiteX801" fmla="*/ 369961 w 534771"/>
                    <a:gd name="connsiteY801" fmla="*/ 231658 h 254708"/>
                    <a:gd name="connsiteX802" fmla="*/ 384943 w 534771"/>
                    <a:gd name="connsiteY802" fmla="*/ 223590 h 254708"/>
                    <a:gd name="connsiteX803" fmla="*/ 386096 w 534771"/>
                    <a:gd name="connsiteY803" fmla="*/ 222438 h 254708"/>
                    <a:gd name="connsiteX804" fmla="*/ 386096 w 534771"/>
                    <a:gd name="connsiteY804" fmla="*/ 218980 h 254708"/>
                    <a:gd name="connsiteX805" fmla="*/ 387248 w 534771"/>
                    <a:gd name="connsiteY805" fmla="*/ 220133 h 254708"/>
                    <a:gd name="connsiteX806" fmla="*/ 388401 w 534771"/>
                    <a:gd name="connsiteY806" fmla="*/ 220133 h 254708"/>
                    <a:gd name="connsiteX807" fmla="*/ 388401 w 534771"/>
                    <a:gd name="connsiteY807" fmla="*/ 220133 h 254708"/>
                    <a:gd name="connsiteX808" fmla="*/ 388401 w 534771"/>
                    <a:gd name="connsiteY808" fmla="*/ 220133 h 254708"/>
                    <a:gd name="connsiteX809" fmla="*/ 388401 w 534771"/>
                    <a:gd name="connsiteY809" fmla="*/ 220133 h 254708"/>
                    <a:gd name="connsiteX810" fmla="*/ 388401 w 534771"/>
                    <a:gd name="connsiteY810" fmla="*/ 220133 h 254708"/>
                    <a:gd name="connsiteX811" fmla="*/ 388401 w 534771"/>
                    <a:gd name="connsiteY811" fmla="*/ 220133 h 254708"/>
                    <a:gd name="connsiteX812" fmla="*/ 388401 w 534771"/>
                    <a:gd name="connsiteY812" fmla="*/ 220133 h 254708"/>
                    <a:gd name="connsiteX813" fmla="*/ 388401 w 534771"/>
                    <a:gd name="connsiteY813" fmla="*/ 220133 h 254708"/>
                    <a:gd name="connsiteX814" fmla="*/ 388401 w 534771"/>
                    <a:gd name="connsiteY814" fmla="*/ 220133 h 254708"/>
                    <a:gd name="connsiteX815" fmla="*/ 388401 w 534771"/>
                    <a:gd name="connsiteY815" fmla="*/ 220133 h 254708"/>
                    <a:gd name="connsiteX816" fmla="*/ 388401 w 534771"/>
                    <a:gd name="connsiteY816" fmla="*/ 220133 h 254708"/>
                    <a:gd name="connsiteX817" fmla="*/ 388401 w 534771"/>
                    <a:gd name="connsiteY817" fmla="*/ 220133 h 254708"/>
                    <a:gd name="connsiteX818" fmla="*/ 388401 w 534771"/>
                    <a:gd name="connsiteY818" fmla="*/ 220133 h 254708"/>
                    <a:gd name="connsiteX819" fmla="*/ 388401 w 534771"/>
                    <a:gd name="connsiteY819" fmla="*/ 220133 h 254708"/>
                    <a:gd name="connsiteX820" fmla="*/ 388401 w 534771"/>
                    <a:gd name="connsiteY820" fmla="*/ 220133 h 254708"/>
                    <a:gd name="connsiteX821" fmla="*/ 388401 w 534771"/>
                    <a:gd name="connsiteY821" fmla="*/ 220133 h 254708"/>
                    <a:gd name="connsiteX822" fmla="*/ 388401 w 534771"/>
                    <a:gd name="connsiteY822" fmla="*/ 220133 h 254708"/>
                    <a:gd name="connsiteX823" fmla="*/ 403384 w 534771"/>
                    <a:gd name="connsiteY823" fmla="*/ 212065 h 254708"/>
                    <a:gd name="connsiteX824" fmla="*/ 404536 w 534771"/>
                    <a:gd name="connsiteY824" fmla="*/ 210913 h 254708"/>
                    <a:gd name="connsiteX825" fmla="*/ 404536 w 534771"/>
                    <a:gd name="connsiteY825" fmla="*/ 207455 h 254708"/>
                    <a:gd name="connsiteX826" fmla="*/ 405689 w 534771"/>
                    <a:gd name="connsiteY826" fmla="*/ 208607 h 254708"/>
                    <a:gd name="connsiteX827" fmla="*/ 406841 w 534771"/>
                    <a:gd name="connsiteY827" fmla="*/ 208607 h 254708"/>
                    <a:gd name="connsiteX828" fmla="*/ 406841 w 534771"/>
                    <a:gd name="connsiteY828" fmla="*/ 208607 h 254708"/>
                    <a:gd name="connsiteX829" fmla="*/ 406841 w 534771"/>
                    <a:gd name="connsiteY829" fmla="*/ 208607 h 254708"/>
                    <a:gd name="connsiteX830" fmla="*/ 406841 w 534771"/>
                    <a:gd name="connsiteY830" fmla="*/ 208607 h 254708"/>
                    <a:gd name="connsiteX831" fmla="*/ 406841 w 534771"/>
                    <a:gd name="connsiteY831" fmla="*/ 208607 h 254708"/>
                    <a:gd name="connsiteX832" fmla="*/ 406841 w 534771"/>
                    <a:gd name="connsiteY832" fmla="*/ 208607 h 254708"/>
                    <a:gd name="connsiteX833" fmla="*/ 406841 w 534771"/>
                    <a:gd name="connsiteY833" fmla="*/ 208607 h 254708"/>
                    <a:gd name="connsiteX834" fmla="*/ 406841 w 534771"/>
                    <a:gd name="connsiteY834" fmla="*/ 208607 h 254708"/>
                    <a:gd name="connsiteX835" fmla="*/ 406841 w 534771"/>
                    <a:gd name="connsiteY835" fmla="*/ 208607 h 254708"/>
                    <a:gd name="connsiteX836" fmla="*/ 406841 w 534771"/>
                    <a:gd name="connsiteY836" fmla="*/ 208607 h 254708"/>
                    <a:gd name="connsiteX837" fmla="*/ 406841 w 534771"/>
                    <a:gd name="connsiteY837" fmla="*/ 208607 h 254708"/>
                    <a:gd name="connsiteX838" fmla="*/ 406841 w 534771"/>
                    <a:gd name="connsiteY838" fmla="*/ 208607 h 254708"/>
                    <a:gd name="connsiteX839" fmla="*/ 406841 w 534771"/>
                    <a:gd name="connsiteY839" fmla="*/ 208607 h 254708"/>
                    <a:gd name="connsiteX840" fmla="*/ 406841 w 534771"/>
                    <a:gd name="connsiteY840" fmla="*/ 208607 h 254708"/>
                    <a:gd name="connsiteX841" fmla="*/ 406841 w 534771"/>
                    <a:gd name="connsiteY841" fmla="*/ 208607 h 254708"/>
                    <a:gd name="connsiteX842" fmla="*/ 406841 w 534771"/>
                    <a:gd name="connsiteY842" fmla="*/ 208607 h 254708"/>
                    <a:gd name="connsiteX843" fmla="*/ 406841 w 534771"/>
                    <a:gd name="connsiteY843" fmla="*/ 208607 h 254708"/>
                    <a:gd name="connsiteX844" fmla="*/ 421824 w 534771"/>
                    <a:gd name="connsiteY844" fmla="*/ 200540 h 254708"/>
                    <a:gd name="connsiteX845" fmla="*/ 422976 w 534771"/>
                    <a:gd name="connsiteY845" fmla="*/ 199387 h 254708"/>
                    <a:gd name="connsiteX846" fmla="*/ 422976 w 534771"/>
                    <a:gd name="connsiteY846" fmla="*/ 194777 h 254708"/>
                    <a:gd name="connsiteX847" fmla="*/ 421824 w 534771"/>
                    <a:gd name="connsiteY847" fmla="*/ 195929 h 254708"/>
                    <a:gd name="connsiteX848" fmla="*/ 406841 w 534771"/>
                    <a:gd name="connsiteY848" fmla="*/ 203997 h 254708"/>
                    <a:gd name="connsiteX849" fmla="*/ 405689 w 534771"/>
                    <a:gd name="connsiteY849" fmla="*/ 203997 h 254708"/>
                    <a:gd name="connsiteX850" fmla="*/ 405689 w 534771"/>
                    <a:gd name="connsiteY850" fmla="*/ 203997 h 254708"/>
                    <a:gd name="connsiteX851" fmla="*/ 404536 w 534771"/>
                    <a:gd name="connsiteY851" fmla="*/ 203997 h 254708"/>
                    <a:gd name="connsiteX852" fmla="*/ 404536 w 534771"/>
                    <a:gd name="connsiteY852" fmla="*/ 203997 h 254708"/>
                    <a:gd name="connsiteX853" fmla="*/ 403384 w 534771"/>
                    <a:gd name="connsiteY853" fmla="*/ 203997 h 254708"/>
                    <a:gd name="connsiteX854" fmla="*/ 403384 w 534771"/>
                    <a:gd name="connsiteY854" fmla="*/ 203997 h 254708"/>
                    <a:gd name="connsiteX855" fmla="*/ 402231 w 534771"/>
                    <a:gd name="connsiteY855" fmla="*/ 203997 h 254708"/>
                    <a:gd name="connsiteX856" fmla="*/ 361893 w 534771"/>
                    <a:gd name="connsiteY856" fmla="*/ 182100 h 254708"/>
                    <a:gd name="connsiteX857" fmla="*/ 360740 w 534771"/>
                    <a:gd name="connsiteY857" fmla="*/ 180947 h 254708"/>
                    <a:gd name="connsiteX858" fmla="*/ 360740 w 534771"/>
                    <a:gd name="connsiteY858" fmla="*/ 180947 h 254708"/>
                    <a:gd name="connsiteX859" fmla="*/ 360740 w 534771"/>
                    <a:gd name="connsiteY859" fmla="*/ 180947 h 254708"/>
                    <a:gd name="connsiteX860" fmla="*/ 373418 w 534771"/>
                    <a:gd name="connsiteY860" fmla="*/ 174032 h 254708"/>
                    <a:gd name="connsiteX861" fmla="*/ 374571 w 534771"/>
                    <a:gd name="connsiteY861" fmla="*/ 172879 h 254708"/>
                    <a:gd name="connsiteX862" fmla="*/ 374571 w 534771"/>
                    <a:gd name="connsiteY862" fmla="*/ 169421 h 254708"/>
                    <a:gd name="connsiteX863" fmla="*/ 389553 w 534771"/>
                    <a:gd name="connsiteY863" fmla="*/ 177489 h 254708"/>
                    <a:gd name="connsiteX864" fmla="*/ 390706 w 534771"/>
                    <a:gd name="connsiteY864" fmla="*/ 177489 h 254708"/>
                    <a:gd name="connsiteX865" fmla="*/ 390706 w 534771"/>
                    <a:gd name="connsiteY865" fmla="*/ 177489 h 254708"/>
                    <a:gd name="connsiteX866" fmla="*/ 390706 w 534771"/>
                    <a:gd name="connsiteY866" fmla="*/ 177489 h 254708"/>
                    <a:gd name="connsiteX867" fmla="*/ 390706 w 534771"/>
                    <a:gd name="connsiteY867" fmla="*/ 177489 h 254708"/>
                    <a:gd name="connsiteX868" fmla="*/ 390706 w 534771"/>
                    <a:gd name="connsiteY868" fmla="*/ 177489 h 254708"/>
                    <a:gd name="connsiteX869" fmla="*/ 391859 w 534771"/>
                    <a:gd name="connsiteY869" fmla="*/ 177489 h 254708"/>
                    <a:gd name="connsiteX870" fmla="*/ 391859 w 534771"/>
                    <a:gd name="connsiteY870" fmla="*/ 177489 h 254708"/>
                    <a:gd name="connsiteX871" fmla="*/ 391859 w 534771"/>
                    <a:gd name="connsiteY871" fmla="*/ 177489 h 254708"/>
                    <a:gd name="connsiteX872" fmla="*/ 391859 w 534771"/>
                    <a:gd name="connsiteY872" fmla="*/ 177489 h 254708"/>
                    <a:gd name="connsiteX873" fmla="*/ 391859 w 534771"/>
                    <a:gd name="connsiteY873" fmla="*/ 177489 h 254708"/>
                    <a:gd name="connsiteX874" fmla="*/ 391859 w 534771"/>
                    <a:gd name="connsiteY874" fmla="*/ 177489 h 254708"/>
                    <a:gd name="connsiteX875" fmla="*/ 391859 w 534771"/>
                    <a:gd name="connsiteY875" fmla="*/ 177489 h 254708"/>
                    <a:gd name="connsiteX876" fmla="*/ 391859 w 534771"/>
                    <a:gd name="connsiteY876" fmla="*/ 177489 h 254708"/>
                    <a:gd name="connsiteX877" fmla="*/ 391859 w 534771"/>
                    <a:gd name="connsiteY877" fmla="*/ 177489 h 254708"/>
                    <a:gd name="connsiteX878" fmla="*/ 391859 w 534771"/>
                    <a:gd name="connsiteY878" fmla="*/ 177489 h 254708"/>
                    <a:gd name="connsiteX879" fmla="*/ 391859 w 534771"/>
                    <a:gd name="connsiteY879" fmla="*/ 177489 h 254708"/>
                    <a:gd name="connsiteX880" fmla="*/ 393011 w 534771"/>
                    <a:gd name="connsiteY880" fmla="*/ 176337 h 254708"/>
                    <a:gd name="connsiteX881" fmla="*/ 393011 w 534771"/>
                    <a:gd name="connsiteY881" fmla="*/ 179794 h 254708"/>
                    <a:gd name="connsiteX882" fmla="*/ 393011 w 534771"/>
                    <a:gd name="connsiteY882" fmla="*/ 179794 h 254708"/>
                    <a:gd name="connsiteX883" fmla="*/ 393011 w 534771"/>
                    <a:gd name="connsiteY883" fmla="*/ 179794 h 254708"/>
                    <a:gd name="connsiteX884" fmla="*/ 393011 w 534771"/>
                    <a:gd name="connsiteY884" fmla="*/ 179794 h 254708"/>
                    <a:gd name="connsiteX885" fmla="*/ 393011 w 534771"/>
                    <a:gd name="connsiteY885" fmla="*/ 179794 h 254708"/>
                    <a:gd name="connsiteX886" fmla="*/ 393011 w 534771"/>
                    <a:gd name="connsiteY886" fmla="*/ 179794 h 254708"/>
                    <a:gd name="connsiteX887" fmla="*/ 393011 w 534771"/>
                    <a:gd name="connsiteY887" fmla="*/ 179794 h 254708"/>
                    <a:gd name="connsiteX888" fmla="*/ 393011 w 534771"/>
                    <a:gd name="connsiteY888" fmla="*/ 179794 h 254708"/>
                    <a:gd name="connsiteX889" fmla="*/ 393011 w 534771"/>
                    <a:gd name="connsiteY889" fmla="*/ 179794 h 254708"/>
                    <a:gd name="connsiteX890" fmla="*/ 393011 w 534771"/>
                    <a:gd name="connsiteY890" fmla="*/ 179794 h 254708"/>
                    <a:gd name="connsiteX891" fmla="*/ 411451 w 534771"/>
                    <a:gd name="connsiteY891" fmla="*/ 190167 h 254708"/>
                    <a:gd name="connsiteX892" fmla="*/ 412604 w 534771"/>
                    <a:gd name="connsiteY892" fmla="*/ 190167 h 254708"/>
                    <a:gd name="connsiteX893" fmla="*/ 412604 w 534771"/>
                    <a:gd name="connsiteY893" fmla="*/ 190167 h 254708"/>
                    <a:gd name="connsiteX894" fmla="*/ 412604 w 534771"/>
                    <a:gd name="connsiteY894" fmla="*/ 190167 h 254708"/>
                    <a:gd name="connsiteX895" fmla="*/ 412604 w 534771"/>
                    <a:gd name="connsiteY895" fmla="*/ 190167 h 254708"/>
                    <a:gd name="connsiteX896" fmla="*/ 412604 w 534771"/>
                    <a:gd name="connsiteY896" fmla="*/ 190167 h 254708"/>
                    <a:gd name="connsiteX897" fmla="*/ 412604 w 534771"/>
                    <a:gd name="connsiteY897" fmla="*/ 190167 h 254708"/>
                    <a:gd name="connsiteX898" fmla="*/ 412604 w 534771"/>
                    <a:gd name="connsiteY898" fmla="*/ 190167 h 254708"/>
                    <a:gd name="connsiteX899" fmla="*/ 412604 w 534771"/>
                    <a:gd name="connsiteY899" fmla="*/ 190167 h 254708"/>
                    <a:gd name="connsiteX900" fmla="*/ 412604 w 534771"/>
                    <a:gd name="connsiteY900" fmla="*/ 190167 h 254708"/>
                    <a:gd name="connsiteX901" fmla="*/ 412604 w 534771"/>
                    <a:gd name="connsiteY901" fmla="*/ 190167 h 254708"/>
                    <a:gd name="connsiteX902" fmla="*/ 412604 w 534771"/>
                    <a:gd name="connsiteY902" fmla="*/ 190167 h 254708"/>
                    <a:gd name="connsiteX903" fmla="*/ 412604 w 534771"/>
                    <a:gd name="connsiteY903" fmla="*/ 190167 h 254708"/>
                    <a:gd name="connsiteX904" fmla="*/ 412604 w 534771"/>
                    <a:gd name="connsiteY904" fmla="*/ 190167 h 254708"/>
                    <a:gd name="connsiteX905" fmla="*/ 412604 w 534771"/>
                    <a:gd name="connsiteY905" fmla="*/ 190167 h 254708"/>
                    <a:gd name="connsiteX906" fmla="*/ 412604 w 534771"/>
                    <a:gd name="connsiteY906" fmla="*/ 190167 h 254708"/>
                    <a:gd name="connsiteX907" fmla="*/ 412604 w 534771"/>
                    <a:gd name="connsiteY907" fmla="*/ 190167 h 254708"/>
                    <a:gd name="connsiteX908" fmla="*/ 426434 w 534771"/>
                    <a:gd name="connsiteY908" fmla="*/ 182100 h 254708"/>
                    <a:gd name="connsiteX909" fmla="*/ 427587 w 534771"/>
                    <a:gd name="connsiteY909" fmla="*/ 180947 h 254708"/>
                    <a:gd name="connsiteX910" fmla="*/ 427587 w 534771"/>
                    <a:gd name="connsiteY910" fmla="*/ 177489 h 254708"/>
                    <a:gd name="connsiteX911" fmla="*/ 436807 w 534771"/>
                    <a:gd name="connsiteY911" fmla="*/ 183252 h 254708"/>
                    <a:gd name="connsiteX912" fmla="*/ 437960 w 534771"/>
                    <a:gd name="connsiteY912" fmla="*/ 183252 h 254708"/>
                    <a:gd name="connsiteX913" fmla="*/ 437960 w 534771"/>
                    <a:gd name="connsiteY913" fmla="*/ 183252 h 254708"/>
                    <a:gd name="connsiteX914" fmla="*/ 437960 w 534771"/>
                    <a:gd name="connsiteY914" fmla="*/ 183252 h 254708"/>
                    <a:gd name="connsiteX915" fmla="*/ 437960 w 534771"/>
                    <a:gd name="connsiteY915" fmla="*/ 183252 h 254708"/>
                    <a:gd name="connsiteX916" fmla="*/ 437960 w 534771"/>
                    <a:gd name="connsiteY916" fmla="*/ 183252 h 254708"/>
                    <a:gd name="connsiteX917" fmla="*/ 437960 w 534771"/>
                    <a:gd name="connsiteY917" fmla="*/ 183252 h 254708"/>
                    <a:gd name="connsiteX918" fmla="*/ 437960 w 534771"/>
                    <a:gd name="connsiteY918" fmla="*/ 183252 h 254708"/>
                    <a:gd name="connsiteX919" fmla="*/ 437960 w 534771"/>
                    <a:gd name="connsiteY919" fmla="*/ 183252 h 254708"/>
                    <a:gd name="connsiteX920" fmla="*/ 437960 w 534771"/>
                    <a:gd name="connsiteY920" fmla="*/ 183252 h 254708"/>
                    <a:gd name="connsiteX921" fmla="*/ 437960 w 534771"/>
                    <a:gd name="connsiteY921" fmla="*/ 183252 h 254708"/>
                    <a:gd name="connsiteX922" fmla="*/ 437960 w 534771"/>
                    <a:gd name="connsiteY922" fmla="*/ 183252 h 254708"/>
                    <a:gd name="connsiteX923" fmla="*/ 437960 w 534771"/>
                    <a:gd name="connsiteY923" fmla="*/ 183252 h 254708"/>
                    <a:gd name="connsiteX924" fmla="*/ 437960 w 534771"/>
                    <a:gd name="connsiteY924" fmla="*/ 183252 h 254708"/>
                    <a:gd name="connsiteX925" fmla="*/ 437960 w 534771"/>
                    <a:gd name="connsiteY925" fmla="*/ 183252 h 254708"/>
                    <a:gd name="connsiteX926" fmla="*/ 437960 w 534771"/>
                    <a:gd name="connsiteY926" fmla="*/ 183252 h 254708"/>
                    <a:gd name="connsiteX927" fmla="*/ 439112 w 534771"/>
                    <a:gd name="connsiteY927" fmla="*/ 183252 h 254708"/>
                    <a:gd name="connsiteX928" fmla="*/ 454095 w 534771"/>
                    <a:gd name="connsiteY928" fmla="*/ 175184 h 254708"/>
                    <a:gd name="connsiteX929" fmla="*/ 455247 w 534771"/>
                    <a:gd name="connsiteY929" fmla="*/ 174032 h 254708"/>
                    <a:gd name="connsiteX930" fmla="*/ 455247 w 534771"/>
                    <a:gd name="connsiteY930" fmla="*/ 169421 h 254708"/>
                    <a:gd name="connsiteX931" fmla="*/ 454095 w 534771"/>
                    <a:gd name="connsiteY931" fmla="*/ 170574 h 254708"/>
                    <a:gd name="connsiteX932" fmla="*/ 534772 w 534771"/>
                    <a:gd name="connsiteY932" fmla="*/ 215522 h 254708"/>
                    <a:gd name="connsiteX933" fmla="*/ 192471 w 534771"/>
                    <a:gd name="connsiteY933" fmla="*/ 57626 h 254708"/>
                    <a:gd name="connsiteX934" fmla="*/ 172879 w 534771"/>
                    <a:gd name="connsiteY934" fmla="*/ 67999 h 254708"/>
                    <a:gd name="connsiteX935" fmla="*/ 172879 w 534771"/>
                    <a:gd name="connsiteY935" fmla="*/ 72610 h 254708"/>
                    <a:gd name="connsiteX936" fmla="*/ 179794 w 534771"/>
                    <a:gd name="connsiteY936" fmla="*/ 69152 h 254708"/>
                    <a:gd name="connsiteX937" fmla="*/ 179794 w 534771"/>
                    <a:gd name="connsiteY937" fmla="*/ 73762 h 254708"/>
                    <a:gd name="connsiteX938" fmla="*/ 179794 w 534771"/>
                    <a:gd name="connsiteY938" fmla="*/ 73762 h 254708"/>
                    <a:gd name="connsiteX939" fmla="*/ 179794 w 534771"/>
                    <a:gd name="connsiteY939" fmla="*/ 73762 h 254708"/>
                    <a:gd name="connsiteX940" fmla="*/ 179794 w 534771"/>
                    <a:gd name="connsiteY940" fmla="*/ 73762 h 254708"/>
                    <a:gd name="connsiteX941" fmla="*/ 179794 w 534771"/>
                    <a:gd name="connsiteY941" fmla="*/ 73762 h 254708"/>
                    <a:gd name="connsiteX942" fmla="*/ 179794 w 534771"/>
                    <a:gd name="connsiteY942" fmla="*/ 73762 h 254708"/>
                    <a:gd name="connsiteX943" fmla="*/ 179794 w 534771"/>
                    <a:gd name="connsiteY943" fmla="*/ 73762 h 254708"/>
                    <a:gd name="connsiteX944" fmla="*/ 179794 w 534771"/>
                    <a:gd name="connsiteY944" fmla="*/ 73762 h 254708"/>
                    <a:gd name="connsiteX945" fmla="*/ 179794 w 534771"/>
                    <a:gd name="connsiteY945" fmla="*/ 73762 h 254708"/>
                    <a:gd name="connsiteX946" fmla="*/ 179794 w 534771"/>
                    <a:gd name="connsiteY946" fmla="*/ 73762 h 254708"/>
                    <a:gd name="connsiteX947" fmla="*/ 187861 w 534771"/>
                    <a:gd name="connsiteY947" fmla="*/ 78372 h 254708"/>
                    <a:gd name="connsiteX948" fmla="*/ 187861 w 534771"/>
                    <a:gd name="connsiteY948" fmla="*/ 78372 h 254708"/>
                    <a:gd name="connsiteX949" fmla="*/ 172879 w 534771"/>
                    <a:gd name="connsiteY949" fmla="*/ 86439 h 254708"/>
                    <a:gd name="connsiteX950" fmla="*/ 171726 w 534771"/>
                    <a:gd name="connsiteY950" fmla="*/ 86439 h 254708"/>
                    <a:gd name="connsiteX951" fmla="*/ 171726 w 534771"/>
                    <a:gd name="connsiteY951" fmla="*/ 86439 h 254708"/>
                    <a:gd name="connsiteX952" fmla="*/ 170574 w 534771"/>
                    <a:gd name="connsiteY952" fmla="*/ 86439 h 254708"/>
                    <a:gd name="connsiteX953" fmla="*/ 170574 w 534771"/>
                    <a:gd name="connsiteY953" fmla="*/ 86439 h 254708"/>
                    <a:gd name="connsiteX954" fmla="*/ 169421 w 534771"/>
                    <a:gd name="connsiteY954" fmla="*/ 86439 h 254708"/>
                    <a:gd name="connsiteX955" fmla="*/ 169421 w 534771"/>
                    <a:gd name="connsiteY955" fmla="*/ 86439 h 254708"/>
                    <a:gd name="connsiteX956" fmla="*/ 168269 w 534771"/>
                    <a:gd name="connsiteY956" fmla="*/ 86439 h 254708"/>
                    <a:gd name="connsiteX957" fmla="*/ 131388 w 534771"/>
                    <a:gd name="connsiteY957" fmla="*/ 65694 h 254708"/>
                    <a:gd name="connsiteX958" fmla="*/ 130235 w 534771"/>
                    <a:gd name="connsiteY958" fmla="*/ 64542 h 254708"/>
                    <a:gd name="connsiteX959" fmla="*/ 130235 w 534771"/>
                    <a:gd name="connsiteY959" fmla="*/ 64542 h 254708"/>
                    <a:gd name="connsiteX960" fmla="*/ 130235 w 534771"/>
                    <a:gd name="connsiteY960" fmla="*/ 63389 h 254708"/>
                    <a:gd name="connsiteX961" fmla="*/ 130235 w 534771"/>
                    <a:gd name="connsiteY961" fmla="*/ 67999 h 254708"/>
                    <a:gd name="connsiteX962" fmla="*/ 130235 w 534771"/>
                    <a:gd name="connsiteY962" fmla="*/ 67999 h 254708"/>
                    <a:gd name="connsiteX963" fmla="*/ 130235 w 534771"/>
                    <a:gd name="connsiteY963" fmla="*/ 67999 h 254708"/>
                    <a:gd name="connsiteX964" fmla="*/ 130235 w 534771"/>
                    <a:gd name="connsiteY964" fmla="*/ 67999 h 254708"/>
                    <a:gd name="connsiteX965" fmla="*/ 130235 w 534771"/>
                    <a:gd name="connsiteY965" fmla="*/ 67999 h 254708"/>
                    <a:gd name="connsiteX966" fmla="*/ 130235 w 534771"/>
                    <a:gd name="connsiteY966" fmla="*/ 67999 h 254708"/>
                    <a:gd name="connsiteX967" fmla="*/ 130235 w 534771"/>
                    <a:gd name="connsiteY967" fmla="*/ 67999 h 254708"/>
                    <a:gd name="connsiteX968" fmla="*/ 130235 w 534771"/>
                    <a:gd name="connsiteY968" fmla="*/ 67999 h 254708"/>
                    <a:gd name="connsiteX969" fmla="*/ 130235 w 534771"/>
                    <a:gd name="connsiteY969" fmla="*/ 67999 h 254708"/>
                    <a:gd name="connsiteX970" fmla="*/ 130235 w 534771"/>
                    <a:gd name="connsiteY970" fmla="*/ 67999 h 254708"/>
                    <a:gd name="connsiteX971" fmla="*/ 130235 w 534771"/>
                    <a:gd name="connsiteY971" fmla="*/ 67999 h 254708"/>
                    <a:gd name="connsiteX972" fmla="*/ 146370 w 534771"/>
                    <a:gd name="connsiteY972" fmla="*/ 77219 h 254708"/>
                    <a:gd name="connsiteX973" fmla="*/ 146370 w 534771"/>
                    <a:gd name="connsiteY973" fmla="*/ 77219 h 254708"/>
                    <a:gd name="connsiteX974" fmla="*/ 131388 w 534771"/>
                    <a:gd name="connsiteY974" fmla="*/ 85287 h 254708"/>
                    <a:gd name="connsiteX975" fmla="*/ 130235 w 534771"/>
                    <a:gd name="connsiteY975" fmla="*/ 85287 h 254708"/>
                    <a:gd name="connsiteX976" fmla="*/ 130235 w 534771"/>
                    <a:gd name="connsiteY976" fmla="*/ 85287 h 254708"/>
                    <a:gd name="connsiteX977" fmla="*/ 129083 w 534771"/>
                    <a:gd name="connsiteY977" fmla="*/ 85287 h 254708"/>
                    <a:gd name="connsiteX978" fmla="*/ 129083 w 534771"/>
                    <a:gd name="connsiteY978" fmla="*/ 85287 h 254708"/>
                    <a:gd name="connsiteX979" fmla="*/ 127930 w 534771"/>
                    <a:gd name="connsiteY979" fmla="*/ 85287 h 254708"/>
                    <a:gd name="connsiteX980" fmla="*/ 127930 w 534771"/>
                    <a:gd name="connsiteY980" fmla="*/ 85287 h 254708"/>
                    <a:gd name="connsiteX981" fmla="*/ 126778 w 534771"/>
                    <a:gd name="connsiteY981" fmla="*/ 85287 h 254708"/>
                    <a:gd name="connsiteX982" fmla="*/ 102575 w 534771"/>
                    <a:gd name="connsiteY982" fmla="*/ 71457 h 254708"/>
                    <a:gd name="connsiteX983" fmla="*/ 101422 w 534771"/>
                    <a:gd name="connsiteY983" fmla="*/ 70304 h 254708"/>
                    <a:gd name="connsiteX984" fmla="*/ 101422 w 534771"/>
                    <a:gd name="connsiteY984" fmla="*/ 70304 h 254708"/>
                    <a:gd name="connsiteX985" fmla="*/ 101422 w 534771"/>
                    <a:gd name="connsiteY985" fmla="*/ 70304 h 254708"/>
                    <a:gd name="connsiteX986" fmla="*/ 114100 w 534771"/>
                    <a:gd name="connsiteY986" fmla="*/ 63389 h 254708"/>
                    <a:gd name="connsiteX987" fmla="*/ 115253 w 534771"/>
                    <a:gd name="connsiteY987" fmla="*/ 62237 h 254708"/>
                    <a:gd name="connsiteX988" fmla="*/ 115253 w 534771"/>
                    <a:gd name="connsiteY988" fmla="*/ 58779 h 254708"/>
                    <a:gd name="connsiteX989" fmla="*/ 116405 w 534771"/>
                    <a:gd name="connsiteY989" fmla="*/ 58779 h 254708"/>
                    <a:gd name="connsiteX990" fmla="*/ 117557 w 534771"/>
                    <a:gd name="connsiteY990" fmla="*/ 58779 h 254708"/>
                    <a:gd name="connsiteX991" fmla="*/ 117557 w 534771"/>
                    <a:gd name="connsiteY991" fmla="*/ 58779 h 254708"/>
                    <a:gd name="connsiteX992" fmla="*/ 117557 w 534771"/>
                    <a:gd name="connsiteY992" fmla="*/ 58779 h 254708"/>
                    <a:gd name="connsiteX993" fmla="*/ 117557 w 534771"/>
                    <a:gd name="connsiteY993" fmla="*/ 58779 h 254708"/>
                    <a:gd name="connsiteX994" fmla="*/ 117557 w 534771"/>
                    <a:gd name="connsiteY994" fmla="*/ 58779 h 254708"/>
                    <a:gd name="connsiteX995" fmla="*/ 117557 w 534771"/>
                    <a:gd name="connsiteY995" fmla="*/ 58779 h 254708"/>
                    <a:gd name="connsiteX996" fmla="*/ 117557 w 534771"/>
                    <a:gd name="connsiteY996" fmla="*/ 58779 h 254708"/>
                    <a:gd name="connsiteX997" fmla="*/ 117557 w 534771"/>
                    <a:gd name="connsiteY997" fmla="*/ 58779 h 254708"/>
                    <a:gd name="connsiteX998" fmla="*/ 117557 w 534771"/>
                    <a:gd name="connsiteY998" fmla="*/ 58779 h 254708"/>
                    <a:gd name="connsiteX999" fmla="*/ 117557 w 534771"/>
                    <a:gd name="connsiteY999" fmla="*/ 58779 h 254708"/>
                    <a:gd name="connsiteX1000" fmla="*/ 117557 w 534771"/>
                    <a:gd name="connsiteY1000" fmla="*/ 58779 h 254708"/>
                    <a:gd name="connsiteX1001" fmla="*/ 117557 w 534771"/>
                    <a:gd name="connsiteY1001" fmla="*/ 58779 h 254708"/>
                    <a:gd name="connsiteX1002" fmla="*/ 117557 w 534771"/>
                    <a:gd name="connsiteY1002" fmla="*/ 58779 h 254708"/>
                    <a:gd name="connsiteX1003" fmla="*/ 117557 w 534771"/>
                    <a:gd name="connsiteY1003" fmla="*/ 58779 h 254708"/>
                    <a:gd name="connsiteX1004" fmla="*/ 117557 w 534771"/>
                    <a:gd name="connsiteY1004" fmla="*/ 58779 h 254708"/>
                    <a:gd name="connsiteX1005" fmla="*/ 132540 w 534771"/>
                    <a:gd name="connsiteY1005" fmla="*/ 50711 h 254708"/>
                    <a:gd name="connsiteX1006" fmla="*/ 133693 w 534771"/>
                    <a:gd name="connsiteY1006" fmla="*/ 49559 h 254708"/>
                    <a:gd name="connsiteX1007" fmla="*/ 133693 w 534771"/>
                    <a:gd name="connsiteY1007" fmla="*/ 46101 h 254708"/>
                    <a:gd name="connsiteX1008" fmla="*/ 140608 w 534771"/>
                    <a:gd name="connsiteY1008" fmla="*/ 49559 h 254708"/>
                    <a:gd name="connsiteX1009" fmla="*/ 141760 w 534771"/>
                    <a:gd name="connsiteY1009" fmla="*/ 49559 h 254708"/>
                    <a:gd name="connsiteX1010" fmla="*/ 141760 w 534771"/>
                    <a:gd name="connsiteY1010" fmla="*/ 49559 h 254708"/>
                    <a:gd name="connsiteX1011" fmla="*/ 141760 w 534771"/>
                    <a:gd name="connsiteY1011" fmla="*/ 49559 h 254708"/>
                    <a:gd name="connsiteX1012" fmla="*/ 141760 w 534771"/>
                    <a:gd name="connsiteY1012" fmla="*/ 49559 h 254708"/>
                    <a:gd name="connsiteX1013" fmla="*/ 142913 w 534771"/>
                    <a:gd name="connsiteY1013" fmla="*/ 49559 h 254708"/>
                    <a:gd name="connsiteX1014" fmla="*/ 142913 w 534771"/>
                    <a:gd name="connsiteY1014" fmla="*/ 49559 h 254708"/>
                    <a:gd name="connsiteX1015" fmla="*/ 142913 w 534771"/>
                    <a:gd name="connsiteY1015" fmla="*/ 49559 h 254708"/>
                    <a:gd name="connsiteX1016" fmla="*/ 142913 w 534771"/>
                    <a:gd name="connsiteY1016" fmla="*/ 49559 h 254708"/>
                    <a:gd name="connsiteX1017" fmla="*/ 142913 w 534771"/>
                    <a:gd name="connsiteY1017" fmla="*/ 49559 h 254708"/>
                    <a:gd name="connsiteX1018" fmla="*/ 142913 w 534771"/>
                    <a:gd name="connsiteY1018" fmla="*/ 49559 h 254708"/>
                    <a:gd name="connsiteX1019" fmla="*/ 142913 w 534771"/>
                    <a:gd name="connsiteY1019" fmla="*/ 49559 h 254708"/>
                    <a:gd name="connsiteX1020" fmla="*/ 142913 w 534771"/>
                    <a:gd name="connsiteY1020" fmla="*/ 49559 h 254708"/>
                    <a:gd name="connsiteX1021" fmla="*/ 142913 w 534771"/>
                    <a:gd name="connsiteY1021" fmla="*/ 49559 h 254708"/>
                    <a:gd name="connsiteX1022" fmla="*/ 142913 w 534771"/>
                    <a:gd name="connsiteY1022" fmla="*/ 49559 h 254708"/>
                    <a:gd name="connsiteX1023" fmla="*/ 142913 w 534771"/>
                    <a:gd name="connsiteY1023" fmla="*/ 49559 h 254708"/>
                    <a:gd name="connsiteX1024" fmla="*/ 142913 w 534771"/>
                    <a:gd name="connsiteY1024" fmla="*/ 49559 h 254708"/>
                    <a:gd name="connsiteX1025" fmla="*/ 142913 w 534771"/>
                    <a:gd name="connsiteY1025" fmla="*/ 49559 h 254708"/>
                    <a:gd name="connsiteX1026" fmla="*/ 157896 w 534771"/>
                    <a:gd name="connsiteY1026" fmla="*/ 41491 h 254708"/>
                    <a:gd name="connsiteX1027" fmla="*/ 159048 w 534771"/>
                    <a:gd name="connsiteY1027" fmla="*/ 40338 h 254708"/>
                    <a:gd name="connsiteX1028" fmla="*/ 159048 w 534771"/>
                    <a:gd name="connsiteY1028" fmla="*/ 36881 h 254708"/>
                    <a:gd name="connsiteX1029" fmla="*/ 175184 w 534771"/>
                    <a:gd name="connsiteY1029" fmla="*/ 46101 h 254708"/>
                    <a:gd name="connsiteX1030" fmla="*/ 176336 w 534771"/>
                    <a:gd name="connsiteY1030" fmla="*/ 46101 h 254708"/>
                    <a:gd name="connsiteX1031" fmla="*/ 176336 w 534771"/>
                    <a:gd name="connsiteY1031" fmla="*/ 46101 h 254708"/>
                    <a:gd name="connsiteX1032" fmla="*/ 176336 w 534771"/>
                    <a:gd name="connsiteY1032" fmla="*/ 46101 h 254708"/>
                    <a:gd name="connsiteX1033" fmla="*/ 176336 w 534771"/>
                    <a:gd name="connsiteY1033" fmla="*/ 46101 h 254708"/>
                    <a:gd name="connsiteX1034" fmla="*/ 176336 w 534771"/>
                    <a:gd name="connsiteY1034" fmla="*/ 46101 h 254708"/>
                    <a:gd name="connsiteX1035" fmla="*/ 176336 w 534771"/>
                    <a:gd name="connsiteY1035" fmla="*/ 46101 h 254708"/>
                    <a:gd name="connsiteX1036" fmla="*/ 177489 w 534771"/>
                    <a:gd name="connsiteY1036" fmla="*/ 46101 h 254708"/>
                    <a:gd name="connsiteX1037" fmla="*/ 177489 w 534771"/>
                    <a:gd name="connsiteY1037" fmla="*/ 46101 h 254708"/>
                    <a:gd name="connsiteX1038" fmla="*/ 177489 w 534771"/>
                    <a:gd name="connsiteY1038" fmla="*/ 46101 h 254708"/>
                    <a:gd name="connsiteX1039" fmla="*/ 177489 w 534771"/>
                    <a:gd name="connsiteY1039" fmla="*/ 46101 h 254708"/>
                    <a:gd name="connsiteX1040" fmla="*/ 177489 w 534771"/>
                    <a:gd name="connsiteY1040" fmla="*/ 46101 h 254708"/>
                    <a:gd name="connsiteX1041" fmla="*/ 177489 w 534771"/>
                    <a:gd name="connsiteY1041" fmla="*/ 46101 h 254708"/>
                    <a:gd name="connsiteX1042" fmla="*/ 177489 w 534771"/>
                    <a:gd name="connsiteY1042" fmla="*/ 46101 h 254708"/>
                    <a:gd name="connsiteX1043" fmla="*/ 178641 w 534771"/>
                    <a:gd name="connsiteY1043" fmla="*/ 46101 h 254708"/>
                    <a:gd name="connsiteX1044" fmla="*/ 179794 w 534771"/>
                    <a:gd name="connsiteY1044" fmla="*/ 44949 h 254708"/>
                    <a:gd name="connsiteX1045" fmla="*/ 179794 w 534771"/>
                    <a:gd name="connsiteY1045" fmla="*/ 48406 h 254708"/>
                    <a:gd name="connsiteX1046" fmla="*/ 179794 w 534771"/>
                    <a:gd name="connsiteY1046" fmla="*/ 48406 h 254708"/>
                    <a:gd name="connsiteX1047" fmla="*/ 179794 w 534771"/>
                    <a:gd name="connsiteY1047" fmla="*/ 48406 h 254708"/>
                    <a:gd name="connsiteX1048" fmla="*/ 179794 w 534771"/>
                    <a:gd name="connsiteY1048" fmla="*/ 48406 h 254708"/>
                    <a:gd name="connsiteX1049" fmla="*/ 179794 w 534771"/>
                    <a:gd name="connsiteY1049" fmla="*/ 48406 h 254708"/>
                    <a:gd name="connsiteX1050" fmla="*/ 179794 w 534771"/>
                    <a:gd name="connsiteY1050" fmla="*/ 48406 h 254708"/>
                    <a:gd name="connsiteX1051" fmla="*/ 179794 w 534771"/>
                    <a:gd name="connsiteY1051" fmla="*/ 48406 h 254708"/>
                    <a:gd name="connsiteX1052" fmla="*/ 179794 w 534771"/>
                    <a:gd name="connsiteY1052" fmla="*/ 48406 h 254708"/>
                    <a:gd name="connsiteX1053" fmla="*/ 179794 w 534771"/>
                    <a:gd name="connsiteY1053" fmla="*/ 48406 h 254708"/>
                    <a:gd name="connsiteX1054" fmla="*/ 179794 w 534771"/>
                    <a:gd name="connsiteY1054" fmla="*/ 48406 h 254708"/>
                    <a:gd name="connsiteX1055" fmla="*/ 179794 w 534771"/>
                    <a:gd name="connsiteY1055" fmla="*/ 48406 h 254708"/>
                    <a:gd name="connsiteX1056" fmla="*/ 192471 w 534771"/>
                    <a:gd name="connsiteY1056" fmla="*/ 57626 h 254708"/>
                    <a:gd name="connsiteX1057" fmla="*/ 192471 w 534771"/>
                    <a:gd name="connsiteY1057" fmla="*/ 57626 h 2547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  <a:cxn ang="0">
                      <a:pos x="connsiteX235" y="connsiteY235"/>
                    </a:cxn>
                    <a:cxn ang="0">
                      <a:pos x="connsiteX236" y="connsiteY236"/>
                    </a:cxn>
                    <a:cxn ang="0">
                      <a:pos x="connsiteX237" y="connsiteY237"/>
                    </a:cxn>
                    <a:cxn ang="0">
                      <a:pos x="connsiteX238" y="connsiteY238"/>
                    </a:cxn>
                    <a:cxn ang="0">
                      <a:pos x="connsiteX239" y="connsiteY239"/>
                    </a:cxn>
                    <a:cxn ang="0">
                      <a:pos x="connsiteX240" y="connsiteY240"/>
                    </a:cxn>
                    <a:cxn ang="0">
                      <a:pos x="connsiteX241" y="connsiteY241"/>
                    </a:cxn>
                    <a:cxn ang="0">
                      <a:pos x="connsiteX242" y="connsiteY242"/>
                    </a:cxn>
                    <a:cxn ang="0">
                      <a:pos x="connsiteX243" y="connsiteY243"/>
                    </a:cxn>
                    <a:cxn ang="0">
                      <a:pos x="connsiteX244" y="connsiteY244"/>
                    </a:cxn>
                    <a:cxn ang="0">
                      <a:pos x="connsiteX245" y="connsiteY245"/>
                    </a:cxn>
                    <a:cxn ang="0">
                      <a:pos x="connsiteX246" y="connsiteY246"/>
                    </a:cxn>
                    <a:cxn ang="0">
                      <a:pos x="connsiteX247" y="connsiteY247"/>
                    </a:cxn>
                    <a:cxn ang="0">
                      <a:pos x="connsiteX248" y="connsiteY248"/>
                    </a:cxn>
                    <a:cxn ang="0">
                      <a:pos x="connsiteX249" y="connsiteY249"/>
                    </a:cxn>
                    <a:cxn ang="0">
                      <a:pos x="connsiteX250" y="connsiteY250"/>
                    </a:cxn>
                    <a:cxn ang="0">
                      <a:pos x="connsiteX251" y="connsiteY251"/>
                    </a:cxn>
                    <a:cxn ang="0">
                      <a:pos x="connsiteX252" y="connsiteY252"/>
                    </a:cxn>
                    <a:cxn ang="0">
                      <a:pos x="connsiteX253" y="connsiteY253"/>
                    </a:cxn>
                    <a:cxn ang="0">
                      <a:pos x="connsiteX254" y="connsiteY254"/>
                    </a:cxn>
                    <a:cxn ang="0">
                      <a:pos x="connsiteX255" y="connsiteY255"/>
                    </a:cxn>
                    <a:cxn ang="0">
                      <a:pos x="connsiteX256" y="connsiteY256"/>
                    </a:cxn>
                    <a:cxn ang="0">
                      <a:pos x="connsiteX257" y="connsiteY257"/>
                    </a:cxn>
                    <a:cxn ang="0">
                      <a:pos x="connsiteX258" y="connsiteY258"/>
                    </a:cxn>
                    <a:cxn ang="0">
                      <a:pos x="connsiteX259" y="connsiteY259"/>
                    </a:cxn>
                    <a:cxn ang="0">
                      <a:pos x="connsiteX260" y="connsiteY260"/>
                    </a:cxn>
                    <a:cxn ang="0">
                      <a:pos x="connsiteX261" y="connsiteY261"/>
                    </a:cxn>
                    <a:cxn ang="0">
                      <a:pos x="connsiteX262" y="connsiteY262"/>
                    </a:cxn>
                    <a:cxn ang="0">
                      <a:pos x="connsiteX263" y="connsiteY263"/>
                    </a:cxn>
                    <a:cxn ang="0">
                      <a:pos x="connsiteX264" y="connsiteY264"/>
                    </a:cxn>
                    <a:cxn ang="0">
                      <a:pos x="connsiteX265" y="connsiteY265"/>
                    </a:cxn>
                    <a:cxn ang="0">
                      <a:pos x="connsiteX266" y="connsiteY266"/>
                    </a:cxn>
                    <a:cxn ang="0">
                      <a:pos x="connsiteX267" y="connsiteY267"/>
                    </a:cxn>
                    <a:cxn ang="0">
                      <a:pos x="connsiteX268" y="connsiteY268"/>
                    </a:cxn>
                    <a:cxn ang="0">
                      <a:pos x="connsiteX269" y="connsiteY269"/>
                    </a:cxn>
                    <a:cxn ang="0">
                      <a:pos x="connsiteX270" y="connsiteY270"/>
                    </a:cxn>
                    <a:cxn ang="0">
                      <a:pos x="connsiteX271" y="connsiteY271"/>
                    </a:cxn>
                    <a:cxn ang="0">
                      <a:pos x="connsiteX272" y="connsiteY272"/>
                    </a:cxn>
                    <a:cxn ang="0">
                      <a:pos x="connsiteX273" y="connsiteY273"/>
                    </a:cxn>
                    <a:cxn ang="0">
                      <a:pos x="connsiteX274" y="connsiteY274"/>
                    </a:cxn>
                    <a:cxn ang="0">
                      <a:pos x="connsiteX275" y="connsiteY275"/>
                    </a:cxn>
                    <a:cxn ang="0">
                      <a:pos x="connsiteX276" y="connsiteY276"/>
                    </a:cxn>
                    <a:cxn ang="0">
                      <a:pos x="connsiteX277" y="connsiteY277"/>
                    </a:cxn>
                    <a:cxn ang="0">
                      <a:pos x="connsiteX278" y="connsiteY278"/>
                    </a:cxn>
                    <a:cxn ang="0">
                      <a:pos x="connsiteX279" y="connsiteY279"/>
                    </a:cxn>
                    <a:cxn ang="0">
                      <a:pos x="connsiteX280" y="connsiteY280"/>
                    </a:cxn>
                    <a:cxn ang="0">
                      <a:pos x="connsiteX281" y="connsiteY281"/>
                    </a:cxn>
                    <a:cxn ang="0">
                      <a:pos x="connsiteX282" y="connsiteY282"/>
                    </a:cxn>
                    <a:cxn ang="0">
                      <a:pos x="connsiteX283" y="connsiteY283"/>
                    </a:cxn>
                    <a:cxn ang="0">
                      <a:pos x="connsiteX284" y="connsiteY284"/>
                    </a:cxn>
                    <a:cxn ang="0">
                      <a:pos x="connsiteX285" y="connsiteY285"/>
                    </a:cxn>
                    <a:cxn ang="0">
                      <a:pos x="connsiteX286" y="connsiteY286"/>
                    </a:cxn>
                    <a:cxn ang="0">
                      <a:pos x="connsiteX287" y="connsiteY287"/>
                    </a:cxn>
                    <a:cxn ang="0">
                      <a:pos x="connsiteX288" y="connsiteY288"/>
                    </a:cxn>
                    <a:cxn ang="0">
                      <a:pos x="connsiteX289" y="connsiteY289"/>
                    </a:cxn>
                    <a:cxn ang="0">
                      <a:pos x="connsiteX290" y="connsiteY290"/>
                    </a:cxn>
                    <a:cxn ang="0">
                      <a:pos x="connsiteX291" y="connsiteY291"/>
                    </a:cxn>
                    <a:cxn ang="0">
                      <a:pos x="connsiteX292" y="connsiteY292"/>
                    </a:cxn>
                    <a:cxn ang="0">
                      <a:pos x="connsiteX293" y="connsiteY293"/>
                    </a:cxn>
                    <a:cxn ang="0">
                      <a:pos x="connsiteX294" y="connsiteY294"/>
                    </a:cxn>
                    <a:cxn ang="0">
                      <a:pos x="connsiteX295" y="connsiteY295"/>
                    </a:cxn>
                    <a:cxn ang="0">
                      <a:pos x="connsiteX296" y="connsiteY296"/>
                    </a:cxn>
                    <a:cxn ang="0">
                      <a:pos x="connsiteX297" y="connsiteY297"/>
                    </a:cxn>
                    <a:cxn ang="0">
                      <a:pos x="connsiteX298" y="connsiteY298"/>
                    </a:cxn>
                    <a:cxn ang="0">
                      <a:pos x="connsiteX299" y="connsiteY299"/>
                    </a:cxn>
                    <a:cxn ang="0">
                      <a:pos x="connsiteX300" y="connsiteY300"/>
                    </a:cxn>
                    <a:cxn ang="0">
                      <a:pos x="connsiteX301" y="connsiteY301"/>
                    </a:cxn>
                    <a:cxn ang="0">
                      <a:pos x="connsiteX302" y="connsiteY302"/>
                    </a:cxn>
                    <a:cxn ang="0">
                      <a:pos x="connsiteX303" y="connsiteY303"/>
                    </a:cxn>
                    <a:cxn ang="0">
                      <a:pos x="connsiteX304" y="connsiteY304"/>
                    </a:cxn>
                    <a:cxn ang="0">
                      <a:pos x="connsiteX305" y="connsiteY305"/>
                    </a:cxn>
                    <a:cxn ang="0">
                      <a:pos x="connsiteX306" y="connsiteY306"/>
                    </a:cxn>
                    <a:cxn ang="0">
                      <a:pos x="connsiteX307" y="connsiteY307"/>
                    </a:cxn>
                    <a:cxn ang="0">
                      <a:pos x="connsiteX308" y="connsiteY308"/>
                    </a:cxn>
                    <a:cxn ang="0">
                      <a:pos x="connsiteX309" y="connsiteY309"/>
                    </a:cxn>
                    <a:cxn ang="0">
                      <a:pos x="connsiteX310" y="connsiteY310"/>
                    </a:cxn>
                    <a:cxn ang="0">
                      <a:pos x="connsiteX311" y="connsiteY311"/>
                    </a:cxn>
                    <a:cxn ang="0">
                      <a:pos x="connsiteX312" y="connsiteY312"/>
                    </a:cxn>
                    <a:cxn ang="0">
                      <a:pos x="connsiteX313" y="connsiteY313"/>
                    </a:cxn>
                    <a:cxn ang="0">
                      <a:pos x="connsiteX314" y="connsiteY314"/>
                    </a:cxn>
                    <a:cxn ang="0">
                      <a:pos x="connsiteX315" y="connsiteY315"/>
                    </a:cxn>
                    <a:cxn ang="0">
                      <a:pos x="connsiteX316" y="connsiteY316"/>
                    </a:cxn>
                    <a:cxn ang="0">
                      <a:pos x="connsiteX317" y="connsiteY317"/>
                    </a:cxn>
                    <a:cxn ang="0">
                      <a:pos x="connsiteX318" y="connsiteY318"/>
                    </a:cxn>
                    <a:cxn ang="0">
                      <a:pos x="connsiteX319" y="connsiteY319"/>
                    </a:cxn>
                    <a:cxn ang="0">
                      <a:pos x="connsiteX320" y="connsiteY320"/>
                    </a:cxn>
                    <a:cxn ang="0">
                      <a:pos x="connsiteX321" y="connsiteY321"/>
                    </a:cxn>
                    <a:cxn ang="0">
                      <a:pos x="connsiteX322" y="connsiteY322"/>
                    </a:cxn>
                    <a:cxn ang="0">
                      <a:pos x="connsiteX323" y="connsiteY323"/>
                    </a:cxn>
                    <a:cxn ang="0">
                      <a:pos x="connsiteX324" y="connsiteY324"/>
                    </a:cxn>
                    <a:cxn ang="0">
                      <a:pos x="connsiteX325" y="connsiteY325"/>
                    </a:cxn>
                    <a:cxn ang="0">
                      <a:pos x="connsiteX326" y="connsiteY326"/>
                    </a:cxn>
                    <a:cxn ang="0">
                      <a:pos x="connsiteX327" y="connsiteY327"/>
                    </a:cxn>
                    <a:cxn ang="0">
                      <a:pos x="connsiteX328" y="connsiteY328"/>
                    </a:cxn>
                    <a:cxn ang="0">
                      <a:pos x="connsiteX329" y="connsiteY329"/>
                    </a:cxn>
                    <a:cxn ang="0">
                      <a:pos x="connsiteX330" y="connsiteY330"/>
                    </a:cxn>
                    <a:cxn ang="0">
                      <a:pos x="connsiteX331" y="connsiteY331"/>
                    </a:cxn>
                    <a:cxn ang="0">
                      <a:pos x="connsiteX332" y="connsiteY332"/>
                    </a:cxn>
                    <a:cxn ang="0">
                      <a:pos x="connsiteX333" y="connsiteY333"/>
                    </a:cxn>
                    <a:cxn ang="0">
                      <a:pos x="connsiteX334" y="connsiteY334"/>
                    </a:cxn>
                    <a:cxn ang="0">
                      <a:pos x="connsiteX335" y="connsiteY335"/>
                    </a:cxn>
                    <a:cxn ang="0">
                      <a:pos x="connsiteX336" y="connsiteY336"/>
                    </a:cxn>
                    <a:cxn ang="0">
                      <a:pos x="connsiteX337" y="connsiteY337"/>
                    </a:cxn>
                    <a:cxn ang="0">
                      <a:pos x="connsiteX338" y="connsiteY338"/>
                    </a:cxn>
                    <a:cxn ang="0">
                      <a:pos x="connsiteX339" y="connsiteY339"/>
                    </a:cxn>
                    <a:cxn ang="0">
                      <a:pos x="connsiteX340" y="connsiteY340"/>
                    </a:cxn>
                    <a:cxn ang="0">
                      <a:pos x="connsiteX341" y="connsiteY341"/>
                    </a:cxn>
                    <a:cxn ang="0">
                      <a:pos x="connsiteX342" y="connsiteY342"/>
                    </a:cxn>
                    <a:cxn ang="0">
                      <a:pos x="connsiteX343" y="connsiteY343"/>
                    </a:cxn>
                    <a:cxn ang="0">
                      <a:pos x="connsiteX344" y="connsiteY344"/>
                    </a:cxn>
                    <a:cxn ang="0">
                      <a:pos x="connsiteX345" y="connsiteY345"/>
                    </a:cxn>
                    <a:cxn ang="0">
                      <a:pos x="connsiteX346" y="connsiteY346"/>
                    </a:cxn>
                    <a:cxn ang="0">
                      <a:pos x="connsiteX347" y="connsiteY347"/>
                    </a:cxn>
                    <a:cxn ang="0">
                      <a:pos x="connsiteX348" y="connsiteY348"/>
                    </a:cxn>
                    <a:cxn ang="0">
                      <a:pos x="connsiteX349" y="connsiteY349"/>
                    </a:cxn>
                    <a:cxn ang="0">
                      <a:pos x="connsiteX350" y="connsiteY350"/>
                    </a:cxn>
                    <a:cxn ang="0">
                      <a:pos x="connsiteX351" y="connsiteY351"/>
                    </a:cxn>
                    <a:cxn ang="0">
                      <a:pos x="connsiteX352" y="connsiteY352"/>
                    </a:cxn>
                    <a:cxn ang="0">
                      <a:pos x="connsiteX353" y="connsiteY353"/>
                    </a:cxn>
                    <a:cxn ang="0">
                      <a:pos x="connsiteX354" y="connsiteY354"/>
                    </a:cxn>
                    <a:cxn ang="0">
                      <a:pos x="connsiteX355" y="connsiteY355"/>
                    </a:cxn>
                    <a:cxn ang="0">
                      <a:pos x="connsiteX356" y="connsiteY356"/>
                    </a:cxn>
                    <a:cxn ang="0">
                      <a:pos x="connsiteX357" y="connsiteY357"/>
                    </a:cxn>
                    <a:cxn ang="0">
                      <a:pos x="connsiteX358" y="connsiteY358"/>
                    </a:cxn>
                    <a:cxn ang="0">
                      <a:pos x="connsiteX359" y="connsiteY359"/>
                    </a:cxn>
                    <a:cxn ang="0">
                      <a:pos x="connsiteX360" y="connsiteY360"/>
                    </a:cxn>
                    <a:cxn ang="0">
                      <a:pos x="connsiteX361" y="connsiteY361"/>
                    </a:cxn>
                    <a:cxn ang="0">
                      <a:pos x="connsiteX362" y="connsiteY362"/>
                    </a:cxn>
                    <a:cxn ang="0">
                      <a:pos x="connsiteX363" y="connsiteY363"/>
                    </a:cxn>
                    <a:cxn ang="0">
                      <a:pos x="connsiteX364" y="connsiteY364"/>
                    </a:cxn>
                    <a:cxn ang="0">
                      <a:pos x="connsiteX365" y="connsiteY365"/>
                    </a:cxn>
                    <a:cxn ang="0">
                      <a:pos x="connsiteX366" y="connsiteY366"/>
                    </a:cxn>
                    <a:cxn ang="0">
                      <a:pos x="connsiteX367" y="connsiteY367"/>
                    </a:cxn>
                    <a:cxn ang="0">
                      <a:pos x="connsiteX368" y="connsiteY368"/>
                    </a:cxn>
                    <a:cxn ang="0">
                      <a:pos x="connsiteX369" y="connsiteY369"/>
                    </a:cxn>
                    <a:cxn ang="0">
                      <a:pos x="connsiteX370" y="connsiteY370"/>
                    </a:cxn>
                    <a:cxn ang="0">
                      <a:pos x="connsiteX371" y="connsiteY371"/>
                    </a:cxn>
                    <a:cxn ang="0">
                      <a:pos x="connsiteX372" y="connsiteY372"/>
                    </a:cxn>
                    <a:cxn ang="0">
                      <a:pos x="connsiteX373" y="connsiteY373"/>
                    </a:cxn>
                    <a:cxn ang="0">
                      <a:pos x="connsiteX374" y="connsiteY374"/>
                    </a:cxn>
                    <a:cxn ang="0">
                      <a:pos x="connsiteX375" y="connsiteY375"/>
                    </a:cxn>
                    <a:cxn ang="0">
                      <a:pos x="connsiteX376" y="connsiteY376"/>
                    </a:cxn>
                    <a:cxn ang="0">
                      <a:pos x="connsiteX377" y="connsiteY377"/>
                    </a:cxn>
                    <a:cxn ang="0">
                      <a:pos x="connsiteX378" y="connsiteY378"/>
                    </a:cxn>
                    <a:cxn ang="0">
                      <a:pos x="connsiteX379" y="connsiteY379"/>
                    </a:cxn>
                    <a:cxn ang="0">
                      <a:pos x="connsiteX380" y="connsiteY380"/>
                    </a:cxn>
                    <a:cxn ang="0">
                      <a:pos x="connsiteX381" y="connsiteY381"/>
                    </a:cxn>
                    <a:cxn ang="0">
                      <a:pos x="connsiteX382" y="connsiteY382"/>
                    </a:cxn>
                    <a:cxn ang="0">
                      <a:pos x="connsiteX383" y="connsiteY383"/>
                    </a:cxn>
                    <a:cxn ang="0">
                      <a:pos x="connsiteX384" y="connsiteY384"/>
                    </a:cxn>
                    <a:cxn ang="0">
                      <a:pos x="connsiteX385" y="connsiteY385"/>
                    </a:cxn>
                    <a:cxn ang="0">
                      <a:pos x="connsiteX386" y="connsiteY386"/>
                    </a:cxn>
                    <a:cxn ang="0">
                      <a:pos x="connsiteX387" y="connsiteY387"/>
                    </a:cxn>
                    <a:cxn ang="0">
                      <a:pos x="connsiteX388" y="connsiteY388"/>
                    </a:cxn>
                    <a:cxn ang="0">
                      <a:pos x="connsiteX389" y="connsiteY389"/>
                    </a:cxn>
                    <a:cxn ang="0">
                      <a:pos x="connsiteX390" y="connsiteY390"/>
                    </a:cxn>
                    <a:cxn ang="0">
                      <a:pos x="connsiteX391" y="connsiteY391"/>
                    </a:cxn>
                    <a:cxn ang="0">
                      <a:pos x="connsiteX392" y="connsiteY392"/>
                    </a:cxn>
                    <a:cxn ang="0">
                      <a:pos x="connsiteX393" y="connsiteY393"/>
                    </a:cxn>
                    <a:cxn ang="0">
                      <a:pos x="connsiteX394" y="connsiteY394"/>
                    </a:cxn>
                    <a:cxn ang="0">
                      <a:pos x="connsiteX395" y="connsiteY395"/>
                    </a:cxn>
                    <a:cxn ang="0">
                      <a:pos x="connsiteX396" y="connsiteY396"/>
                    </a:cxn>
                    <a:cxn ang="0">
                      <a:pos x="connsiteX397" y="connsiteY397"/>
                    </a:cxn>
                    <a:cxn ang="0">
                      <a:pos x="connsiteX398" y="connsiteY398"/>
                    </a:cxn>
                    <a:cxn ang="0">
                      <a:pos x="connsiteX399" y="connsiteY399"/>
                    </a:cxn>
                    <a:cxn ang="0">
                      <a:pos x="connsiteX400" y="connsiteY400"/>
                    </a:cxn>
                    <a:cxn ang="0">
                      <a:pos x="connsiteX401" y="connsiteY401"/>
                    </a:cxn>
                    <a:cxn ang="0">
                      <a:pos x="connsiteX402" y="connsiteY402"/>
                    </a:cxn>
                    <a:cxn ang="0">
                      <a:pos x="connsiteX403" y="connsiteY403"/>
                    </a:cxn>
                    <a:cxn ang="0">
                      <a:pos x="connsiteX404" y="connsiteY404"/>
                    </a:cxn>
                    <a:cxn ang="0">
                      <a:pos x="connsiteX405" y="connsiteY405"/>
                    </a:cxn>
                    <a:cxn ang="0">
                      <a:pos x="connsiteX406" y="connsiteY406"/>
                    </a:cxn>
                    <a:cxn ang="0">
                      <a:pos x="connsiteX407" y="connsiteY407"/>
                    </a:cxn>
                    <a:cxn ang="0">
                      <a:pos x="connsiteX408" y="connsiteY408"/>
                    </a:cxn>
                    <a:cxn ang="0">
                      <a:pos x="connsiteX409" y="connsiteY409"/>
                    </a:cxn>
                    <a:cxn ang="0">
                      <a:pos x="connsiteX410" y="connsiteY410"/>
                    </a:cxn>
                    <a:cxn ang="0">
                      <a:pos x="connsiteX411" y="connsiteY411"/>
                    </a:cxn>
                    <a:cxn ang="0">
                      <a:pos x="connsiteX412" y="connsiteY412"/>
                    </a:cxn>
                    <a:cxn ang="0">
                      <a:pos x="connsiteX413" y="connsiteY413"/>
                    </a:cxn>
                    <a:cxn ang="0">
                      <a:pos x="connsiteX414" y="connsiteY414"/>
                    </a:cxn>
                    <a:cxn ang="0">
                      <a:pos x="connsiteX415" y="connsiteY415"/>
                    </a:cxn>
                    <a:cxn ang="0">
                      <a:pos x="connsiteX416" y="connsiteY416"/>
                    </a:cxn>
                    <a:cxn ang="0">
                      <a:pos x="connsiteX417" y="connsiteY417"/>
                    </a:cxn>
                    <a:cxn ang="0">
                      <a:pos x="connsiteX418" y="connsiteY418"/>
                    </a:cxn>
                    <a:cxn ang="0">
                      <a:pos x="connsiteX419" y="connsiteY419"/>
                    </a:cxn>
                    <a:cxn ang="0">
                      <a:pos x="connsiteX420" y="connsiteY420"/>
                    </a:cxn>
                    <a:cxn ang="0">
                      <a:pos x="connsiteX421" y="connsiteY421"/>
                    </a:cxn>
                    <a:cxn ang="0">
                      <a:pos x="connsiteX422" y="connsiteY422"/>
                    </a:cxn>
                    <a:cxn ang="0">
                      <a:pos x="connsiteX423" y="connsiteY423"/>
                    </a:cxn>
                    <a:cxn ang="0">
                      <a:pos x="connsiteX424" y="connsiteY424"/>
                    </a:cxn>
                    <a:cxn ang="0">
                      <a:pos x="connsiteX425" y="connsiteY425"/>
                    </a:cxn>
                    <a:cxn ang="0">
                      <a:pos x="connsiteX426" y="connsiteY426"/>
                    </a:cxn>
                    <a:cxn ang="0">
                      <a:pos x="connsiteX427" y="connsiteY427"/>
                    </a:cxn>
                    <a:cxn ang="0">
                      <a:pos x="connsiteX428" y="connsiteY428"/>
                    </a:cxn>
                    <a:cxn ang="0">
                      <a:pos x="connsiteX429" y="connsiteY429"/>
                    </a:cxn>
                    <a:cxn ang="0">
                      <a:pos x="connsiteX430" y="connsiteY430"/>
                    </a:cxn>
                    <a:cxn ang="0">
                      <a:pos x="connsiteX431" y="connsiteY431"/>
                    </a:cxn>
                    <a:cxn ang="0">
                      <a:pos x="connsiteX432" y="connsiteY432"/>
                    </a:cxn>
                    <a:cxn ang="0">
                      <a:pos x="connsiteX433" y="connsiteY433"/>
                    </a:cxn>
                    <a:cxn ang="0">
                      <a:pos x="connsiteX434" y="connsiteY434"/>
                    </a:cxn>
                    <a:cxn ang="0">
                      <a:pos x="connsiteX435" y="connsiteY435"/>
                    </a:cxn>
                    <a:cxn ang="0">
                      <a:pos x="connsiteX436" y="connsiteY436"/>
                    </a:cxn>
                    <a:cxn ang="0">
                      <a:pos x="connsiteX437" y="connsiteY437"/>
                    </a:cxn>
                    <a:cxn ang="0">
                      <a:pos x="connsiteX438" y="connsiteY438"/>
                    </a:cxn>
                    <a:cxn ang="0">
                      <a:pos x="connsiteX439" y="connsiteY439"/>
                    </a:cxn>
                    <a:cxn ang="0">
                      <a:pos x="connsiteX440" y="connsiteY440"/>
                    </a:cxn>
                    <a:cxn ang="0">
                      <a:pos x="connsiteX441" y="connsiteY441"/>
                    </a:cxn>
                    <a:cxn ang="0">
                      <a:pos x="connsiteX442" y="connsiteY442"/>
                    </a:cxn>
                    <a:cxn ang="0">
                      <a:pos x="connsiteX443" y="connsiteY443"/>
                    </a:cxn>
                    <a:cxn ang="0">
                      <a:pos x="connsiteX444" y="connsiteY444"/>
                    </a:cxn>
                    <a:cxn ang="0">
                      <a:pos x="connsiteX445" y="connsiteY445"/>
                    </a:cxn>
                    <a:cxn ang="0">
                      <a:pos x="connsiteX446" y="connsiteY446"/>
                    </a:cxn>
                    <a:cxn ang="0">
                      <a:pos x="connsiteX447" y="connsiteY447"/>
                    </a:cxn>
                    <a:cxn ang="0">
                      <a:pos x="connsiteX448" y="connsiteY448"/>
                    </a:cxn>
                    <a:cxn ang="0">
                      <a:pos x="connsiteX449" y="connsiteY449"/>
                    </a:cxn>
                    <a:cxn ang="0">
                      <a:pos x="connsiteX450" y="connsiteY450"/>
                    </a:cxn>
                    <a:cxn ang="0">
                      <a:pos x="connsiteX451" y="connsiteY451"/>
                    </a:cxn>
                    <a:cxn ang="0">
                      <a:pos x="connsiteX452" y="connsiteY452"/>
                    </a:cxn>
                    <a:cxn ang="0">
                      <a:pos x="connsiteX453" y="connsiteY453"/>
                    </a:cxn>
                    <a:cxn ang="0">
                      <a:pos x="connsiteX454" y="connsiteY454"/>
                    </a:cxn>
                    <a:cxn ang="0">
                      <a:pos x="connsiteX455" y="connsiteY455"/>
                    </a:cxn>
                    <a:cxn ang="0">
                      <a:pos x="connsiteX456" y="connsiteY456"/>
                    </a:cxn>
                    <a:cxn ang="0">
                      <a:pos x="connsiteX457" y="connsiteY457"/>
                    </a:cxn>
                    <a:cxn ang="0">
                      <a:pos x="connsiteX458" y="connsiteY458"/>
                    </a:cxn>
                    <a:cxn ang="0">
                      <a:pos x="connsiteX459" y="connsiteY459"/>
                    </a:cxn>
                    <a:cxn ang="0">
                      <a:pos x="connsiteX460" y="connsiteY460"/>
                    </a:cxn>
                    <a:cxn ang="0">
                      <a:pos x="connsiteX461" y="connsiteY461"/>
                    </a:cxn>
                    <a:cxn ang="0">
                      <a:pos x="connsiteX462" y="connsiteY462"/>
                    </a:cxn>
                    <a:cxn ang="0">
                      <a:pos x="connsiteX463" y="connsiteY463"/>
                    </a:cxn>
                    <a:cxn ang="0">
                      <a:pos x="connsiteX464" y="connsiteY464"/>
                    </a:cxn>
                    <a:cxn ang="0">
                      <a:pos x="connsiteX465" y="connsiteY465"/>
                    </a:cxn>
                    <a:cxn ang="0">
                      <a:pos x="connsiteX466" y="connsiteY466"/>
                    </a:cxn>
                    <a:cxn ang="0">
                      <a:pos x="connsiteX467" y="connsiteY467"/>
                    </a:cxn>
                    <a:cxn ang="0">
                      <a:pos x="connsiteX468" y="connsiteY468"/>
                    </a:cxn>
                    <a:cxn ang="0">
                      <a:pos x="connsiteX469" y="connsiteY469"/>
                    </a:cxn>
                    <a:cxn ang="0">
                      <a:pos x="connsiteX470" y="connsiteY470"/>
                    </a:cxn>
                    <a:cxn ang="0">
                      <a:pos x="connsiteX471" y="connsiteY471"/>
                    </a:cxn>
                    <a:cxn ang="0">
                      <a:pos x="connsiteX472" y="connsiteY472"/>
                    </a:cxn>
                    <a:cxn ang="0">
                      <a:pos x="connsiteX473" y="connsiteY473"/>
                    </a:cxn>
                    <a:cxn ang="0">
                      <a:pos x="connsiteX474" y="connsiteY474"/>
                    </a:cxn>
                    <a:cxn ang="0">
                      <a:pos x="connsiteX475" y="connsiteY475"/>
                    </a:cxn>
                    <a:cxn ang="0">
                      <a:pos x="connsiteX476" y="connsiteY476"/>
                    </a:cxn>
                    <a:cxn ang="0">
                      <a:pos x="connsiteX477" y="connsiteY477"/>
                    </a:cxn>
                    <a:cxn ang="0">
                      <a:pos x="connsiteX478" y="connsiteY478"/>
                    </a:cxn>
                    <a:cxn ang="0">
                      <a:pos x="connsiteX479" y="connsiteY479"/>
                    </a:cxn>
                    <a:cxn ang="0">
                      <a:pos x="connsiteX480" y="connsiteY480"/>
                    </a:cxn>
                    <a:cxn ang="0">
                      <a:pos x="connsiteX481" y="connsiteY481"/>
                    </a:cxn>
                    <a:cxn ang="0">
                      <a:pos x="connsiteX482" y="connsiteY482"/>
                    </a:cxn>
                    <a:cxn ang="0">
                      <a:pos x="connsiteX483" y="connsiteY483"/>
                    </a:cxn>
                    <a:cxn ang="0">
                      <a:pos x="connsiteX484" y="connsiteY484"/>
                    </a:cxn>
                    <a:cxn ang="0">
                      <a:pos x="connsiteX485" y="connsiteY485"/>
                    </a:cxn>
                    <a:cxn ang="0">
                      <a:pos x="connsiteX486" y="connsiteY486"/>
                    </a:cxn>
                    <a:cxn ang="0">
                      <a:pos x="connsiteX487" y="connsiteY487"/>
                    </a:cxn>
                    <a:cxn ang="0">
                      <a:pos x="connsiteX488" y="connsiteY488"/>
                    </a:cxn>
                    <a:cxn ang="0">
                      <a:pos x="connsiteX489" y="connsiteY489"/>
                    </a:cxn>
                    <a:cxn ang="0">
                      <a:pos x="connsiteX490" y="connsiteY490"/>
                    </a:cxn>
                    <a:cxn ang="0">
                      <a:pos x="connsiteX491" y="connsiteY491"/>
                    </a:cxn>
                    <a:cxn ang="0">
                      <a:pos x="connsiteX492" y="connsiteY492"/>
                    </a:cxn>
                    <a:cxn ang="0">
                      <a:pos x="connsiteX493" y="connsiteY493"/>
                    </a:cxn>
                    <a:cxn ang="0">
                      <a:pos x="connsiteX494" y="connsiteY494"/>
                    </a:cxn>
                    <a:cxn ang="0">
                      <a:pos x="connsiteX495" y="connsiteY495"/>
                    </a:cxn>
                    <a:cxn ang="0">
                      <a:pos x="connsiteX496" y="connsiteY496"/>
                    </a:cxn>
                    <a:cxn ang="0">
                      <a:pos x="connsiteX497" y="connsiteY497"/>
                    </a:cxn>
                    <a:cxn ang="0">
                      <a:pos x="connsiteX498" y="connsiteY498"/>
                    </a:cxn>
                    <a:cxn ang="0">
                      <a:pos x="connsiteX499" y="connsiteY499"/>
                    </a:cxn>
                    <a:cxn ang="0">
                      <a:pos x="connsiteX500" y="connsiteY500"/>
                    </a:cxn>
                    <a:cxn ang="0">
                      <a:pos x="connsiteX501" y="connsiteY501"/>
                    </a:cxn>
                    <a:cxn ang="0">
                      <a:pos x="connsiteX502" y="connsiteY502"/>
                    </a:cxn>
                    <a:cxn ang="0">
                      <a:pos x="connsiteX503" y="connsiteY503"/>
                    </a:cxn>
                    <a:cxn ang="0">
                      <a:pos x="connsiteX504" y="connsiteY504"/>
                    </a:cxn>
                    <a:cxn ang="0">
                      <a:pos x="connsiteX505" y="connsiteY505"/>
                    </a:cxn>
                    <a:cxn ang="0">
                      <a:pos x="connsiteX506" y="connsiteY506"/>
                    </a:cxn>
                    <a:cxn ang="0">
                      <a:pos x="connsiteX507" y="connsiteY507"/>
                    </a:cxn>
                    <a:cxn ang="0">
                      <a:pos x="connsiteX508" y="connsiteY508"/>
                    </a:cxn>
                    <a:cxn ang="0">
                      <a:pos x="connsiteX509" y="connsiteY509"/>
                    </a:cxn>
                    <a:cxn ang="0">
                      <a:pos x="connsiteX510" y="connsiteY510"/>
                    </a:cxn>
                    <a:cxn ang="0">
                      <a:pos x="connsiteX511" y="connsiteY511"/>
                    </a:cxn>
                    <a:cxn ang="0">
                      <a:pos x="connsiteX512" y="connsiteY512"/>
                    </a:cxn>
                    <a:cxn ang="0">
                      <a:pos x="connsiteX513" y="connsiteY513"/>
                    </a:cxn>
                    <a:cxn ang="0">
                      <a:pos x="connsiteX514" y="connsiteY514"/>
                    </a:cxn>
                    <a:cxn ang="0">
                      <a:pos x="connsiteX515" y="connsiteY515"/>
                    </a:cxn>
                    <a:cxn ang="0">
                      <a:pos x="connsiteX516" y="connsiteY516"/>
                    </a:cxn>
                    <a:cxn ang="0">
                      <a:pos x="connsiteX517" y="connsiteY517"/>
                    </a:cxn>
                    <a:cxn ang="0">
                      <a:pos x="connsiteX518" y="connsiteY518"/>
                    </a:cxn>
                    <a:cxn ang="0">
                      <a:pos x="connsiteX519" y="connsiteY519"/>
                    </a:cxn>
                    <a:cxn ang="0">
                      <a:pos x="connsiteX520" y="connsiteY520"/>
                    </a:cxn>
                    <a:cxn ang="0">
                      <a:pos x="connsiteX521" y="connsiteY521"/>
                    </a:cxn>
                    <a:cxn ang="0">
                      <a:pos x="connsiteX522" y="connsiteY522"/>
                    </a:cxn>
                    <a:cxn ang="0">
                      <a:pos x="connsiteX523" y="connsiteY523"/>
                    </a:cxn>
                    <a:cxn ang="0">
                      <a:pos x="connsiteX524" y="connsiteY524"/>
                    </a:cxn>
                    <a:cxn ang="0">
                      <a:pos x="connsiteX525" y="connsiteY525"/>
                    </a:cxn>
                    <a:cxn ang="0">
                      <a:pos x="connsiteX526" y="connsiteY526"/>
                    </a:cxn>
                    <a:cxn ang="0">
                      <a:pos x="connsiteX527" y="connsiteY527"/>
                    </a:cxn>
                    <a:cxn ang="0">
                      <a:pos x="connsiteX528" y="connsiteY528"/>
                    </a:cxn>
                    <a:cxn ang="0">
                      <a:pos x="connsiteX529" y="connsiteY529"/>
                    </a:cxn>
                    <a:cxn ang="0">
                      <a:pos x="connsiteX530" y="connsiteY530"/>
                    </a:cxn>
                    <a:cxn ang="0">
                      <a:pos x="connsiteX531" y="connsiteY531"/>
                    </a:cxn>
                    <a:cxn ang="0">
                      <a:pos x="connsiteX532" y="connsiteY532"/>
                    </a:cxn>
                    <a:cxn ang="0">
                      <a:pos x="connsiteX533" y="connsiteY533"/>
                    </a:cxn>
                    <a:cxn ang="0">
                      <a:pos x="connsiteX534" y="connsiteY534"/>
                    </a:cxn>
                    <a:cxn ang="0">
                      <a:pos x="connsiteX535" y="connsiteY535"/>
                    </a:cxn>
                    <a:cxn ang="0">
                      <a:pos x="connsiteX536" y="connsiteY536"/>
                    </a:cxn>
                    <a:cxn ang="0">
                      <a:pos x="connsiteX537" y="connsiteY537"/>
                    </a:cxn>
                    <a:cxn ang="0">
                      <a:pos x="connsiteX538" y="connsiteY538"/>
                    </a:cxn>
                    <a:cxn ang="0">
                      <a:pos x="connsiteX539" y="connsiteY539"/>
                    </a:cxn>
                    <a:cxn ang="0">
                      <a:pos x="connsiteX540" y="connsiteY540"/>
                    </a:cxn>
                    <a:cxn ang="0">
                      <a:pos x="connsiteX541" y="connsiteY541"/>
                    </a:cxn>
                    <a:cxn ang="0">
                      <a:pos x="connsiteX542" y="connsiteY542"/>
                    </a:cxn>
                    <a:cxn ang="0">
                      <a:pos x="connsiteX543" y="connsiteY543"/>
                    </a:cxn>
                    <a:cxn ang="0">
                      <a:pos x="connsiteX544" y="connsiteY544"/>
                    </a:cxn>
                    <a:cxn ang="0">
                      <a:pos x="connsiteX545" y="connsiteY545"/>
                    </a:cxn>
                    <a:cxn ang="0">
                      <a:pos x="connsiteX546" y="connsiteY546"/>
                    </a:cxn>
                    <a:cxn ang="0">
                      <a:pos x="connsiteX547" y="connsiteY547"/>
                    </a:cxn>
                    <a:cxn ang="0">
                      <a:pos x="connsiteX548" y="connsiteY548"/>
                    </a:cxn>
                    <a:cxn ang="0">
                      <a:pos x="connsiteX549" y="connsiteY549"/>
                    </a:cxn>
                    <a:cxn ang="0">
                      <a:pos x="connsiteX550" y="connsiteY550"/>
                    </a:cxn>
                    <a:cxn ang="0">
                      <a:pos x="connsiteX551" y="connsiteY551"/>
                    </a:cxn>
                    <a:cxn ang="0">
                      <a:pos x="connsiteX552" y="connsiteY552"/>
                    </a:cxn>
                    <a:cxn ang="0">
                      <a:pos x="connsiteX553" y="connsiteY553"/>
                    </a:cxn>
                    <a:cxn ang="0">
                      <a:pos x="connsiteX554" y="connsiteY554"/>
                    </a:cxn>
                    <a:cxn ang="0">
                      <a:pos x="connsiteX555" y="connsiteY555"/>
                    </a:cxn>
                    <a:cxn ang="0">
                      <a:pos x="connsiteX556" y="connsiteY556"/>
                    </a:cxn>
                    <a:cxn ang="0">
                      <a:pos x="connsiteX557" y="connsiteY557"/>
                    </a:cxn>
                    <a:cxn ang="0">
                      <a:pos x="connsiteX558" y="connsiteY558"/>
                    </a:cxn>
                    <a:cxn ang="0">
                      <a:pos x="connsiteX559" y="connsiteY559"/>
                    </a:cxn>
                    <a:cxn ang="0">
                      <a:pos x="connsiteX560" y="connsiteY560"/>
                    </a:cxn>
                    <a:cxn ang="0">
                      <a:pos x="connsiteX561" y="connsiteY561"/>
                    </a:cxn>
                    <a:cxn ang="0">
                      <a:pos x="connsiteX562" y="connsiteY562"/>
                    </a:cxn>
                    <a:cxn ang="0">
                      <a:pos x="connsiteX563" y="connsiteY563"/>
                    </a:cxn>
                    <a:cxn ang="0">
                      <a:pos x="connsiteX564" y="connsiteY564"/>
                    </a:cxn>
                    <a:cxn ang="0">
                      <a:pos x="connsiteX565" y="connsiteY565"/>
                    </a:cxn>
                    <a:cxn ang="0">
                      <a:pos x="connsiteX566" y="connsiteY566"/>
                    </a:cxn>
                    <a:cxn ang="0">
                      <a:pos x="connsiteX567" y="connsiteY567"/>
                    </a:cxn>
                    <a:cxn ang="0">
                      <a:pos x="connsiteX568" y="connsiteY568"/>
                    </a:cxn>
                    <a:cxn ang="0">
                      <a:pos x="connsiteX569" y="connsiteY569"/>
                    </a:cxn>
                    <a:cxn ang="0">
                      <a:pos x="connsiteX570" y="connsiteY570"/>
                    </a:cxn>
                    <a:cxn ang="0">
                      <a:pos x="connsiteX571" y="connsiteY571"/>
                    </a:cxn>
                    <a:cxn ang="0">
                      <a:pos x="connsiteX572" y="connsiteY572"/>
                    </a:cxn>
                    <a:cxn ang="0">
                      <a:pos x="connsiteX573" y="connsiteY573"/>
                    </a:cxn>
                    <a:cxn ang="0">
                      <a:pos x="connsiteX574" y="connsiteY574"/>
                    </a:cxn>
                    <a:cxn ang="0">
                      <a:pos x="connsiteX575" y="connsiteY575"/>
                    </a:cxn>
                    <a:cxn ang="0">
                      <a:pos x="connsiteX576" y="connsiteY576"/>
                    </a:cxn>
                    <a:cxn ang="0">
                      <a:pos x="connsiteX577" y="connsiteY577"/>
                    </a:cxn>
                    <a:cxn ang="0">
                      <a:pos x="connsiteX578" y="connsiteY578"/>
                    </a:cxn>
                    <a:cxn ang="0">
                      <a:pos x="connsiteX579" y="connsiteY579"/>
                    </a:cxn>
                    <a:cxn ang="0">
                      <a:pos x="connsiteX580" y="connsiteY580"/>
                    </a:cxn>
                    <a:cxn ang="0">
                      <a:pos x="connsiteX581" y="connsiteY581"/>
                    </a:cxn>
                    <a:cxn ang="0">
                      <a:pos x="connsiteX582" y="connsiteY582"/>
                    </a:cxn>
                    <a:cxn ang="0">
                      <a:pos x="connsiteX583" y="connsiteY583"/>
                    </a:cxn>
                    <a:cxn ang="0">
                      <a:pos x="connsiteX584" y="connsiteY584"/>
                    </a:cxn>
                    <a:cxn ang="0">
                      <a:pos x="connsiteX585" y="connsiteY585"/>
                    </a:cxn>
                    <a:cxn ang="0">
                      <a:pos x="connsiteX586" y="connsiteY586"/>
                    </a:cxn>
                    <a:cxn ang="0">
                      <a:pos x="connsiteX587" y="connsiteY587"/>
                    </a:cxn>
                    <a:cxn ang="0">
                      <a:pos x="connsiteX588" y="connsiteY588"/>
                    </a:cxn>
                    <a:cxn ang="0">
                      <a:pos x="connsiteX589" y="connsiteY589"/>
                    </a:cxn>
                    <a:cxn ang="0">
                      <a:pos x="connsiteX590" y="connsiteY590"/>
                    </a:cxn>
                    <a:cxn ang="0">
                      <a:pos x="connsiteX591" y="connsiteY591"/>
                    </a:cxn>
                    <a:cxn ang="0">
                      <a:pos x="connsiteX592" y="connsiteY592"/>
                    </a:cxn>
                    <a:cxn ang="0">
                      <a:pos x="connsiteX593" y="connsiteY593"/>
                    </a:cxn>
                    <a:cxn ang="0">
                      <a:pos x="connsiteX594" y="connsiteY594"/>
                    </a:cxn>
                    <a:cxn ang="0">
                      <a:pos x="connsiteX595" y="connsiteY595"/>
                    </a:cxn>
                    <a:cxn ang="0">
                      <a:pos x="connsiteX596" y="connsiteY596"/>
                    </a:cxn>
                    <a:cxn ang="0">
                      <a:pos x="connsiteX597" y="connsiteY597"/>
                    </a:cxn>
                    <a:cxn ang="0">
                      <a:pos x="connsiteX598" y="connsiteY598"/>
                    </a:cxn>
                    <a:cxn ang="0">
                      <a:pos x="connsiteX599" y="connsiteY599"/>
                    </a:cxn>
                    <a:cxn ang="0">
                      <a:pos x="connsiteX600" y="connsiteY600"/>
                    </a:cxn>
                    <a:cxn ang="0">
                      <a:pos x="connsiteX601" y="connsiteY601"/>
                    </a:cxn>
                    <a:cxn ang="0">
                      <a:pos x="connsiteX602" y="connsiteY602"/>
                    </a:cxn>
                    <a:cxn ang="0">
                      <a:pos x="connsiteX603" y="connsiteY603"/>
                    </a:cxn>
                    <a:cxn ang="0">
                      <a:pos x="connsiteX604" y="connsiteY604"/>
                    </a:cxn>
                    <a:cxn ang="0">
                      <a:pos x="connsiteX605" y="connsiteY605"/>
                    </a:cxn>
                    <a:cxn ang="0">
                      <a:pos x="connsiteX606" y="connsiteY606"/>
                    </a:cxn>
                    <a:cxn ang="0">
                      <a:pos x="connsiteX607" y="connsiteY607"/>
                    </a:cxn>
                    <a:cxn ang="0">
                      <a:pos x="connsiteX608" y="connsiteY608"/>
                    </a:cxn>
                    <a:cxn ang="0">
                      <a:pos x="connsiteX609" y="connsiteY609"/>
                    </a:cxn>
                    <a:cxn ang="0">
                      <a:pos x="connsiteX610" y="connsiteY610"/>
                    </a:cxn>
                    <a:cxn ang="0">
                      <a:pos x="connsiteX611" y="connsiteY611"/>
                    </a:cxn>
                    <a:cxn ang="0">
                      <a:pos x="connsiteX612" y="connsiteY612"/>
                    </a:cxn>
                    <a:cxn ang="0">
                      <a:pos x="connsiteX613" y="connsiteY613"/>
                    </a:cxn>
                    <a:cxn ang="0">
                      <a:pos x="connsiteX614" y="connsiteY614"/>
                    </a:cxn>
                    <a:cxn ang="0">
                      <a:pos x="connsiteX615" y="connsiteY615"/>
                    </a:cxn>
                    <a:cxn ang="0">
                      <a:pos x="connsiteX616" y="connsiteY616"/>
                    </a:cxn>
                    <a:cxn ang="0">
                      <a:pos x="connsiteX617" y="connsiteY617"/>
                    </a:cxn>
                    <a:cxn ang="0">
                      <a:pos x="connsiteX618" y="connsiteY618"/>
                    </a:cxn>
                    <a:cxn ang="0">
                      <a:pos x="connsiteX619" y="connsiteY619"/>
                    </a:cxn>
                    <a:cxn ang="0">
                      <a:pos x="connsiteX620" y="connsiteY620"/>
                    </a:cxn>
                    <a:cxn ang="0">
                      <a:pos x="connsiteX621" y="connsiteY621"/>
                    </a:cxn>
                    <a:cxn ang="0">
                      <a:pos x="connsiteX622" y="connsiteY622"/>
                    </a:cxn>
                    <a:cxn ang="0">
                      <a:pos x="connsiteX623" y="connsiteY623"/>
                    </a:cxn>
                    <a:cxn ang="0">
                      <a:pos x="connsiteX624" y="connsiteY624"/>
                    </a:cxn>
                    <a:cxn ang="0">
                      <a:pos x="connsiteX625" y="connsiteY625"/>
                    </a:cxn>
                    <a:cxn ang="0">
                      <a:pos x="connsiteX626" y="connsiteY626"/>
                    </a:cxn>
                    <a:cxn ang="0">
                      <a:pos x="connsiteX627" y="connsiteY627"/>
                    </a:cxn>
                    <a:cxn ang="0">
                      <a:pos x="connsiteX628" y="connsiteY628"/>
                    </a:cxn>
                    <a:cxn ang="0">
                      <a:pos x="connsiteX629" y="connsiteY629"/>
                    </a:cxn>
                    <a:cxn ang="0">
                      <a:pos x="connsiteX630" y="connsiteY630"/>
                    </a:cxn>
                    <a:cxn ang="0">
                      <a:pos x="connsiteX631" y="connsiteY631"/>
                    </a:cxn>
                    <a:cxn ang="0">
                      <a:pos x="connsiteX632" y="connsiteY632"/>
                    </a:cxn>
                    <a:cxn ang="0">
                      <a:pos x="connsiteX633" y="connsiteY633"/>
                    </a:cxn>
                    <a:cxn ang="0">
                      <a:pos x="connsiteX634" y="connsiteY634"/>
                    </a:cxn>
                    <a:cxn ang="0">
                      <a:pos x="connsiteX635" y="connsiteY635"/>
                    </a:cxn>
                    <a:cxn ang="0">
                      <a:pos x="connsiteX636" y="connsiteY636"/>
                    </a:cxn>
                    <a:cxn ang="0">
                      <a:pos x="connsiteX637" y="connsiteY637"/>
                    </a:cxn>
                    <a:cxn ang="0">
                      <a:pos x="connsiteX638" y="connsiteY638"/>
                    </a:cxn>
                    <a:cxn ang="0">
                      <a:pos x="connsiteX639" y="connsiteY639"/>
                    </a:cxn>
                    <a:cxn ang="0">
                      <a:pos x="connsiteX640" y="connsiteY640"/>
                    </a:cxn>
                    <a:cxn ang="0">
                      <a:pos x="connsiteX641" y="connsiteY641"/>
                    </a:cxn>
                    <a:cxn ang="0">
                      <a:pos x="connsiteX642" y="connsiteY642"/>
                    </a:cxn>
                    <a:cxn ang="0">
                      <a:pos x="connsiteX643" y="connsiteY643"/>
                    </a:cxn>
                    <a:cxn ang="0">
                      <a:pos x="connsiteX644" y="connsiteY644"/>
                    </a:cxn>
                    <a:cxn ang="0">
                      <a:pos x="connsiteX645" y="connsiteY645"/>
                    </a:cxn>
                    <a:cxn ang="0">
                      <a:pos x="connsiteX646" y="connsiteY646"/>
                    </a:cxn>
                    <a:cxn ang="0">
                      <a:pos x="connsiteX647" y="connsiteY647"/>
                    </a:cxn>
                    <a:cxn ang="0">
                      <a:pos x="connsiteX648" y="connsiteY648"/>
                    </a:cxn>
                    <a:cxn ang="0">
                      <a:pos x="connsiteX649" y="connsiteY649"/>
                    </a:cxn>
                    <a:cxn ang="0">
                      <a:pos x="connsiteX650" y="connsiteY650"/>
                    </a:cxn>
                    <a:cxn ang="0">
                      <a:pos x="connsiteX651" y="connsiteY651"/>
                    </a:cxn>
                    <a:cxn ang="0">
                      <a:pos x="connsiteX652" y="connsiteY652"/>
                    </a:cxn>
                    <a:cxn ang="0">
                      <a:pos x="connsiteX653" y="connsiteY653"/>
                    </a:cxn>
                    <a:cxn ang="0">
                      <a:pos x="connsiteX654" y="connsiteY654"/>
                    </a:cxn>
                    <a:cxn ang="0">
                      <a:pos x="connsiteX655" y="connsiteY655"/>
                    </a:cxn>
                    <a:cxn ang="0">
                      <a:pos x="connsiteX656" y="connsiteY656"/>
                    </a:cxn>
                    <a:cxn ang="0">
                      <a:pos x="connsiteX657" y="connsiteY657"/>
                    </a:cxn>
                    <a:cxn ang="0">
                      <a:pos x="connsiteX658" y="connsiteY658"/>
                    </a:cxn>
                    <a:cxn ang="0">
                      <a:pos x="connsiteX659" y="connsiteY659"/>
                    </a:cxn>
                    <a:cxn ang="0">
                      <a:pos x="connsiteX660" y="connsiteY660"/>
                    </a:cxn>
                    <a:cxn ang="0">
                      <a:pos x="connsiteX661" y="connsiteY661"/>
                    </a:cxn>
                    <a:cxn ang="0">
                      <a:pos x="connsiteX662" y="connsiteY662"/>
                    </a:cxn>
                    <a:cxn ang="0">
                      <a:pos x="connsiteX663" y="connsiteY663"/>
                    </a:cxn>
                    <a:cxn ang="0">
                      <a:pos x="connsiteX664" y="connsiteY664"/>
                    </a:cxn>
                    <a:cxn ang="0">
                      <a:pos x="connsiteX665" y="connsiteY665"/>
                    </a:cxn>
                    <a:cxn ang="0">
                      <a:pos x="connsiteX666" y="connsiteY666"/>
                    </a:cxn>
                    <a:cxn ang="0">
                      <a:pos x="connsiteX667" y="connsiteY667"/>
                    </a:cxn>
                    <a:cxn ang="0">
                      <a:pos x="connsiteX668" y="connsiteY668"/>
                    </a:cxn>
                    <a:cxn ang="0">
                      <a:pos x="connsiteX669" y="connsiteY669"/>
                    </a:cxn>
                    <a:cxn ang="0">
                      <a:pos x="connsiteX670" y="connsiteY670"/>
                    </a:cxn>
                    <a:cxn ang="0">
                      <a:pos x="connsiteX671" y="connsiteY671"/>
                    </a:cxn>
                    <a:cxn ang="0">
                      <a:pos x="connsiteX672" y="connsiteY672"/>
                    </a:cxn>
                    <a:cxn ang="0">
                      <a:pos x="connsiteX673" y="connsiteY673"/>
                    </a:cxn>
                    <a:cxn ang="0">
                      <a:pos x="connsiteX674" y="connsiteY674"/>
                    </a:cxn>
                    <a:cxn ang="0">
                      <a:pos x="connsiteX675" y="connsiteY675"/>
                    </a:cxn>
                    <a:cxn ang="0">
                      <a:pos x="connsiteX676" y="connsiteY676"/>
                    </a:cxn>
                    <a:cxn ang="0">
                      <a:pos x="connsiteX677" y="connsiteY677"/>
                    </a:cxn>
                    <a:cxn ang="0">
                      <a:pos x="connsiteX678" y="connsiteY678"/>
                    </a:cxn>
                    <a:cxn ang="0">
                      <a:pos x="connsiteX679" y="connsiteY679"/>
                    </a:cxn>
                    <a:cxn ang="0">
                      <a:pos x="connsiteX680" y="connsiteY680"/>
                    </a:cxn>
                    <a:cxn ang="0">
                      <a:pos x="connsiteX681" y="connsiteY681"/>
                    </a:cxn>
                    <a:cxn ang="0">
                      <a:pos x="connsiteX682" y="connsiteY682"/>
                    </a:cxn>
                    <a:cxn ang="0">
                      <a:pos x="connsiteX683" y="connsiteY683"/>
                    </a:cxn>
                    <a:cxn ang="0">
                      <a:pos x="connsiteX684" y="connsiteY684"/>
                    </a:cxn>
                    <a:cxn ang="0">
                      <a:pos x="connsiteX685" y="connsiteY685"/>
                    </a:cxn>
                    <a:cxn ang="0">
                      <a:pos x="connsiteX686" y="connsiteY686"/>
                    </a:cxn>
                    <a:cxn ang="0">
                      <a:pos x="connsiteX687" y="connsiteY687"/>
                    </a:cxn>
                    <a:cxn ang="0">
                      <a:pos x="connsiteX688" y="connsiteY688"/>
                    </a:cxn>
                    <a:cxn ang="0">
                      <a:pos x="connsiteX689" y="connsiteY689"/>
                    </a:cxn>
                    <a:cxn ang="0">
                      <a:pos x="connsiteX690" y="connsiteY690"/>
                    </a:cxn>
                    <a:cxn ang="0">
                      <a:pos x="connsiteX691" y="connsiteY691"/>
                    </a:cxn>
                    <a:cxn ang="0">
                      <a:pos x="connsiteX692" y="connsiteY692"/>
                    </a:cxn>
                    <a:cxn ang="0">
                      <a:pos x="connsiteX693" y="connsiteY693"/>
                    </a:cxn>
                    <a:cxn ang="0">
                      <a:pos x="connsiteX694" y="connsiteY694"/>
                    </a:cxn>
                    <a:cxn ang="0">
                      <a:pos x="connsiteX695" y="connsiteY695"/>
                    </a:cxn>
                    <a:cxn ang="0">
                      <a:pos x="connsiteX696" y="connsiteY696"/>
                    </a:cxn>
                    <a:cxn ang="0">
                      <a:pos x="connsiteX697" y="connsiteY697"/>
                    </a:cxn>
                    <a:cxn ang="0">
                      <a:pos x="connsiteX698" y="connsiteY698"/>
                    </a:cxn>
                    <a:cxn ang="0">
                      <a:pos x="connsiteX699" y="connsiteY699"/>
                    </a:cxn>
                    <a:cxn ang="0">
                      <a:pos x="connsiteX700" y="connsiteY700"/>
                    </a:cxn>
                    <a:cxn ang="0">
                      <a:pos x="connsiteX701" y="connsiteY701"/>
                    </a:cxn>
                    <a:cxn ang="0">
                      <a:pos x="connsiteX702" y="connsiteY702"/>
                    </a:cxn>
                    <a:cxn ang="0">
                      <a:pos x="connsiteX703" y="connsiteY703"/>
                    </a:cxn>
                    <a:cxn ang="0">
                      <a:pos x="connsiteX704" y="connsiteY704"/>
                    </a:cxn>
                    <a:cxn ang="0">
                      <a:pos x="connsiteX705" y="connsiteY705"/>
                    </a:cxn>
                    <a:cxn ang="0">
                      <a:pos x="connsiteX706" y="connsiteY706"/>
                    </a:cxn>
                    <a:cxn ang="0">
                      <a:pos x="connsiteX707" y="connsiteY707"/>
                    </a:cxn>
                    <a:cxn ang="0">
                      <a:pos x="connsiteX708" y="connsiteY708"/>
                    </a:cxn>
                    <a:cxn ang="0">
                      <a:pos x="connsiteX709" y="connsiteY709"/>
                    </a:cxn>
                    <a:cxn ang="0">
                      <a:pos x="connsiteX710" y="connsiteY710"/>
                    </a:cxn>
                    <a:cxn ang="0">
                      <a:pos x="connsiteX711" y="connsiteY711"/>
                    </a:cxn>
                    <a:cxn ang="0">
                      <a:pos x="connsiteX712" y="connsiteY712"/>
                    </a:cxn>
                    <a:cxn ang="0">
                      <a:pos x="connsiteX713" y="connsiteY713"/>
                    </a:cxn>
                    <a:cxn ang="0">
                      <a:pos x="connsiteX714" y="connsiteY714"/>
                    </a:cxn>
                    <a:cxn ang="0">
                      <a:pos x="connsiteX715" y="connsiteY715"/>
                    </a:cxn>
                    <a:cxn ang="0">
                      <a:pos x="connsiteX716" y="connsiteY716"/>
                    </a:cxn>
                    <a:cxn ang="0">
                      <a:pos x="connsiteX717" y="connsiteY717"/>
                    </a:cxn>
                    <a:cxn ang="0">
                      <a:pos x="connsiteX718" y="connsiteY718"/>
                    </a:cxn>
                    <a:cxn ang="0">
                      <a:pos x="connsiteX719" y="connsiteY719"/>
                    </a:cxn>
                    <a:cxn ang="0">
                      <a:pos x="connsiteX720" y="connsiteY720"/>
                    </a:cxn>
                    <a:cxn ang="0">
                      <a:pos x="connsiteX721" y="connsiteY721"/>
                    </a:cxn>
                    <a:cxn ang="0">
                      <a:pos x="connsiteX722" y="connsiteY722"/>
                    </a:cxn>
                    <a:cxn ang="0">
                      <a:pos x="connsiteX723" y="connsiteY723"/>
                    </a:cxn>
                    <a:cxn ang="0">
                      <a:pos x="connsiteX724" y="connsiteY724"/>
                    </a:cxn>
                    <a:cxn ang="0">
                      <a:pos x="connsiteX725" y="connsiteY725"/>
                    </a:cxn>
                    <a:cxn ang="0">
                      <a:pos x="connsiteX726" y="connsiteY726"/>
                    </a:cxn>
                    <a:cxn ang="0">
                      <a:pos x="connsiteX727" y="connsiteY727"/>
                    </a:cxn>
                    <a:cxn ang="0">
                      <a:pos x="connsiteX728" y="connsiteY728"/>
                    </a:cxn>
                    <a:cxn ang="0">
                      <a:pos x="connsiteX729" y="connsiteY729"/>
                    </a:cxn>
                    <a:cxn ang="0">
                      <a:pos x="connsiteX730" y="connsiteY730"/>
                    </a:cxn>
                    <a:cxn ang="0">
                      <a:pos x="connsiteX731" y="connsiteY731"/>
                    </a:cxn>
                    <a:cxn ang="0">
                      <a:pos x="connsiteX732" y="connsiteY732"/>
                    </a:cxn>
                    <a:cxn ang="0">
                      <a:pos x="connsiteX733" y="connsiteY733"/>
                    </a:cxn>
                    <a:cxn ang="0">
                      <a:pos x="connsiteX734" y="connsiteY734"/>
                    </a:cxn>
                    <a:cxn ang="0">
                      <a:pos x="connsiteX735" y="connsiteY735"/>
                    </a:cxn>
                    <a:cxn ang="0">
                      <a:pos x="connsiteX736" y="connsiteY736"/>
                    </a:cxn>
                    <a:cxn ang="0">
                      <a:pos x="connsiteX737" y="connsiteY737"/>
                    </a:cxn>
                    <a:cxn ang="0">
                      <a:pos x="connsiteX738" y="connsiteY738"/>
                    </a:cxn>
                    <a:cxn ang="0">
                      <a:pos x="connsiteX739" y="connsiteY739"/>
                    </a:cxn>
                    <a:cxn ang="0">
                      <a:pos x="connsiteX740" y="connsiteY740"/>
                    </a:cxn>
                    <a:cxn ang="0">
                      <a:pos x="connsiteX741" y="connsiteY741"/>
                    </a:cxn>
                    <a:cxn ang="0">
                      <a:pos x="connsiteX742" y="connsiteY742"/>
                    </a:cxn>
                    <a:cxn ang="0">
                      <a:pos x="connsiteX743" y="connsiteY743"/>
                    </a:cxn>
                    <a:cxn ang="0">
                      <a:pos x="connsiteX744" y="connsiteY744"/>
                    </a:cxn>
                    <a:cxn ang="0">
                      <a:pos x="connsiteX745" y="connsiteY745"/>
                    </a:cxn>
                    <a:cxn ang="0">
                      <a:pos x="connsiteX746" y="connsiteY746"/>
                    </a:cxn>
                    <a:cxn ang="0">
                      <a:pos x="connsiteX747" y="connsiteY747"/>
                    </a:cxn>
                    <a:cxn ang="0">
                      <a:pos x="connsiteX748" y="connsiteY748"/>
                    </a:cxn>
                    <a:cxn ang="0">
                      <a:pos x="connsiteX749" y="connsiteY749"/>
                    </a:cxn>
                    <a:cxn ang="0">
                      <a:pos x="connsiteX750" y="connsiteY750"/>
                    </a:cxn>
                    <a:cxn ang="0">
                      <a:pos x="connsiteX751" y="connsiteY751"/>
                    </a:cxn>
                    <a:cxn ang="0">
                      <a:pos x="connsiteX752" y="connsiteY752"/>
                    </a:cxn>
                    <a:cxn ang="0">
                      <a:pos x="connsiteX753" y="connsiteY753"/>
                    </a:cxn>
                    <a:cxn ang="0">
                      <a:pos x="connsiteX754" y="connsiteY754"/>
                    </a:cxn>
                    <a:cxn ang="0">
                      <a:pos x="connsiteX755" y="connsiteY755"/>
                    </a:cxn>
                    <a:cxn ang="0">
                      <a:pos x="connsiteX756" y="connsiteY756"/>
                    </a:cxn>
                    <a:cxn ang="0">
                      <a:pos x="connsiteX757" y="connsiteY757"/>
                    </a:cxn>
                    <a:cxn ang="0">
                      <a:pos x="connsiteX758" y="connsiteY758"/>
                    </a:cxn>
                    <a:cxn ang="0">
                      <a:pos x="connsiteX759" y="connsiteY759"/>
                    </a:cxn>
                    <a:cxn ang="0">
                      <a:pos x="connsiteX760" y="connsiteY760"/>
                    </a:cxn>
                    <a:cxn ang="0">
                      <a:pos x="connsiteX761" y="connsiteY761"/>
                    </a:cxn>
                    <a:cxn ang="0">
                      <a:pos x="connsiteX762" y="connsiteY762"/>
                    </a:cxn>
                    <a:cxn ang="0">
                      <a:pos x="connsiteX763" y="connsiteY763"/>
                    </a:cxn>
                    <a:cxn ang="0">
                      <a:pos x="connsiteX764" y="connsiteY764"/>
                    </a:cxn>
                    <a:cxn ang="0">
                      <a:pos x="connsiteX765" y="connsiteY765"/>
                    </a:cxn>
                    <a:cxn ang="0">
                      <a:pos x="connsiteX766" y="connsiteY766"/>
                    </a:cxn>
                    <a:cxn ang="0">
                      <a:pos x="connsiteX767" y="connsiteY767"/>
                    </a:cxn>
                    <a:cxn ang="0">
                      <a:pos x="connsiteX768" y="connsiteY768"/>
                    </a:cxn>
                    <a:cxn ang="0">
                      <a:pos x="connsiteX769" y="connsiteY769"/>
                    </a:cxn>
                    <a:cxn ang="0">
                      <a:pos x="connsiteX770" y="connsiteY770"/>
                    </a:cxn>
                    <a:cxn ang="0">
                      <a:pos x="connsiteX771" y="connsiteY771"/>
                    </a:cxn>
                    <a:cxn ang="0">
                      <a:pos x="connsiteX772" y="connsiteY772"/>
                    </a:cxn>
                    <a:cxn ang="0">
                      <a:pos x="connsiteX773" y="connsiteY773"/>
                    </a:cxn>
                    <a:cxn ang="0">
                      <a:pos x="connsiteX774" y="connsiteY774"/>
                    </a:cxn>
                    <a:cxn ang="0">
                      <a:pos x="connsiteX775" y="connsiteY775"/>
                    </a:cxn>
                    <a:cxn ang="0">
                      <a:pos x="connsiteX776" y="connsiteY776"/>
                    </a:cxn>
                    <a:cxn ang="0">
                      <a:pos x="connsiteX777" y="connsiteY777"/>
                    </a:cxn>
                    <a:cxn ang="0">
                      <a:pos x="connsiteX778" y="connsiteY778"/>
                    </a:cxn>
                    <a:cxn ang="0">
                      <a:pos x="connsiteX779" y="connsiteY779"/>
                    </a:cxn>
                    <a:cxn ang="0">
                      <a:pos x="connsiteX780" y="connsiteY780"/>
                    </a:cxn>
                    <a:cxn ang="0">
                      <a:pos x="connsiteX781" y="connsiteY781"/>
                    </a:cxn>
                    <a:cxn ang="0">
                      <a:pos x="connsiteX782" y="connsiteY782"/>
                    </a:cxn>
                    <a:cxn ang="0">
                      <a:pos x="connsiteX783" y="connsiteY783"/>
                    </a:cxn>
                    <a:cxn ang="0">
                      <a:pos x="connsiteX784" y="connsiteY784"/>
                    </a:cxn>
                    <a:cxn ang="0">
                      <a:pos x="connsiteX785" y="connsiteY785"/>
                    </a:cxn>
                    <a:cxn ang="0">
                      <a:pos x="connsiteX786" y="connsiteY786"/>
                    </a:cxn>
                    <a:cxn ang="0">
                      <a:pos x="connsiteX787" y="connsiteY787"/>
                    </a:cxn>
                    <a:cxn ang="0">
                      <a:pos x="connsiteX788" y="connsiteY788"/>
                    </a:cxn>
                    <a:cxn ang="0">
                      <a:pos x="connsiteX789" y="connsiteY789"/>
                    </a:cxn>
                    <a:cxn ang="0">
                      <a:pos x="connsiteX790" y="connsiteY790"/>
                    </a:cxn>
                    <a:cxn ang="0">
                      <a:pos x="connsiteX791" y="connsiteY791"/>
                    </a:cxn>
                    <a:cxn ang="0">
                      <a:pos x="connsiteX792" y="connsiteY792"/>
                    </a:cxn>
                    <a:cxn ang="0">
                      <a:pos x="connsiteX793" y="connsiteY793"/>
                    </a:cxn>
                    <a:cxn ang="0">
                      <a:pos x="connsiteX794" y="connsiteY794"/>
                    </a:cxn>
                    <a:cxn ang="0">
                      <a:pos x="connsiteX795" y="connsiteY795"/>
                    </a:cxn>
                    <a:cxn ang="0">
                      <a:pos x="connsiteX796" y="connsiteY796"/>
                    </a:cxn>
                    <a:cxn ang="0">
                      <a:pos x="connsiteX797" y="connsiteY797"/>
                    </a:cxn>
                    <a:cxn ang="0">
                      <a:pos x="connsiteX798" y="connsiteY798"/>
                    </a:cxn>
                    <a:cxn ang="0">
                      <a:pos x="connsiteX799" y="connsiteY799"/>
                    </a:cxn>
                    <a:cxn ang="0">
                      <a:pos x="connsiteX800" y="connsiteY800"/>
                    </a:cxn>
                    <a:cxn ang="0">
                      <a:pos x="connsiteX801" y="connsiteY801"/>
                    </a:cxn>
                    <a:cxn ang="0">
                      <a:pos x="connsiteX802" y="connsiteY802"/>
                    </a:cxn>
                    <a:cxn ang="0">
                      <a:pos x="connsiteX803" y="connsiteY803"/>
                    </a:cxn>
                    <a:cxn ang="0">
                      <a:pos x="connsiteX804" y="connsiteY804"/>
                    </a:cxn>
                    <a:cxn ang="0">
                      <a:pos x="connsiteX805" y="connsiteY805"/>
                    </a:cxn>
                    <a:cxn ang="0">
                      <a:pos x="connsiteX806" y="connsiteY806"/>
                    </a:cxn>
                    <a:cxn ang="0">
                      <a:pos x="connsiteX807" y="connsiteY807"/>
                    </a:cxn>
                    <a:cxn ang="0">
                      <a:pos x="connsiteX808" y="connsiteY808"/>
                    </a:cxn>
                    <a:cxn ang="0">
                      <a:pos x="connsiteX809" y="connsiteY809"/>
                    </a:cxn>
                    <a:cxn ang="0">
                      <a:pos x="connsiteX810" y="connsiteY810"/>
                    </a:cxn>
                    <a:cxn ang="0">
                      <a:pos x="connsiteX811" y="connsiteY811"/>
                    </a:cxn>
                    <a:cxn ang="0">
                      <a:pos x="connsiteX812" y="connsiteY812"/>
                    </a:cxn>
                    <a:cxn ang="0">
                      <a:pos x="connsiteX813" y="connsiteY813"/>
                    </a:cxn>
                    <a:cxn ang="0">
                      <a:pos x="connsiteX814" y="connsiteY814"/>
                    </a:cxn>
                    <a:cxn ang="0">
                      <a:pos x="connsiteX815" y="connsiteY815"/>
                    </a:cxn>
                    <a:cxn ang="0">
                      <a:pos x="connsiteX816" y="connsiteY816"/>
                    </a:cxn>
                    <a:cxn ang="0">
                      <a:pos x="connsiteX817" y="connsiteY817"/>
                    </a:cxn>
                    <a:cxn ang="0">
                      <a:pos x="connsiteX818" y="connsiteY818"/>
                    </a:cxn>
                    <a:cxn ang="0">
                      <a:pos x="connsiteX819" y="connsiteY819"/>
                    </a:cxn>
                    <a:cxn ang="0">
                      <a:pos x="connsiteX820" y="connsiteY820"/>
                    </a:cxn>
                    <a:cxn ang="0">
                      <a:pos x="connsiteX821" y="connsiteY821"/>
                    </a:cxn>
                    <a:cxn ang="0">
                      <a:pos x="connsiteX822" y="connsiteY822"/>
                    </a:cxn>
                    <a:cxn ang="0">
                      <a:pos x="connsiteX823" y="connsiteY823"/>
                    </a:cxn>
                    <a:cxn ang="0">
                      <a:pos x="connsiteX824" y="connsiteY824"/>
                    </a:cxn>
                    <a:cxn ang="0">
                      <a:pos x="connsiteX825" y="connsiteY825"/>
                    </a:cxn>
                    <a:cxn ang="0">
                      <a:pos x="connsiteX826" y="connsiteY826"/>
                    </a:cxn>
                    <a:cxn ang="0">
                      <a:pos x="connsiteX827" y="connsiteY827"/>
                    </a:cxn>
                    <a:cxn ang="0">
                      <a:pos x="connsiteX828" y="connsiteY828"/>
                    </a:cxn>
                    <a:cxn ang="0">
                      <a:pos x="connsiteX829" y="connsiteY829"/>
                    </a:cxn>
                    <a:cxn ang="0">
                      <a:pos x="connsiteX830" y="connsiteY830"/>
                    </a:cxn>
                    <a:cxn ang="0">
                      <a:pos x="connsiteX831" y="connsiteY831"/>
                    </a:cxn>
                    <a:cxn ang="0">
                      <a:pos x="connsiteX832" y="connsiteY832"/>
                    </a:cxn>
                    <a:cxn ang="0">
                      <a:pos x="connsiteX833" y="connsiteY833"/>
                    </a:cxn>
                    <a:cxn ang="0">
                      <a:pos x="connsiteX834" y="connsiteY834"/>
                    </a:cxn>
                    <a:cxn ang="0">
                      <a:pos x="connsiteX835" y="connsiteY835"/>
                    </a:cxn>
                    <a:cxn ang="0">
                      <a:pos x="connsiteX836" y="connsiteY836"/>
                    </a:cxn>
                    <a:cxn ang="0">
                      <a:pos x="connsiteX837" y="connsiteY837"/>
                    </a:cxn>
                    <a:cxn ang="0">
                      <a:pos x="connsiteX838" y="connsiteY838"/>
                    </a:cxn>
                    <a:cxn ang="0">
                      <a:pos x="connsiteX839" y="connsiteY839"/>
                    </a:cxn>
                    <a:cxn ang="0">
                      <a:pos x="connsiteX840" y="connsiteY840"/>
                    </a:cxn>
                    <a:cxn ang="0">
                      <a:pos x="connsiteX841" y="connsiteY841"/>
                    </a:cxn>
                    <a:cxn ang="0">
                      <a:pos x="connsiteX842" y="connsiteY842"/>
                    </a:cxn>
                    <a:cxn ang="0">
                      <a:pos x="connsiteX843" y="connsiteY843"/>
                    </a:cxn>
                    <a:cxn ang="0">
                      <a:pos x="connsiteX844" y="connsiteY844"/>
                    </a:cxn>
                    <a:cxn ang="0">
                      <a:pos x="connsiteX845" y="connsiteY845"/>
                    </a:cxn>
                    <a:cxn ang="0">
                      <a:pos x="connsiteX846" y="connsiteY846"/>
                    </a:cxn>
                    <a:cxn ang="0">
                      <a:pos x="connsiteX847" y="connsiteY847"/>
                    </a:cxn>
                    <a:cxn ang="0">
                      <a:pos x="connsiteX848" y="connsiteY848"/>
                    </a:cxn>
                    <a:cxn ang="0">
                      <a:pos x="connsiteX849" y="connsiteY849"/>
                    </a:cxn>
                    <a:cxn ang="0">
                      <a:pos x="connsiteX850" y="connsiteY850"/>
                    </a:cxn>
                    <a:cxn ang="0">
                      <a:pos x="connsiteX851" y="connsiteY851"/>
                    </a:cxn>
                    <a:cxn ang="0">
                      <a:pos x="connsiteX852" y="connsiteY852"/>
                    </a:cxn>
                    <a:cxn ang="0">
                      <a:pos x="connsiteX853" y="connsiteY853"/>
                    </a:cxn>
                    <a:cxn ang="0">
                      <a:pos x="connsiteX854" y="connsiteY854"/>
                    </a:cxn>
                    <a:cxn ang="0">
                      <a:pos x="connsiteX855" y="connsiteY855"/>
                    </a:cxn>
                    <a:cxn ang="0">
                      <a:pos x="connsiteX856" y="connsiteY856"/>
                    </a:cxn>
                    <a:cxn ang="0">
                      <a:pos x="connsiteX857" y="connsiteY857"/>
                    </a:cxn>
                    <a:cxn ang="0">
                      <a:pos x="connsiteX858" y="connsiteY858"/>
                    </a:cxn>
                    <a:cxn ang="0">
                      <a:pos x="connsiteX859" y="connsiteY859"/>
                    </a:cxn>
                    <a:cxn ang="0">
                      <a:pos x="connsiteX860" y="connsiteY860"/>
                    </a:cxn>
                    <a:cxn ang="0">
                      <a:pos x="connsiteX861" y="connsiteY861"/>
                    </a:cxn>
                    <a:cxn ang="0">
                      <a:pos x="connsiteX862" y="connsiteY862"/>
                    </a:cxn>
                    <a:cxn ang="0">
                      <a:pos x="connsiteX863" y="connsiteY863"/>
                    </a:cxn>
                    <a:cxn ang="0">
                      <a:pos x="connsiteX864" y="connsiteY864"/>
                    </a:cxn>
                    <a:cxn ang="0">
                      <a:pos x="connsiteX865" y="connsiteY865"/>
                    </a:cxn>
                    <a:cxn ang="0">
                      <a:pos x="connsiteX866" y="connsiteY866"/>
                    </a:cxn>
                    <a:cxn ang="0">
                      <a:pos x="connsiteX867" y="connsiteY867"/>
                    </a:cxn>
                    <a:cxn ang="0">
                      <a:pos x="connsiteX868" y="connsiteY868"/>
                    </a:cxn>
                    <a:cxn ang="0">
                      <a:pos x="connsiteX869" y="connsiteY869"/>
                    </a:cxn>
                    <a:cxn ang="0">
                      <a:pos x="connsiteX870" y="connsiteY870"/>
                    </a:cxn>
                    <a:cxn ang="0">
                      <a:pos x="connsiteX871" y="connsiteY871"/>
                    </a:cxn>
                    <a:cxn ang="0">
                      <a:pos x="connsiteX872" y="connsiteY872"/>
                    </a:cxn>
                    <a:cxn ang="0">
                      <a:pos x="connsiteX873" y="connsiteY873"/>
                    </a:cxn>
                    <a:cxn ang="0">
                      <a:pos x="connsiteX874" y="connsiteY874"/>
                    </a:cxn>
                    <a:cxn ang="0">
                      <a:pos x="connsiteX875" y="connsiteY875"/>
                    </a:cxn>
                    <a:cxn ang="0">
                      <a:pos x="connsiteX876" y="connsiteY876"/>
                    </a:cxn>
                    <a:cxn ang="0">
                      <a:pos x="connsiteX877" y="connsiteY877"/>
                    </a:cxn>
                    <a:cxn ang="0">
                      <a:pos x="connsiteX878" y="connsiteY878"/>
                    </a:cxn>
                    <a:cxn ang="0">
                      <a:pos x="connsiteX879" y="connsiteY879"/>
                    </a:cxn>
                    <a:cxn ang="0">
                      <a:pos x="connsiteX880" y="connsiteY880"/>
                    </a:cxn>
                    <a:cxn ang="0">
                      <a:pos x="connsiteX881" y="connsiteY881"/>
                    </a:cxn>
                    <a:cxn ang="0">
                      <a:pos x="connsiteX882" y="connsiteY882"/>
                    </a:cxn>
                    <a:cxn ang="0">
                      <a:pos x="connsiteX883" y="connsiteY883"/>
                    </a:cxn>
                    <a:cxn ang="0">
                      <a:pos x="connsiteX884" y="connsiteY884"/>
                    </a:cxn>
                    <a:cxn ang="0">
                      <a:pos x="connsiteX885" y="connsiteY885"/>
                    </a:cxn>
                    <a:cxn ang="0">
                      <a:pos x="connsiteX886" y="connsiteY886"/>
                    </a:cxn>
                    <a:cxn ang="0">
                      <a:pos x="connsiteX887" y="connsiteY887"/>
                    </a:cxn>
                    <a:cxn ang="0">
                      <a:pos x="connsiteX888" y="connsiteY888"/>
                    </a:cxn>
                    <a:cxn ang="0">
                      <a:pos x="connsiteX889" y="connsiteY889"/>
                    </a:cxn>
                    <a:cxn ang="0">
                      <a:pos x="connsiteX890" y="connsiteY890"/>
                    </a:cxn>
                    <a:cxn ang="0">
                      <a:pos x="connsiteX891" y="connsiteY891"/>
                    </a:cxn>
                    <a:cxn ang="0">
                      <a:pos x="connsiteX892" y="connsiteY892"/>
                    </a:cxn>
                    <a:cxn ang="0">
                      <a:pos x="connsiteX893" y="connsiteY893"/>
                    </a:cxn>
                    <a:cxn ang="0">
                      <a:pos x="connsiteX894" y="connsiteY894"/>
                    </a:cxn>
                    <a:cxn ang="0">
                      <a:pos x="connsiteX895" y="connsiteY895"/>
                    </a:cxn>
                    <a:cxn ang="0">
                      <a:pos x="connsiteX896" y="connsiteY896"/>
                    </a:cxn>
                    <a:cxn ang="0">
                      <a:pos x="connsiteX897" y="connsiteY897"/>
                    </a:cxn>
                    <a:cxn ang="0">
                      <a:pos x="connsiteX898" y="connsiteY898"/>
                    </a:cxn>
                    <a:cxn ang="0">
                      <a:pos x="connsiteX899" y="connsiteY899"/>
                    </a:cxn>
                    <a:cxn ang="0">
                      <a:pos x="connsiteX900" y="connsiteY900"/>
                    </a:cxn>
                    <a:cxn ang="0">
                      <a:pos x="connsiteX901" y="connsiteY901"/>
                    </a:cxn>
                    <a:cxn ang="0">
                      <a:pos x="connsiteX902" y="connsiteY902"/>
                    </a:cxn>
                    <a:cxn ang="0">
                      <a:pos x="connsiteX903" y="connsiteY903"/>
                    </a:cxn>
                    <a:cxn ang="0">
                      <a:pos x="connsiteX904" y="connsiteY904"/>
                    </a:cxn>
                    <a:cxn ang="0">
                      <a:pos x="connsiteX905" y="connsiteY905"/>
                    </a:cxn>
                    <a:cxn ang="0">
                      <a:pos x="connsiteX906" y="connsiteY906"/>
                    </a:cxn>
                    <a:cxn ang="0">
                      <a:pos x="connsiteX907" y="connsiteY907"/>
                    </a:cxn>
                    <a:cxn ang="0">
                      <a:pos x="connsiteX908" y="connsiteY908"/>
                    </a:cxn>
                    <a:cxn ang="0">
                      <a:pos x="connsiteX909" y="connsiteY909"/>
                    </a:cxn>
                    <a:cxn ang="0">
                      <a:pos x="connsiteX910" y="connsiteY910"/>
                    </a:cxn>
                    <a:cxn ang="0">
                      <a:pos x="connsiteX911" y="connsiteY911"/>
                    </a:cxn>
                    <a:cxn ang="0">
                      <a:pos x="connsiteX912" y="connsiteY912"/>
                    </a:cxn>
                    <a:cxn ang="0">
                      <a:pos x="connsiteX913" y="connsiteY913"/>
                    </a:cxn>
                    <a:cxn ang="0">
                      <a:pos x="connsiteX914" y="connsiteY914"/>
                    </a:cxn>
                    <a:cxn ang="0">
                      <a:pos x="connsiteX915" y="connsiteY915"/>
                    </a:cxn>
                    <a:cxn ang="0">
                      <a:pos x="connsiteX916" y="connsiteY916"/>
                    </a:cxn>
                    <a:cxn ang="0">
                      <a:pos x="connsiteX917" y="connsiteY917"/>
                    </a:cxn>
                    <a:cxn ang="0">
                      <a:pos x="connsiteX918" y="connsiteY918"/>
                    </a:cxn>
                    <a:cxn ang="0">
                      <a:pos x="connsiteX919" y="connsiteY919"/>
                    </a:cxn>
                    <a:cxn ang="0">
                      <a:pos x="connsiteX920" y="connsiteY920"/>
                    </a:cxn>
                    <a:cxn ang="0">
                      <a:pos x="connsiteX921" y="connsiteY921"/>
                    </a:cxn>
                    <a:cxn ang="0">
                      <a:pos x="connsiteX922" y="connsiteY922"/>
                    </a:cxn>
                    <a:cxn ang="0">
                      <a:pos x="connsiteX923" y="connsiteY923"/>
                    </a:cxn>
                    <a:cxn ang="0">
                      <a:pos x="connsiteX924" y="connsiteY924"/>
                    </a:cxn>
                    <a:cxn ang="0">
                      <a:pos x="connsiteX925" y="connsiteY925"/>
                    </a:cxn>
                    <a:cxn ang="0">
                      <a:pos x="connsiteX926" y="connsiteY926"/>
                    </a:cxn>
                    <a:cxn ang="0">
                      <a:pos x="connsiteX927" y="connsiteY927"/>
                    </a:cxn>
                    <a:cxn ang="0">
                      <a:pos x="connsiteX928" y="connsiteY928"/>
                    </a:cxn>
                    <a:cxn ang="0">
                      <a:pos x="connsiteX929" y="connsiteY929"/>
                    </a:cxn>
                    <a:cxn ang="0">
                      <a:pos x="connsiteX930" y="connsiteY930"/>
                    </a:cxn>
                    <a:cxn ang="0">
                      <a:pos x="connsiteX931" y="connsiteY931"/>
                    </a:cxn>
                    <a:cxn ang="0">
                      <a:pos x="connsiteX932" y="connsiteY932"/>
                    </a:cxn>
                    <a:cxn ang="0">
                      <a:pos x="connsiteX933" y="connsiteY933"/>
                    </a:cxn>
                    <a:cxn ang="0">
                      <a:pos x="connsiteX934" y="connsiteY934"/>
                    </a:cxn>
                    <a:cxn ang="0">
                      <a:pos x="connsiteX935" y="connsiteY935"/>
                    </a:cxn>
                    <a:cxn ang="0">
                      <a:pos x="connsiteX936" y="connsiteY936"/>
                    </a:cxn>
                    <a:cxn ang="0">
                      <a:pos x="connsiteX937" y="connsiteY937"/>
                    </a:cxn>
                    <a:cxn ang="0">
                      <a:pos x="connsiteX938" y="connsiteY938"/>
                    </a:cxn>
                    <a:cxn ang="0">
                      <a:pos x="connsiteX939" y="connsiteY939"/>
                    </a:cxn>
                    <a:cxn ang="0">
                      <a:pos x="connsiteX940" y="connsiteY940"/>
                    </a:cxn>
                    <a:cxn ang="0">
                      <a:pos x="connsiteX941" y="connsiteY941"/>
                    </a:cxn>
                    <a:cxn ang="0">
                      <a:pos x="connsiteX942" y="connsiteY942"/>
                    </a:cxn>
                    <a:cxn ang="0">
                      <a:pos x="connsiteX943" y="connsiteY943"/>
                    </a:cxn>
                    <a:cxn ang="0">
                      <a:pos x="connsiteX944" y="connsiteY944"/>
                    </a:cxn>
                    <a:cxn ang="0">
                      <a:pos x="connsiteX945" y="connsiteY945"/>
                    </a:cxn>
                    <a:cxn ang="0">
                      <a:pos x="connsiteX946" y="connsiteY946"/>
                    </a:cxn>
                    <a:cxn ang="0">
                      <a:pos x="connsiteX947" y="connsiteY947"/>
                    </a:cxn>
                    <a:cxn ang="0">
                      <a:pos x="connsiteX948" y="connsiteY948"/>
                    </a:cxn>
                    <a:cxn ang="0">
                      <a:pos x="connsiteX949" y="connsiteY949"/>
                    </a:cxn>
                    <a:cxn ang="0">
                      <a:pos x="connsiteX950" y="connsiteY950"/>
                    </a:cxn>
                    <a:cxn ang="0">
                      <a:pos x="connsiteX951" y="connsiteY951"/>
                    </a:cxn>
                    <a:cxn ang="0">
                      <a:pos x="connsiteX952" y="connsiteY952"/>
                    </a:cxn>
                    <a:cxn ang="0">
                      <a:pos x="connsiteX953" y="connsiteY953"/>
                    </a:cxn>
                    <a:cxn ang="0">
                      <a:pos x="connsiteX954" y="connsiteY954"/>
                    </a:cxn>
                    <a:cxn ang="0">
                      <a:pos x="connsiteX955" y="connsiteY955"/>
                    </a:cxn>
                    <a:cxn ang="0">
                      <a:pos x="connsiteX956" y="connsiteY956"/>
                    </a:cxn>
                    <a:cxn ang="0">
                      <a:pos x="connsiteX957" y="connsiteY957"/>
                    </a:cxn>
                    <a:cxn ang="0">
                      <a:pos x="connsiteX958" y="connsiteY958"/>
                    </a:cxn>
                    <a:cxn ang="0">
                      <a:pos x="connsiteX959" y="connsiteY959"/>
                    </a:cxn>
                    <a:cxn ang="0">
                      <a:pos x="connsiteX960" y="connsiteY960"/>
                    </a:cxn>
                    <a:cxn ang="0">
                      <a:pos x="connsiteX961" y="connsiteY961"/>
                    </a:cxn>
                    <a:cxn ang="0">
                      <a:pos x="connsiteX962" y="connsiteY962"/>
                    </a:cxn>
                    <a:cxn ang="0">
                      <a:pos x="connsiteX963" y="connsiteY963"/>
                    </a:cxn>
                    <a:cxn ang="0">
                      <a:pos x="connsiteX964" y="connsiteY964"/>
                    </a:cxn>
                    <a:cxn ang="0">
                      <a:pos x="connsiteX965" y="connsiteY965"/>
                    </a:cxn>
                    <a:cxn ang="0">
                      <a:pos x="connsiteX966" y="connsiteY966"/>
                    </a:cxn>
                    <a:cxn ang="0">
                      <a:pos x="connsiteX967" y="connsiteY967"/>
                    </a:cxn>
                    <a:cxn ang="0">
                      <a:pos x="connsiteX968" y="connsiteY968"/>
                    </a:cxn>
                    <a:cxn ang="0">
                      <a:pos x="connsiteX969" y="connsiteY969"/>
                    </a:cxn>
                    <a:cxn ang="0">
                      <a:pos x="connsiteX970" y="connsiteY970"/>
                    </a:cxn>
                    <a:cxn ang="0">
                      <a:pos x="connsiteX971" y="connsiteY971"/>
                    </a:cxn>
                    <a:cxn ang="0">
                      <a:pos x="connsiteX972" y="connsiteY972"/>
                    </a:cxn>
                    <a:cxn ang="0">
                      <a:pos x="connsiteX973" y="connsiteY973"/>
                    </a:cxn>
                    <a:cxn ang="0">
                      <a:pos x="connsiteX974" y="connsiteY974"/>
                    </a:cxn>
                    <a:cxn ang="0">
                      <a:pos x="connsiteX975" y="connsiteY975"/>
                    </a:cxn>
                    <a:cxn ang="0">
                      <a:pos x="connsiteX976" y="connsiteY976"/>
                    </a:cxn>
                    <a:cxn ang="0">
                      <a:pos x="connsiteX977" y="connsiteY977"/>
                    </a:cxn>
                    <a:cxn ang="0">
                      <a:pos x="connsiteX978" y="connsiteY978"/>
                    </a:cxn>
                    <a:cxn ang="0">
                      <a:pos x="connsiteX979" y="connsiteY979"/>
                    </a:cxn>
                    <a:cxn ang="0">
                      <a:pos x="connsiteX980" y="connsiteY980"/>
                    </a:cxn>
                    <a:cxn ang="0">
                      <a:pos x="connsiteX981" y="connsiteY981"/>
                    </a:cxn>
                    <a:cxn ang="0">
                      <a:pos x="connsiteX982" y="connsiteY982"/>
                    </a:cxn>
                    <a:cxn ang="0">
                      <a:pos x="connsiteX983" y="connsiteY983"/>
                    </a:cxn>
                    <a:cxn ang="0">
                      <a:pos x="connsiteX984" y="connsiteY984"/>
                    </a:cxn>
                    <a:cxn ang="0">
                      <a:pos x="connsiteX985" y="connsiteY985"/>
                    </a:cxn>
                    <a:cxn ang="0">
                      <a:pos x="connsiteX986" y="connsiteY986"/>
                    </a:cxn>
                    <a:cxn ang="0">
                      <a:pos x="connsiteX987" y="connsiteY987"/>
                    </a:cxn>
                    <a:cxn ang="0">
                      <a:pos x="connsiteX988" y="connsiteY988"/>
                    </a:cxn>
                    <a:cxn ang="0">
                      <a:pos x="connsiteX989" y="connsiteY989"/>
                    </a:cxn>
                    <a:cxn ang="0">
                      <a:pos x="connsiteX990" y="connsiteY990"/>
                    </a:cxn>
                    <a:cxn ang="0">
                      <a:pos x="connsiteX991" y="connsiteY991"/>
                    </a:cxn>
                    <a:cxn ang="0">
                      <a:pos x="connsiteX992" y="connsiteY992"/>
                    </a:cxn>
                    <a:cxn ang="0">
                      <a:pos x="connsiteX993" y="connsiteY993"/>
                    </a:cxn>
                    <a:cxn ang="0">
                      <a:pos x="connsiteX994" y="connsiteY994"/>
                    </a:cxn>
                    <a:cxn ang="0">
                      <a:pos x="connsiteX995" y="connsiteY995"/>
                    </a:cxn>
                    <a:cxn ang="0">
                      <a:pos x="connsiteX996" y="connsiteY996"/>
                    </a:cxn>
                    <a:cxn ang="0">
                      <a:pos x="connsiteX997" y="connsiteY997"/>
                    </a:cxn>
                    <a:cxn ang="0">
                      <a:pos x="connsiteX998" y="connsiteY998"/>
                    </a:cxn>
                    <a:cxn ang="0">
                      <a:pos x="connsiteX999" y="connsiteY999"/>
                    </a:cxn>
                    <a:cxn ang="0">
                      <a:pos x="connsiteX1000" y="connsiteY1000"/>
                    </a:cxn>
                    <a:cxn ang="0">
                      <a:pos x="connsiteX1001" y="connsiteY1001"/>
                    </a:cxn>
                    <a:cxn ang="0">
                      <a:pos x="connsiteX1002" y="connsiteY1002"/>
                    </a:cxn>
                    <a:cxn ang="0">
                      <a:pos x="connsiteX1003" y="connsiteY1003"/>
                    </a:cxn>
                    <a:cxn ang="0">
                      <a:pos x="connsiteX1004" y="connsiteY1004"/>
                    </a:cxn>
                    <a:cxn ang="0">
                      <a:pos x="connsiteX1005" y="connsiteY1005"/>
                    </a:cxn>
                    <a:cxn ang="0">
                      <a:pos x="connsiteX1006" y="connsiteY1006"/>
                    </a:cxn>
                    <a:cxn ang="0">
                      <a:pos x="connsiteX1007" y="connsiteY1007"/>
                    </a:cxn>
                    <a:cxn ang="0">
                      <a:pos x="connsiteX1008" y="connsiteY1008"/>
                    </a:cxn>
                    <a:cxn ang="0">
                      <a:pos x="connsiteX1009" y="connsiteY1009"/>
                    </a:cxn>
                    <a:cxn ang="0">
                      <a:pos x="connsiteX1010" y="connsiteY1010"/>
                    </a:cxn>
                    <a:cxn ang="0">
                      <a:pos x="connsiteX1011" y="connsiteY1011"/>
                    </a:cxn>
                    <a:cxn ang="0">
                      <a:pos x="connsiteX1012" y="connsiteY1012"/>
                    </a:cxn>
                    <a:cxn ang="0">
                      <a:pos x="connsiteX1013" y="connsiteY1013"/>
                    </a:cxn>
                    <a:cxn ang="0">
                      <a:pos x="connsiteX1014" y="connsiteY1014"/>
                    </a:cxn>
                    <a:cxn ang="0">
                      <a:pos x="connsiteX1015" y="connsiteY1015"/>
                    </a:cxn>
                    <a:cxn ang="0">
                      <a:pos x="connsiteX1016" y="connsiteY1016"/>
                    </a:cxn>
                    <a:cxn ang="0">
                      <a:pos x="connsiteX1017" y="connsiteY1017"/>
                    </a:cxn>
                    <a:cxn ang="0">
                      <a:pos x="connsiteX1018" y="connsiteY1018"/>
                    </a:cxn>
                    <a:cxn ang="0">
                      <a:pos x="connsiteX1019" y="connsiteY1019"/>
                    </a:cxn>
                    <a:cxn ang="0">
                      <a:pos x="connsiteX1020" y="connsiteY1020"/>
                    </a:cxn>
                    <a:cxn ang="0">
                      <a:pos x="connsiteX1021" y="connsiteY1021"/>
                    </a:cxn>
                    <a:cxn ang="0">
                      <a:pos x="connsiteX1022" y="connsiteY1022"/>
                    </a:cxn>
                    <a:cxn ang="0">
                      <a:pos x="connsiteX1023" y="connsiteY1023"/>
                    </a:cxn>
                    <a:cxn ang="0">
                      <a:pos x="connsiteX1024" y="connsiteY1024"/>
                    </a:cxn>
                    <a:cxn ang="0">
                      <a:pos x="connsiteX1025" y="connsiteY1025"/>
                    </a:cxn>
                    <a:cxn ang="0">
                      <a:pos x="connsiteX1026" y="connsiteY1026"/>
                    </a:cxn>
                    <a:cxn ang="0">
                      <a:pos x="connsiteX1027" y="connsiteY1027"/>
                    </a:cxn>
                    <a:cxn ang="0">
                      <a:pos x="connsiteX1028" y="connsiteY1028"/>
                    </a:cxn>
                    <a:cxn ang="0">
                      <a:pos x="connsiteX1029" y="connsiteY1029"/>
                    </a:cxn>
                    <a:cxn ang="0">
                      <a:pos x="connsiteX1030" y="connsiteY1030"/>
                    </a:cxn>
                    <a:cxn ang="0">
                      <a:pos x="connsiteX1031" y="connsiteY1031"/>
                    </a:cxn>
                    <a:cxn ang="0">
                      <a:pos x="connsiteX1032" y="connsiteY1032"/>
                    </a:cxn>
                    <a:cxn ang="0">
                      <a:pos x="connsiteX1033" y="connsiteY1033"/>
                    </a:cxn>
                    <a:cxn ang="0">
                      <a:pos x="connsiteX1034" y="connsiteY1034"/>
                    </a:cxn>
                    <a:cxn ang="0">
                      <a:pos x="connsiteX1035" y="connsiteY1035"/>
                    </a:cxn>
                    <a:cxn ang="0">
                      <a:pos x="connsiteX1036" y="connsiteY1036"/>
                    </a:cxn>
                    <a:cxn ang="0">
                      <a:pos x="connsiteX1037" y="connsiteY1037"/>
                    </a:cxn>
                    <a:cxn ang="0">
                      <a:pos x="connsiteX1038" y="connsiteY1038"/>
                    </a:cxn>
                    <a:cxn ang="0">
                      <a:pos x="connsiteX1039" y="connsiteY1039"/>
                    </a:cxn>
                    <a:cxn ang="0">
                      <a:pos x="connsiteX1040" y="connsiteY1040"/>
                    </a:cxn>
                    <a:cxn ang="0">
                      <a:pos x="connsiteX1041" y="connsiteY1041"/>
                    </a:cxn>
                    <a:cxn ang="0">
                      <a:pos x="connsiteX1042" y="connsiteY1042"/>
                    </a:cxn>
                    <a:cxn ang="0">
                      <a:pos x="connsiteX1043" y="connsiteY1043"/>
                    </a:cxn>
                    <a:cxn ang="0">
                      <a:pos x="connsiteX1044" y="connsiteY1044"/>
                    </a:cxn>
                    <a:cxn ang="0">
                      <a:pos x="connsiteX1045" y="connsiteY1045"/>
                    </a:cxn>
                    <a:cxn ang="0">
                      <a:pos x="connsiteX1046" y="connsiteY1046"/>
                    </a:cxn>
                    <a:cxn ang="0">
                      <a:pos x="connsiteX1047" y="connsiteY1047"/>
                    </a:cxn>
                    <a:cxn ang="0">
                      <a:pos x="connsiteX1048" y="connsiteY1048"/>
                    </a:cxn>
                    <a:cxn ang="0">
                      <a:pos x="connsiteX1049" y="connsiteY1049"/>
                    </a:cxn>
                    <a:cxn ang="0">
                      <a:pos x="connsiteX1050" y="connsiteY1050"/>
                    </a:cxn>
                    <a:cxn ang="0">
                      <a:pos x="connsiteX1051" y="connsiteY1051"/>
                    </a:cxn>
                    <a:cxn ang="0">
                      <a:pos x="connsiteX1052" y="connsiteY1052"/>
                    </a:cxn>
                    <a:cxn ang="0">
                      <a:pos x="connsiteX1053" y="connsiteY1053"/>
                    </a:cxn>
                    <a:cxn ang="0">
                      <a:pos x="connsiteX1054" y="connsiteY1054"/>
                    </a:cxn>
                    <a:cxn ang="0">
                      <a:pos x="connsiteX1055" y="connsiteY1055"/>
                    </a:cxn>
                    <a:cxn ang="0">
                      <a:pos x="connsiteX1056" y="connsiteY1056"/>
                    </a:cxn>
                    <a:cxn ang="0">
                      <a:pos x="connsiteX1057" y="connsiteY1057"/>
                    </a:cxn>
                  </a:cxnLst>
                  <a:rect l="l" t="t" r="r" b="b"/>
                  <a:pathLst>
                    <a:path w="534771" h="254708">
                      <a:moveTo>
                        <a:pt x="534772" y="215522"/>
                      </a:moveTo>
                      <a:cubicBezTo>
                        <a:pt x="534772" y="215522"/>
                        <a:pt x="533619" y="215522"/>
                        <a:pt x="533619" y="215522"/>
                      </a:cubicBezTo>
                      <a:lnTo>
                        <a:pt x="533619" y="215522"/>
                      </a:lnTo>
                      <a:cubicBezTo>
                        <a:pt x="533619" y="215522"/>
                        <a:pt x="532466" y="215522"/>
                        <a:pt x="532466" y="215522"/>
                      </a:cubicBezTo>
                      <a:lnTo>
                        <a:pt x="532466" y="215522"/>
                      </a:lnTo>
                      <a:cubicBezTo>
                        <a:pt x="532466" y="215522"/>
                        <a:pt x="531314" y="215522"/>
                        <a:pt x="531314" y="215522"/>
                      </a:cubicBezTo>
                      <a:cubicBezTo>
                        <a:pt x="531314" y="215522"/>
                        <a:pt x="531314" y="215522"/>
                        <a:pt x="531314" y="215522"/>
                      </a:cubicBezTo>
                      <a:cubicBezTo>
                        <a:pt x="531314" y="215522"/>
                        <a:pt x="530162" y="215522"/>
                        <a:pt x="530162" y="215522"/>
                      </a:cubicBezTo>
                      <a:lnTo>
                        <a:pt x="511721" y="205150"/>
                      </a:lnTo>
                      <a:cubicBezTo>
                        <a:pt x="511721" y="205150"/>
                        <a:pt x="511721" y="205150"/>
                        <a:pt x="510568" y="203997"/>
                      </a:cubicBezTo>
                      <a:lnTo>
                        <a:pt x="523246" y="197082"/>
                      </a:lnTo>
                      <a:cubicBezTo>
                        <a:pt x="524399" y="197082"/>
                        <a:pt x="524399" y="195929"/>
                        <a:pt x="524399" y="195929"/>
                      </a:cubicBezTo>
                      <a:lnTo>
                        <a:pt x="524399" y="191320"/>
                      </a:lnTo>
                      <a:cubicBezTo>
                        <a:pt x="524399" y="191320"/>
                        <a:pt x="524399" y="192472"/>
                        <a:pt x="523246" y="192472"/>
                      </a:cubicBezTo>
                      <a:lnTo>
                        <a:pt x="508264" y="200540"/>
                      </a:lnTo>
                      <a:cubicBezTo>
                        <a:pt x="508264" y="200540"/>
                        <a:pt x="507111" y="200540"/>
                        <a:pt x="507111" y="200540"/>
                      </a:cubicBezTo>
                      <a:lnTo>
                        <a:pt x="507111" y="200540"/>
                      </a:lnTo>
                      <a:cubicBezTo>
                        <a:pt x="507111" y="200540"/>
                        <a:pt x="505958" y="200540"/>
                        <a:pt x="505958" y="200540"/>
                      </a:cubicBezTo>
                      <a:lnTo>
                        <a:pt x="505958" y="200540"/>
                      </a:lnTo>
                      <a:cubicBezTo>
                        <a:pt x="505958" y="200540"/>
                        <a:pt x="504806" y="200540"/>
                        <a:pt x="504806" y="200540"/>
                      </a:cubicBezTo>
                      <a:cubicBezTo>
                        <a:pt x="504806" y="200540"/>
                        <a:pt x="504806" y="200540"/>
                        <a:pt x="504806" y="200540"/>
                      </a:cubicBezTo>
                      <a:cubicBezTo>
                        <a:pt x="504806" y="200540"/>
                        <a:pt x="503653" y="200540"/>
                        <a:pt x="503653" y="200540"/>
                      </a:cubicBezTo>
                      <a:lnTo>
                        <a:pt x="485213" y="190167"/>
                      </a:lnTo>
                      <a:cubicBezTo>
                        <a:pt x="485213" y="190167"/>
                        <a:pt x="485213" y="190167"/>
                        <a:pt x="484061" y="189014"/>
                      </a:cubicBezTo>
                      <a:lnTo>
                        <a:pt x="496738" y="182100"/>
                      </a:lnTo>
                      <a:cubicBezTo>
                        <a:pt x="497891" y="182100"/>
                        <a:pt x="497891" y="180947"/>
                        <a:pt x="497891" y="180947"/>
                      </a:cubicBezTo>
                      <a:lnTo>
                        <a:pt x="497891" y="176337"/>
                      </a:lnTo>
                      <a:cubicBezTo>
                        <a:pt x="497891" y="176337"/>
                        <a:pt x="497891" y="177489"/>
                        <a:pt x="496738" y="177489"/>
                      </a:cubicBezTo>
                      <a:lnTo>
                        <a:pt x="481755" y="185557"/>
                      </a:lnTo>
                      <a:cubicBezTo>
                        <a:pt x="481755" y="185557"/>
                        <a:pt x="480603" y="185557"/>
                        <a:pt x="480603" y="185557"/>
                      </a:cubicBezTo>
                      <a:lnTo>
                        <a:pt x="480603" y="185557"/>
                      </a:lnTo>
                      <a:cubicBezTo>
                        <a:pt x="480603" y="185557"/>
                        <a:pt x="479450" y="185557"/>
                        <a:pt x="479450" y="185557"/>
                      </a:cubicBezTo>
                      <a:lnTo>
                        <a:pt x="479450" y="185557"/>
                      </a:lnTo>
                      <a:cubicBezTo>
                        <a:pt x="479450" y="185557"/>
                        <a:pt x="478298" y="185557"/>
                        <a:pt x="478298" y="185557"/>
                      </a:cubicBezTo>
                      <a:cubicBezTo>
                        <a:pt x="478298" y="185557"/>
                        <a:pt x="478298" y="185557"/>
                        <a:pt x="478298" y="185557"/>
                      </a:cubicBezTo>
                      <a:cubicBezTo>
                        <a:pt x="478298" y="185557"/>
                        <a:pt x="477145" y="185557"/>
                        <a:pt x="477145" y="185557"/>
                      </a:cubicBezTo>
                      <a:lnTo>
                        <a:pt x="458705" y="175184"/>
                      </a:lnTo>
                      <a:cubicBezTo>
                        <a:pt x="458705" y="175184"/>
                        <a:pt x="458705" y="175184"/>
                        <a:pt x="457552" y="174032"/>
                      </a:cubicBezTo>
                      <a:lnTo>
                        <a:pt x="470230" y="167116"/>
                      </a:lnTo>
                      <a:cubicBezTo>
                        <a:pt x="471383" y="167116"/>
                        <a:pt x="471383" y="165964"/>
                        <a:pt x="471383" y="165964"/>
                      </a:cubicBezTo>
                      <a:lnTo>
                        <a:pt x="471383" y="161354"/>
                      </a:lnTo>
                      <a:cubicBezTo>
                        <a:pt x="471383" y="161354"/>
                        <a:pt x="471383" y="162506"/>
                        <a:pt x="470230" y="162506"/>
                      </a:cubicBezTo>
                      <a:lnTo>
                        <a:pt x="455247" y="170574"/>
                      </a:lnTo>
                      <a:cubicBezTo>
                        <a:pt x="455247" y="170574"/>
                        <a:pt x="454095" y="170574"/>
                        <a:pt x="454095" y="170574"/>
                      </a:cubicBezTo>
                      <a:lnTo>
                        <a:pt x="454095" y="170574"/>
                      </a:lnTo>
                      <a:cubicBezTo>
                        <a:pt x="454095" y="170574"/>
                        <a:pt x="452942" y="170574"/>
                        <a:pt x="452942" y="170574"/>
                      </a:cubicBezTo>
                      <a:lnTo>
                        <a:pt x="452942" y="170574"/>
                      </a:lnTo>
                      <a:cubicBezTo>
                        <a:pt x="452942" y="170574"/>
                        <a:pt x="451790" y="170574"/>
                        <a:pt x="451790" y="170574"/>
                      </a:cubicBezTo>
                      <a:cubicBezTo>
                        <a:pt x="451790" y="170574"/>
                        <a:pt x="451790" y="170574"/>
                        <a:pt x="451790" y="170574"/>
                      </a:cubicBezTo>
                      <a:cubicBezTo>
                        <a:pt x="451790" y="170574"/>
                        <a:pt x="450637" y="170574"/>
                        <a:pt x="450637" y="170574"/>
                      </a:cubicBezTo>
                      <a:lnTo>
                        <a:pt x="432197" y="160201"/>
                      </a:lnTo>
                      <a:cubicBezTo>
                        <a:pt x="432197" y="160201"/>
                        <a:pt x="432197" y="160201"/>
                        <a:pt x="431044" y="159049"/>
                      </a:cubicBezTo>
                      <a:lnTo>
                        <a:pt x="443722" y="152133"/>
                      </a:lnTo>
                      <a:cubicBezTo>
                        <a:pt x="444875" y="152133"/>
                        <a:pt x="444875" y="150981"/>
                        <a:pt x="444875" y="150981"/>
                      </a:cubicBezTo>
                      <a:lnTo>
                        <a:pt x="444875" y="146371"/>
                      </a:lnTo>
                      <a:cubicBezTo>
                        <a:pt x="444875" y="146371"/>
                        <a:pt x="444875" y="147524"/>
                        <a:pt x="444875" y="147524"/>
                      </a:cubicBezTo>
                      <a:cubicBezTo>
                        <a:pt x="444875" y="147524"/>
                        <a:pt x="444875" y="147524"/>
                        <a:pt x="443722" y="148676"/>
                      </a:cubicBezTo>
                      <a:lnTo>
                        <a:pt x="428739" y="156744"/>
                      </a:lnTo>
                      <a:cubicBezTo>
                        <a:pt x="428739" y="156744"/>
                        <a:pt x="427587" y="156744"/>
                        <a:pt x="427587" y="156744"/>
                      </a:cubicBezTo>
                      <a:cubicBezTo>
                        <a:pt x="427587" y="156744"/>
                        <a:pt x="427587" y="156744"/>
                        <a:pt x="427587" y="156744"/>
                      </a:cubicBezTo>
                      <a:cubicBezTo>
                        <a:pt x="427587" y="156744"/>
                        <a:pt x="426434" y="156744"/>
                        <a:pt x="426434" y="156744"/>
                      </a:cubicBezTo>
                      <a:lnTo>
                        <a:pt x="426434" y="156744"/>
                      </a:lnTo>
                      <a:cubicBezTo>
                        <a:pt x="426434" y="156744"/>
                        <a:pt x="425282" y="156744"/>
                        <a:pt x="425282" y="156744"/>
                      </a:cubicBezTo>
                      <a:lnTo>
                        <a:pt x="425282" y="156744"/>
                      </a:lnTo>
                      <a:cubicBezTo>
                        <a:pt x="425282" y="156744"/>
                        <a:pt x="424129" y="156744"/>
                        <a:pt x="424129" y="156744"/>
                      </a:cubicBezTo>
                      <a:lnTo>
                        <a:pt x="405689" y="146371"/>
                      </a:lnTo>
                      <a:cubicBezTo>
                        <a:pt x="405689" y="146371"/>
                        <a:pt x="405689" y="146371"/>
                        <a:pt x="404536" y="146371"/>
                      </a:cubicBezTo>
                      <a:lnTo>
                        <a:pt x="417214" y="139456"/>
                      </a:lnTo>
                      <a:cubicBezTo>
                        <a:pt x="418366" y="139456"/>
                        <a:pt x="418366" y="138303"/>
                        <a:pt x="418366" y="138303"/>
                      </a:cubicBezTo>
                      <a:lnTo>
                        <a:pt x="418366" y="133693"/>
                      </a:lnTo>
                      <a:cubicBezTo>
                        <a:pt x="418366" y="133693"/>
                        <a:pt x="418366" y="133693"/>
                        <a:pt x="418366" y="134846"/>
                      </a:cubicBezTo>
                      <a:cubicBezTo>
                        <a:pt x="418366" y="134846"/>
                        <a:pt x="418366" y="134846"/>
                        <a:pt x="417214" y="135999"/>
                      </a:cubicBezTo>
                      <a:lnTo>
                        <a:pt x="402231" y="144066"/>
                      </a:lnTo>
                      <a:cubicBezTo>
                        <a:pt x="402231" y="144066"/>
                        <a:pt x="401079" y="144066"/>
                        <a:pt x="401079" y="144066"/>
                      </a:cubicBezTo>
                      <a:cubicBezTo>
                        <a:pt x="401079" y="144066"/>
                        <a:pt x="401079" y="144066"/>
                        <a:pt x="401079" y="144066"/>
                      </a:cubicBezTo>
                      <a:cubicBezTo>
                        <a:pt x="401079" y="144066"/>
                        <a:pt x="399926" y="144066"/>
                        <a:pt x="399926" y="144066"/>
                      </a:cubicBezTo>
                      <a:lnTo>
                        <a:pt x="399926" y="144066"/>
                      </a:lnTo>
                      <a:cubicBezTo>
                        <a:pt x="399926" y="144066"/>
                        <a:pt x="398774" y="144066"/>
                        <a:pt x="398774" y="144066"/>
                      </a:cubicBezTo>
                      <a:cubicBezTo>
                        <a:pt x="398774" y="144066"/>
                        <a:pt x="398774" y="144066"/>
                        <a:pt x="398774" y="144066"/>
                      </a:cubicBezTo>
                      <a:cubicBezTo>
                        <a:pt x="398774" y="144066"/>
                        <a:pt x="397621" y="144066"/>
                        <a:pt x="397621" y="144066"/>
                      </a:cubicBezTo>
                      <a:lnTo>
                        <a:pt x="379181" y="133693"/>
                      </a:lnTo>
                      <a:cubicBezTo>
                        <a:pt x="379181" y="133693"/>
                        <a:pt x="378028" y="133693"/>
                        <a:pt x="378028" y="132540"/>
                      </a:cubicBezTo>
                      <a:lnTo>
                        <a:pt x="390706" y="125626"/>
                      </a:lnTo>
                      <a:cubicBezTo>
                        <a:pt x="391859" y="125626"/>
                        <a:pt x="391859" y="124473"/>
                        <a:pt x="391859" y="124473"/>
                      </a:cubicBezTo>
                      <a:lnTo>
                        <a:pt x="391859" y="119863"/>
                      </a:lnTo>
                      <a:cubicBezTo>
                        <a:pt x="391859" y="119863"/>
                        <a:pt x="391859" y="121015"/>
                        <a:pt x="390706" y="121015"/>
                      </a:cubicBezTo>
                      <a:lnTo>
                        <a:pt x="375723" y="129083"/>
                      </a:lnTo>
                      <a:cubicBezTo>
                        <a:pt x="375723" y="129083"/>
                        <a:pt x="374571" y="129083"/>
                        <a:pt x="374571" y="129083"/>
                      </a:cubicBezTo>
                      <a:lnTo>
                        <a:pt x="374571" y="129083"/>
                      </a:lnTo>
                      <a:cubicBezTo>
                        <a:pt x="374571" y="129083"/>
                        <a:pt x="373418" y="129083"/>
                        <a:pt x="373418" y="129083"/>
                      </a:cubicBezTo>
                      <a:lnTo>
                        <a:pt x="373418" y="129083"/>
                      </a:lnTo>
                      <a:cubicBezTo>
                        <a:pt x="373418" y="129083"/>
                        <a:pt x="372265" y="129083"/>
                        <a:pt x="372265" y="129083"/>
                      </a:cubicBezTo>
                      <a:cubicBezTo>
                        <a:pt x="372265" y="129083"/>
                        <a:pt x="372265" y="129083"/>
                        <a:pt x="372265" y="129083"/>
                      </a:cubicBezTo>
                      <a:cubicBezTo>
                        <a:pt x="372265" y="129083"/>
                        <a:pt x="371113" y="129083"/>
                        <a:pt x="371113" y="129083"/>
                      </a:cubicBezTo>
                      <a:lnTo>
                        <a:pt x="352673" y="118711"/>
                      </a:lnTo>
                      <a:cubicBezTo>
                        <a:pt x="352673" y="118711"/>
                        <a:pt x="352673" y="118711"/>
                        <a:pt x="351520" y="118711"/>
                      </a:cubicBezTo>
                      <a:lnTo>
                        <a:pt x="364198" y="111795"/>
                      </a:lnTo>
                      <a:cubicBezTo>
                        <a:pt x="365350" y="111795"/>
                        <a:pt x="365350" y="110643"/>
                        <a:pt x="365350" y="110643"/>
                      </a:cubicBezTo>
                      <a:lnTo>
                        <a:pt x="365350" y="106032"/>
                      </a:lnTo>
                      <a:cubicBezTo>
                        <a:pt x="365350" y="106032"/>
                        <a:pt x="365350" y="107185"/>
                        <a:pt x="364198" y="107185"/>
                      </a:cubicBezTo>
                      <a:lnTo>
                        <a:pt x="349215" y="115253"/>
                      </a:lnTo>
                      <a:cubicBezTo>
                        <a:pt x="349215" y="115253"/>
                        <a:pt x="348062" y="115253"/>
                        <a:pt x="348062" y="115253"/>
                      </a:cubicBezTo>
                      <a:lnTo>
                        <a:pt x="348062" y="115253"/>
                      </a:lnTo>
                      <a:cubicBezTo>
                        <a:pt x="348062" y="115253"/>
                        <a:pt x="346910" y="115253"/>
                        <a:pt x="346910" y="115253"/>
                      </a:cubicBezTo>
                      <a:lnTo>
                        <a:pt x="346910" y="115253"/>
                      </a:lnTo>
                      <a:cubicBezTo>
                        <a:pt x="346910" y="115253"/>
                        <a:pt x="345758" y="115253"/>
                        <a:pt x="345758" y="115253"/>
                      </a:cubicBezTo>
                      <a:cubicBezTo>
                        <a:pt x="345758" y="115253"/>
                        <a:pt x="345758" y="115253"/>
                        <a:pt x="345758" y="115253"/>
                      </a:cubicBezTo>
                      <a:cubicBezTo>
                        <a:pt x="345758" y="115253"/>
                        <a:pt x="344605" y="115253"/>
                        <a:pt x="344605" y="115253"/>
                      </a:cubicBezTo>
                      <a:lnTo>
                        <a:pt x="326164" y="104880"/>
                      </a:lnTo>
                      <a:cubicBezTo>
                        <a:pt x="326164" y="104880"/>
                        <a:pt x="326164" y="104880"/>
                        <a:pt x="325012" y="103727"/>
                      </a:cubicBezTo>
                      <a:lnTo>
                        <a:pt x="337690" y="96812"/>
                      </a:lnTo>
                      <a:cubicBezTo>
                        <a:pt x="338842" y="96812"/>
                        <a:pt x="338842" y="95660"/>
                        <a:pt x="338842" y="95660"/>
                      </a:cubicBezTo>
                      <a:lnTo>
                        <a:pt x="338842" y="91050"/>
                      </a:lnTo>
                      <a:cubicBezTo>
                        <a:pt x="338842" y="91050"/>
                        <a:pt x="338842" y="92202"/>
                        <a:pt x="337690" y="92202"/>
                      </a:cubicBezTo>
                      <a:lnTo>
                        <a:pt x="322707" y="100270"/>
                      </a:lnTo>
                      <a:cubicBezTo>
                        <a:pt x="322707" y="100270"/>
                        <a:pt x="321554" y="100270"/>
                        <a:pt x="321554" y="100270"/>
                      </a:cubicBezTo>
                      <a:lnTo>
                        <a:pt x="321554" y="100270"/>
                      </a:lnTo>
                      <a:cubicBezTo>
                        <a:pt x="321554" y="100270"/>
                        <a:pt x="320402" y="100270"/>
                        <a:pt x="320402" y="100270"/>
                      </a:cubicBezTo>
                      <a:lnTo>
                        <a:pt x="320402" y="100270"/>
                      </a:lnTo>
                      <a:cubicBezTo>
                        <a:pt x="320402" y="100270"/>
                        <a:pt x="319249" y="100270"/>
                        <a:pt x="319249" y="100270"/>
                      </a:cubicBezTo>
                      <a:cubicBezTo>
                        <a:pt x="319249" y="100270"/>
                        <a:pt x="319249" y="100270"/>
                        <a:pt x="319249" y="100270"/>
                      </a:cubicBezTo>
                      <a:cubicBezTo>
                        <a:pt x="319249" y="100270"/>
                        <a:pt x="318097" y="100270"/>
                        <a:pt x="318097" y="100270"/>
                      </a:cubicBezTo>
                      <a:lnTo>
                        <a:pt x="299657" y="89898"/>
                      </a:lnTo>
                      <a:cubicBezTo>
                        <a:pt x="299657" y="89898"/>
                        <a:pt x="299657" y="89898"/>
                        <a:pt x="298504" y="88745"/>
                      </a:cubicBezTo>
                      <a:lnTo>
                        <a:pt x="311182" y="81830"/>
                      </a:lnTo>
                      <a:cubicBezTo>
                        <a:pt x="312334" y="81830"/>
                        <a:pt x="312334" y="80677"/>
                        <a:pt x="312334" y="80677"/>
                      </a:cubicBezTo>
                      <a:lnTo>
                        <a:pt x="312334" y="76067"/>
                      </a:lnTo>
                      <a:cubicBezTo>
                        <a:pt x="312334" y="76067"/>
                        <a:pt x="312334" y="77219"/>
                        <a:pt x="311182" y="77219"/>
                      </a:cubicBezTo>
                      <a:lnTo>
                        <a:pt x="296199" y="85287"/>
                      </a:lnTo>
                      <a:cubicBezTo>
                        <a:pt x="296199" y="85287"/>
                        <a:pt x="295046" y="85287"/>
                        <a:pt x="295046" y="85287"/>
                      </a:cubicBezTo>
                      <a:lnTo>
                        <a:pt x="295046" y="85287"/>
                      </a:lnTo>
                      <a:cubicBezTo>
                        <a:pt x="295046" y="85287"/>
                        <a:pt x="293894" y="85287"/>
                        <a:pt x="293894" y="85287"/>
                      </a:cubicBezTo>
                      <a:lnTo>
                        <a:pt x="293894" y="85287"/>
                      </a:lnTo>
                      <a:cubicBezTo>
                        <a:pt x="293894" y="85287"/>
                        <a:pt x="292741" y="85287"/>
                        <a:pt x="292741" y="85287"/>
                      </a:cubicBezTo>
                      <a:cubicBezTo>
                        <a:pt x="292741" y="85287"/>
                        <a:pt x="292741" y="85287"/>
                        <a:pt x="292741" y="85287"/>
                      </a:cubicBezTo>
                      <a:cubicBezTo>
                        <a:pt x="292741" y="85287"/>
                        <a:pt x="291589" y="85287"/>
                        <a:pt x="291589" y="85287"/>
                      </a:cubicBezTo>
                      <a:lnTo>
                        <a:pt x="273148" y="74914"/>
                      </a:lnTo>
                      <a:cubicBezTo>
                        <a:pt x="273148" y="74914"/>
                        <a:pt x="273148" y="74914"/>
                        <a:pt x="271996" y="73762"/>
                      </a:cubicBezTo>
                      <a:lnTo>
                        <a:pt x="284673" y="66847"/>
                      </a:lnTo>
                      <a:cubicBezTo>
                        <a:pt x="285826" y="66847"/>
                        <a:pt x="285826" y="65694"/>
                        <a:pt x="285826" y="65694"/>
                      </a:cubicBezTo>
                      <a:lnTo>
                        <a:pt x="285826" y="61084"/>
                      </a:lnTo>
                      <a:cubicBezTo>
                        <a:pt x="285826" y="61084"/>
                        <a:pt x="285826" y="62237"/>
                        <a:pt x="284673" y="62237"/>
                      </a:cubicBezTo>
                      <a:lnTo>
                        <a:pt x="269691" y="70304"/>
                      </a:lnTo>
                      <a:cubicBezTo>
                        <a:pt x="269691" y="70304"/>
                        <a:pt x="268538" y="70304"/>
                        <a:pt x="268538" y="70304"/>
                      </a:cubicBezTo>
                      <a:lnTo>
                        <a:pt x="268538" y="70304"/>
                      </a:lnTo>
                      <a:cubicBezTo>
                        <a:pt x="268538" y="70304"/>
                        <a:pt x="267386" y="70304"/>
                        <a:pt x="267386" y="70304"/>
                      </a:cubicBezTo>
                      <a:lnTo>
                        <a:pt x="267386" y="70304"/>
                      </a:lnTo>
                      <a:cubicBezTo>
                        <a:pt x="267386" y="70304"/>
                        <a:pt x="266233" y="70304"/>
                        <a:pt x="266233" y="70304"/>
                      </a:cubicBezTo>
                      <a:cubicBezTo>
                        <a:pt x="266233" y="70304"/>
                        <a:pt x="266233" y="70304"/>
                        <a:pt x="266233" y="70304"/>
                      </a:cubicBezTo>
                      <a:cubicBezTo>
                        <a:pt x="266233" y="70304"/>
                        <a:pt x="265081" y="70304"/>
                        <a:pt x="265081" y="70304"/>
                      </a:cubicBezTo>
                      <a:lnTo>
                        <a:pt x="246640" y="59931"/>
                      </a:lnTo>
                      <a:cubicBezTo>
                        <a:pt x="246640" y="59931"/>
                        <a:pt x="246640" y="59931"/>
                        <a:pt x="245488" y="59931"/>
                      </a:cubicBezTo>
                      <a:lnTo>
                        <a:pt x="258166" y="53017"/>
                      </a:lnTo>
                      <a:cubicBezTo>
                        <a:pt x="259318" y="53017"/>
                        <a:pt x="259318" y="51864"/>
                        <a:pt x="259318" y="51864"/>
                      </a:cubicBezTo>
                      <a:lnTo>
                        <a:pt x="259318" y="47254"/>
                      </a:lnTo>
                      <a:cubicBezTo>
                        <a:pt x="259318" y="47254"/>
                        <a:pt x="259318" y="48406"/>
                        <a:pt x="258166" y="48406"/>
                      </a:cubicBezTo>
                      <a:lnTo>
                        <a:pt x="243183" y="56474"/>
                      </a:lnTo>
                      <a:cubicBezTo>
                        <a:pt x="243183" y="56474"/>
                        <a:pt x="242030" y="56474"/>
                        <a:pt x="242030" y="56474"/>
                      </a:cubicBezTo>
                      <a:cubicBezTo>
                        <a:pt x="242030" y="56474"/>
                        <a:pt x="242030" y="56474"/>
                        <a:pt x="242030" y="56474"/>
                      </a:cubicBezTo>
                      <a:cubicBezTo>
                        <a:pt x="242030" y="56474"/>
                        <a:pt x="240878" y="56474"/>
                        <a:pt x="240878" y="56474"/>
                      </a:cubicBezTo>
                      <a:lnTo>
                        <a:pt x="240878" y="56474"/>
                      </a:lnTo>
                      <a:cubicBezTo>
                        <a:pt x="240878" y="56474"/>
                        <a:pt x="239725" y="56474"/>
                        <a:pt x="239725" y="56474"/>
                      </a:cubicBezTo>
                      <a:lnTo>
                        <a:pt x="239725" y="56474"/>
                      </a:lnTo>
                      <a:cubicBezTo>
                        <a:pt x="239725" y="56474"/>
                        <a:pt x="238572" y="56474"/>
                        <a:pt x="238572" y="56474"/>
                      </a:cubicBezTo>
                      <a:lnTo>
                        <a:pt x="220132" y="46101"/>
                      </a:lnTo>
                      <a:cubicBezTo>
                        <a:pt x="220132" y="46101"/>
                        <a:pt x="218980" y="46101"/>
                        <a:pt x="218980" y="44949"/>
                      </a:cubicBezTo>
                      <a:cubicBezTo>
                        <a:pt x="218980" y="44949"/>
                        <a:pt x="218980" y="44949"/>
                        <a:pt x="218980" y="44949"/>
                      </a:cubicBezTo>
                      <a:cubicBezTo>
                        <a:pt x="218980" y="44949"/>
                        <a:pt x="218980" y="44949"/>
                        <a:pt x="218980" y="44949"/>
                      </a:cubicBezTo>
                      <a:lnTo>
                        <a:pt x="231658" y="38034"/>
                      </a:lnTo>
                      <a:cubicBezTo>
                        <a:pt x="232810" y="38034"/>
                        <a:pt x="232810" y="36881"/>
                        <a:pt x="232810" y="36881"/>
                      </a:cubicBezTo>
                      <a:lnTo>
                        <a:pt x="232810" y="32271"/>
                      </a:lnTo>
                      <a:cubicBezTo>
                        <a:pt x="232810" y="32271"/>
                        <a:pt x="232810" y="33424"/>
                        <a:pt x="231658" y="33424"/>
                      </a:cubicBezTo>
                      <a:lnTo>
                        <a:pt x="216675" y="41491"/>
                      </a:lnTo>
                      <a:cubicBezTo>
                        <a:pt x="216675" y="41491"/>
                        <a:pt x="215522" y="41491"/>
                        <a:pt x="215522" y="41491"/>
                      </a:cubicBezTo>
                      <a:lnTo>
                        <a:pt x="215522" y="41491"/>
                      </a:lnTo>
                      <a:cubicBezTo>
                        <a:pt x="215522" y="41491"/>
                        <a:pt x="214370" y="41491"/>
                        <a:pt x="214370" y="41491"/>
                      </a:cubicBezTo>
                      <a:lnTo>
                        <a:pt x="214370" y="41491"/>
                      </a:lnTo>
                      <a:cubicBezTo>
                        <a:pt x="214370" y="41491"/>
                        <a:pt x="213217" y="41491"/>
                        <a:pt x="213217" y="41491"/>
                      </a:cubicBezTo>
                      <a:cubicBezTo>
                        <a:pt x="213217" y="41491"/>
                        <a:pt x="213217" y="41491"/>
                        <a:pt x="213217" y="41491"/>
                      </a:cubicBezTo>
                      <a:cubicBezTo>
                        <a:pt x="213217" y="41491"/>
                        <a:pt x="212065" y="41491"/>
                        <a:pt x="212065" y="41491"/>
                      </a:cubicBezTo>
                      <a:lnTo>
                        <a:pt x="193624" y="31118"/>
                      </a:lnTo>
                      <a:cubicBezTo>
                        <a:pt x="193624" y="31118"/>
                        <a:pt x="193624" y="31118"/>
                        <a:pt x="192471" y="29966"/>
                      </a:cubicBezTo>
                      <a:lnTo>
                        <a:pt x="205149" y="23051"/>
                      </a:lnTo>
                      <a:cubicBezTo>
                        <a:pt x="206302" y="23051"/>
                        <a:pt x="206302" y="21898"/>
                        <a:pt x="206302" y="21898"/>
                      </a:cubicBezTo>
                      <a:lnTo>
                        <a:pt x="206302" y="17288"/>
                      </a:lnTo>
                      <a:cubicBezTo>
                        <a:pt x="206302" y="17288"/>
                        <a:pt x="206302" y="18441"/>
                        <a:pt x="205149" y="18441"/>
                      </a:cubicBezTo>
                      <a:lnTo>
                        <a:pt x="190167" y="26509"/>
                      </a:lnTo>
                      <a:cubicBezTo>
                        <a:pt x="190167" y="26509"/>
                        <a:pt x="189014" y="26509"/>
                        <a:pt x="189014" y="26509"/>
                      </a:cubicBezTo>
                      <a:lnTo>
                        <a:pt x="189014" y="26509"/>
                      </a:lnTo>
                      <a:cubicBezTo>
                        <a:pt x="189014" y="26509"/>
                        <a:pt x="187861" y="26509"/>
                        <a:pt x="187861" y="26509"/>
                      </a:cubicBezTo>
                      <a:lnTo>
                        <a:pt x="187861" y="26509"/>
                      </a:lnTo>
                      <a:cubicBezTo>
                        <a:pt x="187861" y="26509"/>
                        <a:pt x="186709" y="26509"/>
                        <a:pt x="186709" y="26509"/>
                      </a:cubicBezTo>
                      <a:cubicBezTo>
                        <a:pt x="186709" y="26509"/>
                        <a:pt x="186709" y="26509"/>
                        <a:pt x="186709" y="26509"/>
                      </a:cubicBezTo>
                      <a:cubicBezTo>
                        <a:pt x="186709" y="26509"/>
                        <a:pt x="185557" y="26509"/>
                        <a:pt x="185557" y="26509"/>
                      </a:cubicBezTo>
                      <a:lnTo>
                        <a:pt x="167116" y="16136"/>
                      </a:lnTo>
                      <a:cubicBezTo>
                        <a:pt x="167116" y="16136"/>
                        <a:pt x="167116" y="16136"/>
                        <a:pt x="167116" y="16136"/>
                      </a:cubicBezTo>
                      <a:lnTo>
                        <a:pt x="179794" y="9221"/>
                      </a:lnTo>
                      <a:cubicBezTo>
                        <a:pt x="180946" y="9221"/>
                        <a:pt x="180946" y="8068"/>
                        <a:pt x="180946" y="8068"/>
                      </a:cubicBezTo>
                      <a:lnTo>
                        <a:pt x="180946" y="3458"/>
                      </a:lnTo>
                      <a:cubicBezTo>
                        <a:pt x="180946" y="3458"/>
                        <a:pt x="180946" y="4610"/>
                        <a:pt x="179794" y="4610"/>
                      </a:cubicBezTo>
                      <a:lnTo>
                        <a:pt x="164811" y="12678"/>
                      </a:lnTo>
                      <a:cubicBezTo>
                        <a:pt x="164811" y="12678"/>
                        <a:pt x="163658" y="12678"/>
                        <a:pt x="163658" y="12678"/>
                      </a:cubicBezTo>
                      <a:cubicBezTo>
                        <a:pt x="163658" y="12678"/>
                        <a:pt x="163658" y="12678"/>
                        <a:pt x="163658" y="12678"/>
                      </a:cubicBezTo>
                      <a:cubicBezTo>
                        <a:pt x="163658" y="12678"/>
                        <a:pt x="162506" y="12678"/>
                        <a:pt x="162506" y="12678"/>
                      </a:cubicBezTo>
                      <a:lnTo>
                        <a:pt x="162506" y="12678"/>
                      </a:lnTo>
                      <a:cubicBezTo>
                        <a:pt x="162506" y="12678"/>
                        <a:pt x="161354" y="12678"/>
                        <a:pt x="161354" y="12678"/>
                      </a:cubicBezTo>
                      <a:cubicBezTo>
                        <a:pt x="161354" y="12678"/>
                        <a:pt x="161354" y="12678"/>
                        <a:pt x="161354" y="12678"/>
                      </a:cubicBezTo>
                      <a:cubicBezTo>
                        <a:pt x="161354" y="12678"/>
                        <a:pt x="160201" y="12678"/>
                        <a:pt x="160201" y="12678"/>
                      </a:cubicBezTo>
                      <a:lnTo>
                        <a:pt x="141760" y="2305"/>
                      </a:lnTo>
                      <a:cubicBezTo>
                        <a:pt x="141760" y="2305"/>
                        <a:pt x="140608" y="2305"/>
                        <a:pt x="140608" y="1153"/>
                      </a:cubicBezTo>
                      <a:cubicBezTo>
                        <a:pt x="140608" y="1153"/>
                        <a:pt x="140608" y="1153"/>
                        <a:pt x="140608" y="1153"/>
                      </a:cubicBezTo>
                      <a:cubicBezTo>
                        <a:pt x="140608" y="1153"/>
                        <a:pt x="140608" y="1153"/>
                        <a:pt x="140608" y="0"/>
                      </a:cubicBezTo>
                      <a:lnTo>
                        <a:pt x="140608" y="4610"/>
                      </a:lnTo>
                      <a:lnTo>
                        <a:pt x="140608" y="4610"/>
                      </a:lnTo>
                      <a:cubicBezTo>
                        <a:pt x="140608" y="4610"/>
                        <a:pt x="140608" y="4610"/>
                        <a:pt x="140608" y="4610"/>
                      </a:cubicBezTo>
                      <a:cubicBezTo>
                        <a:pt x="140608" y="4610"/>
                        <a:pt x="140608" y="4610"/>
                        <a:pt x="140608" y="4610"/>
                      </a:cubicBezTo>
                      <a:cubicBezTo>
                        <a:pt x="140608" y="4610"/>
                        <a:pt x="140608" y="4610"/>
                        <a:pt x="140608" y="4610"/>
                      </a:cubicBezTo>
                      <a:cubicBezTo>
                        <a:pt x="140608" y="4610"/>
                        <a:pt x="140608" y="4610"/>
                        <a:pt x="140608" y="4610"/>
                      </a:cubicBezTo>
                      <a:lnTo>
                        <a:pt x="140608" y="4610"/>
                      </a:lnTo>
                      <a:cubicBezTo>
                        <a:pt x="140608" y="4610"/>
                        <a:pt x="140608" y="4610"/>
                        <a:pt x="140608" y="4610"/>
                      </a:cubicBezTo>
                      <a:cubicBezTo>
                        <a:pt x="140608" y="4610"/>
                        <a:pt x="140608" y="4610"/>
                        <a:pt x="140608" y="4610"/>
                      </a:cubicBezTo>
                      <a:cubicBezTo>
                        <a:pt x="140608" y="4610"/>
                        <a:pt x="140608" y="4610"/>
                        <a:pt x="140608" y="4610"/>
                      </a:cubicBezTo>
                      <a:lnTo>
                        <a:pt x="140608" y="4610"/>
                      </a:lnTo>
                      <a:lnTo>
                        <a:pt x="159048" y="14983"/>
                      </a:lnTo>
                      <a:cubicBezTo>
                        <a:pt x="159048" y="14983"/>
                        <a:pt x="159048" y="14983"/>
                        <a:pt x="160201" y="14983"/>
                      </a:cubicBezTo>
                      <a:cubicBezTo>
                        <a:pt x="160201" y="14983"/>
                        <a:pt x="160201" y="14983"/>
                        <a:pt x="160201" y="14983"/>
                      </a:cubicBezTo>
                      <a:cubicBezTo>
                        <a:pt x="160201" y="14983"/>
                        <a:pt x="160201" y="14983"/>
                        <a:pt x="160201" y="14983"/>
                      </a:cubicBezTo>
                      <a:cubicBezTo>
                        <a:pt x="160201" y="14983"/>
                        <a:pt x="160201" y="14983"/>
                        <a:pt x="160201" y="14983"/>
                      </a:cubicBezTo>
                      <a:cubicBezTo>
                        <a:pt x="160201" y="14983"/>
                        <a:pt x="160201" y="14983"/>
                        <a:pt x="160201" y="14983"/>
                      </a:cubicBezTo>
                      <a:cubicBezTo>
                        <a:pt x="160201" y="14983"/>
                        <a:pt x="160201" y="14983"/>
                        <a:pt x="160201" y="14983"/>
                      </a:cubicBezTo>
                      <a:lnTo>
                        <a:pt x="160201" y="14983"/>
                      </a:lnTo>
                      <a:cubicBezTo>
                        <a:pt x="160201" y="14983"/>
                        <a:pt x="160201" y="14983"/>
                        <a:pt x="160201" y="14983"/>
                      </a:cubicBezTo>
                      <a:cubicBezTo>
                        <a:pt x="160201" y="14983"/>
                        <a:pt x="160201" y="14983"/>
                        <a:pt x="160201" y="14983"/>
                      </a:cubicBezTo>
                      <a:cubicBezTo>
                        <a:pt x="160201" y="14983"/>
                        <a:pt x="160201" y="14983"/>
                        <a:pt x="160201" y="14983"/>
                      </a:cubicBezTo>
                      <a:cubicBezTo>
                        <a:pt x="160201" y="14983"/>
                        <a:pt x="160201" y="14983"/>
                        <a:pt x="160201" y="14983"/>
                      </a:cubicBezTo>
                      <a:cubicBezTo>
                        <a:pt x="160201" y="14983"/>
                        <a:pt x="160201" y="14983"/>
                        <a:pt x="160201" y="14983"/>
                      </a:cubicBezTo>
                      <a:cubicBezTo>
                        <a:pt x="160201" y="14983"/>
                        <a:pt x="160201" y="14983"/>
                        <a:pt x="160201" y="14983"/>
                      </a:cubicBezTo>
                      <a:cubicBezTo>
                        <a:pt x="160201" y="14983"/>
                        <a:pt x="160201" y="14983"/>
                        <a:pt x="160201" y="14983"/>
                      </a:cubicBezTo>
                      <a:cubicBezTo>
                        <a:pt x="160201" y="14983"/>
                        <a:pt x="160201" y="14983"/>
                        <a:pt x="161354" y="14983"/>
                      </a:cubicBezTo>
                      <a:lnTo>
                        <a:pt x="162506" y="14983"/>
                      </a:lnTo>
                      <a:lnTo>
                        <a:pt x="162506" y="18441"/>
                      </a:lnTo>
                      <a:lnTo>
                        <a:pt x="162506" y="18441"/>
                      </a:lnTo>
                      <a:cubicBezTo>
                        <a:pt x="162506" y="18441"/>
                        <a:pt x="162506" y="18441"/>
                        <a:pt x="162506" y="18441"/>
                      </a:cubicBezTo>
                      <a:cubicBezTo>
                        <a:pt x="162506" y="18441"/>
                        <a:pt x="162506" y="18441"/>
                        <a:pt x="162506" y="18441"/>
                      </a:cubicBezTo>
                      <a:cubicBezTo>
                        <a:pt x="162506" y="18441"/>
                        <a:pt x="162506" y="18441"/>
                        <a:pt x="162506" y="18441"/>
                      </a:cubicBezTo>
                      <a:cubicBezTo>
                        <a:pt x="162506" y="18441"/>
                        <a:pt x="162506" y="18441"/>
                        <a:pt x="162506" y="18441"/>
                      </a:cubicBezTo>
                      <a:lnTo>
                        <a:pt x="162506" y="18441"/>
                      </a:lnTo>
                      <a:cubicBezTo>
                        <a:pt x="162506" y="18441"/>
                        <a:pt x="162506" y="18441"/>
                        <a:pt x="162506" y="18441"/>
                      </a:cubicBezTo>
                      <a:cubicBezTo>
                        <a:pt x="162506" y="18441"/>
                        <a:pt x="162506" y="18441"/>
                        <a:pt x="162506" y="18441"/>
                      </a:cubicBezTo>
                      <a:cubicBezTo>
                        <a:pt x="162506" y="18441"/>
                        <a:pt x="162506" y="18441"/>
                        <a:pt x="162506" y="18441"/>
                      </a:cubicBezTo>
                      <a:cubicBezTo>
                        <a:pt x="162506" y="18441"/>
                        <a:pt x="162506" y="18441"/>
                        <a:pt x="162506" y="18441"/>
                      </a:cubicBezTo>
                      <a:lnTo>
                        <a:pt x="180946" y="28813"/>
                      </a:lnTo>
                      <a:cubicBezTo>
                        <a:pt x="180946" y="28813"/>
                        <a:pt x="180946" y="28813"/>
                        <a:pt x="182099" y="28813"/>
                      </a:cubicBezTo>
                      <a:cubicBezTo>
                        <a:pt x="182099" y="28813"/>
                        <a:pt x="182099" y="28813"/>
                        <a:pt x="182099" y="28813"/>
                      </a:cubicBezTo>
                      <a:cubicBezTo>
                        <a:pt x="182099" y="28813"/>
                        <a:pt x="182099" y="28813"/>
                        <a:pt x="182099" y="28813"/>
                      </a:cubicBezTo>
                      <a:cubicBezTo>
                        <a:pt x="182099" y="28813"/>
                        <a:pt x="182099" y="28813"/>
                        <a:pt x="182099" y="28813"/>
                      </a:cubicBezTo>
                      <a:cubicBezTo>
                        <a:pt x="182099" y="28813"/>
                        <a:pt x="182099" y="28813"/>
                        <a:pt x="182099" y="28813"/>
                      </a:cubicBezTo>
                      <a:cubicBezTo>
                        <a:pt x="182099" y="28813"/>
                        <a:pt x="182099" y="28813"/>
                        <a:pt x="182099" y="28813"/>
                      </a:cubicBezTo>
                      <a:lnTo>
                        <a:pt x="182099" y="28813"/>
                      </a:lnTo>
                      <a:lnTo>
                        <a:pt x="182099" y="28813"/>
                      </a:lnTo>
                      <a:lnTo>
                        <a:pt x="182099" y="28813"/>
                      </a:lnTo>
                      <a:cubicBezTo>
                        <a:pt x="182099" y="28813"/>
                        <a:pt x="182099" y="28813"/>
                        <a:pt x="182099" y="28813"/>
                      </a:cubicBezTo>
                      <a:cubicBezTo>
                        <a:pt x="182099" y="28813"/>
                        <a:pt x="182099" y="28813"/>
                        <a:pt x="182099" y="28813"/>
                      </a:cubicBezTo>
                      <a:cubicBezTo>
                        <a:pt x="182099" y="28813"/>
                        <a:pt x="182099" y="28813"/>
                        <a:pt x="182099" y="28813"/>
                      </a:cubicBezTo>
                      <a:cubicBezTo>
                        <a:pt x="182099" y="28813"/>
                        <a:pt x="182099" y="28813"/>
                        <a:pt x="182099" y="28813"/>
                      </a:cubicBezTo>
                      <a:lnTo>
                        <a:pt x="182099" y="28813"/>
                      </a:lnTo>
                      <a:cubicBezTo>
                        <a:pt x="182099" y="28813"/>
                        <a:pt x="182099" y="28813"/>
                        <a:pt x="182099" y="28813"/>
                      </a:cubicBezTo>
                      <a:cubicBezTo>
                        <a:pt x="182099" y="28813"/>
                        <a:pt x="182099" y="28813"/>
                        <a:pt x="182099" y="28813"/>
                      </a:cubicBezTo>
                      <a:cubicBezTo>
                        <a:pt x="182099" y="28813"/>
                        <a:pt x="182099" y="28813"/>
                        <a:pt x="183251" y="28813"/>
                      </a:cubicBezTo>
                      <a:lnTo>
                        <a:pt x="184404" y="27661"/>
                      </a:lnTo>
                      <a:lnTo>
                        <a:pt x="184404" y="31118"/>
                      </a:lnTo>
                      <a:lnTo>
                        <a:pt x="184404" y="31118"/>
                      </a:lnTo>
                      <a:cubicBezTo>
                        <a:pt x="184404" y="31118"/>
                        <a:pt x="184404" y="31118"/>
                        <a:pt x="184404" y="31118"/>
                      </a:cubicBezTo>
                      <a:cubicBezTo>
                        <a:pt x="184404" y="31118"/>
                        <a:pt x="184404" y="31118"/>
                        <a:pt x="184404" y="31118"/>
                      </a:cubicBezTo>
                      <a:cubicBezTo>
                        <a:pt x="184404" y="31118"/>
                        <a:pt x="184404" y="31118"/>
                        <a:pt x="184404" y="31118"/>
                      </a:cubicBezTo>
                      <a:cubicBezTo>
                        <a:pt x="184404" y="31118"/>
                        <a:pt x="184404" y="31118"/>
                        <a:pt x="184404" y="31118"/>
                      </a:cubicBezTo>
                      <a:lnTo>
                        <a:pt x="184404" y="31118"/>
                      </a:lnTo>
                      <a:cubicBezTo>
                        <a:pt x="184404" y="31118"/>
                        <a:pt x="184404" y="31118"/>
                        <a:pt x="184404" y="31118"/>
                      </a:cubicBezTo>
                      <a:cubicBezTo>
                        <a:pt x="184404" y="31118"/>
                        <a:pt x="184404" y="31118"/>
                        <a:pt x="184404" y="31118"/>
                      </a:cubicBezTo>
                      <a:cubicBezTo>
                        <a:pt x="184404" y="31118"/>
                        <a:pt x="184404" y="31118"/>
                        <a:pt x="184404" y="31118"/>
                      </a:cubicBezTo>
                      <a:lnTo>
                        <a:pt x="184404" y="31118"/>
                      </a:lnTo>
                      <a:lnTo>
                        <a:pt x="192471" y="35729"/>
                      </a:lnTo>
                      <a:cubicBezTo>
                        <a:pt x="192471" y="35729"/>
                        <a:pt x="192471" y="35729"/>
                        <a:pt x="192471" y="35729"/>
                      </a:cubicBezTo>
                      <a:lnTo>
                        <a:pt x="177489" y="43797"/>
                      </a:lnTo>
                      <a:cubicBezTo>
                        <a:pt x="177489" y="43797"/>
                        <a:pt x="176336" y="43797"/>
                        <a:pt x="176336" y="43797"/>
                      </a:cubicBezTo>
                      <a:lnTo>
                        <a:pt x="176336" y="43797"/>
                      </a:lnTo>
                      <a:cubicBezTo>
                        <a:pt x="176336" y="43797"/>
                        <a:pt x="175184" y="43797"/>
                        <a:pt x="175184" y="43797"/>
                      </a:cubicBezTo>
                      <a:lnTo>
                        <a:pt x="175184" y="43797"/>
                      </a:lnTo>
                      <a:cubicBezTo>
                        <a:pt x="175184" y="43797"/>
                        <a:pt x="174031" y="43797"/>
                        <a:pt x="174031" y="43797"/>
                      </a:cubicBezTo>
                      <a:cubicBezTo>
                        <a:pt x="174031" y="43797"/>
                        <a:pt x="174031" y="43797"/>
                        <a:pt x="174031" y="43797"/>
                      </a:cubicBezTo>
                      <a:cubicBezTo>
                        <a:pt x="174031" y="43797"/>
                        <a:pt x="172879" y="43797"/>
                        <a:pt x="172879" y="43797"/>
                      </a:cubicBezTo>
                      <a:lnTo>
                        <a:pt x="110642" y="9221"/>
                      </a:lnTo>
                      <a:cubicBezTo>
                        <a:pt x="110642" y="9221"/>
                        <a:pt x="109490" y="9221"/>
                        <a:pt x="109490" y="8068"/>
                      </a:cubicBezTo>
                      <a:cubicBezTo>
                        <a:pt x="109490" y="8068"/>
                        <a:pt x="109490" y="8068"/>
                        <a:pt x="109490" y="8068"/>
                      </a:cubicBezTo>
                      <a:cubicBezTo>
                        <a:pt x="109490" y="8068"/>
                        <a:pt x="109490" y="8068"/>
                        <a:pt x="109490" y="6916"/>
                      </a:cubicBezTo>
                      <a:lnTo>
                        <a:pt x="109490" y="11525"/>
                      </a:lnTo>
                      <a:lnTo>
                        <a:pt x="109490" y="11525"/>
                      </a:lnTo>
                      <a:cubicBezTo>
                        <a:pt x="109490" y="11525"/>
                        <a:pt x="109490" y="11525"/>
                        <a:pt x="109490" y="11525"/>
                      </a:cubicBezTo>
                      <a:cubicBezTo>
                        <a:pt x="109490" y="11525"/>
                        <a:pt x="109490" y="11525"/>
                        <a:pt x="109490" y="11525"/>
                      </a:cubicBezTo>
                      <a:cubicBezTo>
                        <a:pt x="109490" y="11525"/>
                        <a:pt x="109490" y="11525"/>
                        <a:pt x="109490" y="11525"/>
                      </a:cubicBezTo>
                      <a:cubicBezTo>
                        <a:pt x="109490" y="11525"/>
                        <a:pt x="109490" y="11525"/>
                        <a:pt x="109490" y="11525"/>
                      </a:cubicBezTo>
                      <a:lnTo>
                        <a:pt x="109490" y="11525"/>
                      </a:lnTo>
                      <a:lnTo>
                        <a:pt x="109490" y="11525"/>
                      </a:lnTo>
                      <a:cubicBezTo>
                        <a:pt x="109490" y="11525"/>
                        <a:pt x="109490" y="11525"/>
                        <a:pt x="109490" y="11525"/>
                      </a:cubicBezTo>
                      <a:cubicBezTo>
                        <a:pt x="109490" y="11525"/>
                        <a:pt x="109490" y="11525"/>
                        <a:pt x="109490" y="11525"/>
                      </a:cubicBezTo>
                      <a:cubicBezTo>
                        <a:pt x="109490" y="11525"/>
                        <a:pt x="109490" y="11525"/>
                        <a:pt x="109490" y="11525"/>
                      </a:cubicBezTo>
                      <a:lnTo>
                        <a:pt x="127930" y="21898"/>
                      </a:lnTo>
                      <a:cubicBezTo>
                        <a:pt x="127930" y="21898"/>
                        <a:pt x="127930" y="21898"/>
                        <a:pt x="127930" y="21898"/>
                      </a:cubicBezTo>
                      <a:lnTo>
                        <a:pt x="112947" y="29966"/>
                      </a:lnTo>
                      <a:cubicBezTo>
                        <a:pt x="112947" y="29966"/>
                        <a:pt x="111795" y="29966"/>
                        <a:pt x="111795" y="29966"/>
                      </a:cubicBezTo>
                      <a:cubicBezTo>
                        <a:pt x="111795" y="29966"/>
                        <a:pt x="111795" y="29966"/>
                        <a:pt x="111795" y="29966"/>
                      </a:cubicBezTo>
                      <a:cubicBezTo>
                        <a:pt x="111795" y="29966"/>
                        <a:pt x="110642" y="29966"/>
                        <a:pt x="110642" y="29966"/>
                      </a:cubicBezTo>
                      <a:cubicBezTo>
                        <a:pt x="110642" y="29966"/>
                        <a:pt x="110642" y="29966"/>
                        <a:pt x="110642" y="29966"/>
                      </a:cubicBezTo>
                      <a:cubicBezTo>
                        <a:pt x="110642" y="29966"/>
                        <a:pt x="109490" y="29966"/>
                        <a:pt x="109490" y="29966"/>
                      </a:cubicBezTo>
                      <a:cubicBezTo>
                        <a:pt x="109490" y="29966"/>
                        <a:pt x="109490" y="29966"/>
                        <a:pt x="109490" y="29966"/>
                      </a:cubicBezTo>
                      <a:cubicBezTo>
                        <a:pt x="109490" y="29966"/>
                        <a:pt x="108337" y="29966"/>
                        <a:pt x="108337" y="29966"/>
                      </a:cubicBezTo>
                      <a:lnTo>
                        <a:pt x="88744" y="18441"/>
                      </a:lnTo>
                      <a:cubicBezTo>
                        <a:pt x="88744" y="18441"/>
                        <a:pt x="87592" y="18441"/>
                        <a:pt x="87592" y="17288"/>
                      </a:cubicBezTo>
                      <a:lnTo>
                        <a:pt x="87592" y="17288"/>
                      </a:lnTo>
                      <a:cubicBezTo>
                        <a:pt x="87592" y="17288"/>
                        <a:pt x="87592" y="17288"/>
                        <a:pt x="87592" y="16136"/>
                      </a:cubicBezTo>
                      <a:lnTo>
                        <a:pt x="87592" y="20746"/>
                      </a:lnTo>
                      <a:cubicBezTo>
                        <a:pt x="87592" y="20746"/>
                        <a:pt x="87592" y="20746"/>
                        <a:pt x="87592" y="20746"/>
                      </a:cubicBezTo>
                      <a:cubicBezTo>
                        <a:pt x="87592" y="20746"/>
                        <a:pt x="87592" y="20746"/>
                        <a:pt x="87592" y="20746"/>
                      </a:cubicBezTo>
                      <a:cubicBezTo>
                        <a:pt x="87592" y="20746"/>
                        <a:pt x="87592" y="20746"/>
                        <a:pt x="87592" y="20746"/>
                      </a:cubicBezTo>
                      <a:cubicBezTo>
                        <a:pt x="87592" y="20746"/>
                        <a:pt x="87592" y="20746"/>
                        <a:pt x="87592" y="20746"/>
                      </a:cubicBezTo>
                      <a:cubicBezTo>
                        <a:pt x="87592" y="20746"/>
                        <a:pt x="87592" y="20746"/>
                        <a:pt x="87592" y="20746"/>
                      </a:cubicBezTo>
                      <a:cubicBezTo>
                        <a:pt x="87592" y="20746"/>
                        <a:pt x="87592" y="20746"/>
                        <a:pt x="87592" y="20746"/>
                      </a:cubicBezTo>
                      <a:cubicBezTo>
                        <a:pt x="87592" y="20746"/>
                        <a:pt x="87592" y="20746"/>
                        <a:pt x="87592" y="20746"/>
                      </a:cubicBezTo>
                      <a:cubicBezTo>
                        <a:pt x="87592" y="20746"/>
                        <a:pt x="87592" y="20746"/>
                        <a:pt x="87592" y="20746"/>
                      </a:cubicBezTo>
                      <a:lnTo>
                        <a:pt x="87592" y="20746"/>
                      </a:lnTo>
                      <a:lnTo>
                        <a:pt x="100269" y="27661"/>
                      </a:lnTo>
                      <a:cubicBezTo>
                        <a:pt x="100269" y="27661"/>
                        <a:pt x="100269" y="27661"/>
                        <a:pt x="100269" y="27661"/>
                      </a:cubicBezTo>
                      <a:lnTo>
                        <a:pt x="63389" y="47254"/>
                      </a:lnTo>
                      <a:cubicBezTo>
                        <a:pt x="63389" y="47254"/>
                        <a:pt x="62236" y="47254"/>
                        <a:pt x="62236" y="47254"/>
                      </a:cubicBezTo>
                      <a:lnTo>
                        <a:pt x="62236" y="47254"/>
                      </a:lnTo>
                      <a:cubicBezTo>
                        <a:pt x="62236" y="47254"/>
                        <a:pt x="61084" y="47254"/>
                        <a:pt x="61084" y="47254"/>
                      </a:cubicBezTo>
                      <a:lnTo>
                        <a:pt x="61084" y="47254"/>
                      </a:lnTo>
                      <a:cubicBezTo>
                        <a:pt x="61084" y="47254"/>
                        <a:pt x="59931" y="47254"/>
                        <a:pt x="59931" y="47254"/>
                      </a:cubicBezTo>
                      <a:cubicBezTo>
                        <a:pt x="59931" y="47254"/>
                        <a:pt x="59931" y="47254"/>
                        <a:pt x="59931" y="47254"/>
                      </a:cubicBezTo>
                      <a:cubicBezTo>
                        <a:pt x="59931" y="47254"/>
                        <a:pt x="58779" y="47254"/>
                        <a:pt x="58779" y="47254"/>
                      </a:cubicBezTo>
                      <a:lnTo>
                        <a:pt x="44948" y="39186"/>
                      </a:lnTo>
                      <a:cubicBezTo>
                        <a:pt x="44948" y="39186"/>
                        <a:pt x="43796" y="39186"/>
                        <a:pt x="43796" y="38034"/>
                      </a:cubicBezTo>
                      <a:cubicBezTo>
                        <a:pt x="43796" y="38034"/>
                        <a:pt x="43796" y="38034"/>
                        <a:pt x="43796" y="38034"/>
                      </a:cubicBezTo>
                      <a:cubicBezTo>
                        <a:pt x="43796" y="38034"/>
                        <a:pt x="43796" y="38034"/>
                        <a:pt x="43796" y="36881"/>
                      </a:cubicBezTo>
                      <a:lnTo>
                        <a:pt x="43796" y="41491"/>
                      </a:lnTo>
                      <a:lnTo>
                        <a:pt x="43796" y="41491"/>
                      </a:lnTo>
                      <a:cubicBezTo>
                        <a:pt x="43796" y="41491"/>
                        <a:pt x="43796" y="41491"/>
                        <a:pt x="43796" y="41491"/>
                      </a:cubicBezTo>
                      <a:cubicBezTo>
                        <a:pt x="43796" y="41491"/>
                        <a:pt x="43796" y="41491"/>
                        <a:pt x="43796" y="41491"/>
                      </a:cubicBezTo>
                      <a:cubicBezTo>
                        <a:pt x="43796" y="41491"/>
                        <a:pt x="43796" y="41491"/>
                        <a:pt x="43796" y="41491"/>
                      </a:cubicBezTo>
                      <a:cubicBezTo>
                        <a:pt x="43796" y="41491"/>
                        <a:pt x="43796" y="41491"/>
                        <a:pt x="43796" y="41491"/>
                      </a:cubicBezTo>
                      <a:cubicBezTo>
                        <a:pt x="43796" y="41491"/>
                        <a:pt x="43796" y="41491"/>
                        <a:pt x="43796" y="41491"/>
                      </a:cubicBezTo>
                      <a:cubicBezTo>
                        <a:pt x="43796" y="41491"/>
                        <a:pt x="43796" y="41491"/>
                        <a:pt x="43796" y="41491"/>
                      </a:cubicBezTo>
                      <a:cubicBezTo>
                        <a:pt x="43796" y="41491"/>
                        <a:pt x="43796" y="41491"/>
                        <a:pt x="43796" y="41491"/>
                      </a:cubicBezTo>
                      <a:cubicBezTo>
                        <a:pt x="43796" y="41491"/>
                        <a:pt x="43796" y="41491"/>
                        <a:pt x="43796" y="41491"/>
                      </a:cubicBezTo>
                      <a:cubicBezTo>
                        <a:pt x="43796" y="41491"/>
                        <a:pt x="43796" y="41491"/>
                        <a:pt x="43796" y="41491"/>
                      </a:cubicBezTo>
                      <a:lnTo>
                        <a:pt x="56474" y="48406"/>
                      </a:lnTo>
                      <a:cubicBezTo>
                        <a:pt x="56474" y="48406"/>
                        <a:pt x="56474" y="48406"/>
                        <a:pt x="56474" y="48406"/>
                      </a:cubicBezTo>
                      <a:lnTo>
                        <a:pt x="19593" y="67999"/>
                      </a:lnTo>
                      <a:cubicBezTo>
                        <a:pt x="19593" y="67999"/>
                        <a:pt x="18440" y="67999"/>
                        <a:pt x="18440" y="67999"/>
                      </a:cubicBezTo>
                      <a:lnTo>
                        <a:pt x="18440" y="67999"/>
                      </a:lnTo>
                      <a:cubicBezTo>
                        <a:pt x="18440" y="67999"/>
                        <a:pt x="17288" y="67999"/>
                        <a:pt x="17288" y="67999"/>
                      </a:cubicBezTo>
                      <a:lnTo>
                        <a:pt x="17288" y="67999"/>
                      </a:lnTo>
                      <a:cubicBezTo>
                        <a:pt x="17288" y="67999"/>
                        <a:pt x="16135" y="67999"/>
                        <a:pt x="16135" y="67999"/>
                      </a:cubicBezTo>
                      <a:cubicBezTo>
                        <a:pt x="16135" y="67999"/>
                        <a:pt x="16135" y="67999"/>
                        <a:pt x="16135" y="67999"/>
                      </a:cubicBezTo>
                      <a:cubicBezTo>
                        <a:pt x="16135" y="67999"/>
                        <a:pt x="14983" y="67999"/>
                        <a:pt x="14983" y="67999"/>
                      </a:cubicBezTo>
                      <a:lnTo>
                        <a:pt x="1152" y="59931"/>
                      </a:lnTo>
                      <a:cubicBezTo>
                        <a:pt x="1152" y="59931"/>
                        <a:pt x="0" y="59931"/>
                        <a:pt x="0" y="58779"/>
                      </a:cubicBezTo>
                      <a:lnTo>
                        <a:pt x="0" y="58779"/>
                      </a:lnTo>
                      <a:cubicBezTo>
                        <a:pt x="0" y="58779"/>
                        <a:pt x="0" y="58779"/>
                        <a:pt x="0" y="57626"/>
                      </a:cubicBezTo>
                      <a:lnTo>
                        <a:pt x="0" y="62237"/>
                      </a:lnTo>
                      <a:cubicBezTo>
                        <a:pt x="0" y="62237"/>
                        <a:pt x="0" y="62237"/>
                        <a:pt x="0" y="62237"/>
                      </a:cubicBezTo>
                      <a:cubicBezTo>
                        <a:pt x="0" y="62237"/>
                        <a:pt x="0" y="62237"/>
                        <a:pt x="0" y="62237"/>
                      </a:cubicBezTo>
                      <a:cubicBezTo>
                        <a:pt x="0" y="62237"/>
                        <a:pt x="0" y="62237"/>
                        <a:pt x="0" y="62237"/>
                      </a:cubicBezTo>
                      <a:lnTo>
                        <a:pt x="0" y="62237"/>
                      </a:lnTo>
                      <a:lnTo>
                        <a:pt x="0" y="62237"/>
                      </a:lnTo>
                      <a:cubicBezTo>
                        <a:pt x="0" y="62237"/>
                        <a:pt x="0" y="62237"/>
                        <a:pt x="0" y="62237"/>
                      </a:cubicBezTo>
                      <a:cubicBezTo>
                        <a:pt x="0" y="62237"/>
                        <a:pt x="0" y="62237"/>
                        <a:pt x="0" y="62237"/>
                      </a:cubicBezTo>
                      <a:cubicBezTo>
                        <a:pt x="0" y="62237"/>
                        <a:pt x="0" y="62237"/>
                        <a:pt x="0" y="62237"/>
                      </a:cubicBezTo>
                      <a:cubicBezTo>
                        <a:pt x="0" y="62237"/>
                        <a:pt x="0" y="62237"/>
                        <a:pt x="0" y="62237"/>
                      </a:cubicBezTo>
                      <a:lnTo>
                        <a:pt x="13830" y="70304"/>
                      </a:lnTo>
                      <a:cubicBezTo>
                        <a:pt x="13830" y="70304"/>
                        <a:pt x="13830" y="70304"/>
                        <a:pt x="14983" y="70304"/>
                      </a:cubicBezTo>
                      <a:cubicBezTo>
                        <a:pt x="14983" y="70304"/>
                        <a:pt x="14983" y="70304"/>
                        <a:pt x="14983" y="70304"/>
                      </a:cubicBezTo>
                      <a:cubicBezTo>
                        <a:pt x="14983" y="70304"/>
                        <a:pt x="14983" y="70304"/>
                        <a:pt x="14983" y="70304"/>
                      </a:cubicBezTo>
                      <a:cubicBezTo>
                        <a:pt x="14983" y="70304"/>
                        <a:pt x="14983" y="70304"/>
                        <a:pt x="14983" y="70304"/>
                      </a:cubicBezTo>
                      <a:cubicBezTo>
                        <a:pt x="14983" y="70304"/>
                        <a:pt x="14983" y="70304"/>
                        <a:pt x="14983" y="70304"/>
                      </a:cubicBezTo>
                      <a:cubicBezTo>
                        <a:pt x="14983" y="70304"/>
                        <a:pt x="14983" y="70304"/>
                        <a:pt x="14983" y="70304"/>
                      </a:cubicBezTo>
                      <a:lnTo>
                        <a:pt x="16135" y="70304"/>
                      </a:lnTo>
                      <a:cubicBezTo>
                        <a:pt x="16135" y="70304"/>
                        <a:pt x="16135" y="70304"/>
                        <a:pt x="16135" y="70304"/>
                      </a:cubicBezTo>
                      <a:cubicBezTo>
                        <a:pt x="16135" y="70304"/>
                        <a:pt x="16135" y="70304"/>
                        <a:pt x="16135" y="70304"/>
                      </a:cubicBezTo>
                      <a:cubicBezTo>
                        <a:pt x="16135" y="70304"/>
                        <a:pt x="16135" y="70304"/>
                        <a:pt x="16135" y="70304"/>
                      </a:cubicBezTo>
                      <a:lnTo>
                        <a:pt x="16135" y="70304"/>
                      </a:lnTo>
                      <a:cubicBezTo>
                        <a:pt x="16135" y="70304"/>
                        <a:pt x="16135" y="70304"/>
                        <a:pt x="16135" y="70304"/>
                      </a:cubicBezTo>
                      <a:cubicBezTo>
                        <a:pt x="16135" y="70304"/>
                        <a:pt x="16135" y="70304"/>
                        <a:pt x="16135" y="70304"/>
                      </a:cubicBezTo>
                      <a:cubicBezTo>
                        <a:pt x="16135" y="70304"/>
                        <a:pt x="16135" y="70304"/>
                        <a:pt x="16135" y="70304"/>
                      </a:cubicBezTo>
                      <a:lnTo>
                        <a:pt x="39186" y="57626"/>
                      </a:lnTo>
                      <a:lnTo>
                        <a:pt x="39186" y="61084"/>
                      </a:lnTo>
                      <a:cubicBezTo>
                        <a:pt x="39186" y="61084"/>
                        <a:pt x="39186" y="61084"/>
                        <a:pt x="39186" y="61084"/>
                      </a:cubicBezTo>
                      <a:cubicBezTo>
                        <a:pt x="39186" y="61084"/>
                        <a:pt x="39186" y="61084"/>
                        <a:pt x="39186" y="61084"/>
                      </a:cubicBezTo>
                      <a:cubicBezTo>
                        <a:pt x="39186" y="61084"/>
                        <a:pt x="39186" y="61084"/>
                        <a:pt x="39186" y="61084"/>
                      </a:cubicBezTo>
                      <a:cubicBezTo>
                        <a:pt x="39186" y="61084"/>
                        <a:pt x="39186" y="61084"/>
                        <a:pt x="39186" y="61084"/>
                      </a:cubicBezTo>
                      <a:cubicBezTo>
                        <a:pt x="39186" y="61084"/>
                        <a:pt x="39186" y="61084"/>
                        <a:pt x="39186" y="61084"/>
                      </a:cubicBezTo>
                      <a:lnTo>
                        <a:pt x="39186" y="61084"/>
                      </a:lnTo>
                      <a:cubicBezTo>
                        <a:pt x="39186" y="61084"/>
                        <a:pt x="39186" y="61084"/>
                        <a:pt x="39186" y="61084"/>
                      </a:cubicBezTo>
                      <a:cubicBezTo>
                        <a:pt x="39186" y="61084"/>
                        <a:pt x="39186" y="61084"/>
                        <a:pt x="39186" y="61084"/>
                      </a:cubicBezTo>
                      <a:cubicBezTo>
                        <a:pt x="39186" y="61084"/>
                        <a:pt x="39186" y="61084"/>
                        <a:pt x="39186" y="61084"/>
                      </a:cubicBezTo>
                      <a:lnTo>
                        <a:pt x="39186" y="61084"/>
                      </a:lnTo>
                      <a:lnTo>
                        <a:pt x="59931" y="72610"/>
                      </a:lnTo>
                      <a:cubicBezTo>
                        <a:pt x="59931" y="72610"/>
                        <a:pt x="59931" y="72610"/>
                        <a:pt x="61084" y="72610"/>
                      </a:cubicBezTo>
                      <a:cubicBezTo>
                        <a:pt x="61084" y="72610"/>
                        <a:pt x="61084" y="72610"/>
                        <a:pt x="61084" y="72610"/>
                      </a:cubicBezTo>
                      <a:cubicBezTo>
                        <a:pt x="61084" y="72610"/>
                        <a:pt x="61084" y="72610"/>
                        <a:pt x="61084" y="72610"/>
                      </a:cubicBezTo>
                      <a:cubicBezTo>
                        <a:pt x="61084" y="72610"/>
                        <a:pt x="61084" y="72610"/>
                        <a:pt x="61084" y="72610"/>
                      </a:cubicBezTo>
                      <a:cubicBezTo>
                        <a:pt x="61084" y="72610"/>
                        <a:pt x="61084" y="72610"/>
                        <a:pt x="61084" y="72610"/>
                      </a:cubicBezTo>
                      <a:cubicBezTo>
                        <a:pt x="61084" y="72610"/>
                        <a:pt x="61084" y="72610"/>
                        <a:pt x="61084" y="72610"/>
                      </a:cubicBezTo>
                      <a:lnTo>
                        <a:pt x="61084" y="72610"/>
                      </a:lnTo>
                      <a:lnTo>
                        <a:pt x="61084" y="72610"/>
                      </a:lnTo>
                      <a:lnTo>
                        <a:pt x="61084" y="72610"/>
                      </a:lnTo>
                      <a:cubicBezTo>
                        <a:pt x="61084" y="72610"/>
                        <a:pt x="61084" y="72610"/>
                        <a:pt x="61084" y="72610"/>
                      </a:cubicBezTo>
                      <a:cubicBezTo>
                        <a:pt x="61084" y="72610"/>
                        <a:pt x="61084" y="72610"/>
                        <a:pt x="61084" y="72610"/>
                      </a:cubicBezTo>
                      <a:cubicBezTo>
                        <a:pt x="61084" y="72610"/>
                        <a:pt x="61084" y="72610"/>
                        <a:pt x="61084" y="72610"/>
                      </a:cubicBezTo>
                      <a:lnTo>
                        <a:pt x="61084" y="72610"/>
                      </a:lnTo>
                      <a:lnTo>
                        <a:pt x="61084" y="72610"/>
                      </a:lnTo>
                      <a:cubicBezTo>
                        <a:pt x="61084" y="72610"/>
                        <a:pt x="61084" y="72610"/>
                        <a:pt x="61084" y="72610"/>
                      </a:cubicBezTo>
                      <a:cubicBezTo>
                        <a:pt x="61084" y="72610"/>
                        <a:pt x="61084" y="72610"/>
                        <a:pt x="61084" y="72610"/>
                      </a:cubicBezTo>
                      <a:cubicBezTo>
                        <a:pt x="61084" y="72610"/>
                        <a:pt x="61084" y="72610"/>
                        <a:pt x="61084" y="72610"/>
                      </a:cubicBezTo>
                      <a:lnTo>
                        <a:pt x="62236" y="71457"/>
                      </a:lnTo>
                      <a:lnTo>
                        <a:pt x="62236" y="74914"/>
                      </a:lnTo>
                      <a:lnTo>
                        <a:pt x="62236" y="74914"/>
                      </a:lnTo>
                      <a:cubicBezTo>
                        <a:pt x="62236" y="74914"/>
                        <a:pt x="62236" y="74914"/>
                        <a:pt x="62236" y="74914"/>
                      </a:cubicBezTo>
                      <a:cubicBezTo>
                        <a:pt x="62236" y="74914"/>
                        <a:pt x="62236" y="74914"/>
                        <a:pt x="62236" y="74914"/>
                      </a:cubicBezTo>
                      <a:cubicBezTo>
                        <a:pt x="62236" y="74914"/>
                        <a:pt x="62236" y="74914"/>
                        <a:pt x="62236" y="74914"/>
                      </a:cubicBezTo>
                      <a:cubicBezTo>
                        <a:pt x="62236" y="74914"/>
                        <a:pt x="62236" y="74914"/>
                        <a:pt x="62236" y="74914"/>
                      </a:cubicBezTo>
                      <a:cubicBezTo>
                        <a:pt x="62236" y="74914"/>
                        <a:pt x="62236" y="74914"/>
                        <a:pt x="62236" y="74914"/>
                      </a:cubicBezTo>
                      <a:cubicBezTo>
                        <a:pt x="62236" y="74914"/>
                        <a:pt x="62236" y="74914"/>
                        <a:pt x="62236" y="74914"/>
                      </a:cubicBezTo>
                      <a:cubicBezTo>
                        <a:pt x="62236" y="74914"/>
                        <a:pt x="62236" y="74914"/>
                        <a:pt x="62236" y="74914"/>
                      </a:cubicBezTo>
                      <a:cubicBezTo>
                        <a:pt x="62236" y="74914"/>
                        <a:pt x="62236" y="74914"/>
                        <a:pt x="62236" y="74914"/>
                      </a:cubicBezTo>
                      <a:lnTo>
                        <a:pt x="62236" y="74914"/>
                      </a:lnTo>
                      <a:lnTo>
                        <a:pt x="72609" y="80677"/>
                      </a:lnTo>
                      <a:cubicBezTo>
                        <a:pt x="72609" y="80677"/>
                        <a:pt x="72609" y="80677"/>
                        <a:pt x="73762" y="80677"/>
                      </a:cubicBezTo>
                      <a:cubicBezTo>
                        <a:pt x="73762" y="80677"/>
                        <a:pt x="73762" y="80677"/>
                        <a:pt x="73762" y="80677"/>
                      </a:cubicBezTo>
                      <a:cubicBezTo>
                        <a:pt x="73762" y="80677"/>
                        <a:pt x="73762" y="80677"/>
                        <a:pt x="73762" y="80677"/>
                      </a:cubicBezTo>
                      <a:cubicBezTo>
                        <a:pt x="73762" y="80677"/>
                        <a:pt x="73762" y="80677"/>
                        <a:pt x="73762" y="80677"/>
                      </a:cubicBezTo>
                      <a:cubicBezTo>
                        <a:pt x="73762" y="80677"/>
                        <a:pt x="73762" y="80677"/>
                        <a:pt x="73762" y="80677"/>
                      </a:cubicBezTo>
                      <a:cubicBezTo>
                        <a:pt x="73762" y="80677"/>
                        <a:pt x="73762" y="80677"/>
                        <a:pt x="73762" y="80677"/>
                      </a:cubicBezTo>
                      <a:lnTo>
                        <a:pt x="73762" y="80677"/>
                      </a:lnTo>
                      <a:cubicBezTo>
                        <a:pt x="73762" y="80677"/>
                        <a:pt x="73762" y="80677"/>
                        <a:pt x="73762" y="80677"/>
                      </a:cubicBezTo>
                      <a:cubicBezTo>
                        <a:pt x="73762" y="80677"/>
                        <a:pt x="73762" y="80677"/>
                        <a:pt x="73762" y="80677"/>
                      </a:cubicBezTo>
                      <a:cubicBezTo>
                        <a:pt x="73762" y="80677"/>
                        <a:pt x="73762" y="80677"/>
                        <a:pt x="73762" y="80677"/>
                      </a:cubicBezTo>
                      <a:cubicBezTo>
                        <a:pt x="73762" y="80677"/>
                        <a:pt x="73762" y="80677"/>
                        <a:pt x="73762" y="80677"/>
                      </a:cubicBezTo>
                      <a:cubicBezTo>
                        <a:pt x="73762" y="80677"/>
                        <a:pt x="73762" y="80677"/>
                        <a:pt x="73762" y="80677"/>
                      </a:cubicBezTo>
                      <a:cubicBezTo>
                        <a:pt x="73762" y="80677"/>
                        <a:pt x="73762" y="80677"/>
                        <a:pt x="73762" y="80677"/>
                      </a:cubicBezTo>
                      <a:cubicBezTo>
                        <a:pt x="73762" y="80677"/>
                        <a:pt x="73762" y="80677"/>
                        <a:pt x="73762" y="80677"/>
                      </a:cubicBezTo>
                      <a:cubicBezTo>
                        <a:pt x="73762" y="80677"/>
                        <a:pt x="73762" y="80677"/>
                        <a:pt x="73762" y="80677"/>
                      </a:cubicBezTo>
                      <a:lnTo>
                        <a:pt x="76067" y="79525"/>
                      </a:lnTo>
                      <a:lnTo>
                        <a:pt x="76067" y="84135"/>
                      </a:lnTo>
                      <a:lnTo>
                        <a:pt x="76067" y="84135"/>
                      </a:lnTo>
                      <a:cubicBezTo>
                        <a:pt x="76067" y="84135"/>
                        <a:pt x="76067" y="84135"/>
                        <a:pt x="76067" y="84135"/>
                      </a:cubicBezTo>
                      <a:cubicBezTo>
                        <a:pt x="76067" y="84135"/>
                        <a:pt x="76067" y="84135"/>
                        <a:pt x="76067" y="84135"/>
                      </a:cubicBezTo>
                      <a:cubicBezTo>
                        <a:pt x="76067" y="84135"/>
                        <a:pt x="76067" y="84135"/>
                        <a:pt x="76067" y="84135"/>
                      </a:cubicBezTo>
                      <a:cubicBezTo>
                        <a:pt x="76067" y="84135"/>
                        <a:pt x="76067" y="84135"/>
                        <a:pt x="76067" y="84135"/>
                      </a:cubicBezTo>
                      <a:lnTo>
                        <a:pt x="76067" y="84135"/>
                      </a:lnTo>
                      <a:cubicBezTo>
                        <a:pt x="76067" y="84135"/>
                        <a:pt x="76067" y="84135"/>
                        <a:pt x="76067" y="84135"/>
                      </a:cubicBezTo>
                      <a:cubicBezTo>
                        <a:pt x="76067" y="84135"/>
                        <a:pt x="76067" y="84135"/>
                        <a:pt x="76067" y="84135"/>
                      </a:cubicBezTo>
                      <a:cubicBezTo>
                        <a:pt x="76067" y="84135"/>
                        <a:pt x="76067" y="84135"/>
                        <a:pt x="76067" y="84135"/>
                      </a:cubicBezTo>
                      <a:lnTo>
                        <a:pt x="76067" y="84135"/>
                      </a:lnTo>
                      <a:lnTo>
                        <a:pt x="79524" y="86439"/>
                      </a:lnTo>
                      <a:cubicBezTo>
                        <a:pt x="79524" y="86439"/>
                        <a:pt x="79524" y="86439"/>
                        <a:pt x="79524" y="86439"/>
                      </a:cubicBezTo>
                      <a:lnTo>
                        <a:pt x="64541" y="94507"/>
                      </a:lnTo>
                      <a:cubicBezTo>
                        <a:pt x="64541" y="94507"/>
                        <a:pt x="63389" y="94507"/>
                        <a:pt x="63389" y="94507"/>
                      </a:cubicBezTo>
                      <a:cubicBezTo>
                        <a:pt x="63389" y="94507"/>
                        <a:pt x="63389" y="94507"/>
                        <a:pt x="63389" y="94507"/>
                      </a:cubicBezTo>
                      <a:cubicBezTo>
                        <a:pt x="63389" y="94507"/>
                        <a:pt x="62236" y="94507"/>
                        <a:pt x="62236" y="94507"/>
                      </a:cubicBezTo>
                      <a:lnTo>
                        <a:pt x="62236" y="94507"/>
                      </a:lnTo>
                      <a:cubicBezTo>
                        <a:pt x="62236" y="94507"/>
                        <a:pt x="61084" y="94507"/>
                        <a:pt x="61084" y="94507"/>
                      </a:cubicBezTo>
                      <a:cubicBezTo>
                        <a:pt x="61084" y="94507"/>
                        <a:pt x="61084" y="94507"/>
                        <a:pt x="61084" y="94507"/>
                      </a:cubicBezTo>
                      <a:cubicBezTo>
                        <a:pt x="61084" y="94507"/>
                        <a:pt x="59931" y="94507"/>
                        <a:pt x="59931" y="94507"/>
                      </a:cubicBezTo>
                      <a:lnTo>
                        <a:pt x="41491" y="84135"/>
                      </a:lnTo>
                      <a:cubicBezTo>
                        <a:pt x="41491" y="84135"/>
                        <a:pt x="41491" y="84135"/>
                        <a:pt x="40338" y="84135"/>
                      </a:cubicBezTo>
                      <a:lnTo>
                        <a:pt x="53016" y="77219"/>
                      </a:lnTo>
                      <a:cubicBezTo>
                        <a:pt x="54169" y="77219"/>
                        <a:pt x="54169" y="76067"/>
                        <a:pt x="54169" y="76067"/>
                      </a:cubicBezTo>
                      <a:lnTo>
                        <a:pt x="54169" y="71457"/>
                      </a:lnTo>
                      <a:cubicBezTo>
                        <a:pt x="54169" y="71457"/>
                        <a:pt x="54169" y="72610"/>
                        <a:pt x="53016" y="72610"/>
                      </a:cubicBezTo>
                      <a:lnTo>
                        <a:pt x="38033" y="80677"/>
                      </a:lnTo>
                      <a:cubicBezTo>
                        <a:pt x="38033" y="80677"/>
                        <a:pt x="36881" y="80677"/>
                        <a:pt x="36881" y="80677"/>
                      </a:cubicBezTo>
                      <a:cubicBezTo>
                        <a:pt x="36881" y="80677"/>
                        <a:pt x="36881" y="80677"/>
                        <a:pt x="36881" y="80677"/>
                      </a:cubicBezTo>
                      <a:cubicBezTo>
                        <a:pt x="36881" y="80677"/>
                        <a:pt x="35728" y="80677"/>
                        <a:pt x="35728" y="80677"/>
                      </a:cubicBezTo>
                      <a:lnTo>
                        <a:pt x="35728" y="80677"/>
                      </a:lnTo>
                      <a:cubicBezTo>
                        <a:pt x="35728" y="80677"/>
                        <a:pt x="34576" y="80677"/>
                        <a:pt x="34576" y="80677"/>
                      </a:cubicBezTo>
                      <a:cubicBezTo>
                        <a:pt x="34576" y="80677"/>
                        <a:pt x="34576" y="80677"/>
                        <a:pt x="34576" y="80677"/>
                      </a:cubicBezTo>
                      <a:cubicBezTo>
                        <a:pt x="34576" y="80677"/>
                        <a:pt x="33423" y="80677"/>
                        <a:pt x="33423" y="80677"/>
                      </a:cubicBezTo>
                      <a:lnTo>
                        <a:pt x="14983" y="70304"/>
                      </a:lnTo>
                      <a:cubicBezTo>
                        <a:pt x="14983" y="70304"/>
                        <a:pt x="13830" y="70304"/>
                        <a:pt x="13830" y="69152"/>
                      </a:cubicBezTo>
                      <a:cubicBezTo>
                        <a:pt x="13830" y="69152"/>
                        <a:pt x="13830" y="69152"/>
                        <a:pt x="13830" y="69152"/>
                      </a:cubicBezTo>
                      <a:cubicBezTo>
                        <a:pt x="13830" y="69152"/>
                        <a:pt x="13830" y="69152"/>
                        <a:pt x="13830" y="67999"/>
                      </a:cubicBezTo>
                      <a:lnTo>
                        <a:pt x="13830" y="72610"/>
                      </a:lnTo>
                      <a:cubicBezTo>
                        <a:pt x="13830" y="72610"/>
                        <a:pt x="13830" y="72610"/>
                        <a:pt x="13830" y="72610"/>
                      </a:cubicBezTo>
                      <a:cubicBezTo>
                        <a:pt x="13830" y="72610"/>
                        <a:pt x="13830" y="72610"/>
                        <a:pt x="13830" y="72610"/>
                      </a:cubicBezTo>
                      <a:cubicBezTo>
                        <a:pt x="13830" y="72610"/>
                        <a:pt x="13830" y="72610"/>
                        <a:pt x="13830" y="72610"/>
                      </a:cubicBezTo>
                      <a:cubicBezTo>
                        <a:pt x="13830" y="72610"/>
                        <a:pt x="13830" y="72610"/>
                        <a:pt x="13830" y="72610"/>
                      </a:cubicBezTo>
                      <a:cubicBezTo>
                        <a:pt x="13830" y="72610"/>
                        <a:pt x="13830" y="72610"/>
                        <a:pt x="13830" y="72610"/>
                      </a:cubicBezTo>
                      <a:cubicBezTo>
                        <a:pt x="13830" y="72610"/>
                        <a:pt x="13830" y="72610"/>
                        <a:pt x="13830" y="72610"/>
                      </a:cubicBezTo>
                      <a:cubicBezTo>
                        <a:pt x="13830" y="72610"/>
                        <a:pt x="13830" y="72610"/>
                        <a:pt x="13830" y="72610"/>
                      </a:cubicBezTo>
                      <a:cubicBezTo>
                        <a:pt x="13830" y="72610"/>
                        <a:pt x="13830" y="72610"/>
                        <a:pt x="13830" y="72610"/>
                      </a:cubicBezTo>
                      <a:lnTo>
                        <a:pt x="13830" y="72610"/>
                      </a:lnTo>
                      <a:lnTo>
                        <a:pt x="32271" y="82982"/>
                      </a:lnTo>
                      <a:cubicBezTo>
                        <a:pt x="32271" y="82982"/>
                        <a:pt x="32271" y="82982"/>
                        <a:pt x="33423" y="82982"/>
                      </a:cubicBezTo>
                      <a:cubicBezTo>
                        <a:pt x="33423" y="82982"/>
                        <a:pt x="33423" y="82982"/>
                        <a:pt x="33423" y="82982"/>
                      </a:cubicBezTo>
                      <a:cubicBezTo>
                        <a:pt x="33423" y="82982"/>
                        <a:pt x="33423" y="82982"/>
                        <a:pt x="33423" y="82982"/>
                      </a:cubicBezTo>
                      <a:cubicBezTo>
                        <a:pt x="33423" y="82982"/>
                        <a:pt x="33423" y="82982"/>
                        <a:pt x="33423" y="82982"/>
                      </a:cubicBezTo>
                      <a:cubicBezTo>
                        <a:pt x="33423" y="82982"/>
                        <a:pt x="33423" y="82982"/>
                        <a:pt x="33423" y="82982"/>
                      </a:cubicBezTo>
                      <a:cubicBezTo>
                        <a:pt x="33423" y="82982"/>
                        <a:pt x="33423" y="82982"/>
                        <a:pt x="33423" y="82982"/>
                      </a:cubicBezTo>
                      <a:lnTo>
                        <a:pt x="33423" y="82982"/>
                      </a:lnTo>
                      <a:cubicBezTo>
                        <a:pt x="33423" y="82982"/>
                        <a:pt x="33423" y="82982"/>
                        <a:pt x="33423" y="82982"/>
                      </a:cubicBezTo>
                      <a:cubicBezTo>
                        <a:pt x="33423" y="82982"/>
                        <a:pt x="33423" y="82982"/>
                        <a:pt x="33423" y="82982"/>
                      </a:cubicBezTo>
                      <a:cubicBezTo>
                        <a:pt x="33423" y="82982"/>
                        <a:pt x="33423" y="82982"/>
                        <a:pt x="33423" y="82982"/>
                      </a:cubicBezTo>
                      <a:lnTo>
                        <a:pt x="33423" y="82982"/>
                      </a:lnTo>
                      <a:cubicBezTo>
                        <a:pt x="33423" y="82982"/>
                        <a:pt x="33423" y="82982"/>
                        <a:pt x="33423" y="82982"/>
                      </a:cubicBezTo>
                      <a:cubicBezTo>
                        <a:pt x="33423" y="82982"/>
                        <a:pt x="33423" y="82982"/>
                        <a:pt x="33423" y="82982"/>
                      </a:cubicBezTo>
                      <a:cubicBezTo>
                        <a:pt x="33423" y="82982"/>
                        <a:pt x="33423" y="82982"/>
                        <a:pt x="33423" y="82982"/>
                      </a:cubicBezTo>
                      <a:cubicBezTo>
                        <a:pt x="33423" y="82982"/>
                        <a:pt x="33423" y="82982"/>
                        <a:pt x="34576" y="82982"/>
                      </a:cubicBezTo>
                      <a:lnTo>
                        <a:pt x="35728" y="81830"/>
                      </a:lnTo>
                      <a:lnTo>
                        <a:pt x="35728" y="85287"/>
                      </a:lnTo>
                      <a:lnTo>
                        <a:pt x="35728" y="85287"/>
                      </a:lnTo>
                      <a:lnTo>
                        <a:pt x="35728" y="85287"/>
                      </a:lnTo>
                      <a:cubicBezTo>
                        <a:pt x="35728" y="85287"/>
                        <a:pt x="35728" y="85287"/>
                        <a:pt x="35728" y="85287"/>
                      </a:cubicBezTo>
                      <a:cubicBezTo>
                        <a:pt x="35728" y="85287"/>
                        <a:pt x="35728" y="85287"/>
                        <a:pt x="35728" y="85287"/>
                      </a:cubicBezTo>
                      <a:cubicBezTo>
                        <a:pt x="35728" y="85287"/>
                        <a:pt x="35728" y="85287"/>
                        <a:pt x="35728" y="85287"/>
                      </a:cubicBezTo>
                      <a:lnTo>
                        <a:pt x="35728" y="85287"/>
                      </a:lnTo>
                      <a:cubicBezTo>
                        <a:pt x="35728" y="85287"/>
                        <a:pt x="35728" y="85287"/>
                        <a:pt x="35728" y="85287"/>
                      </a:cubicBezTo>
                      <a:cubicBezTo>
                        <a:pt x="35728" y="85287"/>
                        <a:pt x="35728" y="85287"/>
                        <a:pt x="35728" y="85287"/>
                      </a:cubicBezTo>
                      <a:cubicBezTo>
                        <a:pt x="35728" y="85287"/>
                        <a:pt x="35728" y="85287"/>
                        <a:pt x="35728" y="85287"/>
                      </a:cubicBezTo>
                      <a:lnTo>
                        <a:pt x="35728" y="85287"/>
                      </a:lnTo>
                      <a:lnTo>
                        <a:pt x="54169" y="95660"/>
                      </a:lnTo>
                      <a:cubicBezTo>
                        <a:pt x="54169" y="95660"/>
                        <a:pt x="54169" y="95660"/>
                        <a:pt x="55321" y="95660"/>
                      </a:cubicBezTo>
                      <a:cubicBezTo>
                        <a:pt x="55321" y="95660"/>
                        <a:pt x="55321" y="95660"/>
                        <a:pt x="55321" y="95660"/>
                      </a:cubicBezTo>
                      <a:cubicBezTo>
                        <a:pt x="55321" y="95660"/>
                        <a:pt x="55321" y="95660"/>
                        <a:pt x="55321" y="95660"/>
                      </a:cubicBezTo>
                      <a:cubicBezTo>
                        <a:pt x="55321" y="95660"/>
                        <a:pt x="55321" y="95660"/>
                        <a:pt x="55321" y="95660"/>
                      </a:cubicBezTo>
                      <a:cubicBezTo>
                        <a:pt x="55321" y="95660"/>
                        <a:pt x="55321" y="95660"/>
                        <a:pt x="55321" y="95660"/>
                      </a:cubicBezTo>
                      <a:cubicBezTo>
                        <a:pt x="55321" y="95660"/>
                        <a:pt x="55321" y="95660"/>
                        <a:pt x="55321" y="95660"/>
                      </a:cubicBezTo>
                      <a:lnTo>
                        <a:pt x="55321" y="95660"/>
                      </a:lnTo>
                      <a:lnTo>
                        <a:pt x="55321" y="95660"/>
                      </a:lnTo>
                      <a:lnTo>
                        <a:pt x="55321" y="95660"/>
                      </a:lnTo>
                      <a:cubicBezTo>
                        <a:pt x="55321" y="95660"/>
                        <a:pt x="55321" y="95660"/>
                        <a:pt x="55321" y="95660"/>
                      </a:cubicBezTo>
                      <a:cubicBezTo>
                        <a:pt x="55321" y="95660"/>
                        <a:pt x="55321" y="95660"/>
                        <a:pt x="55321" y="95660"/>
                      </a:cubicBezTo>
                      <a:cubicBezTo>
                        <a:pt x="55321" y="95660"/>
                        <a:pt x="55321" y="95660"/>
                        <a:pt x="55321" y="95660"/>
                      </a:cubicBezTo>
                      <a:lnTo>
                        <a:pt x="55321" y="95660"/>
                      </a:lnTo>
                      <a:lnTo>
                        <a:pt x="55321" y="95660"/>
                      </a:lnTo>
                      <a:cubicBezTo>
                        <a:pt x="55321" y="95660"/>
                        <a:pt x="55321" y="95660"/>
                        <a:pt x="55321" y="95660"/>
                      </a:cubicBezTo>
                      <a:cubicBezTo>
                        <a:pt x="55321" y="95660"/>
                        <a:pt x="55321" y="95660"/>
                        <a:pt x="55321" y="95660"/>
                      </a:cubicBezTo>
                      <a:cubicBezTo>
                        <a:pt x="55321" y="95660"/>
                        <a:pt x="55321" y="95660"/>
                        <a:pt x="56474" y="95660"/>
                      </a:cubicBezTo>
                      <a:lnTo>
                        <a:pt x="58779" y="94507"/>
                      </a:lnTo>
                      <a:lnTo>
                        <a:pt x="58779" y="99118"/>
                      </a:lnTo>
                      <a:cubicBezTo>
                        <a:pt x="58779" y="99118"/>
                        <a:pt x="58779" y="99118"/>
                        <a:pt x="58779" y="99118"/>
                      </a:cubicBezTo>
                      <a:cubicBezTo>
                        <a:pt x="58779" y="99118"/>
                        <a:pt x="58779" y="99118"/>
                        <a:pt x="58779" y="99118"/>
                      </a:cubicBezTo>
                      <a:cubicBezTo>
                        <a:pt x="58779" y="99118"/>
                        <a:pt x="58779" y="99118"/>
                        <a:pt x="58779" y="99118"/>
                      </a:cubicBezTo>
                      <a:cubicBezTo>
                        <a:pt x="58779" y="99118"/>
                        <a:pt x="58779" y="99118"/>
                        <a:pt x="58779" y="99118"/>
                      </a:cubicBezTo>
                      <a:lnTo>
                        <a:pt x="58779" y="99118"/>
                      </a:lnTo>
                      <a:cubicBezTo>
                        <a:pt x="58779" y="99118"/>
                        <a:pt x="58779" y="99118"/>
                        <a:pt x="58779" y="99118"/>
                      </a:cubicBezTo>
                      <a:cubicBezTo>
                        <a:pt x="58779" y="99118"/>
                        <a:pt x="58779" y="99118"/>
                        <a:pt x="58779" y="99118"/>
                      </a:cubicBezTo>
                      <a:cubicBezTo>
                        <a:pt x="58779" y="99118"/>
                        <a:pt x="58779" y="99118"/>
                        <a:pt x="58779" y="99118"/>
                      </a:cubicBezTo>
                      <a:cubicBezTo>
                        <a:pt x="58779" y="99118"/>
                        <a:pt x="58779" y="99118"/>
                        <a:pt x="58779" y="99118"/>
                      </a:cubicBezTo>
                      <a:lnTo>
                        <a:pt x="77219" y="109490"/>
                      </a:lnTo>
                      <a:cubicBezTo>
                        <a:pt x="77219" y="109490"/>
                        <a:pt x="77219" y="109490"/>
                        <a:pt x="78372" y="109490"/>
                      </a:cubicBezTo>
                      <a:cubicBezTo>
                        <a:pt x="78372" y="109490"/>
                        <a:pt x="78372" y="109490"/>
                        <a:pt x="78372" y="109490"/>
                      </a:cubicBezTo>
                      <a:cubicBezTo>
                        <a:pt x="78372" y="109490"/>
                        <a:pt x="78372" y="109490"/>
                        <a:pt x="78372" y="109490"/>
                      </a:cubicBezTo>
                      <a:cubicBezTo>
                        <a:pt x="78372" y="109490"/>
                        <a:pt x="78372" y="109490"/>
                        <a:pt x="78372" y="109490"/>
                      </a:cubicBezTo>
                      <a:cubicBezTo>
                        <a:pt x="78372" y="109490"/>
                        <a:pt x="78372" y="109490"/>
                        <a:pt x="78372" y="109490"/>
                      </a:cubicBezTo>
                      <a:cubicBezTo>
                        <a:pt x="78372" y="109490"/>
                        <a:pt x="78372" y="109490"/>
                        <a:pt x="78372" y="109490"/>
                      </a:cubicBezTo>
                      <a:lnTo>
                        <a:pt x="78372" y="109490"/>
                      </a:lnTo>
                      <a:cubicBezTo>
                        <a:pt x="78372" y="109490"/>
                        <a:pt x="78372" y="109490"/>
                        <a:pt x="78372" y="109490"/>
                      </a:cubicBezTo>
                      <a:cubicBezTo>
                        <a:pt x="78372" y="109490"/>
                        <a:pt x="78372" y="109490"/>
                        <a:pt x="78372" y="109490"/>
                      </a:cubicBezTo>
                      <a:cubicBezTo>
                        <a:pt x="78372" y="109490"/>
                        <a:pt x="78372" y="109490"/>
                        <a:pt x="78372" y="109490"/>
                      </a:cubicBezTo>
                      <a:lnTo>
                        <a:pt x="78372" y="109490"/>
                      </a:lnTo>
                      <a:lnTo>
                        <a:pt x="78372" y="109490"/>
                      </a:lnTo>
                      <a:cubicBezTo>
                        <a:pt x="78372" y="109490"/>
                        <a:pt x="78372" y="109490"/>
                        <a:pt x="78372" y="109490"/>
                      </a:cubicBezTo>
                      <a:cubicBezTo>
                        <a:pt x="78372" y="109490"/>
                        <a:pt x="78372" y="109490"/>
                        <a:pt x="78372" y="109490"/>
                      </a:cubicBezTo>
                      <a:cubicBezTo>
                        <a:pt x="78372" y="109490"/>
                        <a:pt x="78372" y="109490"/>
                        <a:pt x="78372" y="109490"/>
                      </a:cubicBezTo>
                      <a:lnTo>
                        <a:pt x="79524" y="108338"/>
                      </a:lnTo>
                      <a:lnTo>
                        <a:pt x="79524" y="111795"/>
                      </a:lnTo>
                      <a:lnTo>
                        <a:pt x="79524" y="111795"/>
                      </a:lnTo>
                      <a:cubicBezTo>
                        <a:pt x="79524" y="111795"/>
                        <a:pt x="79524" y="111795"/>
                        <a:pt x="79524" y="111795"/>
                      </a:cubicBezTo>
                      <a:cubicBezTo>
                        <a:pt x="79524" y="111795"/>
                        <a:pt x="79524" y="111795"/>
                        <a:pt x="79524" y="111795"/>
                      </a:cubicBezTo>
                      <a:cubicBezTo>
                        <a:pt x="79524" y="111795"/>
                        <a:pt x="79524" y="111795"/>
                        <a:pt x="79524" y="111795"/>
                      </a:cubicBezTo>
                      <a:lnTo>
                        <a:pt x="79524" y="111795"/>
                      </a:lnTo>
                      <a:lnTo>
                        <a:pt x="79524" y="111795"/>
                      </a:lnTo>
                      <a:cubicBezTo>
                        <a:pt x="79524" y="111795"/>
                        <a:pt x="79524" y="111795"/>
                        <a:pt x="79524" y="111795"/>
                      </a:cubicBezTo>
                      <a:cubicBezTo>
                        <a:pt x="79524" y="111795"/>
                        <a:pt x="79524" y="111795"/>
                        <a:pt x="79524" y="111795"/>
                      </a:cubicBezTo>
                      <a:cubicBezTo>
                        <a:pt x="79524" y="111795"/>
                        <a:pt x="79524" y="111795"/>
                        <a:pt x="79524" y="111795"/>
                      </a:cubicBezTo>
                      <a:lnTo>
                        <a:pt x="79524" y="111795"/>
                      </a:lnTo>
                      <a:lnTo>
                        <a:pt x="97965" y="122168"/>
                      </a:lnTo>
                      <a:cubicBezTo>
                        <a:pt x="97965" y="122168"/>
                        <a:pt x="97965" y="122168"/>
                        <a:pt x="99117" y="122168"/>
                      </a:cubicBezTo>
                      <a:cubicBezTo>
                        <a:pt x="99117" y="122168"/>
                        <a:pt x="99117" y="122168"/>
                        <a:pt x="99117" y="122168"/>
                      </a:cubicBezTo>
                      <a:cubicBezTo>
                        <a:pt x="99117" y="122168"/>
                        <a:pt x="99117" y="122168"/>
                        <a:pt x="99117" y="122168"/>
                      </a:cubicBezTo>
                      <a:cubicBezTo>
                        <a:pt x="99117" y="122168"/>
                        <a:pt x="99117" y="122168"/>
                        <a:pt x="99117" y="122168"/>
                      </a:cubicBezTo>
                      <a:cubicBezTo>
                        <a:pt x="99117" y="122168"/>
                        <a:pt x="99117" y="122168"/>
                        <a:pt x="100269" y="122168"/>
                      </a:cubicBezTo>
                      <a:cubicBezTo>
                        <a:pt x="100269" y="122168"/>
                        <a:pt x="100269" y="122168"/>
                        <a:pt x="100269" y="122168"/>
                      </a:cubicBezTo>
                      <a:lnTo>
                        <a:pt x="100269" y="122168"/>
                      </a:lnTo>
                      <a:lnTo>
                        <a:pt x="100269" y="122168"/>
                      </a:lnTo>
                      <a:lnTo>
                        <a:pt x="100269" y="122168"/>
                      </a:lnTo>
                      <a:cubicBezTo>
                        <a:pt x="100269" y="122168"/>
                        <a:pt x="100269" y="122168"/>
                        <a:pt x="100269" y="122168"/>
                      </a:cubicBezTo>
                      <a:cubicBezTo>
                        <a:pt x="100269" y="122168"/>
                        <a:pt x="100269" y="122168"/>
                        <a:pt x="100269" y="122168"/>
                      </a:cubicBezTo>
                      <a:cubicBezTo>
                        <a:pt x="100269" y="122168"/>
                        <a:pt x="100269" y="122168"/>
                        <a:pt x="100269" y="122168"/>
                      </a:cubicBezTo>
                      <a:cubicBezTo>
                        <a:pt x="100269" y="122168"/>
                        <a:pt x="100269" y="122168"/>
                        <a:pt x="100269" y="122168"/>
                      </a:cubicBezTo>
                      <a:lnTo>
                        <a:pt x="100269" y="122168"/>
                      </a:lnTo>
                      <a:cubicBezTo>
                        <a:pt x="100269" y="122168"/>
                        <a:pt x="100269" y="122168"/>
                        <a:pt x="100269" y="122168"/>
                      </a:cubicBezTo>
                      <a:cubicBezTo>
                        <a:pt x="100269" y="122168"/>
                        <a:pt x="100269" y="122168"/>
                        <a:pt x="100269" y="122168"/>
                      </a:cubicBezTo>
                      <a:cubicBezTo>
                        <a:pt x="100269" y="122168"/>
                        <a:pt x="100269" y="122168"/>
                        <a:pt x="101422" y="122168"/>
                      </a:cubicBezTo>
                      <a:lnTo>
                        <a:pt x="102575" y="121015"/>
                      </a:lnTo>
                      <a:lnTo>
                        <a:pt x="102575" y="124473"/>
                      </a:lnTo>
                      <a:cubicBezTo>
                        <a:pt x="102575" y="124473"/>
                        <a:pt x="102575" y="124473"/>
                        <a:pt x="102575" y="124473"/>
                      </a:cubicBezTo>
                      <a:lnTo>
                        <a:pt x="102575" y="124473"/>
                      </a:lnTo>
                      <a:cubicBezTo>
                        <a:pt x="102575" y="124473"/>
                        <a:pt x="102575" y="124473"/>
                        <a:pt x="102575" y="124473"/>
                      </a:cubicBezTo>
                      <a:cubicBezTo>
                        <a:pt x="102575" y="124473"/>
                        <a:pt x="102575" y="124473"/>
                        <a:pt x="102575" y="124473"/>
                      </a:cubicBezTo>
                      <a:cubicBezTo>
                        <a:pt x="102575" y="124473"/>
                        <a:pt x="102575" y="124473"/>
                        <a:pt x="102575" y="124473"/>
                      </a:cubicBezTo>
                      <a:lnTo>
                        <a:pt x="102575" y="124473"/>
                      </a:lnTo>
                      <a:cubicBezTo>
                        <a:pt x="102575" y="124473"/>
                        <a:pt x="102575" y="124473"/>
                        <a:pt x="102575" y="124473"/>
                      </a:cubicBezTo>
                      <a:cubicBezTo>
                        <a:pt x="102575" y="124473"/>
                        <a:pt x="102575" y="124473"/>
                        <a:pt x="102575" y="124473"/>
                      </a:cubicBezTo>
                      <a:cubicBezTo>
                        <a:pt x="102575" y="124473"/>
                        <a:pt x="102575" y="124473"/>
                        <a:pt x="102575" y="124473"/>
                      </a:cubicBezTo>
                      <a:lnTo>
                        <a:pt x="102575" y="124473"/>
                      </a:lnTo>
                      <a:lnTo>
                        <a:pt x="227047" y="193625"/>
                      </a:lnTo>
                      <a:cubicBezTo>
                        <a:pt x="227047" y="193625"/>
                        <a:pt x="227047" y="193625"/>
                        <a:pt x="228200" y="193625"/>
                      </a:cubicBezTo>
                      <a:cubicBezTo>
                        <a:pt x="228200" y="193625"/>
                        <a:pt x="228200" y="193625"/>
                        <a:pt x="228200" y="193625"/>
                      </a:cubicBezTo>
                      <a:cubicBezTo>
                        <a:pt x="228200" y="193625"/>
                        <a:pt x="228200" y="193625"/>
                        <a:pt x="228200" y="193625"/>
                      </a:cubicBezTo>
                      <a:cubicBezTo>
                        <a:pt x="228200" y="193625"/>
                        <a:pt x="228200" y="193625"/>
                        <a:pt x="228200" y="193625"/>
                      </a:cubicBezTo>
                      <a:cubicBezTo>
                        <a:pt x="228200" y="193625"/>
                        <a:pt x="228200" y="193625"/>
                        <a:pt x="228200" y="193625"/>
                      </a:cubicBezTo>
                      <a:cubicBezTo>
                        <a:pt x="228200" y="193625"/>
                        <a:pt x="228200" y="193625"/>
                        <a:pt x="228200" y="193625"/>
                      </a:cubicBezTo>
                      <a:lnTo>
                        <a:pt x="228200" y="193625"/>
                      </a:lnTo>
                      <a:cubicBezTo>
                        <a:pt x="228200" y="193625"/>
                        <a:pt x="228200" y="193625"/>
                        <a:pt x="228200" y="193625"/>
                      </a:cubicBezTo>
                      <a:cubicBezTo>
                        <a:pt x="228200" y="193625"/>
                        <a:pt x="228200" y="193625"/>
                        <a:pt x="228200" y="193625"/>
                      </a:cubicBezTo>
                      <a:cubicBezTo>
                        <a:pt x="228200" y="193625"/>
                        <a:pt x="228200" y="193625"/>
                        <a:pt x="228200" y="193625"/>
                      </a:cubicBezTo>
                      <a:lnTo>
                        <a:pt x="228200" y="193625"/>
                      </a:lnTo>
                      <a:cubicBezTo>
                        <a:pt x="228200" y="193625"/>
                        <a:pt x="228200" y="193625"/>
                        <a:pt x="228200" y="193625"/>
                      </a:cubicBezTo>
                      <a:cubicBezTo>
                        <a:pt x="228200" y="193625"/>
                        <a:pt x="228200" y="193625"/>
                        <a:pt x="228200" y="193625"/>
                      </a:cubicBezTo>
                      <a:cubicBezTo>
                        <a:pt x="228200" y="193625"/>
                        <a:pt x="228200" y="193625"/>
                        <a:pt x="228200" y="193625"/>
                      </a:cubicBezTo>
                      <a:cubicBezTo>
                        <a:pt x="228200" y="193625"/>
                        <a:pt x="228200" y="193625"/>
                        <a:pt x="229352" y="193625"/>
                      </a:cubicBezTo>
                      <a:lnTo>
                        <a:pt x="230505" y="192472"/>
                      </a:lnTo>
                      <a:lnTo>
                        <a:pt x="230505" y="195929"/>
                      </a:lnTo>
                      <a:cubicBezTo>
                        <a:pt x="230505" y="195929"/>
                        <a:pt x="230505" y="195929"/>
                        <a:pt x="230505" y="195929"/>
                      </a:cubicBezTo>
                      <a:cubicBezTo>
                        <a:pt x="230505" y="195929"/>
                        <a:pt x="230505" y="195929"/>
                        <a:pt x="230505" y="195929"/>
                      </a:cubicBezTo>
                      <a:cubicBezTo>
                        <a:pt x="230505" y="195929"/>
                        <a:pt x="230505" y="195929"/>
                        <a:pt x="230505" y="195929"/>
                      </a:cubicBezTo>
                      <a:cubicBezTo>
                        <a:pt x="230505" y="195929"/>
                        <a:pt x="230505" y="195929"/>
                        <a:pt x="230505" y="195929"/>
                      </a:cubicBezTo>
                      <a:lnTo>
                        <a:pt x="230505" y="195929"/>
                      </a:lnTo>
                      <a:cubicBezTo>
                        <a:pt x="230505" y="195929"/>
                        <a:pt x="230505" y="195929"/>
                        <a:pt x="230505" y="195929"/>
                      </a:cubicBezTo>
                      <a:lnTo>
                        <a:pt x="230505" y="195929"/>
                      </a:lnTo>
                      <a:cubicBezTo>
                        <a:pt x="230505" y="195929"/>
                        <a:pt x="230505" y="195929"/>
                        <a:pt x="230505" y="195929"/>
                      </a:cubicBezTo>
                      <a:lnTo>
                        <a:pt x="230505" y="195929"/>
                      </a:lnTo>
                      <a:lnTo>
                        <a:pt x="248945" y="206302"/>
                      </a:lnTo>
                      <a:cubicBezTo>
                        <a:pt x="248945" y="206302"/>
                        <a:pt x="248945" y="206302"/>
                        <a:pt x="250098" y="206302"/>
                      </a:cubicBezTo>
                      <a:cubicBezTo>
                        <a:pt x="250098" y="206302"/>
                        <a:pt x="250098" y="206302"/>
                        <a:pt x="250098" y="206302"/>
                      </a:cubicBezTo>
                      <a:cubicBezTo>
                        <a:pt x="250098" y="206302"/>
                        <a:pt x="250098" y="206302"/>
                        <a:pt x="250098" y="206302"/>
                      </a:cubicBezTo>
                      <a:cubicBezTo>
                        <a:pt x="250098" y="206302"/>
                        <a:pt x="250098" y="206302"/>
                        <a:pt x="250098" y="206302"/>
                      </a:cubicBezTo>
                      <a:cubicBezTo>
                        <a:pt x="250098" y="206302"/>
                        <a:pt x="250098" y="206302"/>
                        <a:pt x="250098" y="206302"/>
                      </a:cubicBezTo>
                      <a:cubicBezTo>
                        <a:pt x="250098" y="206302"/>
                        <a:pt x="250098" y="206302"/>
                        <a:pt x="250098" y="206302"/>
                      </a:cubicBezTo>
                      <a:lnTo>
                        <a:pt x="250098" y="206302"/>
                      </a:lnTo>
                      <a:cubicBezTo>
                        <a:pt x="250098" y="206302"/>
                        <a:pt x="250098" y="206302"/>
                        <a:pt x="250098" y="206302"/>
                      </a:cubicBezTo>
                      <a:lnTo>
                        <a:pt x="250098" y="206302"/>
                      </a:lnTo>
                      <a:cubicBezTo>
                        <a:pt x="250098" y="206302"/>
                        <a:pt x="250098" y="206302"/>
                        <a:pt x="250098" y="206302"/>
                      </a:cubicBezTo>
                      <a:cubicBezTo>
                        <a:pt x="250098" y="206302"/>
                        <a:pt x="250098" y="206302"/>
                        <a:pt x="250098" y="206302"/>
                      </a:cubicBezTo>
                      <a:cubicBezTo>
                        <a:pt x="250098" y="206302"/>
                        <a:pt x="250098" y="206302"/>
                        <a:pt x="250098" y="206302"/>
                      </a:cubicBezTo>
                      <a:cubicBezTo>
                        <a:pt x="250098" y="206302"/>
                        <a:pt x="250098" y="206302"/>
                        <a:pt x="250098" y="206302"/>
                      </a:cubicBezTo>
                      <a:cubicBezTo>
                        <a:pt x="250098" y="206302"/>
                        <a:pt x="250098" y="206302"/>
                        <a:pt x="250098" y="206302"/>
                      </a:cubicBezTo>
                      <a:cubicBezTo>
                        <a:pt x="250098" y="206302"/>
                        <a:pt x="250098" y="206302"/>
                        <a:pt x="250098" y="206302"/>
                      </a:cubicBezTo>
                      <a:cubicBezTo>
                        <a:pt x="250098" y="206302"/>
                        <a:pt x="250098" y="206302"/>
                        <a:pt x="250098" y="206302"/>
                      </a:cubicBezTo>
                      <a:lnTo>
                        <a:pt x="251250" y="205150"/>
                      </a:lnTo>
                      <a:lnTo>
                        <a:pt x="251250" y="208607"/>
                      </a:lnTo>
                      <a:lnTo>
                        <a:pt x="251250" y="208607"/>
                      </a:lnTo>
                      <a:cubicBezTo>
                        <a:pt x="251250" y="208607"/>
                        <a:pt x="251250" y="208607"/>
                        <a:pt x="251250" y="208607"/>
                      </a:cubicBezTo>
                      <a:cubicBezTo>
                        <a:pt x="251250" y="208607"/>
                        <a:pt x="251250" y="208607"/>
                        <a:pt x="251250" y="208607"/>
                      </a:cubicBezTo>
                      <a:cubicBezTo>
                        <a:pt x="251250" y="208607"/>
                        <a:pt x="251250" y="208607"/>
                        <a:pt x="251250" y="208607"/>
                      </a:cubicBezTo>
                      <a:cubicBezTo>
                        <a:pt x="251250" y="208607"/>
                        <a:pt x="251250" y="208607"/>
                        <a:pt x="251250" y="208607"/>
                      </a:cubicBezTo>
                      <a:lnTo>
                        <a:pt x="251250" y="208607"/>
                      </a:lnTo>
                      <a:lnTo>
                        <a:pt x="251250" y="208607"/>
                      </a:lnTo>
                      <a:cubicBezTo>
                        <a:pt x="251250" y="208607"/>
                        <a:pt x="251250" y="208607"/>
                        <a:pt x="251250" y="208607"/>
                      </a:cubicBezTo>
                      <a:cubicBezTo>
                        <a:pt x="251250" y="208607"/>
                        <a:pt x="251250" y="208607"/>
                        <a:pt x="251250" y="208607"/>
                      </a:cubicBezTo>
                      <a:lnTo>
                        <a:pt x="251250" y="208607"/>
                      </a:lnTo>
                      <a:lnTo>
                        <a:pt x="269691" y="218980"/>
                      </a:lnTo>
                      <a:cubicBezTo>
                        <a:pt x="269691" y="218980"/>
                        <a:pt x="269691" y="218980"/>
                        <a:pt x="270843" y="218980"/>
                      </a:cubicBezTo>
                      <a:cubicBezTo>
                        <a:pt x="270843" y="218980"/>
                        <a:pt x="270843" y="218980"/>
                        <a:pt x="270843" y="218980"/>
                      </a:cubicBezTo>
                      <a:cubicBezTo>
                        <a:pt x="270843" y="218980"/>
                        <a:pt x="270843" y="218980"/>
                        <a:pt x="270843" y="218980"/>
                      </a:cubicBezTo>
                      <a:cubicBezTo>
                        <a:pt x="270843" y="218980"/>
                        <a:pt x="270843" y="218980"/>
                        <a:pt x="270843" y="218980"/>
                      </a:cubicBezTo>
                      <a:cubicBezTo>
                        <a:pt x="270843" y="218980"/>
                        <a:pt x="270843" y="218980"/>
                        <a:pt x="270843" y="218980"/>
                      </a:cubicBezTo>
                      <a:cubicBezTo>
                        <a:pt x="270843" y="218980"/>
                        <a:pt x="270843" y="218980"/>
                        <a:pt x="270843" y="218980"/>
                      </a:cubicBezTo>
                      <a:lnTo>
                        <a:pt x="270843" y="218980"/>
                      </a:lnTo>
                      <a:lnTo>
                        <a:pt x="270843" y="218980"/>
                      </a:lnTo>
                      <a:lnTo>
                        <a:pt x="270843" y="218980"/>
                      </a:lnTo>
                      <a:cubicBezTo>
                        <a:pt x="270843" y="218980"/>
                        <a:pt x="270843" y="218980"/>
                        <a:pt x="270843" y="218980"/>
                      </a:cubicBezTo>
                      <a:cubicBezTo>
                        <a:pt x="270843" y="218980"/>
                        <a:pt x="270843" y="218980"/>
                        <a:pt x="270843" y="218980"/>
                      </a:cubicBezTo>
                      <a:cubicBezTo>
                        <a:pt x="270843" y="218980"/>
                        <a:pt x="270843" y="218980"/>
                        <a:pt x="270843" y="218980"/>
                      </a:cubicBezTo>
                      <a:cubicBezTo>
                        <a:pt x="270843" y="218980"/>
                        <a:pt x="270843" y="218980"/>
                        <a:pt x="270843" y="218980"/>
                      </a:cubicBezTo>
                      <a:lnTo>
                        <a:pt x="270843" y="218980"/>
                      </a:lnTo>
                      <a:cubicBezTo>
                        <a:pt x="270843" y="218980"/>
                        <a:pt x="270843" y="218980"/>
                        <a:pt x="270843" y="218980"/>
                      </a:cubicBezTo>
                      <a:cubicBezTo>
                        <a:pt x="270843" y="218980"/>
                        <a:pt x="270843" y="218980"/>
                        <a:pt x="270843" y="218980"/>
                      </a:cubicBezTo>
                      <a:cubicBezTo>
                        <a:pt x="270843" y="218980"/>
                        <a:pt x="270843" y="218980"/>
                        <a:pt x="271996" y="218980"/>
                      </a:cubicBezTo>
                      <a:lnTo>
                        <a:pt x="273148" y="217828"/>
                      </a:lnTo>
                      <a:lnTo>
                        <a:pt x="273148" y="221285"/>
                      </a:lnTo>
                      <a:lnTo>
                        <a:pt x="273148" y="221285"/>
                      </a:lnTo>
                      <a:cubicBezTo>
                        <a:pt x="273148" y="221285"/>
                        <a:pt x="273148" y="221285"/>
                        <a:pt x="273148" y="221285"/>
                      </a:cubicBezTo>
                      <a:cubicBezTo>
                        <a:pt x="273148" y="221285"/>
                        <a:pt x="273148" y="221285"/>
                        <a:pt x="273148" y="221285"/>
                      </a:cubicBezTo>
                      <a:cubicBezTo>
                        <a:pt x="273148" y="221285"/>
                        <a:pt x="273148" y="221285"/>
                        <a:pt x="273148" y="221285"/>
                      </a:cubicBezTo>
                      <a:cubicBezTo>
                        <a:pt x="273148" y="221285"/>
                        <a:pt x="273148" y="221285"/>
                        <a:pt x="273148" y="221285"/>
                      </a:cubicBezTo>
                      <a:lnTo>
                        <a:pt x="273148" y="221285"/>
                      </a:lnTo>
                      <a:cubicBezTo>
                        <a:pt x="273148" y="221285"/>
                        <a:pt x="273148" y="221285"/>
                        <a:pt x="273148" y="221285"/>
                      </a:cubicBezTo>
                      <a:cubicBezTo>
                        <a:pt x="273148" y="221285"/>
                        <a:pt x="273148" y="221285"/>
                        <a:pt x="273148" y="221285"/>
                      </a:cubicBezTo>
                      <a:cubicBezTo>
                        <a:pt x="273148" y="221285"/>
                        <a:pt x="273148" y="221285"/>
                        <a:pt x="273148" y="221285"/>
                      </a:cubicBezTo>
                      <a:cubicBezTo>
                        <a:pt x="273148" y="221285"/>
                        <a:pt x="273148" y="221285"/>
                        <a:pt x="273148" y="221285"/>
                      </a:cubicBezTo>
                      <a:lnTo>
                        <a:pt x="291589" y="231658"/>
                      </a:lnTo>
                      <a:cubicBezTo>
                        <a:pt x="291589" y="231658"/>
                        <a:pt x="291589" y="231658"/>
                        <a:pt x="292741" y="231658"/>
                      </a:cubicBezTo>
                      <a:cubicBezTo>
                        <a:pt x="292741" y="231658"/>
                        <a:pt x="292741" y="231658"/>
                        <a:pt x="292741" y="231658"/>
                      </a:cubicBezTo>
                      <a:cubicBezTo>
                        <a:pt x="292741" y="231658"/>
                        <a:pt x="292741" y="231658"/>
                        <a:pt x="292741" y="231658"/>
                      </a:cubicBezTo>
                      <a:cubicBezTo>
                        <a:pt x="292741" y="231658"/>
                        <a:pt x="292741" y="231658"/>
                        <a:pt x="292741" y="231658"/>
                      </a:cubicBezTo>
                      <a:cubicBezTo>
                        <a:pt x="292741" y="231658"/>
                        <a:pt x="292741" y="231658"/>
                        <a:pt x="292741" y="231658"/>
                      </a:cubicBezTo>
                      <a:cubicBezTo>
                        <a:pt x="292741" y="231658"/>
                        <a:pt x="292741" y="231658"/>
                        <a:pt x="292741" y="231658"/>
                      </a:cubicBezTo>
                      <a:lnTo>
                        <a:pt x="292741" y="231658"/>
                      </a:lnTo>
                      <a:cubicBezTo>
                        <a:pt x="292741" y="231658"/>
                        <a:pt x="292741" y="231658"/>
                        <a:pt x="292741" y="231658"/>
                      </a:cubicBezTo>
                      <a:cubicBezTo>
                        <a:pt x="292741" y="231658"/>
                        <a:pt x="292741" y="231658"/>
                        <a:pt x="292741" y="231658"/>
                      </a:cubicBezTo>
                      <a:cubicBezTo>
                        <a:pt x="292741" y="231658"/>
                        <a:pt x="292741" y="231658"/>
                        <a:pt x="292741" y="231658"/>
                      </a:cubicBezTo>
                      <a:lnTo>
                        <a:pt x="292741" y="231658"/>
                      </a:lnTo>
                      <a:lnTo>
                        <a:pt x="292741" y="231658"/>
                      </a:lnTo>
                      <a:cubicBezTo>
                        <a:pt x="292741" y="231658"/>
                        <a:pt x="292741" y="231658"/>
                        <a:pt x="292741" y="231658"/>
                      </a:cubicBezTo>
                      <a:cubicBezTo>
                        <a:pt x="292741" y="231658"/>
                        <a:pt x="292741" y="231658"/>
                        <a:pt x="292741" y="231658"/>
                      </a:cubicBezTo>
                      <a:cubicBezTo>
                        <a:pt x="292741" y="231658"/>
                        <a:pt x="292741" y="231658"/>
                        <a:pt x="292741" y="231658"/>
                      </a:cubicBezTo>
                      <a:lnTo>
                        <a:pt x="293894" y="230505"/>
                      </a:lnTo>
                      <a:lnTo>
                        <a:pt x="293894" y="233963"/>
                      </a:lnTo>
                      <a:cubicBezTo>
                        <a:pt x="293894" y="233963"/>
                        <a:pt x="293894" y="233963"/>
                        <a:pt x="293894" y="233963"/>
                      </a:cubicBezTo>
                      <a:cubicBezTo>
                        <a:pt x="293894" y="233963"/>
                        <a:pt x="293894" y="233963"/>
                        <a:pt x="293894" y="233963"/>
                      </a:cubicBezTo>
                      <a:cubicBezTo>
                        <a:pt x="293894" y="233963"/>
                        <a:pt x="293894" y="233963"/>
                        <a:pt x="293894" y="233963"/>
                      </a:cubicBezTo>
                      <a:cubicBezTo>
                        <a:pt x="293894" y="233963"/>
                        <a:pt x="293894" y="233963"/>
                        <a:pt x="293894" y="233963"/>
                      </a:cubicBezTo>
                      <a:lnTo>
                        <a:pt x="293894" y="233963"/>
                      </a:lnTo>
                      <a:cubicBezTo>
                        <a:pt x="293894" y="233963"/>
                        <a:pt x="293894" y="233963"/>
                        <a:pt x="293894" y="233963"/>
                      </a:cubicBezTo>
                      <a:cubicBezTo>
                        <a:pt x="293894" y="233963"/>
                        <a:pt x="293894" y="233963"/>
                        <a:pt x="293894" y="233963"/>
                      </a:cubicBezTo>
                      <a:cubicBezTo>
                        <a:pt x="293894" y="233963"/>
                        <a:pt x="293894" y="233963"/>
                        <a:pt x="293894" y="233963"/>
                      </a:cubicBezTo>
                      <a:lnTo>
                        <a:pt x="293894" y="233963"/>
                      </a:lnTo>
                      <a:lnTo>
                        <a:pt x="312334" y="244335"/>
                      </a:lnTo>
                      <a:cubicBezTo>
                        <a:pt x="312334" y="244335"/>
                        <a:pt x="312334" y="244335"/>
                        <a:pt x="313487" y="244335"/>
                      </a:cubicBezTo>
                      <a:cubicBezTo>
                        <a:pt x="313487" y="244335"/>
                        <a:pt x="313487" y="244335"/>
                        <a:pt x="313487" y="244335"/>
                      </a:cubicBezTo>
                      <a:cubicBezTo>
                        <a:pt x="313487" y="244335"/>
                        <a:pt x="313487" y="244335"/>
                        <a:pt x="313487" y="244335"/>
                      </a:cubicBezTo>
                      <a:cubicBezTo>
                        <a:pt x="313487" y="244335"/>
                        <a:pt x="313487" y="244335"/>
                        <a:pt x="313487" y="244335"/>
                      </a:cubicBezTo>
                      <a:cubicBezTo>
                        <a:pt x="313487" y="244335"/>
                        <a:pt x="313487" y="244335"/>
                        <a:pt x="313487" y="244335"/>
                      </a:cubicBezTo>
                      <a:cubicBezTo>
                        <a:pt x="313487" y="244335"/>
                        <a:pt x="313487" y="244335"/>
                        <a:pt x="313487" y="244335"/>
                      </a:cubicBezTo>
                      <a:lnTo>
                        <a:pt x="314639" y="244335"/>
                      </a:lnTo>
                      <a:cubicBezTo>
                        <a:pt x="314639" y="244335"/>
                        <a:pt x="314639" y="244335"/>
                        <a:pt x="314639" y="244335"/>
                      </a:cubicBezTo>
                      <a:cubicBezTo>
                        <a:pt x="314639" y="244335"/>
                        <a:pt x="314639" y="244335"/>
                        <a:pt x="314639" y="244335"/>
                      </a:cubicBezTo>
                      <a:lnTo>
                        <a:pt x="314639" y="244335"/>
                      </a:lnTo>
                      <a:cubicBezTo>
                        <a:pt x="314639" y="244335"/>
                        <a:pt x="314639" y="244335"/>
                        <a:pt x="314639" y="244335"/>
                      </a:cubicBezTo>
                      <a:cubicBezTo>
                        <a:pt x="314639" y="244335"/>
                        <a:pt x="314639" y="244335"/>
                        <a:pt x="314639" y="244335"/>
                      </a:cubicBezTo>
                      <a:cubicBezTo>
                        <a:pt x="314639" y="244335"/>
                        <a:pt x="314639" y="244335"/>
                        <a:pt x="314639" y="244335"/>
                      </a:cubicBezTo>
                      <a:cubicBezTo>
                        <a:pt x="314639" y="244335"/>
                        <a:pt x="314639" y="244335"/>
                        <a:pt x="314639" y="244335"/>
                      </a:cubicBezTo>
                      <a:lnTo>
                        <a:pt x="315792" y="243183"/>
                      </a:lnTo>
                      <a:lnTo>
                        <a:pt x="315792" y="246641"/>
                      </a:lnTo>
                      <a:lnTo>
                        <a:pt x="315792" y="246641"/>
                      </a:lnTo>
                      <a:cubicBezTo>
                        <a:pt x="315792" y="246641"/>
                        <a:pt x="315792" y="246641"/>
                        <a:pt x="315792" y="246641"/>
                      </a:cubicBezTo>
                      <a:cubicBezTo>
                        <a:pt x="315792" y="246641"/>
                        <a:pt x="315792" y="246641"/>
                        <a:pt x="315792" y="246641"/>
                      </a:cubicBezTo>
                      <a:cubicBezTo>
                        <a:pt x="315792" y="246641"/>
                        <a:pt x="315792" y="246641"/>
                        <a:pt x="315792" y="246641"/>
                      </a:cubicBezTo>
                      <a:cubicBezTo>
                        <a:pt x="315792" y="246641"/>
                        <a:pt x="315792" y="246641"/>
                        <a:pt x="315792" y="246641"/>
                      </a:cubicBezTo>
                      <a:cubicBezTo>
                        <a:pt x="315792" y="246641"/>
                        <a:pt x="315792" y="246641"/>
                        <a:pt x="315792" y="246641"/>
                      </a:cubicBezTo>
                      <a:cubicBezTo>
                        <a:pt x="315792" y="246641"/>
                        <a:pt x="315792" y="246641"/>
                        <a:pt x="315792" y="246641"/>
                      </a:cubicBezTo>
                      <a:cubicBezTo>
                        <a:pt x="315792" y="246641"/>
                        <a:pt x="315792" y="246641"/>
                        <a:pt x="315792" y="246641"/>
                      </a:cubicBezTo>
                      <a:cubicBezTo>
                        <a:pt x="315792" y="246641"/>
                        <a:pt x="315792" y="246641"/>
                        <a:pt x="315792" y="246641"/>
                      </a:cubicBezTo>
                      <a:lnTo>
                        <a:pt x="329622" y="254708"/>
                      </a:lnTo>
                      <a:cubicBezTo>
                        <a:pt x="329622" y="254708"/>
                        <a:pt x="329622" y="254708"/>
                        <a:pt x="330774" y="254708"/>
                      </a:cubicBezTo>
                      <a:cubicBezTo>
                        <a:pt x="330774" y="254708"/>
                        <a:pt x="330774" y="254708"/>
                        <a:pt x="330774" y="254708"/>
                      </a:cubicBezTo>
                      <a:cubicBezTo>
                        <a:pt x="330774" y="254708"/>
                        <a:pt x="330774" y="254708"/>
                        <a:pt x="330774" y="254708"/>
                      </a:cubicBezTo>
                      <a:cubicBezTo>
                        <a:pt x="330774" y="254708"/>
                        <a:pt x="330774" y="254708"/>
                        <a:pt x="330774" y="254708"/>
                      </a:cubicBezTo>
                      <a:cubicBezTo>
                        <a:pt x="330774" y="254708"/>
                        <a:pt x="330774" y="254708"/>
                        <a:pt x="330774" y="254708"/>
                      </a:cubicBezTo>
                      <a:cubicBezTo>
                        <a:pt x="330774" y="254708"/>
                        <a:pt x="330774" y="254708"/>
                        <a:pt x="330774" y="254708"/>
                      </a:cubicBezTo>
                      <a:lnTo>
                        <a:pt x="330774" y="254708"/>
                      </a:lnTo>
                      <a:lnTo>
                        <a:pt x="330774" y="254708"/>
                      </a:lnTo>
                      <a:lnTo>
                        <a:pt x="330774" y="254708"/>
                      </a:lnTo>
                      <a:cubicBezTo>
                        <a:pt x="330774" y="254708"/>
                        <a:pt x="330774" y="254708"/>
                        <a:pt x="330774" y="254708"/>
                      </a:cubicBezTo>
                      <a:cubicBezTo>
                        <a:pt x="330774" y="254708"/>
                        <a:pt x="330774" y="254708"/>
                        <a:pt x="330774" y="254708"/>
                      </a:cubicBezTo>
                      <a:lnTo>
                        <a:pt x="330774" y="254708"/>
                      </a:lnTo>
                      <a:cubicBezTo>
                        <a:pt x="330774" y="254708"/>
                        <a:pt x="330774" y="254708"/>
                        <a:pt x="330774" y="254708"/>
                      </a:cubicBezTo>
                      <a:cubicBezTo>
                        <a:pt x="330774" y="254708"/>
                        <a:pt x="330774" y="254708"/>
                        <a:pt x="330774" y="254708"/>
                      </a:cubicBezTo>
                      <a:cubicBezTo>
                        <a:pt x="330774" y="254708"/>
                        <a:pt x="330774" y="254708"/>
                        <a:pt x="330774" y="254708"/>
                      </a:cubicBezTo>
                      <a:cubicBezTo>
                        <a:pt x="330774" y="254708"/>
                        <a:pt x="330774" y="254708"/>
                        <a:pt x="330774" y="254708"/>
                      </a:cubicBezTo>
                      <a:lnTo>
                        <a:pt x="345758" y="246641"/>
                      </a:lnTo>
                      <a:cubicBezTo>
                        <a:pt x="346910" y="246641"/>
                        <a:pt x="346910" y="245488"/>
                        <a:pt x="346910" y="245488"/>
                      </a:cubicBezTo>
                      <a:lnTo>
                        <a:pt x="346910" y="240878"/>
                      </a:lnTo>
                      <a:cubicBezTo>
                        <a:pt x="346910" y="240878"/>
                        <a:pt x="346910" y="240878"/>
                        <a:pt x="346910" y="240878"/>
                      </a:cubicBezTo>
                      <a:cubicBezTo>
                        <a:pt x="346910" y="240878"/>
                        <a:pt x="346910" y="240878"/>
                        <a:pt x="346910" y="240878"/>
                      </a:cubicBezTo>
                      <a:lnTo>
                        <a:pt x="346910" y="240878"/>
                      </a:lnTo>
                      <a:cubicBezTo>
                        <a:pt x="346910" y="240878"/>
                        <a:pt x="346910" y="240878"/>
                        <a:pt x="346910" y="240878"/>
                      </a:cubicBezTo>
                      <a:cubicBezTo>
                        <a:pt x="346910" y="240878"/>
                        <a:pt x="346910" y="240878"/>
                        <a:pt x="346910" y="240878"/>
                      </a:cubicBezTo>
                      <a:cubicBezTo>
                        <a:pt x="346910" y="240878"/>
                        <a:pt x="346910" y="240878"/>
                        <a:pt x="346910" y="240878"/>
                      </a:cubicBezTo>
                      <a:cubicBezTo>
                        <a:pt x="346910" y="240878"/>
                        <a:pt x="346910" y="240878"/>
                        <a:pt x="346910" y="240878"/>
                      </a:cubicBezTo>
                      <a:lnTo>
                        <a:pt x="361893" y="232810"/>
                      </a:lnTo>
                      <a:cubicBezTo>
                        <a:pt x="363045" y="232810"/>
                        <a:pt x="363045" y="231658"/>
                        <a:pt x="363045" y="231658"/>
                      </a:cubicBezTo>
                      <a:lnTo>
                        <a:pt x="363045" y="228201"/>
                      </a:lnTo>
                      <a:lnTo>
                        <a:pt x="368808" y="231658"/>
                      </a:lnTo>
                      <a:cubicBezTo>
                        <a:pt x="368808" y="231658"/>
                        <a:pt x="368808" y="231658"/>
                        <a:pt x="369961" y="231658"/>
                      </a:cubicBezTo>
                      <a:cubicBezTo>
                        <a:pt x="369961" y="231658"/>
                        <a:pt x="369961" y="231658"/>
                        <a:pt x="369961" y="231658"/>
                      </a:cubicBezTo>
                      <a:cubicBezTo>
                        <a:pt x="369961" y="231658"/>
                        <a:pt x="369961" y="231658"/>
                        <a:pt x="369961" y="231658"/>
                      </a:cubicBezTo>
                      <a:cubicBezTo>
                        <a:pt x="369961" y="231658"/>
                        <a:pt x="369961" y="231658"/>
                        <a:pt x="369961" y="231658"/>
                      </a:cubicBezTo>
                      <a:cubicBezTo>
                        <a:pt x="369961" y="231658"/>
                        <a:pt x="369961" y="231658"/>
                        <a:pt x="369961" y="231658"/>
                      </a:cubicBezTo>
                      <a:cubicBezTo>
                        <a:pt x="369961" y="231658"/>
                        <a:pt x="369961" y="231658"/>
                        <a:pt x="369961" y="231658"/>
                      </a:cubicBezTo>
                      <a:lnTo>
                        <a:pt x="369961" y="231658"/>
                      </a:lnTo>
                      <a:cubicBezTo>
                        <a:pt x="369961" y="231658"/>
                        <a:pt x="369961" y="231658"/>
                        <a:pt x="369961" y="231658"/>
                      </a:cubicBezTo>
                      <a:cubicBezTo>
                        <a:pt x="369961" y="231658"/>
                        <a:pt x="369961" y="231658"/>
                        <a:pt x="369961" y="231658"/>
                      </a:cubicBezTo>
                      <a:cubicBezTo>
                        <a:pt x="369961" y="231658"/>
                        <a:pt x="369961" y="231658"/>
                        <a:pt x="369961" y="231658"/>
                      </a:cubicBezTo>
                      <a:lnTo>
                        <a:pt x="369961" y="231658"/>
                      </a:lnTo>
                      <a:lnTo>
                        <a:pt x="369961" y="231658"/>
                      </a:lnTo>
                      <a:cubicBezTo>
                        <a:pt x="369961" y="231658"/>
                        <a:pt x="369961" y="231658"/>
                        <a:pt x="369961" y="231658"/>
                      </a:cubicBezTo>
                      <a:cubicBezTo>
                        <a:pt x="369961" y="231658"/>
                        <a:pt x="369961" y="231658"/>
                        <a:pt x="369961" y="231658"/>
                      </a:cubicBezTo>
                      <a:cubicBezTo>
                        <a:pt x="369961" y="231658"/>
                        <a:pt x="369961" y="231658"/>
                        <a:pt x="369961" y="231658"/>
                      </a:cubicBezTo>
                      <a:lnTo>
                        <a:pt x="384943" y="223590"/>
                      </a:lnTo>
                      <a:cubicBezTo>
                        <a:pt x="386096" y="223590"/>
                        <a:pt x="386096" y="222438"/>
                        <a:pt x="386096" y="222438"/>
                      </a:cubicBezTo>
                      <a:lnTo>
                        <a:pt x="386096" y="218980"/>
                      </a:lnTo>
                      <a:lnTo>
                        <a:pt x="387248" y="220133"/>
                      </a:lnTo>
                      <a:cubicBezTo>
                        <a:pt x="387248" y="220133"/>
                        <a:pt x="387248" y="220133"/>
                        <a:pt x="388401" y="220133"/>
                      </a:cubicBezTo>
                      <a:cubicBezTo>
                        <a:pt x="388401" y="220133"/>
                        <a:pt x="388401" y="220133"/>
                        <a:pt x="388401" y="220133"/>
                      </a:cubicBezTo>
                      <a:cubicBezTo>
                        <a:pt x="388401" y="220133"/>
                        <a:pt x="388401" y="220133"/>
                        <a:pt x="388401" y="220133"/>
                      </a:cubicBezTo>
                      <a:cubicBezTo>
                        <a:pt x="388401" y="220133"/>
                        <a:pt x="388401" y="220133"/>
                        <a:pt x="388401" y="220133"/>
                      </a:cubicBezTo>
                      <a:cubicBezTo>
                        <a:pt x="388401" y="220133"/>
                        <a:pt x="388401" y="220133"/>
                        <a:pt x="388401" y="220133"/>
                      </a:cubicBezTo>
                      <a:cubicBezTo>
                        <a:pt x="388401" y="220133"/>
                        <a:pt x="388401" y="220133"/>
                        <a:pt x="388401" y="220133"/>
                      </a:cubicBezTo>
                      <a:lnTo>
                        <a:pt x="388401" y="220133"/>
                      </a:lnTo>
                      <a:cubicBezTo>
                        <a:pt x="388401" y="220133"/>
                        <a:pt x="388401" y="220133"/>
                        <a:pt x="388401" y="220133"/>
                      </a:cubicBezTo>
                      <a:lnTo>
                        <a:pt x="388401" y="220133"/>
                      </a:lnTo>
                      <a:cubicBezTo>
                        <a:pt x="388401" y="220133"/>
                        <a:pt x="388401" y="220133"/>
                        <a:pt x="388401" y="220133"/>
                      </a:cubicBezTo>
                      <a:cubicBezTo>
                        <a:pt x="388401" y="220133"/>
                        <a:pt x="388401" y="220133"/>
                        <a:pt x="388401" y="220133"/>
                      </a:cubicBezTo>
                      <a:cubicBezTo>
                        <a:pt x="388401" y="220133"/>
                        <a:pt x="388401" y="220133"/>
                        <a:pt x="388401" y="220133"/>
                      </a:cubicBezTo>
                      <a:cubicBezTo>
                        <a:pt x="388401" y="220133"/>
                        <a:pt x="388401" y="220133"/>
                        <a:pt x="388401" y="220133"/>
                      </a:cubicBezTo>
                      <a:cubicBezTo>
                        <a:pt x="388401" y="220133"/>
                        <a:pt x="388401" y="220133"/>
                        <a:pt x="388401" y="220133"/>
                      </a:cubicBezTo>
                      <a:cubicBezTo>
                        <a:pt x="388401" y="220133"/>
                        <a:pt x="388401" y="220133"/>
                        <a:pt x="388401" y="220133"/>
                      </a:cubicBezTo>
                      <a:cubicBezTo>
                        <a:pt x="388401" y="220133"/>
                        <a:pt x="388401" y="220133"/>
                        <a:pt x="388401" y="220133"/>
                      </a:cubicBezTo>
                      <a:cubicBezTo>
                        <a:pt x="388401" y="220133"/>
                        <a:pt x="388401" y="220133"/>
                        <a:pt x="388401" y="220133"/>
                      </a:cubicBezTo>
                      <a:lnTo>
                        <a:pt x="403384" y="212065"/>
                      </a:lnTo>
                      <a:cubicBezTo>
                        <a:pt x="404536" y="212065"/>
                        <a:pt x="404536" y="210913"/>
                        <a:pt x="404536" y="210913"/>
                      </a:cubicBezTo>
                      <a:lnTo>
                        <a:pt x="404536" y="207455"/>
                      </a:lnTo>
                      <a:lnTo>
                        <a:pt x="405689" y="208607"/>
                      </a:lnTo>
                      <a:cubicBezTo>
                        <a:pt x="405689" y="208607"/>
                        <a:pt x="405689" y="208607"/>
                        <a:pt x="406841" y="208607"/>
                      </a:cubicBezTo>
                      <a:cubicBezTo>
                        <a:pt x="406841" y="208607"/>
                        <a:pt x="406841" y="208607"/>
                        <a:pt x="406841" y="208607"/>
                      </a:cubicBezTo>
                      <a:cubicBezTo>
                        <a:pt x="406841" y="208607"/>
                        <a:pt x="406841" y="208607"/>
                        <a:pt x="406841" y="208607"/>
                      </a:cubicBezTo>
                      <a:cubicBezTo>
                        <a:pt x="406841" y="208607"/>
                        <a:pt x="406841" y="208607"/>
                        <a:pt x="406841" y="208607"/>
                      </a:cubicBezTo>
                      <a:cubicBezTo>
                        <a:pt x="406841" y="208607"/>
                        <a:pt x="406841" y="208607"/>
                        <a:pt x="406841" y="208607"/>
                      </a:cubicBezTo>
                      <a:lnTo>
                        <a:pt x="406841" y="208607"/>
                      </a:lnTo>
                      <a:cubicBezTo>
                        <a:pt x="406841" y="208607"/>
                        <a:pt x="406841" y="208607"/>
                        <a:pt x="406841" y="208607"/>
                      </a:cubicBezTo>
                      <a:cubicBezTo>
                        <a:pt x="406841" y="208607"/>
                        <a:pt x="406841" y="208607"/>
                        <a:pt x="406841" y="208607"/>
                      </a:cubicBezTo>
                      <a:lnTo>
                        <a:pt x="406841" y="208607"/>
                      </a:lnTo>
                      <a:cubicBezTo>
                        <a:pt x="406841" y="208607"/>
                        <a:pt x="406841" y="208607"/>
                        <a:pt x="406841" y="208607"/>
                      </a:cubicBezTo>
                      <a:cubicBezTo>
                        <a:pt x="406841" y="208607"/>
                        <a:pt x="406841" y="208607"/>
                        <a:pt x="406841" y="208607"/>
                      </a:cubicBezTo>
                      <a:cubicBezTo>
                        <a:pt x="406841" y="208607"/>
                        <a:pt x="406841" y="208607"/>
                        <a:pt x="406841" y="208607"/>
                      </a:cubicBezTo>
                      <a:cubicBezTo>
                        <a:pt x="406841" y="208607"/>
                        <a:pt x="406841" y="208607"/>
                        <a:pt x="406841" y="208607"/>
                      </a:cubicBezTo>
                      <a:lnTo>
                        <a:pt x="406841" y="208607"/>
                      </a:lnTo>
                      <a:cubicBezTo>
                        <a:pt x="406841" y="208607"/>
                        <a:pt x="406841" y="208607"/>
                        <a:pt x="406841" y="208607"/>
                      </a:cubicBezTo>
                      <a:cubicBezTo>
                        <a:pt x="406841" y="208607"/>
                        <a:pt x="406841" y="208607"/>
                        <a:pt x="406841" y="208607"/>
                      </a:cubicBezTo>
                      <a:cubicBezTo>
                        <a:pt x="406841" y="208607"/>
                        <a:pt x="406841" y="208607"/>
                        <a:pt x="406841" y="208607"/>
                      </a:cubicBezTo>
                      <a:lnTo>
                        <a:pt x="421824" y="200540"/>
                      </a:lnTo>
                      <a:cubicBezTo>
                        <a:pt x="422976" y="200540"/>
                        <a:pt x="422976" y="199387"/>
                        <a:pt x="422976" y="199387"/>
                      </a:cubicBezTo>
                      <a:lnTo>
                        <a:pt x="422976" y="194777"/>
                      </a:lnTo>
                      <a:cubicBezTo>
                        <a:pt x="422976" y="194777"/>
                        <a:pt x="422976" y="195929"/>
                        <a:pt x="421824" y="195929"/>
                      </a:cubicBezTo>
                      <a:lnTo>
                        <a:pt x="406841" y="203997"/>
                      </a:lnTo>
                      <a:cubicBezTo>
                        <a:pt x="406841" y="203997"/>
                        <a:pt x="405689" y="203997"/>
                        <a:pt x="405689" y="203997"/>
                      </a:cubicBezTo>
                      <a:lnTo>
                        <a:pt x="405689" y="203997"/>
                      </a:lnTo>
                      <a:cubicBezTo>
                        <a:pt x="405689" y="203997"/>
                        <a:pt x="404536" y="203997"/>
                        <a:pt x="404536" y="203997"/>
                      </a:cubicBezTo>
                      <a:lnTo>
                        <a:pt x="404536" y="203997"/>
                      </a:lnTo>
                      <a:cubicBezTo>
                        <a:pt x="404536" y="203997"/>
                        <a:pt x="403384" y="203997"/>
                        <a:pt x="403384" y="203997"/>
                      </a:cubicBezTo>
                      <a:cubicBezTo>
                        <a:pt x="403384" y="203997"/>
                        <a:pt x="403384" y="203997"/>
                        <a:pt x="403384" y="203997"/>
                      </a:cubicBezTo>
                      <a:cubicBezTo>
                        <a:pt x="403384" y="203997"/>
                        <a:pt x="402231" y="203997"/>
                        <a:pt x="402231" y="203997"/>
                      </a:cubicBezTo>
                      <a:lnTo>
                        <a:pt x="361893" y="182100"/>
                      </a:lnTo>
                      <a:cubicBezTo>
                        <a:pt x="361893" y="182100"/>
                        <a:pt x="360740" y="182100"/>
                        <a:pt x="360740" y="180947"/>
                      </a:cubicBezTo>
                      <a:cubicBezTo>
                        <a:pt x="360740" y="180947"/>
                        <a:pt x="360740" y="180947"/>
                        <a:pt x="360740" y="180947"/>
                      </a:cubicBezTo>
                      <a:cubicBezTo>
                        <a:pt x="360740" y="180947"/>
                        <a:pt x="360740" y="180947"/>
                        <a:pt x="360740" y="180947"/>
                      </a:cubicBezTo>
                      <a:lnTo>
                        <a:pt x="373418" y="174032"/>
                      </a:lnTo>
                      <a:cubicBezTo>
                        <a:pt x="374571" y="174032"/>
                        <a:pt x="374571" y="172879"/>
                        <a:pt x="374571" y="172879"/>
                      </a:cubicBezTo>
                      <a:lnTo>
                        <a:pt x="374571" y="169421"/>
                      </a:lnTo>
                      <a:lnTo>
                        <a:pt x="389553" y="177489"/>
                      </a:lnTo>
                      <a:cubicBezTo>
                        <a:pt x="389553" y="177489"/>
                        <a:pt x="389553" y="177489"/>
                        <a:pt x="390706" y="177489"/>
                      </a:cubicBezTo>
                      <a:cubicBezTo>
                        <a:pt x="390706" y="177489"/>
                        <a:pt x="390706" y="177489"/>
                        <a:pt x="390706" y="177489"/>
                      </a:cubicBezTo>
                      <a:cubicBezTo>
                        <a:pt x="390706" y="177489"/>
                        <a:pt x="390706" y="177489"/>
                        <a:pt x="390706" y="177489"/>
                      </a:cubicBezTo>
                      <a:cubicBezTo>
                        <a:pt x="390706" y="177489"/>
                        <a:pt x="390706" y="177489"/>
                        <a:pt x="390706" y="177489"/>
                      </a:cubicBezTo>
                      <a:cubicBezTo>
                        <a:pt x="390706" y="177489"/>
                        <a:pt x="390706" y="177489"/>
                        <a:pt x="390706" y="177489"/>
                      </a:cubicBezTo>
                      <a:lnTo>
                        <a:pt x="391859" y="177489"/>
                      </a:lnTo>
                      <a:lnTo>
                        <a:pt x="391859" y="177489"/>
                      </a:lnTo>
                      <a:cubicBezTo>
                        <a:pt x="391859" y="177489"/>
                        <a:pt x="391859" y="177489"/>
                        <a:pt x="391859" y="177489"/>
                      </a:cubicBezTo>
                      <a:lnTo>
                        <a:pt x="391859" y="177489"/>
                      </a:lnTo>
                      <a:cubicBezTo>
                        <a:pt x="391859" y="177489"/>
                        <a:pt x="391859" y="177489"/>
                        <a:pt x="391859" y="177489"/>
                      </a:cubicBezTo>
                      <a:cubicBezTo>
                        <a:pt x="391859" y="177489"/>
                        <a:pt x="391859" y="177489"/>
                        <a:pt x="391859" y="177489"/>
                      </a:cubicBezTo>
                      <a:cubicBezTo>
                        <a:pt x="391859" y="177489"/>
                        <a:pt x="391859" y="177489"/>
                        <a:pt x="391859" y="177489"/>
                      </a:cubicBezTo>
                      <a:lnTo>
                        <a:pt x="391859" y="177489"/>
                      </a:lnTo>
                      <a:cubicBezTo>
                        <a:pt x="391859" y="177489"/>
                        <a:pt x="391859" y="177489"/>
                        <a:pt x="391859" y="177489"/>
                      </a:cubicBezTo>
                      <a:cubicBezTo>
                        <a:pt x="391859" y="177489"/>
                        <a:pt x="391859" y="177489"/>
                        <a:pt x="391859" y="177489"/>
                      </a:cubicBezTo>
                      <a:cubicBezTo>
                        <a:pt x="391859" y="177489"/>
                        <a:pt x="391859" y="177489"/>
                        <a:pt x="391859" y="177489"/>
                      </a:cubicBezTo>
                      <a:lnTo>
                        <a:pt x="393011" y="176337"/>
                      </a:lnTo>
                      <a:lnTo>
                        <a:pt x="393011" y="179794"/>
                      </a:lnTo>
                      <a:cubicBezTo>
                        <a:pt x="393011" y="179794"/>
                        <a:pt x="393011" y="179794"/>
                        <a:pt x="393011" y="179794"/>
                      </a:cubicBezTo>
                      <a:cubicBezTo>
                        <a:pt x="393011" y="179794"/>
                        <a:pt x="393011" y="179794"/>
                        <a:pt x="393011" y="179794"/>
                      </a:cubicBezTo>
                      <a:cubicBezTo>
                        <a:pt x="393011" y="179794"/>
                        <a:pt x="393011" y="179794"/>
                        <a:pt x="393011" y="179794"/>
                      </a:cubicBezTo>
                      <a:cubicBezTo>
                        <a:pt x="393011" y="179794"/>
                        <a:pt x="393011" y="179794"/>
                        <a:pt x="393011" y="179794"/>
                      </a:cubicBezTo>
                      <a:cubicBezTo>
                        <a:pt x="393011" y="179794"/>
                        <a:pt x="393011" y="179794"/>
                        <a:pt x="393011" y="179794"/>
                      </a:cubicBezTo>
                      <a:cubicBezTo>
                        <a:pt x="393011" y="179794"/>
                        <a:pt x="393011" y="179794"/>
                        <a:pt x="393011" y="179794"/>
                      </a:cubicBezTo>
                      <a:cubicBezTo>
                        <a:pt x="393011" y="179794"/>
                        <a:pt x="393011" y="179794"/>
                        <a:pt x="393011" y="179794"/>
                      </a:cubicBezTo>
                      <a:cubicBezTo>
                        <a:pt x="393011" y="179794"/>
                        <a:pt x="393011" y="179794"/>
                        <a:pt x="393011" y="179794"/>
                      </a:cubicBezTo>
                      <a:lnTo>
                        <a:pt x="393011" y="179794"/>
                      </a:lnTo>
                      <a:lnTo>
                        <a:pt x="411451" y="190167"/>
                      </a:lnTo>
                      <a:cubicBezTo>
                        <a:pt x="411451" y="190167"/>
                        <a:pt x="411451" y="190167"/>
                        <a:pt x="412604" y="190167"/>
                      </a:cubicBezTo>
                      <a:cubicBezTo>
                        <a:pt x="412604" y="190167"/>
                        <a:pt x="412604" y="190167"/>
                        <a:pt x="412604" y="190167"/>
                      </a:cubicBezTo>
                      <a:cubicBezTo>
                        <a:pt x="412604" y="190167"/>
                        <a:pt x="412604" y="190167"/>
                        <a:pt x="412604" y="190167"/>
                      </a:cubicBezTo>
                      <a:cubicBezTo>
                        <a:pt x="412604" y="190167"/>
                        <a:pt x="412604" y="190167"/>
                        <a:pt x="412604" y="190167"/>
                      </a:cubicBezTo>
                      <a:cubicBezTo>
                        <a:pt x="412604" y="190167"/>
                        <a:pt x="412604" y="190167"/>
                        <a:pt x="412604" y="190167"/>
                      </a:cubicBezTo>
                      <a:cubicBezTo>
                        <a:pt x="412604" y="190167"/>
                        <a:pt x="412604" y="190167"/>
                        <a:pt x="412604" y="190167"/>
                      </a:cubicBezTo>
                      <a:lnTo>
                        <a:pt x="412604" y="190167"/>
                      </a:lnTo>
                      <a:cubicBezTo>
                        <a:pt x="412604" y="190167"/>
                        <a:pt x="412604" y="190167"/>
                        <a:pt x="412604" y="190167"/>
                      </a:cubicBezTo>
                      <a:cubicBezTo>
                        <a:pt x="412604" y="190167"/>
                        <a:pt x="412604" y="190167"/>
                        <a:pt x="412604" y="190167"/>
                      </a:cubicBezTo>
                      <a:cubicBezTo>
                        <a:pt x="412604" y="190167"/>
                        <a:pt x="412604" y="190167"/>
                        <a:pt x="412604" y="190167"/>
                      </a:cubicBezTo>
                      <a:lnTo>
                        <a:pt x="412604" y="190167"/>
                      </a:lnTo>
                      <a:cubicBezTo>
                        <a:pt x="412604" y="190167"/>
                        <a:pt x="412604" y="190167"/>
                        <a:pt x="412604" y="190167"/>
                      </a:cubicBezTo>
                      <a:cubicBezTo>
                        <a:pt x="412604" y="190167"/>
                        <a:pt x="412604" y="190167"/>
                        <a:pt x="412604" y="190167"/>
                      </a:cubicBezTo>
                      <a:cubicBezTo>
                        <a:pt x="412604" y="190167"/>
                        <a:pt x="412604" y="190167"/>
                        <a:pt x="412604" y="190167"/>
                      </a:cubicBezTo>
                      <a:cubicBezTo>
                        <a:pt x="412604" y="190167"/>
                        <a:pt x="412604" y="190167"/>
                        <a:pt x="412604" y="190167"/>
                      </a:cubicBezTo>
                      <a:lnTo>
                        <a:pt x="412604" y="190167"/>
                      </a:lnTo>
                      <a:lnTo>
                        <a:pt x="426434" y="182100"/>
                      </a:lnTo>
                      <a:cubicBezTo>
                        <a:pt x="427587" y="182100"/>
                        <a:pt x="427587" y="180947"/>
                        <a:pt x="427587" y="180947"/>
                      </a:cubicBezTo>
                      <a:lnTo>
                        <a:pt x="427587" y="177489"/>
                      </a:lnTo>
                      <a:lnTo>
                        <a:pt x="436807" y="183252"/>
                      </a:lnTo>
                      <a:cubicBezTo>
                        <a:pt x="436807" y="183252"/>
                        <a:pt x="436807" y="183252"/>
                        <a:pt x="437960" y="183252"/>
                      </a:cubicBezTo>
                      <a:cubicBezTo>
                        <a:pt x="437960" y="183252"/>
                        <a:pt x="437960" y="183252"/>
                        <a:pt x="437960" y="183252"/>
                      </a:cubicBezTo>
                      <a:cubicBezTo>
                        <a:pt x="437960" y="183252"/>
                        <a:pt x="437960" y="183252"/>
                        <a:pt x="437960" y="183252"/>
                      </a:cubicBezTo>
                      <a:cubicBezTo>
                        <a:pt x="437960" y="183252"/>
                        <a:pt x="437960" y="183252"/>
                        <a:pt x="437960" y="183252"/>
                      </a:cubicBezTo>
                      <a:cubicBezTo>
                        <a:pt x="437960" y="183252"/>
                        <a:pt x="437960" y="183252"/>
                        <a:pt x="437960" y="183252"/>
                      </a:cubicBezTo>
                      <a:cubicBezTo>
                        <a:pt x="437960" y="183252"/>
                        <a:pt x="437960" y="183252"/>
                        <a:pt x="437960" y="183252"/>
                      </a:cubicBezTo>
                      <a:lnTo>
                        <a:pt x="437960" y="183252"/>
                      </a:lnTo>
                      <a:lnTo>
                        <a:pt x="437960" y="183252"/>
                      </a:lnTo>
                      <a:lnTo>
                        <a:pt x="437960" y="183252"/>
                      </a:lnTo>
                      <a:cubicBezTo>
                        <a:pt x="437960" y="183252"/>
                        <a:pt x="437960" y="183252"/>
                        <a:pt x="437960" y="183252"/>
                      </a:cubicBezTo>
                      <a:cubicBezTo>
                        <a:pt x="437960" y="183252"/>
                        <a:pt x="437960" y="183252"/>
                        <a:pt x="437960" y="183252"/>
                      </a:cubicBezTo>
                      <a:cubicBezTo>
                        <a:pt x="437960" y="183252"/>
                        <a:pt x="437960" y="183252"/>
                        <a:pt x="437960" y="183252"/>
                      </a:cubicBezTo>
                      <a:lnTo>
                        <a:pt x="437960" y="183252"/>
                      </a:lnTo>
                      <a:cubicBezTo>
                        <a:pt x="437960" y="183252"/>
                        <a:pt x="437960" y="183252"/>
                        <a:pt x="437960" y="183252"/>
                      </a:cubicBezTo>
                      <a:cubicBezTo>
                        <a:pt x="437960" y="183252"/>
                        <a:pt x="437960" y="183252"/>
                        <a:pt x="437960" y="183252"/>
                      </a:cubicBezTo>
                      <a:cubicBezTo>
                        <a:pt x="437960" y="183252"/>
                        <a:pt x="437960" y="183252"/>
                        <a:pt x="439112" y="183252"/>
                      </a:cubicBezTo>
                      <a:lnTo>
                        <a:pt x="454095" y="175184"/>
                      </a:lnTo>
                      <a:cubicBezTo>
                        <a:pt x="455247" y="175184"/>
                        <a:pt x="455247" y="174032"/>
                        <a:pt x="455247" y="174032"/>
                      </a:cubicBezTo>
                      <a:lnTo>
                        <a:pt x="455247" y="169421"/>
                      </a:lnTo>
                      <a:cubicBezTo>
                        <a:pt x="455247" y="169421"/>
                        <a:pt x="455247" y="170574"/>
                        <a:pt x="454095" y="170574"/>
                      </a:cubicBezTo>
                      <a:lnTo>
                        <a:pt x="534772" y="215522"/>
                      </a:lnTo>
                      <a:close/>
                      <a:moveTo>
                        <a:pt x="192471" y="57626"/>
                      </a:moveTo>
                      <a:lnTo>
                        <a:pt x="172879" y="67999"/>
                      </a:lnTo>
                      <a:lnTo>
                        <a:pt x="172879" y="72610"/>
                      </a:lnTo>
                      <a:lnTo>
                        <a:pt x="179794" y="69152"/>
                      </a:lnTo>
                      <a:lnTo>
                        <a:pt x="179794" y="73762"/>
                      </a:lnTo>
                      <a:cubicBezTo>
                        <a:pt x="179794" y="73762"/>
                        <a:pt x="179794" y="73762"/>
                        <a:pt x="179794" y="73762"/>
                      </a:cubicBezTo>
                      <a:cubicBezTo>
                        <a:pt x="179794" y="73762"/>
                        <a:pt x="179794" y="73762"/>
                        <a:pt x="179794" y="73762"/>
                      </a:cubicBezTo>
                      <a:cubicBezTo>
                        <a:pt x="179794" y="73762"/>
                        <a:pt x="179794" y="73762"/>
                        <a:pt x="179794" y="73762"/>
                      </a:cubicBezTo>
                      <a:cubicBezTo>
                        <a:pt x="179794" y="73762"/>
                        <a:pt x="179794" y="73762"/>
                        <a:pt x="179794" y="73762"/>
                      </a:cubicBezTo>
                      <a:cubicBezTo>
                        <a:pt x="179794" y="73762"/>
                        <a:pt x="179794" y="73762"/>
                        <a:pt x="179794" y="73762"/>
                      </a:cubicBezTo>
                      <a:lnTo>
                        <a:pt x="179794" y="73762"/>
                      </a:lnTo>
                      <a:cubicBezTo>
                        <a:pt x="179794" y="73762"/>
                        <a:pt x="179794" y="73762"/>
                        <a:pt x="179794" y="73762"/>
                      </a:cubicBezTo>
                      <a:cubicBezTo>
                        <a:pt x="179794" y="73762"/>
                        <a:pt x="179794" y="73762"/>
                        <a:pt x="179794" y="73762"/>
                      </a:cubicBezTo>
                      <a:cubicBezTo>
                        <a:pt x="179794" y="73762"/>
                        <a:pt x="179794" y="73762"/>
                        <a:pt x="179794" y="73762"/>
                      </a:cubicBezTo>
                      <a:lnTo>
                        <a:pt x="187861" y="78372"/>
                      </a:lnTo>
                      <a:cubicBezTo>
                        <a:pt x="187861" y="78372"/>
                        <a:pt x="187861" y="78372"/>
                        <a:pt x="187861" y="78372"/>
                      </a:cubicBezTo>
                      <a:lnTo>
                        <a:pt x="172879" y="86439"/>
                      </a:lnTo>
                      <a:cubicBezTo>
                        <a:pt x="172879" y="86439"/>
                        <a:pt x="171726" y="86439"/>
                        <a:pt x="171726" y="86439"/>
                      </a:cubicBezTo>
                      <a:lnTo>
                        <a:pt x="171726" y="86439"/>
                      </a:lnTo>
                      <a:cubicBezTo>
                        <a:pt x="171726" y="86439"/>
                        <a:pt x="170574" y="86439"/>
                        <a:pt x="170574" y="86439"/>
                      </a:cubicBezTo>
                      <a:lnTo>
                        <a:pt x="170574" y="86439"/>
                      </a:lnTo>
                      <a:cubicBezTo>
                        <a:pt x="170574" y="86439"/>
                        <a:pt x="169421" y="86439"/>
                        <a:pt x="169421" y="86439"/>
                      </a:cubicBezTo>
                      <a:cubicBezTo>
                        <a:pt x="169421" y="86439"/>
                        <a:pt x="169421" y="86439"/>
                        <a:pt x="169421" y="86439"/>
                      </a:cubicBezTo>
                      <a:cubicBezTo>
                        <a:pt x="169421" y="86439"/>
                        <a:pt x="168269" y="86439"/>
                        <a:pt x="168269" y="86439"/>
                      </a:cubicBezTo>
                      <a:lnTo>
                        <a:pt x="131388" y="65694"/>
                      </a:lnTo>
                      <a:cubicBezTo>
                        <a:pt x="131388" y="65694"/>
                        <a:pt x="130235" y="65694"/>
                        <a:pt x="130235" y="64542"/>
                      </a:cubicBezTo>
                      <a:cubicBezTo>
                        <a:pt x="130235" y="64542"/>
                        <a:pt x="130235" y="64542"/>
                        <a:pt x="130235" y="64542"/>
                      </a:cubicBezTo>
                      <a:cubicBezTo>
                        <a:pt x="130235" y="64542"/>
                        <a:pt x="130235" y="64542"/>
                        <a:pt x="130235" y="63389"/>
                      </a:cubicBezTo>
                      <a:lnTo>
                        <a:pt x="130235" y="67999"/>
                      </a:lnTo>
                      <a:lnTo>
                        <a:pt x="130235" y="67999"/>
                      </a:lnTo>
                      <a:lnTo>
                        <a:pt x="130235" y="67999"/>
                      </a:lnTo>
                      <a:cubicBezTo>
                        <a:pt x="130235" y="67999"/>
                        <a:pt x="130235" y="67999"/>
                        <a:pt x="130235" y="67999"/>
                      </a:cubicBezTo>
                      <a:cubicBezTo>
                        <a:pt x="130235" y="67999"/>
                        <a:pt x="130235" y="67999"/>
                        <a:pt x="130235" y="67999"/>
                      </a:cubicBezTo>
                      <a:cubicBezTo>
                        <a:pt x="130235" y="67999"/>
                        <a:pt x="130235" y="67999"/>
                        <a:pt x="130235" y="67999"/>
                      </a:cubicBezTo>
                      <a:cubicBezTo>
                        <a:pt x="130235" y="67999"/>
                        <a:pt x="130235" y="67999"/>
                        <a:pt x="130235" y="67999"/>
                      </a:cubicBezTo>
                      <a:cubicBezTo>
                        <a:pt x="130235" y="67999"/>
                        <a:pt x="130235" y="67999"/>
                        <a:pt x="130235" y="67999"/>
                      </a:cubicBezTo>
                      <a:cubicBezTo>
                        <a:pt x="130235" y="67999"/>
                        <a:pt x="130235" y="67999"/>
                        <a:pt x="130235" y="67999"/>
                      </a:cubicBezTo>
                      <a:cubicBezTo>
                        <a:pt x="130235" y="67999"/>
                        <a:pt x="130235" y="67999"/>
                        <a:pt x="130235" y="67999"/>
                      </a:cubicBezTo>
                      <a:lnTo>
                        <a:pt x="130235" y="67999"/>
                      </a:lnTo>
                      <a:lnTo>
                        <a:pt x="146370" y="77219"/>
                      </a:lnTo>
                      <a:cubicBezTo>
                        <a:pt x="146370" y="77219"/>
                        <a:pt x="146370" y="77219"/>
                        <a:pt x="146370" y="77219"/>
                      </a:cubicBezTo>
                      <a:lnTo>
                        <a:pt x="131388" y="85287"/>
                      </a:lnTo>
                      <a:cubicBezTo>
                        <a:pt x="131388" y="85287"/>
                        <a:pt x="130235" y="85287"/>
                        <a:pt x="130235" y="85287"/>
                      </a:cubicBezTo>
                      <a:cubicBezTo>
                        <a:pt x="130235" y="85287"/>
                        <a:pt x="130235" y="85287"/>
                        <a:pt x="130235" y="85287"/>
                      </a:cubicBezTo>
                      <a:cubicBezTo>
                        <a:pt x="130235" y="85287"/>
                        <a:pt x="129083" y="85287"/>
                        <a:pt x="129083" y="85287"/>
                      </a:cubicBezTo>
                      <a:lnTo>
                        <a:pt x="129083" y="85287"/>
                      </a:lnTo>
                      <a:cubicBezTo>
                        <a:pt x="129083" y="85287"/>
                        <a:pt x="127930" y="85287"/>
                        <a:pt x="127930" y="85287"/>
                      </a:cubicBezTo>
                      <a:cubicBezTo>
                        <a:pt x="127930" y="85287"/>
                        <a:pt x="127930" y="85287"/>
                        <a:pt x="127930" y="85287"/>
                      </a:cubicBezTo>
                      <a:cubicBezTo>
                        <a:pt x="127930" y="85287"/>
                        <a:pt x="126778" y="85287"/>
                        <a:pt x="126778" y="85287"/>
                      </a:cubicBezTo>
                      <a:lnTo>
                        <a:pt x="102575" y="71457"/>
                      </a:lnTo>
                      <a:cubicBezTo>
                        <a:pt x="102575" y="71457"/>
                        <a:pt x="101422" y="71457"/>
                        <a:pt x="101422" y="70304"/>
                      </a:cubicBezTo>
                      <a:cubicBezTo>
                        <a:pt x="101422" y="70304"/>
                        <a:pt x="101422" y="70304"/>
                        <a:pt x="101422" y="70304"/>
                      </a:cubicBezTo>
                      <a:cubicBezTo>
                        <a:pt x="101422" y="70304"/>
                        <a:pt x="101422" y="70304"/>
                        <a:pt x="101422" y="70304"/>
                      </a:cubicBezTo>
                      <a:lnTo>
                        <a:pt x="114100" y="63389"/>
                      </a:lnTo>
                      <a:cubicBezTo>
                        <a:pt x="115253" y="63389"/>
                        <a:pt x="115253" y="62237"/>
                        <a:pt x="115253" y="62237"/>
                      </a:cubicBezTo>
                      <a:lnTo>
                        <a:pt x="115253" y="58779"/>
                      </a:lnTo>
                      <a:lnTo>
                        <a:pt x="116405" y="58779"/>
                      </a:lnTo>
                      <a:cubicBezTo>
                        <a:pt x="116405" y="58779"/>
                        <a:pt x="116405" y="58779"/>
                        <a:pt x="117557" y="58779"/>
                      </a:cubicBezTo>
                      <a:cubicBezTo>
                        <a:pt x="117557" y="58779"/>
                        <a:pt x="117557" y="58779"/>
                        <a:pt x="117557" y="58779"/>
                      </a:cubicBezTo>
                      <a:cubicBezTo>
                        <a:pt x="117557" y="58779"/>
                        <a:pt x="117557" y="58779"/>
                        <a:pt x="117557" y="58779"/>
                      </a:cubicBezTo>
                      <a:cubicBezTo>
                        <a:pt x="117557" y="58779"/>
                        <a:pt x="117557" y="58779"/>
                        <a:pt x="117557" y="58779"/>
                      </a:cubicBezTo>
                      <a:cubicBezTo>
                        <a:pt x="117557" y="58779"/>
                        <a:pt x="117557" y="58779"/>
                        <a:pt x="117557" y="58779"/>
                      </a:cubicBezTo>
                      <a:cubicBezTo>
                        <a:pt x="117557" y="58779"/>
                        <a:pt x="117557" y="58779"/>
                        <a:pt x="117557" y="58779"/>
                      </a:cubicBezTo>
                      <a:lnTo>
                        <a:pt x="117557" y="58779"/>
                      </a:lnTo>
                      <a:cubicBezTo>
                        <a:pt x="117557" y="58779"/>
                        <a:pt x="117557" y="58779"/>
                        <a:pt x="117557" y="58779"/>
                      </a:cubicBezTo>
                      <a:cubicBezTo>
                        <a:pt x="117557" y="58779"/>
                        <a:pt x="117557" y="58779"/>
                        <a:pt x="117557" y="58779"/>
                      </a:cubicBezTo>
                      <a:cubicBezTo>
                        <a:pt x="117557" y="58779"/>
                        <a:pt x="117557" y="58779"/>
                        <a:pt x="117557" y="58779"/>
                      </a:cubicBezTo>
                      <a:lnTo>
                        <a:pt x="117557" y="58779"/>
                      </a:lnTo>
                      <a:lnTo>
                        <a:pt x="117557" y="58779"/>
                      </a:lnTo>
                      <a:cubicBezTo>
                        <a:pt x="117557" y="58779"/>
                        <a:pt x="117557" y="58779"/>
                        <a:pt x="117557" y="58779"/>
                      </a:cubicBezTo>
                      <a:cubicBezTo>
                        <a:pt x="117557" y="58779"/>
                        <a:pt x="117557" y="58779"/>
                        <a:pt x="117557" y="58779"/>
                      </a:cubicBezTo>
                      <a:cubicBezTo>
                        <a:pt x="117557" y="58779"/>
                        <a:pt x="117557" y="58779"/>
                        <a:pt x="117557" y="58779"/>
                      </a:cubicBezTo>
                      <a:lnTo>
                        <a:pt x="132540" y="50711"/>
                      </a:lnTo>
                      <a:cubicBezTo>
                        <a:pt x="133693" y="50711"/>
                        <a:pt x="133693" y="49559"/>
                        <a:pt x="133693" y="49559"/>
                      </a:cubicBezTo>
                      <a:lnTo>
                        <a:pt x="133693" y="46101"/>
                      </a:lnTo>
                      <a:lnTo>
                        <a:pt x="140608" y="49559"/>
                      </a:lnTo>
                      <a:cubicBezTo>
                        <a:pt x="140608" y="49559"/>
                        <a:pt x="140608" y="49559"/>
                        <a:pt x="141760" y="49559"/>
                      </a:cubicBezTo>
                      <a:cubicBezTo>
                        <a:pt x="141760" y="49559"/>
                        <a:pt x="141760" y="49559"/>
                        <a:pt x="141760" y="49559"/>
                      </a:cubicBezTo>
                      <a:cubicBezTo>
                        <a:pt x="141760" y="49559"/>
                        <a:pt x="141760" y="49559"/>
                        <a:pt x="141760" y="49559"/>
                      </a:cubicBezTo>
                      <a:cubicBezTo>
                        <a:pt x="141760" y="49559"/>
                        <a:pt x="141760" y="49559"/>
                        <a:pt x="141760" y="49559"/>
                      </a:cubicBezTo>
                      <a:cubicBezTo>
                        <a:pt x="141760" y="49559"/>
                        <a:pt x="141760" y="49559"/>
                        <a:pt x="142913" y="49559"/>
                      </a:cubicBezTo>
                      <a:cubicBezTo>
                        <a:pt x="142913" y="49559"/>
                        <a:pt x="142913" y="49559"/>
                        <a:pt x="142913" y="49559"/>
                      </a:cubicBezTo>
                      <a:lnTo>
                        <a:pt x="142913" y="49559"/>
                      </a:lnTo>
                      <a:lnTo>
                        <a:pt x="142913" y="49559"/>
                      </a:lnTo>
                      <a:lnTo>
                        <a:pt x="142913" y="49559"/>
                      </a:lnTo>
                      <a:cubicBezTo>
                        <a:pt x="142913" y="49559"/>
                        <a:pt x="142913" y="49559"/>
                        <a:pt x="142913" y="49559"/>
                      </a:cubicBezTo>
                      <a:cubicBezTo>
                        <a:pt x="142913" y="49559"/>
                        <a:pt x="142913" y="49559"/>
                        <a:pt x="142913" y="49559"/>
                      </a:cubicBezTo>
                      <a:cubicBezTo>
                        <a:pt x="142913" y="49559"/>
                        <a:pt x="142913" y="49559"/>
                        <a:pt x="142913" y="49559"/>
                      </a:cubicBezTo>
                      <a:cubicBezTo>
                        <a:pt x="142913" y="49559"/>
                        <a:pt x="142913" y="49559"/>
                        <a:pt x="142913" y="49559"/>
                      </a:cubicBezTo>
                      <a:lnTo>
                        <a:pt x="142913" y="49559"/>
                      </a:lnTo>
                      <a:cubicBezTo>
                        <a:pt x="142913" y="49559"/>
                        <a:pt x="142913" y="49559"/>
                        <a:pt x="142913" y="49559"/>
                      </a:cubicBezTo>
                      <a:cubicBezTo>
                        <a:pt x="142913" y="49559"/>
                        <a:pt x="142913" y="49559"/>
                        <a:pt x="142913" y="49559"/>
                      </a:cubicBezTo>
                      <a:cubicBezTo>
                        <a:pt x="142913" y="49559"/>
                        <a:pt x="142913" y="49559"/>
                        <a:pt x="142913" y="49559"/>
                      </a:cubicBezTo>
                      <a:lnTo>
                        <a:pt x="157896" y="41491"/>
                      </a:lnTo>
                      <a:cubicBezTo>
                        <a:pt x="159048" y="41491"/>
                        <a:pt x="159048" y="40338"/>
                        <a:pt x="159048" y="40338"/>
                      </a:cubicBezTo>
                      <a:lnTo>
                        <a:pt x="159048" y="36881"/>
                      </a:lnTo>
                      <a:lnTo>
                        <a:pt x="175184" y="46101"/>
                      </a:lnTo>
                      <a:cubicBezTo>
                        <a:pt x="175184" y="46101"/>
                        <a:pt x="175184" y="46101"/>
                        <a:pt x="176336" y="46101"/>
                      </a:cubicBezTo>
                      <a:cubicBezTo>
                        <a:pt x="176336" y="46101"/>
                        <a:pt x="176336" y="46101"/>
                        <a:pt x="176336" y="46101"/>
                      </a:cubicBezTo>
                      <a:cubicBezTo>
                        <a:pt x="176336" y="46101"/>
                        <a:pt x="176336" y="46101"/>
                        <a:pt x="176336" y="46101"/>
                      </a:cubicBezTo>
                      <a:cubicBezTo>
                        <a:pt x="176336" y="46101"/>
                        <a:pt x="176336" y="46101"/>
                        <a:pt x="176336" y="46101"/>
                      </a:cubicBezTo>
                      <a:cubicBezTo>
                        <a:pt x="176336" y="46101"/>
                        <a:pt x="176336" y="46101"/>
                        <a:pt x="176336" y="46101"/>
                      </a:cubicBezTo>
                      <a:cubicBezTo>
                        <a:pt x="176336" y="46101"/>
                        <a:pt x="176336" y="46101"/>
                        <a:pt x="176336" y="46101"/>
                      </a:cubicBezTo>
                      <a:lnTo>
                        <a:pt x="177489" y="46101"/>
                      </a:lnTo>
                      <a:cubicBezTo>
                        <a:pt x="177489" y="46101"/>
                        <a:pt x="177489" y="46101"/>
                        <a:pt x="177489" y="46101"/>
                      </a:cubicBezTo>
                      <a:cubicBezTo>
                        <a:pt x="177489" y="46101"/>
                        <a:pt x="177489" y="46101"/>
                        <a:pt x="177489" y="46101"/>
                      </a:cubicBezTo>
                      <a:cubicBezTo>
                        <a:pt x="177489" y="46101"/>
                        <a:pt x="177489" y="46101"/>
                        <a:pt x="177489" y="46101"/>
                      </a:cubicBezTo>
                      <a:lnTo>
                        <a:pt x="177489" y="46101"/>
                      </a:lnTo>
                      <a:cubicBezTo>
                        <a:pt x="177489" y="46101"/>
                        <a:pt x="177489" y="46101"/>
                        <a:pt x="177489" y="46101"/>
                      </a:cubicBezTo>
                      <a:cubicBezTo>
                        <a:pt x="177489" y="46101"/>
                        <a:pt x="177489" y="46101"/>
                        <a:pt x="177489" y="46101"/>
                      </a:cubicBezTo>
                      <a:cubicBezTo>
                        <a:pt x="177489" y="46101"/>
                        <a:pt x="177489" y="46101"/>
                        <a:pt x="178641" y="46101"/>
                      </a:cubicBezTo>
                      <a:lnTo>
                        <a:pt x="179794" y="44949"/>
                      </a:lnTo>
                      <a:lnTo>
                        <a:pt x="179794" y="48406"/>
                      </a:lnTo>
                      <a:lnTo>
                        <a:pt x="179794" y="48406"/>
                      </a:lnTo>
                      <a:cubicBezTo>
                        <a:pt x="179794" y="48406"/>
                        <a:pt x="179794" y="48406"/>
                        <a:pt x="179794" y="48406"/>
                      </a:cubicBezTo>
                      <a:cubicBezTo>
                        <a:pt x="179794" y="48406"/>
                        <a:pt x="179794" y="48406"/>
                        <a:pt x="179794" y="48406"/>
                      </a:cubicBezTo>
                      <a:cubicBezTo>
                        <a:pt x="179794" y="48406"/>
                        <a:pt x="179794" y="48406"/>
                        <a:pt x="179794" y="48406"/>
                      </a:cubicBezTo>
                      <a:cubicBezTo>
                        <a:pt x="179794" y="48406"/>
                        <a:pt x="179794" y="48406"/>
                        <a:pt x="179794" y="48406"/>
                      </a:cubicBezTo>
                      <a:lnTo>
                        <a:pt x="179794" y="48406"/>
                      </a:lnTo>
                      <a:lnTo>
                        <a:pt x="179794" y="48406"/>
                      </a:lnTo>
                      <a:cubicBezTo>
                        <a:pt x="179794" y="48406"/>
                        <a:pt x="179794" y="48406"/>
                        <a:pt x="179794" y="48406"/>
                      </a:cubicBezTo>
                      <a:cubicBezTo>
                        <a:pt x="179794" y="48406"/>
                        <a:pt x="179794" y="48406"/>
                        <a:pt x="179794" y="48406"/>
                      </a:cubicBezTo>
                      <a:cubicBezTo>
                        <a:pt x="179794" y="48406"/>
                        <a:pt x="179794" y="48406"/>
                        <a:pt x="179794" y="48406"/>
                      </a:cubicBezTo>
                      <a:lnTo>
                        <a:pt x="192471" y="57626"/>
                      </a:lnTo>
                      <a:cubicBezTo>
                        <a:pt x="192471" y="57626"/>
                        <a:pt x="192471" y="57626"/>
                        <a:pt x="192471" y="57626"/>
                      </a:cubicBezTo>
                      <a:close/>
                    </a:path>
                  </a:pathLst>
                </a:custGeom>
                <a:solidFill>
                  <a:srgbClr val="003480"/>
                </a:soli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761" name="Freeform: Shape 4760">
                  <a:extLst>
                    <a:ext uri="{FF2B5EF4-FFF2-40B4-BE49-F238E27FC236}">
                      <a16:creationId xmlns:a16="http://schemas.microsoft.com/office/drawing/2014/main" id="{906F6F6E-29C5-3007-AEC8-B4BB7C77BDD7}"/>
                    </a:ext>
                  </a:extLst>
                </p:cNvPr>
                <p:cNvSpPr/>
                <p:nvPr/>
              </p:nvSpPr>
              <p:spPr>
                <a:xfrm>
                  <a:off x="8477693" y="8596006"/>
                  <a:ext cx="40338" cy="24203"/>
                </a:xfrm>
                <a:custGeom>
                  <a:avLst/>
                  <a:gdLst>
                    <a:gd name="connsiteX0" fmla="*/ 23051 w 40338"/>
                    <a:gd name="connsiteY0" fmla="*/ 4610 h 24203"/>
                    <a:gd name="connsiteX1" fmla="*/ 23051 w 40338"/>
                    <a:gd name="connsiteY1" fmla="*/ 4610 h 24203"/>
                    <a:gd name="connsiteX2" fmla="*/ 23051 w 40338"/>
                    <a:gd name="connsiteY2" fmla="*/ 4610 h 24203"/>
                    <a:gd name="connsiteX3" fmla="*/ 23051 w 40338"/>
                    <a:gd name="connsiteY3" fmla="*/ 4610 h 24203"/>
                    <a:gd name="connsiteX4" fmla="*/ 23051 w 40338"/>
                    <a:gd name="connsiteY4" fmla="*/ 4610 h 24203"/>
                    <a:gd name="connsiteX5" fmla="*/ 23051 w 40338"/>
                    <a:gd name="connsiteY5" fmla="*/ 4610 h 24203"/>
                    <a:gd name="connsiteX6" fmla="*/ 23051 w 40338"/>
                    <a:gd name="connsiteY6" fmla="*/ 4610 h 24203"/>
                    <a:gd name="connsiteX7" fmla="*/ 21898 w 40338"/>
                    <a:gd name="connsiteY7" fmla="*/ 3457 h 24203"/>
                    <a:gd name="connsiteX8" fmla="*/ 21898 w 40338"/>
                    <a:gd name="connsiteY8" fmla="*/ 3457 h 24203"/>
                    <a:gd name="connsiteX9" fmla="*/ 21898 w 40338"/>
                    <a:gd name="connsiteY9" fmla="*/ 3457 h 24203"/>
                    <a:gd name="connsiteX10" fmla="*/ 21898 w 40338"/>
                    <a:gd name="connsiteY10" fmla="*/ 0 h 24203"/>
                    <a:gd name="connsiteX11" fmla="*/ 0 w 40338"/>
                    <a:gd name="connsiteY11" fmla="*/ 11525 h 24203"/>
                    <a:gd name="connsiteX12" fmla="*/ 1153 w 40338"/>
                    <a:gd name="connsiteY12" fmla="*/ 12678 h 24203"/>
                    <a:gd name="connsiteX13" fmla="*/ 20745 w 40338"/>
                    <a:gd name="connsiteY13" fmla="*/ 24203 h 24203"/>
                    <a:gd name="connsiteX14" fmla="*/ 21898 w 40338"/>
                    <a:gd name="connsiteY14" fmla="*/ 24203 h 24203"/>
                    <a:gd name="connsiteX15" fmla="*/ 21898 w 40338"/>
                    <a:gd name="connsiteY15" fmla="*/ 24203 h 24203"/>
                    <a:gd name="connsiteX16" fmla="*/ 23051 w 40338"/>
                    <a:gd name="connsiteY16" fmla="*/ 24203 h 24203"/>
                    <a:gd name="connsiteX17" fmla="*/ 23051 w 40338"/>
                    <a:gd name="connsiteY17" fmla="*/ 24203 h 24203"/>
                    <a:gd name="connsiteX18" fmla="*/ 24203 w 40338"/>
                    <a:gd name="connsiteY18" fmla="*/ 24203 h 24203"/>
                    <a:gd name="connsiteX19" fmla="*/ 24203 w 40338"/>
                    <a:gd name="connsiteY19" fmla="*/ 24203 h 24203"/>
                    <a:gd name="connsiteX20" fmla="*/ 25356 w 40338"/>
                    <a:gd name="connsiteY20" fmla="*/ 24203 h 24203"/>
                    <a:gd name="connsiteX21" fmla="*/ 40338 w 40338"/>
                    <a:gd name="connsiteY21" fmla="*/ 16136 h 24203"/>
                    <a:gd name="connsiteX22" fmla="*/ 40338 w 40338"/>
                    <a:gd name="connsiteY22" fmla="*/ 16136 h 24203"/>
                    <a:gd name="connsiteX23" fmla="*/ 23051 w 40338"/>
                    <a:gd name="connsiteY23" fmla="*/ 4610 h 24203"/>
                    <a:gd name="connsiteX24" fmla="*/ 23051 w 40338"/>
                    <a:gd name="connsiteY24" fmla="*/ 4610 h 242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40338" h="24203">
                      <a:moveTo>
                        <a:pt x="23051" y="4610"/>
                      </a:moveTo>
                      <a:cubicBezTo>
                        <a:pt x="23051" y="4610"/>
                        <a:pt x="23051" y="4610"/>
                        <a:pt x="23051" y="4610"/>
                      </a:cubicBezTo>
                      <a:cubicBezTo>
                        <a:pt x="21898" y="4610"/>
                        <a:pt x="21898" y="4610"/>
                        <a:pt x="23051" y="4610"/>
                      </a:cubicBezTo>
                      <a:cubicBezTo>
                        <a:pt x="21898" y="4610"/>
                        <a:pt x="21898" y="4610"/>
                        <a:pt x="23051" y="4610"/>
                      </a:cubicBezTo>
                      <a:cubicBezTo>
                        <a:pt x="21898" y="4610"/>
                        <a:pt x="21898" y="4610"/>
                        <a:pt x="23051" y="4610"/>
                      </a:cubicBezTo>
                      <a:cubicBezTo>
                        <a:pt x="21898" y="4610"/>
                        <a:pt x="21898" y="4610"/>
                        <a:pt x="23051" y="4610"/>
                      </a:cubicBezTo>
                      <a:cubicBezTo>
                        <a:pt x="21898" y="4610"/>
                        <a:pt x="21898" y="4610"/>
                        <a:pt x="23051" y="4610"/>
                      </a:cubicBezTo>
                      <a:cubicBezTo>
                        <a:pt x="21898" y="3457"/>
                        <a:pt x="21898" y="3457"/>
                        <a:pt x="21898" y="3457"/>
                      </a:cubicBezTo>
                      <a:cubicBezTo>
                        <a:pt x="21898" y="3457"/>
                        <a:pt x="21898" y="3457"/>
                        <a:pt x="21898" y="3457"/>
                      </a:cubicBezTo>
                      <a:lnTo>
                        <a:pt x="21898" y="3457"/>
                      </a:lnTo>
                      <a:lnTo>
                        <a:pt x="21898" y="0"/>
                      </a:lnTo>
                      <a:lnTo>
                        <a:pt x="0" y="11525"/>
                      </a:lnTo>
                      <a:cubicBezTo>
                        <a:pt x="0" y="11525"/>
                        <a:pt x="0" y="11525"/>
                        <a:pt x="1153" y="12678"/>
                      </a:cubicBezTo>
                      <a:lnTo>
                        <a:pt x="20745" y="24203"/>
                      </a:lnTo>
                      <a:cubicBezTo>
                        <a:pt x="20745" y="24203"/>
                        <a:pt x="21898" y="24203"/>
                        <a:pt x="21898" y="24203"/>
                      </a:cubicBezTo>
                      <a:cubicBezTo>
                        <a:pt x="21898" y="24203"/>
                        <a:pt x="21898" y="24203"/>
                        <a:pt x="21898" y="24203"/>
                      </a:cubicBezTo>
                      <a:cubicBezTo>
                        <a:pt x="21898" y="24203"/>
                        <a:pt x="23051" y="24203"/>
                        <a:pt x="23051" y="24203"/>
                      </a:cubicBezTo>
                      <a:lnTo>
                        <a:pt x="23051" y="24203"/>
                      </a:lnTo>
                      <a:cubicBezTo>
                        <a:pt x="23051" y="24203"/>
                        <a:pt x="24203" y="24203"/>
                        <a:pt x="24203" y="24203"/>
                      </a:cubicBezTo>
                      <a:lnTo>
                        <a:pt x="24203" y="24203"/>
                      </a:lnTo>
                      <a:cubicBezTo>
                        <a:pt x="24203" y="24203"/>
                        <a:pt x="25356" y="24203"/>
                        <a:pt x="25356" y="24203"/>
                      </a:cubicBezTo>
                      <a:lnTo>
                        <a:pt x="40338" y="16136"/>
                      </a:lnTo>
                      <a:cubicBezTo>
                        <a:pt x="40338" y="16136"/>
                        <a:pt x="40338" y="16136"/>
                        <a:pt x="40338" y="16136"/>
                      </a:cubicBezTo>
                      <a:lnTo>
                        <a:pt x="23051" y="4610"/>
                      </a:lnTo>
                      <a:lnTo>
                        <a:pt x="23051" y="461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11708459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762" name="Freeform: Shape 4761">
                  <a:extLst>
                    <a:ext uri="{FF2B5EF4-FFF2-40B4-BE49-F238E27FC236}">
                      <a16:creationId xmlns:a16="http://schemas.microsoft.com/office/drawing/2014/main" id="{029775AC-4BD6-71FC-0036-96338FA55D49}"/>
                    </a:ext>
                  </a:extLst>
                </p:cNvPr>
                <p:cNvSpPr/>
                <p:nvPr/>
              </p:nvSpPr>
              <p:spPr>
                <a:xfrm>
                  <a:off x="8504201" y="8584481"/>
                  <a:ext cx="40338" cy="24203"/>
                </a:xfrm>
                <a:custGeom>
                  <a:avLst/>
                  <a:gdLst>
                    <a:gd name="connsiteX0" fmla="*/ 24203 w 40338"/>
                    <a:gd name="connsiteY0" fmla="*/ 8068 h 24203"/>
                    <a:gd name="connsiteX1" fmla="*/ 24203 w 40338"/>
                    <a:gd name="connsiteY1" fmla="*/ 8068 h 24203"/>
                    <a:gd name="connsiteX2" fmla="*/ 24203 w 40338"/>
                    <a:gd name="connsiteY2" fmla="*/ 8068 h 24203"/>
                    <a:gd name="connsiteX3" fmla="*/ 24203 w 40338"/>
                    <a:gd name="connsiteY3" fmla="*/ 8068 h 24203"/>
                    <a:gd name="connsiteX4" fmla="*/ 24203 w 40338"/>
                    <a:gd name="connsiteY4" fmla="*/ 8068 h 24203"/>
                    <a:gd name="connsiteX5" fmla="*/ 24203 w 40338"/>
                    <a:gd name="connsiteY5" fmla="*/ 8068 h 24203"/>
                    <a:gd name="connsiteX6" fmla="*/ 24203 w 40338"/>
                    <a:gd name="connsiteY6" fmla="*/ 8068 h 24203"/>
                    <a:gd name="connsiteX7" fmla="*/ 23051 w 40338"/>
                    <a:gd name="connsiteY7" fmla="*/ 6916 h 24203"/>
                    <a:gd name="connsiteX8" fmla="*/ 23051 w 40338"/>
                    <a:gd name="connsiteY8" fmla="*/ 6916 h 24203"/>
                    <a:gd name="connsiteX9" fmla="*/ 23051 w 40338"/>
                    <a:gd name="connsiteY9" fmla="*/ 6916 h 24203"/>
                    <a:gd name="connsiteX10" fmla="*/ 23051 w 40338"/>
                    <a:gd name="connsiteY10" fmla="*/ 3457 h 24203"/>
                    <a:gd name="connsiteX11" fmla="*/ 21898 w 40338"/>
                    <a:gd name="connsiteY11" fmla="*/ 3457 h 24203"/>
                    <a:gd name="connsiteX12" fmla="*/ 21898 w 40338"/>
                    <a:gd name="connsiteY12" fmla="*/ 3457 h 24203"/>
                    <a:gd name="connsiteX13" fmla="*/ 21898 w 40338"/>
                    <a:gd name="connsiteY13" fmla="*/ 3457 h 24203"/>
                    <a:gd name="connsiteX14" fmla="*/ 21898 w 40338"/>
                    <a:gd name="connsiteY14" fmla="*/ 3457 h 24203"/>
                    <a:gd name="connsiteX15" fmla="*/ 21898 w 40338"/>
                    <a:gd name="connsiteY15" fmla="*/ 3457 h 24203"/>
                    <a:gd name="connsiteX16" fmla="*/ 21898 w 40338"/>
                    <a:gd name="connsiteY16" fmla="*/ 3457 h 24203"/>
                    <a:gd name="connsiteX17" fmla="*/ 21898 w 40338"/>
                    <a:gd name="connsiteY17" fmla="*/ 3457 h 24203"/>
                    <a:gd name="connsiteX18" fmla="*/ 21898 w 40338"/>
                    <a:gd name="connsiteY18" fmla="*/ 3457 h 24203"/>
                    <a:gd name="connsiteX19" fmla="*/ 21898 w 40338"/>
                    <a:gd name="connsiteY19" fmla="*/ 3457 h 24203"/>
                    <a:gd name="connsiteX20" fmla="*/ 21898 w 40338"/>
                    <a:gd name="connsiteY20" fmla="*/ 3457 h 24203"/>
                    <a:gd name="connsiteX21" fmla="*/ 21898 w 40338"/>
                    <a:gd name="connsiteY21" fmla="*/ 3457 h 24203"/>
                    <a:gd name="connsiteX22" fmla="*/ 21898 w 40338"/>
                    <a:gd name="connsiteY22" fmla="*/ 3457 h 24203"/>
                    <a:gd name="connsiteX23" fmla="*/ 21898 w 40338"/>
                    <a:gd name="connsiteY23" fmla="*/ 3457 h 24203"/>
                    <a:gd name="connsiteX24" fmla="*/ 21898 w 40338"/>
                    <a:gd name="connsiteY24" fmla="*/ 3457 h 24203"/>
                    <a:gd name="connsiteX25" fmla="*/ 21898 w 40338"/>
                    <a:gd name="connsiteY25" fmla="*/ 3457 h 24203"/>
                    <a:gd name="connsiteX26" fmla="*/ 21898 w 40338"/>
                    <a:gd name="connsiteY26" fmla="*/ 3457 h 24203"/>
                    <a:gd name="connsiteX27" fmla="*/ 21898 w 40338"/>
                    <a:gd name="connsiteY27" fmla="*/ 3457 h 24203"/>
                    <a:gd name="connsiteX28" fmla="*/ 20746 w 40338"/>
                    <a:gd name="connsiteY28" fmla="*/ 3457 h 24203"/>
                    <a:gd name="connsiteX29" fmla="*/ 13830 w 40338"/>
                    <a:gd name="connsiteY29" fmla="*/ 0 h 24203"/>
                    <a:gd name="connsiteX30" fmla="*/ 13830 w 40338"/>
                    <a:gd name="connsiteY30" fmla="*/ 3457 h 24203"/>
                    <a:gd name="connsiteX31" fmla="*/ 12678 w 40338"/>
                    <a:gd name="connsiteY31" fmla="*/ 4610 h 24203"/>
                    <a:gd name="connsiteX32" fmla="*/ 0 w 40338"/>
                    <a:gd name="connsiteY32" fmla="*/ 11525 h 24203"/>
                    <a:gd name="connsiteX33" fmla="*/ 1153 w 40338"/>
                    <a:gd name="connsiteY33" fmla="*/ 12678 h 24203"/>
                    <a:gd name="connsiteX34" fmla="*/ 20746 w 40338"/>
                    <a:gd name="connsiteY34" fmla="*/ 24203 h 24203"/>
                    <a:gd name="connsiteX35" fmla="*/ 21898 w 40338"/>
                    <a:gd name="connsiteY35" fmla="*/ 24203 h 24203"/>
                    <a:gd name="connsiteX36" fmla="*/ 21898 w 40338"/>
                    <a:gd name="connsiteY36" fmla="*/ 24203 h 24203"/>
                    <a:gd name="connsiteX37" fmla="*/ 23051 w 40338"/>
                    <a:gd name="connsiteY37" fmla="*/ 24203 h 24203"/>
                    <a:gd name="connsiteX38" fmla="*/ 23051 w 40338"/>
                    <a:gd name="connsiteY38" fmla="*/ 24203 h 24203"/>
                    <a:gd name="connsiteX39" fmla="*/ 24203 w 40338"/>
                    <a:gd name="connsiteY39" fmla="*/ 24203 h 24203"/>
                    <a:gd name="connsiteX40" fmla="*/ 24203 w 40338"/>
                    <a:gd name="connsiteY40" fmla="*/ 24203 h 24203"/>
                    <a:gd name="connsiteX41" fmla="*/ 25356 w 40338"/>
                    <a:gd name="connsiteY41" fmla="*/ 24203 h 24203"/>
                    <a:gd name="connsiteX42" fmla="*/ 40338 w 40338"/>
                    <a:gd name="connsiteY42" fmla="*/ 16136 h 24203"/>
                    <a:gd name="connsiteX43" fmla="*/ 40338 w 40338"/>
                    <a:gd name="connsiteY43" fmla="*/ 16136 h 24203"/>
                    <a:gd name="connsiteX44" fmla="*/ 24203 w 40338"/>
                    <a:gd name="connsiteY44" fmla="*/ 8068 h 24203"/>
                    <a:gd name="connsiteX45" fmla="*/ 24203 w 40338"/>
                    <a:gd name="connsiteY45" fmla="*/ 8068 h 242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</a:cxnLst>
                  <a:rect l="l" t="t" r="r" b="b"/>
                  <a:pathLst>
                    <a:path w="40338" h="24203">
                      <a:moveTo>
                        <a:pt x="24203" y="8068"/>
                      </a:moveTo>
                      <a:cubicBezTo>
                        <a:pt x="24203" y="6916"/>
                        <a:pt x="24203" y="6916"/>
                        <a:pt x="24203" y="8068"/>
                      </a:cubicBezTo>
                      <a:cubicBezTo>
                        <a:pt x="24203" y="6916"/>
                        <a:pt x="24203" y="6916"/>
                        <a:pt x="24203" y="8068"/>
                      </a:cubicBezTo>
                      <a:cubicBezTo>
                        <a:pt x="24203" y="6916"/>
                        <a:pt x="24203" y="6916"/>
                        <a:pt x="24203" y="8068"/>
                      </a:cubicBezTo>
                      <a:cubicBezTo>
                        <a:pt x="24203" y="6916"/>
                        <a:pt x="24203" y="6916"/>
                        <a:pt x="24203" y="8068"/>
                      </a:cubicBezTo>
                      <a:cubicBezTo>
                        <a:pt x="23051" y="6916"/>
                        <a:pt x="23051" y="6916"/>
                        <a:pt x="24203" y="8068"/>
                      </a:cubicBezTo>
                      <a:cubicBezTo>
                        <a:pt x="23051" y="6916"/>
                        <a:pt x="23051" y="6916"/>
                        <a:pt x="24203" y="8068"/>
                      </a:cubicBezTo>
                      <a:cubicBezTo>
                        <a:pt x="23051" y="6916"/>
                        <a:pt x="23051" y="6916"/>
                        <a:pt x="23051" y="6916"/>
                      </a:cubicBezTo>
                      <a:cubicBezTo>
                        <a:pt x="23051" y="6916"/>
                        <a:pt x="23051" y="6916"/>
                        <a:pt x="23051" y="6916"/>
                      </a:cubicBezTo>
                      <a:lnTo>
                        <a:pt x="23051" y="6916"/>
                      </a:lnTo>
                      <a:lnTo>
                        <a:pt x="23051" y="3457"/>
                      </a:lnTo>
                      <a:lnTo>
                        <a:pt x="21898" y="3457"/>
                      </a:lnTo>
                      <a:cubicBezTo>
                        <a:pt x="21898" y="3457"/>
                        <a:pt x="21898" y="3457"/>
                        <a:pt x="21898" y="3457"/>
                      </a:cubicBezTo>
                      <a:cubicBezTo>
                        <a:pt x="21898" y="3457"/>
                        <a:pt x="21898" y="3457"/>
                        <a:pt x="21898" y="3457"/>
                      </a:cubicBezTo>
                      <a:cubicBezTo>
                        <a:pt x="21898" y="3457"/>
                        <a:pt x="21898" y="3457"/>
                        <a:pt x="21898" y="3457"/>
                      </a:cubicBezTo>
                      <a:lnTo>
                        <a:pt x="21898" y="3457"/>
                      </a:lnTo>
                      <a:cubicBezTo>
                        <a:pt x="21898" y="3457"/>
                        <a:pt x="21898" y="3457"/>
                        <a:pt x="21898" y="3457"/>
                      </a:cubicBezTo>
                      <a:cubicBezTo>
                        <a:pt x="21898" y="3457"/>
                        <a:pt x="21898" y="3457"/>
                        <a:pt x="21898" y="3457"/>
                      </a:cubicBezTo>
                      <a:cubicBezTo>
                        <a:pt x="21898" y="3457"/>
                        <a:pt x="21898" y="3457"/>
                        <a:pt x="21898" y="3457"/>
                      </a:cubicBezTo>
                      <a:cubicBezTo>
                        <a:pt x="21898" y="3457"/>
                        <a:pt x="21898" y="3457"/>
                        <a:pt x="21898" y="3457"/>
                      </a:cubicBezTo>
                      <a:cubicBezTo>
                        <a:pt x="21898" y="3457"/>
                        <a:pt x="21898" y="3457"/>
                        <a:pt x="21898" y="3457"/>
                      </a:cubicBezTo>
                      <a:lnTo>
                        <a:pt x="21898" y="3457"/>
                      </a:lnTo>
                      <a:cubicBezTo>
                        <a:pt x="21898" y="3457"/>
                        <a:pt x="21898" y="3457"/>
                        <a:pt x="21898" y="3457"/>
                      </a:cubicBezTo>
                      <a:cubicBezTo>
                        <a:pt x="21898" y="3457"/>
                        <a:pt x="21898" y="3457"/>
                        <a:pt x="21898" y="3457"/>
                      </a:cubicBezTo>
                      <a:cubicBezTo>
                        <a:pt x="21898" y="3457"/>
                        <a:pt x="21898" y="3457"/>
                        <a:pt x="21898" y="3457"/>
                      </a:cubicBezTo>
                      <a:cubicBezTo>
                        <a:pt x="21898" y="3457"/>
                        <a:pt x="21898" y="3457"/>
                        <a:pt x="21898" y="3457"/>
                      </a:cubicBezTo>
                      <a:cubicBezTo>
                        <a:pt x="21898" y="3457"/>
                        <a:pt x="21898" y="3457"/>
                        <a:pt x="21898" y="3457"/>
                      </a:cubicBezTo>
                      <a:cubicBezTo>
                        <a:pt x="21898" y="3457"/>
                        <a:pt x="21898" y="3457"/>
                        <a:pt x="21898" y="3457"/>
                      </a:cubicBezTo>
                      <a:cubicBezTo>
                        <a:pt x="21898" y="3457"/>
                        <a:pt x="20746" y="3457"/>
                        <a:pt x="20746" y="3457"/>
                      </a:cubicBezTo>
                      <a:lnTo>
                        <a:pt x="13830" y="0"/>
                      </a:lnTo>
                      <a:lnTo>
                        <a:pt x="13830" y="3457"/>
                      </a:lnTo>
                      <a:cubicBezTo>
                        <a:pt x="13830" y="3457"/>
                        <a:pt x="13830" y="4610"/>
                        <a:pt x="12678" y="4610"/>
                      </a:cubicBezTo>
                      <a:lnTo>
                        <a:pt x="0" y="11525"/>
                      </a:lnTo>
                      <a:cubicBezTo>
                        <a:pt x="0" y="11525"/>
                        <a:pt x="0" y="11525"/>
                        <a:pt x="1153" y="12678"/>
                      </a:cubicBezTo>
                      <a:lnTo>
                        <a:pt x="20746" y="24203"/>
                      </a:lnTo>
                      <a:cubicBezTo>
                        <a:pt x="20746" y="24203"/>
                        <a:pt x="21898" y="24203"/>
                        <a:pt x="21898" y="24203"/>
                      </a:cubicBezTo>
                      <a:cubicBezTo>
                        <a:pt x="21898" y="24203"/>
                        <a:pt x="21898" y="24203"/>
                        <a:pt x="21898" y="24203"/>
                      </a:cubicBezTo>
                      <a:cubicBezTo>
                        <a:pt x="21898" y="24203"/>
                        <a:pt x="23051" y="24203"/>
                        <a:pt x="23051" y="24203"/>
                      </a:cubicBezTo>
                      <a:lnTo>
                        <a:pt x="23051" y="24203"/>
                      </a:lnTo>
                      <a:cubicBezTo>
                        <a:pt x="23051" y="24203"/>
                        <a:pt x="24203" y="24203"/>
                        <a:pt x="24203" y="24203"/>
                      </a:cubicBezTo>
                      <a:lnTo>
                        <a:pt x="24203" y="24203"/>
                      </a:lnTo>
                      <a:cubicBezTo>
                        <a:pt x="24203" y="24203"/>
                        <a:pt x="25356" y="24203"/>
                        <a:pt x="25356" y="24203"/>
                      </a:cubicBezTo>
                      <a:lnTo>
                        <a:pt x="40338" y="16136"/>
                      </a:lnTo>
                      <a:cubicBezTo>
                        <a:pt x="40338" y="16136"/>
                        <a:pt x="40338" y="16136"/>
                        <a:pt x="40338" y="16136"/>
                      </a:cubicBezTo>
                      <a:lnTo>
                        <a:pt x="24203" y="8068"/>
                      </a:lnTo>
                      <a:cubicBezTo>
                        <a:pt x="24203" y="8068"/>
                        <a:pt x="24203" y="8068"/>
                        <a:pt x="24203" y="8068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11708459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763" name="Freeform: Shape 4762">
                  <a:extLst>
                    <a:ext uri="{FF2B5EF4-FFF2-40B4-BE49-F238E27FC236}">
                      <a16:creationId xmlns:a16="http://schemas.microsoft.com/office/drawing/2014/main" id="{2912F022-8C89-A628-57F7-8D6C8A048FF8}"/>
                    </a:ext>
                  </a:extLst>
                </p:cNvPr>
                <p:cNvSpPr/>
                <p:nvPr/>
              </p:nvSpPr>
              <p:spPr>
                <a:xfrm>
                  <a:off x="8528404" y="8575261"/>
                  <a:ext cx="39185" cy="23050"/>
                </a:xfrm>
                <a:custGeom>
                  <a:avLst/>
                  <a:gdLst>
                    <a:gd name="connsiteX0" fmla="*/ 13830 w 39185"/>
                    <a:gd name="connsiteY0" fmla="*/ 3457 h 23050"/>
                    <a:gd name="connsiteX1" fmla="*/ 12678 w 39185"/>
                    <a:gd name="connsiteY1" fmla="*/ 4610 h 23050"/>
                    <a:gd name="connsiteX2" fmla="*/ 0 w 39185"/>
                    <a:gd name="connsiteY2" fmla="*/ 11525 h 23050"/>
                    <a:gd name="connsiteX3" fmla="*/ 0 w 39185"/>
                    <a:gd name="connsiteY3" fmla="*/ 11525 h 23050"/>
                    <a:gd name="connsiteX4" fmla="*/ 19593 w 39185"/>
                    <a:gd name="connsiteY4" fmla="*/ 23051 h 23050"/>
                    <a:gd name="connsiteX5" fmla="*/ 20746 w 39185"/>
                    <a:gd name="connsiteY5" fmla="*/ 23051 h 23050"/>
                    <a:gd name="connsiteX6" fmla="*/ 20746 w 39185"/>
                    <a:gd name="connsiteY6" fmla="*/ 23051 h 23050"/>
                    <a:gd name="connsiteX7" fmla="*/ 21898 w 39185"/>
                    <a:gd name="connsiteY7" fmla="*/ 23051 h 23050"/>
                    <a:gd name="connsiteX8" fmla="*/ 21898 w 39185"/>
                    <a:gd name="connsiteY8" fmla="*/ 23051 h 23050"/>
                    <a:gd name="connsiteX9" fmla="*/ 23051 w 39185"/>
                    <a:gd name="connsiteY9" fmla="*/ 23051 h 23050"/>
                    <a:gd name="connsiteX10" fmla="*/ 23051 w 39185"/>
                    <a:gd name="connsiteY10" fmla="*/ 23051 h 23050"/>
                    <a:gd name="connsiteX11" fmla="*/ 24203 w 39185"/>
                    <a:gd name="connsiteY11" fmla="*/ 23051 h 23050"/>
                    <a:gd name="connsiteX12" fmla="*/ 39186 w 39185"/>
                    <a:gd name="connsiteY12" fmla="*/ 14983 h 23050"/>
                    <a:gd name="connsiteX13" fmla="*/ 39186 w 39185"/>
                    <a:gd name="connsiteY13" fmla="*/ 14983 h 23050"/>
                    <a:gd name="connsiteX14" fmla="*/ 12678 w 39185"/>
                    <a:gd name="connsiteY14" fmla="*/ 0 h 23050"/>
                    <a:gd name="connsiteX15" fmla="*/ 13830 w 39185"/>
                    <a:gd name="connsiteY15" fmla="*/ 3457 h 23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9185" h="23050">
                      <a:moveTo>
                        <a:pt x="13830" y="3457"/>
                      </a:moveTo>
                      <a:cubicBezTo>
                        <a:pt x="13830" y="3457"/>
                        <a:pt x="13830" y="4610"/>
                        <a:pt x="12678" y="4610"/>
                      </a:cubicBezTo>
                      <a:lnTo>
                        <a:pt x="0" y="11525"/>
                      </a:lnTo>
                      <a:cubicBezTo>
                        <a:pt x="0" y="11525"/>
                        <a:pt x="0" y="11525"/>
                        <a:pt x="0" y="11525"/>
                      </a:cubicBezTo>
                      <a:lnTo>
                        <a:pt x="19593" y="23051"/>
                      </a:lnTo>
                      <a:cubicBezTo>
                        <a:pt x="19593" y="23051"/>
                        <a:pt x="20746" y="23051"/>
                        <a:pt x="20746" y="23051"/>
                      </a:cubicBezTo>
                      <a:cubicBezTo>
                        <a:pt x="20746" y="23051"/>
                        <a:pt x="20746" y="23051"/>
                        <a:pt x="20746" y="23051"/>
                      </a:cubicBezTo>
                      <a:cubicBezTo>
                        <a:pt x="20746" y="23051"/>
                        <a:pt x="21898" y="23051"/>
                        <a:pt x="21898" y="23051"/>
                      </a:cubicBezTo>
                      <a:lnTo>
                        <a:pt x="21898" y="23051"/>
                      </a:lnTo>
                      <a:cubicBezTo>
                        <a:pt x="21898" y="23051"/>
                        <a:pt x="23051" y="23051"/>
                        <a:pt x="23051" y="23051"/>
                      </a:cubicBezTo>
                      <a:lnTo>
                        <a:pt x="23051" y="23051"/>
                      </a:lnTo>
                      <a:cubicBezTo>
                        <a:pt x="23051" y="23051"/>
                        <a:pt x="24203" y="23051"/>
                        <a:pt x="24203" y="23051"/>
                      </a:cubicBezTo>
                      <a:lnTo>
                        <a:pt x="39186" y="14983"/>
                      </a:lnTo>
                      <a:cubicBezTo>
                        <a:pt x="39186" y="14983"/>
                        <a:pt x="39186" y="14983"/>
                        <a:pt x="39186" y="14983"/>
                      </a:cubicBezTo>
                      <a:lnTo>
                        <a:pt x="12678" y="0"/>
                      </a:lnTo>
                      <a:lnTo>
                        <a:pt x="13830" y="3457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11708459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764" name="Freeform: Shape 4763">
                  <a:extLst>
                    <a:ext uri="{FF2B5EF4-FFF2-40B4-BE49-F238E27FC236}">
                      <a16:creationId xmlns:a16="http://schemas.microsoft.com/office/drawing/2014/main" id="{D1A8E96C-DA32-9E06-FB33-B05249811A46}"/>
                    </a:ext>
                  </a:extLst>
                </p:cNvPr>
                <p:cNvSpPr/>
                <p:nvPr/>
              </p:nvSpPr>
              <p:spPr>
                <a:xfrm>
                  <a:off x="8542235" y="8630582"/>
                  <a:ext cx="36880" cy="23050"/>
                </a:xfrm>
                <a:custGeom>
                  <a:avLst/>
                  <a:gdLst>
                    <a:gd name="connsiteX0" fmla="*/ 36881 w 36880"/>
                    <a:gd name="connsiteY0" fmla="*/ 12678 h 23050"/>
                    <a:gd name="connsiteX1" fmla="*/ 36881 w 36880"/>
                    <a:gd name="connsiteY1" fmla="*/ 12678 h 23050"/>
                    <a:gd name="connsiteX2" fmla="*/ 36881 w 36880"/>
                    <a:gd name="connsiteY2" fmla="*/ 12678 h 23050"/>
                    <a:gd name="connsiteX3" fmla="*/ 36881 w 36880"/>
                    <a:gd name="connsiteY3" fmla="*/ 9220 h 23050"/>
                    <a:gd name="connsiteX4" fmla="*/ 35728 w 36880"/>
                    <a:gd name="connsiteY4" fmla="*/ 10373 h 23050"/>
                    <a:gd name="connsiteX5" fmla="*/ 34576 w 36880"/>
                    <a:gd name="connsiteY5" fmla="*/ 10373 h 23050"/>
                    <a:gd name="connsiteX6" fmla="*/ 34576 w 36880"/>
                    <a:gd name="connsiteY6" fmla="*/ 10373 h 23050"/>
                    <a:gd name="connsiteX7" fmla="*/ 34576 w 36880"/>
                    <a:gd name="connsiteY7" fmla="*/ 10373 h 23050"/>
                    <a:gd name="connsiteX8" fmla="*/ 34576 w 36880"/>
                    <a:gd name="connsiteY8" fmla="*/ 10373 h 23050"/>
                    <a:gd name="connsiteX9" fmla="*/ 34576 w 36880"/>
                    <a:gd name="connsiteY9" fmla="*/ 10373 h 23050"/>
                    <a:gd name="connsiteX10" fmla="*/ 34576 w 36880"/>
                    <a:gd name="connsiteY10" fmla="*/ 10373 h 23050"/>
                    <a:gd name="connsiteX11" fmla="*/ 34576 w 36880"/>
                    <a:gd name="connsiteY11" fmla="*/ 10373 h 23050"/>
                    <a:gd name="connsiteX12" fmla="*/ 34576 w 36880"/>
                    <a:gd name="connsiteY12" fmla="*/ 10373 h 23050"/>
                    <a:gd name="connsiteX13" fmla="*/ 34576 w 36880"/>
                    <a:gd name="connsiteY13" fmla="*/ 10373 h 23050"/>
                    <a:gd name="connsiteX14" fmla="*/ 34576 w 36880"/>
                    <a:gd name="connsiteY14" fmla="*/ 10373 h 23050"/>
                    <a:gd name="connsiteX15" fmla="*/ 34576 w 36880"/>
                    <a:gd name="connsiteY15" fmla="*/ 10373 h 23050"/>
                    <a:gd name="connsiteX16" fmla="*/ 34576 w 36880"/>
                    <a:gd name="connsiteY16" fmla="*/ 10373 h 23050"/>
                    <a:gd name="connsiteX17" fmla="*/ 34576 w 36880"/>
                    <a:gd name="connsiteY17" fmla="*/ 10373 h 23050"/>
                    <a:gd name="connsiteX18" fmla="*/ 34576 w 36880"/>
                    <a:gd name="connsiteY18" fmla="*/ 10373 h 23050"/>
                    <a:gd name="connsiteX19" fmla="*/ 34576 w 36880"/>
                    <a:gd name="connsiteY19" fmla="*/ 10373 h 23050"/>
                    <a:gd name="connsiteX20" fmla="*/ 34576 w 36880"/>
                    <a:gd name="connsiteY20" fmla="*/ 10373 h 23050"/>
                    <a:gd name="connsiteX21" fmla="*/ 33423 w 36880"/>
                    <a:gd name="connsiteY21" fmla="*/ 10373 h 23050"/>
                    <a:gd name="connsiteX22" fmla="*/ 13830 w 36880"/>
                    <a:gd name="connsiteY22" fmla="*/ 0 h 23050"/>
                    <a:gd name="connsiteX23" fmla="*/ 13830 w 36880"/>
                    <a:gd name="connsiteY23" fmla="*/ 3457 h 23050"/>
                    <a:gd name="connsiteX24" fmla="*/ 12678 w 36880"/>
                    <a:gd name="connsiteY24" fmla="*/ 4610 h 23050"/>
                    <a:gd name="connsiteX25" fmla="*/ 0 w 36880"/>
                    <a:gd name="connsiteY25" fmla="*/ 11525 h 23050"/>
                    <a:gd name="connsiteX26" fmla="*/ 0 w 36880"/>
                    <a:gd name="connsiteY26" fmla="*/ 11525 h 23050"/>
                    <a:gd name="connsiteX27" fmla="*/ 0 w 36880"/>
                    <a:gd name="connsiteY27" fmla="*/ 11525 h 23050"/>
                    <a:gd name="connsiteX28" fmla="*/ 1153 w 36880"/>
                    <a:gd name="connsiteY28" fmla="*/ 12678 h 23050"/>
                    <a:gd name="connsiteX29" fmla="*/ 19593 w 36880"/>
                    <a:gd name="connsiteY29" fmla="*/ 23051 h 23050"/>
                    <a:gd name="connsiteX30" fmla="*/ 20745 w 36880"/>
                    <a:gd name="connsiteY30" fmla="*/ 23051 h 23050"/>
                    <a:gd name="connsiteX31" fmla="*/ 20745 w 36880"/>
                    <a:gd name="connsiteY31" fmla="*/ 23051 h 23050"/>
                    <a:gd name="connsiteX32" fmla="*/ 21898 w 36880"/>
                    <a:gd name="connsiteY32" fmla="*/ 23051 h 23050"/>
                    <a:gd name="connsiteX33" fmla="*/ 21898 w 36880"/>
                    <a:gd name="connsiteY33" fmla="*/ 23051 h 23050"/>
                    <a:gd name="connsiteX34" fmla="*/ 23051 w 36880"/>
                    <a:gd name="connsiteY34" fmla="*/ 23051 h 23050"/>
                    <a:gd name="connsiteX35" fmla="*/ 23051 w 36880"/>
                    <a:gd name="connsiteY35" fmla="*/ 23051 h 23050"/>
                    <a:gd name="connsiteX36" fmla="*/ 24203 w 36880"/>
                    <a:gd name="connsiteY36" fmla="*/ 23051 h 23050"/>
                    <a:gd name="connsiteX37" fmla="*/ 36881 w 36880"/>
                    <a:gd name="connsiteY37" fmla="*/ 12678 h 23050"/>
                    <a:gd name="connsiteX38" fmla="*/ 36881 w 36880"/>
                    <a:gd name="connsiteY38" fmla="*/ 12678 h 23050"/>
                    <a:gd name="connsiteX39" fmla="*/ 36881 w 36880"/>
                    <a:gd name="connsiteY39" fmla="*/ 12678 h 23050"/>
                    <a:gd name="connsiteX40" fmla="*/ 36881 w 36880"/>
                    <a:gd name="connsiteY40" fmla="*/ 12678 h 23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</a:cxnLst>
                  <a:rect l="l" t="t" r="r" b="b"/>
                  <a:pathLst>
                    <a:path w="36880" h="23050">
                      <a:moveTo>
                        <a:pt x="36881" y="12678"/>
                      </a:moveTo>
                      <a:cubicBezTo>
                        <a:pt x="36881" y="12678"/>
                        <a:pt x="36881" y="12678"/>
                        <a:pt x="36881" y="12678"/>
                      </a:cubicBezTo>
                      <a:lnTo>
                        <a:pt x="36881" y="12678"/>
                      </a:lnTo>
                      <a:lnTo>
                        <a:pt x="36881" y="9220"/>
                      </a:lnTo>
                      <a:lnTo>
                        <a:pt x="35728" y="10373"/>
                      </a:lnTo>
                      <a:cubicBezTo>
                        <a:pt x="35728" y="10373"/>
                        <a:pt x="35728" y="10373"/>
                        <a:pt x="34576" y="10373"/>
                      </a:cubicBezTo>
                      <a:cubicBezTo>
                        <a:pt x="34576" y="10373"/>
                        <a:pt x="34576" y="10373"/>
                        <a:pt x="34576" y="10373"/>
                      </a:cubicBezTo>
                      <a:cubicBezTo>
                        <a:pt x="34576" y="10373"/>
                        <a:pt x="34576" y="10373"/>
                        <a:pt x="34576" y="10373"/>
                      </a:cubicBezTo>
                      <a:lnTo>
                        <a:pt x="34576" y="10373"/>
                      </a:lnTo>
                      <a:cubicBezTo>
                        <a:pt x="34576" y="10373"/>
                        <a:pt x="34576" y="10373"/>
                        <a:pt x="34576" y="10373"/>
                      </a:cubicBezTo>
                      <a:cubicBezTo>
                        <a:pt x="34576" y="10373"/>
                        <a:pt x="34576" y="10373"/>
                        <a:pt x="34576" y="10373"/>
                      </a:cubicBezTo>
                      <a:cubicBezTo>
                        <a:pt x="34576" y="10373"/>
                        <a:pt x="34576" y="10373"/>
                        <a:pt x="34576" y="10373"/>
                      </a:cubicBezTo>
                      <a:cubicBezTo>
                        <a:pt x="34576" y="10373"/>
                        <a:pt x="34576" y="10373"/>
                        <a:pt x="34576" y="10373"/>
                      </a:cubicBezTo>
                      <a:cubicBezTo>
                        <a:pt x="34576" y="10373"/>
                        <a:pt x="34576" y="10373"/>
                        <a:pt x="34576" y="10373"/>
                      </a:cubicBezTo>
                      <a:lnTo>
                        <a:pt x="34576" y="10373"/>
                      </a:lnTo>
                      <a:cubicBezTo>
                        <a:pt x="34576" y="10373"/>
                        <a:pt x="34576" y="10373"/>
                        <a:pt x="34576" y="10373"/>
                      </a:cubicBezTo>
                      <a:cubicBezTo>
                        <a:pt x="34576" y="10373"/>
                        <a:pt x="34576" y="10373"/>
                        <a:pt x="34576" y="10373"/>
                      </a:cubicBezTo>
                      <a:cubicBezTo>
                        <a:pt x="34576" y="10373"/>
                        <a:pt x="34576" y="10373"/>
                        <a:pt x="34576" y="10373"/>
                      </a:cubicBezTo>
                      <a:cubicBezTo>
                        <a:pt x="34576" y="10373"/>
                        <a:pt x="34576" y="10373"/>
                        <a:pt x="34576" y="10373"/>
                      </a:cubicBezTo>
                      <a:cubicBezTo>
                        <a:pt x="34576" y="10373"/>
                        <a:pt x="34576" y="10373"/>
                        <a:pt x="34576" y="10373"/>
                      </a:cubicBezTo>
                      <a:cubicBezTo>
                        <a:pt x="34576" y="10373"/>
                        <a:pt x="34576" y="10373"/>
                        <a:pt x="34576" y="10373"/>
                      </a:cubicBezTo>
                      <a:cubicBezTo>
                        <a:pt x="34576" y="10373"/>
                        <a:pt x="33423" y="10373"/>
                        <a:pt x="33423" y="10373"/>
                      </a:cubicBezTo>
                      <a:lnTo>
                        <a:pt x="13830" y="0"/>
                      </a:lnTo>
                      <a:lnTo>
                        <a:pt x="13830" y="3457"/>
                      </a:lnTo>
                      <a:cubicBezTo>
                        <a:pt x="13830" y="3457"/>
                        <a:pt x="13830" y="4610"/>
                        <a:pt x="12678" y="4610"/>
                      </a:cubicBezTo>
                      <a:lnTo>
                        <a:pt x="0" y="11525"/>
                      </a:lnTo>
                      <a:cubicBezTo>
                        <a:pt x="0" y="11525"/>
                        <a:pt x="0" y="11525"/>
                        <a:pt x="0" y="11525"/>
                      </a:cubicBezTo>
                      <a:lnTo>
                        <a:pt x="0" y="11525"/>
                      </a:lnTo>
                      <a:cubicBezTo>
                        <a:pt x="0" y="11525"/>
                        <a:pt x="0" y="11525"/>
                        <a:pt x="1153" y="12678"/>
                      </a:cubicBezTo>
                      <a:lnTo>
                        <a:pt x="19593" y="23051"/>
                      </a:lnTo>
                      <a:cubicBezTo>
                        <a:pt x="19593" y="23051"/>
                        <a:pt x="20745" y="23051"/>
                        <a:pt x="20745" y="23051"/>
                      </a:cubicBezTo>
                      <a:cubicBezTo>
                        <a:pt x="20745" y="23051"/>
                        <a:pt x="20745" y="23051"/>
                        <a:pt x="20745" y="23051"/>
                      </a:cubicBezTo>
                      <a:cubicBezTo>
                        <a:pt x="20745" y="23051"/>
                        <a:pt x="21898" y="23051"/>
                        <a:pt x="21898" y="23051"/>
                      </a:cubicBezTo>
                      <a:lnTo>
                        <a:pt x="21898" y="23051"/>
                      </a:lnTo>
                      <a:cubicBezTo>
                        <a:pt x="21898" y="23051"/>
                        <a:pt x="23051" y="23051"/>
                        <a:pt x="23051" y="23051"/>
                      </a:cubicBezTo>
                      <a:lnTo>
                        <a:pt x="23051" y="23051"/>
                      </a:lnTo>
                      <a:cubicBezTo>
                        <a:pt x="23051" y="23051"/>
                        <a:pt x="24203" y="23051"/>
                        <a:pt x="24203" y="23051"/>
                      </a:cubicBezTo>
                      <a:lnTo>
                        <a:pt x="36881" y="12678"/>
                      </a:lnTo>
                      <a:cubicBezTo>
                        <a:pt x="35728" y="13830"/>
                        <a:pt x="36881" y="13830"/>
                        <a:pt x="36881" y="12678"/>
                      </a:cubicBezTo>
                      <a:cubicBezTo>
                        <a:pt x="36881" y="12678"/>
                        <a:pt x="36881" y="12678"/>
                        <a:pt x="36881" y="12678"/>
                      </a:cubicBezTo>
                      <a:cubicBezTo>
                        <a:pt x="36881" y="12678"/>
                        <a:pt x="36881" y="12678"/>
                        <a:pt x="36881" y="12678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11708463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765" name="Freeform: Shape 4764">
                  <a:extLst>
                    <a:ext uri="{FF2B5EF4-FFF2-40B4-BE49-F238E27FC236}">
                      <a16:creationId xmlns:a16="http://schemas.microsoft.com/office/drawing/2014/main" id="{09DC7E63-FEE6-E180-0574-5D891F454D26}"/>
                    </a:ext>
                  </a:extLst>
                </p:cNvPr>
                <p:cNvSpPr/>
                <p:nvPr/>
              </p:nvSpPr>
              <p:spPr>
                <a:xfrm>
                  <a:off x="8565285" y="8667463"/>
                  <a:ext cx="40338" cy="23050"/>
                </a:xfrm>
                <a:custGeom>
                  <a:avLst/>
                  <a:gdLst>
                    <a:gd name="connsiteX0" fmla="*/ 27661 w 40338"/>
                    <a:gd name="connsiteY0" fmla="*/ 9220 h 23050"/>
                    <a:gd name="connsiteX1" fmla="*/ 27661 w 40338"/>
                    <a:gd name="connsiteY1" fmla="*/ 9220 h 23050"/>
                    <a:gd name="connsiteX2" fmla="*/ 27661 w 40338"/>
                    <a:gd name="connsiteY2" fmla="*/ 9220 h 23050"/>
                    <a:gd name="connsiteX3" fmla="*/ 27661 w 40338"/>
                    <a:gd name="connsiteY3" fmla="*/ 9220 h 23050"/>
                    <a:gd name="connsiteX4" fmla="*/ 27661 w 40338"/>
                    <a:gd name="connsiteY4" fmla="*/ 9220 h 23050"/>
                    <a:gd name="connsiteX5" fmla="*/ 27661 w 40338"/>
                    <a:gd name="connsiteY5" fmla="*/ 9220 h 23050"/>
                    <a:gd name="connsiteX6" fmla="*/ 27661 w 40338"/>
                    <a:gd name="connsiteY6" fmla="*/ 9220 h 23050"/>
                    <a:gd name="connsiteX7" fmla="*/ 26508 w 40338"/>
                    <a:gd name="connsiteY7" fmla="*/ 8068 h 23050"/>
                    <a:gd name="connsiteX8" fmla="*/ 26508 w 40338"/>
                    <a:gd name="connsiteY8" fmla="*/ 8068 h 23050"/>
                    <a:gd name="connsiteX9" fmla="*/ 26508 w 40338"/>
                    <a:gd name="connsiteY9" fmla="*/ 8068 h 23050"/>
                    <a:gd name="connsiteX10" fmla="*/ 26508 w 40338"/>
                    <a:gd name="connsiteY10" fmla="*/ 4610 h 23050"/>
                    <a:gd name="connsiteX11" fmla="*/ 25355 w 40338"/>
                    <a:gd name="connsiteY11" fmla="*/ 5763 h 23050"/>
                    <a:gd name="connsiteX12" fmla="*/ 25355 w 40338"/>
                    <a:gd name="connsiteY12" fmla="*/ 5763 h 23050"/>
                    <a:gd name="connsiteX13" fmla="*/ 25355 w 40338"/>
                    <a:gd name="connsiteY13" fmla="*/ 5763 h 23050"/>
                    <a:gd name="connsiteX14" fmla="*/ 25355 w 40338"/>
                    <a:gd name="connsiteY14" fmla="*/ 5763 h 23050"/>
                    <a:gd name="connsiteX15" fmla="*/ 25355 w 40338"/>
                    <a:gd name="connsiteY15" fmla="*/ 5763 h 23050"/>
                    <a:gd name="connsiteX16" fmla="*/ 25355 w 40338"/>
                    <a:gd name="connsiteY16" fmla="*/ 5763 h 23050"/>
                    <a:gd name="connsiteX17" fmla="*/ 25355 w 40338"/>
                    <a:gd name="connsiteY17" fmla="*/ 5763 h 23050"/>
                    <a:gd name="connsiteX18" fmla="*/ 25355 w 40338"/>
                    <a:gd name="connsiteY18" fmla="*/ 5763 h 23050"/>
                    <a:gd name="connsiteX19" fmla="*/ 25355 w 40338"/>
                    <a:gd name="connsiteY19" fmla="*/ 5763 h 23050"/>
                    <a:gd name="connsiteX20" fmla="*/ 25355 w 40338"/>
                    <a:gd name="connsiteY20" fmla="*/ 5763 h 23050"/>
                    <a:gd name="connsiteX21" fmla="*/ 25355 w 40338"/>
                    <a:gd name="connsiteY21" fmla="*/ 5763 h 23050"/>
                    <a:gd name="connsiteX22" fmla="*/ 25355 w 40338"/>
                    <a:gd name="connsiteY22" fmla="*/ 5763 h 23050"/>
                    <a:gd name="connsiteX23" fmla="*/ 25355 w 40338"/>
                    <a:gd name="connsiteY23" fmla="*/ 5763 h 23050"/>
                    <a:gd name="connsiteX24" fmla="*/ 25355 w 40338"/>
                    <a:gd name="connsiteY24" fmla="*/ 5763 h 23050"/>
                    <a:gd name="connsiteX25" fmla="*/ 25355 w 40338"/>
                    <a:gd name="connsiteY25" fmla="*/ 5763 h 23050"/>
                    <a:gd name="connsiteX26" fmla="*/ 25355 w 40338"/>
                    <a:gd name="connsiteY26" fmla="*/ 5763 h 23050"/>
                    <a:gd name="connsiteX27" fmla="*/ 25355 w 40338"/>
                    <a:gd name="connsiteY27" fmla="*/ 5763 h 23050"/>
                    <a:gd name="connsiteX28" fmla="*/ 24203 w 40338"/>
                    <a:gd name="connsiteY28" fmla="*/ 5763 h 23050"/>
                    <a:gd name="connsiteX29" fmla="*/ 13830 w 40338"/>
                    <a:gd name="connsiteY29" fmla="*/ 0 h 23050"/>
                    <a:gd name="connsiteX30" fmla="*/ 13830 w 40338"/>
                    <a:gd name="connsiteY30" fmla="*/ 3457 h 23050"/>
                    <a:gd name="connsiteX31" fmla="*/ 12678 w 40338"/>
                    <a:gd name="connsiteY31" fmla="*/ 4610 h 23050"/>
                    <a:gd name="connsiteX32" fmla="*/ 0 w 40338"/>
                    <a:gd name="connsiteY32" fmla="*/ 11525 h 23050"/>
                    <a:gd name="connsiteX33" fmla="*/ 1153 w 40338"/>
                    <a:gd name="connsiteY33" fmla="*/ 12677 h 23050"/>
                    <a:gd name="connsiteX34" fmla="*/ 19593 w 40338"/>
                    <a:gd name="connsiteY34" fmla="*/ 23051 h 23050"/>
                    <a:gd name="connsiteX35" fmla="*/ 20745 w 40338"/>
                    <a:gd name="connsiteY35" fmla="*/ 23051 h 23050"/>
                    <a:gd name="connsiteX36" fmla="*/ 20745 w 40338"/>
                    <a:gd name="connsiteY36" fmla="*/ 23051 h 23050"/>
                    <a:gd name="connsiteX37" fmla="*/ 21898 w 40338"/>
                    <a:gd name="connsiteY37" fmla="*/ 23051 h 23050"/>
                    <a:gd name="connsiteX38" fmla="*/ 21898 w 40338"/>
                    <a:gd name="connsiteY38" fmla="*/ 23051 h 23050"/>
                    <a:gd name="connsiteX39" fmla="*/ 23051 w 40338"/>
                    <a:gd name="connsiteY39" fmla="*/ 23051 h 23050"/>
                    <a:gd name="connsiteX40" fmla="*/ 23051 w 40338"/>
                    <a:gd name="connsiteY40" fmla="*/ 23051 h 23050"/>
                    <a:gd name="connsiteX41" fmla="*/ 24203 w 40338"/>
                    <a:gd name="connsiteY41" fmla="*/ 23051 h 23050"/>
                    <a:gd name="connsiteX42" fmla="*/ 39186 w 40338"/>
                    <a:gd name="connsiteY42" fmla="*/ 14983 h 23050"/>
                    <a:gd name="connsiteX43" fmla="*/ 40338 w 40338"/>
                    <a:gd name="connsiteY43" fmla="*/ 14983 h 23050"/>
                    <a:gd name="connsiteX44" fmla="*/ 27661 w 40338"/>
                    <a:gd name="connsiteY44" fmla="*/ 9220 h 23050"/>
                    <a:gd name="connsiteX45" fmla="*/ 27661 w 40338"/>
                    <a:gd name="connsiteY45" fmla="*/ 9220 h 23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</a:cxnLst>
                  <a:rect l="l" t="t" r="r" b="b"/>
                  <a:pathLst>
                    <a:path w="40338" h="23050">
                      <a:moveTo>
                        <a:pt x="27661" y="9220"/>
                      </a:moveTo>
                      <a:cubicBezTo>
                        <a:pt x="26508" y="8068"/>
                        <a:pt x="26508" y="8068"/>
                        <a:pt x="27661" y="9220"/>
                      </a:cubicBezTo>
                      <a:cubicBezTo>
                        <a:pt x="26508" y="8068"/>
                        <a:pt x="26508" y="8068"/>
                        <a:pt x="27661" y="9220"/>
                      </a:cubicBezTo>
                      <a:cubicBezTo>
                        <a:pt x="26508" y="8068"/>
                        <a:pt x="26508" y="8068"/>
                        <a:pt x="27661" y="9220"/>
                      </a:cubicBezTo>
                      <a:cubicBezTo>
                        <a:pt x="26508" y="8068"/>
                        <a:pt x="26508" y="8068"/>
                        <a:pt x="27661" y="9220"/>
                      </a:cubicBezTo>
                      <a:cubicBezTo>
                        <a:pt x="26508" y="8068"/>
                        <a:pt x="26508" y="8068"/>
                        <a:pt x="27661" y="9220"/>
                      </a:cubicBezTo>
                      <a:cubicBezTo>
                        <a:pt x="26508" y="8068"/>
                        <a:pt x="26508" y="8068"/>
                        <a:pt x="27661" y="9220"/>
                      </a:cubicBezTo>
                      <a:cubicBezTo>
                        <a:pt x="26508" y="8068"/>
                        <a:pt x="26508" y="8068"/>
                        <a:pt x="26508" y="8068"/>
                      </a:cubicBezTo>
                      <a:cubicBezTo>
                        <a:pt x="26508" y="8068"/>
                        <a:pt x="26508" y="8068"/>
                        <a:pt x="26508" y="8068"/>
                      </a:cubicBezTo>
                      <a:lnTo>
                        <a:pt x="26508" y="8068"/>
                      </a:lnTo>
                      <a:lnTo>
                        <a:pt x="26508" y="4610"/>
                      </a:lnTo>
                      <a:lnTo>
                        <a:pt x="25355" y="5763"/>
                      </a:lnTo>
                      <a:cubicBezTo>
                        <a:pt x="25355" y="5763"/>
                        <a:pt x="25355" y="5763"/>
                        <a:pt x="25355" y="5763"/>
                      </a:cubicBezTo>
                      <a:cubicBezTo>
                        <a:pt x="25355" y="5763"/>
                        <a:pt x="25355" y="5763"/>
                        <a:pt x="25355" y="5763"/>
                      </a:cubicBezTo>
                      <a:cubicBezTo>
                        <a:pt x="25355" y="5763"/>
                        <a:pt x="25355" y="5763"/>
                        <a:pt x="25355" y="5763"/>
                      </a:cubicBezTo>
                      <a:lnTo>
                        <a:pt x="25355" y="5763"/>
                      </a:lnTo>
                      <a:cubicBezTo>
                        <a:pt x="25355" y="5763"/>
                        <a:pt x="25355" y="5763"/>
                        <a:pt x="25355" y="5763"/>
                      </a:cubicBezTo>
                      <a:cubicBezTo>
                        <a:pt x="25355" y="5763"/>
                        <a:pt x="25355" y="5763"/>
                        <a:pt x="25355" y="5763"/>
                      </a:cubicBezTo>
                      <a:cubicBezTo>
                        <a:pt x="25355" y="5763"/>
                        <a:pt x="25355" y="5763"/>
                        <a:pt x="25355" y="5763"/>
                      </a:cubicBezTo>
                      <a:cubicBezTo>
                        <a:pt x="25355" y="5763"/>
                        <a:pt x="25355" y="5763"/>
                        <a:pt x="25355" y="5763"/>
                      </a:cubicBezTo>
                      <a:cubicBezTo>
                        <a:pt x="25355" y="5763"/>
                        <a:pt x="25355" y="5763"/>
                        <a:pt x="25355" y="5763"/>
                      </a:cubicBezTo>
                      <a:lnTo>
                        <a:pt x="25355" y="5763"/>
                      </a:lnTo>
                      <a:cubicBezTo>
                        <a:pt x="25355" y="5763"/>
                        <a:pt x="25355" y="5763"/>
                        <a:pt x="25355" y="5763"/>
                      </a:cubicBezTo>
                      <a:cubicBezTo>
                        <a:pt x="25355" y="5763"/>
                        <a:pt x="25355" y="5763"/>
                        <a:pt x="25355" y="5763"/>
                      </a:cubicBezTo>
                      <a:cubicBezTo>
                        <a:pt x="25355" y="5763"/>
                        <a:pt x="25355" y="5763"/>
                        <a:pt x="25355" y="5763"/>
                      </a:cubicBezTo>
                      <a:lnTo>
                        <a:pt x="25355" y="5763"/>
                      </a:lnTo>
                      <a:cubicBezTo>
                        <a:pt x="25355" y="5763"/>
                        <a:pt x="25355" y="5763"/>
                        <a:pt x="25355" y="5763"/>
                      </a:cubicBezTo>
                      <a:cubicBezTo>
                        <a:pt x="25355" y="5763"/>
                        <a:pt x="25355" y="5763"/>
                        <a:pt x="25355" y="5763"/>
                      </a:cubicBezTo>
                      <a:cubicBezTo>
                        <a:pt x="25355" y="5763"/>
                        <a:pt x="25355" y="5763"/>
                        <a:pt x="24203" y="5763"/>
                      </a:cubicBezTo>
                      <a:lnTo>
                        <a:pt x="13830" y="0"/>
                      </a:lnTo>
                      <a:lnTo>
                        <a:pt x="13830" y="3457"/>
                      </a:lnTo>
                      <a:cubicBezTo>
                        <a:pt x="13830" y="3457"/>
                        <a:pt x="13830" y="4610"/>
                        <a:pt x="12678" y="4610"/>
                      </a:cubicBezTo>
                      <a:lnTo>
                        <a:pt x="0" y="11525"/>
                      </a:lnTo>
                      <a:cubicBezTo>
                        <a:pt x="0" y="11525"/>
                        <a:pt x="0" y="11525"/>
                        <a:pt x="1153" y="12677"/>
                      </a:cubicBezTo>
                      <a:lnTo>
                        <a:pt x="19593" y="23051"/>
                      </a:lnTo>
                      <a:cubicBezTo>
                        <a:pt x="19593" y="23051"/>
                        <a:pt x="20745" y="23051"/>
                        <a:pt x="20745" y="23051"/>
                      </a:cubicBezTo>
                      <a:cubicBezTo>
                        <a:pt x="20745" y="23051"/>
                        <a:pt x="20745" y="23051"/>
                        <a:pt x="20745" y="23051"/>
                      </a:cubicBezTo>
                      <a:cubicBezTo>
                        <a:pt x="20745" y="23051"/>
                        <a:pt x="21898" y="23051"/>
                        <a:pt x="21898" y="23051"/>
                      </a:cubicBezTo>
                      <a:lnTo>
                        <a:pt x="21898" y="23051"/>
                      </a:lnTo>
                      <a:cubicBezTo>
                        <a:pt x="21898" y="23051"/>
                        <a:pt x="23051" y="23051"/>
                        <a:pt x="23051" y="23051"/>
                      </a:cubicBezTo>
                      <a:cubicBezTo>
                        <a:pt x="23051" y="23051"/>
                        <a:pt x="23051" y="23051"/>
                        <a:pt x="23051" y="23051"/>
                      </a:cubicBezTo>
                      <a:cubicBezTo>
                        <a:pt x="23051" y="23051"/>
                        <a:pt x="24203" y="23051"/>
                        <a:pt x="24203" y="23051"/>
                      </a:cubicBezTo>
                      <a:lnTo>
                        <a:pt x="39186" y="14983"/>
                      </a:lnTo>
                      <a:cubicBezTo>
                        <a:pt x="39186" y="14983"/>
                        <a:pt x="39186" y="14983"/>
                        <a:pt x="40338" y="14983"/>
                      </a:cubicBezTo>
                      <a:lnTo>
                        <a:pt x="27661" y="9220"/>
                      </a:lnTo>
                      <a:lnTo>
                        <a:pt x="27661" y="922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11708453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766" name="Freeform: Shape 4765">
                  <a:extLst>
                    <a:ext uri="{FF2B5EF4-FFF2-40B4-BE49-F238E27FC236}">
                      <a16:creationId xmlns:a16="http://schemas.microsoft.com/office/drawing/2014/main" id="{1EF0AFCC-7AF8-8674-0998-CF152A5B2F84}"/>
                    </a:ext>
                  </a:extLst>
                </p:cNvPr>
                <p:cNvSpPr/>
                <p:nvPr/>
              </p:nvSpPr>
              <p:spPr>
                <a:xfrm>
                  <a:off x="8590641" y="8681293"/>
                  <a:ext cx="40338" cy="23050"/>
                </a:xfrm>
                <a:custGeom>
                  <a:avLst/>
                  <a:gdLst>
                    <a:gd name="connsiteX0" fmla="*/ 27661 w 40338"/>
                    <a:gd name="connsiteY0" fmla="*/ 9220 h 23050"/>
                    <a:gd name="connsiteX1" fmla="*/ 27661 w 40338"/>
                    <a:gd name="connsiteY1" fmla="*/ 9220 h 23050"/>
                    <a:gd name="connsiteX2" fmla="*/ 27661 w 40338"/>
                    <a:gd name="connsiteY2" fmla="*/ 9220 h 23050"/>
                    <a:gd name="connsiteX3" fmla="*/ 27661 w 40338"/>
                    <a:gd name="connsiteY3" fmla="*/ 9220 h 23050"/>
                    <a:gd name="connsiteX4" fmla="*/ 27661 w 40338"/>
                    <a:gd name="connsiteY4" fmla="*/ 9220 h 23050"/>
                    <a:gd name="connsiteX5" fmla="*/ 27661 w 40338"/>
                    <a:gd name="connsiteY5" fmla="*/ 9220 h 23050"/>
                    <a:gd name="connsiteX6" fmla="*/ 27661 w 40338"/>
                    <a:gd name="connsiteY6" fmla="*/ 9220 h 23050"/>
                    <a:gd name="connsiteX7" fmla="*/ 26508 w 40338"/>
                    <a:gd name="connsiteY7" fmla="*/ 8068 h 23050"/>
                    <a:gd name="connsiteX8" fmla="*/ 26508 w 40338"/>
                    <a:gd name="connsiteY8" fmla="*/ 8068 h 23050"/>
                    <a:gd name="connsiteX9" fmla="*/ 26508 w 40338"/>
                    <a:gd name="connsiteY9" fmla="*/ 8068 h 23050"/>
                    <a:gd name="connsiteX10" fmla="*/ 26508 w 40338"/>
                    <a:gd name="connsiteY10" fmla="*/ 4610 h 23050"/>
                    <a:gd name="connsiteX11" fmla="*/ 25356 w 40338"/>
                    <a:gd name="connsiteY11" fmla="*/ 5763 h 23050"/>
                    <a:gd name="connsiteX12" fmla="*/ 25356 w 40338"/>
                    <a:gd name="connsiteY12" fmla="*/ 5763 h 23050"/>
                    <a:gd name="connsiteX13" fmla="*/ 25356 w 40338"/>
                    <a:gd name="connsiteY13" fmla="*/ 5763 h 23050"/>
                    <a:gd name="connsiteX14" fmla="*/ 25356 w 40338"/>
                    <a:gd name="connsiteY14" fmla="*/ 5763 h 23050"/>
                    <a:gd name="connsiteX15" fmla="*/ 25356 w 40338"/>
                    <a:gd name="connsiteY15" fmla="*/ 5763 h 23050"/>
                    <a:gd name="connsiteX16" fmla="*/ 25356 w 40338"/>
                    <a:gd name="connsiteY16" fmla="*/ 5763 h 23050"/>
                    <a:gd name="connsiteX17" fmla="*/ 25356 w 40338"/>
                    <a:gd name="connsiteY17" fmla="*/ 5763 h 23050"/>
                    <a:gd name="connsiteX18" fmla="*/ 25356 w 40338"/>
                    <a:gd name="connsiteY18" fmla="*/ 5763 h 23050"/>
                    <a:gd name="connsiteX19" fmla="*/ 25356 w 40338"/>
                    <a:gd name="connsiteY19" fmla="*/ 5763 h 23050"/>
                    <a:gd name="connsiteX20" fmla="*/ 25356 w 40338"/>
                    <a:gd name="connsiteY20" fmla="*/ 5763 h 23050"/>
                    <a:gd name="connsiteX21" fmla="*/ 25356 w 40338"/>
                    <a:gd name="connsiteY21" fmla="*/ 5763 h 23050"/>
                    <a:gd name="connsiteX22" fmla="*/ 25356 w 40338"/>
                    <a:gd name="connsiteY22" fmla="*/ 5763 h 23050"/>
                    <a:gd name="connsiteX23" fmla="*/ 25356 w 40338"/>
                    <a:gd name="connsiteY23" fmla="*/ 5763 h 23050"/>
                    <a:gd name="connsiteX24" fmla="*/ 25356 w 40338"/>
                    <a:gd name="connsiteY24" fmla="*/ 5763 h 23050"/>
                    <a:gd name="connsiteX25" fmla="*/ 25356 w 40338"/>
                    <a:gd name="connsiteY25" fmla="*/ 5763 h 23050"/>
                    <a:gd name="connsiteX26" fmla="*/ 25356 w 40338"/>
                    <a:gd name="connsiteY26" fmla="*/ 5763 h 23050"/>
                    <a:gd name="connsiteX27" fmla="*/ 25356 w 40338"/>
                    <a:gd name="connsiteY27" fmla="*/ 5763 h 23050"/>
                    <a:gd name="connsiteX28" fmla="*/ 24203 w 40338"/>
                    <a:gd name="connsiteY28" fmla="*/ 5763 h 23050"/>
                    <a:gd name="connsiteX29" fmla="*/ 13830 w 40338"/>
                    <a:gd name="connsiteY29" fmla="*/ 0 h 23050"/>
                    <a:gd name="connsiteX30" fmla="*/ 13830 w 40338"/>
                    <a:gd name="connsiteY30" fmla="*/ 3457 h 23050"/>
                    <a:gd name="connsiteX31" fmla="*/ 12678 w 40338"/>
                    <a:gd name="connsiteY31" fmla="*/ 4610 h 23050"/>
                    <a:gd name="connsiteX32" fmla="*/ 0 w 40338"/>
                    <a:gd name="connsiteY32" fmla="*/ 11525 h 23050"/>
                    <a:gd name="connsiteX33" fmla="*/ 1153 w 40338"/>
                    <a:gd name="connsiteY33" fmla="*/ 12677 h 23050"/>
                    <a:gd name="connsiteX34" fmla="*/ 19593 w 40338"/>
                    <a:gd name="connsiteY34" fmla="*/ 23051 h 23050"/>
                    <a:gd name="connsiteX35" fmla="*/ 20746 w 40338"/>
                    <a:gd name="connsiteY35" fmla="*/ 23051 h 23050"/>
                    <a:gd name="connsiteX36" fmla="*/ 20746 w 40338"/>
                    <a:gd name="connsiteY36" fmla="*/ 23051 h 23050"/>
                    <a:gd name="connsiteX37" fmla="*/ 21898 w 40338"/>
                    <a:gd name="connsiteY37" fmla="*/ 23051 h 23050"/>
                    <a:gd name="connsiteX38" fmla="*/ 21898 w 40338"/>
                    <a:gd name="connsiteY38" fmla="*/ 23051 h 23050"/>
                    <a:gd name="connsiteX39" fmla="*/ 23051 w 40338"/>
                    <a:gd name="connsiteY39" fmla="*/ 23051 h 23050"/>
                    <a:gd name="connsiteX40" fmla="*/ 23051 w 40338"/>
                    <a:gd name="connsiteY40" fmla="*/ 23051 h 23050"/>
                    <a:gd name="connsiteX41" fmla="*/ 24203 w 40338"/>
                    <a:gd name="connsiteY41" fmla="*/ 23051 h 23050"/>
                    <a:gd name="connsiteX42" fmla="*/ 39186 w 40338"/>
                    <a:gd name="connsiteY42" fmla="*/ 14983 h 23050"/>
                    <a:gd name="connsiteX43" fmla="*/ 40338 w 40338"/>
                    <a:gd name="connsiteY43" fmla="*/ 14983 h 23050"/>
                    <a:gd name="connsiteX44" fmla="*/ 27661 w 40338"/>
                    <a:gd name="connsiteY44" fmla="*/ 9220 h 23050"/>
                    <a:gd name="connsiteX45" fmla="*/ 27661 w 40338"/>
                    <a:gd name="connsiteY45" fmla="*/ 9220 h 23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</a:cxnLst>
                  <a:rect l="l" t="t" r="r" b="b"/>
                  <a:pathLst>
                    <a:path w="40338" h="23050">
                      <a:moveTo>
                        <a:pt x="27661" y="9220"/>
                      </a:moveTo>
                      <a:cubicBezTo>
                        <a:pt x="27661" y="9220"/>
                        <a:pt x="27661" y="9220"/>
                        <a:pt x="27661" y="9220"/>
                      </a:cubicBezTo>
                      <a:cubicBezTo>
                        <a:pt x="27661" y="9220"/>
                        <a:pt x="27661" y="9220"/>
                        <a:pt x="27661" y="9220"/>
                      </a:cubicBezTo>
                      <a:cubicBezTo>
                        <a:pt x="27661" y="9220"/>
                        <a:pt x="27661" y="9220"/>
                        <a:pt x="27661" y="9220"/>
                      </a:cubicBezTo>
                      <a:lnTo>
                        <a:pt x="27661" y="9220"/>
                      </a:lnTo>
                      <a:cubicBezTo>
                        <a:pt x="27661" y="9220"/>
                        <a:pt x="27661" y="9220"/>
                        <a:pt x="27661" y="9220"/>
                      </a:cubicBezTo>
                      <a:cubicBezTo>
                        <a:pt x="27661" y="8068"/>
                        <a:pt x="27661" y="8068"/>
                        <a:pt x="27661" y="9220"/>
                      </a:cubicBezTo>
                      <a:cubicBezTo>
                        <a:pt x="26508" y="8068"/>
                        <a:pt x="26508" y="8068"/>
                        <a:pt x="26508" y="8068"/>
                      </a:cubicBezTo>
                      <a:cubicBezTo>
                        <a:pt x="26508" y="8068"/>
                        <a:pt x="26508" y="8068"/>
                        <a:pt x="26508" y="8068"/>
                      </a:cubicBezTo>
                      <a:lnTo>
                        <a:pt x="26508" y="8068"/>
                      </a:lnTo>
                      <a:lnTo>
                        <a:pt x="26508" y="4610"/>
                      </a:lnTo>
                      <a:lnTo>
                        <a:pt x="25356" y="5763"/>
                      </a:lnTo>
                      <a:cubicBezTo>
                        <a:pt x="25356" y="5763"/>
                        <a:pt x="25356" y="5763"/>
                        <a:pt x="25356" y="5763"/>
                      </a:cubicBezTo>
                      <a:cubicBezTo>
                        <a:pt x="25356" y="5763"/>
                        <a:pt x="25356" y="5763"/>
                        <a:pt x="25356" y="5763"/>
                      </a:cubicBezTo>
                      <a:cubicBezTo>
                        <a:pt x="25356" y="5763"/>
                        <a:pt x="25356" y="5763"/>
                        <a:pt x="25356" y="5763"/>
                      </a:cubicBezTo>
                      <a:cubicBezTo>
                        <a:pt x="25356" y="5763"/>
                        <a:pt x="25356" y="5763"/>
                        <a:pt x="25356" y="5763"/>
                      </a:cubicBezTo>
                      <a:cubicBezTo>
                        <a:pt x="25356" y="5763"/>
                        <a:pt x="25356" y="5763"/>
                        <a:pt x="25356" y="5763"/>
                      </a:cubicBezTo>
                      <a:cubicBezTo>
                        <a:pt x="25356" y="5763"/>
                        <a:pt x="25356" y="5763"/>
                        <a:pt x="25356" y="5763"/>
                      </a:cubicBezTo>
                      <a:cubicBezTo>
                        <a:pt x="25356" y="5763"/>
                        <a:pt x="25356" y="5763"/>
                        <a:pt x="25356" y="5763"/>
                      </a:cubicBezTo>
                      <a:cubicBezTo>
                        <a:pt x="25356" y="5763"/>
                        <a:pt x="25356" y="5763"/>
                        <a:pt x="25356" y="5763"/>
                      </a:cubicBezTo>
                      <a:cubicBezTo>
                        <a:pt x="25356" y="5763"/>
                        <a:pt x="25356" y="5763"/>
                        <a:pt x="25356" y="5763"/>
                      </a:cubicBezTo>
                      <a:lnTo>
                        <a:pt x="25356" y="5763"/>
                      </a:lnTo>
                      <a:cubicBezTo>
                        <a:pt x="25356" y="5763"/>
                        <a:pt x="25356" y="5763"/>
                        <a:pt x="25356" y="5763"/>
                      </a:cubicBezTo>
                      <a:cubicBezTo>
                        <a:pt x="25356" y="5763"/>
                        <a:pt x="25356" y="5763"/>
                        <a:pt x="25356" y="5763"/>
                      </a:cubicBezTo>
                      <a:cubicBezTo>
                        <a:pt x="25356" y="5763"/>
                        <a:pt x="25356" y="5763"/>
                        <a:pt x="25356" y="5763"/>
                      </a:cubicBezTo>
                      <a:cubicBezTo>
                        <a:pt x="25356" y="5763"/>
                        <a:pt x="25356" y="5763"/>
                        <a:pt x="25356" y="5763"/>
                      </a:cubicBezTo>
                      <a:cubicBezTo>
                        <a:pt x="25356" y="5763"/>
                        <a:pt x="25356" y="5763"/>
                        <a:pt x="25356" y="5763"/>
                      </a:cubicBezTo>
                      <a:cubicBezTo>
                        <a:pt x="25356" y="5763"/>
                        <a:pt x="25356" y="5763"/>
                        <a:pt x="25356" y="5763"/>
                      </a:cubicBezTo>
                      <a:cubicBezTo>
                        <a:pt x="25356" y="5763"/>
                        <a:pt x="24203" y="5763"/>
                        <a:pt x="24203" y="5763"/>
                      </a:cubicBezTo>
                      <a:lnTo>
                        <a:pt x="13830" y="0"/>
                      </a:lnTo>
                      <a:lnTo>
                        <a:pt x="13830" y="3457"/>
                      </a:lnTo>
                      <a:cubicBezTo>
                        <a:pt x="13830" y="3457"/>
                        <a:pt x="13830" y="4610"/>
                        <a:pt x="12678" y="4610"/>
                      </a:cubicBezTo>
                      <a:lnTo>
                        <a:pt x="0" y="11525"/>
                      </a:lnTo>
                      <a:cubicBezTo>
                        <a:pt x="0" y="11525"/>
                        <a:pt x="0" y="11525"/>
                        <a:pt x="1153" y="12677"/>
                      </a:cubicBezTo>
                      <a:lnTo>
                        <a:pt x="19593" y="23051"/>
                      </a:lnTo>
                      <a:cubicBezTo>
                        <a:pt x="19593" y="23051"/>
                        <a:pt x="20746" y="23051"/>
                        <a:pt x="20746" y="23051"/>
                      </a:cubicBezTo>
                      <a:cubicBezTo>
                        <a:pt x="20746" y="23051"/>
                        <a:pt x="20746" y="23051"/>
                        <a:pt x="20746" y="23051"/>
                      </a:cubicBezTo>
                      <a:cubicBezTo>
                        <a:pt x="20746" y="23051"/>
                        <a:pt x="21898" y="23051"/>
                        <a:pt x="21898" y="23051"/>
                      </a:cubicBezTo>
                      <a:lnTo>
                        <a:pt x="21898" y="23051"/>
                      </a:lnTo>
                      <a:cubicBezTo>
                        <a:pt x="21898" y="23051"/>
                        <a:pt x="23051" y="23051"/>
                        <a:pt x="23051" y="23051"/>
                      </a:cubicBezTo>
                      <a:lnTo>
                        <a:pt x="23051" y="23051"/>
                      </a:lnTo>
                      <a:cubicBezTo>
                        <a:pt x="23051" y="23051"/>
                        <a:pt x="24203" y="23051"/>
                        <a:pt x="24203" y="23051"/>
                      </a:cubicBezTo>
                      <a:lnTo>
                        <a:pt x="39186" y="14983"/>
                      </a:lnTo>
                      <a:cubicBezTo>
                        <a:pt x="39186" y="14983"/>
                        <a:pt x="39186" y="14983"/>
                        <a:pt x="40338" y="14983"/>
                      </a:cubicBezTo>
                      <a:lnTo>
                        <a:pt x="27661" y="9220"/>
                      </a:lnTo>
                      <a:lnTo>
                        <a:pt x="27661" y="922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11708459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767" name="Freeform: Shape 4766">
                  <a:extLst>
                    <a:ext uri="{FF2B5EF4-FFF2-40B4-BE49-F238E27FC236}">
                      <a16:creationId xmlns:a16="http://schemas.microsoft.com/office/drawing/2014/main" id="{5E4E9170-EF8B-4709-F520-10528960719C}"/>
                    </a:ext>
                  </a:extLst>
                </p:cNvPr>
                <p:cNvSpPr/>
                <p:nvPr/>
              </p:nvSpPr>
              <p:spPr>
                <a:xfrm>
                  <a:off x="8617149" y="8696276"/>
                  <a:ext cx="40338" cy="23050"/>
                </a:xfrm>
                <a:custGeom>
                  <a:avLst/>
                  <a:gdLst>
                    <a:gd name="connsiteX0" fmla="*/ 27661 w 40338"/>
                    <a:gd name="connsiteY0" fmla="*/ 9220 h 23050"/>
                    <a:gd name="connsiteX1" fmla="*/ 27661 w 40338"/>
                    <a:gd name="connsiteY1" fmla="*/ 9220 h 23050"/>
                    <a:gd name="connsiteX2" fmla="*/ 27661 w 40338"/>
                    <a:gd name="connsiteY2" fmla="*/ 9220 h 23050"/>
                    <a:gd name="connsiteX3" fmla="*/ 27661 w 40338"/>
                    <a:gd name="connsiteY3" fmla="*/ 9220 h 23050"/>
                    <a:gd name="connsiteX4" fmla="*/ 27661 w 40338"/>
                    <a:gd name="connsiteY4" fmla="*/ 9220 h 23050"/>
                    <a:gd name="connsiteX5" fmla="*/ 27661 w 40338"/>
                    <a:gd name="connsiteY5" fmla="*/ 9220 h 23050"/>
                    <a:gd name="connsiteX6" fmla="*/ 27661 w 40338"/>
                    <a:gd name="connsiteY6" fmla="*/ 9220 h 23050"/>
                    <a:gd name="connsiteX7" fmla="*/ 26508 w 40338"/>
                    <a:gd name="connsiteY7" fmla="*/ 8068 h 23050"/>
                    <a:gd name="connsiteX8" fmla="*/ 26508 w 40338"/>
                    <a:gd name="connsiteY8" fmla="*/ 8068 h 23050"/>
                    <a:gd name="connsiteX9" fmla="*/ 26508 w 40338"/>
                    <a:gd name="connsiteY9" fmla="*/ 8068 h 23050"/>
                    <a:gd name="connsiteX10" fmla="*/ 26508 w 40338"/>
                    <a:gd name="connsiteY10" fmla="*/ 4610 h 23050"/>
                    <a:gd name="connsiteX11" fmla="*/ 25355 w 40338"/>
                    <a:gd name="connsiteY11" fmla="*/ 5763 h 23050"/>
                    <a:gd name="connsiteX12" fmla="*/ 25355 w 40338"/>
                    <a:gd name="connsiteY12" fmla="*/ 5763 h 23050"/>
                    <a:gd name="connsiteX13" fmla="*/ 25355 w 40338"/>
                    <a:gd name="connsiteY13" fmla="*/ 5763 h 23050"/>
                    <a:gd name="connsiteX14" fmla="*/ 25355 w 40338"/>
                    <a:gd name="connsiteY14" fmla="*/ 5763 h 23050"/>
                    <a:gd name="connsiteX15" fmla="*/ 25355 w 40338"/>
                    <a:gd name="connsiteY15" fmla="*/ 5763 h 23050"/>
                    <a:gd name="connsiteX16" fmla="*/ 25355 w 40338"/>
                    <a:gd name="connsiteY16" fmla="*/ 5763 h 23050"/>
                    <a:gd name="connsiteX17" fmla="*/ 25355 w 40338"/>
                    <a:gd name="connsiteY17" fmla="*/ 5763 h 23050"/>
                    <a:gd name="connsiteX18" fmla="*/ 25355 w 40338"/>
                    <a:gd name="connsiteY18" fmla="*/ 5763 h 23050"/>
                    <a:gd name="connsiteX19" fmla="*/ 25355 w 40338"/>
                    <a:gd name="connsiteY19" fmla="*/ 5763 h 23050"/>
                    <a:gd name="connsiteX20" fmla="*/ 25355 w 40338"/>
                    <a:gd name="connsiteY20" fmla="*/ 5763 h 23050"/>
                    <a:gd name="connsiteX21" fmla="*/ 25355 w 40338"/>
                    <a:gd name="connsiteY21" fmla="*/ 5763 h 23050"/>
                    <a:gd name="connsiteX22" fmla="*/ 25355 w 40338"/>
                    <a:gd name="connsiteY22" fmla="*/ 5763 h 23050"/>
                    <a:gd name="connsiteX23" fmla="*/ 25355 w 40338"/>
                    <a:gd name="connsiteY23" fmla="*/ 5763 h 23050"/>
                    <a:gd name="connsiteX24" fmla="*/ 25355 w 40338"/>
                    <a:gd name="connsiteY24" fmla="*/ 5763 h 23050"/>
                    <a:gd name="connsiteX25" fmla="*/ 25355 w 40338"/>
                    <a:gd name="connsiteY25" fmla="*/ 5763 h 23050"/>
                    <a:gd name="connsiteX26" fmla="*/ 25355 w 40338"/>
                    <a:gd name="connsiteY26" fmla="*/ 5763 h 23050"/>
                    <a:gd name="connsiteX27" fmla="*/ 25355 w 40338"/>
                    <a:gd name="connsiteY27" fmla="*/ 5763 h 23050"/>
                    <a:gd name="connsiteX28" fmla="*/ 24203 w 40338"/>
                    <a:gd name="connsiteY28" fmla="*/ 5763 h 23050"/>
                    <a:gd name="connsiteX29" fmla="*/ 13830 w 40338"/>
                    <a:gd name="connsiteY29" fmla="*/ 0 h 23050"/>
                    <a:gd name="connsiteX30" fmla="*/ 13830 w 40338"/>
                    <a:gd name="connsiteY30" fmla="*/ 3457 h 23050"/>
                    <a:gd name="connsiteX31" fmla="*/ 12678 w 40338"/>
                    <a:gd name="connsiteY31" fmla="*/ 4610 h 23050"/>
                    <a:gd name="connsiteX32" fmla="*/ 0 w 40338"/>
                    <a:gd name="connsiteY32" fmla="*/ 11525 h 23050"/>
                    <a:gd name="connsiteX33" fmla="*/ 1153 w 40338"/>
                    <a:gd name="connsiteY33" fmla="*/ 12677 h 23050"/>
                    <a:gd name="connsiteX34" fmla="*/ 19593 w 40338"/>
                    <a:gd name="connsiteY34" fmla="*/ 23051 h 23050"/>
                    <a:gd name="connsiteX35" fmla="*/ 20745 w 40338"/>
                    <a:gd name="connsiteY35" fmla="*/ 23051 h 23050"/>
                    <a:gd name="connsiteX36" fmla="*/ 20745 w 40338"/>
                    <a:gd name="connsiteY36" fmla="*/ 23051 h 23050"/>
                    <a:gd name="connsiteX37" fmla="*/ 21898 w 40338"/>
                    <a:gd name="connsiteY37" fmla="*/ 23051 h 23050"/>
                    <a:gd name="connsiteX38" fmla="*/ 21898 w 40338"/>
                    <a:gd name="connsiteY38" fmla="*/ 23051 h 23050"/>
                    <a:gd name="connsiteX39" fmla="*/ 23051 w 40338"/>
                    <a:gd name="connsiteY39" fmla="*/ 23051 h 23050"/>
                    <a:gd name="connsiteX40" fmla="*/ 23051 w 40338"/>
                    <a:gd name="connsiteY40" fmla="*/ 23051 h 23050"/>
                    <a:gd name="connsiteX41" fmla="*/ 24203 w 40338"/>
                    <a:gd name="connsiteY41" fmla="*/ 23051 h 23050"/>
                    <a:gd name="connsiteX42" fmla="*/ 39186 w 40338"/>
                    <a:gd name="connsiteY42" fmla="*/ 14983 h 23050"/>
                    <a:gd name="connsiteX43" fmla="*/ 40338 w 40338"/>
                    <a:gd name="connsiteY43" fmla="*/ 14983 h 23050"/>
                    <a:gd name="connsiteX44" fmla="*/ 27661 w 40338"/>
                    <a:gd name="connsiteY44" fmla="*/ 9220 h 23050"/>
                    <a:gd name="connsiteX45" fmla="*/ 27661 w 40338"/>
                    <a:gd name="connsiteY45" fmla="*/ 9220 h 23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</a:cxnLst>
                  <a:rect l="l" t="t" r="r" b="b"/>
                  <a:pathLst>
                    <a:path w="40338" h="23050">
                      <a:moveTo>
                        <a:pt x="27661" y="9220"/>
                      </a:moveTo>
                      <a:cubicBezTo>
                        <a:pt x="27661" y="9220"/>
                        <a:pt x="27661" y="9220"/>
                        <a:pt x="27661" y="9220"/>
                      </a:cubicBezTo>
                      <a:cubicBezTo>
                        <a:pt x="27661" y="9220"/>
                        <a:pt x="27661" y="9220"/>
                        <a:pt x="27661" y="9220"/>
                      </a:cubicBezTo>
                      <a:cubicBezTo>
                        <a:pt x="27661" y="8068"/>
                        <a:pt x="27661" y="8068"/>
                        <a:pt x="27661" y="9220"/>
                      </a:cubicBezTo>
                      <a:lnTo>
                        <a:pt x="27661" y="9220"/>
                      </a:lnTo>
                      <a:cubicBezTo>
                        <a:pt x="27661" y="8068"/>
                        <a:pt x="27661" y="8068"/>
                        <a:pt x="27661" y="9220"/>
                      </a:cubicBezTo>
                      <a:cubicBezTo>
                        <a:pt x="27661" y="8068"/>
                        <a:pt x="27661" y="8068"/>
                        <a:pt x="27661" y="9220"/>
                      </a:cubicBezTo>
                      <a:cubicBezTo>
                        <a:pt x="26508" y="8068"/>
                        <a:pt x="26508" y="8068"/>
                        <a:pt x="26508" y="8068"/>
                      </a:cubicBezTo>
                      <a:cubicBezTo>
                        <a:pt x="26508" y="8068"/>
                        <a:pt x="26508" y="8068"/>
                        <a:pt x="26508" y="8068"/>
                      </a:cubicBezTo>
                      <a:lnTo>
                        <a:pt x="26508" y="8068"/>
                      </a:lnTo>
                      <a:lnTo>
                        <a:pt x="26508" y="4610"/>
                      </a:lnTo>
                      <a:lnTo>
                        <a:pt x="25355" y="5763"/>
                      </a:lnTo>
                      <a:cubicBezTo>
                        <a:pt x="25355" y="5763"/>
                        <a:pt x="25355" y="5763"/>
                        <a:pt x="25355" y="5763"/>
                      </a:cubicBezTo>
                      <a:cubicBezTo>
                        <a:pt x="25355" y="5763"/>
                        <a:pt x="25355" y="5763"/>
                        <a:pt x="25355" y="5763"/>
                      </a:cubicBezTo>
                      <a:cubicBezTo>
                        <a:pt x="25355" y="5763"/>
                        <a:pt x="25355" y="5763"/>
                        <a:pt x="25355" y="5763"/>
                      </a:cubicBezTo>
                      <a:lnTo>
                        <a:pt x="25355" y="5763"/>
                      </a:lnTo>
                      <a:cubicBezTo>
                        <a:pt x="25355" y="5763"/>
                        <a:pt x="25355" y="5763"/>
                        <a:pt x="25355" y="5763"/>
                      </a:cubicBezTo>
                      <a:cubicBezTo>
                        <a:pt x="25355" y="5763"/>
                        <a:pt x="25355" y="5763"/>
                        <a:pt x="25355" y="5763"/>
                      </a:cubicBezTo>
                      <a:cubicBezTo>
                        <a:pt x="25355" y="5763"/>
                        <a:pt x="25355" y="5763"/>
                        <a:pt x="25355" y="5763"/>
                      </a:cubicBezTo>
                      <a:cubicBezTo>
                        <a:pt x="25355" y="5763"/>
                        <a:pt x="25355" y="5763"/>
                        <a:pt x="25355" y="5763"/>
                      </a:cubicBezTo>
                      <a:cubicBezTo>
                        <a:pt x="25355" y="5763"/>
                        <a:pt x="25355" y="5763"/>
                        <a:pt x="25355" y="5763"/>
                      </a:cubicBezTo>
                      <a:lnTo>
                        <a:pt x="25355" y="5763"/>
                      </a:lnTo>
                      <a:cubicBezTo>
                        <a:pt x="25355" y="5763"/>
                        <a:pt x="25355" y="5763"/>
                        <a:pt x="25355" y="5763"/>
                      </a:cubicBezTo>
                      <a:cubicBezTo>
                        <a:pt x="25355" y="5763"/>
                        <a:pt x="25355" y="5763"/>
                        <a:pt x="25355" y="5763"/>
                      </a:cubicBezTo>
                      <a:cubicBezTo>
                        <a:pt x="25355" y="5763"/>
                        <a:pt x="25355" y="5763"/>
                        <a:pt x="25355" y="5763"/>
                      </a:cubicBezTo>
                      <a:cubicBezTo>
                        <a:pt x="25355" y="5763"/>
                        <a:pt x="25355" y="5763"/>
                        <a:pt x="25355" y="5763"/>
                      </a:cubicBezTo>
                      <a:cubicBezTo>
                        <a:pt x="25355" y="5763"/>
                        <a:pt x="25355" y="5763"/>
                        <a:pt x="25355" y="5763"/>
                      </a:cubicBezTo>
                      <a:cubicBezTo>
                        <a:pt x="25355" y="5763"/>
                        <a:pt x="25355" y="5763"/>
                        <a:pt x="25355" y="5763"/>
                      </a:cubicBezTo>
                      <a:cubicBezTo>
                        <a:pt x="25355" y="5763"/>
                        <a:pt x="24203" y="5763"/>
                        <a:pt x="24203" y="5763"/>
                      </a:cubicBezTo>
                      <a:lnTo>
                        <a:pt x="13830" y="0"/>
                      </a:lnTo>
                      <a:lnTo>
                        <a:pt x="13830" y="3457"/>
                      </a:lnTo>
                      <a:cubicBezTo>
                        <a:pt x="13830" y="3457"/>
                        <a:pt x="13830" y="4610"/>
                        <a:pt x="12678" y="4610"/>
                      </a:cubicBezTo>
                      <a:lnTo>
                        <a:pt x="0" y="11525"/>
                      </a:lnTo>
                      <a:cubicBezTo>
                        <a:pt x="0" y="11525"/>
                        <a:pt x="0" y="11525"/>
                        <a:pt x="1153" y="12677"/>
                      </a:cubicBezTo>
                      <a:lnTo>
                        <a:pt x="19593" y="23051"/>
                      </a:lnTo>
                      <a:cubicBezTo>
                        <a:pt x="19593" y="23051"/>
                        <a:pt x="20745" y="23051"/>
                        <a:pt x="20745" y="23051"/>
                      </a:cubicBezTo>
                      <a:cubicBezTo>
                        <a:pt x="20745" y="23051"/>
                        <a:pt x="20745" y="23051"/>
                        <a:pt x="20745" y="23051"/>
                      </a:cubicBezTo>
                      <a:cubicBezTo>
                        <a:pt x="20745" y="23051"/>
                        <a:pt x="21898" y="23051"/>
                        <a:pt x="21898" y="23051"/>
                      </a:cubicBezTo>
                      <a:lnTo>
                        <a:pt x="21898" y="23051"/>
                      </a:lnTo>
                      <a:cubicBezTo>
                        <a:pt x="21898" y="23051"/>
                        <a:pt x="23051" y="23051"/>
                        <a:pt x="23051" y="23051"/>
                      </a:cubicBezTo>
                      <a:cubicBezTo>
                        <a:pt x="23051" y="23051"/>
                        <a:pt x="23051" y="23051"/>
                        <a:pt x="23051" y="23051"/>
                      </a:cubicBezTo>
                      <a:cubicBezTo>
                        <a:pt x="23051" y="23051"/>
                        <a:pt x="24203" y="23051"/>
                        <a:pt x="24203" y="23051"/>
                      </a:cubicBezTo>
                      <a:lnTo>
                        <a:pt x="39186" y="14983"/>
                      </a:lnTo>
                      <a:cubicBezTo>
                        <a:pt x="39186" y="14983"/>
                        <a:pt x="39186" y="14983"/>
                        <a:pt x="40338" y="14983"/>
                      </a:cubicBezTo>
                      <a:lnTo>
                        <a:pt x="27661" y="9220"/>
                      </a:lnTo>
                      <a:lnTo>
                        <a:pt x="27661" y="922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11708456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768" name="Freeform: Shape 4767">
                  <a:extLst>
                    <a:ext uri="{FF2B5EF4-FFF2-40B4-BE49-F238E27FC236}">
                      <a16:creationId xmlns:a16="http://schemas.microsoft.com/office/drawing/2014/main" id="{F571162A-AB2E-35F3-EE2C-58E965236B42}"/>
                    </a:ext>
                  </a:extLst>
                </p:cNvPr>
                <p:cNvSpPr/>
                <p:nvPr/>
              </p:nvSpPr>
              <p:spPr>
                <a:xfrm>
                  <a:off x="8643657" y="8711259"/>
                  <a:ext cx="40338" cy="21898"/>
                </a:xfrm>
                <a:custGeom>
                  <a:avLst/>
                  <a:gdLst>
                    <a:gd name="connsiteX0" fmla="*/ 27661 w 40338"/>
                    <a:gd name="connsiteY0" fmla="*/ 9220 h 21898"/>
                    <a:gd name="connsiteX1" fmla="*/ 27661 w 40338"/>
                    <a:gd name="connsiteY1" fmla="*/ 9220 h 21898"/>
                    <a:gd name="connsiteX2" fmla="*/ 27661 w 40338"/>
                    <a:gd name="connsiteY2" fmla="*/ 9220 h 21898"/>
                    <a:gd name="connsiteX3" fmla="*/ 27661 w 40338"/>
                    <a:gd name="connsiteY3" fmla="*/ 9220 h 21898"/>
                    <a:gd name="connsiteX4" fmla="*/ 27661 w 40338"/>
                    <a:gd name="connsiteY4" fmla="*/ 9220 h 21898"/>
                    <a:gd name="connsiteX5" fmla="*/ 27661 w 40338"/>
                    <a:gd name="connsiteY5" fmla="*/ 9220 h 21898"/>
                    <a:gd name="connsiteX6" fmla="*/ 27661 w 40338"/>
                    <a:gd name="connsiteY6" fmla="*/ 9220 h 21898"/>
                    <a:gd name="connsiteX7" fmla="*/ 26508 w 40338"/>
                    <a:gd name="connsiteY7" fmla="*/ 8068 h 21898"/>
                    <a:gd name="connsiteX8" fmla="*/ 26508 w 40338"/>
                    <a:gd name="connsiteY8" fmla="*/ 8068 h 21898"/>
                    <a:gd name="connsiteX9" fmla="*/ 26508 w 40338"/>
                    <a:gd name="connsiteY9" fmla="*/ 8068 h 21898"/>
                    <a:gd name="connsiteX10" fmla="*/ 26508 w 40338"/>
                    <a:gd name="connsiteY10" fmla="*/ 4610 h 21898"/>
                    <a:gd name="connsiteX11" fmla="*/ 25356 w 40338"/>
                    <a:gd name="connsiteY11" fmla="*/ 5763 h 21898"/>
                    <a:gd name="connsiteX12" fmla="*/ 25356 w 40338"/>
                    <a:gd name="connsiteY12" fmla="*/ 5763 h 21898"/>
                    <a:gd name="connsiteX13" fmla="*/ 25356 w 40338"/>
                    <a:gd name="connsiteY13" fmla="*/ 5763 h 21898"/>
                    <a:gd name="connsiteX14" fmla="*/ 25356 w 40338"/>
                    <a:gd name="connsiteY14" fmla="*/ 5763 h 21898"/>
                    <a:gd name="connsiteX15" fmla="*/ 25356 w 40338"/>
                    <a:gd name="connsiteY15" fmla="*/ 5763 h 21898"/>
                    <a:gd name="connsiteX16" fmla="*/ 25356 w 40338"/>
                    <a:gd name="connsiteY16" fmla="*/ 5763 h 21898"/>
                    <a:gd name="connsiteX17" fmla="*/ 25356 w 40338"/>
                    <a:gd name="connsiteY17" fmla="*/ 5763 h 21898"/>
                    <a:gd name="connsiteX18" fmla="*/ 25356 w 40338"/>
                    <a:gd name="connsiteY18" fmla="*/ 5763 h 21898"/>
                    <a:gd name="connsiteX19" fmla="*/ 25356 w 40338"/>
                    <a:gd name="connsiteY19" fmla="*/ 5763 h 21898"/>
                    <a:gd name="connsiteX20" fmla="*/ 25356 w 40338"/>
                    <a:gd name="connsiteY20" fmla="*/ 5763 h 21898"/>
                    <a:gd name="connsiteX21" fmla="*/ 25356 w 40338"/>
                    <a:gd name="connsiteY21" fmla="*/ 5763 h 21898"/>
                    <a:gd name="connsiteX22" fmla="*/ 25356 w 40338"/>
                    <a:gd name="connsiteY22" fmla="*/ 5763 h 21898"/>
                    <a:gd name="connsiteX23" fmla="*/ 25356 w 40338"/>
                    <a:gd name="connsiteY23" fmla="*/ 5763 h 21898"/>
                    <a:gd name="connsiteX24" fmla="*/ 25356 w 40338"/>
                    <a:gd name="connsiteY24" fmla="*/ 5763 h 21898"/>
                    <a:gd name="connsiteX25" fmla="*/ 25356 w 40338"/>
                    <a:gd name="connsiteY25" fmla="*/ 5763 h 21898"/>
                    <a:gd name="connsiteX26" fmla="*/ 25356 w 40338"/>
                    <a:gd name="connsiteY26" fmla="*/ 5763 h 21898"/>
                    <a:gd name="connsiteX27" fmla="*/ 25356 w 40338"/>
                    <a:gd name="connsiteY27" fmla="*/ 5763 h 21898"/>
                    <a:gd name="connsiteX28" fmla="*/ 24203 w 40338"/>
                    <a:gd name="connsiteY28" fmla="*/ 5763 h 21898"/>
                    <a:gd name="connsiteX29" fmla="*/ 13830 w 40338"/>
                    <a:gd name="connsiteY29" fmla="*/ 0 h 21898"/>
                    <a:gd name="connsiteX30" fmla="*/ 13830 w 40338"/>
                    <a:gd name="connsiteY30" fmla="*/ 3457 h 21898"/>
                    <a:gd name="connsiteX31" fmla="*/ 12678 w 40338"/>
                    <a:gd name="connsiteY31" fmla="*/ 4610 h 21898"/>
                    <a:gd name="connsiteX32" fmla="*/ 0 w 40338"/>
                    <a:gd name="connsiteY32" fmla="*/ 11525 h 21898"/>
                    <a:gd name="connsiteX33" fmla="*/ 1153 w 40338"/>
                    <a:gd name="connsiteY33" fmla="*/ 11525 h 21898"/>
                    <a:gd name="connsiteX34" fmla="*/ 19593 w 40338"/>
                    <a:gd name="connsiteY34" fmla="*/ 21898 h 21898"/>
                    <a:gd name="connsiteX35" fmla="*/ 20746 w 40338"/>
                    <a:gd name="connsiteY35" fmla="*/ 21898 h 21898"/>
                    <a:gd name="connsiteX36" fmla="*/ 20746 w 40338"/>
                    <a:gd name="connsiteY36" fmla="*/ 21898 h 21898"/>
                    <a:gd name="connsiteX37" fmla="*/ 21898 w 40338"/>
                    <a:gd name="connsiteY37" fmla="*/ 21898 h 21898"/>
                    <a:gd name="connsiteX38" fmla="*/ 21898 w 40338"/>
                    <a:gd name="connsiteY38" fmla="*/ 21898 h 21898"/>
                    <a:gd name="connsiteX39" fmla="*/ 23051 w 40338"/>
                    <a:gd name="connsiteY39" fmla="*/ 21898 h 21898"/>
                    <a:gd name="connsiteX40" fmla="*/ 23051 w 40338"/>
                    <a:gd name="connsiteY40" fmla="*/ 21898 h 21898"/>
                    <a:gd name="connsiteX41" fmla="*/ 24203 w 40338"/>
                    <a:gd name="connsiteY41" fmla="*/ 21898 h 21898"/>
                    <a:gd name="connsiteX42" fmla="*/ 39186 w 40338"/>
                    <a:gd name="connsiteY42" fmla="*/ 13830 h 21898"/>
                    <a:gd name="connsiteX43" fmla="*/ 40338 w 40338"/>
                    <a:gd name="connsiteY43" fmla="*/ 13830 h 21898"/>
                    <a:gd name="connsiteX44" fmla="*/ 27661 w 40338"/>
                    <a:gd name="connsiteY44" fmla="*/ 9220 h 21898"/>
                    <a:gd name="connsiteX45" fmla="*/ 27661 w 40338"/>
                    <a:gd name="connsiteY45" fmla="*/ 9220 h 218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</a:cxnLst>
                  <a:rect l="l" t="t" r="r" b="b"/>
                  <a:pathLst>
                    <a:path w="40338" h="21898">
                      <a:moveTo>
                        <a:pt x="27661" y="9220"/>
                      </a:moveTo>
                      <a:cubicBezTo>
                        <a:pt x="27661" y="9220"/>
                        <a:pt x="27661" y="8068"/>
                        <a:pt x="27661" y="9220"/>
                      </a:cubicBezTo>
                      <a:cubicBezTo>
                        <a:pt x="27661" y="8068"/>
                        <a:pt x="27661" y="8068"/>
                        <a:pt x="27661" y="9220"/>
                      </a:cubicBezTo>
                      <a:cubicBezTo>
                        <a:pt x="27661" y="8068"/>
                        <a:pt x="27661" y="8068"/>
                        <a:pt x="27661" y="9220"/>
                      </a:cubicBezTo>
                      <a:cubicBezTo>
                        <a:pt x="27661" y="8068"/>
                        <a:pt x="27661" y="8068"/>
                        <a:pt x="27661" y="9220"/>
                      </a:cubicBezTo>
                      <a:cubicBezTo>
                        <a:pt x="26508" y="8068"/>
                        <a:pt x="26508" y="8068"/>
                        <a:pt x="27661" y="9220"/>
                      </a:cubicBezTo>
                      <a:cubicBezTo>
                        <a:pt x="26508" y="8068"/>
                        <a:pt x="26508" y="8068"/>
                        <a:pt x="27661" y="9220"/>
                      </a:cubicBezTo>
                      <a:cubicBezTo>
                        <a:pt x="26508" y="8068"/>
                        <a:pt x="26508" y="8068"/>
                        <a:pt x="26508" y="8068"/>
                      </a:cubicBezTo>
                      <a:cubicBezTo>
                        <a:pt x="26508" y="8068"/>
                        <a:pt x="26508" y="8068"/>
                        <a:pt x="26508" y="8068"/>
                      </a:cubicBezTo>
                      <a:lnTo>
                        <a:pt x="26508" y="8068"/>
                      </a:lnTo>
                      <a:lnTo>
                        <a:pt x="26508" y="4610"/>
                      </a:lnTo>
                      <a:lnTo>
                        <a:pt x="25356" y="5763"/>
                      </a:lnTo>
                      <a:cubicBezTo>
                        <a:pt x="25356" y="5763"/>
                        <a:pt x="25356" y="5763"/>
                        <a:pt x="25356" y="5763"/>
                      </a:cubicBezTo>
                      <a:cubicBezTo>
                        <a:pt x="25356" y="5763"/>
                        <a:pt x="25356" y="5763"/>
                        <a:pt x="25356" y="5763"/>
                      </a:cubicBezTo>
                      <a:cubicBezTo>
                        <a:pt x="25356" y="5763"/>
                        <a:pt x="25356" y="5763"/>
                        <a:pt x="25356" y="5763"/>
                      </a:cubicBezTo>
                      <a:lnTo>
                        <a:pt x="25356" y="5763"/>
                      </a:lnTo>
                      <a:cubicBezTo>
                        <a:pt x="25356" y="5763"/>
                        <a:pt x="25356" y="5763"/>
                        <a:pt x="25356" y="5763"/>
                      </a:cubicBezTo>
                      <a:cubicBezTo>
                        <a:pt x="25356" y="5763"/>
                        <a:pt x="25356" y="5763"/>
                        <a:pt x="25356" y="5763"/>
                      </a:cubicBezTo>
                      <a:cubicBezTo>
                        <a:pt x="25356" y="5763"/>
                        <a:pt x="25356" y="5763"/>
                        <a:pt x="25356" y="5763"/>
                      </a:cubicBezTo>
                      <a:cubicBezTo>
                        <a:pt x="25356" y="5763"/>
                        <a:pt x="25356" y="5763"/>
                        <a:pt x="25356" y="5763"/>
                      </a:cubicBezTo>
                      <a:cubicBezTo>
                        <a:pt x="25356" y="5763"/>
                        <a:pt x="25356" y="5763"/>
                        <a:pt x="25356" y="5763"/>
                      </a:cubicBezTo>
                      <a:lnTo>
                        <a:pt x="25356" y="5763"/>
                      </a:lnTo>
                      <a:cubicBezTo>
                        <a:pt x="25356" y="5763"/>
                        <a:pt x="25356" y="5763"/>
                        <a:pt x="25356" y="5763"/>
                      </a:cubicBezTo>
                      <a:cubicBezTo>
                        <a:pt x="25356" y="5763"/>
                        <a:pt x="25356" y="5763"/>
                        <a:pt x="25356" y="5763"/>
                      </a:cubicBezTo>
                      <a:cubicBezTo>
                        <a:pt x="25356" y="5763"/>
                        <a:pt x="25356" y="5763"/>
                        <a:pt x="25356" y="5763"/>
                      </a:cubicBezTo>
                      <a:cubicBezTo>
                        <a:pt x="25356" y="5763"/>
                        <a:pt x="25356" y="5763"/>
                        <a:pt x="25356" y="5763"/>
                      </a:cubicBezTo>
                      <a:cubicBezTo>
                        <a:pt x="25356" y="5763"/>
                        <a:pt x="25356" y="5763"/>
                        <a:pt x="25356" y="5763"/>
                      </a:cubicBezTo>
                      <a:cubicBezTo>
                        <a:pt x="25356" y="5763"/>
                        <a:pt x="25356" y="5763"/>
                        <a:pt x="25356" y="5763"/>
                      </a:cubicBezTo>
                      <a:cubicBezTo>
                        <a:pt x="25356" y="5763"/>
                        <a:pt x="25356" y="5763"/>
                        <a:pt x="24203" y="5763"/>
                      </a:cubicBezTo>
                      <a:lnTo>
                        <a:pt x="13830" y="0"/>
                      </a:lnTo>
                      <a:lnTo>
                        <a:pt x="13830" y="3457"/>
                      </a:lnTo>
                      <a:cubicBezTo>
                        <a:pt x="13830" y="3457"/>
                        <a:pt x="13830" y="4610"/>
                        <a:pt x="12678" y="4610"/>
                      </a:cubicBezTo>
                      <a:lnTo>
                        <a:pt x="0" y="11525"/>
                      </a:lnTo>
                      <a:cubicBezTo>
                        <a:pt x="0" y="11525"/>
                        <a:pt x="0" y="11525"/>
                        <a:pt x="1153" y="11525"/>
                      </a:cubicBezTo>
                      <a:lnTo>
                        <a:pt x="19593" y="21898"/>
                      </a:lnTo>
                      <a:cubicBezTo>
                        <a:pt x="19593" y="21898"/>
                        <a:pt x="20746" y="21898"/>
                        <a:pt x="20746" y="21898"/>
                      </a:cubicBezTo>
                      <a:cubicBezTo>
                        <a:pt x="20746" y="21898"/>
                        <a:pt x="20746" y="21898"/>
                        <a:pt x="20746" y="21898"/>
                      </a:cubicBezTo>
                      <a:cubicBezTo>
                        <a:pt x="20746" y="21898"/>
                        <a:pt x="21898" y="21898"/>
                        <a:pt x="21898" y="21898"/>
                      </a:cubicBezTo>
                      <a:lnTo>
                        <a:pt x="21898" y="21898"/>
                      </a:lnTo>
                      <a:cubicBezTo>
                        <a:pt x="21898" y="21898"/>
                        <a:pt x="23051" y="21898"/>
                        <a:pt x="23051" y="21898"/>
                      </a:cubicBezTo>
                      <a:lnTo>
                        <a:pt x="23051" y="21898"/>
                      </a:lnTo>
                      <a:cubicBezTo>
                        <a:pt x="23051" y="21898"/>
                        <a:pt x="24203" y="21898"/>
                        <a:pt x="24203" y="21898"/>
                      </a:cubicBezTo>
                      <a:lnTo>
                        <a:pt x="39186" y="13830"/>
                      </a:lnTo>
                      <a:cubicBezTo>
                        <a:pt x="39186" y="13830"/>
                        <a:pt x="39186" y="13830"/>
                        <a:pt x="40338" y="13830"/>
                      </a:cubicBezTo>
                      <a:lnTo>
                        <a:pt x="27661" y="9220"/>
                      </a:lnTo>
                      <a:cubicBezTo>
                        <a:pt x="27661" y="9220"/>
                        <a:pt x="27661" y="9220"/>
                        <a:pt x="27661" y="922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11708459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769" name="Freeform: Shape 4768">
                  <a:extLst>
                    <a:ext uri="{FF2B5EF4-FFF2-40B4-BE49-F238E27FC236}">
                      <a16:creationId xmlns:a16="http://schemas.microsoft.com/office/drawing/2014/main" id="{01C052F9-7E56-1646-8BEE-EB261FB0E4BB}"/>
                    </a:ext>
                  </a:extLst>
                </p:cNvPr>
                <p:cNvSpPr/>
                <p:nvPr/>
              </p:nvSpPr>
              <p:spPr>
                <a:xfrm>
                  <a:off x="8670165" y="8725089"/>
                  <a:ext cx="40338" cy="23050"/>
                </a:xfrm>
                <a:custGeom>
                  <a:avLst/>
                  <a:gdLst>
                    <a:gd name="connsiteX0" fmla="*/ 27661 w 40338"/>
                    <a:gd name="connsiteY0" fmla="*/ 9220 h 23050"/>
                    <a:gd name="connsiteX1" fmla="*/ 27661 w 40338"/>
                    <a:gd name="connsiteY1" fmla="*/ 9220 h 23050"/>
                    <a:gd name="connsiteX2" fmla="*/ 27661 w 40338"/>
                    <a:gd name="connsiteY2" fmla="*/ 9220 h 23050"/>
                    <a:gd name="connsiteX3" fmla="*/ 27661 w 40338"/>
                    <a:gd name="connsiteY3" fmla="*/ 9220 h 23050"/>
                    <a:gd name="connsiteX4" fmla="*/ 27661 w 40338"/>
                    <a:gd name="connsiteY4" fmla="*/ 9220 h 23050"/>
                    <a:gd name="connsiteX5" fmla="*/ 27661 w 40338"/>
                    <a:gd name="connsiteY5" fmla="*/ 9220 h 23050"/>
                    <a:gd name="connsiteX6" fmla="*/ 27661 w 40338"/>
                    <a:gd name="connsiteY6" fmla="*/ 9220 h 23050"/>
                    <a:gd name="connsiteX7" fmla="*/ 26508 w 40338"/>
                    <a:gd name="connsiteY7" fmla="*/ 8068 h 23050"/>
                    <a:gd name="connsiteX8" fmla="*/ 26508 w 40338"/>
                    <a:gd name="connsiteY8" fmla="*/ 8068 h 23050"/>
                    <a:gd name="connsiteX9" fmla="*/ 26508 w 40338"/>
                    <a:gd name="connsiteY9" fmla="*/ 8068 h 23050"/>
                    <a:gd name="connsiteX10" fmla="*/ 26508 w 40338"/>
                    <a:gd name="connsiteY10" fmla="*/ 4610 h 23050"/>
                    <a:gd name="connsiteX11" fmla="*/ 25355 w 40338"/>
                    <a:gd name="connsiteY11" fmla="*/ 5763 h 23050"/>
                    <a:gd name="connsiteX12" fmla="*/ 25355 w 40338"/>
                    <a:gd name="connsiteY12" fmla="*/ 5763 h 23050"/>
                    <a:gd name="connsiteX13" fmla="*/ 25355 w 40338"/>
                    <a:gd name="connsiteY13" fmla="*/ 5763 h 23050"/>
                    <a:gd name="connsiteX14" fmla="*/ 25355 w 40338"/>
                    <a:gd name="connsiteY14" fmla="*/ 5763 h 23050"/>
                    <a:gd name="connsiteX15" fmla="*/ 25355 w 40338"/>
                    <a:gd name="connsiteY15" fmla="*/ 5763 h 23050"/>
                    <a:gd name="connsiteX16" fmla="*/ 25355 w 40338"/>
                    <a:gd name="connsiteY16" fmla="*/ 5763 h 23050"/>
                    <a:gd name="connsiteX17" fmla="*/ 25355 w 40338"/>
                    <a:gd name="connsiteY17" fmla="*/ 5763 h 23050"/>
                    <a:gd name="connsiteX18" fmla="*/ 25355 w 40338"/>
                    <a:gd name="connsiteY18" fmla="*/ 5763 h 23050"/>
                    <a:gd name="connsiteX19" fmla="*/ 25355 w 40338"/>
                    <a:gd name="connsiteY19" fmla="*/ 5763 h 23050"/>
                    <a:gd name="connsiteX20" fmla="*/ 25355 w 40338"/>
                    <a:gd name="connsiteY20" fmla="*/ 5763 h 23050"/>
                    <a:gd name="connsiteX21" fmla="*/ 25355 w 40338"/>
                    <a:gd name="connsiteY21" fmla="*/ 5763 h 23050"/>
                    <a:gd name="connsiteX22" fmla="*/ 25355 w 40338"/>
                    <a:gd name="connsiteY22" fmla="*/ 5763 h 23050"/>
                    <a:gd name="connsiteX23" fmla="*/ 25355 w 40338"/>
                    <a:gd name="connsiteY23" fmla="*/ 5763 h 23050"/>
                    <a:gd name="connsiteX24" fmla="*/ 25355 w 40338"/>
                    <a:gd name="connsiteY24" fmla="*/ 5763 h 23050"/>
                    <a:gd name="connsiteX25" fmla="*/ 25355 w 40338"/>
                    <a:gd name="connsiteY25" fmla="*/ 5763 h 23050"/>
                    <a:gd name="connsiteX26" fmla="*/ 25355 w 40338"/>
                    <a:gd name="connsiteY26" fmla="*/ 5763 h 23050"/>
                    <a:gd name="connsiteX27" fmla="*/ 25355 w 40338"/>
                    <a:gd name="connsiteY27" fmla="*/ 5763 h 23050"/>
                    <a:gd name="connsiteX28" fmla="*/ 24203 w 40338"/>
                    <a:gd name="connsiteY28" fmla="*/ 5763 h 23050"/>
                    <a:gd name="connsiteX29" fmla="*/ 13830 w 40338"/>
                    <a:gd name="connsiteY29" fmla="*/ 0 h 23050"/>
                    <a:gd name="connsiteX30" fmla="*/ 13830 w 40338"/>
                    <a:gd name="connsiteY30" fmla="*/ 3457 h 23050"/>
                    <a:gd name="connsiteX31" fmla="*/ 12677 w 40338"/>
                    <a:gd name="connsiteY31" fmla="*/ 4610 h 23050"/>
                    <a:gd name="connsiteX32" fmla="*/ 0 w 40338"/>
                    <a:gd name="connsiteY32" fmla="*/ 11525 h 23050"/>
                    <a:gd name="connsiteX33" fmla="*/ 1152 w 40338"/>
                    <a:gd name="connsiteY33" fmla="*/ 12677 h 23050"/>
                    <a:gd name="connsiteX34" fmla="*/ 19593 w 40338"/>
                    <a:gd name="connsiteY34" fmla="*/ 23051 h 23050"/>
                    <a:gd name="connsiteX35" fmla="*/ 20745 w 40338"/>
                    <a:gd name="connsiteY35" fmla="*/ 23051 h 23050"/>
                    <a:gd name="connsiteX36" fmla="*/ 20745 w 40338"/>
                    <a:gd name="connsiteY36" fmla="*/ 23051 h 23050"/>
                    <a:gd name="connsiteX37" fmla="*/ 21898 w 40338"/>
                    <a:gd name="connsiteY37" fmla="*/ 23051 h 23050"/>
                    <a:gd name="connsiteX38" fmla="*/ 21898 w 40338"/>
                    <a:gd name="connsiteY38" fmla="*/ 23051 h 23050"/>
                    <a:gd name="connsiteX39" fmla="*/ 23051 w 40338"/>
                    <a:gd name="connsiteY39" fmla="*/ 23051 h 23050"/>
                    <a:gd name="connsiteX40" fmla="*/ 23051 w 40338"/>
                    <a:gd name="connsiteY40" fmla="*/ 23051 h 23050"/>
                    <a:gd name="connsiteX41" fmla="*/ 24203 w 40338"/>
                    <a:gd name="connsiteY41" fmla="*/ 23051 h 23050"/>
                    <a:gd name="connsiteX42" fmla="*/ 39186 w 40338"/>
                    <a:gd name="connsiteY42" fmla="*/ 14983 h 23050"/>
                    <a:gd name="connsiteX43" fmla="*/ 40338 w 40338"/>
                    <a:gd name="connsiteY43" fmla="*/ 14983 h 23050"/>
                    <a:gd name="connsiteX44" fmla="*/ 27661 w 40338"/>
                    <a:gd name="connsiteY44" fmla="*/ 9220 h 23050"/>
                    <a:gd name="connsiteX45" fmla="*/ 27661 w 40338"/>
                    <a:gd name="connsiteY45" fmla="*/ 9220 h 23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</a:cxnLst>
                  <a:rect l="l" t="t" r="r" b="b"/>
                  <a:pathLst>
                    <a:path w="40338" h="23050">
                      <a:moveTo>
                        <a:pt x="27661" y="9220"/>
                      </a:moveTo>
                      <a:cubicBezTo>
                        <a:pt x="27661" y="9220"/>
                        <a:pt x="27661" y="9220"/>
                        <a:pt x="27661" y="9220"/>
                      </a:cubicBezTo>
                      <a:cubicBezTo>
                        <a:pt x="27661" y="9220"/>
                        <a:pt x="27661" y="9220"/>
                        <a:pt x="27661" y="9220"/>
                      </a:cubicBezTo>
                      <a:cubicBezTo>
                        <a:pt x="27661" y="9220"/>
                        <a:pt x="26508" y="9220"/>
                        <a:pt x="27661" y="9220"/>
                      </a:cubicBezTo>
                      <a:lnTo>
                        <a:pt x="27661" y="9220"/>
                      </a:lnTo>
                      <a:cubicBezTo>
                        <a:pt x="26508" y="9220"/>
                        <a:pt x="26508" y="9220"/>
                        <a:pt x="27661" y="9220"/>
                      </a:cubicBezTo>
                      <a:cubicBezTo>
                        <a:pt x="26508" y="9220"/>
                        <a:pt x="26508" y="9220"/>
                        <a:pt x="27661" y="9220"/>
                      </a:cubicBezTo>
                      <a:cubicBezTo>
                        <a:pt x="26508" y="8068"/>
                        <a:pt x="26508" y="8068"/>
                        <a:pt x="26508" y="8068"/>
                      </a:cubicBezTo>
                      <a:cubicBezTo>
                        <a:pt x="26508" y="8068"/>
                        <a:pt x="26508" y="8068"/>
                        <a:pt x="26508" y="8068"/>
                      </a:cubicBezTo>
                      <a:lnTo>
                        <a:pt x="26508" y="8068"/>
                      </a:lnTo>
                      <a:lnTo>
                        <a:pt x="26508" y="4610"/>
                      </a:lnTo>
                      <a:lnTo>
                        <a:pt x="25355" y="5763"/>
                      </a:lnTo>
                      <a:cubicBezTo>
                        <a:pt x="25355" y="5763"/>
                        <a:pt x="25355" y="5763"/>
                        <a:pt x="25355" y="5763"/>
                      </a:cubicBezTo>
                      <a:cubicBezTo>
                        <a:pt x="25355" y="5763"/>
                        <a:pt x="25355" y="5763"/>
                        <a:pt x="25355" y="5763"/>
                      </a:cubicBezTo>
                      <a:cubicBezTo>
                        <a:pt x="25355" y="5763"/>
                        <a:pt x="25355" y="5763"/>
                        <a:pt x="25355" y="5763"/>
                      </a:cubicBezTo>
                      <a:lnTo>
                        <a:pt x="25355" y="5763"/>
                      </a:lnTo>
                      <a:cubicBezTo>
                        <a:pt x="25355" y="5763"/>
                        <a:pt x="25355" y="5763"/>
                        <a:pt x="25355" y="5763"/>
                      </a:cubicBezTo>
                      <a:cubicBezTo>
                        <a:pt x="25355" y="5763"/>
                        <a:pt x="25355" y="5763"/>
                        <a:pt x="25355" y="5763"/>
                      </a:cubicBezTo>
                      <a:cubicBezTo>
                        <a:pt x="25355" y="5763"/>
                        <a:pt x="25355" y="5763"/>
                        <a:pt x="25355" y="5763"/>
                      </a:cubicBezTo>
                      <a:cubicBezTo>
                        <a:pt x="25355" y="5763"/>
                        <a:pt x="25355" y="5763"/>
                        <a:pt x="25355" y="5763"/>
                      </a:cubicBezTo>
                      <a:lnTo>
                        <a:pt x="25355" y="5763"/>
                      </a:lnTo>
                      <a:lnTo>
                        <a:pt x="25355" y="5763"/>
                      </a:lnTo>
                      <a:cubicBezTo>
                        <a:pt x="25355" y="5763"/>
                        <a:pt x="25355" y="5763"/>
                        <a:pt x="25355" y="5763"/>
                      </a:cubicBezTo>
                      <a:cubicBezTo>
                        <a:pt x="25355" y="5763"/>
                        <a:pt x="25355" y="5763"/>
                        <a:pt x="25355" y="5763"/>
                      </a:cubicBezTo>
                      <a:cubicBezTo>
                        <a:pt x="25355" y="5763"/>
                        <a:pt x="25355" y="5763"/>
                        <a:pt x="25355" y="5763"/>
                      </a:cubicBezTo>
                      <a:cubicBezTo>
                        <a:pt x="25355" y="5763"/>
                        <a:pt x="25355" y="5763"/>
                        <a:pt x="25355" y="5763"/>
                      </a:cubicBezTo>
                      <a:cubicBezTo>
                        <a:pt x="25355" y="5763"/>
                        <a:pt x="25355" y="5763"/>
                        <a:pt x="25355" y="5763"/>
                      </a:cubicBezTo>
                      <a:cubicBezTo>
                        <a:pt x="25355" y="5763"/>
                        <a:pt x="25355" y="5763"/>
                        <a:pt x="25355" y="5763"/>
                      </a:cubicBezTo>
                      <a:cubicBezTo>
                        <a:pt x="25355" y="5763"/>
                        <a:pt x="24203" y="5763"/>
                        <a:pt x="24203" y="5763"/>
                      </a:cubicBezTo>
                      <a:lnTo>
                        <a:pt x="13830" y="0"/>
                      </a:lnTo>
                      <a:lnTo>
                        <a:pt x="13830" y="3457"/>
                      </a:lnTo>
                      <a:cubicBezTo>
                        <a:pt x="13830" y="3457"/>
                        <a:pt x="13830" y="4610"/>
                        <a:pt x="12677" y="4610"/>
                      </a:cubicBezTo>
                      <a:lnTo>
                        <a:pt x="0" y="11525"/>
                      </a:lnTo>
                      <a:cubicBezTo>
                        <a:pt x="0" y="11525"/>
                        <a:pt x="0" y="11525"/>
                        <a:pt x="1152" y="12677"/>
                      </a:cubicBezTo>
                      <a:lnTo>
                        <a:pt x="19593" y="23051"/>
                      </a:lnTo>
                      <a:cubicBezTo>
                        <a:pt x="19593" y="23051"/>
                        <a:pt x="20745" y="23051"/>
                        <a:pt x="20745" y="23051"/>
                      </a:cubicBezTo>
                      <a:cubicBezTo>
                        <a:pt x="20745" y="23051"/>
                        <a:pt x="20745" y="23051"/>
                        <a:pt x="20745" y="23051"/>
                      </a:cubicBezTo>
                      <a:cubicBezTo>
                        <a:pt x="20745" y="23051"/>
                        <a:pt x="21898" y="23051"/>
                        <a:pt x="21898" y="23051"/>
                      </a:cubicBezTo>
                      <a:lnTo>
                        <a:pt x="21898" y="23051"/>
                      </a:lnTo>
                      <a:cubicBezTo>
                        <a:pt x="21898" y="23051"/>
                        <a:pt x="23051" y="23051"/>
                        <a:pt x="23051" y="23051"/>
                      </a:cubicBezTo>
                      <a:lnTo>
                        <a:pt x="23051" y="23051"/>
                      </a:lnTo>
                      <a:cubicBezTo>
                        <a:pt x="23051" y="23051"/>
                        <a:pt x="24203" y="23051"/>
                        <a:pt x="24203" y="23051"/>
                      </a:cubicBezTo>
                      <a:lnTo>
                        <a:pt x="39186" y="14983"/>
                      </a:lnTo>
                      <a:cubicBezTo>
                        <a:pt x="39186" y="14983"/>
                        <a:pt x="39186" y="14983"/>
                        <a:pt x="40338" y="14983"/>
                      </a:cubicBezTo>
                      <a:lnTo>
                        <a:pt x="27661" y="9220"/>
                      </a:lnTo>
                      <a:lnTo>
                        <a:pt x="27661" y="922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11708459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770" name="Freeform: Shape 4769">
                  <a:extLst>
                    <a:ext uri="{FF2B5EF4-FFF2-40B4-BE49-F238E27FC236}">
                      <a16:creationId xmlns:a16="http://schemas.microsoft.com/office/drawing/2014/main" id="{4ADFB973-BEBE-A9F0-87B0-A22289041AB1}"/>
                    </a:ext>
                  </a:extLst>
                </p:cNvPr>
                <p:cNvSpPr/>
                <p:nvPr/>
              </p:nvSpPr>
              <p:spPr>
                <a:xfrm>
                  <a:off x="8696673" y="8740072"/>
                  <a:ext cx="40338" cy="21898"/>
                </a:xfrm>
                <a:custGeom>
                  <a:avLst/>
                  <a:gdLst>
                    <a:gd name="connsiteX0" fmla="*/ 27661 w 40338"/>
                    <a:gd name="connsiteY0" fmla="*/ 9220 h 21898"/>
                    <a:gd name="connsiteX1" fmla="*/ 27661 w 40338"/>
                    <a:gd name="connsiteY1" fmla="*/ 9220 h 21898"/>
                    <a:gd name="connsiteX2" fmla="*/ 27661 w 40338"/>
                    <a:gd name="connsiteY2" fmla="*/ 9220 h 21898"/>
                    <a:gd name="connsiteX3" fmla="*/ 27661 w 40338"/>
                    <a:gd name="connsiteY3" fmla="*/ 9220 h 21898"/>
                    <a:gd name="connsiteX4" fmla="*/ 27661 w 40338"/>
                    <a:gd name="connsiteY4" fmla="*/ 9220 h 21898"/>
                    <a:gd name="connsiteX5" fmla="*/ 27661 w 40338"/>
                    <a:gd name="connsiteY5" fmla="*/ 9220 h 21898"/>
                    <a:gd name="connsiteX6" fmla="*/ 27661 w 40338"/>
                    <a:gd name="connsiteY6" fmla="*/ 9220 h 21898"/>
                    <a:gd name="connsiteX7" fmla="*/ 26508 w 40338"/>
                    <a:gd name="connsiteY7" fmla="*/ 8068 h 21898"/>
                    <a:gd name="connsiteX8" fmla="*/ 26508 w 40338"/>
                    <a:gd name="connsiteY8" fmla="*/ 8068 h 21898"/>
                    <a:gd name="connsiteX9" fmla="*/ 26508 w 40338"/>
                    <a:gd name="connsiteY9" fmla="*/ 8068 h 21898"/>
                    <a:gd name="connsiteX10" fmla="*/ 26508 w 40338"/>
                    <a:gd name="connsiteY10" fmla="*/ 4610 h 21898"/>
                    <a:gd name="connsiteX11" fmla="*/ 25356 w 40338"/>
                    <a:gd name="connsiteY11" fmla="*/ 5763 h 21898"/>
                    <a:gd name="connsiteX12" fmla="*/ 25356 w 40338"/>
                    <a:gd name="connsiteY12" fmla="*/ 5763 h 21898"/>
                    <a:gd name="connsiteX13" fmla="*/ 25356 w 40338"/>
                    <a:gd name="connsiteY13" fmla="*/ 5763 h 21898"/>
                    <a:gd name="connsiteX14" fmla="*/ 25356 w 40338"/>
                    <a:gd name="connsiteY14" fmla="*/ 5763 h 21898"/>
                    <a:gd name="connsiteX15" fmla="*/ 25356 w 40338"/>
                    <a:gd name="connsiteY15" fmla="*/ 5763 h 21898"/>
                    <a:gd name="connsiteX16" fmla="*/ 25356 w 40338"/>
                    <a:gd name="connsiteY16" fmla="*/ 5763 h 21898"/>
                    <a:gd name="connsiteX17" fmla="*/ 25356 w 40338"/>
                    <a:gd name="connsiteY17" fmla="*/ 5763 h 21898"/>
                    <a:gd name="connsiteX18" fmla="*/ 25356 w 40338"/>
                    <a:gd name="connsiteY18" fmla="*/ 5763 h 21898"/>
                    <a:gd name="connsiteX19" fmla="*/ 25356 w 40338"/>
                    <a:gd name="connsiteY19" fmla="*/ 5763 h 21898"/>
                    <a:gd name="connsiteX20" fmla="*/ 25356 w 40338"/>
                    <a:gd name="connsiteY20" fmla="*/ 5763 h 21898"/>
                    <a:gd name="connsiteX21" fmla="*/ 25356 w 40338"/>
                    <a:gd name="connsiteY21" fmla="*/ 5763 h 21898"/>
                    <a:gd name="connsiteX22" fmla="*/ 25356 w 40338"/>
                    <a:gd name="connsiteY22" fmla="*/ 5763 h 21898"/>
                    <a:gd name="connsiteX23" fmla="*/ 25356 w 40338"/>
                    <a:gd name="connsiteY23" fmla="*/ 5763 h 21898"/>
                    <a:gd name="connsiteX24" fmla="*/ 25356 w 40338"/>
                    <a:gd name="connsiteY24" fmla="*/ 5763 h 21898"/>
                    <a:gd name="connsiteX25" fmla="*/ 25356 w 40338"/>
                    <a:gd name="connsiteY25" fmla="*/ 5763 h 21898"/>
                    <a:gd name="connsiteX26" fmla="*/ 25356 w 40338"/>
                    <a:gd name="connsiteY26" fmla="*/ 5763 h 21898"/>
                    <a:gd name="connsiteX27" fmla="*/ 25356 w 40338"/>
                    <a:gd name="connsiteY27" fmla="*/ 5763 h 21898"/>
                    <a:gd name="connsiteX28" fmla="*/ 24203 w 40338"/>
                    <a:gd name="connsiteY28" fmla="*/ 5763 h 21898"/>
                    <a:gd name="connsiteX29" fmla="*/ 13830 w 40338"/>
                    <a:gd name="connsiteY29" fmla="*/ 0 h 21898"/>
                    <a:gd name="connsiteX30" fmla="*/ 13830 w 40338"/>
                    <a:gd name="connsiteY30" fmla="*/ 3457 h 21898"/>
                    <a:gd name="connsiteX31" fmla="*/ 12678 w 40338"/>
                    <a:gd name="connsiteY31" fmla="*/ 4610 h 21898"/>
                    <a:gd name="connsiteX32" fmla="*/ 0 w 40338"/>
                    <a:gd name="connsiteY32" fmla="*/ 11525 h 21898"/>
                    <a:gd name="connsiteX33" fmla="*/ 1153 w 40338"/>
                    <a:gd name="connsiteY33" fmla="*/ 11525 h 21898"/>
                    <a:gd name="connsiteX34" fmla="*/ 19593 w 40338"/>
                    <a:gd name="connsiteY34" fmla="*/ 21898 h 21898"/>
                    <a:gd name="connsiteX35" fmla="*/ 20745 w 40338"/>
                    <a:gd name="connsiteY35" fmla="*/ 21898 h 21898"/>
                    <a:gd name="connsiteX36" fmla="*/ 20745 w 40338"/>
                    <a:gd name="connsiteY36" fmla="*/ 21898 h 21898"/>
                    <a:gd name="connsiteX37" fmla="*/ 21898 w 40338"/>
                    <a:gd name="connsiteY37" fmla="*/ 21898 h 21898"/>
                    <a:gd name="connsiteX38" fmla="*/ 21898 w 40338"/>
                    <a:gd name="connsiteY38" fmla="*/ 21898 h 21898"/>
                    <a:gd name="connsiteX39" fmla="*/ 23051 w 40338"/>
                    <a:gd name="connsiteY39" fmla="*/ 21898 h 21898"/>
                    <a:gd name="connsiteX40" fmla="*/ 23051 w 40338"/>
                    <a:gd name="connsiteY40" fmla="*/ 21898 h 21898"/>
                    <a:gd name="connsiteX41" fmla="*/ 24203 w 40338"/>
                    <a:gd name="connsiteY41" fmla="*/ 21898 h 21898"/>
                    <a:gd name="connsiteX42" fmla="*/ 39186 w 40338"/>
                    <a:gd name="connsiteY42" fmla="*/ 13830 h 21898"/>
                    <a:gd name="connsiteX43" fmla="*/ 40338 w 40338"/>
                    <a:gd name="connsiteY43" fmla="*/ 13830 h 21898"/>
                    <a:gd name="connsiteX44" fmla="*/ 27661 w 40338"/>
                    <a:gd name="connsiteY44" fmla="*/ 9220 h 21898"/>
                    <a:gd name="connsiteX45" fmla="*/ 27661 w 40338"/>
                    <a:gd name="connsiteY45" fmla="*/ 9220 h 218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</a:cxnLst>
                  <a:rect l="l" t="t" r="r" b="b"/>
                  <a:pathLst>
                    <a:path w="40338" h="21898">
                      <a:moveTo>
                        <a:pt x="27661" y="9220"/>
                      </a:moveTo>
                      <a:cubicBezTo>
                        <a:pt x="27661" y="9220"/>
                        <a:pt x="27661" y="9220"/>
                        <a:pt x="27661" y="9220"/>
                      </a:cubicBezTo>
                      <a:cubicBezTo>
                        <a:pt x="27661" y="9220"/>
                        <a:pt x="26508" y="9220"/>
                        <a:pt x="27661" y="9220"/>
                      </a:cubicBezTo>
                      <a:cubicBezTo>
                        <a:pt x="26508" y="9220"/>
                        <a:pt x="26508" y="9220"/>
                        <a:pt x="27661" y="9220"/>
                      </a:cubicBezTo>
                      <a:cubicBezTo>
                        <a:pt x="26508" y="9220"/>
                        <a:pt x="26508" y="9220"/>
                        <a:pt x="27661" y="9220"/>
                      </a:cubicBezTo>
                      <a:cubicBezTo>
                        <a:pt x="26508" y="8068"/>
                        <a:pt x="26508" y="8068"/>
                        <a:pt x="27661" y="9220"/>
                      </a:cubicBezTo>
                      <a:cubicBezTo>
                        <a:pt x="26508" y="8068"/>
                        <a:pt x="26508" y="8068"/>
                        <a:pt x="27661" y="9220"/>
                      </a:cubicBezTo>
                      <a:cubicBezTo>
                        <a:pt x="26508" y="8068"/>
                        <a:pt x="26508" y="8068"/>
                        <a:pt x="26508" y="8068"/>
                      </a:cubicBezTo>
                      <a:cubicBezTo>
                        <a:pt x="26508" y="8068"/>
                        <a:pt x="26508" y="8068"/>
                        <a:pt x="26508" y="8068"/>
                      </a:cubicBezTo>
                      <a:lnTo>
                        <a:pt x="26508" y="8068"/>
                      </a:lnTo>
                      <a:lnTo>
                        <a:pt x="26508" y="4610"/>
                      </a:lnTo>
                      <a:lnTo>
                        <a:pt x="25356" y="5763"/>
                      </a:lnTo>
                      <a:cubicBezTo>
                        <a:pt x="25356" y="5763"/>
                        <a:pt x="25356" y="5763"/>
                        <a:pt x="25356" y="5763"/>
                      </a:cubicBezTo>
                      <a:cubicBezTo>
                        <a:pt x="25356" y="5763"/>
                        <a:pt x="25356" y="5763"/>
                        <a:pt x="25356" y="5763"/>
                      </a:cubicBezTo>
                      <a:cubicBezTo>
                        <a:pt x="25356" y="5763"/>
                        <a:pt x="25356" y="5763"/>
                        <a:pt x="25356" y="5763"/>
                      </a:cubicBezTo>
                      <a:lnTo>
                        <a:pt x="25356" y="5763"/>
                      </a:lnTo>
                      <a:cubicBezTo>
                        <a:pt x="25356" y="5763"/>
                        <a:pt x="25356" y="5763"/>
                        <a:pt x="25356" y="5763"/>
                      </a:cubicBezTo>
                      <a:cubicBezTo>
                        <a:pt x="25356" y="5763"/>
                        <a:pt x="25356" y="5763"/>
                        <a:pt x="25356" y="5763"/>
                      </a:cubicBezTo>
                      <a:cubicBezTo>
                        <a:pt x="25356" y="5763"/>
                        <a:pt x="25356" y="5763"/>
                        <a:pt x="25356" y="5763"/>
                      </a:cubicBezTo>
                      <a:cubicBezTo>
                        <a:pt x="25356" y="5763"/>
                        <a:pt x="25356" y="5763"/>
                        <a:pt x="25356" y="5763"/>
                      </a:cubicBezTo>
                      <a:lnTo>
                        <a:pt x="25356" y="5763"/>
                      </a:lnTo>
                      <a:lnTo>
                        <a:pt x="25356" y="5763"/>
                      </a:lnTo>
                      <a:lnTo>
                        <a:pt x="25356" y="5763"/>
                      </a:lnTo>
                      <a:cubicBezTo>
                        <a:pt x="25356" y="5763"/>
                        <a:pt x="25356" y="5763"/>
                        <a:pt x="25356" y="5763"/>
                      </a:cubicBezTo>
                      <a:cubicBezTo>
                        <a:pt x="25356" y="5763"/>
                        <a:pt x="25356" y="5763"/>
                        <a:pt x="25356" y="5763"/>
                      </a:cubicBezTo>
                      <a:cubicBezTo>
                        <a:pt x="25356" y="5763"/>
                        <a:pt x="25356" y="5763"/>
                        <a:pt x="25356" y="5763"/>
                      </a:cubicBezTo>
                      <a:cubicBezTo>
                        <a:pt x="25356" y="5763"/>
                        <a:pt x="25356" y="5763"/>
                        <a:pt x="25356" y="5763"/>
                      </a:cubicBezTo>
                      <a:cubicBezTo>
                        <a:pt x="25356" y="5763"/>
                        <a:pt x="25356" y="5763"/>
                        <a:pt x="25356" y="5763"/>
                      </a:cubicBezTo>
                      <a:cubicBezTo>
                        <a:pt x="25356" y="5763"/>
                        <a:pt x="24203" y="5763"/>
                        <a:pt x="24203" y="5763"/>
                      </a:cubicBezTo>
                      <a:lnTo>
                        <a:pt x="13830" y="0"/>
                      </a:lnTo>
                      <a:lnTo>
                        <a:pt x="13830" y="3457"/>
                      </a:lnTo>
                      <a:cubicBezTo>
                        <a:pt x="13830" y="3457"/>
                        <a:pt x="13830" y="4610"/>
                        <a:pt x="12678" y="4610"/>
                      </a:cubicBezTo>
                      <a:lnTo>
                        <a:pt x="0" y="11525"/>
                      </a:lnTo>
                      <a:cubicBezTo>
                        <a:pt x="0" y="11525"/>
                        <a:pt x="0" y="11525"/>
                        <a:pt x="1153" y="11525"/>
                      </a:cubicBezTo>
                      <a:lnTo>
                        <a:pt x="19593" y="21898"/>
                      </a:lnTo>
                      <a:cubicBezTo>
                        <a:pt x="19593" y="21898"/>
                        <a:pt x="20745" y="21898"/>
                        <a:pt x="20745" y="21898"/>
                      </a:cubicBezTo>
                      <a:cubicBezTo>
                        <a:pt x="20745" y="21898"/>
                        <a:pt x="20745" y="21898"/>
                        <a:pt x="20745" y="21898"/>
                      </a:cubicBezTo>
                      <a:cubicBezTo>
                        <a:pt x="20745" y="21898"/>
                        <a:pt x="21898" y="21898"/>
                        <a:pt x="21898" y="21898"/>
                      </a:cubicBezTo>
                      <a:lnTo>
                        <a:pt x="21898" y="21898"/>
                      </a:lnTo>
                      <a:cubicBezTo>
                        <a:pt x="21898" y="21898"/>
                        <a:pt x="23051" y="21898"/>
                        <a:pt x="23051" y="21898"/>
                      </a:cubicBezTo>
                      <a:cubicBezTo>
                        <a:pt x="23051" y="21898"/>
                        <a:pt x="23051" y="21898"/>
                        <a:pt x="23051" y="21898"/>
                      </a:cubicBezTo>
                      <a:cubicBezTo>
                        <a:pt x="23051" y="21898"/>
                        <a:pt x="24203" y="21898"/>
                        <a:pt x="24203" y="21898"/>
                      </a:cubicBezTo>
                      <a:lnTo>
                        <a:pt x="39186" y="13830"/>
                      </a:lnTo>
                      <a:cubicBezTo>
                        <a:pt x="39186" y="13830"/>
                        <a:pt x="39186" y="13830"/>
                        <a:pt x="40338" y="13830"/>
                      </a:cubicBezTo>
                      <a:lnTo>
                        <a:pt x="27661" y="9220"/>
                      </a:lnTo>
                      <a:cubicBezTo>
                        <a:pt x="27661" y="9220"/>
                        <a:pt x="27661" y="9220"/>
                        <a:pt x="27661" y="922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11708461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771" name="Freeform: Shape 4770">
                  <a:extLst>
                    <a:ext uri="{FF2B5EF4-FFF2-40B4-BE49-F238E27FC236}">
                      <a16:creationId xmlns:a16="http://schemas.microsoft.com/office/drawing/2014/main" id="{8766024A-5DDB-AA78-BB6C-69D9E40D21D6}"/>
                    </a:ext>
                  </a:extLst>
                </p:cNvPr>
                <p:cNvSpPr/>
                <p:nvPr/>
              </p:nvSpPr>
              <p:spPr>
                <a:xfrm>
                  <a:off x="8723181" y="8755054"/>
                  <a:ext cx="40338" cy="23050"/>
                </a:xfrm>
                <a:custGeom>
                  <a:avLst/>
                  <a:gdLst>
                    <a:gd name="connsiteX0" fmla="*/ 27661 w 40338"/>
                    <a:gd name="connsiteY0" fmla="*/ 9221 h 23050"/>
                    <a:gd name="connsiteX1" fmla="*/ 27661 w 40338"/>
                    <a:gd name="connsiteY1" fmla="*/ 9221 h 23050"/>
                    <a:gd name="connsiteX2" fmla="*/ 27661 w 40338"/>
                    <a:gd name="connsiteY2" fmla="*/ 9221 h 23050"/>
                    <a:gd name="connsiteX3" fmla="*/ 27661 w 40338"/>
                    <a:gd name="connsiteY3" fmla="*/ 9221 h 23050"/>
                    <a:gd name="connsiteX4" fmla="*/ 27661 w 40338"/>
                    <a:gd name="connsiteY4" fmla="*/ 9221 h 23050"/>
                    <a:gd name="connsiteX5" fmla="*/ 27661 w 40338"/>
                    <a:gd name="connsiteY5" fmla="*/ 9221 h 23050"/>
                    <a:gd name="connsiteX6" fmla="*/ 27661 w 40338"/>
                    <a:gd name="connsiteY6" fmla="*/ 9221 h 23050"/>
                    <a:gd name="connsiteX7" fmla="*/ 26508 w 40338"/>
                    <a:gd name="connsiteY7" fmla="*/ 8068 h 23050"/>
                    <a:gd name="connsiteX8" fmla="*/ 26508 w 40338"/>
                    <a:gd name="connsiteY8" fmla="*/ 8068 h 23050"/>
                    <a:gd name="connsiteX9" fmla="*/ 26508 w 40338"/>
                    <a:gd name="connsiteY9" fmla="*/ 8068 h 23050"/>
                    <a:gd name="connsiteX10" fmla="*/ 26508 w 40338"/>
                    <a:gd name="connsiteY10" fmla="*/ 4610 h 23050"/>
                    <a:gd name="connsiteX11" fmla="*/ 25356 w 40338"/>
                    <a:gd name="connsiteY11" fmla="*/ 5763 h 23050"/>
                    <a:gd name="connsiteX12" fmla="*/ 25356 w 40338"/>
                    <a:gd name="connsiteY12" fmla="*/ 5763 h 23050"/>
                    <a:gd name="connsiteX13" fmla="*/ 25356 w 40338"/>
                    <a:gd name="connsiteY13" fmla="*/ 5763 h 23050"/>
                    <a:gd name="connsiteX14" fmla="*/ 25356 w 40338"/>
                    <a:gd name="connsiteY14" fmla="*/ 5763 h 23050"/>
                    <a:gd name="connsiteX15" fmla="*/ 25356 w 40338"/>
                    <a:gd name="connsiteY15" fmla="*/ 5763 h 23050"/>
                    <a:gd name="connsiteX16" fmla="*/ 25356 w 40338"/>
                    <a:gd name="connsiteY16" fmla="*/ 5763 h 23050"/>
                    <a:gd name="connsiteX17" fmla="*/ 25356 w 40338"/>
                    <a:gd name="connsiteY17" fmla="*/ 5763 h 23050"/>
                    <a:gd name="connsiteX18" fmla="*/ 25356 w 40338"/>
                    <a:gd name="connsiteY18" fmla="*/ 5763 h 23050"/>
                    <a:gd name="connsiteX19" fmla="*/ 25356 w 40338"/>
                    <a:gd name="connsiteY19" fmla="*/ 5763 h 23050"/>
                    <a:gd name="connsiteX20" fmla="*/ 25356 w 40338"/>
                    <a:gd name="connsiteY20" fmla="*/ 5763 h 23050"/>
                    <a:gd name="connsiteX21" fmla="*/ 25356 w 40338"/>
                    <a:gd name="connsiteY21" fmla="*/ 5763 h 23050"/>
                    <a:gd name="connsiteX22" fmla="*/ 25356 w 40338"/>
                    <a:gd name="connsiteY22" fmla="*/ 5763 h 23050"/>
                    <a:gd name="connsiteX23" fmla="*/ 25356 w 40338"/>
                    <a:gd name="connsiteY23" fmla="*/ 5763 h 23050"/>
                    <a:gd name="connsiteX24" fmla="*/ 25356 w 40338"/>
                    <a:gd name="connsiteY24" fmla="*/ 5763 h 23050"/>
                    <a:gd name="connsiteX25" fmla="*/ 25356 w 40338"/>
                    <a:gd name="connsiteY25" fmla="*/ 5763 h 23050"/>
                    <a:gd name="connsiteX26" fmla="*/ 25356 w 40338"/>
                    <a:gd name="connsiteY26" fmla="*/ 5763 h 23050"/>
                    <a:gd name="connsiteX27" fmla="*/ 25356 w 40338"/>
                    <a:gd name="connsiteY27" fmla="*/ 5763 h 23050"/>
                    <a:gd name="connsiteX28" fmla="*/ 24203 w 40338"/>
                    <a:gd name="connsiteY28" fmla="*/ 5763 h 23050"/>
                    <a:gd name="connsiteX29" fmla="*/ 13830 w 40338"/>
                    <a:gd name="connsiteY29" fmla="*/ 0 h 23050"/>
                    <a:gd name="connsiteX30" fmla="*/ 13830 w 40338"/>
                    <a:gd name="connsiteY30" fmla="*/ 3458 h 23050"/>
                    <a:gd name="connsiteX31" fmla="*/ 12678 w 40338"/>
                    <a:gd name="connsiteY31" fmla="*/ 4610 h 23050"/>
                    <a:gd name="connsiteX32" fmla="*/ 0 w 40338"/>
                    <a:gd name="connsiteY32" fmla="*/ 11525 h 23050"/>
                    <a:gd name="connsiteX33" fmla="*/ 1153 w 40338"/>
                    <a:gd name="connsiteY33" fmla="*/ 12678 h 23050"/>
                    <a:gd name="connsiteX34" fmla="*/ 19593 w 40338"/>
                    <a:gd name="connsiteY34" fmla="*/ 23051 h 23050"/>
                    <a:gd name="connsiteX35" fmla="*/ 20746 w 40338"/>
                    <a:gd name="connsiteY35" fmla="*/ 23051 h 23050"/>
                    <a:gd name="connsiteX36" fmla="*/ 20746 w 40338"/>
                    <a:gd name="connsiteY36" fmla="*/ 23051 h 23050"/>
                    <a:gd name="connsiteX37" fmla="*/ 21898 w 40338"/>
                    <a:gd name="connsiteY37" fmla="*/ 23051 h 23050"/>
                    <a:gd name="connsiteX38" fmla="*/ 21898 w 40338"/>
                    <a:gd name="connsiteY38" fmla="*/ 23051 h 23050"/>
                    <a:gd name="connsiteX39" fmla="*/ 23051 w 40338"/>
                    <a:gd name="connsiteY39" fmla="*/ 23051 h 23050"/>
                    <a:gd name="connsiteX40" fmla="*/ 23051 w 40338"/>
                    <a:gd name="connsiteY40" fmla="*/ 23051 h 23050"/>
                    <a:gd name="connsiteX41" fmla="*/ 24203 w 40338"/>
                    <a:gd name="connsiteY41" fmla="*/ 23051 h 23050"/>
                    <a:gd name="connsiteX42" fmla="*/ 39186 w 40338"/>
                    <a:gd name="connsiteY42" fmla="*/ 14983 h 23050"/>
                    <a:gd name="connsiteX43" fmla="*/ 40338 w 40338"/>
                    <a:gd name="connsiteY43" fmla="*/ 14983 h 23050"/>
                    <a:gd name="connsiteX44" fmla="*/ 27661 w 40338"/>
                    <a:gd name="connsiteY44" fmla="*/ 9221 h 23050"/>
                    <a:gd name="connsiteX45" fmla="*/ 27661 w 40338"/>
                    <a:gd name="connsiteY45" fmla="*/ 9221 h 23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</a:cxnLst>
                  <a:rect l="l" t="t" r="r" b="b"/>
                  <a:pathLst>
                    <a:path w="40338" h="23050">
                      <a:moveTo>
                        <a:pt x="27661" y="9221"/>
                      </a:moveTo>
                      <a:cubicBezTo>
                        <a:pt x="27661" y="9221"/>
                        <a:pt x="27661" y="9221"/>
                        <a:pt x="27661" y="9221"/>
                      </a:cubicBezTo>
                      <a:cubicBezTo>
                        <a:pt x="26508" y="8068"/>
                        <a:pt x="26508" y="8068"/>
                        <a:pt x="27661" y="9221"/>
                      </a:cubicBezTo>
                      <a:cubicBezTo>
                        <a:pt x="26508" y="8068"/>
                        <a:pt x="26508" y="8068"/>
                        <a:pt x="27661" y="9221"/>
                      </a:cubicBezTo>
                      <a:lnTo>
                        <a:pt x="27661" y="9221"/>
                      </a:lnTo>
                      <a:cubicBezTo>
                        <a:pt x="26508" y="8068"/>
                        <a:pt x="26508" y="8068"/>
                        <a:pt x="27661" y="9221"/>
                      </a:cubicBezTo>
                      <a:cubicBezTo>
                        <a:pt x="26508" y="8068"/>
                        <a:pt x="26508" y="8068"/>
                        <a:pt x="27661" y="9221"/>
                      </a:cubicBezTo>
                      <a:cubicBezTo>
                        <a:pt x="26508" y="8068"/>
                        <a:pt x="26508" y="8068"/>
                        <a:pt x="26508" y="8068"/>
                      </a:cubicBezTo>
                      <a:cubicBezTo>
                        <a:pt x="26508" y="8068"/>
                        <a:pt x="26508" y="8068"/>
                        <a:pt x="26508" y="8068"/>
                      </a:cubicBezTo>
                      <a:lnTo>
                        <a:pt x="26508" y="8068"/>
                      </a:lnTo>
                      <a:lnTo>
                        <a:pt x="26508" y="4610"/>
                      </a:lnTo>
                      <a:lnTo>
                        <a:pt x="25356" y="5763"/>
                      </a:lnTo>
                      <a:cubicBezTo>
                        <a:pt x="25356" y="5763"/>
                        <a:pt x="25356" y="5763"/>
                        <a:pt x="25356" y="5763"/>
                      </a:cubicBezTo>
                      <a:cubicBezTo>
                        <a:pt x="25356" y="5763"/>
                        <a:pt x="25356" y="5763"/>
                        <a:pt x="25356" y="5763"/>
                      </a:cubicBezTo>
                      <a:cubicBezTo>
                        <a:pt x="25356" y="5763"/>
                        <a:pt x="25356" y="5763"/>
                        <a:pt x="25356" y="5763"/>
                      </a:cubicBezTo>
                      <a:cubicBezTo>
                        <a:pt x="25356" y="5763"/>
                        <a:pt x="25356" y="5763"/>
                        <a:pt x="25356" y="5763"/>
                      </a:cubicBezTo>
                      <a:cubicBezTo>
                        <a:pt x="25356" y="5763"/>
                        <a:pt x="25356" y="5763"/>
                        <a:pt x="25356" y="5763"/>
                      </a:cubicBezTo>
                      <a:cubicBezTo>
                        <a:pt x="25356" y="5763"/>
                        <a:pt x="25356" y="5763"/>
                        <a:pt x="25356" y="5763"/>
                      </a:cubicBezTo>
                      <a:cubicBezTo>
                        <a:pt x="25356" y="5763"/>
                        <a:pt x="25356" y="5763"/>
                        <a:pt x="25356" y="5763"/>
                      </a:cubicBezTo>
                      <a:cubicBezTo>
                        <a:pt x="25356" y="5763"/>
                        <a:pt x="25356" y="5763"/>
                        <a:pt x="25356" y="5763"/>
                      </a:cubicBezTo>
                      <a:cubicBezTo>
                        <a:pt x="25356" y="5763"/>
                        <a:pt x="25356" y="5763"/>
                        <a:pt x="25356" y="5763"/>
                      </a:cubicBezTo>
                      <a:lnTo>
                        <a:pt x="25356" y="5763"/>
                      </a:lnTo>
                      <a:cubicBezTo>
                        <a:pt x="25356" y="5763"/>
                        <a:pt x="25356" y="5763"/>
                        <a:pt x="25356" y="5763"/>
                      </a:cubicBezTo>
                      <a:cubicBezTo>
                        <a:pt x="25356" y="5763"/>
                        <a:pt x="25356" y="5763"/>
                        <a:pt x="25356" y="5763"/>
                      </a:cubicBezTo>
                      <a:cubicBezTo>
                        <a:pt x="25356" y="5763"/>
                        <a:pt x="25356" y="5763"/>
                        <a:pt x="25356" y="5763"/>
                      </a:cubicBezTo>
                      <a:cubicBezTo>
                        <a:pt x="25356" y="5763"/>
                        <a:pt x="25356" y="5763"/>
                        <a:pt x="25356" y="5763"/>
                      </a:cubicBezTo>
                      <a:cubicBezTo>
                        <a:pt x="25356" y="5763"/>
                        <a:pt x="25356" y="5763"/>
                        <a:pt x="25356" y="5763"/>
                      </a:cubicBezTo>
                      <a:cubicBezTo>
                        <a:pt x="25356" y="5763"/>
                        <a:pt x="25356" y="5763"/>
                        <a:pt x="25356" y="5763"/>
                      </a:cubicBezTo>
                      <a:cubicBezTo>
                        <a:pt x="25356" y="5763"/>
                        <a:pt x="24203" y="5763"/>
                        <a:pt x="24203" y="5763"/>
                      </a:cubicBezTo>
                      <a:lnTo>
                        <a:pt x="13830" y="0"/>
                      </a:lnTo>
                      <a:lnTo>
                        <a:pt x="13830" y="3458"/>
                      </a:lnTo>
                      <a:cubicBezTo>
                        <a:pt x="13830" y="3458"/>
                        <a:pt x="13830" y="4610"/>
                        <a:pt x="12678" y="4610"/>
                      </a:cubicBezTo>
                      <a:lnTo>
                        <a:pt x="0" y="11525"/>
                      </a:lnTo>
                      <a:cubicBezTo>
                        <a:pt x="0" y="11525"/>
                        <a:pt x="0" y="11525"/>
                        <a:pt x="1153" y="12678"/>
                      </a:cubicBezTo>
                      <a:lnTo>
                        <a:pt x="19593" y="23051"/>
                      </a:lnTo>
                      <a:cubicBezTo>
                        <a:pt x="19593" y="23051"/>
                        <a:pt x="20746" y="23051"/>
                        <a:pt x="20746" y="23051"/>
                      </a:cubicBezTo>
                      <a:cubicBezTo>
                        <a:pt x="20746" y="23051"/>
                        <a:pt x="20746" y="23051"/>
                        <a:pt x="20746" y="23051"/>
                      </a:cubicBezTo>
                      <a:cubicBezTo>
                        <a:pt x="20746" y="23051"/>
                        <a:pt x="21898" y="23051"/>
                        <a:pt x="21898" y="23051"/>
                      </a:cubicBezTo>
                      <a:lnTo>
                        <a:pt x="21898" y="23051"/>
                      </a:lnTo>
                      <a:cubicBezTo>
                        <a:pt x="21898" y="23051"/>
                        <a:pt x="23051" y="23051"/>
                        <a:pt x="23051" y="23051"/>
                      </a:cubicBezTo>
                      <a:lnTo>
                        <a:pt x="23051" y="23051"/>
                      </a:lnTo>
                      <a:cubicBezTo>
                        <a:pt x="23051" y="23051"/>
                        <a:pt x="24203" y="23051"/>
                        <a:pt x="24203" y="23051"/>
                      </a:cubicBezTo>
                      <a:lnTo>
                        <a:pt x="39186" y="14983"/>
                      </a:lnTo>
                      <a:cubicBezTo>
                        <a:pt x="39186" y="14983"/>
                        <a:pt x="39186" y="14983"/>
                        <a:pt x="40338" y="14983"/>
                      </a:cubicBezTo>
                      <a:lnTo>
                        <a:pt x="27661" y="9221"/>
                      </a:lnTo>
                      <a:cubicBezTo>
                        <a:pt x="27661" y="9221"/>
                        <a:pt x="27661" y="9221"/>
                        <a:pt x="27661" y="922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11708465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772" name="Freeform: Shape 4771">
                  <a:extLst>
                    <a:ext uri="{FF2B5EF4-FFF2-40B4-BE49-F238E27FC236}">
                      <a16:creationId xmlns:a16="http://schemas.microsoft.com/office/drawing/2014/main" id="{36A3DE86-9E27-A7AA-C416-507ECFF20F49}"/>
                    </a:ext>
                  </a:extLst>
                </p:cNvPr>
                <p:cNvSpPr/>
                <p:nvPr/>
              </p:nvSpPr>
              <p:spPr>
                <a:xfrm>
                  <a:off x="8749689" y="8770038"/>
                  <a:ext cx="40338" cy="23050"/>
                </a:xfrm>
                <a:custGeom>
                  <a:avLst/>
                  <a:gdLst>
                    <a:gd name="connsiteX0" fmla="*/ 27661 w 40338"/>
                    <a:gd name="connsiteY0" fmla="*/ 9220 h 23050"/>
                    <a:gd name="connsiteX1" fmla="*/ 27661 w 40338"/>
                    <a:gd name="connsiteY1" fmla="*/ 9220 h 23050"/>
                    <a:gd name="connsiteX2" fmla="*/ 27661 w 40338"/>
                    <a:gd name="connsiteY2" fmla="*/ 9220 h 23050"/>
                    <a:gd name="connsiteX3" fmla="*/ 27661 w 40338"/>
                    <a:gd name="connsiteY3" fmla="*/ 9220 h 23050"/>
                    <a:gd name="connsiteX4" fmla="*/ 27661 w 40338"/>
                    <a:gd name="connsiteY4" fmla="*/ 9220 h 23050"/>
                    <a:gd name="connsiteX5" fmla="*/ 27661 w 40338"/>
                    <a:gd name="connsiteY5" fmla="*/ 9220 h 23050"/>
                    <a:gd name="connsiteX6" fmla="*/ 27661 w 40338"/>
                    <a:gd name="connsiteY6" fmla="*/ 9220 h 23050"/>
                    <a:gd name="connsiteX7" fmla="*/ 26508 w 40338"/>
                    <a:gd name="connsiteY7" fmla="*/ 8067 h 23050"/>
                    <a:gd name="connsiteX8" fmla="*/ 26508 w 40338"/>
                    <a:gd name="connsiteY8" fmla="*/ 8067 h 23050"/>
                    <a:gd name="connsiteX9" fmla="*/ 26508 w 40338"/>
                    <a:gd name="connsiteY9" fmla="*/ 8067 h 23050"/>
                    <a:gd name="connsiteX10" fmla="*/ 26508 w 40338"/>
                    <a:gd name="connsiteY10" fmla="*/ 4610 h 23050"/>
                    <a:gd name="connsiteX11" fmla="*/ 25355 w 40338"/>
                    <a:gd name="connsiteY11" fmla="*/ 5763 h 23050"/>
                    <a:gd name="connsiteX12" fmla="*/ 25355 w 40338"/>
                    <a:gd name="connsiteY12" fmla="*/ 5763 h 23050"/>
                    <a:gd name="connsiteX13" fmla="*/ 25355 w 40338"/>
                    <a:gd name="connsiteY13" fmla="*/ 5763 h 23050"/>
                    <a:gd name="connsiteX14" fmla="*/ 25355 w 40338"/>
                    <a:gd name="connsiteY14" fmla="*/ 5763 h 23050"/>
                    <a:gd name="connsiteX15" fmla="*/ 25355 w 40338"/>
                    <a:gd name="connsiteY15" fmla="*/ 5763 h 23050"/>
                    <a:gd name="connsiteX16" fmla="*/ 25355 w 40338"/>
                    <a:gd name="connsiteY16" fmla="*/ 5763 h 23050"/>
                    <a:gd name="connsiteX17" fmla="*/ 25355 w 40338"/>
                    <a:gd name="connsiteY17" fmla="*/ 5763 h 23050"/>
                    <a:gd name="connsiteX18" fmla="*/ 25355 w 40338"/>
                    <a:gd name="connsiteY18" fmla="*/ 5763 h 23050"/>
                    <a:gd name="connsiteX19" fmla="*/ 25355 w 40338"/>
                    <a:gd name="connsiteY19" fmla="*/ 5763 h 23050"/>
                    <a:gd name="connsiteX20" fmla="*/ 25355 w 40338"/>
                    <a:gd name="connsiteY20" fmla="*/ 5763 h 23050"/>
                    <a:gd name="connsiteX21" fmla="*/ 25355 w 40338"/>
                    <a:gd name="connsiteY21" fmla="*/ 5763 h 23050"/>
                    <a:gd name="connsiteX22" fmla="*/ 25355 w 40338"/>
                    <a:gd name="connsiteY22" fmla="*/ 5763 h 23050"/>
                    <a:gd name="connsiteX23" fmla="*/ 25355 w 40338"/>
                    <a:gd name="connsiteY23" fmla="*/ 5763 h 23050"/>
                    <a:gd name="connsiteX24" fmla="*/ 25355 w 40338"/>
                    <a:gd name="connsiteY24" fmla="*/ 5763 h 23050"/>
                    <a:gd name="connsiteX25" fmla="*/ 25355 w 40338"/>
                    <a:gd name="connsiteY25" fmla="*/ 5763 h 23050"/>
                    <a:gd name="connsiteX26" fmla="*/ 25355 w 40338"/>
                    <a:gd name="connsiteY26" fmla="*/ 5763 h 23050"/>
                    <a:gd name="connsiteX27" fmla="*/ 25355 w 40338"/>
                    <a:gd name="connsiteY27" fmla="*/ 5763 h 23050"/>
                    <a:gd name="connsiteX28" fmla="*/ 24203 w 40338"/>
                    <a:gd name="connsiteY28" fmla="*/ 5763 h 23050"/>
                    <a:gd name="connsiteX29" fmla="*/ 13830 w 40338"/>
                    <a:gd name="connsiteY29" fmla="*/ 0 h 23050"/>
                    <a:gd name="connsiteX30" fmla="*/ 13830 w 40338"/>
                    <a:gd name="connsiteY30" fmla="*/ 3457 h 23050"/>
                    <a:gd name="connsiteX31" fmla="*/ 12678 w 40338"/>
                    <a:gd name="connsiteY31" fmla="*/ 4610 h 23050"/>
                    <a:gd name="connsiteX32" fmla="*/ 0 w 40338"/>
                    <a:gd name="connsiteY32" fmla="*/ 11525 h 23050"/>
                    <a:gd name="connsiteX33" fmla="*/ 1153 w 40338"/>
                    <a:gd name="connsiteY33" fmla="*/ 12677 h 23050"/>
                    <a:gd name="connsiteX34" fmla="*/ 19593 w 40338"/>
                    <a:gd name="connsiteY34" fmla="*/ 23051 h 23050"/>
                    <a:gd name="connsiteX35" fmla="*/ 20745 w 40338"/>
                    <a:gd name="connsiteY35" fmla="*/ 23051 h 23050"/>
                    <a:gd name="connsiteX36" fmla="*/ 20745 w 40338"/>
                    <a:gd name="connsiteY36" fmla="*/ 23051 h 23050"/>
                    <a:gd name="connsiteX37" fmla="*/ 21898 w 40338"/>
                    <a:gd name="connsiteY37" fmla="*/ 23051 h 23050"/>
                    <a:gd name="connsiteX38" fmla="*/ 21898 w 40338"/>
                    <a:gd name="connsiteY38" fmla="*/ 23051 h 23050"/>
                    <a:gd name="connsiteX39" fmla="*/ 23051 w 40338"/>
                    <a:gd name="connsiteY39" fmla="*/ 23051 h 23050"/>
                    <a:gd name="connsiteX40" fmla="*/ 23051 w 40338"/>
                    <a:gd name="connsiteY40" fmla="*/ 23051 h 23050"/>
                    <a:gd name="connsiteX41" fmla="*/ 24203 w 40338"/>
                    <a:gd name="connsiteY41" fmla="*/ 23051 h 23050"/>
                    <a:gd name="connsiteX42" fmla="*/ 39186 w 40338"/>
                    <a:gd name="connsiteY42" fmla="*/ 14983 h 23050"/>
                    <a:gd name="connsiteX43" fmla="*/ 40338 w 40338"/>
                    <a:gd name="connsiteY43" fmla="*/ 14983 h 23050"/>
                    <a:gd name="connsiteX44" fmla="*/ 27661 w 40338"/>
                    <a:gd name="connsiteY44" fmla="*/ 9220 h 23050"/>
                    <a:gd name="connsiteX45" fmla="*/ 27661 w 40338"/>
                    <a:gd name="connsiteY45" fmla="*/ 9220 h 23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</a:cxnLst>
                  <a:rect l="l" t="t" r="r" b="b"/>
                  <a:pathLst>
                    <a:path w="40338" h="23050">
                      <a:moveTo>
                        <a:pt x="27661" y="9220"/>
                      </a:moveTo>
                      <a:cubicBezTo>
                        <a:pt x="27661" y="8067"/>
                        <a:pt x="27661" y="8067"/>
                        <a:pt x="27661" y="9220"/>
                      </a:cubicBezTo>
                      <a:cubicBezTo>
                        <a:pt x="26508" y="8067"/>
                        <a:pt x="26508" y="8067"/>
                        <a:pt x="27661" y="9220"/>
                      </a:cubicBezTo>
                      <a:cubicBezTo>
                        <a:pt x="26508" y="8067"/>
                        <a:pt x="26508" y="8067"/>
                        <a:pt x="27661" y="9220"/>
                      </a:cubicBezTo>
                      <a:cubicBezTo>
                        <a:pt x="26508" y="8067"/>
                        <a:pt x="26508" y="8067"/>
                        <a:pt x="27661" y="9220"/>
                      </a:cubicBezTo>
                      <a:cubicBezTo>
                        <a:pt x="26508" y="8067"/>
                        <a:pt x="26508" y="8067"/>
                        <a:pt x="27661" y="9220"/>
                      </a:cubicBezTo>
                      <a:cubicBezTo>
                        <a:pt x="26508" y="8067"/>
                        <a:pt x="26508" y="8067"/>
                        <a:pt x="27661" y="9220"/>
                      </a:cubicBezTo>
                      <a:cubicBezTo>
                        <a:pt x="26508" y="8067"/>
                        <a:pt x="26508" y="8067"/>
                        <a:pt x="26508" y="8067"/>
                      </a:cubicBezTo>
                      <a:cubicBezTo>
                        <a:pt x="26508" y="8067"/>
                        <a:pt x="26508" y="8067"/>
                        <a:pt x="26508" y="8067"/>
                      </a:cubicBezTo>
                      <a:lnTo>
                        <a:pt x="26508" y="8067"/>
                      </a:lnTo>
                      <a:lnTo>
                        <a:pt x="26508" y="4610"/>
                      </a:lnTo>
                      <a:lnTo>
                        <a:pt x="25355" y="5763"/>
                      </a:lnTo>
                      <a:cubicBezTo>
                        <a:pt x="25355" y="5763"/>
                        <a:pt x="25355" y="5763"/>
                        <a:pt x="25355" y="5763"/>
                      </a:cubicBezTo>
                      <a:cubicBezTo>
                        <a:pt x="25355" y="5763"/>
                        <a:pt x="25355" y="5763"/>
                        <a:pt x="25355" y="5763"/>
                      </a:cubicBezTo>
                      <a:cubicBezTo>
                        <a:pt x="25355" y="5763"/>
                        <a:pt x="25355" y="5763"/>
                        <a:pt x="25355" y="5763"/>
                      </a:cubicBezTo>
                      <a:cubicBezTo>
                        <a:pt x="25355" y="5763"/>
                        <a:pt x="25355" y="5763"/>
                        <a:pt x="25355" y="5763"/>
                      </a:cubicBezTo>
                      <a:cubicBezTo>
                        <a:pt x="25355" y="5763"/>
                        <a:pt x="25355" y="5763"/>
                        <a:pt x="25355" y="5763"/>
                      </a:cubicBezTo>
                      <a:cubicBezTo>
                        <a:pt x="25355" y="5763"/>
                        <a:pt x="25355" y="5763"/>
                        <a:pt x="25355" y="5763"/>
                      </a:cubicBezTo>
                      <a:cubicBezTo>
                        <a:pt x="25355" y="5763"/>
                        <a:pt x="25355" y="5763"/>
                        <a:pt x="25355" y="5763"/>
                      </a:cubicBezTo>
                      <a:cubicBezTo>
                        <a:pt x="25355" y="5763"/>
                        <a:pt x="25355" y="5763"/>
                        <a:pt x="25355" y="5763"/>
                      </a:cubicBezTo>
                      <a:cubicBezTo>
                        <a:pt x="25355" y="5763"/>
                        <a:pt x="25355" y="5763"/>
                        <a:pt x="25355" y="5763"/>
                      </a:cubicBezTo>
                      <a:lnTo>
                        <a:pt x="25355" y="5763"/>
                      </a:lnTo>
                      <a:cubicBezTo>
                        <a:pt x="25355" y="5763"/>
                        <a:pt x="25355" y="5763"/>
                        <a:pt x="25355" y="5763"/>
                      </a:cubicBezTo>
                      <a:cubicBezTo>
                        <a:pt x="25355" y="5763"/>
                        <a:pt x="25355" y="5763"/>
                        <a:pt x="25355" y="5763"/>
                      </a:cubicBezTo>
                      <a:cubicBezTo>
                        <a:pt x="25355" y="5763"/>
                        <a:pt x="25355" y="5763"/>
                        <a:pt x="25355" y="5763"/>
                      </a:cubicBezTo>
                      <a:lnTo>
                        <a:pt x="25355" y="5763"/>
                      </a:lnTo>
                      <a:cubicBezTo>
                        <a:pt x="25355" y="5763"/>
                        <a:pt x="25355" y="5763"/>
                        <a:pt x="25355" y="5763"/>
                      </a:cubicBezTo>
                      <a:cubicBezTo>
                        <a:pt x="25355" y="5763"/>
                        <a:pt x="25355" y="5763"/>
                        <a:pt x="25355" y="5763"/>
                      </a:cubicBezTo>
                      <a:cubicBezTo>
                        <a:pt x="25355" y="5763"/>
                        <a:pt x="24203" y="5763"/>
                        <a:pt x="24203" y="5763"/>
                      </a:cubicBezTo>
                      <a:lnTo>
                        <a:pt x="13830" y="0"/>
                      </a:lnTo>
                      <a:lnTo>
                        <a:pt x="13830" y="3457"/>
                      </a:lnTo>
                      <a:cubicBezTo>
                        <a:pt x="13830" y="3457"/>
                        <a:pt x="13830" y="4610"/>
                        <a:pt x="12678" y="4610"/>
                      </a:cubicBezTo>
                      <a:lnTo>
                        <a:pt x="0" y="11525"/>
                      </a:lnTo>
                      <a:cubicBezTo>
                        <a:pt x="0" y="11525"/>
                        <a:pt x="0" y="11525"/>
                        <a:pt x="1153" y="12677"/>
                      </a:cubicBezTo>
                      <a:lnTo>
                        <a:pt x="19593" y="23051"/>
                      </a:lnTo>
                      <a:cubicBezTo>
                        <a:pt x="19593" y="23051"/>
                        <a:pt x="20745" y="23051"/>
                        <a:pt x="20745" y="23051"/>
                      </a:cubicBezTo>
                      <a:cubicBezTo>
                        <a:pt x="20745" y="23051"/>
                        <a:pt x="20745" y="23051"/>
                        <a:pt x="20745" y="23051"/>
                      </a:cubicBezTo>
                      <a:cubicBezTo>
                        <a:pt x="20745" y="23051"/>
                        <a:pt x="21898" y="23051"/>
                        <a:pt x="21898" y="23051"/>
                      </a:cubicBezTo>
                      <a:lnTo>
                        <a:pt x="21898" y="23051"/>
                      </a:lnTo>
                      <a:cubicBezTo>
                        <a:pt x="21898" y="23051"/>
                        <a:pt x="23051" y="23051"/>
                        <a:pt x="23051" y="23051"/>
                      </a:cubicBezTo>
                      <a:lnTo>
                        <a:pt x="23051" y="23051"/>
                      </a:lnTo>
                      <a:cubicBezTo>
                        <a:pt x="23051" y="23051"/>
                        <a:pt x="24203" y="23051"/>
                        <a:pt x="24203" y="23051"/>
                      </a:cubicBezTo>
                      <a:lnTo>
                        <a:pt x="39186" y="14983"/>
                      </a:lnTo>
                      <a:cubicBezTo>
                        <a:pt x="39186" y="14983"/>
                        <a:pt x="39186" y="14983"/>
                        <a:pt x="40338" y="14983"/>
                      </a:cubicBezTo>
                      <a:lnTo>
                        <a:pt x="27661" y="9220"/>
                      </a:lnTo>
                      <a:cubicBezTo>
                        <a:pt x="27661" y="9220"/>
                        <a:pt x="27661" y="9220"/>
                        <a:pt x="27661" y="922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11708459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773" name="Freeform: Shape 4772">
                  <a:extLst>
                    <a:ext uri="{FF2B5EF4-FFF2-40B4-BE49-F238E27FC236}">
                      <a16:creationId xmlns:a16="http://schemas.microsoft.com/office/drawing/2014/main" id="{23BC5247-6E5D-AE81-8952-11F886967037}"/>
                    </a:ext>
                  </a:extLst>
                </p:cNvPr>
                <p:cNvSpPr/>
                <p:nvPr/>
              </p:nvSpPr>
              <p:spPr>
                <a:xfrm>
                  <a:off x="8775045" y="8782715"/>
                  <a:ext cx="40338" cy="23050"/>
                </a:xfrm>
                <a:custGeom>
                  <a:avLst/>
                  <a:gdLst>
                    <a:gd name="connsiteX0" fmla="*/ 28813 w 40338"/>
                    <a:gd name="connsiteY0" fmla="*/ 10373 h 23050"/>
                    <a:gd name="connsiteX1" fmla="*/ 28813 w 40338"/>
                    <a:gd name="connsiteY1" fmla="*/ 10373 h 23050"/>
                    <a:gd name="connsiteX2" fmla="*/ 28813 w 40338"/>
                    <a:gd name="connsiteY2" fmla="*/ 10373 h 23050"/>
                    <a:gd name="connsiteX3" fmla="*/ 28813 w 40338"/>
                    <a:gd name="connsiteY3" fmla="*/ 10373 h 23050"/>
                    <a:gd name="connsiteX4" fmla="*/ 28813 w 40338"/>
                    <a:gd name="connsiteY4" fmla="*/ 10373 h 23050"/>
                    <a:gd name="connsiteX5" fmla="*/ 28813 w 40338"/>
                    <a:gd name="connsiteY5" fmla="*/ 10373 h 23050"/>
                    <a:gd name="connsiteX6" fmla="*/ 28813 w 40338"/>
                    <a:gd name="connsiteY6" fmla="*/ 10373 h 23050"/>
                    <a:gd name="connsiteX7" fmla="*/ 27661 w 40338"/>
                    <a:gd name="connsiteY7" fmla="*/ 9220 h 23050"/>
                    <a:gd name="connsiteX8" fmla="*/ 27661 w 40338"/>
                    <a:gd name="connsiteY8" fmla="*/ 9220 h 23050"/>
                    <a:gd name="connsiteX9" fmla="*/ 27661 w 40338"/>
                    <a:gd name="connsiteY9" fmla="*/ 9220 h 23050"/>
                    <a:gd name="connsiteX10" fmla="*/ 27661 w 40338"/>
                    <a:gd name="connsiteY10" fmla="*/ 4610 h 23050"/>
                    <a:gd name="connsiteX11" fmla="*/ 25356 w 40338"/>
                    <a:gd name="connsiteY11" fmla="*/ 5763 h 23050"/>
                    <a:gd name="connsiteX12" fmla="*/ 25356 w 40338"/>
                    <a:gd name="connsiteY12" fmla="*/ 5763 h 23050"/>
                    <a:gd name="connsiteX13" fmla="*/ 25356 w 40338"/>
                    <a:gd name="connsiteY13" fmla="*/ 5763 h 23050"/>
                    <a:gd name="connsiteX14" fmla="*/ 25356 w 40338"/>
                    <a:gd name="connsiteY14" fmla="*/ 5763 h 23050"/>
                    <a:gd name="connsiteX15" fmla="*/ 25356 w 40338"/>
                    <a:gd name="connsiteY15" fmla="*/ 5763 h 23050"/>
                    <a:gd name="connsiteX16" fmla="*/ 25356 w 40338"/>
                    <a:gd name="connsiteY16" fmla="*/ 5763 h 23050"/>
                    <a:gd name="connsiteX17" fmla="*/ 25356 w 40338"/>
                    <a:gd name="connsiteY17" fmla="*/ 5763 h 23050"/>
                    <a:gd name="connsiteX18" fmla="*/ 25356 w 40338"/>
                    <a:gd name="connsiteY18" fmla="*/ 5763 h 23050"/>
                    <a:gd name="connsiteX19" fmla="*/ 25356 w 40338"/>
                    <a:gd name="connsiteY19" fmla="*/ 5763 h 23050"/>
                    <a:gd name="connsiteX20" fmla="*/ 25356 w 40338"/>
                    <a:gd name="connsiteY20" fmla="*/ 5763 h 23050"/>
                    <a:gd name="connsiteX21" fmla="*/ 25356 w 40338"/>
                    <a:gd name="connsiteY21" fmla="*/ 5763 h 23050"/>
                    <a:gd name="connsiteX22" fmla="*/ 25356 w 40338"/>
                    <a:gd name="connsiteY22" fmla="*/ 5763 h 23050"/>
                    <a:gd name="connsiteX23" fmla="*/ 25356 w 40338"/>
                    <a:gd name="connsiteY23" fmla="*/ 5763 h 23050"/>
                    <a:gd name="connsiteX24" fmla="*/ 25356 w 40338"/>
                    <a:gd name="connsiteY24" fmla="*/ 5763 h 23050"/>
                    <a:gd name="connsiteX25" fmla="*/ 25356 w 40338"/>
                    <a:gd name="connsiteY25" fmla="*/ 5763 h 23050"/>
                    <a:gd name="connsiteX26" fmla="*/ 25356 w 40338"/>
                    <a:gd name="connsiteY26" fmla="*/ 5763 h 23050"/>
                    <a:gd name="connsiteX27" fmla="*/ 25356 w 40338"/>
                    <a:gd name="connsiteY27" fmla="*/ 5763 h 23050"/>
                    <a:gd name="connsiteX28" fmla="*/ 24203 w 40338"/>
                    <a:gd name="connsiteY28" fmla="*/ 5763 h 23050"/>
                    <a:gd name="connsiteX29" fmla="*/ 13830 w 40338"/>
                    <a:gd name="connsiteY29" fmla="*/ 0 h 23050"/>
                    <a:gd name="connsiteX30" fmla="*/ 13830 w 40338"/>
                    <a:gd name="connsiteY30" fmla="*/ 3457 h 23050"/>
                    <a:gd name="connsiteX31" fmla="*/ 12678 w 40338"/>
                    <a:gd name="connsiteY31" fmla="*/ 4610 h 23050"/>
                    <a:gd name="connsiteX32" fmla="*/ 0 w 40338"/>
                    <a:gd name="connsiteY32" fmla="*/ 11525 h 23050"/>
                    <a:gd name="connsiteX33" fmla="*/ 1153 w 40338"/>
                    <a:gd name="connsiteY33" fmla="*/ 12677 h 23050"/>
                    <a:gd name="connsiteX34" fmla="*/ 19593 w 40338"/>
                    <a:gd name="connsiteY34" fmla="*/ 23051 h 23050"/>
                    <a:gd name="connsiteX35" fmla="*/ 20746 w 40338"/>
                    <a:gd name="connsiteY35" fmla="*/ 23051 h 23050"/>
                    <a:gd name="connsiteX36" fmla="*/ 20746 w 40338"/>
                    <a:gd name="connsiteY36" fmla="*/ 23051 h 23050"/>
                    <a:gd name="connsiteX37" fmla="*/ 21898 w 40338"/>
                    <a:gd name="connsiteY37" fmla="*/ 23051 h 23050"/>
                    <a:gd name="connsiteX38" fmla="*/ 21898 w 40338"/>
                    <a:gd name="connsiteY38" fmla="*/ 23051 h 23050"/>
                    <a:gd name="connsiteX39" fmla="*/ 23051 w 40338"/>
                    <a:gd name="connsiteY39" fmla="*/ 23051 h 23050"/>
                    <a:gd name="connsiteX40" fmla="*/ 23051 w 40338"/>
                    <a:gd name="connsiteY40" fmla="*/ 23051 h 23050"/>
                    <a:gd name="connsiteX41" fmla="*/ 24203 w 40338"/>
                    <a:gd name="connsiteY41" fmla="*/ 23051 h 23050"/>
                    <a:gd name="connsiteX42" fmla="*/ 39186 w 40338"/>
                    <a:gd name="connsiteY42" fmla="*/ 14983 h 23050"/>
                    <a:gd name="connsiteX43" fmla="*/ 40338 w 40338"/>
                    <a:gd name="connsiteY43" fmla="*/ 14983 h 23050"/>
                    <a:gd name="connsiteX44" fmla="*/ 28813 w 40338"/>
                    <a:gd name="connsiteY44" fmla="*/ 10373 h 23050"/>
                    <a:gd name="connsiteX45" fmla="*/ 28813 w 40338"/>
                    <a:gd name="connsiteY45" fmla="*/ 10373 h 23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</a:cxnLst>
                  <a:rect l="l" t="t" r="r" b="b"/>
                  <a:pathLst>
                    <a:path w="40338" h="23050">
                      <a:moveTo>
                        <a:pt x="28813" y="10373"/>
                      </a:moveTo>
                      <a:cubicBezTo>
                        <a:pt x="28813" y="10373"/>
                        <a:pt x="28813" y="10373"/>
                        <a:pt x="28813" y="10373"/>
                      </a:cubicBezTo>
                      <a:cubicBezTo>
                        <a:pt x="28813" y="10373"/>
                        <a:pt x="27661" y="10373"/>
                        <a:pt x="28813" y="10373"/>
                      </a:cubicBezTo>
                      <a:cubicBezTo>
                        <a:pt x="27661" y="10373"/>
                        <a:pt x="27661" y="10373"/>
                        <a:pt x="28813" y="10373"/>
                      </a:cubicBezTo>
                      <a:cubicBezTo>
                        <a:pt x="27661" y="10373"/>
                        <a:pt x="27661" y="10373"/>
                        <a:pt x="28813" y="10373"/>
                      </a:cubicBezTo>
                      <a:cubicBezTo>
                        <a:pt x="27661" y="10373"/>
                        <a:pt x="27661" y="10373"/>
                        <a:pt x="28813" y="10373"/>
                      </a:cubicBezTo>
                      <a:cubicBezTo>
                        <a:pt x="27661" y="10373"/>
                        <a:pt x="27661" y="10373"/>
                        <a:pt x="28813" y="10373"/>
                      </a:cubicBezTo>
                      <a:cubicBezTo>
                        <a:pt x="27661" y="9220"/>
                        <a:pt x="27661" y="9220"/>
                        <a:pt x="27661" y="9220"/>
                      </a:cubicBezTo>
                      <a:cubicBezTo>
                        <a:pt x="27661" y="9220"/>
                        <a:pt x="27661" y="9220"/>
                        <a:pt x="27661" y="9220"/>
                      </a:cubicBezTo>
                      <a:lnTo>
                        <a:pt x="27661" y="9220"/>
                      </a:lnTo>
                      <a:lnTo>
                        <a:pt x="27661" y="4610"/>
                      </a:lnTo>
                      <a:lnTo>
                        <a:pt x="25356" y="5763"/>
                      </a:lnTo>
                      <a:cubicBezTo>
                        <a:pt x="25356" y="5763"/>
                        <a:pt x="25356" y="5763"/>
                        <a:pt x="25356" y="5763"/>
                      </a:cubicBezTo>
                      <a:cubicBezTo>
                        <a:pt x="25356" y="5763"/>
                        <a:pt x="25356" y="5763"/>
                        <a:pt x="25356" y="5763"/>
                      </a:cubicBezTo>
                      <a:cubicBezTo>
                        <a:pt x="25356" y="5763"/>
                        <a:pt x="25356" y="5763"/>
                        <a:pt x="25356" y="5763"/>
                      </a:cubicBezTo>
                      <a:lnTo>
                        <a:pt x="25356" y="5763"/>
                      </a:lnTo>
                      <a:cubicBezTo>
                        <a:pt x="25356" y="5763"/>
                        <a:pt x="25356" y="5763"/>
                        <a:pt x="25356" y="5763"/>
                      </a:cubicBezTo>
                      <a:cubicBezTo>
                        <a:pt x="25356" y="5763"/>
                        <a:pt x="25356" y="5763"/>
                        <a:pt x="25356" y="5763"/>
                      </a:cubicBezTo>
                      <a:cubicBezTo>
                        <a:pt x="25356" y="5763"/>
                        <a:pt x="25356" y="5763"/>
                        <a:pt x="25356" y="5763"/>
                      </a:cubicBezTo>
                      <a:cubicBezTo>
                        <a:pt x="25356" y="5763"/>
                        <a:pt x="25356" y="5763"/>
                        <a:pt x="25356" y="5763"/>
                      </a:cubicBezTo>
                      <a:cubicBezTo>
                        <a:pt x="25356" y="5763"/>
                        <a:pt x="25356" y="5763"/>
                        <a:pt x="25356" y="5763"/>
                      </a:cubicBezTo>
                      <a:lnTo>
                        <a:pt x="25356" y="5763"/>
                      </a:lnTo>
                      <a:cubicBezTo>
                        <a:pt x="25356" y="5763"/>
                        <a:pt x="25356" y="5763"/>
                        <a:pt x="25356" y="5763"/>
                      </a:cubicBezTo>
                      <a:cubicBezTo>
                        <a:pt x="25356" y="5763"/>
                        <a:pt x="25356" y="5763"/>
                        <a:pt x="25356" y="5763"/>
                      </a:cubicBezTo>
                      <a:cubicBezTo>
                        <a:pt x="25356" y="5763"/>
                        <a:pt x="25356" y="5763"/>
                        <a:pt x="25356" y="5763"/>
                      </a:cubicBezTo>
                      <a:cubicBezTo>
                        <a:pt x="25356" y="5763"/>
                        <a:pt x="25356" y="5763"/>
                        <a:pt x="25356" y="5763"/>
                      </a:cubicBezTo>
                      <a:cubicBezTo>
                        <a:pt x="25356" y="5763"/>
                        <a:pt x="25356" y="5763"/>
                        <a:pt x="25356" y="5763"/>
                      </a:cubicBezTo>
                      <a:cubicBezTo>
                        <a:pt x="25356" y="5763"/>
                        <a:pt x="25356" y="5763"/>
                        <a:pt x="25356" y="5763"/>
                      </a:cubicBezTo>
                      <a:cubicBezTo>
                        <a:pt x="25356" y="5763"/>
                        <a:pt x="24203" y="5763"/>
                        <a:pt x="24203" y="5763"/>
                      </a:cubicBezTo>
                      <a:lnTo>
                        <a:pt x="13830" y="0"/>
                      </a:lnTo>
                      <a:lnTo>
                        <a:pt x="13830" y="3457"/>
                      </a:lnTo>
                      <a:cubicBezTo>
                        <a:pt x="13830" y="3457"/>
                        <a:pt x="13830" y="4610"/>
                        <a:pt x="12678" y="4610"/>
                      </a:cubicBezTo>
                      <a:lnTo>
                        <a:pt x="0" y="11525"/>
                      </a:lnTo>
                      <a:cubicBezTo>
                        <a:pt x="0" y="11525"/>
                        <a:pt x="0" y="11525"/>
                        <a:pt x="1153" y="12677"/>
                      </a:cubicBezTo>
                      <a:lnTo>
                        <a:pt x="19593" y="23051"/>
                      </a:lnTo>
                      <a:cubicBezTo>
                        <a:pt x="19593" y="23051"/>
                        <a:pt x="20746" y="23051"/>
                        <a:pt x="20746" y="23051"/>
                      </a:cubicBezTo>
                      <a:cubicBezTo>
                        <a:pt x="20746" y="23051"/>
                        <a:pt x="20746" y="23051"/>
                        <a:pt x="20746" y="23051"/>
                      </a:cubicBezTo>
                      <a:cubicBezTo>
                        <a:pt x="20746" y="23051"/>
                        <a:pt x="21898" y="23051"/>
                        <a:pt x="21898" y="23051"/>
                      </a:cubicBezTo>
                      <a:lnTo>
                        <a:pt x="21898" y="23051"/>
                      </a:lnTo>
                      <a:cubicBezTo>
                        <a:pt x="21898" y="23051"/>
                        <a:pt x="23051" y="23051"/>
                        <a:pt x="23051" y="23051"/>
                      </a:cubicBezTo>
                      <a:cubicBezTo>
                        <a:pt x="23051" y="23051"/>
                        <a:pt x="23051" y="23051"/>
                        <a:pt x="23051" y="23051"/>
                      </a:cubicBezTo>
                      <a:cubicBezTo>
                        <a:pt x="23051" y="23051"/>
                        <a:pt x="24203" y="23051"/>
                        <a:pt x="24203" y="23051"/>
                      </a:cubicBezTo>
                      <a:lnTo>
                        <a:pt x="39186" y="14983"/>
                      </a:lnTo>
                      <a:cubicBezTo>
                        <a:pt x="39186" y="14983"/>
                        <a:pt x="39186" y="14983"/>
                        <a:pt x="40338" y="14983"/>
                      </a:cubicBezTo>
                      <a:lnTo>
                        <a:pt x="28813" y="10373"/>
                      </a:lnTo>
                      <a:lnTo>
                        <a:pt x="28813" y="10373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11708455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774" name="Freeform: Shape 4773">
                  <a:extLst>
                    <a:ext uri="{FF2B5EF4-FFF2-40B4-BE49-F238E27FC236}">
                      <a16:creationId xmlns:a16="http://schemas.microsoft.com/office/drawing/2014/main" id="{EC7BE625-375B-4874-7E53-1C93810C0926}"/>
                    </a:ext>
                  </a:extLst>
                </p:cNvPr>
                <p:cNvSpPr/>
                <p:nvPr/>
              </p:nvSpPr>
              <p:spPr>
                <a:xfrm>
                  <a:off x="8799248" y="8722784"/>
                  <a:ext cx="39185" cy="21898"/>
                </a:xfrm>
                <a:custGeom>
                  <a:avLst/>
                  <a:gdLst>
                    <a:gd name="connsiteX0" fmla="*/ 32271 w 39185"/>
                    <a:gd name="connsiteY0" fmla="*/ 12678 h 21898"/>
                    <a:gd name="connsiteX1" fmla="*/ 32271 w 39185"/>
                    <a:gd name="connsiteY1" fmla="*/ 12678 h 21898"/>
                    <a:gd name="connsiteX2" fmla="*/ 32271 w 39185"/>
                    <a:gd name="connsiteY2" fmla="*/ 12678 h 21898"/>
                    <a:gd name="connsiteX3" fmla="*/ 32271 w 39185"/>
                    <a:gd name="connsiteY3" fmla="*/ 12678 h 21898"/>
                    <a:gd name="connsiteX4" fmla="*/ 32271 w 39185"/>
                    <a:gd name="connsiteY4" fmla="*/ 12678 h 21898"/>
                    <a:gd name="connsiteX5" fmla="*/ 32271 w 39185"/>
                    <a:gd name="connsiteY5" fmla="*/ 12678 h 21898"/>
                    <a:gd name="connsiteX6" fmla="*/ 32271 w 39185"/>
                    <a:gd name="connsiteY6" fmla="*/ 12678 h 21898"/>
                    <a:gd name="connsiteX7" fmla="*/ 31118 w 39185"/>
                    <a:gd name="connsiteY7" fmla="*/ 11525 h 21898"/>
                    <a:gd name="connsiteX8" fmla="*/ 31118 w 39185"/>
                    <a:gd name="connsiteY8" fmla="*/ 11525 h 21898"/>
                    <a:gd name="connsiteX9" fmla="*/ 31118 w 39185"/>
                    <a:gd name="connsiteY9" fmla="*/ 11525 h 21898"/>
                    <a:gd name="connsiteX10" fmla="*/ 31118 w 39185"/>
                    <a:gd name="connsiteY10" fmla="*/ 8068 h 21898"/>
                    <a:gd name="connsiteX11" fmla="*/ 29966 w 39185"/>
                    <a:gd name="connsiteY11" fmla="*/ 8068 h 21898"/>
                    <a:gd name="connsiteX12" fmla="*/ 29966 w 39185"/>
                    <a:gd name="connsiteY12" fmla="*/ 8068 h 21898"/>
                    <a:gd name="connsiteX13" fmla="*/ 29966 w 39185"/>
                    <a:gd name="connsiteY13" fmla="*/ 8068 h 21898"/>
                    <a:gd name="connsiteX14" fmla="*/ 29966 w 39185"/>
                    <a:gd name="connsiteY14" fmla="*/ 8068 h 21898"/>
                    <a:gd name="connsiteX15" fmla="*/ 29966 w 39185"/>
                    <a:gd name="connsiteY15" fmla="*/ 8068 h 21898"/>
                    <a:gd name="connsiteX16" fmla="*/ 29966 w 39185"/>
                    <a:gd name="connsiteY16" fmla="*/ 8068 h 21898"/>
                    <a:gd name="connsiteX17" fmla="*/ 29966 w 39185"/>
                    <a:gd name="connsiteY17" fmla="*/ 8068 h 21898"/>
                    <a:gd name="connsiteX18" fmla="*/ 29966 w 39185"/>
                    <a:gd name="connsiteY18" fmla="*/ 8068 h 21898"/>
                    <a:gd name="connsiteX19" fmla="*/ 29966 w 39185"/>
                    <a:gd name="connsiteY19" fmla="*/ 8068 h 21898"/>
                    <a:gd name="connsiteX20" fmla="*/ 29966 w 39185"/>
                    <a:gd name="connsiteY20" fmla="*/ 8068 h 21898"/>
                    <a:gd name="connsiteX21" fmla="*/ 29966 w 39185"/>
                    <a:gd name="connsiteY21" fmla="*/ 8068 h 21898"/>
                    <a:gd name="connsiteX22" fmla="*/ 29966 w 39185"/>
                    <a:gd name="connsiteY22" fmla="*/ 8068 h 21898"/>
                    <a:gd name="connsiteX23" fmla="*/ 29966 w 39185"/>
                    <a:gd name="connsiteY23" fmla="*/ 8068 h 21898"/>
                    <a:gd name="connsiteX24" fmla="*/ 29966 w 39185"/>
                    <a:gd name="connsiteY24" fmla="*/ 8068 h 21898"/>
                    <a:gd name="connsiteX25" fmla="*/ 29966 w 39185"/>
                    <a:gd name="connsiteY25" fmla="*/ 8068 h 21898"/>
                    <a:gd name="connsiteX26" fmla="*/ 29966 w 39185"/>
                    <a:gd name="connsiteY26" fmla="*/ 8068 h 21898"/>
                    <a:gd name="connsiteX27" fmla="*/ 29966 w 39185"/>
                    <a:gd name="connsiteY27" fmla="*/ 8068 h 21898"/>
                    <a:gd name="connsiteX28" fmla="*/ 28813 w 39185"/>
                    <a:gd name="connsiteY28" fmla="*/ 8068 h 21898"/>
                    <a:gd name="connsiteX29" fmla="*/ 13830 w 39185"/>
                    <a:gd name="connsiteY29" fmla="*/ 0 h 21898"/>
                    <a:gd name="connsiteX30" fmla="*/ 13830 w 39185"/>
                    <a:gd name="connsiteY30" fmla="*/ 3457 h 21898"/>
                    <a:gd name="connsiteX31" fmla="*/ 12678 w 39185"/>
                    <a:gd name="connsiteY31" fmla="*/ 4610 h 21898"/>
                    <a:gd name="connsiteX32" fmla="*/ 0 w 39185"/>
                    <a:gd name="connsiteY32" fmla="*/ 11525 h 21898"/>
                    <a:gd name="connsiteX33" fmla="*/ 1153 w 39185"/>
                    <a:gd name="connsiteY33" fmla="*/ 11525 h 21898"/>
                    <a:gd name="connsiteX34" fmla="*/ 19593 w 39185"/>
                    <a:gd name="connsiteY34" fmla="*/ 21898 h 21898"/>
                    <a:gd name="connsiteX35" fmla="*/ 20746 w 39185"/>
                    <a:gd name="connsiteY35" fmla="*/ 21898 h 21898"/>
                    <a:gd name="connsiteX36" fmla="*/ 20746 w 39185"/>
                    <a:gd name="connsiteY36" fmla="*/ 21898 h 21898"/>
                    <a:gd name="connsiteX37" fmla="*/ 21898 w 39185"/>
                    <a:gd name="connsiteY37" fmla="*/ 21898 h 21898"/>
                    <a:gd name="connsiteX38" fmla="*/ 21898 w 39185"/>
                    <a:gd name="connsiteY38" fmla="*/ 21898 h 21898"/>
                    <a:gd name="connsiteX39" fmla="*/ 23051 w 39185"/>
                    <a:gd name="connsiteY39" fmla="*/ 21898 h 21898"/>
                    <a:gd name="connsiteX40" fmla="*/ 23051 w 39185"/>
                    <a:gd name="connsiteY40" fmla="*/ 21898 h 21898"/>
                    <a:gd name="connsiteX41" fmla="*/ 24203 w 39185"/>
                    <a:gd name="connsiteY41" fmla="*/ 21898 h 21898"/>
                    <a:gd name="connsiteX42" fmla="*/ 39186 w 39185"/>
                    <a:gd name="connsiteY42" fmla="*/ 13830 h 21898"/>
                    <a:gd name="connsiteX43" fmla="*/ 39186 w 39185"/>
                    <a:gd name="connsiteY43" fmla="*/ 13830 h 21898"/>
                    <a:gd name="connsiteX44" fmla="*/ 32271 w 39185"/>
                    <a:gd name="connsiteY44" fmla="*/ 12678 h 21898"/>
                    <a:gd name="connsiteX45" fmla="*/ 32271 w 39185"/>
                    <a:gd name="connsiteY45" fmla="*/ 12678 h 218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</a:cxnLst>
                  <a:rect l="l" t="t" r="r" b="b"/>
                  <a:pathLst>
                    <a:path w="39185" h="21898">
                      <a:moveTo>
                        <a:pt x="32271" y="12678"/>
                      </a:moveTo>
                      <a:cubicBezTo>
                        <a:pt x="32271" y="12678"/>
                        <a:pt x="32271" y="12678"/>
                        <a:pt x="32271" y="12678"/>
                      </a:cubicBezTo>
                      <a:cubicBezTo>
                        <a:pt x="31118" y="12678"/>
                        <a:pt x="31118" y="11525"/>
                        <a:pt x="32271" y="12678"/>
                      </a:cubicBezTo>
                      <a:cubicBezTo>
                        <a:pt x="31118" y="11525"/>
                        <a:pt x="31118" y="11525"/>
                        <a:pt x="32271" y="12678"/>
                      </a:cubicBezTo>
                      <a:lnTo>
                        <a:pt x="32271" y="12678"/>
                      </a:lnTo>
                      <a:cubicBezTo>
                        <a:pt x="31118" y="11525"/>
                        <a:pt x="31118" y="11525"/>
                        <a:pt x="32271" y="12678"/>
                      </a:cubicBezTo>
                      <a:cubicBezTo>
                        <a:pt x="31118" y="11525"/>
                        <a:pt x="31118" y="11525"/>
                        <a:pt x="32271" y="12678"/>
                      </a:cubicBezTo>
                      <a:cubicBezTo>
                        <a:pt x="31118" y="11525"/>
                        <a:pt x="31118" y="11525"/>
                        <a:pt x="31118" y="11525"/>
                      </a:cubicBezTo>
                      <a:cubicBezTo>
                        <a:pt x="31118" y="11525"/>
                        <a:pt x="31118" y="11525"/>
                        <a:pt x="31118" y="11525"/>
                      </a:cubicBezTo>
                      <a:lnTo>
                        <a:pt x="31118" y="11525"/>
                      </a:lnTo>
                      <a:lnTo>
                        <a:pt x="31118" y="8068"/>
                      </a:lnTo>
                      <a:lnTo>
                        <a:pt x="29966" y="8068"/>
                      </a:lnTo>
                      <a:cubicBezTo>
                        <a:pt x="29966" y="8068"/>
                        <a:pt x="29966" y="8068"/>
                        <a:pt x="29966" y="8068"/>
                      </a:cubicBezTo>
                      <a:cubicBezTo>
                        <a:pt x="29966" y="8068"/>
                        <a:pt x="29966" y="8068"/>
                        <a:pt x="29966" y="8068"/>
                      </a:cubicBezTo>
                      <a:cubicBezTo>
                        <a:pt x="29966" y="8068"/>
                        <a:pt x="29966" y="8068"/>
                        <a:pt x="29966" y="8068"/>
                      </a:cubicBezTo>
                      <a:lnTo>
                        <a:pt x="29966" y="8068"/>
                      </a:lnTo>
                      <a:cubicBezTo>
                        <a:pt x="29966" y="8068"/>
                        <a:pt x="29966" y="8068"/>
                        <a:pt x="29966" y="8068"/>
                      </a:cubicBezTo>
                      <a:cubicBezTo>
                        <a:pt x="29966" y="8068"/>
                        <a:pt x="29966" y="8068"/>
                        <a:pt x="29966" y="8068"/>
                      </a:cubicBezTo>
                      <a:cubicBezTo>
                        <a:pt x="29966" y="8068"/>
                        <a:pt x="29966" y="8068"/>
                        <a:pt x="29966" y="8068"/>
                      </a:cubicBezTo>
                      <a:cubicBezTo>
                        <a:pt x="29966" y="8068"/>
                        <a:pt x="29966" y="8068"/>
                        <a:pt x="29966" y="8068"/>
                      </a:cubicBezTo>
                      <a:cubicBezTo>
                        <a:pt x="29966" y="8068"/>
                        <a:pt x="29966" y="8068"/>
                        <a:pt x="29966" y="8068"/>
                      </a:cubicBezTo>
                      <a:lnTo>
                        <a:pt x="29966" y="8068"/>
                      </a:lnTo>
                      <a:lnTo>
                        <a:pt x="29966" y="8068"/>
                      </a:lnTo>
                      <a:cubicBezTo>
                        <a:pt x="29966" y="8068"/>
                        <a:pt x="29966" y="8068"/>
                        <a:pt x="29966" y="8068"/>
                      </a:cubicBezTo>
                      <a:cubicBezTo>
                        <a:pt x="29966" y="8068"/>
                        <a:pt x="29966" y="8068"/>
                        <a:pt x="29966" y="8068"/>
                      </a:cubicBezTo>
                      <a:cubicBezTo>
                        <a:pt x="29966" y="8068"/>
                        <a:pt x="29966" y="8068"/>
                        <a:pt x="29966" y="8068"/>
                      </a:cubicBezTo>
                      <a:cubicBezTo>
                        <a:pt x="29966" y="8068"/>
                        <a:pt x="29966" y="8068"/>
                        <a:pt x="29966" y="8068"/>
                      </a:cubicBezTo>
                      <a:cubicBezTo>
                        <a:pt x="29966" y="8068"/>
                        <a:pt x="29966" y="8068"/>
                        <a:pt x="29966" y="8068"/>
                      </a:cubicBezTo>
                      <a:cubicBezTo>
                        <a:pt x="29966" y="8068"/>
                        <a:pt x="28813" y="8068"/>
                        <a:pt x="28813" y="8068"/>
                      </a:cubicBezTo>
                      <a:lnTo>
                        <a:pt x="13830" y="0"/>
                      </a:lnTo>
                      <a:lnTo>
                        <a:pt x="13830" y="3457"/>
                      </a:lnTo>
                      <a:cubicBezTo>
                        <a:pt x="13830" y="3457"/>
                        <a:pt x="13830" y="4610"/>
                        <a:pt x="12678" y="4610"/>
                      </a:cubicBezTo>
                      <a:lnTo>
                        <a:pt x="0" y="11525"/>
                      </a:lnTo>
                      <a:cubicBezTo>
                        <a:pt x="0" y="11525"/>
                        <a:pt x="0" y="11525"/>
                        <a:pt x="1153" y="11525"/>
                      </a:cubicBezTo>
                      <a:lnTo>
                        <a:pt x="19593" y="21898"/>
                      </a:lnTo>
                      <a:cubicBezTo>
                        <a:pt x="19593" y="21898"/>
                        <a:pt x="20746" y="21898"/>
                        <a:pt x="20746" y="21898"/>
                      </a:cubicBezTo>
                      <a:cubicBezTo>
                        <a:pt x="20746" y="21898"/>
                        <a:pt x="20746" y="21898"/>
                        <a:pt x="20746" y="21898"/>
                      </a:cubicBezTo>
                      <a:cubicBezTo>
                        <a:pt x="20746" y="21898"/>
                        <a:pt x="21898" y="21898"/>
                        <a:pt x="21898" y="21898"/>
                      </a:cubicBezTo>
                      <a:lnTo>
                        <a:pt x="21898" y="21898"/>
                      </a:lnTo>
                      <a:cubicBezTo>
                        <a:pt x="21898" y="21898"/>
                        <a:pt x="23051" y="21898"/>
                        <a:pt x="23051" y="21898"/>
                      </a:cubicBezTo>
                      <a:lnTo>
                        <a:pt x="23051" y="21898"/>
                      </a:lnTo>
                      <a:cubicBezTo>
                        <a:pt x="23051" y="21898"/>
                        <a:pt x="24203" y="21898"/>
                        <a:pt x="24203" y="21898"/>
                      </a:cubicBezTo>
                      <a:lnTo>
                        <a:pt x="39186" y="13830"/>
                      </a:lnTo>
                      <a:cubicBezTo>
                        <a:pt x="39186" y="13830"/>
                        <a:pt x="39186" y="13830"/>
                        <a:pt x="39186" y="13830"/>
                      </a:cubicBezTo>
                      <a:lnTo>
                        <a:pt x="32271" y="12678"/>
                      </a:lnTo>
                      <a:cubicBezTo>
                        <a:pt x="32271" y="12678"/>
                        <a:pt x="32271" y="12678"/>
                        <a:pt x="32271" y="12678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11708461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775" name="Freeform: Shape 4774">
                  <a:extLst>
                    <a:ext uri="{FF2B5EF4-FFF2-40B4-BE49-F238E27FC236}">
                      <a16:creationId xmlns:a16="http://schemas.microsoft.com/office/drawing/2014/main" id="{A9357643-4551-F8D6-979B-2670A8DD8AAF}"/>
                    </a:ext>
                  </a:extLst>
                </p:cNvPr>
                <p:cNvSpPr/>
                <p:nvPr/>
              </p:nvSpPr>
              <p:spPr>
                <a:xfrm>
                  <a:off x="8772740" y="8708953"/>
                  <a:ext cx="39185" cy="21898"/>
                </a:xfrm>
                <a:custGeom>
                  <a:avLst/>
                  <a:gdLst>
                    <a:gd name="connsiteX0" fmla="*/ 32271 w 39185"/>
                    <a:gd name="connsiteY0" fmla="*/ 11525 h 21898"/>
                    <a:gd name="connsiteX1" fmla="*/ 32271 w 39185"/>
                    <a:gd name="connsiteY1" fmla="*/ 11525 h 21898"/>
                    <a:gd name="connsiteX2" fmla="*/ 32271 w 39185"/>
                    <a:gd name="connsiteY2" fmla="*/ 11525 h 21898"/>
                    <a:gd name="connsiteX3" fmla="*/ 32271 w 39185"/>
                    <a:gd name="connsiteY3" fmla="*/ 11525 h 21898"/>
                    <a:gd name="connsiteX4" fmla="*/ 32271 w 39185"/>
                    <a:gd name="connsiteY4" fmla="*/ 11525 h 21898"/>
                    <a:gd name="connsiteX5" fmla="*/ 32271 w 39185"/>
                    <a:gd name="connsiteY5" fmla="*/ 11525 h 21898"/>
                    <a:gd name="connsiteX6" fmla="*/ 32271 w 39185"/>
                    <a:gd name="connsiteY6" fmla="*/ 11525 h 21898"/>
                    <a:gd name="connsiteX7" fmla="*/ 31118 w 39185"/>
                    <a:gd name="connsiteY7" fmla="*/ 10373 h 21898"/>
                    <a:gd name="connsiteX8" fmla="*/ 31118 w 39185"/>
                    <a:gd name="connsiteY8" fmla="*/ 10373 h 21898"/>
                    <a:gd name="connsiteX9" fmla="*/ 31118 w 39185"/>
                    <a:gd name="connsiteY9" fmla="*/ 10373 h 21898"/>
                    <a:gd name="connsiteX10" fmla="*/ 31118 w 39185"/>
                    <a:gd name="connsiteY10" fmla="*/ 6916 h 21898"/>
                    <a:gd name="connsiteX11" fmla="*/ 29966 w 39185"/>
                    <a:gd name="connsiteY11" fmla="*/ 8068 h 21898"/>
                    <a:gd name="connsiteX12" fmla="*/ 29966 w 39185"/>
                    <a:gd name="connsiteY12" fmla="*/ 8068 h 21898"/>
                    <a:gd name="connsiteX13" fmla="*/ 29966 w 39185"/>
                    <a:gd name="connsiteY13" fmla="*/ 8068 h 21898"/>
                    <a:gd name="connsiteX14" fmla="*/ 29966 w 39185"/>
                    <a:gd name="connsiteY14" fmla="*/ 8068 h 21898"/>
                    <a:gd name="connsiteX15" fmla="*/ 29966 w 39185"/>
                    <a:gd name="connsiteY15" fmla="*/ 8068 h 21898"/>
                    <a:gd name="connsiteX16" fmla="*/ 29966 w 39185"/>
                    <a:gd name="connsiteY16" fmla="*/ 8068 h 21898"/>
                    <a:gd name="connsiteX17" fmla="*/ 29966 w 39185"/>
                    <a:gd name="connsiteY17" fmla="*/ 8068 h 21898"/>
                    <a:gd name="connsiteX18" fmla="*/ 29966 w 39185"/>
                    <a:gd name="connsiteY18" fmla="*/ 8068 h 21898"/>
                    <a:gd name="connsiteX19" fmla="*/ 29966 w 39185"/>
                    <a:gd name="connsiteY19" fmla="*/ 8068 h 21898"/>
                    <a:gd name="connsiteX20" fmla="*/ 29966 w 39185"/>
                    <a:gd name="connsiteY20" fmla="*/ 8068 h 21898"/>
                    <a:gd name="connsiteX21" fmla="*/ 29966 w 39185"/>
                    <a:gd name="connsiteY21" fmla="*/ 8068 h 21898"/>
                    <a:gd name="connsiteX22" fmla="*/ 29966 w 39185"/>
                    <a:gd name="connsiteY22" fmla="*/ 8068 h 21898"/>
                    <a:gd name="connsiteX23" fmla="*/ 29966 w 39185"/>
                    <a:gd name="connsiteY23" fmla="*/ 8068 h 21898"/>
                    <a:gd name="connsiteX24" fmla="*/ 29966 w 39185"/>
                    <a:gd name="connsiteY24" fmla="*/ 8068 h 21898"/>
                    <a:gd name="connsiteX25" fmla="*/ 29966 w 39185"/>
                    <a:gd name="connsiteY25" fmla="*/ 8068 h 21898"/>
                    <a:gd name="connsiteX26" fmla="*/ 29966 w 39185"/>
                    <a:gd name="connsiteY26" fmla="*/ 8068 h 21898"/>
                    <a:gd name="connsiteX27" fmla="*/ 29966 w 39185"/>
                    <a:gd name="connsiteY27" fmla="*/ 8068 h 21898"/>
                    <a:gd name="connsiteX28" fmla="*/ 28813 w 39185"/>
                    <a:gd name="connsiteY28" fmla="*/ 8068 h 21898"/>
                    <a:gd name="connsiteX29" fmla="*/ 13830 w 39185"/>
                    <a:gd name="connsiteY29" fmla="*/ 0 h 21898"/>
                    <a:gd name="connsiteX30" fmla="*/ 13830 w 39185"/>
                    <a:gd name="connsiteY30" fmla="*/ 3458 h 21898"/>
                    <a:gd name="connsiteX31" fmla="*/ 12678 w 39185"/>
                    <a:gd name="connsiteY31" fmla="*/ 4610 h 21898"/>
                    <a:gd name="connsiteX32" fmla="*/ 0 w 39185"/>
                    <a:gd name="connsiteY32" fmla="*/ 11525 h 21898"/>
                    <a:gd name="connsiteX33" fmla="*/ 1153 w 39185"/>
                    <a:gd name="connsiteY33" fmla="*/ 11525 h 21898"/>
                    <a:gd name="connsiteX34" fmla="*/ 19593 w 39185"/>
                    <a:gd name="connsiteY34" fmla="*/ 21898 h 21898"/>
                    <a:gd name="connsiteX35" fmla="*/ 20745 w 39185"/>
                    <a:gd name="connsiteY35" fmla="*/ 21898 h 21898"/>
                    <a:gd name="connsiteX36" fmla="*/ 20745 w 39185"/>
                    <a:gd name="connsiteY36" fmla="*/ 21898 h 21898"/>
                    <a:gd name="connsiteX37" fmla="*/ 21898 w 39185"/>
                    <a:gd name="connsiteY37" fmla="*/ 21898 h 21898"/>
                    <a:gd name="connsiteX38" fmla="*/ 21898 w 39185"/>
                    <a:gd name="connsiteY38" fmla="*/ 21898 h 21898"/>
                    <a:gd name="connsiteX39" fmla="*/ 23051 w 39185"/>
                    <a:gd name="connsiteY39" fmla="*/ 21898 h 21898"/>
                    <a:gd name="connsiteX40" fmla="*/ 23051 w 39185"/>
                    <a:gd name="connsiteY40" fmla="*/ 21898 h 21898"/>
                    <a:gd name="connsiteX41" fmla="*/ 24203 w 39185"/>
                    <a:gd name="connsiteY41" fmla="*/ 21898 h 21898"/>
                    <a:gd name="connsiteX42" fmla="*/ 39186 w 39185"/>
                    <a:gd name="connsiteY42" fmla="*/ 13830 h 21898"/>
                    <a:gd name="connsiteX43" fmla="*/ 39186 w 39185"/>
                    <a:gd name="connsiteY43" fmla="*/ 13830 h 21898"/>
                    <a:gd name="connsiteX44" fmla="*/ 32271 w 39185"/>
                    <a:gd name="connsiteY44" fmla="*/ 11525 h 21898"/>
                    <a:gd name="connsiteX45" fmla="*/ 32271 w 39185"/>
                    <a:gd name="connsiteY45" fmla="*/ 11525 h 218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</a:cxnLst>
                  <a:rect l="l" t="t" r="r" b="b"/>
                  <a:pathLst>
                    <a:path w="39185" h="21898">
                      <a:moveTo>
                        <a:pt x="32271" y="11525"/>
                      </a:moveTo>
                      <a:cubicBezTo>
                        <a:pt x="32271" y="11525"/>
                        <a:pt x="32271" y="11525"/>
                        <a:pt x="32271" y="11525"/>
                      </a:cubicBezTo>
                      <a:cubicBezTo>
                        <a:pt x="31118" y="11525"/>
                        <a:pt x="31118" y="11525"/>
                        <a:pt x="32271" y="11525"/>
                      </a:cubicBezTo>
                      <a:cubicBezTo>
                        <a:pt x="31118" y="11525"/>
                        <a:pt x="31118" y="11525"/>
                        <a:pt x="32271" y="11525"/>
                      </a:cubicBezTo>
                      <a:lnTo>
                        <a:pt x="32271" y="11525"/>
                      </a:lnTo>
                      <a:cubicBezTo>
                        <a:pt x="31118" y="11525"/>
                        <a:pt x="31118" y="11525"/>
                        <a:pt x="32271" y="11525"/>
                      </a:cubicBezTo>
                      <a:cubicBezTo>
                        <a:pt x="31118" y="10373"/>
                        <a:pt x="31118" y="10373"/>
                        <a:pt x="32271" y="11525"/>
                      </a:cubicBezTo>
                      <a:cubicBezTo>
                        <a:pt x="31118" y="10373"/>
                        <a:pt x="31118" y="10373"/>
                        <a:pt x="31118" y="10373"/>
                      </a:cubicBezTo>
                      <a:cubicBezTo>
                        <a:pt x="31118" y="10373"/>
                        <a:pt x="31118" y="10373"/>
                        <a:pt x="31118" y="10373"/>
                      </a:cubicBezTo>
                      <a:lnTo>
                        <a:pt x="31118" y="10373"/>
                      </a:lnTo>
                      <a:lnTo>
                        <a:pt x="31118" y="6916"/>
                      </a:lnTo>
                      <a:lnTo>
                        <a:pt x="29966" y="8068"/>
                      </a:lnTo>
                      <a:cubicBezTo>
                        <a:pt x="29966" y="8068"/>
                        <a:pt x="29966" y="8068"/>
                        <a:pt x="29966" y="8068"/>
                      </a:cubicBezTo>
                      <a:cubicBezTo>
                        <a:pt x="29966" y="8068"/>
                        <a:pt x="29966" y="8068"/>
                        <a:pt x="29966" y="8068"/>
                      </a:cubicBezTo>
                      <a:cubicBezTo>
                        <a:pt x="29966" y="8068"/>
                        <a:pt x="29966" y="8068"/>
                        <a:pt x="29966" y="8068"/>
                      </a:cubicBezTo>
                      <a:lnTo>
                        <a:pt x="29966" y="8068"/>
                      </a:lnTo>
                      <a:cubicBezTo>
                        <a:pt x="29966" y="8068"/>
                        <a:pt x="29966" y="8068"/>
                        <a:pt x="29966" y="8068"/>
                      </a:cubicBezTo>
                      <a:cubicBezTo>
                        <a:pt x="29966" y="8068"/>
                        <a:pt x="29966" y="8068"/>
                        <a:pt x="29966" y="8068"/>
                      </a:cubicBezTo>
                      <a:cubicBezTo>
                        <a:pt x="29966" y="8068"/>
                        <a:pt x="29966" y="8068"/>
                        <a:pt x="29966" y="8068"/>
                      </a:cubicBezTo>
                      <a:cubicBezTo>
                        <a:pt x="29966" y="8068"/>
                        <a:pt x="29966" y="8068"/>
                        <a:pt x="29966" y="8068"/>
                      </a:cubicBezTo>
                      <a:cubicBezTo>
                        <a:pt x="29966" y="8068"/>
                        <a:pt x="29966" y="8068"/>
                        <a:pt x="29966" y="8068"/>
                      </a:cubicBezTo>
                      <a:lnTo>
                        <a:pt x="29966" y="8068"/>
                      </a:lnTo>
                      <a:cubicBezTo>
                        <a:pt x="29966" y="8068"/>
                        <a:pt x="29966" y="8068"/>
                        <a:pt x="29966" y="8068"/>
                      </a:cubicBezTo>
                      <a:cubicBezTo>
                        <a:pt x="29966" y="8068"/>
                        <a:pt x="29966" y="8068"/>
                        <a:pt x="29966" y="8068"/>
                      </a:cubicBezTo>
                      <a:cubicBezTo>
                        <a:pt x="29966" y="8068"/>
                        <a:pt x="29966" y="8068"/>
                        <a:pt x="29966" y="8068"/>
                      </a:cubicBezTo>
                      <a:cubicBezTo>
                        <a:pt x="29966" y="8068"/>
                        <a:pt x="29966" y="8068"/>
                        <a:pt x="29966" y="8068"/>
                      </a:cubicBezTo>
                      <a:cubicBezTo>
                        <a:pt x="29966" y="8068"/>
                        <a:pt x="29966" y="8068"/>
                        <a:pt x="29966" y="8068"/>
                      </a:cubicBezTo>
                      <a:cubicBezTo>
                        <a:pt x="29966" y="8068"/>
                        <a:pt x="29966" y="8068"/>
                        <a:pt x="29966" y="8068"/>
                      </a:cubicBezTo>
                      <a:cubicBezTo>
                        <a:pt x="29966" y="8068"/>
                        <a:pt x="28813" y="8068"/>
                        <a:pt x="28813" y="8068"/>
                      </a:cubicBezTo>
                      <a:lnTo>
                        <a:pt x="13830" y="0"/>
                      </a:lnTo>
                      <a:lnTo>
                        <a:pt x="13830" y="3458"/>
                      </a:lnTo>
                      <a:cubicBezTo>
                        <a:pt x="13830" y="3458"/>
                        <a:pt x="13830" y="4610"/>
                        <a:pt x="12678" y="4610"/>
                      </a:cubicBezTo>
                      <a:lnTo>
                        <a:pt x="0" y="11525"/>
                      </a:lnTo>
                      <a:cubicBezTo>
                        <a:pt x="0" y="11525"/>
                        <a:pt x="0" y="11525"/>
                        <a:pt x="1153" y="11525"/>
                      </a:cubicBezTo>
                      <a:lnTo>
                        <a:pt x="19593" y="21898"/>
                      </a:lnTo>
                      <a:cubicBezTo>
                        <a:pt x="19593" y="21898"/>
                        <a:pt x="20745" y="21898"/>
                        <a:pt x="20745" y="21898"/>
                      </a:cubicBezTo>
                      <a:cubicBezTo>
                        <a:pt x="20745" y="21898"/>
                        <a:pt x="20745" y="21898"/>
                        <a:pt x="20745" y="21898"/>
                      </a:cubicBezTo>
                      <a:cubicBezTo>
                        <a:pt x="20745" y="21898"/>
                        <a:pt x="21898" y="21898"/>
                        <a:pt x="21898" y="21898"/>
                      </a:cubicBezTo>
                      <a:lnTo>
                        <a:pt x="21898" y="21898"/>
                      </a:lnTo>
                      <a:cubicBezTo>
                        <a:pt x="21898" y="21898"/>
                        <a:pt x="23051" y="21898"/>
                        <a:pt x="23051" y="21898"/>
                      </a:cubicBezTo>
                      <a:cubicBezTo>
                        <a:pt x="23051" y="21898"/>
                        <a:pt x="23051" y="21898"/>
                        <a:pt x="23051" y="21898"/>
                      </a:cubicBezTo>
                      <a:cubicBezTo>
                        <a:pt x="23051" y="21898"/>
                        <a:pt x="24203" y="21898"/>
                        <a:pt x="24203" y="21898"/>
                      </a:cubicBezTo>
                      <a:lnTo>
                        <a:pt x="39186" y="13830"/>
                      </a:lnTo>
                      <a:cubicBezTo>
                        <a:pt x="39186" y="13830"/>
                        <a:pt x="39186" y="13830"/>
                        <a:pt x="39186" y="13830"/>
                      </a:cubicBezTo>
                      <a:lnTo>
                        <a:pt x="32271" y="11525"/>
                      </a:lnTo>
                      <a:lnTo>
                        <a:pt x="32271" y="1152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11708460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776" name="Freeform: Shape 4775">
                  <a:extLst>
                    <a:ext uri="{FF2B5EF4-FFF2-40B4-BE49-F238E27FC236}">
                      <a16:creationId xmlns:a16="http://schemas.microsoft.com/office/drawing/2014/main" id="{11487B75-C935-79AF-8274-D04C6EED59EA}"/>
                    </a:ext>
                  </a:extLst>
                </p:cNvPr>
                <p:cNvSpPr/>
                <p:nvPr/>
              </p:nvSpPr>
              <p:spPr>
                <a:xfrm>
                  <a:off x="8746232" y="8695124"/>
                  <a:ext cx="39186" cy="23050"/>
                </a:xfrm>
                <a:custGeom>
                  <a:avLst/>
                  <a:gdLst>
                    <a:gd name="connsiteX0" fmla="*/ 32271 w 39186"/>
                    <a:gd name="connsiteY0" fmla="*/ 11525 h 23050"/>
                    <a:gd name="connsiteX1" fmla="*/ 32271 w 39186"/>
                    <a:gd name="connsiteY1" fmla="*/ 11525 h 23050"/>
                    <a:gd name="connsiteX2" fmla="*/ 32271 w 39186"/>
                    <a:gd name="connsiteY2" fmla="*/ 11525 h 23050"/>
                    <a:gd name="connsiteX3" fmla="*/ 32271 w 39186"/>
                    <a:gd name="connsiteY3" fmla="*/ 11525 h 23050"/>
                    <a:gd name="connsiteX4" fmla="*/ 32271 w 39186"/>
                    <a:gd name="connsiteY4" fmla="*/ 11525 h 23050"/>
                    <a:gd name="connsiteX5" fmla="*/ 32271 w 39186"/>
                    <a:gd name="connsiteY5" fmla="*/ 11525 h 23050"/>
                    <a:gd name="connsiteX6" fmla="*/ 32271 w 39186"/>
                    <a:gd name="connsiteY6" fmla="*/ 11525 h 23050"/>
                    <a:gd name="connsiteX7" fmla="*/ 31118 w 39186"/>
                    <a:gd name="connsiteY7" fmla="*/ 10372 h 23050"/>
                    <a:gd name="connsiteX8" fmla="*/ 31118 w 39186"/>
                    <a:gd name="connsiteY8" fmla="*/ 10372 h 23050"/>
                    <a:gd name="connsiteX9" fmla="*/ 31118 w 39186"/>
                    <a:gd name="connsiteY9" fmla="*/ 10372 h 23050"/>
                    <a:gd name="connsiteX10" fmla="*/ 31118 w 39186"/>
                    <a:gd name="connsiteY10" fmla="*/ 6915 h 23050"/>
                    <a:gd name="connsiteX11" fmla="*/ 29966 w 39186"/>
                    <a:gd name="connsiteY11" fmla="*/ 8067 h 23050"/>
                    <a:gd name="connsiteX12" fmla="*/ 29966 w 39186"/>
                    <a:gd name="connsiteY12" fmla="*/ 8067 h 23050"/>
                    <a:gd name="connsiteX13" fmla="*/ 29966 w 39186"/>
                    <a:gd name="connsiteY13" fmla="*/ 8067 h 23050"/>
                    <a:gd name="connsiteX14" fmla="*/ 29966 w 39186"/>
                    <a:gd name="connsiteY14" fmla="*/ 8067 h 23050"/>
                    <a:gd name="connsiteX15" fmla="*/ 29966 w 39186"/>
                    <a:gd name="connsiteY15" fmla="*/ 8067 h 23050"/>
                    <a:gd name="connsiteX16" fmla="*/ 29966 w 39186"/>
                    <a:gd name="connsiteY16" fmla="*/ 8067 h 23050"/>
                    <a:gd name="connsiteX17" fmla="*/ 29966 w 39186"/>
                    <a:gd name="connsiteY17" fmla="*/ 8067 h 23050"/>
                    <a:gd name="connsiteX18" fmla="*/ 29966 w 39186"/>
                    <a:gd name="connsiteY18" fmla="*/ 8067 h 23050"/>
                    <a:gd name="connsiteX19" fmla="*/ 29966 w 39186"/>
                    <a:gd name="connsiteY19" fmla="*/ 8067 h 23050"/>
                    <a:gd name="connsiteX20" fmla="*/ 29966 w 39186"/>
                    <a:gd name="connsiteY20" fmla="*/ 8067 h 23050"/>
                    <a:gd name="connsiteX21" fmla="*/ 29966 w 39186"/>
                    <a:gd name="connsiteY21" fmla="*/ 8067 h 23050"/>
                    <a:gd name="connsiteX22" fmla="*/ 29966 w 39186"/>
                    <a:gd name="connsiteY22" fmla="*/ 8067 h 23050"/>
                    <a:gd name="connsiteX23" fmla="*/ 29966 w 39186"/>
                    <a:gd name="connsiteY23" fmla="*/ 8067 h 23050"/>
                    <a:gd name="connsiteX24" fmla="*/ 29966 w 39186"/>
                    <a:gd name="connsiteY24" fmla="*/ 8067 h 23050"/>
                    <a:gd name="connsiteX25" fmla="*/ 29966 w 39186"/>
                    <a:gd name="connsiteY25" fmla="*/ 8067 h 23050"/>
                    <a:gd name="connsiteX26" fmla="*/ 29966 w 39186"/>
                    <a:gd name="connsiteY26" fmla="*/ 8067 h 23050"/>
                    <a:gd name="connsiteX27" fmla="*/ 29966 w 39186"/>
                    <a:gd name="connsiteY27" fmla="*/ 8067 h 23050"/>
                    <a:gd name="connsiteX28" fmla="*/ 28813 w 39186"/>
                    <a:gd name="connsiteY28" fmla="*/ 8067 h 23050"/>
                    <a:gd name="connsiteX29" fmla="*/ 13830 w 39186"/>
                    <a:gd name="connsiteY29" fmla="*/ 0 h 23050"/>
                    <a:gd name="connsiteX30" fmla="*/ 13830 w 39186"/>
                    <a:gd name="connsiteY30" fmla="*/ 3457 h 23050"/>
                    <a:gd name="connsiteX31" fmla="*/ 12678 w 39186"/>
                    <a:gd name="connsiteY31" fmla="*/ 4610 h 23050"/>
                    <a:gd name="connsiteX32" fmla="*/ 0 w 39186"/>
                    <a:gd name="connsiteY32" fmla="*/ 11525 h 23050"/>
                    <a:gd name="connsiteX33" fmla="*/ 1153 w 39186"/>
                    <a:gd name="connsiteY33" fmla="*/ 12677 h 23050"/>
                    <a:gd name="connsiteX34" fmla="*/ 19593 w 39186"/>
                    <a:gd name="connsiteY34" fmla="*/ 23051 h 23050"/>
                    <a:gd name="connsiteX35" fmla="*/ 20746 w 39186"/>
                    <a:gd name="connsiteY35" fmla="*/ 23051 h 23050"/>
                    <a:gd name="connsiteX36" fmla="*/ 20746 w 39186"/>
                    <a:gd name="connsiteY36" fmla="*/ 23051 h 23050"/>
                    <a:gd name="connsiteX37" fmla="*/ 21898 w 39186"/>
                    <a:gd name="connsiteY37" fmla="*/ 23051 h 23050"/>
                    <a:gd name="connsiteX38" fmla="*/ 21898 w 39186"/>
                    <a:gd name="connsiteY38" fmla="*/ 23051 h 23050"/>
                    <a:gd name="connsiteX39" fmla="*/ 23051 w 39186"/>
                    <a:gd name="connsiteY39" fmla="*/ 23051 h 23050"/>
                    <a:gd name="connsiteX40" fmla="*/ 23051 w 39186"/>
                    <a:gd name="connsiteY40" fmla="*/ 23051 h 23050"/>
                    <a:gd name="connsiteX41" fmla="*/ 24203 w 39186"/>
                    <a:gd name="connsiteY41" fmla="*/ 23051 h 23050"/>
                    <a:gd name="connsiteX42" fmla="*/ 39186 w 39186"/>
                    <a:gd name="connsiteY42" fmla="*/ 14983 h 23050"/>
                    <a:gd name="connsiteX43" fmla="*/ 39186 w 39186"/>
                    <a:gd name="connsiteY43" fmla="*/ 14983 h 23050"/>
                    <a:gd name="connsiteX44" fmla="*/ 32271 w 39186"/>
                    <a:gd name="connsiteY44" fmla="*/ 11525 h 23050"/>
                    <a:gd name="connsiteX45" fmla="*/ 32271 w 39186"/>
                    <a:gd name="connsiteY45" fmla="*/ 11525 h 23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</a:cxnLst>
                  <a:rect l="l" t="t" r="r" b="b"/>
                  <a:pathLst>
                    <a:path w="39186" h="23050">
                      <a:moveTo>
                        <a:pt x="32271" y="11525"/>
                      </a:moveTo>
                      <a:cubicBezTo>
                        <a:pt x="32271" y="10372"/>
                        <a:pt x="32271" y="10372"/>
                        <a:pt x="32271" y="11525"/>
                      </a:cubicBezTo>
                      <a:cubicBezTo>
                        <a:pt x="32271" y="10372"/>
                        <a:pt x="32271" y="10372"/>
                        <a:pt x="32271" y="11525"/>
                      </a:cubicBezTo>
                      <a:cubicBezTo>
                        <a:pt x="31118" y="10372"/>
                        <a:pt x="31118" y="10372"/>
                        <a:pt x="32271" y="11525"/>
                      </a:cubicBezTo>
                      <a:cubicBezTo>
                        <a:pt x="31118" y="10372"/>
                        <a:pt x="31118" y="10372"/>
                        <a:pt x="32271" y="11525"/>
                      </a:cubicBezTo>
                      <a:cubicBezTo>
                        <a:pt x="31118" y="10372"/>
                        <a:pt x="31118" y="10372"/>
                        <a:pt x="32271" y="11525"/>
                      </a:cubicBezTo>
                      <a:cubicBezTo>
                        <a:pt x="31118" y="10372"/>
                        <a:pt x="31118" y="10372"/>
                        <a:pt x="32271" y="11525"/>
                      </a:cubicBezTo>
                      <a:cubicBezTo>
                        <a:pt x="31118" y="10372"/>
                        <a:pt x="31118" y="10372"/>
                        <a:pt x="31118" y="10372"/>
                      </a:cubicBezTo>
                      <a:cubicBezTo>
                        <a:pt x="31118" y="10372"/>
                        <a:pt x="31118" y="10372"/>
                        <a:pt x="31118" y="10372"/>
                      </a:cubicBezTo>
                      <a:lnTo>
                        <a:pt x="31118" y="10372"/>
                      </a:lnTo>
                      <a:lnTo>
                        <a:pt x="31118" y="6915"/>
                      </a:lnTo>
                      <a:lnTo>
                        <a:pt x="29966" y="8067"/>
                      </a:lnTo>
                      <a:cubicBezTo>
                        <a:pt x="29966" y="8067"/>
                        <a:pt x="29966" y="8067"/>
                        <a:pt x="29966" y="8067"/>
                      </a:cubicBezTo>
                      <a:cubicBezTo>
                        <a:pt x="29966" y="8067"/>
                        <a:pt x="29966" y="8067"/>
                        <a:pt x="29966" y="8067"/>
                      </a:cubicBezTo>
                      <a:cubicBezTo>
                        <a:pt x="29966" y="8067"/>
                        <a:pt x="29966" y="8067"/>
                        <a:pt x="29966" y="8067"/>
                      </a:cubicBezTo>
                      <a:lnTo>
                        <a:pt x="29966" y="8067"/>
                      </a:lnTo>
                      <a:cubicBezTo>
                        <a:pt x="29966" y="8067"/>
                        <a:pt x="29966" y="8067"/>
                        <a:pt x="29966" y="8067"/>
                      </a:cubicBezTo>
                      <a:cubicBezTo>
                        <a:pt x="29966" y="8067"/>
                        <a:pt x="29966" y="8067"/>
                        <a:pt x="29966" y="8067"/>
                      </a:cubicBezTo>
                      <a:cubicBezTo>
                        <a:pt x="29966" y="8067"/>
                        <a:pt x="29966" y="8067"/>
                        <a:pt x="29966" y="8067"/>
                      </a:cubicBezTo>
                      <a:cubicBezTo>
                        <a:pt x="29966" y="8067"/>
                        <a:pt x="29966" y="8067"/>
                        <a:pt x="29966" y="8067"/>
                      </a:cubicBezTo>
                      <a:cubicBezTo>
                        <a:pt x="29966" y="8067"/>
                        <a:pt x="29966" y="8067"/>
                        <a:pt x="29966" y="8067"/>
                      </a:cubicBezTo>
                      <a:lnTo>
                        <a:pt x="29966" y="8067"/>
                      </a:lnTo>
                      <a:lnTo>
                        <a:pt x="29966" y="8067"/>
                      </a:lnTo>
                      <a:cubicBezTo>
                        <a:pt x="29966" y="8067"/>
                        <a:pt x="29966" y="8067"/>
                        <a:pt x="29966" y="8067"/>
                      </a:cubicBezTo>
                      <a:cubicBezTo>
                        <a:pt x="29966" y="8067"/>
                        <a:pt x="29966" y="8067"/>
                        <a:pt x="29966" y="8067"/>
                      </a:cubicBezTo>
                      <a:cubicBezTo>
                        <a:pt x="29966" y="8067"/>
                        <a:pt x="29966" y="8067"/>
                        <a:pt x="29966" y="8067"/>
                      </a:cubicBezTo>
                      <a:cubicBezTo>
                        <a:pt x="29966" y="8067"/>
                        <a:pt x="29966" y="8067"/>
                        <a:pt x="29966" y="8067"/>
                      </a:cubicBezTo>
                      <a:cubicBezTo>
                        <a:pt x="29966" y="8067"/>
                        <a:pt x="29966" y="8067"/>
                        <a:pt x="29966" y="8067"/>
                      </a:cubicBezTo>
                      <a:cubicBezTo>
                        <a:pt x="29966" y="8067"/>
                        <a:pt x="28813" y="8067"/>
                        <a:pt x="28813" y="8067"/>
                      </a:cubicBezTo>
                      <a:lnTo>
                        <a:pt x="13830" y="0"/>
                      </a:lnTo>
                      <a:lnTo>
                        <a:pt x="13830" y="3457"/>
                      </a:lnTo>
                      <a:cubicBezTo>
                        <a:pt x="13830" y="3457"/>
                        <a:pt x="13830" y="4610"/>
                        <a:pt x="12678" y="4610"/>
                      </a:cubicBezTo>
                      <a:lnTo>
                        <a:pt x="0" y="11525"/>
                      </a:lnTo>
                      <a:cubicBezTo>
                        <a:pt x="0" y="11525"/>
                        <a:pt x="0" y="11525"/>
                        <a:pt x="1153" y="12677"/>
                      </a:cubicBezTo>
                      <a:lnTo>
                        <a:pt x="19593" y="23051"/>
                      </a:lnTo>
                      <a:cubicBezTo>
                        <a:pt x="19593" y="23051"/>
                        <a:pt x="20746" y="23051"/>
                        <a:pt x="20746" y="23051"/>
                      </a:cubicBezTo>
                      <a:cubicBezTo>
                        <a:pt x="20746" y="23051"/>
                        <a:pt x="20746" y="23051"/>
                        <a:pt x="20746" y="23051"/>
                      </a:cubicBezTo>
                      <a:cubicBezTo>
                        <a:pt x="20746" y="23051"/>
                        <a:pt x="21898" y="23051"/>
                        <a:pt x="21898" y="23051"/>
                      </a:cubicBezTo>
                      <a:lnTo>
                        <a:pt x="21898" y="23051"/>
                      </a:lnTo>
                      <a:cubicBezTo>
                        <a:pt x="21898" y="23051"/>
                        <a:pt x="23051" y="23051"/>
                        <a:pt x="23051" y="23051"/>
                      </a:cubicBezTo>
                      <a:lnTo>
                        <a:pt x="23051" y="23051"/>
                      </a:lnTo>
                      <a:cubicBezTo>
                        <a:pt x="23051" y="23051"/>
                        <a:pt x="24203" y="23051"/>
                        <a:pt x="24203" y="23051"/>
                      </a:cubicBezTo>
                      <a:lnTo>
                        <a:pt x="39186" y="14983"/>
                      </a:lnTo>
                      <a:cubicBezTo>
                        <a:pt x="39186" y="14983"/>
                        <a:pt x="39186" y="14983"/>
                        <a:pt x="39186" y="14983"/>
                      </a:cubicBezTo>
                      <a:lnTo>
                        <a:pt x="32271" y="11525"/>
                      </a:lnTo>
                      <a:lnTo>
                        <a:pt x="32271" y="1152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11708461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777" name="Freeform: Shape 4776">
                  <a:extLst>
                    <a:ext uri="{FF2B5EF4-FFF2-40B4-BE49-F238E27FC236}">
                      <a16:creationId xmlns:a16="http://schemas.microsoft.com/office/drawing/2014/main" id="{B302ADE2-2151-9022-9ED4-27F6B26CF861}"/>
                    </a:ext>
                  </a:extLst>
                </p:cNvPr>
                <p:cNvSpPr/>
                <p:nvPr/>
              </p:nvSpPr>
              <p:spPr>
                <a:xfrm>
                  <a:off x="8719724" y="8680140"/>
                  <a:ext cx="39185" cy="23050"/>
                </a:xfrm>
                <a:custGeom>
                  <a:avLst/>
                  <a:gdLst>
                    <a:gd name="connsiteX0" fmla="*/ 32271 w 39185"/>
                    <a:gd name="connsiteY0" fmla="*/ 11525 h 23050"/>
                    <a:gd name="connsiteX1" fmla="*/ 32271 w 39185"/>
                    <a:gd name="connsiteY1" fmla="*/ 11525 h 23050"/>
                    <a:gd name="connsiteX2" fmla="*/ 32271 w 39185"/>
                    <a:gd name="connsiteY2" fmla="*/ 11525 h 23050"/>
                    <a:gd name="connsiteX3" fmla="*/ 32271 w 39185"/>
                    <a:gd name="connsiteY3" fmla="*/ 11525 h 23050"/>
                    <a:gd name="connsiteX4" fmla="*/ 32271 w 39185"/>
                    <a:gd name="connsiteY4" fmla="*/ 11525 h 23050"/>
                    <a:gd name="connsiteX5" fmla="*/ 32271 w 39185"/>
                    <a:gd name="connsiteY5" fmla="*/ 11525 h 23050"/>
                    <a:gd name="connsiteX6" fmla="*/ 32271 w 39185"/>
                    <a:gd name="connsiteY6" fmla="*/ 11525 h 23050"/>
                    <a:gd name="connsiteX7" fmla="*/ 31118 w 39185"/>
                    <a:gd name="connsiteY7" fmla="*/ 10373 h 23050"/>
                    <a:gd name="connsiteX8" fmla="*/ 31118 w 39185"/>
                    <a:gd name="connsiteY8" fmla="*/ 10373 h 23050"/>
                    <a:gd name="connsiteX9" fmla="*/ 31118 w 39185"/>
                    <a:gd name="connsiteY9" fmla="*/ 10373 h 23050"/>
                    <a:gd name="connsiteX10" fmla="*/ 31118 w 39185"/>
                    <a:gd name="connsiteY10" fmla="*/ 6916 h 23050"/>
                    <a:gd name="connsiteX11" fmla="*/ 29966 w 39185"/>
                    <a:gd name="connsiteY11" fmla="*/ 8068 h 23050"/>
                    <a:gd name="connsiteX12" fmla="*/ 29966 w 39185"/>
                    <a:gd name="connsiteY12" fmla="*/ 8068 h 23050"/>
                    <a:gd name="connsiteX13" fmla="*/ 29966 w 39185"/>
                    <a:gd name="connsiteY13" fmla="*/ 8068 h 23050"/>
                    <a:gd name="connsiteX14" fmla="*/ 29966 w 39185"/>
                    <a:gd name="connsiteY14" fmla="*/ 8068 h 23050"/>
                    <a:gd name="connsiteX15" fmla="*/ 29966 w 39185"/>
                    <a:gd name="connsiteY15" fmla="*/ 8068 h 23050"/>
                    <a:gd name="connsiteX16" fmla="*/ 29966 w 39185"/>
                    <a:gd name="connsiteY16" fmla="*/ 8068 h 23050"/>
                    <a:gd name="connsiteX17" fmla="*/ 29966 w 39185"/>
                    <a:gd name="connsiteY17" fmla="*/ 8068 h 23050"/>
                    <a:gd name="connsiteX18" fmla="*/ 29966 w 39185"/>
                    <a:gd name="connsiteY18" fmla="*/ 8068 h 23050"/>
                    <a:gd name="connsiteX19" fmla="*/ 29966 w 39185"/>
                    <a:gd name="connsiteY19" fmla="*/ 8068 h 23050"/>
                    <a:gd name="connsiteX20" fmla="*/ 29966 w 39185"/>
                    <a:gd name="connsiteY20" fmla="*/ 8068 h 23050"/>
                    <a:gd name="connsiteX21" fmla="*/ 29966 w 39185"/>
                    <a:gd name="connsiteY21" fmla="*/ 8068 h 23050"/>
                    <a:gd name="connsiteX22" fmla="*/ 29966 w 39185"/>
                    <a:gd name="connsiteY22" fmla="*/ 8068 h 23050"/>
                    <a:gd name="connsiteX23" fmla="*/ 29966 w 39185"/>
                    <a:gd name="connsiteY23" fmla="*/ 8068 h 23050"/>
                    <a:gd name="connsiteX24" fmla="*/ 29966 w 39185"/>
                    <a:gd name="connsiteY24" fmla="*/ 8068 h 23050"/>
                    <a:gd name="connsiteX25" fmla="*/ 29966 w 39185"/>
                    <a:gd name="connsiteY25" fmla="*/ 8068 h 23050"/>
                    <a:gd name="connsiteX26" fmla="*/ 29966 w 39185"/>
                    <a:gd name="connsiteY26" fmla="*/ 8068 h 23050"/>
                    <a:gd name="connsiteX27" fmla="*/ 29966 w 39185"/>
                    <a:gd name="connsiteY27" fmla="*/ 8068 h 23050"/>
                    <a:gd name="connsiteX28" fmla="*/ 28813 w 39185"/>
                    <a:gd name="connsiteY28" fmla="*/ 8068 h 23050"/>
                    <a:gd name="connsiteX29" fmla="*/ 13830 w 39185"/>
                    <a:gd name="connsiteY29" fmla="*/ 0 h 23050"/>
                    <a:gd name="connsiteX30" fmla="*/ 13830 w 39185"/>
                    <a:gd name="connsiteY30" fmla="*/ 3458 h 23050"/>
                    <a:gd name="connsiteX31" fmla="*/ 12678 w 39185"/>
                    <a:gd name="connsiteY31" fmla="*/ 4610 h 23050"/>
                    <a:gd name="connsiteX32" fmla="*/ 0 w 39185"/>
                    <a:gd name="connsiteY32" fmla="*/ 11525 h 23050"/>
                    <a:gd name="connsiteX33" fmla="*/ 1153 w 39185"/>
                    <a:gd name="connsiteY33" fmla="*/ 12678 h 23050"/>
                    <a:gd name="connsiteX34" fmla="*/ 19593 w 39185"/>
                    <a:gd name="connsiteY34" fmla="*/ 23051 h 23050"/>
                    <a:gd name="connsiteX35" fmla="*/ 20745 w 39185"/>
                    <a:gd name="connsiteY35" fmla="*/ 23051 h 23050"/>
                    <a:gd name="connsiteX36" fmla="*/ 20745 w 39185"/>
                    <a:gd name="connsiteY36" fmla="*/ 23051 h 23050"/>
                    <a:gd name="connsiteX37" fmla="*/ 21898 w 39185"/>
                    <a:gd name="connsiteY37" fmla="*/ 23051 h 23050"/>
                    <a:gd name="connsiteX38" fmla="*/ 21898 w 39185"/>
                    <a:gd name="connsiteY38" fmla="*/ 23051 h 23050"/>
                    <a:gd name="connsiteX39" fmla="*/ 23051 w 39185"/>
                    <a:gd name="connsiteY39" fmla="*/ 23051 h 23050"/>
                    <a:gd name="connsiteX40" fmla="*/ 23051 w 39185"/>
                    <a:gd name="connsiteY40" fmla="*/ 23051 h 23050"/>
                    <a:gd name="connsiteX41" fmla="*/ 24203 w 39185"/>
                    <a:gd name="connsiteY41" fmla="*/ 23051 h 23050"/>
                    <a:gd name="connsiteX42" fmla="*/ 39186 w 39185"/>
                    <a:gd name="connsiteY42" fmla="*/ 14983 h 23050"/>
                    <a:gd name="connsiteX43" fmla="*/ 39186 w 39185"/>
                    <a:gd name="connsiteY43" fmla="*/ 14983 h 23050"/>
                    <a:gd name="connsiteX44" fmla="*/ 32271 w 39185"/>
                    <a:gd name="connsiteY44" fmla="*/ 11525 h 23050"/>
                    <a:gd name="connsiteX45" fmla="*/ 32271 w 39185"/>
                    <a:gd name="connsiteY45" fmla="*/ 11525 h 23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</a:cxnLst>
                  <a:rect l="l" t="t" r="r" b="b"/>
                  <a:pathLst>
                    <a:path w="39185" h="23050">
                      <a:moveTo>
                        <a:pt x="32271" y="11525"/>
                      </a:moveTo>
                      <a:cubicBezTo>
                        <a:pt x="32271" y="11525"/>
                        <a:pt x="32271" y="11525"/>
                        <a:pt x="32271" y="11525"/>
                      </a:cubicBezTo>
                      <a:cubicBezTo>
                        <a:pt x="32271" y="10373"/>
                        <a:pt x="32271" y="10373"/>
                        <a:pt x="32271" y="11525"/>
                      </a:cubicBezTo>
                      <a:cubicBezTo>
                        <a:pt x="32271" y="10373"/>
                        <a:pt x="32271" y="10373"/>
                        <a:pt x="32271" y="11525"/>
                      </a:cubicBezTo>
                      <a:lnTo>
                        <a:pt x="32271" y="11525"/>
                      </a:lnTo>
                      <a:cubicBezTo>
                        <a:pt x="32271" y="10373"/>
                        <a:pt x="31118" y="10373"/>
                        <a:pt x="32271" y="11525"/>
                      </a:cubicBezTo>
                      <a:cubicBezTo>
                        <a:pt x="31118" y="10373"/>
                        <a:pt x="31118" y="10373"/>
                        <a:pt x="32271" y="11525"/>
                      </a:cubicBezTo>
                      <a:cubicBezTo>
                        <a:pt x="31118" y="10373"/>
                        <a:pt x="31118" y="10373"/>
                        <a:pt x="31118" y="10373"/>
                      </a:cubicBezTo>
                      <a:cubicBezTo>
                        <a:pt x="31118" y="10373"/>
                        <a:pt x="31118" y="10373"/>
                        <a:pt x="31118" y="10373"/>
                      </a:cubicBezTo>
                      <a:cubicBezTo>
                        <a:pt x="31118" y="10373"/>
                        <a:pt x="31118" y="10373"/>
                        <a:pt x="31118" y="10373"/>
                      </a:cubicBezTo>
                      <a:lnTo>
                        <a:pt x="31118" y="6916"/>
                      </a:lnTo>
                      <a:lnTo>
                        <a:pt x="29966" y="8068"/>
                      </a:lnTo>
                      <a:cubicBezTo>
                        <a:pt x="29966" y="8068"/>
                        <a:pt x="29966" y="8068"/>
                        <a:pt x="29966" y="8068"/>
                      </a:cubicBezTo>
                      <a:cubicBezTo>
                        <a:pt x="29966" y="8068"/>
                        <a:pt x="29966" y="8068"/>
                        <a:pt x="29966" y="8068"/>
                      </a:cubicBezTo>
                      <a:cubicBezTo>
                        <a:pt x="29966" y="8068"/>
                        <a:pt x="29966" y="8068"/>
                        <a:pt x="29966" y="8068"/>
                      </a:cubicBezTo>
                      <a:lnTo>
                        <a:pt x="29966" y="8068"/>
                      </a:lnTo>
                      <a:cubicBezTo>
                        <a:pt x="29966" y="8068"/>
                        <a:pt x="29966" y="8068"/>
                        <a:pt x="29966" y="8068"/>
                      </a:cubicBezTo>
                      <a:cubicBezTo>
                        <a:pt x="29966" y="8068"/>
                        <a:pt x="29966" y="8068"/>
                        <a:pt x="29966" y="8068"/>
                      </a:cubicBezTo>
                      <a:cubicBezTo>
                        <a:pt x="29966" y="8068"/>
                        <a:pt x="29966" y="8068"/>
                        <a:pt x="29966" y="8068"/>
                      </a:cubicBezTo>
                      <a:cubicBezTo>
                        <a:pt x="29966" y="8068"/>
                        <a:pt x="29966" y="8068"/>
                        <a:pt x="29966" y="8068"/>
                      </a:cubicBezTo>
                      <a:cubicBezTo>
                        <a:pt x="29966" y="8068"/>
                        <a:pt x="29966" y="8068"/>
                        <a:pt x="29966" y="8068"/>
                      </a:cubicBezTo>
                      <a:lnTo>
                        <a:pt x="29966" y="8068"/>
                      </a:lnTo>
                      <a:cubicBezTo>
                        <a:pt x="29966" y="8068"/>
                        <a:pt x="29966" y="8068"/>
                        <a:pt x="29966" y="8068"/>
                      </a:cubicBezTo>
                      <a:cubicBezTo>
                        <a:pt x="29966" y="8068"/>
                        <a:pt x="29966" y="8068"/>
                        <a:pt x="29966" y="8068"/>
                      </a:cubicBezTo>
                      <a:cubicBezTo>
                        <a:pt x="29966" y="8068"/>
                        <a:pt x="29966" y="8068"/>
                        <a:pt x="29966" y="8068"/>
                      </a:cubicBezTo>
                      <a:cubicBezTo>
                        <a:pt x="29966" y="8068"/>
                        <a:pt x="29966" y="8068"/>
                        <a:pt x="29966" y="8068"/>
                      </a:cubicBezTo>
                      <a:cubicBezTo>
                        <a:pt x="29966" y="8068"/>
                        <a:pt x="29966" y="8068"/>
                        <a:pt x="29966" y="8068"/>
                      </a:cubicBezTo>
                      <a:cubicBezTo>
                        <a:pt x="29966" y="8068"/>
                        <a:pt x="29966" y="8068"/>
                        <a:pt x="29966" y="8068"/>
                      </a:cubicBezTo>
                      <a:cubicBezTo>
                        <a:pt x="29966" y="8068"/>
                        <a:pt x="29966" y="8068"/>
                        <a:pt x="28813" y="8068"/>
                      </a:cubicBezTo>
                      <a:lnTo>
                        <a:pt x="13830" y="0"/>
                      </a:lnTo>
                      <a:lnTo>
                        <a:pt x="13830" y="3458"/>
                      </a:lnTo>
                      <a:cubicBezTo>
                        <a:pt x="13830" y="3458"/>
                        <a:pt x="13830" y="4610"/>
                        <a:pt x="12678" y="4610"/>
                      </a:cubicBezTo>
                      <a:lnTo>
                        <a:pt x="0" y="11525"/>
                      </a:lnTo>
                      <a:cubicBezTo>
                        <a:pt x="0" y="11525"/>
                        <a:pt x="0" y="11525"/>
                        <a:pt x="1153" y="12678"/>
                      </a:cubicBezTo>
                      <a:lnTo>
                        <a:pt x="19593" y="23051"/>
                      </a:lnTo>
                      <a:cubicBezTo>
                        <a:pt x="19593" y="23051"/>
                        <a:pt x="20745" y="23051"/>
                        <a:pt x="20745" y="23051"/>
                      </a:cubicBezTo>
                      <a:cubicBezTo>
                        <a:pt x="20745" y="23051"/>
                        <a:pt x="20745" y="23051"/>
                        <a:pt x="20745" y="23051"/>
                      </a:cubicBezTo>
                      <a:cubicBezTo>
                        <a:pt x="20745" y="23051"/>
                        <a:pt x="21898" y="23051"/>
                        <a:pt x="21898" y="23051"/>
                      </a:cubicBezTo>
                      <a:lnTo>
                        <a:pt x="21898" y="23051"/>
                      </a:lnTo>
                      <a:cubicBezTo>
                        <a:pt x="21898" y="23051"/>
                        <a:pt x="23051" y="23051"/>
                        <a:pt x="23051" y="23051"/>
                      </a:cubicBezTo>
                      <a:lnTo>
                        <a:pt x="23051" y="23051"/>
                      </a:lnTo>
                      <a:cubicBezTo>
                        <a:pt x="23051" y="23051"/>
                        <a:pt x="24203" y="23051"/>
                        <a:pt x="24203" y="23051"/>
                      </a:cubicBezTo>
                      <a:lnTo>
                        <a:pt x="39186" y="14983"/>
                      </a:lnTo>
                      <a:cubicBezTo>
                        <a:pt x="39186" y="14983"/>
                        <a:pt x="39186" y="14983"/>
                        <a:pt x="39186" y="14983"/>
                      </a:cubicBezTo>
                      <a:lnTo>
                        <a:pt x="32271" y="11525"/>
                      </a:lnTo>
                      <a:lnTo>
                        <a:pt x="32271" y="1152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11708464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778" name="Freeform: Shape 4777">
                  <a:extLst>
                    <a:ext uri="{FF2B5EF4-FFF2-40B4-BE49-F238E27FC236}">
                      <a16:creationId xmlns:a16="http://schemas.microsoft.com/office/drawing/2014/main" id="{3D07F775-C062-99B7-0E0D-1D69A55AF28A}"/>
                    </a:ext>
                  </a:extLst>
                </p:cNvPr>
                <p:cNvSpPr/>
                <p:nvPr/>
              </p:nvSpPr>
              <p:spPr>
                <a:xfrm>
                  <a:off x="8692063" y="8665158"/>
                  <a:ext cx="39185" cy="21898"/>
                </a:xfrm>
                <a:custGeom>
                  <a:avLst/>
                  <a:gdLst>
                    <a:gd name="connsiteX0" fmla="*/ 33423 w 39185"/>
                    <a:gd name="connsiteY0" fmla="*/ 11525 h 21898"/>
                    <a:gd name="connsiteX1" fmla="*/ 33423 w 39185"/>
                    <a:gd name="connsiteY1" fmla="*/ 11525 h 21898"/>
                    <a:gd name="connsiteX2" fmla="*/ 33423 w 39185"/>
                    <a:gd name="connsiteY2" fmla="*/ 11525 h 21898"/>
                    <a:gd name="connsiteX3" fmla="*/ 33423 w 39185"/>
                    <a:gd name="connsiteY3" fmla="*/ 11525 h 21898"/>
                    <a:gd name="connsiteX4" fmla="*/ 33423 w 39185"/>
                    <a:gd name="connsiteY4" fmla="*/ 11525 h 21898"/>
                    <a:gd name="connsiteX5" fmla="*/ 33423 w 39185"/>
                    <a:gd name="connsiteY5" fmla="*/ 11525 h 21898"/>
                    <a:gd name="connsiteX6" fmla="*/ 33423 w 39185"/>
                    <a:gd name="connsiteY6" fmla="*/ 11525 h 21898"/>
                    <a:gd name="connsiteX7" fmla="*/ 32271 w 39185"/>
                    <a:gd name="connsiteY7" fmla="*/ 10373 h 21898"/>
                    <a:gd name="connsiteX8" fmla="*/ 32271 w 39185"/>
                    <a:gd name="connsiteY8" fmla="*/ 10373 h 21898"/>
                    <a:gd name="connsiteX9" fmla="*/ 32271 w 39185"/>
                    <a:gd name="connsiteY9" fmla="*/ 10373 h 21898"/>
                    <a:gd name="connsiteX10" fmla="*/ 32271 w 39185"/>
                    <a:gd name="connsiteY10" fmla="*/ 6916 h 21898"/>
                    <a:gd name="connsiteX11" fmla="*/ 31118 w 39185"/>
                    <a:gd name="connsiteY11" fmla="*/ 8068 h 21898"/>
                    <a:gd name="connsiteX12" fmla="*/ 29966 w 39185"/>
                    <a:gd name="connsiteY12" fmla="*/ 8068 h 21898"/>
                    <a:gd name="connsiteX13" fmla="*/ 29966 w 39185"/>
                    <a:gd name="connsiteY13" fmla="*/ 8068 h 21898"/>
                    <a:gd name="connsiteX14" fmla="*/ 29966 w 39185"/>
                    <a:gd name="connsiteY14" fmla="*/ 8068 h 21898"/>
                    <a:gd name="connsiteX15" fmla="*/ 29966 w 39185"/>
                    <a:gd name="connsiteY15" fmla="*/ 8068 h 21898"/>
                    <a:gd name="connsiteX16" fmla="*/ 29966 w 39185"/>
                    <a:gd name="connsiteY16" fmla="*/ 8068 h 21898"/>
                    <a:gd name="connsiteX17" fmla="*/ 29966 w 39185"/>
                    <a:gd name="connsiteY17" fmla="*/ 8068 h 21898"/>
                    <a:gd name="connsiteX18" fmla="*/ 29966 w 39185"/>
                    <a:gd name="connsiteY18" fmla="*/ 8068 h 21898"/>
                    <a:gd name="connsiteX19" fmla="*/ 29966 w 39185"/>
                    <a:gd name="connsiteY19" fmla="*/ 8068 h 21898"/>
                    <a:gd name="connsiteX20" fmla="*/ 29966 w 39185"/>
                    <a:gd name="connsiteY20" fmla="*/ 8068 h 21898"/>
                    <a:gd name="connsiteX21" fmla="*/ 29966 w 39185"/>
                    <a:gd name="connsiteY21" fmla="*/ 8068 h 21898"/>
                    <a:gd name="connsiteX22" fmla="*/ 29966 w 39185"/>
                    <a:gd name="connsiteY22" fmla="*/ 8068 h 21898"/>
                    <a:gd name="connsiteX23" fmla="*/ 29966 w 39185"/>
                    <a:gd name="connsiteY23" fmla="*/ 8068 h 21898"/>
                    <a:gd name="connsiteX24" fmla="*/ 29966 w 39185"/>
                    <a:gd name="connsiteY24" fmla="*/ 8068 h 21898"/>
                    <a:gd name="connsiteX25" fmla="*/ 29966 w 39185"/>
                    <a:gd name="connsiteY25" fmla="*/ 8068 h 21898"/>
                    <a:gd name="connsiteX26" fmla="*/ 29966 w 39185"/>
                    <a:gd name="connsiteY26" fmla="*/ 8068 h 21898"/>
                    <a:gd name="connsiteX27" fmla="*/ 29966 w 39185"/>
                    <a:gd name="connsiteY27" fmla="*/ 8068 h 21898"/>
                    <a:gd name="connsiteX28" fmla="*/ 28813 w 39185"/>
                    <a:gd name="connsiteY28" fmla="*/ 8068 h 21898"/>
                    <a:gd name="connsiteX29" fmla="*/ 13830 w 39185"/>
                    <a:gd name="connsiteY29" fmla="*/ 0 h 21898"/>
                    <a:gd name="connsiteX30" fmla="*/ 13830 w 39185"/>
                    <a:gd name="connsiteY30" fmla="*/ 3457 h 21898"/>
                    <a:gd name="connsiteX31" fmla="*/ 12678 w 39185"/>
                    <a:gd name="connsiteY31" fmla="*/ 4610 h 21898"/>
                    <a:gd name="connsiteX32" fmla="*/ 0 w 39185"/>
                    <a:gd name="connsiteY32" fmla="*/ 11525 h 21898"/>
                    <a:gd name="connsiteX33" fmla="*/ 1153 w 39185"/>
                    <a:gd name="connsiteY33" fmla="*/ 11525 h 21898"/>
                    <a:gd name="connsiteX34" fmla="*/ 19593 w 39185"/>
                    <a:gd name="connsiteY34" fmla="*/ 21898 h 21898"/>
                    <a:gd name="connsiteX35" fmla="*/ 20745 w 39185"/>
                    <a:gd name="connsiteY35" fmla="*/ 21898 h 21898"/>
                    <a:gd name="connsiteX36" fmla="*/ 20745 w 39185"/>
                    <a:gd name="connsiteY36" fmla="*/ 21898 h 21898"/>
                    <a:gd name="connsiteX37" fmla="*/ 21898 w 39185"/>
                    <a:gd name="connsiteY37" fmla="*/ 21898 h 21898"/>
                    <a:gd name="connsiteX38" fmla="*/ 21898 w 39185"/>
                    <a:gd name="connsiteY38" fmla="*/ 21898 h 21898"/>
                    <a:gd name="connsiteX39" fmla="*/ 23051 w 39185"/>
                    <a:gd name="connsiteY39" fmla="*/ 21898 h 21898"/>
                    <a:gd name="connsiteX40" fmla="*/ 23051 w 39185"/>
                    <a:gd name="connsiteY40" fmla="*/ 21898 h 21898"/>
                    <a:gd name="connsiteX41" fmla="*/ 24203 w 39185"/>
                    <a:gd name="connsiteY41" fmla="*/ 21898 h 21898"/>
                    <a:gd name="connsiteX42" fmla="*/ 39186 w 39185"/>
                    <a:gd name="connsiteY42" fmla="*/ 13830 h 21898"/>
                    <a:gd name="connsiteX43" fmla="*/ 39186 w 39185"/>
                    <a:gd name="connsiteY43" fmla="*/ 13830 h 21898"/>
                    <a:gd name="connsiteX44" fmla="*/ 33423 w 39185"/>
                    <a:gd name="connsiteY44" fmla="*/ 11525 h 21898"/>
                    <a:gd name="connsiteX45" fmla="*/ 33423 w 39185"/>
                    <a:gd name="connsiteY45" fmla="*/ 11525 h 218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</a:cxnLst>
                  <a:rect l="l" t="t" r="r" b="b"/>
                  <a:pathLst>
                    <a:path w="39185" h="21898">
                      <a:moveTo>
                        <a:pt x="33423" y="11525"/>
                      </a:moveTo>
                      <a:cubicBezTo>
                        <a:pt x="33423" y="11525"/>
                        <a:pt x="33423" y="11525"/>
                        <a:pt x="33423" y="11525"/>
                      </a:cubicBezTo>
                      <a:cubicBezTo>
                        <a:pt x="33423" y="11525"/>
                        <a:pt x="33423" y="11525"/>
                        <a:pt x="33423" y="11525"/>
                      </a:cubicBezTo>
                      <a:cubicBezTo>
                        <a:pt x="33423" y="11525"/>
                        <a:pt x="33423" y="11525"/>
                        <a:pt x="33423" y="11525"/>
                      </a:cubicBezTo>
                      <a:cubicBezTo>
                        <a:pt x="33423" y="10373"/>
                        <a:pt x="33423" y="10373"/>
                        <a:pt x="33423" y="11525"/>
                      </a:cubicBezTo>
                      <a:cubicBezTo>
                        <a:pt x="33423" y="10373"/>
                        <a:pt x="33423" y="10373"/>
                        <a:pt x="33423" y="11525"/>
                      </a:cubicBezTo>
                      <a:cubicBezTo>
                        <a:pt x="32271" y="10373"/>
                        <a:pt x="32271" y="10373"/>
                        <a:pt x="33423" y="11525"/>
                      </a:cubicBezTo>
                      <a:cubicBezTo>
                        <a:pt x="32271" y="10373"/>
                        <a:pt x="32271" y="10373"/>
                        <a:pt x="32271" y="10373"/>
                      </a:cubicBezTo>
                      <a:cubicBezTo>
                        <a:pt x="32271" y="10373"/>
                        <a:pt x="32271" y="10373"/>
                        <a:pt x="32271" y="10373"/>
                      </a:cubicBezTo>
                      <a:lnTo>
                        <a:pt x="32271" y="10373"/>
                      </a:lnTo>
                      <a:lnTo>
                        <a:pt x="32271" y="6916"/>
                      </a:lnTo>
                      <a:lnTo>
                        <a:pt x="31118" y="8068"/>
                      </a:lnTo>
                      <a:cubicBezTo>
                        <a:pt x="31118" y="8068"/>
                        <a:pt x="31118" y="8068"/>
                        <a:pt x="29966" y="8068"/>
                      </a:cubicBezTo>
                      <a:cubicBezTo>
                        <a:pt x="29966" y="8068"/>
                        <a:pt x="29966" y="8068"/>
                        <a:pt x="29966" y="8068"/>
                      </a:cubicBezTo>
                      <a:cubicBezTo>
                        <a:pt x="29966" y="8068"/>
                        <a:pt x="29966" y="8068"/>
                        <a:pt x="29966" y="8068"/>
                      </a:cubicBezTo>
                      <a:cubicBezTo>
                        <a:pt x="29966" y="8068"/>
                        <a:pt x="29966" y="8068"/>
                        <a:pt x="29966" y="8068"/>
                      </a:cubicBezTo>
                      <a:cubicBezTo>
                        <a:pt x="29966" y="8068"/>
                        <a:pt x="29966" y="8068"/>
                        <a:pt x="29966" y="8068"/>
                      </a:cubicBezTo>
                      <a:cubicBezTo>
                        <a:pt x="29966" y="8068"/>
                        <a:pt x="29966" y="8068"/>
                        <a:pt x="29966" y="8068"/>
                      </a:cubicBezTo>
                      <a:cubicBezTo>
                        <a:pt x="29966" y="8068"/>
                        <a:pt x="29966" y="8068"/>
                        <a:pt x="29966" y="8068"/>
                      </a:cubicBezTo>
                      <a:cubicBezTo>
                        <a:pt x="29966" y="8068"/>
                        <a:pt x="29966" y="8068"/>
                        <a:pt x="29966" y="8068"/>
                      </a:cubicBezTo>
                      <a:cubicBezTo>
                        <a:pt x="29966" y="8068"/>
                        <a:pt x="29966" y="8068"/>
                        <a:pt x="29966" y="8068"/>
                      </a:cubicBezTo>
                      <a:lnTo>
                        <a:pt x="29966" y="8068"/>
                      </a:lnTo>
                      <a:cubicBezTo>
                        <a:pt x="29966" y="8068"/>
                        <a:pt x="29966" y="8068"/>
                        <a:pt x="29966" y="8068"/>
                      </a:cubicBezTo>
                      <a:cubicBezTo>
                        <a:pt x="29966" y="8068"/>
                        <a:pt x="29966" y="8068"/>
                        <a:pt x="29966" y="8068"/>
                      </a:cubicBezTo>
                      <a:cubicBezTo>
                        <a:pt x="29966" y="8068"/>
                        <a:pt x="29966" y="8068"/>
                        <a:pt x="29966" y="8068"/>
                      </a:cubicBezTo>
                      <a:cubicBezTo>
                        <a:pt x="29966" y="8068"/>
                        <a:pt x="29966" y="8068"/>
                        <a:pt x="29966" y="8068"/>
                      </a:cubicBezTo>
                      <a:cubicBezTo>
                        <a:pt x="29966" y="8068"/>
                        <a:pt x="29966" y="8068"/>
                        <a:pt x="29966" y="8068"/>
                      </a:cubicBezTo>
                      <a:cubicBezTo>
                        <a:pt x="29966" y="8068"/>
                        <a:pt x="29966" y="8068"/>
                        <a:pt x="29966" y="8068"/>
                      </a:cubicBezTo>
                      <a:cubicBezTo>
                        <a:pt x="29966" y="8068"/>
                        <a:pt x="28813" y="8068"/>
                        <a:pt x="28813" y="8068"/>
                      </a:cubicBezTo>
                      <a:lnTo>
                        <a:pt x="13830" y="0"/>
                      </a:lnTo>
                      <a:lnTo>
                        <a:pt x="13830" y="3457"/>
                      </a:lnTo>
                      <a:cubicBezTo>
                        <a:pt x="13830" y="3457"/>
                        <a:pt x="13830" y="4610"/>
                        <a:pt x="12678" y="4610"/>
                      </a:cubicBezTo>
                      <a:lnTo>
                        <a:pt x="0" y="11525"/>
                      </a:lnTo>
                      <a:cubicBezTo>
                        <a:pt x="0" y="11525"/>
                        <a:pt x="0" y="11525"/>
                        <a:pt x="1153" y="11525"/>
                      </a:cubicBezTo>
                      <a:lnTo>
                        <a:pt x="19593" y="21898"/>
                      </a:lnTo>
                      <a:cubicBezTo>
                        <a:pt x="19593" y="21898"/>
                        <a:pt x="20745" y="21898"/>
                        <a:pt x="20745" y="21898"/>
                      </a:cubicBezTo>
                      <a:cubicBezTo>
                        <a:pt x="20745" y="21898"/>
                        <a:pt x="20745" y="21898"/>
                        <a:pt x="20745" y="21898"/>
                      </a:cubicBezTo>
                      <a:cubicBezTo>
                        <a:pt x="20745" y="21898"/>
                        <a:pt x="21898" y="21898"/>
                        <a:pt x="21898" y="21898"/>
                      </a:cubicBezTo>
                      <a:lnTo>
                        <a:pt x="21898" y="21898"/>
                      </a:lnTo>
                      <a:cubicBezTo>
                        <a:pt x="21898" y="21898"/>
                        <a:pt x="23051" y="21898"/>
                        <a:pt x="23051" y="21898"/>
                      </a:cubicBezTo>
                      <a:lnTo>
                        <a:pt x="23051" y="21898"/>
                      </a:lnTo>
                      <a:cubicBezTo>
                        <a:pt x="23051" y="21898"/>
                        <a:pt x="24203" y="21898"/>
                        <a:pt x="24203" y="21898"/>
                      </a:cubicBezTo>
                      <a:lnTo>
                        <a:pt x="39186" y="13830"/>
                      </a:lnTo>
                      <a:cubicBezTo>
                        <a:pt x="39186" y="13830"/>
                        <a:pt x="39186" y="13830"/>
                        <a:pt x="39186" y="13830"/>
                      </a:cubicBezTo>
                      <a:lnTo>
                        <a:pt x="33423" y="11525"/>
                      </a:lnTo>
                      <a:lnTo>
                        <a:pt x="33423" y="1152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11708462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779" name="Freeform: Shape 4778">
                  <a:extLst>
                    <a:ext uri="{FF2B5EF4-FFF2-40B4-BE49-F238E27FC236}">
                      <a16:creationId xmlns:a16="http://schemas.microsoft.com/office/drawing/2014/main" id="{5257811C-CDB4-D7C8-AA93-E8C54558C627}"/>
                    </a:ext>
                  </a:extLst>
                </p:cNvPr>
                <p:cNvSpPr/>
                <p:nvPr/>
              </p:nvSpPr>
              <p:spPr>
                <a:xfrm>
                  <a:off x="8664403" y="8650175"/>
                  <a:ext cx="39185" cy="23050"/>
                </a:xfrm>
                <a:custGeom>
                  <a:avLst/>
                  <a:gdLst>
                    <a:gd name="connsiteX0" fmla="*/ 34576 w 39185"/>
                    <a:gd name="connsiteY0" fmla="*/ 11525 h 23050"/>
                    <a:gd name="connsiteX1" fmla="*/ 34576 w 39185"/>
                    <a:gd name="connsiteY1" fmla="*/ 11525 h 23050"/>
                    <a:gd name="connsiteX2" fmla="*/ 34576 w 39185"/>
                    <a:gd name="connsiteY2" fmla="*/ 11525 h 23050"/>
                    <a:gd name="connsiteX3" fmla="*/ 34576 w 39185"/>
                    <a:gd name="connsiteY3" fmla="*/ 11525 h 23050"/>
                    <a:gd name="connsiteX4" fmla="*/ 34576 w 39185"/>
                    <a:gd name="connsiteY4" fmla="*/ 11525 h 23050"/>
                    <a:gd name="connsiteX5" fmla="*/ 34576 w 39185"/>
                    <a:gd name="connsiteY5" fmla="*/ 11525 h 23050"/>
                    <a:gd name="connsiteX6" fmla="*/ 34576 w 39185"/>
                    <a:gd name="connsiteY6" fmla="*/ 11525 h 23050"/>
                    <a:gd name="connsiteX7" fmla="*/ 33423 w 39185"/>
                    <a:gd name="connsiteY7" fmla="*/ 10373 h 23050"/>
                    <a:gd name="connsiteX8" fmla="*/ 33423 w 39185"/>
                    <a:gd name="connsiteY8" fmla="*/ 10373 h 23050"/>
                    <a:gd name="connsiteX9" fmla="*/ 33423 w 39185"/>
                    <a:gd name="connsiteY9" fmla="*/ 10373 h 23050"/>
                    <a:gd name="connsiteX10" fmla="*/ 33423 w 39185"/>
                    <a:gd name="connsiteY10" fmla="*/ 6915 h 23050"/>
                    <a:gd name="connsiteX11" fmla="*/ 32271 w 39185"/>
                    <a:gd name="connsiteY11" fmla="*/ 8068 h 23050"/>
                    <a:gd name="connsiteX12" fmla="*/ 31118 w 39185"/>
                    <a:gd name="connsiteY12" fmla="*/ 8068 h 23050"/>
                    <a:gd name="connsiteX13" fmla="*/ 31118 w 39185"/>
                    <a:gd name="connsiteY13" fmla="*/ 8068 h 23050"/>
                    <a:gd name="connsiteX14" fmla="*/ 31118 w 39185"/>
                    <a:gd name="connsiteY14" fmla="*/ 8068 h 23050"/>
                    <a:gd name="connsiteX15" fmla="*/ 31118 w 39185"/>
                    <a:gd name="connsiteY15" fmla="*/ 8068 h 23050"/>
                    <a:gd name="connsiteX16" fmla="*/ 31118 w 39185"/>
                    <a:gd name="connsiteY16" fmla="*/ 8068 h 23050"/>
                    <a:gd name="connsiteX17" fmla="*/ 31118 w 39185"/>
                    <a:gd name="connsiteY17" fmla="*/ 8068 h 23050"/>
                    <a:gd name="connsiteX18" fmla="*/ 31118 w 39185"/>
                    <a:gd name="connsiteY18" fmla="*/ 8068 h 23050"/>
                    <a:gd name="connsiteX19" fmla="*/ 31118 w 39185"/>
                    <a:gd name="connsiteY19" fmla="*/ 8068 h 23050"/>
                    <a:gd name="connsiteX20" fmla="*/ 31118 w 39185"/>
                    <a:gd name="connsiteY20" fmla="*/ 8068 h 23050"/>
                    <a:gd name="connsiteX21" fmla="*/ 31118 w 39185"/>
                    <a:gd name="connsiteY21" fmla="*/ 8068 h 23050"/>
                    <a:gd name="connsiteX22" fmla="*/ 31118 w 39185"/>
                    <a:gd name="connsiteY22" fmla="*/ 8068 h 23050"/>
                    <a:gd name="connsiteX23" fmla="*/ 31118 w 39185"/>
                    <a:gd name="connsiteY23" fmla="*/ 8068 h 23050"/>
                    <a:gd name="connsiteX24" fmla="*/ 29965 w 39185"/>
                    <a:gd name="connsiteY24" fmla="*/ 8068 h 23050"/>
                    <a:gd name="connsiteX25" fmla="*/ 29965 w 39185"/>
                    <a:gd name="connsiteY25" fmla="*/ 8068 h 23050"/>
                    <a:gd name="connsiteX26" fmla="*/ 29965 w 39185"/>
                    <a:gd name="connsiteY26" fmla="*/ 8068 h 23050"/>
                    <a:gd name="connsiteX27" fmla="*/ 29965 w 39185"/>
                    <a:gd name="connsiteY27" fmla="*/ 8068 h 23050"/>
                    <a:gd name="connsiteX28" fmla="*/ 28813 w 39185"/>
                    <a:gd name="connsiteY28" fmla="*/ 8068 h 23050"/>
                    <a:gd name="connsiteX29" fmla="*/ 13830 w 39185"/>
                    <a:gd name="connsiteY29" fmla="*/ 0 h 23050"/>
                    <a:gd name="connsiteX30" fmla="*/ 13830 w 39185"/>
                    <a:gd name="connsiteY30" fmla="*/ 3457 h 23050"/>
                    <a:gd name="connsiteX31" fmla="*/ 12677 w 39185"/>
                    <a:gd name="connsiteY31" fmla="*/ 4610 h 23050"/>
                    <a:gd name="connsiteX32" fmla="*/ 0 w 39185"/>
                    <a:gd name="connsiteY32" fmla="*/ 11525 h 23050"/>
                    <a:gd name="connsiteX33" fmla="*/ 1152 w 39185"/>
                    <a:gd name="connsiteY33" fmla="*/ 12677 h 23050"/>
                    <a:gd name="connsiteX34" fmla="*/ 19593 w 39185"/>
                    <a:gd name="connsiteY34" fmla="*/ 23051 h 23050"/>
                    <a:gd name="connsiteX35" fmla="*/ 20745 w 39185"/>
                    <a:gd name="connsiteY35" fmla="*/ 23051 h 23050"/>
                    <a:gd name="connsiteX36" fmla="*/ 20745 w 39185"/>
                    <a:gd name="connsiteY36" fmla="*/ 23051 h 23050"/>
                    <a:gd name="connsiteX37" fmla="*/ 21898 w 39185"/>
                    <a:gd name="connsiteY37" fmla="*/ 23051 h 23050"/>
                    <a:gd name="connsiteX38" fmla="*/ 21898 w 39185"/>
                    <a:gd name="connsiteY38" fmla="*/ 23051 h 23050"/>
                    <a:gd name="connsiteX39" fmla="*/ 23051 w 39185"/>
                    <a:gd name="connsiteY39" fmla="*/ 23051 h 23050"/>
                    <a:gd name="connsiteX40" fmla="*/ 23051 w 39185"/>
                    <a:gd name="connsiteY40" fmla="*/ 23051 h 23050"/>
                    <a:gd name="connsiteX41" fmla="*/ 24203 w 39185"/>
                    <a:gd name="connsiteY41" fmla="*/ 23051 h 23050"/>
                    <a:gd name="connsiteX42" fmla="*/ 39186 w 39185"/>
                    <a:gd name="connsiteY42" fmla="*/ 14983 h 23050"/>
                    <a:gd name="connsiteX43" fmla="*/ 39186 w 39185"/>
                    <a:gd name="connsiteY43" fmla="*/ 14983 h 23050"/>
                    <a:gd name="connsiteX44" fmla="*/ 34576 w 39185"/>
                    <a:gd name="connsiteY44" fmla="*/ 11525 h 23050"/>
                    <a:gd name="connsiteX45" fmla="*/ 34576 w 39185"/>
                    <a:gd name="connsiteY45" fmla="*/ 11525 h 23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</a:cxnLst>
                  <a:rect l="l" t="t" r="r" b="b"/>
                  <a:pathLst>
                    <a:path w="39185" h="23050">
                      <a:moveTo>
                        <a:pt x="34576" y="11525"/>
                      </a:moveTo>
                      <a:cubicBezTo>
                        <a:pt x="34576" y="11525"/>
                        <a:pt x="34576" y="11525"/>
                        <a:pt x="34576" y="11525"/>
                      </a:cubicBezTo>
                      <a:cubicBezTo>
                        <a:pt x="34576" y="11525"/>
                        <a:pt x="34576" y="11525"/>
                        <a:pt x="34576" y="11525"/>
                      </a:cubicBezTo>
                      <a:cubicBezTo>
                        <a:pt x="34576" y="11525"/>
                        <a:pt x="34576" y="11525"/>
                        <a:pt x="34576" y="11525"/>
                      </a:cubicBezTo>
                      <a:lnTo>
                        <a:pt x="34576" y="11525"/>
                      </a:lnTo>
                      <a:cubicBezTo>
                        <a:pt x="34576" y="11525"/>
                        <a:pt x="34576" y="11525"/>
                        <a:pt x="34576" y="11525"/>
                      </a:cubicBezTo>
                      <a:cubicBezTo>
                        <a:pt x="34576" y="11525"/>
                        <a:pt x="34576" y="11525"/>
                        <a:pt x="34576" y="11525"/>
                      </a:cubicBezTo>
                      <a:cubicBezTo>
                        <a:pt x="33423" y="10373"/>
                        <a:pt x="33423" y="10373"/>
                        <a:pt x="33423" y="10373"/>
                      </a:cubicBezTo>
                      <a:cubicBezTo>
                        <a:pt x="33423" y="10373"/>
                        <a:pt x="33423" y="10373"/>
                        <a:pt x="33423" y="10373"/>
                      </a:cubicBezTo>
                      <a:lnTo>
                        <a:pt x="33423" y="10373"/>
                      </a:lnTo>
                      <a:lnTo>
                        <a:pt x="33423" y="6915"/>
                      </a:lnTo>
                      <a:lnTo>
                        <a:pt x="32271" y="8068"/>
                      </a:lnTo>
                      <a:cubicBezTo>
                        <a:pt x="32271" y="8068"/>
                        <a:pt x="32271" y="8068"/>
                        <a:pt x="31118" y="8068"/>
                      </a:cubicBezTo>
                      <a:cubicBezTo>
                        <a:pt x="31118" y="8068"/>
                        <a:pt x="31118" y="8068"/>
                        <a:pt x="31118" y="8068"/>
                      </a:cubicBezTo>
                      <a:cubicBezTo>
                        <a:pt x="31118" y="8068"/>
                        <a:pt x="31118" y="8068"/>
                        <a:pt x="31118" y="8068"/>
                      </a:cubicBezTo>
                      <a:lnTo>
                        <a:pt x="31118" y="8068"/>
                      </a:lnTo>
                      <a:cubicBezTo>
                        <a:pt x="31118" y="8068"/>
                        <a:pt x="31118" y="8068"/>
                        <a:pt x="31118" y="8068"/>
                      </a:cubicBezTo>
                      <a:cubicBezTo>
                        <a:pt x="31118" y="8068"/>
                        <a:pt x="31118" y="8068"/>
                        <a:pt x="31118" y="8068"/>
                      </a:cubicBezTo>
                      <a:cubicBezTo>
                        <a:pt x="31118" y="8068"/>
                        <a:pt x="31118" y="8068"/>
                        <a:pt x="31118" y="8068"/>
                      </a:cubicBezTo>
                      <a:cubicBezTo>
                        <a:pt x="31118" y="8068"/>
                        <a:pt x="31118" y="8068"/>
                        <a:pt x="31118" y="8068"/>
                      </a:cubicBezTo>
                      <a:cubicBezTo>
                        <a:pt x="31118" y="8068"/>
                        <a:pt x="31118" y="8068"/>
                        <a:pt x="31118" y="8068"/>
                      </a:cubicBezTo>
                      <a:lnTo>
                        <a:pt x="31118" y="8068"/>
                      </a:lnTo>
                      <a:cubicBezTo>
                        <a:pt x="31118" y="8068"/>
                        <a:pt x="31118" y="8068"/>
                        <a:pt x="31118" y="8068"/>
                      </a:cubicBezTo>
                      <a:cubicBezTo>
                        <a:pt x="31118" y="8068"/>
                        <a:pt x="31118" y="8068"/>
                        <a:pt x="31118" y="8068"/>
                      </a:cubicBezTo>
                      <a:cubicBezTo>
                        <a:pt x="31118" y="8068"/>
                        <a:pt x="31118" y="8068"/>
                        <a:pt x="29965" y="8068"/>
                      </a:cubicBezTo>
                      <a:cubicBezTo>
                        <a:pt x="29965" y="8068"/>
                        <a:pt x="29965" y="8068"/>
                        <a:pt x="29965" y="8068"/>
                      </a:cubicBezTo>
                      <a:cubicBezTo>
                        <a:pt x="29965" y="8068"/>
                        <a:pt x="29965" y="8068"/>
                        <a:pt x="29965" y="8068"/>
                      </a:cubicBezTo>
                      <a:cubicBezTo>
                        <a:pt x="29965" y="8068"/>
                        <a:pt x="29965" y="8068"/>
                        <a:pt x="29965" y="8068"/>
                      </a:cubicBezTo>
                      <a:cubicBezTo>
                        <a:pt x="29965" y="8068"/>
                        <a:pt x="28813" y="8068"/>
                        <a:pt x="28813" y="8068"/>
                      </a:cubicBezTo>
                      <a:lnTo>
                        <a:pt x="13830" y="0"/>
                      </a:lnTo>
                      <a:lnTo>
                        <a:pt x="13830" y="3457"/>
                      </a:lnTo>
                      <a:cubicBezTo>
                        <a:pt x="13830" y="3457"/>
                        <a:pt x="13830" y="4610"/>
                        <a:pt x="12677" y="4610"/>
                      </a:cubicBezTo>
                      <a:lnTo>
                        <a:pt x="0" y="11525"/>
                      </a:lnTo>
                      <a:cubicBezTo>
                        <a:pt x="0" y="11525"/>
                        <a:pt x="0" y="11525"/>
                        <a:pt x="1152" y="12677"/>
                      </a:cubicBezTo>
                      <a:lnTo>
                        <a:pt x="19593" y="23051"/>
                      </a:lnTo>
                      <a:cubicBezTo>
                        <a:pt x="19593" y="23051"/>
                        <a:pt x="20745" y="23051"/>
                        <a:pt x="20745" y="23051"/>
                      </a:cubicBezTo>
                      <a:cubicBezTo>
                        <a:pt x="20745" y="23051"/>
                        <a:pt x="20745" y="23051"/>
                        <a:pt x="20745" y="23051"/>
                      </a:cubicBezTo>
                      <a:cubicBezTo>
                        <a:pt x="20745" y="23051"/>
                        <a:pt x="21898" y="23051"/>
                        <a:pt x="21898" y="23051"/>
                      </a:cubicBezTo>
                      <a:lnTo>
                        <a:pt x="21898" y="23051"/>
                      </a:lnTo>
                      <a:cubicBezTo>
                        <a:pt x="21898" y="23051"/>
                        <a:pt x="23051" y="23051"/>
                        <a:pt x="23051" y="23051"/>
                      </a:cubicBezTo>
                      <a:cubicBezTo>
                        <a:pt x="23051" y="23051"/>
                        <a:pt x="23051" y="23051"/>
                        <a:pt x="23051" y="23051"/>
                      </a:cubicBezTo>
                      <a:cubicBezTo>
                        <a:pt x="23051" y="23051"/>
                        <a:pt x="24203" y="23051"/>
                        <a:pt x="24203" y="23051"/>
                      </a:cubicBezTo>
                      <a:lnTo>
                        <a:pt x="39186" y="14983"/>
                      </a:lnTo>
                      <a:cubicBezTo>
                        <a:pt x="39186" y="14983"/>
                        <a:pt x="39186" y="14983"/>
                        <a:pt x="39186" y="14983"/>
                      </a:cubicBezTo>
                      <a:lnTo>
                        <a:pt x="34576" y="11525"/>
                      </a:lnTo>
                      <a:lnTo>
                        <a:pt x="34576" y="1152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11708459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780" name="Freeform: Shape 4779">
                  <a:extLst>
                    <a:ext uri="{FF2B5EF4-FFF2-40B4-BE49-F238E27FC236}">
                      <a16:creationId xmlns:a16="http://schemas.microsoft.com/office/drawing/2014/main" id="{B41EB2A0-6E6C-E3AE-D9DD-8F907932D8CA}"/>
                    </a:ext>
                  </a:extLst>
                </p:cNvPr>
                <p:cNvSpPr/>
                <p:nvPr/>
              </p:nvSpPr>
              <p:spPr>
                <a:xfrm>
                  <a:off x="8640200" y="8636344"/>
                  <a:ext cx="39185" cy="21898"/>
                </a:xfrm>
                <a:custGeom>
                  <a:avLst/>
                  <a:gdLst>
                    <a:gd name="connsiteX0" fmla="*/ 32271 w 39185"/>
                    <a:gd name="connsiteY0" fmla="*/ 11525 h 21898"/>
                    <a:gd name="connsiteX1" fmla="*/ 32271 w 39185"/>
                    <a:gd name="connsiteY1" fmla="*/ 11525 h 21898"/>
                    <a:gd name="connsiteX2" fmla="*/ 32271 w 39185"/>
                    <a:gd name="connsiteY2" fmla="*/ 11525 h 21898"/>
                    <a:gd name="connsiteX3" fmla="*/ 32271 w 39185"/>
                    <a:gd name="connsiteY3" fmla="*/ 11525 h 21898"/>
                    <a:gd name="connsiteX4" fmla="*/ 32271 w 39185"/>
                    <a:gd name="connsiteY4" fmla="*/ 11525 h 21898"/>
                    <a:gd name="connsiteX5" fmla="*/ 32271 w 39185"/>
                    <a:gd name="connsiteY5" fmla="*/ 11525 h 21898"/>
                    <a:gd name="connsiteX6" fmla="*/ 32271 w 39185"/>
                    <a:gd name="connsiteY6" fmla="*/ 11525 h 21898"/>
                    <a:gd name="connsiteX7" fmla="*/ 31118 w 39185"/>
                    <a:gd name="connsiteY7" fmla="*/ 10373 h 21898"/>
                    <a:gd name="connsiteX8" fmla="*/ 31118 w 39185"/>
                    <a:gd name="connsiteY8" fmla="*/ 10373 h 21898"/>
                    <a:gd name="connsiteX9" fmla="*/ 31118 w 39185"/>
                    <a:gd name="connsiteY9" fmla="*/ 10373 h 21898"/>
                    <a:gd name="connsiteX10" fmla="*/ 31118 w 39185"/>
                    <a:gd name="connsiteY10" fmla="*/ 6916 h 21898"/>
                    <a:gd name="connsiteX11" fmla="*/ 29966 w 39185"/>
                    <a:gd name="connsiteY11" fmla="*/ 8068 h 21898"/>
                    <a:gd name="connsiteX12" fmla="*/ 29966 w 39185"/>
                    <a:gd name="connsiteY12" fmla="*/ 8068 h 21898"/>
                    <a:gd name="connsiteX13" fmla="*/ 29966 w 39185"/>
                    <a:gd name="connsiteY13" fmla="*/ 8068 h 21898"/>
                    <a:gd name="connsiteX14" fmla="*/ 29966 w 39185"/>
                    <a:gd name="connsiteY14" fmla="*/ 8068 h 21898"/>
                    <a:gd name="connsiteX15" fmla="*/ 29966 w 39185"/>
                    <a:gd name="connsiteY15" fmla="*/ 8068 h 21898"/>
                    <a:gd name="connsiteX16" fmla="*/ 29966 w 39185"/>
                    <a:gd name="connsiteY16" fmla="*/ 8068 h 21898"/>
                    <a:gd name="connsiteX17" fmla="*/ 29966 w 39185"/>
                    <a:gd name="connsiteY17" fmla="*/ 8068 h 21898"/>
                    <a:gd name="connsiteX18" fmla="*/ 29966 w 39185"/>
                    <a:gd name="connsiteY18" fmla="*/ 8068 h 21898"/>
                    <a:gd name="connsiteX19" fmla="*/ 29966 w 39185"/>
                    <a:gd name="connsiteY19" fmla="*/ 8068 h 21898"/>
                    <a:gd name="connsiteX20" fmla="*/ 29966 w 39185"/>
                    <a:gd name="connsiteY20" fmla="*/ 8068 h 21898"/>
                    <a:gd name="connsiteX21" fmla="*/ 29966 w 39185"/>
                    <a:gd name="connsiteY21" fmla="*/ 8068 h 21898"/>
                    <a:gd name="connsiteX22" fmla="*/ 29966 w 39185"/>
                    <a:gd name="connsiteY22" fmla="*/ 8068 h 21898"/>
                    <a:gd name="connsiteX23" fmla="*/ 29966 w 39185"/>
                    <a:gd name="connsiteY23" fmla="*/ 8068 h 21898"/>
                    <a:gd name="connsiteX24" fmla="*/ 29966 w 39185"/>
                    <a:gd name="connsiteY24" fmla="*/ 8068 h 21898"/>
                    <a:gd name="connsiteX25" fmla="*/ 29966 w 39185"/>
                    <a:gd name="connsiteY25" fmla="*/ 8068 h 21898"/>
                    <a:gd name="connsiteX26" fmla="*/ 29966 w 39185"/>
                    <a:gd name="connsiteY26" fmla="*/ 8068 h 21898"/>
                    <a:gd name="connsiteX27" fmla="*/ 29966 w 39185"/>
                    <a:gd name="connsiteY27" fmla="*/ 8068 h 21898"/>
                    <a:gd name="connsiteX28" fmla="*/ 28813 w 39185"/>
                    <a:gd name="connsiteY28" fmla="*/ 8068 h 21898"/>
                    <a:gd name="connsiteX29" fmla="*/ 13830 w 39185"/>
                    <a:gd name="connsiteY29" fmla="*/ 0 h 21898"/>
                    <a:gd name="connsiteX30" fmla="*/ 13830 w 39185"/>
                    <a:gd name="connsiteY30" fmla="*/ 3457 h 21898"/>
                    <a:gd name="connsiteX31" fmla="*/ 12678 w 39185"/>
                    <a:gd name="connsiteY31" fmla="*/ 4610 h 21898"/>
                    <a:gd name="connsiteX32" fmla="*/ 0 w 39185"/>
                    <a:gd name="connsiteY32" fmla="*/ 11525 h 21898"/>
                    <a:gd name="connsiteX33" fmla="*/ 1153 w 39185"/>
                    <a:gd name="connsiteY33" fmla="*/ 11525 h 21898"/>
                    <a:gd name="connsiteX34" fmla="*/ 19593 w 39185"/>
                    <a:gd name="connsiteY34" fmla="*/ 21898 h 21898"/>
                    <a:gd name="connsiteX35" fmla="*/ 20745 w 39185"/>
                    <a:gd name="connsiteY35" fmla="*/ 21898 h 21898"/>
                    <a:gd name="connsiteX36" fmla="*/ 20745 w 39185"/>
                    <a:gd name="connsiteY36" fmla="*/ 21898 h 21898"/>
                    <a:gd name="connsiteX37" fmla="*/ 21898 w 39185"/>
                    <a:gd name="connsiteY37" fmla="*/ 21898 h 21898"/>
                    <a:gd name="connsiteX38" fmla="*/ 21898 w 39185"/>
                    <a:gd name="connsiteY38" fmla="*/ 21898 h 21898"/>
                    <a:gd name="connsiteX39" fmla="*/ 23051 w 39185"/>
                    <a:gd name="connsiteY39" fmla="*/ 21898 h 21898"/>
                    <a:gd name="connsiteX40" fmla="*/ 23051 w 39185"/>
                    <a:gd name="connsiteY40" fmla="*/ 21898 h 21898"/>
                    <a:gd name="connsiteX41" fmla="*/ 24203 w 39185"/>
                    <a:gd name="connsiteY41" fmla="*/ 21898 h 21898"/>
                    <a:gd name="connsiteX42" fmla="*/ 39186 w 39185"/>
                    <a:gd name="connsiteY42" fmla="*/ 13830 h 21898"/>
                    <a:gd name="connsiteX43" fmla="*/ 39186 w 39185"/>
                    <a:gd name="connsiteY43" fmla="*/ 13830 h 21898"/>
                    <a:gd name="connsiteX44" fmla="*/ 32271 w 39185"/>
                    <a:gd name="connsiteY44" fmla="*/ 11525 h 21898"/>
                    <a:gd name="connsiteX45" fmla="*/ 32271 w 39185"/>
                    <a:gd name="connsiteY45" fmla="*/ 11525 h 218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</a:cxnLst>
                  <a:rect l="l" t="t" r="r" b="b"/>
                  <a:pathLst>
                    <a:path w="39185" h="21898">
                      <a:moveTo>
                        <a:pt x="32271" y="11525"/>
                      </a:moveTo>
                      <a:cubicBezTo>
                        <a:pt x="32271" y="11525"/>
                        <a:pt x="32271" y="10373"/>
                        <a:pt x="32271" y="11525"/>
                      </a:cubicBezTo>
                      <a:cubicBezTo>
                        <a:pt x="32271" y="10373"/>
                        <a:pt x="32271" y="10373"/>
                        <a:pt x="32271" y="11525"/>
                      </a:cubicBezTo>
                      <a:cubicBezTo>
                        <a:pt x="32271" y="10373"/>
                        <a:pt x="32271" y="10373"/>
                        <a:pt x="32271" y="11525"/>
                      </a:cubicBezTo>
                      <a:lnTo>
                        <a:pt x="32271" y="11525"/>
                      </a:lnTo>
                      <a:cubicBezTo>
                        <a:pt x="32271" y="10373"/>
                        <a:pt x="32271" y="10373"/>
                        <a:pt x="32271" y="11525"/>
                      </a:cubicBezTo>
                      <a:cubicBezTo>
                        <a:pt x="32271" y="10373"/>
                        <a:pt x="32271" y="10373"/>
                        <a:pt x="32271" y="11525"/>
                      </a:cubicBezTo>
                      <a:cubicBezTo>
                        <a:pt x="31118" y="10373"/>
                        <a:pt x="31118" y="10373"/>
                        <a:pt x="31118" y="10373"/>
                      </a:cubicBezTo>
                      <a:cubicBezTo>
                        <a:pt x="31118" y="10373"/>
                        <a:pt x="31118" y="10373"/>
                        <a:pt x="31118" y="10373"/>
                      </a:cubicBezTo>
                      <a:lnTo>
                        <a:pt x="31118" y="10373"/>
                      </a:lnTo>
                      <a:lnTo>
                        <a:pt x="31118" y="6916"/>
                      </a:lnTo>
                      <a:lnTo>
                        <a:pt x="29966" y="8068"/>
                      </a:lnTo>
                      <a:cubicBezTo>
                        <a:pt x="29966" y="8068"/>
                        <a:pt x="29966" y="8068"/>
                        <a:pt x="29966" y="8068"/>
                      </a:cubicBezTo>
                      <a:cubicBezTo>
                        <a:pt x="29966" y="8068"/>
                        <a:pt x="29966" y="8068"/>
                        <a:pt x="29966" y="8068"/>
                      </a:cubicBezTo>
                      <a:cubicBezTo>
                        <a:pt x="29966" y="8068"/>
                        <a:pt x="29966" y="8068"/>
                        <a:pt x="29966" y="8068"/>
                      </a:cubicBezTo>
                      <a:lnTo>
                        <a:pt x="29966" y="8068"/>
                      </a:lnTo>
                      <a:cubicBezTo>
                        <a:pt x="29966" y="8068"/>
                        <a:pt x="29966" y="8068"/>
                        <a:pt x="29966" y="8068"/>
                      </a:cubicBezTo>
                      <a:cubicBezTo>
                        <a:pt x="29966" y="8068"/>
                        <a:pt x="29966" y="8068"/>
                        <a:pt x="29966" y="8068"/>
                      </a:cubicBezTo>
                      <a:cubicBezTo>
                        <a:pt x="29966" y="8068"/>
                        <a:pt x="29966" y="8068"/>
                        <a:pt x="29966" y="8068"/>
                      </a:cubicBezTo>
                      <a:cubicBezTo>
                        <a:pt x="29966" y="8068"/>
                        <a:pt x="29966" y="8068"/>
                        <a:pt x="29966" y="8068"/>
                      </a:cubicBezTo>
                      <a:cubicBezTo>
                        <a:pt x="29966" y="8068"/>
                        <a:pt x="29966" y="8068"/>
                        <a:pt x="29966" y="8068"/>
                      </a:cubicBezTo>
                      <a:lnTo>
                        <a:pt x="29966" y="8068"/>
                      </a:lnTo>
                      <a:cubicBezTo>
                        <a:pt x="29966" y="8068"/>
                        <a:pt x="29966" y="8068"/>
                        <a:pt x="29966" y="8068"/>
                      </a:cubicBezTo>
                      <a:cubicBezTo>
                        <a:pt x="29966" y="8068"/>
                        <a:pt x="29966" y="8068"/>
                        <a:pt x="29966" y="8068"/>
                      </a:cubicBezTo>
                      <a:cubicBezTo>
                        <a:pt x="29966" y="8068"/>
                        <a:pt x="29966" y="8068"/>
                        <a:pt x="29966" y="8068"/>
                      </a:cubicBezTo>
                      <a:cubicBezTo>
                        <a:pt x="29966" y="8068"/>
                        <a:pt x="29966" y="8068"/>
                        <a:pt x="29966" y="8068"/>
                      </a:cubicBezTo>
                      <a:cubicBezTo>
                        <a:pt x="29966" y="8068"/>
                        <a:pt x="29966" y="8068"/>
                        <a:pt x="29966" y="8068"/>
                      </a:cubicBezTo>
                      <a:cubicBezTo>
                        <a:pt x="29966" y="8068"/>
                        <a:pt x="29966" y="8068"/>
                        <a:pt x="29966" y="8068"/>
                      </a:cubicBezTo>
                      <a:cubicBezTo>
                        <a:pt x="29966" y="8068"/>
                        <a:pt x="28813" y="8068"/>
                        <a:pt x="28813" y="8068"/>
                      </a:cubicBezTo>
                      <a:lnTo>
                        <a:pt x="13830" y="0"/>
                      </a:lnTo>
                      <a:lnTo>
                        <a:pt x="13830" y="3457"/>
                      </a:lnTo>
                      <a:cubicBezTo>
                        <a:pt x="13830" y="4610"/>
                        <a:pt x="13830" y="4610"/>
                        <a:pt x="12678" y="4610"/>
                      </a:cubicBezTo>
                      <a:lnTo>
                        <a:pt x="0" y="11525"/>
                      </a:lnTo>
                      <a:cubicBezTo>
                        <a:pt x="0" y="11525"/>
                        <a:pt x="0" y="11525"/>
                        <a:pt x="1153" y="11525"/>
                      </a:cubicBezTo>
                      <a:lnTo>
                        <a:pt x="19593" y="21898"/>
                      </a:lnTo>
                      <a:cubicBezTo>
                        <a:pt x="19593" y="21898"/>
                        <a:pt x="20745" y="21898"/>
                        <a:pt x="20745" y="21898"/>
                      </a:cubicBezTo>
                      <a:cubicBezTo>
                        <a:pt x="20745" y="21898"/>
                        <a:pt x="20745" y="21898"/>
                        <a:pt x="20745" y="21898"/>
                      </a:cubicBezTo>
                      <a:cubicBezTo>
                        <a:pt x="20745" y="21898"/>
                        <a:pt x="21898" y="21898"/>
                        <a:pt x="21898" y="21898"/>
                      </a:cubicBezTo>
                      <a:lnTo>
                        <a:pt x="21898" y="21898"/>
                      </a:lnTo>
                      <a:cubicBezTo>
                        <a:pt x="21898" y="21898"/>
                        <a:pt x="23051" y="21898"/>
                        <a:pt x="23051" y="21898"/>
                      </a:cubicBezTo>
                      <a:cubicBezTo>
                        <a:pt x="23051" y="21898"/>
                        <a:pt x="23051" y="21898"/>
                        <a:pt x="23051" y="21898"/>
                      </a:cubicBezTo>
                      <a:cubicBezTo>
                        <a:pt x="23051" y="21898"/>
                        <a:pt x="24203" y="21898"/>
                        <a:pt x="24203" y="21898"/>
                      </a:cubicBezTo>
                      <a:lnTo>
                        <a:pt x="39186" y="13830"/>
                      </a:lnTo>
                      <a:cubicBezTo>
                        <a:pt x="39186" y="13830"/>
                        <a:pt x="39186" y="13830"/>
                        <a:pt x="39186" y="13830"/>
                      </a:cubicBezTo>
                      <a:lnTo>
                        <a:pt x="32271" y="11525"/>
                      </a:lnTo>
                      <a:cubicBezTo>
                        <a:pt x="33423" y="11525"/>
                        <a:pt x="32271" y="11525"/>
                        <a:pt x="32271" y="11525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11708459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781" name="Freeform: Shape 4780">
                  <a:extLst>
                    <a:ext uri="{FF2B5EF4-FFF2-40B4-BE49-F238E27FC236}">
                      <a16:creationId xmlns:a16="http://schemas.microsoft.com/office/drawing/2014/main" id="{E6A0B34C-FC3C-1466-D77E-1D279E4617E1}"/>
                    </a:ext>
                  </a:extLst>
                </p:cNvPr>
                <p:cNvSpPr/>
                <p:nvPr/>
              </p:nvSpPr>
              <p:spPr>
                <a:xfrm>
                  <a:off x="8613691" y="8621362"/>
                  <a:ext cx="39186" cy="21898"/>
                </a:xfrm>
                <a:custGeom>
                  <a:avLst/>
                  <a:gdLst>
                    <a:gd name="connsiteX0" fmla="*/ 33424 w 39186"/>
                    <a:gd name="connsiteY0" fmla="*/ 11525 h 21898"/>
                    <a:gd name="connsiteX1" fmla="*/ 33424 w 39186"/>
                    <a:gd name="connsiteY1" fmla="*/ 11525 h 21898"/>
                    <a:gd name="connsiteX2" fmla="*/ 33424 w 39186"/>
                    <a:gd name="connsiteY2" fmla="*/ 11525 h 21898"/>
                    <a:gd name="connsiteX3" fmla="*/ 33424 w 39186"/>
                    <a:gd name="connsiteY3" fmla="*/ 11525 h 21898"/>
                    <a:gd name="connsiteX4" fmla="*/ 33424 w 39186"/>
                    <a:gd name="connsiteY4" fmla="*/ 11525 h 21898"/>
                    <a:gd name="connsiteX5" fmla="*/ 33424 w 39186"/>
                    <a:gd name="connsiteY5" fmla="*/ 11525 h 21898"/>
                    <a:gd name="connsiteX6" fmla="*/ 33424 w 39186"/>
                    <a:gd name="connsiteY6" fmla="*/ 11525 h 21898"/>
                    <a:gd name="connsiteX7" fmla="*/ 32271 w 39186"/>
                    <a:gd name="connsiteY7" fmla="*/ 10373 h 21898"/>
                    <a:gd name="connsiteX8" fmla="*/ 32271 w 39186"/>
                    <a:gd name="connsiteY8" fmla="*/ 10373 h 21898"/>
                    <a:gd name="connsiteX9" fmla="*/ 32271 w 39186"/>
                    <a:gd name="connsiteY9" fmla="*/ 10373 h 21898"/>
                    <a:gd name="connsiteX10" fmla="*/ 32271 w 39186"/>
                    <a:gd name="connsiteY10" fmla="*/ 6915 h 21898"/>
                    <a:gd name="connsiteX11" fmla="*/ 31118 w 39186"/>
                    <a:gd name="connsiteY11" fmla="*/ 8068 h 21898"/>
                    <a:gd name="connsiteX12" fmla="*/ 29966 w 39186"/>
                    <a:gd name="connsiteY12" fmla="*/ 8068 h 21898"/>
                    <a:gd name="connsiteX13" fmla="*/ 29966 w 39186"/>
                    <a:gd name="connsiteY13" fmla="*/ 8068 h 21898"/>
                    <a:gd name="connsiteX14" fmla="*/ 29966 w 39186"/>
                    <a:gd name="connsiteY14" fmla="*/ 8068 h 21898"/>
                    <a:gd name="connsiteX15" fmla="*/ 29966 w 39186"/>
                    <a:gd name="connsiteY15" fmla="*/ 8068 h 21898"/>
                    <a:gd name="connsiteX16" fmla="*/ 29966 w 39186"/>
                    <a:gd name="connsiteY16" fmla="*/ 8068 h 21898"/>
                    <a:gd name="connsiteX17" fmla="*/ 29966 w 39186"/>
                    <a:gd name="connsiteY17" fmla="*/ 8068 h 21898"/>
                    <a:gd name="connsiteX18" fmla="*/ 29966 w 39186"/>
                    <a:gd name="connsiteY18" fmla="*/ 8068 h 21898"/>
                    <a:gd name="connsiteX19" fmla="*/ 29966 w 39186"/>
                    <a:gd name="connsiteY19" fmla="*/ 8068 h 21898"/>
                    <a:gd name="connsiteX20" fmla="*/ 29966 w 39186"/>
                    <a:gd name="connsiteY20" fmla="*/ 8068 h 21898"/>
                    <a:gd name="connsiteX21" fmla="*/ 29966 w 39186"/>
                    <a:gd name="connsiteY21" fmla="*/ 8068 h 21898"/>
                    <a:gd name="connsiteX22" fmla="*/ 29966 w 39186"/>
                    <a:gd name="connsiteY22" fmla="*/ 8068 h 21898"/>
                    <a:gd name="connsiteX23" fmla="*/ 29966 w 39186"/>
                    <a:gd name="connsiteY23" fmla="*/ 8068 h 21898"/>
                    <a:gd name="connsiteX24" fmla="*/ 29966 w 39186"/>
                    <a:gd name="connsiteY24" fmla="*/ 8068 h 21898"/>
                    <a:gd name="connsiteX25" fmla="*/ 29966 w 39186"/>
                    <a:gd name="connsiteY25" fmla="*/ 8068 h 21898"/>
                    <a:gd name="connsiteX26" fmla="*/ 29966 w 39186"/>
                    <a:gd name="connsiteY26" fmla="*/ 8068 h 21898"/>
                    <a:gd name="connsiteX27" fmla="*/ 29966 w 39186"/>
                    <a:gd name="connsiteY27" fmla="*/ 8068 h 21898"/>
                    <a:gd name="connsiteX28" fmla="*/ 28813 w 39186"/>
                    <a:gd name="connsiteY28" fmla="*/ 8068 h 21898"/>
                    <a:gd name="connsiteX29" fmla="*/ 13830 w 39186"/>
                    <a:gd name="connsiteY29" fmla="*/ 0 h 21898"/>
                    <a:gd name="connsiteX30" fmla="*/ 13830 w 39186"/>
                    <a:gd name="connsiteY30" fmla="*/ 3457 h 21898"/>
                    <a:gd name="connsiteX31" fmla="*/ 12678 w 39186"/>
                    <a:gd name="connsiteY31" fmla="*/ 4610 h 21898"/>
                    <a:gd name="connsiteX32" fmla="*/ 0 w 39186"/>
                    <a:gd name="connsiteY32" fmla="*/ 11525 h 21898"/>
                    <a:gd name="connsiteX33" fmla="*/ 1153 w 39186"/>
                    <a:gd name="connsiteY33" fmla="*/ 11525 h 21898"/>
                    <a:gd name="connsiteX34" fmla="*/ 19593 w 39186"/>
                    <a:gd name="connsiteY34" fmla="*/ 21898 h 21898"/>
                    <a:gd name="connsiteX35" fmla="*/ 20746 w 39186"/>
                    <a:gd name="connsiteY35" fmla="*/ 21898 h 21898"/>
                    <a:gd name="connsiteX36" fmla="*/ 20746 w 39186"/>
                    <a:gd name="connsiteY36" fmla="*/ 21898 h 21898"/>
                    <a:gd name="connsiteX37" fmla="*/ 21898 w 39186"/>
                    <a:gd name="connsiteY37" fmla="*/ 21898 h 21898"/>
                    <a:gd name="connsiteX38" fmla="*/ 21898 w 39186"/>
                    <a:gd name="connsiteY38" fmla="*/ 21898 h 21898"/>
                    <a:gd name="connsiteX39" fmla="*/ 23051 w 39186"/>
                    <a:gd name="connsiteY39" fmla="*/ 21898 h 21898"/>
                    <a:gd name="connsiteX40" fmla="*/ 23051 w 39186"/>
                    <a:gd name="connsiteY40" fmla="*/ 21898 h 21898"/>
                    <a:gd name="connsiteX41" fmla="*/ 24203 w 39186"/>
                    <a:gd name="connsiteY41" fmla="*/ 21898 h 21898"/>
                    <a:gd name="connsiteX42" fmla="*/ 39186 w 39186"/>
                    <a:gd name="connsiteY42" fmla="*/ 13830 h 21898"/>
                    <a:gd name="connsiteX43" fmla="*/ 39186 w 39186"/>
                    <a:gd name="connsiteY43" fmla="*/ 13830 h 21898"/>
                    <a:gd name="connsiteX44" fmla="*/ 33424 w 39186"/>
                    <a:gd name="connsiteY44" fmla="*/ 11525 h 21898"/>
                    <a:gd name="connsiteX45" fmla="*/ 33424 w 39186"/>
                    <a:gd name="connsiteY45" fmla="*/ 11525 h 218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</a:cxnLst>
                  <a:rect l="l" t="t" r="r" b="b"/>
                  <a:pathLst>
                    <a:path w="39186" h="21898">
                      <a:moveTo>
                        <a:pt x="33424" y="11525"/>
                      </a:moveTo>
                      <a:cubicBezTo>
                        <a:pt x="32271" y="11525"/>
                        <a:pt x="32271" y="11525"/>
                        <a:pt x="33424" y="11525"/>
                      </a:cubicBezTo>
                      <a:cubicBezTo>
                        <a:pt x="32271" y="11525"/>
                        <a:pt x="32271" y="11525"/>
                        <a:pt x="33424" y="11525"/>
                      </a:cubicBezTo>
                      <a:cubicBezTo>
                        <a:pt x="32271" y="10373"/>
                        <a:pt x="32271" y="10373"/>
                        <a:pt x="33424" y="11525"/>
                      </a:cubicBezTo>
                      <a:cubicBezTo>
                        <a:pt x="32271" y="10373"/>
                        <a:pt x="32271" y="10373"/>
                        <a:pt x="33424" y="11525"/>
                      </a:cubicBezTo>
                      <a:cubicBezTo>
                        <a:pt x="32271" y="10373"/>
                        <a:pt x="32271" y="10373"/>
                        <a:pt x="33424" y="11525"/>
                      </a:cubicBezTo>
                      <a:cubicBezTo>
                        <a:pt x="32271" y="10373"/>
                        <a:pt x="32271" y="10373"/>
                        <a:pt x="33424" y="11525"/>
                      </a:cubicBezTo>
                      <a:cubicBezTo>
                        <a:pt x="32271" y="10373"/>
                        <a:pt x="32271" y="10373"/>
                        <a:pt x="32271" y="10373"/>
                      </a:cubicBezTo>
                      <a:cubicBezTo>
                        <a:pt x="32271" y="10373"/>
                        <a:pt x="32271" y="10373"/>
                        <a:pt x="32271" y="10373"/>
                      </a:cubicBezTo>
                      <a:lnTo>
                        <a:pt x="32271" y="10373"/>
                      </a:lnTo>
                      <a:lnTo>
                        <a:pt x="32271" y="6915"/>
                      </a:lnTo>
                      <a:lnTo>
                        <a:pt x="31118" y="8068"/>
                      </a:lnTo>
                      <a:cubicBezTo>
                        <a:pt x="31118" y="8068"/>
                        <a:pt x="31118" y="8068"/>
                        <a:pt x="29966" y="8068"/>
                      </a:cubicBezTo>
                      <a:cubicBezTo>
                        <a:pt x="29966" y="8068"/>
                        <a:pt x="29966" y="8068"/>
                        <a:pt x="29966" y="8068"/>
                      </a:cubicBezTo>
                      <a:cubicBezTo>
                        <a:pt x="29966" y="8068"/>
                        <a:pt x="29966" y="8068"/>
                        <a:pt x="29966" y="8068"/>
                      </a:cubicBezTo>
                      <a:lnTo>
                        <a:pt x="29966" y="8068"/>
                      </a:lnTo>
                      <a:cubicBezTo>
                        <a:pt x="29966" y="8068"/>
                        <a:pt x="29966" y="8068"/>
                        <a:pt x="29966" y="8068"/>
                      </a:cubicBezTo>
                      <a:cubicBezTo>
                        <a:pt x="29966" y="8068"/>
                        <a:pt x="29966" y="8068"/>
                        <a:pt x="29966" y="8068"/>
                      </a:cubicBezTo>
                      <a:cubicBezTo>
                        <a:pt x="29966" y="8068"/>
                        <a:pt x="29966" y="8068"/>
                        <a:pt x="29966" y="8068"/>
                      </a:cubicBezTo>
                      <a:cubicBezTo>
                        <a:pt x="29966" y="8068"/>
                        <a:pt x="29966" y="8068"/>
                        <a:pt x="29966" y="8068"/>
                      </a:cubicBezTo>
                      <a:cubicBezTo>
                        <a:pt x="29966" y="8068"/>
                        <a:pt x="29966" y="8068"/>
                        <a:pt x="29966" y="8068"/>
                      </a:cubicBezTo>
                      <a:lnTo>
                        <a:pt x="29966" y="8068"/>
                      </a:lnTo>
                      <a:cubicBezTo>
                        <a:pt x="29966" y="8068"/>
                        <a:pt x="29966" y="8068"/>
                        <a:pt x="29966" y="8068"/>
                      </a:cubicBezTo>
                      <a:cubicBezTo>
                        <a:pt x="29966" y="8068"/>
                        <a:pt x="29966" y="8068"/>
                        <a:pt x="29966" y="8068"/>
                      </a:cubicBezTo>
                      <a:cubicBezTo>
                        <a:pt x="29966" y="8068"/>
                        <a:pt x="29966" y="8068"/>
                        <a:pt x="29966" y="8068"/>
                      </a:cubicBezTo>
                      <a:cubicBezTo>
                        <a:pt x="29966" y="8068"/>
                        <a:pt x="29966" y="8068"/>
                        <a:pt x="29966" y="8068"/>
                      </a:cubicBezTo>
                      <a:cubicBezTo>
                        <a:pt x="29966" y="8068"/>
                        <a:pt x="29966" y="8068"/>
                        <a:pt x="29966" y="8068"/>
                      </a:cubicBezTo>
                      <a:cubicBezTo>
                        <a:pt x="29966" y="8068"/>
                        <a:pt x="29966" y="8068"/>
                        <a:pt x="29966" y="8068"/>
                      </a:cubicBezTo>
                      <a:cubicBezTo>
                        <a:pt x="29966" y="8068"/>
                        <a:pt x="28813" y="8068"/>
                        <a:pt x="28813" y="8068"/>
                      </a:cubicBezTo>
                      <a:lnTo>
                        <a:pt x="13830" y="0"/>
                      </a:lnTo>
                      <a:lnTo>
                        <a:pt x="13830" y="3457"/>
                      </a:lnTo>
                      <a:cubicBezTo>
                        <a:pt x="13830" y="3457"/>
                        <a:pt x="13830" y="4610"/>
                        <a:pt x="12678" y="4610"/>
                      </a:cubicBezTo>
                      <a:lnTo>
                        <a:pt x="0" y="11525"/>
                      </a:lnTo>
                      <a:cubicBezTo>
                        <a:pt x="0" y="11525"/>
                        <a:pt x="0" y="11525"/>
                        <a:pt x="1153" y="11525"/>
                      </a:cubicBezTo>
                      <a:lnTo>
                        <a:pt x="19593" y="21898"/>
                      </a:lnTo>
                      <a:cubicBezTo>
                        <a:pt x="19593" y="21898"/>
                        <a:pt x="20746" y="21898"/>
                        <a:pt x="20746" y="21898"/>
                      </a:cubicBezTo>
                      <a:cubicBezTo>
                        <a:pt x="20746" y="21898"/>
                        <a:pt x="20746" y="21898"/>
                        <a:pt x="20746" y="21898"/>
                      </a:cubicBezTo>
                      <a:cubicBezTo>
                        <a:pt x="20746" y="21898"/>
                        <a:pt x="21898" y="21898"/>
                        <a:pt x="21898" y="21898"/>
                      </a:cubicBezTo>
                      <a:lnTo>
                        <a:pt x="21898" y="21898"/>
                      </a:lnTo>
                      <a:cubicBezTo>
                        <a:pt x="21898" y="21898"/>
                        <a:pt x="23051" y="21898"/>
                        <a:pt x="23051" y="21898"/>
                      </a:cubicBezTo>
                      <a:lnTo>
                        <a:pt x="23051" y="21898"/>
                      </a:lnTo>
                      <a:cubicBezTo>
                        <a:pt x="23051" y="21898"/>
                        <a:pt x="24203" y="21898"/>
                        <a:pt x="24203" y="21898"/>
                      </a:cubicBezTo>
                      <a:lnTo>
                        <a:pt x="39186" y="13830"/>
                      </a:lnTo>
                      <a:cubicBezTo>
                        <a:pt x="39186" y="13830"/>
                        <a:pt x="39186" y="13830"/>
                        <a:pt x="39186" y="13830"/>
                      </a:cubicBezTo>
                      <a:lnTo>
                        <a:pt x="33424" y="11525"/>
                      </a:lnTo>
                      <a:cubicBezTo>
                        <a:pt x="33424" y="11525"/>
                        <a:pt x="33424" y="11525"/>
                        <a:pt x="33424" y="11525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11708460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782" name="Freeform: Shape 4781">
                  <a:extLst>
                    <a:ext uri="{FF2B5EF4-FFF2-40B4-BE49-F238E27FC236}">
                      <a16:creationId xmlns:a16="http://schemas.microsoft.com/office/drawing/2014/main" id="{001C3503-D97A-0FCA-F054-FCF74BE92108}"/>
                    </a:ext>
                  </a:extLst>
                </p:cNvPr>
                <p:cNvSpPr/>
                <p:nvPr/>
              </p:nvSpPr>
              <p:spPr>
                <a:xfrm>
                  <a:off x="8588336" y="8606379"/>
                  <a:ext cx="39185" cy="23050"/>
                </a:xfrm>
                <a:custGeom>
                  <a:avLst/>
                  <a:gdLst>
                    <a:gd name="connsiteX0" fmla="*/ 32271 w 39185"/>
                    <a:gd name="connsiteY0" fmla="*/ 11525 h 23050"/>
                    <a:gd name="connsiteX1" fmla="*/ 32271 w 39185"/>
                    <a:gd name="connsiteY1" fmla="*/ 11525 h 23050"/>
                    <a:gd name="connsiteX2" fmla="*/ 32271 w 39185"/>
                    <a:gd name="connsiteY2" fmla="*/ 11525 h 23050"/>
                    <a:gd name="connsiteX3" fmla="*/ 32271 w 39185"/>
                    <a:gd name="connsiteY3" fmla="*/ 11525 h 23050"/>
                    <a:gd name="connsiteX4" fmla="*/ 32271 w 39185"/>
                    <a:gd name="connsiteY4" fmla="*/ 11525 h 23050"/>
                    <a:gd name="connsiteX5" fmla="*/ 32271 w 39185"/>
                    <a:gd name="connsiteY5" fmla="*/ 11525 h 23050"/>
                    <a:gd name="connsiteX6" fmla="*/ 32271 w 39185"/>
                    <a:gd name="connsiteY6" fmla="*/ 11525 h 23050"/>
                    <a:gd name="connsiteX7" fmla="*/ 31118 w 39185"/>
                    <a:gd name="connsiteY7" fmla="*/ 10372 h 23050"/>
                    <a:gd name="connsiteX8" fmla="*/ 31118 w 39185"/>
                    <a:gd name="connsiteY8" fmla="*/ 10372 h 23050"/>
                    <a:gd name="connsiteX9" fmla="*/ 31118 w 39185"/>
                    <a:gd name="connsiteY9" fmla="*/ 10372 h 23050"/>
                    <a:gd name="connsiteX10" fmla="*/ 31118 w 39185"/>
                    <a:gd name="connsiteY10" fmla="*/ 6915 h 23050"/>
                    <a:gd name="connsiteX11" fmla="*/ 29966 w 39185"/>
                    <a:gd name="connsiteY11" fmla="*/ 8068 h 23050"/>
                    <a:gd name="connsiteX12" fmla="*/ 29966 w 39185"/>
                    <a:gd name="connsiteY12" fmla="*/ 8068 h 23050"/>
                    <a:gd name="connsiteX13" fmla="*/ 29966 w 39185"/>
                    <a:gd name="connsiteY13" fmla="*/ 8068 h 23050"/>
                    <a:gd name="connsiteX14" fmla="*/ 29966 w 39185"/>
                    <a:gd name="connsiteY14" fmla="*/ 8068 h 23050"/>
                    <a:gd name="connsiteX15" fmla="*/ 29966 w 39185"/>
                    <a:gd name="connsiteY15" fmla="*/ 8068 h 23050"/>
                    <a:gd name="connsiteX16" fmla="*/ 29966 w 39185"/>
                    <a:gd name="connsiteY16" fmla="*/ 8068 h 23050"/>
                    <a:gd name="connsiteX17" fmla="*/ 29966 w 39185"/>
                    <a:gd name="connsiteY17" fmla="*/ 8068 h 23050"/>
                    <a:gd name="connsiteX18" fmla="*/ 29966 w 39185"/>
                    <a:gd name="connsiteY18" fmla="*/ 8068 h 23050"/>
                    <a:gd name="connsiteX19" fmla="*/ 29966 w 39185"/>
                    <a:gd name="connsiteY19" fmla="*/ 8068 h 23050"/>
                    <a:gd name="connsiteX20" fmla="*/ 29966 w 39185"/>
                    <a:gd name="connsiteY20" fmla="*/ 8068 h 23050"/>
                    <a:gd name="connsiteX21" fmla="*/ 29966 w 39185"/>
                    <a:gd name="connsiteY21" fmla="*/ 8068 h 23050"/>
                    <a:gd name="connsiteX22" fmla="*/ 29966 w 39185"/>
                    <a:gd name="connsiteY22" fmla="*/ 8068 h 23050"/>
                    <a:gd name="connsiteX23" fmla="*/ 29966 w 39185"/>
                    <a:gd name="connsiteY23" fmla="*/ 8068 h 23050"/>
                    <a:gd name="connsiteX24" fmla="*/ 29966 w 39185"/>
                    <a:gd name="connsiteY24" fmla="*/ 8068 h 23050"/>
                    <a:gd name="connsiteX25" fmla="*/ 29966 w 39185"/>
                    <a:gd name="connsiteY25" fmla="*/ 8068 h 23050"/>
                    <a:gd name="connsiteX26" fmla="*/ 29966 w 39185"/>
                    <a:gd name="connsiteY26" fmla="*/ 8068 h 23050"/>
                    <a:gd name="connsiteX27" fmla="*/ 29966 w 39185"/>
                    <a:gd name="connsiteY27" fmla="*/ 8068 h 23050"/>
                    <a:gd name="connsiteX28" fmla="*/ 28813 w 39185"/>
                    <a:gd name="connsiteY28" fmla="*/ 8068 h 23050"/>
                    <a:gd name="connsiteX29" fmla="*/ 13830 w 39185"/>
                    <a:gd name="connsiteY29" fmla="*/ 0 h 23050"/>
                    <a:gd name="connsiteX30" fmla="*/ 13830 w 39185"/>
                    <a:gd name="connsiteY30" fmla="*/ 3457 h 23050"/>
                    <a:gd name="connsiteX31" fmla="*/ 12678 w 39185"/>
                    <a:gd name="connsiteY31" fmla="*/ 4610 h 23050"/>
                    <a:gd name="connsiteX32" fmla="*/ 0 w 39185"/>
                    <a:gd name="connsiteY32" fmla="*/ 11525 h 23050"/>
                    <a:gd name="connsiteX33" fmla="*/ 0 w 39185"/>
                    <a:gd name="connsiteY33" fmla="*/ 11525 h 23050"/>
                    <a:gd name="connsiteX34" fmla="*/ 0 w 39185"/>
                    <a:gd name="connsiteY34" fmla="*/ 11525 h 23050"/>
                    <a:gd name="connsiteX35" fmla="*/ 1153 w 39185"/>
                    <a:gd name="connsiteY35" fmla="*/ 12677 h 23050"/>
                    <a:gd name="connsiteX36" fmla="*/ 19593 w 39185"/>
                    <a:gd name="connsiteY36" fmla="*/ 23051 h 23050"/>
                    <a:gd name="connsiteX37" fmla="*/ 20745 w 39185"/>
                    <a:gd name="connsiteY37" fmla="*/ 23051 h 23050"/>
                    <a:gd name="connsiteX38" fmla="*/ 20745 w 39185"/>
                    <a:gd name="connsiteY38" fmla="*/ 23051 h 23050"/>
                    <a:gd name="connsiteX39" fmla="*/ 21898 w 39185"/>
                    <a:gd name="connsiteY39" fmla="*/ 23051 h 23050"/>
                    <a:gd name="connsiteX40" fmla="*/ 21898 w 39185"/>
                    <a:gd name="connsiteY40" fmla="*/ 23051 h 23050"/>
                    <a:gd name="connsiteX41" fmla="*/ 23051 w 39185"/>
                    <a:gd name="connsiteY41" fmla="*/ 23051 h 23050"/>
                    <a:gd name="connsiteX42" fmla="*/ 23051 w 39185"/>
                    <a:gd name="connsiteY42" fmla="*/ 23051 h 23050"/>
                    <a:gd name="connsiteX43" fmla="*/ 24203 w 39185"/>
                    <a:gd name="connsiteY43" fmla="*/ 23051 h 23050"/>
                    <a:gd name="connsiteX44" fmla="*/ 39186 w 39185"/>
                    <a:gd name="connsiteY44" fmla="*/ 14983 h 23050"/>
                    <a:gd name="connsiteX45" fmla="*/ 39186 w 39185"/>
                    <a:gd name="connsiteY45" fmla="*/ 14983 h 23050"/>
                    <a:gd name="connsiteX46" fmla="*/ 32271 w 39185"/>
                    <a:gd name="connsiteY46" fmla="*/ 11525 h 23050"/>
                    <a:gd name="connsiteX47" fmla="*/ 32271 w 39185"/>
                    <a:gd name="connsiteY47" fmla="*/ 11525 h 23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</a:cxnLst>
                  <a:rect l="l" t="t" r="r" b="b"/>
                  <a:pathLst>
                    <a:path w="39185" h="23050">
                      <a:moveTo>
                        <a:pt x="32271" y="11525"/>
                      </a:moveTo>
                      <a:cubicBezTo>
                        <a:pt x="32271" y="11525"/>
                        <a:pt x="31118" y="11525"/>
                        <a:pt x="32271" y="11525"/>
                      </a:cubicBezTo>
                      <a:cubicBezTo>
                        <a:pt x="31118" y="11525"/>
                        <a:pt x="31118" y="11525"/>
                        <a:pt x="32271" y="11525"/>
                      </a:cubicBezTo>
                      <a:cubicBezTo>
                        <a:pt x="31118" y="11525"/>
                        <a:pt x="31118" y="11525"/>
                        <a:pt x="32271" y="11525"/>
                      </a:cubicBezTo>
                      <a:cubicBezTo>
                        <a:pt x="31118" y="11525"/>
                        <a:pt x="31118" y="11525"/>
                        <a:pt x="32271" y="11525"/>
                      </a:cubicBezTo>
                      <a:cubicBezTo>
                        <a:pt x="31118" y="11525"/>
                        <a:pt x="31118" y="11525"/>
                        <a:pt x="32271" y="11525"/>
                      </a:cubicBezTo>
                      <a:cubicBezTo>
                        <a:pt x="31118" y="10372"/>
                        <a:pt x="31118" y="10372"/>
                        <a:pt x="32271" y="11525"/>
                      </a:cubicBezTo>
                      <a:cubicBezTo>
                        <a:pt x="31118" y="10372"/>
                        <a:pt x="31118" y="10372"/>
                        <a:pt x="31118" y="10372"/>
                      </a:cubicBezTo>
                      <a:cubicBezTo>
                        <a:pt x="31118" y="10372"/>
                        <a:pt x="31118" y="10372"/>
                        <a:pt x="31118" y="10372"/>
                      </a:cubicBezTo>
                      <a:lnTo>
                        <a:pt x="31118" y="10372"/>
                      </a:lnTo>
                      <a:lnTo>
                        <a:pt x="31118" y="6915"/>
                      </a:lnTo>
                      <a:lnTo>
                        <a:pt x="29966" y="8068"/>
                      </a:lnTo>
                      <a:cubicBezTo>
                        <a:pt x="29966" y="8068"/>
                        <a:pt x="29966" y="8068"/>
                        <a:pt x="29966" y="8068"/>
                      </a:cubicBezTo>
                      <a:cubicBezTo>
                        <a:pt x="29966" y="8068"/>
                        <a:pt x="29966" y="8068"/>
                        <a:pt x="29966" y="8068"/>
                      </a:cubicBezTo>
                      <a:cubicBezTo>
                        <a:pt x="29966" y="8068"/>
                        <a:pt x="29966" y="8068"/>
                        <a:pt x="29966" y="8068"/>
                      </a:cubicBezTo>
                      <a:lnTo>
                        <a:pt x="29966" y="8068"/>
                      </a:lnTo>
                      <a:cubicBezTo>
                        <a:pt x="29966" y="8068"/>
                        <a:pt x="29966" y="8068"/>
                        <a:pt x="29966" y="8068"/>
                      </a:cubicBezTo>
                      <a:cubicBezTo>
                        <a:pt x="29966" y="8068"/>
                        <a:pt x="29966" y="8068"/>
                        <a:pt x="29966" y="8068"/>
                      </a:cubicBezTo>
                      <a:cubicBezTo>
                        <a:pt x="29966" y="8068"/>
                        <a:pt x="29966" y="8068"/>
                        <a:pt x="29966" y="8068"/>
                      </a:cubicBezTo>
                      <a:cubicBezTo>
                        <a:pt x="29966" y="8068"/>
                        <a:pt x="29966" y="8068"/>
                        <a:pt x="29966" y="8068"/>
                      </a:cubicBezTo>
                      <a:cubicBezTo>
                        <a:pt x="29966" y="8068"/>
                        <a:pt x="29966" y="8068"/>
                        <a:pt x="29966" y="8068"/>
                      </a:cubicBezTo>
                      <a:lnTo>
                        <a:pt x="29966" y="8068"/>
                      </a:lnTo>
                      <a:cubicBezTo>
                        <a:pt x="29966" y="8068"/>
                        <a:pt x="29966" y="8068"/>
                        <a:pt x="29966" y="8068"/>
                      </a:cubicBezTo>
                      <a:cubicBezTo>
                        <a:pt x="29966" y="8068"/>
                        <a:pt x="29966" y="8068"/>
                        <a:pt x="29966" y="8068"/>
                      </a:cubicBezTo>
                      <a:cubicBezTo>
                        <a:pt x="29966" y="8068"/>
                        <a:pt x="29966" y="8068"/>
                        <a:pt x="29966" y="8068"/>
                      </a:cubicBezTo>
                      <a:cubicBezTo>
                        <a:pt x="29966" y="8068"/>
                        <a:pt x="29966" y="8068"/>
                        <a:pt x="29966" y="8068"/>
                      </a:cubicBezTo>
                      <a:cubicBezTo>
                        <a:pt x="29966" y="8068"/>
                        <a:pt x="29966" y="8068"/>
                        <a:pt x="29966" y="8068"/>
                      </a:cubicBezTo>
                      <a:cubicBezTo>
                        <a:pt x="29966" y="8068"/>
                        <a:pt x="29966" y="8068"/>
                        <a:pt x="29966" y="8068"/>
                      </a:cubicBezTo>
                      <a:cubicBezTo>
                        <a:pt x="29966" y="8068"/>
                        <a:pt x="28813" y="8068"/>
                        <a:pt x="28813" y="8068"/>
                      </a:cubicBezTo>
                      <a:lnTo>
                        <a:pt x="13830" y="0"/>
                      </a:lnTo>
                      <a:lnTo>
                        <a:pt x="13830" y="3457"/>
                      </a:lnTo>
                      <a:cubicBezTo>
                        <a:pt x="13830" y="3457"/>
                        <a:pt x="13830" y="4610"/>
                        <a:pt x="12678" y="4610"/>
                      </a:cubicBezTo>
                      <a:lnTo>
                        <a:pt x="0" y="11525"/>
                      </a:lnTo>
                      <a:cubicBezTo>
                        <a:pt x="0" y="11525"/>
                        <a:pt x="0" y="11525"/>
                        <a:pt x="0" y="11525"/>
                      </a:cubicBezTo>
                      <a:lnTo>
                        <a:pt x="0" y="11525"/>
                      </a:lnTo>
                      <a:cubicBezTo>
                        <a:pt x="0" y="11525"/>
                        <a:pt x="0" y="11525"/>
                        <a:pt x="1153" y="12677"/>
                      </a:cubicBezTo>
                      <a:lnTo>
                        <a:pt x="19593" y="23051"/>
                      </a:lnTo>
                      <a:cubicBezTo>
                        <a:pt x="19593" y="23051"/>
                        <a:pt x="20745" y="23051"/>
                        <a:pt x="20745" y="23051"/>
                      </a:cubicBezTo>
                      <a:lnTo>
                        <a:pt x="20745" y="23051"/>
                      </a:lnTo>
                      <a:cubicBezTo>
                        <a:pt x="20745" y="23051"/>
                        <a:pt x="21898" y="23051"/>
                        <a:pt x="21898" y="23051"/>
                      </a:cubicBezTo>
                      <a:cubicBezTo>
                        <a:pt x="21898" y="23051"/>
                        <a:pt x="21898" y="23051"/>
                        <a:pt x="21898" y="23051"/>
                      </a:cubicBezTo>
                      <a:cubicBezTo>
                        <a:pt x="21898" y="23051"/>
                        <a:pt x="23051" y="23051"/>
                        <a:pt x="23051" y="23051"/>
                      </a:cubicBezTo>
                      <a:lnTo>
                        <a:pt x="23051" y="23051"/>
                      </a:lnTo>
                      <a:cubicBezTo>
                        <a:pt x="23051" y="23051"/>
                        <a:pt x="24203" y="23051"/>
                        <a:pt x="24203" y="23051"/>
                      </a:cubicBezTo>
                      <a:lnTo>
                        <a:pt x="39186" y="14983"/>
                      </a:lnTo>
                      <a:cubicBezTo>
                        <a:pt x="39186" y="14983"/>
                        <a:pt x="39186" y="14983"/>
                        <a:pt x="39186" y="14983"/>
                      </a:cubicBezTo>
                      <a:lnTo>
                        <a:pt x="32271" y="11525"/>
                      </a:lnTo>
                      <a:cubicBezTo>
                        <a:pt x="32271" y="11525"/>
                        <a:pt x="32271" y="11525"/>
                        <a:pt x="32271" y="11525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11708454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783" name="Freeform: Shape 4782">
                  <a:extLst>
                    <a:ext uri="{FF2B5EF4-FFF2-40B4-BE49-F238E27FC236}">
                      <a16:creationId xmlns:a16="http://schemas.microsoft.com/office/drawing/2014/main" id="{3A7E8A72-94C9-9763-1D0C-5FD8CC13F094}"/>
                    </a:ext>
                  </a:extLst>
                </p:cNvPr>
                <p:cNvSpPr/>
                <p:nvPr/>
              </p:nvSpPr>
              <p:spPr>
                <a:xfrm>
                  <a:off x="8583726" y="8628277"/>
                  <a:ext cx="39185" cy="21898"/>
                </a:xfrm>
                <a:custGeom>
                  <a:avLst/>
                  <a:gdLst>
                    <a:gd name="connsiteX0" fmla="*/ 26508 w 39185"/>
                    <a:gd name="connsiteY0" fmla="*/ 9221 h 21898"/>
                    <a:gd name="connsiteX1" fmla="*/ 26508 w 39185"/>
                    <a:gd name="connsiteY1" fmla="*/ 9221 h 21898"/>
                    <a:gd name="connsiteX2" fmla="*/ 26508 w 39185"/>
                    <a:gd name="connsiteY2" fmla="*/ 9221 h 21898"/>
                    <a:gd name="connsiteX3" fmla="*/ 26508 w 39185"/>
                    <a:gd name="connsiteY3" fmla="*/ 9221 h 21898"/>
                    <a:gd name="connsiteX4" fmla="*/ 26508 w 39185"/>
                    <a:gd name="connsiteY4" fmla="*/ 9221 h 21898"/>
                    <a:gd name="connsiteX5" fmla="*/ 26508 w 39185"/>
                    <a:gd name="connsiteY5" fmla="*/ 9221 h 21898"/>
                    <a:gd name="connsiteX6" fmla="*/ 26508 w 39185"/>
                    <a:gd name="connsiteY6" fmla="*/ 9221 h 21898"/>
                    <a:gd name="connsiteX7" fmla="*/ 25355 w 39185"/>
                    <a:gd name="connsiteY7" fmla="*/ 8068 h 21898"/>
                    <a:gd name="connsiteX8" fmla="*/ 25355 w 39185"/>
                    <a:gd name="connsiteY8" fmla="*/ 8068 h 21898"/>
                    <a:gd name="connsiteX9" fmla="*/ 25355 w 39185"/>
                    <a:gd name="connsiteY9" fmla="*/ 8068 h 21898"/>
                    <a:gd name="connsiteX10" fmla="*/ 25355 w 39185"/>
                    <a:gd name="connsiteY10" fmla="*/ 4610 h 21898"/>
                    <a:gd name="connsiteX11" fmla="*/ 24203 w 39185"/>
                    <a:gd name="connsiteY11" fmla="*/ 5763 h 21898"/>
                    <a:gd name="connsiteX12" fmla="*/ 24203 w 39185"/>
                    <a:gd name="connsiteY12" fmla="*/ 5763 h 21898"/>
                    <a:gd name="connsiteX13" fmla="*/ 24203 w 39185"/>
                    <a:gd name="connsiteY13" fmla="*/ 5763 h 21898"/>
                    <a:gd name="connsiteX14" fmla="*/ 24203 w 39185"/>
                    <a:gd name="connsiteY14" fmla="*/ 5763 h 21898"/>
                    <a:gd name="connsiteX15" fmla="*/ 24203 w 39185"/>
                    <a:gd name="connsiteY15" fmla="*/ 5763 h 21898"/>
                    <a:gd name="connsiteX16" fmla="*/ 24203 w 39185"/>
                    <a:gd name="connsiteY16" fmla="*/ 5763 h 21898"/>
                    <a:gd name="connsiteX17" fmla="*/ 24203 w 39185"/>
                    <a:gd name="connsiteY17" fmla="*/ 5763 h 21898"/>
                    <a:gd name="connsiteX18" fmla="*/ 24203 w 39185"/>
                    <a:gd name="connsiteY18" fmla="*/ 5763 h 21898"/>
                    <a:gd name="connsiteX19" fmla="*/ 24203 w 39185"/>
                    <a:gd name="connsiteY19" fmla="*/ 5763 h 21898"/>
                    <a:gd name="connsiteX20" fmla="*/ 24203 w 39185"/>
                    <a:gd name="connsiteY20" fmla="*/ 5763 h 21898"/>
                    <a:gd name="connsiteX21" fmla="*/ 24203 w 39185"/>
                    <a:gd name="connsiteY21" fmla="*/ 5763 h 21898"/>
                    <a:gd name="connsiteX22" fmla="*/ 24203 w 39185"/>
                    <a:gd name="connsiteY22" fmla="*/ 5763 h 21898"/>
                    <a:gd name="connsiteX23" fmla="*/ 24203 w 39185"/>
                    <a:gd name="connsiteY23" fmla="*/ 5763 h 21898"/>
                    <a:gd name="connsiteX24" fmla="*/ 24203 w 39185"/>
                    <a:gd name="connsiteY24" fmla="*/ 5763 h 21898"/>
                    <a:gd name="connsiteX25" fmla="*/ 24203 w 39185"/>
                    <a:gd name="connsiteY25" fmla="*/ 5763 h 21898"/>
                    <a:gd name="connsiteX26" fmla="*/ 24203 w 39185"/>
                    <a:gd name="connsiteY26" fmla="*/ 5763 h 21898"/>
                    <a:gd name="connsiteX27" fmla="*/ 24203 w 39185"/>
                    <a:gd name="connsiteY27" fmla="*/ 5763 h 21898"/>
                    <a:gd name="connsiteX28" fmla="*/ 23051 w 39185"/>
                    <a:gd name="connsiteY28" fmla="*/ 5763 h 21898"/>
                    <a:gd name="connsiteX29" fmla="*/ 13830 w 39185"/>
                    <a:gd name="connsiteY29" fmla="*/ 0 h 21898"/>
                    <a:gd name="connsiteX30" fmla="*/ 13830 w 39185"/>
                    <a:gd name="connsiteY30" fmla="*/ 3458 h 21898"/>
                    <a:gd name="connsiteX31" fmla="*/ 12677 w 39185"/>
                    <a:gd name="connsiteY31" fmla="*/ 4610 h 21898"/>
                    <a:gd name="connsiteX32" fmla="*/ 0 w 39185"/>
                    <a:gd name="connsiteY32" fmla="*/ 11525 h 21898"/>
                    <a:gd name="connsiteX33" fmla="*/ 1152 w 39185"/>
                    <a:gd name="connsiteY33" fmla="*/ 11525 h 21898"/>
                    <a:gd name="connsiteX34" fmla="*/ 19593 w 39185"/>
                    <a:gd name="connsiteY34" fmla="*/ 21898 h 21898"/>
                    <a:gd name="connsiteX35" fmla="*/ 20745 w 39185"/>
                    <a:gd name="connsiteY35" fmla="*/ 21898 h 21898"/>
                    <a:gd name="connsiteX36" fmla="*/ 20745 w 39185"/>
                    <a:gd name="connsiteY36" fmla="*/ 21898 h 21898"/>
                    <a:gd name="connsiteX37" fmla="*/ 21898 w 39185"/>
                    <a:gd name="connsiteY37" fmla="*/ 21898 h 21898"/>
                    <a:gd name="connsiteX38" fmla="*/ 21898 w 39185"/>
                    <a:gd name="connsiteY38" fmla="*/ 21898 h 21898"/>
                    <a:gd name="connsiteX39" fmla="*/ 23051 w 39185"/>
                    <a:gd name="connsiteY39" fmla="*/ 21898 h 21898"/>
                    <a:gd name="connsiteX40" fmla="*/ 23051 w 39185"/>
                    <a:gd name="connsiteY40" fmla="*/ 21898 h 21898"/>
                    <a:gd name="connsiteX41" fmla="*/ 24203 w 39185"/>
                    <a:gd name="connsiteY41" fmla="*/ 21898 h 21898"/>
                    <a:gd name="connsiteX42" fmla="*/ 39186 w 39185"/>
                    <a:gd name="connsiteY42" fmla="*/ 13830 h 21898"/>
                    <a:gd name="connsiteX43" fmla="*/ 39186 w 39185"/>
                    <a:gd name="connsiteY43" fmla="*/ 13830 h 21898"/>
                    <a:gd name="connsiteX44" fmla="*/ 26508 w 39185"/>
                    <a:gd name="connsiteY44" fmla="*/ 9221 h 21898"/>
                    <a:gd name="connsiteX45" fmla="*/ 26508 w 39185"/>
                    <a:gd name="connsiteY45" fmla="*/ 9221 h 218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</a:cxnLst>
                  <a:rect l="l" t="t" r="r" b="b"/>
                  <a:pathLst>
                    <a:path w="39185" h="21898">
                      <a:moveTo>
                        <a:pt x="26508" y="9221"/>
                      </a:moveTo>
                      <a:cubicBezTo>
                        <a:pt x="26508" y="9221"/>
                        <a:pt x="26508" y="9221"/>
                        <a:pt x="26508" y="9221"/>
                      </a:cubicBezTo>
                      <a:cubicBezTo>
                        <a:pt x="26508" y="9221"/>
                        <a:pt x="26508" y="8068"/>
                        <a:pt x="26508" y="9221"/>
                      </a:cubicBezTo>
                      <a:cubicBezTo>
                        <a:pt x="26508" y="8068"/>
                        <a:pt x="26508" y="8068"/>
                        <a:pt x="26508" y="9221"/>
                      </a:cubicBezTo>
                      <a:lnTo>
                        <a:pt x="26508" y="9221"/>
                      </a:lnTo>
                      <a:cubicBezTo>
                        <a:pt x="26508" y="8068"/>
                        <a:pt x="26508" y="8068"/>
                        <a:pt x="26508" y="9221"/>
                      </a:cubicBezTo>
                      <a:cubicBezTo>
                        <a:pt x="26508" y="8068"/>
                        <a:pt x="26508" y="8068"/>
                        <a:pt x="26508" y="9221"/>
                      </a:cubicBezTo>
                      <a:cubicBezTo>
                        <a:pt x="25355" y="8068"/>
                        <a:pt x="25355" y="8068"/>
                        <a:pt x="25355" y="8068"/>
                      </a:cubicBezTo>
                      <a:cubicBezTo>
                        <a:pt x="25355" y="8068"/>
                        <a:pt x="25355" y="8068"/>
                        <a:pt x="25355" y="8068"/>
                      </a:cubicBezTo>
                      <a:lnTo>
                        <a:pt x="25355" y="8068"/>
                      </a:lnTo>
                      <a:lnTo>
                        <a:pt x="25355" y="4610"/>
                      </a:lnTo>
                      <a:lnTo>
                        <a:pt x="24203" y="5763"/>
                      </a:ln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lnTo>
                        <a:pt x="24203" y="5763"/>
                      </a:ln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lnTo>
                        <a:pt x="24203" y="5763"/>
                      </a:ln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lnTo>
                        <a:pt x="24203" y="5763"/>
                      </a:ln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3051" y="5763"/>
                        <a:pt x="23051" y="5763"/>
                      </a:cubicBezTo>
                      <a:lnTo>
                        <a:pt x="13830" y="0"/>
                      </a:lnTo>
                      <a:lnTo>
                        <a:pt x="13830" y="3458"/>
                      </a:lnTo>
                      <a:cubicBezTo>
                        <a:pt x="13830" y="3458"/>
                        <a:pt x="13830" y="4610"/>
                        <a:pt x="12677" y="4610"/>
                      </a:cubicBezTo>
                      <a:lnTo>
                        <a:pt x="0" y="11525"/>
                      </a:lnTo>
                      <a:cubicBezTo>
                        <a:pt x="0" y="11525"/>
                        <a:pt x="0" y="11525"/>
                        <a:pt x="1152" y="11525"/>
                      </a:cubicBezTo>
                      <a:lnTo>
                        <a:pt x="19593" y="21898"/>
                      </a:lnTo>
                      <a:cubicBezTo>
                        <a:pt x="19593" y="21898"/>
                        <a:pt x="20745" y="21898"/>
                        <a:pt x="20745" y="21898"/>
                      </a:cubicBezTo>
                      <a:cubicBezTo>
                        <a:pt x="20745" y="21898"/>
                        <a:pt x="20745" y="21898"/>
                        <a:pt x="20745" y="21898"/>
                      </a:cubicBezTo>
                      <a:cubicBezTo>
                        <a:pt x="20745" y="21898"/>
                        <a:pt x="21898" y="21898"/>
                        <a:pt x="21898" y="21898"/>
                      </a:cubicBezTo>
                      <a:lnTo>
                        <a:pt x="21898" y="21898"/>
                      </a:lnTo>
                      <a:cubicBezTo>
                        <a:pt x="21898" y="21898"/>
                        <a:pt x="23051" y="21898"/>
                        <a:pt x="23051" y="21898"/>
                      </a:cubicBezTo>
                      <a:cubicBezTo>
                        <a:pt x="23051" y="21898"/>
                        <a:pt x="23051" y="21898"/>
                        <a:pt x="23051" y="21898"/>
                      </a:cubicBezTo>
                      <a:cubicBezTo>
                        <a:pt x="23051" y="21898"/>
                        <a:pt x="24203" y="21898"/>
                        <a:pt x="24203" y="21898"/>
                      </a:cubicBezTo>
                      <a:lnTo>
                        <a:pt x="39186" y="13830"/>
                      </a:lnTo>
                      <a:cubicBezTo>
                        <a:pt x="39186" y="13830"/>
                        <a:pt x="39186" y="13830"/>
                        <a:pt x="39186" y="13830"/>
                      </a:cubicBezTo>
                      <a:lnTo>
                        <a:pt x="26508" y="9221"/>
                      </a:lnTo>
                      <a:lnTo>
                        <a:pt x="26508" y="922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11708457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784" name="Freeform: Shape 4783">
                  <a:extLst>
                    <a:ext uri="{FF2B5EF4-FFF2-40B4-BE49-F238E27FC236}">
                      <a16:creationId xmlns:a16="http://schemas.microsoft.com/office/drawing/2014/main" id="{E0B10D44-4181-BD56-15F8-03745E11029E}"/>
                    </a:ext>
                  </a:extLst>
                </p:cNvPr>
                <p:cNvSpPr/>
                <p:nvPr/>
              </p:nvSpPr>
              <p:spPr>
                <a:xfrm>
                  <a:off x="8596403" y="8660548"/>
                  <a:ext cx="35088" cy="21897"/>
                </a:xfrm>
                <a:custGeom>
                  <a:avLst/>
                  <a:gdLst>
                    <a:gd name="connsiteX0" fmla="*/ 34576 w 35088"/>
                    <a:gd name="connsiteY0" fmla="*/ 12677 h 21897"/>
                    <a:gd name="connsiteX1" fmla="*/ 34576 w 35088"/>
                    <a:gd name="connsiteY1" fmla="*/ 12677 h 21897"/>
                    <a:gd name="connsiteX2" fmla="*/ 34576 w 35088"/>
                    <a:gd name="connsiteY2" fmla="*/ 12677 h 21897"/>
                    <a:gd name="connsiteX3" fmla="*/ 34576 w 35088"/>
                    <a:gd name="connsiteY3" fmla="*/ 9220 h 21897"/>
                    <a:gd name="connsiteX4" fmla="*/ 33424 w 35088"/>
                    <a:gd name="connsiteY4" fmla="*/ 10372 h 21897"/>
                    <a:gd name="connsiteX5" fmla="*/ 33424 w 35088"/>
                    <a:gd name="connsiteY5" fmla="*/ 10372 h 21897"/>
                    <a:gd name="connsiteX6" fmla="*/ 33424 w 35088"/>
                    <a:gd name="connsiteY6" fmla="*/ 10372 h 21897"/>
                    <a:gd name="connsiteX7" fmla="*/ 33424 w 35088"/>
                    <a:gd name="connsiteY7" fmla="*/ 10372 h 21897"/>
                    <a:gd name="connsiteX8" fmla="*/ 33424 w 35088"/>
                    <a:gd name="connsiteY8" fmla="*/ 10372 h 21897"/>
                    <a:gd name="connsiteX9" fmla="*/ 33424 w 35088"/>
                    <a:gd name="connsiteY9" fmla="*/ 10372 h 21897"/>
                    <a:gd name="connsiteX10" fmla="*/ 33424 w 35088"/>
                    <a:gd name="connsiteY10" fmla="*/ 10372 h 21897"/>
                    <a:gd name="connsiteX11" fmla="*/ 33424 w 35088"/>
                    <a:gd name="connsiteY11" fmla="*/ 10372 h 21897"/>
                    <a:gd name="connsiteX12" fmla="*/ 33424 w 35088"/>
                    <a:gd name="connsiteY12" fmla="*/ 10372 h 21897"/>
                    <a:gd name="connsiteX13" fmla="*/ 33424 w 35088"/>
                    <a:gd name="connsiteY13" fmla="*/ 10372 h 21897"/>
                    <a:gd name="connsiteX14" fmla="*/ 33424 w 35088"/>
                    <a:gd name="connsiteY14" fmla="*/ 10372 h 21897"/>
                    <a:gd name="connsiteX15" fmla="*/ 33424 w 35088"/>
                    <a:gd name="connsiteY15" fmla="*/ 10372 h 21897"/>
                    <a:gd name="connsiteX16" fmla="*/ 33424 w 35088"/>
                    <a:gd name="connsiteY16" fmla="*/ 10372 h 21897"/>
                    <a:gd name="connsiteX17" fmla="*/ 33424 w 35088"/>
                    <a:gd name="connsiteY17" fmla="*/ 10372 h 21897"/>
                    <a:gd name="connsiteX18" fmla="*/ 33424 w 35088"/>
                    <a:gd name="connsiteY18" fmla="*/ 10372 h 21897"/>
                    <a:gd name="connsiteX19" fmla="*/ 33424 w 35088"/>
                    <a:gd name="connsiteY19" fmla="*/ 10372 h 21897"/>
                    <a:gd name="connsiteX20" fmla="*/ 33424 w 35088"/>
                    <a:gd name="connsiteY20" fmla="*/ 10372 h 21897"/>
                    <a:gd name="connsiteX21" fmla="*/ 32271 w 35088"/>
                    <a:gd name="connsiteY21" fmla="*/ 10372 h 21897"/>
                    <a:gd name="connsiteX22" fmla="*/ 13830 w 35088"/>
                    <a:gd name="connsiteY22" fmla="*/ 0 h 21897"/>
                    <a:gd name="connsiteX23" fmla="*/ 13830 w 35088"/>
                    <a:gd name="connsiteY23" fmla="*/ 0 h 21897"/>
                    <a:gd name="connsiteX24" fmla="*/ 13830 w 35088"/>
                    <a:gd name="connsiteY24" fmla="*/ 0 h 21897"/>
                    <a:gd name="connsiteX25" fmla="*/ 13830 w 35088"/>
                    <a:gd name="connsiteY25" fmla="*/ 3457 h 21897"/>
                    <a:gd name="connsiteX26" fmla="*/ 12678 w 35088"/>
                    <a:gd name="connsiteY26" fmla="*/ 4610 h 21897"/>
                    <a:gd name="connsiteX27" fmla="*/ 0 w 35088"/>
                    <a:gd name="connsiteY27" fmla="*/ 11525 h 21897"/>
                    <a:gd name="connsiteX28" fmla="*/ 1153 w 35088"/>
                    <a:gd name="connsiteY28" fmla="*/ 11525 h 21897"/>
                    <a:gd name="connsiteX29" fmla="*/ 19593 w 35088"/>
                    <a:gd name="connsiteY29" fmla="*/ 21898 h 21897"/>
                    <a:gd name="connsiteX30" fmla="*/ 20746 w 35088"/>
                    <a:gd name="connsiteY30" fmla="*/ 21898 h 21897"/>
                    <a:gd name="connsiteX31" fmla="*/ 20746 w 35088"/>
                    <a:gd name="connsiteY31" fmla="*/ 21898 h 21897"/>
                    <a:gd name="connsiteX32" fmla="*/ 21898 w 35088"/>
                    <a:gd name="connsiteY32" fmla="*/ 21898 h 21897"/>
                    <a:gd name="connsiteX33" fmla="*/ 21898 w 35088"/>
                    <a:gd name="connsiteY33" fmla="*/ 21898 h 21897"/>
                    <a:gd name="connsiteX34" fmla="*/ 23051 w 35088"/>
                    <a:gd name="connsiteY34" fmla="*/ 21898 h 21897"/>
                    <a:gd name="connsiteX35" fmla="*/ 23051 w 35088"/>
                    <a:gd name="connsiteY35" fmla="*/ 21898 h 21897"/>
                    <a:gd name="connsiteX36" fmla="*/ 24203 w 35088"/>
                    <a:gd name="connsiteY36" fmla="*/ 21898 h 21897"/>
                    <a:gd name="connsiteX37" fmla="*/ 34576 w 35088"/>
                    <a:gd name="connsiteY37" fmla="*/ 12677 h 21897"/>
                    <a:gd name="connsiteX38" fmla="*/ 34576 w 35088"/>
                    <a:gd name="connsiteY38" fmla="*/ 12677 h 21897"/>
                    <a:gd name="connsiteX39" fmla="*/ 34576 w 35088"/>
                    <a:gd name="connsiteY39" fmla="*/ 12677 h 21897"/>
                    <a:gd name="connsiteX40" fmla="*/ 34576 w 35088"/>
                    <a:gd name="connsiteY40" fmla="*/ 12677 h 218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</a:cxnLst>
                  <a:rect l="l" t="t" r="r" b="b"/>
                  <a:pathLst>
                    <a:path w="35088" h="21897">
                      <a:moveTo>
                        <a:pt x="34576" y="12677"/>
                      </a:moveTo>
                      <a:cubicBezTo>
                        <a:pt x="34576" y="12677"/>
                        <a:pt x="34576" y="11525"/>
                        <a:pt x="34576" y="12677"/>
                      </a:cubicBezTo>
                      <a:lnTo>
                        <a:pt x="34576" y="12677"/>
                      </a:lnTo>
                      <a:lnTo>
                        <a:pt x="34576" y="9220"/>
                      </a:lnTo>
                      <a:lnTo>
                        <a:pt x="33424" y="10372"/>
                      </a:lnTo>
                      <a:cubicBezTo>
                        <a:pt x="33424" y="10372"/>
                        <a:pt x="33424" y="10372"/>
                        <a:pt x="33424" y="10372"/>
                      </a:cubicBezTo>
                      <a:cubicBezTo>
                        <a:pt x="33424" y="10372"/>
                        <a:pt x="33424" y="10372"/>
                        <a:pt x="33424" y="10372"/>
                      </a:cubicBezTo>
                      <a:cubicBezTo>
                        <a:pt x="33424" y="10372"/>
                        <a:pt x="33424" y="10372"/>
                        <a:pt x="33424" y="10372"/>
                      </a:cubicBezTo>
                      <a:cubicBezTo>
                        <a:pt x="33424" y="10372"/>
                        <a:pt x="33424" y="10372"/>
                        <a:pt x="33424" y="10372"/>
                      </a:cubicBezTo>
                      <a:cubicBezTo>
                        <a:pt x="33424" y="10372"/>
                        <a:pt x="33424" y="10372"/>
                        <a:pt x="33424" y="10372"/>
                      </a:cubicBezTo>
                      <a:cubicBezTo>
                        <a:pt x="33424" y="10372"/>
                        <a:pt x="33424" y="10372"/>
                        <a:pt x="33424" y="10372"/>
                      </a:cubicBezTo>
                      <a:cubicBezTo>
                        <a:pt x="33424" y="10372"/>
                        <a:pt x="33424" y="10372"/>
                        <a:pt x="33424" y="10372"/>
                      </a:cubicBezTo>
                      <a:cubicBezTo>
                        <a:pt x="33424" y="10372"/>
                        <a:pt x="33424" y="10372"/>
                        <a:pt x="33424" y="10372"/>
                      </a:cubicBezTo>
                      <a:lnTo>
                        <a:pt x="33424" y="10372"/>
                      </a:lnTo>
                      <a:lnTo>
                        <a:pt x="33424" y="10372"/>
                      </a:lnTo>
                      <a:cubicBezTo>
                        <a:pt x="33424" y="10372"/>
                        <a:pt x="33424" y="10372"/>
                        <a:pt x="33424" y="10372"/>
                      </a:cubicBezTo>
                      <a:cubicBezTo>
                        <a:pt x="33424" y="10372"/>
                        <a:pt x="33424" y="10372"/>
                        <a:pt x="33424" y="10372"/>
                      </a:cubicBezTo>
                      <a:cubicBezTo>
                        <a:pt x="33424" y="10372"/>
                        <a:pt x="33424" y="10372"/>
                        <a:pt x="33424" y="10372"/>
                      </a:cubicBezTo>
                      <a:cubicBezTo>
                        <a:pt x="33424" y="10372"/>
                        <a:pt x="33424" y="10372"/>
                        <a:pt x="33424" y="10372"/>
                      </a:cubicBezTo>
                      <a:cubicBezTo>
                        <a:pt x="33424" y="10372"/>
                        <a:pt x="33424" y="10372"/>
                        <a:pt x="33424" y="10372"/>
                      </a:cubicBezTo>
                      <a:cubicBezTo>
                        <a:pt x="33424" y="10372"/>
                        <a:pt x="33424" y="10372"/>
                        <a:pt x="33424" y="10372"/>
                      </a:cubicBezTo>
                      <a:cubicBezTo>
                        <a:pt x="33424" y="10372"/>
                        <a:pt x="32271" y="10372"/>
                        <a:pt x="32271" y="10372"/>
                      </a:cubicBezTo>
                      <a:lnTo>
                        <a:pt x="13830" y="0"/>
                      </a:lnTo>
                      <a:lnTo>
                        <a:pt x="13830" y="0"/>
                      </a:lnTo>
                      <a:cubicBezTo>
                        <a:pt x="13830" y="0"/>
                        <a:pt x="13830" y="0"/>
                        <a:pt x="13830" y="0"/>
                      </a:cubicBezTo>
                      <a:lnTo>
                        <a:pt x="13830" y="3457"/>
                      </a:lnTo>
                      <a:cubicBezTo>
                        <a:pt x="13830" y="3457"/>
                        <a:pt x="13830" y="4610"/>
                        <a:pt x="12678" y="4610"/>
                      </a:cubicBezTo>
                      <a:lnTo>
                        <a:pt x="0" y="11525"/>
                      </a:lnTo>
                      <a:cubicBezTo>
                        <a:pt x="0" y="11525"/>
                        <a:pt x="0" y="11525"/>
                        <a:pt x="1153" y="11525"/>
                      </a:cubicBezTo>
                      <a:lnTo>
                        <a:pt x="19593" y="21898"/>
                      </a:lnTo>
                      <a:cubicBezTo>
                        <a:pt x="19593" y="21898"/>
                        <a:pt x="20746" y="21898"/>
                        <a:pt x="20746" y="21898"/>
                      </a:cubicBezTo>
                      <a:cubicBezTo>
                        <a:pt x="20746" y="21898"/>
                        <a:pt x="20746" y="21898"/>
                        <a:pt x="20746" y="21898"/>
                      </a:cubicBezTo>
                      <a:cubicBezTo>
                        <a:pt x="20746" y="21898"/>
                        <a:pt x="21898" y="21898"/>
                        <a:pt x="21898" y="21898"/>
                      </a:cubicBezTo>
                      <a:lnTo>
                        <a:pt x="21898" y="21898"/>
                      </a:lnTo>
                      <a:cubicBezTo>
                        <a:pt x="21898" y="21898"/>
                        <a:pt x="23051" y="21898"/>
                        <a:pt x="23051" y="21898"/>
                      </a:cubicBezTo>
                      <a:lnTo>
                        <a:pt x="23051" y="21898"/>
                      </a:lnTo>
                      <a:cubicBezTo>
                        <a:pt x="23051" y="21898"/>
                        <a:pt x="24203" y="21898"/>
                        <a:pt x="24203" y="21898"/>
                      </a:cubicBezTo>
                      <a:lnTo>
                        <a:pt x="34576" y="12677"/>
                      </a:lnTo>
                      <a:cubicBezTo>
                        <a:pt x="34576" y="12677"/>
                        <a:pt x="34576" y="12677"/>
                        <a:pt x="34576" y="12677"/>
                      </a:cubicBezTo>
                      <a:cubicBezTo>
                        <a:pt x="35728" y="12677"/>
                        <a:pt x="34576" y="12677"/>
                        <a:pt x="34576" y="12677"/>
                      </a:cubicBezTo>
                      <a:cubicBezTo>
                        <a:pt x="34576" y="12677"/>
                        <a:pt x="34576" y="12677"/>
                        <a:pt x="34576" y="1267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11708457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785" name="Freeform: Shape 4784">
                  <a:extLst>
                    <a:ext uri="{FF2B5EF4-FFF2-40B4-BE49-F238E27FC236}">
                      <a16:creationId xmlns:a16="http://schemas.microsoft.com/office/drawing/2014/main" id="{16649E47-8699-5E67-3165-37EC585B24C7}"/>
                    </a:ext>
                  </a:extLst>
                </p:cNvPr>
                <p:cNvSpPr/>
                <p:nvPr/>
              </p:nvSpPr>
              <p:spPr>
                <a:xfrm>
                  <a:off x="8621759" y="8674378"/>
                  <a:ext cx="35728" cy="21898"/>
                </a:xfrm>
                <a:custGeom>
                  <a:avLst/>
                  <a:gdLst>
                    <a:gd name="connsiteX0" fmla="*/ 35728 w 35728"/>
                    <a:gd name="connsiteY0" fmla="*/ 12678 h 21898"/>
                    <a:gd name="connsiteX1" fmla="*/ 35728 w 35728"/>
                    <a:gd name="connsiteY1" fmla="*/ 12678 h 21898"/>
                    <a:gd name="connsiteX2" fmla="*/ 35728 w 35728"/>
                    <a:gd name="connsiteY2" fmla="*/ 12678 h 21898"/>
                    <a:gd name="connsiteX3" fmla="*/ 35728 w 35728"/>
                    <a:gd name="connsiteY3" fmla="*/ 9221 h 21898"/>
                    <a:gd name="connsiteX4" fmla="*/ 34576 w 35728"/>
                    <a:gd name="connsiteY4" fmla="*/ 10373 h 21898"/>
                    <a:gd name="connsiteX5" fmla="*/ 33423 w 35728"/>
                    <a:gd name="connsiteY5" fmla="*/ 10373 h 21898"/>
                    <a:gd name="connsiteX6" fmla="*/ 33423 w 35728"/>
                    <a:gd name="connsiteY6" fmla="*/ 10373 h 21898"/>
                    <a:gd name="connsiteX7" fmla="*/ 33423 w 35728"/>
                    <a:gd name="connsiteY7" fmla="*/ 10373 h 21898"/>
                    <a:gd name="connsiteX8" fmla="*/ 33423 w 35728"/>
                    <a:gd name="connsiteY8" fmla="*/ 10373 h 21898"/>
                    <a:gd name="connsiteX9" fmla="*/ 33423 w 35728"/>
                    <a:gd name="connsiteY9" fmla="*/ 10373 h 21898"/>
                    <a:gd name="connsiteX10" fmla="*/ 33423 w 35728"/>
                    <a:gd name="connsiteY10" fmla="*/ 10373 h 21898"/>
                    <a:gd name="connsiteX11" fmla="*/ 33423 w 35728"/>
                    <a:gd name="connsiteY11" fmla="*/ 10373 h 21898"/>
                    <a:gd name="connsiteX12" fmla="*/ 33423 w 35728"/>
                    <a:gd name="connsiteY12" fmla="*/ 10373 h 21898"/>
                    <a:gd name="connsiteX13" fmla="*/ 33423 w 35728"/>
                    <a:gd name="connsiteY13" fmla="*/ 10373 h 21898"/>
                    <a:gd name="connsiteX14" fmla="*/ 33423 w 35728"/>
                    <a:gd name="connsiteY14" fmla="*/ 10373 h 21898"/>
                    <a:gd name="connsiteX15" fmla="*/ 33423 w 35728"/>
                    <a:gd name="connsiteY15" fmla="*/ 10373 h 21898"/>
                    <a:gd name="connsiteX16" fmla="*/ 33423 w 35728"/>
                    <a:gd name="connsiteY16" fmla="*/ 10373 h 21898"/>
                    <a:gd name="connsiteX17" fmla="*/ 33423 w 35728"/>
                    <a:gd name="connsiteY17" fmla="*/ 10373 h 21898"/>
                    <a:gd name="connsiteX18" fmla="*/ 33423 w 35728"/>
                    <a:gd name="connsiteY18" fmla="*/ 10373 h 21898"/>
                    <a:gd name="connsiteX19" fmla="*/ 33423 w 35728"/>
                    <a:gd name="connsiteY19" fmla="*/ 10373 h 21898"/>
                    <a:gd name="connsiteX20" fmla="*/ 33423 w 35728"/>
                    <a:gd name="connsiteY20" fmla="*/ 10373 h 21898"/>
                    <a:gd name="connsiteX21" fmla="*/ 32271 w 35728"/>
                    <a:gd name="connsiteY21" fmla="*/ 10373 h 21898"/>
                    <a:gd name="connsiteX22" fmla="*/ 13830 w 35728"/>
                    <a:gd name="connsiteY22" fmla="*/ 0 h 21898"/>
                    <a:gd name="connsiteX23" fmla="*/ 13830 w 35728"/>
                    <a:gd name="connsiteY23" fmla="*/ 0 h 21898"/>
                    <a:gd name="connsiteX24" fmla="*/ 13830 w 35728"/>
                    <a:gd name="connsiteY24" fmla="*/ 0 h 21898"/>
                    <a:gd name="connsiteX25" fmla="*/ 13830 w 35728"/>
                    <a:gd name="connsiteY25" fmla="*/ 3458 h 21898"/>
                    <a:gd name="connsiteX26" fmla="*/ 12678 w 35728"/>
                    <a:gd name="connsiteY26" fmla="*/ 4610 h 21898"/>
                    <a:gd name="connsiteX27" fmla="*/ 0 w 35728"/>
                    <a:gd name="connsiteY27" fmla="*/ 11525 h 21898"/>
                    <a:gd name="connsiteX28" fmla="*/ 1153 w 35728"/>
                    <a:gd name="connsiteY28" fmla="*/ 11525 h 21898"/>
                    <a:gd name="connsiteX29" fmla="*/ 19593 w 35728"/>
                    <a:gd name="connsiteY29" fmla="*/ 21898 h 21898"/>
                    <a:gd name="connsiteX30" fmla="*/ 20745 w 35728"/>
                    <a:gd name="connsiteY30" fmla="*/ 21898 h 21898"/>
                    <a:gd name="connsiteX31" fmla="*/ 20745 w 35728"/>
                    <a:gd name="connsiteY31" fmla="*/ 21898 h 21898"/>
                    <a:gd name="connsiteX32" fmla="*/ 21898 w 35728"/>
                    <a:gd name="connsiteY32" fmla="*/ 21898 h 21898"/>
                    <a:gd name="connsiteX33" fmla="*/ 21898 w 35728"/>
                    <a:gd name="connsiteY33" fmla="*/ 21898 h 21898"/>
                    <a:gd name="connsiteX34" fmla="*/ 23051 w 35728"/>
                    <a:gd name="connsiteY34" fmla="*/ 21898 h 21898"/>
                    <a:gd name="connsiteX35" fmla="*/ 23051 w 35728"/>
                    <a:gd name="connsiteY35" fmla="*/ 21898 h 21898"/>
                    <a:gd name="connsiteX36" fmla="*/ 24203 w 35728"/>
                    <a:gd name="connsiteY36" fmla="*/ 21898 h 21898"/>
                    <a:gd name="connsiteX37" fmla="*/ 35728 w 35728"/>
                    <a:gd name="connsiteY37" fmla="*/ 12678 h 21898"/>
                    <a:gd name="connsiteX38" fmla="*/ 35728 w 35728"/>
                    <a:gd name="connsiteY38" fmla="*/ 12678 h 21898"/>
                    <a:gd name="connsiteX39" fmla="*/ 35728 w 35728"/>
                    <a:gd name="connsiteY39" fmla="*/ 12678 h 21898"/>
                    <a:gd name="connsiteX40" fmla="*/ 35728 w 35728"/>
                    <a:gd name="connsiteY40" fmla="*/ 12678 h 218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</a:cxnLst>
                  <a:rect l="l" t="t" r="r" b="b"/>
                  <a:pathLst>
                    <a:path w="35728" h="21898">
                      <a:moveTo>
                        <a:pt x="35728" y="12678"/>
                      </a:moveTo>
                      <a:cubicBezTo>
                        <a:pt x="35728" y="12678"/>
                        <a:pt x="35728" y="12678"/>
                        <a:pt x="35728" y="12678"/>
                      </a:cubicBezTo>
                      <a:lnTo>
                        <a:pt x="35728" y="12678"/>
                      </a:lnTo>
                      <a:lnTo>
                        <a:pt x="35728" y="9221"/>
                      </a:lnTo>
                      <a:lnTo>
                        <a:pt x="34576" y="10373"/>
                      </a:lnTo>
                      <a:cubicBezTo>
                        <a:pt x="34576" y="10373"/>
                        <a:pt x="34576" y="10373"/>
                        <a:pt x="33423" y="10373"/>
                      </a:cubicBezTo>
                      <a:cubicBezTo>
                        <a:pt x="33423" y="10373"/>
                        <a:pt x="33423" y="10373"/>
                        <a:pt x="33423" y="10373"/>
                      </a:cubicBezTo>
                      <a:cubicBezTo>
                        <a:pt x="33423" y="10373"/>
                        <a:pt x="33423" y="10373"/>
                        <a:pt x="33423" y="10373"/>
                      </a:cubicBezTo>
                      <a:lnTo>
                        <a:pt x="33423" y="10373"/>
                      </a:lnTo>
                      <a:cubicBezTo>
                        <a:pt x="33423" y="10373"/>
                        <a:pt x="33423" y="10373"/>
                        <a:pt x="33423" y="10373"/>
                      </a:cubicBezTo>
                      <a:cubicBezTo>
                        <a:pt x="33423" y="10373"/>
                        <a:pt x="33423" y="10373"/>
                        <a:pt x="33423" y="10373"/>
                      </a:cubicBezTo>
                      <a:cubicBezTo>
                        <a:pt x="33423" y="10373"/>
                        <a:pt x="33423" y="10373"/>
                        <a:pt x="33423" y="10373"/>
                      </a:cubicBezTo>
                      <a:cubicBezTo>
                        <a:pt x="33423" y="10373"/>
                        <a:pt x="33423" y="10373"/>
                        <a:pt x="33423" y="10373"/>
                      </a:cubicBezTo>
                      <a:lnTo>
                        <a:pt x="33423" y="10373"/>
                      </a:lnTo>
                      <a:lnTo>
                        <a:pt x="33423" y="10373"/>
                      </a:lnTo>
                      <a:cubicBezTo>
                        <a:pt x="33423" y="10373"/>
                        <a:pt x="33423" y="10373"/>
                        <a:pt x="33423" y="10373"/>
                      </a:cubicBezTo>
                      <a:cubicBezTo>
                        <a:pt x="33423" y="10373"/>
                        <a:pt x="33423" y="10373"/>
                        <a:pt x="33423" y="10373"/>
                      </a:cubicBezTo>
                      <a:cubicBezTo>
                        <a:pt x="33423" y="10373"/>
                        <a:pt x="33423" y="10373"/>
                        <a:pt x="33423" y="10373"/>
                      </a:cubicBezTo>
                      <a:cubicBezTo>
                        <a:pt x="33423" y="10373"/>
                        <a:pt x="33423" y="10373"/>
                        <a:pt x="33423" y="10373"/>
                      </a:cubicBezTo>
                      <a:cubicBezTo>
                        <a:pt x="33423" y="10373"/>
                        <a:pt x="33423" y="10373"/>
                        <a:pt x="33423" y="10373"/>
                      </a:cubicBezTo>
                      <a:cubicBezTo>
                        <a:pt x="33423" y="10373"/>
                        <a:pt x="33423" y="10373"/>
                        <a:pt x="33423" y="10373"/>
                      </a:cubicBezTo>
                      <a:cubicBezTo>
                        <a:pt x="33423" y="10373"/>
                        <a:pt x="33423" y="10373"/>
                        <a:pt x="32271" y="10373"/>
                      </a:cubicBezTo>
                      <a:lnTo>
                        <a:pt x="13830" y="0"/>
                      </a:lnTo>
                      <a:lnTo>
                        <a:pt x="13830" y="0"/>
                      </a:lnTo>
                      <a:cubicBezTo>
                        <a:pt x="13830" y="0"/>
                        <a:pt x="13830" y="0"/>
                        <a:pt x="13830" y="0"/>
                      </a:cubicBezTo>
                      <a:lnTo>
                        <a:pt x="13830" y="3458"/>
                      </a:lnTo>
                      <a:cubicBezTo>
                        <a:pt x="13830" y="3458"/>
                        <a:pt x="13830" y="4610"/>
                        <a:pt x="12678" y="4610"/>
                      </a:cubicBezTo>
                      <a:lnTo>
                        <a:pt x="0" y="11525"/>
                      </a:lnTo>
                      <a:cubicBezTo>
                        <a:pt x="0" y="11525"/>
                        <a:pt x="0" y="11525"/>
                        <a:pt x="1153" y="11525"/>
                      </a:cubicBezTo>
                      <a:lnTo>
                        <a:pt x="19593" y="21898"/>
                      </a:lnTo>
                      <a:cubicBezTo>
                        <a:pt x="19593" y="21898"/>
                        <a:pt x="20745" y="21898"/>
                        <a:pt x="20745" y="21898"/>
                      </a:cubicBezTo>
                      <a:cubicBezTo>
                        <a:pt x="20745" y="21898"/>
                        <a:pt x="20745" y="21898"/>
                        <a:pt x="20745" y="21898"/>
                      </a:cubicBezTo>
                      <a:cubicBezTo>
                        <a:pt x="20745" y="21898"/>
                        <a:pt x="21898" y="21898"/>
                        <a:pt x="21898" y="21898"/>
                      </a:cubicBezTo>
                      <a:lnTo>
                        <a:pt x="21898" y="21898"/>
                      </a:lnTo>
                      <a:cubicBezTo>
                        <a:pt x="21898" y="21898"/>
                        <a:pt x="23051" y="21898"/>
                        <a:pt x="23051" y="21898"/>
                      </a:cubicBezTo>
                      <a:lnTo>
                        <a:pt x="23051" y="21898"/>
                      </a:lnTo>
                      <a:cubicBezTo>
                        <a:pt x="23051" y="21898"/>
                        <a:pt x="24203" y="21898"/>
                        <a:pt x="24203" y="21898"/>
                      </a:cubicBezTo>
                      <a:lnTo>
                        <a:pt x="35728" y="12678"/>
                      </a:lnTo>
                      <a:cubicBezTo>
                        <a:pt x="35728" y="13830"/>
                        <a:pt x="35728" y="13830"/>
                        <a:pt x="35728" y="12678"/>
                      </a:cubicBezTo>
                      <a:cubicBezTo>
                        <a:pt x="35728" y="13830"/>
                        <a:pt x="35728" y="13830"/>
                        <a:pt x="35728" y="12678"/>
                      </a:cubicBezTo>
                      <a:cubicBezTo>
                        <a:pt x="35728" y="12678"/>
                        <a:pt x="35728" y="12678"/>
                        <a:pt x="35728" y="12678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11708459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786" name="Freeform: Shape 4785">
                  <a:extLst>
                    <a:ext uri="{FF2B5EF4-FFF2-40B4-BE49-F238E27FC236}">
                      <a16:creationId xmlns:a16="http://schemas.microsoft.com/office/drawing/2014/main" id="{6FFC714A-384D-BE04-31A3-8FAF63A65B8D}"/>
                    </a:ext>
                  </a:extLst>
                </p:cNvPr>
                <p:cNvSpPr/>
                <p:nvPr/>
              </p:nvSpPr>
              <p:spPr>
                <a:xfrm>
                  <a:off x="8649420" y="8689361"/>
                  <a:ext cx="34575" cy="23050"/>
                </a:xfrm>
                <a:custGeom>
                  <a:avLst/>
                  <a:gdLst>
                    <a:gd name="connsiteX0" fmla="*/ 34576 w 34575"/>
                    <a:gd name="connsiteY0" fmla="*/ 12677 h 23050"/>
                    <a:gd name="connsiteX1" fmla="*/ 34576 w 34575"/>
                    <a:gd name="connsiteY1" fmla="*/ 12677 h 23050"/>
                    <a:gd name="connsiteX2" fmla="*/ 34576 w 34575"/>
                    <a:gd name="connsiteY2" fmla="*/ 12677 h 23050"/>
                    <a:gd name="connsiteX3" fmla="*/ 34576 w 34575"/>
                    <a:gd name="connsiteY3" fmla="*/ 9220 h 23050"/>
                    <a:gd name="connsiteX4" fmla="*/ 33423 w 34575"/>
                    <a:gd name="connsiteY4" fmla="*/ 10372 h 23050"/>
                    <a:gd name="connsiteX5" fmla="*/ 33423 w 34575"/>
                    <a:gd name="connsiteY5" fmla="*/ 10372 h 23050"/>
                    <a:gd name="connsiteX6" fmla="*/ 33423 w 34575"/>
                    <a:gd name="connsiteY6" fmla="*/ 10372 h 23050"/>
                    <a:gd name="connsiteX7" fmla="*/ 33423 w 34575"/>
                    <a:gd name="connsiteY7" fmla="*/ 10372 h 23050"/>
                    <a:gd name="connsiteX8" fmla="*/ 33423 w 34575"/>
                    <a:gd name="connsiteY8" fmla="*/ 10372 h 23050"/>
                    <a:gd name="connsiteX9" fmla="*/ 33423 w 34575"/>
                    <a:gd name="connsiteY9" fmla="*/ 10372 h 23050"/>
                    <a:gd name="connsiteX10" fmla="*/ 33423 w 34575"/>
                    <a:gd name="connsiteY10" fmla="*/ 10372 h 23050"/>
                    <a:gd name="connsiteX11" fmla="*/ 33423 w 34575"/>
                    <a:gd name="connsiteY11" fmla="*/ 10372 h 23050"/>
                    <a:gd name="connsiteX12" fmla="*/ 33423 w 34575"/>
                    <a:gd name="connsiteY12" fmla="*/ 10372 h 23050"/>
                    <a:gd name="connsiteX13" fmla="*/ 33423 w 34575"/>
                    <a:gd name="connsiteY13" fmla="*/ 10372 h 23050"/>
                    <a:gd name="connsiteX14" fmla="*/ 33423 w 34575"/>
                    <a:gd name="connsiteY14" fmla="*/ 10372 h 23050"/>
                    <a:gd name="connsiteX15" fmla="*/ 33423 w 34575"/>
                    <a:gd name="connsiteY15" fmla="*/ 10372 h 23050"/>
                    <a:gd name="connsiteX16" fmla="*/ 33423 w 34575"/>
                    <a:gd name="connsiteY16" fmla="*/ 10372 h 23050"/>
                    <a:gd name="connsiteX17" fmla="*/ 33423 w 34575"/>
                    <a:gd name="connsiteY17" fmla="*/ 10372 h 23050"/>
                    <a:gd name="connsiteX18" fmla="*/ 33423 w 34575"/>
                    <a:gd name="connsiteY18" fmla="*/ 10372 h 23050"/>
                    <a:gd name="connsiteX19" fmla="*/ 33423 w 34575"/>
                    <a:gd name="connsiteY19" fmla="*/ 10372 h 23050"/>
                    <a:gd name="connsiteX20" fmla="*/ 33423 w 34575"/>
                    <a:gd name="connsiteY20" fmla="*/ 10372 h 23050"/>
                    <a:gd name="connsiteX21" fmla="*/ 32271 w 34575"/>
                    <a:gd name="connsiteY21" fmla="*/ 10372 h 23050"/>
                    <a:gd name="connsiteX22" fmla="*/ 13830 w 34575"/>
                    <a:gd name="connsiteY22" fmla="*/ 0 h 23050"/>
                    <a:gd name="connsiteX23" fmla="*/ 13830 w 34575"/>
                    <a:gd name="connsiteY23" fmla="*/ 0 h 23050"/>
                    <a:gd name="connsiteX24" fmla="*/ 13830 w 34575"/>
                    <a:gd name="connsiteY24" fmla="*/ 0 h 23050"/>
                    <a:gd name="connsiteX25" fmla="*/ 13830 w 34575"/>
                    <a:gd name="connsiteY25" fmla="*/ 3457 h 23050"/>
                    <a:gd name="connsiteX26" fmla="*/ 12678 w 34575"/>
                    <a:gd name="connsiteY26" fmla="*/ 4610 h 23050"/>
                    <a:gd name="connsiteX27" fmla="*/ 0 w 34575"/>
                    <a:gd name="connsiteY27" fmla="*/ 11525 h 23050"/>
                    <a:gd name="connsiteX28" fmla="*/ 1153 w 34575"/>
                    <a:gd name="connsiteY28" fmla="*/ 12677 h 23050"/>
                    <a:gd name="connsiteX29" fmla="*/ 19593 w 34575"/>
                    <a:gd name="connsiteY29" fmla="*/ 23051 h 23050"/>
                    <a:gd name="connsiteX30" fmla="*/ 20746 w 34575"/>
                    <a:gd name="connsiteY30" fmla="*/ 23051 h 23050"/>
                    <a:gd name="connsiteX31" fmla="*/ 20746 w 34575"/>
                    <a:gd name="connsiteY31" fmla="*/ 23051 h 23050"/>
                    <a:gd name="connsiteX32" fmla="*/ 21898 w 34575"/>
                    <a:gd name="connsiteY32" fmla="*/ 23051 h 23050"/>
                    <a:gd name="connsiteX33" fmla="*/ 21898 w 34575"/>
                    <a:gd name="connsiteY33" fmla="*/ 23051 h 23050"/>
                    <a:gd name="connsiteX34" fmla="*/ 23051 w 34575"/>
                    <a:gd name="connsiteY34" fmla="*/ 23051 h 23050"/>
                    <a:gd name="connsiteX35" fmla="*/ 23051 w 34575"/>
                    <a:gd name="connsiteY35" fmla="*/ 23051 h 23050"/>
                    <a:gd name="connsiteX36" fmla="*/ 24203 w 34575"/>
                    <a:gd name="connsiteY36" fmla="*/ 23051 h 23050"/>
                    <a:gd name="connsiteX37" fmla="*/ 34576 w 34575"/>
                    <a:gd name="connsiteY37" fmla="*/ 12677 h 23050"/>
                    <a:gd name="connsiteX38" fmla="*/ 34576 w 34575"/>
                    <a:gd name="connsiteY38" fmla="*/ 12677 h 23050"/>
                    <a:gd name="connsiteX39" fmla="*/ 34576 w 34575"/>
                    <a:gd name="connsiteY39" fmla="*/ 12677 h 23050"/>
                    <a:gd name="connsiteX40" fmla="*/ 34576 w 34575"/>
                    <a:gd name="connsiteY40" fmla="*/ 12677 h 23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</a:cxnLst>
                  <a:rect l="l" t="t" r="r" b="b"/>
                  <a:pathLst>
                    <a:path w="34575" h="23050">
                      <a:moveTo>
                        <a:pt x="34576" y="12677"/>
                      </a:moveTo>
                      <a:cubicBezTo>
                        <a:pt x="34576" y="12677"/>
                        <a:pt x="34576" y="12677"/>
                        <a:pt x="34576" y="12677"/>
                      </a:cubicBezTo>
                      <a:lnTo>
                        <a:pt x="34576" y="12677"/>
                      </a:lnTo>
                      <a:lnTo>
                        <a:pt x="34576" y="9220"/>
                      </a:lnTo>
                      <a:lnTo>
                        <a:pt x="33423" y="10372"/>
                      </a:lnTo>
                      <a:cubicBezTo>
                        <a:pt x="33423" y="10372"/>
                        <a:pt x="33423" y="10372"/>
                        <a:pt x="33423" y="10372"/>
                      </a:cubicBezTo>
                      <a:cubicBezTo>
                        <a:pt x="33423" y="10372"/>
                        <a:pt x="33423" y="10372"/>
                        <a:pt x="33423" y="10372"/>
                      </a:cubicBezTo>
                      <a:cubicBezTo>
                        <a:pt x="33423" y="10372"/>
                        <a:pt x="33423" y="10372"/>
                        <a:pt x="33423" y="10372"/>
                      </a:cubicBezTo>
                      <a:lnTo>
                        <a:pt x="33423" y="10372"/>
                      </a:lnTo>
                      <a:cubicBezTo>
                        <a:pt x="33423" y="10372"/>
                        <a:pt x="33423" y="10372"/>
                        <a:pt x="33423" y="10372"/>
                      </a:cubicBezTo>
                      <a:cubicBezTo>
                        <a:pt x="33423" y="10372"/>
                        <a:pt x="33423" y="10372"/>
                        <a:pt x="33423" y="10372"/>
                      </a:cubicBezTo>
                      <a:cubicBezTo>
                        <a:pt x="33423" y="10372"/>
                        <a:pt x="33423" y="10372"/>
                        <a:pt x="33423" y="10372"/>
                      </a:cubicBezTo>
                      <a:cubicBezTo>
                        <a:pt x="33423" y="10372"/>
                        <a:pt x="33423" y="10372"/>
                        <a:pt x="33423" y="10372"/>
                      </a:cubicBezTo>
                      <a:cubicBezTo>
                        <a:pt x="33423" y="10372"/>
                        <a:pt x="33423" y="10372"/>
                        <a:pt x="33423" y="10372"/>
                      </a:cubicBezTo>
                      <a:lnTo>
                        <a:pt x="33423" y="10372"/>
                      </a:lnTo>
                      <a:cubicBezTo>
                        <a:pt x="33423" y="10372"/>
                        <a:pt x="33423" y="10372"/>
                        <a:pt x="33423" y="10372"/>
                      </a:cubicBezTo>
                      <a:cubicBezTo>
                        <a:pt x="33423" y="10372"/>
                        <a:pt x="33423" y="10372"/>
                        <a:pt x="33423" y="10372"/>
                      </a:cubicBezTo>
                      <a:cubicBezTo>
                        <a:pt x="33423" y="10372"/>
                        <a:pt x="33423" y="10372"/>
                        <a:pt x="33423" y="10372"/>
                      </a:cubicBezTo>
                      <a:cubicBezTo>
                        <a:pt x="33423" y="10372"/>
                        <a:pt x="33423" y="10372"/>
                        <a:pt x="33423" y="10372"/>
                      </a:cubicBezTo>
                      <a:cubicBezTo>
                        <a:pt x="33423" y="10372"/>
                        <a:pt x="33423" y="10372"/>
                        <a:pt x="33423" y="10372"/>
                      </a:cubicBezTo>
                      <a:cubicBezTo>
                        <a:pt x="33423" y="10372"/>
                        <a:pt x="33423" y="10372"/>
                        <a:pt x="33423" y="10372"/>
                      </a:cubicBezTo>
                      <a:cubicBezTo>
                        <a:pt x="33423" y="10372"/>
                        <a:pt x="32271" y="10372"/>
                        <a:pt x="32271" y="10372"/>
                      </a:cubicBezTo>
                      <a:lnTo>
                        <a:pt x="13830" y="0"/>
                      </a:lnTo>
                      <a:lnTo>
                        <a:pt x="13830" y="0"/>
                      </a:lnTo>
                      <a:cubicBezTo>
                        <a:pt x="13830" y="0"/>
                        <a:pt x="13830" y="0"/>
                        <a:pt x="13830" y="0"/>
                      </a:cubicBezTo>
                      <a:lnTo>
                        <a:pt x="13830" y="3457"/>
                      </a:lnTo>
                      <a:cubicBezTo>
                        <a:pt x="13830" y="3457"/>
                        <a:pt x="13830" y="4610"/>
                        <a:pt x="12678" y="4610"/>
                      </a:cubicBezTo>
                      <a:lnTo>
                        <a:pt x="0" y="11525"/>
                      </a:lnTo>
                      <a:cubicBezTo>
                        <a:pt x="0" y="11525"/>
                        <a:pt x="0" y="11525"/>
                        <a:pt x="1153" y="12677"/>
                      </a:cubicBezTo>
                      <a:lnTo>
                        <a:pt x="19593" y="23051"/>
                      </a:lnTo>
                      <a:cubicBezTo>
                        <a:pt x="19593" y="23051"/>
                        <a:pt x="20746" y="23051"/>
                        <a:pt x="20746" y="23051"/>
                      </a:cubicBezTo>
                      <a:cubicBezTo>
                        <a:pt x="20746" y="23051"/>
                        <a:pt x="20746" y="23051"/>
                        <a:pt x="20746" y="23051"/>
                      </a:cubicBezTo>
                      <a:cubicBezTo>
                        <a:pt x="20746" y="23051"/>
                        <a:pt x="21898" y="23051"/>
                        <a:pt x="21898" y="23051"/>
                      </a:cubicBezTo>
                      <a:lnTo>
                        <a:pt x="21898" y="23051"/>
                      </a:lnTo>
                      <a:cubicBezTo>
                        <a:pt x="21898" y="23051"/>
                        <a:pt x="23051" y="23051"/>
                        <a:pt x="23051" y="23051"/>
                      </a:cubicBezTo>
                      <a:lnTo>
                        <a:pt x="23051" y="23051"/>
                      </a:lnTo>
                      <a:cubicBezTo>
                        <a:pt x="23051" y="23051"/>
                        <a:pt x="24203" y="23051"/>
                        <a:pt x="24203" y="23051"/>
                      </a:cubicBezTo>
                      <a:lnTo>
                        <a:pt x="34576" y="12677"/>
                      </a:lnTo>
                      <a:cubicBezTo>
                        <a:pt x="34576" y="13830"/>
                        <a:pt x="34576" y="12677"/>
                        <a:pt x="34576" y="12677"/>
                      </a:cubicBezTo>
                      <a:cubicBezTo>
                        <a:pt x="34576" y="12677"/>
                        <a:pt x="34576" y="12677"/>
                        <a:pt x="34576" y="12677"/>
                      </a:cubicBezTo>
                      <a:cubicBezTo>
                        <a:pt x="34576" y="12677"/>
                        <a:pt x="34576" y="12677"/>
                        <a:pt x="34576" y="1267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11708466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787" name="Freeform: Shape 4786">
                  <a:extLst>
                    <a:ext uri="{FF2B5EF4-FFF2-40B4-BE49-F238E27FC236}">
                      <a16:creationId xmlns:a16="http://schemas.microsoft.com/office/drawing/2014/main" id="{A9684D73-6ACC-AFBE-A3AF-7A4809BE4220}"/>
                    </a:ext>
                  </a:extLst>
                </p:cNvPr>
                <p:cNvSpPr/>
                <p:nvPr/>
              </p:nvSpPr>
              <p:spPr>
                <a:xfrm>
                  <a:off x="8674775" y="8703191"/>
                  <a:ext cx="35728" cy="21898"/>
                </a:xfrm>
                <a:custGeom>
                  <a:avLst/>
                  <a:gdLst>
                    <a:gd name="connsiteX0" fmla="*/ 35728 w 35728"/>
                    <a:gd name="connsiteY0" fmla="*/ 13830 h 21898"/>
                    <a:gd name="connsiteX1" fmla="*/ 35728 w 35728"/>
                    <a:gd name="connsiteY1" fmla="*/ 13830 h 21898"/>
                    <a:gd name="connsiteX2" fmla="*/ 35728 w 35728"/>
                    <a:gd name="connsiteY2" fmla="*/ 13830 h 21898"/>
                    <a:gd name="connsiteX3" fmla="*/ 35728 w 35728"/>
                    <a:gd name="connsiteY3" fmla="*/ 9221 h 21898"/>
                    <a:gd name="connsiteX4" fmla="*/ 34576 w 35728"/>
                    <a:gd name="connsiteY4" fmla="*/ 10373 h 21898"/>
                    <a:gd name="connsiteX5" fmla="*/ 33423 w 35728"/>
                    <a:gd name="connsiteY5" fmla="*/ 10373 h 21898"/>
                    <a:gd name="connsiteX6" fmla="*/ 33423 w 35728"/>
                    <a:gd name="connsiteY6" fmla="*/ 10373 h 21898"/>
                    <a:gd name="connsiteX7" fmla="*/ 33423 w 35728"/>
                    <a:gd name="connsiteY7" fmla="*/ 10373 h 21898"/>
                    <a:gd name="connsiteX8" fmla="*/ 33423 w 35728"/>
                    <a:gd name="connsiteY8" fmla="*/ 10373 h 21898"/>
                    <a:gd name="connsiteX9" fmla="*/ 33423 w 35728"/>
                    <a:gd name="connsiteY9" fmla="*/ 10373 h 21898"/>
                    <a:gd name="connsiteX10" fmla="*/ 33423 w 35728"/>
                    <a:gd name="connsiteY10" fmla="*/ 10373 h 21898"/>
                    <a:gd name="connsiteX11" fmla="*/ 33423 w 35728"/>
                    <a:gd name="connsiteY11" fmla="*/ 10373 h 21898"/>
                    <a:gd name="connsiteX12" fmla="*/ 33423 w 35728"/>
                    <a:gd name="connsiteY12" fmla="*/ 10373 h 21898"/>
                    <a:gd name="connsiteX13" fmla="*/ 33423 w 35728"/>
                    <a:gd name="connsiteY13" fmla="*/ 10373 h 21898"/>
                    <a:gd name="connsiteX14" fmla="*/ 33423 w 35728"/>
                    <a:gd name="connsiteY14" fmla="*/ 10373 h 21898"/>
                    <a:gd name="connsiteX15" fmla="*/ 33423 w 35728"/>
                    <a:gd name="connsiteY15" fmla="*/ 10373 h 21898"/>
                    <a:gd name="connsiteX16" fmla="*/ 33423 w 35728"/>
                    <a:gd name="connsiteY16" fmla="*/ 10373 h 21898"/>
                    <a:gd name="connsiteX17" fmla="*/ 33423 w 35728"/>
                    <a:gd name="connsiteY17" fmla="*/ 10373 h 21898"/>
                    <a:gd name="connsiteX18" fmla="*/ 33423 w 35728"/>
                    <a:gd name="connsiteY18" fmla="*/ 10373 h 21898"/>
                    <a:gd name="connsiteX19" fmla="*/ 33423 w 35728"/>
                    <a:gd name="connsiteY19" fmla="*/ 10373 h 21898"/>
                    <a:gd name="connsiteX20" fmla="*/ 33423 w 35728"/>
                    <a:gd name="connsiteY20" fmla="*/ 10373 h 21898"/>
                    <a:gd name="connsiteX21" fmla="*/ 32271 w 35728"/>
                    <a:gd name="connsiteY21" fmla="*/ 10373 h 21898"/>
                    <a:gd name="connsiteX22" fmla="*/ 13830 w 35728"/>
                    <a:gd name="connsiteY22" fmla="*/ 0 h 21898"/>
                    <a:gd name="connsiteX23" fmla="*/ 13830 w 35728"/>
                    <a:gd name="connsiteY23" fmla="*/ 0 h 21898"/>
                    <a:gd name="connsiteX24" fmla="*/ 13830 w 35728"/>
                    <a:gd name="connsiteY24" fmla="*/ 0 h 21898"/>
                    <a:gd name="connsiteX25" fmla="*/ 13830 w 35728"/>
                    <a:gd name="connsiteY25" fmla="*/ 3458 h 21898"/>
                    <a:gd name="connsiteX26" fmla="*/ 12678 w 35728"/>
                    <a:gd name="connsiteY26" fmla="*/ 4610 h 21898"/>
                    <a:gd name="connsiteX27" fmla="*/ 0 w 35728"/>
                    <a:gd name="connsiteY27" fmla="*/ 11525 h 21898"/>
                    <a:gd name="connsiteX28" fmla="*/ 1153 w 35728"/>
                    <a:gd name="connsiteY28" fmla="*/ 11525 h 21898"/>
                    <a:gd name="connsiteX29" fmla="*/ 19593 w 35728"/>
                    <a:gd name="connsiteY29" fmla="*/ 21898 h 21898"/>
                    <a:gd name="connsiteX30" fmla="*/ 20745 w 35728"/>
                    <a:gd name="connsiteY30" fmla="*/ 21898 h 21898"/>
                    <a:gd name="connsiteX31" fmla="*/ 20745 w 35728"/>
                    <a:gd name="connsiteY31" fmla="*/ 21898 h 21898"/>
                    <a:gd name="connsiteX32" fmla="*/ 21898 w 35728"/>
                    <a:gd name="connsiteY32" fmla="*/ 21898 h 21898"/>
                    <a:gd name="connsiteX33" fmla="*/ 21898 w 35728"/>
                    <a:gd name="connsiteY33" fmla="*/ 21898 h 21898"/>
                    <a:gd name="connsiteX34" fmla="*/ 23051 w 35728"/>
                    <a:gd name="connsiteY34" fmla="*/ 21898 h 21898"/>
                    <a:gd name="connsiteX35" fmla="*/ 23051 w 35728"/>
                    <a:gd name="connsiteY35" fmla="*/ 21898 h 21898"/>
                    <a:gd name="connsiteX36" fmla="*/ 24203 w 35728"/>
                    <a:gd name="connsiteY36" fmla="*/ 21898 h 21898"/>
                    <a:gd name="connsiteX37" fmla="*/ 35728 w 35728"/>
                    <a:gd name="connsiteY37" fmla="*/ 13830 h 21898"/>
                    <a:gd name="connsiteX38" fmla="*/ 35728 w 35728"/>
                    <a:gd name="connsiteY38" fmla="*/ 13830 h 21898"/>
                    <a:gd name="connsiteX39" fmla="*/ 35728 w 35728"/>
                    <a:gd name="connsiteY39" fmla="*/ 13830 h 21898"/>
                    <a:gd name="connsiteX40" fmla="*/ 35728 w 35728"/>
                    <a:gd name="connsiteY40" fmla="*/ 13830 h 218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</a:cxnLst>
                  <a:rect l="l" t="t" r="r" b="b"/>
                  <a:pathLst>
                    <a:path w="35728" h="21898">
                      <a:moveTo>
                        <a:pt x="35728" y="13830"/>
                      </a:moveTo>
                      <a:cubicBezTo>
                        <a:pt x="35728" y="13830"/>
                        <a:pt x="35728" y="13830"/>
                        <a:pt x="35728" y="13830"/>
                      </a:cubicBezTo>
                      <a:lnTo>
                        <a:pt x="35728" y="13830"/>
                      </a:lnTo>
                      <a:lnTo>
                        <a:pt x="35728" y="9221"/>
                      </a:lnTo>
                      <a:lnTo>
                        <a:pt x="34576" y="10373"/>
                      </a:lnTo>
                      <a:cubicBezTo>
                        <a:pt x="34576" y="10373"/>
                        <a:pt x="34576" y="10373"/>
                        <a:pt x="33423" y="10373"/>
                      </a:cubicBezTo>
                      <a:cubicBezTo>
                        <a:pt x="33423" y="10373"/>
                        <a:pt x="33423" y="10373"/>
                        <a:pt x="33423" y="10373"/>
                      </a:cubicBezTo>
                      <a:cubicBezTo>
                        <a:pt x="33423" y="10373"/>
                        <a:pt x="33423" y="10373"/>
                        <a:pt x="33423" y="10373"/>
                      </a:cubicBezTo>
                      <a:lnTo>
                        <a:pt x="33423" y="10373"/>
                      </a:lnTo>
                      <a:cubicBezTo>
                        <a:pt x="33423" y="10373"/>
                        <a:pt x="33423" y="10373"/>
                        <a:pt x="33423" y="10373"/>
                      </a:cubicBezTo>
                      <a:cubicBezTo>
                        <a:pt x="33423" y="10373"/>
                        <a:pt x="33423" y="10373"/>
                        <a:pt x="33423" y="10373"/>
                      </a:cubicBezTo>
                      <a:cubicBezTo>
                        <a:pt x="33423" y="10373"/>
                        <a:pt x="33423" y="10373"/>
                        <a:pt x="33423" y="10373"/>
                      </a:cubicBezTo>
                      <a:cubicBezTo>
                        <a:pt x="33423" y="10373"/>
                        <a:pt x="33423" y="10373"/>
                        <a:pt x="33423" y="10373"/>
                      </a:cubicBezTo>
                      <a:cubicBezTo>
                        <a:pt x="33423" y="10373"/>
                        <a:pt x="33423" y="10373"/>
                        <a:pt x="33423" y="10373"/>
                      </a:cubicBezTo>
                      <a:lnTo>
                        <a:pt x="33423" y="10373"/>
                      </a:lnTo>
                      <a:cubicBezTo>
                        <a:pt x="33423" y="10373"/>
                        <a:pt x="33423" y="10373"/>
                        <a:pt x="33423" y="10373"/>
                      </a:cubicBezTo>
                      <a:cubicBezTo>
                        <a:pt x="33423" y="10373"/>
                        <a:pt x="33423" y="10373"/>
                        <a:pt x="33423" y="10373"/>
                      </a:cubicBezTo>
                      <a:cubicBezTo>
                        <a:pt x="33423" y="10373"/>
                        <a:pt x="33423" y="10373"/>
                        <a:pt x="33423" y="10373"/>
                      </a:cubicBezTo>
                      <a:cubicBezTo>
                        <a:pt x="33423" y="10373"/>
                        <a:pt x="33423" y="10373"/>
                        <a:pt x="33423" y="10373"/>
                      </a:cubicBezTo>
                      <a:cubicBezTo>
                        <a:pt x="33423" y="10373"/>
                        <a:pt x="33423" y="10373"/>
                        <a:pt x="33423" y="10373"/>
                      </a:cubicBezTo>
                      <a:cubicBezTo>
                        <a:pt x="33423" y="10373"/>
                        <a:pt x="33423" y="10373"/>
                        <a:pt x="33423" y="10373"/>
                      </a:cubicBezTo>
                      <a:cubicBezTo>
                        <a:pt x="33423" y="10373"/>
                        <a:pt x="32271" y="10373"/>
                        <a:pt x="32271" y="10373"/>
                      </a:cubicBezTo>
                      <a:lnTo>
                        <a:pt x="13830" y="0"/>
                      </a:lnTo>
                      <a:lnTo>
                        <a:pt x="13830" y="0"/>
                      </a:lnTo>
                      <a:cubicBezTo>
                        <a:pt x="13830" y="0"/>
                        <a:pt x="13830" y="0"/>
                        <a:pt x="13830" y="0"/>
                      </a:cubicBezTo>
                      <a:lnTo>
                        <a:pt x="13830" y="3458"/>
                      </a:lnTo>
                      <a:cubicBezTo>
                        <a:pt x="13830" y="3458"/>
                        <a:pt x="13830" y="4610"/>
                        <a:pt x="12678" y="4610"/>
                      </a:cubicBezTo>
                      <a:lnTo>
                        <a:pt x="0" y="11525"/>
                      </a:lnTo>
                      <a:cubicBezTo>
                        <a:pt x="0" y="11525"/>
                        <a:pt x="0" y="11525"/>
                        <a:pt x="1153" y="11525"/>
                      </a:cubicBezTo>
                      <a:lnTo>
                        <a:pt x="19593" y="21898"/>
                      </a:lnTo>
                      <a:cubicBezTo>
                        <a:pt x="19593" y="21898"/>
                        <a:pt x="20745" y="21898"/>
                        <a:pt x="20745" y="21898"/>
                      </a:cubicBezTo>
                      <a:cubicBezTo>
                        <a:pt x="20745" y="21898"/>
                        <a:pt x="20745" y="21898"/>
                        <a:pt x="20745" y="21898"/>
                      </a:cubicBezTo>
                      <a:cubicBezTo>
                        <a:pt x="20745" y="21898"/>
                        <a:pt x="21898" y="21898"/>
                        <a:pt x="21898" y="21898"/>
                      </a:cubicBezTo>
                      <a:lnTo>
                        <a:pt x="21898" y="21898"/>
                      </a:lnTo>
                      <a:cubicBezTo>
                        <a:pt x="21898" y="21898"/>
                        <a:pt x="23051" y="21898"/>
                        <a:pt x="23051" y="21898"/>
                      </a:cubicBezTo>
                      <a:cubicBezTo>
                        <a:pt x="23051" y="21898"/>
                        <a:pt x="23051" y="21898"/>
                        <a:pt x="23051" y="21898"/>
                      </a:cubicBezTo>
                      <a:cubicBezTo>
                        <a:pt x="23051" y="21898"/>
                        <a:pt x="24203" y="21898"/>
                        <a:pt x="24203" y="21898"/>
                      </a:cubicBezTo>
                      <a:lnTo>
                        <a:pt x="35728" y="13830"/>
                      </a:lnTo>
                      <a:cubicBezTo>
                        <a:pt x="35728" y="13830"/>
                        <a:pt x="35728" y="13830"/>
                        <a:pt x="35728" y="13830"/>
                      </a:cubicBezTo>
                      <a:cubicBezTo>
                        <a:pt x="35728" y="13830"/>
                        <a:pt x="35728" y="13830"/>
                        <a:pt x="35728" y="13830"/>
                      </a:cubicBezTo>
                      <a:cubicBezTo>
                        <a:pt x="35728" y="13830"/>
                        <a:pt x="35728" y="13830"/>
                        <a:pt x="35728" y="1383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11708459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788" name="Freeform: Shape 4787">
                  <a:extLst>
                    <a:ext uri="{FF2B5EF4-FFF2-40B4-BE49-F238E27FC236}">
                      <a16:creationId xmlns:a16="http://schemas.microsoft.com/office/drawing/2014/main" id="{767E7633-C13E-AC55-4725-ED9BD64AC693}"/>
                    </a:ext>
                  </a:extLst>
                </p:cNvPr>
                <p:cNvSpPr/>
                <p:nvPr/>
              </p:nvSpPr>
              <p:spPr>
                <a:xfrm>
                  <a:off x="8702436" y="8718174"/>
                  <a:ext cx="34575" cy="23050"/>
                </a:xfrm>
                <a:custGeom>
                  <a:avLst/>
                  <a:gdLst>
                    <a:gd name="connsiteX0" fmla="*/ 34576 w 34575"/>
                    <a:gd name="connsiteY0" fmla="*/ 12677 h 23050"/>
                    <a:gd name="connsiteX1" fmla="*/ 34576 w 34575"/>
                    <a:gd name="connsiteY1" fmla="*/ 12677 h 23050"/>
                    <a:gd name="connsiteX2" fmla="*/ 34576 w 34575"/>
                    <a:gd name="connsiteY2" fmla="*/ 12677 h 23050"/>
                    <a:gd name="connsiteX3" fmla="*/ 34576 w 34575"/>
                    <a:gd name="connsiteY3" fmla="*/ 9220 h 23050"/>
                    <a:gd name="connsiteX4" fmla="*/ 33423 w 34575"/>
                    <a:gd name="connsiteY4" fmla="*/ 10372 h 23050"/>
                    <a:gd name="connsiteX5" fmla="*/ 33423 w 34575"/>
                    <a:gd name="connsiteY5" fmla="*/ 10372 h 23050"/>
                    <a:gd name="connsiteX6" fmla="*/ 33423 w 34575"/>
                    <a:gd name="connsiteY6" fmla="*/ 10372 h 23050"/>
                    <a:gd name="connsiteX7" fmla="*/ 33423 w 34575"/>
                    <a:gd name="connsiteY7" fmla="*/ 10372 h 23050"/>
                    <a:gd name="connsiteX8" fmla="*/ 33423 w 34575"/>
                    <a:gd name="connsiteY8" fmla="*/ 10372 h 23050"/>
                    <a:gd name="connsiteX9" fmla="*/ 33423 w 34575"/>
                    <a:gd name="connsiteY9" fmla="*/ 10372 h 23050"/>
                    <a:gd name="connsiteX10" fmla="*/ 33423 w 34575"/>
                    <a:gd name="connsiteY10" fmla="*/ 10372 h 23050"/>
                    <a:gd name="connsiteX11" fmla="*/ 33423 w 34575"/>
                    <a:gd name="connsiteY11" fmla="*/ 10372 h 23050"/>
                    <a:gd name="connsiteX12" fmla="*/ 33423 w 34575"/>
                    <a:gd name="connsiteY12" fmla="*/ 10372 h 23050"/>
                    <a:gd name="connsiteX13" fmla="*/ 33423 w 34575"/>
                    <a:gd name="connsiteY13" fmla="*/ 10372 h 23050"/>
                    <a:gd name="connsiteX14" fmla="*/ 33423 w 34575"/>
                    <a:gd name="connsiteY14" fmla="*/ 10372 h 23050"/>
                    <a:gd name="connsiteX15" fmla="*/ 33423 w 34575"/>
                    <a:gd name="connsiteY15" fmla="*/ 10372 h 23050"/>
                    <a:gd name="connsiteX16" fmla="*/ 33423 w 34575"/>
                    <a:gd name="connsiteY16" fmla="*/ 10372 h 23050"/>
                    <a:gd name="connsiteX17" fmla="*/ 33423 w 34575"/>
                    <a:gd name="connsiteY17" fmla="*/ 10372 h 23050"/>
                    <a:gd name="connsiteX18" fmla="*/ 33423 w 34575"/>
                    <a:gd name="connsiteY18" fmla="*/ 10372 h 23050"/>
                    <a:gd name="connsiteX19" fmla="*/ 33423 w 34575"/>
                    <a:gd name="connsiteY19" fmla="*/ 10372 h 23050"/>
                    <a:gd name="connsiteX20" fmla="*/ 33423 w 34575"/>
                    <a:gd name="connsiteY20" fmla="*/ 10372 h 23050"/>
                    <a:gd name="connsiteX21" fmla="*/ 32271 w 34575"/>
                    <a:gd name="connsiteY21" fmla="*/ 10372 h 23050"/>
                    <a:gd name="connsiteX22" fmla="*/ 13830 w 34575"/>
                    <a:gd name="connsiteY22" fmla="*/ 0 h 23050"/>
                    <a:gd name="connsiteX23" fmla="*/ 13830 w 34575"/>
                    <a:gd name="connsiteY23" fmla="*/ 0 h 23050"/>
                    <a:gd name="connsiteX24" fmla="*/ 13830 w 34575"/>
                    <a:gd name="connsiteY24" fmla="*/ 0 h 23050"/>
                    <a:gd name="connsiteX25" fmla="*/ 13830 w 34575"/>
                    <a:gd name="connsiteY25" fmla="*/ 3457 h 23050"/>
                    <a:gd name="connsiteX26" fmla="*/ 12678 w 34575"/>
                    <a:gd name="connsiteY26" fmla="*/ 4610 h 23050"/>
                    <a:gd name="connsiteX27" fmla="*/ 0 w 34575"/>
                    <a:gd name="connsiteY27" fmla="*/ 11525 h 23050"/>
                    <a:gd name="connsiteX28" fmla="*/ 1153 w 34575"/>
                    <a:gd name="connsiteY28" fmla="*/ 12677 h 23050"/>
                    <a:gd name="connsiteX29" fmla="*/ 19593 w 34575"/>
                    <a:gd name="connsiteY29" fmla="*/ 23051 h 23050"/>
                    <a:gd name="connsiteX30" fmla="*/ 20745 w 34575"/>
                    <a:gd name="connsiteY30" fmla="*/ 23051 h 23050"/>
                    <a:gd name="connsiteX31" fmla="*/ 20745 w 34575"/>
                    <a:gd name="connsiteY31" fmla="*/ 23051 h 23050"/>
                    <a:gd name="connsiteX32" fmla="*/ 21898 w 34575"/>
                    <a:gd name="connsiteY32" fmla="*/ 23051 h 23050"/>
                    <a:gd name="connsiteX33" fmla="*/ 21898 w 34575"/>
                    <a:gd name="connsiteY33" fmla="*/ 23051 h 23050"/>
                    <a:gd name="connsiteX34" fmla="*/ 23051 w 34575"/>
                    <a:gd name="connsiteY34" fmla="*/ 23051 h 23050"/>
                    <a:gd name="connsiteX35" fmla="*/ 23051 w 34575"/>
                    <a:gd name="connsiteY35" fmla="*/ 23051 h 23050"/>
                    <a:gd name="connsiteX36" fmla="*/ 24203 w 34575"/>
                    <a:gd name="connsiteY36" fmla="*/ 23051 h 23050"/>
                    <a:gd name="connsiteX37" fmla="*/ 34576 w 34575"/>
                    <a:gd name="connsiteY37" fmla="*/ 12677 h 23050"/>
                    <a:gd name="connsiteX38" fmla="*/ 34576 w 34575"/>
                    <a:gd name="connsiteY38" fmla="*/ 12677 h 23050"/>
                    <a:gd name="connsiteX39" fmla="*/ 34576 w 34575"/>
                    <a:gd name="connsiteY39" fmla="*/ 12677 h 23050"/>
                    <a:gd name="connsiteX40" fmla="*/ 34576 w 34575"/>
                    <a:gd name="connsiteY40" fmla="*/ 12677 h 23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</a:cxnLst>
                  <a:rect l="l" t="t" r="r" b="b"/>
                  <a:pathLst>
                    <a:path w="34575" h="23050">
                      <a:moveTo>
                        <a:pt x="34576" y="12677"/>
                      </a:moveTo>
                      <a:cubicBezTo>
                        <a:pt x="34576" y="12677"/>
                        <a:pt x="34576" y="12677"/>
                        <a:pt x="34576" y="12677"/>
                      </a:cubicBezTo>
                      <a:lnTo>
                        <a:pt x="34576" y="12677"/>
                      </a:lnTo>
                      <a:lnTo>
                        <a:pt x="34576" y="9220"/>
                      </a:lnTo>
                      <a:lnTo>
                        <a:pt x="33423" y="10372"/>
                      </a:lnTo>
                      <a:cubicBezTo>
                        <a:pt x="33423" y="10372"/>
                        <a:pt x="33423" y="10372"/>
                        <a:pt x="33423" y="10372"/>
                      </a:cubicBezTo>
                      <a:cubicBezTo>
                        <a:pt x="33423" y="10372"/>
                        <a:pt x="33423" y="10372"/>
                        <a:pt x="33423" y="10372"/>
                      </a:cubicBezTo>
                      <a:cubicBezTo>
                        <a:pt x="33423" y="10372"/>
                        <a:pt x="33423" y="10372"/>
                        <a:pt x="33423" y="10372"/>
                      </a:cubicBezTo>
                      <a:lnTo>
                        <a:pt x="33423" y="10372"/>
                      </a:lnTo>
                      <a:cubicBezTo>
                        <a:pt x="33423" y="10372"/>
                        <a:pt x="33423" y="10372"/>
                        <a:pt x="33423" y="10372"/>
                      </a:cubicBezTo>
                      <a:cubicBezTo>
                        <a:pt x="33423" y="10372"/>
                        <a:pt x="33423" y="10372"/>
                        <a:pt x="33423" y="10372"/>
                      </a:cubicBezTo>
                      <a:cubicBezTo>
                        <a:pt x="33423" y="10372"/>
                        <a:pt x="33423" y="10372"/>
                        <a:pt x="33423" y="10372"/>
                      </a:cubicBezTo>
                      <a:cubicBezTo>
                        <a:pt x="33423" y="10372"/>
                        <a:pt x="33423" y="10372"/>
                        <a:pt x="33423" y="10372"/>
                      </a:cubicBezTo>
                      <a:lnTo>
                        <a:pt x="33423" y="10372"/>
                      </a:lnTo>
                      <a:lnTo>
                        <a:pt x="33423" y="10372"/>
                      </a:lnTo>
                      <a:lnTo>
                        <a:pt x="33423" y="10372"/>
                      </a:lnTo>
                      <a:cubicBezTo>
                        <a:pt x="33423" y="10372"/>
                        <a:pt x="33423" y="10372"/>
                        <a:pt x="33423" y="10372"/>
                      </a:cubicBezTo>
                      <a:cubicBezTo>
                        <a:pt x="33423" y="10372"/>
                        <a:pt x="33423" y="10372"/>
                        <a:pt x="33423" y="10372"/>
                      </a:cubicBezTo>
                      <a:cubicBezTo>
                        <a:pt x="33423" y="10372"/>
                        <a:pt x="33423" y="10372"/>
                        <a:pt x="33423" y="10372"/>
                      </a:cubicBezTo>
                      <a:cubicBezTo>
                        <a:pt x="33423" y="10372"/>
                        <a:pt x="33423" y="10372"/>
                        <a:pt x="33423" y="10372"/>
                      </a:cubicBezTo>
                      <a:cubicBezTo>
                        <a:pt x="33423" y="10372"/>
                        <a:pt x="33423" y="10372"/>
                        <a:pt x="33423" y="10372"/>
                      </a:cubicBezTo>
                      <a:cubicBezTo>
                        <a:pt x="33423" y="10372"/>
                        <a:pt x="33423" y="10372"/>
                        <a:pt x="32271" y="10372"/>
                      </a:cubicBezTo>
                      <a:lnTo>
                        <a:pt x="13830" y="0"/>
                      </a:lnTo>
                      <a:cubicBezTo>
                        <a:pt x="13830" y="0"/>
                        <a:pt x="13830" y="0"/>
                        <a:pt x="13830" y="0"/>
                      </a:cubicBezTo>
                      <a:cubicBezTo>
                        <a:pt x="13830" y="0"/>
                        <a:pt x="13830" y="0"/>
                        <a:pt x="13830" y="0"/>
                      </a:cubicBezTo>
                      <a:lnTo>
                        <a:pt x="13830" y="3457"/>
                      </a:lnTo>
                      <a:cubicBezTo>
                        <a:pt x="13830" y="3457"/>
                        <a:pt x="13830" y="4610"/>
                        <a:pt x="12678" y="4610"/>
                      </a:cubicBezTo>
                      <a:lnTo>
                        <a:pt x="0" y="11525"/>
                      </a:lnTo>
                      <a:cubicBezTo>
                        <a:pt x="0" y="11525"/>
                        <a:pt x="0" y="11525"/>
                        <a:pt x="1153" y="12677"/>
                      </a:cubicBezTo>
                      <a:lnTo>
                        <a:pt x="19593" y="23051"/>
                      </a:lnTo>
                      <a:cubicBezTo>
                        <a:pt x="19593" y="23051"/>
                        <a:pt x="20745" y="23051"/>
                        <a:pt x="20745" y="23051"/>
                      </a:cubicBezTo>
                      <a:cubicBezTo>
                        <a:pt x="20745" y="23051"/>
                        <a:pt x="20745" y="23051"/>
                        <a:pt x="20745" y="23051"/>
                      </a:cubicBezTo>
                      <a:cubicBezTo>
                        <a:pt x="20745" y="23051"/>
                        <a:pt x="21898" y="23051"/>
                        <a:pt x="21898" y="23051"/>
                      </a:cubicBezTo>
                      <a:lnTo>
                        <a:pt x="21898" y="23051"/>
                      </a:lnTo>
                      <a:cubicBezTo>
                        <a:pt x="21898" y="23051"/>
                        <a:pt x="23051" y="23051"/>
                        <a:pt x="23051" y="23051"/>
                      </a:cubicBezTo>
                      <a:lnTo>
                        <a:pt x="23051" y="23051"/>
                      </a:lnTo>
                      <a:cubicBezTo>
                        <a:pt x="23051" y="23051"/>
                        <a:pt x="24203" y="23051"/>
                        <a:pt x="24203" y="23051"/>
                      </a:cubicBezTo>
                      <a:lnTo>
                        <a:pt x="34576" y="12677"/>
                      </a:lnTo>
                      <a:cubicBezTo>
                        <a:pt x="34576" y="13830"/>
                        <a:pt x="34576" y="13830"/>
                        <a:pt x="34576" y="12677"/>
                      </a:cubicBezTo>
                      <a:cubicBezTo>
                        <a:pt x="34576" y="13830"/>
                        <a:pt x="34576" y="13830"/>
                        <a:pt x="34576" y="12677"/>
                      </a:cubicBezTo>
                      <a:cubicBezTo>
                        <a:pt x="34576" y="13830"/>
                        <a:pt x="34576" y="13830"/>
                        <a:pt x="34576" y="1267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11708467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789" name="Freeform: Shape 4788">
                  <a:extLst>
                    <a:ext uri="{FF2B5EF4-FFF2-40B4-BE49-F238E27FC236}">
                      <a16:creationId xmlns:a16="http://schemas.microsoft.com/office/drawing/2014/main" id="{91A65C44-7952-652F-6640-61E25B8E20FE}"/>
                    </a:ext>
                  </a:extLst>
                </p:cNvPr>
                <p:cNvSpPr/>
                <p:nvPr/>
              </p:nvSpPr>
              <p:spPr>
                <a:xfrm>
                  <a:off x="8728944" y="8732004"/>
                  <a:ext cx="34575" cy="23050"/>
                </a:xfrm>
                <a:custGeom>
                  <a:avLst/>
                  <a:gdLst>
                    <a:gd name="connsiteX0" fmla="*/ 34576 w 34575"/>
                    <a:gd name="connsiteY0" fmla="*/ 13830 h 23050"/>
                    <a:gd name="connsiteX1" fmla="*/ 34576 w 34575"/>
                    <a:gd name="connsiteY1" fmla="*/ 13830 h 23050"/>
                    <a:gd name="connsiteX2" fmla="*/ 34576 w 34575"/>
                    <a:gd name="connsiteY2" fmla="*/ 13830 h 23050"/>
                    <a:gd name="connsiteX3" fmla="*/ 34576 w 34575"/>
                    <a:gd name="connsiteY3" fmla="*/ 9221 h 23050"/>
                    <a:gd name="connsiteX4" fmla="*/ 33424 w 34575"/>
                    <a:gd name="connsiteY4" fmla="*/ 10373 h 23050"/>
                    <a:gd name="connsiteX5" fmla="*/ 33424 w 34575"/>
                    <a:gd name="connsiteY5" fmla="*/ 10373 h 23050"/>
                    <a:gd name="connsiteX6" fmla="*/ 33424 w 34575"/>
                    <a:gd name="connsiteY6" fmla="*/ 10373 h 23050"/>
                    <a:gd name="connsiteX7" fmla="*/ 33424 w 34575"/>
                    <a:gd name="connsiteY7" fmla="*/ 10373 h 23050"/>
                    <a:gd name="connsiteX8" fmla="*/ 33424 w 34575"/>
                    <a:gd name="connsiteY8" fmla="*/ 10373 h 23050"/>
                    <a:gd name="connsiteX9" fmla="*/ 33424 w 34575"/>
                    <a:gd name="connsiteY9" fmla="*/ 10373 h 23050"/>
                    <a:gd name="connsiteX10" fmla="*/ 33424 w 34575"/>
                    <a:gd name="connsiteY10" fmla="*/ 10373 h 23050"/>
                    <a:gd name="connsiteX11" fmla="*/ 33424 w 34575"/>
                    <a:gd name="connsiteY11" fmla="*/ 10373 h 23050"/>
                    <a:gd name="connsiteX12" fmla="*/ 33424 w 34575"/>
                    <a:gd name="connsiteY12" fmla="*/ 10373 h 23050"/>
                    <a:gd name="connsiteX13" fmla="*/ 33424 w 34575"/>
                    <a:gd name="connsiteY13" fmla="*/ 10373 h 23050"/>
                    <a:gd name="connsiteX14" fmla="*/ 33424 w 34575"/>
                    <a:gd name="connsiteY14" fmla="*/ 10373 h 23050"/>
                    <a:gd name="connsiteX15" fmla="*/ 33424 w 34575"/>
                    <a:gd name="connsiteY15" fmla="*/ 10373 h 23050"/>
                    <a:gd name="connsiteX16" fmla="*/ 33424 w 34575"/>
                    <a:gd name="connsiteY16" fmla="*/ 10373 h 23050"/>
                    <a:gd name="connsiteX17" fmla="*/ 33424 w 34575"/>
                    <a:gd name="connsiteY17" fmla="*/ 10373 h 23050"/>
                    <a:gd name="connsiteX18" fmla="*/ 33424 w 34575"/>
                    <a:gd name="connsiteY18" fmla="*/ 10373 h 23050"/>
                    <a:gd name="connsiteX19" fmla="*/ 33424 w 34575"/>
                    <a:gd name="connsiteY19" fmla="*/ 10373 h 23050"/>
                    <a:gd name="connsiteX20" fmla="*/ 33424 w 34575"/>
                    <a:gd name="connsiteY20" fmla="*/ 10373 h 23050"/>
                    <a:gd name="connsiteX21" fmla="*/ 32271 w 34575"/>
                    <a:gd name="connsiteY21" fmla="*/ 10373 h 23050"/>
                    <a:gd name="connsiteX22" fmla="*/ 13830 w 34575"/>
                    <a:gd name="connsiteY22" fmla="*/ 0 h 23050"/>
                    <a:gd name="connsiteX23" fmla="*/ 13830 w 34575"/>
                    <a:gd name="connsiteY23" fmla="*/ 0 h 23050"/>
                    <a:gd name="connsiteX24" fmla="*/ 13830 w 34575"/>
                    <a:gd name="connsiteY24" fmla="*/ 0 h 23050"/>
                    <a:gd name="connsiteX25" fmla="*/ 13830 w 34575"/>
                    <a:gd name="connsiteY25" fmla="*/ 3458 h 23050"/>
                    <a:gd name="connsiteX26" fmla="*/ 12678 w 34575"/>
                    <a:gd name="connsiteY26" fmla="*/ 4610 h 23050"/>
                    <a:gd name="connsiteX27" fmla="*/ 0 w 34575"/>
                    <a:gd name="connsiteY27" fmla="*/ 11525 h 23050"/>
                    <a:gd name="connsiteX28" fmla="*/ 1153 w 34575"/>
                    <a:gd name="connsiteY28" fmla="*/ 12678 h 23050"/>
                    <a:gd name="connsiteX29" fmla="*/ 19593 w 34575"/>
                    <a:gd name="connsiteY29" fmla="*/ 23051 h 23050"/>
                    <a:gd name="connsiteX30" fmla="*/ 20746 w 34575"/>
                    <a:gd name="connsiteY30" fmla="*/ 23051 h 23050"/>
                    <a:gd name="connsiteX31" fmla="*/ 20746 w 34575"/>
                    <a:gd name="connsiteY31" fmla="*/ 23051 h 23050"/>
                    <a:gd name="connsiteX32" fmla="*/ 21898 w 34575"/>
                    <a:gd name="connsiteY32" fmla="*/ 23051 h 23050"/>
                    <a:gd name="connsiteX33" fmla="*/ 21898 w 34575"/>
                    <a:gd name="connsiteY33" fmla="*/ 23051 h 23050"/>
                    <a:gd name="connsiteX34" fmla="*/ 23051 w 34575"/>
                    <a:gd name="connsiteY34" fmla="*/ 23051 h 23050"/>
                    <a:gd name="connsiteX35" fmla="*/ 23051 w 34575"/>
                    <a:gd name="connsiteY35" fmla="*/ 23051 h 23050"/>
                    <a:gd name="connsiteX36" fmla="*/ 24203 w 34575"/>
                    <a:gd name="connsiteY36" fmla="*/ 23051 h 23050"/>
                    <a:gd name="connsiteX37" fmla="*/ 34576 w 34575"/>
                    <a:gd name="connsiteY37" fmla="*/ 13830 h 23050"/>
                    <a:gd name="connsiteX38" fmla="*/ 34576 w 34575"/>
                    <a:gd name="connsiteY38" fmla="*/ 13830 h 23050"/>
                    <a:gd name="connsiteX39" fmla="*/ 34576 w 34575"/>
                    <a:gd name="connsiteY39" fmla="*/ 13830 h 23050"/>
                    <a:gd name="connsiteX40" fmla="*/ 34576 w 34575"/>
                    <a:gd name="connsiteY40" fmla="*/ 13830 h 23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</a:cxnLst>
                  <a:rect l="l" t="t" r="r" b="b"/>
                  <a:pathLst>
                    <a:path w="34575" h="23050">
                      <a:moveTo>
                        <a:pt x="34576" y="13830"/>
                      </a:moveTo>
                      <a:cubicBezTo>
                        <a:pt x="34576" y="13830"/>
                        <a:pt x="34576" y="13830"/>
                        <a:pt x="34576" y="13830"/>
                      </a:cubicBezTo>
                      <a:lnTo>
                        <a:pt x="34576" y="13830"/>
                      </a:lnTo>
                      <a:lnTo>
                        <a:pt x="34576" y="9221"/>
                      </a:lnTo>
                      <a:lnTo>
                        <a:pt x="33424" y="10373"/>
                      </a:lnTo>
                      <a:cubicBezTo>
                        <a:pt x="33424" y="10373"/>
                        <a:pt x="33424" y="10373"/>
                        <a:pt x="33424" y="10373"/>
                      </a:cubicBezTo>
                      <a:cubicBezTo>
                        <a:pt x="33424" y="10373"/>
                        <a:pt x="33424" y="10373"/>
                        <a:pt x="33424" y="10373"/>
                      </a:cubicBezTo>
                      <a:cubicBezTo>
                        <a:pt x="33424" y="10373"/>
                        <a:pt x="33424" y="10373"/>
                        <a:pt x="33424" y="10373"/>
                      </a:cubicBezTo>
                      <a:lnTo>
                        <a:pt x="33424" y="10373"/>
                      </a:lnTo>
                      <a:cubicBezTo>
                        <a:pt x="33424" y="10373"/>
                        <a:pt x="33424" y="10373"/>
                        <a:pt x="33424" y="10373"/>
                      </a:cubicBezTo>
                      <a:cubicBezTo>
                        <a:pt x="33424" y="10373"/>
                        <a:pt x="33424" y="10373"/>
                        <a:pt x="33424" y="10373"/>
                      </a:cubicBezTo>
                      <a:cubicBezTo>
                        <a:pt x="33424" y="10373"/>
                        <a:pt x="33424" y="10373"/>
                        <a:pt x="33424" y="10373"/>
                      </a:cubicBezTo>
                      <a:cubicBezTo>
                        <a:pt x="33424" y="10373"/>
                        <a:pt x="33424" y="10373"/>
                        <a:pt x="33424" y="10373"/>
                      </a:cubicBezTo>
                      <a:cubicBezTo>
                        <a:pt x="33424" y="10373"/>
                        <a:pt x="33424" y="10373"/>
                        <a:pt x="33424" y="10373"/>
                      </a:cubicBezTo>
                      <a:cubicBezTo>
                        <a:pt x="33424" y="10373"/>
                        <a:pt x="33424" y="10373"/>
                        <a:pt x="33424" y="10373"/>
                      </a:cubicBezTo>
                      <a:cubicBezTo>
                        <a:pt x="33424" y="10373"/>
                        <a:pt x="33424" y="10373"/>
                        <a:pt x="33424" y="10373"/>
                      </a:cubicBezTo>
                      <a:cubicBezTo>
                        <a:pt x="33424" y="10373"/>
                        <a:pt x="33424" y="10373"/>
                        <a:pt x="33424" y="10373"/>
                      </a:cubicBezTo>
                      <a:cubicBezTo>
                        <a:pt x="33424" y="10373"/>
                        <a:pt x="33424" y="10373"/>
                        <a:pt x="33424" y="10373"/>
                      </a:cubicBezTo>
                      <a:cubicBezTo>
                        <a:pt x="33424" y="10373"/>
                        <a:pt x="33424" y="10373"/>
                        <a:pt x="33424" y="10373"/>
                      </a:cubicBezTo>
                      <a:cubicBezTo>
                        <a:pt x="33424" y="10373"/>
                        <a:pt x="33424" y="10373"/>
                        <a:pt x="33424" y="10373"/>
                      </a:cubicBezTo>
                      <a:cubicBezTo>
                        <a:pt x="33424" y="10373"/>
                        <a:pt x="33424" y="10373"/>
                        <a:pt x="33424" y="10373"/>
                      </a:cubicBezTo>
                      <a:cubicBezTo>
                        <a:pt x="33424" y="10373"/>
                        <a:pt x="33424" y="10373"/>
                        <a:pt x="32271" y="10373"/>
                      </a:cubicBezTo>
                      <a:lnTo>
                        <a:pt x="13830" y="0"/>
                      </a:lnTo>
                      <a:lnTo>
                        <a:pt x="13830" y="0"/>
                      </a:lnTo>
                      <a:cubicBezTo>
                        <a:pt x="13830" y="0"/>
                        <a:pt x="13830" y="0"/>
                        <a:pt x="13830" y="0"/>
                      </a:cubicBezTo>
                      <a:lnTo>
                        <a:pt x="13830" y="3458"/>
                      </a:lnTo>
                      <a:cubicBezTo>
                        <a:pt x="13830" y="3458"/>
                        <a:pt x="13830" y="4610"/>
                        <a:pt x="12678" y="4610"/>
                      </a:cubicBezTo>
                      <a:lnTo>
                        <a:pt x="0" y="11525"/>
                      </a:lnTo>
                      <a:cubicBezTo>
                        <a:pt x="0" y="11525"/>
                        <a:pt x="0" y="11525"/>
                        <a:pt x="1153" y="12678"/>
                      </a:cubicBezTo>
                      <a:lnTo>
                        <a:pt x="19593" y="23051"/>
                      </a:lnTo>
                      <a:cubicBezTo>
                        <a:pt x="19593" y="23051"/>
                        <a:pt x="20746" y="23051"/>
                        <a:pt x="20746" y="23051"/>
                      </a:cubicBezTo>
                      <a:cubicBezTo>
                        <a:pt x="20746" y="23051"/>
                        <a:pt x="20746" y="23051"/>
                        <a:pt x="20746" y="23051"/>
                      </a:cubicBezTo>
                      <a:cubicBezTo>
                        <a:pt x="20746" y="23051"/>
                        <a:pt x="21898" y="23051"/>
                        <a:pt x="21898" y="23051"/>
                      </a:cubicBezTo>
                      <a:lnTo>
                        <a:pt x="21898" y="23051"/>
                      </a:lnTo>
                      <a:cubicBezTo>
                        <a:pt x="21898" y="23051"/>
                        <a:pt x="23051" y="23051"/>
                        <a:pt x="23051" y="23051"/>
                      </a:cubicBezTo>
                      <a:lnTo>
                        <a:pt x="23051" y="23051"/>
                      </a:lnTo>
                      <a:cubicBezTo>
                        <a:pt x="23051" y="23051"/>
                        <a:pt x="24203" y="23051"/>
                        <a:pt x="24203" y="23051"/>
                      </a:cubicBezTo>
                      <a:lnTo>
                        <a:pt x="34576" y="13830"/>
                      </a:lnTo>
                      <a:cubicBezTo>
                        <a:pt x="34576" y="14983"/>
                        <a:pt x="34576" y="14983"/>
                        <a:pt x="34576" y="13830"/>
                      </a:cubicBezTo>
                      <a:cubicBezTo>
                        <a:pt x="34576" y="13830"/>
                        <a:pt x="34576" y="13830"/>
                        <a:pt x="34576" y="13830"/>
                      </a:cubicBezTo>
                      <a:cubicBezTo>
                        <a:pt x="34576" y="13830"/>
                        <a:pt x="34576" y="13830"/>
                        <a:pt x="34576" y="1383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11708466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790" name="Freeform: Shape 4789">
                  <a:extLst>
                    <a:ext uri="{FF2B5EF4-FFF2-40B4-BE49-F238E27FC236}">
                      <a16:creationId xmlns:a16="http://schemas.microsoft.com/office/drawing/2014/main" id="{0E6B3528-EEBD-14F5-8E5F-52C43A44556F}"/>
                    </a:ext>
                  </a:extLst>
                </p:cNvPr>
                <p:cNvSpPr/>
                <p:nvPr/>
              </p:nvSpPr>
              <p:spPr>
                <a:xfrm>
                  <a:off x="8754299" y="8748140"/>
                  <a:ext cx="35728" cy="23050"/>
                </a:xfrm>
                <a:custGeom>
                  <a:avLst/>
                  <a:gdLst>
                    <a:gd name="connsiteX0" fmla="*/ 35728 w 35728"/>
                    <a:gd name="connsiteY0" fmla="*/ 12677 h 23050"/>
                    <a:gd name="connsiteX1" fmla="*/ 35728 w 35728"/>
                    <a:gd name="connsiteY1" fmla="*/ 12677 h 23050"/>
                    <a:gd name="connsiteX2" fmla="*/ 35728 w 35728"/>
                    <a:gd name="connsiteY2" fmla="*/ 12677 h 23050"/>
                    <a:gd name="connsiteX3" fmla="*/ 35728 w 35728"/>
                    <a:gd name="connsiteY3" fmla="*/ 9220 h 23050"/>
                    <a:gd name="connsiteX4" fmla="*/ 34576 w 35728"/>
                    <a:gd name="connsiteY4" fmla="*/ 10373 h 23050"/>
                    <a:gd name="connsiteX5" fmla="*/ 33423 w 35728"/>
                    <a:gd name="connsiteY5" fmla="*/ 10373 h 23050"/>
                    <a:gd name="connsiteX6" fmla="*/ 33423 w 35728"/>
                    <a:gd name="connsiteY6" fmla="*/ 10373 h 23050"/>
                    <a:gd name="connsiteX7" fmla="*/ 33423 w 35728"/>
                    <a:gd name="connsiteY7" fmla="*/ 10373 h 23050"/>
                    <a:gd name="connsiteX8" fmla="*/ 33423 w 35728"/>
                    <a:gd name="connsiteY8" fmla="*/ 10373 h 23050"/>
                    <a:gd name="connsiteX9" fmla="*/ 33423 w 35728"/>
                    <a:gd name="connsiteY9" fmla="*/ 10373 h 23050"/>
                    <a:gd name="connsiteX10" fmla="*/ 33423 w 35728"/>
                    <a:gd name="connsiteY10" fmla="*/ 10373 h 23050"/>
                    <a:gd name="connsiteX11" fmla="*/ 33423 w 35728"/>
                    <a:gd name="connsiteY11" fmla="*/ 10373 h 23050"/>
                    <a:gd name="connsiteX12" fmla="*/ 33423 w 35728"/>
                    <a:gd name="connsiteY12" fmla="*/ 10373 h 23050"/>
                    <a:gd name="connsiteX13" fmla="*/ 33423 w 35728"/>
                    <a:gd name="connsiteY13" fmla="*/ 10373 h 23050"/>
                    <a:gd name="connsiteX14" fmla="*/ 33423 w 35728"/>
                    <a:gd name="connsiteY14" fmla="*/ 10373 h 23050"/>
                    <a:gd name="connsiteX15" fmla="*/ 33423 w 35728"/>
                    <a:gd name="connsiteY15" fmla="*/ 10373 h 23050"/>
                    <a:gd name="connsiteX16" fmla="*/ 33423 w 35728"/>
                    <a:gd name="connsiteY16" fmla="*/ 10373 h 23050"/>
                    <a:gd name="connsiteX17" fmla="*/ 33423 w 35728"/>
                    <a:gd name="connsiteY17" fmla="*/ 10373 h 23050"/>
                    <a:gd name="connsiteX18" fmla="*/ 33423 w 35728"/>
                    <a:gd name="connsiteY18" fmla="*/ 10373 h 23050"/>
                    <a:gd name="connsiteX19" fmla="*/ 33423 w 35728"/>
                    <a:gd name="connsiteY19" fmla="*/ 10373 h 23050"/>
                    <a:gd name="connsiteX20" fmla="*/ 33423 w 35728"/>
                    <a:gd name="connsiteY20" fmla="*/ 10373 h 23050"/>
                    <a:gd name="connsiteX21" fmla="*/ 32271 w 35728"/>
                    <a:gd name="connsiteY21" fmla="*/ 10373 h 23050"/>
                    <a:gd name="connsiteX22" fmla="*/ 13830 w 35728"/>
                    <a:gd name="connsiteY22" fmla="*/ 0 h 23050"/>
                    <a:gd name="connsiteX23" fmla="*/ 13830 w 35728"/>
                    <a:gd name="connsiteY23" fmla="*/ 0 h 23050"/>
                    <a:gd name="connsiteX24" fmla="*/ 13830 w 35728"/>
                    <a:gd name="connsiteY24" fmla="*/ 0 h 23050"/>
                    <a:gd name="connsiteX25" fmla="*/ 13830 w 35728"/>
                    <a:gd name="connsiteY25" fmla="*/ 3457 h 23050"/>
                    <a:gd name="connsiteX26" fmla="*/ 12678 w 35728"/>
                    <a:gd name="connsiteY26" fmla="*/ 4610 h 23050"/>
                    <a:gd name="connsiteX27" fmla="*/ 0 w 35728"/>
                    <a:gd name="connsiteY27" fmla="*/ 11525 h 23050"/>
                    <a:gd name="connsiteX28" fmla="*/ 1153 w 35728"/>
                    <a:gd name="connsiteY28" fmla="*/ 12677 h 23050"/>
                    <a:gd name="connsiteX29" fmla="*/ 19593 w 35728"/>
                    <a:gd name="connsiteY29" fmla="*/ 23051 h 23050"/>
                    <a:gd name="connsiteX30" fmla="*/ 20745 w 35728"/>
                    <a:gd name="connsiteY30" fmla="*/ 23051 h 23050"/>
                    <a:gd name="connsiteX31" fmla="*/ 20745 w 35728"/>
                    <a:gd name="connsiteY31" fmla="*/ 23051 h 23050"/>
                    <a:gd name="connsiteX32" fmla="*/ 21898 w 35728"/>
                    <a:gd name="connsiteY32" fmla="*/ 23051 h 23050"/>
                    <a:gd name="connsiteX33" fmla="*/ 21898 w 35728"/>
                    <a:gd name="connsiteY33" fmla="*/ 23051 h 23050"/>
                    <a:gd name="connsiteX34" fmla="*/ 23051 w 35728"/>
                    <a:gd name="connsiteY34" fmla="*/ 23051 h 23050"/>
                    <a:gd name="connsiteX35" fmla="*/ 23051 w 35728"/>
                    <a:gd name="connsiteY35" fmla="*/ 23051 h 23050"/>
                    <a:gd name="connsiteX36" fmla="*/ 24203 w 35728"/>
                    <a:gd name="connsiteY36" fmla="*/ 23051 h 23050"/>
                    <a:gd name="connsiteX37" fmla="*/ 35728 w 35728"/>
                    <a:gd name="connsiteY37" fmla="*/ 12677 h 23050"/>
                    <a:gd name="connsiteX38" fmla="*/ 35728 w 35728"/>
                    <a:gd name="connsiteY38" fmla="*/ 12677 h 23050"/>
                    <a:gd name="connsiteX39" fmla="*/ 35728 w 35728"/>
                    <a:gd name="connsiteY39" fmla="*/ 12677 h 23050"/>
                    <a:gd name="connsiteX40" fmla="*/ 35728 w 35728"/>
                    <a:gd name="connsiteY40" fmla="*/ 12677 h 23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</a:cxnLst>
                  <a:rect l="l" t="t" r="r" b="b"/>
                  <a:pathLst>
                    <a:path w="35728" h="23050">
                      <a:moveTo>
                        <a:pt x="35728" y="12677"/>
                      </a:moveTo>
                      <a:cubicBezTo>
                        <a:pt x="35728" y="12677"/>
                        <a:pt x="35728" y="12677"/>
                        <a:pt x="35728" y="12677"/>
                      </a:cubicBezTo>
                      <a:lnTo>
                        <a:pt x="35728" y="12677"/>
                      </a:lnTo>
                      <a:lnTo>
                        <a:pt x="35728" y="9220"/>
                      </a:lnTo>
                      <a:lnTo>
                        <a:pt x="34576" y="10373"/>
                      </a:lnTo>
                      <a:cubicBezTo>
                        <a:pt x="34576" y="10373"/>
                        <a:pt x="34576" y="10373"/>
                        <a:pt x="33423" y="10373"/>
                      </a:cubicBezTo>
                      <a:cubicBezTo>
                        <a:pt x="33423" y="10373"/>
                        <a:pt x="33423" y="10373"/>
                        <a:pt x="33423" y="10373"/>
                      </a:cubicBezTo>
                      <a:cubicBezTo>
                        <a:pt x="33423" y="10373"/>
                        <a:pt x="33423" y="10373"/>
                        <a:pt x="33423" y="10373"/>
                      </a:cubicBezTo>
                      <a:cubicBezTo>
                        <a:pt x="33423" y="10373"/>
                        <a:pt x="33423" y="10373"/>
                        <a:pt x="33423" y="10373"/>
                      </a:cubicBezTo>
                      <a:cubicBezTo>
                        <a:pt x="33423" y="10373"/>
                        <a:pt x="33423" y="10373"/>
                        <a:pt x="33423" y="10373"/>
                      </a:cubicBezTo>
                      <a:cubicBezTo>
                        <a:pt x="33423" y="10373"/>
                        <a:pt x="33423" y="10373"/>
                        <a:pt x="33423" y="10373"/>
                      </a:cubicBezTo>
                      <a:cubicBezTo>
                        <a:pt x="33423" y="10373"/>
                        <a:pt x="33423" y="10373"/>
                        <a:pt x="33423" y="10373"/>
                      </a:cubicBezTo>
                      <a:cubicBezTo>
                        <a:pt x="33423" y="10373"/>
                        <a:pt x="33423" y="10373"/>
                        <a:pt x="33423" y="10373"/>
                      </a:cubicBezTo>
                      <a:lnTo>
                        <a:pt x="33423" y="10373"/>
                      </a:lnTo>
                      <a:lnTo>
                        <a:pt x="33423" y="10373"/>
                      </a:lnTo>
                      <a:cubicBezTo>
                        <a:pt x="33423" y="10373"/>
                        <a:pt x="33423" y="10373"/>
                        <a:pt x="33423" y="10373"/>
                      </a:cubicBezTo>
                      <a:cubicBezTo>
                        <a:pt x="33423" y="10373"/>
                        <a:pt x="33423" y="10373"/>
                        <a:pt x="33423" y="10373"/>
                      </a:cubicBezTo>
                      <a:cubicBezTo>
                        <a:pt x="33423" y="10373"/>
                        <a:pt x="33423" y="10373"/>
                        <a:pt x="33423" y="10373"/>
                      </a:cubicBezTo>
                      <a:cubicBezTo>
                        <a:pt x="33423" y="10373"/>
                        <a:pt x="33423" y="10373"/>
                        <a:pt x="33423" y="10373"/>
                      </a:cubicBezTo>
                      <a:cubicBezTo>
                        <a:pt x="33423" y="10373"/>
                        <a:pt x="33423" y="10373"/>
                        <a:pt x="33423" y="10373"/>
                      </a:cubicBezTo>
                      <a:cubicBezTo>
                        <a:pt x="33423" y="10373"/>
                        <a:pt x="33423" y="10373"/>
                        <a:pt x="33423" y="10373"/>
                      </a:cubicBezTo>
                      <a:cubicBezTo>
                        <a:pt x="33423" y="10373"/>
                        <a:pt x="32271" y="10373"/>
                        <a:pt x="32271" y="10373"/>
                      </a:cubicBezTo>
                      <a:lnTo>
                        <a:pt x="13830" y="0"/>
                      </a:lnTo>
                      <a:lnTo>
                        <a:pt x="13830" y="0"/>
                      </a:lnTo>
                      <a:cubicBezTo>
                        <a:pt x="13830" y="0"/>
                        <a:pt x="13830" y="0"/>
                        <a:pt x="13830" y="0"/>
                      </a:cubicBezTo>
                      <a:lnTo>
                        <a:pt x="13830" y="3457"/>
                      </a:lnTo>
                      <a:cubicBezTo>
                        <a:pt x="13830" y="3457"/>
                        <a:pt x="13830" y="4610"/>
                        <a:pt x="12678" y="4610"/>
                      </a:cubicBezTo>
                      <a:lnTo>
                        <a:pt x="0" y="11525"/>
                      </a:lnTo>
                      <a:cubicBezTo>
                        <a:pt x="0" y="11525"/>
                        <a:pt x="0" y="11525"/>
                        <a:pt x="1153" y="12677"/>
                      </a:cubicBezTo>
                      <a:lnTo>
                        <a:pt x="19593" y="23051"/>
                      </a:lnTo>
                      <a:cubicBezTo>
                        <a:pt x="19593" y="23051"/>
                        <a:pt x="20745" y="23051"/>
                        <a:pt x="20745" y="23051"/>
                      </a:cubicBezTo>
                      <a:cubicBezTo>
                        <a:pt x="20745" y="23051"/>
                        <a:pt x="20745" y="23051"/>
                        <a:pt x="20745" y="23051"/>
                      </a:cubicBezTo>
                      <a:cubicBezTo>
                        <a:pt x="20745" y="23051"/>
                        <a:pt x="21898" y="23051"/>
                        <a:pt x="21898" y="23051"/>
                      </a:cubicBezTo>
                      <a:lnTo>
                        <a:pt x="21898" y="23051"/>
                      </a:lnTo>
                      <a:cubicBezTo>
                        <a:pt x="21898" y="23051"/>
                        <a:pt x="23051" y="23051"/>
                        <a:pt x="23051" y="23051"/>
                      </a:cubicBezTo>
                      <a:lnTo>
                        <a:pt x="23051" y="23051"/>
                      </a:lnTo>
                      <a:cubicBezTo>
                        <a:pt x="23051" y="23051"/>
                        <a:pt x="24203" y="23051"/>
                        <a:pt x="24203" y="23051"/>
                      </a:cubicBezTo>
                      <a:lnTo>
                        <a:pt x="35728" y="12677"/>
                      </a:lnTo>
                      <a:cubicBezTo>
                        <a:pt x="35728" y="13830"/>
                        <a:pt x="35728" y="12677"/>
                        <a:pt x="35728" y="12677"/>
                      </a:cubicBezTo>
                      <a:cubicBezTo>
                        <a:pt x="35728" y="12677"/>
                        <a:pt x="35728" y="12677"/>
                        <a:pt x="35728" y="12677"/>
                      </a:cubicBezTo>
                      <a:cubicBezTo>
                        <a:pt x="35728" y="12677"/>
                        <a:pt x="35728" y="12677"/>
                        <a:pt x="35728" y="1267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11708459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791" name="Freeform: Shape 4790">
                  <a:extLst>
                    <a:ext uri="{FF2B5EF4-FFF2-40B4-BE49-F238E27FC236}">
                      <a16:creationId xmlns:a16="http://schemas.microsoft.com/office/drawing/2014/main" id="{8D7724E1-7D53-2EC7-ABE8-0C7A8CC21229}"/>
                    </a:ext>
                  </a:extLst>
                </p:cNvPr>
                <p:cNvSpPr/>
                <p:nvPr/>
              </p:nvSpPr>
              <p:spPr>
                <a:xfrm>
                  <a:off x="8768130" y="8730852"/>
                  <a:ext cx="39185" cy="21898"/>
                </a:xfrm>
                <a:custGeom>
                  <a:avLst/>
                  <a:gdLst>
                    <a:gd name="connsiteX0" fmla="*/ 27661 w 39185"/>
                    <a:gd name="connsiteY0" fmla="*/ 9220 h 21898"/>
                    <a:gd name="connsiteX1" fmla="*/ 27661 w 39185"/>
                    <a:gd name="connsiteY1" fmla="*/ 9220 h 21898"/>
                    <a:gd name="connsiteX2" fmla="*/ 27661 w 39185"/>
                    <a:gd name="connsiteY2" fmla="*/ 9220 h 21898"/>
                    <a:gd name="connsiteX3" fmla="*/ 27661 w 39185"/>
                    <a:gd name="connsiteY3" fmla="*/ 9220 h 21898"/>
                    <a:gd name="connsiteX4" fmla="*/ 27661 w 39185"/>
                    <a:gd name="connsiteY4" fmla="*/ 9220 h 21898"/>
                    <a:gd name="connsiteX5" fmla="*/ 27661 w 39185"/>
                    <a:gd name="connsiteY5" fmla="*/ 9220 h 21898"/>
                    <a:gd name="connsiteX6" fmla="*/ 27661 w 39185"/>
                    <a:gd name="connsiteY6" fmla="*/ 9220 h 21898"/>
                    <a:gd name="connsiteX7" fmla="*/ 26508 w 39185"/>
                    <a:gd name="connsiteY7" fmla="*/ 8068 h 21898"/>
                    <a:gd name="connsiteX8" fmla="*/ 26508 w 39185"/>
                    <a:gd name="connsiteY8" fmla="*/ 8068 h 21898"/>
                    <a:gd name="connsiteX9" fmla="*/ 26508 w 39185"/>
                    <a:gd name="connsiteY9" fmla="*/ 8068 h 21898"/>
                    <a:gd name="connsiteX10" fmla="*/ 26508 w 39185"/>
                    <a:gd name="connsiteY10" fmla="*/ 4610 h 21898"/>
                    <a:gd name="connsiteX11" fmla="*/ 25355 w 39185"/>
                    <a:gd name="connsiteY11" fmla="*/ 5763 h 21898"/>
                    <a:gd name="connsiteX12" fmla="*/ 25355 w 39185"/>
                    <a:gd name="connsiteY12" fmla="*/ 5763 h 21898"/>
                    <a:gd name="connsiteX13" fmla="*/ 25355 w 39185"/>
                    <a:gd name="connsiteY13" fmla="*/ 5763 h 21898"/>
                    <a:gd name="connsiteX14" fmla="*/ 25355 w 39185"/>
                    <a:gd name="connsiteY14" fmla="*/ 5763 h 21898"/>
                    <a:gd name="connsiteX15" fmla="*/ 25355 w 39185"/>
                    <a:gd name="connsiteY15" fmla="*/ 5763 h 21898"/>
                    <a:gd name="connsiteX16" fmla="*/ 25355 w 39185"/>
                    <a:gd name="connsiteY16" fmla="*/ 5763 h 21898"/>
                    <a:gd name="connsiteX17" fmla="*/ 25355 w 39185"/>
                    <a:gd name="connsiteY17" fmla="*/ 5763 h 21898"/>
                    <a:gd name="connsiteX18" fmla="*/ 25355 w 39185"/>
                    <a:gd name="connsiteY18" fmla="*/ 5763 h 21898"/>
                    <a:gd name="connsiteX19" fmla="*/ 25355 w 39185"/>
                    <a:gd name="connsiteY19" fmla="*/ 5763 h 21898"/>
                    <a:gd name="connsiteX20" fmla="*/ 25355 w 39185"/>
                    <a:gd name="connsiteY20" fmla="*/ 5763 h 21898"/>
                    <a:gd name="connsiteX21" fmla="*/ 25355 w 39185"/>
                    <a:gd name="connsiteY21" fmla="*/ 5763 h 21898"/>
                    <a:gd name="connsiteX22" fmla="*/ 25355 w 39185"/>
                    <a:gd name="connsiteY22" fmla="*/ 5763 h 21898"/>
                    <a:gd name="connsiteX23" fmla="*/ 25355 w 39185"/>
                    <a:gd name="connsiteY23" fmla="*/ 5763 h 21898"/>
                    <a:gd name="connsiteX24" fmla="*/ 24203 w 39185"/>
                    <a:gd name="connsiteY24" fmla="*/ 5763 h 21898"/>
                    <a:gd name="connsiteX25" fmla="*/ 24203 w 39185"/>
                    <a:gd name="connsiteY25" fmla="*/ 5763 h 21898"/>
                    <a:gd name="connsiteX26" fmla="*/ 24203 w 39185"/>
                    <a:gd name="connsiteY26" fmla="*/ 5763 h 21898"/>
                    <a:gd name="connsiteX27" fmla="*/ 24203 w 39185"/>
                    <a:gd name="connsiteY27" fmla="*/ 5763 h 21898"/>
                    <a:gd name="connsiteX28" fmla="*/ 23051 w 39185"/>
                    <a:gd name="connsiteY28" fmla="*/ 5763 h 21898"/>
                    <a:gd name="connsiteX29" fmla="*/ 13830 w 39185"/>
                    <a:gd name="connsiteY29" fmla="*/ 0 h 21898"/>
                    <a:gd name="connsiteX30" fmla="*/ 13830 w 39185"/>
                    <a:gd name="connsiteY30" fmla="*/ 3457 h 21898"/>
                    <a:gd name="connsiteX31" fmla="*/ 12677 w 39185"/>
                    <a:gd name="connsiteY31" fmla="*/ 4610 h 21898"/>
                    <a:gd name="connsiteX32" fmla="*/ 0 w 39185"/>
                    <a:gd name="connsiteY32" fmla="*/ 11525 h 21898"/>
                    <a:gd name="connsiteX33" fmla="*/ 1152 w 39185"/>
                    <a:gd name="connsiteY33" fmla="*/ 11525 h 21898"/>
                    <a:gd name="connsiteX34" fmla="*/ 19593 w 39185"/>
                    <a:gd name="connsiteY34" fmla="*/ 21898 h 21898"/>
                    <a:gd name="connsiteX35" fmla="*/ 20745 w 39185"/>
                    <a:gd name="connsiteY35" fmla="*/ 21898 h 21898"/>
                    <a:gd name="connsiteX36" fmla="*/ 20745 w 39185"/>
                    <a:gd name="connsiteY36" fmla="*/ 21898 h 21898"/>
                    <a:gd name="connsiteX37" fmla="*/ 21898 w 39185"/>
                    <a:gd name="connsiteY37" fmla="*/ 21898 h 21898"/>
                    <a:gd name="connsiteX38" fmla="*/ 21898 w 39185"/>
                    <a:gd name="connsiteY38" fmla="*/ 21898 h 21898"/>
                    <a:gd name="connsiteX39" fmla="*/ 23051 w 39185"/>
                    <a:gd name="connsiteY39" fmla="*/ 21898 h 21898"/>
                    <a:gd name="connsiteX40" fmla="*/ 23051 w 39185"/>
                    <a:gd name="connsiteY40" fmla="*/ 21898 h 21898"/>
                    <a:gd name="connsiteX41" fmla="*/ 24203 w 39185"/>
                    <a:gd name="connsiteY41" fmla="*/ 21898 h 21898"/>
                    <a:gd name="connsiteX42" fmla="*/ 39186 w 39185"/>
                    <a:gd name="connsiteY42" fmla="*/ 13830 h 21898"/>
                    <a:gd name="connsiteX43" fmla="*/ 39186 w 39185"/>
                    <a:gd name="connsiteY43" fmla="*/ 13830 h 21898"/>
                    <a:gd name="connsiteX44" fmla="*/ 27661 w 39185"/>
                    <a:gd name="connsiteY44" fmla="*/ 9220 h 21898"/>
                    <a:gd name="connsiteX45" fmla="*/ 27661 w 39185"/>
                    <a:gd name="connsiteY45" fmla="*/ 9220 h 218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</a:cxnLst>
                  <a:rect l="l" t="t" r="r" b="b"/>
                  <a:pathLst>
                    <a:path w="39185" h="21898">
                      <a:moveTo>
                        <a:pt x="27661" y="9220"/>
                      </a:moveTo>
                      <a:cubicBezTo>
                        <a:pt x="26508" y="9220"/>
                        <a:pt x="26508" y="9220"/>
                        <a:pt x="27661" y="9220"/>
                      </a:cubicBezTo>
                      <a:cubicBezTo>
                        <a:pt x="26508" y="9220"/>
                        <a:pt x="26508" y="8068"/>
                        <a:pt x="27661" y="9220"/>
                      </a:cubicBezTo>
                      <a:cubicBezTo>
                        <a:pt x="26508" y="8068"/>
                        <a:pt x="26508" y="8068"/>
                        <a:pt x="27661" y="9220"/>
                      </a:cubicBezTo>
                      <a:cubicBezTo>
                        <a:pt x="26508" y="8068"/>
                        <a:pt x="26508" y="8068"/>
                        <a:pt x="27661" y="9220"/>
                      </a:cubicBezTo>
                      <a:cubicBezTo>
                        <a:pt x="26508" y="8068"/>
                        <a:pt x="26508" y="8068"/>
                        <a:pt x="27661" y="9220"/>
                      </a:cubicBezTo>
                      <a:cubicBezTo>
                        <a:pt x="26508" y="8068"/>
                        <a:pt x="26508" y="8068"/>
                        <a:pt x="27661" y="9220"/>
                      </a:cubicBezTo>
                      <a:cubicBezTo>
                        <a:pt x="26508" y="8068"/>
                        <a:pt x="26508" y="8068"/>
                        <a:pt x="26508" y="8068"/>
                      </a:cubicBezTo>
                      <a:cubicBezTo>
                        <a:pt x="26508" y="8068"/>
                        <a:pt x="26508" y="8068"/>
                        <a:pt x="26508" y="8068"/>
                      </a:cubicBezTo>
                      <a:lnTo>
                        <a:pt x="26508" y="8068"/>
                      </a:lnTo>
                      <a:lnTo>
                        <a:pt x="26508" y="4610"/>
                      </a:lnTo>
                      <a:lnTo>
                        <a:pt x="25355" y="5763"/>
                      </a:lnTo>
                      <a:cubicBezTo>
                        <a:pt x="25355" y="5763"/>
                        <a:pt x="25355" y="5763"/>
                        <a:pt x="25355" y="5763"/>
                      </a:cubicBezTo>
                      <a:cubicBezTo>
                        <a:pt x="25355" y="5763"/>
                        <a:pt x="25355" y="5763"/>
                        <a:pt x="25355" y="5763"/>
                      </a:cubicBezTo>
                      <a:cubicBezTo>
                        <a:pt x="25355" y="5763"/>
                        <a:pt x="25355" y="5763"/>
                        <a:pt x="25355" y="5763"/>
                      </a:cubicBezTo>
                      <a:lnTo>
                        <a:pt x="25355" y="5763"/>
                      </a:lnTo>
                      <a:cubicBezTo>
                        <a:pt x="25355" y="5763"/>
                        <a:pt x="25355" y="5763"/>
                        <a:pt x="25355" y="5763"/>
                      </a:cubicBezTo>
                      <a:cubicBezTo>
                        <a:pt x="25355" y="5763"/>
                        <a:pt x="25355" y="5763"/>
                        <a:pt x="25355" y="5763"/>
                      </a:cubicBezTo>
                      <a:cubicBezTo>
                        <a:pt x="25355" y="5763"/>
                        <a:pt x="25355" y="5763"/>
                        <a:pt x="25355" y="5763"/>
                      </a:cubicBezTo>
                      <a:cubicBezTo>
                        <a:pt x="25355" y="5763"/>
                        <a:pt x="25355" y="5763"/>
                        <a:pt x="25355" y="5763"/>
                      </a:cubicBezTo>
                      <a:cubicBezTo>
                        <a:pt x="25355" y="5763"/>
                        <a:pt x="25355" y="5763"/>
                        <a:pt x="25355" y="5763"/>
                      </a:cubicBezTo>
                      <a:lnTo>
                        <a:pt x="25355" y="5763"/>
                      </a:lnTo>
                      <a:cubicBezTo>
                        <a:pt x="25355" y="5763"/>
                        <a:pt x="25355" y="5763"/>
                        <a:pt x="25355" y="5763"/>
                      </a:cubicBezTo>
                      <a:cubicBezTo>
                        <a:pt x="25355" y="5763"/>
                        <a:pt x="25355" y="5763"/>
                        <a:pt x="25355" y="5763"/>
                      </a:cubicBezTo>
                      <a:cubicBezTo>
                        <a:pt x="25355" y="5763"/>
                        <a:pt x="25355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3051" y="5763"/>
                        <a:pt x="23051" y="5763"/>
                      </a:cubicBezTo>
                      <a:lnTo>
                        <a:pt x="13830" y="0"/>
                      </a:lnTo>
                      <a:lnTo>
                        <a:pt x="13830" y="3457"/>
                      </a:lnTo>
                      <a:cubicBezTo>
                        <a:pt x="13830" y="3457"/>
                        <a:pt x="13830" y="4610"/>
                        <a:pt x="12677" y="4610"/>
                      </a:cubicBezTo>
                      <a:lnTo>
                        <a:pt x="0" y="11525"/>
                      </a:lnTo>
                      <a:cubicBezTo>
                        <a:pt x="0" y="11525"/>
                        <a:pt x="0" y="11525"/>
                        <a:pt x="1152" y="11525"/>
                      </a:cubicBezTo>
                      <a:lnTo>
                        <a:pt x="19593" y="21898"/>
                      </a:lnTo>
                      <a:cubicBezTo>
                        <a:pt x="19593" y="21898"/>
                        <a:pt x="20745" y="21898"/>
                        <a:pt x="20745" y="21898"/>
                      </a:cubicBezTo>
                      <a:cubicBezTo>
                        <a:pt x="20745" y="21898"/>
                        <a:pt x="20745" y="21898"/>
                        <a:pt x="20745" y="21898"/>
                      </a:cubicBezTo>
                      <a:cubicBezTo>
                        <a:pt x="20745" y="21898"/>
                        <a:pt x="21898" y="21898"/>
                        <a:pt x="21898" y="21898"/>
                      </a:cubicBezTo>
                      <a:lnTo>
                        <a:pt x="21898" y="21898"/>
                      </a:lnTo>
                      <a:cubicBezTo>
                        <a:pt x="21898" y="21898"/>
                        <a:pt x="23051" y="21898"/>
                        <a:pt x="23051" y="21898"/>
                      </a:cubicBezTo>
                      <a:cubicBezTo>
                        <a:pt x="23051" y="21898"/>
                        <a:pt x="23051" y="21898"/>
                        <a:pt x="23051" y="21898"/>
                      </a:cubicBezTo>
                      <a:cubicBezTo>
                        <a:pt x="23051" y="21898"/>
                        <a:pt x="24203" y="21898"/>
                        <a:pt x="24203" y="21898"/>
                      </a:cubicBezTo>
                      <a:lnTo>
                        <a:pt x="39186" y="13830"/>
                      </a:lnTo>
                      <a:cubicBezTo>
                        <a:pt x="39186" y="13830"/>
                        <a:pt x="39186" y="13830"/>
                        <a:pt x="39186" y="13830"/>
                      </a:cubicBezTo>
                      <a:lnTo>
                        <a:pt x="27661" y="9220"/>
                      </a:lnTo>
                      <a:lnTo>
                        <a:pt x="27661" y="922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11708463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792" name="Freeform: Shape 4791">
                  <a:extLst>
                    <a:ext uri="{FF2B5EF4-FFF2-40B4-BE49-F238E27FC236}">
                      <a16:creationId xmlns:a16="http://schemas.microsoft.com/office/drawing/2014/main" id="{2A297B53-846B-77AF-E7A5-BFF1F0FD1E19}"/>
                    </a:ext>
                  </a:extLst>
                </p:cNvPr>
                <p:cNvSpPr/>
                <p:nvPr/>
              </p:nvSpPr>
              <p:spPr>
                <a:xfrm>
                  <a:off x="8742774" y="8715869"/>
                  <a:ext cx="39185" cy="23050"/>
                </a:xfrm>
                <a:custGeom>
                  <a:avLst/>
                  <a:gdLst>
                    <a:gd name="connsiteX0" fmla="*/ 26508 w 39185"/>
                    <a:gd name="connsiteY0" fmla="*/ 9220 h 23050"/>
                    <a:gd name="connsiteX1" fmla="*/ 26508 w 39185"/>
                    <a:gd name="connsiteY1" fmla="*/ 9220 h 23050"/>
                    <a:gd name="connsiteX2" fmla="*/ 26508 w 39185"/>
                    <a:gd name="connsiteY2" fmla="*/ 9220 h 23050"/>
                    <a:gd name="connsiteX3" fmla="*/ 26508 w 39185"/>
                    <a:gd name="connsiteY3" fmla="*/ 9220 h 23050"/>
                    <a:gd name="connsiteX4" fmla="*/ 26508 w 39185"/>
                    <a:gd name="connsiteY4" fmla="*/ 9220 h 23050"/>
                    <a:gd name="connsiteX5" fmla="*/ 26508 w 39185"/>
                    <a:gd name="connsiteY5" fmla="*/ 9220 h 23050"/>
                    <a:gd name="connsiteX6" fmla="*/ 26508 w 39185"/>
                    <a:gd name="connsiteY6" fmla="*/ 9220 h 23050"/>
                    <a:gd name="connsiteX7" fmla="*/ 25356 w 39185"/>
                    <a:gd name="connsiteY7" fmla="*/ 8068 h 23050"/>
                    <a:gd name="connsiteX8" fmla="*/ 25356 w 39185"/>
                    <a:gd name="connsiteY8" fmla="*/ 8068 h 23050"/>
                    <a:gd name="connsiteX9" fmla="*/ 25356 w 39185"/>
                    <a:gd name="connsiteY9" fmla="*/ 8068 h 23050"/>
                    <a:gd name="connsiteX10" fmla="*/ 25356 w 39185"/>
                    <a:gd name="connsiteY10" fmla="*/ 4610 h 23050"/>
                    <a:gd name="connsiteX11" fmla="*/ 24203 w 39185"/>
                    <a:gd name="connsiteY11" fmla="*/ 5763 h 23050"/>
                    <a:gd name="connsiteX12" fmla="*/ 24203 w 39185"/>
                    <a:gd name="connsiteY12" fmla="*/ 5763 h 23050"/>
                    <a:gd name="connsiteX13" fmla="*/ 24203 w 39185"/>
                    <a:gd name="connsiteY13" fmla="*/ 5763 h 23050"/>
                    <a:gd name="connsiteX14" fmla="*/ 24203 w 39185"/>
                    <a:gd name="connsiteY14" fmla="*/ 5763 h 23050"/>
                    <a:gd name="connsiteX15" fmla="*/ 24203 w 39185"/>
                    <a:gd name="connsiteY15" fmla="*/ 5763 h 23050"/>
                    <a:gd name="connsiteX16" fmla="*/ 24203 w 39185"/>
                    <a:gd name="connsiteY16" fmla="*/ 5763 h 23050"/>
                    <a:gd name="connsiteX17" fmla="*/ 24203 w 39185"/>
                    <a:gd name="connsiteY17" fmla="*/ 5763 h 23050"/>
                    <a:gd name="connsiteX18" fmla="*/ 24203 w 39185"/>
                    <a:gd name="connsiteY18" fmla="*/ 5763 h 23050"/>
                    <a:gd name="connsiteX19" fmla="*/ 24203 w 39185"/>
                    <a:gd name="connsiteY19" fmla="*/ 5763 h 23050"/>
                    <a:gd name="connsiteX20" fmla="*/ 24203 w 39185"/>
                    <a:gd name="connsiteY20" fmla="*/ 5763 h 23050"/>
                    <a:gd name="connsiteX21" fmla="*/ 24203 w 39185"/>
                    <a:gd name="connsiteY21" fmla="*/ 5763 h 23050"/>
                    <a:gd name="connsiteX22" fmla="*/ 24203 w 39185"/>
                    <a:gd name="connsiteY22" fmla="*/ 5763 h 23050"/>
                    <a:gd name="connsiteX23" fmla="*/ 24203 w 39185"/>
                    <a:gd name="connsiteY23" fmla="*/ 5763 h 23050"/>
                    <a:gd name="connsiteX24" fmla="*/ 24203 w 39185"/>
                    <a:gd name="connsiteY24" fmla="*/ 5763 h 23050"/>
                    <a:gd name="connsiteX25" fmla="*/ 24203 w 39185"/>
                    <a:gd name="connsiteY25" fmla="*/ 5763 h 23050"/>
                    <a:gd name="connsiteX26" fmla="*/ 24203 w 39185"/>
                    <a:gd name="connsiteY26" fmla="*/ 5763 h 23050"/>
                    <a:gd name="connsiteX27" fmla="*/ 24203 w 39185"/>
                    <a:gd name="connsiteY27" fmla="*/ 5763 h 23050"/>
                    <a:gd name="connsiteX28" fmla="*/ 23051 w 39185"/>
                    <a:gd name="connsiteY28" fmla="*/ 5763 h 23050"/>
                    <a:gd name="connsiteX29" fmla="*/ 13830 w 39185"/>
                    <a:gd name="connsiteY29" fmla="*/ 0 h 23050"/>
                    <a:gd name="connsiteX30" fmla="*/ 13830 w 39185"/>
                    <a:gd name="connsiteY30" fmla="*/ 3457 h 23050"/>
                    <a:gd name="connsiteX31" fmla="*/ 12678 w 39185"/>
                    <a:gd name="connsiteY31" fmla="*/ 4610 h 23050"/>
                    <a:gd name="connsiteX32" fmla="*/ 0 w 39185"/>
                    <a:gd name="connsiteY32" fmla="*/ 11525 h 23050"/>
                    <a:gd name="connsiteX33" fmla="*/ 1153 w 39185"/>
                    <a:gd name="connsiteY33" fmla="*/ 12677 h 23050"/>
                    <a:gd name="connsiteX34" fmla="*/ 19593 w 39185"/>
                    <a:gd name="connsiteY34" fmla="*/ 23051 h 23050"/>
                    <a:gd name="connsiteX35" fmla="*/ 20745 w 39185"/>
                    <a:gd name="connsiteY35" fmla="*/ 23051 h 23050"/>
                    <a:gd name="connsiteX36" fmla="*/ 20745 w 39185"/>
                    <a:gd name="connsiteY36" fmla="*/ 23051 h 23050"/>
                    <a:gd name="connsiteX37" fmla="*/ 21898 w 39185"/>
                    <a:gd name="connsiteY37" fmla="*/ 23051 h 23050"/>
                    <a:gd name="connsiteX38" fmla="*/ 21898 w 39185"/>
                    <a:gd name="connsiteY38" fmla="*/ 23051 h 23050"/>
                    <a:gd name="connsiteX39" fmla="*/ 23051 w 39185"/>
                    <a:gd name="connsiteY39" fmla="*/ 23051 h 23050"/>
                    <a:gd name="connsiteX40" fmla="*/ 23051 w 39185"/>
                    <a:gd name="connsiteY40" fmla="*/ 23051 h 23050"/>
                    <a:gd name="connsiteX41" fmla="*/ 24203 w 39185"/>
                    <a:gd name="connsiteY41" fmla="*/ 23051 h 23050"/>
                    <a:gd name="connsiteX42" fmla="*/ 39186 w 39185"/>
                    <a:gd name="connsiteY42" fmla="*/ 14983 h 23050"/>
                    <a:gd name="connsiteX43" fmla="*/ 39186 w 39185"/>
                    <a:gd name="connsiteY43" fmla="*/ 14983 h 23050"/>
                    <a:gd name="connsiteX44" fmla="*/ 26508 w 39185"/>
                    <a:gd name="connsiteY44" fmla="*/ 9220 h 23050"/>
                    <a:gd name="connsiteX45" fmla="*/ 26508 w 39185"/>
                    <a:gd name="connsiteY45" fmla="*/ 9220 h 23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</a:cxnLst>
                  <a:rect l="l" t="t" r="r" b="b"/>
                  <a:pathLst>
                    <a:path w="39185" h="23050">
                      <a:moveTo>
                        <a:pt x="26508" y="9220"/>
                      </a:moveTo>
                      <a:cubicBezTo>
                        <a:pt x="26508" y="9220"/>
                        <a:pt x="25356" y="9220"/>
                        <a:pt x="26508" y="9220"/>
                      </a:cubicBezTo>
                      <a:cubicBezTo>
                        <a:pt x="25356" y="9220"/>
                        <a:pt x="25356" y="9220"/>
                        <a:pt x="26508" y="9220"/>
                      </a:cubicBezTo>
                      <a:cubicBezTo>
                        <a:pt x="25356" y="9220"/>
                        <a:pt x="25356" y="9220"/>
                        <a:pt x="26508" y="9220"/>
                      </a:cubicBezTo>
                      <a:lnTo>
                        <a:pt x="26508" y="9220"/>
                      </a:lnTo>
                      <a:cubicBezTo>
                        <a:pt x="25356" y="9220"/>
                        <a:pt x="25356" y="8068"/>
                        <a:pt x="26508" y="9220"/>
                      </a:cubicBezTo>
                      <a:cubicBezTo>
                        <a:pt x="25356" y="8068"/>
                        <a:pt x="25356" y="8068"/>
                        <a:pt x="26508" y="9220"/>
                      </a:cubicBezTo>
                      <a:cubicBezTo>
                        <a:pt x="25356" y="8068"/>
                        <a:pt x="25356" y="8068"/>
                        <a:pt x="25356" y="8068"/>
                      </a:cubicBezTo>
                      <a:cubicBezTo>
                        <a:pt x="25356" y="8068"/>
                        <a:pt x="25356" y="8068"/>
                        <a:pt x="25356" y="8068"/>
                      </a:cubicBezTo>
                      <a:lnTo>
                        <a:pt x="25356" y="8068"/>
                      </a:lnTo>
                      <a:lnTo>
                        <a:pt x="25356" y="4610"/>
                      </a:lnTo>
                      <a:lnTo>
                        <a:pt x="24203" y="5763"/>
                      </a:ln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lnTo>
                        <a:pt x="24203" y="5763"/>
                      </a:ln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lnTo>
                        <a:pt x="24203" y="5763"/>
                      </a:lnTo>
                      <a:lnTo>
                        <a:pt x="24203" y="5763"/>
                      </a:ln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3051" y="5763"/>
                        <a:pt x="23051" y="5763"/>
                      </a:cubicBezTo>
                      <a:lnTo>
                        <a:pt x="13830" y="0"/>
                      </a:lnTo>
                      <a:lnTo>
                        <a:pt x="13830" y="3457"/>
                      </a:lnTo>
                      <a:cubicBezTo>
                        <a:pt x="13830" y="3457"/>
                        <a:pt x="13830" y="4610"/>
                        <a:pt x="12678" y="4610"/>
                      </a:cubicBezTo>
                      <a:lnTo>
                        <a:pt x="0" y="11525"/>
                      </a:lnTo>
                      <a:cubicBezTo>
                        <a:pt x="0" y="11525"/>
                        <a:pt x="0" y="11525"/>
                        <a:pt x="1153" y="12677"/>
                      </a:cubicBezTo>
                      <a:lnTo>
                        <a:pt x="19593" y="23051"/>
                      </a:lnTo>
                      <a:cubicBezTo>
                        <a:pt x="19593" y="23051"/>
                        <a:pt x="20745" y="23051"/>
                        <a:pt x="20745" y="23051"/>
                      </a:cubicBezTo>
                      <a:cubicBezTo>
                        <a:pt x="20745" y="23051"/>
                        <a:pt x="20745" y="23051"/>
                        <a:pt x="20745" y="23051"/>
                      </a:cubicBezTo>
                      <a:cubicBezTo>
                        <a:pt x="20745" y="23051"/>
                        <a:pt x="21898" y="23051"/>
                        <a:pt x="21898" y="23051"/>
                      </a:cubicBezTo>
                      <a:lnTo>
                        <a:pt x="21898" y="23051"/>
                      </a:lnTo>
                      <a:cubicBezTo>
                        <a:pt x="21898" y="23051"/>
                        <a:pt x="23051" y="23051"/>
                        <a:pt x="23051" y="23051"/>
                      </a:cubicBezTo>
                      <a:lnTo>
                        <a:pt x="23051" y="23051"/>
                      </a:lnTo>
                      <a:cubicBezTo>
                        <a:pt x="23051" y="23051"/>
                        <a:pt x="24203" y="23051"/>
                        <a:pt x="24203" y="23051"/>
                      </a:cubicBezTo>
                      <a:lnTo>
                        <a:pt x="39186" y="14983"/>
                      </a:lnTo>
                      <a:cubicBezTo>
                        <a:pt x="39186" y="14983"/>
                        <a:pt x="39186" y="14983"/>
                        <a:pt x="39186" y="14983"/>
                      </a:cubicBezTo>
                      <a:lnTo>
                        <a:pt x="26508" y="9220"/>
                      </a:lnTo>
                      <a:lnTo>
                        <a:pt x="26508" y="922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11708461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793" name="Freeform: Shape 4792">
                  <a:extLst>
                    <a:ext uri="{FF2B5EF4-FFF2-40B4-BE49-F238E27FC236}">
                      <a16:creationId xmlns:a16="http://schemas.microsoft.com/office/drawing/2014/main" id="{B89F2D89-47D0-EF95-EC81-7029072FBA0A}"/>
                    </a:ext>
                  </a:extLst>
                </p:cNvPr>
                <p:cNvSpPr/>
                <p:nvPr/>
              </p:nvSpPr>
              <p:spPr>
                <a:xfrm>
                  <a:off x="8716266" y="8700886"/>
                  <a:ext cx="39185" cy="23050"/>
                </a:xfrm>
                <a:custGeom>
                  <a:avLst/>
                  <a:gdLst>
                    <a:gd name="connsiteX0" fmla="*/ 26508 w 39185"/>
                    <a:gd name="connsiteY0" fmla="*/ 9220 h 23050"/>
                    <a:gd name="connsiteX1" fmla="*/ 26508 w 39185"/>
                    <a:gd name="connsiteY1" fmla="*/ 9220 h 23050"/>
                    <a:gd name="connsiteX2" fmla="*/ 26508 w 39185"/>
                    <a:gd name="connsiteY2" fmla="*/ 9220 h 23050"/>
                    <a:gd name="connsiteX3" fmla="*/ 26508 w 39185"/>
                    <a:gd name="connsiteY3" fmla="*/ 9220 h 23050"/>
                    <a:gd name="connsiteX4" fmla="*/ 26508 w 39185"/>
                    <a:gd name="connsiteY4" fmla="*/ 9220 h 23050"/>
                    <a:gd name="connsiteX5" fmla="*/ 26508 w 39185"/>
                    <a:gd name="connsiteY5" fmla="*/ 9220 h 23050"/>
                    <a:gd name="connsiteX6" fmla="*/ 26508 w 39185"/>
                    <a:gd name="connsiteY6" fmla="*/ 9220 h 23050"/>
                    <a:gd name="connsiteX7" fmla="*/ 25355 w 39185"/>
                    <a:gd name="connsiteY7" fmla="*/ 8067 h 23050"/>
                    <a:gd name="connsiteX8" fmla="*/ 25355 w 39185"/>
                    <a:gd name="connsiteY8" fmla="*/ 8067 h 23050"/>
                    <a:gd name="connsiteX9" fmla="*/ 25355 w 39185"/>
                    <a:gd name="connsiteY9" fmla="*/ 8067 h 23050"/>
                    <a:gd name="connsiteX10" fmla="*/ 25355 w 39185"/>
                    <a:gd name="connsiteY10" fmla="*/ 4610 h 23050"/>
                    <a:gd name="connsiteX11" fmla="*/ 24203 w 39185"/>
                    <a:gd name="connsiteY11" fmla="*/ 5763 h 23050"/>
                    <a:gd name="connsiteX12" fmla="*/ 24203 w 39185"/>
                    <a:gd name="connsiteY12" fmla="*/ 5763 h 23050"/>
                    <a:gd name="connsiteX13" fmla="*/ 24203 w 39185"/>
                    <a:gd name="connsiteY13" fmla="*/ 5763 h 23050"/>
                    <a:gd name="connsiteX14" fmla="*/ 24203 w 39185"/>
                    <a:gd name="connsiteY14" fmla="*/ 5763 h 23050"/>
                    <a:gd name="connsiteX15" fmla="*/ 24203 w 39185"/>
                    <a:gd name="connsiteY15" fmla="*/ 5763 h 23050"/>
                    <a:gd name="connsiteX16" fmla="*/ 24203 w 39185"/>
                    <a:gd name="connsiteY16" fmla="*/ 5763 h 23050"/>
                    <a:gd name="connsiteX17" fmla="*/ 24203 w 39185"/>
                    <a:gd name="connsiteY17" fmla="*/ 5763 h 23050"/>
                    <a:gd name="connsiteX18" fmla="*/ 24203 w 39185"/>
                    <a:gd name="connsiteY18" fmla="*/ 5763 h 23050"/>
                    <a:gd name="connsiteX19" fmla="*/ 24203 w 39185"/>
                    <a:gd name="connsiteY19" fmla="*/ 5763 h 23050"/>
                    <a:gd name="connsiteX20" fmla="*/ 24203 w 39185"/>
                    <a:gd name="connsiteY20" fmla="*/ 5763 h 23050"/>
                    <a:gd name="connsiteX21" fmla="*/ 24203 w 39185"/>
                    <a:gd name="connsiteY21" fmla="*/ 5763 h 23050"/>
                    <a:gd name="connsiteX22" fmla="*/ 24203 w 39185"/>
                    <a:gd name="connsiteY22" fmla="*/ 5763 h 23050"/>
                    <a:gd name="connsiteX23" fmla="*/ 24203 w 39185"/>
                    <a:gd name="connsiteY23" fmla="*/ 5763 h 23050"/>
                    <a:gd name="connsiteX24" fmla="*/ 24203 w 39185"/>
                    <a:gd name="connsiteY24" fmla="*/ 5763 h 23050"/>
                    <a:gd name="connsiteX25" fmla="*/ 24203 w 39185"/>
                    <a:gd name="connsiteY25" fmla="*/ 5763 h 23050"/>
                    <a:gd name="connsiteX26" fmla="*/ 24203 w 39185"/>
                    <a:gd name="connsiteY26" fmla="*/ 5763 h 23050"/>
                    <a:gd name="connsiteX27" fmla="*/ 24203 w 39185"/>
                    <a:gd name="connsiteY27" fmla="*/ 5763 h 23050"/>
                    <a:gd name="connsiteX28" fmla="*/ 23051 w 39185"/>
                    <a:gd name="connsiteY28" fmla="*/ 5763 h 23050"/>
                    <a:gd name="connsiteX29" fmla="*/ 13830 w 39185"/>
                    <a:gd name="connsiteY29" fmla="*/ 0 h 23050"/>
                    <a:gd name="connsiteX30" fmla="*/ 13830 w 39185"/>
                    <a:gd name="connsiteY30" fmla="*/ 3457 h 23050"/>
                    <a:gd name="connsiteX31" fmla="*/ 12677 w 39185"/>
                    <a:gd name="connsiteY31" fmla="*/ 4610 h 23050"/>
                    <a:gd name="connsiteX32" fmla="*/ 0 w 39185"/>
                    <a:gd name="connsiteY32" fmla="*/ 11525 h 23050"/>
                    <a:gd name="connsiteX33" fmla="*/ 1152 w 39185"/>
                    <a:gd name="connsiteY33" fmla="*/ 12677 h 23050"/>
                    <a:gd name="connsiteX34" fmla="*/ 19593 w 39185"/>
                    <a:gd name="connsiteY34" fmla="*/ 23051 h 23050"/>
                    <a:gd name="connsiteX35" fmla="*/ 20745 w 39185"/>
                    <a:gd name="connsiteY35" fmla="*/ 23051 h 23050"/>
                    <a:gd name="connsiteX36" fmla="*/ 20745 w 39185"/>
                    <a:gd name="connsiteY36" fmla="*/ 23051 h 23050"/>
                    <a:gd name="connsiteX37" fmla="*/ 21898 w 39185"/>
                    <a:gd name="connsiteY37" fmla="*/ 23051 h 23050"/>
                    <a:gd name="connsiteX38" fmla="*/ 21898 w 39185"/>
                    <a:gd name="connsiteY38" fmla="*/ 23051 h 23050"/>
                    <a:gd name="connsiteX39" fmla="*/ 23051 w 39185"/>
                    <a:gd name="connsiteY39" fmla="*/ 23051 h 23050"/>
                    <a:gd name="connsiteX40" fmla="*/ 23051 w 39185"/>
                    <a:gd name="connsiteY40" fmla="*/ 23051 h 23050"/>
                    <a:gd name="connsiteX41" fmla="*/ 24203 w 39185"/>
                    <a:gd name="connsiteY41" fmla="*/ 23051 h 23050"/>
                    <a:gd name="connsiteX42" fmla="*/ 39186 w 39185"/>
                    <a:gd name="connsiteY42" fmla="*/ 14983 h 23050"/>
                    <a:gd name="connsiteX43" fmla="*/ 39186 w 39185"/>
                    <a:gd name="connsiteY43" fmla="*/ 14983 h 23050"/>
                    <a:gd name="connsiteX44" fmla="*/ 26508 w 39185"/>
                    <a:gd name="connsiteY44" fmla="*/ 9220 h 23050"/>
                    <a:gd name="connsiteX45" fmla="*/ 26508 w 39185"/>
                    <a:gd name="connsiteY45" fmla="*/ 9220 h 23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</a:cxnLst>
                  <a:rect l="l" t="t" r="r" b="b"/>
                  <a:pathLst>
                    <a:path w="39185" h="23050">
                      <a:moveTo>
                        <a:pt x="26508" y="9220"/>
                      </a:moveTo>
                      <a:cubicBezTo>
                        <a:pt x="26508" y="9220"/>
                        <a:pt x="26508" y="9220"/>
                        <a:pt x="26508" y="9220"/>
                      </a:cubicBezTo>
                      <a:cubicBezTo>
                        <a:pt x="25355" y="9220"/>
                        <a:pt x="25355" y="9220"/>
                        <a:pt x="26508" y="9220"/>
                      </a:cubicBezTo>
                      <a:cubicBezTo>
                        <a:pt x="25355" y="9220"/>
                        <a:pt x="25355" y="9220"/>
                        <a:pt x="26508" y="9220"/>
                      </a:cubicBezTo>
                      <a:cubicBezTo>
                        <a:pt x="25355" y="9220"/>
                        <a:pt x="25355" y="9220"/>
                        <a:pt x="26508" y="9220"/>
                      </a:cubicBezTo>
                      <a:cubicBezTo>
                        <a:pt x="25355" y="9220"/>
                        <a:pt x="25355" y="9220"/>
                        <a:pt x="26508" y="9220"/>
                      </a:cubicBezTo>
                      <a:cubicBezTo>
                        <a:pt x="25355" y="9220"/>
                        <a:pt x="25355" y="9220"/>
                        <a:pt x="26508" y="9220"/>
                      </a:cubicBezTo>
                      <a:cubicBezTo>
                        <a:pt x="25355" y="8067"/>
                        <a:pt x="25355" y="8067"/>
                        <a:pt x="25355" y="8067"/>
                      </a:cubicBezTo>
                      <a:cubicBezTo>
                        <a:pt x="25355" y="8067"/>
                        <a:pt x="25355" y="8067"/>
                        <a:pt x="25355" y="8067"/>
                      </a:cubicBezTo>
                      <a:lnTo>
                        <a:pt x="25355" y="8067"/>
                      </a:lnTo>
                      <a:lnTo>
                        <a:pt x="25355" y="4610"/>
                      </a:lnTo>
                      <a:lnTo>
                        <a:pt x="24203" y="5763"/>
                      </a:ln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lnTo>
                        <a:pt x="24203" y="5763"/>
                      </a:ln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3051" y="5763"/>
                      </a:cubicBezTo>
                      <a:lnTo>
                        <a:pt x="13830" y="0"/>
                      </a:lnTo>
                      <a:lnTo>
                        <a:pt x="13830" y="3457"/>
                      </a:lnTo>
                      <a:cubicBezTo>
                        <a:pt x="13830" y="3457"/>
                        <a:pt x="13830" y="4610"/>
                        <a:pt x="12677" y="4610"/>
                      </a:cubicBezTo>
                      <a:lnTo>
                        <a:pt x="0" y="11525"/>
                      </a:lnTo>
                      <a:cubicBezTo>
                        <a:pt x="0" y="11525"/>
                        <a:pt x="0" y="11525"/>
                        <a:pt x="1152" y="12677"/>
                      </a:cubicBezTo>
                      <a:lnTo>
                        <a:pt x="19593" y="23051"/>
                      </a:lnTo>
                      <a:cubicBezTo>
                        <a:pt x="19593" y="23051"/>
                        <a:pt x="20745" y="23051"/>
                        <a:pt x="20745" y="23051"/>
                      </a:cubicBezTo>
                      <a:cubicBezTo>
                        <a:pt x="20745" y="23051"/>
                        <a:pt x="20745" y="23051"/>
                        <a:pt x="20745" y="23051"/>
                      </a:cubicBezTo>
                      <a:cubicBezTo>
                        <a:pt x="20745" y="23051"/>
                        <a:pt x="21898" y="23051"/>
                        <a:pt x="21898" y="23051"/>
                      </a:cubicBezTo>
                      <a:lnTo>
                        <a:pt x="21898" y="23051"/>
                      </a:lnTo>
                      <a:cubicBezTo>
                        <a:pt x="21898" y="23051"/>
                        <a:pt x="23051" y="23051"/>
                        <a:pt x="23051" y="23051"/>
                      </a:cubicBezTo>
                      <a:lnTo>
                        <a:pt x="23051" y="23051"/>
                      </a:lnTo>
                      <a:cubicBezTo>
                        <a:pt x="23051" y="23051"/>
                        <a:pt x="24203" y="23051"/>
                        <a:pt x="24203" y="23051"/>
                      </a:cubicBezTo>
                      <a:lnTo>
                        <a:pt x="39186" y="14983"/>
                      </a:lnTo>
                      <a:cubicBezTo>
                        <a:pt x="39186" y="14983"/>
                        <a:pt x="39186" y="14983"/>
                        <a:pt x="39186" y="14983"/>
                      </a:cubicBezTo>
                      <a:lnTo>
                        <a:pt x="26508" y="9220"/>
                      </a:lnTo>
                      <a:lnTo>
                        <a:pt x="26508" y="922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11708459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794" name="Freeform: Shape 4793">
                  <a:extLst>
                    <a:ext uri="{FF2B5EF4-FFF2-40B4-BE49-F238E27FC236}">
                      <a16:creationId xmlns:a16="http://schemas.microsoft.com/office/drawing/2014/main" id="{0086771D-CC84-4910-E240-7AE167757BD1}"/>
                    </a:ext>
                  </a:extLst>
                </p:cNvPr>
                <p:cNvSpPr/>
                <p:nvPr/>
              </p:nvSpPr>
              <p:spPr>
                <a:xfrm>
                  <a:off x="8689758" y="8687056"/>
                  <a:ext cx="39185" cy="21897"/>
                </a:xfrm>
                <a:custGeom>
                  <a:avLst/>
                  <a:gdLst>
                    <a:gd name="connsiteX0" fmla="*/ 26508 w 39185"/>
                    <a:gd name="connsiteY0" fmla="*/ 9220 h 21897"/>
                    <a:gd name="connsiteX1" fmla="*/ 26508 w 39185"/>
                    <a:gd name="connsiteY1" fmla="*/ 9220 h 21897"/>
                    <a:gd name="connsiteX2" fmla="*/ 26508 w 39185"/>
                    <a:gd name="connsiteY2" fmla="*/ 9220 h 21897"/>
                    <a:gd name="connsiteX3" fmla="*/ 26508 w 39185"/>
                    <a:gd name="connsiteY3" fmla="*/ 9220 h 21897"/>
                    <a:gd name="connsiteX4" fmla="*/ 26508 w 39185"/>
                    <a:gd name="connsiteY4" fmla="*/ 9220 h 21897"/>
                    <a:gd name="connsiteX5" fmla="*/ 26508 w 39185"/>
                    <a:gd name="connsiteY5" fmla="*/ 9220 h 21897"/>
                    <a:gd name="connsiteX6" fmla="*/ 26508 w 39185"/>
                    <a:gd name="connsiteY6" fmla="*/ 9220 h 21897"/>
                    <a:gd name="connsiteX7" fmla="*/ 25356 w 39185"/>
                    <a:gd name="connsiteY7" fmla="*/ 8068 h 21897"/>
                    <a:gd name="connsiteX8" fmla="*/ 25356 w 39185"/>
                    <a:gd name="connsiteY8" fmla="*/ 8068 h 21897"/>
                    <a:gd name="connsiteX9" fmla="*/ 25356 w 39185"/>
                    <a:gd name="connsiteY9" fmla="*/ 8068 h 21897"/>
                    <a:gd name="connsiteX10" fmla="*/ 25356 w 39185"/>
                    <a:gd name="connsiteY10" fmla="*/ 4610 h 21897"/>
                    <a:gd name="connsiteX11" fmla="*/ 24203 w 39185"/>
                    <a:gd name="connsiteY11" fmla="*/ 5763 h 21897"/>
                    <a:gd name="connsiteX12" fmla="*/ 24203 w 39185"/>
                    <a:gd name="connsiteY12" fmla="*/ 5763 h 21897"/>
                    <a:gd name="connsiteX13" fmla="*/ 24203 w 39185"/>
                    <a:gd name="connsiteY13" fmla="*/ 5763 h 21897"/>
                    <a:gd name="connsiteX14" fmla="*/ 24203 w 39185"/>
                    <a:gd name="connsiteY14" fmla="*/ 5763 h 21897"/>
                    <a:gd name="connsiteX15" fmla="*/ 24203 w 39185"/>
                    <a:gd name="connsiteY15" fmla="*/ 5763 h 21897"/>
                    <a:gd name="connsiteX16" fmla="*/ 24203 w 39185"/>
                    <a:gd name="connsiteY16" fmla="*/ 5763 h 21897"/>
                    <a:gd name="connsiteX17" fmla="*/ 24203 w 39185"/>
                    <a:gd name="connsiteY17" fmla="*/ 5763 h 21897"/>
                    <a:gd name="connsiteX18" fmla="*/ 24203 w 39185"/>
                    <a:gd name="connsiteY18" fmla="*/ 5763 h 21897"/>
                    <a:gd name="connsiteX19" fmla="*/ 24203 w 39185"/>
                    <a:gd name="connsiteY19" fmla="*/ 5763 h 21897"/>
                    <a:gd name="connsiteX20" fmla="*/ 24203 w 39185"/>
                    <a:gd name="connsiteY20" fmla="*/ 5763 h 21897"/>
                    <a:gd name="connsiteX21" fmla="*/ 24203 w 39185"/>
                    <a:gd name="connsiteY21" fmla="*/ 5763 h 21897"/>
                    <a:gd name="connsiteX22" fmla="*/ 24203 w 39185"/>
                    <a:gd name="connsiteY22" fmla="*/ 5763 h 21897"/>
                    <a:gd name="connsiteX23" fmla="*/ 24203 w 39185"/>
                    <a:gd name="connsiteY23" fmla="*/ 5763 h 21897"/>
                    <a:gd name="connsiteX24" fmla="*/ 24203 w 39185"/>
                    <a:gd name="connsiteY24" fmla="*/ 5763 h 21897"/>
                    <a:gd name="connsiteX25" fmla="*/ 24203 w 39185"/>
                    <a:gd name="connsiteY25" fmla="*/ 5763 h 21897"/>
                    <a:gd name="connsiteX26" fmla="*/ 24203 w 39185"/>
                    <a:gd name="connsiteY26" fmla="*/ 5763 h 21897"/>
                    <a:gd name="connsiteX27" fmla="*/ 24203 w 39185"/>
                    <a:gd name="connsiteY27" fmla="*/ 5763 h 21897"/>
                    <a:gd name="connsiteX28" fmla="*/ 23051 w 39185"/>
                    <a:gd name="connsiteY28" fmla="*/ 5763 h 21897"/>
                    <a:gd name="connsiteX29" fmla="*/ 13830 w 39185"/>
                    <a:gd name="connsiteY29" fmla="*/ 0 h 21897"/>
                    <a:gd name="connsiteX30" fmla="*/ 13830 w 39185"/>
                    <a:gd name="connsiteY30" fmla="*/ 3457 h 21897"/>
                    <a:gd name="connsiteX31" fmla="*/ 12678 w 39185"/>
                    <a:gd name="connsiteY31" fmla="*/ 4610 h 21897"/>
                    <a:gd name="connsiteX32" fmla="*/ 0 w 39185"/>
                    <a:gd name="connsiteY32" fmla="*/ 11525 h 21897"/>
                    <a:gd name="connsiteX33" fmla="*/ 1153 w 39185"/>
                    <a:gd name="connsiteY33" fmla="*/ 11525 h 21897"/>
                    <a:gd name="connsiteX34" fmla="*/ 19593 w 39185"/>
                    <a:gd name="connsiteY34" fmla="*/ 21898 h 21897"/>
                    <a:gd name="connsiteX35" fmla="*/ 20746 w 39185"/>
                    <a:gd name="connsiteY35" fmla="*/ 21898 h 21897"/>
                    <a:gd name="connsiteX36" fmla="*/ 20746 w 39185"/>
                    <a:gd name="connsiteY36" fmla="*/ 21898 h 21897"/>
                    <a:gd name="connsiteX37" fmla="*/ 21898 w 39185"/>
                    <a:gd name="connsiteY37" fmla="*/ 21898 h 21897"/>
                    <a:gd name="connsiteX38" fmla="*/ 21898 w 39185"/>
                    <a:gd name="connsiteY38" fmla="*/ 21898 h 21897"/>
                    <a:gd name="connsiteX39" fmla="*/ 23051 w 39185"/>
                    <a:gd name="connsiteY39" fmla="*/ 21898 h 21897"/>
                    <a:gd name="connsiteX40" fmla="*/ 23051 w 39185"/>
                    <a:gd name="connsiteY40" fmla="*/ 21898 h 21897"/>
                    <a:gd name="connsiteX41" fmla="*/ 24203 w 39185"/>
                    <a:gd name="connsiteY41" fmla="*/ 21898 h 21897"/>
                    <a:gd name="connsiteX42" fmla="*/ 39186 w 39185"/>
                    <a:gd name="connsiteY42" fmla="*/ 13830 h 21897"/>
                    <a:gd name="connsiteX43" fmla="*/ 39186 w 39185"/>
                    <a:gd name="connsiteY43" fmla="*/ 13830 h 21897"/>
                    <a:gd name="connsiteX44" fmla="*/ 26508 w 39185"/>
                    <a:gd name="connsiteY44" fmla="*/ 9220 h 21897"/>
                    <a:gd name="connsiteX45" fmla="*/ 26508 w 39185"/>
                    <a:gd name="connsiteY45" fmla="*/ 9220 h 218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</a:cxnLst>
                  <a:rect l="l" t="t" r="r" b="b"/>
                  <a:pathLst>
                    <a:path w="39185" h="21897">
                      <a:moveTo>
                        <a:pt x="26508" y="9220"/>
                      </a:moveTo>
                      <a:cubicBezTo>
                        <a:pt x="26508" y="9220"/>
                        <a:pt x="26508" y="9220"/>
                        <a:pt x="26508" y="9220"/>
                      </a:cubicBezTo>
                      <a:cubicBezTo>
                        <a:pt x="25356" y="8068"/>
                        <a:pt x="25356" y="8068"/>
                        <a:pt x="26508" y="9220"/>
                      </a:cubicBezTo>
                      <a:cubicBezTo>
                        <a:pt x="25356" y="8068"/>
                        <a:pt x="25356" y="8068"/>
                        <a:pt x="26508" y="9220"/>
                      </a:cubicBezTo>
                      <a:lnTo>
                        <a:pt x="26508" y="9220"/>
                      </a:lnTo>
                      <a:cubicBezTo>
                        <a:pt x="25356" y="8068"/>
                        <a:pt x="25356" y="8068"/>
                        <a:pt x="26508" y="9220"/>
                      </a:cubicBezTo>
                      <a:cubicBezTo>
                        <a:pt x="25356" y="8068"/>
                        <a:pt x="25356" y="8068"/>
                        <a:pt x="26508" y="9220"/>
                      </a:cubicBezTo>
                      <a:cubicBezTo>
                        <a:pt x="25356" y="8068"/>
                        <a:pt x="25356" y="8068"/>
                        <a:pt x="25356" y="8068"/>
                      </a:cubicBezTo>
                      <a:cubicBezTo>
                        <a:pt x="25356" y="8068"/>
                        <a:pt x="25356" y="8068"/>
                        <a:pt x="25356" y="8068"/>
                      </a:cubicBezTo>
                      <a:lnTo>
                        <a:pt x="25356" y="8068"/>
                      </a:lnTo>
                      <a:lnTo>
                        <a:pt x="25356" y="4610"/>
                      </a:lnTo>
                      <a:lnTo>
                        <a:pt x="24203" y="5763"/>
                      </a:ln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lnTo>
                        <a:pt x="24203" y="5763"/>
                      </a:ln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lnTo>
                        <a:pt x="24203" y="5763"/>
                      </a:ln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3051" y="5763"/>
                        <a:pt x="23051" y="5763"/>
                      </a:cubicBezTo>
                      <a:lnTo>
                        <a:pt x="13830" y="0"/>
                      </a:lnTo>
                      <a:lnTo>
                        <a:pt x="13830" y="3457"/>
                      </a:lnTo>
                      <a:cubicBezTo>
                        <a:pt x="13830" y="3457"/>
                        <a:pt x="13830" y="4610"/>
                        <a:pt x="12678" y="4610"/>
                      </a:cubicBezTo>
                      <a:lnTo>
                        <a:pt x="0" y="11525"/>
                      </a:lnTo>
                      <a:cubicBezTo>
                        <a:pt x="0" y="11525"/>
                        <a:pt x="0" y="11525"/>
                        <a:pt x="1153" y="11525"/>
                      </a:cubicBezTo>
                      <a:lnTo>
                        <a:pt x="19593" y="21898"/>
                      </a:lnTo>
                      <a:cubicBezTo>
                        <a:pt x="19593" y="21898"/>
                        <a:pt x="20746" y="21898"/>
                        <a:pt x="20746" y="21898"/>
                      </a:cubicBezTo>
                      <a:cubicBezTo>
                        <a:pt x="20746" y="21898"/>
                        <a:pt x="20746" y="21898"/>
                        <a:pt x="20746" y="21898"/>
                      </a:cubicBezTo>
                      <a:cubicBezTo>
                        <a:pt x="20746" y="21898"/>
                        <a:pt x="21898" y="21898"/>
                        <a:pt x="21898" y="21898"/>
                      </a:cubicBezTo>
                      <a:lnTo>
                        <a:pt x="21898" y="21898"/>
                      </a:lnTo>
                      <a:cubicBezTo>
                        <a:pt x="21898" y="21898"/>
                        <a:pt x="23051" y="21898"/>
                        <a:pt x="23051" y="21898"/>
                      </a:cubicBezTo>
                      <a:cubicBezTo>
                        <a:pt x="23051" y="21898"/>
                        <a:pt x="23051" y="21898"/>
                        <a:pt x="23051" y="21898"/>
                      </a:cubicBezTo>
                      <a:cubicBezTo>
                        <a:pt x="23051" y="21898"/>
                        <a:pt x="24203" y="21898"/>
                        <a:pt x="24203" y="21898"/>
                      </a:cubicBezTo>
                      <a:lnTo>
                        <a:pt x="39186" y="13830"/>
                      </a:lnTo>
                      <a:cubicBezTo>
                        <a:pt x="39186" y="13830"/>
                        <a:pt x="39186" y="13830"/>
                        <a:pt x="39186" y="13830"/>
                      </a:cubicBezTo>
                      <a:lnTo>
                        <a:pt x="26508" y="9220"/>
                      </a:lnTo>
                      <a:cubicBezTo>
                        <a:pt x="26508" y="9220"/>
                        <a:pt x="26508" y="9220"/>
                        <a:pt x="26508" y="922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11708459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795" name="Freeform: Shape 4794">
                  <a:extLst>
                    <a:ext uri="{FF2B5EF4-FFF2-40B4-BE49-F238E27FC236}">
                      <a16:creationId xmlns:a16="http://schemas.microsoft.com/office/drawing/2014/main" id="{79363DC4-E253-1D00-7A28-E9A732A1AE57}"/>
                    </a:ext>
                  </a:extLst>
                </p:cNvPr>
                <p:cNvSpPr/>
                <p:nvPr/>
              </p:nvSpPr>
              <p:spPr>
                <a:xfrm>
                  <a:off x="8663250" y="8672073"/>
                  <a:ext cx="39185" cy="23050"/>
                </a:xfrm>
                <a:custGeom>
                  <a:avLst/>
                  <a:gdLst>
                    <a:gd name="connsiteX0" fmla="*/ 26508 w 39185"/>
                    <a:gd name="connsiteY0" fmla="*/ 9220 h 23050"/>
                    <a:gd name="connsiteX1" fmla="*/ 26508 w 39185"/>
                    <a:gd name="connsiteY1" fmla="*/ 9220 h 23050"/>
                    <a:gd name="connsiteX2" fmla="*/ 26508 w 39185"/>
                    <a:gd name="connsiteY2" fmla="*/ 9220 h 23050"/>
                    <a:gd name="connsiteX3" fmla="*/ 26508 w 39185"/>
                    <a:gd name="connsiteY3" fmla="*/ 9220 h 23050"/>
                    <a:gd name="connsiteX4" fmla="*/ 26508 w 39185"/>
                    <a:gd name="connsiteY4" fmla="*/ 9220 h 23050"/>
                    <a:gd name="connsiteX5" fmla="*/ 26508 w 39185"/>
                    <a:gd name="connsiteY5" fmla="*/ 9220 h 23050"/>
                    <a:gd name="connsiteX6" fmla="*/ 26508 w 39185"/>
                    <a:gd name="connsiteY6" fmla="*/ 9220 h 23050"/>
                    <a:gd name="connsiteX7" fmla="*/ 25355 w 39185"/>
                    <a:gd name="connsiteY7" fmla="*/ 8067 h 23050"/>
                    <a:gd name="connsiteX8" fmla="*/ 25355 w 39185"/>
                    <a:gd name="connsiteY8" fmla="*/ 8067 h 23050"/>
                    <a:gd name="connsiteX9" fmla="*/ 25355 w 39185"/>
                    <a:gd name="connsiteY9" fmla="*/ 8067 h 23050"/>
                    <a:gd name="connsiteX10" fmla="*/ 25355 w 39185"/>
                    <a:gd name="connsiteY10" fmla="*/ 4610 h 23050"/>
                    <a:gd name="connsiteX11" fmla="*/ 24203 w 39185"/>
                    <a:gd name="connsiteY11" fmla="*/ 5763 h 23050"/>
                    <a:gd name="connsiteX12" fmla="*/ 24203 w 39185"/>
                    <a:gd name="connsiteY12" fmla="*/ 5763 h 23050"/>
                    <a:gd name="connsiteX13" fmla="*/ 24203 w 39185"/>
                    <a:gd name="connsiteY13" fmla="*/ 5763 h 23050"/>
                    <a:gd name="connsiteX14" fmla="*/ 24203 w 39185"/>
                    <a:gd name="connsiteY14" fmla="*/ 5763 h 23050"/>
                    <a:gd name="connsiteX15" fmla="*/ 24203 w 39185"/>
                    <a:gd name="connsiteY15" fmla="*/ 5763 h 23050"/>
                    <a:gd name="connsiteX16" fmla="*/ 24203 w 39185"/>
                    <a:gd name="connsiteY16" fmla="*/ 5763 h 23050"/>
                    <a:gd name="connsiteX17" fmla="*/ 24203 w 39185"/>
                    <a:gd name="connsiteY17" fmla="*/ 5763 h 23050"/>
                    <a:gd name="connsiteX18" fmla="*/ 24203 w 39185"/>
                    <a:gd name="connsiteY18" fmla="*/ 5763 h 23050"/>
                    <a:gd name="connsiteX19" fmla="*/ 24203 w 39185"/>
                    <a:gd name="connsiteY19" fmla="*/ 5763 h 23050"/>
                    <a:gd name="connsiteX20" fmla="*/ 24203 w 39185"/>
                    <a:gd name="connsiteY20" fmla="*/ 5763 h 23050"/>
                    <a:gd name="connsiteX21" fmla="*/ 24203 w 39185"/>
                    <a:gd name="connsiteY21" fmla="*/ 5763 h 23050"/>
                    <a:gd name="connsiteX22" fmla="*/ 24203 w 39185"/>
                    <a:gd name="connsiteY22" fmla="*/ 5763 h 23050"/>
                    <a:gd name="connsiteX23" fmla="*/ 24203 w 39185"/>
                    <a:gd name="connsiteY23" fmla="*/ 5763 h 23050"/>
                    <a:gd name="connsiteX24" fmla="*/ 24203 w 39185"/>
                    <a:gd name="connsiteY24" fmla="*/ 5763 h 23050"/>
                    <a:gd name="connsiteX25" fmla="*/ 24203 w 39185"/>
                    <a:gd name="connsiteY25" fmla="*/ 5763 h 23050"/>
                    <a:gd name="connsiteX26" fmla="*/ 24203 w 39185"/>
                    <a:gd name="connsiteY26" fmla="*/ 5763 h 23050"/>
                    <a:gd name="connsiteX27" fmla="*/ 24203 w 39185"/>
                    <a:gd name="connsiteY27" fmla="*/ 5763 h 23050"/>
                    <a:gd name="connsiteX28" fmla="*/ 23051 w 39185"/>
                    <a:gd name="connsiteY28" fmla="*/ 5763 h 23050"/>
                    <a:gd name="connsiteX29" fmla="*/ 13830 w 39185"/>
                    <a:gd name="connsiteY29" fmla="*/ 0 h 23050"/>
                    <a:gd name="connsiteX30" fmla="*/ 13830 w 39185"/>
                    <a:gd name="connsiteY30" fmla="*/ 3457 h 23050"/>
                    <a:gd name="connsiteX31" fmla="*/ 12678 w 39185"/>
                    <a:gd name="connsiteY31" fmla="*/ 4610 h 23050"/>
                    <a:gd name="connsiteX32" fmla="*/ 0 w 39185"/>
                    <a:gd name="connsiteY32" fmla="*/ 11525 h 23050"/>
                    <a:gd name="connsiteX33" fmla="*/ 1153 w 39185"/>
                    <a:gd name="connsiteY33" fmla="*/ 12677 h 23050"/>
                    <a:gd name="connsiteX34" fmla="*/ 19593 w 39185"/>
                    <a:gd name="connsiteY34" fmla="*/ 23051 h 23050"/>
                    <a:gd name="connsiteX35" fmla="*/ 20745 w 39185"/>
                    <a:gd name="connsiteY35" fmla="*/ 23051 h 23050"/>
                    <a:gd name="connsiteX36" fmla="*/ 20745 w 39185"/>
                    <a:gd name="connsiteY36" fmla="*/ 23051 h 23050"/>
                    <a:gd name="connsiteX37" fmla="*/ 21898 w 39185"/>
                    <a:gd name="connsiteY37" fmla="*/ 23051 h 23050"/>
                    <a:gd name="connsiteX38" fmla="*/ 21898 w 39185"/>
                    <a:gd name="connsiteY38" fmla="*/ 23051 h 23050"/>
                    <a:gd name="connsiteX39" fmla="*/ 23051 w 39185"/>
                    <a:gd name="connsiteY39" fmla="*/ 23051 h 23050"/>
                    <a:gd name="connsiteX40" fmla="*/ 23051 w 39185"/>
                    <a:gd name="connsiteY40" fmla="*/ 23051 h 23050"/>
                    <a:gd name="connsiteX41" fmla="*/ 24203 w 39185"/>
                    <a:gd name="connsiteY41" fmla="*/ 23051 h 23050"/>
                    <a:gd name="connsiteX42" fmla="*/ 39186 w 39185"/>
                    <a:gd name="connsiteY42" fmla="*/ 14983 h 23050"/>
                    <a:gd name="connsiteX43" fmla="*/ 39186 w 39185"/>
                    <a:gd name="connsiteY43" fmla="*/ 14983 h 23050"/>
                    <a:gd name="connsiteX44" fmla="*/ 26508 w 39185"/>
                    <a:gd name="connsiteY44" fmla="*/ 9220 h 23050"/>
                    <a:gd name="connsiteX45" fmla="*/ 26508 w 39185"/>
                    <a:gd name="connsiteY45" fmla="*/ 9220 h 23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</a:cxnLst>
                  <a:rect l="l" t="t" r="r" b="b"/>
                  <a:pathLst>
                    <a:path w="39185" h="23050">
                      <a:moveTo>
                        <a:pt x="26508" y="9220"/>
                      </a:moveTo>
                      <a:cubicBezTo>
                        <a:pt x="26508" y="9220"/>
                        <a:pt x="26508" y="9220"/>
                        <a:pt x="26508" y="9220"/>
                      </a:cubicBezTo>
                      <a:cubicBezTo>
                        <a:pt x="26508" y="9220"/>
                        <a:pt x="25355" y="9220"/>
                        <a:pt x="26508" y="9220"/>
                      </a:cubicBezTo>
                      <a:cubicBezTo>
                        <a:pt x="25355" y="8067"/>
                        <a:pt x="25355" y="8067"/>
                        <a:pt x="26508" y="9220"/>
                      </a:cubicBezTo>
                      <a:cubicBezTo>
                        <a:pt x="25355" y="8067"/>
                        <a:pt x="25355" y="8067"/>
                        <a:pt x="26508" y="9220"/>
                      </a:cubicBezTo>
                      <a:cubicBezTo>
                        <a:pt x="25355" y="8067"/>
                        <a:pt x="25355" y="8067"/>
                        <a:pt x="26508" y="9220"/>
                      </a:cubicBezTo>
                      <a:cubicBezTo>
                        <a:pt x="25355" y="8067"/>
                        <a:pt x="25355" y="8067"/>
                        <a:pt x="26508" y="9220"/>
                      </a:cubicBezTo>
                      <a:cubicBezTo>
                        <a:pt x="25355" y="8067"/>
                        <a:pt x="25355" y="8067"/>
                        <a:pt x="25355" y="8067"/>
                      </a:cubicBezTo>
                      <a:cubicBezTo>
                        <a:pt x="25355" y="8067"/>
                        <a:pt x="25355" y="8067"/>
                        <a:pt x="25355" y="8067"/>
                      </a:cubicBezTo>
                      <a:lnTo>
                        <a:pt x="25355" y="8067"/>
                      </a:lnTo>
                      <a:lnTo>
                        <a:pt x="25355" y="4610"/>
                      </a:lnTo>
                      <a:lnTo>
                        <a:pt x="24203" y="5763"/>
                      </a:ln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lnTo>
                        <a:pt x="24203" y="5763"/>
                      </a:ln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lnTo>
                        <a:pt x="24203" y="5763"/>
                      </a:ln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3051" y="5763"/>
                      </a:cubicBezTo>
                      <a:lnTo>
                        <a:pt x="13830" y="0"/>
                      </a:lnTo>
                      <a:lnTo>
                        <a:pt x="13830" y="3457"/>
                      </a:lnTo>
                      <a:cubicBezTo>
                        <a:pt x="13830" y="3457"/>
                        <a:pt x="13830" y="4610"/>
                        <a:pt x="12678" y="4610"/>
                      </a:cubicBezTo>
                      <a:lnTo>
                        <a:pt x="0" y="11525"/>
                      </a:lnTo>
                      <a:cubicBezTo>
                        <a:pt x="0" y="11525"/>
                        <a:pt x="0" y="11525"/>
                        <a:pt x="1153" y="12677"/>
                      </a:cubicBezTo>
                      <a:lnTo>
                        <a:pt x="19593" y="23051"/>
                      </a:lnTo>
                      <a:cubicBezTo>
                        <a:pt x="19593" y="23051"/>
                        <a:pt x="20745" y="23051"/>
                        <a:pt x="20745" y="23051"/>
                      </a:cubicBezTo>
                      <a:cubicBezTo>
                        <a:pt x="20745" y="23051"/>
                        <a:pt x="20745" y="23051"/>
                        <a:pt x="20745" y="23051"/>
                      </a:cubicBezTo>
                      <a:cubicBezTo>
                        <a:pt x="20745" y="23051"/>
                        <a:pt x="21898" y="23051"/>
                        <a:pt x="21898" y="23051"/>
                      </a:cubicBezTo>
                      <a:lnTo>
                        <a:pt x="21898" y="23051"/>
                      </a:lnTo>
                      <a:cubicBezTo>
                        <a:pt x="21898" y="23051"/>
                        <a:pt x="23051" y="23051"/>
                        <a:pt x="23051" y="23051"/>
                      </a:cubicBezTo>
                      <a:lnTo>
                        <a:pt x="23051" y="23051"/>
                      </a:lnTo>
                      <a:cubicBezTo>
                        <a:pt x="23051" y="23051"/>
                        <a:pt x="24203" y="23051"/>
                        <a:pt x="24203" y="23051"/>
                      </a:cubicBezTo>
                      <a:lnTo>
                        <a:pt x="39186" y="14983"/>
                      </a:lnTo>
                      <a:cubicBezTo>
                        <a:pt x="39186" y="14983"/>
                        <a:pt x="39186" y="14983"/>
                        <a:pt x="39186" y="14983"/>
                      </a:cubicBezTo>
                      <a:lnTo>
                        <a:pt x="26508" y="9220"/>
                      </a:lnTo>
                      <a:lnTo>
                        <a:pt x="26508" y="922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11708459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796" name="Freeform: Shape 4795">
                  <a:extLst>
                    <a:ext uri="{FF2B5EF4-FFF2-40B4-BE49-F238E27FC236}">
                      <a16:creationId xmlns:a16="http://schemas.microsoft.com/office/drawing/2014/main" id="{633A3593-C4BC-D4BC-236B-028C530D2B7D}"/>
                    </a:ext>
                  </a:extLst>
                </p:cNvPr>
                <p:cNvSpPr/>
                <p:nvPr/>
              </p:nvSpPr>
              <p:spPr>
                <a:xfrm>
                  <a:off x="8636742" y="8657090"/>
                  <a:ext cx="39186" cy="21898"/>
                </a:xfrm>
                <a:custGeom>
                  <a:avLst/>
                  <a:gdLst>
                    <a:gd name="connsiteX0" fmla="*/ 26508 w 39186"/>
                    <a:gd name="connsiteY0" fmla="*/ 9221 h 21898"/>
                    <a:gd name="connsiteX1" fmla="*/ 26508 w 39186"/>
                    <a:gd name="connsiteY1" fmla="*/ 9221 h 21898"/>
                    <a:gd name="connsiteX2" fmla="*/ 26508 w 39186"/>
                    <a:gd name="connsiteY2" fmla="*/ 9221 h 21898"/>
                    <a:gd name="connsiteX3" fmla="*/ 26508 w 39186"/>
                    <a:gd name="connsiteY3" fmla="*/ 9221 h 21898"/>
                    <a:gd name="connsiteX4" fmla="*/ 26508 w 39186"/>
                    <a:gd name="connsiteY4" fmla="*/ 9221 h 21898"/>
                    <a:gd name="connsiteX5" fmla="*/ 26508 w 39186"/>
                    <a:gd name="connsiteY5" fmla="*/ 9221 h 21898"/>
                    <a:gd name="connsiteX6" fmla="*/ 26508 w 39186"/>
                    <a:gd name="connsiteY6" fmla="*/ 9221 h 21898"/>
                    <a:gd name="connsiteX7" fmla="*/ 25356 w 39186"/>
                    <a:gd name="connsiteY7" fmla="*/ 8068 h 21898"/>
                    <a:gd name="connsiteX8" fmla="*/ 25356 w 39186"/>
                    <a:gd name="connsiteY8" fmla="*/ 8068 h 21898"/>
                    <a:gd name="connsiteX9" fmla="*/ 25356 w 39186"/>
                    <a:gd name="connsiteY9" fmla="*/ 8068 h 21898"/>
                    <a:gd name="connsiteX10" fmla="*/ 25356 w 39186"/>
                    <a:gd name="connsiteY10" fmla="*/ 4610 h 21898"/>
                    <a:gd name="connsiteX11" fmla="*/ 24203 w 39186"/>
                    <a:gd name="connsiteY11" fmla="*/ 5763 h 21898"/>
                    <a:gd name="connsiteX12" fmla="*/ 24203 w 39186"/>
                    <a:gd name="connsiteY12" fmla="*/ 5763 h 21898"/>
                    <a:gd name="connsiteX13" fmla="*/ 24203 w 39186"/>
                    <a:gd name="connsiteY13" fmla="*/ 5763 h 21898"/>
                    <a:gd name="connsiteX14" fmla="*/ 24203 w 39186"/>
                    <a:gd name="connsiteY14" fmla="*/ 5763 h 21898"/>
                    <a:gd name="connsiteX15" fmla="*/ 24203 w 39186"/>
                    <a:gd name="connsiteY15" fmla="*/ 5763 h 21898"/>
                    <a:gd name="connsiteX16" fmla="*/ 24203 w 39186"/>
                    <a:gd name="connsiteY16" fmla="*/ 5763 h 21898"/>
                    <a:gd name="connsiteX17" fmla="*/ 24203 w 39186"/>
                    <a:gd name="connsiteY17" fmla="*/ 5763 h 21898"/>
                    <a:gd name="connsiteX18" fmla="*/ 24203 w 39186"/>
                    <a:gd name="connsiteY18" fmla="*/ 5763 h 21898"/>
                    <a:gd name="connsiteX19" fmla="*/ 24203 w 39186"/>
                    <a:gd name="connsiteY19" fmla="*/ 5763 h 21898"/>
                    <a:gd name="connsiteX20" fmla="*/ 24203 w 39186"/>
                    <a:gd name="connsiteY20" fmla="*/ 5763 h 21898"/>
                    <a:gd name="connsiteX21" fmla="*/ 24203 w 39186"/>
                    <a:gd name="connsiteY21" fmla="*/ 5763 h 21898"/>
                    <a:gd name="connsiteX22" fmla="*/ 24203 w 39186"/>
                    <a:gd name="connsiteY22" fmla="*/ 5763 h 21898"/>
                    <a:gd name="connsiteX23" fmla="*/ 24203 w 39186"/>
                    <a:gd name="connsiteY23" fmla="*/ 5763 h 21898"/>
                    <a:gd name="connsiteX24" fmla="*/ 24203 w 39186"/>
                    <a:gd name="connsiteY24" fmla="*/ 5763 h 21898"/>
                    <a:gd name="connsiteX25" fmla="*/ 24203 w 39186"/>
                    <a:gd name="connsiteY25" fmla="*/ 5763 h 21898"/>
                    <a:gd name="connsiteX26" fmla="*/ 24203 w 39186"/>
                    <a:gd name="connsiteY26" fmla="*/ 5763 h 21898"/>
                    <a:gd name="connsiteX27" fmla="*/ 24203 w 39186"/>
                    <a:gd name="connsiteY27" fmla="*/ 5763 h 21898"/>
                    <a:gd name="connsiteX28" fmla="*/ 23051 w 39186"/>
                    <a:gd name="connsiteY28" fmla="*/ 5763 h 21898"/>
                    <a:gd name="connsiteX29" fmla="*/ 13830 w 39186"/>
                    <a:gd name="connsiteY29" fmla="*/ 0 h 21898"/>
                    <a:gd name="connsiteX30" fmla="*/ 13830 w 39186"/>
                    <a:gd name="connsiteY30" fmla="*/ 3458 h 21898"/>
                    <a:gd name="connsiteX31" fmla="*/ 12678 w 39186"/>
                    <a:gd name="connsiteY31" fmla="*/ 4610 h 21898"/>
                    <a:gd name="connsiteX32" fmla="*/ 0 w 39186"/>
                    <a:gd name="connsiteY32" fmla="*/ 11525 h 21898"/>
                    <a:gd name="connsiteX33" fmla="*/ 1153 w 39186"/>
                    <a:gd name="connsiteY33" fmla="*/ 11525 h 21898"/>
                    <a:gd name="connsiteX34" fmla="*/ 19593 w 39186"/>
                    <a:gd name="connsiteY34" fmla="*/ 21898 h 21898"/>
                    <a:gd name="connsiteX35" fmla="*/ 20746 w 39186"/>
                    <a:gd name="connsiteY35" fmla="*/ 21898 h 21898"/>
                    <a:gd name="connsiteX36" fmla="*/ 20746 w 39186"/>
                    <a:gd name="connsiteY36" fmla="*/ 21898 h 21898"/>
                    <a:gd name="connsiteX37" fmla="*/ 21898 w 39186"/>
                    <a:gd name="connsiteY37" fmla="*/ 21898 h 21898"/>
                    <a:gd name="connsiteX38" fmla="*/ 21898 w 39186"/>
                    <a:gd name="connsiteY38" fmla="*/ 21898 h 21898"/>
                    <a:gd name="connsiteX39" fmla="*/ 23051 w 39186"/>
                    <a:gd name="connsiteY39" fmla="*/ 21898 h 21898"/>
                    <a:gd name="connsiteX40" fmla="*/ 23051 w 39186"/>
                    <a:gd name="connsiteY40" fmla="*/ 21898 h 21898"/>
                    <a:gd name="connsiteX41" fmla="*/ 24203 w 39186"/>
                    <a:gd name="connsiteY41" fmla="*/ 21898 h 21898"/>
                    <a:gd name="connsiteX42" fmla="*/ 39186 w 39186"/>
                    <a:gd name="connsiteY42" fmla="*/ 13830 h 21898"/>
                    <a:gd name="connsiteX43" fmla="*/ 39186 w 39186"/>
                    <a:gd name="connsiteY43" fmla="*/ 13830 h 21898"/>
                    <a:gd name="connsiteX44" fmla="*/ 26508 w 39186"/>
                    <a:gd name="connsiteY44" fmla="*/ 9221 h 21898"/>
                    <a:gd name="connsiteX45" fmla="*/ 26508 w 39186"/>
                    <a:gd name="connsiteY45" fmla="*/ 9221 h 218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</a:cxnLst>
                  <a:rect l="l" t="t" r="r" b="b"/>
                  <a:pathLst>
                    <a:path w="39186" h="21898">
                      <a:moveTo>
                        <a:pt x="26508" y="9221"/>
                      </a:moveTo>
                      <a:cubicBezTo>
                        <a:pt x="26508" y="9221"/>
                        <a:pt x="26508" y="9221"/>
                        <a:pt x="26508" y="9221"/>
                      </a:cubicBezTo>
                      <a:cubicBezTo>
                        <a:pt x="26508" y="9221"/>
                        <a:pt x="26508" y="9221"/>
                        <a:pt x="26508" y="9221"/>
                      </a:cubicBezTo>
                      <a:cubicBezTo>
                        <a:pt x="25356" y="9221"/>
                        <a:pt x="25356" y="9221"/>
                        <a:pt x="26508" y="9221"/>
                      </a:cubicBezTo>
                      <a:cubicBezTo>
                        <a:pt x="25356" y="9221"/>
                        <a:pt x="25356" y="9221"/>
                        <a:pt x="26508" y="9221"/>
                      </a:cubicBezTo>
                      <a:cubicBezTo>
                        <a:pt x="25356" y="9221"/>
                        <a:pt x="25356" y="9221"/>
                        <a:pt x="26508" y="9221"/>
                      </a:cubicBezTo>
                      <a:cubicBezTo>
                        <a:pt x="25356" y="9221"/>
                        <a:pt x="25356" y="8068"/>
                        <a:pt x="26508" y="9221"/>
                      </a:cubicBezTo>
                      <a:cubicBezTo>
                        <a:pt x="25356" y="8068"/>
                        <a:pt x="25356" y="8068"/>
                        <a:pt x="25356" y="8068"/>
                      </a:cubicBezTo>
                      <a:cubicBezTo>
                        <a:pt x="25356" y="8068"/>
                        <a:pt x="25356" y="8068"/>
                        <a:pt x="25356" y="8068"/>
                      </a:cubicBezTo>
                      <a:lnTo>
                        <a:pt x="25356" y="8068"/>
                      </a:lnTo>
                      <a:lnTo>
                        <a:pt x="25356" y="4610"/>
                      </a:lnTo>
                      <a:lnTo>
                        <a:pt x="24203" y="5763"/>
                      </a:ln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lnTo>
                        <a:pt x="24203" y="5763"/>
                      </a:ln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3051" y="5763"/>
                        <a:pt x="23051" y="5763"/>
                      </a:cubicBezTo>
                      <a:lnTo>
                        <a:pt x="13830" y="0"/>
                      </a:lnTo>
                      <a:lnTo>
                        <a:pt x="13830" y="3458"/>
                      </a:lnTo>
                      <a:cubicBezTo>
                        <a:pt x="13830" y="3458"/>
                        <a:pt x="13830" y="4610"/>
                        <a:pt x="12678" y="4610"/>
                      </a:cubicBezTo>
                      <a:lnTo>
                        <a:pt x="0" y="11525"/>
                      </a:lnTo>
                      <a:cubicBezTo>
                        <a:pt x="0" y="11525"/>
                        <a:pt x="0" y="11525"/>
                        <a:pt x="1153" y="11525"/>
                      </a:cubicBezTo>
                      <a:lnTo>
                        <a:pt x="19593" y="21898"/>
                      </a:lnTo>
                      <a:cubicBezTo>
                        <a:pt x="19593" y="21898"/>
                        <a:pt x="20746" y="21898"/>
                        <a:pt x="20746" y="21898"/>
                      </a:cubicBezTo>
                      <a:cubicBezTo>
                        <a:pt x="20746" y="21898"/>
                        <a:pt x="20746" y="21898"/>
                        <a:pt x="20746" y="21898"/>
                      </a:cubicBezTo>
                      <a:cubicBezTo>
                        <a:pt x="20746" y="21898"/>
                        <a:pt x="21898" y="21898"/>
                        <a:pt x="21898" y="21898"/>
                      </a:cubicBezTo>
                      <a:lnTo>
                        <a:pt x="21898" y="21898"/>
                      </a:lnTo>
                      <a:cubicBezTo>
                        <a:pt x="21898" y="21898"/>
                        <a:pt x="23051" y="21898"/>
                        <a:pt x="23051" y="21898"/>
                      </a:cubicBezTo>
                      <a:lnTo>
                        <a:pt x="23051" y="21898"/>
                      </a:lnTo>
                      <a:cubicBezTo>
                        <a:pt x="23051" y="21898"/>
                        <a:pt x="24203" y="21898"/>
                        <a:pt x="24203" y="21898"/>
                      </a:cubicBezTo>
                      <a:lnTo>
                        <a:pt x="39186" y="13830"/>
                      </a:lnTo>
                      <a:cubicBezTo>
                        <a:pt x="39186" y="13830"/>
                        <a:pt x="39186" y="13830"/>
                        <a:pt x="39186" y="13830"/>
                      </a:cubicBezTo>
                      <a:lnTo>
                        <a:pt x="26508" y="9221"/>
                      </a:lnTo>
                      <a:cubicBezTo>
                        <a:pt x="26508" y="9221"/>
                        <a:pt x="26508" y="9221"/>
                        <a:pt x="26508" y="922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11708465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797" name="Freeform: Shape 4796">
                  <a:extLst>
                    <a:ext uri="{FF2B5EF4-FFF2-40B4-BE49-F238E27FC236}">
                      <a16:creationId xmlns:a16="http://schemas.microsoft.com/office/drawing/2014/main" id="{90391EC8-F2EA-03AA-3193-5052D5F16CAE}"/>
                    </a:ext>
                  </a:extLst>
                </p:cNvPr>
                <p:cNvSpPr/>
                <p:nvPr/>
              </p:nvSpPr>
              <p:spPr>
                <a:xfrm>
                  <a:off x="8610234" y="8643260"/>
                  <a:ext cx="39185" cy="21897"/>
                </a:xfrm>
                <a:custGeom>
                  <a:avLst/>
                  <a:gdLst>
                    <a:gd name="connsiteX0" fmla="*/ 26508 w 39185"/>
                    <a:gd name="connsiteY0" fmla="*/ 9220 h 21897"/>
                    <a:gd name="connsiteX1" fmla="*/ 26508 w 39185"/>
                    <a:gd name="connsiteY1" fmla="*/ 9220 h 21897"/>
                    <a:gd name="connsiteX2" fmla="*/ 26508 w 39185"/>
                    <a:gd name="connsiteY2" fmla="*/ 9220 h 21897"/>
                    <a:gd name="connsiteX3" fmla="*/ 26508 w 39185"/>
                    <a:gd name="connsiteY3" fmla="*/ 9220 h 21897"/>
                    <a:gd name="connsiteX4" fmla="*/ 26508 w 39185"/>
                    <a:gd name="connsiteY4" fmla="*/ 9220 h 21897"/>
                    <a:gd name="connsiteX5" fmla="*/ 26508 w 39185"/>
                    <a:gd name="connsiteY5" fmla="*/ 9220 h 21897"/>
                    <a:gd name="connsiteX6" fmla="*/ 26508 w 39185"/>
                    <a:gd name="connsiteY6" fmla="*/ 9220 h 21897"/>
                    <a:gd name="connsiteX7" fmla="*/ 25356 w 39185"/>
                    <a:gd name="connsiteY7" fmla="*/ 8067 h 21897"/>
                    <a:gd name="connsiteX8" fmla="*/ 25356 w 39185"/>
                    <a:gd name="connsiteY8" fmla="*/ 8067 h 21897"/>
                    <a:gd name="connsiteX9" fmla="*/ 25356 w 39185"/>
                    <a:gd name="connsiteY9" fmla="*/ 8067 h 21897"/>
                    <a:gd name="connsiteX10" fmla="*/ 25356 w 39185"/>
                    <a:gd name="connsiteY10" fmla="*/ 4610 h 21897"/>
                    <a:gd name="connsiteX11" fmla="*/ 24203 w 39185"/>
                    <a:gd name="connsiteY11" fmla="*/ 5763 h 21897"/>
                    <a:gd name="connsiteX12" fmla="*/ 24203 w 39185"/>
                    <a:gd name="connsiteY12" fmla="*/ 5763 h 21897"/>
                    <a:gd name="connsiteX13" fmla="*/ 24203 w 39185"/>
                    <a:gd name="connsiteY13" fmla="*/ 5763 h 21897"/>
                    <a:gd name="connsiteX14" fmla="*/ 24203 w 39185"/>
                    <a:gd name="connsiteY14" fmla="*/ 5763 h 21897"/>
                    <a:gd name="connsiteX15" fmla="*/ 24203 w 39185"/>
                    <a:gd name="connsiteY15" fmla="*/ 5763 h 21897"/>
                    <a:gd name="connsiteX16" fmla="*/ 24203 w 39185"/>
                    <a:gd name="connsiteY16" fmla="*/ 5763 h 21897"/>
                    <a:gd name="connsiteX17" fmla="*/ 24203 w 39185"/>
                    <a:gd name="connsiteY17" fmla="*/ 5763 h 21897"/>
                    <a:gd name="connsiteX18" fmla="*/ 24203 w 39185"/>
                    <a:gd name="connsiteY18" fmla="*/ 5763 h 21897"/>
                    <a:gd name="connsiteX19" fmla="*/ 24203 w 39185"/>
                    <a:gd name="connsiteY19" fmla="*/ 5763 h 21897"/>
                    <a:gd name="connsiteX20" fmla="*/ 24203 w 39185"/>
                    <a:gd name="connsiteY20" fmla="*/ 5763 h 21897"/>
                    <a:gd name="connsiteX21" fmla="*/ 24203 w 39185"/>
                    <a:gd name="connsiteY21" fmla="*/ 5763 h 21897"/>
                    <a:gd name="connsiteX22" fmla="*/ 24203 w 39185"/>
                    <a:gd name="connsiteY22" fmla="*/ 5763 h 21897"/>
                    <a:gd name="connsiteX23" fmla="*/ 24203 w 39185"/>
                    <a:gd name="connsiteY23" fmla="*/ 5763 h 21897"/>
                    <a:gd name="connsiteX24" fmla="*/ 24203 w 39185"/>
                    <a:gd name="connsiteY24" fmla="*/ 5763 h 21897"/>
                    <a:gd name="connsiteX25" fmla="*/ 24203 w 39185"/>
                    <a:gd name="connsiteY25" fmla="*/ 5763 h 21897"/>
                    <a:gd name="connsiteX26" fmla="*/ 24203 w 39185"/>
                    <a:gd name="connsiteY26" fmla="*/ 5763 h 21897"/>
                    <a:gd name="connsiteX27" fmla="*/ 24203 w 39185"/>
                    <a:gd name="connsiteY27" fmla="*/ 5763 h 21897"/>
                    <a:gd name="connsiteX28" fmla="*/ 23051 w 39185"/>
                    <a:gd name="connsiteY28" fmla="*/ 5763 h 21897"/>
                    <a:gd name="connsiteX29" fmla="*/ 13830 w 39185"/>
                    <a:gd name="connsiteY29" fmla="*/ 0 h 21897"/>
                    <a:gd name="connsiteX30" fmla="*/ 13830 w 39185"/>
                    <a:gd name="connsiteY30" fmla="*/ 3457 h 21897"/>
                    <a:gd name="connsiteX31" fmla="*/ 12678 w 39185"/>
                    <a:gd name="connsiteY31" fmla="*/ 4610 h 21897"/>
                    <a:gd name="connsiteX32" fmla="*/ 0 w 39185"/>
                    <a:gd name="connsiteY32" fmla="*/ 11525 h 21897"/>
                    <a:gd name="connsiteX33" fmla="*/ 1153 w 39185"/>
                    <a:gd name="connsiteY33" fmla="*/ 11525 h 21897"/>
                    <a:gd name="connsiteX34" fmla="*/ 19593 w 39185"/>
                    <a:gd name="connsiteY34" fmla="*/ 21898 h 21897"/>
                    <a:gd name="connsiteX35" fmla="*/ 20745 w 39185"/>
                    <a:gd name="connsiteY35" fmla="*/ 21898 h 21897"/>
                    <a:gd name="connsiteX36" fmla="*/ 20745 w 39185"/>
                    <a:gd name="connsiteY36" fmla="*/ 21898 h 21897"/>
                    <a:gd name="connsiteX37" fmla="*/ 21898 w 39185"/>
                    <a:gd name="connsiteY37" fmla="*/ 21898 h 21897"/>
                    <a:gd name="connsiteX38" fmla="*/ 21898 w 39185"/>
                    <a:gd name="connsiteY38" fmla="*/ 21898 h 21897"/>
                    <a:gd name="connsiteX39" fmla="*/ 23051 w 39185"/>
                    <a:gd name="connsiteY39" fmla="*/ 21898 h 21897"/>
                    <a:gd name="connsiteX40" fmla="*/ 23051 w 39185"/>
                    <a:gd name="connsiteY40" fmla="*/ 21898 h 21897"/>
                    <a:gd name="connsiteX41" fmla="*/ 24203 w 39185"/>
                    <a:gd name="connsiteY41" fmla="*/ 21898 h 21897"/>
                    <a:gd name="connsiteX42" fmla="*/ 39186 w 39185"/>
                    <a:gd name="connsiteY42" fmla="*/ 13830 h 21897"/>
                    <a:gd name="connsiteX43" fmla="*/ 39186 w 39185"/>
                    <a:gd name="connsiteY43" fmla="*/ 13830 h 21897"/>
                    <a:gd name="connsiteX44" fmla="*/ 26508 w 39185"/>
                    <a:gd name="connsiteY44" fmla="*/ 9220 h 21897"/>
                    <a:gd name="connsiteX45" fmla="*/ 26508 w 39185"/>
                    <a:gd name="connsiteY45" fmla="*/ 9220 h 218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</a:cxnLst>
                  <a:rect l="l" t="t" r="r" b="b"/>
                  <a:pathLst>
                    <a:path w="39185" h="21897">
                      <a:moveTo>
                        <a:pt x="26508" y="9220"/>
                      </a:moveTo>
                      <a:cubicBezTo>
                        <a:pt x="26508" y="9220"/>
                        <a:pt x="26508" y="8067"/>
                        <a:pt x="26508" y="9220"/>
                      </a:cubicBezTo>
                      <a:cubicBezTo>
                        <a:pt x="26508" y="8067"/>
                        <a:pt x="26508" y="8067"/>
                        <a:pt x="26508" y="9220"/>
                      </a:cubicBezTo>
                      <a:cubicBezTo>
                        <a:pt x="26508" y="8067"/>
                        <a:pt x="26508" y="8067"/>
                        <a:pt x="26508" y="9220"/>
                      </a:cubicBezTo>
                      <a:cubicBezTo>
                        <a:pt x="26508" y="8067"/>
                        <a:pt x="26508" y="8067"/>
                        <a:pt x="26508" y="9220"/>
                      </a:cubicBezTo>
                      <a:cubicBezTo>
                        <a:pt x="26508" y="8067"/>
                        <a:pt x="26508" y="8067"/>
                        <a:pt x="26508" y="9220"/>
                      </a:cubicBezTo>
                      <a:cubicBezTo>
                        <a:pt x="25356" y="8067"/>
                        <a:pt x="25356" y="8067"/>
                        <a:pt x="26508" y="9220"/>
                      </a:cubicBezTo>
                      <a:cubicBezTo>
                        <a:pt x="25356" y="8067"/>
                        <a:pt x="25356" y="8067"/>
                        <a:pt x="25356" y="8067"/>
                      </a:cubicBezTo>
                      <a:cubicBezTo>
                        <a:pt x="25356" y="8067"/>
                        <a:pt x="25356" y="8067"/>
                        <a:pt x="25356" y="8067"/>
                      </a:cubicBezTo>
                      <a:lnTo>
                        <a:pt x="25356" y="8067"/>
                      </a:lnTo>
                      <a:lnTo>
                        <a:pt x="25356" y="4610"/>
                      </a:lnTo>
                      <a:lnTo>
                        <a:pt x="24203" y="5763"/>
                      </a:ln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lnTo>
                        <a:pt x="24203" y="5763"/>
                      </a:ln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lnTo>
                        <a:pt x="24203" y="5763"/>
                      </a:ln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3051" y="5763"/>
                      </a:cubicBezTo>
                      <a:lnTo>
                        <a:pt x="13830" y="0"/>
                      </a:lnTo>
                      <a:lnTo>
                        <a:pt x="13830" y="3457"/>
                      </a:lnTo>
                      <a:cubicBezTo>
                        <a:pt x="13830" y="3457"/>
                        <a:pt x="13830" y="4610"/>
                        <a:pt x="12678" y="4610"/>
                      </a:cubicBezTo>
                      <a:lnTo>
                        <a:pt x="0" y="11525"/>
                      </a:lnTo>
                      <a:cubicBezTo>
                        <a:pt x="0" y="11525"/>
                        <a:pt x="0" y="11525"/>
                        <a:pt x="1153" y="11525"/>
                      </a:cubicBezTo>
                      <a:lnTo>
                        <a:pt x="19593" y="21898"/>
                      </a:lnTo>
                      <a:cubicBezTo>
                        <a:pt x="19593" y="21898"/>
                        <a:pt x="20745" y="21898"/>
                        <a:pt x="20745" y="21898"/>
                      </a:cubicBezTo>
                      <a:cubicBezTo>
                        <a:pt x="20745" y="21898"/>
                        <a:pt x="20745" y="21898"/>
                        <a:pt x="20745" y="21898"/>
                      </a:cubicBezTo>
                      <a:cubicBezTo>
                        <a:pt x="20745" y="21898"/>
                        <a:pt x="21898" y="21898"/>
                        <a:pt x="21898" y="21898"/>
                      </a:cubicBezTo>
                      <a:lnTo>
                        <a:pt x="21898" y="21898"/>
                      </a:lnTo>
                      <a:cubicBezTo>
                        <a:pt x="21898" y="21898"/>
                        <a:pt x="23051" y="21898"/>
                        <a:pt x="23051" y="21898"/>
                      </a:cubicBezTo>
                      <a:lnTo>
                        <a:pt x="23051" y="21898"/>
                      </a:lnTo>
                      <a:cubicBezTo>
                        <a:pt x="23051" y="21898"/>
                        <a:pt x="24203" y="21898"/>
                        <a:pt x="24203" y="21898"/>
                      </a:cubicBezTo>
                      <a:lnTo>
                        <a:pt x="39186" y="13830"/>
                      </a:lnTo>
                      <a:cubicBezTo>
                        <a:pt x="39186" y="13830"/>
                        <a:pt x="39186" y="13830"/>
                        <a:pt x="39186" y="13830"/>
                      </a:cubicBezTo>
                      <a:lnTo>
                        <a:pt x="26508" y="9220"/>
                      </a:lnTo>
                      <a:lnTo>
                        <a:pt x="26508" y="922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11708459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798" name="Freeform: Shape 4797">
                  <a:extLst>
                    <a:ext uri="{FF2B5EF4-FFF2-40B4-BE49-F238E27FC236}">
                      <a16:creationId xmlns:a16="http://schemas.microsoft.com/office/drawing/2014/main" id="{18D43F35-A129-A5FC-BAB2-6F048881C8BD}"/>
                    </a:ext>
                  </a:extLst>
                </p:cNvPr>
                <p:cNvSpPr/>
                <p:nvPr/>
              </p:nvSpPr>
              <p:spPr>
                <a:xfrm>
                  <a:off x="8795790" y="8745834"/>
                  <a:ext cx="39185" cy="23050"/>
                </a:xfrm>
                <a:custGeom>
                  <a:avLst/>
                  <a:gdLst>
                    <a:gd name="connsiteX0" fmla="*/ 26508 w 39185"/>
                    <a:gd name="connsiteY0" fmla="*/ 9220 h 23050"/>
                    <a:gd name="connsiteX1" fmla="*/ 26508 w 39185"/>
                    <a:gd name="connsiteY1" fmla="*/ 9220 h 23050"/>
                    <a:gd name="connsiteX2" fmla="*/ 26508 w 39185"/>
                    <a:gd name="connsiteY2" fmla="*/ 9220 h 23050"/>
                    <a:gd name="connsiteX3" fmla="*/ 26508 w 39185"/>
                    <a:gd name="connsiteY3" fmla="*/ 9220 h 23050"/>
                    <a:gd name="connsiteX4" fmla="*/ 26508 w 39185"/>
                    <a:gd name="connsiteY4" fmla="*/ 9220 h 23050"/>
                    <a:gd name="connsiteX5" fmla="*/ 26508 w 39185"/>
                    <a:gd name="connsiteY5" fmla="*/ 9220 h 23050"/>
                    <a:gd name="connsiteX6" fmla="*/ 26508 w 39185"/>
                    <a:gd name="connsiteY6" fmla="*/ 9220 h 23050"/>
                    <a:gd name="connsiteX7" fmla="*/ 25355 w 39185"/>
                    <a:gd name="connsiteY7" fmla="*/ 8068 h 23050"/>
                    <a:gd name="connsiteX8" fmla="*/ 25355 w 39185"/>
                    <a:gd name="connsiteY8" fmla="*/ 8068 h 23050"/>
                    <a:gd name="connsiteX9" fmla="*/ 25355 w 39185"/>
                    <a:gd name="connsiteY9" fmla="*/ 8068 h 23050"/>
                    <a:gd name="connsiteX10" fmla="*/ 25355 w 39185"/>
                    <a:gd name="connsiteY10" fmla="*/ 4610 h 23050"/>
                    <a:gd name="connsiteX11" fmla="*/ 24203 w 39185"/>
                    <a:gd name="connsiteY11" fmla="*/ 5763 h 23050"/>
                    <a:gd name="connsiteX12" fmla="*/ 24203 w 39185"/>
                    <a:gd name="connsiteY12" fmla="*/ 5763 h 23050"/>
                    <a:gd name="connsiteX13" fmla="*/ 24203 w 39185"/>
                    <a:gd name="connsiteY13" fmla="*/ 5763 h 23050"/>
                    <a:gd name="connsiteX14" fmla="*/ 24203 w 39185"/>
                    <a:gd name="connsiteY14" fmla="*/ 5763 h 23050"/>
                    <a:gd name="connsiteX15" fmla="*/ 24203 w 39185"/>
                    <a:gd name="connsiteY15" fmla="*/ 5763 h 23050"/>
                    <a:gd name="connsiteX16" fmla="*/ 24203 w 39185"/>
                    <a:gd name="connsiteY16" fmla="*/ 5763 h 23050"/>
                    <a:gd name="connsiteX17" fmla="*/ 24203 w 39185"/>
                    <a:gd name="connsiteY17" fmla="*/ 5763 h 23050"/>
                    <a:gd name="connsiteX18" fmla="*/ 24203 w 39185"/>
                    <a:gd name="connsiteY18" fmla="*/ 5763 h 23050"/>
                    <a:gd name="connsiteX19" fmla="*/ 24203 w 39185"/>
                    <a:gd name="connsiteY19" fmla="*/ 5763 h 23050"/>
                    <a:gd name="connsiteX20" fmla="*/ 24203 w 39185"/>
                    <a:gd name="connsiteY20" fmla="*/ 5763 h 23050"/>
                    <a:gd name="connsiteX21" fmla="*/ 24203 w 39185"/>
                    <a:gd name="connsiteY21" fmla="*/ 5763 h 23050"/>
                    <a:gd name="connsiteX22" fmla="*/ 24203 w 39185"/>
                    <a:gd name="connsiteY22" fmla="*/ 5763 h 23050"/>
                    <a:gd name="connsiteX23" fmla="*/ 24203 w 39185"/>
                    <a:gd name="connsiteY23" fmla="*/ 5763 h 23050"/>
                    <a:gd name="connsiteX24" fmla="*/ 24203 w 39185"/>
                    <a:gd name="connsiteY24" fmla="*/ 5763 h 23050"/>
                    <a:gd name="connsiteX25" fmla="*/ 24203 w 39185"/>
                    <a:gd name="connsiteY25" fmla="*/ 5763 h 23050"/>
                    <a:gd name="connsiteX26" fmla="*/ 24203 w 39185"/>
                    <a:gd name="connsiteY26" fmla="*/ 5763 h 23050"/>
                    <a:gd name="connsiteX27" fmla="*/ 24203 w 39185"/>
                    <a:gd name="connsiteY27" fmla="*/ 5763 h 23050"/>
                    <a:gd name="connsiteX28" fmla="*/ 23051 w 39185"/>
                    <a:gd name="connsiteY28" fmla="*/ 5763 h 23050"/>
                    <a:gd name="connsiteX29" fmla="*/ 13830 w 39185"/>
                    <a:gd name="connsiteY29" fmla="*/ 0 h 23050"/>
                    <a:gd name="connsiteX30" fmla="*/ 13830 w 39185"/>
                    <a:gd name="connsiteY30" fmla="*/ 3457 h 23050"/>
                    <a:gd name="connsiteX31" fmla="*/ 12678 w 39185"/>
                    <a:gd name="connsiteY31" fmla="*/ 4610 h 23050"/>
                    <a:gd name="connsiteX32" fmla="*/ 0 w 39185"/>
                    <a:gd name="connsiteY32" fmla="*/ 11525 h 23050"/>
                    <a:gd name="connsiteX33" fmla="*/ 1153 w 39185"/>
                    <a:gd name="connsiteY33" fmla="*/ 12678 h 23050"/>
                    <a:gd name="connsiteX34" fmla="*/ 19593 w 39185"/>
                    <a:gd name="connsiteY34" fmla="*/ 23051 h 23050"/>
                    <a:gd name="connsiteX35" fmla="*/ 20745 w 39185"/>
                    <a:gd name="connsiteY35" fmla="*/ 23051 h 23050"/>
                    <a:gd name="connsiteX36" fmla="*/ 20745 w 39185"/>
                    <a:gd name="connsiteY36" fmla="*/ 23051 h 23050"/>
                    <a:gd name="connsiteX37" fmla="*/ 21898 w 39185"/>
                    <a:gd name="connsiteY37" fmla="*/ 23051 h 23050"/>
                    <a:gd name="connsiteX38" fmla="*/ 21898 w 39185"/>
                    <a:gd name="connsiteY38" fmla="*/ 23051 h 23050"/>
                    <a:gd name="connsiteX39" fmla="*/ 23051 w 39185"/>
                    <a:gd name="connsiteY39" fmla="*/ 23051 h 23050"/>
                    <a:gd name="connsiteX40" fmla="*/ 23051 w 39185"/>
                    <a:gd name="connsiteY40" fmla="*/ 23051 h 23050"/>
                    <a:gd name="connsiteX41" fmla="*/ 24203 w 39185"/>
                    <a:gd name="connsiteY41" fmla="*/ 23051 h 23050"/>
                    <a:gd name="connsiteX42" fmla="*/ 39186 w 39185"/>
                    <a:gd name="connsiteY42" fmla="*/ 14983 h 23050"/>
                    <a:gd name="connsiteX43" fmla="*/ 39186 w 39185"/>
                    <a:gd name="connsiteY43" fmla="*/ 14983 h 23050"/>
                    <a:gd name="connsiteX44" fmla="*/ 26508 w 39185"/>
                    <a:gd name="connsiteY44" fmla="*/ 9220 h 23050"/>
                    <a:gd name="connsiteX45" fmla="*/ 26508 w 39185"/>
                    <a:gd name="connsiteY45" fmla="*/ 9220 h 23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</a:cxnLst>
                  <a:rect l="l" t="t" r="r" b="b"/>
                  <a:pathLst>
                    <a:path w="39185" h="23050">
                      <a:moveTo>
                        <a:pt x="26508" y="9220"/>
                      </a:moveTo>
                      <a:cubicBezTo>
                        <a:pt x="25355" y="8068"/>
                        <a:pt x="25355" y="8068"/>
                        <a:pt x="26508" y="9220"/>
                      </a:cubicBezTo>
                      <a:cubicBezTo>
                        <a:pt x="25355" y="8068"/>
                        <a:pt x="25355" y="8068"/>
                        <a:pt x="26508" y="9220"/>
                      </a:cubicBezTo>
                      <a:cubicBezTo>
                        <a:pt x="25355" y="8068"/>
                        <a:pt x="25355" y="8068"/>
                        <a:pt x="26508" y="9220"/>
                      </a:cubicBezTo>
                      <a:cubicBezTo>
                        <a:pt x="25355" y="8068"/>
                        <a:pt x="25355" y="8068"/>
                        <a:pt x="26508" y="9220"/>
                      </a:cubicBezTo>
                      <a:cubicBezTo>
                        <a:pt x="25355" y="8068"/>
                        <a:pt x="25355" y="8068"/>
                        <a:pt x="26508" y="9220"/>
                      </a:cubicBezTo>
                      <a:cubicBezTo>
                        <a:pt x="25355" y="8068"/>
                        <a:pt x="25355" y="8068"/>
                        <a:pt x="26508" y="9220"/>
                      </a:cubicBezTo>
                      <a:cubicBezTo>
                        <a:pt x="25355" y="8068"/>
                        <a:pt x="25355" y="8068"/>
                        <a:pt x="25355" y="8068"/>
                      </a:cubicBezTo>
                      <a:cubicBezTo>
                        <a:pt x="25355" y="8068"/>
                        <a:pt x="25355" y="8068"/>
                        <a:pt x="25355" y="8068"/>
                      </a:cubicBezTo>
                      <a:lnTo>
                        <a:pt x="25355" y="8068"/>
                      </a:lnTo>
                      <a:lnTo>
                        <a:pt x="25355" y="4610"/>
                      </a:lnTo>
                      <a:lnTo>
                        <a:pt x="24203" y="5763"/>
                      </a:ln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lnTo>
                        <a:pt x="24203" y="5763"/>
                      </a:ln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3051" y="5763"/>
                        <a:pt x="23051" y="5763"/>
                      </a:cubicBezTo>
                      <a:lnTo>
                        <a:pt x="13830" y="0"/>
                      </a:lnTo>
                      <a:lnTo>
                        <a:pt x="13830" y="3457"/>
                      </a:lnTo>
                      <a:cubicBezTo>
                        <a:pt x="13830" y="3457"/>
                        <a:pt x="13830" y="4610"/>
                        <a:pt x="12678" y="4610"/>
                      </a:cubicBezTo>
                      <a:lnTo>
                        <a:pt x="0" y="11525"/>
                      </a:lnTo>
                      <a:cubicBezTo>
                        <a:pt x="0" y="11525"/>
                        <a:pt x="0" y="11525"/>
                        <a:pt x="1153" y="12678"/>
                      </a:cubicBezTo>
                      <a:lnTo>
                        <a:pt x="19593" y="23051"/>
                      </a:lnTo>
                      <a:cubicBezTo>
                        <a:pt x="19593" y="23051"/>
                        <a:pt x="20745" y="23051"/>
                        <a:pt x="20745" y="23051"/>
                      </a:cubicBezTo>
                      <a:cubicBezTo>
                        <a:pt x="20745" y="23051"/>
                        <a:pt x="20745" y="23051"/>
                        <a:pt x="20745" y="23051"/>
                      </a:cubicBezTo>
                      <a:cubicBezTo>
                        <a:pt x="20745" y="23051"/>
                        <a:pt x="21898" y="23051"/>
                        <a:pt x="21898" y="23051"/>
                      </a:cubicBezTo>
                      <a:lnTo>
                        <a:pt x="21898" y="23051"/>
                      </a:lnTo>
                      <a:cubicBezTo>
                        <a:pt x="21898" y="23051"/>
                        <a:pt x="23051" y="23051"/>
                        <a:pt x="23051" y="23051"/>
                      </a:cubicBezTo>
                      <a:cubicBezTo>
                        <a:pt x="23051" y="23051"/>
                        <a:pt x="23051" y="23051"/>
                        <a:pt x="23051" y="23051"/>
                      </a:cubicBezTo>
                      <a:cubicBezTo>
                        <a:pt x="23051" y="23051"/>
                        <a:pt x="24203" y="23051"/>
                        <a:pt x="24203" y="23051"/>
                      </a:cubicBezTo>
                      <a:lnTo>
                        <a:pt x="39186" y="14983"/>
                      </a:lnTo>
                      <a:cubicBezTo>
                        <a:pt x="39186" y="14983"/>
                        <a:pt x="39186" y="14983"/>
                        <a:pt x="39186" y="14983"/>
                      </a:cubicBezTo>
                      <a:lnTo>
                        <a:pt x="26508" y="9220"/>
                      </a:lnTo>
                      <a:cubicBezTo>
                        <a:pt x="26508" y="9220"/>
                        <a:pt x="26508" y="9220"/>
                        <a:pt x="26508" y="922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11708460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799" name="Freeform: Shape 4798">
                  <a:extLst>
                    <a:ext uri="{FF2B5EF4-FFF2-40B4-BE49-F238E27FC236}">
                      <a16:creationId xmlns:a16="http://schemas.microsoft.com/office/drawing/2014/main" id="{DF5C23FD-F53A-52EC-2B19-1960DFBD2073}"/>
                    </a:ext>
                  </a:extLst>
                </p:cNvPr>
                <p:cNvSpPr/>
                <p:nvPr/>
              </p:nvSpPr>
              <p:spPr>
                <a:xfrm>
                  <a:off x="8781960" y="8763122"/>
                  <a:ext cx="34575" cy="23050"/>
                </a:xfrm>
                <a:custGeom>
                  <a:avLst/>
                  <a:gdLst>
                    <a:gd name="connsiteX0" fmla="*/ 34576 w 34575"/>
                    <a:gd name="connsiteY0" fmla="*/ 12678 h 23050"/>
                    <a:gd name="connsiteX1" fmla="*/ 34576 w 34575"/>
                    <a:gd name="connsiteY1" fmla="*/ 12678 h 23050"/>
                    <a:gd name="connsiteX2" fmla="*/ 34576 w 34575"/>
                    <a:gd name="connsiteY2" fmla="*/ 12678 h 23050"/>
                    <a:gd name="connsiteX3" fmla="*/ 34576 w 34575"/>
                    <a:gd name="connsiteY3" fmla="*/ 9220 h 23050"/>
                    <a:gd name="connsiteX4" fmla="*/ 33423 w 34575"/>
                    <a:gd name="connsiteY4" fmla="*/ 10373 h 23050"/>
                    <a:gd name="connsiteX5" fmla="*/ 33423 w 34575"/>
                    <a:gd name="connsiteY5" fmla="*/ 10373 h 23050"/>
                    <a:gd name="connsiteX6" fmla="*/ 33423 w 34575"/>
                    <a:gd name="connsiteY6" fmla="*/ 10373 h 23050"/>
                    <a:gd name="connsiteX7" fmla="*/ 33423 w 34575"/>
                    <a:gd name="connsiteY7" fmla="*/ 10373 h 23050"/>
                    <a:gd name="connsiteX8" fmla="*/ 33423 w 34575"/>
                    <a:gd name="connsiteY8" fmla="*/ 10373 h 23050"/>
                    <a:gd name="connsiteX9" fmla="*/ 33423 w 34575"/>
                    <a:gd name="connsiteY9" fmla="*/ 10373 h 23050"/>
                    <a:gd name="connsiteX10" fmla="*/ 33423 w 34575"/>
                    <a:gd name="connsiteY10" fmla="*/ 10373 h 23050"/>
                    <a:gd name="connsiteX11" fmla="*/ 33423 w 34575"/>
                    <a:gd name="connsiteY11" fmla="*/ 10373 h 23050"/>
                    <a:gd name="connsiteX12" fmla="*/ 33423 w 34575"/>
                    <a:gd name="connsiteY12" fmla="*/ 10373 h 23050"/>
                    <a:gd name="connsiteX13" fmla="*/ 33423 w 34575"/>
                    <a:gd name="connsiteY13" fmla="*/ 10373 h 23050"/>
                    <a:gd name="connsiteX14" fmla="*/ 33423 w 34575"/>
                    <a:gd name="connsiteY14" fmla="*/ 10373 h 23050"/>
                    <a:gd name="connsiteX15" fmla="*/ 33423 w 34575"/>
                    <a:gd name="connsiteY15" fmla="*/ 10373 h 23050"/>
                    <a:gd name="connsiteX16" fmla="*/ 33423 w 34575"/>
                    <a:gd name="connsiteY16" fmla="*/ 10373 h 23050"/>
                    <a:gd name="connsiteX17" fmla="*/ 33423 w 34575"/>
                    <a:gd name="connsiteY17" fmla="*/ 10373 h 23050"/>
                    <a:gd name="connsiteX18" fmla="*/ 33423 w 34575"/>
                    <a:gd name="connsiteY18" fmla="*/ 10373 h 23050"/>
                    <a:gd name="connsiteX19" fmla="*/ 33423 w 34575"/>
                    <a:gd name="connsiteY19" fmla="*/ 10373 h 23050"/>
                    <a:gd name="connsiteX20" fmla="*/ 33423 w 34575"/>
                    <a:gd name="connsiteY20" fmla="*/ 10373 h 23050"/>
                    <a:gd name="connsiteX21" fmla="*/ 32271 w 34575"/>
                    <a:gd name="connsiteY21" fmla="*/ 10373 h 23050"/>
                    <a:gd name="connsiteX22" fmla="*/ 13830 w 34575"/>
                    <a:gd name="connsiteY22" fmla="*/ 0 h 23050"/>
                    <a:gd name="connsiteX23" fmla="*/ 13830 w 34575"/>
                    <a:gd name="connsiteY23" fmla="*/ 0 h 23050"/>
                    <a:gd name="connsiteX24" fmla="*/ 13830 w 34575"/>
                    <a:gd name="connsiteY24" fmla="*/ 0 h 23050"/>
                    <a:gd name="connsiteX25" fmla="*/ 13830 w 34575"/>
                    <a:gd name="connsiteY25" fmla="*/ 3457 h 23050"/>
                    <a:gd name="connsiteX26" fmla="*/ 12678 w 34575"/>
                    <a:gd name="connsiteY26" fmla="*/ 4610 h 23050"/>
                    <a:gd name="connsiteX27" fmla="*/ 0 w 34575"/>
                    <a:gd name="connsiteY27" fmla="*/ 11525 h 23050"/>
                    <a:gd name="connsiteX28" fmla="*/ 1153 w 34575"/>
                    <a:gd name="connsiteY28" fmla="*/ 12678 h 23050"/>
                    <a:gd name="connsiteX29" fmla="*/ 19593 w 34575"/>
                    <a:gd name="connsiteY29" fmla="*/ 23051 h 23050"/>
                    <a:gd name="connsiteX30" fmla="*/ 20746 w 34575"/>
                    <a:gd name="connsiteY30" fmla="*/ 23051 h 23050"/>
                    <a:gd name="connsiteX31" fmla="*/ 20746 w 34575"/>
                    <a:gd name="connsiteY31" fmla="*/ 23051 h 23050"/>
                    <a:gd name="connsiteX32" fmla="*/ 21898 w 34575"/>
                    <a:gd name="connsiteY32" fmla="*/ 23051 h 23050"/>
                    <a:gd name="connsiteX33" fmla="*/ 21898 w 34575"/>
                    <a:gd name="connsiteY33" fmla="*/ 23051 h 23050"/>
                    <a:gd name="connsiteX34" fmla="*/ 23051 w 34575"/>
                    <a:gd name="connsiteY34" fmla="*/ 23051 h 23050"/>
                    <a:gd name="connsiteX35" fmla="*/ 23051 w 34575"/>
                    <a:gd name="connsiteY35" fmla="*/ 23051 h 23050"/>
                    <a:gd name="connsiteX36" fmla="*/ 24203 w 34575"/>
                    <a:gd name="connsiteY36" fmla="*/ 23051 h 23050"/>
                    <a:gd name="connsiteX37" fmla="*/ 34576 w 34575"/>
                    <a:gd name="connsiteY37" fmla="*/ 12678 h 23050"/>
                    <a:gd name="connsiteX38" fmla="*/ 34576 w 34575"/>
                    <a:gd name="connsiteY38" fmla="*/ 12678 h 23050"/>
                    <a:gd name="connsiteX39" fmla="*/ 34576 w 34575"/>
                    <a:gd name="connsiteY39" fmla="*/ 12678 h 23050"/>
                    <a:gd name="connsiteX40" fmla="*/ 34576 w 34575"/>
                    <a:gd name="connsiteY40" fmla="*/ 12678 h 23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</a:cxnLst>
                  <a:rect l="l" t="t" r="r" b="b"/>
                  <a:pathLst>
                    <a:path w="34575" h="23050">
                      <a:moveTo>
                        <a:pt x="34576" y="12678"/>
                      </a:moveTo>
                      <a:cubicBezTo>
                        <a:pt x="34576" y="12678"/>
                        <a:pt x="34576" y="11525"/>
                        <a:pt x="34576" y="12678"/>
                      </a:cubicBezTo>
                      <a:lnTo>
                        <a:pt x="34576" y="12678"/>
                      </a:lnTo>
                      <a:lnTo>
                        <a:pt x="34576" y="9220"/>
                      </a:lnTo>
                      <a:lnTo>
                        <a:pt x="33423" y="10373"/>
                      </a:lnTo>
                      <a:cubicBezTo>
                        <a:pt x="33423" y="10373"/>
                        <a:pt x="33423" y="10373"/>
                        <a:pt x="33423" y="10373"/>
                      </a:cubicBezTo>
                      <a:cubicBezTo>
                        <a:pt x="33423" y="10373"/>
                        <a:pt x="33423" y="10373"/>
                        <a:pt x="33423" y="10373"/>
                      </a:cubicBezTo>
                      <a:cubicBezTo>
                        <a:pt x="33423" y="10373"/>
                        <a:pt x="33423" y="10373"/>
                        <a:pt x="33423" y="10373"/>
                      </a:cubicBezTo>
                      <a:lnTo>
                        <a:pt x="33423" y="10373"/>
                      </a:lnTo>
                      <a:cubicBezTo>
                        <a:pt x="33423" y="10373"/>
                        <a:pt x="33423" y="10373"/>
                        <a:pt x="33423" y="10373"/>
                      </a:cubicBezTo>
                      <a:cubicBezTo>
                        <a:pt x="33423" y="10373"/>
                        <a:pt x="33423" y="10373"/>
                        <a:pt x="33423" y="10373"/>
                      </a:cubicBezTo>
                      <a:cubicBezTo>
                        <a:pt x="33423" y="10373"/>
                        <a:pt x="33423" y="10373"/>
                        <a:pt x="33423" y="10373"/>
                      </a:cubicBezTo>
                      <a:cubicBezTo>
                        <a:pt x="33423" y="10373"/>
                        <a:pt x="33423" y="10373"/>
                        <a:pt x="33423" y="10373"/>
                      </a:cubicBezTo>
                      <a:cubicBezTo>
                        <a:pt x="33423" y="10373"/>
                        <a:pt x="33423" y="10373"/>
                        <a:pt x="33423" y="10373"/>
                      </a:cubicBezTo>
                      <a:lnTo>
                        <a:pt x="33423" y="10373"/>
                      </a:lnTo>
                      <a:cubicBezTo>
                        <a:pt x="33423" y="10373"/>
                        <a:pt x="33423" y="10373"/>
                        <a:pt x="33423" y="10373"/>
                      </a:cubicBezTo>
                      <a:cubicBezTo>
                        <a:pt x="33423" y="10373"/>
                        <a:pt x="33423" y="10373"/>
                        <a:pt x="33423" y="10373"/>
                      </a:cubicBezTo>
                      <a:cubicBezTo>
                        <a:pt x="33423" y="10373"/>
                        <a:pt x="33423" y="10373"/>
                        <a:pt x="33423" y="10373"/>
                      </a:cubicBezTo>
                      <a:cubicBezTo>
                        <a:pt x="33423" y="10373"/>
                        <a:pt x="33423" y="10373"/>
                        <a:pt x="33423" y="10373"/>
                      </a:cubicBezTo>
                      <a:cubicBezTo>
                        <a:pt x="33423" y="10373"/>
                        <a:pt x="33423" y="10373"/>
                        <a:pt x="33423" y="10373"/>
                      </a:cubicBezTo>
                      <a:cubicBezTo>
                        <a:pt x="33423" y="10373"/>
                        <a:pt x="33423" y="10373"/>
                        <a:pt x="33423" y="10373"/>
                      </a:cubicBezTo>
                      <a:cubicBezTo>
                        <a:pt x="33423" y="10373"/>
                        <a:pt x="32271" y="10373"/>
                        <a:pt x="32271" y="10373"/>
                      </a:cubicBezTo>
                      <a:lnTo>
                        <a:pt x="13830" y="0"/>
                      </a:lnTo>
                      <a:cubicBezTo>
                        <a:pt x="13830" y="0"/>
                        <a:pt x="13830" y="0"/>
                        <a:pt x="13830" y="0"/>
                      </a:cubicBezTo>
                      <a:cubicBezTo>
                        <a:pt x="13830" y="0"/>
                        <a:pt x="13830" y="0"/>
                        <a:pt x="13830" y="0"/>
                      </a:cubicBezTo>
                      <a:lnTo>
                        <a:pt x="13830" y="3457"/>
                      </a:lnTo>
                      <a:cubicBezTo>
                        <a:pt x="13830" y="3457"/>
                        <a:pt x="13830" y="4610"/>
                        <a:pt x="12678" y="4610"/>
                      </a:cubicBezTo>
                      <a:lnTo>
                        <a:pt x="0" y="11525"/>
                      </a:lnTo>
                      <a:cubicBezTo>
                        <a:pt x="0" y="11525"/>
                        <a:pt x="0" y="11525"/>
                        <a:pt x="1153" y="12678"/>
                      </a:cubicBezTo>
                      <a:lnTo>
                        <a:pt x="19593" y="23051"/>
                      </a:lnTo>
                      <a:cubicBezTo>
                        <a:pt x="19593" y="23051"/>
                        <a:pt x="20746" y="23051"/>
                        <a:pt x="20746" y="23051"/>
                      </a:cubicBezTo>
                      <a:cubicBezTo>
                        <a:pt x="20746" y="23051"/>
                        <a:pt x="20746" y="23051"/>
                        <a:pt x="20746" y="23051"/>
                      </a:cubicBezTo>
                      <a:cubicBezTo>
                        <a:pt x="20746" y="23051"/>
                        <a:pt x="21898" y="23051"/>
                        <a:pt x="21898" y="23051"/>
                      </a:cubicBezTo>
                      <a:lnTo>
                        <a:pt x="21898" y="23051"/>
                      </a:lnTo>
                      <a:cubicBezTo>
                        <a:pt x="21898" y="23051"/>
                        <a:pt x="23051" y="23051"/>
                        <a:pt x="23051" y="23051"/>
                      </a:cubicBezTo>
                      <a:lnTo>
                        <a:pt x="23051" y="23051"/>
                      </a:lnTo>
                      <a:cubicBezTo>
                        <a:pt x="23051" y="23051"/>
                        <a:pt x="24203" y="23051"/>
                        <a:pt x="24203" y="23051"/>
                      </a:cubicBezTo>
                      <a:lnTo>
                        <a:pt x="34576" y="12678"/>
                      </a:lnTo>
                      <a:cubicBezTo>
                        <a:pt x="34576" y="12678"/>
                        <a:pt x="34576" y="12678"/>
                        <a:pt x="34576" y="12678"/>
                      </a:cubicBezTo>
                      <a:cubicBezTo>
                        <a:pt x="34576" y="12678"/>
                        <a:pt x="34576" y="12678"/>
                        <a:pt x="34576" y="12678"/>
                      </a:cubicBezTo>
                      <a:cubicBezTo>
                        <a:pt x="34576" y="12678"/>
                        <a:pt x="34576" y="12678"/>
                        <a:pt x="34576" y="12678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11708459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800" name="Freeform: Shape 4799">
                  <a:extLst>
                    <a:ext uri="{FF2B5EF4-FFF2-40B4-BE49-F238E27FC236}">
                      <a16:creationId xmlns:a16="http://schemas.microsoft.com/office/drawing/2014/main" id="{D7AD017C-0D18-65FE-D267-C9AFFC416582}"/>
                    </a:ext>
                  </a:extLst>
                </p:cNvPr>
                <p:cNvSpPr/>
                <p:nvPr/>
              </p:nvSpPr>
              <p:spPr>
                <a:xfrm>
                  <a:off x="8571048" y="8645565"/>
                  <a:ext cx="34575" cy="21898"/>
                </a:xfrm>
                <a:custGeom>
                  <a:avLst/>
                  <a:gdLst>
                    <a:gd name="connsiteX0" fmla="*/ 34576 w 34575"/>
                    <a:gd name="connsiteY0" fmla="*/ 12678 h 21898"/>
                    <a:gd name="connsiteX1" fmla="*/ 34576 w 34575"/>
                    <a:gd name="connsiteY1" fmla="*/ 12678 h 21898"/>
                    <a:gd name="connsiteX2" fmla="*/ 34576 w 34575"/>
                    <a:gd name="connsiteY2" fmla="*/ 12678 h 21898"/>
                    <a:gd name="connsiteX3" fmla="*/ 34576 w 34575"/>
                    <a:gd name="connsiteY3" fmla="*/ 9221 h 21898"/>
                    <a:gd name="connsiteX4" fmla="*/ 33423 w 34575"/>
                    <a:gd name="connsiteY4" fmla="*/ 10373 h 21898"/>
                    <a:gd name="connsiteX5" fmla="*/ 33423 w 34575"/>
                    <a:gd name="connsiteY5" fmla="*/ 10373 h 21898"/>
                    <a:gd name="connsiteX6" fmla="*/ 33423 w 34575"/>
                    <a:gd name="connsiteY6" fmla="*/ 10373 h 21898"/>
                    <a:gd name="connsiteX7" fmla="*/ 33423 w 34575"/>
                    <a:gd name="connsiteY7" fmla="*/ 10373 h 21898"/>
                    <a:gd name="connsiteX8" fmla="*/ 33423 w 34575"/>
                    <a:gd name="connsiteY8" fmla="*/ 10373 h 21898"/>
                    <a:gd name="connsiteX9" fmla="*/ 33423 w 34575"/>
                    <a:gd name="connsiteY9" fmla="*/ 10373 h 21898"/>
                    <a:gd name="connsiteX10" fmla="*/ 33423 w 34575"/>
                    <a:gd name="connsiteY10" fmla="*/ 10373 h 21898"/>
                    <a:gd name="connsiteX11" fmla="*/ 33423 w 34575"/>
                    <a:gd name="connsiteY11" fmla="*/ 10373 h 21898"/>
                    <a:gd name="connsiteX12" fmla="*/ 33423 w 34575"/>
                    <a:gd name="connsiteY12" fmla="*/ 10373 h 21898"/>
                    <a:gd name="connsiteX13" fmla="*/ 33423 w 34575"/>
                    <a:gd name="connsiteY13" fmla="*/ 10373 h 21898"/>
                    <a:gd name="connsiteX14" fmla="*/ 33423 w 34575"/>
                    <a:gd name="connsiteY14" fmla="*/ 10373 h 21898"/>
                    <a:gd name="connsiteX15" fmla="*/ 33423 w 34575"/>
                    <a:gd name="connsiteY15" fmla="*/ 10373 h 21898"/>
                    <a:gd name="connsiteX16" fmla="*/ 33423 w 34575"/>
                    <a:gd name="connsiteY16" fmla="*/ 10373 h 21898"/>
                    <a:gd name="connsiteX17" fmla="*/ 33423 w 34575"/>
                    <a:gd name="connsiteY17" fmla="*/ 10373 h 21898"/>
                    <a:gd name="connsiteX18" fmla="*/ 33423 w 34575"/>
                    <a:gd name="connsiteY18" fmla="*/ 10373 h 21898"/>
                    <a:gd name="connsiteX19" fmla="*/ 33423 w 34575"/>
                    <a:gd name="connsiteY19" fmla="*/ 10373 h 21898"/>
                    <a:gd name="connsiteX20" fmla="*/ 33423 w 34575"/>
                    <a:gd name="connsiteY20" fmla="*/ 10373 h 21898"/>
                    <a:gd name="connsiteX21" fmla="*/ 32271 w 34575"/>
                    <a:gd name="connsiteY21" fmla="*/ 10373 h 21898"/>
                    <a:gd name="connsiteX22" fmla="*/ 13830 w 34575"/>
                    <a:gd name="connsiteY22" fmla="*/ 0 h 21898"/>
                    <a:gd name="connsiteX23" fmla="*/ 13830 w 34575"/>
                    <a:gd name="connsiteY23" fmla="*/ 0 h 21898"/>
                    <a:gd name="connsiteX24" fmla="*/ 13830 w 34575"/>
                    <a:gd name="connsiteY24" fmla="*/ 0 h 21898"/>
                    <a:gd name="connsiteX25" fmla="*/ 13830 w 34575"/>
                    <a:gd name="connsiteY25" fmla="*/ 3458 h 21898"/>
                    <a:gd name="connsiteX26" fmla="*/ 12678 w 34575"/>
                    <a:gd name="connsiteY26" fmla="*/ 4610 h 21898"/>
                    <a:gd name="connsiteX27" fmla="*/ 0 w 34575"/>
                    <a:gd name="connsiteY27" fmla="*/ 11525 h 21898"/>
                    <a:gd name="connsiteX28" fmla="*/ 1153 w 34575"/>
                    <a:gd name="connsiteY28" fmla="*/ 11525 h 21898"/>
                    <a:gd name="connsiteX29" fmla="*/ 19593 w 34575"/>
                    <a:gd name="connsiteY29" fmla="*/ 21898 h 21898"/>
                    <a:gd name="connsiteX30" fmla="*/ 20745 w 34575"/>
                    <a:gd name="connsiteY30" fmla="*/ 21898 h 21898"/>
                    <a:gd name="connsiteX31" fmla="*/ 20745 w 34575"/>
                    <a:gd name="connsiteY31" fmla="*/ 21898 h 21898"/>
                    <a:gd name="connsiteX32" fmla="*/ 21898 w 34575"/>
                    <a:gd name="connsiteY32" fmla="*/ 21898 h 21898"/>
                    <a:gd name="connsiteX33" fmla="*/ 21898 w 34575"/>
                    <a:gd name="connsiteY33" fmla="*/ 21898 h 21898"/>
                    <a:gd name="connsiteX34" fmla="*/ 23051 w 34575"/>
                    <a:gd name="connsiteY34" fmla="*/ 21898 h 21898"/>
                    <a:gd name="connsiteX35" fmla="*/ 23051 w 34575"/>
                    <a:gd name="connsiteY35" fmla="*/ 21898 h 21898"/>
                    <a:gd name="connsiteX36" fmla="*/ 24203 w 34575"/>
                    <a:gd name="connsiteY36" fmla="*/ 21898 h 21898"/>
                    <a:gd name="connsiteX37" fmla="*/ 34576 w 34575"/>
                    <a:gd name="connsiteY37" fmla="*/ 12678 h 21898"/>
                    <a:gd name="connsiteX38" fmla="*/ 34576 w 34575"/>
                    <a:gd name="connsiteY38" fmla="*/ 12678 h 21898"/>
                    <a:gd name="connsiteX39" fmla="*/ 34576 w 34575"/>
                    <a:gd name="connsiteY39" fmla="*/ 12678 h 21898"/>
                    <a:gd name="connsiteX40" fmla="*/ 34576 w 34575"/>
                    <a:gd name="connsiteY40" fmla="*/ 12678 h 218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</a:cxnLst>
                  <a:rect l="l" t="t" r="r" b="b"/>
                  <a:pathLst>
                    <a:path w="34575" h="21898">
                      <a:moveTo>
                        <a:pt x="34576" y="12678"/>
                      </a:moveTo>
                      <a:cubicBezTo>
                        <a:pt x="34576" y="12678"/>
                        <a:pt x="34576" y="12678"/>
                        <a:pt x="34576" y="12678"/>
                      </a:cubicBezTo>
                      <a:lnTo>
                        <a:pt x="34576" y="12678"/>
                      </a:lnTo>
                      <a:lnTo>
                        <a:pt x="34576" y="9221"/>
                      </a:lnTo>
                      <a:lnTo>
                        <a:pt x="33423" y="10373"/>
                      </a:lnTo>
                      <a:cubicBezTo>
                        <a:pt x="33423" y="10373"/>
                        <a:pt x="33423" y="10373"/>
                        <a:pt x="33423" y="10373"/>
                      </a:cubicBezTo>
                      <a:cubicBezTo>
                        <a:pt x="33423" y="10373"/>
                        <a:pt x="33423" y="10373"/>
                        <a:pt x="33423" y="10373"/>
                      </a:cubicBezTo>
                      <a:cubicBezTo>
                        <a:pt x="33423" y="10373"/>
                        <a:pt x="33423" y="10373"/>
                        <a:pt x="33423" y="10373"/>
                      </a:cubicBezTo>
                      <a:lnTo>
                        <a:pt x="33423" y="10373"/>
                      </a:lnTo>
                      <a:cubicBezTo>
                        <a:pt x="33423" y="10373"/>
                        <a:pt x="33423" y="10373"/>
                        <a:pt x="33423" y="10373"/>
                      </a:cubicBezTo>
                      <a:cubicBezTo>
                        <a:pt x="33423" y="10373"/>
                        <a:pt x="33423" y="10373"/>
                        <a:pt x="33423" y="10373"/>
                      </a:cubicBezTo>
                      <a:cubicBezTo>
                        <a:pt x="33423" y="10373"/>
                        <a:pt x="33423" y="10373"/>
                        <a:pt x="33423" y="10373"/>
                      </a:cubicBezTo>
                      <a:cubicBezTo>
                        <a:pt x="33423" y="10373"/>
                        <a:pt x="33423" y="10373"/>
                        <a:pt x="33423" y="10373"/>
                      </a:cubicBezTo>
                      <a:cubicBezTo>
                        <a:pt x="33423" y="10373"/>
                        <a:pt x="33423" y="10373"/>
                        <a:pt x="33423" y="10373"/>
                      </a:cubicBezTo>
                      <a:lnTo>
                        <a:pt x="33423" y="10373"/>
                      </a:lnTo>
                      <a:cubicBezTo>
                        <a:pt x="33423" y="10373"/>
                        <a:pt x="33423" y="10373"/>
                        <a:pt x="33423" y="10373"/>
                      </a:cubicBezTo>
                      <a:cubicBezTo>
                        <a:pt x="33423" y="10373"/>
                        <a:pt x="33423" y="10373"/>
                        <a:pt x="33423" y="10373"/>
                      </a:cubicBezTo>
                      <a:cubicBezTo>
                        <a:pt x="33423" y="10373"/>
                        <a:pt x="33423" y="10373"/>
                        <a:pt x="33423" y="10373"/>
                      </a:cubicBezTo>
                      <a:cubicBezTo>
                        <a:pt x="33423" y="10373"/>
                        <a:pt x="33423" y="10373"/>
                        <a:pt x="33423" y="10373"/>
                      </a:cubicBezTo>
                      <a:cubicBezTo>
                        <a:pt x="33423" y="10373"/>
                        <a:pt x="33423" y="10373"/>
                        <a:pt x="33423" y="10373"/>
                      </a:cubicBezTo>
                      <a:cubicBezTo>
                        <a:pt x="33423" y="10373"/>
                        <a:pt x="33423" y="10373"/>
                        <a:pt x="33423" y="10373"/>
                      </a:cubicBezTo>
                      <a:cubicBezTo>
                        <a:pt x="33423" y="10373"/>
                        <a:pt x="32271" y="10373"/>
                        <a:pt x="32271" y="10373"/>
                      </a:cubicBezTo>
                      <a:lnTo>
                        <a:pt x="13830" y="0"/>
                      </a:lnTo>
                      <a:cubicBezTo>
                        <a:pt x="13830" y="0"/>
                        <a:pt x="13830" y="0"/>
                        <a:pt x="13830" y="0"/>
                      </a:cubicBezTo>
                      <a:cubicBezTo>
                        <a:pt x="13830" y="0"/>
                        <a:pt x="13830" y="0"/>
                        <a:pt x="13830" y="0"/>
                      </a:cubicBezTo>
                      <a:lnTo>
                        <a:pt x="13830" y="3458"/>
                      </a:lnTo>
                      <a:cubicBezTo>
                        <a:pt x="13830" y="3458"/>
                        <a:pt x="13830" y="4610"/>
                        <a:pt x="12678" y="4610"/>
                      </a:cubicBezTo>
                      <a:lnTo>
                        <a:pt x="0" y="11525"/>
                      </a:lnTo>
                      <a:cubicBezTo>
                        <a:pt x="0" y="11525"/>
                        <a:pt x="0" y="11525"/>
                        <a:pt x="1153" y="11525"/>
                      </a:cubicBezTo>
                      <a:lnTo>
                        <a:pt x="19593" y="21898"/>
                      </a:lnTo>
                      <a:cubicBezTo>
                        <a:pt x="19593" y="21898"/>
                        <a:pt x="20745" y="21898"/>
                        <a:pt x="20745" y="21898"/>
                      </a:cubicBezTo>
                      <a:cubicBezTo>
                        <a:pt x="20745" y="21898"/>
                        <a:pt x="20745" y="21898"/>
                        <a:pt x="20745" y="21898"/>
                      </a:cubicBezTo>
                      <a:cubicBezTo>
                        <a:pt x="20745" y="21898"/>
                        <a:pt x="21898" y="21898"/>
                        <a:pt x="21898" y="21898"/>
                      </a:cubicBezTo>
                      <a:lnTo>
                        <a:pt x="21898" y="21898"/>
                      </a:lnTo>
                      <a:cubicBezTo>
                        <a:pt x="21898" y="21898"/>
                        <a:pt x="23051" y="21898"/>
                        <a:pt x="23051" y="21898"/>
                      </a:cubicBezTo>
                      <a:cubicBezTo>
                        <a:pt x="23051" y="21898"/>
                        <a:pt x="23051" y="21898"/>
                        <a:pt x="23051" y="21898"/>
                      </a:cubicBezTo>
                      <a:cubicBezTo>
                        <a:pt x="23051" y="21898"/>
                        <a:pt x="24203" y="21898"/>
                        <a:pt x="24203" y="21898"/>
                      </a:cubicBezTo>
                      <a:lnTo>
                        <a:pt x="34576" y="12678"/>
                      </a:lnTo>
                      <a:cubicBezTo>
                        <a:pt x="33423" y="13830"/>
                        <a:pt x="33423" y="12678"/>
                        <a:pt x="34576" y="12678"/>
                      </a:cubicBezTo>
                      <a:cubicBezTo>
                        <a:pt x="34576" y="12678"/>
                        <a:pt x="34576" y="12678"/>
                        <a:pt x="34576" y="12678"/>
                      </a:cubicBezTo>
                      <a:cubicBezTo>
                        <a:pt x="34576" y="12678"/>
                        <a:pt x="34576" y="12678"/>
                        <a:pt x="34576" y="12678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11708457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801" name="Freeform: Shape 4800">
                  <a:extLst>
                    <a:ext uri="{FF2B5EF4-FFF2-40B4-BE49-F238E27FC236}">
                      <a16:creationId xmlns:a16="http://schemas.microsoft.com/office/drawing/2014/main" id="{5DEF09B9-834E-3CBD-8F6D-706E8E1C668D}"/>
                    </a:ext>
                  </a:extLst>
                </p:cNvPr>
                <p:cNvSpPr/>
                <p:nvPr/>
              </p:nvSpPr>
              <p:spPr>
                <a:xfrm>
                  <a:off x="8597556" y="8585634"/>
                  <a:ext cx="39185" cy="23050"/>
                </a:xfrm>
                <a:custGeom>
                  <a:avLst/>
                  <a:gdLst>
                    <a:gd name="connsiteX0" fmla="*/ 27661 w 39185"/>
                    <a:gd name="connsiteY0" fmla="*/ 10372 h 23050"/>
                    <a:gd name="connsiteX1" fmla="*/ 27661 w 39185"/>
                    <a:gd name="connsiteY1" fmla="*/ 10372 h 23050"/>
                    <a:gd name="connsiteX2" fmla="*/ 27661 w 39185"/>
                    <a:gd name="connsiteY2" fmla="*/ 10372 h 23050"/>
                    <a:gd name="connsiteX3" fmla="*/ 27661 w 39185"/>
                    <a:gd name="connsiteY3" fmla="*/ 10372 h 23050"/>
                    <a:gd name="connsiteX4" fmla="*/ 27661 w 39185"/>
                    <a:gd name="connsiteY4" fmla="*/ 10372 h 23050"/>
                    <a:gd name="connsiteX5" fmla="*/ 27661 w 39185"/>
                    <a:gd name="connsiteY5" fmla="*/ 10372 h 23050"/>
                    <a:gd name="connsiteX6" fmla="*/ 27661 w 39185"/>
                    <a:gd name="connsiteY6" fmla="*/ 10372 h 23050"/>
                    <a:gd name="connsiteX7" fmla="*/ 26508 w 39185"/>
                    <a:gd name="connsiteY7" fmla="*/ 9220 h 23050"/>
                    <a:gd name="connsiteX8" fmla="*/ 26508 w 39185"/>
                    <a:gd name="connsiteY8" fmla="*/ 9220 h 23050"/>
                    <a:gd name="connsiteX9" fmla="*/ 26508 w 39185"/>
                    <a:gd name="connsiteY9" fmla="*/ 9220 h 23050"/>
                    <a:gd name="connsiteX10" fmla="*/ 26508 w 39185"/>
                    <a:gd name="connsiteY10" fmla="*/ 4610 h 23050"/>
                    <a:gd name="connsiteX11" fmla="*/ 24203 w 39185"/>
                    <a:gd name="connsiteY11" fmla="*/ 5763 h 23050"/>
                    <a:gd name="connsiteX12" fmla="*/ 24203 w 39185"/>
                    <a:gd name="connsiteY12" fmla="*/ 5763 h 23050"/>
                    <a:gd name="connsiteX13" fmla="*/ 24203 w 39185"/>
                    <a:gd name="connsiteY13" fmla="*/ 5763 h 23050"/>
                    <a:gd name="connsiteX14" fmla="*/ 24203 w 39185"/>
                    <a:gd name="connsiteY14" fmla="*/ 5763 h 23050"/>
                    <a:gd name="connsiteX15" fmla="*/ 24203 w 39185"/>
                    <a:gd name="connsiteY15" fmla="*/ 5763 h 23050"/>
                    <a:gd name="connsiteX16" fmla="*/ 24203 w 39185"/>
                    <a:gd name="connsiteY16" fmla="*/ 5763 h 23050"/>
                    <a:gd name="connsiteX17" fmla="*/ 24203 w 39185"/>
                    <a:gd name="connsiteY17" fmla="*/ 5763 h 23050"/>
                    <a:gd name="connsiteX18" fmla="*/ 24203 w 39185"/>
                    <a:gd name="connsiteY18" fmla="*/ 5763 h 23050"/>
                    <a:gd name="connsiteX19" fmla="*/ 24203 w 39185"/>
                    <a:gd name="connsiteY19" fmla="*/ 5763 h 23050"/>
                    <a:gd name="connsiteX20" fmla="*/ 24203 w 39185"/>
                    <a:gd name="connsiteY20" fmla="*/ 5763 h 23050"/>
                    <a:gd name="connsiteX21" fmla="*/ 24203 w 39185"/>
                    <a:gd name="connsiteY21" fmla="*/ 5763 h 23050"/>
                    <a:gd name="connsiteX22" fmla="*/ 24203 w 39185"/>
                    <a:gd name="connsiteY22" fmla="*/ 5763 h 23050"/>
                    <a:gd name="connsiteX23" fmla="*/ 24203 w 39185"/>
                    <a:gd name="connsiteY23" fmla="*/ 5763 h 23050"/>
                    <a:gd name="connsiteX24" fmla="*/ 24203 w 39185"/>
                    <a:gd name="connsiteY24" fmla="*/ 5763 h 23050"/>
                    <a:gd name="connsiteX25" fmla="*/ 24203 w 39185"/>
                    <a:gd name="connsiteY25" fmla="*/ 5763 h 23050"/>
                    <a:gd name="connsiteX26" fmla="*/ 24203 w 39185"/>
                    <a:gd name="connsiteY26" fmla="*/ 5763 h 23050"/>
                    <a:gd name="connsiteX27" fmla="*/ 24203 w 39185"/>
                    <a:gd name="connsiteY27" fmla="*/ 5763 h 23050"/>
                    <a:gd name="connsiteX28" fmla="*/ 23051 w 39185"/>
                    <a:gd name="connsiteY28" fmla="*/ 5763 h 23050"/>
                    <a:gd name="connsiteX29" fmla="*/ 13830 w 39185"/>
                    <a:gd name="connsiteY29" fmla="*/ 0 h 23050"/>
                    <a:gd name="connsiteX30" fmla="*/ 13830 w 39185"/>
                    <a:gd name="connsiteY30" fmla="*/ 3457 h 23050"/>
                    <a:gd name="connsiteX31" fmla="*/ 12678 w 39185"/>
                    <a:gd name="connsiteY31" fmla="*/ 4610 h 23050"/>
                    <a:gd name="connsiteX32" fmla="*/ 0 w 39185"/>
                    <a:gd name="connsiteY32" fmla="*/ 11525 h 23050"/>
                    <a:gd name="connsiteX33" fmla="*/ 0 w 39185"/>
                    <a:gd name="connsiteY33" fmla="*/ 11525 h 23050"/>
                    <a:gd name="connsiteX34" fmla="*/ 1153 w 39185"/>
                    <a:gd name="connsiteY34" fmla="*/ 12677 h 23050"/>
                    <a:gd name="connsiteX35" fmla="*/ 19593 w 39185"/>
                    <a:gd name="connsiteY35" fmla="*/ 23051 h 23050"/>
                    <a:gd name="connsiteX36" fmla="*/ 20746 w 39185"/>
                    <a:gd name="connsiteY36" fmla="*/ 23051 h 23050"/>
                    <a:gd name="connsiteX37" fmla="*/ 20746 w 39185"/>
                    <a:gd name="connsiteY37" fmla="*/ 23051 h 23050"/>
                    <a:gd name="connsiteX38" fmla="*/ 21898 w 39185"/>
                    <a:gd name="connsiteY38" fmla="*/ 23051 h 23050"/>
                    <a:gd name="connsiteX39" fmla="*/ 21898 w 39185"/>
                    <a:gd name="connsiteY39" fmla="*/ 23051 h 23050"/>
                    <a:gd name="connsiteX40" fmla="*/ 23051 w 39185"/>
                    <a:gd name="connsiteY40" fmla="*/ 23051 h 23050"/>
                    <a:gd name="connsiteX41" fmla="*/ 23051 w 39185"/>
                    <a:gd name="connsiteY41" fmla="*/ 23051 h 23050"/>
                    <a:gd name="connsiteX42" fmla="*/ 24203 w 39185"/>
                    <a:gd name="connsiteY42" fmla="*/ 23051 h 23050"/>
                    <a:gd name="connsiteX43" fmla="*/ 39186 w 39185"/>
                    <a:gd name="connsiteY43" fmla="*/ 14983 h 23050"/>
                    <a:gd name="connsiteX44" fmla="*/ 39186 w 39185"/>
                    <a:gd name="connsiteY44" fmla="*/ 14983 h 23050"/>
                    <a:gd name="connsiteX45" fmla="*/ 27661 w 39185"/>
                    <a:gd name="connsiteY45" fmla="*/ 10372 h 23050"/>
                    <a:gd name="connsiteX46" fmla="*/ 27661 w 39185"/>
                    <a:gd name="connsiteY46" fmla="*/ 10372 h 23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</a:cxnLst>
                  <a:rect l="l" t="t" r="r" b="b"/>
                  <a:pathLst>
                    <a:path w="39185" h="23050">
                      <a:moveTo>
                        <a:pt x="27661" y="10372"/>
                      </a:moveTo>
                      <a:cubicBezTo>
                        <a:pt x="26508" y="10372"/>
                        <a:pt x="26508" y="10372"/>
                        <a:pt x="27661" y="10372"/>
                      </a:cubicBezTo>
                      <a:cubicBezTo>
                        <a:pt x="26508" y="10372"/>
                        <a:pt x="26508" y="10372"/>
                        <a:pt x="27661" y="10372"/>
                      </a:cubicBezTo>
                      <a:cubicBezTo>
                        <a:pt x="26508" y="10372"/>
                        <a:pt x="26508" y="10372"/>
                        <a:pt x="27661" y="10372"/>
                      </a:cubicBezTo>
                      <a:lnTo>
                        <a:pt x="27661" y="10372"/>
                      </a:lnTo>
                      <a:cubicBezTo>
                        <a:pt x="26508" y="10372"/>
                        <a:pt x="26508" y="10372"/>
                        <a:pt x="27661" y="10372"/>
                      </a:cubicBezTo>
                      <a:cubicBezTo>
                        <a:pt x="26508" y="9220"/>
                        <a:pt x="26508" y="9220"/>
                        <a:pt x="27661" y="10372"/>
                      </a:cubicBezTo>
                      <a:cubicBezTo>
                        <a:pt x="26508" y="9220"/>
                        <a:pt x="26508" y="9220"/>
                        <a:pt x="26508" y="9220"/>
                      </a:cubicBezTo>
                      <a:cubicBezTo>
                        <a:pt x="26508" y="9220"/>
                        <a:pt x="26508" y="9220"/>
                        <a:pt x="26508" y="9220"/>
                      </a:cubicBezTo>
                      <a:lnTo>
                        <a:pt x="26508" y="9220"/>
                      </a:lnTo>
                      <a:lnTo>
                        <a:pt x="26508" y="4610"/>
                      </a:lnTo>
                      <a:lnTo>
                        <a:pt x="24203" y="5763"/>
                      </a:ln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lnTo>
                        <a:pt x="24203" y="5763"/>
                      </a:ln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lnTo>
                        <a:pt x="24203" y="5763"/>
                      </a:ln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3051" y="5763"/>
                        <a:pt x="23051" y="5763"/>
                      </a:cubicBezTo>
                      <a:lnTo>
                        <a:pt x="13830" y="0"/>
                      </a:lnTo>
                      <a:lnTo>
                        <a:pt x="13830" y="3457"/>
                      </a:lnTo>
                      <a:cubicBezTo>
                        <a:pt x="13830" y="3457"/>
                        <a:pt x="13830" y="4610"/>
                        <a:pt x="12678" y="4610"/>
                      </a:cubicBezTo>
                      <a:lnTo>
                        <a:pt x="0" y="11525"/>
                      </a:lnTo>
                      <a:lnTo>
                        <a:pt x="0" y="11525"/>
                      </a:lnTo>
                      <a:cubicBezTo>
                        <a:pt x="0" y="11525"/>
                        <a:pt x="0" y="11525"/>
                        <a:pt x="1153" y="12677"/>
                      </a:cubicBezTo>
                      <a:lnTo>
                        <a:pt x="19593" y="23051"/>
                      </a:lnTo>
                      <a:cubicBezTo>
                        <a:pt x="19593" y="23051"/>
                        <a:pt x="20746" y="23051"/>
                        <a:pt x="20746" y="23051"/>
                      </a:cubicBezTo>
                      <a:cubicBezTo>
                        <a:pt x="20746" y="23051"/>
                        <a:pt x="20746" y="23051"/>
                        <a:pt x="20746" y="23051"/>
                      </a:cubicBezTo>
                      <a:cubicBezTo>
                        <a:pt x="20746" y="23051"/>
                        <a:pt x="21898" y="23051"/>
                        <a:pt x="21898" y="23051"/>
                      </a:cubicBezTo>
                      <a:lnTo>
                        <a:pt x="21898" y="23051"/>
                      </a:lnTo>
                      <a:cubicBezTo>
                        <a:pt x="21898" y="23051"/>
                        <a:pt x="23051" y="23051"/>
                        <a:pt x="23051" y="23051"/>
                      </a:cubicBezTo>
                      <a:lnTo>
                        <a:pt x="23051" y="23051"/>
                      </a:lnTo>
                      <a:cubicBezTo>
                        <a:pt x="23051" y="23051"/>
                        <a:pt x="24203" y="23051"/>
                        <a:pt x="24203" y="23051"/>
                      </a:cubicBezTo>
                      <a:lnTo>
                        <a:pt x="39186" y="14983"/>
                      </a:lnTo>
                      <a:cubicBezTo>
                        <a:pt x="39186" y="14983"/>
                        <a:pt x="39186" y="14983"/>
                        <a:pt x="39186" y="14983"/>
                      </a:cubicBezTo>
                      <a:lnTo>
                        <a:pt x="27661" y="10372"/>
                      </a:lnTo>
                      <a:cubicBezTo>
                        <a:pt x="27661" y="10372"/>
                        <a:pt x="27661" y="10372"/>
                        <a:pt x="27661" y="1037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11708457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802" name="Freeform: Shape 4801">
                  <a:extLst>
                    <a:ext uri="{FF2B5EF4-FFF2-40B4-BE49-F238E27FC236}">
                      <a16:creationId xmlns:a16="http://schemas.microsoft.com/office/drawing/2014/main" id="{A043F3FF-829B-807B-D3E1-22920C1D8426}"/>
                    </a:ext>
                  </a:extLst>
                </p:cNvPr>
                <p:cNvSpPr/>
                <p:nvPr/>
              </p:nvSpPr>
              <p:spPr>
                <a:xfrm>
                  <a:off x="8624064" y="8601769"/>
                  <a:ext cx="39185" cy="21898"/>
                </a:xfrm>
                <a:custGeom>
                  <a:avLst/>
                  <a:gdLst>
                    <a:gd name="connsiteX0" fmla="*/ 27661 w 39185"/>
                    <a:gd name="connsiteY0" fmla="*/ 9220 h 21898"/>
                    <a:gd name="connsiteX1" fmla="*/ 27661 w 39185"/>
                    <a:gd name="connsiteY1" fmla="*/ 9220 h 21898"/>
                    <a:gd name="connsiteX2" fmla="*/ 27661 w 39185"/>
                    <a:gd name="connsiteY2" fmla="*/ 9220 h 21898"/>
                    <a:gd name="connsiteX3" fmla="*/ 27661 w 39185"/>
                    <a:gd name="connsiteY3" fmla="*/ 9220 h 21898"/>
                    <a:gd name="connsiteX4" fmla="*/ 27661 w 39185"/>
                    <a:gd name="connsiteY4" fmla="*/ 9220 h 21898"/>
                    <a:gd name="connsiteX5" fmla="*/ 27661 w 39185"/>
                    <a:gd name="connsiteY5" fmla="*/ 9220 h 21898"/>
                    <a:gd name="connsiteX6" fmla="*/ 27661 w 39185"/>
                    <a:gd name="connsiteY6" fmla="*/ 9220 h 21898"/>
                    <a:gd name="connsiteX7" fmla="*/ 26508 w 39185"/>
                    <a:gd name="connsiteY7" fmla="*/ 8068 h 21898"/>
                    <a:gd name="connsiteX8" fmla="*/ 26508 w 39185"/>
                    <a:gd name="connsiteY8" fmla="*/ 8068 h 21898"/>
                    <a:gd name="connsiteX9" fmla="*/ 26508 w 39185"/>
                    <a:gd name="connsiteY9" fmla="*/ 8068 h 21898"/>
                    <a:gd name="connsiteX10" fmla="*/ 26508 w 39185"/>
                    <a:gd name="connsiteY10" fmla="*/ 4610 h 21898"/>
                    <a:gd name="connsiteX11" fmla="*/ 25355 w 39185"/>
                    <a:gd name="connsiteY11" fmla="*/ 5763 h 21898"/>
                    <a:gd name="connsiteX12" fmla="*/ 24203 w 39185"/>
                    <a:gd name="connsiteY12" fmla="*/ 5763 h 21898"/>
                    <a:gd name="connsiteX13" fmla="*/ 24203 w 39185"/>
                    <a:gd name="connsiteY13" fmla="*/ 5763 h 21898"/>
                    <a:gd name="connsiteX14" fmla="*/ 24203 w 39185"/>
                    <a:gd name="connsiteY14" fmla="*/ 5763 h 21898"/>
                    <a:gd name="connsiteX15" fmla="*/ 24203 w 39185"/>
                    <a:gd name="connsiteY15" fmla="*/ 5763 h 21898"/>
                    <a:gd name="connsiteX16" fmla="*/ 24203 w 39185"/>
                    <a:gd name="connsiteY16" fmla="*/ 5763 h 21898"/>
                    <a:gd name="connsiteX17" fmla="*/ 24203 w 39185"/>
                    <a:gd name="connsiteY17" fmla="*/ 5763 h 21898"/>
                    <a:gd name="connsiteX18" fmla="*/ 24203 w 39185"/>
                    <a:gd name="connsiteY18" fmla="*/ 5763 h 21898"/>
                    <a:gd name="connsiteX19" fmla="*/ 24203 w 39185"/>
                    <a:gd name="connsiteY19" fmla="*/ 5763 h 21898"/>
                    <a:gd name="connsiteX20" fmla="*/ 24203 w 39185"/>
                    <a:gd name="connsiteY20" fmla="*/ 5763 h 21898"/>
                    <a:gd name="connsiteX21" fmla="*/ 24203 w 39185"/>
                    <a:gd name="connsiteY21" fmla="*/ 5763 h 21898"/>
                    <a:gd name="connsiteX22" fmla="*/ 24203 w 39185"/>
                    <a:gd name="connsiteY22" fmla="*/ 5763 h 21898"/>
                    <a:gd name="connsiteX23" fmla="*/ 24203 w 39185"/>
                    <a:gd name="connsiteY23" fmla="*/ 5763 h 21898"/>
                    <a:gd name="connsiteX24" fmla="*/ 24203 w 39185"/>
                    <a:gd name="connsiteY24" fmla="*/ 5763 h 21898"/>
                    <a:gd name="connsiteX25" fmla="*/ 24203 w 39185"/>
                    <a:gd name="connsiteY25" fmla="*/ 5763 h 21898"/>
                    <a:gd name="connsiteX26" fmla="*/ 24203 w 39185"/>
                    <a:gd name="connsiteY26" fmla="*/ 5763 h 21898"/>
                    <a:gd name="connsiteX27" fmla="*/ 24203 w 39185"/>
                    <a:gd name="connsiteY27" fmla="*/ 5763 h 21898"/>
                    <a:gd name="connsiteX28" fmla="*/ 23051 w 39185"/>
                    <a:gd name="connsiteY28" fmla="*/ 5763 h 21898"/>
                    <a:gd name="connsiteX29" fmla="*/ 13830 w 39185"/>
                    <a:gd name="connsiteY29" fmla="*/ 0 h 21898"/>
                    <a:gd name="connsiteX30" fmla="*/ 13830 w 39185"/>
                    <a:gd name="connsiteY30" fmla="*/ 3457 h 21898"/>
                    <a:gd name="connsiteX31" fmla="*/ 12677 w 39185"/>
                    <a:gd name="connsiteY31" fmla="*/ 4610 h 21898"/>
                    <a:gd name="connsiteX32" fmla="*/ 0 w 39185"/>
                    <a:gd name="connsiteY32" fmla="*/ 11525 h 21898"/>
                    <a:gd name="connsiteX33" fmla="*/ 1152 w 39185"/>
                    <a:gd name="connsiteY33" fmla="*/ 11525 h 21898"/>
                    <a:gd name="connsiteX34" fmla="*/ 19593 w 39185"/>
                    <a:gd name="connsiteY34" fmla="*/ 21898 h 21898"/>
                    <a:gd name="connsiteX35" fmla="*/ 20745 w 39185"/>
                    <a:gd name="connsiteY35" fmla="*/ 21898 h 21898"/>
                    <a:gd name="connsiteX36" fmla="*/ 20745 w 39185"/>
                    <a:gd name="connsiteY36" fmla="*/ 21898 h 21898"/>
                    <a:gd name="connsiteX37" fmla="*/ 21898 w 39185"/>
                    <a:gd name="connsiteY37" fmla="*/ 21898 h 21898"/>
                    <a:gd name="connsiteX38" fmla="*/ 21898 w 39185"/>
                    <a:gd name="connsiteY38" fmla="*/ 21898 h 21898"/>
                    <a:gd name="connsiteX39" fmla="*/ 23051 w 39185"/>
                    <a:gd name="connsiteY39" fmla="*/ 21898 h 21898"/>
                    <a:gd name="connsiteX40" fmla="*/ 23051 w 39185"/>
                    <a:gd name="connsiteY40" fmla="*/ 21898 h 21898"/>
                    <a:gd name="connsiteX41" fmla="*/ 24203 w 39185"/>
                    <a:gd name="connsiteY41" fmla="*/ 21898 h 21898"/>
                    <a:gd name="connsiteX42" fmla="*/ 39186 w 39185"/>
                    <a:gd name="connsiteY42" fmla="*/ 13830 h 21898"/>
                    <a:gd name="connsiteX43" fmla="*/ 39186 w 39185"/>
                    <a:gd name="connsiteY43" fmla="*/ 13830 h 21898"/>
                    <a:gd name="connsiteX44" fmla="*/ 27661 w 39185"/>
                    <a:gd name="connsiteY44" fmla="*/ 9220 h 21898"/>
                    <a:gd name="connsiteX45" fmla="*/ 27661 w 39185"/>
                    <a:gd name="connsiteY45" fmla="*/ 9220 h 218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</a:cxnLst>
                  <a:rect l="l" t="t" r="r" b="b"/>
                  <a:pathLst>
                    <a:path w="39185" h="21898">
                      <a:moveTo>
                        <a:pt x="27661" y="9220"/>
                      </a:moveTo>
                      <a:cubicBezTo>
                        <a:pt x="26508" y="9220"/>
                        <a:pt x="26508" y="9220"/>
                        <a:pt x="27661" y="9220"/>
                      </a:cubicBezTo>
                      <a:cubicBezTo>
                        <a:pt x="26508" y="9220"/>
                        <a:pt x="26508" y="9220"/>
                        <a:pt x="27661" y="9220"/>
                      </a:cubicBezTo>
                      <a:cubicBezTo>
                        <a:pt x="26508" y="8068"/>
                        <a:pt x="26508" y="8068"/>
                        <a:pt x="27661" y="9220"/>
                      </a:cubicBezTo>
                      <a:lnTo>
                        <a:pt x="27661" y="9220"/>
                      </a:lnTo>
                      <a:cubicBezTo>
                        <a:pt x="26508" y="8068"/>
                        <a:pt x="26508" y="8068"/>
                        <a:pt x="27661" y="9220"/>
                      </a:cubicBezTo>
                      <a:cubicBezTo>
                        <a:pt x="26508" y="8068"/>
                        <a:pt x="26508" y="8068"/>
                        <a:pt x="27661" y="9220"/>
                      </a:cubicBezTo>
                      <a:cubicBezTo>
                        <a:pt x="26508" y="8068"/>
                        <a:pt x="26508" y="8068"/>
                        <a:pt x="26508" y="8068"/>
                      </a:cubicBezTo>
                      <a:cubicBezTo>
                        <a:pt x="26508" y="8068"/>
                        <a:pt x="26508" y="8068"/>
                        <a:pt x="26508" y="8068"/>
                      </a:cubicBezTo>
                      <a:lnTo>
                        <a:pt x="26508" y="8068"/>
                      </a:lnTo>
                      <a:lnTo>
                        <a:pt x="26508" y="4610"/>
                      </a:lnTo>
                      <a:lnTo>
                        <a:pt x="25355" y="5763"/>
                      </a:lnTo>
                      <a:cubicBezTo>
                        <a:pt x="25355" y="5763"/>
                        <a:pt x="25355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lnTo>
                        <a:pt x="24203" y="5763"/>
                      </a:ln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3051" y="5763"/>
                        <a:pt x="23051" y="5763"/>
                      </a:cubicBezTo>
                      <a:lnTo>
                        <a:pt x="13830" y="0"/>
                      </a:lnTo>
                      <a:lnTo>
                        <a:pt x="13830" y="3457"/>
                      </a:lnTo>
                      <a:cubicBezTo>
                        <a:pt x="13830" y="3457"/>
                        <a:pt x="13830" y="4610"/>
                        <a:pt x="12677" y="4610"/>
                      </a:cubicBezTo>
                      <a:lnTo>
                        <a:pt x="0" y="11525"/>
                      </a:lnTo>
                      <a:cubicBezTo>
                        <a:pt x="0" y="11525"/>
                        <a:pt x="0" y="11525"/>
                        <a:pt x="1152" y="11525"/>
                      </a:cubicBezTo>
                      <a:lnTo>
                        <a:pt x="19593" y="21898"/>
                      </a:lnTo>
                      <a:cubicBezTo>
                        <a:pt x="19593" y="21898"/>
                        <a:pt x="20745" y="21898"/>
                        <a:pt x="20745" y="21898"/>
                      </a:cubicBezTo>
                      <a:cubicBezTo>
                        <a:pt x="20745" y="21898"/>
                        <a:pt x="20745" y="21898"/>
                        <a:pt x="20745" y="21898"/>
                      </a:cubicBezTo>
                      <a:cubicBezTo>
                        <a:pt x="20745" y="21898"/>
                        <a:pt x="21898" y="21898"/>
                        <a:pt x="21898" y="21898"/>
                      </a:cubicBezTo>
                      <a:lnTo>
                        <a:pt x="21898" y="21898"/>
                      </a:lnTo>
                      <a:cubicBezTo>
                        <a:pt x="21898" y="21898"/>
                        <a:pt x="23051" y="21898"/>
                        <a:pt x="23051" y="21898"/>
                      </a:cubicBezTo>
                      <a:lnTo>
                        <a:pt x="23051" y="21898"/>
                      </a:lnTo>
                      <a:cubicBezTo>
                        <a:pt x="23051" y="21898"/>
                        <a:pt x="24203" y="21898"/>
                        <a:pt x="24203" y="21898"/>
                      </a:cubicBezTo>
                      <a:lnTo>
                        <a:pt x="39186" y="13830"/>
                      </a:lnTo>
                      <a:cubicBezTo>
                        <a:pt x="39186" y="13830"/>
                        <a:pt x="39186" y="13830"/>
                        <a:pt x="39186" y="13830"/>
                      </a:cubicBezTo>
                      <a:lnTo>
                        <a:pt x="27661" y="9220"/>
                      </a:lnTo>
                      <a:cubicBezTo>
                        <a:pt x="27661" y="9220"/>
                        <a:pt x="27661" y="9220"/>
                        <a:pt x="27661" y="922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11708459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803" name="Freeform: Shape 4802">
                  <a:extLst>
                    <a:ext uri="{FF2B5EF4-FFF2-40B4-BE49-F238E27FC236}">
                      <a16:creationId xmlns:a16="http://schemas.microsoft.com/office/drawing/2014/main" id="{00083F7D-8643-10A3-1B7C-F79C8702CF72}"/>
                    </a:ext>
                  </a:extLst>
                </p:cNvPr>
                <p:cNvSpPr/>
                <p:nvPr/>
              </p:nvSpPr>
              <p:spPr>
                <a:xfrm>
                  <a:off x="8650572" y="8616751"/>
                  <a:ext cx="39185" cy="21898"/>
                </a:xfrm>
                <a:custGeom>
                  <a:avLst/>
                  <a:gdLst>
                    <a:gd name="connsiteX0" fmla="*/ 26508 w 39185"/>
                    <a:gd name="connsiteY0" fmla="*/ 9221 h 21898"/>
                    <a:gd name="connsiteX1" fmla="*/ 26508 w 39185"/>
                    <a:gd name="connsiteY1" fmla="*/ 9221 h 21898"/>
                    <a:gd name="connsiteX2" fmla="*/ 26508 w 39185"/>
                    <a:gd name="connsiteY2" fmla="*/ 9221 h 21898"/>
                    <a:gd name="connsiteX3" fmla="*/ 26508 w 39185"/>
                    <a:gd name="connsiteY3" fmla="*/ 9221 h 21898"/>
                    <a:gd name="connsiteX4" fmla="*/ 26508 w 39185"/>
                    <a:gd name="connsiteY4" fmla="*/ 9221 h 21898"/>
                    <a:gd name="connsiteX5" fmla="*/ 26508 w 39185"/>
                    <a:gd name="connsiteY5" fmla="*/ 9221 h 21898"/>
                    <a:gd name="connsiteX6" fmla="*/ 26508 w 39185"/>
                    <a:gd name="connsiteY6" fmla="*/ 9221 h 21898"/>
                    <a:gd name="connsiteX7" fmla="*/ 25356 w 39185"/>
                    <a:gd name="connsiteY7" fmla="*/ 8068 h 21898"/>
                    <a:gd name="connsiteX8" fmla="*/ 25356 w 39185"/>
                    <a:gd name="connsiteY8" fmla="*/ 8068 h 21898"/>
                    <a:gd name="connsiteX9" fmla="*/ 25356 w 39185"/>
                    <a:gd name="connsiteY9" fmla="*/ 8068 h 21898"/>
                    <a:gd name="connsiteX10" fmla="*/ 25356 w 39185"/>
                    <a:gd name="connsiteY10" fmla="*/ 4610 h 21898"/>
                    <a:gd name="connsiteX11" fmla="*/ 24203 w 39185"/>
                    <a:gd name="connsiteY11" fmla="*/ 5763 h 21898"/>
                    <a:gd name="connsiteX12" fmla="*/ 24203 w 39185"/>
                    <a:gd name="connsiteY12" fmla="*/ 5763 h 21898"/>
                    <a:gd name="connsiteX13" fmla="*/ 24203 w 39185"/>
                    <a:gd name="connsiteY13" fmla="*/ 5763 h 21898"/>
                    <a:gd name="connsiteX14" fmla="*/ 24203 w 39185"/>
                    <a:gd name="connsiteY14" fmla="*/ 5763 h 21898"/>
                    <a:gd name="connsiteX15" fmla="*/ 24203 w 39185"/>
                    <a:gd name="connsiteY15" fmla="*/ 5763 h 21898"/>
                    <a:gd name="connsiteX16" fmla="*/ 24203 w 39185"/>
                    <a:gd name="connsiteY16" fmla="*/ 5763 h 21898"/>
                    <a:gd name="connsiteX17" fmla="*/ 24203 w 39185"/>
                    <a:gd name="connsiteY17" fmla="*/ 5763 h 21898"/>
                    <a:gd name="connsiteX18" fmla="*/ 24203 w 39185"/>
                    <a:gd name="connsiteY18" fmla="*/ 5763 h 21898"/>
                    <a:gd name="connsiteX19" fmla="*/ 24203 w 39185"/>
                    <a:gd name="connsiteY19" fmla="*/ 5763 h 21898"/>
                    <a:gd name="connsiteX20" fmla="*/ 24203 w 39185"/>
                    <a:gd name="connsiteY20" fmla="*/ 5763 h 21898"/>
                    <a:gd name="connsiteX21" fmla="*/ 24203 w 39185"/>
                    <a:gd name="connsiteY21" fmla="*/ 5763 h 21898"/>
                    <a:gd name="connsiteX22" fmla="*/ 24203 w 39185"/>
                    <a:gd name="connsiteY22" fmla="*/ 5763 h 21898"/>
                    <a:gd name="connsiteX23" fmla="*/ 24203 w 39185"/>
                    <a:gd name="connsiteY23" fmla="*/ 5763 h 21898"/>
                    <a:gd name="connsiteX24" fmla="*/ 24203 w 39185"/>
                    <a:gd name="connsiteY24" fmla="*/ 5763 h 21898"/>
                    <a:gd name="connsiteX25" fmla="*/ 24203 w 39185"/>
                    <a:gd name="connsiteY25" fmla="*/ 5763 h 21898"/>
                    <a:gd name="connsiteX26" fmla="*/ 24203 w 39185"/>
                    <a:gd name="connsiteY26" fmla="*/ 5763 h 21898"/>
                    <a:gd name="connsiteX27" fmla="*/ 24203 w 39185"/>
                    <a:gd name="connsiteY27" fmla="*/ 5763 h 21898"/>
                    <a:gd name="connsiteX28" fmla="*/ 23051 w 39185"/>
                    <a:gd name="connsiteY28" fmla="*/ 5763 h 21898"/>
                    <a:gd name="connsiteX29" fmla="*/ 13830 w 39185"/>
                    <a:gd name="connsiteY29" fmla="*/ 0 h 21898"/>
                    <a:gd name="connsiteX30" fmla="*/ 13830 w 39185"/>
                    <a:gd name="connsiteY30" fmla="*/ 3458 h 21898"/>
                    <a:gd name="connsiteX31" fmla="*/ 12678 w 39185"/>
                    <a:gd name="connsiteY31" fmla="*/ 4610 h 21898"/>
                    <a:gd name="connsiteX32" fmla="*/ 0 w 39185"/>
                    <a:gd name="connsiteY32" fmla="*/ 11525 h 21898"/>
                    <a:gd name="connsiteX33" fmla="*/ 1153 w 39185"/>
                    <a:gd name="connsiteY33" fmla="*/ 11525 h 21898"/>
                    <a:gd name="connsiteX34" fmla="*/ 19593 w 39185"/>
                    <a:gd name="connsiteY34" fmla="*/ 21898 h 21898"/>
                    <a:gd name="connsiteX35" fmla="*/ 20745 w 39185"/>
                    <a:gd name="connsiteY35" fmla="*/ 21898 h 21898"/>
                    <a:gd name="connsiteX36" fmla="*/ 20745 w 39185"/>
                    <a:gd name="connsiteY36" fmla="*/ 21898 h 21898"/>
                    <a:gd name="connsiteX37" fmla="*/ 21898 w 39185"/>
                    <a:gd name="connsiteY37" fmla="*/ 21898 h 21898"/>
                    <a:gd name="connsiteX38" fmla="*/ 21898 w 39185"/>
                    <a:gd name="connsiteY38" fmla="*/ 21898 h 21898"/>
                    <a:gd name="connsiteX39" fmla="*/ 23051 w 39185"/>
                    <a:gd name="connsiteY39" fmla="*/ 21898 h 21898"/>
                    <a:gd name="connsiteX40" fmla="*/ 23051 w 39185"/>
                    <a:gd name="connsiteY40" fmla="*/ 21898 h 21898"/>
                    <a:gd name="connsiteX41" fmla="*/ 24203 w 39185"/>
                    <a:gd name="connsiteY41" fmla="*/ 21898 h 21898"/>
                    <a:gd name="connsiteX42" fmla="*/ 39186 w 39185"/>
                    <a:gd name="connsiteY42" fmla="*/ 13830 h 21898"/>
                    <a:gd name="connsiteX43" fmla="*/ 39186 w 39185"/>
                    <a:gd name="connsiteY43" fmla="*/ 13830 h 21898"/>
                    <a:gd name="connsiteX44" fmla="*/ 26508 w 39185"/>
                    <a:gd name="connsiteY44" fmla="*/ 9221 h 21898"/>
                    <a:gd name="connsiteX45" fmla="*/ 26508 w 39185"/>
                    <a:gd name="connsiteY45" fmla="*/ 9221 h 218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</a:cxnLst>
                  <a:rect l="l" t="t" r="r" b="b"/>
                  <a:pathLst>
                    <a:path w="39185" h="21898">
                      <a:moveTo>
                        <a:pt x="26508" y="9221"/>
                      </a:moveTo>
                      <a:cubicBezTo>
                        <a:pt x="26508" y="9221"/>
                        <a:pt x="26508" y="8068"/>
                        <a:pt x="26508" y="9221"/>
                      </a:cubicBezTo>
                      <a:cubicBezTo>
                        <a:pt x="26508" y="8068"/>
                        <a:pt x="26508" y="8068"/>
                        <a:pt x="26508" y="9221"/>
                      </a:cubicBezTo>
                      <a:cubicBezTo>
                        <a:pt x="26508" y="8068"/>
                        <a:pt x="26508" y="8068"/>
                        <a:pt x="26508" y="9221"/>
                      </a:cubicBezTo>
                      <a:lnTo>
                        <a:pt x="26508" y="9221"/>
                      </a:lnTo>
                      <a:cubicBezTo>
                        <a:pt x="26508" y="8068"/>
                        <a:pt x="26508" y="8068"/>
                        <a:pt x="26508" y="9221"/>
                      </a:cubicBezTo>
                      <a:cubicBezTo>
                        <a:pt x="26508" y="8068"/>
                        <a:pt x="26508" y="8068"/>
                        <a:pt x="26508" y="9221"/>
                      </a:cubicBezTo>
                      <a:cubicBezTo>
                        <a:pt x="25356" y="8068"/>
                        <a:pt x="25356" y="8068"/>
                        <a:pt x="25356" y="8068"/>
                      </a:cubicBezTo>
                      <a:cubicBezTo>
                        <a:pt x="25356" y="8068"/>
                        <a:pt x="25356" y="8068"/>
                        <a:pt x="25356" y="8068"/>
                      </a:cubicBezTo>
                      <a:lnTo>
                        <a:pt x="25356" y="8068"/>
                      </a:lnTo>
                      <a:lnTo>
                        <a:pt x="25356" y="4610"/>
                      </a:lnTo>
                      <a:lnTo>
                        <a:pt x="24203" y="5763"/>
                      </a:ln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lnTo>
                        <a:pt x="24203" y="5763"/>
                      </a:ln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lnTo>
                        <a:pt x="24203" y="5763"/>
                      </a:ln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3051" y="5763"/>
                        <a:pt x="23051" y="5763"/>
                      </a:cubicBezTo>
                      <a:lnTo>
                        <a:pt x="13830" y="0"/>
                      </a:lnTo>
                      <a:lnTo>
                        <a:pt x="13830" y="3458"/>
                      </a:lnTo>
                      <a:cubicBezTo>
                        <a:pt x="13830" y="3458"/>
                        <a:pt x="13830" y="4610"/>
                        <a:pt x="12678" y="4610"/>
                      </a:cubicBezTo>
                      <a:lnTo>
                        <a:pt x="0" y="11525"/>
                      </a:lnTo>
                      <a:cubicBezTo>
                        <a:pt x="0" y="11525"/>
                        <a:pt x="0" y="11525"/>
                        <a:pt x="1153" y="11525"/>
                      </a:cubicBezTo>
                      <a:lnTo>
                        <a:pt x="19593" y="21898"/>
                      </a:lnTo>
                      <a:cubicBezTo>
                        <a:pt x="19593" y="21898"/>
                        <a:pt x="20745" y="21898"/>
                        <a:pt x="20745" y="21898"/>
                      </a:cubicBezTo>
                      <a:cubicBezTo>
                        <a:pt x="20745" y="21898"/>
                        <a:pt x="20745" y="21898"/>
                        <a:pt x="20745" y="21898"/>
                      </a:cubicBezTo>
                      <a:cubicBezTo>
                        <a:pt x="20745" y="21898"/>
                        <a:pt x="21898" y="21898"/>
                        <a:pt x="21898" y="21898"/>
                      </a:cubicBezTo>
                      <a:lnTo>
                        <a:pt x="21898" y="21898"/>
                      </a:lnTo>
                      <a:cubicBezTo>
                        <a:pt x="21898" y="21898"/>
                        <a:pt x="23051" y="21898"/>
                        <a:pt x="23051" y="21898"/>
                      </a:cubicBezTo>
                      <a:lnTo>
                        <a:pt x="23051" y="21898"/>
                      </a:lnTo>
                      <a:cubicBezTo>
                        <a:pt x="23051" y="21898"/>
                        <a:pt x="24203" y="21898"/>
                        <a:pt x="24203" y="21898"/>
                      </a:cubicBezTo>
                      <a:lnTo>
                        <a:pt x="39186" y="13830"/>
                      </a:lnTo>
                      <a:cubicBezTo>
                        <a:pt x="39186" y="13830"/>
                        <a:pt x="39186" y="13830"/>
                        <a:pt x="39186" y="13830"/>
                      </a:cubicBezTo>
                      <a:lnTo>
                        <a:pt x="26508" y="9221"/>
                      </a:lnTo>
                      <a:lnTo>
                        <a:pt x="26508" y="922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11708465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804" name="Freeform: Shape 4803">
                  <a:extLst>
                    <a:ext uri="{FF2B5EF4-FFF2-40B4-BE49-F238E27FC236}">
                      <a16:creationId xmlns:a16="http://schemas.microsoft.com/office/drawing/2014/main" id="{4D63B432-313F-3B35-309B-3D7A59E29450}"/>
                    </a:ext>
                  </a:extLst>
                </p:cNvPr>
                <p:cNvSpPr/>
                <p:nvPr/>
              </p:nvSpPr>
              <p:spPr>
                <a:xfrm>
                  <a:off x="8675928" y="8630582"/>
                  <a:ext cx="39185" cy="23050"/>
                </a:xfrm>
                <a:custGeom>
                  <a:avLst/>
                  <a:gdLst>
                    <a:gd name="connsiteX0" fmla="*/ 27661 w 39185"/>
                    <a:gd name="connsiteY0" fmla="*/ 9220 h 23050"/>
                    <a:gd name="connsiteX1" fmla="*/ 27661 w 39185"/>
                    <a:gd name="connsiteY1" fmla="*/ 9220 h 23050"/>
                    <a:gd name="connsiteX2" fmla="*/ 27661 w 39185"/>
                    <a:gd name="connsiteY2" fmla="*/ 9220 h 23050"/>
                    <a:gd name="connsiteX3" fmla="*/ 27661 w 39185"/>
                    <a:gd name="connsiteY3" fmla="*/ 9220 h 23050"/>
                    <a:gd name="connsiteX4" fmla="*/ 27661 w 39185"/>
                    <a:gd name="connsiteY4" fmla="*/ 9220 h 23050"/>
                    <a:gd name="connsiteX5" fmla="*/ 27661 w 39185"/>
                    <a:gd name="connsiteY5" fmla="*/ 9220 h 23050"/>
                    <a:gd name="connsiteX6" fmla="*/ 27661 w 39185"/>
                    <a:gd name="connsiteY6" fmla="*/ 9220 h 23050"/>
                    <a:gd name="connsiteX7" fmla="*/ 26508 w 39185"/>
                    <a:gd name="connsiteY7" fmla="*/ 8068 h 23050"/>
                    <a:gd name="connsiteX8" fmla="*/ 26508 w 39185"/>
                    <a:gd name="connsiteY8" fmla="*/ 8068 h 23050"/>
                    <a:gd name="connsiteX9" fmla="*/ 26508 w 39185"/>
                    <a:gd name="connsiteY9" fmla="*/ 8068 h 23050"/>
                    <a:gd name="connsiteX10" fmla="*/ 26508 w 39185"/>
                    <a:gd name="connsiteY10" fmla="*/ 4610 h 23050"/>
                    <a:gd name="connsiteX11" fmla="*/ 25355 w 39185"/>
                    <a:gd name="connsiteY11" fmla="*/ 5763 h 23050"/>
                    <a:gd name="connsiteX12" fmla="*/ 24203 w 39185"/>
                    <a:gd name="connsiteY12" fmla="*/ 5763 h 23050"/>
                    <a:gd name="connsiteX13" fmla="*/ 24203 w 39185"/>
                    <a:gd name="connsiteY13" fmla="*/ 5763 h 23050"/>
                    <a:gd name="connsiteX14" fmla="*/ 24203 w 39185"/>
                    <a:gd name="connsiteY14" fmla="*/ 5763 h 23050"/>
                    <a:gd name="connsiteX15" fmla="*/ 24203 w 39185"/>
                    <a:gd name="connsiteY15" fmla="*/ 5763 h 23050"/>
                    <a:gd name="connsiteX16" fmla="*/ 24203 w 39185"/>
                    <a:gd name="connsiteY16" fmla="*/ 5763 h 23050"/>
                    <a:gd name="connsiteX17" fmla="*/ 24203 w 39185"/>
                    <a:gd name="connsiteY17" fmla="*/ 5763 h 23050"/>
                    <a:gd name="connsiteX18" fmla="*/ 24203 w 39185"/>
                    <a:gd name="connsiteY18" fmla="*/ 5763 h 23050"/>
                    <a:gd name="connsiteX19" fmla="*/ 24203 w 39185"/>
                    <a:gd name="connsiteY19" fmla="*/ 5763 h 23050"/>
                    <a:gd name="connsiteX20" fmla="*/ 24203 w 39185"/>
                    <a:gd name="connsiteY20" fmla="*/ 5763 h 23050"/>
                    <a:gd name="connsiteX21" fmla="*/ 24203 w 39185"/>
                    <a:gd name="connsiteY21" fmla="*/ 5763 h 23050"/>
                    <a:gd name="connsiteX22" fmla="*/ 24203 w 39185"/>
                    <a:gd name="connsiteY22" fmla="*/ 5763 h 23050"/>
                    <a:gd name="connsiteX23" fmla="*/ 24203 w 39185"/>
                    <a:gd name="connsiteY23" fmla="*/ 5763 h 23050"/>
                    <a:gd name="connsiteX24" fmla="*/ 24203 w 39185"/>
                    <a:gd name="connsiteY24" fmla="*/ 5763 h 23050"/>
                    <a:gd name="connsiteX25" fmla="*/ 24203 w 39185"/>
                    <a:gd name="connsiteY25" fmla="*/ 5763 h 23050"/>
                    <a:gd name="connsiteX26" fmla="*/ 24203 w 39185"/>
                    <a:gd name="connsiteY26" fmla="*/ 5763 h 23050"/>
                    <a:gd name="connsiteX27" fmla="*/ 24203 w 39185"/>
                    <a:gd name="connsiteY27" fmla="*/ 5763 h 23050"/>
                    <a:gd name="connsiteX28" fmla="*/ 23051 w 39185"/>
                    <a:gd name="connsiteY28" fmla="*/ 5763 h 23050"/>
                    <a:gd name="connsiteX29" fmla="*/ 13830 w 39185"/>
                    <a:gd name="connsiteY29" fmla="*/ 0 h 23050"/>
                    <a:gd name="connsiteX30" fmla="*/ 13830 w 39185"/>
                    <a:gd name="connsiteY30" fmla="*/ 3457 h 23050"/>
                    <a:gd name="connsiteX31" fmla="*/ 12677 w 39185"/>
                    <a:gd name="connsiteY31" fmla="*/ 4610 h 23050"/>
                    <a:gd name="connsiteX32" fmla="*/ 0 w 39185"/>
                    <a:gd name="connsiteY32" fmla="*/ 11525 h 23050"/>
                    <a:gd name="connsiteX33" fmla="*/ 1152 w 39185"/>
                    <a:gd name="connsiteY33" fmla="*/ 12678 h 23050"/>
                    <a:gd name="connsiteX34" fmla="*/ 19593 w 39185"/>
                    <a:gd name="connsiteY34" fmla="*/ 23051 h 23050"/>
                    <a:gd name="connsiteX35" fmla="*/ 20745 w 39185"/>
                    <a:gd name="connsiteY35" fmla="*/ 23051 h 23050"/>
                    <a:gd name="connsiteX36" fmla="*/ 20745 w 39185"/>
                    <a:gd name="connsiteY36" fmla="*/ 23051 h 23050"/>
                    <a:gd name="connsiteX37" fmla="*/ 21898 w 39185"/>
                    <a:gd name="connsiteY37" fmla="*/ 23051 h 23050"/>
                    <a:gd name="connsiteX38" fmla="*/ 21898 w 39185"/>
                    <a:gd name="connsiteY38" fmla="*/ 23051 h 23050"/>
                    <a:gd name="connsiteX39" fmla="*/ 23051 w 39185"/>
                    <a:gd name="connsiteY39" fmla="*/ 23051 h 23050"/>
                    <a:gd name="connsiteX40" fmla="*/ 23051 w 39185"/>
                    <a:gd name="connsiteY40" fmla="*/ 23051 h 23050"/>
                    <a:gd name="connsiteX41" fmla="*/ 24203 w 39185"/>
                    <a:gd name="connsiteY41" fmla="*/ 23051 h 23050"/>
                    <a:gd name="connsiteX42" fmla="*/ 39186 w 39185"/>
                    <a:gd name="connsiteY42" fmla="*/ 14983 h 23050"/>
                    <a:gd name="connsiteX43" fmla="*/ 39186 w 39185"/>
                    <a:gd name="connsiteY43" fmla="*/ 14983 h 23050"/>
                    <a:gd name="connsiteX44" fmla="*/ 27661 w 39185"/>
                    <a:gd name="connsiteY44" fmla="*/ 9220 h 23050"/>
                    <a:gd name="connsiteX45" fmla="*/ 27661 w 39185"/>
                    <a:gd name="connsiteY45" fmla="*/ 9220 h 23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</a:cxnLst>
                  <a:rect l="l" t="t" r="r" b="b"/>
                  <a:pathLst>
                    <a:path w="39185" h="23050">
                      <a:moveTo>
                        <a:pt x="27661" y="9220"/>
                      </a:moveTo>
                      <a:cubicBezTo>
                        <a:pt x="27661" y="9220"/>
                        <a:pt x="27661" y="9220"/>
                        <a:pt x="27661" y="9220"/>
                      </a:cubicBezTo>
                      <a:cubicBezTo>
                        <a:pt x="27661" y="9220"/>
                        <a:pt x="27661" y="9220"/>
                        <a:pt x="27661" y="9220"/>
                      </a:cubicBezTo>
                      <a:cubicBezTo>
                        <a:pt x="27661" y="9220"/>
                        <a:pt x="27661" y="9220"/>
                        <a:pt x="27661" y="9220"/>
                      </a:cubicBezTo>
                      <a:lnTo>
                        <a:pt x="27661" y="9220"/>
                      </a:lnTo>
                      <a:cubicBezTo>
                        <a:pt x="27661" y="9220"/>
                        <a:pt x="27661" y="9220"/>
                        <a:pt x="27661" y="9220"/>
                      </a:cubicBezTo>
                      <a:cubicBezTo>
                        <a:pt x="27661" y="9220"/>
                        <a:pt x="26508" y="9220"/>
                        <a:pt x="27661" y="9220"/>
                      </a:cubicBezTo>
                      <a:cubicBezTo>
                        <a:pt x="26508" y="8068"/>
                        <a:pt x="26508" y="8068"/>
                        <a:pt x="26508" y="8068"/>
                      </a:cubicBezTo>
                      <a:cubicBezTo>
                        <a:pt x="26508" y="8068"/>
                        <a:pt x="26508" y="8068"/>
                        <a:pt x="26508" y="8068"/>
                      </a:cubicBezTo>
                      <a:lnTo>
                        <a:pt x="26508" y="8068"/>
                      </a:lnTo>
                      <a:lnTo>
                        <a:pt x="26508" y="4610"/>
                      </a:lnTo>
                      <a:lnTo>
                        <a:pt x="25355" y="5763"/>
                      </a:lnTo>
                      <a:cubicBezTo>
                        <a:pt x="25355" y="5763"/>
                        <a:pt x="25355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lnTo>
                        <a:pt x="24203" y="5763"/>
                      </a:ln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lnTo>
                        <a:pt x="24203" y="5763"/>
                      </a:ln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lnTo>
                        <a:pt x="24203" y="5763"/>
                      </a:ln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3051" y="5763"/>
                      </a:cubicBezTo>
                      <a:lnTo>
                        <a:pt x="13830" y="0"/>
                      </a:lnTo>
                      <a:lnTo>
                        <a:pt x="13830" y="3457"/>
                      </a:lnTo>
                      <a:cubicBezTo>
                        <a:pt x="13830" y="3457"/>
                        <a:pt x="13830" y="4610"/>
                        <a:pt x="12677" y="4610"/>
                      </a:cubicBezTo>
                      <a:lnTo>
                        <a:pt x="0" y="11525"/>
                      </a:lnTo>
                      <a:cubicBezTo>
                        <a:pt x="0" y="11525"/>
                        <a:pt x="0" y="11525"/>
                        <a:pt x="1152" y="12678"/>
                      </a:cubicBezTo>
                      <a:lnTo>
                        <a:pt x="19593" y="23051"/>
                      </a:lnTo>
                      <a:cubicBezTo>
                        <a:pt x="19593" y="23051"/>
                        <a:pt x="20745" y="23051"/>
                        <a:pt x="20745" y="23051"/>
                      </a:cubicBezTo>
                      <a:cubicBezTo>
                        <a:pt x="20745" y="23051"/>
                        <a:pt x="20745" y="23051"/>
                        <a:pt x="20745" y="23051"/>
                      </a:cubicBezTo>
                      <a:cubicBezTo>
                        <a:pt x="20745" y="23051"/>
                        <a:pt x="21898" y="23051"/>
                        <a:pt x="21898" y="23051"/>
                      </a:cubicBezTo>
                      <a:lnTo>
                        <a:pt x="21898" y="23051"/>
                      </a:lnTo>
                      <a:cubicBezTo>
                        <a:pt x="21898" y="23051"/>
                        <a:pt x="23051" y="23051"/>
                        <a:pt x="23051" y="23051"/>
                      </a:cubicBezTo>
                      <a:lnTo>
                        <a:pt x="23051" y="23051"/>
                      </a:lnTo>
                      <a:cubicBezTo>
                        <a:pt x="23051" y="23051"/>
                        <a:pt x="24203" y="23051"/>
                        <a:pt x="24203" y="23051"/>
                      </a:cubicBezTo>
                      <a:lnTo>
                        <a:pt x="39186" y="14983"/>
                      </a:lnTo>
                      <a:cubicBezTo>
                        <a:pt x="39186" y="14983"/>
                        <a:pt x="39186" y="14983"/>
                        <a:pt x="39186" y="14983"/>
                      </a:cubicBezTo>
                      <a:lnTo>
                        <a:pt x="27661" y="9220"/>
                      </a:lnTo>
                      <a:lnTo>
                        <a:pt x="27661" y="922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11708460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805" name="Freeform: Shape 4804">
                  <a:extLst>
                    <a:ext uri="{FF2B5EF4-FFF2-40B4-BE49-F238E27FC236}">
                      <a16:creationId xmlns:a16="http://schemas.microsoft.com/office/drawing/2014/main" id="{354E564C-932B-1AF1-1876-3E6E700B92AF}"/>
                    </a:ext>
                  </a:extLst>
                </p:cNvPr>
                <p:cNvSpPr/>
                <p:nvPr/>
              </p:nvSpPr>
              <p:spPr>
                <a:xfrm>
                  <a:off x="8702436" y="8645565"/>
                  <a:ext cx="39185" cy="23050"/>
                </a:xfrm>
                <a:custGeom>
                  <a:avLst/>
                  <a:gdLst>
                    <a:gd name="connsiteX0" fmla="*/ 27661 w 39185"/>
                    <a:gd name="connsiteY0" fmla="*/ 9221 h 23050"/>
                    <a:gd name="connsiteX1" fmla="*/ 27661 w 39185"/>
                    <a:gd name="connsiteY1" fmla="*/ 9221 h 23050"/>
                    <a:gd name="connsiteX2" fmla="*/ 27661 w 39185"/>
                    <a:gd name="connsiteY2" fmla="*/ 9221 h 23050"/>
                    <a:gd name="connsiteX3" fmla="*/ 27661 w 39185"/>
                    <a:gd name="connsiteY3" fmla="*/ 9221 h 23050"/>
                    <a:gd name="connsiteX4" fmla="*/ 27661 w 39185"/>
                    <a:gd name="connsiteY4" fmla="*/ 9221 h 23050"/>
                    <a:gd name="connsiteX5" fmla="*/ 27661 w 39185"/>
                    <a:gd name="connsiteY5" fmla="*/ 9221 h 23050"/>
                    <a:gd name="connsiteX6" fmla="*/ 27661 w 39185"/>
                    <a:gd name="connsiteY6" fmla="*/ 9221 h 23050"/>
                    <a:gd name="connsiteX7" fmla="*/ 26508 w 39185"/>
                    <a:gd name="connsiteY7" fmla="*/ 8068 h 23050"/>
                    <a:gd name="connsiteX8" fmla="*/ 26508 w 39185"/>
                    <a:gd name="connsiteY8" fmla="*/ 8068 h 23050"/>
                    <a:gd name="connsiteX9" fmla="*/ 26508 w 39185"/>
                    <a:gd name="connsiteY9" fmla="*/ 8068 h 23050"/>
                    <a:gd name="connsiteX10" fmla="*/ 26508 w 39185"/>
                    <a:gd name="connsiteY10" fmla="*/ 4610 h 23050"/>
                    <a:gd name="connsiteX11" fmla="*/ 25356 w 39185"/>
                    <a:gd name="connsiteY11" fmla="*/ 5763 h 23050"/>
                    <a:gd name="connsiteX12" fmla="*/ 24203 w 39185"/>
                    <a:gd name="connsiteY12" fmla="*/ 5763 h 23050"/>
                    <a:gd name="connsiteX13" fmla="*/ 24203 w 39185"/>
                    <a:gd name="connsiteY13" fmla="*/ 5763 h 23050"/>
                    <a:gd name="connsiteX14" fmla="*/ 24203 w 39185"/>
                    <a:gd name="connsiteY14" fmla="*/ 5763 h 23050"/>
                    <a:gd name="connsiteX15" fmla="*/ 24203 w 39185"/>
                    <a:gd name="connsiteY15" fmla="*/ 5763 h 23050"/>
                    <a:gd name="connsiteX16" fmla="*/ 24203 w 39185"/>
                    <a:gd name="connsiteY16" fmla="*/ 5763 h 23050"/>
                    <a:gd name="connsiteX17" fmla="*/ 24203 w 39185"/>
                    <a:gd name="connsiteY17" fmla="*/ 5763 h 23050"/>
                    <a:gd name="connsiteX18" fmla="*/ 24203 w 39185"/>
                    <a:gd name="connsiteY18" fmla="*/ 5763 h 23050"/>
                    <a:gd name="connsiteX19" fmla="*/ 24203 w 39185"/>
                    <a:gd name="connsiteY19" fmla="*/ 5763 h 23050"/>
                    <a:gd name="connsiteX20" fmla="*/ 24203 w 39185"/>
                    <a:gd name="connsiteY20" fmla="*/ 5763 h 23050"/>
                    <a:gd name="connsiteX21" fmla="*/ 24203 w 39185"/>
                    <a:gd name="connsiteY21" fmla="*/ 5763 h 23050"/>
                    <a:gd name="connsiteX22" fmla="*/ 24203 w 39185"/>
                    <a:gd name="connsiteY22" fmla="*/ 5763 h 23050"/>
                    <a:gd name="connsiteX23" fmla="*/ 24203 w 39185"/>
                    <a:gd name="connsiteY23" fmla="*/ 5763 h 23050"/>
                    <a:gd name="connsiteX24" fmla="*/ 24203 w 39185"/>
                    <a:gd name="connsiteY24" fmla="*/ 5763 h 23050"/>
                    <a:gd name="connsiteX25" fmla="*/ 24203 w 39185"/>
                    <a:gd name="connsiteY25" fmla="*/ 5763 h 23050"/>
                    <a:gd name="connsiteX26" fmla="*/ 24203 w 39185"/>
                    <a:gd name="connsiteY26" fmla="*/ 5763 h 23050"/>
                    <a:gd name="connsiteX27" fmla="*/ 24203 w 39185"/>
                    <a:gd name="connsiteY27" fmla="*/ 5763 h 23050"/>
                    <a:gd name="connsiteX28" fmla="*/ 23051 w 39185"/>
                    <a:gd name="connsiteY28" fmla="*/ 5763 h 23050"/>
                    <a:gd name="connsiteX29" fmla="*/ 13830 w 39185"/>
                    <a:gd name="connsiteY29" fmla="*/ 0 h 23050"/>
                    <a:gd name="connsiteX30" fmla="*/ 13830 w 39185"/>
                    <a:gd name="connsiteY30" fmla="*/ 3458 h 23050"/>
                    <a:gd name="connsiteX31" fmla="*/ 12678 w 39185"/>
                    <a:gd name="connsiteY31" fmla="*/ 4610 h 23050"/>
                    <a:gd name="connsiteX32" fmla="*/ 0 w 39185"/>
                    <a:gd name="connsiteY32" fmla="*/ 11525 h 23050"/>
                    <a:gd name="connsiteX33" fmla="*/ 1153 w 39185"/>
                    <a:gd name="connsiteY33" fmla="*/ 12678 h 23050"/>
                    <a:gd name="connsiteX34" fmla="*/ 19593 w 39185"/>
                    <a:gd name="connsiteY34" fmla="*/ 23051 h 23050"/>
                    <a:gd name="connsiteX35" fmla="*/ 20745 w 39185"/>
                    <a:gd name="connsiteY35" fmla="*/ 23051 h 23050"/>
                    <a:gd name="connsiteX36" fmla="*/ 20745 w 39185"/>
                    <a:gd name="connsiteY36" fmla="*/ 23051 h 23050"/>
                    <a:gd name="connsiteX37" fmla="*/ 21898 w 39185"/>
                    <a:gd name="connsiteY37" fmla="*/ 23051 h 23050"/>
                    <a:gd name="connsiteX38" fmla="*/ 21898 w 39185"/>
                    <a:gd name="connsiteY38" fmla="*/ 23051 h 23050"/>
                    <a:gd name="connsiteX39" fmla="*/ 23051 w 39185"/>
                    <a:gd name="connsiteY39" fmla="*/ 23051 h 23050"/>
                    <a:gd name="connsiteX40" fmla="*/ 23051 w 39185"/>
                    <a:gd name="connsiteY40" fmla="*/ 23051 h 23050"/>
                    <a:gd name="connsiteX41" fmla="*/ 24203 w 39185"/>
                    <a:gd name="connsiteY41" fmla="*/ 23051 h 23050"/>
                    <a:gd name="connsiteX42" fmla="*/ 39186 w 39185"/>
                    <a:gd name="connsiteY42" fmla="*/ 14983 h 23050"/>
                    <a:gd name="connsiteX43" fmla="*/ 39186 w 39185"/>
                    <a:gd name="connsiteY43" fmla="*/ 14983 h 23050"/>
                    <a:gd name="connsiteX44" fmla="*/ 27661 w 39185"/>
                    <a:gd name="connsiteY44" fmla="*/ 9221 h 23050"/>
                    <a:gd name="connsiteX45" fmla="*/ 27661 w 39185"/>
                    <a:gd name="connsiteY45" fmla="*/ 9221 h 23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</a:cxnLst>
                  <a:rect l="l" t="t" r="r" b="b"/>
                  <a:pathLst>
                    <a:path w="39185" h="23050">
                      <a:moveTo>
                        <a:pt x="27661" y="9221"/>
                      </a:moveTo>
                      <a:cubicBezTo>
                        <a:pt x="27661" y="9221"/>
                        <a:pt x="27661" y="9221"/>
                        <a:pt x="27661" y="9221"/>
                      </a:cubicBezTo>
                      <a:cubicBezTo>
                        <a:pt x="27661" y="9221"/>
                        <a:pt x="27661" y="9221"/>
                        <a:pt x="27661" y="9221"/>
                      </a:cubicBezTo>
                      <a:cubicBezTo>
                        <a:pt x="27661" y="9221"/>
                        <a:pt x="27661" y="9221"/>
                        <a:pt x="27661" y="9221"/>
                      </a:cubicBezTo>
                      <a:lnTo>
                        <a:pt x="27661" y="9221"/>
                      </a:lnTo>
                      <a:cubicBezTo>
                        <a:pt x="27661" y="8068"/>
                        <a:pt x="26508" y="8068"/>
                        <a:pt x="27661" y="9221"/>
                      </a:cubicBezTo>
                      <a:cubicBezTo>
                        <a:pt x="26508" y="8068"/>
                        <a:pt x="26508" y="8068"/>
                        <a:pt x="27661" y="9221"/>
                      </a:cubicBezTo>
                      <a:cubicBezTo>
                        <a:pt x="26508" y="8068"/>
                        <a:pt x="26508" y="8068"/>
                        <a:pt x="26508" y="8068"/>
                      </a:cubicBezTo>
                      <a:cubicBezTo>
                        <a:pt x="26508" y="8068"/>
                        <a:pt x="26508" y="8068"/>
                        <a:pt x="26508" y="8068"/>
                      </a:cubicBezTo>
                      <a:lnTo>
                        <a:pt x="26508" y="8068"/>
                      </a:lnTo>
                      <a:lnTo>
                        <a:pt x="26508" y="4610"/>
                      </a:lnTo>
                      <a:lnTo>
                        <a:pt x="25356" y="5763"/>
                      </a:lnTo>
                      <a:cubicBezTo>
                        <a:pt x="25356" y="5763"/>
                        <a:pt x="25356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lnTo>
                        <a:pt x="24203" y="5763"/>
                      </a:ln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lnTo>
                        <a:pt x="24203" y="5763"/>
                      </a:ln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3051" y="5763"/>
                      </a:cubicBezTo>
                      <a:lnTo>
                        <a:pt x="13830" y="0"/>
                      </a:lnTo>
                      <a:lnTo>
                        <a:pt x="13830" y="3458"/>
                      </a:lnTo>
                      <a:cubicBezTo>
                        <a:pt x="13830" y="3458"/>
                        <a:pt x="13830" y="4610"/>
                        <a:pt x="12678" y="4610"/>
                      </a:cubicBezTo>
                      <a:lnTo>
                        <a:pt x="0" y="11525"/>
                      </a:lnTo>
                      <a:cubicBezTo>
                        <a:pt x="0" y="11525"/>
                        <a:pt x="0" y="11525"/>
                        <a:pt x="1153" y="12678"/>
                      </a:cubicBezTo>
                      <a:lnTo>
                        <a:pt x="19593" y="23051"/>
                      </a:lnTo>
                      <a:cubicBezTo>
                        <a:pt x="19593" y="23051"/>
                        <a:pt x="20745" y="23051"/>
                        <a:pt x="20745" y="23051"/>
                      </a:cubicBezTo>
                      <a:cubicBezTo>
                        <a:pt x="20745" y="23051"/>
                        <a:pt x="20745" y="23051"/>
                        <a:pt x="20745" y="23051"/>
                      </a:cubicBezTo>
                      <a:cubicBezTo>
                        <a:pt x="20745" y="23051"/>
                        <a:pt x="21898" y="23051"/>
                        <a:pt x="21898" y="23051"/>
                      </a:cubicBezTo>
                      <a:lnTo>
                        <a:pt x="21898" y="23051"/>
                      </a:lnTo>
                      <a:cubicBezTo>
                        <a:pt x="21898" y="23051"/>
                        <a:pt x="23051" y="23051"/>
                        <a:pt x="23051" y="23051"/>
                      </a:cubicBezTo>
                      <a:lnTo>
                        <a:pt x="23051" y="23051"/>
                      </a:lnTo>
                      <a:cubicBezTo>
                        <a:pt x="23051" y="23051"/>
                        <a:pt x="24203" y="23051"/>
                        <a:pt x="24203" y="23051"/>
                      </a:cubicBezTo>
                      <a:lnTo>
                        <a:pt x="39186" y="14983"/>
                      </a:lnTo>
                      <a:cubicBezTo>
                        <a:pt x="39186" y="14983"/>
                        <a:pt x="39186" y="14983"/>
                        <a:pt x="39186" y="14983"/>
                      </a:cubicBezTo>
                      <a:lnTo>
                        <a:pt x="27661" y="9221"/>
                      </a:lnTo>
                      <a:cubicBezTo>
                        <a:pt x="27661" y="9221"/>
                        <a:pt x="27661" y="9221"/>
                        <a:pt x="27661" y="922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11708462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806" name="Freeform: Shape 4805">
                  <a:extLst>
                    <a:ext uri="{FF2B5EF4-FFF2-40B4-BE49-F238E27FC236}">
                      <a16:creationId xmlns:a16="http://schemas.microsoft.com/office/drawing/2014/main" id="{AF9E23DA-7ADA-DDEB-C270-F899028575D3}"/>
                    </a:ext>
                  </a:extLst>
                </p:cNvPr>
                <p:cNvSpPr/>
                <p:nvPr/>
              </p:nvSpPr>
              <p:spPr>
                <a:xfrm>
                  <a:off x="8730096" y="8660548"/>
                  <a:ext cx="39185" cy="21897"/>
                </a:xfrm>
                <a:custGeom>
                  <a:avLst/>
                  <a:gdLst>
                    <a:gd name="connsiteX0" fmla="*/ 26508 w 39185"/>
                    <a:gd name="connsiteY0" fmla="*/ 9220 h 21897"/>
                    <a:gd name="connsiteX1" fmla="*/ 26508 w 39185"/>
                    <a:gd name="connsiteY1" fmla="*/ 9220 h 21897"/>
                    <a:gd name="connsiteX2" fmla="*/ 26508 w 39185"/>
                    <a:gd name="connsiteY2" fmla="*/ 9220 h 21897"/>
                    <a:gd name="connsiteX3" fmla="*/ 26508 w 39185"/>
                    <a:gd name="connsiteY3" fmla="*/ 9220 h 21897"/>
                    <a:gd name="connsiteX4" fmla="*/ 26508 w 39185"/>
                    <a:gd name="connsiteY4" fmla="*/ 9220 h 21897"/>
                    <a:gd name="connsiteX5" fmla="*/ 26508 w 39185"/>
                    <a:gd name="connsiteY5" fmla="*/ 9220 h 21897"/>
                    <a:gd name="connsiteX6" fmla="*/ 26508 w 39185"/>
                    <a:gd name="connsiteY6" fmla="*/ 9220 h 21897"/>
                    <a:gd name="connsiteX7" fmla="*/ 25356 w 39185"/>
                    <a:gd name="connsiteY7" fmla="*/ 8067 h 21897"/>
                    <a:gd name="connsiteX8" fmla="*/ 25356 w 39185"/>
                    <a:gd name="connsiteY8" fmla="*/ 8067 h 21897"/>
                    <a:gd name="connsiteX9" fmla="*/ 25356 w 39185"/>
                    <a:gd name="connsiteY9" fmla="*/ 8067 h 21897"/>
                    <a:gd name="connsiteX10" fmla="*/ 25356 w 39185"/>
                    <a:gd name="connsiteY10" fmla="*/ 4610 h 21897"/>
                    <a:gd name="connsiteX11" fmla="*/ 24203 w 39185"/>
                    <a:gd name="connsiteY11" fmla="*/ 5763 h 21897"/>
                    <a:gd name="connsiteX12" fmla="*/ 24203 w 39185"/>
                    <a:gd name="connsiteY12" fmla="*/ 5763 h 21897"/>
                    <a:gd name="connsiteX13" fmla="*/ 24203 w 39185"/>
                    <a:gd name="connsiteY13" fmla="*/ 5763 h 21897"/>
                    <a:gd name="connsiteX14" fmla="*/ 24203 w 39185"/>
                    <a:gd name="connsiteY14" fmla="*/ 5763 h 21897"/>
                    <a:gd name="connsiteX15" fmla="*/ 24203 w 39185"/>
                    <a:gd name="connsiteY15" fmla="*/ 5763 h 21897"/>
                    <a:gd name="connsiteX16" fmla="*/ 24203 w 39185"/>
                    <a:gd name="connsiteY16" fmla="*/ 5763 h 21897"/>
                    <a:gd name="connsiteX17" fmla="*/ 24203 w 39185"/>
                    <a:gd name="connsiteY17" fmla="*/ 5763 h 21897"/>
                    <a:gd name="connsiteX18" fmla="*/ 24203 w 39185"/>
                    <a:gd name="connsiteY18" fmla="*/ 5763 h 21897"/>
                    <a:gd name="connsiteX19" fmla="*/ 24203 w 39185"/>
                    <a:gd name="connsiteY19" fmla="*/ 5763 h 21897"/>
                    <a:gd name="connsiteX20" fmla="*/ 24203 w 39185"/>
                    <a:gd name="connsiteY20" fmla="*/ 5763 h 21897"/>
                    <a:gd name="connsiteX21" fmla="*/ 24203 w 39185"/>
                    <a:gd name="connsiteY21" fmla="*/ 5763 h 21897"/>
                    <a:gd name="connsiteX22" fmla="*/ 24203 w 39185"/>
                    <a:gd name="connsiteY22" fmla="*/ 5763 h 21897"/>
                    <a:gd name="connsiteX23" fmla="*/ 24203 w 39185"/>
                    <a:gd name="connsiteY23" fmla="*/ 5763 h 21897"/>
                    <a:gd name="connsiteX24" fmla="*/ 24203 w 39185"/>
                    <a:gd name="connsiteY24" fmla="*/ 5763 h 21897"/>
                    <a:gd name="connsiteX25" fmla="*/ 24203 w 39185"/>
                    <a:gd name="connsiteY25" fmla="*/ 5763 h 21897"/>
                    <a:gd name="connsiteX26" fmla="*/ 24203 w 39185"/>
                    <a:gd name="connsiteY26" fmla="*/ 5763 h 21897"/>
                    <a:gd name="connsiteX27" fmla="*/ 24203 w 39185"/>
                    <a:gd name="connsiteY27" fmla="*/ 5763 h 21897"/>
                    <a:gd name="connsiteX28" fmla="*/ 23051 w 39185"/>
                    <a:gd name="connsiteY28" fmla="*/ 5763 h 21897"/>
                    <a:gd name="connsiteX29" fmla="*/ 13830 w 39185"/>
                    <a:gd name="connsiteY29" fmla="*/ 0 h 21897"/>
                    <a:gd name="connsiteX30" fmla="*/ 13830 w 39185"/>
                    <a:gd name="connsiteY30" fmla="*/ 3457 h 21897"/>
                    <a:gd name="connsiteX31" fmla="*/ 12678 w 39185"/>
                    <a:gd name="connsiteY31" fmla="*/ 4610 h 21897"/>
                    <a:gd name="connsiteX32" fmla="*/ 0 w 39185"/>
                    <a:gd name="connsiteY32" fmla="*/ 11525 h 21897"/>
                    <a:gd name="connsiteX33" fmla="*/ 1153 w 39185"/>
                    <a:gd name="connsiteY33" fmla="*/ 11525 h 21897"/>
                    <a:gd name="connsiteX34" fmla="*/ 19593 w 39185"/>
                    <a:gd name="connsiteY34" fmla="*/ 21898 h 21897"/>
                    <a:gd name="connsiteX35" fmla="*/ 20746 w 39185"/>
                    <a:gd name="connsiteY35" fmla="*/ 21898 h 21897"/>
                    <a:gd name="connsiteX36" fmla="*/ 20746 w 39185"/>
                    <a:gd name="connsiteY36" fmla="*/ 21898 h 21897"/>
                    <a:gd name="connsiteX37" fmla="*/ 21898 w 39185"/>
                    <a:gd name="connsiteY37" fmla="*/ 21898 h 21897"/>
                    <a:gd name="connsiteX38" fmla="*/ 21898 w 39185"/>
                    <a:gd name="connsiteY38" fmla="*/ 21898 h 21897"/>
                    <a:gd name="connsiteX39" fmla="*/ 23051 w 39185"/>
                    <a:gd name="connsiteY39" fmla="*/ 21898 h 21897"/>
                    <a:gd name="connsiteX40" fmla="*/ 23051 w 39185"/>
                    <a:gd name="connsiteY40" fmla="*/ 21898 h 21897"/>
                    <a:gd name="connsiteX41" fmla="*/ 24203 w 39185"/>
                    <a:gd name="connsiteY41" fmla="*/ 21898 h 21897"/>
                    <a:gd name="connsiteX42" fmla="*/ 39186 w 39185"/>
                    <a:gd name="connsiteY42" fmla="*/ 13830 h 21897"/>
                    <a:gd name="connsiteX43" fmla="*/ 39186 w 39185"/>
                    <a:gd name="connsiteY43" fmla="*/ 13830 h 21897"/>
                    <a:gd name="connsiteX44" fmla="*/ 26508 w 39185"/>
                    <a:gd name="connsiteY44" fmla="*/ 9220 h 21897"/>
                    <a:gd name="connsiteX45" fmla="*/ 26508 w 39185"/>
                    <a:gd name="connsiteY45" fmla="*/ 9220 h 218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</a:cxnLst>
                  <a:rect l="l" t="t" r="r" b="b"/>
                  <a:pathLst>
                    <a:path w="39185" h="21897">
                      <a:moveTo>
                        <a:pt x="26508" y="9220"/>
                      </a:moveTo>
                      <a:cubicBezTo>
                        <a:pt x="26508" y="9220"/>
                        <a:pt x="26508" y="9220"/>
                        <a:pt x="26508" y="9220"/>
                      </a:cubicBezTo>
                      <a:cubicBezTo>
                        <a:pt x="26508" y="8067"/>
                        <a:pt x="26508" y="8067"/>
                        <a:pt x="26508" y="9220"/>
                      </a:cubicBezTo>
                      <a:cubicBezTo>
                        <a:pt x="25356" y="8067"/>
                        <a:pt x="25356" y="8067"/>
                        <a:pt x="26508" y="9220"/>
                      </a:cubicBezTo>
                      <a:cubicBezTo>
                        <a:pt x="25356" y="8067"/>
                        <a:pt x="25356" y="8067"/>
                        <a:pt x="26508" y="9220"/>
                      </a:cubicBezTo>
                      <a:cubicBezTo>
                        <a:pt x="25356" y="8067"/>
                        <a:pt x="25356" y="8067"/>
                        <a:pt x="26508" y="9220"/>
                      </a:cubicBezTo>
                      <a:cubicBezTo>
                        <a:pt x="25356" y="8067"/>
                        <a:pt x="25356" y="8067"/>
                        <a:pt x="26508" y="9220"/>
                      </a:cubicBezTo>
                      <a:cubicBezTo>
                        <a:pt x="25356" y="8067"/>
                        <a:pt x="25356" y="8067"/>
                        <a:pt x="25356" y="8067"/>
                      </a:cubicBezTo>
                      <a:cubicBezTo>
                        <a:pt x="25356" y="8067"/>
                        <a:pt x="25356" y="8067"/>
                        <a:pt x="25356" y="8067"/>
                      </a:cubicBezTo>
                      <a:lnTo>
                        <a:pt x="25356" y="8067"/>
                      </a:lnTo>
                      <a:lnTo>
                        <a:pt x="25356" y="4610"/>
                      </a:lnTo>
                      <a:lnTo>
                        <a:pt x="24203" y="5763"/>
                      </a:ln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lnTo>
                        <a:pt x="24203" y="5763"/>
                      </a:ln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3051" y="5763"/>
                        <a:pt x="23051" y="5763"/>
                      </a:cubicBezTo>
                      <a:lnTo>
                        <a:pt x="13830" y="0"/>
                      </a:lnTo>
                      <a:lnTo>
                        <a:pt x="13830" y="3457"/>
                      </a:lnTo>
                      <a:cubicBezTo>
                        <a:pt x="13830" y="3457"/>
                        <a:pt x="13830" y="4610"/>
                        <a:pt x="12678" y="4610"/>
                      </a:cubicBezTo>
                      <a:lnTo>
                        <a:pt x="0" y="11525"/>
                      </a:lnTo>
                      <a:cubicBezTo>
                        <a:pt x="0" y="11525"/>
                        <a:pt x="0" y="11525"/>
                        <a:pt x="1153" y="11525"/>
                      </a:cubicBezTo>
                      <a:lnTo>
                        <a:pt x="19593" y="21898"/>
                      </a:lnTo>
                      <a:cubicBezTo>
                        <a:pt x="19593" y="21898"/>
                        <a:pt x="20746" y="21898"/>
                        <a:pt x="20746" y="21898"/>
                      </a:cubicBezTo>
                      <a:cubicBezTo>
                        <a:pt x="20746" y="21898"/>
                        <a:pt x="20746" y="21898"/>
                        <a:pt x="20746" y="21898"/>
                      </a:cubicBezTo>
                      <a:cubicBezTo>
                        <a:pt x="20746" y="21898"/>
                        <a:pt x="21898" y="21898"/>
                        <a:pt x="21898" y="21898"/>
                      </a:cubicBezTo>
                      <a:lnTo>
                        <a:pt x="21898" y="21898"/>
                      </a:lnTo>
                      <a:cubicBezTo>
                        <a:pt x="21898" y="21898"/>
                        <a:pt x="23051" y="21898"/>
                        <a:pt x="23051" y="21898"/>
                      </a:cubicBezTo>
                      <a:lnTo>
                        <a:pt x="23051" y="21898"/>
                      </a:lnTo>
                      <a:cubicBezTo>
                        <a:pt x="23051" y="21898"/>
                        <a:pt x="24203" y="21898"/>
                        <a:pt x="24203" y="21898"/>
                      </a:cubicBezTo>
                      <a:lnTo>
                        <a:pt x="39186" y="13830"/>
                      </a:lnTo>
                      <a:cubicBezTo>
                        <a:pt x="39186" y="13830"/>
                        <a:pt x="39186" y="13830"/>
                        <a:pt x="39186" y="13830"/>
                      </a:cubicBezTo>
                      <a:lnTo>
                        <a:pt x="26508" y="9220"/>
                      </a:lnTo>
                      <a:lnTo>
                        <a:pt x="26508" y="922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11708459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807" name="Freeform: Shape 4806">
                  <a:extLst>
                    <a:ext uri="{FF2B5EF4-FFF2-40B4-BE49-F238E27FC236}">
                      <a16:creationId xmlns:a16="http://schemas.microsoft.com/office/drawing/2014/main" id="{CF678889-01D8-FDC1-15B4-1489FE71D77B}"/>
                    </a:ext>
                  </a:extLst>
                </p:cNvPr>
                <p:cNvSpPr/>
                <p:nvPr/>
              </p:nvSpPr>
              <p:spPr>
                <a:xfrm>
                  <a:off x="8756605" y="8675531"/>
                  <a:ext cx="39185" cy="23050"/>
                </a:xfrm>
                <a:custGeom>
                  <a:avLst/>
                  <a:gdLst>
                    <a:gd name="connsiteX0" fmla="*/ 26508 w 39185"/>
                    <a:gd name="connsiteY0" fmla="*/ 9220 h 23050"/>
                    <a:gd name="connsiteX1" fmla="*/ 26508 w 39185"/>
                    <a:gd name="connsiteY1" fmla="*/ 9220 h 23050"/>
                    <a:gd name="connsiteX2" fmla="*/ 26508 w 39185"/>
                    <a:gd name="connsiteY2" fmla="*/ 9220 h 23050"/>
                    <a:gd name="connsiteX3" fmla="*/ 26508 w 39185"/>
                    <a:gd name="connsiteY3" fmla="*/ 9220 h 23050"/>
                    <a:gd name="connsiteX4" fmla="*/ 26508 w 39185"/>
                    <a:gd name="connsiteY4" fmla="*/ 9220 h 23050"/>
                    <a:gd name="connsiteX5" fmla="*/ 26508 w 39185"/>
                    <a:gd name="connsiteY5" fmla="*/ 9220 h 23050"/>
                    <a:gd name="connsiteX6" fmla="*/ 26508 w 39185"/>
                    <a:gd name="connsiteY6" fmla="*/ 9220 h 23050"/>
                    <a:gd name="connsiteX7" fmla="*/ 25355 w 39185"/>
                    <a:gd name="connsiteY7" fmla="*/ 8068 h 23050"/>
                    <a:gd name="connsiteX8" fmla="*/ 25355 w 39185"/>
                    <a:gd name="connsiteY8" fmla="*/ 8068 h 23050"/>
                    <a:gd name="connsiteX9" fmla="*/ 25355 w 39185"/>
                    <a:gd name="connsiteY9" fmla="*/ 8068 h 23050"/>
                    <a:gd name="connsiteX10" fmla="*/ 25355 w 39185"/>
                    <a:gd name="connsiteY10" fmla="*/ 4610 h 23050"/>
                    <a:gd name="connsiteX11" fmla="*/ 24203 w 39185"/>
                    <a:gd name="connsiteY11" fmla="*/ 5763 h 23050"/>
                    <a:gd name="connsiteX12" fmla="*/ 24203 w 39185"/>
                    <a:gd name="connsiteY12" fmla="*/ 5763 h 23050"/>
                    <a:gd name="connsiteX13" fmla="*/ 24203 w 39185"/>
                    <a:gd name="connsiteY13" fmla="*/ 5763 h 23050"/>
                    <a:gd name="connsiteX14" fmla="*/ 24203 w 39185"/>
                    <a:gd name="connsiteY14" fmla="*/ 5763 h 23050"/>
                    <a:gd name="connsiteX15" fmla="*/ 24203 w 39185"/>
                    <a:gd name="connsiteY15" fmla="*/ 5763 h 23050"/>
                    <a:gd name="connsiteX16" fmla="*/ 24203 w 39185"/>
                    <a:gd name="connsiteY16" fmla="*/ 5763 h 23050"/>
                    <a:gd name="connsiteX17" fmla="*/ 24203 w 39185"/>
                    <a:gd name="connsiteY17" fmla="*/ 5763 h 23050"/>
                    <a:gd name="connsiteX18" fmla="*/ 24203 w 39185"/>
                    <a:gd name="connsiteY18" fmla="*/ 5763 h 23050"/>
                    <a:gd name="connsiteX19" fmla="*/ 24203 w 39185"/>
                    <a:gd name="connsiteY19" fmla="*/ 5763 h 23050"/>
                    <a:gd name="connsiteX20" fmla="*/ 24203 w 39185"/>
                    <a:gd name="connsiteY20" fmla="*/ 5763 h 23050"/>
                    <a:gd name="connsiteX21" fmla="*/ 24203 w 39185"/>
                    <a:gd name="connsiteY21" fmla="*/ 5763 h 23050"/>
                    <a:gd name="connsiteX22" fmla="*/ 24203 w 39185"/>
                    <a:gd name="connsiteY22" fmla="*/ 5763 h 23050"/>
                    <a:gd name="connsiteX23" fmla="*/ 24203 w 39185"/>
                    <a:gd name="connsiteY23" fmla="*/ 5763 h 23050"/>
                    <a:gd name="connsiteX24" fmla="*/ 24203 w 39185"/>
                    <a:gd name="connsiteY24" fmla="*/ 5763 h 23050"/>
                    <a:gd name="connsiteX25" fmla="*/ 24203 w 39185"/>
                    <a:gd name="connsiteY25" fmla="*/ 5763 h 23050"/>
                    <a:gd name="connsiteX26" fmla="*/ 24203 w 39185"/>
                    <a:gd name="connsiteY26" fmla="*/ 5763 h 23050"/>
                    <a:gd name="connsiteX27" fmla="*/ 24203 w 39185"/>
                    <a:gd name="connsiteY27" fmla="*/ 5763 h 23050"/>
                    <a:gd name="connsiteX28" fmla="*/ 23051 w 39185"/>
                    <a:gd name="connsiteY28" fmla="*/ 5763 h 23050"/>
                    <a:gd name="connsiteX29" fmla="*/ 13830 w 39185"/>
                    <a:gd name="connsiteY29" fmla="*/ 0 h 23050"/>
                    <a:gd name="connsiteX30" fmla="*/ 13830 w 39185"/>
                    <a:gd name="connsiteY30" fmla="*/ 3457 h 23050"/>
                    <a:gd name="connsiteX31" fmla="*/ 12677 w 39185"/>
                    <a:gd name="connsiteY31" fmla="*/ 4610 h 23050"/>
                    <a:gd name="connsiteX32" fmla="*/ 0 w 39185"/>
                    <a:gd name="connsiteY32" fmla="*/ 11525 h 23050"/>
                    <a:gd name="connsiteX33" fmla="*/ 1152 w 39185"/>
                    <a:gd name="connsiteY33" fmla="*/ 12677 h 23050"/>
                    <a:gd name="connsiteX34" fmla="*/ 19593 w 39185"/>
                    <a:gd name="connsiteY34" fmla="*/ 23051 h 23050"/>
                    <a:gd name="connsiteX35" fmla="*/ 20745 w 39185"/>
                    <a:gd name="connsiteY35" fmla="*/ 23051 h 23050"/>
                    <a:gd name="connsiteX36" fmla="*/ 20745 w 39185"/>
                    <a:gd name="connsiteY36" fmla="*/ 23051 h 23050"/>
                    <a:gd name="connsiteX37" fmla="*/ 21898 w 39185"/>
                    <a:gd name="connsiteY37" fmla="*/ 23051 h 23050"/>
                    <a:gd name="connsiteX38" fmla="*/ 21898 w 39185"/>
                    <a:gd name="connsiteY38" fmla="*/ 23051 h 23050"/>
                    <a:gd name="connsiteX39" fmla="*/ 23051 w 39185"/>
                    <a:gd name="connsiteY39" fmla="*/ 23051 h 23050"/>
                    <a:gd name="connsiteX40" fmla="*/ 23051 w 39185"/>
                    <a:gd name="connsiteY40" fmla="*/ 23051 h 23050"/>
                    <a:gd name="connsiteX41" fmla="*/ 24203 w 39185"/>
                    <a:gd name="connsiteY41" fmla="*/ 23051 h 23050"/>
                    <a:gd name="connsiteX42" fmla="*/ 39186 w 39185"/>
                    <a:gd name="connsiteY42" fmla="*/ 14983 h 23050"/>
                    <a:gd name="connsiteX43" fmla="*/ 39186 w 39185"/>
                    <a:gd name="connsiteY43" fmla="*/ 14983 h 23050"/>
                    <a:gd name="connsiteX44" fmla="*/ 26508 w 39185"/>
                    <a:gd name="connsiteY44" fmla="*/ 9220 h 23050"/>
                    <a:gd name="connsiteX45" fmla="*/ 26508 w 39185"/>
                    <a:gd name="connsiteY45" fmla="*/ 9220 h 23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</a:cxnLst>
                  <a:rect l="l" t="t" r="r" b="b"/>
                  <a:pathLst>
                    <a:path w="39185" h="23050">
                      <a:moveTo>
                        <a:pt x="26508" y="9220"/>
                      </a:moveTo>
                      <a:cubicBezTo>
                        <a:pt x="26508" y="8068"/>
                        <a:pt x="26508" y="8068"/>
                        <a:pt x="26508" y="9220"/>
                      </a:cubicBezTo>
                      <a:cubicBezTo>
                        <a:pt x="26508" y="8068"/>
                        <a:pt x="25355" y="8068"/>
                        <a:pt x="26508" y="9220"/>
                      </a:cubicBezTo>
                      <a:cubicBezTo>
                        <a:pt x="25355" y="8068"/>
                        <a:pt x="25355" y="8068"/>
                        <a:pt x="26508" y="9220"/>
                      </a:cubicBezTo>
                      <a:lnTo>
                        <a:pt x="26508" y="9220"/>
                      </a:lnTo>
                      <a:cubicBezTo>
                        <a:pt x="25355" y="8068"/>
                        <a:pt x="25355" y="8068"/>
                        <a:pt x="26508" y="9220"/>
                      </a:cubicBezTo>
                      <a:cubicBezTo>
                        <a:pt x="25355" y="8068"/>
                        <a:pt x="25355" y="8068"/>
                        <a:pt x="26508" y="9220"/>
                      </a:cubicBezTo>
                      <a:cubicBezTo>
                        <a:pt x="25355" y="8068"/>
                        <a:pt x="25355" y="8068"/>
                        <a:pt x="25355" y="8068"/>
                      </a:cubicBezTo>
                      <a:cubicBezTo>
                        <a:pt x="25355" y="8068"/>
                        <a:pt x="25355" y="8068"/>
                        <a:pt x="25355" y="8068"/>
                      </a:cubicBezTo>
                      <a:lnTo>
                        <a:pt x="25355" y="8068"/>
                      </a:lnTo>
                      <a:lnTo>
                        <a:pt x="25355" y="4610"/>
                      </a:lnTo>
                      <a:lnTo>
                        <a:pt x="24203" y="5763"/>
                      </a:ln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lnTo>
                        <a:pt x="24203" y="5763"/>
                      </a:ln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lnTo>
                        <a:pt x="24203" y="5763"/>
                      </a:ln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3051" y="5763"/>
                      </a:cubicBezTo>
                      <a:lnTo>
                        <a:pt x="13830" y="0"/>
                      </a:lnTo>
                      <a:lnTo>
                        <a:pt x="13830" y="3457"/>
                      </a:lnTo>
                      <a:cubicBezTo>
                        <a:pt x="13830" y="3457"/>
                        <a:pt x="13830" y="4610"/>
                        <a:pt x="12677" y="4610"/>
                      </a:cubicBezTo>
                      <a:lnTo>
                        <a:pt x="0" y="11525"/>
                      </a:lnTo>
                      <a:cubicBezTo>
                        <a:pt x="0" y="11525"/>
                        <a:pt x="0" y="11525"/>
                        <a:pt x="1152" y="12677"/>
                      </a:cubicBezTo>
                      <a:lnTo>
                        <a:pt x="19593" y="23051"/>
                      </a:lnTo>
                      <a:cubicBezTo>
                        <a:pt x="19593" y="23051"/>
                        <a:pt x="20745" y="23051"/>
                        <a:pt x="20745" y="23051"/>
                      </a:cubicBezTo>
                      <a:cubicBezTo>
                        <a:pt x="20745" y="23051"/>
                        <a:pt x="20745" y="23051"/>
                        <a:pt x="20745" y="23051"/>
                      </a:cubicBezTo>
                      <a:cubicBezTo>
                        <a:pt x="20745" y="23051"/>
                        <a:pt x="21898" y="23051"/>
                        <a:pt x="21898" y="23051"/>
                      </a:cubicBezTo>
                      <a:lnTo>
                        <a:pt x="21898" y="23051"/>
                      </a:lnTo>
                      <a:cubicBezTo>
                        <a:pt x="21898" y="23051"/>
                        <a:pt x="23051" y="23051"/>
                        <a:pt x="23051" y="23051"/>
                      </a:cubicBezTo>
                      <a:lnTo>
                        <a:pt x="23051" y="23051"/>
                      </a:lnTo>
                      <a:cubicBezTo>
                        <a:pt x="23051" y="23051"/>
                        <a:pt x="24203" y="23051"/>
                        <a:pt x="24203" y="23051"/>
                      </a:cubicBezTo>
                      <a:lnTo>
                        <a:pt x="39186" y="14983"/>
                      </a:lnTo>
                      <a:cubicBezTo>
                        <a:pt x="39186" y="14983"/>
                        <a:pt x="39186" y="14983"/>
                        <a:pt x="39186" y="14983"/>
                      </a:cubicBezTo>
                      <a:lnTo>
                        <a:pt x="26508" y="9220"/>
                      </a:lnTo>
                      <a:lnTo>
                        <a:pt x="26508" y="922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11708463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808" name="Freeform: Shape 4807">
                  <a:extLst>
                    <a:ext uri="{FF2B5EF4-FFF2-40B4-BE49-F238E27FC236}">
                      <a16:creationId xmlns:a16="http://schemas.microsoft.com/office/drawing/2014/main" id="{ECD0365D-C837-0489-22B6-AF139B3593BB}"/>
                    </a:ext>
                  </a:extLst>
                </p:cNvPr>
                <p:cNvSpPr/>
                <p:nvPr/>
              </p:nvSpPr>
              <p:spPr>
                <a:xfrm>
                  <a:off x="8783113" y="8689361"/>
                  <a:ext cx="39185" cy="21897"/>
                </a:xfrm>
                <a:custGeom>
                  <a:avLst/>
                  <a:gdLst>
                    <a:gd name="connsiteX0" fmla="*/ 26508 w 39185"/>
                    <a:gd name="connsiteY0" fmla="*/ 9220 h 21897"/>
                    <a:gd name="connsiteX1" fmla="*/ 26508 w 39185"/>
                    <a:gd name="connsiteY1" fmla="*/ 9220 h 21897"/>
                    <a:gd name="connsiteX2" fmla="*/ 26508 w 39185"/>
                    <a:gd name="connsiteY2" fmla="*/ 9220 h 21897"/>
                    <a:gd name="connsiteX3" fmla="*/ 26508 w 39185"/>
                    <a:gd name="connsiteY3" fmla="*/ 9220 h 21897"/>
                    <a:gd name="connsiteX4" fmla="*/ 26508 w 39185"/>
                    <a:gd name="connsiteY4" fmla="*/ 9220 h 21897"/>
                    <a:gd name="connsiteX5" fmla="*/ 26508 w 39185"/>
                    <a:gd name="connsiteY5" fmla="*/ 9220 h 21897"/>
                    <a:gd name="connsiteX6" fmla="*/ 26508 w 39185"/>
                    <a:gd name="connsiteY6" fmla="*/ 9220 h 21897"/>
                    <a:gd name="connsiteX7" fmla="*/ 25356 w 39185"/>
                    <a:gd name="connsiteY7" fmla="*/ 8067 h 21897"/>
                    <a:gd name="connsiteX8" fmla="*/ 25356 w 39185"/>
                    <a:gd name="connsiteY8" fmla="*/ 8067 h 21897"/>
                    <a:gd name="connsiteX9" fmla="*/ 25356 w 39185"/>
                    <a:gd name="connsiteY9" fmla="*/ 8067 h 21897"/>
                    <a:gd name="connsiteX10" fmla="*/ 25356 w 39185"/>
                    <a:gd name="connsiteY10" fmla="*/ 4610 h 21897"/>
                    <a:gd name="connsiteX11" fmla="*/ 24203 w 39185"/>
                    <a:gd name="connsiteY11" fmla="*/ 5763 h 21897"/>
                    <a:gd name="connsiteX12" fmla="*/ 24203 w 39185"/>
                    <a:gd name="connsiteY12" fmla="*/ 5763 h 21897"/>
                    <a:gd name="connsiteX13" fmla="*/ 24203 w 39185"/>
                    <a:gd name="connsiteY13" fmla="*/ 5763 h 21897"/>
                    <a:gd name="connsiteX14" fmla="*/ 24203 w 39185"/>
                    <a:gd name="connsiteY14" fmla="*/ 5763 h 21897"/>
                    <a:gd name="connsiteX15" fmla="*/ 24203 w 39185"/>
                    <a:gd name="connsiteY15" fmla="*/ 5763 h 21897"/>
                    <a:gd name="connsiteX16" fmla="*/ 24203 w 39185"/>
                    <a:gd name="connsiteY16" fmla="*/ 5763 h 21897"/>
                    <a:gd name="connsiteX17" fmla="*/ 24203 w 39185"/>
                    <a:gd name="connsiteY17" fmla="*/ 5763 h 21897"/>
                    <a:gd name="connsiteX18" fmla="*/ 24203 w 39185"/>
                    <a:gd name="connsiteY18" fmla="*/ 5763 h 21897"/>
                    <a:gd name="connsiteX19" fmla="*/ 24203 w 39185"/>
                    <a:gd name="connsiteY19" fmla="*/ 5763 h 21897"/>
                    <a:gd name="connsiteX20" fmla="*/ 24203 w 39185"/>
                    <a:gd name="connsiteY20" fmla="*/ 5763 h 21897"/>
                    <a:gd name="connsiteX21" fmla="*/ 24203 w 39185"/>
                    <a:gd name="connsiteY21" fmla="*/ 5763 h 21897"/>
                    <a:gd name="connsiteX22" fmla="*/ 24203 w 39185"/>
                    <a:gd name="connsiteY22" fmla="*/ 5763 h 21897"/>
                    <a:gd name="connsiteX23" fmla="*/ 24203 w 39185"/>
                    <a:gd name="connsiteY23" fmla="*/ 5763 h 21897"/>
                    <a:gd name="connsiteX24" fmla="*/ 24203 w 39185"/>
                    <a:gd name="connsiteY24" fmla="*/ 5763 h 21897"/>
                    <a:gd name="connsiteX25" fmla="*/ 24203 w 39185"/>
                    <a:gd name="connsiteY25" fmla="*/ 5763 h 21897"/>
                    <a:gd name="connsiteX26" fmla="*/ 24203 w 39185"/>
                    <a:gd name="connsiteY26" fmla="*/ 5763 h 21897"/>
                    <a:gd name="connsiteX27" fmla="*/ 24203 w 39185"/>
                    <a:gd name="connsiteY27" fmla="*/ 5763 h 21897"/>
                    <a:gd name="connsiteX28" fmla="*/ 23051 w 39185"/>
                    <a:gd name="connsiteY28" fmla="*/ 5763 h 21897"/>
                    <a:gd name="connsiteX29" fmla="*/ 13830 w 39185"/>
                    <a:gd name="connsiteY29" fmla="*/ 0 h 21897"/>
                    <a:gd name="connsiteX30" fmla="*/ 13830 w 39185"/>
                    <a:gd name="connsiteY30" fmla="*/ 3457 h 21897"/>
                    <a:gd name="connsiteX31" fmla="*/ 12678 w 39185"/>
                    <a:gd name="connsiteY31" fmla="*/ 4610 h 21897"/>
                    <a:gd name="connsiteX32" fmla="*/ 0 w 39185"/>
                    <a:gd name="connsiteY32" fmla="*/ 11525 h 21897"/>
                    <a:gd name="connsiteX33" fmla="*/ 1153 w 39185"/>
                    <a:gd name="connsiteY33" fmla="*/ 11525 h 21897"/>
                    <a:gd name="connsiteX34" fmla="*/ 19593 w 39185"/>
                    <a:gd name="connsiteY34" fmla="*/ 21898 h 21897"/>
                    <a:gd name="connsiteX35" fmla="*/ 20745 w 39185"/>
                    <a:gd name="connsiteY35" fmla="*/ 21898 h 21897"/>
                    <a:gd name="connsiteX36" fmla="*/ 20745 w 39185"/>
                    <a:gd name="connsiteY36" fmla="*/ 21898 h 21897"/>
                    <a:gd name="connsiteX37" fmla="*/ 21898 w 39185"/>
                    <a:gd name="connsiteY37" fmla="*/ 21898 h 21897"/>
                    <a:gd name="connsiteX38" fmla="*/ 21898 w 39185"/>
                    <a:gd name="connsiteY38" fmla="*/ 21898 h 21897"/>
                    <a:gd name="connsiteX39" fmla="*/ 23051 w 39185"/>
                    <a:gd name="connsiteY39" fmla="*/ 21898 h 21897"/>
                    <a:gd name="connsiteX40" fmla="*/ 23051 w 39185"/>
                    <a:gd name="connsiteY40" fmla="*/ 21898 h 21897"/>
                    <a:gd name="connsiteX41" fmla="*/ 24203 w 39185"/>
                    <a:gd name="connsiteY41" fmla="*/ 21898 h 21897"/>
                    <a:gd name="connsiteX42" fmla="*/ 39186 w 39185"/>
                    <a:gd name="connsiteY42" fmla="*/ 13830 h 21897"/>
                    <a:gd name="connsiteX43" fmla="*/ 39186 w 39185"/>
                    <a:gd name="connsiteY43" fmla="*/ 13830 h 21897"/>
                    <a:gd name="connsiteX44" fmla="*/ 26508 w 39185"/>
                    <a:gd name="connsiteY44" fmla="*/ 9220 h 21897"/>
                    <a:gd name="connsiteX45" fmla="*/ 26508 w 39185"/>
                    <a:gd name="connsiteY45" fmla="*/ 9220 h 218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</a:cxnLst>
                  <a:rect l="l" t="t" r="r" b="b"/>
                  <a:pathLst>
                    <a:path w="39185" h="21897">
                      <a:moveTo>
                        <a:pt x="26508" y="9220"/>
                      </a:moveTo>
                      <a:cubicBezTo>
                        <a:pt x="26508" y="9220"/>
                        <a:pt x="26508" y="9220"/>
                        <a:pt x="26508" y="9220"/>
                      </a:cubicBezTo>
                      <a:cubicBezTo>
                        <a:pt x="25356" y="9220"/>
                        <a:pt x="25356" y="9220"/>
                        <a:pt x="26508" y="9220"/>
                      </a:cubicBezTo>
                      <a:cubicBezTo>
                        <a:pt x="25356" y="9220"/>
                        <a:pt x="25356" y="9220"/>
                        <a:pt x="26508" y="9220"/>
                      </a:cubicBezTo>
                      <a:lnTo>
                        <a:pt x="26508" y="9220"/>
                      </a:lnTo>
                      <a:cubicBezTo>
                        <a:pt x="25356" y="9220"/>
                        <a:pt x="25356" y="9220"/>
                        <a:pt x="26508" y="9220"/>
                      </a:cubicBezTo>
                      <a:cubicBezTo>
                        <a:pt x="25356" y="8067"/>
                        <a:pt x="25356" y="8067"/>
                        <a:pt x="26508" y="9220"/>
                      </a:cubicBezTo>
                      <a:cubicBezTo>
                        <a:pt x="25356" y="8067"/>
                        <a:pt x="25356" y="8067"/>
                        <a:pt x="25356" y="8067"/>
                      </a:cubicBezTo>
                      <a:cubicBezTo>
                        <a:pt x="25356" y="8067"/>
                        <a:pt x="25356" y="8067"/>
                        <a:pt x="25356" y="8067"/>
                      </a:cubicBezTo>
                      <a:lnTo>
                        <a:pt x="25356" y="8067"/>
                      </a:lnTo>
                      <a:lnTo>
                        <a:pt x="25356" y="4610"/>
                      </a:lnTo>
                      <a:lnTo>
                        <a:pt x="24203" y="5763"/>
                      </a:ln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lnTo>
                        <a:pt x="24203" y="5763"/>
                      </a:ln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lnTo>
                        <a:pt x="24203" y="5763"/>
                      </a:ln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3051" y="5763"/>
                        <a:pt x="23051" y="5763"/>
                      </a:cubicBezTo>
                      <a:lnTo>
                        <a:pt x="13830" y="0"/>
                      </a:lnTo>
                      <a:lnTo>
                        <a:pt x="13830" y="3457"/>
                      </a:lnTo>
                      <a:cubicBezTo>
                        <a:pt x="13830" y="3457"/>
                        <a:pt x="13830" y="4610"/>
                        <a:pt x="12678" y="4610"/>
                      </a:cubicBezTo>
                      <a:lnTo>
                        <a:pt x="0" y="11525"/>
                      </a:lnTo>
                      <a:cubicBezTo>
                        <a:pt x="0" y="11525"/>
                        <a:pt x="0" y="11525"/>
                        <a:pt x="1153" y="11525"/>
                      </a:cubicBezTo>
                      <a:lnTo>
                        <a:pt x="19593" y="21898"/>
                      </a:lnTo>
                      <a:cubicBezTo>
                        <a:pt x="19593" y="21898"/>
                        <a:pt x="20745" y="21898"/>
                        <a:pt x="20745" y="21898"/>
                      </a:cubicBezTo>
                      <a:cubicBezTo>
                        <a:pt x="20745" y="21898"/>
                        <a:pt x="20745" y="21898"/>
                        <a:pt x="20745" y="21898"/>
                      </a:cubicBezTo>
                      <a:cubicBezTo>
                        <a:pt x="20745" y="21898"/>
                        <a:pt x="21898" y="21898"/>
                        <a:pt x="21898" y="21898"/>
                      </a:cubicBezTo>
                      <a:lnTo>
                        <a:pt x="21898" y="21898"/>
                      </a:lnTo>
                      <a:cubicBezTo>
                        <a:pt x="21898" y="21898"/>
                        <a:pt x="23051" y="21898"/>
                        <a:pt x="23051" y="21898"/>
                      </a:cubicBezTo>
                      <a:lnTo>
                        <a:pt x="23051" y="21898"/>
                      </a:lnTo>
                      <a:cubicBezTo>
                        <a:pt x="23051" y="21898"/>
                        <a:pt x="24203" y="21898"/>
                        <a:pt x="24203" y="21898"/>
                      </a:cubicBezTo>
                      <a:lnTo>
                        <a:pt x="39186" y="13830"/>
                      </a:lnTo>
                      <a:cubicBezTo>
                        <a:pt x="39186" y="13830"/>
                        <a:pt x="39186" y="13830"/>
                        <a:pt x="39186" y="13830"/>
                      </a:cubicBezTo>
                      <a:lnTo>
                        <a:pt x="26508" y="9220"/>
                      </a:lnTo>
                      <a:lnTo>
                        <a:pt x="26508" y="922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11708466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809" name="Freeform: Shape 4808">
                  <a:extLst>
                    <a:ext uri="{FF2B5EF4-FFF2-40B4-BE49-F238E27FC236}">
                      <a16:creationId xmlns:a16="http://schemas.microsoft.com/office/drawing/2014/main" id="{4C08E30D-EB72-59E9-B065-5D05674749A3}"/>
                    </a:ext>
                  </a:extLst>
                </p:cNvPr>
                <p:cNvSpPr/>
                <p:nvPr/>
              </p:nvSpPr>
              <p:spPr>
                <a:xfrm>
                  <a:off x="8809620" y="8704344"/>
                  <a:ext cx="39186" cy="23050"/>
                </a:xfrm>
                <a:custGeom>
                  <a:avLst/>
                  <a:gdLst>
                    <a:gd name="connsiteX0" fmla="*/ 26508 w 39186"/>
                    <a:gd name="connsiteY0" fmla="*/ 9220 h 23050"/>
                    <a:gd name="connsiteX1" fmla="*/ 26508 w 39186"/>
                    <a:gd name="connsiteY1" fmla="*/ 9220 h 23050"/>
                    <a:gd name="connsiteX2" fmla="*/ 26508 w 39186"/>
                    <a:gd name="connsiteY2" fmla="*/ 9220 h 23050"/>
                    <a:gd name="connsiteX3" fmla="*/ 26508 w 39186"/>
                    <a:gd name="connsiteY3" fmla="*/ 9220 h 23050"/>
                    <a:gd name="connsiteX4" fmla="*/ 26508 w 39186"/>
                    <a:gd name="connsiteY4" fmla="*/ 9220 h 23050"/>
                    <a:gd name="connsiteX5" fmla="*/ 26508 w 39186"/>
                    <a:gd name="connsiteY5" fmla="*/ 9220 h 23050"/>
                    <a:gd name="connsiteX6" fmla="*/ 26508 w 39186"/>
                    <a:gd name="connsiteY6" fmla="*/ 9220 h 23050"/>
                    <a:gd name="connsiteX7" fmla="*/ 25356 w 39186"/>
                    <a:gd name="connsiteY7" fmla="*/ 8068 h 23050"/>
                    <a:gd name="connsiteX8" fmla="*/ 25356 w 39186"/>
                    <a:gd name="connsiteY8" fmla="*/ 8068 h 23050"/>
                    <a:gd name="connsiteX9" fmla="*/ 25356 w 39186"/>
                    <a:gd name="connsiteY9" fmla="*/ 8068 h 23050"/>
                    <a:gd name="connsiteX10" fmla="*/ 25356 w 39186"/>
                    <a:gd name="connsiteY10" fmla="*/ 4610 h 23050"/>
                    <a:gd name="connsiteX11" fmla="*/ 24203 w 39186"/>
                    <a:gd name="connsiteY11" fmla="*/ 5763 h 23050"/>
                    <a:gd name="connsiteX12" fmla="*/ 24203 w 39186"/>
                    <a:gd name="connsiteY12" fmla="*/ 5763 h 23050"/>
                    <a:gd name="connsiteX13" fmla="*/ 24203 w 39186"/>
                    <a:gd name="connsiteY13" fmla="*/ 5763 h 23050"/>
                    <a:gd name="connsiteX14" fmla="*/ 24203 w 39186"/>
                    <a:gd name="connsiteY14" fmla="*/ 5763 h 23050"/>
                    <a:gd name="connsiteX15" fmla="*/ 24203 w 39186"/>
                    <a:gd name="connsiteY15" fmla="*/ 5763 h 23050"/>
                    <a:gd name="connsiteX16" fmla="*/ 24203 w 39186"/>
                    <a:gd name="connsiteY16" fmla="*/ 5763 h 23050"/>
                    <a:gd name="connsiteX17" fmla="*/ 24203 w 39186"/>
                    <a:gd name="connsiteY17" fmla="*/ 5763 h 23050"/>
                    <a:gd name="connsiteX18" fmla="*/ 24203 w 39186"/>
                    <a:gd name="connsiteY18" fmla="*/ 5763 h 23050"/>
                    <a:gd name="connsiteX19" fmla="*/ 24203 w 39186"/>
                    <a:gd name="connsiteY19" fmla="*/ 5763 h 23050"/>
                    <a:gd name="connsiteX20" fmla="*/ 24203 w 39186"/>
                    <a:gd name="connsiteY20" fmla="*/ 5763 h 23050"/>
                    <a:gd name="connsiteX21" fmla="*/ 24203 w 39186"/>
                    <a:gd name="connsiteY21" fmla="*/ 5763 h 23050"/>
                    <a:gd name="connsiteX22" fmla="*/ 24203 w 39186"/>
                    <a:gd name="connsiteY22" fmla="*/ 5763 h 23050"/>
                    <a:gd name="connsiteX23" fmla="*/ 24203 w 39186"/>
                    <a:gd name="connsiteY23" fmla="*/ 5763 h 23050"/>
                    <a:gd name="connsiteX24" fmla="*/ 24203 w 39186"/>
                    <a:gd name="connsiteY24" fmla="*/ 5763 h 23050"/>
                    <a:gd name="connsiteX25" fmla="*/ 24203 w 39186"/>
                    <a:gd name="connsiteY25" fmla="*/ 5763 h 23050"/>
                    <a:gd name="connsiteX26" fmla="*/ 24203 w 39186"/>
                    <a:gd name="connsiteY26" fmla="*/ 5763 h 23050"/>
                    <a:gd name="connsiteX27" fmla="*/ 24203 w 39186"/>
                    <a:gd name="connsiteY27" fmla="*/ 5763 h 23050"/>
                    <a:gd name="connsiteX28" fmla="*/ 23051 w 39186"/>
                    <a:gd name="connsiteY28" fmla="*/ 5763 h 23050"/>
                    <a:gd name="connsiteX29" fmla="*/ 13830 w 39186"/>
                    <a:gd name="connsiteY29" fmla="*/ 0 h 23050"/>
                    <a:gd name="connsiteX30" fmla="*/ 13830 w 39186"/>
                    <a:gd name="connsiteY30" fmla="*/ 3457 h 23050"/>
                    <a:gd name="connsiteX31" fmla="*/ 12678 w 39186"/>
                    <a:gd name="connsiteY31" fmla="*/ 4610 h 23050"/>
                    <a:gd name="connsiteX32" fmla="*/ 0 w 39186"/>
                    <a:gd name="connsiteY32" fmla="*/ 11525 h 23050"/>
                    <a:gd name="connsiteX33" fmla="*/ 1153 w 39186"/>
                    <a:gd name="connsiteY33" fmla="*/ 12677 h 23050"/>
                    <a:gd name="connsiteX34" fmla="*/ 19593 w 39186"/>
                    <a:gd name="connsiteY34" fmla="*/ 23051 h 23050"/>
                    <a:gd name="connsiteX35" fmla="*/ 20746 w 39186"/>
                    <a:gd name="connsiteY35" fmla="*/ 23051 h 23050"/>
                    <a:gd name="connsiteX36" fmla="*/ 20746 w 39186"/>
                    <a:gd name="connsiteY36" fmla="*/ 23051 h 23050"/>
                    <a:gd name="connsiteX37" fmla="*/ 21898 w 39186"/>
                    <a:gd name="connsiteY37" fmla="*/ 23051 h 23050"/>
                    <a:gd name="connsiteX38" fmla="*/ 21898 w 39186"/>
                    <a:gd name="connsiteY38" fmla="*/ 23051 h 23050"/>
                    <a:gd name="connsiteX39" fmla="*/ 23051 w 39186"/>
                    <a:gd name="connsiteY39" fmla="*/ 23051 h 23050"/>
                    <a:gd name="connsiteX40" fmla="*/ 23051 w 39186"/>
                    <a:gd name="connsiteY40" fmla="*/ 23051 h 23050"/>
                    <a:gd name="connsiteX41" fmla="*/ 24203 w 39186"/>
                    <a:gd name="connsiteY41" fmla="*/ 23051 h 23050"/>
                    <a:gd name="connsiteX42" fmla="*/ 39186 w 39186"/>
                    <a:gd name="connsiteY42" fmla="*/ 14983 h 23050"/>
                    <a:gd name="connsiteX43" fmla="*/ 39186 w 39186"/>
                    <a:gd name="connsiteY43" fmla="*/ 14983 h 23050"/>
                    <a:gd name="connsiteX44" fmla="*/ 26508 w 39186"/>
                    <a:gd name="connsiteY44" fmla="*/ 9220 h 23050"/>
                    <a:gd name="connsiteX45" fmla="*/ 26508 w 39186"/>
                    <a:gd name="connsiteY45" fmla="*/ 9220 h 23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</a:cxnLst>
                  <a:rect l="l" t="t" r="r" b="b"/>
                  <a:pathLst>
                    <a:path w="39186" h="23050">
                      <a:moveTo>
                        <a:pt x="26508" y="9220"/>
                      </a:moveTo>
                      <a:cubicBezTo>
                        <a:pt x="26508" y="9220"/>
                        <a:pt x="25356" y="9220"/>
                        <a:pt x="26508" y="9220"/>
                      </a:cubicBezTo>
                      <a:cubicBezTo>
                        <a:pt x="25356" y="9220"/>
                        <a:pt x="25356" y="8068"/>
                        <a:pt x="26508" y="9220"/>
                      </a:cubicBezTo>
                      <a:cubicBezTo>
                        <a:pt x="25356" y="8068"/>
                        <a:pt x="25356" y="8068"/>
                        <a:pt x="26508" y="9220"/>
                      </a:cubicBezTo>
                      <a:lnTo>
                        <a:pt x="26508" y="9220"/>
                      </a:lnTo>
                      <a:cubicBezTo>
                        <a:pt x="25356" y="8068"/>
                        <a:pt x="25356" y="8068"/>
                        <a:pt x="26508" y="9220"/>
                      </a:cubicBezTo>
                      <a:cubicBezTo>
                        <a:pt x="25356" y="8068"/>
                        <a:pt x="25356" y="8068"/>
                        <a:pt x="26508" y="9220"/>
                      </a:cubicBezTo>
                      <a:cubicBezTo>
                        <a:pt x="25356" y="8068"/>
                        <a:pt x="25356" y="8068"/>
                        <a:pt x="25356" y="8068"/>
                      </a:cubicBezTo>
                      <a:cubicBezTo>
                        <a:pt x="25356" y="8068"/>
                        <a:pt x="25356" y="8068"/>
                        <a:pt x="25356" y="8068"/>
                      </a:cubicBezTo>
                      <a:lnTo>
                        <a:pt x="25356" y="8068"/>
                      </a:lnTo>
                      <a:lnTo>
                        <a:pt x="25356" y="4610"/>
                      </a:lnTo>
                      <a:lnTo>
                        <a:pt x="24203" y="5763"/>
                      </a:ln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lnTo>
                        <a:pt x="24203" y="5763"/>
                      </a:ln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3051" y="5763"/>
                        <a:pt x="23051" y="5763"/>
                      </a:cubicBezTo>
                      <a:lnTo>
                        <a:pt x="13830" y="0"/>
                      </a:lnTo>
                      <a:lnTo>
                        <a:pt x="13830" y="3457"/>
                      </a:lnTo>
                      <a:cubicBezTo>
                        <a:pt x="13830" y="3457"/>
                        <a:pt x="13830" y="4610"/>
                        <a:pt x="12678" y="4610"/>
                      </a:cubicBezTo>
                      <a:lnTo>
                        <a:pt x="0" y="11525"/>
                      </a:lnTo>
                      <a:cubicBezTo>
                        <a:pt x="0" y="11525"/>
                        <a:pt x="0" y="11525"/>
                        <a:pt x="1153" y="12677"/>
                      </a:cubicBezTo>
                      <a:lnTo>
                        <a:pt x="19593" y="23051"/>
                      </a:lnTo>
                      <a:cubicBezTo>
                        <a:pt x="19593" y="23051"/>
                        <a:pt x="20746" y="23051"/>
                        <a:pt x="20746" y="23051"/>
                      </a:cubicBezTo>
                      <a:cubicBezTo>
                        <a:pt x="20746" y="23051"/>
                        <a:pt x="20746" y="23051"/>
                        <a:pt x="20746" y="23051"/>
                      </a:cubicBezTo>
                      <a:cubicBezTo>
                        <a:pt x="20746" y="23051"/>
                        <a:pt x="21898" y="23051"/>
                        <a:pt x="21898" y="23051"/>
                      </a:cubicBezTo>
                      <a:lnTo>
                        <a:pt x="21898" y="23051"/>
                      </a:lnTo>
                      <a:cubicBezTo>
                        <a:pt x="21898" y="23051"/>
                        <a:pt x="23051" y="23051"/>
                        <a:pt x="23051" y="23051"/>
                      </a:cubicBezTo>
                      <a:lnTo>
                        <a:pt x="23051" y="23051"/>
                      </a:lnTo>
                      <a:cubicBezTo>
                        <a:pt x="23051" y="23051"/>
                        <a:pt x="24203" y="23051"/>
                        <a:pt x="24203" y="23051"/>
                      </a:cubicBezTo>
                      <a:lnTo>
                        <a:pt x="39186" y="14983"/>
                      </a:lnTo>
                      <a:cubicBezTo>
                        <a:pt x="39186" y="14983"/>
                        <a:pt x="39186" y="14983"/>
                        <a:pt x="39186" y="14983"/>
                      </a:cubicBezTo>
                      <a:lnTo>
                        <a:pt x="26508" y="9220"/>
                      </a:lnTo>
                      <a:cubicBezTo>
                        <a:pt x="26508" y="9220"/>
                        <a:pt x="26508" y="9220"/>
                        <a:pt x="26508" y="922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11708461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810" name="Freeform: Shape 4809">
                  <a:extLst>
                    <a:ext uri="{FF2B5EF4-FFF2-40B4-BE49-F238E27FC236}">
                      <a16:creationId xmlns:a16="http://schemas.microsoft.com/office/drawing/2014/main" id="{73F69478-035D-8AFE-AEB2-DC2AF187D125}"/>
                    </a:ext>
                  </a:extLst>
                </p:cNvPr>
                <p:cNvSpPr/>
                <p:nvPr/>
              </p:nvSpPr>
              <p:spPr>
                <a:xfrm>
                  <a:off x="8836129" y="8719326"/>
                  <a:ext cx="39185" cy="23050"/>
                </a:xfrm>
                <a:custGeom>
                  <a:avLst/>
                  <a:gdLst>
                    <a:gd name="connsiteX0" fmla="*/ 26508 w 39185"/>
                    <a:gd name="connsiteY0" fmla="*/ 9220 h 23050"/>
                    <a:gd name="connsiteX1" fmla="*/ 26508 w 39185"/>
                    <a:gd name="connsiteY1" fmla="*/ 9220 h 23050"/>
                    <a:gd name="connsiteX2" fmla="*/ 26508 w 39185"/>
                    <a:gd name="connsiteY2" fmla="*/ 9220 h 23050"/>
                    <a:gd name="connsiteX3" fmla="*/ 26508 w 39185"/>
                    <a:gd name="connsiteY3" fmla="*/ 9220 h 23050"/>
                    <a:gd name="connsiteX4" fmla="*/ 26508 w 39185"/>
                    <a:gd name="connsiteY4" fmla="*/ 9220 h 23050"/>
                    <a:gd name="connsiteX5" fmla="*/ 26508 w 39185"/>
                    <a:gd name="connsiteY5" fmla="*/ 9220 h 23050"/>
                    <a:gd name="connsiteX6" fmla="*/ 26508 w 39185"/>
                    <a:gd name="connsiteY6" fmla="*/ 9220 h 23050"/>
                    <a:gd name="connsiteX7" fmla="*/ 25355 w 39185"/>
                    <a:gd name="connsiteY7" fmla="*/ 8068 h 23050"/>
                    <a:gd name="connsiteX8" fmla="*/ 25355 w 39185"/>
                    <a:gd name="connsiteY8" fmla="*/ 8068 h 23050"/>
                    <a:gd name="connsiteX9" fmla="*/ 25355 w 39185"/>
                    <a:gd name="connsiteY9" fmla="*/ 8068 h 23050"/>
                    <a:gd name="connsiteX10" fmla="*/ 25355 w 39185"/>
                    <a:gd name="connsiteY10" fmla="*/ 4610 h 23050"/>
                    <a:gd name="connsiteX11" fmla="*/ 24203 w 39185"/>
                    <a:gd name="connsiteY11" fmla="*/ 5763 h 23050"/>
                    <a:gd name="connsiteX12" fmla="*/ 24203 w 39185"/>
                    <a:gd name="connsiteY12" fmla="*/ 5763 h 23050"/>
                    <a:gd name="connsiteX13" fmla="*/ 24203 w 39185"/>
                    <a:gd name="connsiteY13" fmla="*/ 5763 h 23050"/>
                    <a:gd name="connsiteX14" fmla="*/ 24203 w 39185"/>
                    <a:gd name="connsiteY14" fmla="*/ 5763 h 23050"/>
                    <a:gd name="connsiteX15" fmla="*/ 24203 w 39185"/>
                    <a:gd name="connsiteY15" fmla="*/ 5763 h 23050"/>
                    <a:gd name="connsiteX16" fmla="*/ 24203 w 39185"/>
                    <a:gd name="connsiteY16" fmla="*/ 5763 h 23050"/>
                    <a:gd name="connsiteX17" fmla="*/ 24203 w 39185"/>
                    <a:gd name="connsiteY17" fmla="*/ 5763 h 23050"/>
                    <a:gd name="connsiteX18" fmla="*/ 24203 w 39185"/>
                    <a:gd name="connsiteY18" fmla="*/ 5763 h 23050"/>
                    <a:gd name="connsiteX19" fmla="*/ 24203 w 39185"/>
                    <a:gd name="connsiteY19" fmla="*/ 5763 h 23050"/>
                    <a:gd name="connsiteX20" fmla="*/ 24203 w 39185"/>
                    <a:gd name="connsiteY20" fmla="*/ 5763 h 23050"/>
                    <a:gd name="connsiteX21" fmla="*/ 24203 w 39185"/>
                    <a:gd name="connsiteY21" fmla="*/ 5763 h 23050"/>
                    <a:gd name="connsiteX22" fmla="*/ 24203 w 39185"/>
                    <a:gd name="connsiteY22" fmla="*/ 5763 h 23050"/>
                    <a:gd name="connsiteX23" fmla="*/ 24203 w 39185"/>
                    <a:gd name="connsiteY23" fmla="*/ 5763 h 23050"/>
                    <a:gd name="connsiteX24" fmla="*/ 24203 w 39185"/>
                    <a:gd name="connsiteY24" fmla="*/ 5763 h 23050"/>
                    <a:gd name="connsiteX25" fmla="*/ 24203 w 39185"/>
                    <a:gd name="connsiteY25" fmla="*/ 5763 h 23050"/>
                    <a:gd name="connsiteX26" fmla="*/ 24203 w 39185"/>
                    <a:gd name="connsiteY26" fmla="*/ 5763 h 23050"/>
                    <a:gd name="connsiteX27" fmla="*/ 24203 w 39185"/>
                    <a:gd name="connsiteY27" fmla="*/ 5763 h 23050"/>
                    <a:gd name="connsiteX28" fmla="*/ 23051 w 39185"/>
                    <a:gd name="connsiteY28" fmla="*/ 5763 h 23050"/>
                    <a:gd name="connsiteX29" fmla="*/ 13830 w 39185"/>
                    <a:gd name="connsiteY29" fmla="*/ 0 h 23050"/>
                    <a:gd name="connsiteX30" fmla="*/ 13830 w 39185"/>
                    <a:gd name="connsiteY30" fmla="*/ 3457 h 23050"/>
                    <a:gd name="connsiteX31" fmla="*/ 12678 w 39185"/>
                    <a:gd name="connsiteY31" fmla="*/ 4610 h 23050"/>
                    <a:gd name="connsiteX32" fmla="*/ 0 w 39185"/>
                    <a:gd name="connsiteY32" fmla="*/ 11525 h 23050"/>
                    <a:gd name="connsiteX33" fmla="*/ 1153 w 39185"/>
                    <a:gd name="connsiteY33" fmla="*/ 12677 h 23050"/>
                    <a:gd name="connsiteX34" fmla="*/ 19593 w 39185"/>
                    <a:gd name="connsiteY34" fmla="*/ 23051 h 23050"/>
                    <a:gd name="connsiteX35" fmla="*/ 20745 w 39185"/>
                    <a:gd name="connsiteY35" fmla="*/ 23051 h 23050"/>
                    <a:gd name="connsiteX36" fmla="*/ 20745 w 39185"/>
                    <a:gd name="connsiteY36" fmla="*/ 23051 h 23050"/>
                    <a:gd name="connsiteX37" fmla="*/ 21898 w 39185"/>
                    <a:gd name="connsiteY37" fmla="*/ 23051 h 23050"/>
                    <a:gd name="connsiteX38" fmla="*/ 21898 w 39185"/>
                    <a:gd name="connsiteY38" fmla="*/ 23051 h 23050"/>
                    <a:gd name="connsiteX39" fmla="*/ 23051 w 39185"/>
                    <a:gd name="connsiteY39" fmla="*/ 23051 h 23050"/>
                    <a:gd name="connsiteX40" fmla="*/ 23051 w 39185"/>
                    <a:gd name="connsiteY40" fmla="*/ 23051 h 23050"/>
                    <a:gd name="connsiteX41" fmla="*/ 24203 w 39185"/>
                    <a:gd name="connsiteY41" fmla="*/ 23051 h 23050"/>
                    <a:gd name="connsiteX42" fmla="*/ 39186 w 39185"/>
                    <a:gd name="connsiteY42" fmla="*/ 14983 h 23050"/>
                    <a:gd name="connsiteX43" fmla="*/ 39186 w 39185"/>
                    <a:gd name="connsiteY43" fmla="*/ 14983 h 23050"/>
                    <a:gd name="connsiteX44" fmla="*/ 26508 w 39185"/>
                    <a:gd name="connsiteY44" fmla="*/ 9220 h 23050"/>
                    <a:gd name="connsiteX45" fmla="*/ 26508 w 39185"/>
                    <a:gd name="connsiteY45" fmla="*/ 9220 h 23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</a:cxnLst>
                  <a:rect l="l" t="t" r="r" b="b"/>
                  <a:pathLst>
                    <a:path w="39185" h="23050">
                      <a:moveTo>
                        <a:pt x="26508" y="9220"/>
                      </a:moveTo>
                      <a:cubicBezTo>
                        <a:pt x="26508" y="9220"/>
                        <a:pt x="25355" y="8068"/>
                        <a:pt x="26508" y="9220"/>
                      </a:cubicBezTo>
                      <a:cubicBezTo>
                        <a:pt x="25355" y="8068"/>
                        <a:pt x="25355" y="8068"/>
                        <a:pt x="26508" y="9220"/>
                      </a:cubicBezTo>
                      <a:cubicBezTo>
                        <a:pt x="25355" y="8068"/>
                        <a:pt x="25355" y="8068"/>
                        <a:pt x="26508" y="9220"/>
                      </a:cubicBezTo>
                      <a:lnTo>
                        <a:pt x="26508" y="9220"/>
                      </a:lnTo>
                      <a:cubicBezTo>
                        <a:pt x="25355" y="8068"/>
                        <a:pt x="25355" y="8068"/>
                        <a:pt x="26508" y="9220"/>
                      </a:cubicBezTo>
                      <a:cubicBezTo>
                        <a:pt x="25355" y="8068"/>
                        <a:pt x="25355" y="8068"/>
                        <a:pt x="26508" y="9220"/>
                      </a:cubicBezTo>
                      <a:cubicBezTo>
                        <a:pt x="25355" y="8068"/>
                        <a:pt x="25355" y="8068"/>
                        <a:pt x="25355" y="8068"/>
                      </a:cubicBezTo>
                      <a:cubicBezTo>
                        <a:pt x="25355" y="8068"/>
                        <a:pt x="25355" y="8068"/>
                        <a:pt x="25355" y="8068"/>
                      </a:cubicBezTo>
                      <a:lnTo>
                        <a:pt x="25355" y="8068"/>
                      </a:lnTo>
                      <a:lnTo>
                        <a:pt x="25355" y="4610"/>
                      </a:lnTo>
                      <a:lnTo>
                        <a:pt x="24203" y="5763"/>
                      </a:ln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lnTo>
                        <a:pt x="24203" y="5763"/>
                      </a:ln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lnTo>
                        <a:pt x="24203" y="5763"/>
                      </a:lnTo>
                      <a:lnTo>
                        <a:pt x="24203" y="5763"/>
                      </a:ln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3051" y="5763"/>
                      </a:cubicBezTo>
                      <a:lnTo>
                        <a:pt x="13830" y="0"/>
                      </a:lnTo>
                      <a:lnTo>
                        <a:pt x="13830" y="3457"/>
                      </a:lnTo>
                      <a:cubicBezTo>
                        <a:pt x="13830" y="3457"/>
                        <a:pt x="13830" y="4610"/>
                        <a:pt x="12678" y="4610"/>
                      </a:cubicBezTo>
                      <a:lnTo>
                        <a:pt x="0" y="11525"/>
                      </a:lnTo>
                      <a:cubicBezTo>
                        <a:pt x="0" y="11525"/>
                        <a:pt x="0" y="11525"/>
                        <a:pt x="1153" y="12677"/>
                      </a:cubicBezTo>
                      <a:lnTo>
                        <a:pt x="19593" y="23051"/>
                      </a:lnTo>
                      <a:cubicBezTo>
                        <a:pt x="19593" y="23051"/>
                        <a:pt x="20745" y="23051"/>
                        <a:pt x="20745" y="23051"/>
                      </a:cubicBezTo>
                      <a:cubicBezTo>
                        <a:pt x="20745" y="23051"/>
                        <a:pt x="20745" y="23051"/>
                        <a:pt x="20745" y="23051"/>
                      </a:cubicBezTo>
                      <a:cubicBezTo>
                        <a:pt x="20745" y="23051"/>
                        <a:pt x="21898" y="23051"/>
                        <a:pt x="21898" y="23051"/>
                      </a:cubicBezTo>
                      <a:lnTo>
                        <a:pt x="21898" y="23051"/>
                      </a:lnTo>
                      <a:cubicBezTo>
                        <a:pt x="21898" y="23051"/>
                        <a:pt x="23051" y="23051"/>
                        <a:pt x="23051" y="23051"/>
                      </a:cubicBezTo>
                      <a:cubicBezTo>
                        <a:pt x="23051" y="23051"/>
                        <a:pt x="23051" y="23051"/>
                        <a:pt x="23051" y="23051"/>
                      </a:cubicBezTo>
                      <a:cubicBezTo>
                        <a:pt x="23051" y="23051"/>
                        <a:pt x="24203" y="23051"/>
                        <a:pt x="24203" y="23051"/>
                      </a:cubicBezTo>
                      <a:lnTo>
                        <a:pt x="39186" y="14983"/>
                      </a:lnTo>
                      <a:cubicBezTo>
                        <a:pt x="39186" y="14983"/>
                        <a:pt x="39186" y="14983"/>
                        <a:pt x="39186" y="14983"/>
                      </a:cubicBezTo>
                      <a:lnTo>
                        <a:pt x="26508" y="9220"/>
                      </a:lnTo>
                      <a:cubicBezTo>
                        <a:pt x="26508" y="9220"/>
                        <a:pt x="26508" y="9220"/>
                        <a:pt x="26508" y="922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11708459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811" name="Freeform: Shape 4810">
                  <a:extLst>
                    <a:ext uri="{FF2B5EF4-FFF2-40B4-BE49-F238E27FC236}">
                      <a16:creationId xmlns:a16="http://schemas.microsoft.com/office/drawing/2014/main" id="{77DD469D-D631-7A9D-FC59-3384D51C0886}"/>
                    </a:ext>
                  </a:extLst>
                </p:cNvPr>
                <p:cNvSpPr/>
                <p:nvPr/>
              </p:nvSpPr>
              <p:spPr>
                <a:xfrm>
                  <a:off x="8887992" y="8748140"/>
                  <a:ext cx="39185" cy="21898"/>
                </a:xfrm>
                <a:custGeom>
                  <a:avLst/>
                  <a:gdLst>
                    <a:gd name="connsiteX0" fmla="*/ 26508 w 39185"/>
                    <a:gd name="connsiteY0" fmla="*/ 9220 h 21898"/>
                    <a:gd name="connsiteX1" fmla="*/ 26508 w 39185"/>
                    <a:gd name="connsiteY1" fmla="*/ 9220 h 21898"/>
                    <a:gd name="connsiteX2" fmla="*/ 26508 w 39185"/>
                    <a:gd name="connsiteY2" fmla="*/ 9220 h 21898"/>
                    <a:gd name="connsiteX3" fmla="*/ 26508 w 39185"/>
                    <a:gd name="connsiteY3" fmla="*/ 9220 h 21898"/>
                    <a:gd name="connsiteX4" fmla="*/ 26508 w 39185"/>
                    <a:gd name="connsiteY4" fmla="*/ 9220 h 21898"/>
                    <a:gd name="connsiteX5" fmla="*/ 26508 w 39185"/>
                    <a:gd name="connsiteY5" fmla="*/ 9220 h 21898"/>
                    <a:gd name="connsiteX6" fmla="*/ 26508 w 39185"/>
                    <a:gd name="connsiteY6" fmla="*/ 9220 h 21898"/>
                    <a:gd name="connsiteX7" fmla="*/ 25355 w 39185"/>
                    <a:gd name="connsiteY7" fmla="*/ 8068 h 21898"/>
                    <a:gd name="connsiteX8" fmla="*/ 25355 w 39185"/>
                    <a:gd name="connsiteY8" fmla="*/ 8068 h 21898"/>
                    <a:gd name="connsiteX9" fmla="*/ 25355 w 39185"/>
                    <a:gd name="connsiteY9" fmla="*/ 8068 h 21898"/>
                    <a:gd name="connsiteX10" fmla="*/ 25355 w 39185"/>
                    <a:gd name="connsiteY10" fmla="*/ 4610 h 21898"/>
                    <a:gd name="connsiteX11" fmla="*/ 24203 w 39185"/>
                    <a:gd name="connsiteY11" fmla="*/ 5763 h 21898"/>
                    <a:gd name="connsiteX12" fmla="*/ 24203 w 39185"/>
                    <a:gd name="connsiteY12" fmla="*/ 5763 h 21898"/>
                    <a:gd name="connsiteX13" fmla="*/ 24203 w 39185"/>
                    <a:gd name="connsiteY13" fmla="*/ 5763 h 21898"/>
                    <a:gd name="connsiteX14" fmla="*/ 24203 w 39185"/>
                    <a:gd name="connsiteY14" fmla="*/ 5763 h 21898"/>
                    <a:gd name="connsiteX15" fmla="*/ 24203 w 39185"/>
                    <a:gd name="connsiteY15" fmla="*/ 5763 h 21898"/>
                    <a:gd name="connsiteX16" fmla="*/ 24203 w 39185"/>
                    <a:gd name="connsiteY16" fmla="*/ 5763 h 21898"/>
                    <a:gd name="connsiteX17" fmla="*/ 24203 w 39185"/>
                    <a:gd name="connsiteY17" fmla="*/ 5763 h 21898"/>
                    <a:gd name="connsiteX18" fmla="*/ 24203 w 39185"/>
                    <a:gd name="connsiteY18" fmla="*/ 5763 h 21898"/>
                    <a:gd name="connsiteX19" fmla="*/ 24203 w 39185"/>
                    <a:gd name="connsiteY19" fmla="*/ 5763 h 21898"/>
                    <a:gd name="connsiteX20" fmla="*/ 24203 w 39185"/>
                    <a:gd name="connsiteY20" fmla="*/ 5763 h 21898"/>
                    <a:gd name="connsiteX21" fmla="*/ 24203 w 39185"/>
                    <a:gd name="connsiteY21" fmla="*/ 5763 h 21898"/>
                    <a:gd name="connsiteX22" fmla="*/ 24203 w 39185"/>
                    <a:gd name="connsiteY22" fmla="*/ 5763 h 21898"/>
                    <a:gd name="connsiteX23" fmla="*/ 24203 w 39185"/>
                    <a:gd name="connsiteY23" fmla="*/ 5763 h 21898"/>
                    <a:gd name="connsiteX24" fmla="*/ 24203 w 39185"/>
                    <a:gd name="connsiteY24" fmla="*/ 5763 h 21898"/>
                    <a:gd name="connsiteX25" fmla="*/ 24203 w 39185"/>
                    <a:gd name="connsiteY25" fmla="*/ 5763 h 21898"/>
                    <a:gd name="connsiteX26" fmla="*/ 24203 w 39185"/>
                    <a:gd name="connsiteY26" fmla="*/ 5763 h 21898"/>
                    <a:gd name="connsiteX27" fmla="*/ 24203 w 39185"/>
                    <a:gd name="connsiteY27" fmla="*/ 5763 h 21898"/>
                    <a:gd name="connsiteX28" fmla="*/ 23051 w 39185"/>
                    <a:gd name="connsiteY28" fmla="*/ 5763 h 21898"/>
                    <a:gd name="connsiteX29" fmla="*/ 13830 w 39185"/>
                    <a:gd name="connsiteY29" fmla="*/ 0 h 21898"/>
                    <a:gd name="connsiteX30" fmla="*/ 13830 w 39185"/>
                    <a:gd name="connsiteY30" fmla="*/ 3457 h 21898"/>
                    <a:gd name="connsiteX31" fmla="*/ 12678 w 39185"/>
                    <a:gd name="connsiteY31" fmla="*/ 4610 h 21898"/>
                    <a:gd name="connsiteX32" fmla="*/ 0 w 39185"/>
                    <a:gd name="connsiteY32" fmla="*/ 11525 h 21898"/>
                    <a:gd name="connsiteX33" fmla="*/ 1153 w 39185"/>
                    <a:gd name="connsiteY33" fmla="*/ 11525 h 21898"/>
                    <a:gd name="connsiteX34" fmla="*/ 19593 w 39185"/>
                    <a:gd name="connsiteY34" fmla="*/ 21898 h 21898"/>
                    <a:gd name="connsiteX35" fmla="*/ 20745 w 39185"/>
                    <a:gd name="connsiteY35" fmla="*/ 21898 h 21898"/>
                    <a:gd name="connsiteX36" fmla="*/ 20745 w 39185"/>
                    <a:gd name="connsiteY36" fmla="*/ 21898 h 21898"/>
                    <a:gd name="connsiteX37" fmla="*/ 21898 w 39185"/>
                    <a:gd name="connsiteY37" fmla="*/ 21898 h 21898"/>
                    <a:gd name="connsiteX38" fmla="*/ 21898 w 39185"/>
                    <a:gd name="connsiteY38" fmla="*/ 21898 h 21898"/>
                    <a:gd name="connsiteX39" fmla="*/ 23051 w 39185"/>
                    <a:gd name="connsiteY39" fmla="*/ 21898 h 21898"/>
                    <a:gd name="connsiteX40" fmla="*/ 23051 w 39185"/>
                    <a:gd name="connsiteY40" fmla="*/ 21898 h 21898"/>
                    <a:gd name="connsiteX41" fmla="*/ 24203 w 39185"/>
                    <a:gd name="connsiteY41" fmla="*/ 21898 h 21898"/>
                    <a:gd name="connsiteX42" fmla="*/ 39186 w 39185"/>
                    <a:gd name="connsiteY42" fmla="*/ 13830 h 21898"/>
                    <a:gd name="connsiteX43" fmla="*/ 39186 w 39185"/>
                    <a:gd name="connsiteY43" fmla="*/ 13830 h 21898"/>
                    <a:gd name="connsiteX44" fmla="*/ 26508 w 39185"/>
                    <a:gd name="connsiteY44" fmla="*/ 9220 h 21898"/>
                    <a:gd name="connsiteX45" fmla="*/ 26508 w 39185"/>
                    <a:gd name="connsiteY45" fmla="*/ 9220 h 218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</a:cxnLst>
                  <a:rect l="l" t="t" r="r" b="b"/>
                  <a:pathLst>
                    <a:path w="39185" h="21898">
                      <a:moveTo>
                        <a:pt x="26508" y="9220"/>
                      </a:moveTo>
                      <a:cubicBezTo>
                        <a:pt x="26508" y="9220"/>
                        <a:pt x="26508" y="9220"/>
                        <a:pt x="26508" y="9220"/>
                      </a:cubicBezTo>
                      <a:cubicBezTo>
                        <a:pt x="26508" y="9220"/>
                        <a:pt x="26508" y="9220"/>
                        <a:pt x="26508" y="9220"/>
                      </a:cubicBezTo>
                      <a:cubicBezTo>
                        <a:pt x="26508" y="9220"/>
                        <a:pt x="26508" y="8068"/>
                        <a:pt x="26508" y="9220"/>
                      </a:cubicBezTo>
                      <a:cubicBezTo>
                        <a:pt x="26508" y="8068"/>
                        <a:pt x="26508" y="8068"/>
                        <a:pt x="26508" y="9220"/>
                      </a:cubicBezTo>
                      <a:cubicBezTo>
                        <a:pt x="26508" y="8068"/>
                        <a:pt x="26508" y="8068"/>
                        <a:pt x="26508" y="9220"/>
                      </a:cubicBezTo>
                      <a:cubicBezTo>
                        <a:pt x="26508" y="8068"/>
                        <a:pt x="26508" y="8068"/>
                        <a:pt x="26508" y="9220"/>
                      </a:cubicBezTo>
                      <a:cubicBezTo>
                        <a:pt x="25355" y="8068"/>
                        <a:pt x="25355" y="8068"/>
                        <a:pt x="25355" y="8068"/>
                      </a:cubicBezTo>
                      <a:cubicBezTo>
                        <a:pt x="25355" y="8068"/>
                        <a:pt x="25355" y="8068"/>
                        <a:pt x="25355" y="8068"/>
                      </a:cubicBezTo>
                      <a:lnTo>
                        <a:pt x="25355" y="8068"/>
                      </a:lnTo>
                      <a:lnTo>
                        <a:pt x="25355" y="4610"/>
                      </a:lnTo>
                      <a:lnTo>
                        <a:pt x="24203" y="5763"/>
                      </a:ln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lnTo>
                        <a:pt x="24203" y="5763"/>
                      </a:lnTo>
                      <a:lnTo>
                        <a:pt x="24203" y="5763"/>
                      </a:ln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3051" y="5763"/>
                      </a:cubicBezTo>
                      <a:lnTo>
                        <a:pt x="13830" y="0"/>
                      </a:lnTo>
                      <a:lnTo>
                        <a:pt x="13830" y="3457"/>
                      </a:lnTo>
                      <a:cubicBezTo>
                        <a:pt x="13830" y="3457"/>
                        <a:pt x="13830" y="4610"/>
                        <a:pt x="12678" y="4610"/>
                      </a:cubicBezTo>
                      <a:lnTo>
                        <a:pt x="0" y="11525"/>
                      </a:lnTo>
                      <a:cubicBezTo>
                        <a:pt x="0" y="11525"/>
                        <a:pt x="0" y="11525"/>
                        <a:pt x="1153" y="11525"/>
                      </a:cubicBezTo>
                      <a:lnTo>
                        <a:pt x="19593" y="21898"/>
                      </a:lnTo>
                      <a:cubicBezTo>
                        <a:pt x="19593" y="21898"/>
                        <a:pt x="20745" y="21898"/>
                        <a:pt x="20745" y="21898"/>
                      </a:cubicBezTo>
                      <a:cubicBezTo>
                        <a:pt x="20745" y="21898"/>
                        <a:pt x="20745" y="21898"/>
                        <a:pt x="20745" y="21898"/>
                      </a:cubicBezTo>
                      <a:cubicBezTo>
                        <a:pt x="20745" y="21898"/>
                        <a:pt x="21898" y="21898"/>
                        <a:pt x="21898" y="21898"/>
                      </a:cubicBezTo>
                      <a:lnTo>
                        <a:pt x="21898" y="21898"/>
                      </a:lnTo>
                      <a:cubicBezTo>
                        <a:pt x="21898" y="21898"/>
                        <a:pt x="23051" y="21898"/>
                        <a:pt x="23051" y="21898"/>
                      </a:cubicBezTo>
                      <a:lnTo>
                        <a:pt x="23051" y="21898"/>
                      </a:lnTo>
                      <a:cubicBezTo>
                        <a:pt x="23051" y="21898"/>
                        <a:pt x="24203" y="21898"/>
                        <a:pt x="24203" y="21898"/>
                      </a:cubicBezTo>
                      <a:lnTo>
                        <a:pt x="39186" y="13830"/>
                      </a:lnTo>
                      <a:cubicBezTo>
                        <a:pt x="39186" y="13830"/>
                        <a:pt x="39186" y="13830"/>
                        <a:pt x="39186" y="13830"/>
                      </a:cubicBezTo>
                      <a:lnTo>
                        <a:pt x="26508" y="9220"/>
                      </a:lnTo>
                      <a:cubicBezTo>
                        <a:pt x="26508" y="9220"/>
                        <a:pt x="26508" y="9220"/>
                        <a:pt x="26508" y="922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11708459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812" name="Freeform: Shape 4811">
                  <a:extLst>
                    <a:ext uri="{FF2B5EF4-FFF2-40B4-BE49-F238E27FC236}">
                      <a16:creationId xmlns:a16="http://schemas.microsoft.com/office/drawing/2014/main" id="{9EDE4038-876C-C971-C835-D7B582C1744E}"/>
                    </a:ext>
                  </a:extLst>
                </p:cNvPr>
                <p:cNvSpPr/>
                <p:nvPr/>
              </p:nvSpPr>
              <p:spPr>
                <a:xfrm>
                  <a:off x="8861484" y="8733157"/>
                  <a:ext cx="39186" cy="23050"/>
                </a:xfrm>
                <a:custGeom>
                  <a:avLst/>
                  <a:gdLst>
                    <a:gd name="connsiteX0" fmla="*/ 27661 w 39186"/>
                    <a:gd name="connsiteY0" fmla="*/ 9220 h 23050"/>
                    <a:gd name="connsiteX1" fmla="*/ 27661 w 39186"/>
                    <a:gd name="connsiteY1" fmla="*/ 9220 h 23050"/>
                    <a:gd name="connsiteX2" fmla="*/ 27661 w 39186"/>
                    <a:gd name="connsiteY2" fmla="*/ 9220 h 23050"/>
                    <a:gd name="connsiteX3" fmla="*/ 27661 w 39186"/>
                    <a:gd name="connsiteY3" fmla="*/ 9220 h 23050"/>
                    <a:gd name="connsiteX4" fmla="*/ 27661 w 39186"/>
                    <a:gd name="connsiteY4" fmla="*/ 9220 h 23050"/>
                    <a:gd name="connsiteX5" fmla="*/ 27661 w 39186"/>
                    <a:gd name="connsiteY5" fmla="*/ 9220 h 23050"/>
                    <a:gd name="connsiteX6" fmla="*/ 27661 w 39186"/>
                    <a:gd name="connsiteY6" fmla="*/ 9220 h 23050"/>
                    <a:gd name="connsiteX7" fmla="*/ 26508 w 39186"/>
                    <a:gd name="connsiteY7" fmla="*/ 8068 h 23050"/>
                    <a:gd name="connsiteX8" fmla="*/ 26508 w 39186"/>
                    <a:gd name="connsiteY8" fmla="*/ 8068 h 23050"/>
                    <a:gd name="connsiteX9" fmla="*/ 26508 w 39186"/>
                    <a:gd name="connsiteY9" fmla="*/ 8068 h 23050"/>
                    <a:gd name="connsiteX10" fmla="*/ 26508 w 39186"/>
                    <a:gd name="connsiteY10" fmla="*/ 4610 h 23050"/>
                    <a:gd name="connsiteX11" fmla="*/ 25356 w 39186"/>
                    <a:gd name="connsiteY11" fmla="*/ 5763 h 23050"/>
                    <a:gd name="connsiteX12" fmla="*/ 24203 w 39186"/>
                    <a:gd name="connsiteY12" fmla="*/ 5763 h 23050"/>
                    <a:gd name="connsiteX13" fmla="*/ 24203 w 39186"/>
                    <a:gd name="connsiteY13" fmla="*/ 5763 h 23050"/>
                    <a:gd name="connsiteX14" fmla="*/ 24203 w 39186"/>
                    <a:gd name="connsiteY14" fmla="*/ 5763 h 23050"/>
                    <a:gd name="connsiteX15" fmla="*/ 24203 w 39186"/>
                    <a:gd name="connsiteY15" fmla="*/ 5763 h 23050"/>
                    <a:gd name="connsiteX16" fmla="*/ 24203 w 39186"/>
                    <a:gd name="connsiteY16" fmla="*/ 5763 h 23050"/>
                    <a:gd name="connsiteX17" fmla="*/ 24203 w 39186"/>
                    <a:gd name="connsiteY17" fmla="*/ 5763 h 23050"/>
                    <a:gd name="connsiteX18" fmla="*/ 24203 w 39186"/>
                    <a:gd name="connsiteY18" fmla="*/ 5763 h 23050"/>
                    <a:gd name="connsiteX19" fmla="*/ 24203 w 39186"/>
                    <a:gd name="connsiteY19" fmla="*/ 5763 h 23050"/>
                    <a:gd name="connsiteX20" fmla="*/ 24203 w 39186"/>
                    <a:gd name="connsiteY20" fmla="*/ 5763 h 23050"/>
                    <a:gd name="connsiteX21" fmla="*/ 24203 w 39186"/>
                    <a:gd name="connsiteY21" fmla="*/ 5763 h 23050"/>
                    <a:gd name="connsiteX22" fmla="*/ 24203 w 39186"/>
                    <a:gd name="connsiteY22" fmla="*/ 5763 h 23050"/>
                    <a:gd name="connsiteX23" fmla="*/ 24203 w 39186"/>
                    <a:gd name="connsiteY23" fmla="*/ 5763 h 23050"/>
                    <a:gd name="connsiteX24" fmla="*/ 24203 w 39186"/>
                    <a:gd name="connsiteY24" fmla="*/ 5763 h 23050"/>
                    <a:gd name="connsiteX25" fmla="*/ 24203 w 39186"/>
                    <a:gd name="connsiteY25" fmla="*/ 5763 h 23050"/>
                    <a:gd name="connsiteX26" fmla="*/ 24203 w 39186"/>
                    <a:gd name="connsiteY26" fmla="*/ 5763 h 23050"/>
                    <a:gd name="connsiteX27" fmla="*/ 24203 w 39186"/>
                    <a:gd name="connsiteY27" fmla="*/ 5763 h 23050"/>
                    <a:gd name="connsiteX28" fmla="*/ 23051 w 39186"/>
                    <a:gd name="connsiteY28" fmla="*/ 5763 h 23050"/>
                    <a:gd name="connsiteX29" fmla="*/ 13830 w 39186"/>
                    <a:gd name="connsiteY29" fmla="*/ 0 h 23050"/>
                    <a:gd name="connsiteX30" fmla="*/ 13830 w 39186"/>
                    <a:gd name="connsiteY30" fmla="*/ 3457 h 23050"/>
                    <a:gd name="connsiteX31" fmla="*/ 12678 w 39186"/>
                    <a:gd name="connsiteY31" fmla="*/ 4610 h 23050"/>
                    <a:gd name="connsiteX32" fmla="*/ 0 w 39186"/>
                    <a:gd name="connsiteY32" fmla="*/ 11525 h 23050"/>
                    <a:gd name="connsiteX33" fmla="*/ 1153 w 39186"/>
                    <a:gd name="connsiteY33" fmla="*/ 12677 h 23050"/>
                    <a:gd name="connsiteX34" fmla="*/ 19593 w 39186"/>
                    <a:gd name="connsiteY34" fmla="*/ 23051 h 23050"/>
                    <a:gd name="connsiteX35" fmla="*/ 20746 w 39186"/>
                    <a:gd name="connsiteY35" fmla="*/ 23051 h 23050"/>
                    <a:gd name="connsiteX36" fmla="*/ 20746 w 39186"/>
                    <a:gd name="connsiteY36" fmla="*/ 23051 h 23050"/>
                    <a:gd name="connsiteX37" fmla="*/ 21898 w 39186"/>
                    <a:gd name="connsiteY37" fmla="*/ 23051 h 23050"/>
                    <a:gd name="connsiteX38" fmla="*/ 21898 w 39186"/>
                    <a:gd name="connsiteY38" fmla="*/ 23051 h 23050"/>
                    <a:gd name="connsiteX39" fmla="*/ 23051 w 39186"/>
                    <a:gd name="connsiteY39" fmla="*/ 23051 h 23050"/>
                    <a:gd name="connsiteX40" fmla="*/ 23051 w 39186"/>
                    <a:gd name="connsiteY40" fmla="*/ 23051 h 23050"/>
                    <a:gd name="connsiteX41" fmla="*/ 24203 w 39186"/>
                    <a:gd name="connsiteY41" fmla="*/ 23051 h 23050"/>
                    <a:gd name="connsiteX42" fmla="*/ 39186 w 39186"/>
                    <a:gd name="connsiteY42" fmla="*/ 14983 h 23050"/>
                    <a:gd name="connsiteX43" fmla="*/ 39186 w 39186"/>
                    <a:gd name="connsiteY43" fmla="*/ 14983 h 23050"/>
                    <a:gd name="connsiteX44" fmla="*/ 27661 w 39186"/>
                    <a:gd name="connsiteY44" fmla="*/ 9220 h 23050"/>
                    <a:gd name="connsiteX45" fmla="*/ 27661 w 39186"/>
                    <a:gd name="connsiteY45" fmla="*/ 9220 h 23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</a:cxnLst>
                  <a:rect l="l" t="t" r="r" b="b"/>
                  <a:pathLst>
                    <a:path w="39186" h="23050">
                      <a:moveTo>
                        <a:pt x="27661" y="9220"/>
                      </a:moveTo>
                      <a:cubicBezTo>
                        <a:pt x="26508" y="9220"/>
                        <a:pt x="26508" y="9220"/>
                        <a:pt x="27661" y="9220"/>
                      </a:cubicBezTo>
                      <a:cubicBezTo>
                        <a:pt x="26508" y="9220"/>
                        <a:pt x="26508" y="9220"/>
                        <a:pt x="27661" y="9220"/>
                      </a:cubicBezTo>
                      <a:cubicBezTo>
                        <a:pt x="26508" y="9220"/>
                        <a:pt x="26508" y="9220"/>
                        <a:pt x="27661" y="9220"/>
                      </a:cubicBezTo>
                      <a:lnTo>
                        <a:pt x="27661" y="9220"/>
                      </a:lnTo>
                      <a:cubicBezTo>
                        <a:pt x="26508" y="9220"/>
                        <a:pt x="26508" y="9220"/>
                        <a:pt x="27661" y="9220"/>
                      </a:cubicBezTo>
                      <a:cubicBezTo>
                        <a:pt x="26508" y="9220"/>
                        <a:pt x="26508" y="9220"/>
                        <a:pt x="27661" y="9220"/>
                      </a:cubicBezTo>
                      <a:cubicBezTo>
                        <a:pt x="26508" y="8068"/>
                        <a:pt x="26508" y="8068"/>
                        <a:pt x="26508" y="8068"/>
                      </a:cubicBezTo>
                      <a:cubicBezTo>
                        <a:pt x="26508" y="8068"/>
                        <a:pt x="26508" y="8068"/>
                        <a:pt x="26508" y="8068"/>
                      </a:cubicBezTo>
                      <a:lnTo>
                        <a:pt x="26508" y="8068"/>
                      </a:lnTo>
                      <a:lnTo>
                        <a:pt x="26508" y="4610"/>
                      </a:lnTo>
                      <a:lnTo>
                        <a:pt x="25356" y="5763"/>
                      </a:lnTo>
                      <a:cubicBezTo>
                        <a:pt x="25356" y="5763"/>
                        <a:pt x="25356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lnTo>
                        <a:pt x="24203" y="5763"/>
                      </a:ln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lnTo>
                        <a:pt x="24203" y="5763"/>
                      </a:ln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3051" y="5763"/>
                        <a:pt x="23051" y="5763"/>
                      </a:cubicBezTo>
                      <a:lnTo>
                        <a:pt x="13830" y="0"/>
                      </a:lnTo>
                      <a:lnTo>
                        <a:pt x="13830" y="3457"/>
                      </a:lnTo>
                      <a:cubicBezTo>
                        <a:pt x="13830" y="3457"/>
                        <a:pt x="13830" y="4610"/>
                        <a:pt x="12678" y="4610"/>
                      </a:cubicBezTo>
                      <a:lnTo>
                        <a:pt x="0" y="11525"/>
                      </a:lnTo>
                      <a:cubicBezTo>
                        <a:pt x="0" y="11525"/>
                        <a:pt x="0" y="11525"/>
                        <a:pt x="1153" y="12677"/>
                      </a:cubicBezTo>
                      <a:lnTo>
                        <a:pt x="19593" y="23051"/>
                      </a:lnTo>
                      <a:cubicBezTo>
                        <a:pt x="19593" y="23051"/>
                        <a:pt x="20746" y="23051"/>
                        <a:pt x="20746" y="23051"/>
                      </a:cubicBezTo>
                      <a:cubicBezTo>
                        <a:pt x="20746" y="23051"/>
                        <a:pt x="20746" y="23051"/>
                        <a:pt x="20746" y="23051"/>
                      </a:cubicBezTo>
                      <a:cubicBezTo>
                        <a:pt x="20746" y="23051"/>
                        <a:pt x="21898" y="23051"/>
                        <a:pt x="21898" y="23051"/>
                      </a:cubicBezTo>
                      <a:lnTo>
                        <a:pt x="21898" y="23051"/>
                      </a:lnTo>
                      <a:cubicBezTo>
                        <a:pt x="21898" y="23051"/>
                        <a:pt x="23051" y="23051"/>
                        <a:pt x="23051" y="23051"/>
                      </a:cubicBezTo>
                      <a:cubicBezTo>
                        <a:pt x="23051" y="23051"/>
                        <a:pt x="23051" y="23051"/>
                        <a:pt x="23051" y="23051"/>
                      </a:cubicBezTo>
                      <a:cubicBezTo>
                        <a:pt x="23051" y="23051"/>
                        <a:pt x="24203" y="23051"/>
                        <a:pt x="24203" y="23051"/>
                      </a:cubicBezTo>
                      <a:lnTo>
                        <a:pt x="39186" y="14983"/>
                      </a:lnTo>
                      <a:cubicBezTo>
                        <a:pt x="39186" y="14983"/>
                        <a:pt x="39186" y="14983"/>
                        <a:pt x="39186" y="14983"/>
                      </a:cubicBezTo>
                      <a:lnTo>
                        <a:pt x="27661" y="9220"/>
                      </a:lnTo>
                      <a:lnTo>
                        <a:pt x="27661" y="922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11708465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813" name="Freeform: Shape 4812">
                  <a:extLst>
                    <a:ext uri="{FF2B5EF4-FFF2-40B4-BE49-F238E27FC236}">
                      <a16:creationId xmlns:a16="http://schemas.microsoft.com/office/drawing/2014/main" id="{D756E80F-5E45-068F-998D-838588C85A24}"/>
                    </a:ext>
                  </a:extLst>
                </p:cNvPr>
                <p:cNvSpPr/>
                <p:nvPr/>
              </p:nvSpPr>
              <p:spPr>
                <a:xfrm>
                  <a:off x="8825756" y="8738919"/>
                  <a:ext cx="39185" cy="21897"/>
                </a:xfrm>
                <a:custGeom>
                  <a:avLst/>
                  <a:gdLst>
                    <a:gd name="connsiteX0" fmla="*/ 32271 w 39185"/>
                    <a:gd name="connsiteY0" fmla="*/ 11525 h 21897"/>
                    <a:gd name="connsiteX1" fmla="*/ 32271 w 39185"/>
                    <a:gd name="connsiteY1" fmla="*/ 11525 h 21897"/>
                    <a:gd name="connsiteX2" fmla="*/ 32271 w 39185"/>
                    <a:gd name="connsiteY2" fmla="*/ 11525 h 21897"/>
                    <a:gd name="connsiteX3" fmla="*/ 32271 w 39185"/>
                    <a:gd name="connsiteY3" fmla="*/ 11525 h 21897"/>
                    <a:gd name="connsiteX4" fmla="*/ 32271 w 39185"/>
                    <a:gd name="connsiteY4" fmla="*/ 11525 h 21897"/>
                    <a:gd name="connsiteX5" fmla="*/ 32271 w 39185"/>
                    <a:gd name="connsiteY5" fmla="*/ 11525 h 21897"/>
                    <a:gd name="connsiteX6" fmla="*/ 32271 w 39185"/>
                    <a:gd name="connsiteY6" fmla="*/ 11525 h 21897"/>
                    <a:gd name="connsiteX7" fmla="*/ 31118 w 39185"/>
                    <a:gd name="connsiteY7" fmla="*/ 10372 h 21897"/>
                    <a:gd name="connsiteX8" fmla="*/ 31118 w 39185"/>
                    <a:gd name="connsiteY8" fmla="*/ 10372 h 21897"/>
                    <a:gd name="connsiteX9" fmla="*/ 31118 w 39185"/>
                    <a:gd name="connsiteY9" fmla="*/ 10372 h 21897"/>
                    <a:gd name="connsiteX10" fmla="*/ 31118 w 39185"/>
                    <a:gd name="connsiteY10" fmla="*/ 6915 h 21897"/>
                    <a:gd name="connsiteX11" fmla="*/ 29965 w 39185"/>
                    <a:gd name="connsiteY11" fmla="*/ 8068 h 21897"/>
                    <a:gd name="connsiteX12" fmla="*/ 29965 w 39185"/>
                    <a:gd name="connsiteY12" fmla="*/ 8068 h 21897"/>
                    <a:gd name="connsiteX13" fmla="*/ 29965 w 39185"/>
                    <a:gd name="connsiteY13" fmla="*/ 8068 h 21897"/>
                    <a:gd name="connsiteX14" fmla="*/ 29965 w 39185"/>
                    <a:gd name="connsiteY14" fmla="*/ 8068 h 21897"/>
                    <a:gd name="connsiteX15" fmla="*/ 29965 w 39185"/>
                    <a:gd name="connsiteY15" fmla="*/ 8068 h 21897"/>
                    <a:gd name="connsiteX16" fmla="*/ 29965 w 39185"/>
                    <a:gd name="connsiteY16" fmla="*/ 8068 h 21897"/>
                    <a:gd name="connsiteX17" fmla="*/ 29965 w 39185"/>
                    <a:gd name="connsiteY17" fmla="*/ 8068 h 21897"/>
                    <a:gd name="connsiteX18" fmla="*/ 29965 w 39185"/>
                    <a:gd name="connsiteY18" fmla="*/ 8068 h 21897"/>
                    <a:gd name="connsiteX19" fmla="*/ 29965 w 39185"/>
                    <a:gd name="connsiteY19" fmla="*/ 8068 h 21897"/>
                    <a:gd name="connsiteX20" fmla="*/ 29965 w 39185"/>
                    <a:gd name="connsiteY20" fmla="*/ 8068 h 21897"/>
                    <a:gd name="connsiteX21" fmla="*/ 29965 w 39185"/>
                    <a:gd name="connsiteY21" fmla="*/ 8068 h 21897"/>
                    <a:gd name="connsiteX22" fmla="*/ 29965 w 39185"/>
                    <a:gd name="connsiteY22" fmla="*/ 8068 h 21897"/>
                    <a:gd name="connsiteX23" fmla="*/ 29965 w 39185"/>
                    <a:gd name="connsiteY23" fmla="*/ 8068 h 21897"/>
                    <a:gd name="connsiteX24" fmla="*/ 29965 w 39185"/>
                    <a:gd name="connsiteY24" fmla="*/ 8068 h 21897"/>
                    <a:gd name="connsiteX25" fmla="*/ 29965 w 39185"/>
                    <a:gd name="connsiteY25" fmla="*/ 8068 h 21897"/>
                    <a:gd name="connsiteX26" fmla="*/ 29965 w 39185"/>
                    <a:gd name="connsiteY26" fmla="*/ 8068 h 21897"/>
                    <a:gd name="connsiteX27" fmla="*/ 29965 w 39185"/>
                    <a:gd name="connsiteY27" fmla="*/ 8068 h 21897"/>
                    <a:gd name="connsiteX28" fmla="*/ 28813 w 39185"/>
                    <a:gd name="connsiteY28" fmla="*/ 8068 h 21897"/>
                    <a:gd name="connsiteX29" fmla="*/ 13830 w 39185"/>
                    <a:gd name="connsiteY29" fmla="*/ 0 h 21897"/>
                    <a:gd name="connsiteX30" fmla="*/ 13830 w 39185"/>
                    <a:gd name="connsiteY30" fmla="*/ 3457 h 21897"/>
                    <a:gd name="connsiteX31" fmla="*/ 12677 w 39185"/>
                    <a:gd name="connsiteY31" fmla="*/ 4610 h 21897"/>
                    <a:gd name="connsiteX32" fmla="*/ 0 w 39185"/>
                    <a:gd name="connsiteY32" fmla="*/ 11525 h 21897"/>
                    <a:gd name="connsiteX33" fmla="*/ 1152 w 39185"/>
                    <a:gd name="connsiteY33" fmla="*/ 11525 h 21897"/>
                    <a:gd name="connsiteX34" fmla="*/ 19593 w 39185"/>
                    <a:gd name="connsiteY34" fmla="*/ 21898 h 21897"/>
                    <a:gd name="connsiteX35" fmla="*/ 20745 w 39185"/>
                    <a:gd name="connsiteY35" fmla="*/ 21898 h 21897"/>
                    <a:gd name="connsiteX36" fmla="*/ 20745 w 39185"/>
                    <a:gd name="connsiteY36" fmla="*/ 21898 h 21897"/>
                    <a:gd name="connsiteX37" fmla="*/ 21898 w 39185"/>
                    <a:gd name="connsiteY37" fmla="*/ 21898 h 21897"/>
                    <a:gd name="connsiteX38" fmla="*/ 21898 w 39185"/>
                    <a:gd name="connsiteY38" fmla="*/ 21898 h 21897"/>
                    <a:gd name="connsiteX39" fmla="*/ 23051 w 39185"/>
                    <a:gd name="connsiteY39" fmla="*/ 21898 h 21897"/>
                    <a:gd name="connsiteX40" fmla="*/ 23051 w 39185"/>
                    <a:gd name="connsiteY40" fmla="*/ 21898 h 21897"/>
                    <a:gd name="connsiteX41" fmla="*/ 24203 w 39185"/>
                    <a:gd name="connsiteY41" fmla="*/ 21898 h 21897"/>
                    <a:gd name="connsiteX42" fmla="*/ 39186 w 39185"/>
                    <a:gd name="connsiteY42" fmla="*/ 13830 h 21897"/>
                    <a:gd name="connsiteX43" fmla="*/ 39186 w 39185"/>
                    <a:gd name="connsiteY43" fmla="*/ 13830 h 21897"/>
                    <a:gd name="connsiteX44" fmla="*/ 32271 w 39185"/>
                    <a:gd name="connsiteY44" fmla="*/ 11525 h 21897"/>
                    <a:gd name="connsiteX45" fmla="*/ 32271 w 39185"/>
                    <a:gd name="connsiteY45" fmla="*/ 11525 h 218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</a:cxnLst>
                  <a:rect l="l" t="t" r="r" b="b"/>
                  <a:pathLst>
                    <a:path w="39185" h="21897">
                      <a:moveTo>
                        <a:pt x="32271" y="11525"/>
                      </a:moveTo>
                      <a:cubicBezTo>
                        <a:pt x="32271" y="11525"/>
                        <a:pt x="31118" y="10372"/>
                        <a:pt x="32271" y="11525"/>
                      </a:cubicBezTo>
                      <a:cubicBezTo>
                        <a:pt x="31118" y="10372"/>
                        <a:pt x="31118" y="10372"/>
                        <a:pt x="32271" y="11525"/>
                      </a:cubicBezTo>
                      <a:cubicBezTo>
                        <a:pt x="31118" y="10372"/>
                        <a:pt x="31118" y="10372"/>
                        <a:pt x="32271" y="11525"/>
                      </a:cubicBezTo>
                      <a:cubicBezTo>
                        <a:pt x="31118" y="10372"/>
                        <a:pt x="31118" y="10372"/>
                        <a:pt x="32271" y="11525"/>
                      </a:cubicBezTo>
                      <a:cubicBezTo>
                        <a:pt x="31118" y="10372"/>
                        <a:pt x="31118" y="10372"/>
                        <a:pt x="32271" y="11525"/>
                      </a:cubicBezTo>
                      <a:cubicBezTo>
                        <a:pt x="31118" y="10372"/>
                        <a:pt x="31118" y="10372"/>
                        <a:pt x="32271" y="11525"/>
                      </a:cubicBezTo>
                      <a:cubicBezTo>
                        <a:pt x="31118" y="10372"/>
                        <a:pt x="31118" y="10372"/>
                        <a:pt x="31118" y="10372"/>
                      </a:cubicBezTo>
                      <a:cubicBezTo>
                        <a:pt x="31118" y="10372"/>
                        <a:pt x="31118" y="10372"/>
                        <a:pt x="31118" y="10372"/>
                      </a:cubicBezTo>
                      <a:lnTo>
                        <a:pt x="31118" y="10372"/>
                      </a:lnTo>
                      <a:lnTo>
                        <a:pt x="31118" y="6915"/>
                      </a:lnTo>
                      <a:lnTo>
                        <a:pt x="29965" y="8068"/>
                      </a:lnTo>
                      <a:cubicBezTo>
                        <a:pt x="29965" y="8068"/>
                        <a:pt x="29965" y="8068"/>
                        <a:pt x="29965" y="8068"/>
                      </a:cubicBezTo>
                      <a:cubicBezTo>
                        <a:pt x="29965" y="8068"/>
                        <a:pt x="29965" y="8068"/>
                        <a:pt x="29965" y="8068"/>
                      </a:cubicBezTo>
                      <a:cubicBezTo>
                        <a:pt x="29965" y="8068"/>
                        <a:pt x="29965" y="8068"/>
                        <a:pt x="29965" y="8068"/>
                      </a:cubicBezTo>
                      <a:lnTo>
                        <a:pt x="29965" y="8068"/>
                      </a:lnTo>
                      <a:cubicBezTo>
                        <a:pt x="29965" y="8068"/>
                        <a:pt x="29965" y="8068"/>
                        <a:pt x="29965" y="8068"/>
                      </a:cubicBezTo>
                      <a:cubicBezTo>
                        <a:pt x="29965" y="8068"/>
                        <a:pt x="29965" y="8068"/>
                        <a:pt x="29965" y="8068"/>
                      </a:cubicBezTo>
                      <a:cubicBezTo>
                        <a:pt x="29965" y="8068"/>
                        <a:pt x="29965" y="8068"/>
                        <a:pt x="29965" y="8068"/>
                      </a:cubicBezTo>
                      <a:cubicBezTo>
                        <a:pt x="29965" y="8068"/>
                        <a:pt x="29965" y="8068"/>
                        <a:pt x="29965" y="8068"/>
                      </a:cubicBezTo>
                      <a:lnTo>
                        <a:pt x="29965" y="8068"/>
                      </a:lnTo>
                      <a:lnTo>
                        <a:pt x="29965" y="8068"/>
                      </a:lnTo>
                      <a:lnTo>
                        <a:pt x="29965" y="8068"/>
                      </a:lnTo>
                      <a:cubicBezTo>
                        <a:pt x="29965" y="8068"/>
                        <a:pt x="29965" y="8068"/>
                        <a:pt x="29965" y="8068"/>
                      </a:cubicBezTo>
                      <a:cubicBezTo>
                        <a:pt x="29965" y="8068"/>
                        <a:pt x="29965" y="8068"/>
                        <a:pt x="29965" y="8068"/>
                      </a:cubicBezTo>
                      <a:cubicBezTo>
                        <a:pt x="29965" y="8068"/>
                        <a:pt x="29965" y="8068"/>
                        <a:pt x="29965" y="8068"/>
                      </a:cubicBezTo>
                      <a:cubicBezTo>
                        <a:pt x="29965" y="8068"/>
                        <a:pt x="29965" y="8068"/>
                        <a:pt x="29965" y="8068"/>
                      </a:cubicBezTo>
                      <a:cubicBezTo>
                        <a:pt x="29965" y="8068"/>
                        <a:pt x="29965" y="8068"/>
                        <a:pt x="29965" y="8068"/>
                      </a:cubicBezTo>
                      <a:cubicBezTo>
                        <a:pt x="29965" y="8068"/>
                        <a:pt x="28813" y="8068"/>
                        <a:pt x="28813" y="8068"/>
                      </a:cubicBezTo>
                      <a:lnTo>
                        <a:pt x="13830" y="0"/>
                      </a:lnTo>
                      <a:lnTo>
                        <a:pt x="13830" y="3457"/>
                      </a:lnTo>
                      <a:cubicBezTo>
                        <a:pt x="13830" y="3457"/>
                        <a:pt x="13830" y="4610"/>
                        <a:pt x="12677" y="4610"/>
                      </a:cubicBezTo>
                      <a:lnTo>
                        <a:pt x="0" y="11525"/>
                      </a:lnTo>
                      <a:cubicBezTo>
                        <a:pt x="0" y="11525"/>
                        <a:pt x="0" y="11525"/>
                        <a:pt x="1152" y="11525"/>
                      </a:cubicBezTo>
                      <a:lnTo>
                        <a:pt x="19593" y="21898"/>
                      </a:lnTo>
                      <a:cubicBezTo>
                        <a:pt x="19593" y="21898"/>
                        <a:pt x="20745" y="21898"/>
                        <a:pt x="20745" y="21898"/>
                      </a:cubicBezTo>
                      <a:cubicBezTo>
                        <a:pt x="20745" y="21898"/>
                        <a:pt x="20745" y="21898"/>
                        <a:pt x="20745" y="21898"/>
                      </a:cubicBezTo>
                      <a:cubicBezTo>
                        <a:pt x="20745" y="21898"/>
                        <a:pt x="21898" y="21898"/>
                        <a:pt x="21898" y="21898"/>
                      </a:cubicBezTo>
                      <a:lnTo>
                        <a:pt x="21898" y="21898"/>
                      </a:lnTo>
                      <a:cubicBezTo>
                        <a:pt x="21898" y="21898"/>
                        <a:pt x="23051" y="21898"/>
                        <a:pt x="23051" y="21898"/>
                      </a:cubicBezTo>
                      <a:lnTo>
                        <a:pt x="23051" y="21898"/>
                      </a:lnTo>
                      <a:cubicBezTo>
                        <a:pt x="23051" y="21898"/>
                        <a:pt x="24203" y="21898"/>
                        <a:pt x="24203" y="21898"/>
                      </a:cubicBezTo>
                      <a:lnTo>
                        <a:pt x="39186" y="13830"/>
                      </a:lnTo>
                      <a:cubicBezTo>
                        <a:pt x="39186" y="13830"/>
                        <a:pt x="39186" y="13830"/>
                        <a:pt x="39186" y="13830"/>
                      </a:cubicBezTo>
                      <a:lnTo>
                        <a:pt x="32271" y="11525"/>
                      </a:lnTo>
                      <a:cubicBezTo>
                        <a:pt x="32271" y="11525"/>
                        <a:pt x="32271" y="11525"/>
                        <a:pt x="32271" y="11525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11708459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814" name="Freeform: Shape 4813">
                  <a:extLst>
                    <a:ext uri="{FF2B5EF4-FFF2-40B4-BE49-F238E27FC236}">
                      <a16:creationId xmlns:a16="http://schemas.microsoft.com/office/drawing/2014/main" id="{E71317EB-3BF5-E2F0-9F16-7B55A5CED640}"/>
                    </a:ext>
                  </a:extLst>
                </p:cNvPr>
                <p:cNvSpPr/>
                <p:nvPr/>
              </p:nvSpPr>
              <p:spPr>
                <a:xfrm>
                  <a:off x="8821146" y="8758513"/>
                  <a:ext cx="39186" cy="23050"/>
                </a:xfrm>
                <a:custGeom>
                  <a:avLst/>
                  <a:gdLst>
                    <a:gd name="connsiteX0" fmla="*/ 27661 w 39186"/>
                    <a:gd name="connsiteY0" fmla="*/ 10372 h 23050"/>
                    <a:gd name="connsiteX1" fmla="*/ 27661 w 39186"/>
                    <a:gd name="connsiteY1" fmla="*/ 10372 h 23050"/>
                    <a:gd name="connsiteX2" fmla="*/ 27661 w 39186"/>
                    <a:gd name="connsiteY2" fmla="*/ 10372 h 23050"/>
                    <a:gd name="connsiteX3" fmla="*/ 27661 w 39186"/>
                    <a:gd name="connsiteY3" fmla="*/ 10372 h 23050"/>
                    <a:gd name="connsiteX4" fmla="*/ 27661 w 39186"/>
                    <a:gd name="connsiteY4" fmla="*/ 10372 h 23050"/>
                    <a:gd name="connsiteX5" fmla="*/ 27661 w 39186"/>
                    <a:gd name="connsiteY5" fmla="*/ 10372 h 23050"/>
                    <a:gd name="connsiteX6" fmla="*/ 27661 w 39186"/>
                    <a:gd name="connsiteY6" fmla="*/ 10372 h 23050"/>
                    <a:gd name="connsiteX7" fmla="*/ 26508 w 39186"/>
                    <a:gd name="connsiteY7" fmla="*/ 9220 h 23050"/>
                    <a:gd name="connsiteX8" fmla="*/ 26508 w 39186"/>
                    <a:gd name="connsiteY8" fmla="*/ 9220 h 23050"/>
                    <a:gd name="connsiteX9" fmla="*/ 26508 w 39186"/>
                    <a:gd name="connsiteY9" fmla="*/ 9220 h 23050"/>
                    <a:gd name="connsiteX10" fmla="*/ 26508 w 39186"/>
                    <a:gd name="connsiteY10" fmla="*/ 4610 h 23050"/>
                    <a:gd name="connsiteX11" fmla="*/ 24203 w 39186"/>
                    <a:gd name="connsiteY11" fmla="*/ 5763 h 23050"/>
                    <a:gd name="connsiteX12" fmla="*/ 24203 w 39186"/>
                    <a:gd name="connsiteY12" fmla="*/ 5763 h 23050"/>
                    <a:gd name="connsiteX13" fmla="*/ 24203 w 39186"/>
                    <a:gd name="connsiteY13" fmla="*/ 5763 h 23050"/>
                    <a:gd name="connsiteX14" fmla="*/ 24203 w 39186"/>
                    <a:gd name="connsiteY14" fmla="*/ 5763 h 23050"/>
                    <a:gd name="connsiteX15" fmla="*/ 24203 w 39186"/>
                    <a:gd name="connsiteY15" fmla="*/ 5763 h 23050"/>
                    <a:gd name="connsiteX16" fmla="*/ 24203 w 39186"/>
                    <a:gd name="connsiteY16" fmla="*/ 5763 h 23050"/>
                    <a:gd name="connsiteX17" fmla="*/ 24203 w 39186"/>
                    <a:gd name="connsiteY17" fmla="*/ 5763 h 23050"/>
                    <a:gd name="connsiteX18" fmla="*/ 24203 w 39186"/>
                    <a:gd name="connsiteY18" fmla="*/ 5763 h 23050"/>
                    <a:gd name="connsiteX19" fmla="*/ 24203 w 39186"/>
                    <a:gd name="connsiteY19" fmla="*/ 5763 h 23050"/>
                    <a:gd name="connsiteX20" fmla="*/ 24203 w 39186"/>
                    <a:gd name="connsiteY20" fmla="*/ 5763 h 23050"/>
                    <a:gd name="connsiteX21" fmla="*/ 24203 w 39186"/>
                    <a:gd name="connsiteY21" fmla="*/ 5763 h 23050"/>
                    <a:gd name="connsiteX22" fmla="*/ 24203 w 39186"/>
                    <a:gd name="connsiteY22" fmla="*/ 5763 h 23050"/>
                    <a:gd name="connsiteX23" fmla="*/ 24203 w 39186"/>
                    <a:gd name="connsiteY23" fmla="*/ 5763 h 23050"/>
                    <a:gd name="connsiteX24" fmla="*/ 24203 w 39186"/>
                    <a:gd name="connsiteY24" fmla="*/ 5763 h 23050"/>
                    <a:gd name="connsiteX25" fmla="*/ 24203 w 39186"/>
                    <a:gd name="connsiteY25" fmla="*/ 5763 h 23050"/>
                    <a:gd name="connsiteX26" fmla="*/ 24203 w 39186"/>
                    <a:gd name="connsiteY26" fmla="*/ 5763 h 23050"/>
                    <a:gd name="connsiteX27" fmla="*/ 24203 w 39186"/>
                    <a:gd name="connsiteY27" fmla="*/ 5763 h 23050"/>
                    <a:gd name="connsiteX28" fmla="*/ 23051 w 39186"/>
                    <a:gd name="connsiteY28" fmla="*/ 5763 h 23050"/>
                    <a:gd name="connsiteX29" fmla="*/ 13830 w 39186"/>
                    <a:gd name="connsiteY29" fmla="*/ 0 h 23050"/>
                    <a:gd name="connsiteX30" fmla="*/ 13830 w 39186"/>
                    <a:gd name="connsiteY30" fmla="*/ 3457 h 23050"/>
                    <a:gd name="connsiteX31" fmla="*/ 12678 w 39186"/>
                    <a:gd name="connsiteY31" fmla="*/ 4610 h 23050"/>
                    <a:gd name="connsiteX32" fmla="*/ 0 w 39186"/>
                    <a:gd name="connsiteY32" fmla="*/ 11525 h 23050"/>
                    <a:gd name="connsiteX33" fmla="*/ 1153 w 39186"/>
                    <a:gd name="connsiteY33" fmla="*/ 12677 h 23050"/>
                    <a:gd name="connsiteX34" fmla="*/ 19593 w 39186"/>
                    <a:gd name="connsiteY34" fmla="*/ 23051 h 23050"/>
                    <a:gd name="connsiteX35" fmla="*/ 20746 w 39186"/>
                    <a:gd name="connsiteY35" fmla="*/ 23051 h 23050"/>
                    <a:gd name="connsiteX36" fmla="*/ 20746 w 39186"/>
                    <a:gd name="connsiteY36" fmla="*/ 23051 h 23050"/>
                    <a:gd name="connsiteX37" fmla="*/ 21898 w 39186"/>
                    <a:gd name="connsiteY37" fmla="*/ 23051 h 23050"/>
                    <a:gd name="connsiteX38" fmla="*/ 21898 w 39186"/>
                    <a:gd name="connsiteY38" fmla="*/ 23051 h 23050"/>
                    <a:gd name="connsiteX39" fmla="*/ 23051 w 39186"/>
                    <a:gd name="connsiteY39" fmla="*/ 23051 h 23050"/>
                    <a:gd name="connsiteX40" fmla="*/ 23051 w 39186"/>
                    <a:gd name="connsiteY40" fmla="*/ 23051 h 23050"/>
                    <a:gd name="connsiteX41" fmla="*/ 24203 w 39186"/>
                    <a:gd name="connsiteY41" fmla="*/ 23051 h 23050"/>
                    <a:gd name="connsiteX42" fmla="*/ 39186 w 39186"/>
                    <a:gd name="connsiteY42" fmla="*/ 14983 h 23050"/>
                    <a:gd name="connsiteX43" fmla="*/ 39186 w 39186"/>
                    <a:gd name="connsiteY43" fmla="*/ 14983 h 23050"/>
                    <a:gd name="connsiteX44" fmla="*/ 27661 w 39186"/>
                    <a:gd name="connsiteY44" fmla="*/ 10372 h 23050"/>
                    <a:gd name="connsiteX45" fmla="*/ 27661 w 39186"/>
                    <a:gd name="connsiteY45" fmla="*/ 10372 h 23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</a:cxnLst>
                  <a:rect l="l" t="t" r="r" b="b"/>
                  <a:pathLst>
                    <a:path w="39186" h="23050">
                      <a:moveTo>
                        <a:pt x="27661" y="10372"/>
                      </a:moveTo>
                      <a:cubicBezTo>
                        <a:pt x="27661" y="10372"/>
                        <a:pt x="26508" y="10372"/>
                        <a:pt x="27661" y="10372"/>
                      </a:cubicBezTo>
                      <a:cubicBezTo>
                        <a:pt x="26508" y="10372"/>
                        <a:pt x="26508" y="10372"/>
                        <a:pt x="27661" y="10372"/>
                      </a:cubicBezTo>
                      <a:lnTo>
                        <a:pt x="27661" y="10372"/>
                      </a:lnTo>
                      <a:cubicBezTo>
                        <a:pt x="26508" y="10372"/>
                        <a:pt x="26508" y="10372"/>
                        <a:pt x="27661" y="10372"/>
                      </a:cubicBezTo>
                      <a:cubicBezTo>
                        <a:pt x="26508" y="10372"/>
                        <a:pt x="26508" y="10372"/>
                        <a:pt x="27661" y="10372"/>
                      </a:cubicBezTo>
                      <a:cubicBezTo>
                        <a:pt x="26508" y="10372"/>
                        <a:pt x="26508" y="10372"/>
                        <a:pt x="27661" y="10372"/>
                      </a:cubicBezTo>
                      <a:cubicBezTo>
                        <a:pt x="26508" y="9220"/>
                        <a:pt x="26508" y="9220"/>
                        <a:pt x="26508" y="9220"/>
                      </a:cubicBezTo>
                      <a:cubicBezTo>
                        <a:pt x="26508" y="9220"/>
                        <a:pt x="26508" y="9220"/>
                        <a:pt x="26508" y="9220"/>
                      </a:cubicBezTo>
                      <a:lnTo>
                        <a:pt x="26508" y="9220"/>
                      </a:lnTo>
                      <a:lnTo>
                        <a:pt x="26508" y="4610"/>
                      </a:lnTo>
                      <a:lnTo>
                        <a:pt x="24203" y="5763"/>
                      </a:ln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lnTo>
                        <a:pt x="24203" y="5763"/>
                      </a:ln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3051" y="5763"/>
                      </a:cubicBezTo>
                      <a:lnTo>
                        <a:pt x="13830" y="0"/>
                      </a:lnTo>
                      <a:lnTo>
                        <a:pt x="13830" y="3457"/>
                      </a:lnTo>
                      <a:cubicBezTo>
                        <a:pt x="13830" y="3457"/>
                        <a:pt x="13830" y="4610"/>
                        <a:pt x="12678" y="4610"/>
                      </a:cubicBezTo>
                      <a:lnTo>
                        <a:pt x="0" y="11525"/>
                      </a:lnTo>
                      <a:cubicBezTo>
                        <a:pt x="0" y="11525"/>
                        <a:pt x="0" y="11525"/>
                        <a:pt x="1153" y="12677"/>
                      </a:cubicBezTo>
                      <a:lnTo>
                        <a:pt x="19593" y="23051"/>
                      </a:lnTo>
                      <a:cubicBezTo>
                        <a:pt x="19593" y="23051"/>
                        <a:pt x="20746" y="23051"/>
                        <a:pt x="20746" y="23051"/>
                      </a:cubicBezTo>
                      <a:cubicBezTo>
                        <a:pt x="20746" y="23051"/>
                        <a:pt x="20746" y="23051"/>
                        <a:pt x="20746" y="23051"/>
                      </a:cubicBezTo>
                      <a:cubicBezTo>
                        <a:pt x="20746" y="23051"/>
                        <a:pt x="21898" y="23051"/>
                        <a:pt x="21898" y="23051"/>
                      </a:cubicBezTo>
                      <a:lnTo>
                        <a:pt x="21898" y="23051"/>
                      </a:lnTo>
                      <a:cubicBezTo>
                        <a:pt x="21898" y="23051"/>
                        <a:pt x="23051" y="23051"/>
                        <a:pt x="23051" y="23051"/>
                      </a:cubicBezTo>
                      <a:lnTo>
                        <a:pt x="23051" y="23051"/>
                      </a:lnTo>
                      <a:cubicBezTo>
                        <a:pt x="23051" y="23051"/>
                        <a:pt x="24203" y="23051"/>
                        <a:pt x="24203" y="23051"/>
                      </a:cubicBezTo>
                      <a:lnTo>
                        <a:pt x="39186" y="14983"/>
                      </a:lnTo>
                      <a:cubicBezTo>
                        <a:pt x="39186" y="14983"/>
                        <a:pt x="39186" y="14983"/>
                        <a:pt x="39186" y="14983"/>
                      </a:cubicBezTo>
                      <a:lnTo>
                        <a:pt x="27661" y="10372"/>
                      </a:lnTo>
                      <a:cubicBezTo>
                        <a:pt x="27661" y="10372"/>
                        <a:pt x="27661" y="10372"/>
                        <a:pt x="27661" y="1037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11708463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815" name="Freeform: Shape 4814">
                  <a:extLst>
                    <a:ext uri="{FF2B5EF4-FFF2-40B4-BE49-F238E27FC236}">
                      <a16:creationId xmlns:a16="http://schemas.microsoft.com/office/drawing/2014/main" id="{A3C138AC-9BB2-8E9F-1CCC-2278D168ACBC}"/>
                    </a:ext>
                  </a:extLst>
                </p:cNvPr>
                <p:cNvSpPr/>
                <p:nvPr/>
              </p:nvSpPr>
              <p:spPr>
                <a:xfrm>
                  <a:off x="8843044" y="8773495"/>
                  <a:ext cx="43795" cy="25355"/>
                </a:xfrm>
                <a:custGeom>
                  <a:avLst/>
                  <a:gdLst>
                    <a:gd name="connsiteX0" fmla="*/ 13830 w 43795"/>
                    <a:gd name="connsiteY0" fmla="*/ 3457 h 25355"/>
                    <a:gd name="connsiteX1" fmla="*/ 12677 w 43795"/>
                    <a:gd name="connsiteY1" fmla="*/ 4610 h 25355"/>
                    <a:gd name="connsiteX2" fmla="*/ 0 w 43795"/>
                    <a:gd name="connsiteY2" fmla="*/ 11525 h 25355"/>
                    <a:gd name="connsiteX3" fmla="*/ 1152 w 43795"/>
                    <a:gd name="connsiteY3" fmla="*/ 12677 h 25355"/>
                    <a:gd name="connsiteX4" fmla="*/ 24203 w 43795"/>
                    <a:gd name="connsiteY4" fmla="*/ 25356 h 25355"/>
                    <a:gd name="connsiteX5" fmla="*/ 25355 w 43795"/>
                    <a:gd name="connsiteY5" fmla="*/ 25356 h 25355"/>
                    <a:gd name="connsiteX6" fmla="*/ 25355 w 43795"/>
                    <a:gd name="connsiteY6" fmla="*/ 25356 h 25355"/>
                    <a:gd name="connsiteX7" fmla="*/ 26508 w 43795"/>
                    <a:gd name="connsiteY7" fmla="*/ 25356 h 25355"/>
                    <a:gd name="connsiteX8" fmla="*/ 26508 w 43795"/>
                    <a:gd name="connsiteY8" fmla="*/ 25356 h 25355"/>
                    <a:gd name="connsiteX9" fmla="*/ 27661 w 43795"/>
                    <a:gd name="connsiteY9" fmla="*/ 25356 h 25355"/>
                    <a:gd name="connsiteX10" fmla="*/ 27661 w 43795"/>
                    <a:gd name="connsiteY10" fmla="*/ 25356 h 25355"/>
                    <a:gd name="connsiteX11" fmla="*/ 28813 w 43795"/>
                    <a:gd name="connsiteY11" fmla="*/ 25356 h 25355"/>
                    <a:gd name="connsiteX12" fmla="*/ 43796 w 43795"/>
                    <a:gd name="connsiteY12" fmla="*/ 17288 h 25355"/>
                    <a:gd name="connsiteX13" fmla="*/ 43796 w 43795"/>
                    <a:gd name="connsiteY13" fmla="*/ 17288 h 25355"/>
                    <a:gd name="connsiteX14" fmla="*/ 13830 w 43795"/>
                    <a:gd name="connsiteY14" fmla="*/ 0 h 25355"/>
                    <a:gd name="connsiteX15" fmla="*/ 13830 w 43795"/>
                    <a:gd name="connsiteY15" fmla="*/ 3457 h 253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43795" h="25355">
                      <a:moveTo>
                        <a:pt x="13830" y="3457"/>
                      </a:moveTo>
                      <a:cubicBezTo>
                        <a:pt x="13830" y="3457"/>
                        <a:pt x="13830" y="4610"/>
                        <a:pt x="12677" y="4610"/>
                      </a:cubicBezTo>
                      <a:lnTo>
                        <a:pt x="0" y="11525"/>
                      </a:lnTo>
                      <a:cubicBezTo>
                        <a:pt x="0" y="11525"/>
                        <a:pt x="0" y="11525"/>
                        <a:pt x="1152" y="12677"/>
                      </a:cubicBezTo>
                      <a:lnTo>
                        <a:pt x="24203" y="25356"/>
                      </a:lnTo>
                      <a:cubicBezTo>
                        <a:pt x="24203" y="25356"/>
                        <a:pt x="25355" y="25356"/>
                        <a:pt x="25355" y="25356"/>
                      </a:cubicBezTo>
                      <a:cubicBezTo>
                        <a:pt x="25355" y="25356"/>
                        <a:pt x="25355" y="25356"/>
                        <a:pt x="25355" y="25356"/>
                      </a:cubicBezTo>
                      <a:cubicBezTo>
                        <a:pt x="25355" y="25356"/>
                        <a:pt x="26508" y="25356"/>
                        <a:pt x="26508" y="25356"/>
                      </a:cubicBezTo>
                      <a:lnTo>
                        <a:pt x="26508" y="25356"/>
                      </a:lnTo>
                      <a:cubicBezTo>
                        <a:pt x="26508" y="25356"/>
                        <a:pt x="27661" y="25356"/>
                        <a:pt x="27661" y="25356"/>
                      </a:cubicBezTo>
                      <a:lnTo>
                        <a:pt x="27661" y="25356"/>
                      </a:lnTo>
                      <a:cubicBezTo>
                        <a:pt x="27661" y="25356"/>
                        <a:pt x="28813" y="25356"/>
                        <a:pt x="28813" y="25356"/>
                      </a:cubicBezTo>
                      <a:lnTo>
                        <a:pt x="43796" y="17288"/>
                      </a:lnTo>
                      <a:cubicBezTo>
                        <a:pt x="43796" y="17288"/>
                        <a:pt x="43796" y="17288"/>
                        <a:pt x="43796" y="17288"/>
                      </a:cubicBezTo>
                      <a:lnTo>
                        <a:pt x="13830" y="0"/>
                      </a:lnTo>
                      <a:lnTo>
                        <a:pt x="13830" y="3457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11708457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816" name="Freeform: Shape 4815">
                  <a:extLst>
                    <a:ext uri="{FF2B5EF4-FFF2-40B4-BE49-F238E27FC236}">
                      <a16:creationId xmlns:a16="http://schemas.microsoft.com/office/drawing/2014/main" id="{8373C59E-456C-E43D-B56F-C04371F1A4A8}"/>
                    </a:ext>
                  </a:extLst>
                </p:cNvPr>
                <p:cNvSpPr/>
                <p:nvPr/>
              </p:nvSpPr>
              <p:spPr>
                <a:xfrm>
                  <a:off x="8803858" y="8776953"/>
                  <a:ext cx="61084" cy="34575"/>
                </a:xfrm>
                <a:custGeom>
                  <a:avLst/>
                  <a:gdLst>
                    <a:gd name="connsiteX0" fmla="*/ 39186 w 61084"/>
                    <a:gd name="connsiteY0" fmla="*/ 13830 h 34575"/>
                    <a:gd name="connsiteX1" fmla="*/ 39186 w 61084"/>
                    <a:gd name="connsiteY1" fmla="*/ 13830 h 34575"/>
                    <a:gd name="connsiteX2" fmla="*/ 39186 w 61084"/>
                    <a:gd name="connsiteY2" fmla="*/ 13830 h 34575"/>
                    <a:gd name="connsiteX3" fmla="*/ 39186 w 61084"/>
                    <a:gd name="connsiteY3" fmla="*/ 13830 h 34575"/>
                    <a:gd name="connsiteX4" fmla="*/ 39186 w 61084"/>
                    <a:gd name="connsiteY4" fmla="*/ 13830 h 34575"/>
                    <a:gd name="connsiteX5" fmla="*/ 39186 w 61084"/>
                    <a:gd name="connsiteY5" fmla="*/ 13830 h 34575"/>
                    <a:gd name="connsiteX6" fmla="*/ 39186 w 61084"/>
                    <a:gd name="connsiteY6" fmla="*/ 13830 h 34575"/>
                    <a:gd name="connsiteX7" fmla="*/ 38034 w 61084"/>
                    <a:gd name="connsiteY7" fmla="*/ 12677 h 34575"/>
                    <a:gd name="connsiteX8" fmla="*/ 38034 w 61084"/>
                    <a:gd name="connsiteY8" fmla="*/ 12677 h 34575"/>
                    <a:gd name="connsiteX9" fmla="*/ 38034 w 61084"/>
                    <a:gd name="connsiteY9" fmla="*/ 12677 h 34575"/>
                    <a:gd name="connsiteX10" fmla="*/ 38034 w 61084"/>
                    <a:gd name="connsiteY10" fmla="*/ 9220 h 34575"/>
                    <a:gd name="connsiteX11" fmla="*/ 36881 w 61084"/>
                    <a:gd name="connsiteY11" fmla="*/ 10373 h 34575"/>
                    <a:gd name="connsiteX12" fmla="*/ 36881 w 61084"/>
                    <a:gd name="connsiteY12" fmla="*/ 10373 h 34575"/>
                    <a:gd name="connsiteX13" fmla="*/ 36881 w 61084"/>
                    <a:gd name="connsiteY13" fmla="*/ 10373 h 34575"/>
                    <a:gd name="connsiteX14" fmla="*/ 36881 w 61084"/>
                    <a:gd name="connsiteY14" fmla="*/ 10373 h 34575"/>
                    <a:gd name="connsiteX15" fmla="*/ 36881 w 61084"/>
                    <a:gd name="connsiteY15" fmla="*/ 10373 h 34575"/>
                    <a:gd name="connsiteX16" fmla="*/ 36881 w 61084"/>
                    <a:gd name="connsiteY16" fmla="*/ 10373 h 34575"/>
                    <a:gd name="connsiteX17" fmla="*/ 36881 w 61084"/>
                    <a:gd name="connsiteY17" fmla="*/ 10373 h 34575"/>
                    <a:gd name="connsiteX18" fmla="*/ 36881 w 61084"/>
                    <a:gd name="connsiteY18" fmla="*/ 10373 h 34575"/>
                    <a:gd name="connsiteX19" fmla="*/ 36881 w 61084"/>
                    <a:gd name="connsiteY19" fmla="*/ 10373 h 34575"/>
                    <a:gd name="connsiteX20" fmla="*/ 36881 w 61084"/>
                    <a:gd name="connsiteY20" fmla="*/ 10373 h 34575"/>
                    <a:gd name="connsiteX21" fmla="*/ 36881 w 61084"/>
                    <a:gd name="connsiteY21" fmla="*/ 10373 h 34575"/>
                    <a:gd name="connsiteX22" fmla="*/ 36881 w 61084"/>
                    <a:gd name="connsiteY22" fmla="*/ 10373 h 34575"/>
                    <a:gd name="connsiteX23" fmla="*/ 36881 w 61084"/>
                    <a:gd name="connsiteY23" fmla="*/ 10373 h 34575"/>
                    <a:gd name="connsiteX24" fmla="*/ 36881 w 61084"/>
                    <a:gd name="connsiteY24" fmla="*/ 10373 h 34575"/>
                    <a:gd name="connsiteX25" fmla="*/ 36881 w 61084"/>
                    <a:gd name="connsiteY25" fmla="*/ 10373 h 34575"/>
                    <a:gd name="connsiteX26" fmla="*/ 36881 w 61084"/>
                    <a:gd name="connsiteY26" fmla="*/ 10373 h 34575"/>
                    <a:gd name="connsiteX27" fmla="*/ 36881 w 61084"/>
                    <a:gd name="connsiteY27" fmla="*/ 10373 h 34575"/>
                    <a:gd name="connsiteX28" fmla="*/ 35728 w 61084"/>
                    <a:gd name="connsiteY28" fmla="*/ 10373 h 34575"/>
                    <a:gd name="connsiteX29" fmla="*/ 13830 w 61084"/>
                    <a:gd name="connsiteY29" fmla="*/ 0 h 34575"/>
                    <a:gd name="connsiteX30" fmla="*/ 13830 w 61084"/>
                    <a:gd name="connsiteY30" fmla="*/ 0 h 34575"/>
                    <a:gd name="connsiteX31" fmla="*/ 13830 w 61084"/>
                    <a:gd name="connsiteY31" fmla="*/ 0 h 34575"/>
                    <a:gd name="connsiteX32" fmla="*/ 13830 w 61084"/>
                    <a:gd name="connsiteY32" fmla="*/ 3457 h 34575"/>
                    <a:gd name="connsiteX33" fmla="*/ 12678 w 61084"/>
                    <a:gd name="connsiteY33" fmla="*/ 4610 h 34575"/>
                    <a:gd name="connsiteX34" fmla="*/ 0 w 61084"/>
                    <a:gd name="connsiteY34" fmla="*/ 11525 h 34575"/>
                    <a:gd name="connsiteX35" fmla="*/ 0 w 61084"/>
                    <a:gd name="connsiteY35" fmla="*/ 11525 h 34575"/>
                    <a:gd name="connsiteX36" fmla="*/ 0 w 61084"/>
                    <a:gd name="connsiteY36" fmla="*/ 11525 h 34575"/>
                    <a:gd name="connsiteX37" fmla="*/ 1153 w 61084"/>
                    <a:gd name="connsiteY37" fmla="*/ 12677 h 34575"/>
                    <a:gd name="connsiteX38" fmla="*/ 41491 w 61084"/>
                    <a:gd name="connsiteY38" fmla="*/ 34576 h 34575"/>
                    <a:gd name="connsiteX39" fmla="*/ 42644 w 61084"/>
                    <a:gd name="connsiteY39" fmla="*/ 34576 h 34575"/>
                    <a:gd name="connsiteX40" fmla="*/ 42644 w 61084"/>
                    <a:gd name="connsiteY40" fmla="*/ 34576 h 34575"/>
                    <a:gd name="connsiteX41" fmla="*/ 43796 w 61084"/>
                    <a:gd name="connsiteY41" fmla="*/ 34576 h 34575"/>
                    <a:gd name="connsiteX42" fmla="*/ 43796 w 61084"/>
                    <a:gd name="connsiteY42" fmla="*/ 34576 h 34575"/>
                    <a:gd name="connsiteX43" fmla="*/ 44949 w 61084"/>
                    <a:gd name="connsiteY43" fmla="*/ 34576 h 34575"/>
                    <a:gd name="connsiteX44" fmla="*/ 44949 w 61084"/>
                    <a:gd name="connsiteY44" fmla="*/ 34576 h 34575"/>
                    <a:gd name="connsiteX45" fmla="*/ 46101 w 61084"/>
                    <a:gd name="connsiteY45" fmla="*/ 34576 h 34575"/>
                    <a:gd name="connsiteX46" fmla="*/ 61084 w 61084"/>
                    <a:gd name="connsiteY46" fmla="*/ 26508 h 34575"/>
                    <a:gd name="connsiteX47" fmla="*/ 61084 w 61084"/>
                    <a:gd name="connsiteY47" fmla="*/ 26508 h 34575"/>
                    <a:gd name="connsiteX48" fmla="*/ 39186 w 61084"/>
                    <a:gd name="connsiteY48" fmla="*/ 13830 h 34575"/>
                    <a:gd name="connsiteX49" fmla="*/ 39186 w 61084"/>
                    <a:gd name="connsiteY49" fmla="*/ 13830 h 345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</a:cxnLst>
                  <a:rect l="l" t="t" r="r" b="b"/>
                  <a:pathLst>
                    <a:path w="61084" h="34575">
                      <a:moveTo>
                        <a:pt x="39186" y="13830"/>
                      </a:moveTo>
                      <a:cubicBezTo>
                        <a:pt x="39186" y="13830"/>
                        <a:pt x="39186" y="13830"/>
                        <a:pt x="39186" y="13830"/>
                      </a:cubicBezTo>
                      <a:cubicBezTo>
                        <a:pt x="39186" y="13830"/>
                        <a:pt x="39186" y="13830"/>
                        <a:pt x="39186" y="13830"/>
                      </a:cubicBezTo>
                      <a:cubicBezTo>
                        <a:pt x="39186" y="13830"/>
                        <a:pt x="39186" y="13830"/>
                        <a:pt x="39186" y="13830"/>
                      </a:cubicBezTo>
                      <a:lnTo>
                        <a:pt x="39186" y="13830"/>
                      </a:lnTo>
                      <a:cubicBezTo>
                        <a:pt x="39186" y="13830"/>
                        <a:pt x="39186" y="13830"/>
                        <a:pt x="39186" y="13830"/>
                      </a:cubicBezTo>
                      <a:cubicBezTo>
                        <a:pt x="39186" y="13830"/>
                        <a:pt x="39186" y="13830"/>
                        <a:pt x="39186" y="13830"/>
                      </a:cubicBezTo>
                      <a:cubicBezTo>
                        <a:pt x="38034" y="12677"/>
                        <a:pt x="38034" y="12677"/>
                        <a:pt x="38034" y="12677"/>
                      </a:cubicBezTo>
                      <a:cubicBezTo>
                        <a:pt x="38034" y="12677"/>
                        <a:pt x="38034" y="12677"/>
                        <a:pt x="38034" y="12677"/>
                      </a:cubicBezTo>
                      <a:cubicBezTo>
                        <a:pt x="38034" y="12677"/>
                        <a:pt x="38034" y="12677"/>
                        <a:pt x="38034" y="12677"/>
                      </a:cubicBezTo>
                      <a:lnTo>
                        <a:pt x="38034" y="9220"/>
                      </a:lnTo>
                      <a:lnTo>
                        <a:pt x="36881" y="10373"/>
                      </a:lnTo>
                      <a:cubicBezTo>
                        <a:pt x="36881" y="10373"/>
                        <a:pt x="36881" y="10373"/>
                        <a:pt x="36881" y="10373"/>
                      </a:cubicBezTo>
                      <a:cubicBezTo>
                        <a:pt x="36881" y="10373"/>
                        <a:pt x="36881" y="10373"/>
                        <a:pt x="36881" y="10373"/>
                      </a:cubicBezTo>
                      <a:cubicBezTo>
                        <a:pt x="36881" y="10373"/>
                        <a:pt x="36881" y="10373"/>
                        <a:pt x="36881" y="10373"/>
                      </a:cubicBezTo>
                      <a:lnTo>
                        <a:pt x="36881" y="10373"/>
                      </a:lnTo>
                      <a:cubicBezTo>
                        <a:pt x="36881" y="10373"/>
                        <a:pt x="36881" y="10373"/>
                        <a:pt x="36881" y="10373"/>
                      </a:cubicBezTo>
                      <a:cubicBezTo>
                        <a:pt x="36881" y="10373"/>
                        <a:pt x="36881" y="10373"/>
                        <a:pt x="36881" y="10373"/>
                      </a:cubicBezTo>
                      <a:cubicBezTo>
                        <a:pt x="36881" y="10373"/>
                        <a:pt x="36881" y="10373"/>
                        <a:pt x="36881" y="10373"/>
                      </a:cubicBezTo>
                      <a:cubicBezTo>
                        <a:pt x="36881" y="10373"/>
                        <a:pt x="36881" y="10373"/>
                        <a:pt x="36881" y="10373"/>
                      </a:cubicBezTo>
                      <a:cubicBezTo>
                        <a:pt x="36881" y="10373"/>
                        <a:pt x="36881" y="10373"/>
                        <a:pt x="36881" y="10373"/>
                      </a:cubicBezTo>
                      <a:lnTo>
                        <a:pt x="36881" y="10373"/>
                      </a:lnTo>
                      <a:cubicBezTo>
                        <a:pt x="36881" y="10373"/>
                        <a:pt x="36881" y="10373"/>
                        <a:pt x="36881" y="10373"/>
                      </a:cubicBezTo>
                      <a:cubicBezTo>
                        <a:pt x="36881" y="10373"/>
                        <a:pt x="36881" y="10373"/>
                        <a:pt x="36881" y="10373"/>
                      </a:cubicBezTo>
                      <a:cubicBezTo>
                        <a:pt x="36881" y="10373"/>
                        <a:pt x="36881" y="10373"/>
                        <a:pt x="36881" y="10373"/>
                      </a:cubicBezTo>
                      <a:cubicBezTo>
                        <a:pt x="36881" y="10373"/>
                        <a:pt x="36881" y="10373"/>
                        <a:pt x="36881" y="10373"/>
                      </a:cubicBezTo>
                      <a:cubicBezTo>
                        <a:pt x="36881" y="10373"/>
                        <a:pt x="36881" y="10373"/>
                        <a:pt x="36881" y="10373"/>
                      </a:cubicBezTo>
                      <a:cubicBezTo>
                        <a:pt x="36881" y="10373"/>
                        <a:pt x="36881" y="10373"/>
                        <a:pt x="36881" y="10373"/>
                      </a:cubicBezTo>
                      <a:cubicBezTo>
                        <a:pt x="36881" y="10373"/>
                        <a:pt x="35728" y="10373"/>
                        <a:pt x="35728" y="10373"/>
                      </a:cubicBezTo>
                      <a:lnTo>
                        <a:pt x="13830" y="0"/>
                      </a:lnTo>
                      <a:cubicBezTo>
                        <a:pt x="13830" y="0"/>
                        <a:pt x="13830" y="0"/>
                        <a:pt x="13830" y="0"/>
                      </a:cubicBezTo>
                      <a:cubicBezTo>
                        <a:pt x="13830" y="0"/>
                        <a:pt x="13830" y="0"/>
                        <a:pt x="13830" y="0"/>
                      </a:cubicBezTo>
                      <a:lnTo>
                        <a:pt x="13830" y="3457"/>
                      </a:lnTo>
                      <a:cubicBezTo>
                        <a:pt x="13830" y="3457"/>
                        <a:pt x="13830" y="4610"/>
                        <a:pt x="12678" y="4610"/>
                      </a:cubicBezTo>
                      <a:lnTo>
                        <a:pt x="0" y="11525"/>
                      </a:lnTo>
                      <a:cubicBezTo>
                        <a:pt x="0" y="11525"/>
                        <a:pt x="0" y="11525"/>
                        <a:pt x="0" y="11525"/>
                      </a:cubicBezTo>
                      <a:lnTo>
                        <a:pt x="0" y="11525"/>
                      </a:lnTo>
                      <a:cubicBezTo>
                        <a:pt x="0" y="11525"/>
                        <a:pt x="0" y="11525"/>
                        <a:pt x="1153" y="12677"/>
                      </a:cubicBezTo>
                      <a:lnTo>
                        <a:pt x="41491" y="34576"/>
                      </a:lnTo>
                      <a:cubicBezTo>
                        <a:pt x="41491" y="34576"/>
                        <a:pt x="42644" y="34576"/>
                        <a:pt x="42644" y="34576"/>
                      </a:cubicBezTo>
                      <a:cubicBezTo>
                        <a:pt x="42644" y="34576"/>
                        <a:pt x="42644" y="34576"/>
                        <a:pt x="42644" y="34576"/>
                      </a:cubicBezTo>
                      <a:cubicBezTo>
                        <a:pt x="42644" y="34576"/>
                        <a:pt x="43796" y="34576"/>
                        <a:pt x="43796" y="34576"/>
                      </a:cubicBezTo>
                      <a:lnTo>
                        <a:pt x="43796" y="34576"/>
                      </a:lnTo>
                      <a:cubicBezTo>
                        <a:pt x="43796" y="34576"/>
                        <a:pt x="44949" y="34576"/>
                        <a:pt x="44949" y="34576"/>
                      </a:cubicBezTo>
                      <a:lnTo>
                        <a:pt x="44949" y="34576"/>
                      </a:lnTo>
                      <a:cubicBezTo>
                        <a:pt x="44949" y="34576"/>
                        <a:pt x="46101" y="34576"/>
                        <a:pt x="46101" y="34576"/>
                      </a:cubicBezTo>
                      <a:lnTo>
                        <a:pt x="61084" y="26508"/>
                      </a:lnTo>
                      <a:cubicBezTo>
                        <a:pt x="61084" y="26508"/>
                        <a:pt x="61084" y="26508"/>
                        <a:pt x="61084" y="26508"/>
                      </a:cubicBezTo>
                      <a:lnTo>
                        <a:pt x="39186" y="13830"/>
                      </a:lnTo>
                      <a:lnTo>
                        <a:pt x="39186" y="1383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11708463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817" name="Freeform: Shape 4816">
                  <a:extLst>
                    <a:ext uri="{FF2B5EF4-FFF2-40B4-BE49-F238E27FC236}">
                      <a16:creationId xmlns:a16="http://schemas.microsoft.com/office/drawing/2014/main" id="{DF20A46C-BDCB-1AEA-F461-12C222321A11}"/>
                    </a:ext>
                  </a:extLst>
                </p:cNvPr>
                <p:cNvSpPr/>
                <p:nvPr/>
              </p:nvSpPr>
              <p:spPr>
                <a:xfrm>
                  <a:off x="8798095" y="8798851"/>
                  <a:ext cx="40338" cy="21897"/>
                </a:xfrm>
                <a:custGeom>
                  <a:avLst/>
                  <a:gdLst>
                    <a:gd name="connsiteX0" fmla="*/ 13830 w 40338"/>
                    <a:gd name="connsiteY0" fmla="*/ 2304 h 21897"/>
                    <a:gd name="connsiteX1" fmla="*/ 12678 w 40338"/>
                    <a:gd name="connsiteY1" fmla="*/ 3457 h 21897"/>
                    <a:gd name="connsiteX2" fmla="*/ 0 w 40338"/>
                    <a:gd name="connsiteY2" fmla="*/ 10372 h 21897"/>
                    <a:gd name="connsiteX3" fmla="*/ 1153 w 40338"/>
                    <a:gd name="connsiteY3" fmla="*/ 11525 h 21897"/>
                    <a:gd name="connsiteX4" fmla="*/ 19593 w 40338"/>
                    <a:gd name="connsiteY4" fmla="*/ 21898 h 21897"/>
                    <a:gd name="connsiteX5" fmla="*/ 20746 w 40338"/>
                    <a:gd name="connsiteY5" fmla="*/ 21898 h 21897"/>
                    <a:gd name="connsiteX6" fmla="*/ 20746 w 40338"/>
                    <a:gd name="connsiteY6" fmla="*/ 21898 h 21897"/>
                    <a:gd name="connsiteX7" fmla="*/ 21898 w 40338"/>
                    <a:gd name="connsiteY7" fmla="*/ 21898 h 21897"/>
                    <a:gd name="connsiteX8" fmla="*/ 21898 w 40338"/>
                    <a:gd name="connsiteY8" fmla="*/ 21898 h 21897"/>
                    <a:gd name="connsiteX9" fmla="*/ 23051 w 40338"/>
                    <a:gd name="connsiteY9" fmla="*/ 21898 h 21897"/>
                    <a:gd name="connsiteX10" fmla="*/ 23051 w 40338"/>
                    <a:gd name="connsiteY10" fmla="*/ 21898 h 21897"/>
                    <a:gd name="connsiteX11" fmla="*/ 24203 w 40338"/>
                    <a:gd name="connsiteY11" fmla="*/ 21898 h 21897"/>
                    <a:gd name="connsiteX12" fmla="*/ 39186 w 40338"/>
                    <a:gd name="connsiteY12" fmla="*/ 13830 h 21897"/>
                    <a:gd name="connsiteX13" fmla="*/ 40338 w 40338"/>
                    <a:gd name="connsiteY13" fmla="*/ 13830 h 21897"/>
                    <a:gd name="connsiteX14" fmla="*/ 14983 w 40338"/>
                    <a:gd name="connsiteY14" fmla="*/ 0 h 21897"/>
                    <a:gd name="connsiteX15" fmla="*/ 13830 w 40338"/>
                    <a:gd name="connsiteY15" fmla="*/ 2304 h 218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40338" h="21897">
                      <a:moveTo>
                        <a:pt x="13830" y="2304"/>
                      </a:moveTo>
                      <a:cubicBezTo>
                        <a:pt x="13830" y="2304"/>
                        <a:pt x="13830" y="3457"/>
                        <a:pt x="12678" y="3457"/>
                      </a:cubicBezTo>
                      <a:lnTo>
                        <a:pt x="0" y="10372"/>
                      </a:lnTo>
                      <a:cubicBezTo>
                        <a:pt x="0" y="10372"/>
                        <a:pt x="0" y="10372"/>
                        <a:pt x="1153" y="11525"/>
                      </a:cubicBezTo>
                      <a:lnTo>
                        <a:pt x="19593" y="21898"/>
                      </a:lnTo>
                      <a:cubicBezTo>
                        <a:pt x="19593" y="21898"/>
                        <a:pt x="20746" y="21898"/>
                        <a:pt x="20746" y="21898"/>
                      </a:cubicBezTo>
                      <a:cubicBezTo>
                        <a:pt x="20746" y="21898"/>
                        <a:pt x="20746" y="21898"/>
                        <a:pt x="20746" y="21898"/>
                      </a:cubicBezTo>
                      <a:cubicBezTo>
                        <a:pt x="20746" y="21898"/>
                        <a:pt x="21898" y="21898"/>
                        <a:pt x="21898" y="21898"/>
                      </a:cubicBezTo>
                      <a:lnTo>
                        <a:pt x="21898" y="21898"/>
                      </a:lnTo>
                      <a:cubicBezTo>
                        <a:pt x="21898" y="21898"/>
                        <a:pt x="23051" y="21898"/>
                        <a:pt x="23051" y="21898"/>
                      </a:cubicBezTo>
                      <a:lnTo>
                        <a:pt x="23051" y="21898"/>
                      </a:lnTo>
                      <a:cubicBezTo>
                        <a:pt x="23051" y="21898"/>
                        <a:pt x="24203" y="21898"/>
                        <a:pt x="24203" y="21898"/>
                      </a:cubicBezTo>
                      <a:lnTo>
                        <a:pt x="39186" y="13830"/>
                      </a:lnTo>
                      <a:cubicBezTo>
                        <a:pt x="39186" y="13830"/>
                        <a:pt x="39186" y="13830"/>
                        <a:pt x="40338" y="13830"/>
                      </a:cubicBezTo>
                      <a:lnTo>
                        <a:pt x="14983" y="0"/>
                      </a:lnTo>
                      <a:lnTo>
                        <a:pt x="13830" y="2304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11708458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818" name="Freeform: Shape 4817">
                  <a:extLst>
                    <a:ext uri="{FF2B5EF4-FFF2-40B4-BE49-F238E27FC236}">
                      <a16:creationId xmlns:a16="http://schemas.microsoft.com/office/drawing/2014/main" id="{E9A3533A-ABC8-5C00-4A6F-17934C30A215}"/>
                    </a:ext>
                  </a:extLst>
                </p:cNvPr>
                <p:cNvSpPr/>
                <p:nvPr/>
              </p:nvSpPr>
              <p:spPr>
                <a:xfrm>
                  <a:off x="8785418" y="8816139"/>
                  <a:ext cx="34575" cy="20745"/>
                </a:xfrm>
                <a:custGeom>
                  <a:avLst/>
                  <a:gdLst>
                    <a:gd name="connsiteX0" fmla="*/ 34576 w 34575"/>
                    <a:gd name="connsiteY0" fmla="*/ 10372 h 20745"/>
                    <a:gd name="connsiteX1" fmla="*/ 34576 w 34575"/>
                    <a:gd name="connsiteY1" fmla="*/ 10372 h 20745"/>
                    <a:gd name="connsiteX2" fmla="*/ 34576 w 34575"/>
                    <a:gd name="connsiteY2" fmla="*/ 10372 h 20745"/>
                    <a:gd name="connsiteX3" fmla="*/ 34576 w 34575"/>
                    <a:gd name="connsiteY3" fmla="*/ 10372 h 20745"/>
                    <a:gd name="connsiteX4" fmla="*/ 34576 w 34575"/>
                    <a:gd name="connsiteY4" fmla="*/ 10372 h 20745"/>
                    <a:gd name="connsiteX5" fmla="*/ 33423 w 34575"/>
                    <a:gd name="connsiteY5" fmla="*/ 10372 h 20745"/>
                    <a:gd name="connsiteX6" fmla="*/ 33423 w 34575"/>
                    <a:gd name="connsiteY6" fmla="*/ 10372 h 20745"/>
                    <a:gd name="connsiteX7" fmla="*/ 33423 w 34575"/>
                    <a:gd name="connsiteY7" fmla="*/ 10372 h 20745"/>
                    <a:gd name="connsiteX8" fmla="*/ 33423 w 34575"/>
                    <a:gd name="connsiteY8" fmla="*/ 10372 h 20745"/>
                    <a:gd name="connsiteX9" fmla="*/ 32271 w 34575"/>
                    <a:gd name="connsiteY9" fmla="*/ 10372 h 20745"/>
                    <a:gd name="connsiteX10" fmla="*/ 13830 w 34575"/>
                    <a:gd name="connsiteY10" fmla="*/ 0 h 20745"/>
                    <a:gd name="connsiteX11" fmla="*/ 13830 w 34575"/>
                    <a:gd name="connsiteY11" fmla="*/ 0 h 20745"/>
                    <a:gd name="connsiteX12" fmla="*/ 13830 w 34575"/>
                    <a:gd name="connsiteY12" fmla="*/ 0 h 20745"/>
                    <a:gd name="connsiteX13" fmla="*/ 13830 w 34575"/>
                    <a:gd name="connsiteY13" fmla="*/ 3457 h 20745"/>
                    <a:gd name="connsiteX14" fmla="*/ 12677 w 34575"/>
                    <a:gd name="connsiteY14" fmla="*/ 4610 h 20745"/>
                    <a:gd name="connsiteX15" fmla="*/ 0 w 34575"/>
                    <a:gd name="connsiteY15" fmla="*/ 11525 h 20745"/>
                    <a:gd name="connsiteX16" fmla="*/ 1152 w 34575"/>
                    <a:gd name="connsiteY16" fmla="*/ 12677 h 20745"/>
                    <a:gd name="connsiteX17" fmla="*/ 14983 w 34575"/>
                    <a:gd name="connsiteY17" fmla="*/ 20745 h 20745"/>
                    <a:gd name="connsiteX18" fmla="*/ 16135 w 34575"/>
                    <a:gd name="connsiteY18" fmla="*/ 20745 h 20745"/>
                    <a:gd name="connsiteX19" fmla="*/ 16135 w 34575"/>
                    <a:gd name="connsiteY19" fmla="*/ 20745 h 20745"/>
                    <a:gd name="connsiteX20" fmla="*/ 17288 w 34575"/>
                    <a:gd name="connsiteY20" fmla="*/ 20745 h 20745"/>
                    <a:gd name="connsiteX21" fmla="*/ 17288 w 34575"/>
                    <a:gd name="connsiteY21" fmla="*/ 20745 h 20745"/>
                    <a:gd name="connsiteX22" fmla="*/ 18440 w 34575"/>
                    <a:gd name="connsiteY22" fmla="*/ 20745 h 20745"/>
                    <a:gd name="connsiteX23" fmla="*/ 18440 w 34575"/>
                    <a:gd name="connsiteY23" fmla="*/ 20745 h 20745"/>
                    <a:gd name="connsiteX24" fmla="*/ 19593 w 34575"/>
                    <a:gd name="connsiteY24" fmla="*/ 20745 h 20745"/>
                    <a:gd name="connsiteX25" fmla="*/ 34576 w 34575"/>
                    <a:gd name="connsiteY25" fmla="*/ 12677 h 20745"/>
                    <a:gd name="connsiteX26" fmla="*/ 34576 w 34575"/>
                    <a:gd name="connsiteY26" fmla="*/ 10372 h 20745"/>
                    <a:gd name="connsiteX27" fmla="*/ 34576 w 34575"/>
                    <a:gd name="connsiteY27" fmla="*/ 10372 h 20745"/>
                    <a:gd name="connsiteX28" fmla="*/ 34576 w 34575"/>
                    <a:gd name="connsiteY28" fmla="*/ 10372 h 207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34575" h="20745">
                      <a:moveTo>
                        <a:pt x="34576" y="10372"/>
                      </a:moveTo>
                      <a:cubicBezTo>
                        <a:pt x="34576" y="10372"/>
                        <a:pt x="34576" y="10372"/>
                        <a:pt x="34576" y="10372"/>
                      </a:cubicBezTo>
                      <a:lnTo>
                        <a:pt x="34576" y="10372"/>
                      </a:lnTo>
                      <a:cubicBezTo>
                        <a:pt x="34576" y="10372"/>
                        <a:pt x="34576" y="10372"/>
                        <a:pt x="34576" y="10372"/>
                      </a:cubicBezTo>
                      <a:cubicBezTo>
                        <a:pt x="34576" y="10372"/>
                        <a:pt x="33423" y="10372"/>
                        <a:pt x="34576" y="10372"/>
                      </a:cubicBezTo>
                      <a:cubicBezTo>
                        <a:pt x="33423" y="10372"/>
                        <a:pt x="33423" y="10372"/>
                        <a:pt x="33423" y="10372"/>
                      </a:cubicBezTo>
                      <a:cubicBezTo>
                        <a:pt x="33423" y="10372"/>
                        <a:pt x="33423" y="10372"/>
                        <a:pt x="33423" y="10372"/>
                      </a:cubicBezTo>
                      <a:cubicBezTo>
                        <a:pt x="33423" y="10372"/>
                        <a:pt x="33423" y="10372"/>
                        <a:pt x="33423" y="10372"/>
                      </a:cubicBezTo>
                      <a:cubicBezTo>
                        <a:pt x="33423" y="10372"/>
                        <a:pt x="33423" y="10372"/>
                        <a:pt x="33423" y="10372"/>
                      </a:cubicBezTo>
                      <a:cubicBezTo>
                        <a:pt x="33423" y="10372"/>
                        <a:pt x="32271" y="10372"/>
                        <a:pt x="32271" y="10372"/>
                      </a:cubicBezTo>
                      <a:lnTo>
                        <a:pt x="13830" y="0"/>
                      </a:lnTo>
                      <a:lnTo>
                        <a:pt x="13830" y="0"/>
                      </a:lnTo>
                      <a:cubicBezTo>
                        <a:pt x="13830" y="0"/>
                        <a:pt x="13830" y="0"/>
                        <a:pt x="13830" y="0"/>
                      </a:cubicBezTo>
                      <a:lnTo>
                        <a:pt x="13830" y="3457"/>
                      </a:lnTo>
                      <a:cubicBezTo>
                        <a:pt x="13830" y="3457"/>
                        <a:pt x="13830" y="4610"/>
                        <a:pt x="12677" y="4610"/>
                      </a:cubicBezTo>
                      <a:lnTo>
                        <a:pt x="0" y="11525"/>
                      </a:lnTo>
                      <a:cubicBezTo>
                        <a:pt x="0" y="11525"/>
                        <a:pt x="0" y="11525"/>
                        <a:pt x="1152" y="12677"/>
                      </a:cubicBezTo>
                      <a:lnTo>
                        <a:pt x="14983" y="20745"/>
                      </a:lnTo>
                      <a:cubicBezTo>
                        <a:pt x="14983" y="20745"/>
                        <a:pt x="16135" y="20745"/>
                        <a:pt x="16135" y="20745"/>
                      </a:cubicBezTo>
                      <a:cubicBezTo>
                        <a:pt x="16135" y="20745"/>
                        <a:pt x="16135" y="20745"/>
                        <a:pt x="16135" y="20745"/>
                      </a:cubicBezTo>
                      <a:cubicBezTo>
                        <a:pt x="16135" y="20745"/>
                        <a:pt x="17288" y="20745"/>
                        <a:pt x="17288" y="20745"/>
                      </a:cubicBezTo>
                      <a:lnTo>
                        <a:pt x="17288" y="20745"/>
                      </a:lnTo>
                      <a:cubicBezTo>
                        <a:pt x="17288" y="20745"/>
                        <a:pt x="18440" y="20745"/>
                        <a:pt x="18440" y="20745"/>
                      </a:cubicBezTo>
                      <a:lnTo>
                        <a:pt x="18440" y="20745"/>
                      </a:lnTo>
                      <a:cubicBezTo>
                        <a:pt x="18440" y="20745"/>
                        <a:pt x="19593" y="20745"/>
                        <a:pt x="19593" y="20745"/>
                      </a:cubicBezTo>
                      <a:lnTo>
                        <a:pt x="34576" y="12677"/>
                      </a:lnTo>
                      <a:cubicBezTo>
                        <a:pt x="34576" y="11525"/>
                        <a:pt x="34576" y="10372"/>
                        <a:pt x="34576" y="10372"/>
                      </a:cubicBezTo>
                      <a:lnTo>
                        <a:pt x="34576" y="10372"/>
                      </a:lnTo>
                      <a:cubicBezTo>
                        <a:pt x="34576" y="10372"/>
                        <a:pt x="34576" y="10372"/>
                        <a:pt x="34576" y="1037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11708459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819" name="Freeform: Shape 4818">
                  <a:extLst>
                    <a:ext uri="{FF2B5EF4-FFF2-40B4-BE49-F238E27FC236}">
                      <a16:creationId xmlns:a16="http://schemas.microsoft.com/office/drawing/2014/main" id="{33C90303-0920-7EF5-F658-F406AF09625B}"/>
                    </a:ext>
                  </a:extLst>
                </p:cNvPr>
                <p:cNvSpPr/>
                <p:nvPr/>
              </p:nvSpPr>
              <p:spPr>
                <a:xfrm>
                  <a:off x="8763519" y="8801155"/>
                  <a:ext cx="34575" cy="21898"/>
                </a:xfrm>
                <a:custGeom>
                  <a:avLst/>
                  <a:gdLst>
                    <a:gd name="connsiteX0" fmla="*/ 34576 w 34575"/>
                    <a:gd name="connsiteY0" fmla="*/ 12678 h 21898"/>
                    <a:gd name="connsiteX1" fmla="*/ 34576 w 34575"/>
                    <a:gd name="connsiteY1" fmla="*/ 12678 h 21898"/>
                    <a:gd name="connsiteX2" fmla="*/ 34576 w 34575"/>
                    <a:gd name="connsiteY2" fmla="*/ 12678 h 21898"/>
                    <a:gd name="connsiteX3" fmla="*/ 34576 w 34575"/>
                    <a:gd name="connsiteY3" fmla="*/ 9221 h 21898"/>
                    <a:gd name="connsiteX4" fmla="*/ 33424 w 34575"/>
                    <a:gd name="connsiteY4" fmla="*/ 10373 h 21898"/>
                    <a:gd name="connsiteX5" fmla="*/ 33424 w 34575"/>
                    <a:gd name="connsiteY5" fmla="*/ 10373 h 21898"/>
                    <a:gd name="connsiteX6" fmla="*/ 33424 w 34575"/>
                    <a:gd name="connsiteY6" fmla="*/ 10373 h 21898"/>
                    <a:gd name="connsiteX7" fmla="*/ 33424 w 34575"/>
                    <a:gd name="connsiteY7" fmla="*/ 10373 h 21898"/>
                    <a:gd name="connsiteX8" fmla="*/ 33424 w 34575"/>
                    <a:gd name="connsiteY8" fmla="*/ 10373 h 21898"/>
                    <a:gd name="connsiteX9" fmla="*/ 33424 w 34575"/>
                    <a:gd name="connsiteY9" fmla="*/ 10373 h 21898"/>
                    <a:gd name="connsiteX10" fmla="*/ 33424 w 34575"/>
                    <a:gd name="connsiteY10" fmla="*/ 10373 h 21898"/>
                    <a:gd name="connsiteX11" fmla="*/ 33424 w 34575"/>
                    <a:gd name="connsiteY11" fmla="*/ 10373 h 21898"/>
                    <a:gd name="connsiteX12" fmla="*/ 33424 w 34575"/>
                    <a:gd name="connsiteY12" fmla="*/ 10373 h 21898"/>
                    <a:gd name="connsiteX13" fmla="*/ 33424 w 34575"/>
                    <a:gd name="connsiteY13" fmla="*/ 10373 h 21898"/>
                    <a:gd name="connsiteX14" fmla="*/ 33424 w 34575"/>
                    <a:gd name="connsiteY14" fmla="*/ 10373 h 21898"/>
                    <a:gd name="connsiteX15" fmla="*/ 33424 w 34575"/>
                    <a:gd name="connsiteY15" fmla="*/ 10373 h 21898"/>
                    <a:gd name="connsiteX16" fmla="*/ 33424 w 34575"/>
                    <a:gd name="connsiteY16" fmla="*/ 10373 h 21898"/>
                    <a:gd name="connsiteX17" fmla="*/ 33424 w 34575"/>
                    <a:gd name="connsiteY17" fmla="*/ 10373 h 21898"/>
                    <a:gd name="connsiteX18" fmla="*/ 33424 w 34575"/>
                    <a:gd name="connsiteY18" fmla="*/ 10373 h 21898"/>
                    <a:gd name="connsiteX19" fmla="*/ 33424 w 34575"/>
                    <a:gd name="connsiteY19" fmla="*/ 10373 h 21898"/>
                    <a:gd name="connsiteX20" fmla="*/ 33424 w 34575"/>
                    <a:gd name="connsiteY20" fmla="*/ 10373 h 21898"/>
                    <a:gd name="connsiteX21" fmla="*/ 32271 w 34575"/>
                    <a:gd name="connsiteY21" fmla="*/ 10373 h 21898"/>
                    <a:gd name="connsiteX22" fmla="*/ 13830 w 34575"/>
                    <a:gd name="connsiteY22" fmla="*/ 0 h 21898"/>
                    <a:gd name="connsiteX23" fmla="*/ 13830 w 34575"/>
                    <a:gd name="connsiteY23" fmla="*/ 0 h 21898"/>
                    <a:gd name="connsiteX24" fmla="*/ 13830 w 34575"/>
                    <a:gd name="connsiteY24" fmla="*/ 0 h 21898"/>
                    <a:gd name="connsiteX25" fmla="*/ 13830 w 34575"/>
                    <a:gd name="connsiteY25" fmla="*/ 3458 h 21898"/>
                    <a:gd name="connsiteX26" fmla="*/ 12678 w 34575"/>
                    <a:gd name="connsiteY26" fmla="*/ 4610 h 21898"/>
                    <a:gd name="connsiteX27" fmla="*/ 0 w 34575"/>
                    <a:gd name="connsiteY27" fmla="*/ 11525 h 21898"/>
                    <a:gd name="connsiteX28" fmla="*/ 1153 w 34575"/>
                    <a:gd name="connsiteY28" fmla="*/ 11525 h 21898"/>
                    <a:gd name="connsiteX29" fmla="*/ 19593 w 34575"/>
                    <a:gd name="connsiteY29" fmla="*/ 21898 h 21898"/>
                    <a:gd name="connsiteX30" fmla="*/ 20746 w 34575"/>
                    <a:gd name="connsiteY30" fmla="*/ 21898 h 21898"/>
                    <a:gd name="connsiteX31" fmla="*/ 20746 w 34575"/>
                    <a:gd name="connsiteY31" fmla="*/ 21898 h 21898"/>
                    <a:gd name="connsiteX32" fmla="*/ 21898 w 34575"/>
                    <a:gd name="connsiteY32" fmla="*/ 21898 h 21898"/>
                    <a:gd name="connsiteX33" fmla="*/ 21898 w 34575"/>
                    <a:gd name="connsiteY33" fmla="*/ 21898 h 21898"/>
                    <a:gd name="connsiteX34" fmla="*/ 23051 w 34575"/>
                    <a:gd name="connsiteY34" fmla="*/ 21898 h 21898"/>
                    <a:gd name="connsiteX35" fmla="*/ 23051 w 34575"/>
                    <a:gd name="connsiteY35" fmla="*/ 21898 h 21898"/>
                    <a:gd name="connsiteX36" fmla="*/ 24203 w 34575"/>
                    <a:gd name="connsiteY36" fmla="*/ 21898 h 21898"/>
                    <a:gd name="connsiteX37" fmla="*/ 34576 w 34575"/>
                    <a:gd name="connsiteY37" fmla="*/ 12678 h 21898"/>
                    <a:gd name="connsiteX38" fmla="*/ 34576 w 34575"/>
                    <a:gd name="connsiteY38" fmla="*/ 12678 h 21898"/>
                    <a:gd name="connsiteX39" fmla="*/ 34576 w 34575"/>
                    <a:gd name="connsiteY39" fmla="*/ 12678 h 21898"/>
                    <a:gd name="connsiteX40" fmla="*/ 34576 w 34575"/>
                    <a:gd name="connsiteY40" fmla="*/ 12678 h 218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</a:cxnLst>
                  <a:rect l="l" t="t" r="r" b="b"/>
                  <a:pathLst>
                    <a:path w="34575" h="21898">
                      <a:moveTo>
                        <a:pt x="34576" y="12678"/>
                      </a:moveTo>
                      <a:cubicBezTo>
                        <a:pt x="34576" y="12678"/>
                        <a:pt x="34576" y="12678"/>
                        <a:pt x="34576" y="12678"/>
                      </a:cubicBezTo>
                      <a:lnTo>
                        <a:pt x="34576" y="12678"/>
                      </a:lnTo>
                      <a:lnTo>
                        <a:pt x="34576" y="9221"/>
                      </a:lnTo>
                      <a:lnTo>
                        <a:pt x="33424" y="10373"/>
                      </a:lnTo>
                      <a:cubicBezTo>
                        <a:pt x="33424" y="10373"/>
                        <a:pt x="33424" y="10373"/>
                        <a:pt x="33424" y="10373"/>
                      </a:cubicBezTo>
                      <a:cubicBezTo>
                        <a:pt x="33424" y="10373"/>
                        <a:pt x="33424" y="10373"/>
                        <a:pt x="33424" y="10373"/>
                      </a:cubicBezTo>
                      <a:cubicBezTo>
                        <a:pt x="33424" y="10373"/>
                        <a:pt x="33424" y="10373"/>
                        <a:pt x="33424" y="10373"/>
                      </a:cubicBezTo>
                      <a:lnTo>
                        <a:pt x="33424" y="10373"/>
                      </a:lnTo>
                      <a:cubicBezTo>
                        <a:pt x="33424" y="10373"/>
                        <a:pt x="33424" y="10373"/>
                        <a:pt x="33424" y="10373"/>
                      </a:cubicBezTo>
                      <a:cubicBezTo>
                        <a:pt x="33424" y="10373"/>
                        <a:pt x="33424" y="10373"/>
                        <a:pt x="33424" y="10373"/>
                      </a:cubicBezTo>
                      <a:cubicBezTo>
                        <a:pt x="33424" y="10373"/>
                        <a:pt x="33424" y="10373"/>
                        <a:pt x="33424" y="10373"/>
                      </a:cubicBezTo>
                      <a:cubicBezTo>
                        <a:pt x="33424" y="10373"/>
                        <a:pt x="33424" y="10373"/>
                        <a:pt x="33424" y="10373"/>
                      </a:cubicBezTo>
                      <a:cubicBezTo>
                        <a:pt x="33424" y="10373"/>
                        <a:pt x="33424" y="10373"/>
                        <a:pt x="33424" y="10373"/>
                      </a:cubicBezTo>
                      <a:lnTo>
                        <a:pt x="33424" y="10373"/>
                      </a:lnTo>
                      <a:cubicBezTo>
                        <a:pt x="33424" y="10373"/>
                        <a:pt x="33424" y="10373"/>
                        <a:pt x="33424" y="10373"/>
                      </a:cubicBezTo>
                      <a:cubicBezTo>
                        <a:pt x="33424" y="10373"/>
                        <a:pt x="33424" y="10373"/>
                        <a:pt x="33424" y="10373"/>
                      </a:cubicBezTo>
                      <a:cubicBezTo>
                        <a:pt x="33424" y="10373"/>
                        <a:pt x="33424" y="10373"/>
                        <a:pt x="33424" y="10373"/>
                      </a:cubicBezTo>
                      <a:cubicBezTo>
                        <a:pt x="33424" y="10373"/>
                        <a:pt x="33424" y="10373"/>
                        <a:pt x="33424" y="10373"/>
                      </a:cubicBezTo>
                      <a:cubicBezTo>
                        <a:pt x="33424" y="10373"/>
                        <a:pt x="33424" y="10373"/>
                        <a:pt x="33424" y="10373"/>
                      </a:cubicBezTo>
                      <a:cubicBezTo>
                        <a:pt x="33424" y="10373"/>
                        <a:pt x="33424" y="10373"/>
                        <a:pt x="33424" y="10373"/>
                      </a:cubicBezTo>
                      <a:cubicBezTo>
                        <a:pt x="33424" y="10373"/>
                        <a:pt x="33424" y="10373"/>
                        <a:pt x="32271" y="10373"/>
                      </a:cubicBezTo>
                      <a:lnTo>
                        <a:pt x="13830" y="0"/>
                      </a:lnTo>
                      <a:lnTo>
                        <a:pt x="13830" y="0"/>
                      </a:lnTo>
                      <a:cubicBezTo>
                        <a:pt x="13830" y="0"/>
                        <a:pt x="13830" y="0"/>
                        <a:pt x="13830" y="0"/>
                      </a:cubicBezTo>
                      <a:lnTo>
                        <a:pt x="13830" y="3458"/>
                      </a:lnTo>
                      <a:cubicBezTo>
                        <a:pt x="13830" y="3458"/>
                        <a:pt x="13830" y="4610"/>
                        <a:pt x="12678" y="4610"/>
                      </a:cubicBezTo>
                      <a:lnTo>
                        <a:pt x="0" y="11525"/>
                      </a:lnTo>
                      <a:cubicBezTo>
                        <a:pt x="0" y="11525"/>
                        <a:pt x="0" y="11525"/>
                        <a:pt x="1153" y="11525"/>
                      </a:cubicBezTo>
                      <a:lnTo>
                        <a:pt x="19593" y="21898"/>
                      </a:lnTo>
                      <a:cubicBezTo>
                        <a:pt x="19593" y="21898"/>
                        <a:pt x="20746" y="21898"/>
                        <a:pt x="20746" y="21898"/>
                      </a:cubicBezTo>
                      <a:cubicBezTo>
                        <a:pt x="20746" y="21898"/>
                        <a:pt x="20746" y="21898"/>
                        <a:pt x="20746" y="21898"/>
                      </a:cubicBezTo>
                      <a:cubicBezTo>
                        <a:pt x="20746" y="21898"/>
                        <a:pt x="21898" y="21898"/>
                        <a:pt x="21898" y="21898"/>
                      </a:cubicBezTo>
                      <a:lnTo>
                        <a:pt x="21898" y="21898"/>
                      </a:lnTo>
                      <a:cubicBezTo>
                        <a:pt x="21898" y="21898"/>
                        <a:pt x="23051" y="21898"/>
                        <a:pt x="23051" y="21898"/>
                      </a:cubicBezTo>
                      <a:lnTo>
                        <a:pt x="23051" y="21898"/>
                      </a:lnTo>
                      <a:cubicBezTo>
                        <a:pt x="23051" y="21898"/>
                        <a:pt x="24203" y="21898"/>
                        <a:pt x="24203" y="21898"/>
                      </a:cubicBezTo>
                      <a:lnTo>
                        <a:pt x="34576" y="12678"/>
                      </a:lnTo>
                      <a:cubicBezTo>
                        <a:pt x="33424" y="13830"/>
                        <a:pt x="34576" y="13830"/>
                        <a:pt x="34576" y="12678"/>
                      </a:cubicBezTo>
                      <a:cubicBezTo>
                        <a:pt x="34576" y="13830"/>
                        <a:pt x="34576" y="13830"/>
                        <a:pt x="34576" y="12678"/>
                      </a:cubicBezTo>
                      <a:cubicBezTo>
                        <a:pt x="34576" y="12678"/>
                        <a:pt x="34576" y="12678"/>
                        <a:pt x="34576" y="12678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11708457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820" name="Freeform: Shape 4819">
                  <a:extLst>
                    <a:ext uri="{FF2B5EF4-FFF2-40B4-BE49-F238E27FC236}">
                      <a16:creationId xmlns:a16="http://schemas.microsoft.com/office/drawing/2014/main" id="{D7CC4E9D-85CA-82ED-7792-D1F5A5E97D9B}"/>
                    </a:ext>
                  </a:extLst>
                </p:cNvPr>
                <p:cNvSpPr/>
                <p:nvPr/>
              </p:nvSpPr>
              <p:spPr>
                <a:xfrm>
                  <a:off x="8737012" y="8787326"/>
                  <a:ext cx="34575" cy="23050"/>
                </a:xfrm>
                <a:custGeom>
                  <a:avLst/>
                  <a:gdLst>
                    <a:gd name="connsiteX0" fmla="*/ 34576 w 34575"/>
                    <a:gd name="connsiteY0" fmla="*/ 12677 h 23050"/>
                    <a:gd name="connsiteX1" fmla="*/ 34576 w 34575"/>
                    <a:gd name="connsiteY1" fmla="*/ 12677 h 23050"/>
                    <a:gd name="connsiteX2" fmla="*/ 34576 w 34575"/>
                    <a:gd name="connsiteY2" fmla="*/ 12677 h 23050"/>
                    <a:gd name="connsiteX3" fmla="*/ 34576 w 34575"/>
                    <a:gd name="connsiteY3" fmla="*/ 9220 h 23050"/>
                    <a:gd name="connsiteX4" fmla="*/ 33423 w 34575"/>
                    <a:gd name="connsiteY4" fmla="*/ 10372 h 23050"/>
                    <a:gd name="connsiteX5" fmla="*/ 33423 w 34575"/>
                    <a:gd name="connsiteY5" fmla="*/ 10372 h 23050"/>
                    <a:gd name="connsiteX6" fmla="*/ 33423 w 34575"/>
                    <a:gd name="connsiteY6" fmla="*/ 10372 h 23050"/>
                    <a:gd name="connsiteX7" fmla="*/ 33423 w 34575"/>
                    <a:gd name="connsiteY7" fmla="*/ 10372 h 23050"/>
                    <a:gd name="connsiteX8" fmla="*/ 33423 w 34575"/>
                    <a:gd name="connsiteY8" fmla="*/ 10372 h 23050"/>
                    <a:gd name="connsiteX9" fmla="*/ 33423 w 34575"/>
                    <a:gd name="connsiteY9" fmla="*/ 10372 h 23050"/>
                    <a:gd name="connsiteX10" fmla="*/ 33423 w 34575"/>
                    <a:gd name="connsiteY10" fmla="*/ 10372 h 23050"/>
                    <a:gd name="connsiteX11" fmla="*/ 33423 w 34575"/>
                    <a:gd name="connsiteY11" fmla="*/ 10372 h 23050"/>
                    <a:gd name="connsiteX12" fmla="*/ 33423 w 34575"/>
                    <a:gd name="connsiteY12" fmla="*/ 10372 h 23050"/>
                    <a:gd name="connsiteX13" fmla="*/ 33423 w 34575"/>
                    <a:gd name="connsiteY13" fmla="*/ 10372 h 23050"/>
                    <a:gd name="connsiteX14" fmla="*/ 33423 w 34575"/>
                    <a:gd name="connsiteY14" fmla="*/ 10372 h 23050"/>
                    <a:gd name="connsiteX15" fmla="*/ 33423 w 34575"/>
                    <a:gd name="connsiteY15" fmla="*/ 10372 h 23050"/>
                    <a:gd name="connsiteX16" fmla="*/ 33423 w 34575"/>
                    <a:gd name="connsiteY16" fmla="*/ 10372 h 23050"/>
                    <a:gd name="connsiteX17" fmla="*/ 33423 w 34575"/>
                    <a:gd name="connsiteY17" fmla="*/ 10372 h 23050"/>
                    <a:gd name="connsiteX18" fmla="*/ 33423 w 34575"/>
                    <a:gd name="connsiteY18" fmla="*/ 10372 h 23050"/>
                    <a:gd name="connsiteX19" fmla="*/ 33423 w 34575"/>
                    <a:gd name="connsiteY19" fmla="*/ 10372 h 23050"/>
                    <a:gd name="connsiteX20" fmla="*/ 33423 w 34575"/>
                    <a:gd name="connsiteY20" fmla="*/ 10372 h 23050"/>
                    <a:gd name="connsiteX21" fmla="*/ 32271 w 34575"/>
                    <a:gd name="connsiteY21" fmla="*/ 10372 h 23050"/>
                    <a:gd name="connsiteX22" fmla="*/ 13830 w 34575"/>
                    <a:gd name="connsiteY22" fmla="*/ 0 h 23050"/>
                    <a:gd name="connsiteX23" fmla="*/ 13830 w 34575"/>
                    <a:gd name="connsiteY23" fmla="*/ 0 h 23050"/>
                    <a:gd name="connsiteX24" fmla="*/ 13830 w 34575"/>
                    <a:gd name="connsiteY24" fmla="*/ 0 h 23050"/>
                    <a:gd name="connsiteX25" fmla="*/ 13830 w 34575"/>
                    <a:gd name="connsiteY25" fmla="*/ 3457 h 23050"/>
                    <a:gd name="connsiteX26" fmla="*/ 12678 w 34575"/>
                    <a:gd name="connsiteY26" fmla="*/ 4610 h 23050"/>
                    <a:gd name="connsiteX27" fmla="*/ 0 w 34575"/>
                    <a:gd name="connsiteY27" fmla="*/ 11525 h 23050"/>
                    <a:gd name="connsiteX28" fmla="*/ 1153 w 34575"/>
                    <a:gd name="connsiteY28" fmla="*/ 12677 h 23050"/>
                    <a:gd name="connsiteX29" fmla="*/ 19593 w 34575"/>
                    <a:gd name="connsiteY29" fmla="*/ 23051 h 23050"/>
                    <a:gd name="connsiteX30" fmla="*/ 20745 w 34575"/>
                    <a:gd name="connsiteY30" fmla="*/ 23051 h 23050"/>
                    <a:gd name="connsiteX31" fmla="*/ 20745 w 34575"/>
                    <a:gd name="connsiteY31" fmla="*/ 23051 h 23050"/>
                    <a:gd name="connsiteX32" fmla="*/ 21898 w 34575"/>
                    <a:gd name="connsiteY32" fmla="*/ 23051 h 23050"/>
                    <a:gd name="connsiteX33" fmla="*/ 21898 w 34575"/>
                    <a:gd name="connsiteY33" fmla="*/ 23051 h 23050"/>
                    <a:gd name="connsiteX34" fmla="*/ 23051 w 34575"/>
                    <a:gd name="connsiteY34" fmla="*/ 23051 h 23050"/>
                    <a:gd name="connsiteX35" fmla="*/ 23051 w 34575"/>
                    <a:gd name="connsiteY35" fmla="*/ 23051 h 23050"/>
                    <a:gd name="connsiteX36" fmla="*/ 24203 w 34575"/>
                    <a:gd name="connsiteY36" fmla="*/ 23051 h 23050"/>
                    <a:gd name="connsiteX37" fmla="*/ 34576 w 34575"/>
                    <a:gd name="connsiteY37" fmla="*/ 12677 h 23050"/>
                    <a:gd name="connsiteX38" fmla="*/ 34576 w 34575"/>
                    <a:gd name="connsiteY38" fmla="*/ 12677 h 23050"/>
                    <a:gd name="connsiteX39" fmla="*/ 34576 w 34575"/>
                    <a:gd name="connsiteY39" fmla="*/ 12677 h 23050"/>
                    <a:gd name="connsiteX40" fmla="*/ 34576 w 34575"/>
                    <a:gd name="connsiteY40" fmla="*/ 12677 h 23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</a:cxnLst>
                  <a:rect l="l" t="t" r="r" b="b"/>
                  <a:pathLst>
                    <a:path w="34575" h="23050">
                      <a:moveTo>
                        <a:pt x="34576" y="12677"/>
                      </a:moveTo>
                      <a:cubicBezTo>
                        <a:pt x="34576" y="12677"/>
                        <a:pt x="34576" y="12677"/>
                        <a:pt x="34576" y="12677"/>
                      </a:cubicBezTo>
                      <a:lnTo>
                        <a:pt x="34576" y="12677"/>
                      </a:lnTo>
                      <a:lnTo>
                        <a:pt x="34576" y="9220"/>
                      </a:lnTo>
                      <a:lnTo>
                        <a:pt x="33423" y="10372"/>
                      </a:lnTo>
                      <a:cubicBezTo>
                        <a:pt x="33423" y="10372"/>
                        <a:pt x="33423" y="10372"/>
                        <a:pt x="33423" y="10372"/>
                      </a:cubicBezTo>
                      <a:cubicBezTo>
                        <a:pt x="33423" y="10372"/>
                        <a:pt x="33423" y="10372"/>
                        <a:pt x="33423" y="10372"/>
                      </a:cubicBezTo>
                      <a:cubicBezTo>
                        <a:pt x="33423" y="10372"/>
                        <a:pt x="33423" y="10372"/>
                        <a:pt x="33423" y="10372"/>
                      </a:cubicBezTo>
                      <a:lnTo>
                        <a:pt x="33423" y="10372"/>
                      </a:lnTo>
                      <a:cubicBezTo>
                        <a:pt x="33423" y="10372"/>
                        <a:pt x="33423" y="10372"/>
                        <a:pt x="33423" y="10372"/>
                      </a:cubicBezTo>
                      <a:cubicBezTo>
                        <a:pt x="33423" y="10372"/>
                        <a:pt x="33423" y="10372"/>
                        <a:pt x="33423" y="10372"/>
                      </a:cubicBezTo>
                      <a:cubicBezTo>
                        <a:pt x="33423" y="10372"/>
                        <a:pt x="33423" y="10372"/>
                        <a:pt x="33423" y="10372"/>
                      </a:cubicBezTo>
                      <a:cubicBezTo>
                        <a:pt x="33423" y="10372"/>
                        <a:pt x="33423" y="10372"/>
                        <a:pt x="33423" y="10372"/>
                      </a:cubicBezTo>
                      <a:cubicBezTo>
                        <a:pt x="33423" y="10372"/>
                        <a:pt x="33423" y="10372"/>
                        <a:pt x="33423" y="10372"/>
                      </a:cubicBezTo>
                      <a:lnTo>
                        <a:pt x="33423" y="10372"/>
                      </a:lnTo>
                      <a:cubicBezTo>
                        <a:pt x="33423" y="10372"/>
                        <a:pt x="33423" y="10372"/>
                        <a:pt x="33423" y="10372"/>
                      </a:cubicBezTo>
                      <a:cubicBezTo>
                        <a:pt x="33423" y="10372"/>
                        <a:pt x="33423" y="10372"/>
                        <a:pt x="33423" y="10372"/>
                      </a:cubicBezTo>
                      <a:cubicBezTo>
                        <a:pt x="33423" y="10372"/>
                        <a:pt x="33423" y="10372"/>
                        <a:pt x="33423" y="10372"/>
                      </a:cubicBezTo>
                      <a:cubicBezTo>
                        <a:pt x="33423" y="10372"/>
                        <a:pt x="33423" y="10372"/>
                        <a:pt x="33423" y="10372"/>
                      </a:cubicBezTo>
                      <a:cubicBezTo>
                        <a:pt x="33423" y="10372"/>
                        <a:pt x="33423" y="10372"/>
                        <a:pt x="33423" y="10372"/>
                      </a:cubicBezTo>
                      <a:cubicBezTo>
                        <a:pt x="33423" y="10372"/>
                        <a:pt x="33423" y="10372"/>
                        <a:pt x="33423" y="10372"/>
                      </a:cubicBezTo>
                      <a:cubicBezTo>
                        <a:pt x="33423" y="10372"/>
                        <a:pt x="32271" y="10372"/>
                        <a:pt x="32271" y="10372"/>
                      </a:cubicBezTo>
                      <a:lnTo>
                        <a:pt x="13830" y="0"/>
                      </a:lnTo>
                      <a:lnTo>
                        <a:pt x="13830" y="0"/>
                      </a:lnTo>
                      <a:cubicBezTo>
                        <a:pt x="13830" y="0"/>
                        <a:pt x="13830" y="0"/>
                        <a:pt x="13830" y="0"/>
                      </a:cubicBezTo>
                      <a:lnTo>
                        <a:pt x="13830" y="3457"/>
                      </a:lnTo>
                      <a:cubicBezTo>
                        <a:pt x="13830" y="3457"/>
                        <a:pt x="13830" y="4610"/>
                        <a:pt x="12678" y="4610"/>
                      </a:cubicBezTo>
                      <a:lnTo>
                        <a:pt x="0" y="11525"/>
                      </a:lnTo>
                      <a:cubicBezTo>
                        <a:pt x="0" y="11525"/>
                        <a:pt x="0" y="11525"/>
                        <a:pt x="1153" y="12677"/>
                      </a:cubicBezTo>
                      <a:lnTo>
                        <a:pt x="19593" y="23051"/>
                      </a:lnTo>
                      <a:cubicBezTo>
                        <a:pt x="19593" y="23051"/>
                        <a:pt x="20745" y="23051"/>
                        <a:pt x="20745" y="23051"/>
                      </a:cubicBezTo>
                      <a:cubicBezTo>
                        <a:pt x="20745" y="23051"/>
                        <a:pt x="20745" y="23051"/>
                        <a:pt x="20745" y="23051"/>
                      </a:cubicBezTo>
                      <a:cubicBezTo>
                        <a:pt x="20745" y="23051"/>
                        <a:pt x="21898" y="23051"/>
                        <a:pt x="21898" y="23051"/>
                      </a:cubicBezTo>
                      <a:lnTo>
                        <a:pt x="21898" y="23051"/>
                      </a:lnTo>
                      <a:cubicBezTo>
                        <a:pt x="21898" y="23051"/>
                        <a:pt x="23051" y="23051"/>
                        <a:pt x="23051" y="23051"/>
                      </a:cubicBezTo>
                      <a:lnTo>
                        <a:pt x="23051" y="23051"/>
                      </a:lnTo>
                      <a:cubicBezTo>
                        <a:pt x="23051" y="23051"/>
                        <a:pt x="24203" y="23051"/>
                        <a:pt x="24203" y="23051"/>
                      </a:cubicBezTo>
                      <a:lnTo>
                        <a:pt x="34576" y="12677"/>
                      </a:lnTo>
                      <a:cubicBezTo>
                        <a:pt x="34576" y="12677"/>
                        <a:pt x="34576" y="12677"/>
                        <a:pt x="34576" y="12677"/>
                      </a:cubicBezTo>
                      <a:cubicBezTo>
                        <a:pt x="34576" y="12677"/>
                        <a:pt x="34576" y="12677"/>
                        <a:pt x="34576" y="12677"/>
                      </a:cubicBezTo>
                      <a:cubicBezTo>
                        <a:pt x="34576" y="12677"/>
                        <a:pt x="34576" y="12677"/>
                        <a:pt x="34576" y="1267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11708461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821" name="Freeform: Shape 4820">
                  <a:extLst>
                    <a:ext uri="{FF2B5EF4-FFF2-40B4-BE49-F238E27FC236}">
                      <a16:creationId xmlns:a16="http://schemas.microsoft.com/office/drawing/2014/main" id="{7751CDF2-231D-717B-B403-5389D5188B8D}"/>
                    </a:ext>
                  </a:extLst>
                </p:cNvPr>
                <p:cNvSpPr/>
                <p:nvPr/>
              </p:nvSpPr>
              <p:spPr>
                <a:xfrm>
                  <a:off x="8710504" y="8772342"/>
                  <a:ext cx="34575" cy="23050"/>
                </a:xfrm>
                <a:custGeom>
                  <a:avLst/>
                  <a:gdLst>
                    <a:gd name="connsiteX0" fmla="*/ 34576 w 34575"/>
                    <a:gd name="connsiteY0" fmla="*/ 12678 h 23050"/>
                    <a:gd name="connsiteX1" fmla="*/ 34576 w 34575"/>
                    <a:gd name="connsiteY1" fmla="*/ 12678 h 23050"/>
                    <a:gd name="connsiteX2" fmla="*/ 34576 w 34575"/>
                    <a:gd name="connsiteY2" fmla="*/ 12678 h 23050"/>
                    <a:gd name="connsiteX3" fmla="*/ 34576 w 34575"/>
                    <a:gd name="connsiteY3" fmla="*/ 9221 h 23050"/>
                    <a:gd name="connsiteX4" fmla="*/ 33423 w 34575"/>
                    <a:gd name="connsiteY4" fmla="*/ 10373 h 23050"/>
                    <a:gd name="connsiteX5" fmla="*/ 33423 w 34575"/>
                    <a:gd name="connsiteY5" fmla="*/ 10373 h 23050"/>
                    <a:gd name="connsiteX6" fmla="*/ 33423 w 34575"/>
                    <a:gd name="connsiteY6" fmla="*/ 10373 h 23050"/>
                    <a:gd name="connsiteX7" fmla="*/ 33423 w 34575"/>
                    <a:gd name="connsiteY7" fmla="*/ 10373 h 23050"/>
                    <a:gd name="connsiteX8" fmla="*/ 33423 w 34575"/>
                    <a:gd name="connsiteY8" fmla="*/ 10373 h 23050"/>
                    <a:gd name="connsiteX9" fmla="*/ 33423 w 34575"/>
                    <a:gd name="connsiteY9" fmla="*/ 10373 h 23050"/>
                    <a:gd name="connsiteX10" fmla="*/ 33423 w 34575"/>
                    <a:gd name="connsiteY10" fmla="*/ 10373 h 23050"/>
                    <a:gd name="connsiteX11" fmla="*/ 33423 w 34575"/>
                    <a:gd name="connsiteY11" fmla="*/ 10373 h 23050"/>
                    <a:gd name="connsiteX12" fmla="*/ 33423 w 34575"/>
                    <a:gd name="connsiteY12" fmla="*/ 10373 h 23050"/>
                    <a:gd name="connsiteX13" fmla="*/ 33423 w 34575"/>
                    <a:gd name="connsiteY13" fmla="*/ 10373 h 23050"/>
                    <a:gd name="connsiteX14" fmla="*/ 33423 w 34575"/>
                    <a:gd name="connsiteY14" fmla="*/ 10373 h 23050"/>
                    <a:gd name="connsiteX15" fmla="*/ 33423 w 34575"/>
                    <a:gd name="connsiteY15" fmla="*/ 10373 h 23050"/>
                    <a:gd name="connsiteX16" fmla="*/ 33423 w 34575"/>
                    <a:gd name="connsiteY16" fmla="*/ 10373 h 23050"/>
                    <a:gd name="connsiteX17" fmla="*/ 33423 w 34575"/>
                    <a:gd name="connsiteY17" fmla="*/ 10373 h 23050"/>
                    <a:gd name="connsiteX18" fmla="*/ 33423 w 34575"/>
                    <a:gd name="connsiteY18" fmla="*/ 10373 h 23050"/>
                    <a:gd name="connsiteX19" fmla="*/ 33423 w 34575"/>
                    <a:gd name="connsiteY19" fmla="*/ 10373 h 23050"/>
                    <a:gd name="connsiteX20" fmla="*/ 33423 w 34575"/>
                    <a:gd name="connsiteY20" fmla="*/ 10373 h 23050"/>
                    <a:gd name="connsiteX21" fmla="*/ 32271 w 34575"/>
                    <a:gd name="connsiteY21" fmla="*/ 10373 h 23050"/>
                    <a:gd name="connsiteX22" fmla="*/ 13830 w 34575"/>
                    <a:gd name="connsiteY22" fmla="*/ 0 h 23050"/>
                    <a:gd name="connsiteX23" fmla="*/ 13830 w 34575"/>
                    <a:gd name="connsiteY23" fmla="*/ 0 h 23050"/>
                    <a:gd name="connsiteX24" fmla="*/ 13830 w 34575"/>
                    <a:gd name="connsiteY24" fmla="*/ 0 h 23050"/>
                    <a:gd name="connsiteX25" fmla="*/ 13830 w 34575"/>
                    <a:gd name="connsiteY25" fmla="*/ 3458 h 23050"/>
                    <a:gd name="connsiteX26" fmla="*/ 12677 w 34575"/>
                    <a:gd name="connsiteY26" fmla="*/ 4610 h 23050"/>
                    <a:gd name="connsiteX27" fmla="*/ 0 w 34575"/>
                    <a:gd name="connsiteY27" fmla="*/ 11525 h 23050"/>
                    <a:gd name="connsiteX28" fmla="*/ 1152 w 34575"/>
                    <a:gd name="connsiteY28" fmla="*/ 12678 h 23050"/>
                    <a:gd name="connsiteX29" fmla="*/ 19593 w 34575"/>
                    <a:gd name="connsiteY29" fmla="*/ 23051 h 23050"/>
                    <a:gd name="connsiteX30" fmla="*/ 20745 w 34575"/>
                    <a:gd name="connsiteY30" fmla="*/ 23051 h 23050"/>
                    <a:gd name="connsiteX31" fmla="*/ 20745 w 34575"/>
                    <a:gd name="connsiteY31" fmla="*/ 23051 h 23050"/>
                    <a:gd name="connsiteX32" fmla="*/ 21898 w 34575"/>
                    <a:gd name="connsiteY32" fmla="*/ 23051 h 23050"/>
                    <a:gd name="connsiteX33" fmla="*/ 21898 w 34575"/>
                    <a:gd name="connsiteY33" fmla="*/ 23051 h 23050"/>
                    <a:gd name="connsiteX34" fmla="*/ 23051 w 34575"/>
                    <a:gd name="connsiteY34" fmla="*/ 23051 h 23050"/>
                    <a:gd name="connsiteX35" fmla="*/ 23051 w 34575"/>
                    <a:gd name="connsiteY35" fmla="*/ 23051 h 23050"/>
                    <a:gd name="connsiteX36" fmla="*/ 24203 w 34575"/>
                    <a:gd name="connsiteY36" fmla="*/ 23051 h 23050"/>
                    <a:gd name="connsiteX37" fmla="*/ 34576 w 34575"/>
                    <a:gd name="connsiteY37" fmla="*/ 12678 h 23050"/>
                    <a:gd name="connsiteX38" fmla="*/ 34576 w 34575"/>
                    <a:gd name="connsiteY38" fmla="*/ 12678 h 23050"/>
                    <a:gd name="connsiteX39" fmla="*/ 34576 w 34575"/>
                    <a:gd name="connsiteY39" fmla="*/ 12678 h 23050"/>
                    <a:gd name="connsiteX40" fmla="*/ 34576 w 34575"/>
                    <a:gd name="connsiteY40" fmla="*/ 12678 h 23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</a:cxnLst>
                  <a:rect l="l" t="t" r="r" b="b"/>
                  <a:pathLst>
                    <a:path w="34575" h="23050">
                      <a:moveTo>
                        <a:pt x="34576" y="12678"/>
                      </a:moveTo>
                      <a:cubicBezTo>
                        <a:pt x="34576" y="12678"/>
                        <a:pt x="34576" y="12678"/>
                        <a:pt x="34576" y="12678"/>
                      </a:cubicBezTo>
                      <a:lnTo>
                        <a:pt x="34576" y="12678"/>
                      </a:lnTo>
                      <a:lnTo>
                        <a:pt x="34576" y="9221"/>
                      </a:lnTo>
                      <a:lnTo>
                        <a:pt x="33423" y="10373"/>
                      </a:lnTo>
                      <a:cubicBezTo>
                        <a:pt x="33423" y="10373"/>
                        <a:pt x="33423" y="10373"/>
                        <a:pt x="33423" y="10373"/>
                      </a:cubicBezTo>
                      <a:cubicBezTo>
                        <a:pt x="33423" y="10373"/>
                        <a:pt x="33423" y="10373"/>
                        <a:pt x="33423" y="10373"/>
                      </a:cubicBezTo>
                      <a:cubicBezTo>
                        <a:pt x="33423" y="10373"/>
                        <a:pt x="33423" y="10373"/>
                        <a:pt x="33423" y="10373"/>
                      </a:cubicBezTo>
                      <a:lnTo>
                        <a:pt x="33423" y="10373"/>
                      </a:lnTo>
                      <a:cubicBezTo>
                        <a:pt x="33423" y="10373"/>
                        <a:pt x="33423" y="10373"/>
                        <a:pt x="33423" y="10373"/>
                      </a:cubicBezTo>
                      <a:cubicBezTo>
                        <a:pt x="33423" y="10373"/>
                        <a:pt x="33423" y="10373"/>
                        <a:pt x="33423" y="10373"/>
                      </a:cubicBezTo>
                      <a:cubicBezTo>
                        <a:pt x="33423" y="10373"/>
                        <a:pt x="33423" y="10373"/>
                        <a:pt x="33423" y="10373"/>
                      </a:cubicBezTo>
                      <a:cubicBezTo>
                        <a:pt x="33423" y="10373"/>
                        <a:pt x="33423" y="10373"/>
                        <a:pt x="33423" y="10373"/>
                      </a:cubicBezTo>
                      <a:cubicBezTo>
                        <a:pt x="33423" y="10373"/>
                        <a:pt x="33423" y="10373"/>
                        <a:pt x="33423" y="10373"/>
                      </a:cubicBezTo>
                      <a:lnTo>
                        <a:pt x="33423" y="10373"/>
                      </a:lnTo>
                      <a:cubicBezTo>
                        <a:pt x="33423" y="10373"/>
                        <a:pt x="33423" y="10373"/>
                        <a:pt x="33423" y="10373"/>
                      </a:cubicBezTo>
                      <a:cubicBezTo>
                        <a:pt x="33423" y="10373"/>
                        <a:pt x="33423" y="10373"/>
                        <a:pt x="33423" y="10373"/>
                      </a:cubicBezTo>
                      <a:cubicBezTo>
                        <a:pt x="33423" y="10373"/>
                        <a:pt x="33423" y="10373"/>
                        <a:pt x="33423" y="10373"/>
                      </a:cubicBezTo>
                      <a:cubicBezTo>
                        <a:pt x="33423" y="10373"/>
                        <a:pt x="33423" y="10373"/>
                        <a:pt x="33423" y="10373"/>
                      </a:cubicBezTo>
                      <a:cubicBezTo>
                        <a:pt x="33423" y="10373"/>
                        <a:pt x="33423" y="10373"/>
                        <a:pt x="33423" y="10373"/>
                      </a:cubicBezTo>
                      <a:cubicBezTo>
                        <a:pt x="33423" y="10373"/>
                        <a:pt x="33423" y="10373"/>
                        <a:pt x="33423" y="10373"/>
                      </a:cubicBezTo>
                      <a:cubicBezTo>
                        <a:pt x="33423" y="10373"/>
                        <a:pt x="33423" y="10373"/>
                        <a:pt x="32271" y="10373"/>
                      </a:cubicBezTo>
                      <a:lnTo>
                        <a:pt x="13830" y="0"/>
                      </a:lnTo>
                      <a:lnTo>
                        <a:pt x="13830" y="0"/>
                      </a:lnTo>
                      <a:cubicBezTo>
                        <a:pt x="13830" y="0"/>
                        <a:pt x="13830" y="0"/>
                        <a:pt x="13830" y="0"/>
                      </a:cubicBezTo>
                      <a:lnTo>
                        <a:pt x="13830" y="3458"/>
                      </a:lnTo>
                      <a:cubicBezTo>
                        <a:pt x="13830" y="3458"/>
                        <a:pt x="13830" y="4610"/>
                        <a:pt x="12677" y="4610"/>
                      </a:cubicBezTo>
                      <a:lnTo>
                        <a:pt x="0" y="11525"/>
                      </a:lnTo>
                      <a:cubicBezTo>
                        <a:pt x="0" y="11525"/>
                        <a:pt x="0" y="11525"/>
                        <a:pt x="1152" y="12678"/>
                      </a:cubicBezTo>
                      <a:lnTo>
                        <a:pt x="19593" y="23051"/>
                      </a:lnTo>
                      <a:cubicBezTo>
                        <a:pt x="19593" y="23051"/>
                        <a:pt x="20745" y="23051"/>
                        <a:pt x="20745" y="23051"/>
                      </a:cubicBezTo>
                      <a:cubicBezTo>
                        <a:pt x="20745" y="23051"/>
                        <a:pt x="20745" y="23051"/>
                        <a:pt x="20745" y="23051"/>
                      </a:cubicBezTo>
                      <a:cubicBezTo>
                        <a:pt x="20745" y="23051"/>
                        <a:pt x="21898" y="23051"/>
                        <a:pt x="21898" y="23051"/>
                      </a:cubicBezTo>
                      <a:lnTo>
                        <a:pt x="21898" y="23051"/>
                      </a:lnTo>
                      <a:cubicBezTo>
                        <a:pt x="21898" y="23051"/>
                        <a:pt x="23051" y="23051"/>
                        <a:pt x="23051" y="23051"/>
                      </a:cubicBezTo>
                      <a:cubicBezTo>
                        <a:pt x="23051" y="23051"/>
                        <a:pt x="23051" y="23051"/>
                        <a:pt x="23051" y="23051"/>
                      </a:cubicBezTo>
                      <a:cubicBezTo>
                        <a:pt x="23051" y="23051"/>
                        <a:pt x="24203" y="23051"/>
                        <a:pt x="24203" y="23051"/>
                      </a:cubicBezTo>
                      <a:lnTo>
                        <a:pt x="34576" y="12678"/>
                      </a:lnTo>
                      <a:cubicBezTo>
                        <a:pt x="34576" y="13830"/>
                        <a:pt x="34576" y="12678"/>
                        <a:pt x="34576" y="12678"/>
                      </a:cubicBezTo>
                      <a:cubicBezTo>
                        <a:pt x="34576" y="12678"/>
                        <a:pt x="34576" y="12678"/>
                        <a:pt x="34576" y="12678"/>
                      </a:cubicBezTo>
                      <a:cubicBezTo>
                        <a:pt x="34576" y="12678"/>
                        <a:pt x="34576" y="12678"/>
                        <a:pt x="34576" y="12678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11708464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822" name="Freeform: Shape 4821">
                  <a:extLst>
                    <a:ext uri="{FF2B5EF4-FFF2-40B4-BE49-F238E27FC236}">
                      <a16:creationId xmlns:a16="http://schemas.microsoft.com/office/drawing/2014/main" id="{CEB5BA8E-AF8F-28B5-E4F3-4FA7201B5126}"/>
                    </a:ext>
                  </a:extLst>
                </p:cNvPr>
                <p:cNvSpPr/>
                <p:nvPr/>
              </p:nvSpPr>
              <p:spPr>
                <a:xfrm>
                  <a:off x="8683995" y="8757360"/>
                  <a:ext cx="34575" cy="21898"/>
                </a:xfrm>
                <a:custGeom>
                  <a:avLst/>
                  <a:gdLst>
                    <a:gd name="connsiteX0" fmla="*/ 34576 w 34575"/>
                    <a:gd name="connsiteY0" fmla="*/ 12678 h 21898"/>
                    <a:gd name="connsiteX1" fmla="*/ 34576 w 34575"/>
                    <a:gd name="connsiteY1" fmla="*/ 12678 h 21898"/>
                    <a:gd name="connsiteX2" fmla="*/ 34576 w 34575"/>
                    <a:gd name="connsiteY2" fmla="*/ 12678 h 21898"/>
                    <a:gd name="connsiteX3" fmla="*/ 34576 w 34575"/>
                    <a:gd name="connsiteY3" fmla="*/ 9220 h 21898"/>
                    <a:gd name="connsiteX4" fmla="*/ 33423 w 34575"/>
                    <a:gd name="connsiteY4" fmla="*/ 10373 h 21898"/>
                    <a:gd name="connsiteX5" fmla="*/ 33423 w 34575"/>
                    <a:gd name="connsiteY5" fmla="*/ 10373 h 21898"/>
                    <a:gd name="connsiteX6" fmla="*/ 33423 w 34575"/>
                    <a:gd name="connsiteY6" fmla="*/ 10373 h 21898"/>
                    <a:gd name="connsiteX7" fmla="*/ 33423 w 34575"/>
                    <a:gd name="connsiteY7" fmla="*/ 10373 h 21898"/>
                    <a:gd name="connsiteX8" fmla="*/ 33423 w 34575"/>
                    <a:gd name="connsiteY8" fmla="*/ 10373 h 21898"/>
                    <a:gd name="connsiteX9" fmla="*/ 33423 w 34575"/>
                    <a:gd name="connsiteY9" fmla="*/ 10373 h 21898"/>
                    <a:gd name="connsiteX10" fmla="*/ 33423 w 34575"/>
                    <a:gd name="connsiteY10" fmla="*/ 10373 h 21898"/>
                    <a:gd name="connsiteX11" fmla="*/ 33423 w 34575"/>
                    <a:gd name="connsiteY11" fmla="*/ 10373 h 21898"/>
                    <a:gd name="connsiteX12" fmla="*/ 33423 w 34575"/>
                    <a:gd name="connsiteY12" fmla="*/ 10373 h 21898"/>
                    <a:gd name="connsiteX13" fmla="*/ 33423 w 34575"/>
                    <a:gd name="connsiteY13" fmla="*/ 10373 h 21898"/>
                    <a:gd name="connsiteX14" fmla="*/ 33423 w 34575"/>
                    <a:gd name="connsiteY14" fmla="*/ 10373 h 21898"/>
                    <a:gd name="connsiteX15" fmla="*/ 33423 w 34575"/>
                    <a:gd name="connsiteY15" fmla="*/ 10373 h 21898"/>
                    <a:gd name="connsiteX16" fmla="*/ 33423 w 34575"/>
                    <a:gd name="connsiteY16" fmla="*/ 10373 h 21898"/>
                    <a:gd name="connsiteX17" fmla="*/ 33423 w 34575"/>
                    <a:gd name="connsiteY17" fmla="*/ 10373 h 21898"/>
                    <a:gd name="connsiteX18" fmla="*/ 33423 w 34575"/>
                    <a:gd name="connsiteY18" fmla="*/ 10373 h 21898"/>
                    <a:gd name="connsiteX19" fmla="*/ 33423 w 34575"/>
                    <a:gd name="connsiteY19" fmla="*/ 10373 h 21898"/>
                    <a:gd name="connsiteX20" fmla="*/ 33423 w 34575"/>
                    <a:gd name="connsiteY20" fmla="*/ 10373 h 21898"/>
                    <a:gd name="connsiteX21" fmla="*/ 32271 w 34575"/>
                    <a:gd name="connsiteY21" fmla="*/ 10373 h 21898"/>
                    <a:gd name="connsiteX22" fmla="*/ 13830 w 34575"/>
                    <a:gd name="connsiteY22" fmla="*/ 0 h 21898"/>
                    <a:gd name="connsiteX23" fmla="*/ 13830 w 34575"/>
                    <a:gd name="connsiteY23" fmla="*/ 0 h 21898"/>
                    <a:gd name="connsiteX24" fmla="*/ 13830 w 34575"/>
                    <a:gd name="connsiteY24" fmla="*/ 0 h 21898"/>
                    <a:gd name="connsiteX25" fmla="*/ 13830 w 34575"/>
                    <a:gd name="connsiteY25" fmla="*/ 3457 h 21898"/>
                    <a:gd name="connsiteX26" fmla="*/ 12678 w 34575"/>
                    <a:gd name="connsiteY26" fmla="*/ 4610 h 21898"/>
                    <a:gd name="connsiteX27" fmla="*/ 0 w 34575"/>
                    <a:gd name="connsiteY27" fmla="*/ 11525 h 21898"/>
                    <a:gd name="connsiteX28" fmla="*/ 1153 w 34575"/>
                    <a:gd name="connsiteY28" fmla="*/ 11525 h 21898"/>
                    <a:gd name="connsiteX29" fmla="*/ 19593 w 34575"/>
                    <a:gd name="connsiteY29" fmla="*/ 21898 h 21898"/>
                    <a:gd name="connsiteX30" fmla="*/ 20746 w 34575"/>
                    <a:gd name="connsiteY30" fmla="*/ 21898 h 21898"/>
                    <a:gd name="connsiteX31" fmla="*/ 20746 w 34575"/>
                    <a:gd name="connsiteY31" fmla="*/ 21898 h 21898"/>
                    <a:gd name="connsiteX32" fmla="*/ 21898 w 34575"/>
                    <a:gd name="connsiteY32" fmla="*/ 21898 h 21898"/>
                    <a:gd name="connsiteX33" fmla="*/ 21898 w 34575"/>
                    <a:gd name="connsiteY33" fmla="*/ 21898 h 21898"/>
                    <a:gd name="connsiteX34" fmla="*/ 23051 w 34575"/>
                    <a:gd name="connsiteY34" fmla="*/ 21898 h 21898"/>
                    <a:gd name="connsiteX35" fmla="*/ 23051 w 34575"/>
                    <a:gd name="connsiteY35" fmla="*/ 21898 h 21898"/>
                    <a:gd name="connsiteX36" fmla="*/ 24203 w 34575"/>
                    <a:gd name="connsiteY36" fmla="*/ 21898 h 21898"/>
                    <a:gd name="connsiteX37" fmla="*/ 34576 w 34575"/>
                    <a:gd name="connsiteY37" fmla="*/ 12678 h 21898"/>
                    <a:gd name="connsiteX38" fmla="*/ 34576 w 34575"/>
                    <a:gd name="connsiteY38" fmla="*/ 12678 h 21898"/>
                    <a:gd name="connsiteX39" fmla="*/ 34576 w 34575"/>
                    <a:gd name="connsiteY39" fmla="*/ 12678 h 21898"/>
                    <a:gd name="connsiteX40" fmla="*/ 34576 w 34575"/>
                    <a:gd name="connsiteY40" fmla="*/ 12678 h 218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</a:cxnLst>
                  <a:rect l="l" t="t" r="r" b="b"/>
                  <a:pathLst>
                    <a:path w="34575" h="21898">
                      <a:moveTo>
                        <a:pt x="34576" y="12678"/>
                      </a:moveTo>
                      <a:cubicBezTo>
                        <a:pt x="34576" y="12678"/>
                        <a:pt x="34576" y="12678"/>
                        <a:pt x="34576" y="12678"/>
                      </a:cubicBezTo>
                      <a:lnTo>
                        <a:pt x="34576" y="12678"/>
                      </a:lnTo>
                      <a:lnTo>
                        <a:pt x="34576" y="9220"/>
                      </a:lnTo>
                      <a:lnTo>
                        <a:pt x="33423" y="10373"/>
                      </a:lnTo>
                      <a:cubicBezTo>
                        <a:pt x="33423" y="10373"/>
                        <a:pt x="33423" y="10373"/>
                        <a:pt x="33423" y="10373"/>
                      </a:cubicBezTo>
                      <a:cubicBezTo>
                        <a:pt x="33423" y="10373"/>
                        <a:pt x="33423" y="10373"/>
                        <a:pt x="33423" y="10373"/>
                      </a:cubicBezTo>
                      <a:cubicBezTo>
                        <a:pt x="33423" y="10373"/>
                        <a:pt x="33423" y="10373"/>
                        <a:pt x="33423" y="10373"/>
                      </a:cubicBezTo>
                      <a:lnTo>
                        <a:pt x="33423" y="10373"/>
                      </a:lnTo>
                      <a:cubicBezTo>
                        <a:pt x="33423" y="10373"/>
                        <a:pt x="33423" y="10373"/>
                        <a:pt x="33423" y="10373"/>
                      </a:cubicBezTo>
                      <a:cubicBezTo>
                        <a:pt x="33423" y="10373"/>
                        <a:pt x="33423" y="10373"/>
                        <a:pt x="33423" y="10373"/>
                      </a:cubicBezTo>
                      <a:cubicBezTo>
                        <a:pt x="33423" y="10373"/>
                        <a:pt x="33423" y="10373"/>
                        <a:pt x="33423" y="10373"/>
                      </a:cubicBezTo>
                      <a:cubicBezTo>
                        <a:pt x="33423" y="10373"/>
                        <a:pt x="33423" y="10373"/>
                        <a:pt x="33423" y="10373"/>
                      </a:cubicBezTo>
                      <a:cubicBezTo>
                        <a:pt x="33423" y="10373"/>
                        <a:pt x="33423" y="10373"/>
                        <a:pt x="33423" y="10373"/>
                      </a:cubicBezTo>
                      <a:lnTo>
                        <a:pt x="33423" y="10373"/>
                      </a:lnTo>
                      <a:cubicBezTo>
                        <a:pt x="33423" y="10373"/>
                        <a:pt x="33423" y="10373"/>
                        <a:pt x="33423" y="10373"/>
                      </a:cubicBezTo>
                      <a:cubicBezTo>
                        <a:pt x="33423" y="10373"/>
                        <a:pt x="33423" y="10373"/>
                        <a:pt x="33423" y="10373"/>
                      </a:cubicBezTo>
                      <a:cubicBezTo>
                        <a:pt x="33423" y="10373"/>
                        <a:pt x="33423" y="10373"/>
                        <a:pt x="33423" y="10373"/>
                      </a:cubicBezTo>
                      <a:cubicBezTo>
                        <a:pt x="33423" y="10373"/>
                        <a:pt x="33423" y="10373"/>
                        <a:pt x="33423" y="10373"/>
                      </a:cubicBezTo>
                      <a:cubicBezTo>
                        <a:pt x="33423" y="10373"/>
                        <a:pt x="33423" y="10373"/>
                        <a:pt x="33423" y="10373"/>
                      </a:cubicBezTo>
                      <a:cubicBezTo>
                        <a:pt x="33423" y="10373"/>
                        <a:pt x="33423" y="10373"/>
                        <a:pt x="33423" y="10373"/>
                      </a:cubicBezTo>
                      <a:cubicBezTo>
                        <a:pt x="33423" y="10373"/>
                        <a:pt x="32271" y="10373"/>
                        <a:pt x="32271" y="10373"/>
                      </a:cubicBezTo>
                      <a:lnTo>
                        <a:pt x="13830" y="0"/>
                      </a:lnTo>
                      <a:lnTo>
                        <a:pt x="13830" y="0"/>
                      </a:lnTo>
                      <a:cubicBezTo>
                        <a:pt x="13830" y="0"/>
                        <a:pt x="13830" y="0"/>
                        <a:pt x="13830" y="0"/>
                      </a:cubicBezTo>
                      <a:lnTo>
                        <a:pt x="13830" y="3457"/>
                      </a:lnTo>
                      <a:cubicBezTo>
                        <a:pt x="13830" y="3457"/>
                        <a:pt x="13830" y="4610"/>
                        <a:pt x="12678" y="4610"/>
                      </a:cubicBezTo>
                      <a:lnTo>
                        <a:pt x="0" y="11525"/>
                      </a:lnTo>
                      <a:cubicBezTo>
                        <a:pt x="0" y="11525"/>
                        <a:pt x="0" y="11525"/>
                        <a:pt x="1153" y="11525"/>
                      </a:cubicBezTo>
                      <a:lnTo>
                        <a:pt x="19593" y="21898"/>
                      </a:lnTo>
                      <a:cubicBezTo>
                        <a:pt x="19593" y="21898"/>
                        <a:pt x="20746" y="21898"/>
                        <a:pt x="20746" y="21898"/>
                      </a:cubicBezTo>
                      <a:cubicBezTo>
                        <a:pt x="20746" y="21898"/>
                        <a:pt x="20746" y="21898"/>
                        <a:pt x="20746" y="21898"/>
                      </a:cubicBezTo>
                      <a:cubicBezTo>
                        <a:pt x="20746" y="21898"/>
                        <a:pt x="21898" y="21898"/>
                        <a:pt x="21898" y="21898"/>
                      </a:cubicBezTo>
                      <a:lnTo>
                        <a:pt x="21898" y="21898"/>
                      </a:lnTo>
                      <a:cubicBezTo>
                        <a:pt x="21898" y="21898"/>
                        <a:pt x="23051" y="21898"/>
                        <a:pt x="23051" y="21898"/>
                      </a:cubicBezTo>
                      <a:lnTo>
                        <a:pt x="23051" y="21898"/>
                      </a:lnTo>
                      <a:cubicBezTo>
                        <a:pt x="23051" y="21898"/>
                        <a:pt x="24203" y="21898"/>
                        <a:pt x="24203" y="21898"/>
                      </a:cubicBezTo>
                      <a:lnTo>
                        <a:pt x="34576" y="12678"/>
                      </a:lnTo>
                      <a:cubicBezTo>
                        <a:pt x="34576" y="13830"/>
                        <a:pt x="34576" y="13830"/>
                        <a:pt x="34576" y="12678"/>
                      </a:cubicBezTo>
                      <a:cubicBezTo>
                        <a:pt x="34576" y="12678"/>
                        <a:pt x="34576" y="12678"/>
                        <a:pt x="34576" y="12678"/>
                      </a:cubicBezTo>
                      <a:cubicBezTo>
                        <a:pt x="34576" y="12678"/>
                        <a:pt x="34576" y="12678"/>
                        <a:pt x="34576" y="12678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11708457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823" name="Freeform: Shape 4822">
                  <a:extLst>
                    <a:ext uri="{FF2B5EF4-FFF2-40B4-BE49-F238E27FC236}">
                      <a16:creationId xmlns:a16="http://schemas.microsoft.com/office/drawing/2014/main" id="{16E3A368-3401-7EA5-DA17-8B77DF9DEB69}"/>
                    </a:ext>
                  </a:extLst>
                </p:cNvPr>
                <p:cNvSpPr/>
                <p:nvPr/>
              </p:nvSpPr>
              <p:spPr>
                <a:xfrm>
                  <a:off x="8574505" y="8691666"/>
                  <a:ext cx="130235" cy="81829"/>
                </a:xfrm>
                <a:custGeom>
                  <a:avLst/>
                  <a:gdLst>
                    <a:gd name="connsiteX0" fmla="*/ 117558 w 130235"/>
                    <a:gd name="connsiteY0" fmla="*/ 64542 h 81829"/>
                    <a:gd name="connsiteX1" fmla="*/ 117558 w 130235"/>
                    <a:gd name="connsiteY1" fmla="*/ 64542 h 81829"/>
                    <a:gd name="connsiteX2" fmla="*/ 117558 w 130235"/>
                    <a:gd name="connsiteY2" fmla="*/ 64542 h 81829"/>
                    <a:gd name="connsiteX3" fmla="*/ 117558 w 130235"/>
                    <a:gd name="connsiteY3" fmla="*/ 59931 h 81829"/>
                    <a:gd name="connsiteX4" fmla="*/ 116405 w 130235"/>
                    <a:gd name="connsiteY4" fmla="*/ 61084 h 81829"/>
                    <a:gd name="connsiteX5" fmla="*/ 116405 w 130235"/>
                    <a:gd name="connsiteY5" fmla="*/ 61084 h 81829"/>
                    <a:gd name="connsiteX6" fmla="*/ 116405 w 130235"/>
                    <a:gd name="connsiteY6" fmla="*/ 61084 h 81829"/>
                    <a:gd name="connsiteX7" fmla="*/ 116405 w 130235"/>
                    <a:gd name="connsiteY7" fmla="*/ 61084 h 81829"/>
                    <a:gd name="connsiteX8" fmla="*/ 116405 w 130235"/>
                    <a:gd name="connsiteY8" fmla="*/ 61084 h 81829"/>
                    <a:gd name="connsiteX9" fmla="*/ 116405 w 130235"/>
                    <a:gd name="connsiteY9" fmla="*/ 61084 h 81829"/>
                    <a:gd name="connsiteX10" fmla="*/ 116405 w 130235"/>
                    <a:gd name="connsiteY10" fmla="*/ 61084 h 81829"/>
                    <a:gd name="connsiteX11" fmla="*/ 116405 w 130235"/>
                    <a:gd name="connsiteY11" fmla="*/ 61084 h 81829"/>
                    <a:gd name="connsiteX12" fmla="*/ 116405 w 130235"/>
                    <a:gd name="connsiteY12" fmla="*/ 61084 h 81829"/>
                    <a:gd name="connsiteX13" fmla="*/ 116405 w 130235"/>
                    <a:gd name="connsiteY13" fmla="*/ 61084 h 81829"/>
                    <a:gd name="connsiteX14" fmla="*/ 116405 w 130235"/>
                    <a:gd name="connsiteY14" fmla="*/ 61084 h 81829"/>
                    <a:gd name="connsiteX15" fmla="*/ 116405 w 130235"/>
                    <a:gd name="connsiteY15" fmla="*/ 61084 h 81829"/>
                    <a:gd name="connsiteX16" fmla="*/ 116405 w 130235"/>
                    <a:gd name="connsiteY16" fmla="*/ 61084 h 81829"/>
                    <a:gd name="connsiteX17" fmla="*/ 116405 w 130235"/>
                    <a:gd name="connsiteY17" fmla="*/ 61084 h 81829"/>
                    <a:gd name="connsiteX18" fmla="*/ 116405 w 130235"/>
                    <a:gd name="connsiteY18" fmla="*/ 61084 h 81829"/>
                    <a:gd name="connsiteX19" fmla="*/ 116405 w 130235"/>
                    <a:gd name="connsiteY19" fmla="*/ 61084 h 81829"/>
                    <a:gd name="connsiteX20" fmla="*/ 116405 w 130235"/>
                    <a:gd name="connsiteY20" fmla="*/ 61084 h 81829"/>
                    <a:gd name="connsiteX21" fmla="*/ 115253 w 130235"/>
                    <a:gd name="connsiteY21" fmla="*/ 61084 h 81829"/>
                    <a:gd name="connsiteX22" fmla="*/ 96812 w 130235"/>
                    <a:gd name="connsiteY22" fmla="*/ 50711 h 81829"/>
                    <a:gd name="connsiteX23" fmla="*/ 96812 w 130235"/>
                    <a:gd name="connsiteY23" fmla="*/ 50711 h 81829"/>
                    <a:gd name="connsiteX24" fmla="*/ 96812 w 130235"/>
                    <a:gd name="connsiteY24" fmla="*/ 50711 h 81829"/>
                    <a:gd name="connsiteX25" fmla="*/ 96812 w 130235"/>
                    <a:gd name="connsiteY25" fmla="*/ 50711 h 81829"/>
                    <a:gd name="connsiteX26" fmla="*/ 96812 w 130235"/>
                    <a:gd name="connsiteY26" fmla="*/ 50711 h 81829"/>
                    <a:gd name="connsiteX27" fmla="*/ 96812 w 130235"/>
                    <a:gd name="connsiteY27" fmla="*/ 50711 h 81829"/>
                    <a:gd name="connsiteX28" fmla="*/ 96812 w 130235"/>
                    <a:gd name="connsiteY28" fmla="*/ 50711 h 81829"/>
                    <a:gd name="connsiteX29" fmla="*/ 96812 w 130235"/>
                    <a:gd name="connsiteY29" fmla="*/ 50711 h 81829"/>
                    <a:gd name="connsiteX30" fmla="*/ 96812 w 130235"/>
                    <a:gd name="connsiteY30" fmla="*/ 50711 h 81829"/>
                    <a:gd name="connsiteX31" fmla="*/ 96812 w 130235"/>
                    <a:gd name="connsiteY31" fmla="*/ 50711 h 81829"/>
                    <a:gd name="connsiteX32" fmla="*/ 96812 w 130235"/>
                    <a:gd name="connsiteY32" fmla="*/ 50711 h 81829"/>
                    <a:gd name="connsiteX33" fmla="*/ 96812 w 130235"/>
                    <a:gd name="connsiteY33" fmla="*/ 47254 h 81829"/>
                    <a:gd name="connsiteX34" fmla="*/ 95660 w 130235"/>
                    <a:gd name="connsiteY34" fmla="*/ 48406 h 81829"/>
                    <a:gd name="connsiteX35" fmla="*/ 95660 w 130235"/>
                    <a:gd name="connsiteY35" fmla="*/ 48406 h 81829"/>
                    <a:gd name="connsiteX36" fmla="*/ 95660 w 130235"/>
                    <a:gd name="connsiteY36" fmla="*/ 48406 h 81829"/>
                    <a:gd name="connsiteX37" fmla="*/ 95660 w 130235"/>
                    <a:gd name="connsiteY37" fmla="*/ 48406 h 81829"/>
                    <a:gd name="connsiteX38" fmla="*/ 95660 w 130235"/>
                    <a:gd name="connsiteY38" fmla="*/ 48406 h 81829"/>
                    <a:gd name="connsiteX39" fmla="*/ 95660 w 130235"/>
                    <a:gd name="connsiteY39" fmla="*/ 48406 h 81829"/>
                    <a:gd name="connsiteX40" fmla="*/ 95660 w 130235"/>
                    <a:gd name="connsiteY40" fmla="*/ 48406 h 81829"/>
                    <a:gd name="connsiteX41" fmla="*/ 95660 w 130235"/>
                    <a:gd name="connsiteY41" fmla="*/ 48406 h 81829"/>
                    <a:gd name="connsiteX42" fmla="*/ 95660 w 130235"/>
                    <a:gd name="connsiteY42" fmla="*/ 48406 h 81829"/>
                    <a:gd name="connsiteX43" fmla="*/ 95660 w 130235"/>
                    <a:gd name="connsiteY43" fmla="*/ 48406 h 81829"/>
                    <a:gd name="connsiteX44" fmla="*/ 95660 w 130235"/>
                    <a:gd name="connsiteY44" fmla="*/ 48406 h 81829"/>
                    <a:gd name="connsiteX45" fmla="*/ 95660 w 130235"/>
                    <a:gd name="connsiteY45" fmla="*/ 48406 h 81829"/>
                    <a:gd name="connsiteX46" fmla="*/ 95660 w 130235"/>
                    <a:gd name="connsiteY46" fmla="*/ 48406 h 81829"/>
                    <a:gd name="connsiteX47" fmla="*/ 95660 w 130235"/>
                    <a:gd name="connsiteY47" fmla="*/ 48406 h 81829"/>
                    <a:gd name="connsiteX48" fmla="*/ 95660 w 130235"/>
                    <a:gd name="connsiteY48" fmla="*/ 48406 h 81829"/>
                    <a:gd name="connsiteX49" fmla="*/ 95660 w 130235"/>
                    <a:gd name="connsiteY49" fmla="*/ 48406 h 81829"/>
                    <a:gd name="connsiteX50" fmla="*/ 95660 w 130235"/>
                    <a:gd name="connsiteY50" fmla="*/ 48406 h 81829"/>
                    <a:gd name="connsiteX51" fmla="*/ 94507 w 130235"/>
                    <a:gd name="connsiteY51" fmla="*/ 48406 h 81829"/>
                    <a:gd name="connsiteX52" fmla="*/ 76067 w 130235"/>
                    <a:gd name="connsiteY52" fmla="*/ 38034 h 81829"/>
                    <a:gd name="connsiteX53" fmla="*/ 76067 w 130235"/>
                    <a:gd name="connsiteY53" fmla="*/ 38034 h 81829"/>
                    <a:gd name="connsiteX54" fmla="*/ 76067 w 130235"/>
                    <a:gd name="connsiteY54" fmla="*/ 38034 h 81829"/>
                    <a:gd name="connsiteX55" fmla="*/ 76067 w 130235"/>
                    <a:gd name="connsiteY55" fmla="*/ 38034 h 81829"/>
                    <a:gd name="connsiteX56" fmla="*/ 76067 w 130235"/>
                    <a:gd name="connsiteY56" fmla="*/ 38034 h 81829"/>
                    <a:gd name="connsiteX57" fmla="*/ 76067 w 130235"/>
                    <a:gd name="connsiteY57" fmla="*/ 38034 h 81829"/>
                    <a:gd name="connsiteX58" fmla="*/ 76067 w 130235"/>
                    <a:gd name="connsiteY58" fmla="*/ 38034 h 81829"/>
                    <a:gd name="connsiteX59" fmla="*/ 76067 w 130235"/>
                    <a:gd name="connsiteY59" fmla="*/ 38034 h 81829"/>
                    <a:gd name="connsiteX60" fmla="*/ 76067 w 130235"/>
                    <a:gd name="connsiteY60" fmla="*/ 38034 h 81829"/>
                    <a:gd name="connsiteX61" fmla="*/ 76067 w 130235"/>
                    <a:gd name="connsiteY61" fmla="*/ 38034 h 81829"/>
                    <a:gd name="connsiteX62" fmla="*/ 76067 w 130235"/>
                    <a:gd name="connsiteY62" fmla="*/ 38034 h 81829"/>
                    <a:gd name="connsiteX63" fmla="*/ 76067 w 130235"/>
                    <a:gd name="connsiteY63" fmla="*/ 34576 h 81829"/>
                    <a:gd name="connsiteX64" fmla="*/ 74914 w 130235"/>
                    <a:gd name="connsiteY64" fmla="*/ 35729 h 81829"/>
                    <a:gd name="connsiteX65" fmla="*/ 74914 w 130235"/>
                    <a:gd name="connsiteY65" fmla="*/ 35729 h 81829"/>
                    <a:gd name="connsiteX66" fmla="*/ 74914 w 130235"/>
                    <a:gd name="connsiteY66" fmla="*/ 35729 h 81829"/>
                    <a:gd name="connsiteX67" fmla="*/ 74914 w 130235"/>
                    <a:gd name="connsiteY67" fmla="*/ 35729 h 81829"/>
                    <a:gd name="connsiteX68" fmla="*/ 74914 w 130235"/>
                    <a:gd name="connsiteY68" fmla="*/ 35729 h 81829"/>
                    <a:gd name="connsiteX69" fmla="*/ 74914 w 130235"/>
                    <a:gd name="connsiteY69" fmla="*/ 35729 h 81829"/>
                    <a:gd name="connsiteX70" fmla="*/ 74914 w 130235"/>
                    <a:gd name="connsiteY70" fmla="*/ 35729 h 81829"/>
                    <a:gd name="connsiteX71" fmla="*/ 74914 w 130235"/>
                    <a:gd name="connsiteY71" fmla="*/ 35729 h 81829"/>
                    <a:gd name="connsiteX72" fmla="*/ 74914 w 130235"/>
                    <a:gd name="connsiteY72" fmla="*/ 35729 h 81829"/>
                    <a:gd name="connsiteX73" fmla="*/ 74914 w 130235"/>
                    <a:gd name="connsiteY73" fmla="*/ 35729 h 81829"/>
                    <a:gd name="connsiteX74" fmla="*/ 74914 w 130235"/>
                    <a:gd name="connsiteY74" fmla="*/ 35729 h 81829"/>
                    <a:gd name="connsiteX75" fmla="*/ 74914 w 130235"/>
                    <a:gd name="connsiteY75" fmla="*/ 35729 h 81829"/>
                    <a:gd name="connsiteX76" fmla="*/ 74914 w 130235"/>
                    <a:gd name="connsiteY76" fmla="*/ 35729 h 81829"/>
                    <a:gd name="connsiteX77" fmla="*/ 74914 w 130235"/>
                    <a:gd name="connsiteY77" fmla="*/ 35729 h 81829"/>
                    <a:gd name="connsiteX78" fmla="*/ 74914 w 130235"/>
                    <a:gd name="connsiteY78" fmla="*/ 35729 h 81829"/>
                    <a:gd name="connsiteX79" fmla="*/ 74914 w 130235"/>
                    <a:gd name="connsiteY79" fmla="*/ 35729 h 81829"/>
                    <a:gd name="connsiteX80" fmla="*/ 74914 w 130235"/>
                    <a:gd name="connsiteY80" fmla="*/ 35729 h 81829"/>
                    <a:gd name="connsiteX81" fmla="*/ 73762 w 130235"/>
                    <a:gd name="connsiteY81" fmla="*/ 35729 h 81829"/>
                    <a:gd name="connsiteX82" fmla="*/ 55321 w 130235"/>
                    <a:gd name="connsiteY82" fmla="*/ 25356 h 81829"/>
                    <a:gd name="connsiteX83" fmla="*/ 55321 w 130235"/>
                    <a:gd name="connsiteY83" fmla="*/ 25356 h 81829"/>
                    <a:gd name="connsiteX84" fmla="*/ 55321 w 130235"/>
                    <a:gd name="connsiteY84" fmla="*/ 25356 h 81829"/>
                    <a:gd name="connsiteX85" fmla="*/ 55321 w 130235"/>
                    <a:gd name="connsiteY85" fmla="*/ 25356 h 81829"/>
                    <a:gd name="connsiteX86" fmla="*/ 55321 w 130235"/>
                    <a:gd name="connsiteY86" fmla="*/ 25356 h 81829"/>
                    <a:gd name="connsiteX87" fmla="*/ 55321 w 130235"/>
                    <a:gd name="connsiteY87" fmla="*/ 25356 h 81829"/>
                    <a:gd name="connsiteX88" fmla="*/ 55321 w 130235"/>
                    <a:gd name="connsiteY88" fmla="*/ 25356 h 81829"/>
                    <a:gd name="connsiteX89" fmla="*/ 55321 w 130235"/>
                    <a:gd name="connsiteY89" fmla="*/ 25356 h 81829"/>
                    <a:gd name="connsiteX90" fmla="*/ 55321 w 130235"/>
                    <a:gd name="connsiteY90" fmla="*/ 25356 h 81829"/>
                    <a:gd name="connsiteX91" fmla="*/ 55321 w 130235"/>
                    <a:gd name="connsiteY91" fmla="*/ 25356 h 81829"/>
                    <a:gd name="connsiteX92" fmla="*/ 55321 w 130235"/>
                    <a:gd name="connsiteY92" fmla="*/ 25356 h 81829"/>
                    <a:gd name="connsiteX93" fmla="*/ 55321 w 130235"/>
                    <a:gd name="connsiteY93" fmla="*/ 21898 h 81829"/>
                    <a:gd name="connsiteX94" fmla="*/ 54169 w 130235"/>
                    <a:gd name="connsiteY94" fmla="*/ 23051 h 81829"/>
                    <a:gd name="connsiteX95" fmla="*/ 54169 w 130235"/>
                    <a:gd name="connsiteY95" fmla="*/ 23051 h 81829"/>
                    <a:gd name="connsiteX96" fmla="*/ 54169 w 130235"/>
                    <a:gd name="connsiteY96" fmla="*/ 23051 h 81829"/>
                    <a:gd name="connsiteX97" fmla="*/ 54169 w 130235"/>
                    <a:gd name="connsiteY97" fmla="*/ 23051 h 81829"/>
                    <a:gd name="connsiteX98" fmla="*/ 54169 w 130235"/>
                    <a:gd name="connsiteY98" fmla="*/ 23051 h 81829"/>
                    <a:gd name="connsiteX99" fmla="*/ 54169 w 130235"/>
                    <a:gd name="connsiteY99" fmla="*/ 23051 h 81829"/>
                    <a:gd name="connsiteX100" fmla="*/ 54169 w 130235"/>
                    <a:gd name="connsiteY100" fmla="*/ 23051 h 81829"/>
                    <a:gd name="connsiteX101" fmla="*/ 54169 w 130235"/>
                    <a:gd name="connsiteY101" fmla="*/ 23051 h 81829"/>
                    <a:gd name="connsiteX102" fmla="*/ 54169 w 130235"/>
                    <a:gd name="connsiteY102" fmla="*/ 23051 h 81829"/>
                    <a:gd name="connsiteX103" fmla="*/ 54169 w 130235"/>
                    <a:gd name="connsiteY103" fmla="*/ 23051 h 81829"/>
                    <a:gd name="connsiteX104" fmla="*/ 54169 w 130235"/>
                    <a:gd name="connsiteY104" fmla="*/ 23051 h 81829"/>
                    <a:gd name="connsiteX105" fmla="*/ 54169 w 130235"/>
                    <a:gd name="connsiteY105" fmla="*/ 23051 h 81829"/>
                    <a:gd name="connsiteX106" fmla="*/ 54169 w 130235"/>
                    <a:gd name="connsiteY106" fmla="*/ 23051 h 81829"/>
                    <a:gd name="connsiteX107" fmla="*/ 54169 w 130235"/>
                    <a:gd name="connsiteY107" fmla="*/ 23051 h 81829"/>
                    <a:gd name="connsiteX108" fmla="*/ 54169 w 130235"/>
                    <a:gd name="connsiteY108" fmla="*/ 23051 h 81829"/>
                    <a:gd name="connsiteX109" fmla="*/ 54169 w 130235"/>
                    <a:gd name="connsiteY109" fmla="*/ 23051 h 81829"/>
                    <a:gd name="connsiteX110" fmla="*/ 54169 w 130235"/>
                    <a:gd name="connsiteY110" fmla="*/ 23051 h 81829"/>
                    <a:gd name="connsiteX111" fmla="*/ 53016 w 130235"/>
                    <a:gd name="connsiteY111" fmla="*/ 23051 h 81829"/>
                    <a:gd name="connsiteX112" fmla="*/ 34576 w 130235"/>
                    <a:gd name="connsiteY112" fmla="*/ 12678 h 81829"/>
                    <a:gd name="connsiteX113" fmla="*/ 34576 w 130235"/>
                    <a:gd name="connsiteY113" fmla="*/ 12678 h 81829"/>
                    <a:gd name="connsiteX114" fmla="*/ 34576 w 130235"/>
                    <a:gd name="connsiteY114" fmla="*/ 12678 h 81829"/>
                    <a:gd name="connsiteX115" fmla="*/ 34576 w 130235"/>
                    <a:gd name="connsiteY115" fmla="*/ 12678 h 81829"/>
                    <a:gd name="connsiteX116" fmla="*/ 34576 w 130235"/>
                    <a:gd name="connsiteY116" fmla="*/ 12678 h 81829"/>
                    <a:gd name="connsiteX117" fmla="*/ 34576 w 130235"/>
                    <a:gd name="connsiteY117" fmla="*/ 12678 h 81829"/>
                    <a:gd name="connsiteX118" fmla="*/ 34576 w 130235"/>
                    <a:gd name="connsiteY118" fmla="*/ 12678 h 81829"/>
                    <a:gd name="connsiteX119" fmla="*/ 34576 w 130235"/>
                    <a:gd name="connsiteY119" fmla="*/ 12678 h 81829"/>
                    <a:gd name="connsiteX120" fmla="*/ 34576 w 130235"/>
                    <a:gd name="connsiteY120" fmla="*/ 12678 h 81829"/>
                    <a:gd name="connsiteX121" fmla="*/ 34576 w 130235"/>
                    <a:gd name="connsiteY121" fmla="*/ 12678 h 81829"/>
                    <a:gd name="connsiteX122" fmla="*/ 34576 w 130235"/>
                    <a:gd name="connsiteY122" fmla="*/ 12678 h 81829"/>
                    <a:gd name="connsiteX123" fmla="*/ 34576 w 130235"/>
                    <a:gd name="connsiteY123" fmla="*/ 9221 h 81829"/>
                    <a:gd name="connsiteX124" fmla="*/ 33423 w 130235"/>
                    <a:gd name="connsiteY124" fmla="*/ 10373 h 81829"/>
                    <a:gd name="connsiteX125" fmla="*/ 33423 w 130235"/>
                    <a:gd name="connsiteY125" fmla="*/ 10373 h 81829"/>
                    <a:gd name="connsiteX126" fmla="*/ 33423 w 130235"/>
                    <a:gd name="connsiteY126" fmla="*/ 10373 h 81829"/>
                    <a:gd name="connsiteX127" fmla="*/ 33423 w 130235"/>
                    <a:gd name="connsiteY127" fmla="*/ 10373 h 81829"/>
                    <a:gd name="connsiteX128" fmla="*/ 33423 w 130235"/>
                    <a:gd name="connsiteY128" fmla="*/ 10373 h 81829"/>
                    <a:gd name="connsiteX129" fmla="*/ 33423 w 130235"/>
                    <a:gd name="connsiteY129" fmla="*/ 10373 h 81829"/>
                    <a:gd name="connsiteX130" fmla="*/ 33423 w 130235"/>
                    <a:gd name="connsiteY130" fmla="*/ 10373 h 81829"/>
                    <a:gd name="connsiteX131" fmla="*/ 33423 w 130235"/>
                    <a:gd name="connsiteY131" fmla="*/ 10373 h 81829"/>
                    <a:gd name="connsiteX132" fmla="*/ 33423 w 130235"/>
                    <a:gd name="connsiteY132" fmla="*/ 10373 h 81829"/>
                    <a:gd name="connsiteX133" fmla="*/ 33423 w 130235"/>
                    <a:gd name="connsiteY133" fmla="*/ 10373 h 81829"/>
                    <a:gd name="connsiteX134" fmla="*/ 33423 w 130235"/>
                    <a:gd name="connsiteY134" fmla="*/ 10373 h 81829"/>
                    <a:gd name="connsiteX135" fmla="*/ 33423 w 130235"/>
                    <a:gd name="connsiteY135" fmla="*/ 10373 h 81829"/>
                    <a:gd name="connsiteX136" fmla="*/ 33423 w 130235"/>
                    <a:gd name="connsiteY136" fmla="*/ 10373 h 81829"/>
                    <a:gd name="connsiteX137" fmla="*/ 33423 w 130235"/>
                    <a:gd name="connsiteY137" fmla="*/ 10373 h 81829"/>
                    <a:gd name="connsiteX138" fmla="*/ 33423 w 130235"/>
                    <a:gd name="connsiteY138" fmla="*/ 10373 h 81829"/>
                    <a:gd name="connsiteX139" fmla="*/ 33423 w 130235"/>
                    <a:gd name="connsiteY139" fmla="*/ 10373 h 81829"/>
                    <a:gd name="connsiteX140" fmla="*/ 33423 w 130235"/>
                    <a:gd name="connsiteY140" fmla="*/ 10373 h 81829"/>
                    <a:gd name="connsiteX141" fmla="*/ 32271 w 130235"/>
                    <a:gd name="connsiteY141" fmla="*/ 10373 h 81829"/>
                    <a:gd name="connsiteX142" fmla="*/ 13830 w 130235"/>
                    <a:gd name="connsiteY142" fmla="*/ 0 h 81829"/>
                    <a:gd name="connsiteX143" fmla="*/ 13830 w 130235"/>
                    <a:gd name="connsiteY143" fmla="*/ 0 h 81829"/>
                    <a:gd name="connsiteX144" fmla="*/ 13830 w 130235"/>
                    <a:gd name="connsiteY144" fmla="*/ 0 h 81829"/>
                    <a:gd name="connsiteX145" fmla="*/ 13830 w 130235"/>
                    <a:gd name="connsiteY145" fmla="*/ 3458 h 81829"/>
                    <a:gd name="connsiteX146" fmla="*/ 12678 w 130235"/>
                    <a:gd name="connsiteY146" fmla="*/ 4610 h 81829"/>
                    <a:gd name="connsiteX147" fmla="*/ 0 w 130235"/>
                    <a:gd name="connsiteY147" fmla="*/ 11525 h 81829"/>
                    <a:gd name="connsiteX148" fmla="*/ 1153 w 130235"/>
                    <a:gd name="connsiteY148" fmla="*/ 12678 h 81829"/>
                    <a:gd name="connsiteX149" fmla="*/ 125625 w 130235"/>
                    <a:gd name="connsiteY149" fmla="*/ 81830 h 81829"/>
                    <a:gd name="connsiteX150" fmla="*/ 126778 w 130235"/>
                    <a:gd name="connsiteY150" fmla="*/ 81830 h 81829"/>
                    <a:gd name="connsiteX151" fmla="*/ 126778 w 130235"/>
                    <a:gd name="connsiteY151" fmla="*/ 81830 h 81829"/>
                    <a:gd name="connsiteX152" fmla="*/ 127930 w 130235"/>
                    <a:gd name="connsiteY152" fmla="*/ 81830 h 81829"/>
                    <a:gd name="connsiteX153" fmla="*/ 127930 w 130235"/>
                    <a:gd name="connsiteY153" fmla="*/ 81830 h 81829"/>
                    <a:gd name="connsiteX154" fmla="*/ 129083 w 130235"/>
                    <a:gd name="connsiteY154" fmla="*/ 81830 h 81829"/>
                    <a:gd name="connsiteX155" fmla="*/ 129083 w 130235"/>
                    <a:gd name="connsiteY155" fmla="*/ 81830 h 81829"/>
                    <a:gd name="connsiteX156" fmla="*/ 130236 w 130235"/>
                    <a:gd name="connsiteY156" fmla="*/ 81830 h 81829"/>
                    <a:gd name="connsiteX157" fmla="*/ 117558 w 130235"/>
                    <a:gd name="connsiteY157" fmla="*/ 64542 h 81829"/>
                    <a:gd name="connsiteX158" fmla="*/ 117558 w 130235"/>
                    <a:gd name="connsiteY158" fmla="*/ 64542 h 81829"/>
                    <a:gd name="connsiteX159" fmla="*/ 117558 w 130235"/>
                    <a:gd name="connsiteY159" fmla="*/ 64542 h 81829"/>
                    <a:gd name="connsiteX160" fmla="*/ 117558 w 130235"/>
                    <a:gd name="connsiteY160" fmla="*/ 64542 h 818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</a:cxnLst>
                  <a:rect l="l" t="t" r="r" b="b"/>
                  <a:pathLst>
                    <a:path w="130235" h="81829">
                      <a:moveTo>
                        <a:pt x="117558" y="64542"/>
                      </a:moveTo>
                      <a:cubicBezTo>
                        <a:pt x="117558" y="63389"/>
                        <a:pt x="117558" y="63389"/>
                        <a:pt x="117558" y="64542"/>
                      </a:cubicBezTo>
                      <a:lnTo>
                        <a:pt x="117558" y="64542"/>
                      </a:lnTo>
                      <a:lnTo>
                        <a:pt x="117558" y="59931"/>
                      </a:lnTo>
                      <a:lnTo>
                        <a:pt x="116405" y="61084"/>
                      </a:lnTo>
                      <a:cubicBezTo>
                        <a:pt x="116405" y="61084"/>
                        <a:pt x="116405" y="61084"/>
                        <a:pt x="116405" y="61084"/>
                      </a:cubicBezTo>
                      <a:cubicBezTo>
                        <a:pt x="116405" y="61084"/>
                        <a:pt x="116405" y="61084"/>
                        <a:pt x="116405" y="61084"/>
                      </a:cubicBezTo>
                      <a:cubicBezTo>
                        <a:pt x="116405" y="61084"/>
                        <a:pt x="116405" y="61084"/>
                        <a:pt x="116405" y="61084"/>
                      </a:cubicBezTo>
                      <a:lnTo>
                        <a:pt x="116405" y="61084"/>
                      </a:lnTo>
                      <a:cubicBezTo>
                        <a:pt x="116405" y="61084"/>
                        <a:pt x="116405" y="61084"/>
                        <a:pt x="116405" y="61084"/>
                      </a:cubicBezTo>
                      <a:cubicBezTo>
                        <a:pt x="116405" y="61084"/>
                        <a:pt x="116405" y="61084"/>
                        <a:pt x="116405" y="61084"/>
                      </a:cubicBezTo>
                      <a:cubicBezTo>
                        <a:pt x="116405" y="61084"/>
                        <a:pt x="116405" y="61084"/>
                        <a:pt x="116405" y="61084"/>
                      </a:cubicBezTo>
                      <a:cubicBezTo>
                        <a:pt x="116405" y="61084"/>
                        <a:pt x="116405" y="61084"/>
                        <a:pt x="116405" y="61084"/>
                      </a:cubicBezTo>
                      <a:lnTo>
                        <a:pt x="116405" y="61084"/>
                      </a:lnTo>
                      <a:lnTo>
                        <a:pt x="116405" y="61084"/>
                      </a:lnTo>
                      <a:cubicBezTo>
                        <a:pt x="116405" y="61084"/>
                        <a:pt x="116405" y="61084"/>
                        <a:pt x="116405" y="61084"/>
                      </a:cubicBezTo>
                      <a:cubicBezTo>
                        <a:pt x="116405" y="61084"/>
                        <a:pt x="116405" y="61084"/>
                        <a:pt x="116405" y="61084"/>
                      </a:cubicBezTo>
                      <a:cubicBezTo>
                        <a:pt x="116405" y="61084"/>
                        <a:pt x="116405" y="61084"/>
                        <a:pt x="116405" y="61084"/>
                      </a:cubicBezTo>
                      <a:cubicBezTo>
                        <a:pt x="116405" y="61084"/>
                        <a:pt x="116405" y="61084"/>
                        <a:pt x="116405" y="61084"/>
                      </a:cubicBezTo>
                      <a:cubicBezTo>
                        <a:pt x="116405" y="61084"/>
                        <a:pt x="116405" y="61084"/>
                        <a:pt x="116405" y="61084"/>
                      </a:cubicBezTo>
                      <a:cubicBezTo>
                        <a:pt x="116405" y="61084"/>
                        <a:pt x="116405" y="61084"/>
                        <a:pt x="116405" y="61084"/>
                      </a:cubicBezTo>
                      <a:cubicBezTo>
                        <a:pt x="116405" y="61084"/>
                        <a:pt x="115253" y="61084"/>
                        <a:pt x="115253" y="61084"/>
                      </a:cubicBezTo>
                      <a:lnTo>
                        <a:pt x="96812" y="50711"/>
                      </a:lnTo>
                      <a:lnTo>
                        <a:pt x="96812" y="50711"/>
                      </a:lnTo>
                      <a:cubicBezTo>
                        <a:pt x="96812" y="50711"/>
                        <a:pt x="96812" y="50711"/>
                        <a:pt x="96812" y="50711"/>
                      </a:cubicBezTo>
                      <a:cubicBezTo>
                        <a:pt x="96812" y="50711"/>
                        <a:pt x="96812" y="50711"/>
                        <a:pt x="96812" y="50711"/>
                      </a:cubicBezTo>
                      <a:lnTo>
                        <a:pt x="96812" y="50711"/>
                      </a:lnTo>
                      <a:cubicBezTo>
                        <a:pt x="96812" y="50711"/>
                        <a:pt x="96812" y="50711"/>
                        <a:pt x="96812" y="50711"/>
                      </a:cubicBezTo>
                      <a:cubicBezTo>
                        <a:pt x="96812" y="50711"/>
                        <a:pt x="96812" y="50711"/>
                        <a:pt x="96812" y="50711"/>
                      </a:cubicBezTo>
                      <a:cubicBezTo>
                        <a:pt x="96812" y="50711"/>
                        <a:pt x="96812" y="50711"/>
                        <a:pt x="96812" y="50711"/>
                      </a:cubicBezTo>
                      <a:cubicBezTo>
                        <a:pt x="96812" y="50711"/>
                        <a:pt x="96812" y="50711"/>
                        <a:pt x="96812" y="50711"/>
                      </a:cubicBezTo>
                      <a:cubicBezTo>
                        <a:pt x="96812" y="50711"/>
                        <a:pt x="96812" y="50711"/>
                        <a:pt x="96812" y="50711"/>
                      </a:cubicBezTo>
                      <a:lnTo>
                        <a:pt x="96812" y="50711"/>
                      </a:lnTo>
                      <a:lnTo>
                        <a:pt x="96812" y="47254"/>
                      </a:lnTo>
                      <a:lnTo>
                        <a:pt x="95660" y="48406"/>
                      </a:lnTo>
                      <a:cubicBezTo>
                        <a:pt x="95660" y="48406"/>
                        <a:pt x="95660" y="48406"/>
                        <a:pt x="95660" y="48406"/>
                      </a:cubicBezTo>
                      <a:cubicBezTo>
                        <a:pt x="95660" y="48406"/>
                        <a:pt x="95660" y="48406"/>
                        <a:pt x="95660" y="48406"/>
                      </a:cubicBezTo>
                      <a:cubicBezTo>
                        <a:pt x="95660" y="48406"/>
                        <a:pt x="95660" y="48406"/>
                        <a:pt x="95660" y="48406"/>
                      </a:cubicBezTo>
                      <a:lnTo>
                        <a:pt x="95660" y="48406"/>
                      </a:lnTo>
                      <a:cubicBezTo>
                        <a:pt x="95660" y="48406"/>
                        <a:pt x="95660" y="48406"/>
                        <a:pt x="95660" y="48406"/>
                      </a:cubicBezTo>
                      <a:cubicBezTo>
                        <a:pt x="95660" y="48406"/>
                        <a:pt x="95660" y="48406"/>
                        <a:pt x="95660" y="48406"/>
                      </a:cubicBezTo>
                      <a:cubicBezTo>
                        <a:pt x="95660" y="48406"/>
                        <a:pt x="95660" y="48406"/>
                        <a:pt x="95660" y="48406"/>
                      </a:cubicBezTo>
                      <a:cubicBezTo>
                        <a:pt x="95660" y="48406"/>
                        <a:pt x="95660" y="48406"/>
                        <a:pt x="95660" y="48406"/>
                      </a:cubicBezTo>
                      <a:lnTo>
                        <a:pt x="95660" y="48406"/>
                      </a:lnTo>
                      <a:lnTo>
                        <a:pt x="95660" y="48406"/>
                      </a:lnTo>
                      <a:lnTo>
                        <a:pt x="95660" y="48406"/>
                      </a:lnTo>
                      <a:cubicBezTo>
                        <a:pt x="95660" y="48406"/>
                        <a:pt x="95660" y="48406"/>
                        <a:pt x="95660" y="48406"/>
                      </a:cubicBezTo>
                      <a:cubicBezTo>
                        <a:pt x="95660" y="48406"/>
                        <a:pt x="95660" y="48406"/>
                        <a:pt x="95660" y="48406"/>
                      </a:cubicBezTo>
                      <a:cubicBezTo>
                        <a:pt x="95660" y="48406"/>
                        <a:pt x="95660" y="48406"/>
                        <a:pt x="95660" y="48406"/>
                      </a:cubicBezTo>
                      <a:cubicBezTo>
                        <a:pt x="95660" y="48406"/>
                        <a:pt x="95660" y="48406"/>
                        <a:pt x="95660" y="48406"/>
                      </a:cubicBezTo>
                      <a:cubicBezTo>
                        <a:pt x="95660" y="48406"/>
                        <a:pt x="95660" y="48406"/>
                        <a:pt x="95660" y="48406"/>
                      </a:cubicBezTo>
                      <a:cubicBezTo>
                        <a:pt x="95660" y="48406"/>
                        <a:pt x="94507" y="48406"/>
                        <a:pt x="94507" y="48406"/>
                      </a:cubicBezTo>
                      <a:lnTo>
                        <a:pt x="76067" y="38034"/>
                      </a:lnTo>
                      <a:cubicBezTo>
                        <a:pt x="76067" y="38034"/>
                        <a:pt x="76067" y="38034"/>
                        <a:pt x="76067" y="38034"/>
                      </a:cubicBezTo>
                      <a:cubicBezTo>
                        <a:pt x="76067" y="38034"/>
                        <a:pt x="76067" y="38034"/>
                        <a:pt x="76067" y="38034"/>
                      </a:cubicBezTo>
                      <a:cubicBezTo>
                        <a:pt x="76067" y="38034"/>
                        <a:pt x="76067" y="38034"/>
                        <a:pt x="76067" y="38034"/>
                      </a:cubicBezTo>
                      <a:cubicBezTo>
                        <a:pt x="76067" y="38034"/>
                        <a:pt x="76067" y="38034"/>
                        <a:pt x="76067" y="38034"/>
                      </a:cubicBezTo>
                      <a:lnTo>
                        <a:pt x="76067" y="38034"/>
                      </a:lnTo>
                      <a:cubicBezTo>
                        <a:pt x="76067" y="38034"/>
                        <a:pt x="76067" y="38034"/>
                        <a:pt x="76067" y="38034"/>
                      </a:cubicBezTo>
                      <a:cubicBezTo>
                        <a:pt x="76067" y="38034"/>
                        <a:pt x="76067" y="38034"/>
                        <a:pt x="76067" y="38034"/>
                      </a:cubicBezTo>
                      <a:cubicBezTo>
                        <a:pt x="76067" y="38034"/>
                        <a:pt x="76067" y="38034"/>
                        <a:pt x="76067" y="38034"/>
                      </a:cubicBezTo>
                      <a:cubicBezTo>
                        <a:pt x="76067" y="38034"/>
                        <a:pt x="76067" y="38034"/>
                        <a:pt x="76067" y="38034"/>
                      </a:cubicBezTo>
                      <a:lnTo>
                        <a:pt x="76067" y="38034"/>
                      </a:lnTo>
                      <a:lnTo>
                        <a:pt x="76067" y="34576"/>
                      </a:lnTo>
                      <a:lnTo>
                        <a:pt x="74914" y="35729"/>
                      </a:lnTo>
                      <a:cubicBezTo>
                        <a:pt x="74914" y="35729"/>
                        <a:pt x="74914" y="35729"/>
                        <a:pt x="74914" y="35729"/>
                      </a:cubicBezTo>
                      <a:cubicBezTo>
                        <a:pt x="74914" y="35729"/>
                        <a:pt x="74914" y="35729"/>
                        <a:pt x="74914" y="35729"/>
                      </a:cubicBezTo>
                      <a:cubicBezTo>
                        <a:pt x="74914" y="35729"/>
                        <a:pt x="74914" y="35729"/>
                        <a:pt x="74914" y="35729"/>
                      </a:cubicBezTo>
                      <a:cubicBezTo>
                        <a:pt x="74914" y="35729"/>
                        <a:pt x="74914" y="35729"/>
                        <a:pt x="74914" y="35729"/>
                      </a:cubicBezTo>
                      <a:cubicBezTo>
                        <a:pt x="74914" y="35729"/>
                        <a:pt x="74914" y="35729"/>
                        <a:pt x="74914" y="35729"/>
                      </a:cubicBezTo>
                      <a:cubicBezTo>
                        <a:pt x="74914" y="35729"/>
                        <a:pt x="74914" y="35729"/>
                        <a:pt x="74914" y="35729"/>
                      </a:cubicBezTo>
                      <a:cubicBezTo>
                        <a:pt x="74914" y="35729"/>
                        <a:pt x="74914" y="35729"/>
                        <a:pt x="74914" y="35729"/>
                      </a:cubicBezTo>
                      <a:cubicBezTo>
                        <a:pt x="74914" y="35729"/>
                        <a:pt x="74914" y="35729"/>
                        <a:pt x="74914" y="35729"/>
                      </a:cubicBezTo>
                      <a:cubicBezTo>
                        <a:pt x="74914" y="35729"/>
                        <a:pt x="74914" y="35729"/>
                        <a:pt x="74914" y="35729"/>
                      </a:cubicBezTo>
                      <a:lnTo>
                        <a:pt x="74914" y="35729"/>
                      </a:lnTo>
                      <a:cubicBezTo>
                        <a:pt x="74914" y="35729"/>
                        <a:pt x="74914" y="35729"/>
                        <a:pt x="74914" y="35729"/>
                      </a:cubicBezTo>
                      <a:cubicBezTo>
                        <a:pt x="74914" y="35729"/>
                        <a:pt x="74914" y="35729"/>
                        <a:pt x="74914" y="35729"/>
                      </a:cubicBezTo>
                      <a:cubicBezTo>
                        <a:pt x="74914" y="35729"/>
                        <a:pt x="74914" y="35729"/>
                        <a:pt x="74914" y="35729"/>
                      </a:cubicBezTo>
                      <a:cubicBezTo>
                        <a:pt x="74914" y="35729"/>
                        <a:pt x="74914" y="35729"/>
                        <a:pt x="74914" y="35729"/>
                      </a:cubicBezTo>
                      <a:cubicBezTo>
                        <a:pt x="74914" y="35729"/>
                        <a:pt x="74914" y="35729"/>
                        <a:pt x="74914" y="35729"/>
                      </a:cubicBezTo>
                      <a:cubicBezTo>
                        <a:pt x="74914" y="35729"/>
                        <a:pt x="74914" y="35729"/>
                        <a:pt x="74914" y="35729"/>
                      </a:cubicBezTo>
                      <a:cubicBezTo>
                        <a:pt x="74914" y="35729"/>
                        <a:pt x="74914" y="35729"/>
                        <a:pt x="73762" y="35729"/>
                      </a:cubicBezTo>
                      <a:lnTo>
                        <a:pt x="55321" y="25356"/>
                      </a:lnTo>
                      <a:lnTo>
                        <a:pt x="55321" y="25356"/>
                      </a:lnTo>
                      <a:cubicBezTo>
                        <a:pt x="55321" y="25356"/>
                        <a:pt x="55321" y="25356"/>
                        <a:pt x="55321" y="25356"/>
                      </a:cubicBezTo>
                      <a:cubicBezTo>
                        <a:pt x="55321" y="25356"/>
                        <a:pt x="55321" y="25356"/>
                        <a:pt x="55321" y="25356"/>
                      </a:cubicBezTo>
                      <a:cubicBezTo>
                        <a:pt x="55321" y="25356"/>
                        <a:pt x="55321" y="25356"/>
                        <a:pt x="55321" y="25356"/>
                      </a:cubicBezTo>
                      <a:lnTo>
                        <a:pt x="55321" y="25356"/>
                      </a:lnTo>
                      <a:cubicBezTo>
                        <a:pt x="55321" y="25356"/>
                        <a:pt x="55321" y="25356"/>
                        <a:pt x="55321" y="25356"/>
                      </a:cubicBezTo>
                      <a:cubicBezTo>
                        <a:pt x="55321" y="25356"/>
                        <a:pt x="55321" y="25356"/>
                        <a:pt x="55321" y="25356"/>
                      </a:cubicBezTo>
                      <a:cubicBezTo>
                        <a:pt x="55321" y="25356"/>
                        <a:pt x="55321" y="25356"/>
                        <a:pt x="55321" y="25356"/>
                      </a:cubicBezTo>
                      <a:cubicBezTo>
                        <a:pt x="55321" y="25356"/>
                        <a:pt x="55321" y="25356"/>
                        <a:pt x="55321" y="25356"/>
                      </a:cubicBezTo>
                      <a:lnTo>
                        <a:pt x="55321" y="25356"/>
                      </a:lnTo>
                      <a:lnTo>
                        <a:pt x="55321" y="21898"/>
                      </a:lnTo>
                      <a:lnTo>
                        <a:pt x="54169" y="23051"/>
                      </a:lnTo>
                      <a:cubicBezTo>
                        <a:pt x="54169" y="23051"/>
                        <a:pt x="54169" y="23051"/>
                        <a:pt x="54169" y="23051"/>
                      </a:cubicBezTo>
                      <a:cubicBezTo>
                        <a:pt x="54169" y="23051"/>
                        <a:pt x="54169" y="23051"/>
                        <a:pt x="54169" y="23051"/>
                      </a:cubicBezTo>
                      <a:cubicBezTo>
                        <a:pt x="54169" y="23051"/>
                        <a:pt x="54169" y="23051"/>
                        <a:pt x="54169" y="23051"/>
                      </a:cubicBezTo>
                      <a:lnTo>
                        <a:pt x="54169" y="23051"/>
                      </a:lnTo>
                      <a:cubicBezTo>
                        <a:pt x="54169" y="23051"/>
                        <a:pt x="54169" y="23051"/>
                        <a:pt x="54169" y="23051"/>
                      </a:cubicBezTo>
                      <a:cubicBezTo>
                        <a:pt x="54169" y="23051"/>
                        <a:pt x="54169" y="23051"/>
                        <a:pt x="54169" y="23051"/>
                      </a:cubicBezTo>
                      <a:cubicBezTo>
                        <a:pt x="54169" y="23051"/>
                        <a:pt x="54169" y="23051"/>
                        <a:pt x="54169" y="23051"/>
                      </a:cubicBezTo>
                      <a:cubicBezTo>
                        <a:pt x="54169" y="23051"/>
                        <a:pt x="54169" y="23051"/>
                        <a:pt x="54169" y="23051"/>
                      </a:cubicBezTo>
                      <a:lnTo>
                        <a:pt x="54169" y="23051"/>
                      </a:lnTo>
                      <a:lnTo>
                        <a:pt x="54169" y="23051"/>
                      </a:lnTo>
                      <a:cubicBezTo>
                        <a:pt x="54169" y="23051"/>
                        <a:pt x="54169" y="23051"/>
                        <a:pt x="54169" y="23051"/>
                      </a:cubicBezTo>
                      <a:cubicBezTo>
                        <a:pt x="54169" y="23051"/>
                        <a:pt x="54169" y="23051"/>
                        <a:pt x="54169" y="23051"/>
                      </a:cubicBezTo>
                      <a:cubicBezTo>
                        <a:pt x="54169" y="23051"/>
                        <a:pt x="54169" y="23051"/>
                        <a:pt x="54169" y="23051"/>
                      </a:cubicBezTo>
                      <a:cubicBezTo>
                        <a:pt x="54169" y="23051"/>
                        <a:pt x="54169" y="23051"/>
                        <a:pt x="54169" y="23051"/>
                      </a:cubicBezTo>
                      <a:cubicBezTo>
                        <a:pt x="54169" y="23051"/>
                        <a:pt x="54169" y="23051"/>
                        <a:pt x="54169" y="23051"/>
                      </a:cubicBezTo>
                      <a:cubicBezTo>
                        <a:pt x="54169" y="23051"/>
                        <a:pt x="54169" y="23051"/>
                        <a:pt x="54169" y="23051"/>
                      </a:cubicBezTo>
                      <a:cubicBezTo>
                        <a:pt x="54169" y="23051"/>
                        <a:pt x="54169" y="23051"/>
                        <a:pt x="53016" y="23051"/>
                      </a:cubicBezTo>
                      <a:lnTo>
                        <a:pt x="34576" y="12678"/>
                      </a:lnTo>
                      <a:lnTo>
                        <a:pt x="34576" y="12678"/>
                      </a:lnTo>
                      <a:cubicBezTo>
                        <a:pt x="34576" y="12678"/>
                        <a:pt x="34576" y="12678"/>
                        <a:pt x="34576" y="12678"/>
                      </a:cubicBezTo>
                      <a:cubicBezTo>
                        <a:pt x="34576" y="12678"/>
                        <a:pt x="34576" y="12678"/>
                        <a:pt x="34576" y="12678"/>
                      </a:cubicBezTo>
                      <a:cubicBezTo>
                        <a:pt x="34576" y="12678"/>
                        <a:pt x="34576" y="12678"/>
                        <a:pt x="34576" y="12678"/>
                      </a:cubicBezTo>
                      <a:cubicBezTo>
                        <a:pt x="34576" y="12678"/>
                        <a:pt x="34576" y="12678"/>
                        <a:pt x="34576" y="12678"/>
                      </a:cubicBezTo>
                      <a:cubicBezTo>
                        <a:pt x="34576" y="12678"/>
                        <a:pt x="34576" y="12678"/>
                        <a:pt x="34576" y="12678"/>
                      </a:cubicBezTo>
                      <a:cubicBezTo>
                        <a:pt x="34576" y="12678"/>
                        <a:pt x="34576" y="12678"/>
                        <a:pt x="34576" y="12678"/>
                      </a:cubicBezTo>
                      <a:cubicBezTo>
                        <a:pt x="34576" y="12678"/>
                        <a:pt x="34576" y="12678"/>
                        <a:pt x="34576" y="12678"/>
                      </a:cubicBezTo>
                      <a:cubicBezTo>
                        <a:pt x="34576" y="12678"/>
                        <a:pt x="34576" y="12678"/>
                        <a:pt x="34576" y="12678"/>
                      </a:cubicBezTo>
                      <a:lnTo>
                        <a:pt x="34576" y="12678"/>
                      </a:lnTo>
                      <a:lnTo>
                        <a:pt x="34576" y="9221"/>
                      </a:lnTo>
                      <a:lnTo>
                        <a:pt x="33423" y="10373"/>
                      </a:lnTo>
                      <a:cubicBezTo>
                        <a:pt x="33423" y="10373"/>
                        <a:pt x="33423" y="10373"/>
                        <a:pt x="33423" y="10373"/>
                      </a:cubicBezTo>
                      <a:cubicBezTo>
                        <a:pt x="33423" y="10373"/>
                        <a:pt x="33423" y="10373"/>
                        <a:pt x="33423" y="10373"/>
                      </a:cubicBezTo>
                      <a:cubicBezTo>
                        <a:pt x="33423" y="10373"/>
                        <a:pt x="33423" y="10373"/>
                        <a:pt x="33423" y="10373"/>
                      </a:cubicBezTo>
                      <a:lnTo>
                        <a:pt x="33423" y="10373"/>
                      </a:lnTo>
                      <a:cubicBezTo>
                        <a:pt x="33423" y="10373"/>
                        <a:pt x="33423" y="10373"/>
                        <a:pt x="33423" y="10373"/>
                      </a:cubicBezTo>
                      <a:cubicBezTo>
                        <a:pt x="33423" y="10373"/>
                        <a:pt x="33423" y="10373"/>
                        <a:pt x="33423" y="10373"/>
                      </a:cubicBezTo>
                      <a:cubicBezTo>
                        <a:pt x="33423" y="10373"/>
                        <a:pt x="33423" y="10373"/>
                        <a:pt x="33423" y="10373"/>
                      </a:cubicBezTo>
                      <a:cubicBezTo>
                        <a:pt x="33423" y="10373"/>
                        <a:pt x="33423" y="10373"/>
                        <a:pt x="33423" y="10373"/>
                      </a:cubicBezTo>
                      <a:lnTo>
                        <a:pt x="33423" y="10373"/>
                      </a:lnTo>
                      <a:lnTo>
                        <a:pt x="33423" y="10373"/>
                      </a:lnTo>
                      <a:cubicBezTo>
                        <a:pt x="33423" y="10373"/>
                        <a:pt x="33423" y="10373"/>
                        <a:pt x="33423" y="10373"/>
                      </a:cubicBezTo>
                      <a:cubicBezTo>
                        <a:pt x="33423" y="10373"/>
                        <a:pt x="33423" y="10373"/>
                        <a:pt x="33423" y="10373"/>
                      </a:cubicBezTo>
                      <a:cubicBezTo>
                        <a:pt x="33423" y="10373"/>
                        <a:pt x="33423" y="10373"/>
                        <a:pt x="33423" y="10373"/>
                      </a:cubicBezTo>
                      <a:cubicBezTo>
                        <a:pt x="33423" y="10373"/>
                        <a:pt x="33423" y="10373"/>
                        <a:pt x="33423" y="10373"/>
                      </a:cubicBezTo>
                      <a:cubicBezTo>
                        <a:pt x="33423" y="10373"/>
                        <a:pt x="33423" y="10373"/>
                        <a:pt x="33423" y="10373"/>
                      </a:cubicBezTo>
                      <a:cubicBezTo>
                        <a:pt x="33423" y="10373"/>
                        <a:pt x="33423" y="10373"/>
                        <a:pt x="33423" y="10373"/>
                      </a:cubicBezTo>
                      <a:cubicBezTo>
                        <a:pt x="33423" y="10373"/>
                        <a:pt x="33423" y="10373"/>
                        <a:pt x="32271" y="10373"/>
                      </a:cubicBezTo>
                      <a:lnTo>
                        <a:pt x="13830" y="0"/>
                      </a:lnTo>
                      <a:cubicBezTo>
                        <a:pt x="13830" y="0"/>
                        <a:pt x="13830" y="0"/>
                        <a:pt x="13830" y="0"/>
                      </a:cubicBezTo>
                      <a:cubicBezTo>
                        <a:pt x="13830" y="0"/>
                        <a:pt x="13830" y="0"/>
                        <a:pt x="13830" y="0"/>
                      </a:cubicBezTo>
                      <a:lnTo>
                        <a:pt x="13830" y="3458"/>
                      </a:lnTo>
                      <a:cubicBezTo>
                        <a:pt x="13830" y="3458"/>
                        <a:pt x="13830" y="4610"/>
                        <a:pt x="12678" y="4610"/>
                      </a:cubicBezTo>
                      <a:lnTo>
                        <a:pt x="0" y="11525"/>
                      </a:lnTo>
                      <a:cubicBezTo>
                        <a:pt x="0" y="11525"/>
                        <a:pt x="0" y="11525"/>
                        <a:pt x="1153" y="12678"/>
                      </a:cubicBezTo>
                      <a:lnTo>
                        <a:pt x="125625" y="81830"/>
                      </a:lnTo>
                      <a:cubicBezTo>
                        <a:pt x="125625" y="81830"/>
                        <a:pt x="126778" y="81830"/>
                        <a:pt x="126778" y="81830"/>
                      </a:cubicBezTo>
                      <a:cubicBezTo>
                        <a:pt x="126778" y="81830"/>
                        <a:pt x="126778" y="81830"/>
                        <a:pt x="126778" y="81830"/>
                      </a:cubicBezTo>
                      <a:cubicBezTo>
                        <a:pt x="126778" y="81830"/>
                        <a:pt x="127930" y="81830"/>
                        <a:pt x="127930" y="81830"/>
                      </a:cubicBezTo>
                      <a:lnTo>
                        <a:pt x="127930" y="81830"/>
                      </a:lnTo>
                      <a:cubicBezTo>
                        <a:pt x="127930" y="81830"/>
                        <a:pt x="129083" y="81830"/>
                        <a:pt x="129083" y="81830"/>
                      </a:cubicBezTo>
                      <a:lnTo>
                        <a:pt x="129083" y="81830"/>
                      </a:lnTo>
                      <a:cubicBezTo>
                        <a:pt x="129083" y="81830"/>
                        <a:pt x="130236" y="81830"/>
                        <a:pt x="130236" y="81830"/>
                      </a:cubicBezTo>
                      <a:lnTo>
                        <a:pt x="117558" y="64542"/>
                      </a:lnTo>
                      <a:cubicBezTo>
                        <a:pt x="117558" y="64542"/>
                        <a:pt x="117558" y="64542"/>
                        <a:pt x="117558" y="64542"/>
                      </a:cubicBezTo>
                      <a:cubicBezTo>
                        <a:pt x="117558" y="64542"/>
                        <a:pt x="117558" y="64542"/>
                        <a:pt x="117558" y="64542"/>
                      </a:cubicBezTo>
                      <a:cubicBezTo>
                        <a:pt x="117558" y="64542"/>
                        <a:pt x="117558" y="64542"/>
                        <a:pt x="117558" y="6454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11708461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824" name="Freeform: Shape 4823">
                  <a:extLst>
                    <a:ext uri="{FF2B5EF4-FFF2-40B4-BE49-F238E27FC236}">
                      <a16:creationId xmlns:a16="http://schemas.microsoft.com/office/drawing/2014/main" id="{B56D65E5-09D2-95C9-08EC-7847471DFDBA}"/>
                    </a:ext>
                  </a:extLst>
                </p:cNvPr>
                <p:cNvSpPr/>
                <p:nvPr/>
              </p:nvSpPr>
              <p:spPr>
                <a:xfrm>
                  <a:off x="8526100" y="8668615"/>
                  <a:ext cx="34575" cy="23050"/>
                </a:xfrm>
                <a:custGeom>
                  <a:avLst/>
                  <a:gdLst>
                    <a:gd name="connsiteX0" fmla="*/ 34576 w 34575"/>
                    <a:gd name="connsiteY0" fmla="*/ 13830 h 23050"/>
                    <a:gd name="connsiteX1" fmla="*/ 34576 w 34575"/>
                    <a:gd name="connsiteY1" fmla="*/ 13830 h 23050"/>
                    <a:gd name="connsiteX2" fmla="*/ 34576 w 34575"/>
                    <a:gd name="connsiteY2" fmla="*/ 13830 h 23050"/>
                    <a:gd name="connsiteX3" fmla="*/ 34576 w 34575"/>
                    <a:gd name="connsiteY3" fmla="*/ 9221 h 23050"/>
                    <a:gd name="connsiteX4" fmla="*/ 33423 w 34575"/>
                    <a:gd name="connsiteY4" fmla="*/ 10373 h 23050"/>
                    <a:gd name="connsiteX5" fmla="*/ 33423 w 34575"/>
                    <a:gd name="connsiteY5" fmla="*/ 10373 h 23050"/>
                    <a:gd name="connsiteX6" fmla="*/ 33423 w 34575"/>
                    <a:gd name="connsiteY6" fmla="*/ 10373 h 23050"/>
                    <a:gd name="connsiteX7" fmla="*/ 33423 w 34575"/>
                    <a:gd name="connsiteY7" fmla="*/ 10373 h 23050"/>
                    <a:gd name="connsiteX8" fmla="*/ 33423 w 34575"/>
                    <a:gd name="connsiteY8" fmla="*/ 10373 h 23050"/>
                    <a:gd name="connsiteX9" fmla="*/ 33423 w 34575"/>
                    <a:gd name="connsiteY9" fmla="*/ 10373 h 23050"/>
                    <a:gd name="connsiteX10" fmla="*/ 33423 w 34575"/>
                    <a:gd name="connsiteY10" fmla="*/ 10373 h 23050"/>
                    <a:gd name="connsiteX11" fmla="*/ 33423 w 34575"/>
                    <a:gd name="connsiteY11" fmla="*/ 10373 h 23050"/>
                    <a:gd name="connsiteX12" fmla="*/ 33423 w 34575"/>
                    <a:gd name="connsiteY12" fmla="*/ 10373 h 23050"/>
                    <a:gd name="connsiteX13" fmla="*/ 33423 w 34575"/>
                    <a:gd name="connsiteY13" fmla="*/ 10373 h 23050"/>
                    <a:gd name="connsiteX14" fmla="*/ 33423 w 34575"/>
                    <a:gd name="connsiteY14" fmla="*/ 10373 h 23050"/>
                    <a:gd name="connsiteX15" fmla="*/ 33423 w 34575"/>
                    <a:gd name="connsiteY15" fmla="*/ 10373 h 23050"/>
                    <a:gd name="connsiteX16" fmla="*/ 33423 w 34575"/>
                    <a:gd name="connsiteY16" fmla="*/ 10373 h 23050"/>
                    <a:gd name="connsiteX17" fmla="*/ 33423 w 34575"/>
                    <a:gd name="connsiteY17" fmla="*/ 10373 h 23050"/>
                    <a:gd name="connsiteX18" fmla="*/ 33423 w 34575"/>
                    <a:gd name="connsiteY18" fmla="*/ 10373 h 23050"/>
                    <a:gd name="connsiteX19" fmla="*/ 33423 w 34575"/>
                    <a:gd name="connsiteY19" fmla="*/ 10373 h 23050"/>
                    <a:gd name="connsiteX20" fmla="*/ 33423 w 34575"/>
                    <a:gd name="connsiteY20" fmla="*/ 10373 h 23050"/>
                    <a:gd name="connsiteX21" fmla="*/ 32271 w 34575"/>
                    <a:gd name="connsiteY21" fmla="*/ 10373 h 23050"/>
                    <a:gd name="connsiteX22" fmla="*/ 13830 w 34575"/>
                    <a:gd name="connsiteY22" fmla="*/ 0 h 23050"/>
                    <a:gd name="connsiteX23" fmla="*/ 13830 w 34575"/>
                    <a:gd name="connsiteY23" fmla="*/ 3458 h 23050"/>
                    <a:gd name="connsiteX24" fmla="*/ 12677 w 34575"/>
                    <a:gd name="connsiteY24" fmla="*/ 4610 h 23050"/>
                    <a:gd name="connsiteX25" fmla="*/ 0 w 34575"/>
                    <a:gd name="connsiteY25" fmla="*/ 11525 h 23050"/>
                    <a:gd name="connsiteX26" fmla="*/ 1152 w 34575"/>
                    <a:gd name="connsiteY26" fmla="*/ 12678 h 23050"/>
                    <a:gd name="connsiteX27" fmla="*/ 19593 w 34575"/>
                    <a:gd name="connsiteY27" fmla="*/ 23051 h 23050"/>
                    <a:gd name="connsiteX28" fmla="*/ 20745 w 34575"/>
                    <a:gd name="connsiteY28" fmla="*/ 23051 h 23050"/>
                    <a:gd name="connsiteX29" fmla="*/ 20745 w 34575"/>
                    <a:gd name="connsiteY29" fmla="*/ 23051 h 23050"/>
                    <a:gd name="connsiteX30" fmla="*/ 21898 w 34575"/>
                    <a:gd name="connsiteY30" fmla="*/ 23051 h 23050"/>
                    <a:gd name="connsiteX31" fmla="*/ 21898 w 34575"/>
                    <a:gd name="connsiteY31" fmla="*/ 23051 h 23050"/>
                    <a:gd name="connsiteX32" fmla="*/ 23051 w 34575"/>
                    <a:gd name="connsiteY32" fmla="*/ 23051 h 23050"/>
                    <a:gd name="connsiteX33" fmla="*/ 23051 w 34575"/>
                    <a:gd name="connsiteY33" fmla="*/ 23051 h 23050"/>
                    <a:gd name="connsiteX34" fmla="*/ 24203 w 34575"/>
                    <a:gd name="connsiteY34" fmla="*/ 23051 h 23050"/>
                    <a:gd name="connsiteX35" fmla="*/ 34576 w 34575"/>
                    <a:gd name="connsiteY35" fmla="*/ 13830 h 23050"/>
                    <a:gd name="connsiteX36" fmla="*/ 34576 w 34575"/>
                    <a:gd name="connsiteY36" fmla="*/ 13830 h 23050"/>
                    <a:gd name="connsiteX37" fmla="*/ 34576 w 34575"/>
                    <a:gd name="connsiteY37" fmla="*/ 13830 h 23050"/>
                    <a:gd name="connsiteX38" fmla="*/ 34576 w 34575"/>
                    <a:gd name="connsiteY38" fmla="*/ 13830 h 23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</a:cxnLst>
                  <a:rect l="l" t="t" r="r" b="b"/>
                  <a:pathLst>
                    <a:path w="34575" h="23050">
                      <a:moveTo>
                        <a:pt x="34576" y="13830"/>
                      </a:moveTo>
                      <a:cubicBezTo>
                        <a:pt x="34576" y="13830"/>
                        <a:pt x="34576" y="13830"/>
                        <a:pt x="34576" y="13830"/>
                      </a:cubicBezTo>
                      <a:lnTo>
                        <a:pt x="34576" y="13830"/>
                      </a:lnTo>
                      <a:lnTo>
                        <a:pt x="34576" y="9221"/>
                      </a:lnTo>
                      <a:lnTo>
                        <a:pt x="33423" y="10373"/>
                      </a:lnTo>
                      <a:cubicBezTo>
                        <a:pt x="33423" y="10373"/>
                        <a:pt x="33423" y="10373"/>
                        <a:pt x="33423" y="10373"/>
                      </a:cubicBezTo>
                      <a:cubicBezTo>
                        <a:pt x="33423" y="10373"/>
                        <a:pt x="33423" y="10373"/>
                        <a:pt x="33423" y="10373"/>
                      </a:cubicBezTo>
                      <a:cubicBezTo>
                        <a:pt x="33423" y="10373"/>
                        <a:pt x="33423" y="10373"/>
                        <a:pt x="33423" y="10373"/>
                      </a:cubicBezTo>
                      <a:lnTo>
                        <a:pt x="33423" y="10373"/>
                      </a:lnTo>
                      <a:cubicBezTo>
                        <a:pt x="33423" y="10373"/>
                        <a:pt x="33423" y="10373"/>
                        <a:pt x="33423" y="10373"/>
                      </a:cubicBezTo>
                      <a:cubicBezTo>
                        <a:pt x="33423" y="10373"/>
                        <a:pt x="33423" y="10373"/>
                        <a:pt x="33423" y="10373"/>
                      </a:cubicBezTo>
                      <a:cubicBezTo>
                        <a:pt x="33423" y="10373"/>
                        <a:pt x="33423" y="10373"/>
                        <a:pt x="33423" y="10373"/>
                      </a:cubicBezTo>
                      <a:cubicBezTo>
                        <a:pt x="33423" y="10373"/>
                        <a:pt x="33423" y="10373"/>
                        <a:pt x="33423" y="10373"/>
                      </a:cubicBezTo>
                      <a:cubicBezTo>
                        <a:pt x="33423" y="10373"/>
                        <a:pt x="33423" y="10373"/>
                        <a:pt x="33423" y="10373"/>
                      </a:cubicBezTo>
                      <a:lnTo>
                        <a:pt x="33423" y="10373"/>
                      </a:lnTo>
                      <a:cubicBezTo>
                        <a:pt x="33423" y="10373"/>
                        <a:pt x="33423" y="10373"/>
                        <a:pt x="33423" y="10373"/>
                      </a:cubicBezTo>
                      <a:cubicBezTo>
                        <a:pt x="33423" y="10373"/>
                        <a:pt x="33423" y="10373"/>
                        <a:pt x="33423" y="10373"/>
                      </a:cubicBezTo>
                      <a:cubicBezTo>
                        <a:pt x="33423" y="10373"/>
                        <a:pt x="33423" y="10373"/>
                        <a:pt x="33423" y="10373"/>
                      </a:cubicBezTo>
                      <a:cubicBezTo>
                        <a:pt x="33423" y="10373"/>
                        <a:pt x="33423" y="10373"/>
                        <a:pt x="33423" y="10373"/>
                      </a:cubicBezTo>
                      <a:cubicBezTo>
                        <a:pt x="33423" y="10373"/>
                        <a:pt x="33423" y="10373"/>
                        <a:pt x="33423" y="10373"/>
                      </a:cubicBezTo>
                      <a:cubicBezTo>
                        <a:pt x="33423" y="10373"/>
                        <a:pt x="33423" y="10373"/>
                        <a:pt x="33423" y="10373"/>
                      </a:cubicBezTo>
                      <a:cubicBezTo>
                        <a:pt x="33423" y="10373"/>
                        <a:pt x="33423" y="10373"/>
                        <a:pt x="32271" y="10373"/>
                      </a:cubicBezTo>
                      <a:lnTo>
                        <a:pt x="13830" y="0"/>
                      </a:lnTo>
                      <a:lnTo>
                        <a:pt x="13830" y="3458"/>
                      </a:lnTo>
                      <a:cubicBezTo>
                        <a:pt x="13830" y="3458"/>
                        <a:pt x="13830" y="4610"/>
                        <a:pt x="12677" y="4610"/>
                      </a:cubicBezTo>
                      <a:lnTo>
                        <a:pt x="0" y="11525"/>
                      </a:lnTo>
                      <a:cubicBezTo>
                        <a:pt x="0" y="11525"/>
                        <a:pt x="0" y="11525"/>
                        <a:pt x="1152" y="12678"/>
                      </a:cubicBezTo>
                      <a:lnTo>
                        <a:pt x="19593" y="23051"/>
                      </a:lnTo>
                      <a:cubicBezTo>
                        <a:pt x="19593" y="23051"/>
                        <a:pt x="20745" y="23051"/>
                        <a:pt x="20745" y="23051"/>
                      </a:cubicBezTo>
                      <a:cubicBezTo>
                        <a:pt x="20745" y="23051"/>
                        <a:pt x="20745" y="23051"/>
                        <a:pt x="20745" y="23051"/>
                      </a:cubicBezTo>
                      <a:cubicBezTo>
                        <a:pt x="20745" y="23051"/>
                        <a:pt x="21898" y="23051"/>
                        <a:pt x="21898" y="23051"/>
                      </a:cubicBezTo>
                      <a:lnTo>
                        <a:pt x="21898" y="23051"/>
                      </a:lnTo>
                      <a:cubicBezTo>
                        <a:pt x="21898" y="23051"/>
                        <a:pt x="23051" y="23051"/>
                        <a:pt x="23051" y="23051"/>
                      </a:cubicBezTo>
                      <a:lnTo>
                        <a:pt x="23051" y="23051"/>
                      </a:lnTo>
                      <a:cubicBezTo>
                        <a:pt x="23051" y="23051"/>
                        <a:pt x="24203" y="23051"/>
                        <a:pt x="24203" y="23051"/>
                      </a:cubicBezTo>
                      <a:lnTo>
                        <a:pt x="34576" y="13830"/>
                      </a:lnTo>
                      <a:cubicBezTo>
                        <a:pt x="33423" y="14983"/>
                        <a:pt x="34576" y="13830"/>
                        <a:pt x="34576" y="13830"/>
                      </a:cubicBezTo>
                      <a:cubicBezTo>
                        <a:pt x="34576" y="13830"/>
                        <a:pt x="34576" y="13830"/>
                        <a:pt x="34576" y="13830"/>
                      </a:cubicBezTo>
                      <a:cubicBezTo>
                        <a:pt x="34576" y="13830"/>
                        <a:pt x="34576" y="13830"/>
                        <a:pt x="34576" y="1383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11708462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825" name="Freeform: Shape 4824">
                  <a:extLst>
                    <a:ext uri="{FF2B5EF4-FFF2-40B4-BE49-F238E27FC236}">
                      <a16:creationId xmlns:a16="http://schemas.microsoft.com/office/drawing/2014/main" id="{D9FF6E66-E26F-A353-569E-66EA2A60E759}"/>
                    </a:ext>
                  </a:extLst>
                </p:cNvPr>
                <p:cNvSpPr/>
                <p:nvPr/>
              </p:nvSpPr>
              <p:spPr>
                <a:xfrm>
                  <a:off x="8497286" y="8654785"/>
                  <a:ext cx="39185" cy="23050"/>
                </a:xfrm>
                <a:custGeom>
                  <a:avLst/>
                  <a:gdLst>
                    <a:gd name="connsiteX0" fmla="*/ 25355 w 39185"/>
                    <a:gd name="connsiteY0" fmla="*/ 8067 h 23050"/>
                    <a:gd name="connsiteX1" fmla="*/ 25355 w 39185"/>
                    <a:gd name="connsiteY1" fmla="*/ 8067 h 23050"/>
                    <a:gd name="connsiteX2" fmla="*/ 25355 w 39185"/>
                    <a:gd name="connsiteY2" fmla="*/ 8067 h 23050"/>
                    <a:gd name="connsiteX3" fmla="*/ 25355 w 39185"/>
                    <a:gd name="connsiteY3" fmla="*/ 8067 h 23050"/>
                    <a:gd name="connsiteX4" fmla="*/ 25355 w 39185"/>
                    <a:gd name="connsiteY4" fmla="*/ 8067 h 23050"/>
                    <a:gd name="connsiteX5" fmla="*/ 25355 w 39185"/>
                    <a:gd name="connsiteY5" fmla="*/ 8067 h 23050"/>
                    <a:gd name="connsiteX6" fmla="*/ 25355 w 39185"/>
                    <a:gd name="connsiteY6" fmla="*/ 8067 h 23050"/>
                    <a:gd name="connsiteX7" fmla="*/ 24203 w 39185"/>
                    <a:gd name="connsiteY7" fmla="*/ 6915 h 23050"/>
                    <a:gd name="connsiteX8" fmla="*/ 24203 w 39185"/>
                    <a:gd name="connsiteY8" fmla="*/ 6915 h 23050"/>
                    <a:gd name="connsiteX9" fmla="*/ 24203 w 39185"/>
                    <a:gd name="connsiteY9" fmla="*/ 6915 h 23050"/>
                    <a:gd name="connsiteX10" fmla="*/ 24203 w 39185"/>
                    <a:gd name="connsiteY10" fmla="*/ 2304 h 23050"/>
                    <a:gd name="connsiteX11" fmla="*/ 21898 w 39185"/>
                    <a:gd name="connsiteY11" fmla="*/ 3457 h 23050"/>
                    <a:gd name="connsiteX12" fmla="*/ 21898 w 39185"/>
                    <a:gd name="connsiteY12" fmla="*/ 3457 h 23050"/>
                    <a:gd name="connsiteX13" fmla="*/ 21898 w 39185"/>
                    <a:gd name="connsiteY13" fmla="*/ 3457 h 23050"/>
                    <a:gd name="connsiteX14" fmla="*/ 21898 w 39185"/>
                    <a:gd name="connsiteY14" fmla="*/ 3457 h 23050"/>
                    <a:gd name="connsiteX15" fmla="*/ 21898 w 39185"/>
                    <a:gd name="connsiteY15" fmla="*/ 3457 h 23050"/>
                    <a:gd name="connsiteX16" fmla="*/ 21898 w 39185"/>
                    <a:gd name="connsiteY16" fmla="*/ 3457 h 23050"/>
                    <a:gd name="connsiteX17" fmla="*/ 21898 w 39185"/>
                    <a:gd name="connsiteY17" fmla="*/ 3457 h 23050"/>
                    <a:gd name="connsiteX18" fmla="*/ 21898 w 39185"/>
                    <a:gd name="connsiteY18" fmla="*/ 3457 h 23050"/>
                    <a:gd name="connsiteX19" fmla="*/ 21898 w 39185"/>
                    <a:gd name="connsiteY19" fmla="*/ 3457 h 23050"/>
                    <a:gd name="connsiteX20" fmla="*/ 21898 w 39185"/>
                    <a:gd name="connsiteY20" fmla="*/ 3457 h 23050"/>
                    <a:gd name="connsiteX21" fmla="*/ 21898 w 39185"/>
                    <a:gd name="connsiteY21" fmla="*/ 3457 h 23050"/>
                    <a:gd name="connsiteX22" fmla="*/ 21898 w 39185"/>
                    <a:gd name="connsiteY22" fmla="*/ 3457 h 23050"/>
                    <a:gd name="connsiteX23" fmla="*/ 21898 w 39185"/>
                    <a:gd name="connsiteY23" fmla="*/ 3457 h 23050"/>
                    <a:gd name="connsiteX24" fmla="*/ 21898 w 39185"/>
                    <a:gd name="connsiteY24" fmla="*/ 3457 h 23050"/>
                    <a:gd name="connsiteX25" fmla="*/ 21898 w 39185"/>
                    <a:gd name="connsiteY25" fmla="*/ 3457 h 23050"/>
                    <a:gd name="connsiteX26" fmla="*/ 21898 w 39185"/>
                    <a:gd name="connsiteY26" fmla="*/ 3457 h 23050"/>
                    <a:gd name="connsiteX27" fmla="*/ 21898 w 39185"/>
                    <a:gd name="connsiteY27" fmla="*/ 3457 h 23050"/>
                    <a:gd name="connsiteX28" fmla="*/ 20745 w 39185"/>
                    <a:gd name="connsiteY28" fmla="*/ 3457 h 23050"/>
                    <a:gd name="connsiteX29" fmla="*/ 13830 w 39185"/>
                    <a:gd name="connsiteY29" fmla="*/ 0 h 23050"/>
                    <a:gd name="connsiteX30" fmla="*/ 13830 w 39185"/>
                    <a:gd name="connsiteY30" fmla="*/ 3457 h 23050"/>
                    <a:gd name="connsiteX31" fmla="*/ 12677 w 39185"/>
                    <a:gd name="connsiteY31" fmla="*/ 4610 h 23050"/>
                    <a:gd name="connsiteX32" fmla="*/ 0 w 39185"/>
                    <a:gd name="connsiteY32" fmla="*/ 11525 h 23050"/>
                    <a:gd name="connsiteX33" fmla="*/ 0 w 39185"/>
                    <a:gd name="connsiteY33" fmla="*/ 11525 h 23050"/>
                    <a:gd name="connsiteX34" fmla="*/ 0 w 39185"/>
                    <a:gd name="connsiteY34" fmla="*/ 11525 h 23050"/>
                    <a:gd name="connsiteX35" fmla="*/ 1152 w 39185"/>
                    <a:gd name="connsiteY35" fmla="*/ 12677 h 23050"/>
                    <a:gd name="connsiteX36" fmla="*/ 19593 w 39185"/>
                    <a:gd name="connsiteY36" fmla="*/ 23051 h 23050"/>
                    <a:gd name="connsiteX37" fmla="*/ 20745 w 39185"/>
                    <a:gd name="connsiteY37" fmla="*/ 23051 h 23050"/>
                    <a:gd name="connsiteX38" fmla="*/ 20745 w 39185"/>
                    <a:gd name="connsiteY38" fmla="*/ 23051 h 23050"/>
                    <a:gd name="connsiteX39" fmla="*/ 21898 w 39185"/>
                    <a:gd name="connsiteY39" fmla="*/ 23051 h 23050"/>
                    <a:gd name="connsiteX40" fmla="*/ 21898 w 39185"/>
                    <a:gd name="connsiteY40" fmla="*/ 23051 h 23050"/>
                    <a:gd name="connsiteX41" fmla="*/ 23051 w 39185"/>
                    <a:gd name="connsiteY41" fmla="*/ 23051 h 23050"/>
                    <a:gd name="connsiteX42" fmla="*/ 23051 w 39185"/>
                    <a:gd name="connsiteY42" fmla="*/ 23051 h 23050"/>
                    <a:gd name="connsiteX43" fmla="*/ 24203 w 39185"/>
                    <a:gd name="connsiteY43" fmla="*/ 23051 h 23050"/>
                    <a:gd name="connsiteX44" fmla="*/ 39186 w 39185"/>
                    <a:gd name="connsiteY44" fmla="*/ 14983 h 23050"/>
                    <a:gd name="connsiteX45" fmla="*/ 39186 w 39185"/>
                    <a:gd name="connsiteY45" fmla="*/ 14983 h 23050"/>
                    <a:gd name="connsiteX46" fmla="*/ 25355 w 39185"/>
                    <a:gd name="connsiteY46" fmla="*/ 8067 h 23050"/>
                    <a:gd name="connsiteX47" fmla="*/ 25355 w 39185"/>
                    <a:gd name="connsiteY47" fmla="*/ 8067 h 23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</a:cxnLst>
                  <a:rect l="l" t="t" r="r" b="b"/>
                  <a:pathLst>
                    <a:path w="39185" h="23050">
                      <a:moveTo>
                        <a:pt x="25355" y="8067"/>
                      </a:moveTo>
                      <a:cubicBezTo>
                        <a:pt x="25355" y="8067"/>
                        <a:pt x="25355" y="6915"/>
                        <a:pt x="25355" y="8067"/>
                      </a:cubicBezTo>
                      <a:cubicBezTo>
                        <a:pt x="25355" y="6915"/>
                        <a:pt x="25355" y="6915"/>
                        <a:pt x="25355" y="8067"/>
                      </a:cubicBezTo>
                      <a:cubicBezTo>
                        <a:pt x="25355" y="6915"/>
                        <a:pt x="25355" y="6915"/>
                        <a:pt x="25355" y="8067"/>
                      </a:cubicBezTo>
                      <a:cubicBezTo>
                        <a:pt x="25355" y="6915"/>
                        <a:pt x="25355" y="6915"/>
                        <a:pt x="25355" y="8067"/>
                      </a:cubicBezTo>
                      <a:cubicBezTo>
                        <a:pt x="25355" y="6915"/>
                        <a:pt x="25355" y="6915"/>
                        <a:pt x="25355" y="8067"/>
                      </a:cubicBezTo>
                      <a:cubicBezTo>
                        <a:pt x="25355" y="6915"/>
                        <a:pt x="25355" y="6915"/>
                        <a:pt x="25355" y="8067"/>
                      </a:cubicBezTo>
                      <a:cubicBezTo>
                        <a:pt x="24203" y="6915"/>
                        <a:pt x="24203" y="6915"/>
                        <a:pt x="24203" y="6915"/>
                      </a:cubicBezTo>
                      <a:cubicBezTo>
                        <a:pt x="24203" y="6915"/>
                        <a:pt x="24203" y="6915"/>
                        <a:pt x="24203" y="6915"/>
                      </a:cubicBezTo>
                      <a:lnTo>
                        <a:pt x="24203" y="6915"/>
                      </a:lnTo>
                      <a:lnTo>
                        <a:pt x="24203" y="2304"/>
                      </a:lnTo>
                      <a:lnTo>
                        <a:pt x="21898" y="3457"/>
                      </a:lnTo>
                      <a:cubicBezTo>
                        <a:pt x="21898" y="3457"/>
                        <a:pt x="21898" y="3457"/>
                        <a:pt x="21898" y="3457"/>
                      </a:cubicBezTo>
                      <a:cubicBezTo>
                        <a:pt x="21898" y="3457"/>
                        <a:pt x="21898" y="3457"/>
                        <a:pt x="21898" y="3457"/>
                      </a:cubicBezTo>
                      <a:cubicBezTo>
                        <a:pt x="21898" y="3457"/>
                        <a:pt x="21898" y="3457"/>
                        <a:pt x="21898" y="3457"/>
                      </a:cubicBezTo>
                      <a:lnTo>
                        <a:pt x="21898" y="3457"/>
                      </a:lnTo>
                      <a:cubicBezTo>
                        <a:pt x="21898" y="3457"/>
                        <a:pt x="21898" y="3457"/>
                        <a:pt x="21898" y="3457"/>
                      </a:cubicBezTo>
                      <a:cubicBezTo>
                        <a:pt x="21898" y="3457"/>
                        <a:pt x="21898" y="3457"/>
                        <a:pt x="21898" y="3457"/>
                      </a:cubicBezTo>
                      <a:cubicBezTo>
                        <a:pt x="21898" y="3457"/>
                        <a:pt x="21898" y="3457"/>
                        <a:pt x="21898" y="3457"/>
                      </a:cubicBezTo>
                      <a:cubicBezTo>
                        <a:pt x="21898" y="3457"/>
                        <a:pt x="21898" y="3457"/>
                        <a:pt x="21898" y="3457"/>
                      </a:cubicBezTo>
                      <a:lnTo>
                        <a:pt x="21898" y="3457"/>
                      </a:lnTo>
                      <a:lnTo>
                        <a:pt x="21898" y="3457"/>
                      </a:lnTo>
                      <a:cubicBezTo>
                        <a:pt x="21898" y="3457"/>
                        <a:pt x="21898" y="3457"/>
                        <a:pt x="21898" y="3457"/>
                      </a:cubicBezTo>
                      <a:cubicBezTo>
                        <a:pt x="21898" y="3457"/>
                        <a:pt x="21898" y="3457"/>
                        <a:pt x="21898" y="3457"/>
                      </a:cubicBezTo>
                      <a:cubicBezTo>
                        <a:pt x="21898" y="3457"/>
                        <a:pt x="21898" y="3457"/>
                        <a:pt x="21898" y="3457"/>
                      </a:cubicBezTo>
                      <a:cubicBezTo>
                        <a:pt x="21898" y="3457"/>
                        <a:pt x="21898" y="3457"/>
                        <a:pt x="21898" y="3457"/>
                      </a:cubicBezTo>
                      <a:cubicBezTo>
                        <a:pt x="21898" y="3457"/>
                        <a:pt x="21898" y="3457"/>
                        <a:pt x="21898" y="3457"/>
                      </a:cubicBezTo>
                      <a:cubicBezTo>
                        <a:pt x="21898" y="3457"/>
                        <a:pt x="21898" y="3457"/>
                        <a:pt x="21898" y="3457"/>
                      </a:cubicBezTo>
                      <a:cubicBezTo>
                        <a:pt x="21898" y="3457"/>
                        <a:pt x="21898" y="3457"/>
                        <a:pt x="20745" y="3457"/>
                      </a:cubicBezTo>
                      <a:lnTo>
                        <a:pt x="13830" y="0"/>
                      </a:lnTo>
                      <a:lnTo>
                        <a:pt x="13830" y="3457"/>
                      </a:lnTo>
                      <a:cubicBezTo>
                        <a:pt x="13830" y="3457"/>
                        <a:pt x="13830" y="4610"/>
                        <a:pt x="12677" y="4610"/>
                      </a:cubicBezTo>
                      <a:lnTo>
                        <a:pt x="0" y="11525"/>
                      </a:lnTo>
                      <a:cubicBezTo>
                        <a:pt x="0" y="11525"/>
                        <a:pt x="0" y="11525"/>
                        <a:pt x="0" y="11525"/>
                      </a:cubicBezTo>
                      <a:lnTo>
                        <a:pt x="0" y="11525"/>
                      </a:lnTo>
                      <a:cubicBezTo>
                        <a:pt x="0" y="11525"/>
                        <a:pt x="0" y="11525"/>
                        <a:pt x="1152" y="12677"/>
                      </a:cubicBezTo>
                      <a:lnTo>
                        <a:pt x="19593" y="23051"/>
                      </a:lnTo>
                      <a:cubicBezTo>
                        <a:pt x="19593" y="23051"/>
                        <a:pt x="20745" y="23051"/>
                        <a:pt x="20745" y="23051"/>
                      </a:cubicBezTo>
                      <a:cubicBezTo>
                        <a:pt x="20745" y="23051"/>
                        <a:pt x="20745" y="23051"/>
                        <a:pt x="20745" y="23051"/>
                      </a:cubicBezTo>
                      <a:cubicBezTo>
                        <a:pt x="20745" y="23051"/>
                        <a:pt x="21898" y="23051"/>
                        <a:pt x="21898" y="23051"/>
                      </a:cubicBezTo>
                      <a:lnTo>
                        <a:pt x="21898" y="23051"/>
                      </a:lnTo>
                      <a:cubicBezTo>
                        <a:pt x="21898" y="23051"/>
                        <a:pt x="23051" y="23051"/>
                        <a:pt x="23051" y="23051"/>
                      </a:cubicBezTo>
                      <a:cubicBezTo>
                        <a:pt x="23051" y="23051"/>
                        <a:pt x="23051" y="23051"/>
                        <a:pt x="23051" y="23051"/>
                      </a:cubicBezTo>
                      <a:cubicBezTo>
                        <a:pt x="23051" y="23051"/>
                        <a:pt x="24203" y="23051"/>
                        <a:pt x="24203" y="23051"/>
                      </a:cubicBezTo>
                      <a:lnTo>
                        <a:pt x="39186" y="14983"/>
                      </a:lnTo>
                      <a:cubicBezTo>
                        <a:pt x="39186" y="14983"/>
                        <a:pt x="39186" y="14983"/>
                        <a:pt x="39186" y="14983"/>
                      </a:cubicBezTo>
                      <a:lnTo>
                        <a:pt x="25355" y="8067"/>
                      </a:lnTo>
                      <a:lnTo>
                        <a:pt x="25355" y="8067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11708465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826" name="Freeform: Shape 4825">
                  <a:extLst>
                    <a:ext uri="{FF2B5EF4-FFF2-40B4-BE49-F238E27FC236}">
                      <a16:creationId xmlns:a16="http://schemas.microsoft.com/office/drawing/2014/main" id="{ED7F2297-F5EA-A64A-A030-E591F6074BB8}"/>
                    </a:ext>
                  </a:extLst>
                </p:cNvPr>
                <p:cNvSpPr/>
                <p:nvPr/>
              </p:nvSpPr>
              <p:spPr>
                <a:xfrm>
                  <a:off x="8512269" y="8636344"/>
                  <a:ext cx="70304" cy="41491"/>
                </a:xfrm>
                <a:custGeom>
                  <a:avLst/>
                  <a:gdLst>
                    <a:gd name="connsiteX0" fmla="*/ 54169 w 70304"/>
                    <a:gd name="connsiteY0" fmla="*/ 25356 h 41491"/>
                    <a:gd name="connsiteX1" fmla="*/ 54169 w 70304"/>
                    <a:gd name="connsiteY1" fmla="*/ 25356 h 41491"/>
                    <a:gd name="connsiteX2" fmla="*/ 54169 w 70304"/>
                    <a:gd name="connsiteY2" fmla="*/ 25356 h 41491"/>
                    <a:gd name="connsiteX3" fmla="*/ 54169 w 70304"/>
                    <a:gd name="connsiteY3" fmla="*/ 25356 h 41491"/>
                    <a:gd name="connsiteX4" fmla="*/ 54169 w 70304"/>
                    <a:gd name="connsiteY4" fmla="*/ 25356 h 41491"/>
                    <a:gd name="connsiteX5" fmla="*/ 54169 w 70304"/>
                    <a:gd name="connsiteY5" fmla="*/ 25356 h 41491"/>
                    <a:gd name="connsiteX6" fmla="*/ 54169 w 70304"/>
                    <a:gd name="connsiteY6" fmla="*/ 25356 h 41491"/>
                    <a:gd name="connsiteX7" fmla="*/ 53016 w 70304"/>
                    <a:gd name="connsiteY7" fmla="*/ 24203 h 41491"/>
                    <a:gd name="connsiteX8" fmla="*/ 53016 w 70304"/>
                    <a:gd name="connsiteY8" fmla="*/ 24203 h 41491"/>
                    <a:gd name="connsiteX9" fmla="*/ 53016 w 70304"/>
                    <a:gd name="connsiteY9" fmla="*/ 24203 h 41491"/>
                    <a:gd name="connsiteX10" fmla="*/ 53016 w 70304"/>
                    <a:gd name="connsiteY10" fmla="*/ 20745 h 41491"/>
                    <a:gd name="connsiteX11" fmla="*/ 51864 w 70304"/>
                    <a:gd name="connsiteY11" fmla="*/ 21898 h 41491"/>
                    <a:gd name="connsiteX12" fmla="*/ 51864 w 70304"/>
                    <a:gd name="connsiteY12" fmla="*/ 21898 h 41491"/>
                    <a:gd name="connsiteX13" fmla="*/ 51864 w 70304"/>
                    <a:gd name="connsiteY13" fmla="*/ 21898 h 41491"/>
                    <a:gd name="connsiteX14" fmla="*/ 51864 w 70304"/>
                    <a:gd name="connsiteY14" fmla="*/ 21898 h 41491"/>
                    <a:gd name="connsiteX15" fmla="*/ 51864 w 70304"/>
                    <a:gd name="connsiteY15" fmla="*/ 21898 h 41491"/>
                    <a:gd name="connsiteX16" fmla="*/ 51864 w 70304"/>
                    <a:gd name="connsiteY16" fmla="*/ 21898 h 41491"/>
                    <a:gd name="connsiteX17" fmla="*/ 51864 w 70304"/>
                    <a:gd name="connsiteY17" fmla="*/ 21898 h 41491"/>
                    <a:gd name="connsiteX18" fmla="*/ 51864 w 70304"/>
                    <a:gd name="connsiteY18" fmla="*/ 21898 h 41491"/>
                    <a:gd name="connsiteX19" fmla="*/ 51864 w 70304"/>
                    <a:gd name="connsiteY19" fmla="*/ 21898 h 41491"/>
                    <a:gd name="connsiteX20" fmla="*/ 51864 w 70304"/>
                    <a:gd name="connsiteY20" fmla="*/ 21898 h 41491"/>
                    <a:gd name="connsiteX21" fmla="*/ 51864 w 70304"/>
                    <a:gd name="connsiteY21" fmla="*/ 21898 h 41491"/>
                    <a:gd name="connsiteX22" fmla="*/ 51864 w 70304"/>
                    <a:gd name="connsiteY22" fmla="*/ 21898 h 41491"/>
                    <a:gd name="connsiteX23" fmla="*/ 51864 w 70304"/>
                    <a:gd name="connsiteY23" fmla="*/ 21898 h 41491"/>
                    <a:gd name="connsiteX24" fmla="*/ 51864 w 70304"/>
                    <a:gd name="connsiteY24" fmla="*/ 21898 h 41491"/>
                    <a:gd name="connsiteX25" fmla="*/ 51864 w 70304"/>
                    <a:gd name="connsiteY25" fmla="*/ 21898 h 41491"/>
                    <a:gd name="connsiteX26" fmla="*/ 51864 w 70304"/>
                    <a:gd name="connsiteY26" fmla="*/ 21898 h 41491"/>
                    <a:gd name="connsiteX27" fmla="*/ 51864 w 70304"/>
                    <a:gd name="connsiteY27" fmla="*/ 21898 h 41491"/>
                    <a:gd name="connsiteX28" fmla="*/ 50711 w 70304"/>
                    <a:gd name="connsiteY28" fmla="*/ 21898 h 41491"/>
                    <a:gd name="connsiteX29" fmla="*/ 32271 w 70304"/>
                    <a:gd name="connsiteY29" fmla="*/ 11525 h 41491"/>
                    <a:gd name="connsiteX30" fmla="*/ 32271 w 70304"/>
                    <a:gd name="connsiteY30" fmla="*/ 11525 h 41491"/>
                    <a:gd name="connsiteX31" fmla="*/ 32271 w 70304"/>
                    <a:gd name="connsiteY31" fmla="*/ 11525 h 41491"/>
                    <a:gd name="connsiteX32" fmla="*/ 32271 w 70304"/>
                    <a:gd name="connsiteY32" fmla="*/ 11525 h 41491"/>
                    <a:gd name="connsiteX33" fmla="*/ 32271 w 70304"/>
                    <a:gd name="connsiteY33" fmla="*/ 11525 h 41491"/>
                    <a:gd name="connsiteX34" fmla="*/ 32271 w 70304"/>
                    <a:gd name="connsiteY34" fmla="*/ 11525 h 41491"/>
                    <a:gd name="connsiteX35" fmla="*/ 32271 w 70304"/>
                    <a:gd name="connsiteY35" fmla="*/ 11525 h 41491"/>
                    <a:gd name="connsiteX36" fmla="*/ 32271 w 70304"/>
                    <a:gd name="connsiteY36" fmla="*/ 11525 h 41491"/>
                    <a:gd name="connsiteX37" fmla="*/ 32271 w 70304"/>
                    <a:gd name="connsiteY37" fmla="*/ 11525 h 41491"/>
                    <a:gd name="connsiteX38" fmla="*/ 32271 w 70304"/>
                    <a:gd name="connsiteY38" fmla="*/ 11525 h 41491"/>
                    <a:gd name="connsiteX39" fmla="*/ 32271 w 70304"/>
                    <a:gd name="connsiteY39" fmla="*/ 11525 h 41491"/>
                    <a:gd name="connsiteX40" fmla="*/ 32271 w 70304"/>
                    <a:gd name="connsiteY40" fmla="*/ 6916 h 41491"/>
                    <a:gd name="connsiteX41" fmla="*/ 29966 w 70304"/>
                    <a:gd name="connsiteY41" fmla="*/ 8068 h 41491"/>
                    <a:gd name="connsiteX42" fmla="*/ 29966 w 70304"/>
                    <a:gd name="connsiteY42" fmla="*/ 8068 h 41491"/>
                    <a:gd name="connsiteX43" fmla="*/ 29966 w 70304"/>
                    <a:gd name="connsiteY43" fmla="*/ 8068 h 41491"/>
                    <a:gd name="connsiteX44" fmla="*/ 29966 w 70304"/>
                    <a:gd name="connsiteY44" fmla="*/ 8068 h 41491"/>
                    <a:gd name="connsiteX45" fmla="*/ 29966 w 70304"/>
                    <a:gd name="connsiteY45" fmla="*/ 8068 h 41491"/>
                    <a:gd name="connsiteX46" fmla="*/ 29966 w 70304"/>
                    <a:gd name="connsiteY46" fmla="*/ 8068 h 41491"/>
                    <a:gd name="connsiteX47" fmla="*/ 29966 w 70304"/>
                    <a:gd name="connsiteY47" fmla="*/ 8068 h 41491"/>
                    <a:gd name="connsiteX48" fmla="*/ 29966 w 70304"/>
                    <a:gd name="connsiteY48" fmla="*/ 8068 h 41491"/>
                    <a:gd name="connsiteX49" fmla="*/ 29966 w 70304"/>
                    <a:gd name="connsiteY49" fmla="*/ 8068 h 41491"/>
                    <a:gd name="connsiteX50" fmla="*/ 29966 w 70304"/>
                    <a:gd name="connsiteY50" fmla="*/ 8068 h 41491"/>
                    <a:gd name="connsiteX51" fmla="*/ 29966 w 70304"/>
                    <a:gd name="connsiteY51" fmla="*/ 8068 h 41491"/>
                    <a:gd name="connsiteX52" fmla="*/ 29966 w 70304"/>
                    <a:gd name="connsiteY52" fmla="*/ 8068 h 41491"/>
                    <a:gd name="connsiteX53" fmla="*/ 29966 w 70304"/>
                    <a:gd name="connsiteY53" fmla="*/ 8068 h 41491"/>
                    <a:gd name="connsiteX54" fmla="*/ 29966 w 70304"/>
                    <a:gd name="connsiteY54" fmla="*/ 8068 h 41491"/>
                    <a:gd name="connsiteX55" fmla="*/ 29966 w 70304"/>
                    <a:gd name="connsiteY55" fmla="*/ 8068 h 41491"/>
                    <a:gd name="connsiteX56" fmla="*/ 29966 w 70304"/>
                    <a:gd name="connsiteY56" fmla="*/ 8068 h 41491"/>
                    <a:gd name="connsiteX57" fmla="*/ 29966 w 70304"/>
                    <a:gd name="connsiteY57" fmla="*/ 8068 h 41491"/>
                    <a:gd name="connsiteX58" fmla="*/ 28813 w 70304"/>
                    <a:gd name="connsiteY58" fmla="*/ 8068 h 41491"/>
                    <a:gd name="connsiteX59" fmla="*/ 13830 w 70304"/>
                    <a:gd name="connsiteY59" fmla="*/ 0 h 41491"/>
                    <a:gd name="connsiteX60" fmla="*/ 13830 w 70304"/>
                    <a:gd name="connsiteY60" fmla="*/ 3457 h 41491"/>
                    <a:gd name="connsiteX61" fmla="*/ 12678 w 70304"/>
                    <a:gd name="connsiteY61" fmla="*/ 4610 h 41491"/>
                    <a:gd name="connsiteX62" fmla="*/ 0 w 70304"/>
                    <a:gd name="connsiteY62" fmla="*/ 11525 h 41491"/>
                    <a:gd name="connsiteX63" fmla="*/ 0 w 70304"/>
                    <a:gd name="connsiteY63" fmla="*/ 12678 h 41491"/>
                    <a:gd name="connsiteX64" fmla="*/ 0 w 70304"/>
                    <a:gd name="connsiteY64" fmla="*/ 12678 h 41491"/>
                    <a:gd name="connsiteX65" fmla="*/ 1153 w 70304"/>
                    <a:gd name="connsiteY65" fmla="*/ 13830 h 41491"/>
                    <a:gd name="connsiteX66" fmla="*/ 11525 w 70304"/>
                    <a:gd name="connsiteY66" fmla="*/ 19593 h 41491"/>
                    <a:gd name="connsiteX67" fmla="*/ 12678 w 70304"/>
                    <a:gd name="connsiteY67" fmla="*/ 19593 h 41491"/>
                    <a:gd name="connsiteX68" fmla="*/ 12678 w 70304"/>
                    <a:gd name="connsiteY68" fmla="*/ 19593 h 41491"/>
                    <a:gd name="connsiteX69" fmla="*/ 13830 w 70304"/>
                    <a:gd name="connsiteY69" fmla="*/ 19593 h 41491"/>
                    <a:gd name="connsiteX70" fmla="*/ 13830 w 70304"/>
                    <a:gd name="connsiteY70" fmla="*/ 19593 h 41491"/>
                    <a:gd name="connsiteX71" fmla="*/ 14983 w 70304"/>
                    <a:gd name="connsiteY71" fmla="*/ 19593 h 41491"/>
                    <a:gd name="connsiteX72" fmla="*/ 14983 w 70304"/>
                    <a:gd name="connsiteY72" fmla="*/ 19593 h 41491"/>
                    <a:gd name="connsiteX73" fmla="*/ 16135 w 70304"/>
                    <a:gd name="connsiteY73" fmla="*/ 19593 h 41491"/>
                    <a:gd name="connsiteX74" fmla="*/ 31118 w 70304"/>
                    <a:gd name="connsiteY74" fmla="*/ 11525 h 41491"/>
                    <a:gd name="connsiteX75" fmla="*/ 32271 w 70304"/>
                    <a:gd name="connsiteY75" fmla="*/ 10373 h 41491"/>
                    <a:gd name="connsiteX76" fmla="*/ 32271 w 70304"/>
                    <a:gd name="connsiteY76" fmla="*/ 14983 h 41491"/>
                    <a:gd name="connsiteX77" fmla="*/ 31118 w 70304"/>
                    <a:gd name="connsiteY77" fmla="*/ 16136 h 41491"/>
                    <a:gd name="connsiteX78" fmla="*/ 18440 w 70304"/>
                    <a:gd name="connsiteY78" fmla="*/ 23051 h 41491"/>
                    <a:gd name="connsiteX79" fmla="*/ 18440 w 70304"/>
                    <a:gd name="connsiteY79" fmla="*/ 23051 h 41491"/>
                    <a:gd name="connsiteX80" fmla="*/ 18440 w 70304"/>
                    <a:gd name="connsiteY80" fmla="*/ 23051 h 41491"/>
                    <a:gd name="connsiteX81" fmla="*/ 19593 w 70304"/>
                    <a:gd name="connsiteY81" fmla="*/ 24203 h 41491"/>
                    <a:gd name="connsiteX82" fmla="*/ 49558 w 70304"/>
                    <a:gd name="connsiteY82" fmla="*/ 41491 h 41491"/>
                    <a:gd name="connsiteX83" fmla="*/ 50711 w 70304"/>
                    <a:gd name="connsiteY83" fmla="*/ 41491 h 41491"/>
                    <a:gd name="connsiteX84" fmla="*/ 50711 w 70304"/>
                    <a:gd name="connsiteY84" fmla="*/ 41491 h 41491"/>
                    <a:gd name="connsiteX85" fmla="*/ 51864 w 70304"/>
                    <a:gd name="connsiteY85" fmla="*/ 41491 h 41491"/>
                    <a:gd name="connsiteX86" fmla="*/ 51864 w 70304"/>
                    <a:gd name="connsiteY86" fmla="*/ 41491 h 41491"/>
                    <a:gd name="connsiteX87" fmla="*/ 53016 w 70304"/>
                    <a:gd name="connsiteY87" fmla="*/ 41491 h 41491"/>
                    <a:gd name="connsiteX88" fmla="*/ 53016 w 70304"/>
                    <a:gd name="connsiteY88" fmla="*/ 41491 h 41491"/>
                    <a:gd name="connsiteX89" fmla="*/ 54169 w 70304"/>
                    <a:gd name="connsiteY89" fmla="*/ 41491 h 41491"/>
                    <a:gd name="connsiteX90" fmla="*/ 69152 w 70304"/>
                    <a:gd name="connsiteY90" fmla="*/ 33424 h 41491"/>
                    <a:gd name="connsiteX91" fmla="*/ 70304 w 70304"/>
                    <a:gd name="connsiteY91" fmla="*/ 33424 h 41491"/>
                    <a:gd name="connsiteX92" fmla="*/ 54169 w 70304"/>
                    <a:gd name="connsiteY92" fmla="*/ 25356 h 41491"/>
                    <a:gd name="connsiteX93" fmla="*/ 54169 w 70304"/>
                    <a:gd name="connsiteY93" fmla="*/ 25356 h 414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</a:cxnLst>
                  <a:rect l="l" t="t" r="r" b="b"/>
                  <a:pathLst>
                    <a:path w="70304" h="41491">
                      <a:moveTo>
                        <a:pt x="54169" y="25356"/>
                      </a:moveTo>
                      <a:cubicBezTo>
                        <a:pt x="54169" y="25356"/>
                        <a:pt x="53016" y="25356"/>
                        <a:pt x="54169" y="25356"/>
                      </a:cubicBezTo>
                      <a:cubicBezTo>
                        <a:pt x="53016" y="24203"/>
                        <a:pt x="53016" y="24203"/>
                        <a:pt x="54169" y="25356"/>
                      </a:cubicBezTo>
                      <a:lnTo>
                        <a:pt x="54169" y="25356"/>
                      </a:lnTo>
                      <a:lnTo>
                        <a:pt x="54169" y="25356"/>
                      </a:lnTo>
                      <a:cubicBezTo>
                        <a:pt x="53016" y="24203"/>
                        <a:pt x="53016" y="24203"/>
                        <a:pt x="54169" y="25356"/>
                      </a:cubicBezTo>
                      <a:cubicBezTo>
                        <a:pt x="53016" y="24203"/>
                        <a:pt x="53016" y="24203"/>
                        <a:pt x="54169" y="25356"/>
                      </a:cubicBezTo>
                      <a:cubicBezTo>
                        <a:pt x="53016" y="24203"/>
                        <a:pt x="53016" y="24203"/>
                        <a:pt x="53016" y="24203"/>
                      </a:cubicBezTo>
                      <a:cubicBezTo>
                        <a:pt x="53016" y="24203"/>
                        <a:pt x="53016" y="24203"/>
                        <a:pt x="53016" y="24203"/>
                      </a:cubicBezTo>
                      <a:lnTo>
                        <a:pt x="53016" y="24203"/>
                      </a:lnTo>
                      <a:lnTo>
                        <a:pt x="53016" y="20745"/>
                      </a:lnTo>
                      <a:lnTo>
                        <a:pt x="51864" y="21898"/>
                      </a:lnTo>
                      <a:cubicBezTo>
                        <a:pt x="51864" y="21898"/>
                        <a:pt x="51864" y="21898"/>
                        <a:pt x="51864" y="21898"/>
                      </a:cubicBezTo>
                      <a:cubicBezTo>
                        <a:pt x="51864" y="21898"/>
                        <a:pt x="51864" y="21898"/>
                        <a:pt x="51864" y="21898"/>
                      </a:cubicBezTo>
                      <a:cubicBezTo>
                        <a:pt x="51864" y="21898"/>
                        <a:pt x="51864" y="21898"/>
                        <a:pt x="51864" y="21898"/>
                      </a:cubicBezTo>
                      <a:cubicBezTo>
                        <a:pt x="51864" y="21898"/>
                        <a:pt x="51864" y="21898"/>
                        <a:pt x="51864" y="21898"/>
                      </a:cubicBezTo>
                      <a:cubicBezTo>
                        <a:pt x="51864" y="21898"/>
                        <a:pt x="51864" y="21898"/>
                        <a:pt x="51864" y="21898"/>
                      </a:cubicBezTo>
                      <a:cubicBezTo>
                        <a:pt x="51864" y="21898"/>
                        <a:pt x="51864" y="21898"/>
                        <a:pt x="51864" y="21898"/>
                      </a:cubicBezTo>
                      <a:cubicBezTo>
                        <a:pt x="51864" y="21898"/>
                        <a:pt x="51864" y="21898"/>
                        <a:pt x="51864" y="21898"/>
                      </a:cubicBezTo>
                      <a:cubicBezTo>
                        <a:pt x="51864" y="21898"/>
                        <a:pt x="51864" y="21898"/>
                        <a:pt x="51864" y="21898"/>
                      </a:cubicBezTo>
                      <a:cubicBezTo>
                        <a:pt x="51864" y="21898"/>
                        <a:pt x="51864" y="21898"/>
                        <a:pt x="51864" y="21898"/>
                      </a:cubicBezTo>
                      <a:lnTo>
                        <a:pt x="51864" y="21898"/>
                      </a:lnTo>
                      <a:cubicBezTo>
                        <a:pt x="51864" y="21898"/>
                        <a:pt x="51864" y="21898"/>
                        <a:pt x="51864" y="21898"/>
                      </a:cubicBezTo>
                      <a:cubicBezTo>
                        <a:pt x="51864" y="21898"/>
                        <a:pt x="51864" y="21898"/>
                        <a:pt x="51864" y="21898"/>
                      </a:cubicBezTo>
                      <a:cubicBezTo>
                        <a:pt x="51864" y="21898"/>
                        <a:pt x="51864" y="21898"/>
                        <a:pt x="51864" y="21898"/>
                      </a:cubicBezTo>
                      <a:cubicBezTo>
                        <a:pt x="51864" y="21898"/>
                        <a:pt x="51864" y="21898"/>
                        <a:pt x="51864" y="21898"/>
                      </a:cubicBezTo>
                      <a:cubicBezTo>
                        <a:pt x="51864" y="21898"/>
                        <a:pt x="51864" y="21898"/>
                        <a:pt x="51864" y="21898"/>
                      </a:cubicBezTo>
                      <a:cubicBezTo>
                        <a:pt x="51864" y="21898"/>
                        <a:pt x="51864" y="21898"/>
                        <a:pt x="51864" y="21898"/>
                      </a:cubicBezTo>
                      <a:cubicBezTo>
                        <a:pt x="51864" y="21898"/>
                        <a:pt x="50711" y="21898"/>
                        <a:pt x="50711" y="21898"/>
                      </a:cubicBezTo>
                      <a:lnTo>
                        <a:pt x="32271" y="11525"/>
                      </a:lnTo>
                      <a:cubicBezTo>
                        <a:pt x="32271" y="11525"/>
                        <a:pt x="32271" y="11525"/>
                        <a:pt x="32271" y="11525"/>
                      </a:cubicBezTo>
                      <a:cubicBezTo>
                        <a:pt x="32271" y="11525"/>
                        <a:pt x="32271" y="11525"/>
                        <a:pt x="32271" y="11525"/>
                      </a:cubicBezTo>
                      <a:cubicBezTo>
                        <a:pt x="32271" y="11525"/>
                        <a:pt x="32271" y="11525"/>
                        <a:pt x="32271" y="11525"/>
                      </a:cubicBezTo>
                      <a:cubicBezTo>
                        <a:pt x="32271" y="11525"/>
                        <a:pt x="32271" y="11525"/>
                        <a:pt x="32271" y="11525"/>
                      </a:cubicBezTo>
                      <a:lnTo>
                        <a:pt x="32271" y="11525"/>
                      </a:lnTo>
                      <a:cubicBezTo>
                        <a:pt x="32271" y="11525"/>
                        <a:pt x="32271" y="11525"/>
                        <a:pt x="32271" y="11525"/>
                      </a:cubicBezTo>
                      <a:cubicBezTo>
                        <a:pt x="32271" y="11525"/>
                        <a:pt x="32271" y="11525"/>
                        <a:pt x="32271" y="11525"/>
                      </a:cubicBezTo>
                      <a:cubicBezTo>
                        <a:pt x="32271" y="11525"/>
                        <a:pt x="32271" y="11525"/>
                        <a:pt x="32271" y="11525"/>
                      </a:cubicBezTo>
                      <a:cubicBezTo>
                        <a:pt x="32271" y="11525"/>
                        <a:pt x="32271" y="11525"/>
                        <a:pt x="32271" y="11525"/>
                      </a:cubicBezTo>
                      <a:cubicBezTo>
                        <a:pt x="32271" y="11525"/>
                        <a:pt x="32271" y="11525"/>
                        <a:pt x="32271" y="11525"/>
                      </a:cubicBezTo>
                      <a:lnTo>
                        <a:pt x="32271" y="6916"/>
                      </a:lnTo>
                      <a:lnTo>
                        <a:pt x="29966" y="8068"/>
                      </a:lnTo>
                      <a:cubicBezTo>
                        <a:pt x="29966" y="8068"/>
                        <a:pt x="29966" y="8068"/>
                        <a:pt x="29966" y="8068"/>
                      </a:cubicBezTo>
                      <a:cubicBezTo>
                        <a:pt x="29966" y="8068"/>
                        <a:pt x="29966" y="8068"/>
                        <a:pt x="29966" y="8068"/>
                      </a:cubicBezTo>
                      <a:cubicBezTo>
                        <a:pt x="29966" y="8068"/>
                        <a:pt x="29966" y="8068"/>
                        <a:pt x="29966" y="8068"/>
                      </a:cubicBezTo>
                      <a:lnTo>
                        <a:pt x="29966" y="8068"/>
                      </a:lnTo>
                      <a:cubicBezTo>
                        <a:pt x="29966" y="8068"/>
                        <a:pt x="29966" y="8068"/>
                        <a:pt x="29966" y="8068"/>
                      </a:cubicBezTo>
                      <a:cubicBezTo>
                        <a:pt x="29966" y="8068"/>
                        <a:pt x="29966" y="8068"/>
                        <a:pt x="29966" y="8068"/>
                      </a:cubicBezTo>
                      <a:cubicBezTo>
                        <a:pt x="29966" y="8068"/>
                        <a:pt x="29966" y="8068"/>
                        <a:pt x="29966" y="8068"/>
                      </a:cubicBezTo>
                      <a:cubicBezTo>
                        <a:pt x="29966" y="8068"/>
                        <a:pt x="29966" y="8068"/>
                        <a:pt x="29966" y="8068"/>
                      </a:cubicBezTo>
                      <a:lnTo>
                        <a:pt x="29966" y="8068"/>
                      </a:lnTo>
                      <a:lnTo>
                        <a:pt x="29966" y="8068"/>
                      </a:lnTo>
                      <a:cubicBezTo>
                        <a:pt x="29966" y="8068"/>
                        <a:pt x="29966" y="8068"/>
                        <a:pt x="29966" y="8068"/>
                      </a:cubicBezTo>
                      <a:cubicBezTo>
                        <a:pt x="29966" y="8068"/>
                        <a:pt x="29966" y="8068"/>
                        <a:pt x="29966" y="8068"/>
                      </a:cubicBezTo>
                      <a:cubicBezTo>
                        <a:pt x="29966" y="8068"/>
                        <a:pt x="29966" y="8068"/>
                        <a:pt x="29966" y="8068"/>
                      </a:cubicBezTo>
                      <a:cubicBezTo>
                        <a:pt x="29966" y="8068"/>
                        <a:pt x="29966" y="8068"/>
                        <a:pt x="29966" y="8068"/>
                      </a:cubicBezTo>
                      <a:cubicBezTo>
                        <a:pt x="29966" y="8068"/>
                        <a:pt x="29966" y="8068"/>
                        <a:pt x="29966" y="8068"/>
                      </a:cubicBezTo>
                      <a:cubicBezTo>
                        <a:pt x="29966" y="8068"/>
                        <a:pt x="29966" y="8068"/>
                        <a:pt x="29966" y="8068"/>
                      </a:cubicBezTo>
                      <a:cubicBezTo>
                        <a:pt x="29966" y="8068"/>
                        <a:pt x="29966" y="8068"/>
                        <a:pt x="28813" y="8068"/>
                      </a:cubicBezTo>
                      <a:lnTo>
                        <a:pt x="13830" y="0"/>
                      </a:lnTo>
                      <a:lnTo>
                        <a:pt x="13830" y="3457"/>
                      </a:lnTo>
                      <a:cubicBezTo>
                        <a:pt x="13830" y="3457"/>
                        <a:pt x="13830" y="4610"/>
                        <a:pt x="12678" y="4610"/>
                      </a:cubicBezTo>
                      <a:lnTo>
                        <a:pt x="0" y="11525"/>
                      </a:lnTo>
                      <a:cubicBezTo>
                        <a:pt x="0" y="11525"/>
                        <a:pt x="0" y="11525"/>
                        <a:pt x="0" y="12678"/>
                      </a:cubicBezTo>
                      <a:cubicBezTo>
                        <a:pt x="0" y="12678"/>
                        <a:pt x="0" y="12678"/>
                        <a:pt x="0" y="12678"/>
                      </a:cubicBezTo>
                      <a:cubicBezTo>
                        <a:pt x="0" y="12678"/>
                        <a:pt x="0" y="12678"/>
                        <a:pt x="1153" y="13830"/>
                      </a:cubicBezTo>
                      <a:lnTo>
                        <a:pt x="11525" y="19593"/>
                      </a:lnTo>
                      <a:cubicBezTo>
                        <a:pt x="11525" y="19593"/>
                        <a:pt x="12678" y="19593"/>
                        <a:pt x="12678" y="19593"/>
                      </a:cubicBezTo>
                      <a:cubicBezTo>
                        <a:pt x="12678" y="19593"/>
                        <a:pt x="12678" y="19593"/>
                        <a:pt x="12678" y="19593"/>
                      </a:cubicBezTo>
                      <a:cubicBezTo>
                        <a:pt x="12678" y="19593"/>
                        <a:pt x="13830" y="19593"/>
                        <a:pt x="13830" y="19593"/>
                      </a:cubicBezTo>
                      <a:lnTo>
                        <a:pt x="13830" y="19593"/>
                      </a:lnTo>
                      <a:cubicBezTo>
                        <a:pt x="13830" y="19593"/>
                        <a:pt x="14983" y="19593"/>
                        <a:pt x="14983" y="19593"/>
                      </a:cubicBezTo>
                      <a:lnTo>
                        <a:pt x="14983" y="19593"/>
                      </a:lnTo>
                      <a:cubicBezTo>
                        <a:pt x="14983" y="19593"/>
                        <a:pt x="16135" y="19593"/>
                        <a:pt x="16135" y="19593"/>
                      </a:cubicBezTo>
                      <a:lnTo>
                        <a:pt x="31118" y="11525"/>
                      </a:lnTo>
                      <a:cubicBezTo>
                        <a:pt x="32271" y="11525"/>
                        <a:pt x="32271" y="10373"/>
                        <a:pt x="32271" y="10373"/>
                      </a:cubicBezTo>
                      <a:lnTo>
                        <a:pt x="32271" y="14983"/>
                      </a:lnTo>
                      <a:cubicBezTo>
                        <a:pt x="32271" y="14983"/>
                        <a:pt x="32271" y="16136"/>
                        <a:pt x="31118" y="16136"/>
                      </a:cubicBezTo>
                      <a:lnTo>
                        <a:pt x="18440" y="23051"/>
                      </a:lnTo>
                      <a:cubicBezTo>
                        <a:pt x="18440" y="23051"/>
                        <a:pt x="18440" y="23051"/>
                        <a:pt x="18440" y="23051"/>
                      </a:cubicBezTo>
                      <a:cubicBezTo>
                        <a:pt x="18440" y="23051"/>
                        <a:pt x="18440" y="23051"/>
                        <a:pt x="18440" y="23051"/>
                      </a:cubicBezTo>
                      <a:cubicBezTo>
                        <a:pt x="18440" y="23051"/>
                        <a:pt x="18440" y="23051"/>
                        <a:pt x="19593" y="24203"/>
                      </a:cubicBezTo>
                      <a:lnTo>
                        <a:pt x="49558" y="41491"/>
                      </a:lnTo>
                      <a:cubicBezTo>
                        <a:pt x="49558" y="41491"/>
                        <a:pt x="50711" y="41491"/>
                        <a:pt x="50711" y="41491"/>
                      </a:cubicBezTo>
                      <a:cubicBezTo>
                        <a:pt x="50711" y="41491"/>
                        <a:pt x="50711" y="41491"/>
                        <a:pt x="50711" y="41491"/>
                      </a:cubicBezTo>
                      <a:cubicBezTo>
                        <a:pt x="50711" y="41491"/>
                        <a:pt x="51864" y="41491"/>
                        <a:pt x="51864" y="41491"/>
                      </a:cubicBezTo>
                      <a:lnTo>
                        <a:pt x="51864" y="41491"/>
                      </a:lnTo>
                      <a:cubicBezTo>
                        <a:pt x="51864" y="41491"/>
                        <a:pt x="53016" y="41491"/>
                        <a:pt x="53016" y="41491"/>
                      </a:cubicBezTo>
                      <a:cubicBezTo>
                        <a:pt x="53016" y="41491"/>
                        <a:pt x="53016" y="41491"/>
                        <a:pt x="53016" y="41491"/>
                      </a:cubicBezTo>
                      <a:cubicBezTo>
                        <a:pt x="53016" y="41491"/>
                        <a:pt x="54169" y="41491"/>
                        <a:pt x="54169" y="41491"/>
                      </a:cubicBezTo>
                      <a:lnTo>
                        <a:pt x="69152" y="33424"/>
                      </a:lnTo>
                      <a:cubicBezTo>
                        <a:pt x="69152" y="33424"/>
                        <a:pt x="69152" y="33424"/>
                        <a:pt x="70304" y="33424"/>
                      </a:cubicBezTo>
                      <a:lnTo>
                        <a:pt x="54169" y="25356"/>
                      </a:lnTo>
                      <a:lnTo>
                        <a:pt x="54169" y="25356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11708462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827" name="Freeform: Shape 4826">
                  <a:extLst>
                    <a:ext uri="{FF2B5EF4-FFF2-40B4-BE49-F238E27FC236}">
                      <a16:creationId xmlns:a16="http://schemas.microsoft.com/office/drawing/2014/main" id="{179E1084-66E7-B633-CAE6-5614039D993E}"/>
                    </a:ext>
                  </a:extLst>
                </p:cNvPr>
                <p:cNvSpPr/>
                <p:nvPr/>
              </p:nvSpPr>
              <p:spPr>
                <a:xfrm>
                  <a:off x="8488066" y="8622514"/>
                  <a:ext cx="31118" cy="19593"/>
                </a:xfrm>
                <a:custGeom>
                  <a:avLst/>
                  <a:gdLst>
                    <a:gd name="connsiteX0" fmla="*/ 19593 w 31118"/>
                    <a:gd name="connsiteY0" fmla="*/ 5763 h 19593"/>
                    <a:gd name="connsiteX1" fmla="*/ 19593 w 31118"/>
                    <a:gd name="connsiteY1" fmla="*/ 5763 h 19593"/>
                    <a:gd name="connsiteX2" fmla="*/ 19593 w 31118"/>
                    <a:gd name="connsiteY2" fmla="*/ 5763 h 19593"/>
                    <a:gd name="connsiteX3" fmla="*/ 19593 w 31118"/>
                    <a:gd name="connsiteY3" fmla="*/ 5763 h 19593"/>
                    <a:gd name="connsiteX4" fmla="*/ 19593 w 31118"/>
                    <a:gd name="connsiteY4" fmla="*/ 5763 h 19593"/>
                    <a:gd name="connsiteX5" fmla="*/ 19593 w 31118"/>
                    <a:gd name="connsiteY5" fmla="*/ 5763 h 19593"/>
                    <a:gd name="connsiteX6" fmla="*/ 19593 w 31118"/>
                    <a:gd name="connsiteY6" fmla="*/ 5763 h 19593"/>
                    <a:gd name="connsiteX7" fmla="*/ 18440 w 31118"/>
                    <a:gd name="connsiteY7" fmla="*/ 4610 h 19593"/>
                    <a:gd name="connsiteX8" fmla="*/ 18440 w 31118"/>
                    <a:gd name="connsiteY8" fmla="*/ 4610 h 19593"/>
                    <a:gd name="connsiteX9" fmla="*/ 18440 w 31118"/>
                    <a:gd name="connsiteY9" fmla="*/ 4610 h 19593"/>
                    <a:gd name="connsiteX10" fmla="*/ 18440 w 31118"/>
                    <a:gd name="connsiteY10" fmla="*/ 0 h 19593"/>
                    <a:gd name="connsiteX11" fmla="*/ 16135 w 31118"/>
                    <a:gd name="connsiteY11" fmla="*/ 1153 h 19593"/>
                    <a:gd name="connsiteX12" fmla="*/ 16135 w 31118"/>
                    <a:gd name="connsiteY12" fmla="*/ 1153 h 19593"/>
                    <a:gd name="connsiteX13" fmla="*/ 16135 w 31118"/>
                    <a:gd name="connsiteY13" fmla="*/ 1153 h 19593"/>
                    <a:gd name="connsiteX14" fmla="*/ 16135 w 31118"/>
                    <a:gd name="connsiteY14" fmla="*/ 1153 h 19593"/>
                    <a:gd name="connsiteX15" fmla="*/ 16135 w 31118"/>
                    <a:gd name="connsiteY15" fmla="*/ 1153 h 19593"/>
                    <a:gd name="connsiteX16" fmla="*/ 16135 w 31118"/>
                    <a:gd name="connsiteY16" fmla="*/ 1153 h 19593"/>
                    <a:gd name="connsiteX17" fmla="*/ 16135 w 31118"/>
                    <a:gd name="connsiteY17" fmla="*/ 1153 h 19593"/>
                    <a:gd name="connsiteX18" fmla="*/ 16135 w 31118"/>
                    <a:gd name="connsiteY18" fmla="*/ 1153 h 19593"/>
                    <a:gd name="connsiteX19" fmla="*/ 16135 w 31118"/>
                    <a:gd name="connsiteY19" fmla="*/ 1153 h 19593"/>
                    <a:gd name="connsiteX20" fmla="*/ 16135 w 31118"/>
                    <a:gd name="connsiteY20" fmla="*/ 1153 h 19593"/>
                    <a:gd name="connsiteX21" fmla="*/ 16135 w 31118"/>
                    <a:gd name="connsiteY21" fmla="*/ 1153 h 19593"/>
                    <a:gd name="connsiteX22" fmla="*/ 16135 w 31118"/>
                    <a:gd name="connsiteY22" fmla="*/ 1153 h 19593"/>
                    <a:gd name="connsiteX23" fmla="*/ 16135 w 31118"/>
                    <a:gd name="connsiteY23" fmla="*/ 1153 h 19593"/>
                    <a:gd name="connsiteX24" fmla="*/ 16135 w 31118"/>
                    <a:gd name="connsiteY24" fmla="*/ 1153 h 19593"/>
                    <a:gd name="connsiteX25" fmla="*/ 16135 w 31118"/>
                    <a:gd name="connsiteY25" fmla="*/ 1153 h 19593"/>
                    <a:gd name="connsiteX26" fmla="*/ 16135 w 31118"/>
                    <a:gd name="connsiteY26" fmla="*/ 1153 h 19593"/>
                    <a:gd name="connsiteX27" fmla="*/ 16135 w 31118"/>
                    <a:gd name="connsiteY27" fmla="*/ 1153 h 19593"/>
                    <a:gd name="connsiteX28" fmla="*/ 14983 w 31118"/>
                    <a:gd name="connsiteY28" fmla="*/ 1153 h 19593"/>
                    <a:gd name="connsiteX29" fmla="*/ 13830 w 31118"/>
                    <a:gd name="connsiteY29" fmla="*/ 1153 h 19593"/>
                    <a:gd name="connsiteX30" fmla="*/ 13830 w 31118"/>
                    <a:gd name="connsiteY30" fmla="*/ 4610 h 19593"/>
                    <a:gd name="connsiteX31" fmla="*/ 12678 w 31118"/>
                    <a:gd name="connsiteY31" fmla="*/ 5763 h 19593"/>
                    <a:gd name="connsiteX32" fmla="*/ 0 w 31118"/>
                    <a:gd name="connsiteY32" fmla="*/ 12678 h 19593"/>
                    <a:gd name="connsiteX33" fmla="*/ 1153 w 31118"/>
                    <a:gd name="connsiteY33" fmla="*/ 13830 h 19593"/>
                    <a:gd name="connsiteX34" fmla="*/ 11525 w 31118"/>
                    <a:gd name="connsiteY34" fmla="*/ 19593 h 19593"/>
                    <a:gd name="connsiteX35" fmla="*/ 12678 w 31118"/>
                    <a:gd name="connsiteY35" fmla="*/ 19593 h 19593"/>
                    <a:gd name="connsiteX36" fmla="*/ 12678 w 31118"/>
                    <a:gd name="connsiteY36" fmla="*/ 19593 h 19593"/>
                    <a:gd name="connsiteX37" fmla="*/ 13830 w 31118"/>
                    <a:gd name="connsiteY37" fmla="*/ 19593 h 19593"/>
                    <a:gd name="connsiteX38" fmla="*/ 13830 w 31118"/>
                    <a:gd name="connsiteY38" fmla="*/ 19593 h 19593"/>
                    <a:gd name="connsiteX39" fmla="*/ 14983 w 31118"/>
                    <a:gd name="connsiteY39" fmla="*/ 19593 h 19593"/>
                    <a:gd name="connsiteX40" fmla="*/ 14983 w 31118"/>
                    <a:gd name="connsiteY40" fmla="*/ 19593 h 19593"/>
                    <a:gd name="connsiteX41" fmla="*/ 16135 w 31118"/>
                    <a:gd name="connsiteY41" fmla="*/ 19593 h 19593"/>
                    <a:gd name="connsiteX42" fmla="*/ 31118 w 31118"/>
                    <a:gd name="connsiteY42" fmla="*/ 11525 h 19593"/>
                    <a:gd name="connsiteX43" fmla="*/ 31118 w 31118"/>
                    <a:gd name="connsiteY43" fmla="*/ 11525 h 19593"/>
                    <a:gd name="connsiteX44" fmla="*/ 19593 w 31118"/>
                    <a:gd name="connsiteY44" fmla="*/ 5763 h 19593"/>
                    <a:gd name="connsiteX45" fmla="*/ 19593 w 31118"/>
                    <a:gd name="connsiteY45" fmla="*/ 5763 h 195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</a:cxnLst>
                  <a:rect l="l" t="t" r="r" b="b"/>
                  <a:pathLst>
                    <a:path w="31118" h="19593">
                      <a:moveTo>
                        <a:pt x="19593" y="5763"/>
                      </a:moveTo>
                      <a:cubicBezTo>
                        <a:pt x="18440" y="5763"/>
                        <a:pt x="18440" y="5763"/>
                        <a:pt x="19593" y="5763"/>
                      </a:cubicBezTo>
                      <a:cubicBezTo>
                        <a:pt x="18440" y="5763"/>
                        <a:pt x="18440" y="5763"/>
                        <a:pt x="19593" y="5763"/>
                      </a:cubicBezTo>
                      <a:cubicBezTo>
                        <a:pt x="18440" y="5763"/>
                        <a:pt x="18440" y="5763"/>
                        <a:pt x="19593" y="5763"/>
                      </a:cubicBezTo>
                      <a:cubicBezTo>
                        <a:pt x="18440" y="5763"/>
                        <a:pt x="18440" y="5763"/>
                        <a:pt x="19593" y="5763"/>
                      </a:cubicBezTo>
                      <a:cubicBezTo>
                        <a:pt x="18440" y="5763"/>
                        <a:pt x="18440" y="5763"/>
                        <a:pt x="19593" y="5763"/>
                      </a:cubicBezTo>
                      <a:cubicBezTo>
                        <a:pt x="18440" y="5763"/>
                        <a:pt x="18440" y="5763"/>
                        <a:pt x="19593" y="5763"/>
                      </a:cubicBezTo>
                      <a:cubicBezTo>
                        <a:pt x="18440" y="4610"/>
                        <a:pt x="18440" y="4610"/>
                        <a:pt x="18440" y="4610"/>
                      </a:cubicBezTo>
                      <a:cubicBezTo>
                        <a:pt x="18440" y="4610"/>
                        <a:pt x="18440" y="4610"/>
                        <a:pt x="18440" y="4610"/>
                      </a:cubicBezTo>
                      <a:lnTo>
                        <a:pt x="18440" y="4610"/>
                      </a:lnTo>
                      <a:lnTo>
                        <a:pt x="18440" y="0"/>
                      </a:lnTo>
                      <a:lnTo>
                        <a:pt x="16135" y="1153"/>
                      </a:lnTo>
                      <a:cubicBezTo>
                        <a:pt x="16135" y="1153"/>
                        <a:pt x="16135" y="1153"/>
                        <a:pt x="16135" y="1153"/>
                      </a:cubicBezTo>
                      <a:cubicBezTo>
                        <a:pt x="16135" y="1153"/>
                        <a:pt x="16135" y="1153"/>
                        <a:pt x="16135" y="1153"/>
                      </a:cubicBezTo>
                      <a:cubicBezTo>
                        <a:pt x="16135" y="1153"/>
                        <a:pt x="16135" y="1153"/>
                        <a:pt x="16135" y="1153"/>
                      </a:cubicBezTo>
                      <a:cubicBezTo>
                        <a:pt x="16135" y="1153"/>
                        <a:pt x="16135" y="1153"/>
                        <a:pt x="16135" y="1153"/>
                      </a:cubicBezTo>
                      <a:cubicBezTo>
                        <a:pt x="16135" y="1153"/>
                        <a:pt x="16135" y="1153"/>
                        <a:pt x="16135" y="1153"/>
                      </a:cubicBezTo>
                      <a:cubicBezTo>
                        <a:pt x="16135" y="1153"/>
                        <a:pt x="16135" y="1153"/>
                        <a:pt x="16135" y="1153"/>
                      </a:cubicBezTo>
                      <a:cubicBezTo>
                        <a:pt x="16135" y="1153"/>
                        <a:pt x="16135" y="1153"/>
                        <a:pt x="16135" y="1153"/>
                      </a:cubicBezTo>
                      <a:cubicBezTo>
                        <a:pt x="16135" y="1153"/>
                        <a:pt x="16135" y="1153"/>
                        <a:pt x="16135" y="1153"/>
                      </a:cubicBezTo>
                      <a:cubicBezTo>
                        <a:pt x="16135" y="1153"/>
                        <a:pt x="16135" y="1153"/>
                        <a:pt x="16135" y="1153"/>
                      </a:cubicBezTo>
                      <a:lnTo>
                        <a:pt x="16135" y="1153"/>
                      </a:lnTo>
                      <a:cubicBezTo>
                        <a:pt x="16135" y="1153"/>
                        <a:pt x="16135" y="1153"/>
                        <a:pt x="16135" y="1153"/>
                      </a:cubicBezTo>
                      <a:cubicBezTo>
                        <a:pt x="16135" y="1153"/>
                        <a:pt x="16135" y="1153"/>
                        <a:pt x="16135" y="1153"/>
                      </a:cubicBezTo>
                      <a:cubicBezTo>
                        <a:pt x="16135" y="1153"/>
                        <a:pt x="16135" y="1153"/>
                        <a:pt x="16135" y="1153"/>
                      </a:cubicBezTo>
                      <a:cubicBezTo>
                        <a:pt x="16135" y="1153"/>
                        <a:pt x="16135" y="1153"/>
                        <a:pt x="16135" y="1153"/>
                      </a:cubicBezTo>
                      <a:cubicBezTo>
                        <a:pt x="16135" y="1153"/>
                        <a:pt x="16135" y="1153"/>
                        <a:pt x="16135" y="1153"/>
                      </a:cubicBezTo>
                      <a:cubicBezTo>
                        <a:pt x="16135" y="1153"/>
                        <a:pt x="16135" y="1153"/>
                        <a:pt x="16135" y="1153"/>
                      </a:cubicBezTo>
                      <a:cubicBezTo>
                        <a:pt x="16135" y="1153"/>
                        <a:pt x="14983" y="1153"/>
                        <a:pt x="14983" y="1153"/>
                      </a:cubicBezTo>
                      <a:lnTo>
                        <a:pt x="13830" y="1153"/>
                      </a:lnTo>
                      <a:lnTo>
                        <a:pt x="13830" y="4610"/>
                      </a:lnTo>
                      <a:cubicBezTo>
                        <a:pt x="13830" y="4610"/>
                        <a:pt x="13830" y="5763"/>
                        <a:pt x="12678" y="5763"/>
                      </a:cubicBezTo>
                      <a:lnTo>
                        <a:pt x="0" y="12678"/>
                      </a:lnTo>
                      <a:cubicBezTo>
                        <a:pt x="0" y="12678"/>
                        <a:pt x="0" y="12678"/>
                        <a:pt x="1153" y="13830"/>
                      </a:cubicBezTo>
                      <a:lnTo>
                        <a:pt x="11525" y="19593"/>
                      </a:lnTo>
                      <a:cubicBezTo>
                        <a:pt x="11525" y="19593"/>
                        <a:pt x="12678" y="19593"/>
                        <a:pt x="12678" y="19593"/>
                      </a:cubicBezTo>
                      <a:cubicBezTo>
                        <a:pt x="12678" y="19593"/>
                        <a:pt x="12678" y="19593"/>
                        <a:pt x="12678" y="19593"/>
                      </a:cubicBezTo>
                      <a:cubicBezTo>
                        <a:pt x="12678" y="19593"/>
                        <a:pt x="13830" y="19593"/>
                        <a:pt x="13830" y="19593"/>
                      </a:cubicBezTo>
                      <a:lnTo>
                        <a:pt x="13830" y="19593"/>
                      </a:lnTo>
                      <a:cubicBezTo>
                        <a:pt x="13830" y="19593"/>
                        <a:pt x="14983" y="19593"/>
                        <a:pt x="14983" y="19593"/>
                      </a:cubicBezTo>
                      <a:lnTo>
                        <a:pt x="14983" y="19593"/>
                      </a:lnTo>
                      <a:cubicBezTo>
                        <a:pt x="14983" y="19593"/>
                        <a:pt x="16135" y="19593"/>
                        <a:pt x="16135" y="19593"/>
                      </a:cubicBezTo>
                      <a:lnTo>
                        <a:pt x="31118" y="11525"/>
                      </a:lnTo>
                      <a:cubicBezTo>
                        <a:pt x="31118" y="11525"/>
                        <a:pt x="31118" y="11525"/>
                        <a:pt x="31118" y="11525"/>
                      </a:cubicBezTo>
                      <a:lnTo>
                        <a:pt x="19593" y="5763"/>
                      </a:lnTo>
                      <a:lnTo>
                        <a:pt x="19593" y="5763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11708454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828" name="Freeform: Shape 4827">
                  <a:extLst>
                    <a:ext uri="{FF2B5EF4-FFF2-40B4-BE49-F238E27FC236}">
                      <a16:creationId xmlns:a16="http://schemas.microsoft.com/office/drawing/2014/main" id="{156D71BE-4A12-63C8-F8EA-86592C6122A8}"/>
                    </a:ext>
                  </a:extLst>
                </p:cNvPr>
                <p:cNvSpPr/>
                <p:nvPr/>
              </p:nvSpPr>
              <p:spPr>
                <a:xfrm>
                  <a:off x="8459253" y="8608684"/>
                  <a:ext cx="40338" cy="23050"/>
                </a:xfrm>
                <a:custGeom>
                  <a:avLst/>
                  <a:gdLst>
                    <a:gd name="connsiteX0" fmla="*/ 19593 w 40338"/>
                    <a:gd name="connsiteY0" fmla="*/ 4610 h 23050"/>
                    <a:gd name="connsiteX1" fmla="*/ 19593 w 40338"/>
                    <a:gd name="connsiteY1" fmla="*/ 4610 h 23050"/>
                    <a:gd name="connsiteX2" fmla="*/ 19593 w 40338"/>
                    <a:gd name="connsiteY2" fmla="*/ 4610 h 23050"/>
                    <a:gd name="connsiteX3" fmla="*/ 19593 w 40338"/>
                    <a:gd name="connsiteY3" fmla="*/ 4610 h 23050"/>
                    <a:gd name="connsiteX4" fmla="*/ 19593 w 40338"/>
                    <a:gd name="connsiteY4" fmla="*/ 4610 h 23050"/>
                    <a:gd name="connsiteX5" fmla="*/ 19593 w 40338"/>
                    <a:gd name="connsiteY5" fmla="*/ 4610 h 23050"/>
                    <a:gd name="connsiteX6" fmla="*/ 19593 w 40338"/>
                    <a:gd name="connsiteY6" fmla="*/ 4610 h 23050"/>
                    <a:gd name="connsiteX7" fmla="*/ 18440 w 40338"/>
                    <a:gd name="connsiteY7" fmla="*/ 3457 h 23050"/>
                    <a:gd name="connsiteX8" fmla="*/ 18440 w 40338"/>
                    <a:gd name="connsiteY8" fmla="*/ 3457 h 23050"/>
                    <a:gd name="connsiteX9" fmla="*/ 18440 w 40338"/>
                    <a:gd name="connsiteY9" fmla="*/ 3457 h 23050"/>
                    <a:gd name="connsiteX10" fmla="*/ 18440 w 40338"/>
                    <a:gd name="connsiteY10" fmla="*/ 0 h 23050"/>
                    <a:gd name="connsiteX11" fmla="*/ 17288 w 40338"/>
                    <a:gd name="connsiteY11" fmla="*/ 1152 h 23050"/>
                    <a:gd name="connsiteX12" fmla="*/ 16135 w 40338"/>
                    <a:gd name="connsiteY12" fmla="*/ 1152 h 23050"/>
                    <a:gd name="connsiteX13" fmla="*/ 16135 w 40338"/>
                    <a:gd name="connsiteY13" fmla="*/ 1152 h 23050"/>
                    <a:gd name="connsiteX14" fmla="*/ 16135 w 40338"/>
                    <a:gd name="connsiteY14" fmla="*/ 1152 h 23050"/>
                    <a:gd name="connsiteX15" fmla="*/ 16135 w 40338"/>
                    <a:gd name="connsiteY15" fmla="*/ 1152 h 23050"/>
                    <a:gd name="connsiteX16" fmla="*/ 16135 w 40338"/>
                    <a:gd name="connsiteY16" fmla="*/ 1152 h 23050"/>
                    <a:gd name="connsiteX17" fmla="*/ 16135 w 40338"/>
                    <a:gd name="connsiteY17" fmla="*/ 1152 h 23050"/>
                    <a:gd name="connsiteX18" fmla="*/ 16135 w 40338"/>
                    <a:gd name="connsiteY18" fmla="*/ 1152 h 23050"/>
                    <a:gd name="connsiteX19" fmla="*/ 16135 w 40338"/>
                    <a:gd name="connsiteY19" fmla="*/ 1152 h 23050"/>
                    <a:gd name="connsiteX20" fmla="*/ 16135 w 40338"/>
                    <a:gd name="connsiteY20" fmla="*/ 1152 h 23050"/>
                    <a:gd name="connsiteX21" fmla="*/ 16135 w 40338"/>
                    <a:gd name="connsiteY21" fmla="*/ 1152 h 23050"/>
                    <a:gd name="connsiteX22" fmla="*/ 16135 w 40338"/>
                    <a:gd name="connsiteY22" fmla="*/ 1152 h 23050"/>
                    <a:gd name="connsiteX23" fmla="*/ 16135 w 40338"/>
                    <a:gd name="connsiteY23" fmla="*/ 1152 h 23050"/>
                    <a:gd name="connsiteX24" fmla="*/ 16135 w 40338"/>
                    <a:gd name="connsiteY24" fmla="*/ 1152 h 23050"/>
                    <a:gd name="connsiteX25" fmla="*/ 16135 w 40338"/>
                    <a:gd name="connsiteY25" fmla="*/ 1152 h 23050"/>
                    <a:gd name="connsiteX26" fmla="*/ 16135 w 40338"/>
                    <a:gd name="connsiteY26" fmla="*/ 1152 h 23050"/>
                    <a:gd name="connsiteX27" fmla="*/ 16135 w 40338"/>
                    <a:gd name="connsiteY27" fmla="*/ 1152 h 23050"/>
                    <a:gd name="connsiteX28" fmla="*/ 14983 w 40338"/>
                    <a:gd name="connsiteY28" fmla="*/ 1152 h 23050"/>
                    <a:gd name="connsiteX29" fmla="*/ 13830 w 40338"/>
                    <a:gd name="connsiteY29" fmla="*/ 0 h 23050"/>
                    <a:gd name="connsiteX30" fmla="*/ 13830 w 40338"/>
                    <a:gd name="connsiteY30" fmla="*/ 3457 h 23050"/>
                    <a:gd name="connsiteX31" fmla="*/ 12678 w 40338"/>
                    <a:gd name="connsiteY31" fmla="*/ 4610 h 23050"/>
                    <a:gd name="connsiteX32" fmla="*/ 0 w 40338"/>
                    <a:gd name="connsiteY32" fmla="*/ 11525 h 23050"/>
                    <a:gd name="connsiteX33" fmla="*/ 0 w 40338"/>
                    <a:gd name="connsiteY33" fmla="*/ 11525 h 23050"/>
                    <a:gd name="connsiteX34" fmla="*/ 20746 w 40338"/>
                    <a:gd name="connsiteY34" fmla="*/ 23051 h 23050"/>
                    <a:gd name="connsiteX35" fmla="*/ 21898 w 40338"/>
                    <a:gd name="connsiteY35" fmla="*/ 23051 h 23050"/>
                    <a:gd name="connsiteX36" fmla="*/ 21898 w 40338"/>
                    <a:gd name="connsiteY36" fmla="*/ 23051 h 23050"/>
                    <a:gd name="connsiteX37" fmla="*/ 23051 w 40338"/>
                    <a:gd name="connsiteY37" fmla="*/ 23051 h 23050"/>
                    <a:gd name="connsiteX38" fmla="*/ 23051 w 40338"/>
                    <a:gd name="connsiteY38" fmla="*/ 23051 h 23050"/>
                    <a:gd name="connsiteX39" fmla="*/ 24203 w 40338"/>
                    <a:gd name="connsiteY39" fmla="*/ 23051 h 23050"/>
                    <a:gd name="connsiteX40" fmla="*/ 24203 w 40338"/>
                    <a:gd name="connsiteY40" fmla="*/ 23051 h 23050"/>
                    <a:gd name="connsiteX41" fmla="*/ 25356 w 40338"/>
                    <a:gd name="connsiteY41" fmla="*/ 23051 h 23050"/>
                    <a:gd name="connsiteX42" fmla="*/ 40338 w 40338"/>
                    <a:gd name="connsiteY42" fmla="*/ 14983 h 23050"/>
                    <a:gd name="connsiteX43" fmla="*/ 40338 w 40338"/>
                    <a:gd name="connsiteY43" fmla="*/ 14983 h 23050"/>
                    <a:gd name="connsiteX44" fmla="*/ 19593 w 40338"/>
                    <a:gd name="connsiteY44" fmla="*/ 4610 h 23050"/>
                    <a:gd name="connsiteX45" fmla="*/ 19593 w 40338"/>
                    <a:gd name="connsiteY45" fmla="*/ 4610 h 23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</a:cxnLst>
                  <a:rect l="l" t="t" r="r" b="b"/>
                  <a:pathLst>
                    <a:path w="40338" h="23050">
                      <a:moveTo>
                        <a:pt x="19593" y="4610"/>
                      </a:moveTo>
                      <a:cubicBezTo>
                        <a:pt x="19593" y="4610"/>
                        <a:pt x="18440" y="4610"/>
                        <a:pt x="19593" y="4610"/>
                      </a:cubicBezTo>
                      <a:cubicBezTo>
                        <a:pt x="18440" y="3457"/>
                        <a:pt x="18440" y="3457"/>
                        <a:pt x="19593" y="4610"/>
                      </a:cubicBezTo>
                      <a:cubicBezTo>
                        <a:pt x="18440" y="3457"/>
                        <a:pt x="18440" y="3457"/>
                        <a:pt x="19593" y="4610"/>
                      </a:cubicBezTo>
                      <a:cubicBezTo>
                        <a:pt x="18440" y="3457"/>
                        <a:pt x="18440" y="3457"/>
                        <a:pt x="19593" y="4610"/>
                      </a:cubicBezTo>
                      <a:cubicBezTo>
                        <a:pt x="18440" y="3457"/>
                        <a:pt x="18440" y="3457"/>
                        <a:pt x="19593" y="4610"/>
                      </a:cubicBezTo>
                      <a:cubicBezTo>
                        <a:pt x="18440" y="3457"/>
                        <a:pt x="18440" y="3457"/>
                        <a:pt x="19593" y="4610"/>
                      </a:cubicBezTo>
                      <a:cubicBezTo>
                        <a:pt x="18440" y="3457"/>
                        <a:pt x="18440" y="3457"/>
                        <a:pt x="18440" y="3457"/>
                      </a:cubicBezTo>
                      <a:cubicBezTo>
                        <a:pt x="18440" y="3457"/>
                        <a:pt x="18440" y="3457"/>
                        <a:pt x="18440" y="3457"/>
                      </a:cubicBezTo>
                      <a:lnTo>
                        <a:pt x="18440" y="3457"/>
                      </a:lnTo>
                      <a:lnTo>
                        <a:pt x="18440" y="0"/>
                      </a:lnTo>
                      <a:lnTo>
                        <a:pt x="17288" y="1152"/>
                      </a:lnTo>
                      <a:cubicBezTo>
                        <a:pt x="17288" y="1152"/>
                        <a:pt x="17288" y="1152"/>
                        <a:pt x="16135" y="1152"/>
                      </a:cubicBezTo>
                      <a:cubicBezTo>
                        <a:pt x="16135" y="1152"/>
                        <a:pt x="16135" y="1152"/>
                        <a:pt x="16135" y="1152"/>
                      </a:cubicBezTo>
                      <a:cubicBezTo>
                        <a:pt x="16135" y="1152"/>
                        <a:pt x="16135" y="1152"/>
                        <a:pt x="16135" y="1152"/>
                      </a:cubicBezTo>
                      <a:lnTo>
                        <a:pt x="16135" y="1152"/>
                      </a:lnTo>
                      <a:cubicBezTo>
                        <a:pt x="16135" y="1152"/>
                        <a:pt x="16135" y="1152"/>
                        <a:pt x="16135" y="1152"/>
                      </a:cubicBezTo>
                      <a:cubicBezTo>
                        <a:pt x="16135" y="1152"/>
                        <a:pt x="16135" y="1152"/>
                        <a:pt x="16135" y="1152"/>
                      </a:cubicBezTo>
                      <a:cubicBezTo>
                        <a:pt x="16135" y="1152"/>
                        <a:pt x="16135" y="1152"/>
                        <a:pt x="16135" y="1152"/>
                      </a:cubicBezTo>
                      <a:cubicBezTo>
                        <a:pt x="16135" y="1152"/>
                        <a:pt x="16135" y="1152"/>
                        <a:pt x="16135" y="1152"/>
                      </a:cubicBezTo>
                      <a:cubicBezTo>
                        <a:pt x="16135" y="1152"/>
                        <a:pt x="16135" y="1152"/>
                        <a:pt x="16135" y="1152"/>
                      </a:cubicBezTo>
                      <a:cubicBezTo>
                        <a:pt x="16135" y="1152"/>
                        <a:pt x="16135" y="1152"/>
                        <a:pt x="16135" y="1152"/>
                      </a:cubicBezTo>
                      <a:lnTo>
                        <a:pt x="16135" y="1152"/>
                      </a:lnTo>
                      <a:cubicBezTo>
                        <a:pt x="16135" y="1152"/>
                        <a:pt x="16135" y="1152"/>
                        <a:pt x="16135" y="1152"/>
                      </a:cubicBezTo>
                      <a:cubicBezTo>
                        <a:pt x="16135" y="1152"/>
                        <a:pt x="16135" y="1152"/>
                        <a:pt x="16135" y="1152"/>
                      </a:cubicBezTo>
                      <a:cubicBezTo>
                        <a:pt x="16135" y="1152"/>
                        <a:pt x="16135" y="1152"/>
                        <a:pt x="16135" y="1152"/>
                      </a:cubicBezTo>
                      <a:cubicBezTo>
                        <a:pt x="16135" y="1152"/>
                        <a:pt x="16135" y="1152"/>
                        <a:pt x="16135" y="1152"/>
                      </a:cubicBezTo>
                      <a:cubicBezTo>
                        <a:pt x="16135" y="1152"/>
                        <a:pt x="16135" y="1152"/>
                        <a:pt x="16135" y="1152"/>
                      </a:cubicBezTo>
                      <a:cubicBezTo>
                        <a:pt x="16135" y="1152"/>
                        <a:pt x="14983" y="1152"/>
                        <a:pt x="14983" y="1152"/>
                      </a:cubicBezTo>
                      <a:lnTo>
                        <a:pt x="13830" y="0"/>
                      </a:lnTo>
                      <a:lnTo>
                        <a:pt x="13830" y="3457"/>
                      </a:lnTo>
                      <a:cubicBezTo>
                        <a:pt x="13830" y="3457"/>
                        <a:pt x="13830" y="4610"/>
                        <a:pt x="12678" y="4610"/>
                      </a:cubicBezTo>
                      <a:lnTo>
                        <a:pt x="0" y="11525"/>
                      </a:lnTo>
                      <a:cubicBezTo>
                        <a:pt x="0" y="11525"/>
                        <a:pt x="0" y="11525"/>
                        <a:pt x="0" y="11525"/>
                      </a:cubicBezTo>
                      <a:lnTo>
                        <a:pt x="20746" y="23051"/>
                      </a:lnTo>
                      <a:cubicBezTo>
                        <a:pt x="20746" y="23051"/>
                        <a:pt x="21898" y="23051"/>
                        <a:pt x="21898" y="23051"/>
                      </a:cubicBezTo>
                      <a:cubicBezTo>
                        <a:pt x="21898" y="23051"/>
                        <a:pt x="21898" y="23051"/>
                        <a:pt x="21898" y="23051"/>
                      </a:cubicBezTo>
                      <a:cubicBezTo>
                        <a:pt x="21898" y="23051"/>
                        <a:pt x="23051" y="23051"/>
                        <a:pt x="23051" y="23051"/>
                      </a:cubicBezTo>
                      <a:lnTo>
                        <a:pt x="23051" y="23051"/>
                      </a:lnTo>
                      <a:cubicBezTo>
                        <a:pt x="23051" y="23051"/>
                        <a:pt x="24203" y="23051"/>
                        <a:pt x="24203" y="23051"/>
                      </a:cubicBezTo>
                      <a:lnTo>
                        <a:pt x="24203" y="23051"/>
                      </a:lnTo>
                      <a:cubicBezTo>
                        <a:pt x="24203" y="23051"/>
                        <a:pt x="25356" y="23051"/>
                        <a:pt x="25356" y="23051"/>
                      </a:cubicBezTo>
                      <a:lnTo>
                        <a:pt x="40338" y="14983"/>
                      </a:lnTo>
                      <a:cubicBezTo>
                        <a:pt x="40338" y="14983"/>
                        <a:pt x="40338" y="14983"/>
                        <a:pt x="40338" y="14983"/>
                      </a:cubicBezTo>
                      <a:lnTo>
                        <a:pt x="19593" y="4610"/>
                      </a:lnTo>
                      <a:cubicBezTo>
                        <a:pt x="19593" y="4610"/>
                        <a:pt x="19593" y="4610"/>
                        <a:pt x="19593" y="461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11708456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829" name="Freeform: Shape 4828">
                  <a:extLst>
                    <a:ext uri="{FF2B5EF4-FFF2-40B4-BE49-F238E27FC236}">
                      <a16:creationId xmlns:a16="http://schemas.microsoft.com/office/drawing/2014/main" id="{A89AA0FD-BA69-EF1A-FBBB-9F7104BD7081}"/>
                    </a:ext>
                  </a:extLst>
                </p:cNvPr>
                <p:cNvSpPr/>
                <p:nvPr/>
              </p:nvSpPr>
              <p:spPr>
                <a:xfrm>
                  <a:off x="8544828" y="8536363"/>
                  <a:ext cx="40914" cy="23626"/>
                </a:xfrm>
                <a:custGeom>
                  <a:avLst/>
                  <a:gdLst>
                    <a:gd name="connsiteX0" fmla="*/ 21610 w 40914"/>
                    <a:gd name="connsiteY0" fmla="*/ 865 h 23626"/>
                    <a:gd name="connsiteX1" fmla="*/ 15847 w 40914"/>
                    <a:gd name="connsiteY1" fmla="*/ 865 h 23626"/>
                    <a:gd name="connsiteX2" fmla="*/ 864 w 40914"/>
                    <a:gd name="connsiteY2" fmla="*/ 8933 h 23626"/>
                    <a:gd name="connsiteX3" fmla="*/ 864 w 40914"/>
                    <a:gd name="connsiteY3" fmla="*/ 12390 h 23626"/>
                    <a:gd name="connsiteX4" fmla="*/ 19305 w 40914"/>
                    <a:gd name="connsiteY4" fmla="*/ 22762 h 23626"/>
                    <a:gd name="connsiteX5" fmla="*/ 25068 w 40914"/>
                    <a:gd name="connsiteY5" fmla="*/ 22762 h 23626"/>
                    <a:gd name="connsiteX6" fmla="*/ 40050 w 40914"/>
                    <a:gd name="connsiteY6" fmla="*/ 14695 h 23626"/>
                    <a:gd name="connsiteX7" fmla="*/ 40050 w 40914"/>
                    <a:gd name="connsiteY7" fmla="*/ 11237 h 23626"/>
                    <a:gd name="connsiteX8" fmla="*/ 21610 w 40914"/>
                    <a:gd name="connsiteY8" fmla="*/ 865 h 236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0914" h="23626">
                      <a:moveTo>
                        <a:pt x="21610" y="865"/>
                      </a:moveTo>
                      <a:cubicBezTo>
                        <a:pt x="20458" y="-288"/>
                        <a:pt x="18152" y="-288"/>
                        <a:pt x="15847" y="865"/>
                      </a:cubicBezTo>
                      <a:lnTo>
                        <a:pt x="864" y="8933"/>
                      </a:lnTo>
                      <a:cubicBezTo>
                        <a:pt x="-288" y="10085"/>
                        <a:pt x="-288" y="11237"/>
                        <a:pt x="864" y="12390"/>
                      </a:cubicBezTo>
                      <a:lnTo>
                        <a:pt x="19305" y="22762"/>
                      </a:lnTo>
                      <a:cubicBezTo>
                        <a:pt x="20458" y="23915"/>
                        <a:pt x="22762" y="23915"/>
                        <a:pt x="25068" y="22762"/>
                      </a:cubicBezTo>
                      <a:lnTo>
                        <a:pt x="40050" y="14695"/>
                      </a:lnTo>
                      <a:cubicBezTo>
                        <a:pt x="41203" y="13542"/>
                        <a:pt x="41203" y="12390"/>
                        <a:pt x="40050" y="11237"/>
                      </a:cubicBezTo>
                      <a:lnTo>
                        <a:pt x="21610" y="86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11708454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830" name="Freeform: Shape 4829">
                  <a:extLst>
                    <a:ext uri="{FF2B5EF4-FFF2-40B4-BE49-F238E27FC236}">
                      <a16:creationId xmlns:a16="http://schemas.microsoft.com/office/drawing/2014/main" id="{98D71D03-3EB1-F65D-A15D-42701B38BD52}"/>
                    </a:ext>
                  </a:extLst>
                </p:cNvPr>
                <p:cNvSpPr/>
                <p:nvPr/>
              </p:nvSpPr>
              <p:spPr>
                <a:xfrm>
                  <a:off x="8570184" y="8550193"/>
                  <a:ext cx="40914" cy="23626"/>
                </a:xfrm>
                <a:custGeom>
                  <a:avLst/>
                  <a:gdLst>
                    <a:gd name="connsiteX0" fmla="*/ 21610 w 40914"/>
                    <a:gd name="connsiteY0" fmla="*/ 865 h 23626"/>
                    <a:gd name="connsiteX1" fmla="*/ 15847 w 40914"/>
                    <a:gd name="connsiteY1" fmla="*/ 865 h 23626"/>
                    <a:gd name="connsiteX2" fmla="*/ 864 w 40914"/>
                    <a:gd name="connsiteY2" fmla="*/ 8932 h 23626"/>
                    <a:gd name="connsiteX3" fmla="*/ 864 w 40914"/>
                    <a:gd name="connsiteY3" fmla="*/ 12390 h 23626"/>
                    <a:gd name="connsiteX4" fmla="*/ 19305 w 40914"/>
                    <a:gd name="connsiteY4" fmla="*/ 22762 h 23626"/>
                    <a:gd name="connsiteX5" fmla="*/ 25068 w 40914"/>
                    <a:gd name="connsiteY5" fmla="*/ 22762 h 23626"/>
                    <a:gd name="connsiteX6" fmla="*/ 40050 w 40914"/>
                    <a:gd name="connsiteY6" fmla="*/ 14694 h 23626"/>
                    <a:gd name="connsiteX7" fmla="*/ 40050 w 40914"/>
                    <a:gd name="connsiteY7" fmla="*/ 11237 h 23626"/>
                    <a:gd name="connsiteX8" fmla="*/ 21610 w 40914"/>
                    <a:gd name="connsiteY8" fmla="*/ 865 h 236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0914" h="23626">
                      <a:moveTo>
                        <a:pt x="21610" y="865"/>
                      </a:moveTo>
                      <a:cubicBezTo>
                        <a:pt x="20457" y="-288"/>
                        <a:pt x="18152" y="-288"/>
                        <a:pt x="15847" y="865"/>
                      </a:cubicBezTo>
                      <a:lnTo>
                        <a:pt x="864" y="8932"/>
                      </a:lnTo>
                      <a:cubicBezTo>
                        <a:pt x="-288" y="10085"/>
                        <a:pt x="-288" y="11237"/>
                        <a:pt x="864" y="12390"/>
                      </a:cubicBezTo>
                      <a:lnTo>
                        <a:pt x="19305" y="22762"/>
                      </a:lnTo>
                      <a:cubicBezTo>
                        <a:pt x="20457" y="23915"/>
                        <a:pt x="22762" y="23915"/>
                        <a:pt x="25068" y="22762"/>
                      </a:cubicBezTo>
                      <a:lnTo>
                        <a:pt x="40050" y="14694"/>
                      </a:lnTo>
                      <a:cubicBezTo>
                        <a:pt x="41203" y="13542"/>
                        <a:pt x="41203" y="12390"/>
                        <a:pt x="40050" y="11237"/>
                      </a:cubicBezTo>
                      <a:lnTo>
                        <a:pt x="21610" y="86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11708462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831" name="Freeform: Shape 4830">
                  <a:extLst>
                    <a:ext uri="{FF2B5EF4-FFF2-40B4-BE49-F238E27FC236}">
                      <a16:creationId xmlns:a16="http://schemas.microsoft.com/office/drawing/2014/main" id="{6A48801C-3682-222D-F5D0-972BD674A34B}"/>
                    </a:ext>
                  </a:extLst>
                </p:cNvPr>
                <p:cNvSpPr/>
                <p:nvPr/>
              </p:nvSpPr>
              <p:spPr>
                <a:xfrm>
                  <a:off x="8596692" y="8565176"/>
                  <a:ext cx="40914" cy="23626"/>
                </a:xfrm>
                <a:custGeom>
                  <a:avLst/>
                  <a:gdLst>
                    <a:gd name="connsiteX0" fmla="*/ 21610 w 40914"/>
                    <a:gd name="connsiteY0" fmla="*/ 865 h 23626"/>
                    <a:gd name="connsiteX1" fmla="*/ 15847 w 40914"/>
                    <a:gd name="connsiteY1" fmla="*/ 865 h 23626"/>
                    <a:gd name="connsiteX2" fmla="*/ 864 w 40914"/>
                    <a:gd name="connsiteY2" fmla="*/ 8933 h 23626"/>
                    <a:gd name="connsiteX3" fmla="*/ 864 w 40914"/>
                    <a:gd name="connsiteY3" fmla="*/ 12390 h 23626"/>
                    <a:gd name="connsiteX4" fmla="*/ 19305 w 40914"/>
                    <a:gd name="connsiteY4" fmla="*/ 22762 h 23626"/>
                    <a:gd name="connsiteX5" fmla="*/ 25068 w 40914"/>
                    <a:gd name="connsiteY5" fmla="*/ 22762 h 23626"/>
                    <a:gd name="connsiteX6" fmla="*/ 40050 w 40914"/>
                    <a:gd name="connsiteY6" fmla="*/ 14695 h 23626"/>
                    <a:gd name="connsiteX7" fmla="*/ 40050 w 40914"/>
                    <a:gd name="connsiteY7" fmla="*/ 11237 h 23626"/>
                    <a:gd name="connsiteX8" fmla="*/ 21610 w 40914"/>
                    <a:gd name="connsiteY8" fmla="*/ 865 h 236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0914" h="23626">
                      <a:moveTo>
                        <a:pt x="21610" y="865"/>
                      </a:moveTo>
                      <a:cubicBezTo>
                        <a:pt x="20458" y="-288"/>
                        <a:pt x="18152" y="-288"/>
                        <a:pt x="15847" y="865"/>
                      </a:cubicBezTo>
                      <a:lnTo>
                        <a:pt x="864" y="8933"/>
                      </a:lnTo>
                      <a:cubicBezTo>
                        <a:pt x="-288" y="10085"/>
                        <a:pt x="-288" y="11237"/>
                        <a:pt x="864" y="12390"/>
                      </a:cubicBezTo>
                      <a:lnTo>
                        <a:pt x="19305" y="22762"/>
                      </a:lnTo>
                      <a:cubicBezTo>
                        <a:pt x="20458" y="23915"/>
                        <a:pt x="22762" y="23915"/>
                        <a:pt x="25068" y="22762"/>
                      </a:cubicBezTo>
                      <a:lnTo>
                        <a:pt x="40050" y="14695"/>
                      </a:lnTo>
                      <a:cubicBezTo>
                        <a:pt x="41203" y="13542"/>
                        <a:pt x="41203" y="12390"/>
                        <a:pt x="40050" y="11237"/>
                      </a:cubicBezTo>
                      <a:lnTo>
                        <a:pt x="21610" y="86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11708460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832" name="Freeform: Shape 4831">
                  <a:extLst>
                    <a:ext uri="{FF2B5EF4-FFF2-40B4-BE49-F238E27FC236}">
                      <a16:creationId xmlns:a16="http://schemas.microsoft.com/office/drawing/2014/main" id="{82C4B7E6-B24E-32D9-CB8C-E65C21C02E5D}"/>
                    </a:ext>
                  </a:extLst>
                </p:cNvPr>
                <p:cNvSpPr/>
                <p:nvPr/>
              </p:nvSpPr>
              <p:spPr>
                <a:xfrm>
                  <a:off x="8623200" y="8580159"/>
                  <a:ext cx="40914" cy="23626"/>
                </a:xfrm>
                <a:custGeom>
                  <a:avLst/>
                  <a:gdLst>
                    <a:gd name="connsiteX0" fmla="*/ 21610 w 40914"/>
                    <a:gd name="connsiteY0" fmla="*/ 864 h 23626"/>
                    <a:gd name="connsiteX1" fmla="*/ 15847 w 40914"/>
                    <a:gd name="connsiteY1" fmla="*/ 864 h 23626"/>
                    <a:gd name="connsiteX2" fmla="*/ 864 w 40914"/>
                    <a:gd name="connsiteY2" fmla="*/ 8932 h 23626"/>
                    <a:gd name="connsiteX3" fmla="*/ 864 w 40914"/>
                    <a:gd name="connsiteY3" fmla="*/ 12389 h 23626"/>
                    <a:gd name="connsiteX4" fmla="*/ 19305 w 40914"/>
                    <a:gd name="connsiteY4" fmla="*/ 22762 h 23626"/>
                    <a:gd name="connsiteX5" fmla="*/ 25067 w 40914"/>
                    <a:gd name="connsiteY5" fmla="*/ 22762 h 23626"/>
                    <a:gd name="connsiteX6" fmla="*/ 40050 w 40914"/>
                    <a:gd name="connsiteY6" fmla="*/ 14695 h 23626"/>
                    <a:gd name="connsiteX7" fmla="*/ 40050 w 40914"/>
                    <a:gd name="connsiteY7" fmla="*/ 11237 h 23626"/>
                    <a:gd name="connsiteX8" fmla="*/ 21610 w 40914"/>
                    <a:gd name="connsiteY8" fmla="*/ 864 h 236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0914" h="23626">
                      <a:moveTo>
                        <a:pt x="21610" y="864"/>
                      </a:moveTo>
                      <a:cubicBezTo>
                        <a:pt x="20457" y="-288"/>
                        <a:pt x="18152" y="-288"/>
                        <a:pt x="15847" y="864"/>
                      </a:cubicBezTo>
                      <a:lnTo>
                        <a:pt x="864" y="8932"/>
                      </a:lnTo>
                      <a:cubicBezTo>
                        <a:pt x="-288" y="10084"/>
                        <a:pt x="-288" y="11237"/>
                        <a:pt x="864" y="12389"/>
                      </a:cubicBezTo>
                      <a:lnTo>
                        <a:pt x="19305" y="22762"/>
                      </a:lnTo>
                      <a:cubicBezTo>
                        <a:pt x="20457" y="23915"/>
                        <a:pt x="22762" y="23915"/>
                        <a:pt x="25067" y="22762"/>
                      </a:cubicBezTo>
                      <a:lnTo>
                        <a:pt x="40050" y="14695"/>
                      </a:lnTo>
                      <a:cubicBezTo>
                        <a:pt x="41203" y="13542"/>
                        <a:pt x="41203" y="12389"/>
                        <a:pt x="40050" y="11237"/>
                      </a:cubicBezTo>
                      <a:lnTo>
                        <a:pt x="21610" y="864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11708460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833" name="Freeform: Shape 4832">
                  <a:extLst>
                    <a:ext uri="{FF2B5EF4-FFF2-40B4-BE49-F238E27FC236}">
                      <a16:creationId xmlns:a16="http://schemas.microsoft.com/office/drawing/2014/main" id="{E6DE1583-B7E9-41E1-7735-3970D9AB9211}"/>
                    </a:ext>
                  </a:extLst>
                </p:cNvPr>
                <p:cNvSpPr/>
                <p:nvPr/>
              </p:nvSpPr>
              <p:spPr>
                <a:xfrm>
                  <a:off x="8649708" y="8593989"/>
                  <a:ext cx="40914" cy="23626"/>
                </a:xfrm>
                <a:custGeom>
                  <a:avLst/>
                  <a:gdLst>
                    <a:gd name="connsiteX0" fmla="*/ 21610 w 40914"/>
                    <a:gd name="connsiteY0" fmla="*/ 865 h 23626"/>
                    <a:gd name="connsiteX1" fmla="*/ 15847 w 40914"/>
                    <a:gd name="connsiteY1" fmla="*/ 865 h 23626"/>
                    <a:gd name="connsiteX2" fmla="*/ 864 w 40914"/>
                    <a:gd name="connsiteY2" fmla="*/ 8933 h 23626"/>
                    <a:gd name="connsiteX3" fmla="*/ 864 w 40914"/>
                    <a:gd name="connsiteY3" fmla="*/ 12390 h 23626"/>
                    <a:gd name="connsiteX4" fmla="*/ 19305 w 40914"/>
                    <a:gd name="connsiteY4" fmla="*/ 22762 h 23626"/>
                    <a:gd name="connsiteX5" fmla="*/ 25068 w 40914"/>
                    <a:gd name="connsiteY5" fmla="*/ 22762 h 23626"/>
                    <a:gd name="connsiteX6" fmla="*/ 40050 w 40914"/>
                    <a:gd name="connsiteY6" fmla="*/ 14695 h 23626"/>
                    <a:gd name="connsiteX7" fmla="*/ 40050 w 40914"/>
                    <a:gd name="connsiteY7" fmla="*/ 11237 h 23626"/>
                    <a:gd name="connsiteX8" fmla="*/ 21610 w 40914"/>
                    <a:gd name="connsiteY8" fmla="*/ 865 h 236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0914" h="23626">
                      <a:moveTo>
                        <a:pt x="21610" y="865"/>
                      </a:moveTo>
                      <a:cubicBezTo>
                        <a:pt x="20458" y="-288"/>
                        <a:pt x="18152" y="-288"/>
                        <a:pt x="15847" y="865"/>
                      </a:cubicBezTo>
                      <a:lnTo>
                        <a:pt x="864" y="8933"/>
                      </a:lnTo>
                      <a:cubicBezTo>
                        <a:pt x="-288" y="10085"/>
                        <a:pt x="-288" y="11237"/>
                        <a:pt x="864" y="12390"/>
                      </a:cubicBezTo>
                      <a:lnTo>
                        <a:pt x="19305" y="22762"/>
                      </a:lnTo>
                      <a:cubicBezTo>
                        <a:pt x="20458" y="23915"/>
                        <a:pt x="22762" y="23915"/>
                        <a:pt x="25068" y="22762"/>
                      </a:cubicBezTo>
                      <a:lnTo>
                        <a:pt x="40050" y="14695"/>
                      </a:lnTo>
                      <a:cubicBezTo>
                        <a:pt x="41203" y="13542"/>
                        <a:pt x="41203" y="12390"/>
                        <a:pt x="40050" y="11237"/>
                      </a:cubicBezTo>
                      <a:lnTo>
                        <a:pt x="21610" y="86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11708458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834" name="Freeform: Shape 4833">
                  <a:extLst>
                    <a:ext uri="{FF2B5EF4-FFF2-40B4-BE49-F238E27FC236}">
                      <a16:creationId xmlns:a16="http://schemas.microsoft.com/office/drawing/2014/main" id="{AE0500A1-7D9B-C0B1-9857-363BB7ECA6A5}"/>
                    </a:ext>
                  </a:extLst>
                </p:cNvPr>
                <p:cNvSpPr/>
                <p:nvPr/>
              </p:nvSpPr>
              <p:spPr>
                <a:xfrm>
                  <a:off x="8676216" y="8608972"/>
                  <a:ext cx="40914" cy="23626"/>
                </a:xfrm>
                <a:custGeom>
                  <a:avLst/>
                  <a:gdLst>
                    <a:gd name="connsiteX0" fmla="*/ 21610 w 40914"/>
                    <a:gd name="connsiteY0" fmla="*/ 864 h 23626"/>
                    <a:gd name="connsiteX1" fmla="*/ 15847 w 40914"/>
                    <a:gd name="connsiteY1" fmla="*/ 864 h 23626"/>
                    <a:gd name="connsiteX2" fmla="*/ 864 w 40914"/>
                    <a:gd name="connsiteY2" fmla="*/ 8932 h 23626"/>
                    <a:gd name="connsiteX3" fmla="*/ 864 w 40914"/>
                    <a:gd name="connsiteY3" fmla="*/ 12389 h 23626"/>
                    <a:gd name="connsiteX4" fmla="*/ 19305 w 40914"/>
                    <a:gd name="connsiteY4" fmla="*/ 22762 h 23626"/>
                    <a:gd name="connsiteX5" fmla="*/ 25067 w 40914"/>
                    <a:gd name="connsiteY5" fmla="*/ 22762 h 23626"/>
                    <a:gd name="connsiteX6" fmla="*/ 40050 w 40914"/>
                    <a:gd name="connsiteY6" fmla="*/ 14695 h 23626"/>
                    <a:gd name="connsiteX7" fmla="*/ 40050 w 40914"/>
                    <a:gd name="connsiteY7" fmla="*/ 11237 h 23626"/>
                    <a:gd name="connsiteX8" fmla="*/ 21610 w 40914"/>
                    <a:gd name="connsiteY8" fmla="*/ 864 h 236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0914" h="23626">
                      <a:moveTo>
                        <a:pt x="21610" y="864"/>
                      </a:moveTo>
                      <a:cubicBezTo>
                        <a:pt x="20457" y="-288"/>
                        <a:pt x="18152" y="-288"/>
                        <a:pt x="15847" y="864"/>
                      </a:cubicBezTo>
                      <a:lnTo>
                        <a:pt x="864" y="8932"/>
                      </a:lnTo>
                      <a:cubicBezTo>
                        <a:pt x="-288" y="10084"/>
                        <a:pt x="-288" y="11237"/>
                        <a:pt x="864" y="12389"/>
                      </a:cubicBezTo>
                      <a:lnTo>
                        <a:pt x="19305" y="22762"/>
                      </a:lnTo>
                      <a:cubicBezTo>
                        <a:pt x="20457" y="23915"/>
                        <a:pt x="22762" y="23915"/>
                        <a:pt x="25067" y="22762"/>
                      </a:cubicBezTo>
                      <a:lnTo>
                        <a:pt x="40050" y="14695"/>
                      </a:lnTo>
                      <a:cubicBezTo>
                        <a:pt x="41203" y="13542"/>
                        <a:pt x="41203" y="12389"/>
                        <a:pt x="40050" y="11237"/>
                      </a:cubicBezTo>
                      <a:lnTo>
                        <a:pt x="21610" y="864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11708458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835" name="Freeform: Shape 4834">
                  <a:extLst>
                    <a:ext uri="{FF2B5EF4-FFF2-40B4-BE49-F238E27FC236}">
                      <a16:creationId xmlns:a16="http://schemas.microsoft.com/office/drawing/2014/main" id="{6D45A5AD-1095-FB25-299D-17A67F211870}"/>
                    </a:ext>
                  </a:extLst>
                </p:cNvPr>
                <p:cNvSpPr/>
                <p:nvPr/>
              </p:nvSpPr>
              <p:spPr>
                <a:xfrm>
                  <a:off x="8702724" y="8623955"/>
                  <a:ext cx="40914" cy="23626"/>
                </a:xfrm>
                <a:custGeom>
                  <a:avLst/>
                  <a:gdLst>
                    <a:gd name="connsiteX0" fmla="*/ 21610 w 40914"/>
                    <a:gd name="connsiteY0" fmla="*/ 864 h 23626"/>
                    <a:gd name="connsiteX1" fmla="*/ 15847 w 40914"/>
                    <a:gd name="connsiteY1" fmla="*/ 864 h 23626"/>
                    <a:gd name="connsiteX2" fmla="*/ 864 w 40914"/>
                    <a:gd name="connsiteY2" fmla="*/ 8932 h 23626"/>
                    <a:gd name="connsiteX3" fmla="*/ 864 w 40914"/>
                    <a:gd name="connsiteY3" fmla="*/ 12389 h 23626"/>
                    <a:gd name="connsiteX4" fmla="*/ 19305 w 40914"/>
                    <a:gd name="connsiteY4" fmla="*/ 22762 h 23626"/>
                    <a:gd name="connsiteX5" fmla="*/ 25068 w 40914"/>
                    <a:gd name="connsiteY5" fmla="*/ 22762 h 23626"/>
                    <a:gd name="connsiteX6" fmla="*/ 40050 w 40914"/>
                    <a:gd name="connsiteY6" fmla="*/ 14695 h 23626"/>
                    <a:gd name="connsiteX7" fmla="*/ 40050 w 40914"/>
                    <a:gd name="connsiteY7" fmla="*/ 11237 h 23626"/>
                    <a:gd name="connsiteX8" fmla="*/ 21610 w 40914"/>
                    <a:gd name="connsiteY8" fmla="*/ 864 h 236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0914" h="23626">
                      <a:moveTo>
                        <a:pt x="21610" y="864"/>
                      </a:moveTo>
                      <a:cubicBezTo>
                        <a:pt x="20457" y="-288"/>
                        <a:pt x="18152" y="-288"/>
                        <a:pt x="15847" y="864"/>
                      </a:cubicBezTo>
                      <a:lnTo>
                        <a:pt x="864" y="8932"/>
                      </a:lnTo>
                      <a:cubicBezTo>
                        <a:pt x="-288" y="10084"/>
                        <a:pt x="-288" y="11237"/>
                        <a:pt x="864" y="12389"/>
                      </a:cubicBezTo>
                      <a:lnTo>
                        <a:pt x="19305" y="22762"/>
                      </a:lnTo>
                      <a:cubicBezTo>
                        <a:pt x="20457" y="23915"/>
                        <a:pt x="22762" y="23915"/>
                        <a:pt x="25068" y="22762"/>
                      </a:cubicBezTo>
                      <a:lnTo>
                        <a:pt x="40050" y="14695"/>
                      </a:lnTo>
                      <a:cubicBezTo>
                        <a:pt x="41203" y="13542"/>
                        <a:pt x="41203" y="12389"/>
                        <a:pt x="40050" y="11237"/>
                      </a:cubicBezTo>
                      <a:lnTo>
                        <a:pt x="21610" y="864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11708462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836" name="Freeform: Shape 4835">
                  <a:extLst>
                    <a:ext uri="{FF2B5EF4-FFF2-40B4-BE49-F238E27FC236}">
                      <a16:creationId xmlns:a16="http://schemas.microsoft.com/office/drawing/2014/main" id="{908FCFA1-3493-D6C4-F798-9AFB85CB121B}"/>
                    </a:ext>
                  </a:extLst>
                </p:cNvPr>
                <p:cNvSpPr/>
                <p:nvPr/>
              </p:nvSpPr>
              <p:spPr>
                <a:xfrm>
                  <a:off x="8729232" y="8637785"/>
                  <a:ext cx="40914" cy="23626"/>
                </a:xfrm>
                <a:custGeom>
                  <a:avLst/>
                  <a:gdLst>
                    <a:gd name="connsiteX0" fmla="*/ 21610 w 40914"/>
                    <a:gd name="connsiteY0" fmla="*/ 864 h 23626"/>
                    <a:gd name="connsiteX1" fmla="*/ 15847 w 40914"/>
                    <a:gd name="connsiteY1" fmla="*/ 864 h 23626"/>
                    <a:gd name="connsiteX2" fmla="*/ 864 w 40914"/>
                    <a:gd name="connsiteY2" fmla="*/ 8932 h 23626"/>
                    <a:gd name="connsiteX3" fmla="*/ 864 w 40914"/>
                    <a:gd name="connsiteY3" fmla="*/ 12389 h 23626"/>
                    <a:gd name="connsiteX4" fmla="*/ 19305 w 40914"/>
                    <a:gd name="connsiteY4" fmla="*/ 22762 h 23626"/>
                    <a:gd name="connsiteX5" fmla="*/ 25068 w 40914"/>
                    <a:gd name="connsiteY5" fmla="*/ 22762 h 23626"/>
                    <a:gd name="connsiteX6" fmla="*/ 40050 w 40914"/>
                    <a:gd name="connsiteY6" fmla="*/ 14695 h 23626"/>
                    <a:gd name="connsiteX7" fmla="*/ 40050 w 40914"/>
                    <a:gd name="connsiteY7" fmla="*/ 11237 h 23626"/>
                    <a:gd name="connsiteX8" fmla="*/ 21610 w 40914"/>
                    <a:gd name="connsiteY8" fmla="*/ 864 h 236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0914" h="23626">
                      <a:moveTo>
                        <a:pt x="21610" y="864"/>
                      </a:moveTo>
                      <a:cubicBezTo>
                        <a:pt x="20458" y="-288"/>
                        <a:pt x="18152" y="-288"/>
                        <a:pt x="15847" y="864"/>
                      </a:cubicBezTo>
                      <a:lnTo>
                        <a:pt x="864" y="8932"/>
                      </a:lnTo>
                      <a:cubicBezTo>
                        <a:pt x="-288" y="10084"/>
                        <a:pt x="-288" y="11237"/>
                        <a:pt x="864" y="12389"/>
                      </a:cubicBezTo>
                      <a:lnTo>
                        <a:pt x="19305" y="22762"/>
                      </a:lnTo>
                      <a:cubicBezTo>
                        <a:pt x="20458" y="23915"/>
                        <a:pt x="22762" y="23915"/>
                        <a:pt x="25068" y="22762"/>
                      </a:cubicBezTo>
                      <a:lnTo>
                        <a:pt x="40050" y="14695"/>
                      </a:lnTo>
                      <a:cubicBezTo>
                        <a:pt x="41203" y="13542"/>
                        <a:pt x="41203" y="12389"/>
                        <a:pt x="40050" y="11237"/>
                      </a:cubicBezTo>
                      <a:lnTo>
                        <a:pt x="21610" y="864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11708464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837" name="Freeform: Shape 4836">
                  <a:extLst>
                    <a:ext uri="{FF2B5EF4-FFF2-40B4-BE49-F238E27FC236}">
                      <a16:creationId xmlns:a16="http://schemas.microsoft.com/office/drawing/2014/main" id="{AA129D2C-F74E-C04C-03B8-9D92D4DBDEAD}"/>
                    </a:ext>
                  </a:extLst>
                </p:cNvPr>
                <p:cNvSpPr/>
                <p:nvPr/>
              </p:nvSpPr>
              <p:spPr>
                <a:xfrm>
                  <a:off x="8755740" y="8652768"/>
                  <a:ext cx="40914" cy="23626"/>
                </a:xfrm>
                <a:custGeom>
                  <a:avLst/>
                  <a:gdLst>
                    <a:gd name="connsiteX0" fmla="*/ 21610 w 40914"/>
                    <a:gd name="connsiteY0" fmla="*/ 864 h 23626"/>
                    <a:gd name="connsiteX1" fmla="*/ 15847 w 40914"/>
                    <a:gd name="connsiteY1" fmla="*/ 864 h 23626"/>
                    <a:gd name="connsiteX2" fmla="*/ 864 w 40914"/>
                    <a:gd name="connsiteY2" fmla="*/ 8932 h 23626"/>
                    <a:gd name="connsiteX3" fmla="*/ 864 w 40914"/>
                    <a:gd name="connsiteY3" fmla="*/ 12389 h 23626"/>
                    <a:gd name="connsiteX4" fmla="*/ 19305 w 40914"/>
                    <a:gd name="connsiteY4" fmla="*/ 22762 h 23626"/>
                    <a:gd name="connsiteX5" fmla="*/ 25067 w 40914"/>
                    <a:gd name="connsiteY5" fmla="*/ 22762 h 23626"/>
                    <a:gd name="connsiteX6" fmla="*/ 40050 w 40914"/>
                    <a:gd name="connsiteY6" fmla="*/ 14695 h 23626"/>
                    <a:gd name="connsiteX7" fmla="*/ 40050 w 40914"/>
                    <a:gd name="connsiteY7" fmla="*/ 11237 h 23626"/>
                    <a:gd name="connsiteX8" fmla="*/ 21610 w 40914"/>
                    <a:gd name="connsiteY8" fmla="*/ 864 h 236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0914" h="23626">
                      <a:moveTo>
                        <a:pt x="21610" y="864"/>
                      </a:moveTo>
                      <a:cubicBezTo>
                        <a:pt x="20457" y="-288"/>
                        <a:pt x="18152" y="-288"/>
                        <a:pt x="15847" y="864"/>
                      </a:cubicBezTo>
                      <a:lnTo>
                        <a:pt x="864" y="8932"/>
                      </a:lnTo>
                      <a:cubicBezTo>
                        <a:pt x="-288" y="10084"/>
                        <a:pt x="-288" y="11237"/>
                        <a:pt x="864" y="12389"/>
                      </a:cubicBezTo>
                      <a:lnTo>
                        <a:pt x="19305" y="22762"/>
                      </a:lnTo>
                      <a:cubicBezTo>
                        <a:pt x="20457" y="23915"/>
                        <a:pt x="22762" y="23915"/>
                        <a:pt x="25067" y="22762"/>
                      </a:cubicBezTo>
                      <a:lnTo>
                        <a:pt x="40050" y="14695"/>
                      </a:lnTo>
                      <a:cubicBezTo>
                        <a:pt x="41203" y="13542"/>
                        <a:pt x="41203" y="12389"/>
                        <a:pt x="40050" y="11237"/>
                      </a:cubicBezTo>
                      <a:lnTo>
                        <a:pt x="21610" y="864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11708458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838" name="Freeform: Shape 4837">
                  <a:extLst>
                    <a:ext uri="{FF2B5EF4-FFF2-40B4-BE49-F238E27FC236}">
                      <a16:creationId xmlns:a16="http://schemas.microsoft.com/office/drawing/2014/main" id="{248BF739-D8DE-C229-A754-83D8E365F93D}"/>
                    </a:ext>
                  </a:extLst>
                </p:cNvPr>
                <p:cNvSpPr/>
                <p:nvPr/>
              </p:nvSpPr>
              <p:spPr>
                <a:xfrm>
                  <a:off x="8782248" y="8667751"/>
                  <a:ext cx="40914" cy="23626"/>
                </a:xfrm>
                <a:custGeom>
                  <a:avLst/>
                  <a:gdLst>
                    <a:gd name="connsiteX0" fmla="*/ 21610 w 40914"/>
                    <a:gd name="connsiteY0" fmla="*/ 864 h 23626"/>
                    <a:gd name="connsiteX1" fmla="*/ 15847 w 40914"/>
                    <a:gd name="connsiteY1" fmla="*/ 864 h 23626"/>
                    <a:gd name="connsiteX2" fmla="*/ 864 w 40914"/>
                    <a:gd name="connsiteY2" fmla="*/ 8932 h 23626"/>
                    <a:gd name="connsiteX3" fmla="*/ 864 w 40914"/>
                    <a:gd name="connsiteY3" fmla="*/ 12389 h 23626"/>
                    <a:gd name="connsiteX4" fmla="*/ 19305 w 40914"/>
                    <a:gd name="connsiteY4" fmla="*/ 22762 h 23626"/>
                    <a:gd name="connsiteX5" fmla="*/ 25068 w 40914"/>
                    <a:gd name="connsiteY5" fmla="*/ 22762 h 23626"/>
                    <a:gd name="connsiteX6" fmla="*/ 40050 w 40914"/>
                    <a:gd name="connsiteY6" fmla="*/ 14695 h 23626"/>
                    <a:gd name="connsiteX7" fmla="*/ 40050 w 40914"/>
                    <a:gd name="connsiteY7" fmla="*/ 11237 h 23626"/>
                    <a:gd name="connsiteX8" fmla="*/ 21610 w 40914"/>
                    <a:gd name="connsiteY8" fmla="*/ 864 h 236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0914" h="23626">
                      <a:moveTo>
                        <a:pt x="21610" y="864"/>
                      </a:moveTo>
                      <a:cubicBezTo>
                        <a:pt x="20458" y="-288"/>
                        <a:pt x="18152" y="-288"/>
                        <a:pt x="15847" y="864"/>
                      </a:cubicBezTo>
                      <a:lnTo>
                        <a:pt x="864" y="8932"/>
                      </a:lnTo>
                      <a:cubicBezTo>
                        <a:pt x="-288" y="10085"/>
                        <a:pt x="-288" y="11237"/>
                        <a:pt x="864" y="12389"/>
                      </a:cubicBezTo>
                      <a:lnTo>
                        <a:pt x="19305" y="22762"/>
                      </a:lnTo>
                      <a:cubicBezTo>
                        <a:pt x="20458" y="23915"/>
                        <a:pt x="22762" y="23915"/>
                        <a:pt x="25068" y="22762"/>
                      </a:cubicBezTo>
                      <a:lnTo>
                        <a:pt x="40050" y="14695"/>
                      </a:lnTo>
                      <a:cubicBezTo>
                        <a:pt x="41203" y="13542"/>
                        <a:pt x="41203" y="12389"/>
                        <a:pt x="40050" y="11237"/>
                      </a:cubicBezTo>
                      <a:lnTo>
                        <a:pt x="21610" y="864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11708459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839" name="Freeform: Shape 4838">
                  <a:extLst>
                    <a:ext uri="{FF2B5EF4-FFF2-40B4-BE49-F238E27FC236}">
                      <a16:creationId xmlns:a16="http://schemas.microsoft.com/office/drawing/2014/main" id="{3E7D39C2-10B8-9576-C4F7-7B96657B4398}"/>
                    </a:ext>
                  </a:extLst>
                </p:cNvPr>
                <p:cNvSpPr/>
                <p:nvPr/>
              </p:nvSpPr>
              <p:spPr>
                <a:xfrm>
                  <a:off x="8807604" y="8682734"/>
                  <a:ext cx="40914" cy="23626"/>
                </a:xfrm>
                <a:custGeom>
                  <a:avLst/>
                  <a:gdLst>
                    <a:gd name="connsiteX0" fmla="*/ 21610 w 40914"/>
                    <a:gd name="connsiteY0" fmla="*/ 865 h 23626"/>
                    <a:gd name="connsiteX1" fmla="*/ 15847 w 40914"/>
                    <a:gd name="connsiteY1" fmla="*/ 865 h 23626"/>
                    <a:gd name="connsiteX2" fmla="*/ 864 w 40914"/>
                    <a:gd name="connsiteY2" fmla="*/ 8932 h 23626"/>
                    <a:gd name="connsiteX3" fmla="*/ 864 w 40914"/>
                    <a:gd name="connsiteY3" fmla="*/ 12390 h 23626"/>
                    <a:gd name="connsiteX4" fmla="*/ 19305 w 40914"/>
                    <a:gd name="connsiteY4" fmla="*/ 22762 h 23626"/>
                    <a:gd name="connsiteX5" fmla="*/ 25067 w 40914"/>
                    <a:gd name="connsiteY5" fmla="*/ 22762 h 23626"/>
                    <a:gd name="connsiteX6" fmla="*/ 40050 w 40914"/>
                    <a:gd name="connsiteY6" fmla="*/ 14694 h 23626"/>
                    <a:gd name="connsiteX7" fmla="*/ 40050 w 40914"/>
                    <a:gd name="connsiteY7" fmla="*/ 11237 h 23626"/>
                    <a:gd name="connsiteX8" fmla="*/ 21610 w 40914"/>
                    <a:gd name="connsiteY8" fmla="*/ 865 h 236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0914" h="23626">
                      <a:moveTo>
                        <a:pt x="21610" y="865"/>
                      </a:moveTo>
                      <a:cubicBezTo>
                        <a:pt x="20457" y="-288"/>
                        <a:pt x="18152" y="-288"/>
                        <a:pt x="15847" y="865"/>
                      </a:cubicBezTo>
                      <a:lnTo>
                        <a:pt x="864" y="8932"/>
                      </a:lnTo>
                      <a:cubicBezTo>
                        <a:pt x="-288" y="10085"/>
                        <a:pt x="-288" y="11237"/>
                        <a:pt x="864" y="12390"/>
                      </a:cubicBezTo>
                      <a:lnTo>
                        <a:pt x="19305" y="22762"/>
                      </a:lnTo>
                      <a:cubicBezTo>
                        <a:pt x="20457" y="23915"/>
                        <a:pt x="22762" y="23915"/>
                        <a:pt x="25067" y="22762"/>
                      </a:cubicBezTo>
                      <a:lnTo>
                        <a:pt x="40050" y="14694"/>
                      </a:lnTo>
                      <a:cubicBezTo>
                        <a:pt x="41203" y="13542"/>
                        <a:pt x="41203" y="12390"/>
                        <a:pt x="40050" y="11237"/>
                      </a:cubicBezTo>
                      <a:lnTo>
                        <a:pt x="21610" y="86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11708458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840" name="Freeform: Shape 4839">
                  <a:extLst>
                    <a:ext uri="{FF2B5EF4-FFF2-40B4-BE49-F238E27FC236}">
                      <a16:creationId xmlns:a16="http://schemas.microsoft.com/office/drawing/2014/main" id="{E92B8591-C4CC-7E65-6C50-C6115C982243}"/>
                    </a:ext>
                  </a:extLst>
                </p:cNvPr>
                <p:cNvSpPr/>
                <p:nvPr/>
              </p:nvSpPr>
              <p:spPr>
                <a:xfrm>
                  <a:off x="8834112" y="8696564"/>
                  <a:ext cx="40914" cy="23626"/>
                </a:xfrm>
                <a:custGeom>
                  <a:avLst/>
                  <a:gdLst>
                    <a:gd name="connsiteX0" fmla="*/ 21610 w 40914"/>
                    <a:gd name="connsiteY0" fmla="*/ 864 h 23626"/>
                    <a:gd name="connsiteX1" fmla="*/ 15847 w 40914"/>
                    <a:gd name="connsiteY1" fmla="*/ 864 h 23626"/>
                    <a:gd name="connsiteX2" fmla="*/ 864 w 40914"/>
                    <a:gd name="connsiteY2" fmla="*/ 8932 h 23626"/>
                    <a:gd name="connsiteX3" fmla="*/ 864 w 40914"/>
                    <a:gd name="connsiteY3" fmla="*/ 12389 h 23626"/>
                    <a:gd name="connsiteX4" fmla="*/ 19305 w 40914"/>
                    <a:gd name="connsiteY4" fmla="*/ 22762 h 23626"/>
                    <a:gd name="connsiteX5" fmla="*/ 25068 w 40914"/>
                    <a:gd name="connsiteY5" fmla="*/ 22762 h 23626"/>
                    <a:gd name="connsiteX6" fmla="*/ 40050 w 40914"/>
                    <a:gd name="connsiteY6" fmla="*/ 14695 h 23626"/>
                    <a:gd name="connsiteX7" fmla="*/ 40050 w 40914"/>
                    <a:gd name="connsiteY7" fmla="*/ 11237 h 23626"/>
                    <a:gd name="connsiteX8" fmla="*/ 21610 w 40914"/>
                    <a:gd name="connsiteY8" fmla="*/ 864 h 236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0914" h="23626">
                      <a:moveTo>
                        <a:pt x="21610" y="864"/>
                      </a:moveTo>
                      <a:cubicBezTo>
                        <a:pt x="20458" y="-288"/>
                        <a:pt x="18152" y="-288"/>
                        <a:pt x="15847" y="864"/>
                      </a:cubicBezTo>
                      <a:lnTo>
                        <a:pt x="864" y="8932"/>
                      </a:lnTo>
                      <a:cubicBezTo>
                        <a:pt x="-288" y="10085"/>
                        <a:pt x="-288" y="11237"/>
                        <a:pt x="864" y="12389"/>
                      </a:cubicBezTo>
                      <a:lnTo>
                        <a:pt x="19305" y="22762"/>
                      </a:lnTo>
                      <a:cubicBezTo>
                        <a:pt x="20458" y="23915"/>
                        <a:pt x="22762" y="23915"/>
                        <a:pt x="25068" y="22762"/>
                      </a:cubicBezTo>
                      <a:lnTo>
                        <a:pt x="40050" y="14695"/>
                      </a:lnTo>
                      <a:cubicBezTo>
                        <a:pt x="41203" y="13542"/>
                        <a:pt x="41203" y="12389"/>
                        <a:pt x="40050" y="11237"/>
                      </a:cubicBezTo>
                      <a:lnTo>
                        <a:pt x="21610" y="864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11708459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841" name="Freeform: Shape 4840">
                  <a:extLst>
                    <a:ext uri="{FF2B5EF4-FFF2-40B4-BE49-F238E27FC236}">
                      <a16:creationId xmlns:a16="http://schemas.microsoft.com/office/drawing/2014/main" id="{4FCBB2E8-A29D-BAC7-C091-126BA7E44F87}"/>
                    </a:ext>
                  </a:extLst>
                </p:cNvPr>
                <p:cNvSpPr/>
                <p:nvPr/>
              </p:nvSpPr>
              <p:spPr>
                <a:xfrm>
                  <a:off x="8860620" y="8711547"/>
                  <a:ext cx="40914" cy="23626"/>
                </a:xfrm>
                <a:custGeom>
                  <a:avLst/>
                  <a:gdLst>
                    <a:gd name="connsiteX0" fmla="*/ 21610 w 40914"/>
                    <a:gd name="connsiteY0" fmla="*/ 865 h 23626"/>
                    <a:gd name="connsiteX1" fmla="*/ 15847 w 40914"/>
                    <a:gd name="connsiteY1" fmla="*/ 865 h 23626"/>
                    <a:gd name="connsiteX2" fmla="*/ 864 w 40914"/>
                    <a:gd name="connsiteY2" fmla="*/ 8932 h 23626"/>
                    <a:gd name="connsiteX3" fmla="*/ 864 w 40914"/>
                    <a:gd name="connsiteY3" fmla="*/ 12390 h 23626"/>
                    <a:gd name="connsiteX4" fmla="*/ 19305 w 40914"/>
                    <a:gd name="connsiteY4" fmla="*/ 22762 h 23626"/>
                    <a:gd name="connsiteX5" fmla="*/ 25067 w 40914"/>
                    <a:gd name="connsiteY5" fmla="*/ 22762 h 23626"/>
                    <a:gd name="connsiteX6" fmla="*/ 40050 w 40914"/>
                    <a:gd name="connsiteY6" fmla="*/ 14694 h 23626"/>
                    <a:gd name="connsiteX7" fmla="*/ 40050 w 40914"/>
                    <a:gd name="connsiteY7" fmla="*/ 11237 h 23626"/>
                    <a:gd name="connsiteX8" fmla="*/ 21610 w 40914"/>
                    <a:gd name="connsiteY8" fmla="*/ 865 h 236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0914" h="23626">
                      <a:moveTo>
                        <a:pt x="21610" y="865"/>
                      </a:moveTo>
                      <a:cubicBezTo>
                        <a:pt x="20457" y="-288"/>
                        <a:pt x="18152" y="-288"/>
                        <a:pt x="15847" y="865"/>
                      </a:cubicBezTo>
                      <a:lnTo>
                        <a:pt x="864" y="8932"/>
                      </a:lnTo>
                      <a:cubicBezTo>
                        <a:pt x="-288" y="10085"/>
                        <a:pt x="-288" y="11237"/>
                        <a:pt x="864" y="12390"/>
                      </a:cubicBezTo>
                      <a:lnTo>
                        <a:pt x="19305" y="22762"/>
                      </a:lnTo>
                      <a:cubicBezTo>
                        <a:pt x="20457" y="23915"/>
                        <a:pt x="22762" y="23915"/>
                        <a:pt x="25067" y="22762"/>
                      </a:cubicBezTo>
                      <a:lnTo>
                        <a:pt x="40050" y="14694"/>
                      </a:lnTo>
                      <a:cubicBezTo>
                        <a:pt x="41203" y="13542"/>
                        <a:pt x="41203" y="12390"/>
                        <a:pt x="40050" y="11237"/>
                      </a:cubicBezTo>
                      <a:lnTo>
                        <a:pt x="21610" y="86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11708460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842" name="Freeform: Shape 4841">
                  <a:extLst>
                    <a:ext uri="{FF2B5EF4-FFF2-40B4-BE49-F238E27FC236}">
                      <a16:creationId xmlns:a16="http://schemas.microsoft.com/office/drawing/2014/main" id="{55CD4C8F-396A-B9C8-C07D-2618EEB40085}"/>
                    </a:ext>
                  </a:extLst>
                </p:cNvPr>
                <p:cNvSpPr/>
                <p:nvPr/>
              </p:nvSpPr>
              <p:spPr>
                <a:xfrm>
                  <a:off x="8887128" y="8726530"/>
                  <a:ext cx="40914" cy="23626"/>
                </a:xfrm>
                <a:custGeom>
                  <a:avLst/>
                  <a:gdLst>
                    <a:gd name="connsiteX0" fmla="*/ 21610 w 40914"/>
                    <a:gd name="connsiteY0" fmla="*/ 865 h 23626"/>
                    <a:gd name="connsiteX1" fmla="*/ 15847 w 40914"/>
                    <a:gd name="connsiteY1" fmla="*/ 865 h 23626"/>
                    <a:gd name="connsiteX2" fmla="*/ 864 w 40914"/>
                    <a:gd name="connsiteY2" fmla="*/ 8933 h 23626"/>
                    <a:gd name="connsiteX3" fmla="*/ 864 w 40914"/>
                    <a:gd name="connsiteY3" fmla="*/ 12390 h 23626"/>
                    <a:gd name="connsiteX4" fmla="*/ 19305 w 40914"/>
                    <a:gd name="connsiteY4" fmla="*/ 22762 h 23626"/>
                    <a:gd name="connsiteX5" fmla="*/ 25068 w 40914"/>
                    <a:gd name="connsiteY5" fmla="*/ 22762 h 23626"/>
                    <a:gd name="connsiteX6" fmla="*/ 40050 w 40914"/>
                    <a:gd name="connsiteY6" fmla="*/ 14695 h 23626"/>
                    <a:gd name="connsiteX7" fmla="*/ 40050 w 40914"/>
                    <a:gd name="connsiteY7" fmla="*/ 11237 h 23626"/>
                    <a:gd name="connsiteX8" fmla="*/ 21610 w 40914"/>
                    <a:gd name="connsiteY8" fmla="*/ 865 h 236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0914" h="23626">
                      <a:moveTo>
                        <a:pt x="21610" y="865"/>
                      </a:moveTo>
                      <a:cubicBezTo>
                        <a:pt x="20457" y="-288"/>
                        <a:pt x="18152" y="-288"/>
                        <a:pt x="15847" y="865"/>
                      </a:cubicBezTo>
                      <a:lnTo>
                        <a:pt x="864" y="8933"/>
                      </a:lnTo>
                      <a:cubicBezTo>
                        <a:pt x="-288" y="10085"/>
                        <a:pt x="-288" y="11237"/>
                        <a:pt x="864" y="12390"/>
                      </a:cubicBezTo>
                      <a:lnTo>
                        <a:pt x="19305" y="22762"/>
                      </a:lnTo>
                      <a:cubicBezTo>
                        <a:pt x="20457" y="23915"/>
                        <a:pt x="22762" y="23915"/>
                        <a:pt x="25068" y="22762"/>
                      </a:cubicBezTo>
                      <a:lnTo>
                        <a:pt x="40050" y="14695"/>
                      </a:lnTo>
                      <a:cubicBezTo>
                        <a:pt x="41203" y="13542"/>
                        <a:pt x="41203" y="12390"/>
                        <a:pt x="40050" y="11237"/>
                      </a:cubicBezTo>
                      <a:lnTo>
                        <a:pt x="21610" y="86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11708460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843" name="Freeform: Shape 4842">
                  <a:extLst>
                    <a:ext uri="{FF2B5EF4-FFF2-40B4-BE49-F238E27FC236}">
                      <a16:creationId xmlns:a16="http://schemas.microsoft.com/office/drawing/2014/main" id="{7A9A7DEA-5FE2-B929-4905-551D8CFA44AE}"/>
                    </a:ext>
                  </a:extLst>
                </p:cNvPr>
                <p:cNvSpPr/>
                <p:nvPr/>
              </p:nvSpPr>
              <p:spPr>
                <a:xfrm>
                  <a:off x="8913636" y="8740360"/>
                  <a:ext cx="40914" cy="23626"/>
                </a:xfrm>
                <a:custGeom>
                  <a:avLst/>
                  <a:gdLst>
                    <a:gd name="connsiteX0" fmla="*/ 21610 w 40914"/>
                    <a:gd name="connsiteY0" fmla="*/ 865 h 23626"/>
                    <a:gd name="connsiteX1" fmla="*/ 15847 w 40914"/>
                    <a:gd name="connsiteY1" fmla="*/ 865 h 23626"/>
                    <a:gd name="connsiteX2" fmla="*/ 864 w 40914"/>
                    <a:gd name="connsiteY2" fmla="*/ 8932 h 23626"/>
                    <a:gd name="connsiteX3" fmla="*/ 864 w 40914"/>
                    <a:gd name="connsiteY3" fmla="*/ 12390 h 23626"/>
                    <a:gd name="connsiteX4" fmla="*/ 19305 w 40914"/>
                    <a:gd name="connsiteY4" fmla="*/ 22762 h 23626"/>
                    <a:gd name="connsiteX5" fmla="*/ 25068 w 40914"/>
                    <a:gd name="connsiteY5" fmla="*/ 22762 h 23626"/>
                    <a:gd name="connsiteX6" fmla="*/ 40050 w 40914"/>
                    <a:gd name="connsiteY6" fmla="*/ 14694 h 23626"/>
                    <a:gd name="connsiteX7" fmla="*/ 40050 w 40914"/>
                    <a:gd name="connsiteY7" fmla="*/ 11237 h 23626"/>
                    <a:gd name="connsiteX8" fmla="*/ 21610 w 40914"/>
                    <a:gd name="connsiteY8" fmla="*/ 865 h 236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0914" h="23626">
                      <a:moveTo>
                        <a:pt x="21610" y="865"/>
                      </a:moveTo>
                      <a:cubicBezTo>
                        <a:pt x="20458" y="-288"/>
                        <a:pt x="18152" y="-288"/>
                        <a:pt x="15847" y="865"/>
                      </a:cubicBezTo>
                      <a:lnTo>
                        <a:pt x="864" y="8932"/>
                      </a:lnTo>
                      <a:cubicBezTo>
                        <a:pt x="-288" y="10085"/>
                        <a:pt x="-288" y="11237"/>
                        <a:pt x="864" y="12390"/>
                      </a:cubicBezTo>
                      <a:lnTo>
                        <a:pt x="19305" y="22762"/>
                      </a:lnTo>
                      <a:cubicBezTo>
                        <a:pt x="20458" y="23915"/>
                        <a:pt x="22762" y="23915"/>
                        <a:pt x="25068" y="22762"/>
                      </a:cubicBezTo>
                      <a:lnTo>
                        <a:pt x="40050" y="14694"/>
                      </a:lnTo>
                      <a:cubicBezTo>
                        <a:pt x="41203" y="13542"/>
                        <a:pt x="41203" y="12390"/>
                        <a:pt x="40050" y="11237"/>
                      </a:cubicBezTo>
                      <a:lnTo>
                        <a:pt x="21610" y="86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11708463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844" name="Freeform: Shape 4843">
                  <a:extLst>
                    <a:ext uri="{FF2B5EF4-FFF2-40B4-BE49-F238E27FC236}">
                      <a16:creationId xmlns:a16="http://schemas.microsoft.com/office/drawing/2014/main" id="{11935A11-F213-D101-4E53-1E8411B82247}"/>
                    </a:ext>
                  </a:extLst>
                </p:cNvPr>
                <p:cNvSpPr/>
                <p:nvPr/>
              </p:nvSpPr>
              <p:spPr>
                <a:xfrm>
                  <a:off x="8521777" y="8547888"/>
                  <a:ext cx="84710" cy="47829"/>
                </a:xfrm>
                <a:custGeom>
                  <a:avLst/>
                  <a:gdLst>
                    <a:gd name="connsiteX0" fmla="*/ 21610 w 84710"/>
                    <a:gd name="connsiteY0" fmla="*/ 865 h 47829"/>
                    <a:gd name="connsiteX1" fmla="*/ 15847 w 84710"/>
                    <a:gd name="connsiteY1" fmla="*/ 865 h 47829"/>
                    <a:gd name="connsiteX2" fmla="*/ 864 w 84710"/>
                    <a:gd name="connsiteY2" fmla="*/ 8933 h 47829"/>
                    <a:gd name="connsiteX3" fmla="*/ 864 w 84710"/>
                    <a:gd name="connsiteY3" fmla="*/ 12390 h 47829"/>
                    <a:gd name="connsiteX4" fmla="*/ 63101 w 84710"/>
                    <a:gd name="connsiteY4" fmla="*/ 46966 h 47829"/>
                    <a:gd name="connsiteX5" fmla="*/ 68863 w 84710"/>
                    <a:gd name="connsiteY5" fmla="*/ 46966 h 47829"/>
                    <a:gd name="connsiteX6" fmla="*/ 83846 w 84710"/>
                    <a:gd name="connsiteY6" fmla="*/ 38898 h 47829"/>
                    <a:gd name="connsiteX7" fmla="*/ 83846 w 84710"/>
                    <a:gd name="connsiteY7" fmla="*/ 35440 h 47829"/>
                    <a:gd name="connsiteX8" fmla="*/ 21610 w 84710"/>
                    <a:gd name="connsiteY8" fmla="*/ 865 h 478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84710" h="47829">
                      <a:moveTo>
                        <a:pt x="21610" y="865"/>
                      </a:moveTo>
                      <a:cubicBezTo>
                        <a:pt x="20458" y="-288"/>
                        <a:pt x="18152" y="-288"/>
                        <a:pt x="15847" y="865"/>
                      </a:cubicBezTo>
                      <a:lnTo>
                        <a:pt x="864" y="8933"/>
                      </a:lnTo>
                      <a:cubicBezTo>
                        <a:pt x="-288" y="10085"/>
                        <a:pt x="-288" y="11237"/>
                        <a:pt x="864" y="12390"/>
                      </a:cubicBezTo>
                      <a:lnTo>
                        <a:pt x="63101" y="46966"/>
                      </a:lnTo>
                      <a:cubicBezTo>
                        <a:pt x="64253" y="48118"/>
                        <a:pt x="66559" y="48118"/>
                        <a:pt x="68863" y="46966"/>
                      </a:cubicBezTo>
                      <a:lnTo>
                        <a:pt x="83846" y="38898"/>
                      </a:lnTo>
                      <a:cubicBezTo>
                        <a:pt x="84999" y="37746"/>
                        <a:pt x="84999" y="36593"/>
                        <a:pt x="83846" y="35440"/>
                      </a:cubicBezTo>
                      <a:lnTo>
                        <a:pt x="21610" y="86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11708458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845" name="Freeform: Shape 4844">
                  <a:extLst>
                    <a:ext uri="{FF2B5EF4-FFF2-40B4-BE49-F238E27FC236}">
                      <a16:creationId xmlns:a16="http://schemas.microsoft.com/office/drawing/2014/main" id="{F1EA91E5-A04F-FB28-AF64-07BFE957BC97}"/>
                    </a:ext>
                  </a:extLst>
                </p:cNvPr>
                <p:cNvSpPr/>
                <p:nvPr/>
              </p:nvSpPr>
              <p:spPr>
                <a:xfrm>
                  <a:off x="8592081" y="8587074"/>
                  <a:ext cx="40914" cy="23626"/>
                </a:xfrm>
                <a:custGeom>
                  <a:avLst/>
                  <a:gdLst>
                    <a:gd name="connsiteX0" fmla="*/ 21610 w 40914"/>
                    <a:gd name="connsiteY0" fmla="*/ 864 h 23626"/>
                    <a:gd name="connsiteX1" fmla="*/ 15847 w 40914"/>
                    <a:gd name="connsiteY1" fmla="*/ 864 h 23626"/>
                    <a:gd name="connsiteX2" fmla="*/ 864 w 40914"/>
                    <a:gd name="connsiteY2" fmla="*/ 8932 h 23626"/>
                    <a:gd name="connsiteX3" fmla="*/ 864 w 40914"/>
                    <a:gd name="connsiteY3" fmla="*/ 12389 h 23626"/>
                    <a:gd name="connsiteX4" fmla="*/ 19305 w 40914"/>
                    <a:gd name="connsiteY4" fmla="*/ 22762 h 23626"/>
                    <a:gd name="connsiteX5" fmla="*/ 25068 w 40914"/>
                    <a:gd name="connsiteY5" fmla="*/ 22762 h 23626"/>
                    <a:gd name="connsiteX6" fmla="*/ 40050 w 40914"/>
                    <a:gd name="connsiteY6" fmla="*/ 14695 h 23626"/>
                    <a:gd name="connsiteX7" fmla="*/ 40050 w 40914"/>
                    <a:gd name="connsiteY7" fmla="*/ 11237 h 23626"/>
                    <a:gd name="connsiteX8" fmla="*/ 21610 w 40914"/>
                    <a:gd name="connsiteY8" fmla="*/ 864 h 236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0914" h="23626">
                      <a:moveTo>
                        <a:pt x="21610" y="864"/>
                      </a:moveTo>
                      <a:cubicBezTo>
                        <a:pt x="20458" y="-288"/>
                        <a:pt x="18152" y="-288"/>
                        <a:pt x="15847" y="864"/>
                      </a:cubicBezTo>
                      <a:lnTo>
                        <a:pt x="864" y="8932"/>
                      </a:lnTo>
                      <a:cubicBezTo>
                        <a:pt x="-288" y="10085"/>
                        <a:pt x="-288" y="11237"/>
                        <a:pt x="864" y="12389"/>
                      </a:cubicBezTo>
                      <a:lnTo>
                        <a:pt x="19305" y="22762"/>
                      </a:lnTo>
                      <a:cubicBezTo>
                        <a:pt x="20458" y="23915"/>
                        <a:pt x="22762" y="23915"/>
                        <a:pt x="25068" y="22762"/>
                      </a:cubicBezTo>
                      <a:lnTo>
                        <a:pt x="40050" y="14695"/>
                      </a:lnTo>
                      <a:cubicBezTo>
                        <a:pt x="41203" y="13542"/>
                        <a:pt x="41203" y="12389"/>
                        <a:pt x="40050" y="11237"/>
                      </a:cubicBezTo>
                      <a:lnTo>
                        <a:pt x="21610" y="864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11708464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846" name="Freeform: Shape 4845">
                  <a:extLst>
                    <a:ext uri="{FF2B5EF4-FFF2-40B4-BE49-F238E27FC236}">
                      <a16:creationId xmlns:a16="http://schemas.microsoft.com/office/drawing/2014/main" id="{FCB63624-506B-675B-3170-49552BE60684}"/>
                    </a:ext>
                  </a:extLst>
                </p:cNvPr>
                <p:cNvSpPr/>
                <p:nvPr/>
              </p:nvSpPr>
              <p:spPr>
                <a:xfrm>
                  <a:off x="8618590" y="8602057"/>
                  <a:ext cx="40914" cy="23626"/>
                </a:xfrm>
                <a:custGeom>
                  <a:avLst/>
                  <a:gdLst>
                    <a:gd name="connsiteX0" fmla="*/ 21610 w 40914"/>
                    <a:gd name="connsiteY0" fmla="*/ 865 h 23626"/>
                    <a:gd name="connsiteX1" fmla="*/ 15847 w 40914"/>
                    <a:gd name="connsiteY1" fmla="*/ 865 h 23626"/>
                    <a:gd name="connsiteX2" fmla="*/ 864 w 40914"/>
                    <a:gd name="connsiteY2" fmla="*/ 8932 h 23626"/>
                    <a:gd name="connsiteX3" fmla="*/ 864 w 40914"/>
                    <a:gd name="connsiteY3" fmla="*/ 12390 h 23626"/>
                    <a:gd name="connsiteX4" fmla="*/ 19305 w 40914"/>
                    <a:gd name="connsiteY4" fmla="*/ 22762 h 23626"/>
                    <a:gd name="connsiteX5" fmla="*/ 25067 w 40914"/>
                    <a:gd name="connsiteY5" fmla="*/ 22762 h 23626"/>
                    <a:gd name="connsiteX6" fmla="*/ 40050 w 40914"/>
                    <a:gd name="connsiteY6" fmla="*/ 14694 h 23626"/>
                    <a:gd name="connsiteX7" fmla="*/ 40050 w 40914"/>
                    <a:gd name="connsiteY7" fmla="*/ 11237 h 23626"/>
                    <a:gd name="connsiteX8" fmla="*/ 21610 w 40914"/>
                    <a:gd name="connsiteY8" fmla="*/ 865 h 236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0914" h="23626">
                      <a:moveTo>
                        <a:pt x="21610" y="865"/>
                      </a:moveTo>
                      <a:cubicBezTo>
                        <a:pt x="20457" y="-288"/>
                        <a:pt x="18152" y="-288"/>
                        <a:pt x="15847" y="865"/>
                      </a:cubicBezTo>
                      <a:lnTo>
                        <a:pt x="864" y="8932"/>
                      </a:lnTo>
                      <a:cubicBezTo>
                        <a:pt x="-288" y="10085"/>
                        <a:pt x="-288" y="11237"/>
                        <a:pt x="864" y="12390"/>
                      </a:cubicBezTo>
                      <a:lnTo>
                        <a:pt x="19305" y="22762"/>
                      </a:lnTo>
                      <a:cubicBezTo>
                        <a:pt x="20457" y="23915"/>
                        <a:pt x="22762" y="23915"/>
                        <a:pt x="25067" y="22762"/>
                      </a:cubicBezTo>
                      <a:lnTo>
                        <a:pt x="40050" y="14694"/>
                      </a:lnTo>
                      <a:cubicBezTo>
                        <a:pt x="41203" y="13542"/>
                        <a:pt x="41203" y="12390"/>
                        <a:pt x="40050" y="11237"/>
                      </a:cubicBezTo>
                      <a:lnTo>
                        <a:pt x="21610" y="86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11708463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847" name="Freeform: Shape 4846">
                  <a:extLst>
                    <a:ext uri="{FF2B5EF4-FFF2-40B4-BE49-F238E27FC236}">
                      <a16:creationId xmlns:a16="http://schemas.microsoft.com/office/drawing/2014/main" id="{5935094B-1EF8-FA37-1913-B2D1E7CE1CBA}"/>
                    </a:ext>
                  </a:extLst>
                </p:cNvPr>
                <p:cNvSpPr/>
                <p:nvPr/>
              </p:nvSpPr>
              <p:spPr>
                <a:xfrm>
                  <a:off x="8645098" y="8615887"/>
                  <a:ext cx="40914" cy="23626"/>
                </a:xfrm>
                <a:custGeom>
                  <a:avLst/>
                  <a:gdLst>
                    <a:gd name="connsiteX0" fmla="*/ 21610 w 40914"/>
                    <a:gd name="connsiteY0" fmla="*/ 864 h 23626"/>
                    <a:gd name="connsiteX1" fmla="*/ 15847 w 40914"/>
                    <a:gd name="connsiteY1" fmla="*/ 864 h 23626"/>
                    <a:gd name="connsiteX2" fmla="*/ 864 w 40914"/>
                    <a:gd name="connsiteY2" fmla="*/ 8932 h 23626"/>
                    <a:gd name="connsiteX3" fmla="*/ 864 w 40914"/>
                    <a:gd name="connsiteY3" fmla="*/ 12389 h 23626"/>
                    <a:gd name="connsiteX4" fmla="*/ 19305 w 40914"/>
                    <a:gd name="connsiteY4" fmla="*/ 22762 h 23626"/>
                    <a:gd name="connsiteX5" fmla="*/ 25068 w 40914"/>
                    <a:gd name="connsiteY5" fmla="*/ 22762 h 23626"/>
                    <a:gd name="connsiteX6" fmla="*/ 40050 w 40914"/>
                    <a:gd name="connsiteY6" fmla="*/ 14695 h 23626"/>
                    <a:gd name="connsiteX7" fmla="*/ 40050 w 40914"/>
                    <a:gd name="connsiteY7" fmla="*/ 11237 h 23626"/>
                    <a:gd name="connsiteX8" fmla="*/ 21610 w 40914"/>
                    <a:gd name="connsiteY8" fmla="*/ 864 h 236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0914" h="23626">
                      <a:moveTo>
                        <a:pt x="21610" y="864"/>
                      </a:moveTo>
                      <a:cubicBezTo>
                        <a:pt x="20457" y="-288"/>
                        <a:pt x="18152" y="-288"/>
                        <a:pt x="15847" y="864"/>
                      </a:cubicBezTo>
                      <a:lnTo>
                        <a:pt x="864" y="8932"/>
                      </a:lnTo>
                      <a:cubicBezTo>
                        <a:pt x="-288" y="10085"/>
                        <a:pt x="-288" y="11237"/>
                        <a:pt x="864" y="12389"/>
                      </a:cubicBezTo>
                      <a:lnTo>
                        <a:pt x="19305" y="22762"/>
                      </a:lnTo>
                      <a:cubicBezTo>
                        <a:pt x="20457" y="23915"/>
                        <a:pt x="22762" y="23915"/>
                        <a:pt x="25068" y="22762"/>
                      </a:cubicBezTo>
                      <a:lnTo>
                        <a:pt x="40050" y="14695"/>
                      </a:lnTo>
                      <a:cubicBezTo>
                        <a:pt x="41203" y="13542"/>
                        <a:pt x="41203" y="12389"/>
                        <a:pt x="40050" y="11237"/>
                      </a:cubicBezTo>
                      <a:lnTo>
                        <a:pt x="21610" y="864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11708463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848" name="Freeform: Shape 4847">
                  <a:extLst>
                    <a:ext uri="{FF2B5EF4-FFF2-40B4-BE49-F238E27FC236}">
                      <a16:creationId xmlns:a16="http://schemas.microsoft.com/office/drawing/2014/main" id="{B2303424-1883-D569-838A-27F4510FF294}"/>
                    </a:ext>
                  </a:extLst>
                </p:cNvPr>
                <p:cNvSpPr/>
                <p:nvPr/>
              </p:nvSpPr>
              <p:spPr>
                <a:xfrm>
                  <a:off x="8671606" y="8630870"/>
                  <a:ext cx="40914" cy="23626"/>
                </a:xfrm>
                <a:custGeom>
                  <a:avLst/>
                  <a:gdLst>
                    <a:gd name="connsiteX0" fmla="*/ 21610 w 40914"/>
                    <a:gd name="connsiteY0" fmla="*/ 865 h 23626"/>
                    <a:gd name="connsiteX1" fmla="*/ 15847 w 40914"/>
                    <a:gd name="connsiteY1" fmla="*/ 865 h 23626"/>
                    <a:gd name="connsiteX2" fmla="*/ 864 w 40914"/>
                    <a:gd name="connsiteY2" fmla="*/ 8932 h 23626"/>
                    <a:gd name="connsiteX3" fmla="*/ 864 w 40914"/>
                    <a:gd name="connsiteY3" fmla="*/ 12390 h 23626"/>
                    <a:gd name="connsiteX4" fmla="*/ 19305 w 40914"/>
                    <a:gd name="connsiteY4" fmla="*/ 22762 h 23626"/>
                    <a:gd name="connsiteX5" fmla="*/ 25068 w 40914"/>
                    <a:gd name="connsiteY5" fmla="*/ 22762 h 23626"/>
                    <a:gd name="connsiteX6" fmla="*/ 40050 w 40914"/>
                    <a:gd name="connsiteY6" fmla="*/ 14694 h 23626"/>
                    <a:gd name="connsiteX7" fmla="*/ 40050 w 40914"/>
                    <a:gd name="connsiteY7" fmla="*/ 11237 h 23626"/>
                    <a:gd name="connsiteX8" fmla="*/ 21610 w 40914"/>
                    <a:gd name="connsiteY8" fmla="*/ 865 h 236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0914" h="23626">
                      <a:moveTo>
                        <a:pt x="21610" y="865"/>
                      </a:moveTo>
                      <a:cubicBezTo>
                        <a:pt x="20458" y="-288"/>
                        <a:pt x="18152" y="-288"/>
                        <a:pt x="15847" y="865"/>
                      </a:cubicBezTo>
                      <a:lnTo>
                        <a:pt x="864" y="8932"/>
                      </a:lnTo>
                      <a:cubicBezTo>
                        <a:pt x="-288" y="10085"/>
                        <a:pt x="-288" y="11237"/>
                        <a:pt x="864" y="12390"/>
                      </a:cubicBezTo>
                      <a:lnTo>
                        <a:pt x="19305" y="22762"/>
                      </a:lnTo>
                      <a:cubicBezTo>
                        <a:pt x="20458" y="23915"/>
                        <a:pt x="22762" y="23915"/>
                        <a:pt x="25068" y="22762"/>
                      </a:cubicBezTo>
                      <a:lnTo>
                        <a:pt x="40050" y="14694"/>
                      </a:lnTo>
                      <a:cubicBezTo>
                        <a:pt x="41203" y="13542"/>
                        <a:pt x="41203" y="12390"/>
                        <a:pt x="40050" y="11237"/>
                      </a:cubicBezTo>
                      <a:lnTo>
                        <a:pt x="21610" y="86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11708458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849" name="Freeform: Shape 4848">
                  <a:extLst>
                    <a:ext uri="{FF2B5EF4-FFF2-40B4-BE49-F238E27FC236}">
                      <a16:creationId xmlns:a16="http://schemas.microsoft.com/office/drawing/2014/main" id="{B08AE156-DA80-0400-2813-C26D31702107}"/>
                    </a:ext>
                  </a:extLst>
                </p:cNvPr>
                <p:cNvSpPr/>
                <p:nvPr/>
              </p:nvSpPr>
              <p:spPr>
                <a:xfrm>
                  <a:off x="8698114" y="8645853"/>
                  <a:ext cx="40914" cy="23626"/>
                </a:xfrm>
                <a:custGeom>
                  <a:avLst/>
                  <a:gdLst>
                    <a:gd name="connsiteX0" fmla="*/ 21610 w 40914"/>
                    <a:gd name="connsiteY0" fmla="*/ 865 h 23626"/>
                    <a:gd name="connsiteX1" fmla="*/ 15847 w 40914"/>
                    <a:gd name="connsiteY1" fmla="*/ 865 h 23626"/>
                    <a:gd name="connsiteX2" fmla="*/ 864 w 40914"/>
                    <a:gd name="connsiteY2" fmla="*/ 8933 h 23626"/>
                    <a:gd name="connsiteX3" fmla="*/ 864 w 40914"/>
                    <a:gd name="connsiteY3" fmla="*/ 12390 h 23626"/>
                    <a:gd name="connsiteX4" fmla="*/ 19305 w 40914"/>
                    <a:gd name="connsiteY4" fmla="*/ 22762 h 23626"/>
                    <a:gd name="connsiteX5" fmla="*/ 25067 w 40914"/>
                    <a:gd name="connsiteY5" fmla="*/ 22762 h 23626"/>
                    <a:gd name="connsiteX6" fmla="*/ 40050 w 40914"/>
                    <a:gd name="connsiteY6" fmla="*/ 14695 h 23626"/>
                    <a:gd name="connsiteX7" fmla="*/ 40050 w 40914"/>
                    <a:gd name="connsiteY7" fmla="*/ 11237 h 23626"/>
                    <a:gd name="connsiteX8" fmla="*/ 21610 w 40914"/>
                    <a:gd name="connsiteY8" fmla="*/ 865 h 236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0914" h="23626">
                      <a:moveTo>
                        <a:pt x="21610" y="865"/>
                      </a:moveTo>
                      <a:cubicBezTo>
                        <a:pt x="20457" y="-288"/>
                        <a:pt x="18152" y="-288"/>
                        <a:pt x="15847" y="865"/>
                      </a:cubicBezTo>
                      <a:lnTo>
                        <a:pt x="864" y="8933"/>
                      </a:lnTo>
                      <a:cubicBezTo>
                        <a:pt x="-288" y="10085"/>
                        <a:pt x="-288" y="11237"/>
                        <a:pt x="864" y="12390"/>
                      </a:cubicBezTo>
                      <a:lnTo>
                        <a:pt x="19305" y="22762"/>
                      </a:lnTo>
                      <a:cubicBezTo>
                        <a:pt x="20457" y="23915"/>
                        <a:pt x="22762" y="23915"/>
                        <a:pt x="25067" y="22762"/>
                      </a:cubicBezTo>
                      <a:lnTo>
                        <a:pt x="40050" y="14695"/>
                      </a:lnTo>
                      <a:cubicBezTo>
                        <a:pt x="41203" y="13542"/>
                        <a:pt x="41203" y="12390"/>
                        <a:pt x="40050" y="11237"/>
                      </a:cubicBezTo>
                      <a:lnTo>
                        <a:pt x="21610" y="86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11708459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850" name="Freeform: Shape 4849">
                  <a:extLst>
                    <a:ext uri="{FF2B5EF4-FFF2-40B4-BE49-F238E27FC236}">
                      <a16:creationId xmlns:a16="http://schemas.microsoft.com/office/drawing/2014/main" id="{DD8E6881-4FE4-8794-857F-A18AF302C002}"/>
                    </a:ext>
                  </a:extLst>
                </p:cNvPr>
                <p:cNvSpPr/>
                <p:nvPr/>
              </p:nvSpPr>
              <p:spPr>
                <a:xfrm>
                  <a:off x="8724622" y="8659683"/>
                  <a:ext cx="40914" cy="23626"/>
                </a:xfrm>
                <a:custGeom>
                  <a:avLst/>
                  <a:gdLst>
                    <a:gd name="connsiteX0" fmla="*/ 21610 w 40914"/>
                    <a:gd name="connsiteY0" fmla="*/ 865 h 23626"/>
                    <a:gd name="connsiteX1" fmla="*/ 15847 w 40914"/>
                    <a:gd name="connsiteY1" fmla="*/ 865 h 23626"/>
                    <a:gd name="connsiteX2" fmla="*/ 864 w 40914"/>
                    <a:gd name="connsiteY2" fmla="*/ 8932 h 23626"/>
                    <a:gd name="connsiteX3" fmla="*/ 864 w 40914"/>
                    <a:gd name="connsiteY3" fmla="*/ 12390 h 23626"/>
                    <a:gd name="connsiteX4" fmla="*/ 19305 w 40914"/>
                    <a:gd name="connsiteY4" fmla="*/ 22762 h 23626"/>
                    <a:gd name="connsiteX5" fmla="*/ 25068 w 40914"/>
                    <a:gd name="connsiteY5" fmla="*/ 22762 h 23626"/>
                    <a:gd name="connsiteX6" fmla="*/ 40050 w 40914"/>
                    <a:gd name="connsiteY6" fmla="*/ 14694 h 23626"/>
                    <a:gd name="connsiteX7" fmla="*/ 40050 w 40914"/>
                    <a:gd name="connsiteY7" fmla="*/ 11237 h 23626"/>
                    <a:gd name="connsiteX8" fmla="*/ 21610 w 40914"/>
                    <a:gd name="connsiteY8" fmla="*/ 865 h 236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0914" h="23626">
                      <a:moveTo>
                        <a:pt x="21610" y="865"/>
                      </a:moveTo>
                      <a:cubicBezTo>
                        <a:pt x="20458" y="-288"/>
                        <a:pt x="18152" y="-288"/>
                        <a:pt x="15847" y="865"/>
                      </a:cubicBezTo>
                      <a:lnTo>
                        <a:pt x="864" y="8932"/>
                      </a:lnTo>
                      <a:cubicBezTo>
                        <a:pt x="-288" y="10085"/>
                        <a:pt x="-288" y="11237"/>
                        <a:pt x="864" y="12390"/>
                      </a:cubicBezTo>
                      <a:lnTo>
                        <a:pt x="19305" y="22762"/>
                      </a:lnTo>
                      <a:cubicBezTo>
                        <a:pt x="20458" y="23915"/>
                        <a:pt x="22762" y="23915"/>
                        <a:pt x="25068" y="22762"/>
                      </a:cubicBezTo>
                      <a:lnTo>
                        <a:pt x="40050" y="14694"/>
                      </a:lnTo>
                      <a:cubicBezTo>
                        <a:pt x="41203" y="13542"/>
                        <a:pt x="41203" y="12390"/>
                        <a:pt x="40050" y="11237"/>
                      </a:cubicBezTo>
                      <a:lnTo>
                        <a:pt x="21610" y="86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11708460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851" name="Freeform: Shape 4850">
                  <a:extLst>
                    <a:ext uri="{FF2B5EF4-FFF2-40B4-BE49-F238E27FC236}">
                      <a16:creationId xmlns:a16="http://schemas.microsoft.com/office/drawing/2014/main" id="{C2717783-2145-32EB-209E-357165A7EE82}"/>
                    </a:ext>
                  </a:extLst>
                </p:cNvPr>
                <p:cNvSpPr/>
                <p:nvPr/>
              </p:nvSpPr>
              <p:spPr>
                <a:xfrm>
                  <a:off x="8751130" y="8674666"/>
                  <a:ext cx="40914" cy="23626"/>
                </a:xfrm>
                <a:custGeom>
                  <a:avLst/>
                  <a:gdLst>
                    <a:gd name="connsiteX0" fmla="*/ 21610 w 40914"/>
                    <a:gd name="connsiteY0" fmla="*/ 865 h 23626"/>
                    <a:gd name="connsiteX1" fmla="*/ 15847 w 40914"/>
                    <a:gd name="connsiteY1" fmla="*/ 865 h 23626"/>
                    <a:gd name="connsiteX2" fmla="*/ 864 w 40914"/>
                    <a:gd name="connsiteY2" fmla="*/ 8933 h 23626"/>
                    <a:gd name="connsiteX3" fmla="*/ 864 w 40914"/>
                    <a:gd name="connsiteY3" fmla="*/ 12390 h 23626"/>
                    <a:gd name="connsiteX4" fmla="*/ 19305 w 40914"/>
                    <a:gd name="connsiteY4" fmla="*/ 22762 h 23626"/>
                    <a:gd name="connsiteX5" fmla="*/ 25067 w 40914"/>
                    <a:gd name="connsiteY5" fmla="*/ 22762 h 23626"/>
                    <a:gd name="connsiteX6" fmla="*/ 40050 w 40914"/>
                    <a:gd name="connsiteY6" fmla="*/ 14695 h 23626"/>
                    <a:gd name="connsiteX7" fmla="*/ 40050 w 40914"/>
                    <a:gd name="connsiteY7" fmla="*/ 11237 h 23626"/>
                    <a:gd name="connsiteX8" fmla="*/ 21610 w 40914"/>
                    <a:gd name="connsiteY8" fmla="*/ 865 h 236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0914" h="23626">
                      <a:moveTo>
                        <a:pt x="21610" y="865"/>
                      </a:moveTo>
                      <a:cubicBezTo>
                        <a:pt x="20457" y="-288"/>
                        <a:pt x="18152" y="-288"/>
                        <a:pt x="15847" y="865"/>
                      </a:cubicBezTo>
                      <a:lnTo>
                        <a:pt x="864" y="8933"/>
                      </a:lnTo>
                      <a:cubicBezTo>
                        <a:pt x="-288" y="10085"/>
                        <a:pt x="-288" y="11237"/>
                        <a:pt x="864" y="12390"/>
                      </a:cubicBezTo>
                      <a:lnTo>
                        <a:pt x="19305" y="22762"/>
                      </a:lnTo>
                      <a:cubicBezTo>
                        <a:pt x="20457" y="23915"/>
                        <a:pt x="22762" y="23915"/>
                        <a:pt x="25067" y="22762"/>
                      </a:cubicBezTo>
                      <a:lnTo>
                        <a:pt x="40050" y="14695"/>
                      </a:lnTo>
                      <a:cubicBezTo>
                        <a:pt x="41203" y="13542"/>
                        <a:pt x="41203" y="12390"/>
                        <a:pt x="40050" y="11237"/>
                      </a:cubicBezTo>
                      <a:lnTo>
                        <a:pt x="21610" y="86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11708466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852" name="Freeform: Shape 4851">
                  <a:extLst>
                    <a:ext uri="{FF2B5EF4-FFF2-40B4-BE49-F238E27FC236}">
                      <a16:creationId xmlns:a16="http://schemas.microsoft.com/office/drawing/2014/main" id="{ECDA57DB-A2F8-5436-3331-54E50D6EEAE9}"/>
                    </a:ext>
                  </a:extLst>
                </p:cNvPr>
                <p:cNvSpPr/>
                <p:nvPr/>
              </p:nvSpPr>
              <p:spPr>
                <a:xfrm>
                  <a:off x="8777638" y="8689649"/>
                  <a:ext cx="40914" cy="23626"/>
                </a:xfrm>
                <a:custGeom>
                  <a:avLst/>
                  <a:gdLst>
                    <a:gd name="connsiteX0" fmla="*/ 21610 w 40914"/>
                    <a:gd name="connsiteY0" fmla="*/ 864 h 23626"/>
                    <a:gd name="connsiteX1" fmla="*/ 15847 w 40914"/>
                    <a:gd name="connsiteY1" fmla="*/ 864 h 23626"/>
                    <a:gd name="connsiteX2" fmla="*/ 864 w 40914"/>
                    <a:gd name="connsiteY2" fmla="*/ 8932 h 23626"/>
                    <a:gd name="connsiteX3" fmla="*/ 864 w 40914"/>
                    <a:gd name="connsiteY3" fmla="*/ 12389 h 23626"/>
                    <a:gd name="connsiteX4" fmla="*/ 19305 w 40914"/>
                    <a:gd name="connsiteY4" fmla="*/ 22762 h 23626"/>
                    <a:gd name="connsiteX5" fmla="*/ 25068 w 40914"/>
                    <a:gd name="connsiteY5" fmla="*/ 22762 h 23626"/>
                    <a:gd name="connsiteX6" fmla="*/ 40050 w 40914"/>
                    <a:gd name="connsiteY6" fmla="*/ 14695 h 23626"/>
                    <a:gd name="connsiteX7" fmla="*/ 40050 w 40914"/>
                    <a:gd name="connsiteY7" fmla="*/ 11237 h 23626"/>
                    <a:gd name="connsiteX8" fmla="*/ 21610 w 40914"/>
                    <a:gd name="connsiteY8" fmla="*/ 864 h 236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0914" h="23626">
                      <a:moveTo>
                        <a:pt x="21610" y="864"/>
                      </a:moveTo>
                      <a:cubicBezTo>
                        <a:pt x="20457" y="-288"/>
                        <a:pt x="18152" y="-288"/>
                        <a:pt x="15847" y="864"/>
                      </a:cubicBezTo>
                      <a:lnTo>
                        <a:pt x="864" y="8932"/>
                      </a:lnTo>
                      <a:cubicBezTo>
                        <a:pt x="-288" y="10084"/>
                        <a:pt x="-288" y="11237"/>
                        <a:pt x="864" y="12389"/>
                      </a:cubicBezTo>
                      <a:lnTo>
                        <a:pt x="19305" y="22762"/>
                      </a:lnTo>
                      <a:cubicBezTo>
                        <a:pt x="20457" y="23915"/>
                        <a:pt x="22762" y="23915"/>
                        <a:pt x="25068" y="22762"/>
                      </a:cubicBezTo>
                      <a:lnTo>
                        <a:pt x="40050" y="14695"/>
                      </a:lnTo>
                      <a:cubicBezTo>
                        <a:pt x="41203" y="13542"/>
                        <a:pt x="41203" y="12389"/>
                        <a:pt x="40050" y="11237"/>
                      </a:cubicBezTo>
                      <a:lnTo>
                        <a:pt x="21610" y="864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11708459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853" name="Freeform: Shape 4852">
                  <a:extLst>
                    <a:ext uri="{FF2B5EF4-FFF2-40B4-BE49-F238E27FC236}">
                      <a16:creationId xmlns:a16="http://schemas.microsoft.com/office/drawing/2014/main" id="{A7B8AABD-1C98-1181-25FE-3ABFC41E0187}"/>
                    </a:ext>
                  </a:extLst>
                </p:cNvPr>
                <p:cNvSpPr/>
                <p:nvPr/>
              </p:nvSpPr>
              <p:spPr>
                <a:xfrm>
                  <a:off x="8804146" y="8704632"/>
                  <a:ext cx="40914" cy="23626"/>
                </a:xfrm>
                <a:custGeom>
                  <a:avLst/>
                  <a:gdLst>
                    <a:gd name="connsiteX0" fmla="*/ 21610 w 40914"/>
                    <a:gd name="connsiteY0" fmla="*/ 864 h 23626"/>
                    <a:gd name="connsiteX1" fmla="*/ 15847 w 40914"/>
                    <a:gd name="connsiteY1" fmla="*/ 864 h 23626"/>
                    <a:gd name="connsiteX2" fmla="*/ 864 w 40914"/>
                    <a:gd name="connsiteY2" fmla="*/ 8932 h 23626"/>
                    <a:gd name="connsiteX3" fmla="*/ 864 w 40914"/>
                    <a:gd name="connsiteY3" fmla="*/ 12389 h 23626"/>
                    <a:gd name="connsiteX4" fmla="*/ 19305 w 40914"/>
                    <a:gd name="connsiteY4" fmla="*/ 22762 h 23626"/>
                    <a:gd name="connsiteX5" fmla="*/ 25068 w 40914"/>
                    <a:gd name="connsiteY5" fmla="*/ 22762 h 23626"/>
                    <a:gd name="connsiteX6" fmla="*/ 40050 w 40914"/>
                    <a:gd name="connsiteY6" fmla="*/ 14695 h 23626"/>
                    <a:gd name="connsiteX7" fmla="*/ 40050 w 40914"/>
                    <a:gd name="connsiteY7" fmla="*/ 11237 h 23626"/>
                    <a:gd name="connsiteX8" fmla="*/ 21610 w 40914"/>
                    <a:gd name="connsiteY8" fmla="*/ 864 h 236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0914" h="23626">
                      <a:moveTo>
                        <a:pt x="21610" y="864"/>
                      </a:moveTo>
                      <a:cubicBezTo>
                        <a:pt x="20458" y="-288"/>
                        <a:pt x="18152" y="-288"/>
                        <a:pt x="15847" y="864"/>
                      </a:cubicBezTo>
                      <a:lnTo>
                        <a:pt x="864" y="8932"/>
                      </a:lnTo>
                      <a:cubicBezTo>
                        <a:pt x="-288" y="10084"/>
                        <a:pt x="-288" y="11237"/>
                        <a:pt x="864" y="12389"/>
                      </a:cubicBezTo>
                      <a:lnTo>
                        <a:pt x="19305" y="22762"/>
                      </a:lnTo>
                      <a:cubicBezTo>
                        <a:pt x="20458" y="23915"/>
                        <a:pt x="22762" y="23915"/>
                        <a:pt x="25068" y="22762"/>
                      </a:cubicBezTo>
                      <a:lnTo>
                        <a:pt x="40050" y="14695"/>
                      </a:lnTo>
                      <a:cubicBezTo>
                        <a:pt x="41203" y="13542"/>
                        <a:pt x="41203" y="12389"/>
                        <a:pt x="40050" y="11237"/>
                      </a:cubicBezTo>
                      <a:lnTo>
                        <a:pt x="21610" y="864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11708459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854" name="Freeform: Shape 4853">
                  <a:extLst>
                    <a:ext uri="{FF2B5EF4-FFF2-40B4-BE49-F238E27FC236}">
                      <a16:creationId xmlns:a16="http://schemas.microsoft.com/office/drawing/2014/main" id="{E97CE310-F4C5-8D36-8A13-18E9FD66A7AD}"/>
                    </a:ext>
                  </a:extLst>
                </p:cNvPr>
                <p:cNvSpPr/>
                <p:nvPr/>
              </p:nvSpPr>
              <p:spPr>
                <a:xfrm>
                  <a:off x="8829502" y="8718462"/>
                  <a:ext cx="40914" cy="23626"/>
                </a:xfrm>
                <a:custGeom>
                  <a:avLst/>
                  <a:gdLst>
                    <a:gd name="connsiteX0" fmla="*/ 21610 w 40914"/>
                    <a:gd name="connsiteY0" fmla="*/ 864 h 23626"/>
                    <a:gd name="connsiteX1" fmla="*/ 15847 w 40914"/>
                    <a:gd name="connsiteY1" fmla="*/ 864 h 23626"/>
                    <a:gd name="connsiteX2" fmla="*/ 864 w 40914"/>
                    <a:gd name="connsiteY2" fmla="*/ 8932 h 23626"/>
                    <a:gd name="connsiteX3" fmla="*/ 864 w 40914"/>
                    <a:gd name="connsiteY3" fmla="*/ 12389 h 23626"/>
                    <a:gd name="connsiteX4" fmla="*/ 19305 w 40914"/>
                    <a:gd name="connsiteY4" fmla="*/ 22762 h 23626"/>
                    <a:gd name="connsiteX5" fmla="*/ 25068 w 40914"/>
                    <a:gd name="connsiteY5" fmla="*/ 22762 h 23626"/>
                    <a:gd name="connsiteX6" fmla="*/ 40050 w 40914"/>
                    <a:gd name="connsiteY6" fmla="*/ 14695 h 23626"/>
                    <a:gd name="connsiteX7" fmla="*/ 40050 w 40914"/>
                    <a:gd name="connsiteY7" fmla="*/ 11237 h 23626"/>
                    <a:gd name="connsiteX8" fmla="*/ 21610 w 40914"/>
                    <a:gd name="connsiteY8" fmla="*/ 864 h 236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0914" h="23626">
                      <a:moveTo>
                        <a:pt x="21610" y="864"/>
                      </a:moveTo>
                      <a:cubicBezTo>
                        <a:pt x="20457" y="-288"/>
                        <a:pt x="18152" y="-288"/>
                        <a:pt x="15847" y="864"/>
                      </a:cubicBezTo>
                      <a:lnTo>
                        <a:pt x="864" y="8932"/>
                      </a:lnTo>
                      <a:cubicBezTo>
                        <a:pt x="-288" y="10084"/>
                        <a:pt x="-288" y="11237"/>
                        <a:pt x="864" y="12389"/>
                      </a:cubicBezTo>
                      <a:lnTo>
                        <a:pt x="19305" y="22762"/>
                      </a:lnTo>
                      <a:cubicBezTo>
                        <a:pt x="20457" y="23915"/>
                        <a:pt x="22762" y="23915"/>
                        <a:pt x="25068" y="22762"/>
                      </a:cubicBezTo>
                      <a:lnTo>
                        <a:pt x="40050" y="14695"/>
                      </a:lnTo>
                      <a:cubicBezTo>
                        <a:pt x="41203" y="13542"/>
                        <a:pt x="41203" y="12389"/>
                        <a:pt x="40050" y="11237"/>
                      </a:cubicBezTo>
                      <a:lnTo>
                        <a:pt x="21610" y="864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11708460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855" name="Freeform: Shape 4854">
                  <a:extLst>
                    <a:ext uri="{FF2B5EF4-FFF2-40B4-BE49-F238E27FC236}">
                      <a16:creationId xmlns:a16="http://schemas.microsoft.com/office/drawing/2014/main" id="{70730EB4-868F-3A4D-874A-91ED4BEEDFFA}"/>
                    </a:ext>
                  </a:extLst>
                </p:cNvPr>
                <p:cNvSpPr/>
                <p:nvPr/>
              </p:nvSpPr>
              <p:spPr>
                <a:xfrm>
                  <a:off x="8856010" y="8733445"/>
                  <a:ext cx="40914" cy="23626"/>
                </a:xfrm>
                <a:custGeom>
                  <a:avLst/>
                  <a:gdLst>
                    <a:gd name="connsiteX0" fmla="*/ 21610 w 40914"/>
                    <a:gd name="connsiteY0" fmla="*/ 864 h 23626"/>
                    <a:gd name="connsiteX1" fmla="*/ 15847 w 40914"/>
                    <a:gd name="connsiteY1" fmla="*/ 864 h 23626"/>
                    <a:gd name="connsiteX2" fmla="*/ 864 w 40914"/>
                    <a:gd name="connsiteY2" fmla="*/ 8932 h 23626"/>
                    <a:gd name="connsiteX3" fmla="*/ 864 w 40914"/>
                    <a:gd name="connsiteY3" fmla="*/ 12389 h 23626"/>
                    <a:gd name="connsiteX4" fmla="*/ 19305 w 40914"/>
                    <a:gd name="connsiteY4" fmla="*/ 22762 h 23626"/>
                    <a:gd name="connsiteX5" fmla="*/ 25068 w 40914"/>
                    <a:gd name="connsiteY5" fmla="*/ 22762 h 23626"/>
                    <a:gd name="connsiteX6" fmla="*/ 40050 w 40914"/>
                    <a:gd name="connsiteY6" fmla="*/ 14695 h 23626"/>
                    <a:gd name="connsiteX7" fmla="*/ 40050 w 40914"/>
                    <a:gd name="connsiteY7" fmla="*/ 11237 h 23626"/>
                    <a:gd name="connsiteX8" fmla="*/ 21610 w 40914"/>
                    <a:gd name="connsiteY8" fmla="*/ 864 h 236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0914" h="23626">
                      <a:moveTo>
                        <a:pt x="21610" y="864"/>
                      </a:moveTo>
                      <a:cubicBezTo>
                        <a:pt x="20458" y="-288"/>
                        <a:pt x="18152" y="-288"/>
                        <a:pt x="15847" y="864"/>
                      </a:cubicBezTo>
                      <a:lnTo>
                        <a:pt x="864" y="8932"/>
                      </a:lnTo>
                      <a:cubicBezTo>
                        <a:pt x="-288" y="10084"/>
                        <a:pt x="-288" y="11237"/>
                        <a:pt x="864" y="12389"/>
                      </a:cubicBezTo>
                      <a:lnTo>
                        <a:pt x="19305" y="22762"/>
                      </a:lnTo>
                      <a:cubicBezTo>
                        <a:pt x="20458" y="23915"/>
                        <a:pt x="22762" y="23915"/>
                        <a:pt x="25068" y="22762"/>
                      </a:cubicBezTo>
                      <a:lnTo>
                        <a:pt x="40050" y="14695"/>
                      </a:lnTo>
                      <a:cubicBezTo>
                        <a:pt x="41203" y="13542"/>
                        <a:pt x="41203" y="12389"/>
                        <a:pt x="40050" y="11237"/>
                      </a:cubicBezTo>
                      <a:lnTo>
                        <a:pt x="21610" y="864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11708459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856" name="Freeform: Shape 4855">
                  <a:extLst>
                    <a:ext uri="{FF2B5EF4-FFF2-40B4-BE49-F238E27FC236}">
                      <a16:creationId xmlns:a16="http://schemas.microsoft.com/office/drawing/2014/main" id="{4F1DA80C-EA74-70EE-0D7C-01C7EC871183}"/>
                    </a:ext>
                  </a:extLst>
                </p:cNvPr>
                <p:cNvSpPr/>
                <p:nvPr/>
              </p:nvSpPr>
              <p:spPr>
                <a:xfrm>
                  <a:off x="8882518" y="8748428"/>
                  <a:ext cx="40914" cy="23626"/>
                </a:xfrm>
                <a:custGeom>
                  <a:avLst/>
                  <a:gdLst>
                    <a:gd name="connsiteX0" fmla="*/ 21610 w 40914"/>
                    <a:gd name="connsiteY0" fmla="*/ 864 h 23626"/>
                    <a:gd name="connsiteX1" fmla="*/ 15847 w 40914"/>
                    <a:gd name="connsiteY1" fmla="*/ 864 h 23626"/>
                    <a:gd name="connsiteX2" fmla="*/ 864 w 40914"/>
                    <a:gd name="connsiteY2" fmla="*/ 8932 h 23626"/>
                    <a:gd name="connsiteX3" fmla="*/ 864 w 40914"/>
                    <a:gd name="connsiteY3" fmla="*/ 12389 h 23626"/>
                    <a:gd name="connsiteX4" fmla="*/ 19305 w 40914"/>
                    <a:gd name="connsiteY4" fmla="*/ 22762 h 23626"/>
                    <a:gd name="connsiteX5" fmla="*/ 25067 w 40914"/>
                    <a:gd name="connsiteY5" fmla="*/ 22762 h 23626"/>
                    <a:gd name="connsiteX6" fmla="*/ 40050 w 40914"/>
                    <a:gd name="connsiteY6" fmla="*/ 14695 h 23626"/>
                    <a:gd name="connsiteX7" fmla="*/ 40050 w 40914"/>
                    <a:gd name="connsiteY7" fmla="*/ 11237 h 23626"/>
                    <a:gd name="connsiteX8" fmla="*/ 21610 w 40914"/>
                    <a:gd name="connsiteY8" fmla="*/ 864 h 236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0914" h="23626">
                      <a:moveTo>
                        <a:pt x="21610" y="864"/>
                      </a:moveTo>
                      <a:cubicBezTo>
                        <a:pt x="20457" y="-288"/>
                        <a:pt x="18152" y="-288"/>
                        <a:pt x="15847" y="864"/>
                      </a:cubicBezTo>
                      <a:lnTo>
                        <a:pt x="864" y="8932"/>
                      </a:lnTo>
                      <a:cubicBezTo>
                        <a:pt x="-288" y="10085"/>
                        <a:pt x="-288" y="11237"/>
                        <a:pt x="864" y="12389"/>
                      </a:cubicBezTo>
                      <a:lnTo>
                        <a:pt x="19305" y="22762"/>
                      </a:lnTo>
                      <a:cubicBezTo>
                        <a:pt x="20457" y="23915"/>
                        <a:pt x="22762" y="23915"/>
                        <a:pt x="25067" y="22762"/>
                      </a:cubicBezTo>
                      <a:lnTo>
                        <a:pt x="40050" y="14695"/>
                      </a:lnTo>
                      <a:cubicBezTo>
                        <a:pt x="41203" y="13542"/>
                        <a:pt x="41203" y="12389"/>
                        <a:pt x="40050" y="11237"/>
                      </a:cubicBezTo>
                      <a:lnTo>
                        <a:pt x="21610" y="864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11708463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857" name="Freeform: Shape 4856">
                  <a:extLst>
                    <a:ext uri="{FF2B5EF4-FFF2-40B4-BE49-F238E27FC236}">
                      <a16:creationId xmlns:a16="http://schemas.microsoft.com/office/drawing/2014/main" id="{37FEE66C-689D-14FD-0CA3-8D26908C49B7}"/>
                    </a:ext>
                  </a:extLst>
                </p:cNvPr>
                <p:cNvSpPr/>
                <p:nvPr/>
              </p:nvSpPr>
              <p:spPr>
                <a:xfrm>
                  <a:off x="8499879" y="8560566"/>
                  <a:ext cx="42067" cy="24779"/>
                </a:xfrm>
                <a:custGeom>
                  <a:avLst/>
                  <a:gdLst>
                    <a:gd name="connsiteX0" fmla="*/ 21610 w 42067"/>
                    <a:gd name="connsiteY0" fmla="*/ 864 h 24779"/>
                    <a:gd name="connsiteX1" fmla="*/ 15847 w 42067"/>
                    <a:gd name="connsiteY1" fmla="*/ 864 h 24779"/>
                    <a:gd name="connsiteX2" fmla="*/ 864 w 42067"/>
                    <a:gd name="connsiteY2" fmla="*/ 8932 h 24779"/>
                    <a:gd name="connsiteX3" fmla="*/ 864 w 42067"/>
                    <a:gd name="connsiteY3" fmla="*/ 12389 h 24779"/>
                    <a:gd name="connsiteX4" fmla="*/ 20458 w 42067"/>
                    <a:gd name="connsiteY4" fmla="*/ 23915 h 24779"/>
                    <a:gd name="connsiteX5" fmla="*/ 26220 w 42067"/>
                    <a:gd name="connsiteY5" fmla="*/ 23915 h 24779"/>
                    <a:gd name="connsiteX6" fmla="*/ 41203 w 42067"/>
                    <a:gd name="connsiteY6" fmla="*/ 15847 h 24779"/>
                    <a:gd name="connsiteX7" fmla="*/ 41203 w 42067"/>
                    <a:gd name="connsiteY7" fmla="*/ 12389 h 24779"/>
                    <a:gd name="connsiteX8" fmla="*/ 21610 w 42067"/>
                    <a:gd name="connsiteY8" fmla="*/ 864 h 247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2067" h="24779">
                      <a:moveTo>
                        <a:pt x="21610" y="864"/>
                      </a:moveTo>
                      <a:cubicBezTo>
                        <a:pt x="20458" y="-288"/>
                        <a:pt x="18152" y="-288"/>
                        <a:pt x="15847" y="864"/>
                      </a:cubicBezTo>
                      <a:lnTo>
                        <a:pt x="864" y="8932"/>
                      </a:lnTo>
                      <a:cubicBezTo>
                        <a:pt x="-288" y="10084"/>
                        <a:pt x="-288" y="11237"/>
                        <a:pt x="864" y="12389"/>
                      </a:cubicBezTo>
                      <a:lnTo>
                        <a:pt x="20458" y="23915"/>
                      </a:lnTo>
                      <a:cubicBezTo>
                        <a:pt x="21610" y="25068"/>
                        <a:pt x="23915" y="25068"/>
                        <a:pt x="26220" y="23915"/>
                      </a:cubicBezTo>
                      <a:lnTo>
                        <a:pt x="41203" y="15847"/>
                      </a:lnTo>
                      <a:cubicBezTo>
                        <a:pt x="42355" y="14695"/>
                        <a:pt x="42355" y="13542"/>
                        <a:pt x="41203" y="12389"/>
                      </a:cubicBezTo>
                      <a:lnTo>
                        <a:pt x="21610" y="864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11708461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858" name="Freeform: Shape 4857">
                  <a:extLst>
                    <a:ext uri="{FF2B5EF4-FFF2-40B4-BE49-F238E27FC236}">
                      <a16:creationId xmlns:a16="http://schemas.microsoft.com/office/drawing/2014/main" id="{1BFA2A17-D820-1B65-2C07-837ECEFF31B4}"/>
                    </a:ext>
                  </a:extLst>
                </p:cNvPr>
                <p:cNvSpPr/>
                <p:nvPr/>
              </p:nvSpPr>
              <p:spPr>
                <a:xfrm>
                  <a:off x="8527540" y="8575549"/>
                  <a:ext cx="42067" cy="24779"/>
                </a:xfrm>
                <a:custGeom>
                  <a:avLst/>
                  <a:gdLst>
                    <a:gd name="connsiteX0" fmla="*/ 21610 w 42067"/>
                    <a:gd name="connsiteY0" fmla="*/ 864 h 24779"/>
                    <a:gd name="connsiteX1" fmla="*/ 15847 w 42067"/>
                    <a:gd name="connsiteY1" fmla="*/ 864 h 24779"/>
                    <a:gd name="connsiteX2" fmla="*/ 864 w 42067"/>
                    <a:gd name="connsiteY2" fmla="*/ 8932 h 24779"/>
                    <a:gd name="connsiteX3" fmla="*/ 864 w 42067"/>
                    <a:gd name="connsiteY3" fmla="*/ 12389 h 24779"/>
                    <a:gd name="connsiteX4" fmla="*/ 20458 w 42067"/>
                    <a:gd name="connsiteY4" fmla="*/ 23915 h 24779"/>
                    <a:gd name="connsiteX5" fmla="*/ 26220 w 42067"/>
                    <a:gd name="connsiteY5" fmla="*/ 23915 h 24779"/>
                    <a:gd name="connsiteX6" fmla="*/ 41203 w 42067"/>
                    <a:gd name="connsiteY6" fmla="*/ 15848 h 24779"/>
                    <a:gd name="connsiteX7" fmla="*/ 41203 w 42067"/>
                    <a:gd name="connsiteY7" fmla="*/ 12389 h 24779"/>
                    <a:gd name="connsiteX8" fmla="*/ 21610 w 42067"/>
                    <a:gd name="connsiteY8" fmla="*/ 864 h 247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2067" h="24779">
                      <a:moveTo>
                        <a:pt x="21610" y="864"/>
                      </a:moveTo>
                      <a:cubicBezTo>
                        <a:pt x="20458" y="-288"/>
                        <a:pt x="18152" y="-288"/>
                        <a:pt x="15847" y="864"/>
                      </a:cubicBezTo>
                      <a:lnTo>
                        <a:pt x="864" y="8932"/>
                      </a:lnTo>
                      <a:cubicBezTo>
                        <a:pt x="-288" y="10085"/>
                        <a:pt x="-288" y="11237"/>
                        <a:pt x="864" y="12389"/>
                      </a:cubicBezTo>
                      <a:lnTo>
                        <a:pt x="20458" y="23915"/>
                      </a:lnTo>
                      <a:cubicBezTo>
                        <a:pt x="21610" y="25068"/>
                        <a:pt x="23915" y="25068"/>
                        <a:pt x="26220" y="23915"/>
                      </a:cubicBezTo>
                      <a:lnTo>
                        <a:pt x="41203" y="15848"/>
                      </a:lnTo>
                      <a:cubicBezTo>
                        <a:pt x="42355" y="14695"/>
                        <a:pt x="42355" y="13542"/>
                        <a:pt x="41203" y="12389"/>
                      </a:cubicBezTo>
                      <a:lnTo>
                        <a:pt x="21610" y="864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11708457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859" name="Freeform: Shape 4858">
                  <a:extLst>
                    <a:ext uri="{FF2B5EF4-FFF2-40B4-BE49-F238E27FC236}">
                      <a16:creationId xmlns:a16="http://schemas.microsoft.com/office/drawing/2014/main" id="{83E4DD5B-8B01-FBAE-FE4A-5AD28570B350}"/>
                    </a:ext>
                  </a:extLst>
                </p:cNvPr>
                <p:cNvSpPr/>
                <p:nvPr/>
              </p:nvSpPr>
              <p:spPr>
                <a:xfrm>
                  <a:off x="8454931" y="8572091"/>
                  <a:ext cx="58202" cy="32846"/>
                </a:xfrm>
                <a:custGeom>
                  <a:avLst/>
                  <a:gdLst>
                    <a:gd name="connsiteX0" fmla="*/ 43508 w 58202"/>
                    <a:gd name="connsiteY0" fmla="*/ 864 h 32846"/>
                    <a:gd name="connsiteX1" fmla="*/ 37745 w 58202"/>
                    <a:gd name="connsiteY1" fmla="*/ 864 h 32846"/>
                    <a:gd name="connsiteX2" fmla="*/ 864 w 58202"/>
                    <a:gd name="connsiteY2" fmla="*/ 20457 h 32846"/>
                    <a:gd name="connsiteX3" fmla="*/ 864 w 58202"/>
                    <a:gd name="connsiteY3" fmla="*/ 23915 h 32846"/>
                    <a:gd name="connsiteX4" fmla="*/ 14695 w 58202"/>
                    <a:gd name="connsiteY4" fmla="*/ 31983 h 32846"/>
                    <a:gd name="connsiteX5" fmla="*/ 20457 w 58202"/>
                    <a:gd name="connsiteY5" fmla="*/ 31983 h 32846"/>
                    <a:gd name="connsiteX6" fmla="*/ 57338 w 58202"/>
                    <a:gd name="connsiteY6" fmla="*/ 12389 h 32846"/>
                    <a:gd name="connsiteX7" fmla="*/ 57338 w 58202"/>
                    <a:gd name="connsiteY7" fmla="*/ 8932 h 32846"/>
                    <a:gd name="connsiteX8" fmla="*/ 43508 w 58202"/>
                    <a:gd name="connsiteY8" fmla="*/ 864 h 328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8202" h="32846">
                      <a:moveTo>
                        <a:pt x="43508" y="864"/>
                      </a:moveTo>
                      <a:cubicBezTo>
                        <a:pt x="42355" y="-288"/>
                        <a:pt x="40050" y="-288"/>
                        <a:pt x="37745" y="864"/>
                      </a:cubicBezTo>
                      <a:lnTo>
                        <a:pt x="864" y="20457"/>
                      </a:lnTo>
                      <a:cubicBezTo>
                        <a:pt x="-288" y="21609"/>
                        <a:pt x="-288" y="22762"/>
                        <a:pt x="864" y="23915"/>
                      </a:cubicBezTo>
                      <a:lnTo>
                        <a:pt x="14695" y="31983"/>
                      </a:lnTo>
                      <a:cubicBezTo>
                        <a:pt x="15847" y="33135"/>
                        <a:pt x="18152" y="33135"/>
                        <a:pt x="20457" y="31983"/>
                      </a:cubicBezTo>
                      <a:lnTo>
                        <a:pt x="57338" y="12389"/>
                      </a:lnTo>
                      <a:cubicBezTo>
                        <a:pt x="58491" y="11237"/>
                        <a:pt x="58491" y="10084"/>
                        <a:pt x="57338" y="8932"/>
                      </a:cubicBezTo>
                      <a:lnTo>
                        <a:pt x="43508" y="864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11708463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860" name="Freeform: Shape 4859">
                  <a:extLst>
                    <a:ext uri="{FF2B5EF4-FFF2-40B4-BE49-F238E27FC236}">
                      <a16:creationId xmlns:a16="http://schemas.microsoft.com/office/drawing/2014/main" id="{C617D1FF-20DE-FDB2-29CF-F363BBCB12A4}"/>
                    </a:ext>
                  </a:extLst>
                </p:cNvPr>
                <p:cNvSpPr/>
                <p:nvPr/>
              </p:nvSpPr>
              <p:spPr>
                <a:xfrm>
                  <a:off x="8498727" y="8584769"/>
                  <a:ext cx="42067" cy="24779"/>
                </a:xfrm>
                <a:custGeom>
                  <a:avLst/>
                  <a:gdLst>
                    <a:gd name="connsiteX0" fmla="*/ 21610 w 42067"/>
                    <a:gd name="connsiteY0" fmla="*/ 865 h 24779"/>
                    <a:gd name="connsiteX1" fmla="*/ 15847 w 42067"/>
                    <a:gd name="connsiteY1" fmla="*/ 865 h 24779"/>
                    <a:gd name="connsiteX2" fmla="*/ 864 w 42067"/>
                    <a:gd name="connsiteY2" fmla="*/ 8932 h 24779"/>
                    <a:gd name="connsiteX3" fmla="*/ 864 w 42067"/>
                    <a:gd name="connsiteY3" fmla="*/ 12390 h 24779"/>
                    <a:gd name="connsiteX4" fmla="*/ 20458 w 42067"/>
                    <a:gd name="connsiteY4" fmla="*/ 23915 h 24779"/>
                    <a:gd name="connsiteX5" fmla="*/ 26220 w 42067"/>
                    <a:gd name="connsiteY5" fmla="*/ 23915 h 24779"/>
                    <a:gd name="connsiteX6" fmla="*/ 41203 w 42067"/>
                    <a:gd name="connsiteY6" fmla="*/ 15847 h 24779"/>
                    <a:gd name="connsiteX7" fmla="*/ 41203 w 42067"/>
                    <a:gd name="connsiteY7" fmla="*/ 12390 h 24779"/>
                    <a:gd name="connsiteX8" fmla="*/ 21610 w 42067"/>
                    <a:gd name="connsiteY8" fmla="*/ 865 h 247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2067" h="24779">
                      <a:moveTo>
                        <a:pt x="21610" y="865"/>
                      </a:moveTo>
                      <a:cubicBezTo>
                        <a:pt x="20458" y="-288"/>
                        <a:pt x="18152" y="-288"/>
                        <a:pt x="15847" y="865"/>
                      </a:cubicBezTo>
                      <a:lnTo>
                        <a:pt x="864" y="8932"/>
                      </a:lnTo>
                      <a:cubicBezTo>
                        <a:pt x="-288" y="10085"/>
                        <a:pt x="-288" y="11237"/>
                        <a:pt x="864" y="12390"/>
                      </a:cubicBezTo>
                      <a:lnTo>
                        <a:pt x="20458" y="23915"/>
                      </a:lnTo>
                      <a:cubicBezTo>
                        <a:pt x="21610" y="25067"/>
                        <a:pt x="23915" y="25067"/>
                        <a:pt x="26220" y="23915"/>
                      </a:cubicBezTo>
                      <a:lnTo>
                        <a:pt x="41203" y="15847"/>
                      </a:lnTo>
                      <a:cubicBezTo>
                        <a:pt x="42355" y="14694"/>
                        <a:pt x="42355" y="13542"/>
                        <a:pt x="41203" y="12390"/>
                      </a:cubicBezTo>
                      <a:lnTo>
                        <a:pt x="21610" y="86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11708456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861" name="Freeform: Shape 4860">
                  <a:extLst>
                    <a:ext uri="{FF2B5EF4-FFF2-40B4-BE49-F238E27FC236}">
                      <a16:creationId xmlns:a16="http://schemas.microsoft.com/office/drawing/2014/main" id="{25D8E66F-ABB3-2491-9A22-9EA1494C9CFF}"/>
                    </a:ext>
                  </a:extLst>
                </p:cNvPr>
                <p:cNvSpPr/>
                <p:nvPr/>
              </p:nvSpPr>
              <p:spPr>
                <a:xfrm>
                  <a:off x="8582861" y="8606667"/>
                  <a:ext cx="40914" cy="23626"/>
                </a:xfrm>
                <a:custGeom>
                  <a:avLst/>
                  <a:gdLst>
                    <a:gd name="connsiteX0" fmla="*/ 21610 w 40914"/>
                    <a:gd name="connsiteY0" fmla="*/ 864 h 23626"/>
                    <a:gd name="connsiteX1" fmla="*/ 15847 w 40914"/>
                    <a:gd name="connsiteY1" fmla="*/ 864 h 23626"/>
                    <a:gd name="connsiteX2" fmla="*/ 864 w 40914"/>
                    <a:gd name="connsiteY2" fmla="*/ 8932 h 23626"/>
                    <a:gd name="connsiteX3" fmla="*/ 864 w 40914"/>
                    <a:gd name="connsiteY3" fmla="*/ 12389 h 23626"/>
                    <a:gd name="connsiteX4" fmla="*/ 19305 w 40914"/>
                    <a:gd name="connsiteY4" fmla="*/ 22762 h 23626"/>
                    <a:gd name="connsiteX5" fmla="*/ 25067 w 40914"/>
                    <a:gd name="connsiteY5" fmla="*/ 22762 h 23626"/>
                    <a:gd name="connsiteX6" fmla="*/ 40050 w 40914"/>
                    <a:gd name="connsiteY6" fmla="*/ 14695 h 23626"/>
                    <a:gd name="connsiteX7" fmla="*/ 40050 w 40914"/>
                    <a:gd name="connsiteY7" fmla="*/ 11237 h 23626"/>
                    <a:gd name="connsiteX8" fmla="*/ 21610 w 40914"/>
                    <a:gd name="connsiteY8" fmla="*/ 864 h 236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0914" h="23626">
                      <a:moveTo>
                        <a:pt x="21610" y="864"/>
                      </a:moveTo>
                      <a:cubicBezTo>
                        <a:pt x="20457" y="-288"/>
                        <a:pt x="18152" y="-288"/>
                        <a:pt x="15847" y="864"/>
                      </a:cubicBezTo>
                      <a:lnTo>
                        <a:pt x="864" y="8932"/>
                      </a:lnTo>
                      <a:cubicBezTo>
                        <a:pt x="-288" y="10084"/>
                        <a:pt x="-288" y="11237"/>
                        <a:pt x="864" y="12389"/>
                      </a:cubicBezTo>
                      <a:lnTo>
                        <a:pt x="19305" y="22762"/>
                      </a:lnTo>
                      <a:cubicBezTo>
                        <a:pt x="20457" y="23915"/>
                        <a:pt x="22762" y="23915"/>
                        <a:pt x="25067" y="22762"/>
                      </a:cubicBezTo>
                      <a:lnTo>
                        <a:pt x="40050" y="14695"/>
                      </a:lnTo>
                      <a:cubicBezTo>
                        <a:pt x="41203" y="13542"/>
                        <a:pt x="41203" y="12389"/>
                        <a:pt x="40050" y="11237"/>
                      </a:cubicBezTo>
                      <a:lnTo>
                        <a:pt x="21610" y="864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11708457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862" name="Freeform: Shape 4861">
                  <a:extLst>
                    <a:ext uri="{FF2B5EF4-FFF2-40B4-BE49-F238E27FC236}">
                      <a16:creationId xmlns:a16="http://schemas.microsoft.com/office/drawing/2014/main" id="{D3D202C8-A798-DB46-8D4B-DD9A3A819321}"/>
                    </a:ext>
                  </a:extLst>
                </p:cNvPr>
                <p:cNvSpPr/>
                <p:nvPr/>
              </p:nvSpPr>
              <p:spPr>
                <a:xfrm>
                  <a:off x="8534455" y="8591684"/>
                  <a:ext cx="63965" cy="45524"/>
                </a:xfrm>
                <a:custGeom>
                  <a:avLst/>
                  <a:gdLst>
                    <a:gd name="connsiteX0" fmla="*/ 43508 w 63965"/>
                    <a:gd name="connsiteY0" fmla="*/ 864 h 45524"/>
                    <a:gd name="connsiteX1" fmla="*/ 37745 w 63965"/>
                    <a:gd name="connsiteY1" fmla="*/ 864 h 45524"/>
                    <a:gd name="connsiteX2" fmla="*/ 15847 w 63965"/>
                    <a:gd name="connsiteY2" fmla="*/ 12389 h 45524"/>
                    <a:gd name="connsiteX3" fmla="*/ 10085 w 63965"/>
                    <a:gd name="connsiteY3" fmla="*/ 15847 h 45524"/>
                    <a:gd name="connsiteX4" fmla="*/ 864 w 63965"/>
                    <a:gd name="connsiteY4" fmla="*/ 20457 h 45524"/>
                    <a:gd name="connsiteX5" fmla="*/ 864 w 63965"/>
                    <a:gd name="connsiteY5" fmla="*/ 23915 h 45524"/>
                    <a:gd name="connsiteX6" fmla="*/ 37745 w 63965"/>
                    <a:gd name="connsiteY6" fmla="*/ 44660 h 45524"/>
                    <a:gd name="connsiteX7" fmla="*/ 43508 w 63965"/>
                    <a:gd name="connsiteY7" fmla="*/ 44660 h 45524"/>
                    <a:gd name="connsiteX8" fmla="*/ 58491 w 63965"/>
                    <a:gd name="connsiteY8" fmla="*/ 36592 h 45524"/>
                    <a:gd name="connsiteX9" fmla="*/ 58491 w 63965"/>
                    <a:gd name="connsiteY9" fmla="*/ 33135 h 45524"/>
                    <a:gd name="connsiteX10" fmla="*/ 43508 w 63965"/>
                    <a:gd name="connsiteY10" fmla="*/ 25067 h 45524"/>
                    <a:gd name="connsiteX11" fmla="*/ 63101 w 63965"/>
                    <a:gd name="connsiteY11" fmla="*/ 14695 h 45524"/>
                    <a:gd name="connsiteX12" fmla="*/ 63101 w 63965"/>
                    <a:gd name="connsiteY12" fmla="*/ 11237 h 45524"/>
                    <a:gd name="connsiteX13" fmla="*/ 43508 w 63965"/>
                    <a:gd name="connsiteY13" fmla="*/ 864 h 455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63965" h="45524">
                      <a:moveTo>
                        <a:pt x="43508" y="864"/>
                      </a:moveTo>
                      <a:cubicBezTo>
                        <a:pt x="42355" y="-288"/>
                        <a:pt x="40050" y="-288"/>
                        <a:pt x="37745" y="864"/>
                      </a:cubicBezTo>
                      <a:lnTo>
                        <a:pt x="15847" y="12389"/>
                      </a:lnTo>
                      <a:lnTo>
                        <a:pt x="10085" y="15847"/>
                      </a:lnTo>
                      <a:lnTo>
                        <a:pt x="864" y="20457"/>
                      </a:lnTo>
                      <a:cubicBezTo>
                        <a:pt x="-288" y="21609"/>
                        <a:pt x="-288" y="22762"/>
                        <a:pt x="864" y="23915"/>
                      </a:cubicBezTo>
                      <a:lnTo>
                        <a:pt x="37745" y="44660"/>
                      </a:lnTo>
                      <a:cubicBezTo>
                        <a:pt x="38898" y="45813"/>
                        <a:pt x="41203" y="45813"/>
                        <a:pt x="43508" y="44660"/>
                      </a:cubicBezTo>
                      <a:lnTo>
                        <a:pt x="58491" y="36592"/>
                      </a:lnTo>
                      <a:cubicBezTo>
                        <a:pt x="59643" y="35440"/>
                        <a:pt x="59643" y="34288"/>
                        <a:pt x="58491" y="33135"/>
                      </a:cubicBezTo>
                      <a:lnTo>
                        <a:pt x="43508" y="25067"/>
                      </a:lnTo>
                      <a:lnTo>
                        <a:pt x="63101" y="14695"/>
                      </a:lnTo>
                      <a:cubicBezTo>
                        <a:pt x="64253" y="13542"/>
                        <a:pt x="64253" y="12389"/>
                        <a:pt x="63101" y="11237"/>
                      </a:cubicBezTo>
                      <a:lnTo>
                        <a:pt x="43508" y="864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11708461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863" name="Freeform: Shape 4862">
                  <a:extLst>
                    <a:ext uri="{FF2B5EF4-FFF2-40B4-BE49-F238E27FC236}">
                      <a16:creationId xmlns:a16="http://schemas.microsoft.com/office/drawing/2014/main" id="{30379F76-5EB7-647F-0C9B-BFF95771C55C}"/>
                    </a:ext>
                  </a:extLst>
                </p:cNvPr>
                <p:cNvSpPr/>
                <p:nvPr/>
              </p:nvSpPr>
              <p:spPr>
                <a:xfrm>
                  <a:off x="8609369" y="8620498"/>
                  <a:ext cx="40914" cy="23626"/>
                </a:xfrm>
                <a:custGeom>
                  <a:avLst/>
                  <a:gdLst>
                    <a:gd name="connsiteX0" fmla="*/ 21610 w 40914"/>
                    <a:gd name="connsiteY0" fmla="*/ 864 h 23626"/>
                    <a:gd name="connsiteX1" fmla="*/ 15847 w 40914"/>
                    <a:gd name="connsiteY1" fmla="*/ 864 h 23626"/>
                    <a:gd name="connsiteX2" fmla="*/ 864 w 40914"/>
                    <a:gd name="connsiteY2" fmla="*/ 8932 h 23626"/>
                    <a:gd name="connsiteX3" fmla="*/ 864 w 40914"/>
                    <a:gd name="connsiteY3" fmla="*/ 12389 h 23626"/>
                    <a:gd name="connsiteX4" fmla="*/ 19305 w 40914"/>
                    <a:gd name="connsiteY4" fmla="*/ 22762 h 23626"/>
                    <a:gd name="connsiteX5" fmla="*/ 25068 w 40914"/>
                    <a:gd name="connsiteY5" fmla="*/ 22762 h 23626"/>
                    <a:gd name="connsiteX6" fmla="*/ 40050 w 40914"/>
                    <a:gd name="connsiteY6" fmla="*/ 14695 h 23626"/>
                    <a:gd name="connsiteX7" fmla="*/ 40050 w 40914"/>
                    <a:gd name="connsiteY7" fmla="*/ 11237 h 23626"/>
                    <a:gd name="connsiteX8" fmla="*/ 21610 w 40914"/>
                    <a:gd name="connsiteY8" fmla="*/ 864 h 236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0914" h="23626">
                      <a:moveTo>
                        <a:pt x="21610" y="864"/>
                      </a:moveTo>
                      <a:cubicBezTo>
                        <a:pt x="20458" y="-288"/>
                        <a:pt x="18152" y="-288"/>
                        <a:pt x="15847" y="864"/>
                      </a:cubicBezTo>
                      <a:lnTo>
                        <a:pt x="864" y="8932"/>
                      </a:lnTo>
                      <a:cubicBezTo>
                        <a:pt x="-288" y="10084"/>
                        <a:pt x="-288" y="11237"/>
                        <a:pt x="864" y="12389"/>
                      </a:cubicBezTo>
                      <a:lnTo>
                        <a:pt x="19305" y="22762"/>
                      </a:lnTo>
                      <a:cubicBezTo>
                        <a:pt x="20458" y="23915"/>
                        <a:pt x="22762" y="23915"/>
                        <a:pt x="25068" y="22762"/>
                      </a:cubicBezTo>
                      <a:lnTo>
                        <a:pt x="40050" y="14695"/>
                      </a:lnTo>
                      <a:cubicBezTo>
                        <a:pt x="41203" y="13542"/>
                        <a:pt x="41203" y="12389"/>
                        <a:pt x="40050" y="11237"/>
                      </a:cubicBezTo>
                      <a:lnTo>
                        <a:pt x="21610" y="864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11708459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864" name="Freeform: Shape 4863">
                  <a:extLst>
                    <a:ext uri="{FF2B5EF4-FFF2-40B4-BE49-F238E27FC236}">
                      <a16:creationId xmlns:a16="http://schemas.microsoft.com/office/drawing/2014/main" id="{D85B85A6-E164-34BE-998D-5E514D8B0B7D}"/>
                    </a:ext>
                  </a:extLst>
                </p:cNvPr>
                <p:cNvSpPr/>
                <p:nvPr/>
              </p:nvSpPr>
              <p:spPr>
                <a:xfrm>
                  <a:off x="8635878" y="8635480"/>
                  <a:ext cx="40914" cy="23626"/>
                </a:xfrm>
                <a:custGeom>
                  <a:avLst/>
                  <a:gdLst>
                    <a:gd name="connsiteX0" fmla="*/ 21610 w 40914"/>
                    <a:gd name="connsiteY0" fmla="*/ 864 h 23626"/>
                    <a:gd name="connsiteX1" fmla="*/ 15847 w 40914"/>
                    <a:gd name="connsiteY1" fmla="*/ 864 h 23626"/>
                    <a:gd name="connsiteX2" fmla="*/ 864 w 40914"/>
                    <a:gd name="connsiteY2" fmla="*/ 8932 h 23626"/>
                    <a:gd name="connsiteX3" fmla="*/ 864 w 40914"/>
                    <a:gd name="connsiteY3" fmla="*/ 12389 h 23626"/>
                    <a:gd name="connsiteX4" fmla="*/ 19305 w 40914"/>
                    <a:gd name="connsiteY4" fmla="*/ 22762 h 23626"/>
                    <a:gd name="connsiteX5" fmla="*/ 25067 w 40914"/>
                    <a:gd name="connsiteY5" fmla="*/ 22762 h 23626"/>
                    <a:gd name="connsiteX6" fmla="*/ 40050 w 40914"/>
                    <a:gd name="connsiteY6" fmla="*/ 14695 h 23626"/>
                    <a:gd name="connsiteX7" fmla="*/ 40050 w 40914"/>
                    <a:gd name="connsiteY7" fmla="*/ 11237 h 23626"/>
                    <a:gd name="connsiteX8" fmla="*/ 21610 w 40914"/>
                    <a:gd name="connsiteY8" fmla="*/ 864 h 236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0914" h="23626">
                      <a:moveTo>
                        <a:pt x="21610" y="864"/>
                      </a:moveTo>
                      <a:cubicBezTo>
                        <a:pt x="20457" y="-288"/>
                        <a:pt x="18152" y="-288"/>
                        <a:pt x="15847" y="864"/>
                      </a:cubicBezTo>
                      <a:lnTo>
                        <a:pt x="864" y="8932"/>
                      </a:lnTo>
                      <a:cubicBezTo>
                        <a:pt x="-288" y="10084"/>
                        <a:pt x="-288" y="11237"/>
                        <a:pt x="864" y="12389"/>
                      </a:cubicBezTo>
                      <a:lnTo>
                        <a:pt x="19305" y="22762"/>
                      </a:lnTo>
                      <a:cubicBezTo>
                        <a:pt x="20457" y="23915"/>
                        <a:pt x="22762" y="23915"/>
                        <a:pt x="25067" y="22762"/>
                      </a:cubicBezTo>
                      <a:lnTo>
                        <a:pt x="40050" y="14695"/>
                      </a:lnTo>
                      <a:cubicBezTo>
                        <a:pt x="41203" y="13542"/>
                        <a:pt x="41203" y="12389"/>
                        <a:pt x="40050" y="11237"/>
                      </a:cubicBezTo>
                      <a:lnTo>
                        <a:pt x="21610" y="864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11708467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865" name="Freeform: Shape 4864">
                  <a:extLst>
                    <a:ext uri="{FF2B5EF4-FFF2-40B4-BE49-F238E27FC236}">
                      <a16:creationId xmlns:a16="http://schemas.microsoft.com/office/drawing/2014/main" id="{3E3F4791-AFA2-C381-9B79-E74E38FB1A2B}"/>
                    </a:ext>
                  </a:extLst>
                </p:cNvPr>
                <p:cNvSpPr/>
                <p:nvPr/>
              </p:nvSpPr>
              <p:spPr>
                <a:xfrm>
                  <a:off x="8662386" y="8650463"/>
                  <a:ext cx="40914" cy="23626"/>
                </a:xfrm>
                <a:custGeom>
                  <a:avLst/>
                  <a:gdLst>
                    <a:gd name="connsiteX0" fmla="*/ 21610 w 40914"/>
                    <a:gd name="connsiteY0" fmla="*/ 864 h 23626"/>
                    <a:gd name="connsiteX1" fmla="*/ 15847 w 40914"/>
                    <a:gd name="connsiteY1" fmla="*/ 864 h 23626"/>
                    <a:gd name="connsiteX2" fmla="*/ 864 w 40914"/>
                    <a:gd name="connsiteY2" fmla="*/ 8932 h 23626"/>
                    <a:gd name="connsiteX3" fmla="*/ 864 w 40914"/>
                    <a:gd name="connsiteY3" fmla="*/ 12389 h 23626"/>
                    <a:gd name="connsiteX4" fmla="*/ 19305 w 40914"/>
                    <a:gd name="connsiteY4" fmla="*/ 22762 h 23626"/>
                    <a:gd name="connsiteX5" fmla="*/ 25068 w 40914"/>
                    <a:gd name="connsiteY5" fmla="*/ 22762 h 23626"/>
                    <a:gd name="connsiteX6" fmla="*/ 40050 w 40914"/>
                    <a:gd name="connsiteY6" fmla="*/ 14695 h 23626"/>
                    <a:gd name="connsiteX7" fmla="*/ 40050 w 40914"/>
                    <a:gd name="connsiteY7" fmla="*/ 11237 h 23626"/>
                    <a:gd name="connsiteX8" fmla="*/ 21610 w 40914"/>
                    <a:gd name="connsiteY8" fmla="*/ 864 h 236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0914" h="23626">
                      <a:moveTo>
                        <a:pt x="21610" y="864"/>
                      </a:moveTo>
                      <a:cubicBezTo>
                        <a:pt x="20457" y="-288"/>
                        <a:pt x="18152" y="-288"/>
                        <a:pt x="15847" y="864"/>
                      </a:cubicBezTo>
                      <a:lnTo>
                        <a:pt x="864" y="8932"/>
                      </a:lnTo>
                      <a:cubicBezTo>
                        <a:pt x="-288" y="10085"/>
                        <a:pt x="-288" y="11237"/>
                        <a:pt x="864" y="12389"/>
                      </a:cubicBezTo>
                      <a:lnTo>
                        <a:pt x="19305" y="22762"/>
                      </a:lnTo>
                      <a:cubicBezTo>
                        <a:pt x="20457" y="23915"/>
                        <a:pt x="22762" y="23915"/>
                        <a:pt x="25068" y="22762"/>
                      </a:cubicBezTo>
                      <a:lnTo>
                        <a:pt x="40050" y="14695"/>
                      </a:lnTo>
                      <a:cubicBezTo>
                        <a:pt x="41203" y="13542"/>
                        <a:pt x="41203" y="12389"/>
                        <a:pt x="40050" y="11237"/>
                      </a:cubicBezTo>
                      <a:lnTo>
                        <a:pt x="21610" y="864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11708462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866" name="Freeform: Shape 4865">
                  <a:extLst>
                    <a:ext uri="{FF2B5EF4-FFF2-40B4-BE49-F238E27FC236}">
                      <a16:creationId xmlns:a16="http://schemas.microsoft.com/office/drawing/2014/main" id="{281AE536-B85D-3CA5-CC25-66FF30D70A51}"/>
                    </a:ext>
                  </a:extLst>
                </p:cNvPr>
                <p:cNvSpPr/>
                <p:nvPr/>
              </p:nvSpPr>
              <p:spPr>
                <a:xfrm>
                  <a:off x="8688894" y="8664293"/>
                  <a:ext cx="40914" cy="23626"/>
                </a:xfrm>
                <a:custGeom>
                  <a:avLst/>
                  <a:gdLst>
                    <a:gd name="connsiteX0" fmla="*/ 21610 w 40914"/>
                    <a:gd name="connsiteY0" fmla="*/ 864 h 23626"/>
                    <a:gd name="connsiteX1" fmla="*/ 15847 w 40914"/>
                    <a:gd name="connsiteY1" fmla="*/ 864 h 23626"/>
                    <a:gd name="connsiteX2" fmla="*/ 864 w 40914"/>
                    <a:gd name="connsiteY2" fmla="*/ 8932 h 23626"/>
                    <a:gd name="connsiteX3" fmla="*/ 864 w 40914"/>
                    <a:gd name="connsiteY3" fmla="*/ 12389 h 23626"/>
                    <a:gd name="connsiteX4" fmla="*/ 19305 w 40914"/>
                    <a:gd name="connsiteY4" fmla="*/ 22762 h 23626"/>
                    <a:gd name="connsiteX5" fmla="*/ 25068 w 40914"/>
                    <a:gd name="connsiteY5" fmla="*/ 22762 h 23626"/>
                    <a:gd name="connsiteX6" fmla="*/ 40050 w 40914"/>
                    <a:gd name="connsiteY6" fmla="*/ 14695 h 23626"/>
                    <a:gd name="connsiteX7" fmla="*/ 40050 w 40914"/>
                    <a:gd name="connsiteY7" fmla="*/ 11237 h 23626"/>
                    <a:gd name="connsiteX8" fmla="*/ 21610 w 40914"/>
                    <a:gd name="connsiteY8" fmla="*/ 864 h 236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0914" h="23626">
                      <a:moveTo>
                        <a:pt x="21610" y="864"/>
                      </a:moveTo>
                      <a:cubicBezTo>
                        <a:pt x="20458" y="-288"/>
                        <a:pt x="18152" y="-288"/>
                        <a:pt x="15847" y="864"/>
                      </a:cubicBezTo>
                      <a:lnTo>
                        <a:pt x="864" y="8932"/>
                      </a:lnTo>
                      <a:cubicBezTo>
                        <a:pt x="-288" y="10084"/>
                        <a:pt x="-288" y="11237"/>
                        <a:pt x="864" y="12389"/>
                      </a:cubicBezTo>
                      <a:lnTo>
                        <a:pt x="19305" y="22762"/>
                      </a:lnTo>
                      <a:cubicBezTo>
                        <a:pt x="20458" y="23915"/>
                        <a:pt x="22762" y="23915"/>
                        <a:pt x="25068" y="22762"/>
                      </a:cubicBezTo>
                      <a:lnTo>
                        <a:pt x="40050" y="14695"/>
                      </a:lnTo>
                      <a:cubicBezTo>
                        <a:pt x="41203" y="13542"/>
                        <a:pt x="41203" y="12389"/>
                        <a:pt x="40050" y="11237"/>
                      </a:cubicBezTo>
                      <a:lnTo>
                        <a:pt x="21610" y="864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11708457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867" name="Freeform: Shape 4866">
                  <a:extLst>
                    <a:ext uri="{FF2B5EF4-FFF2-40B4-BE49-F238E27FC236}">
                      <a16:creationId xmlns:a16="http://schemas.microsoft.com/office/drawing/2014/main" id="{ABD10D40-B96F-A8D2-E3B2-3BF9E16F42F1}"/>
                    </a:ext>
                  </a:extLst>
                </p:cNvPr>
                <p:cNvSpPr/>
                <p:nvPr/>
              </p:nvSpPr>
              <p:spPr>
                <a:xfrm>
                  <a:off x="8714249" y="8679276"/>
                  <a:ext cx="40914" cy="23626"/>
                </a:xfrm>
                <a:custGeom>
                  <a:avLst/>
                  <a:gdLst>
                    <a:gd name="connsiteX0" fmla="*/ 21610 w 40914"/>
                    <a:gd name="connsiteY0" fmla="*/ 864 h 23626"/>
                    <a:gd name="connsiteX1" fmla="*/ 15847 w 40914"/>
                    <a:gd name="connsiteY1" fmla="*/ 864 h 23626"/>
                    <a:gd name="connsiteX2" fmla="*/ 864 w 40914"/>
                    <a:gd name="connsiteY2" fmla="*/ 8932 h 23626"/>
                    <a:gd name="connsiteX3" fmla="*/ 864 w 40914"/>
                    <a:gd name="connsiteY3" fmla="*/ 12389 h 23626"/>
                    <a:gd name="connsiteX4" fmla="*/ 19305 w 40914"/>
                    <a:gd name="connsiteY4" fmla="*/ 22762 h 23626"/>
                    <a:gd name="connsiteX5" fmla="*/ 25068 w 40914"/>
                    <a:gd name="connsiteY5" fmla="*/ 22762 h 23626"/>
                    <a:gd name="connsiteX6" fmla="*/ 40050 w 40914"/>
                    <a:gd name="connsiteY6" fmla="*/ 14695 h 23626"/>
                    <a:gd name="connsiteX7" fmla="*/ 40050 w 40914"/>
                    <a:gd name="connsiteY7" fmla="*/ 11237 h 23626"/>
                    <a:gd name="connsiteX8" fmla="*/ 21610 w 40914"/>
                    <a:gd name="connsiteY8" fmla="*/ 864 h 236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0914" h="23626">
                      <a:moveTo>
                        <a:pt x="21610" y="864"/>
                      </a:moveTo>
                      <a:cubicBezTo>
                        <a:pt x="20457" y="-288"/>
                        <a:pt x="18152" y="-288"/>
                        <a:pt x="15847" y="864"/>
                      </a:cubicBezTo>
                      <a:lnTo>
                        <a:pt x="864" y="8932"/>
                      </a:lnTo>
                      <a:cubicBezTo>
                        <a:pt x="-288" y="10085"/>
                        <a:pt x="-288" y="11237"/>
                        <a:pt x="864" y="12389"/>
                      </a:cubicBezTo>
                      <a:lnTo>
                        <a:pt x="19305" y="22762"/>
                      </a:lnTo>
                      <a:cubicBezTo>
                        <a:pt x="20457" y="23915"/>
                        <a:pt x="22762" y="23915"/>
                        <a:pt x="25068" y="22762"/>
                      </a:cubicBezTo>
                      <a:lnTo>
                        <a:pt x="40050" y="14695"/>
                      </a:lnTo>
                      <a:cubicBezTo>
                        <a:pt x="41203" y="13542"/>
                        <a:pt x="41203" y="12389"/>
                        <a:pt x="40050" y="11237"/>
                      </a:cubicBezTo>
                      <a:lnTo>
                        <a:pt x="21610" y="864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11708457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868" name="Freeform: Shape 4867">
                  <a:extLst>
                    <a:ext uri="{FF2B5EF4-FFF2-40B4-BE49-F238E27FC236}">
                      <a16:creationId xmlns:a16="http://schemas.microsoft.com/office/drawing/2014/main" id="{325F08B3-DC14-63AE-200A-749645C72980}"/>
                    </a:ext>
                  </a:extLst>
                </p:cNvPr>
                <p:cNvSpPr/>
                <p:nvPr/>
              </p:nvSpPr>
              <p:spPr>
                <a:xfrm>
                  <a:off x="8740757" y="8694259"/>
                  <a:ext cx="40914" cy="23626"/>
                </a:xfrm>
                <a:custGeom>
                  <a:avLst/>
                  <a:gdLst>
                    <a:gd name="connsiteX0" fmla="*/ 21610 w 40914"/>
                    <a:gd name="connsiteY0" fmla="*/ 865 h 23626"/>
                    <a:gd name="connsiteX1" fmla="*/ 15847 w 40914"/>
                    <a:gd name="connsiteY1" fmla="*/ 865 h 23626"/>
                    <a:gd name="connsiteX2" fmla="*/ 864 w 40914"/>
                    <a:gd name="connsiteY2" fmla="*/ 8932 h 23626"/>
                    <a:gd name="connsiteX3" fmla="*/ 864 w 40914"/>
                    <a:gd name="connsiteY3" fmla="*/ 12390 h 23626"/>
                    <a:gd name="connsiteX4" fmla="*/ 19305 w 40914"/>
                    <a:gd name="connsiteY4" fmla="*/ 22762 h 23626"/>
                    <a:gd name="connsiteX5" fmla="*/ 25068 w 40914"/>
                    <a:gd name="connsiteY5" fmla="*/ 22762 h 23626"/>
                    <a:gd name="connsiteX6" fmla="*/ 40050 w 40914"/>
                    <a:gd name="connsiteY6" fmla="*/ 14694 h 23626"/>
                    <a:gd name="connsiteX7" fmla="*/ 40050 w 40914"/>
                    <a:gd name="connsiteY7" fmla="*/ 11237 h 23626"/>
                    <a:gd name="connsiteX8" fmla="*/ 21610 w 40914"/>
                    <a:gd name="connsiteY8" fmla="*/ 865 h 236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0914" h="23626">
                      <a:moveTo>
                        <a:pt x="21610" y="865"/>
                      </a:moveTo>
                      <a:cubicBezTo>
                        <a:pt x="20458" y="-288"/>
                        <a:pt x="18152" y="-288"/>
                        <a:pt x="15847" y="865"/>
                      </a:cubicBezTo>
                      <a:lnTo>
                        <a:pt x="864" y="8932"/>
                      </a:lnTo>
                      <a:cubicBezTo>
                        <a:pt x="-288" y="10085"/>
                        <a:pt x="-288" y="11237"/>
                        <a:pt x="864" y="12390"/>
                      </a:cubicBezTo>
                      <a:lnTo>
                        <a:pt x="19305" y="22762"/>
                      </a:lnTo>
                      <a:cubicBezTo>
                        <a:pt x="20458" y="23915"/>
                        <a:pt x="22762" y="23915"/>
                        <a:pt x="25068" y="22762"/>
                      </a:cubicBezTo>
                      <a:lnTo>
                        <a:pt x="40050" y="14694"/>
                      </a:lnTo>
                      <a:cubicBezTo>
                        <a:pt x="41203" y="13542"/>
                        <a:pt x="41203" y="12390"/>
                        <a:pt x="40050" y="11237"/>
                      </a:cubicBezTo>
                      <a:lnTo>
                        <a:pt x="21610" y="86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11708458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869" name="Freeform: Shape 4868">
                  <a:extLst>
                    <a:ext uri="{FF2B5EF4-FFF2-40B4-BE49-F238E27FC236}">
                      <a16:creationId xmlns:a16="http://schemas.microsoft.com/office/drawing/2014/main" id="{D7CA3CCB-A99D-C6ED-F38B-480137FEC14A}"/>
                    </a:ext>
                  </a:extLst>
                </p:cNvPr>
                <p:cNvSpPr/>
                <p:nvPr/>
              </p:nvSpPr>
              <p:spPr>
                <a:xfrm>
                  <a:off x="8767265" y="8709242"/>
                  <a:ext cx="40914" cy="23626"/>
                </a:xfrm>
                <a:custGeom>
                  <a:avLst/>
                  <a:gdLst>
                    <a:gd name="connsiteX0" fmla="*/ 21610 w 40914"/>
                    <a:gd name="connsiteY0" fmla="*/ 865 h 23626"/>
                    <a:gd name="connsiteX1" fmla="*/ 15847 w 40914"/>
                    <a:gd name="connsiteY1" fmla="*/ 865 h 23626"/>
                    <a:gd name="connsiteX2" fmla="*/ 864 w 40914"/>
                    <a:gd name="connsiteY2" fmla="*/ 8933 h 23626"/>
                    <a:gd name="connsiteX3" fmla="*/ 864 w 40914"/>
                    <a:gd name="connsiteY3" fmla="*/ 12390 h 23626"/>
                    <a:gd name="connsiteX4" fmla="*/ 19305 w 40914"/>
                    <a:gd name="connsiteY4" fmla="*/ 22762 h 23626"/>
                    <a:gd name="connsiteX5" fmla="*/ 25067 w 40914"/>
                    <a:gd name="connsiteY5" fmla="*/ 22762 h 23626"/>
                    <a:gd name="connsiteX6" fmla="*/ 40050 w 40914"/>
                    <a:gd name="connsiteY6" fmla="*/ 14695 h 23626"/>
                    <a:gd name="connsiteX7" fmla="*/ 40050 w 40914"/>
                    <a:gd name="connsiteY7" fmla="*/ 11237 h 23626"/>
                    <a:gd name="connsiteX8" fmla="*/ 21610 w 40914"/>
                    <a:gd name="connsiteY8" fmla="*/ 865 h 236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0914" h="23626">
                      <a:moveTo>
                        <a:pt x="21610" y="865"/>
                      </a:moveTo>
                      <a:cubicBezTo>
                        <a:pt x="20457" y="-288"/>
                        <a:pt x="18152" y="-288"/>
                        <a:pt x="15847" y="865"/>
                      </a:cubicBezTo>
                      <a:lnTo>
                        <a:pt x="864" y="8933"/>
                      </a:lnTo>
                      <a:cubicBezTo>
                        <a:pt x="-288" y="10085"/>
                        <a:pt x="-288" y="11237"/>
                        <a:pt x="864" y="12390"/>
                      </a:cubicBezTo>
                      <a:lnTo>
                        <a:pt x="19305" y="22762"/>
                      </a:lnTo>
                      <a:cubicBezTo>
                        <a:pt x="20457" y="23915"/>
                        <a:pt x="22762" y="23915"/>
                        <a:pt x="25067" y="22762"/>
                      </a:cubicBezTo>
                      <a:lnTo>
                        <a:pt x="40050" y="14695"/>
                      </a:lnTo>
                      <a:cubicBezTo>
                        <a:pt x="41203" y="13542"/>
                        <a:pt x="41203" y="12390"/>
                        <a:pt x="40050" y="11237"/>
                      </a:cubicBezTo>
                      <a:lnTo>
                        <a:pt x="21610" y="86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11708461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870" name="Freeform: Shape 4869">
                  <a:extLst>
                    <a:ext uri="{FF2B5EF4-FFF2-40B4-BE49-F238E27FC236}">
                      <a16:creationId xmlns:a16="http://schemas.microsoft.com/office/drawing/2014/main" id="{9800C195-6F54-29F8-C311-FAB8B064818F}"/>
                    </a:ext>
                  </a:extLst>
                </p:cNvPr>
                <p:cNvSpPr/>
                <p:nvPr/>
              </p:nvSpPr>
              <p:spPr>
                <a:xfrm>
                  <a:off x="8793773" y="8723072"/>
                  <a:ext cx="40914" cy="23626"/>
                </a:xfrm>
                <a:custGeom>
                  <a:avLst/>
                  <a:gdLst>
                    <a:gd name="connsiteX0" fmla="*/ 21610 w 40914"/>
                    <a:gd name="connsiteY0" fmla="*/ 865 h 23626"/>
                    <a:gd name="connsiteX1" fmla="*/ 15847 w 40914"/>
                    <a:gd name="connsiteY1" fmla="*/ 865 h 23626"/>
                    <a:gd name="connsiteX2" fmla="*/ 864 w 40914"/>
                    <a:gd name="connsiteY2" fmla="*/ 8932 h 23626"/>
                    <a:gd name="connsiteX3" fmla="*/ 864 w 40914"/>
                    <a:gd name="connsiteY3" fmla="*/ 12390 h 23626"/>
                    <a:gd name="connsiteX4" fmla="*/ 19305 w 40914"/>
                    <a:gd name="connsiteY4" fmla="*/ 22762 h 23626"/>
                    <a:gd name="connsiteX5" fmla="*/ 25068 w 40914"/>
                    <a:gd name="connsiteY5" fmla="*/ 22762 h 23626"/>
                    <a:gd name="connsiteX6" fmla="*/ 40050 w 40914"/>
                    <a:gd name="connsiteY6" fmla="*/ 14694 h 23626"/>
                    <a:gd name="connsiteX7" fmla="*/ 40050 w 40914"/>
                    <a:gd name="connsiteY7" fmla="*/ 11237 h 23626"/>
                    <a:gd name="connsiteX8" fmla="*/ 21610 w 40914"/>
                    <a:gd name="connsiteY8" fmla="*/ 865 h 236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0914" h="23626">
                      <a:moveTo>
                        <a:pt x="21610" y="865"/>
                      </a:moveTo>
                      <a:cubicBezTo>
                        <a:pt x="20458" y="-288"/>
                        <a:pt x="18152" y="-288"/>
                        <a:pt x="15847" y="865"/>
                      </a:cubicBezTo>
                      <a:lnTo>
                        <a:pt x="864" y="8932"/>
                      </a:lnTo>
                      <a:cubicBezTo>
                        <a:pt x="-288" y="10085"/>
                        <a:pt x="-288" y="11237"/>
                        <a:pt x="864" y="12390"/>
                      </a:cubicBezTo>
                      <a:lnTo>
                        <a:pt x="19305" y="22762"/>
                      </a:lnTo>
                      <a:cubicBezTo>
                        <a:pt x="20458" y="23915"/>
                        <a:pt x="22762" y="23915"/>
                        <a:pt x="25068" y="22762"/>
                      </a:cubicBezTo>
                      <a:lnTo>
                        <a:pt x="40050" y="14694"/>
                      </a:lnTo>
                      <a:cubicBezTo>
                        <a:pt x="41203" y="13542"/>
                        <a:pt x="41203" y="12390"/>
                        <a:pt x="40050" y="11237"/>
                      </a:cubicBezTo>
                      <a:lnTo>
                        <a:pt x="21610" y="86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11708459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871" name="Freeform: Shape 4870">
                  <a:extLst>
                    <a:ext uri="{FF2B5EF4-FFF2-40B4-BE49-F238E27FC236}">
                      <a16:creationId xmlns:a16="http://schemas.microsoft.com/office/drawing/2014/main" id="{C348E338-696E-25DC-4340-F8675CE8D9BA}"/>
                    </a:ext>
                  </a:extLst>
                </p:cNvPr>
                <p:cNvSpPr/>
                <p:nvPr/>
              </p:nvSpPr>
              <p:spPr>
                <a:xfrm>
                  <a:off x="8820282" y="8738055"/>
                  <a:ext cx="40914" cy="23626"/>
                </a:xfrm>
                <a:custGeom>
                  <a:avLst/>
                  <a:gdLst>
                    <a:gd name="connsiteX0" fmla="*/ 21610 w 40914"/>
                    <a:gd name="connsiteY0" fmla="*/ 865 h 23626"/>
                    <a:gd name="connsiteX1" fmla="*/ 15847 w 40914"/>
                    <a:gd name="connsiteY1" fmla="*/ 865 h 23626"/>
                    <a:gd name="connsiteX2" fmla="*/ 864 w 40914"/>
                    <a:gd name="connsiteY2" fmla="*/ 8933 h 23626"/>
                    <a:gd name="connsiteX3" fmla="*/ 864 w 40914"/>
                    <a:gd name="connsiteY3" fmla="*/ 12390 h 23626"/>
                    <a:gd name="connsiteX4" fmla="*/ 19305 w 40914"/>
                    <a:gd name="connsiteY4" fmla="*/ 22762 h 23626"/>
                    <a:gd name="connsiteX5" fmla="*/ 25067 w 40914"/>
                    <a:gd name="connsiteY5" fmla="*/ 22762 h 23626"/>
                    <a:gd name="connsiteX6" fmla="*/ 40050 w 40914"/>
                    <a:gd name="connsiteY6" fmla="*/ 14695 h 23626"/>
                    <a:gd name="connsiteX7" fmla="*/ 40050 w 40914"/>
                    <a:gd name="connsiteY7" fmla="*/ 11237 h 23626"/>
                    <a:gd name="connsiteX8" fmla="*/ 21610 w 40914"/>
                    <a:gd name="connsiteY8" fmla="*/ 865 h 236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0914" h="23626">
                      <a:moveTo>
                        <a:pt x="21610" y="865"/>
                      </a:moveTo>
                      <a:cubicBezTo>
                        <a:pt x="20457" y="-288"/>
                        <a:pt x="18152" y="-288"/>
                        <a:pt x="15847" y="865"/>
                      </a:cubicBezTo>
                      <a:lnTo>
                        <a:pt x="864" y="8933"/>
                      </a:lnTo>
                      <a:cubicBezTo>
                        <a:pt x="-288" y="10085"/>
                        <a:pt x="-288" y="11237"/>
                        <a:pt x="864" y="12390"/>
                      </a:cubicBezTo>
                      <a:lnTo>
                        <a:pt x="19305" y="22762"/>
                      </a:lnTo>
                      <a:cubicBezTo>
                        <a:pt x="20457" y="23915"/>
                        <a:pt x="22762" y="23915"/>
                        <a:pt x="25067" y="22762"/>
                      </a:cubicBezTo>
                      <a:lnTo>
                        <a:pt x="40050" y="14695"/>
                      </a:lnTo>
                      <a:cubicBezTo>
                        <a:pt x="41203" y="13542"/>
                        <a:pt x="41203" y="12390"/>
                        <a:pt x="40050" y="11237"/>
                      </a:cubicBezTo>
                      <a:lnTo>
                        <a:pt x="21610" y="86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11708462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872" name="Freeform: Shape 4871">
                  <a:extLst>
                    <a:ext uri="{FF2B5EF4-FFF2-40B4-BE49-F238E27FC236}">
                      <a16:creationId xmlns:a16="http://schemas.microsoft.com/office/drawing/2014/main" id="{7455B669-6BA7-66DE-E2F9-C5665EB5D58C}"/>
                    </a:ext>
                  </a:extLst>
                </p:cNvPr>
                <p:cNvSpPr/>
                <p:nvPr/>
              </p:nvSpPr>
              <p:spPr>
                <a:xfrm>
                  <a:off x="8846790" y="8753038"/>
                  <a:ext cx="62812" cy="35151"/>
                </a:xfrm>
                <a:custGeom>
                  <a:avLst/>
                  <a:gdLst>
                    <a:gd name="connsiteX0" fmla="*/ 21610 w 62812"/>
                    <a:gd name="connsiteY0" fmla="*/ 864 h 35151"/>
                    <a:gd name="connsiteX1" fmla="*/ 15847 w 62812"/>
                    <a:gd name="connsiteY1" fmla="*/ 864 h 35151"/>
                    <a:gd name="connsiteX2" fmla="*/ 864 w 62812"/>
                    <a:gd name="connsiteY2" fmla="*/ 8932 h 35151"/>
                    <a:gd name="connsiteX3" fmla="*/ 864 w 62812"/>
                    <a:gd name="connsiteY3" fmla="*/ 12389 h 35151"/>
                    <a:gd name="connsiteX4" fmla="*/ 41203 w 62812"/>
                    <a:gd name="connsiteY4" fmla="*/ 34288 h 35151"/>
                    <a:gd name="connsiteX5" fmla="*/ 46965 w 62812"/>
                    <a:gd name="connsiteY5" fmla="*/ 34288 h 35151"/>
                    <a:gd name="connsiteX6" fmla="*/ 61948 w 62812"/>
                    <a:gd name="connsiteY6" fmla="*/ 26220 h 35151"/>
                    <a:gd name="connsiteX7" fmla="*/ 61948 w 62812"/>
                    <a:gd name="connsiteY7" fmla="*/ 22762 h 35151"/>
                    <a:gd name="connsiteX8" fmla="*/ 21610 w 62812"/>
                    <a:gd name="connsiteY8" fmla="*/ 864 h 351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62812" h="35151">
                      <a:moveTo>
                        <a:pt x="21610" y="864"/>
                      </a:moveTo>
                      <a:cubicBezTo>
                        <a:pt x="20457" y="-288"/>
                        <a:pt x="18152" y="-288"/>
                        <a:pt x="15847" y="864"/>
                      </a:cubicBezTo>
                      <a:lnTo>
                        <a:pt x="864" y="8932"/>
                      </a:lnTo>
                      <a:cubicBezTo>
                        <a:pt x="-288" y="10084"/>
                        <a:pt x="-288" y="11237"/>
                        <a:pt x="864" y="12389"/>
                      </a:cubicBezTo>
                      <a:lnTo>
                        <a:pt x="41203" y="34288"/>
                      </a:lnTo>
                      <a:cubicBezTo>
                        <a:pt x="42355" y="35440"/>
                        <a:pt x="44660" y="35440"/>
                        <a:pt x="46965" y="34288"/>
                      </a:cubicBezTo>
                      <a:lnTo>
                        <a:pt x="61948" y="26220"/>
                      </a:lnTo>
                      <a:cubicBezTo>
                        <a:pt x="63101" y="25067"/>
                        <a:pt x="63101" y="23915"/>
                        <a:pt x="61948" y="22762"/>
                      </a:cubicBezTo>
                      <a:lnTo>
                        <a:pt x="21610" y="864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11708462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873" name="Freeform: Shape 4872">
                  <a:extLst>
                    <a:ext uri="{FF2B5EF4-FFF2-40B4-BE49-F238E27FC236}">
                      <a16:creationId xmlns:a16="http://schemas.microsoft.com/office/drawing/2014/main" id="{3228F439-8865-1D9F-58C5-04717155D4D1}"/>
                    </a:ext>
                  </a:extLst>
                </p:cNvPr>
                <p:cNvSpPr/>
                <p:nvPr/>
              </p:nvSpPr>
              <p:spPr>
                <a:xfrm>
                  <a:off x="8578251" y="8628565"/>
                  <a:ext cx="40914" cy="23626"/>
                </a:xfrm>
                <a:custGeom>
                  <a:avLst/>
                  <a:gdLst>
                    <a:gd name="connsiteX0" fmla="*/ 21610 w 40914"/>
                    <a:gd name="connsiteY0" fmla="*/ 865 h 23626"/>
                    <a:gd name="connsiteX1" fmla="*/ 15847 w 40914"/>
                    <a:gd name="connsiteY1" fmla="*/ 865 h 23626"/>
                    <a:gd name="connsiteX2" fmla="*/ 864 w 40914"/>
                    <a:gd name="connsiteY2" fmla="*/ 8933 h 23626"/>
                    <a:gd name="connsiteX3" fmla="*/ 864 w 40914"/>
                    <a:gd name="connsiteY3" fmla="*/ 12390 h 23626"/>
                    <a:gd name="connsiteX4" fmla="*/ 19305 w 40914"/>
                    <a:gd name="connsiteY4" fmla="*/ 22762 h 23626"/>
                    <a:gd name="connsiteX5" fmla="*/ 25067 w 40914"/>
                    <a:gd name="connsiteY5" fmla="*/ 22762 h 23626"/>
                    <a:gd name="connsiteX6" fmla="*/ 40050 w 40914"/>
                    <a:gd name="connsiteY6" fmla="*/ 14695 h 23626"/>
                    <a:gd name="connsiteX7" fmla="*/ 40050 w 40914"/>
                    <a:gd name="connsiteY7" fmla="*/ 11237 h 23626"/>
                    <a:gd name="connsiteX8" fmla="*/ 21610 w 40914"/>
                    <a:gd name="connsiteY8" fmla="*/ 865 h 236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0914" h="23626">
                      <a:moveTo>
                        <a:pt x="21610" y="865"/>
                      </a:moveTo>
                      <a:cubicBezTo>
                        <a:pt x="20457" y="-288"/>
                        <a:pt x="18152" y="-288"/>
                        <a:pt x="15847" y="865"/>
                      </a:cubicBezTo>
                      <a:lnTo>
                        <a:pt x="864" y="8933"/>
                      </a:lnTo>
                      <a:cubicBezTo>
                        <a:pt x="-288" y="10085"/>
                        <a:pt x="-288" y="11237"/>
                        <a:pt x="864" y="12390"/>
                      </a:cubicBezTo>
                      <a:lnTo>
                        <a:pt x="19305" y="22762"/>
                      </a:lnTo>
                      <a:cubicBezTo>
                        <a:pt x="20457" y="23915"/>
                        <a:pt x="22762" y="23915"/>
                        <a:pt x="25067" y="22762"/>
                      </a:cubicBezTo>
                      <a:lnTo>
                        <a:pt x="40050" y="14695"/>
                      </a:lnTo>
                      <a:cubicBezTo>
                        <a:pt x="41203" y="13542"/>
                        <a:pt x="41203" y="12390"/>
                        <a:pt x="40050" y="11237"/>
                      </a:cubicBezTo>
                      <a:lnTo>
                        <a:pt x="21610" y="86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11708457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874" name="Freeform: Shape 4873">
                  <a:extLst>
                    <a:ext uri="{FF2B5EF4-FFF2-40B4-BE49-F238E27FC236}">
                      <a16:creationId xmlns:a16="http://schemas.microsoft.com/office/drawing/2014/main" id="{5F7E4EDC-8BA8-FDC4-DB5F-B27AED3D48AD}"/>
                    </a:ext>
                  </a:extLst>
                </p:cNvPr>
                <p:cNvSpPr/>
                <p:nvPr/>
              </p:nvSpPr>
              <p:spPr>
                <a:xfrm>
                  <a:off x="8604759" y="8642395"/>
                  <a:ext cx="40914" cy="23626"/>
                </a:xfrm>
                <a:custGeom>
                  <a:avLst/>
                  <a:gdLst>
                    <a:gd name="connsiteX0" fmla="*/ 21610 w 40914"/>
                    <a:gd name="connsiteY0" fmla="*/ 865 h 23626"/>
                    <a:gd name="connsiteX1" fmla="*/ 15847 w 40914"/>
                    <a:gd name="connsiteY1" fmla="*/ 865 h 23626"/>
                    <a:gd name="connsiteX2" fmla="*/ 864 w 40914"/>
                    <a:gd name="connsiteY2" fmla="*/ 8932 h 23626"/>
                    <a:gd name="connsiteX3" fmla="*/ 864 w 40914"/>
                    <a:gd name="connsiteY3" fmla="*/ 12390 h 23626"/>
                    <a:gd name="connsiteX4" fmla="*/ 19305 w 40914"/>
                    <a:gd name="connsiteY4" fmla="*/ 22762 h 23626"/>
                    <a:gd name="connsiteX5" fmla="*/ 25068 w 40914"/>
                    <a:gd name="connsiteY5" fmla="*/ 22762 h 23626"/>
                    <a:gd name="connsiteX6" fmla="*/ 40050 w 40914"/>
                    <a:gd name="connsiteY6" fmla="*/ 14694 h 23626"/>
                    <a:gd name="connsiteX7" fmla="*/ 40050 w 40914"/>
                    <a:gd name="connsiteY7" fmla="*/ 11237 h 23626"/>
                    <a:gd name="connsiteX8" fmla="*/ 21610 w 40914"/>
                    <a:gd name="connsiteY8" fmla="*/ 865 h 236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0914" h="23626">
                      <a:moveTo>
                        <a:pt x="21610" y="865"/>
                      </a:moveTo>
                      <a:cubicBezTo>
                        <a:pt x="20457" y="-288"/>
                        <a:pt x="18152" y="-288"/>
                        <a:pt x="15847" y="865"/>
                      </a:cubicBezTo>
                      <a:lnTo>
                        <a:pt x="864" y="8932"/>
                      </a:lnTo>
                      <a:cubicBezTo>
                        <a:pt x="-288" y="10085"/>
                        <a:pt x="-288" y="11237"/>
                        <a:pt x="864" y="12390"/>
                      </a:cubicBezTo>
                      <a:lnTo>
                        <a:pt x="19305" y="22762"/>
                      </a:lnTo>
                      <a:cubicBezTo>
                        <a:pt x="20457" y="23915"/>
                        <a:pt x="22762" y="23915"/>
                        <a:pt x="25068" y="22762"/>
                      </a:cubicBezTo>
                      <a:lnTo>
                        <a:pt x="40050" y="14694"/>
                      </a:lnTo>
                      <a:cubicBezTo>
                        <a:pt x="41203" y="13542"/>
                        <a:pt x="41203" y="12390"/>
                        <a:pt x="40050" y="11237"/>
                      </a:cubicBezTo>
                      <a:lnTo>
                        <a:pt x="21610" y="86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11708458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875" name="Freeform: Shape 4874">
                  <a:extLst>
                    <a:ext uri="{FF2B5EF4-FFF2-40B4-BE49-F238E27FC236}">
                      <a16:creationId xmlns:a16="http://schemas.microsoft.com/office/drawing/2014/main" id="{C02EFAB7-7F3E-63CB-C113-94A97928EAE8}"/>
                    </a:ext>
                  </a:extLst>
                </p:cNvPr>
                <p:cNvSpPr/>
                <p:nvPr/>
              </p:nvSpPr>
              <p:spPr>
                <a:xfrm>
                  <a:off x="8631267" y="8657378"/>
                  <a:ext cx="40914" cy="23626"/>
                </a:xfrm>
                <a:custGeom>
                  <a:avLst/>
                  <a:gdLst>
                    <a:gd name="connsiteX0" fmla="*/ 21610 w 40914"/>
                    <a:gd name="connsiteY0" fmla="*/ 865 h 23626"/>
                    <a:gd name="connsiteX1" fmla="*/ 15847 w 40914"/>
                    <a:gd name="connsiteY1" fmla="*/ 865 h 23626"/>
                    <a:gd name="connsiteX2" fmla="*/ 864 w 40914"/>
                    <a:gd name="connsiteY2" fmla="*/ 8933 h 23626"/>
                    <a:gd name="connsiteX3" fmla="*/ 864 w 40914"/>
                    <a:gd name="connsiteY3" fmla="*/ 12390 h 23626"/>
                    <a:gd name="connsiteX4" fmla="*/ 19305 w 40914"/>
                    <a:gd name="connsiteY4" fmla="*/ 22762 h 23626"/>
                    <a:gd name="connsiteX5" fmla="*/ 25068 w 40914"/>
                    <a:gd name="connsiteY5" fmla="*/ 22762 h 23626"/>
                    <a:gd name="connsiteX6" fmla="*/ 40050 w 40914"/>
                    <a:gd name="connsiteY6" fmla="*/ 14695 h 23626"/>
                    <a:gd name="connsiteX7" fmla="*/ 40050 w 40914"/>
                    <a:gd name="connsiteY7" fmla="*/ 11237 h 23626"/>
                    <a:gd name="connsiteX8" fmla="*/ 21610 w 40914"/>
                    <a:gd name="connsiteY8" fmla="*/ 865 h 236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0914" h="23626">
                      <a:moveTo>
                        <a:pt x="21610" y="865"/>
                      </a:moveTo>
                      <a:cubicBezTo>
                        <a:pt x="20458" y="-288"/>
                        <a:pt x="18152" y="-288"/>
                        <a:pt x="15847" y="865"/>
                      </a:cubicBezTo>
                      <a:lnTo>
                        <a:pt x="864" y="8933"/>
                      </a:lnTo>
                      <a:cubicBezTo>
                        <a:pt x="-288" y="10085"/>
                        <a:pt x="-288" y="11237"/>
                        <a:pt x="864" y="12390"/>
                      </a:cubicBezTo>
                      <a:lnTo>
                        <a:pt x="19305" y="22762"/>
                      </a:lnTo>
                      <a:cubicBezTo>
                        <a:pt x="20458" y="23915"/>
                        <a:pt x="22762" y="23915"/>
                        <a:pt x="25068" y="22762"/>
                      </a:cubicBezTo>
                      <a:lnTo>
                        <a:pt x="40050" y="14695"/>
                      </a:lnTo>
                      <a:cubicBezTo>
                        <a:pt x="41203" y="13542"/>
                        <a:pt x="41203" y="12390"/>
                        <a:pt x="40050" y="11237"/>
                      </a:cubicBezTo>
                      <a:lnTo>
                        <a:pt x="21610" y="86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11708458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876" name="Freeform: Shape 4875">
                  <a:extLst>
                    <a:ext uri="{FF2B5EF4-FFF2-40B4-BE49-F238E27FC236}">
                      <a16:creationId xmlns:a16="http://schemas.microsoft.com/office/drawing/2014/main" id="{650606CE-68CE-94EE-DA15-903877954E80}"/>
                    </a:ext>
                  </a:extLst>
                </p:cNvPr>
                <p:cNvSpPr/>
                <p:nvPr/>
              </p:nvSpPr>
              <p:spPr>
                <a:xfrm>
                  <a:off x="8657776" y="8672361"/>
                  <a:ext cx="40914" cy="23626"/>
                </a:xfrm>
                <a:custGeom>
                  <a:avLst/>
                  <a:gdLst>
                    <a:gd name="connsiteX0" fmla="*/ 21610 w 40914"/>
                    <a:gd name="connsiteY0" fmla="*/ 864 h 23626"/>
                    <a:gd name="connsiteX1" fmla="*/ 15847 w 40914"/>
                    <a:gd name="connsiteY1" fmla="*/ 864 h 23626"/>
                    <a:gd name="connsiteX2" fmla="*/ 864 w 40914"/>
                    <a:gd name="connsiteY2" fmla="*/ 8932 h 23626"/>
                    <a:gd name="connsiteX3" fmla="*/ 864 w 40914"/>
                    <a:gd name="connsiteY3" fmla="*/ 12389 h 23626"/>
                    <a:gd name="connsiteX4" fmla="*/ 19305 w 40914"/>
                    <a:gd name="connsiteY4" fmla="*/ 22762 h 23626"/>
                    <a:gd name="connsiteX5" fmla="*/ 25067 w 40914"/>
                    <a:gd name="connsiteY5" fmla="*/ 22762 h 23626"/>
                    <a:gd name="connsiteX6" fmla="*/ 40050 w 40914"/>
                    <a:gd name="connsiteY6" fmla="*/ 14695 h 23626"/>
                    <a:gd name="connsiteX7" fmla="*/ 40050 w 40914"/>
                    <a:gd name="connsiteY7" fmla="*/ 11237 h 23626"/>
                    <a:gd name="connsiteX8" fmla="*/ 21610 w 40914"/>
                    <a:gd name="connsiteY8" fmla="*/ 864 h 236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0914" h="23626">
                      <a:moveTo>
                        <a:pt x="21610" y="864"/>
                      </a:moveTo>
                      <a:cubicBezTo>
                        <a:pt x="20457" y="-288"/>
                        <a:pt x="18152" y="-288"/>
                        <a:pt x="15847" y="864"/>
                      </a:cubicBezTo>
                      <a:lnTo>
                        <a:pt x="864" y="8932"/>
                      </a:lnTo>
                      <a:cubicBezTo>
                        <a:pt x="-288" y="10084"/>
                        <a:pt x="-288" y="11237"/>
                        <a:pt x="864" y="12389"/>
                      </a:cubicBezTo>
                      <a:lnTo>
                        <a:pt x="19305" y="22762"/>
                      </a:lnTo>
                      <a:cubicBezTo>
                        <a:pt x="20457" y="23915"/>
                        <a:pt x="22762" y="23915"/>
                        <a:pt x="25067" y="22762"/>
                      </a:cubicBezTo>
                      <a:lnTo>
                        <a:pt x="40050" y="14695"/>
                      </a:lnTo>
                      <a:cubicBezTo>
                        <a:pt x="41203" y="13542"/>
                        <a:pt x="41203" y="12389"/>
                        <a:pt x="40050" y="11237"/>
                      </a:cubicBezTo>
                      <a:lnTo>
                        <a:pt x="21610" y="864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11708464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877" name="Freeform: Shape 4876">
                  <a:extLst>
                    <a:ext uri="{FF2B5EF4-FFF2-40B4-BE49-F238E27FC236}">
                      <a16:creationId xmlns:a16="http://schemas.microsoft.com/office/drawing/2014/main" id="{9ED5669A-01E3-623B-2340-36DEFAB4F41F}"/>
                    </a:ext>
                  </a:extLst>
                </p:cNvPr>
                <p:cNvSpPr/>
                <p:nvPr/>
              </p:nvSpPr>
              <p:spPr>
                <a:xfrm>
                  <a:off x="8684283" y="8686191"/>
                  <a:ext cx="40914" cy="23626"/>
                </a:xfrm>
                <a:custGeom>
                  <a:avLst/>
                  <a:gdLst>
                    <a:gd name="connsiteX0" fmla="*/ 21610 w 40914"/>
                    <a:gd name="connsiteY0" fmla="*/ 865 h 23626"/>
                    <a:gd name="connsiteX1" fmla="*/ 15847 w 40914"/>
                    <a:gd name="connsiteY1" fmla="*/ 865 h 23626"/>
                    <a:gd name="connsiteX2" fmla="*/ 864 w 40914"/>
                    <a:gd name="connsiteY2" fmla="*/ 8933 h 23626"/>
                    <a:gd name="connsiteX3" fmla="*/ 864 w 40914"/>
                    <a:gd name="connsiteY3" fmla="*/ 12390 h 23626"/>
                    <a:gd name="connsiteX4" fmla="*/ 19305 w 40914"/>
                    <a:gd name="connsiteY4" fmla="*/ 22762 h 23626"/>
                    <a:gd name="connsiteX5" fmla="*/ 25068 w 40914"/>
                    <a:gd name="connsiteY5" fmla="*/ 22762 h 23626"/>
                    <a:gd name="connsiteX6" fmla="*/ 40050 w 40914"/>
                    <a:gd name="connsiteY6" fmla="*/ 14695 h 23626"/>
                    <a:gd name="connsiteX7" fmla="*/ 40050 w 40914"/>
                    <a:gd name="connsiteY7" fmla="*/ 11237 h 23626"/>
                    <a:gd name="connsiteX8" fmla="*/ 21610 w 40914"/>
                    <a:gd name="connsiteY8" fmla="*/ 865 h 236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0914" h="23626">
                      <a:moveTo>
                        <a:pt x="21610" y="865"/>
                      </a:moveTo>
                      <a:cubicBezTo>
                        <a:pt x="20458" y="-288"/>
                        <a:pt x="18152" y="-288"/>
                        <a:pt x="15847" y="865"/>
                      </a:cubicBezTo>
                      <a:lnTo>
                        <a:pt x="864" y="8933"/>
                      </a:lnTo>
                      <a:cubicBezTo>
                        <a:pt x="-288" y="10085"/>
                        <a:pt x="-288" y="11237"/>
                        <a:pt x="864" y="12390"/>
                      </a:cubicBezTo>
                      <a:lnTo>
                        <a:pt x="19305" y="22762"/>
                      </a:lnTo>
                      <a:cubicBezTo>
                        <a:pt x="20458" y="23915"/>
                        <a:pt x="22762" y="23915"/>
                        <a:pt x="25068" y="22762"/>
                      </a:cubicBezTo>
                      <a:lnTo>
                        <a:pt x="40050" y="14695"/>
                      </a:lnTo>
                      <a:cubicBezTo>
                        <a:pt x="41203" y="13542"/>
                        <a:pt x="41203" y="12390"/>
                        <a:pt x="40050" y="11237"/>
                      </a:cubicBezTo>
                      <a:lnTo>
                        <a:pt x="21610" y="86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11708455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878" name="Freeform: Shape 4877">
                  <a:extLst>
                    <a:ext uri="{FF2B5EF4-FFF2-40B4-BE49-F238E27FC236}">
                      <a16:creationId xmlns:a16="http://schemas.microsoft.com/office/drawing/2014/main" id="{018245EB-97EE-4340-6624-C32336E4EA93}"/>
                    </a:ext>
                  </a:extLst>
                </p:cNvPr>
                <p:cNvSpPr/>
                <p:nvPr/>
              </p:nvSpPr>
              <p:spPr>
                <a:xfrm>
                  <a:off x="8710792" y="8701174"/>
                  <a:ext cx="40914" cy="23626"/>
                </a:xfrm>
                <a:custGeom>
                  <a:avLst/>
                  <a:gdLst>
                    <a:gd name="connsiteX0" fmla="*/ 21610 w 40914"/>
                    <a:gd name="connsiteY0" fmla="*/ 864 h 23626"/>
                    <a:gd name="connsiteX1" fmla="*/ 15847 w 40914"/>
                    <a:gd name="connsiteY1" fmla="*/ 864 h 23626"/>
                    <a:gd name="connsiteX2" fmla="*/ 864 w 40914"/>
                    <a:gd name="connsiteY2" fmla="*/ 8932 h 23626"/>
                    <a:gd name="connsiteX3" fmla="*/ 864 w 40914"/>
                    <a:gd name="connsiteY3" fmla="*/ 12389 h 23626"/>
                    <a:gd name="connsiteX4" fmla="*/ 19305 w 40914"/>
                    <a:gd name="connsiteY4" fmla="*/ 22762 h 23626"/>
                    <a:gd name="connsiteX5" fmla="*/ 25067 w 40914"/>
                    <a:gd name="connsiteY5" fmla="*/ 22762 h 23626"/>
                    <a:gd name="connsiteX6" fmla="*/ 40050 w 40914"/>
                    <a:gd name="connsiteY6" fmla="*/ 14695 h 23626"/>
                    <a:gd name="connsiteX7" fmla="*/ 40050 w 40914"/>
                    <a:gd name="connsiteY7" fmla="*/ 11237 h 23626"/>
                    <a:gd name="connsiteX8" fmla="*/ 21610 w 40914"/>
                    <a:gd name="connsiteY8" fmla="*/ 864 h 236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0914" h="23626">
                      <a:moveTo>
                        <a:pt x="21610" y="864"/>
                      </a:moveTo>
                      <a:cubicBezTo>
                        <a:pt x="20457" y="-288"/>
                        <a:pt x="18152" y="-288"/>
                        <a:pt x="15847" y="864"/>
                      </a:cubicBezTo>
                      <a:lnTo>
                        <a:pt x="864" y="8932"/>
                      </a:lnTo>
                      <a:cubicBezTo>
                        <a:pt x="-288" y="10084"/>
                        <a:pt x="-288" y="11237"/>
                        <a:pt x="864" y="12389"/>
                      </a:cubicBezTo>
                      <a:lnTo>
                        <a:pt x="19305" y="22762"/>
                      </a:lnTo>
                      <a:cubicBezTo>
                        <a:pt x="20457" y="23915"/>
                        <a:pt x="22762" y="23915"/>
                        <a:pt x="25067" y="22762"/>
                      </a:cubicBezTo>
                      <a:lnTo>
                        <a:pt x="40050" y="14695"/>
                      </a:lnTo>
                      <a:cubicBezTo>
                        <a:pt x="41203" y="13542"/>
                        <a:pt x="41203" y="12389"/>
                        <a:pt x="40050" y="11237"/>
                      </a:cubicBezTo>
                      <a:lnTo>
                        <a:pt x="21610" y="864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11708459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879" name="Freeform: Shape 4878">
                  <a:extLst>
                    <a:ext uri="{FF2B5EF4-FFF2-40B4-BE49-F238E27FC236}">
                      <a16:creationId xmlns:a16="http://schemas.microsoft.com/office/drawing/2014/main" id="{17EE366E-EB82-91AC-8DC6-D6701650E5DE}"/>
                    </a:ext>
                  </a:extLst>
                </p:cNvPr>
                <p:cNvSpPr/>
                <p:nvPr/>
              </p:nvSpPr>
              <p:spPr>
                <a:xfrm>
                  <a:off x="8736147" y="8716157"/>
                  <a:ext cx="40914" cy="23626"/>
                </a:xfrm>
                <a:custGeom>
                  <a:avLst/>
                  <a:gdLst>
                    <a:gd name="connsiteX0" fmla="*/ 21610 w 40914"/>
                    <a:gd name="connsiteY0" fmla="*/ 864 h 23626"/>
                    <a:gd name="connsiteX1" fmla="*/ 15847 w 40914"/>
                    <a:gd name="connsiteY1" fmla="*/ 864 h 23626"/>
                    <a:gd name="connsiteX2" fmla="*/ 864 w 40914"/>
                    <a:gd name="connsiteY2" fmla="*/ 8932 h 23626"/>
                    <a:gd name="connsiteX3" fmla="*/ 864 w 40914"/>
                    <a:gd name="connsiteY3" fmla="*/ 12389 h 23626"/>
                    <a:gd name="connsiteX4" fmla="*/ 19305 w 40914"/>
                    <a:gd name="connsiteY4" fmla="*/ 22762 h 23626"/>
                    <a:gd name="connsiteX5" fmla="*/ 25068 w 40914"/>
                    <a:gd name="connsiteY5" fmla="*/ 22762 h 23626"/>
                    <a:gd name="connsiteX6" fmla="*/ 40050 w 40914"/>
                    <a:gd name="connsiteY6" fmla="*/ 14695 h 23626"/>
                    <a:gd name="connsiteX7" fmla="*/ 40050 w 40914"/>
                    <a:gd name="connsiteY7" fmla="*/ 11237 h 23626"/>
                    <a:gd name="connsiteX8" fmla="*/ 21610 w 40914"/>
                    <a:gd name="connsiteY8" fmla="*/ 864 h 236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0914" h="23626">
                      <a:moveTo>
                        <a:pt x="21610" y="864"/>
                      </a:moveTo>
                      <a:cubicBezTo>
                        <a:pt x="20458" y="-288"/>
                        <a:pt x="18152" y="-288"/>
                        <a:pt x="15847" y="864"/>
                      </a:cubicBezTo>
                      <a:lnTo>
                        <a:pt x="864" y="8932"/>
                      </a:lnTo>
                      <a:cubicBezTo>
                        <a:pt x="-288" y="10084"/>
                        <a:pt x="-288" y="11237"/>
                        <a:pt x="864" y="12389"/>
                      </a:cubicBezTo>
                      <a:lnTo>
                        <a:pt x="19305" y="22762"/>
                      </a:lnTo>
                      <a:cubicBezTo>
                        <a:pt x="20458" y="23915"/>
                        <a:pt x="22762" y="23915"/>
                        <a:pt x="25068" y="22762"/>
                      </a:cubicBezTo>
                      <a:lnTo>
                        <a:pt x="40050" y="14695"/>
                      </a:lnTo>
                      <a:cubicBezTo>
                        <a:pt x="41203" y="13542"/>
                        <a:pt x="41203" y="12389"/>
                        <a:pt x="40050" y="11237"/>
                      </a:cubicBezTo>
                      <a:lnTo>
                        <a:pt x="21610" y="864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11708459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880" name="Freeform: Shape 4879">
                  <a:extLst>
                    <a:ext uri="{FF2B5EF4-FFF2-40B4-BE49-F238E27FC236}">
                      <a16:creationId xmlns:a16="http://schemas.microsoft.com/office/drawing/2014/main" id="{3D1DAB0B-46CD-2D60-B681-E616BFB34A0C}"/>
                    </a:ext>
                  </a:extLst>
                </p:cNvPr>
                <p:cNvSpPr/>
                <p:nvPr/>
              </p:nvSpPr>
              <p:spPr>
                <a:xfrm>
                  <a:off x="8762655" y="8731140"/>
                  <a:ext cx="40914" cy="23626"/>
                </a:xfrm>
                <a:custGeom>
                  <a:avLst/>
                  <a:gdLst>
                    <a:gd name="connsiteX0" fmla="*/ 21610 w 40914"/>
                    <a:gd name="connsiteY0" fmla="*/ 864 h 23626"/>
                    <a:gd name="connsiteX1" fmla="*/ 15847 w 40914"/>
                    <a:gd name="connsiteY1" fmla="*/ 864 h 23626"/>
                    <a:gd name="connsiteX2" fmla="*/ 864 w 40914"/>
                    <a:gd name="connsiteY2" fmla="*/ 8932 h 23626"/>
                    <a:gd name="connsiteX3" fmla="*/ 864 w 40914"/>
                    <a:gd name="connsiteY3" fmla="*/ 12389 h 23626"/>
                    <a:gd name="connsiteX4" fmla="*/ 19305 w 40914"/>
                    <a:gd name="connsiteY4" fmla="*/ 22762 h 23626"/>
                    <a:gd name="connsiteX5" fmla="*/ 25067 w 40914"/>
                    <a:gd name="connsiteY5" fmla="*/ 22762 h 23626"/>
                    <a:gd name="connsiteX6" fmla="*/ 40050 w 40914"/>
                    <a:gd name="connsiteY6" fmla="*/ 14695 h 23626"/>
                    <a:gd name="connsiteX7" fmla="*/ 40050 w 40914"/>
                    <a:gd name="connsiteY7" fmla="*/ 11237 h 23626"/>
                    <a:gd name="connsiteX8" fmla="*/ 21610 w 40914"/>
                    <a:gd name="connsiteY8" fmla="*/ 864 h 236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0914" h="23626">
                      <a:moveTo>
                        <a:pt x="21610" y="864"/>
                      </a:moveTo>
                      <a:cubicBezTo>
                        <a:pt x="20457" y="-288"/>
                        <a:pt x="18152" y="-288"/>
                        <a:pt x="15847" y="864"/>
                      </a:cubicBezTo>
                      <a:lnTo>
                        <a:pt x="864" y="8932"/>
                      </a:lnTo>
                      <a:cubicBezTo>
                        <a:pt x="-288" y="10085"/>
                        <a:pt x="-288" y="11237"/>
                        <a:pt x="864" y="12389"/>
                      </a:cubicBezTo>
                      <a:lnTo>
                        <a:pt x="19305" y="22762"/>
                      </a:lnTo>
                      <a:cubicBezTo>
                        <a:pt x="20457" y="23915"/>
                        <a:pt x="22762" y="23915"/>
                        <a:pt x="25067" y="22762"/>
                      </a:cubicBezTo>
                      <a:lnTo>
                        <a:pt x="40050" y="14695"/>
                      </a:lnTo>
                      <a:cubicBezTo>
                        <a:pt x="41203" y="13542"/>
                        <a:pt x="41203" y="12389"/>
                        <a:pt x="40050" y="11237"/>
                      </a:cubicBezTo>
                      <a:lnTo>
                        <a:pt x="21610" y="864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11708463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881" name="Freeform: Shape 4880">
                  <a:extLst>
                    <a:ext uri="{FF2B5EF4-FFF2-40B4-BE49-F238E27FC236}">
                      <a16:creationId xmlns:a16="http://schemas.microsoft.com/office/drawing/2014/main" id="{EEF06354-89B2-773B-90AD-28A49247910B}"/>
                    </a:ext>
                  </a:extLst>
                </p:cNvPr>
                <p:cNvSpPr/>
                <p:nvPr/>
              </p:nvSpPr>
              <p:spPr>
                <a:xfrm>
                  <a:off x="8789163" y="8744970"/>
                  <a:ext cx="40914" cy="23626"/>
                </a:xfrm>
                <a:custGeom>
                  <a:avLst/>
                  <a:gdLst>
                    <a:gd name="connsiteX0" fmla="*/ 21610 w 40914"/>
                    <a:gd name="connsiteY0" fmla="*/ 864 h 23626"/>
                    <a:gd name="connsiteX1" fmla="*/ 15847 w 40914"/>
                    <a:gd name="connsiteY1" fmla="*/ 864 h 23626"/>
                    <a:gd name="connsiteX2" fmla="*/ 864 w 40914"/>
                    <a:gd name="connsiteY2" fmla="*/ 8932 h 23626"/>
                    <a:gd name="connsiteX3" fmla="*/ 864 w 40914"/>
                    <a:gd name="connsiteY3" fmla="*/ 12389 h 23626"/>
                    <a:gd name="connsiteX4" fmla="*/ 19305 w 40914"/>
                    <a:gd name="connsiteY4" fmla="*/ 22762 h 23626"/>
                    <a:gd name="connsiteX5" fmla="*/ 25068 w 40914"/>
                    <a:gd name="connsiteY5" fmla="*/ 22762 h 23626"/>
                    <a:gd name="connsiteX6" fmla="*/ 40050 w 40914"/>
                    <a:gd name="connsiteY6" fmla="*/ 14695 h 23626"/>
                    <a:gd name="connsiteX7" fmla="*/ 40050 w 40914"/>
                    <a:gd name="connsiteY7" fmla="*/ 11237 h 23626"/>
                    <a:gd name="connsiteX8" fmla="*/ 21610 w 40914"/>
                    <a:gd name="connsiteY8" fmla="*/ 864 h 236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0914" h="23626">
                      <a:moveTo>
                        <a:pt x="21610" y="864"/>
                      </a:moveTo>
                      <a:cubicBezTo>
                        <a:pt x="20457" y="-288"/>
                        <a:pt x="18152" y="-288"/>
                        <a:pt x="15847" y="864"/>
                      </a:cubicBezTo>
                      <a:lnTo>
                        <a:pt x="864" y="8932"/>
                      </a:lnTo>
                      <a:cubicBezTo>
                        <a:pt x="-288" y="10084"/>
                        <a:pt x="-288" y="11237"/>
                        <a:pt x="864" y="12389"/>
                      </a:cubicBezTo>
                      <a:lnTo>
                        <a:pt x="19305" y="22762"/>
                      </a:lnTo>
                      <a:cubicBezTo>
                        <a:pt x="20457" y="23915"/>
                        <a:pt x="22762" y="23915"/>
                        <a:pt x="25068" y="22762"/>
                      </a:cubicBezTo>
                      <a:lnTo>
                        <a:pt x="40050" y="14695"/>
                      </a:lnTo>
                      <a:cubicBezTo>
                        <a:pt x="41203" y="13542"/>
                        <a:pt x="41203" y="12389"/>
                        <a:pt x="40050" y="11237"/>
                      </a:cubicBezTo>
                      <a:lnTo>
                        <a:pt x="21610" y="864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11708461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882" name="Freeform: Shape 4881">
                  <a:extLst>
                    <a:ext uri="{FF2B5EF4-FFF2-40B4-BE49-F238E27FC236}">
                      <a16:creationId xmlns:a16="http://schemas.microsoft.com/office/drawing/2014/main" id="{44B4D997-8E13-D19B-8DE0-85DD0BE5B082}"/>
                    </a:ext>
                  </a:extLst>
                </p:cNvPr>
                <p:cNvSpPr/>
                <p:nvPr/>
              </p:nvSpPr>
              <p:spPr>
                <a:xfrm>
                  <a:off x="8815671" y="8759953"/>
                  <a:ext cx="40914" cy="23626"/>
                </a:xfrm>
                <a:custGeom>
                  <a:avLst/>
                  <a:gdLst>
                    <a:gd name="connsiteX0" fmla="*/ 21610 w 40914"/>
                    <a:gd name="connsiteY0" fmla="*/ 864 h 23626"/>
                    <a:gd name="connsiteX1" fmla="*/ 15847 w 40914"/>
                    <a:gd name="connsiteY1" fmla="*/ 864 h 23626"/>
                    <a:gd name="connsiteX2" fmla="*/ 864 w 40914"/>
                    <a:gd name="connsiteY2" fmla="*/ 8932 h 23626"/>
                    <a:gd name="connsiteX3" fmla="*/ 864 w 40914"/>
                    <a:gd name="connsiteY3" fmla="*/ 12389 h 23626"/>
                    <a:gd name="connsiteX4" fmla="*/ 19305 w 40914"/>
                    <a:gd name="connsiteY4" fmla="*/ 22762 h 23626"/>
                    <a:gd name="connsiteX5" fmla="*/ 25068 w 40914"/>
                    <a:gd name="connsiteY5" fmla="*/ 22762 h 23626"/>
                    <a:gd name="connsiteX6" fmla="*/ 40050 w 40914"/>
                    <a:gd name="connsiteY6" fmla="*/ 14695 h 23626"/>
                    <a:gd name="connsiteX7" fmla="*/ 40050 w 40914"/>
                    <a:gd name="connsiteY7" fmla="*/ 11237 h 23626"/>
                    <a:gd name="connsiteX8" fmla="*/ 21610 w 40914"/>
                    <a:gd name="connsiteY8" fmla="*/ 864 h 236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0914" h="23626">
                      <a:moveTo>
                        <a:pt x="21610" y="864"/>
                      </a:moveTo>
                      <a:cubicBezTo>
                        <a:pt x="20458" y="-288"/>
                        <a:pt x="18152" y="-288"/>
                        <a:pt x="15847" y="864"/>
                      </a:cubicBezTo>
                      <a:lnTo>
                        <a:pt x="864" y="8932"/>
                      </a:lnTo>
                      <a:cubicBezTo>
                        <a:pt x="-288" y="10085"/>
                        <a:pt x="-288" y="11237"/>
                        <a:pt x="864" y="12389"/>
                      </a:cubicBezTo>
                      <a:lnTo>
                        <a:pt x="19305" y="22762"/>
                      </a:lnTo>
                      <a:cubicBezTo>
                        <a:pt x="20458" y="23915"/>
                        <a:pt x="22762" y="23915"/>
                        <a:pt x="25068" y="22762"/>
                      </a:cubicBezTo>
                      <a:lnTo>
                        <a:pt x="40050" y="14695"/>
                      </a:lnTo>
                      <a:cubicBezTo>
                        <a:pt x="41203" y="13542"/>
                        <a:pt x="41203" y="12389"/>
                        <a:pt x="40050" y="11237"/>
                      </a:cubicBezTo>
                      <a:lnTo>
                        <a:pt x="21610" y="864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11708459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883" name="Freeform: Shape 4882">
                  <a:extLst>
                    <a:ext uri="{FF2B5EF4-FFF2-40B4-BE49-F238E27FC236}">
                      <a16:creationId xmlns:a16="http://schemas.microsoft.com/office/drawing/2014/main" id="{067228C2-A6E4-A360-C37A-4AC832896DA8}"/>
                    </a:ext>
                  </a:extLst>
                </p:cNvPr>
                <p:cNvSpPr/>
                <p:nvPr/>
              </p:nvSpPr>
              <p:spPr>
                <a:xfrm>
                  <a:off x="8842180" y="8774936"/>
                  <a:ext cx="45524" cy="25931"/>
                </a:xfrm>
                <a:custGeom>
                  <a:avLst/>
                  <a:gdLst>
                    <a:gd name="connsiteX0" fmla="*/ 21610 w 45524"/>
                    <a:gd name="connsiteY0" fmla="*/ 865 h 25931"/>
                    <a:gd name="connsiteX1" fmla="*/ 15847 w 45524"/>
                    <a:gd name="connsiteY1" fmla="*/ 865 h 25931"/>
                    <a:gd name="connsiteX2" fmla="*/ 864 w 45524"/>
                    <a:gd name="connsiteY2" fmla="*/ 8932 h 25931"/>
                    <a:gd name="connsiteX3" fmla="*/ 864 w 45524"/>
                    <a:gd name="connsiteY3" fmla="*/ 12390 h 25931"/>
                    <a:gd name="connsiteX4" fmla="*/ 23915 w 45524"/>
                    <a:gd name="connsiteY4" fmla="*/ 25067 h 25931"/>
                    <a:gd name="connsiteX5" fmla="*/ 29678 w 45524"/>
                    <a:gd name="connsiteY5" fmla="*/ 25067 h 25931"/>
                    <a:gd name="connsiteX6" fmla="*/ 44660 w 45524"/>
                    <a:gd name="connsiteY6" fmla="*/ 17000 h 25931"/>
                    <a:gd name="connsiteX7" fmla="*/ 44660 w 45524"/>
                    <a:gd name="connsiteY7" fmla="*/ 13542 h 25931"/>
                    <a:gd name="connsiteX8" fmla="*/ 21610 w 45524"/>
                    <a:gd name="connsiteY8" fmla="*/ 865 h 259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5524" h="25931">
                      <a:moveTo>
                        <a:pt x="21610" y="865"/>
                      </a:moveTo>
                      <a:cubicBezTo>
                        <a:pt x="20457" y="-288"/>
                        <a:pt x="18152" y="-288"/>
                        <a:pt x="15847" y="865"/>
                      </a:cubicBezTo>
                      <a:lnTo>
                        <a:pt x="864" y="8932"/>
                      </a:lnTo>
                      <a:cubicBezTo>
                        <a:pt x="-288" y="10085"/>
                        <a:pt x="-288" y="11237"/>
                        <a:pt x="864" y="12390"/>
                      </a:cubicBezTo>
                      <a:lnTo>
                        <a:pt x="23915" y="25067"/>
                      </a:lnTo>
                      <a:cubicBezTo>
                        <a:pt x="25067" y="26220"/>
                        <a:pt x="27372" y="26220"/>
                        <a:pt x="29678" y="25067"/>
                      </a:cubicBezTo>
                      <a:lnTo>
                        <a:pt x="44660" y="17000"/>
                      </a:lnTo>
                      <a:cubicBezTo>
                        <a:pt x="45813" y="15847"/>
                        <a:pt x="45813" y="14694"/>
                        <a:pt x="44660" y="13542"/>
                      </a:cubicBezTo>
                      <a:lnTo>
                        <a:pt x="21610" y="86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11708464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884" name="Freeform: Shape 4883">
                  <a:extLst>
                    <a:ext uri="{FF2B5EF4-FFF2-40B4-BE49-F238E27FC236}">
                      <a16:creationId xmlns:a16="http://schemas.microsoft.com/office/drawing/2014/main" id="{84567A0D-E192-6412-8030-A63440765BE0}"/>
                    </a:ext>
                  </a:extLst>
                </p:cNvPr>
                <p:cNvSpPr/>
                <p:nvPr/>
              </p:nvSpPr>
              <p:spPr>
                <a:xfrm>
                  <a:off x="8476829" y="8596294"/>
                  <a:ext cx="42067" cy="24779"/>
                </a:xfrm>
                <a:custGeom>
                  <a:avLst/>
                  <a:gdLst>
                    <a:gd name="connsiteX0" fmla="*/ 21610 w 42067"/>
                    <a:gd name="connsiteY0" fmla="*/ 865 h 24779"/>
                    <a:gd name="connsiteX1" fmla="*/ 15847 w 42067"/>
                    <a:gd name="connsiteY1" fmla="*/ 865 h 24779"/>
                    <a:gd name="connsiteX2" fmla="*/ 864 w 42067"/>
                    <a:gd name="connsiteY2" fmla="*/ 8932 h 24779"/>
                    <a:gd name="connsiteX3" fmla="*/ 864 w 42067"/>
                    <a:gd name="connsiteY3" fmla="*/ 12390 h 24779"/>
                    <a:gd name="connsiteX4" fmla="*/ 20458 w 42067"/>
                    <a:gd name="connsiteY4" fmla="*/ 23915 h 24779"/>
                    <a:gd name="connsiteX5" fmla="*/ 26220 w 42067"/>
                    <a:gd name="connsiteY5" fmla="*/ 23915 h 24779"/>
                    <a:gd name="connsiteX6" fmla="*/ 41203 w 42067"/>
                    <a:gd name="connsiteY6" fmla="*/ 15847 h 24779"/>
                    <a:gd name="connsiteX7" fmla="*/ 41203 w 42067"/>
                    <a:gd name="connsiteY7" fmla="*/ 12390 h 24779"/>
                    <a:gd name="connsiteX8" fmla="*/ 21610 w 42067"/>
                    <a:gd name="connsiteY8" fmla="*/ 865 h 247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2067" h="24779">
                      <a:moveTo>
                        <a:pt x="21610" y="865"/>
                      </a:moveTo>
                      <a:cubicBezTo>
                        <a:pt x="20458" y="-288"/>
                        <a:pt x="18152" y="-288"/>
                        <a:pt x="15847" y="865"/>
                      </a:cubicBezTo>
                      <a:lnTo>
                        <a:pt x="864" y="8932"/>
                      </a:lnTo>
                      <a:cubicBezTo>
                        <a:pt x="-288" y="10085"/>
                        <a:pt x="-288" y="11237"/>
                        <a:pt x="864" y="12390"/>
                      </a:cubicBezTo>
                      <a:lnTo>
                        <a:pt x="20458" y="23915"/>
                      </a:lnTo>
                      <a:cubicBezTo>
                        <a:pt x="21610" y="25067"/>
                        <a:pt x="23915" y="25067"/>
                        <a:pt x="26220" y="23915"/>
                      </a:cubicBezTo>
                      <a:lnTo>
                        <a:pt x="41203" y="15847"/>
                      </a:lnTo>
                      <a:cubicBezTo>
                        <a:pt x="42355" y="14694"/>
                        <a:pt x="42355" y="13542"/>
                        <a:pt x="41203" y="12390"/>
                      </a:cubicBezTo>
                      <a:lnTo>
                        <a:pt x="21610" y="86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11708457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885" name="Freeform: Shape 4884">
                  <a:extLst>
                    <a:ext uri="{FF2B5EF4-FFF2-40B4-BE49-F238E27FC236}">
                      <a16:creationId xmlns:a16="http://schemas.microsoft.com/office/drawing/2014/main" id="{9F374F2C-09AF-EB50-6723-2559DB26DAC6}"/>
                    </a:ext>
                  </a:extLst>
                </p:cNvPr>
                <p:cNvSpPr/>
                <p:nvPr/>
              </p:nvSpPr>
              <p:spPr>
                <a:xfrm>
                  <a:off x="8505642" y="8612430"/>
                  <a:ext cx="46677" cy="27084"/>
                </a:xfrm>
                <a:custGeom>
                  <a:avLst/>
                  <a:gdLst>
                    <a:gd name="connsiteX0" fmla="*/ 21610 w 46677"/>
                    <a:gd name="connsiteY0" fmla="*/ 864 h 27084"/>
                    <a:gd name="connsiteX1" fmla="*/ 15847 w 46677"/>
                    <a:gd name="connsiteY1" fmla="*/ 864 h 27084"/>
                    <a:gd name="connsiteX2" fmla="*/ 864 w 46677"/>
                    <a:gd name="connsiteY2" fmla="*/ 8932 h 27084"/>
                    <a:gd name="connsiteX3" fmla="*/ 864 w 46677"/>
                    <a:gd name="connsiteY3" fmla="*/ 12389 h 27084"/>
                    <a:gd name="connsiteX4" fmla="*/ 25068 w 46677"/>
                    <a:gd name="connsiteY4" fmla="*/ 26220 h 27084"/>
                    <a:gd name="connsiteX5" fmla="*/ 30830 w 46677"/>
                    <a:gd name="connsiteY5" fmla="*/ 26220 h 27084"/>
                    <a:gd name="connsiteX6" fmla="*/ 45813 w 46677"/>
                    <a:gd name="connsiteY6" fmla="*/ 18152 h 27084"/>
                    <a:gd name="connsiteX7" fmla="*/ 45813 w 46677"/>
                    <a:gd name="connsiteY7" fmla="*/ 14695 h 27084"/>
                    <a:gd name="connsiteX8" fmla="*/ 21610 w 46677"/>
                    <a:gd name="connsiteY8" fmla="*/ 864 h 270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6677" h="27084">
                      <a:moveTo>
                        <a:pt x="21610" y="864"/>
                      </a:moveTo>
                      <a:cubicBezTo>
                        <a:pt x="20458" y="-288"/>
                        <a:pt x="18152" y="-288"/>
                        <a:pt x="15847" y="864"/>
                      </a:cubicBezTo>
                      <a:lnTo>
                        <a:pt x="864" y="8932"/>
                      </a:lnTo>
                      <a:cubicBezTo>
                        <a:pt x="-288" y="10084"/>
                        <a:pt x="-288" y="11237"/>
                        <a:pt x="864" y="12389"/>
                      </a:cubicBezTo>
                      <a:lnTo>
                        <a:pt x="25068" y="26220"/>
                      </a:lnTo>
                      <a:cubicBezTo>
                        <a:pt x="26220" y="27372"/>
                        <a:pt x="28525" y="27372"/>
                        <a:pt x="30830" y="26220"/>
                      </a:cubicBezTo>
                      <a:lnTo>
                        <a:pt x="45813" y="18152"/>
                      </a:lnTo>
                      <a:cubicBezTo>
                        <a:pt x="46965" y="17000"/>
                        <a:pt x="46965" y="15847"/>
                        <a:pt x="45813" y="14695"/>
                      </a:cubicBezTo>
                      <a:lnTo>
                        <a:pt x="21610" y="864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11708457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886" name="Freeform: Shape 4885">
                  <a:extLst>
                    <a:ext uri="{FF2B5EF4-FFF2-40B4-BE49-F238E27FC236}">
                      <a16:creationId xmlns:a16="http://schemas.microsoft.com/office/drawing/2014/main" id="{08D29520-126A-7332-25DD-B052DF102CF3}"/>
                    </a:ext>
                  </a:extLst>
                </p:cNvPr>
                <p:cNvSpPr/>
                <p:nvPr/>
              </p:nvSpPr>
              <p:spPr>
                <a:xfrm>
                  <a:off x="8537913" y="8629718"/>
                  <a:ext cx="40914" cy="23626"/>
                </a:xfrm>
                <a:custGeom>
                  <a:avLst/>
                  <a:gdLst>
                    <a:gd name="connsiteX0" fmla="*/ 21610 w 40914"/>
                    <a:gd name="connsiteY0" fmla="*/ 864 h 23626"/>
                    <a:gd name="connsiteX1" fmla="*/ 15847 w 40914"/>
                    <a:gd name="connsiteY1" fmla="*/ 864 h 23626"/>
                    <a:gd name="connsiteX2" fmla="*/ 864 w 40914"/>
                    <a:gd name="connsiteY2" fmla="*/ 8932 h 23626"/>
                    <a:gd name="connsiteX3" fmla="*/ 864 w 40914"/>
                    <a:gd name="connsiteY3" fmla="*/ 12389 h 23626"/>
                    <a:gd name="connsiteX4" fmla="*/ 19305 w 40914"/>
                    <a:gd name="connsiteY4" fmla="*/ 22762 h 23626"/>
                    <a:gd name="connsiteX5" fmla="*/ 25067 w 40914"/>
                    <a:gd name="connsiteY5" fmla="*/ 22762 h 23626"/>
                    <a:gd name="connsiteX6" fmla="*/ 40050 w 40914"/>
                    <a:gd name="connsiteY6" fmla="*/ 14695 h 23626"/>
                    <a:gd name="connsiteX7" fmla="*/ 40050 w 40914"/>
                    <a:gd name="connsiteY7" fmla="*/ 11237 h 23626"/>
                    <a:gd name="connsiteX8" fmla="*/ 21610 w 40914"/>
                    <a:gd name="connsiteY8" fmla="*/ 864 h 236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0914" h="23626">
                      <a:moveTo>
                        <a:pt x="21610" y="864"/>
                      </a:moveTo>
                      <a:cubicBezTo>
                        <a:pt x="20457" y="-288"/>
                        <a:pt x="18152" y="-288"/>
                        <a:pt x="15847" y="864"/>
                      </a:cubicBezTo>
                      <a:lnTo>
                        <a:pt x="864" y="8932"/>
                      </a:lnTo>
                      <a:cubicBezTo>
                        <a:pt x="-288" y="10084"/>
                        <a:pt x="-288" y="11237"/>
                        <a:pt x="864" y="12389"/>
                      </a:cubicBezTo>
                      <a:lnTo>
                        <a:pt x="19305" y="22762"/>
                      </a:lnTo>
                      <a:cubicBezTo>
                        <a:pt x="20457" y="23915"/>
                        <a:pt x="22762" y="23915"/>
                        <a:pt x="25067" y="22762"/>
                      </a:cubicBezTo>
                      <a:lnTo>
                        <a:pt x="40050" y="14695"/>
                      </a:lnTo>
                      <a:cubicBezTo>
                        <a:pt x="41203" y="13542"/>
                        <a:pt x="41203" y="12389"/>
                        <a:pt x="40050" y="11237"/>
                      </a:cubicBezTo>
                      <a:lnTo>
                        <a:pt x="21610" y="864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11708459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887" name="Freeform: Shape 4886">
                  <a:extLst>
                    <a:ext uri="{FF2B5EF4-FFF2-40B4-BE49-F238E27FC236}">
                      <a16:creationId xmlns:a16="http://schemas.microsoft.com/office/drawing/2014/main" id="{77DEECF0-0FC0-7528-5677-C9212386105B}"/>
                    </a:ext>
                  </a:extLst>
                </p:cNvPr>
                <p:cNvSpPr/>
                <p:nvPr/>
              </p:nvSpPr>
              <p:spPr>
                <a:xfrm>
                  <a:off x="8564421" y="8644700"/>
                  <a:ext cx="40914" cy="23626"/>
                </a:xfrm>
                <a:custGeom>
                  <a:avLst/>
                  <a:gdLst>
                    <a:gd name="connsiteX0" fmla="*/ 21610 w 40914"/>
                    <a:gd name="connsiteY0" fmla="*/ 864 h 23626"/>
                    <a:gd name="connsiteX1" fmla="*/ 15847 w 40914"/>
                    <a:gd name="connsiteY1" fmla="*/ 864 h 23626"/>
                    <a:gd name="connsiteX2" fmla="*/ 864 w 40914"/>
                    <a:gd name="connsiteY2" fmla="*/ 8932 h 23626"/>
                    <a:gd name="connsiteX3" fmla="*/ 864 w 40914"/>
                    <a:gd name="connsiteY3" fmla="*/ 12389 h 23626"/>
                    <a:gd name="connsiteX4" fmla="*/ 19305 w 40914"/>
                    <a:gd name="connsiteY4" fmla="*/ 22762 h 23626"/>
                    <a:gd name="connsiteX5" fmla="*/ 25068 w 40914"/>
                    <a:gd name="connsiteY5" fmla="*/ 22762 h 23626"/>
                    <a:gd name="connsiteX6" fmla="*/ 40050 w 40914"/>
                    <a:gd name="connsiteY6" fmla="*/ 14695 h 23626"/>
                    <a:gd name="connsiteX7" fmla="*/ 40050 w 40914"/>
                    <a:gd name="connsiteY7" fmla="*/ 11237 h 23626"/>
                    <a:gd name="connsiteX8" fmla="*/ 21610 w 40914"/>
                    <a:gd name="connsiteY8" fmla="*/ 864 h 236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0914" h="23626">
                      <a:moveTo>
                        <a:pt x="21610" y="864"/>
                      </a:moveTo>
                      <a:cubicBezTo>
                        <a:pt x="20457" y="-288"/>
                        <a:pt x="18152" y="-288"/>
                        <a:pt x="15847" y="864"/>
                      </a:cubicBezTo>
                      <a:lnTo>
                        <a:pt x="864" y="8932"/>
                      </a:lnTo>
                      <a:cubicBezTo>
                        <a:pt x="-288" y="10085"/>
                        <a:pt x="-288" y="11237"/>
                        <a:pt x="864" y="12389"/>
                      </a:cubicBezTo>
                      <a:lnTo>
                        <a:pt x="19305" y="22762"/>
                      </a:lnTo>
                      <a:cubicBezTo>
                        <a:pt x="20457" y="23915"/>
                        <a:pt x="22762" y="23915"/>
                        <a:pt x="25068" y="22762"/>
                      </a:cubicBezTo>
                      <a:lnTo>
                        <a:pt x="40050" y="14695"/>
                      </a:lnTo>
                      <a:cubicBezTo>
                        <a:pt x="41203" y="13542"/>
                        <a:pt x="41203" y="12389"/>
                        <a:pt x="40050" y="11237"/>
                      </a:cubicBezTo>
                      <a:lnTo>
                        <a:pt x="21610" y="864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11708461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888" name="Freeform: Shape 4887">
                  <a:extLst>
                    <a:ext uri="{FF2B5EF4-FFF2-40B4-BE49-F238E27FC236}">
                      <a16:creationId xmlns:a16="http://schemas.microsoft.com/office/drawing/2014/main" id="{45D947F5-A942-E008-73FB-C8FB844E583C}"/>
                    </a:ext>
                  </a:extLst>
                </p:cNvPr>
                <p:cNvSpPr/>
                <p:nvPr/>
              </p:nvSpPr>
              <p:spPr>
                <a:xfrm>
                  <a:off x="8590929" y="8659683"/>
                  <a:ext cx="40914" cy="23626"/>
                </a:xfrm>
                <a:custGeom>
                  <a:avLst/>
                  <a:gdLst>
                    <a:gd name="connsiteX0" fmla="*/ 21610 w 40914"/>
                    <a:gd name="connsiteY0" fmla="*/ 865 h 23626"/>
                    <a:gd name="connsiteX1" fmla="*/ 15847 w 40914"/>
                    <a:gd name="connsiteY1" fmla="*/ 865 h 23626"/>
                    <a:gd name="connsiteX2" fmla="*/ 864 w 40914"/>
                    <a:gd name="connsiteY2" fmla="*/ 8932 h 23626"/>
                    <a:gd name="connsiteX3" fmla="*/ 864 w 40914"/>
                    <a:gd name="connsiteY3" fmla="*/ 12390 h 23626"/>
                    <a:gd name="connsiteX4" fmla="*/ 19305 w 40914"/>
                    <a:gd name="connsiteY4" fmla="*/ 22762 h 23626"/>
                    <a:gd name="connsiteX5" fmla="*/ 25068 w 40914"/>
                    <a:gd name="connsiteY5" fmla="*/ 22762 h 23626"/>
                    <a:gd name="connsiteX6" fmla="*/ 40050 w 40914"/>
                    <a:gd name="connsiteY6" fmla="*/ 14694 h 23626"/>
                    <a:gd name="connsiteX7" fmla="*/ 40050 w 40914"/>
                    <a:gd name="connsiteY7" fmla="*/ 11237 h 23626"/>
                    <a:gd name="connsiteX8" fmla="*/ 21610 w 40914"/>
                    <a:gd name="connsiteY8" fmla="*/ 865 h 236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0914" h="23626">
                      <a:moveTo>
                        <a:pt x="21610" y="865"/>
                      </a:moveTo>
                      <a:cubicBezTo>
                        <a:pt x="20458" y="-288"/>
                        <a:pt x="18152" y="-288"/>
                        <a:pt x="15847" y="865"/>
                      </a:cubicBezTo>
                      <a:lnTo>
                        <a:pt x="864" y="8932"/>
                      </a:lnTo>
                      <a:cubicBezTo>
                        <a:pt x="-288" y="10085"/>
                        <a:pt x="-288" y="11237"/>
                        <a:pt x="864" y="12390"/>
                      </a:cubicBezTo>
                      <a:lnTo>
                        <a:pt x="19305" y="22762"/>
                      </a:lnTo>
                      <a:cubicBezTo>
                        <a:pt x="20458" y="23915"/>
                        <a:pt x="22762" y="23915"/>
                        <a:pt x="25068" y="22762"/>
                      </a:cubicBezTo>
                      <a:lnTo>
                        <a:pt x="40050" y="14694"/>
                      </a:lnTo>
                      <a:cubicBezTo>
                        <a:pt x="41203" y="13542"/>
                        <a:pt x="41203" y="12390"/>
                        <a:pt x="40050" y="11237"/>
                      </a:cubicBezTo>
                      <a:lnTo>
                        <a:pt x="21610" y="86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11708462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889" name="Freeform: Shape 4888">
                  <a:extLst>
                    <a:ext uri="{FF2B5EF4-FFF2-40B4-BE49-F238E27FC236}">
                      <a16:creationId xmlns:a16="http://schemas.microsoft.com/office/drawing/2014/main" id="{0D364535-4890-FE38-2CF9-806E345FFCB9}"/>
                    </a:ext>
                  </a:extLst>
                </p:cNvPr>
                <p:cNvSpPr/>
                <p:nvPr/>
              </p:nvSpPr>
              <p:spPr>
                <a:xfrm>
                  <a:off x="8617437" y="8674666"/>
                  <a:ext cx="40914" cy="23626"/>
                </a:xfrm>
                <a:custGeom>
                  <a:avLst/>
                  <a:gdLst>
                    <a:gd name="connsiteX0" fmla="*/ 21610 w 40914"/>
                    <a:gd name="connsiteY0" fmla="*/ 865 h 23626"/>
                    <a:gd name="connsiteX1" fmla="*/ 15847 w 40914"/>
                    <a:gd name="connsiteY1" fmla="*/ 865 h 23626"/>
                    <a:gd name="connsiteX2" fmla="*/ 864 w 40914"/>
                    <a:gd name="connsiteY2" fmla="*/ 8933 h 23626"/>
                    <a:gd name="connsiteX3" fmla="*/ 864 w 40914"/>
                    <a:gd name="connsiteY3" fmla="*/ 12390 h 23626"/>
                    <a:gd name="connsiteX4" fmla="*/ 19305 w 40914"/>
                    <a:gd name="connsiteY4" fmla="*/ 22762 h 23626"/>
                    <a:gd name="connsiteX5" fmla="*/ 25067 w 40914"/>
                    <a:gd name="connsiteY5" fmla="*/ 22762 h 23626"/>
                    <a:gd name="connsiteX6" fmla="*/ 40050 w 40914"/>
                    <a:gd name="connsiteY6" fmla="*/ 14695 h 23626"/>
                    <a:gd name="connsiteX7" fmla="*/ 40050 w 40914"/>
                    <a:gd name="connsiteY7" fmla="*/ 11237 h 23626"/>
                    <a:gd name="connsiteX8" fmla="*/ 21610 w 40914"/>
                    <a:gd name="connsiteY8" fmla="*/ 865 h 236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0914" h="23626">
                      <a:moveTo>
                        <a:pt x="21610" y="865"/>
                      </a:moveTo>
                      <a:cubicBezTo>
                        <a:pt x="20457" y="-288"/>
                        <a:pt x="18152" y="-288"/>
                        <a:pt x="15847" y="865"/>
                      </a:cubicBezTo>
                      <a:lnTo>
                        <a:pt x="864" y="8933"/>
                      </a:lnTo>
                      <a:cubicBezTo>
                        <a:pt x="-288" y="10085"/>
                        <a:pt x="-288" y="11237"/>
                        <a:pt x="864" y="12390"/>
                      </a:cubicBezTo>
                      <a:lnTo>
                        <a:pt x="19305" y="22762"/>
                      </a:lnTo>
                      <a:cubicBezTo>
                        <a:pt x="20457" y="23915"/>
                        <a:pt x="22762" y="23915"/>
                        <a:pt x="25067" y="22762"/>
                      </a:cubicBezTo>
                      <a:lnTo>
                        <a:pt x="40050" y="14695"/>
                      </a:lnTo>
                      <a:cubicBezTo>
                        <a:pt x="41203" y="13542"/>
                        <a:pt x="41203" y="12390"/>
                        <a:pt x="40050" y="11237"/>
                      </a:cubicBezTo>
                      <a:lnTo>
                        <a:pt x="21610" y="86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11708463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890" name="Freeform: Shape 4889">
                  <a:extLst>
                    <a:ext uri="{FF2B5EF4-FFF2-40B4-BE49-F238E27FC236}">
                      <a16:creationId xmlns:a16="http://schemas.microsoft.com/office/drawing/2014/main" id="{F05567DD-28B7-7CBF-493C-03E7F4B6B541}"/>
                    </a:ext>
                  </a:extLst>
                </p:cNvPr>
                <p:cNvSpPr/>
                <p:nvPr/>
              </p:nvSpPr>
              <p:spPr>
                <a:xfrm>
                  <a:off x="8643945" y="8688496"/>
                  <a:ext cx="40914" cy="23626"/>
                </a:xfrm>
                <a:custGeom>
                  <a:avLst/>
                  <a:gdLst>
                    <a:gd name="connsiteX0" fmla="*/ 21610 w 40914"/>
                    <a:gd name="connsiteY0" fmla="*/ 865 h 23626"/>
                    <a:gd name="connsiteX1" fmla="*/ 15847 w 40914"/>
                    <a:gd name="connsiteY1" fmla="*/ 865 h 23626"/>
                    <a:gd name="connsiteX2" fmla="*/ 864 w 40914"/>
                    <a:gd name="connsiteY2" fmla="*/ 8932 h 23626"/>
                    <a:gd name="connsiteX3" fmla="*/ 864 w 40914"/>
                    <a:gd name="connsiteY3" fmla="*/ 12390 h 23626"/>
                    <a:gd name="connsiteX4" fmla="*/ 19305 w 40914"/>
                    <a:gd name="connsiteY4" fmla="*/ 22762 h 23626"/>
                    <a:gd name="connsiteX5" fmla="*/ 25068 w 40914"/>
                    <a:gd name="connsiteY5" fmla="*/ 22762 h 23626"/>
                    <a:gd name="connsiteX6" fmla="*/ 40050 w 40914"/>
                    <a:gd name="connsiteY6" fmla="*/ 14694 h 23626"/>
                    <a:gd name="connsiteX7" fmla="*/ 40050 w 40914"/>
                    <a:gd name="connsiteY7" fmla="*/ 11237 h 23626"/>
                    <a:gd name="connsiteX8" fmla="*/ 21610 w 40914"/>
                    <a:gd name="connsiteY8" fmla="*/ 865 h 236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0914" h="23626">
                      <a:moveTo>
                        <a:pt x="21610" y="865"/>
                      </a:moveTo>
                      <a:cubicBezTo>
                        <a:pt x="20458" y="-288"/>
                        <a:pt x="18152" y="-288"/>
                        <a:pt x="15847" y="865"/>
                      </a:cubicBezTo>
                      <a:lnTo>
                        <a:pt x="864" y="8932"/>
                      </a:lnTo>
                      <a:cubicBezTo>
                        <a:pt x="-288" y="10085"/>
                        <a:pt x="-288" y="11237"/>
                        <a:pt x="864" y="12390"/>
                      </a:cubicBezTo>
                      <a:lnTo>
                        <a:pt x="19305" y="22762"/>
                      </a:lnTo>
                      <a:cubicBezTo>
                        <a:pt x="20458" y="23915"/>
                        <a:pt x="22762" y="23915"/>
                        <a:pt x="25068" y="22762"/>
                      </a:cubicBezTo>
                      <a:lnTo>
                        <a:pt x="40050" y="14694"/>
                      </a:lnTo>
                      <a:cubicBezTo>
                        <a:pt x="41203" y="13542"/>
                        <a:pt x="41203" y="12390"/>
                        <a:pt x="40050" y="11237"/>
                      </a:cubicBezTo>
                      <a:lnTo>
                        <a:pt x="21610" y="86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11708462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891" name="Freeform: Shape 4890">
                  <a:extLst>
                    <a:ext uri="{FF2B5EF4-FFF2-40B4-BE49-F238E27FC236}">
                      <a16:creationId xmlns:a16="http://schemas.microsoft.com/office/drawing/2014/main" id="{D634D3AF-3CF1-12FE-7926-5344F7B48C38}"/>
                    </a:ext>
                  </a:extLst>
                </p:cNvPr>
                <p:cNvSpPr/>
                <p:nvPr/>
              </p:nvSpPr>
              <p:spPr>
                <a:xfrm>
                  <a:off x="8670453" y="8703479"/>
                  <a:ext cx="40914" cy="23626"/>
                </a:xfrm>
                <a:custGeom>
                  <a:avLst/>
                  <a:gdLst>
                    <a:gd name="connsiteX0" fmla="*/ 21610 w 40914"/>
                    <a:gd name="connsiteY0" fmla="*/ 865 h 23626"/>
                    <a:gd name="connsiteX1" fmla="*/ 15847 w 40914"/>
                    <a:gd name="connsiteY1" fmla="*/ 865 h 23626"/>
                    <a:gd name="connsiteX2" fmla="*/ 864 w 40914"/>
                    <a:gd name="connsiteY2" fmla="*/ 8933 h 23626"/>
                    <a:gd name="connsiteX3" fmla="*/ 864 w 40914"/>
                    <a:gd name="connsiteY3" fmla="*/ 12390 h 23626"/>
                    <a:gd name="connsiteX4" fmla="*/ 19305 w 40914"/>
                    <a:gd name="connsiteY4" fmla="*/ 22762 h 23626"/>
                    <a:gd name="connsiteX5" fmla="*/ 25067 w 40914"/>
                    <a:gd name="connsiteY5" fmla="*/ 22762 h 23626"/>
                    <a:gd name="connsiteX6" fmla="*/ 40050 w 40914"/>
                    <a:gd name="connsiteY6" fmla="*/ 14695 h 23626"/>
                    <a:gd name="connsiteX7" fmla="*/ 40050 w 40914"/>
                    <a:gd name="connsiteY7" fmla="*/ 11237 h 23626"/>
                    <a:gd name="connsiteX8" fmla="*/ 21610 w 40914"/>
                    <a:gd name="connsiteY8" fmla="*/ 865 h 236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0914" h="23626">
                      <a:moveTo>
                        <a:pt x="21610" y="865"/>
                      </a:moveTo>
                      <a:cubicBezTo>
                        <a:pt x="20457" y="-288"/>
                        <a:pt x="18152" y="-288"/>
                        <a:pt x="15847" y="865"/>
                      </a:cubicBezTo>
                      <a:lnTo>
                        <a:pt x="864" y="8933"/>
                      </a:lnTo>
                      <a:cubicBezTo>
                        <a:pt x="-288" y="10085"/>
                        <a:pt x="-288" y="11237"/>
                        <a:pt x="864" y="12390"/>
                      </a:cubicBezTo>
                      <a:lnTo>
                        <a:pt x="19305" y="22762"/>
                      </a:lnTo>
                      <a:cubicBezTo>
                        <a:pt x="20457" y="23915"/>
                        <a:pt x="22762" y="23915"/>
                        <a:pt x="25067" y="22762"/>
                      </a:cubicBezTo>
                      <a:lnTo>
                        <a:pt x="40050" y="14695"/>
                      </a:lnTo>
                      <a:cubicBezTo>
                        <a:pt x="41203" y="13542"/>
                        <a:pt x="41203" y="12390"/>
                        <a:pt x="40050" y="11237"/>
                      </a:cubicBezTo>
                      <a:lnTo>
                        <a:pt x="21610" y="86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11708461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892" name="Freeform: Shape 4891">
                  <a:extLst>
                    <a:ext uri="{FF2B5EF4-FFF2-40B4-BE49-F238E27FC236}">
                      <a16:creationId xmlns:a16="http://schemas.microsoft.com/office/drawing/2014/main" id="{A962DF68-9EF6-055B-AC54-D92D39FE15EB}"/>
                    </a:ext>
                  </a:extLst>
                </p:cNvPr>
                <p:cNvSpPr/>
                <p:nvPr/>
              </p:nvSpPr>
              <p:spPr>
                <a:xfrm>
                  <a:off x="8696961" y="8718462"/>
                  <a:ext cx="40914" cy="23626"/>
                </a:xfrm>
                <a:custGeom>
                  <a:avLst/>
                  <a:gdLst>
                    <a:gd name="connsiteX0" fmla="*/ 21610 w 40914"/>
                    <a:gd name="connsiteY0" fmla="*/ 864 h 23626"/>
                    <a:gd name="connsiteX1" fmla="*/ 15847 w 40914"/>
                    <a:gd name="connsiteY1" fmla="*/ 864 h 23626"/>
                    <a:gd name="connsiteX2" fmla="*/ 864 w 40914"/>
                    <a:gd name="connsiteY2" fmla="*/ 8932 h 23626"/>
                    <a:gd name="connsiteX3" fmla="*/ 864 w 40914"/>
                    <a:gd name="connsiteY3" fmla="*/ 12389 h 23626"/>
                    <a:gd name="connsiteX4" fmla="*/ 19305 w 40914"/>
                    <a:gd name="connsiteY4" fmla="*/ 22762 h 23626"/>
                    <a:gd name="connsiteX5" fmla="*/ 25068 w 40914"/>
                    <a:gd name="connsiteY5" fmla="*/ 22762 h 23626"/>
                    <a:gd name="connsiteX6" fmla="*/ 40050 w 40914"/>
                    <a:gd name="connsiteY6" fmla="*/ 14695 h 23626"/>
                    <a:gd name="connsiteX7" fmla="*/ 40050 w 40914"/>
                    <a:gd name="connsiteY7" fmla="*/ 11237 h 23626"/>
                    <a:gd name="connsiteX8" fmla="*/ 21610 w 40914"/>
                    <a:gd name="connsiteY8" fmla="*/ 864 h 236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0914" h="23626">
                      <a:moveTo>
                        <a:pt x="21610" y="864"/>
                      </a:moveTo>
                      <a:cubicBezTo>
                        <a:pt x="20457" y="-288"/>
                        <a:pt x="18152" y="-288"/>
                        <a:pt x="15847" y="864"/>
                      </a:cubicBezTo>
                      <a:lnTo>
                        <a:pt x="864" y="8932"/>
                      </a:lnTo>
                      <a:cubicBezTo>
                        <a:pt x="-288" y="10084"/>
                        <a:pt x="-288" y="11237"/>
                        <a:pt x="864" y="12389"/>
                      </a:cubicBezTo>
                      <a:lnTo>
                        <a:pt x="19305" y="22762"/>
                      </a:lnTo>
                      <a:cubicBezTo>
                        <a:pt x="20457" y="23915"/>
                        <a:pt x="22762" y="23915"/>
                        <a:pt x="25068" y="22762"/>
                      </a:cubicBezTo>
                      <a:lnTo>
                        <a:pt x="40050" y="14695"/>
                      </a:lnTo>
                      <a:cubicBezTo>
                        <a:pt x="41203" y="13542"/>
                        <a:pt x="41203" y="12389"/>
                        <a:pt x="40050" y="11237"/>
                      </a:cubicBezTo>
                      <a:lnTo>
                        <a:pt x="21610" y="864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11708462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893" name="Freeform: Shape 4892">
                  <a:extLst>
                    <a:ext uri="{FF2B5EF4-FFF2-40B4-BE49-F238E27FC236}">
                      <a16:creationId xmlns:a16="http://schemas.microsoft.com/office/drawing/2014/main" id="{EC220ECE-9AA8-8A33-F40A-5869E1ECA150}"/>
                    </a:ext>
                  </a:extLst>
                </p:cNvPr>
                <p:cNvSpPr/>
                <p:nvPr/>
              </p:nvSpPr>
              <p:spPr>
                <a:xfrm>
                  <a:off x="8723469" y="8732292"/>
                  <a:ext cx="40914" cy="23626"/>
                </a:xfrm>
                <a:custGeom>
                  <a:avLst/>
                  <a:gdLst>
                    <a:gd name="connsiteX0" fmla="*/ 21610 w 40914"/>
                    <a:gd name="connsiteY0" fmla="*/ 865 h 23626"/>
                    <a:gd name="connsiteX1" fmla="*/ 15847 w 40914"/>
                    <a:gd name="connsiteY1" fmla="*/ 865 h 23626"/>
                    <a:gd name="connsiteX2" fmla="*/ 864 w 40914"/>
                    <a:gd name="connsiteY2" fmla="*/ 8933 h 23626"/>
                    <a:gd name="connsiteX3" fmla="*/ 864 w 40914"/>
                    <a:gd name="connsiteY3" fmla="*/ 12390 h 23626"/>
                    <a:gd name="connsiteX4" fmla="*/ 19305 w 40914"/>
                    <a:gd name="connsiteY4" fmla="*/ 22762 h 23626"/>
                    <a:gd name="connsiteX5" fmla="*/ 25068 w 40914"/>
                    <a:gd name="connsiteY5" fmla="*/ 22762 h 23626"/>
                    <a:gd name="connsiteX6" fmla="*/ 40050 w 40914"/>
                    <a:gd name="connsiteY6" fmla="*/ 14695 h 23626"/>
                    <a:gd name="connsiteX7" fmla="*/ 40050 w 40914"/>
                    <a:gd name="connsiteY7" fmla="*/ 11237 h 23626"/>
                    <a:gd name="connsiteX8" fmla="*/ 21610 w 40914"/>
                    <a:gd name="connsiteY8" fmla="*/ 865 h 236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0914" h="23626">
                      <a:moveTo>
                        <a:pt x="21610" y="865"/>
                      </a:moveTo>
                      <a:cubicBezTo>
                        <a:pt x="20458" y="-288"/>
                        <a:pt x="18152" y="-288"/>
                        <a:pt x="15847" y="865"/>
                      </a:cubicBezTo>
                      <a:lnTo>
                        <a:pt x="864" y="8933"/>
                      </a:lnTo>
                      <a:cubicBezTo>
                        <a:pt x="-288" y="10085"/>
                        <a:pt x="-288" y="11237"/>
                        <a:pt x="864" y="12390"/>
                      </a:cubicBezTo>
                      <a:lnTo>
                        <a:pt x="19305" y="22762"/>
                      </a:lnTo>
                      <a:cubicBezTo>
                        <a:pt x="20458" y="23915"/>
                        <a:pt x="22762" y="23915"/>
                        <a:pt x="25068" y="22762"/>
                      </a:cubicBezTo>
                      <a:lnTo>
                        <a:pt x="40050" y="14695"/>
                      </a:lnTo>
                      <a:cubicBezTo>
                        <a:pt x="41203" y="13542"/>
                        <a:pt x="41203" y="12390"/>
                        <a:pt x="40050" y="11237"/>
                      </a:cubicBezTo>
                      <a:lnTo>
                        <a:pt x="21610" y="86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11708457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894" name="Freeform: Shape 4893">
                  <a:extLst>
                    <a:ext uri="{FF2B5EF4-FFF2-40B4-BE49-F238E27FC236}">
                      <a16:creationId xmlns:a16="http://schemas.microsoft.com/office/drawing/2014/main" id="{DE65B81C-5732-45A0-A743-871E45E1D791}"/>
                    </a:ext>
                  </a:extLst>
                </p:cNvPr>
                <p:cNvSpPr/>
                <p:nvPr/>
              </p:nvSpPr>
              <p:spPr>
                <a:xfrm>
                  <a:off x="8748825" y="8747275"/>
                  <a:ext cx="40914" cy="23626"/>
                </a:xfrm>
                <a:custGeom>
                  <a:avLst/>
                  <a:gdLst>
                    <a:gd name="connsiteX0" fmla="*/ 21610 w 40914"/>
                    <a:gd name="connsiteY0" fmla="*/ 864 h 23626"/>
                    <a:gd name="connsiteX1" fmla="*/ 15847 w 40914"/>
                    <a:gd name="connsiteY1" fmla="*/ 864 h 23626"/>
                    <a:gd name="connsiteX2" fmla="*/ 864 w 40914"/>
                    <a:gd name="connsiteY2" fmla="*/ 8932 h 23626"/>
                    <a:gd name="connsiteX3" fmla="*/ 864 w 40914"/>
                    <a:gd name="connsiteY3" fmla="*/ 12389 h 23626"/>
                    <a:gd name="connsiteX4" fmla="*/ 19305 w 40914"/>
                    <a:gd name="connsiteY4" fmla="*/ 22762 h 23626"/>
                    <a:gd name="connsiteX5" fmla="*/ 25068 w 40914"/>
                    <a:gd name="connsiteY5" fmla="*/ 22762 h 23626"/>
                    <a:gd name="connsiteX6" fmla="*/ 40050 w 40914"/>
                    <a:gd name="connsiteY6" fmla="*/ 14695 h 23626"/>
                    <a:gd name="connsiteX7" fmla="*/ 40050 w 40914"/>
                    <a:gd name="connsiteY7" fmla="*/ 11237 h 23626"/>
                    <a:gd name="connsiteX8" fmla="*/ 21610 w 40914"/>
                    <a:gd name="connsiteY8" fmla="*/ 864 h 236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0914" h="23626">
                      <a:moveTo>
                        <a:pt x="21610" y="864"/>
                      </a:moveTo>
                      <a:cubicBezTo>
                        <a:pt x="20457" y="-288"/>
                        <a:pt x="18152" y="-288"/>
                        <a:pt x="15847" y="864"/>
                      </a:cubicBezTo>
                      <a:lnTo>
                        <a:pt x="864" y="8932"/>
                      </a:lnTo>
                      <a:cubicBezTo>
                        <a:pt x="-288" y="10084"/>
                        <a:pt x="-288" y="11237"/>
                        <a:pt x="864" y="12389"/>
                      </a:cubicBezTo>
                      <a:lnTo>
                        <a:pt x="19305" y="22762"/>
                      </a:lnTo>
                      <a:cubicBezTo>
                        <a:pt x="20457" y="23915"/>
                        <a:pt x="22762" y="23915"/>
                        <a:pt x="25068" y="22762"/>
                      </a:cubicBezTo>
                      <a:lnTo>
                        <a:pt x="40050" y="14695"/>
                      </a:lnTo>
                      <a:cubicBezTo>
                        <a:pt x="41203" y="13542"/>
                        <a:pt x="41203" y="12389"/>
                        <a:pt x="40050" y="11237"/>
                      </a:cubicBezTo>
                      <a:lnTo>
                        <a:pt x="21610" y="864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11708458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895" name="Freeform: Shape 4894">
                  <a:extLst>
                    <a:ext uri="{FF2B5EF4-FFF2-40B4-BE49-F238E27FC236}">
                      <a16:creationId xmlns:a16="http://schemas.microsoft.com/office/drawing/2014/main" id="{863262AE-67B2-974C-CB3C-6F300632796C}"/>
                    </a:ext>
                  </a:extLst>
                </p:cNvPr>
                <p:cNvSpPr/>
                <p:nvPr/>
              </p:nvSpPr>
              <p:spPr>
                <a:xfrm>
                  <a:off x="8775333" y="8762258"/>
                  <a:ext cx="40914" cy="23626"/>
                </a:xfrm>
                <a:custGeom>
                  <a:avLst/>
                  <a:gdLst>
                    <a:gd name="connsiteX0" fmla="*/ 21610 w 40914"/>
                    <a:gd name="connsiteY0" fmla="*/ 864 h 23626"/>
                    <a:gd name="connsiteX1" fmla="*/ 15847 w 40914"/>
                    <a:gd name="connsiteY1" fmla="*/ 864 h 23626"/>
                    <a:gd name="connsiteX2" fmla="*/ 864 w 40914"/>
                    <a:gd name="connsiteY2" fmla="*/ 8932 h 23626"/>
                    <a:gd name="connsiteX3" fmla="*/ 864 w 40914"/>
                    <a:gd name="connsiteY3" fmla="*/ 12389 h 23626"/>
                    <a:gd name="connsiteX4" fmla="*/ 19305 w 40914"/>
                    <a:gd name="connsiteY4" fmla="*/ 22762 h 23626"/>
                    <a:gd name="connsiteX5" fmla="*/ 25068 w 40914"/>
                    <a:gd name="connsiteY5" fmla="*/ 22762 h 23626"/>
                    <a:gd name="connsiteX6" fmla="*/ 40050 w 40914"/>
                    <a:gd name="connsiteY6" fmla="*/ 14695 h 23626"/>
                    <a:gd name="connsiteX7" fmla="*/ 40050 w 40914"/>
                    <a:gd name="connsiteY7" fmla="*/ 11237 h 23626"/>
                    <a:gd name="connsiteX8" fmla="*/ 21610 w 40914"/>
                    <a:gd name="connsiteY8" fmla="*/ 864 h 236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0914" h="23626">
                      <a:moveTo>
                        <a:pt x="21610" y="864"/>
                      </a:moveTo>
                      <a:cubicBezTo>
                        <a:pt x="20458" y="-288"/>
                        <a:pt x="18152" y="-288"/>
                        <a:pt x="15847" y="864"/>
                      </a:cubicBezTo>
                      <a:lnTo>
                        <a:pt x="864" y="8932"/>
                      </a:lnTo>
                      <a:cubicBezTo>
                        <a:pt x="-288" y="10084"/>
                        <a:pt x="-288" y="11237"/>
                        <a:pt x="864" y="12389"/>
                      </a:cubicBezTo>
                      <a:lnTo>
                        <a:pt x="19305" y="22762"/>
                      </a:lnTo>
                      <a:cubicBezTo>
                        <a:pt x="20458" y="23915"/>
                        <a:pt x="22762" y="23915"/>
                        <a:pt x="25068" y="22762"/>
                      </a:cubicBezTo>
                      <a:lnTo>
                        <a:pt x="40050" y="14695"/>
                      </a:lnTo>
                      <a:cubicBezTo>
                        <a:pt x="41203" y="13542"/>
                        <a:pt x="41203" y="12389"/>
                        <a:pt x="40050" y="11237"/>
                      </a:cubicBezTo>
                      <a:lnTo>
                        <a:pt x="21610" y="864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11708455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896" name="Freeform: Shape 4895">
                  <a:extLst>
                    <a:ext uri="{FF2B5EF4-FFF2-40B4-BE49-F238E27FC236}">
                      <a16:creationId xmlns:a16="http://schemas.microsoft.com/office/drawing/2014/main" id="{604F307D-280D-6217-56BD-8EA7A1B43273}"/>
                    </a:ext>
                  </a:extLst>
                </p:cNvPr>
                <p:cNvSpPr/>
                <p:nvPr/>
              </p:nvSpPr>
              <p:spPr>
                <a:xfrm>
                  <a:off x="8802994" y="8777241"/>
                  <a:ext cx="62812" cy="35151"/>
                </a:xfrm>
                <a:custGeom>
                  <a:avLst/>
                  <a:gdLst>
                    <a:gd name="connsiteX0" fmla="*/ 21610 w 62812"/>
                    <a:gd name="connsiteY0" fmla="*/ 864 h 35151"/>
                    <a:gd name="connsiteX1" fmla="*/ 15847 w 62812"/>
                    <a:gd name="connsiteY1" fmla="*/ 864 h 35151"/>
                    <a:gd name="connsiteX2" fmla="*/ 864 w 62812"/>
                    <a:gd name="connsiteY2" fmla="*/ 8932 h 35151"/>
                    <a:gd name="connsiteX3" fmla="*/ 864 w 62812"/>
                    <a:gd name="connsiteY3" fmla="*/ 12389 h 35151"/>
                    <a:gd name="connsiteX4" fmla="*/ 41203 w 62812"/>
                    <a:gd name="connsiteY4" fmla="*/ 34288 h 35151"/>
                    <a:gd name="connsiteX5" fmla="*/ 46965 w 62812"/>
                    <a:gd name="connsiteY5" fmla="*/ 34288 h 35151"/>
                    <a:gd name="connsiteX6" fmla="*/ 61948 w 62812"/>
                    <a:gd name="connsiteY6" fmla="*/ 26220 h 35151"/>
                    <a:gd name="connsiteX7" fmla="*/ 61948 w 62812"/>
                    <a:gd name="connsiteY7" fmla="*/ 22762 h 35151"/>
                    <a:gd name="connsiteX8" fmla="*/ 21610 w 62812"/>
                    <a:gd name="connsiteY8" fmla="*/ 864 h 351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62812" h="35151">
                      <a:moveTo>
                        <a:pt x="21610" y="864"/>
                      </a:moveTo>
                      <a:cubicBezTo>
                        <a:pt x="20457" y="-288"/>
                        <a:pt x="18152" y="-288"/>
                        <a:pt x="15847" y="864"/>
                      </a:cubicBezTo>
                      <a:lnTo>
                        <a:pt x="864" y="8932"/>
                      </a:lnTo>
                      <a:cubicBezTo>
                        <a:pt x="-288" y="10085"/>
                        <a:pt x="-288" y="11237"/>
                        <a:pt x="864" y="12389"/>
                      </a:cubicBezTo>
                      <a:lnTo>
                        <a:pt x="41203" y="34288"/>
                      </a:lnTo>
                      <a:cubicBezTo>
                        <a:pt x="42355" y="35440"/>
                        <a:pt x="44660" y="35440"/>
                        <a:pt x="46965" y="34288"/>
                      </a:cubicBezTo>
                      <a:lnTo>
                        <a:pt x="61948" y="26220"/>
                      </a:lnTo>
                      <a:cubicBezTo>
                        <a:pt x="63101" y="25068"/>
                        <a:pt x="63101" y="23915"/>
                        <a:pt x="61948" y="22762"/>
                      </a:cubicBezTo>
                      <a:lnTo>
                        <a:pt x="21610" y="864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11708460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897" name="Freeform: Shape 4896">
                  <a:extLst>
                    <a:ext uri="{FF2B5EF4-FFF2-40B4-BE49-F238E27FC236}">
                      <a16:creationId xmlns:a16="http://schemas.microsoft.com/office/drawing/2014/main" id="{6607A7B5-7350-C9E4-29A6-9308B92E1322}"/>
                    </a:ext>
                  </a:extLst>
                </p:cNvPr>
                <p:cNvSpPr/>
                <p:nvPr/>
              </p:nvSpPr>
              <p:spPr>
                <a:xfrm>
                  <a:off x="8411135" y="8596294"/>
                  <a:ext cx="58202" cy="32847"/>
                </a:xfrm>
                <a:custGeom>
                  <a:avLst/>
                  <a:gdLst>
                    <a:gd name="connsiteX0" fmla="*/ 43508 w 58202"/>
                    <a:gd name="connsiteY0" fmla="*/ 865 h 32847"/>
                    <a:gd name="connsiteX1" fmla="*/ 37745 w 58202"/>
                    <a:gd name="connsiteY1" fmla="*/ 865 h 32847"/>
                    <a:gd name="connsiteX2" fmla="*/ 864 w 58202"/>
                    <a:gd name="connsiteY2" fmla="*/ 20457 h 32847"/>
                    <a:gd name="connsiteX3" fmla="*/ 864 w 58202"/>
                    <a:gd name="connsiteY3" fmla="*/ 23915 h 32847"/>
                    <a:gd name="connsiteX4" fmla="*/ 14695 w 58202"/>
                    <a:gd name="connsiteY4" fmla="*/ 31982 h 32847"/>
                    <a:gd name="connsiteX5" fmla="*/ 20457 w 58202"/>
                    <a:gd name="connsiteY5" fmla="*/ 31982 h 32847"/>
                    <a:gd name="connsiteX6" fmla="*/ 57338 w 58202"/>
                    <a:gd name="connsiteY6" fmla="*/ 12390 h 32847"/>
                    <a:gd name="connsiteX7" fmla="*/ 57338 w 58202"/>
                    <a:gd name="connsiteY7" fmla="*/ 8932 h 32847"/>
                    <a:gd name="connsiteX8" fmla="*/ 43508 w 58202"/>
                    <a:gd name="connsiteY8" fmla="*/ 865 h 328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8202" h="32847">
                      <a:moveTo>
                        <a:pt x="43508" y="865"/>
                      </a:moveTo>
                      <a:cubicBezTo>
                        <a:pt x="42355" y="-288"/>
                        <a:pt x="40050" y="-288"/>
                        <a:pt x="37745" y="865"/>
                      </a:cubicBezTo>
                      <a:lnTo>
                        <a:pt x="864" y="20457"/>
                      </a:lnTo>
                      <a:cubicBezTo>
                        <a:pt x="-288" y="21610"/>
                        <a:pt x="-288" y="22762"/>
                        <a:pt x="864" y="23915"/>
                      </a:cubicBezTo>
                      <a:lnTo>
                        <a:pt x="14695" y="31982"/>
                      </a:lnTo>
                      <a:cubicBezTo>
                        <a:pt x="15847" y="33135"/>
                        <a:pt x="18152" y="33135"/>
                        <a:pt x="20457" y="31982"/>
                      </a:cubicBezTo>
                      <a:lnTo>
                        <a:pt x="57338" y="12390"/>
                      </a:lnTo>
                      <a:cubicBezTo>
                        <a:pt x="58491" y="11237"/>
                        <a:pt x="58491" y="10085"/>
                        <a:pt x="57338" y="8932"/>
                      </a:cubicBezTo>
                      <a:lnTo>
                        <a:pt x="43508" y="86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11708461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898" name="Freeform: Shape 4897">
                  <a:extLst>
                    <a:ext uri="{FF2B5EF4-FFF2-40B4-BE49-F238E27FC236}">
                      <a16:creationId xmlns:a16="http://schemas.microsoft.com/office/drawing/2014/main" id="{F5C369D6-3D18-DD6A-E31F-E99104BFE7FB}"/>
                    </a:ext>
                  </a:extLst>
                </p:cNvPr>
                <p:cNvSpPr/>
                <p:nvPr/>
              </p:nvSpPr>
              <p:spPr>
                <a:xfrm>
                  <a:off x="8453778" y="8607820"/>
                  <a:ext cx="43219" cy="24779"/>
                </a:xfrm>
                <a:custGeom>
                  <a:avLst/>
                  <a:gdLst>
                    <a:gd name="connsiteX0" fmla="*/ 21610 w 43219"/>
                    <a:gd name="connsiteY0" fmla="*/ 865 h 24779"/>
                    <a:gd name="connsiteX1" fmla="*/ 15847 w 43219"/>
                    <a:gd name="connsiteY1" fmla="*/ 865 h 24779"/>
                    <a:gd name="connsiteX2" fmla="*/ 864 w 43219"/>
                    <a:gd name="connsiteY2" fmla="*/ 8932 h 24779"/>
                    <a:gd name="connsiteX3" fmla="*/ 864 w 43219"/>
                    <a:gd name="connsiteY3" fmla="*/ 12390 h 24779"/>
                    <a:gd name="connsiteX4" fmla="*/ 21610 w 43219"/>
                    <a:gd name="connsiteY4" fmla="*/ 23915 h 24779"/>
                    <a:gd name="connsiteX5" fmla="*/ 27372 w 43219"/>
                    <a:gd name="connsiteY5" fmla="*/ 23915 h 24779"/>
                    <a:gd name="connsiteX6" fmla="*/ 42355 w 43219"/>
                    <a:gd name="connsiteY6" fmla="*/ 15847 h 24779"/>
                    <a:gd name="connsiteX7" fmla="*/ 42355 w 43219"/>
                    <a:gd name="connsiteY7" fmla="*/ 12390 h 24779"/>
                    <a:gd name="connsiteX8" fmla="*/ 21610 w 43219"/>
                    <a:gd name="connsiteY8" fmla="*/ 865 h 247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3219" h="24779">
                      <a:moveTo>
                        <a:pt x="21610" y="865"/>
                      </a:moveTo>
                      <a:cubicBezTo>
                        <a:pt x="20458" y="-288"/>
                        <a:pt x="18152" y="-288"/>
                        <a:pt x="15847" y="865"/>
                      </a:cubicBezTo>
                      <a:lnTo>
                        <a:pt x="864" y="8932"/>
                      </a:lnTo>
                      <a:cubicBezTo>
                        <a:pt x="-288" y="10085"/>
                        <a:pt x="-288" y="11237"/>
                        <a:pt x="864" y="12390"/>
                      </a:cubicBezTo>
                      <a:lnTo>
                        <a:pt x="21610" y="23915"/>
                      </a:lnTo>
                      <a:cubicBezTo>
                        <a:pt x="22762" y="25067"/>
                        <a:pt x="25068" y="25067"/>
                        <a:pt x="27372" y="23915"/>
                      </a:cubicBezTo>
                      <a:lnTo>
                        <a:pt x="42355" y="15847"/>
                      </a:lnTo>
                      <a:cubicBezTo>
                        <a:pt x="43508" y="14694"/>
                        <a:pt x="43508" y="13542"/>
                        <a:pt x="42355" y="12390"/>
                      </a:cubicBezTo>
                      <a:lnTo>
                        <a:pt x="21610" y="86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11708454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899" name="Freeform: Shape 4898">
                  <a:extLst>
                    <a:ext uri="{FF2B5EF4-FFF2-40B4-BE49-F238E27FC236}">
                      <a16:creationId xmlns:a16="http://schemas.microsoft.com/office/drawing/2014/main" id="{629FFA75-9464-460E-1F7D-366E3B4B6F38}"/>
                    </a:ext>
                  </a:extLst>
                </p:cNvPr>
                <p:cNvSpPr/>
                <p:nvPr/>
              </p:nvSpPr>
              <p:spPr>
                <a:xfrm>
                  <a:off x="8483744" y="8623955"/>
                  <a:ext cx="32846" cy="19016"/>
                </a:xfrm>
                <a:custGeom>
                  <a:avLst/>
                  <a:gdLst>
                    <a:gd name="connsiteX0" fmla="*/ 21610 w 32846"/>
                    <a:gd name="connsiteY0" fmla="*/ 864 h 19016"/>
                    <a:gd name="connsiteX1" fmla="*/ 15847 w 32846"/>
                    <a:gd name="connsiteY1" fmla="*/ 864 h 19016"/>
                    <a:gd name="connsiteX2" fmla="*/ 864 w 32846"/>
                    <a:gd name="connsiteY2" fmla="*/ 8932 h 19016"/>
                    <a:gd name="connsiteX3" fmla="*/ 864 w 32846"/>
                    <a:gd name="connsiteY3" fmla="*/ 12389 h 19016"/>
                    <a:gd name="connsiteX4" fmla="*/ 11237 w 32846"/>
                    <a:gd name="connsiteY4" fmla="*/ 18152 h 19016"/>
                    <a:gd name="connsiteX5" fmla="*/ 17000 w 32846"/>
                    <a:gd name="connsiteY5" fmla="*/ 18152 h 19016"/>
                    <a:gd name="connsiteX6" fmla="*/ 31982 w 32846"/>
                    <a:gd name="connsiteY6" fmla="*/ 10084 h 19016"/>
                    <a:gd name="connsiteX7" fmla="*/ 31982 w 32846"/>
                    <a:gd name="connsiteY7" fmla="*/ 6627 h 19016"/>
                    <a:gd name="connsiteX8" fmla="*/ 21610 w 32846"/>
                    <a:gd name="connsiteY8" fmla="*/ 864 h 190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2846" h="19016">
                      <a:moveTo>
                        <a:pt x="21610" y="864"/>
                      </a:moveTo>
                      <a:cubicBezTo>
                        <a:pt x="20457" y="-288"/>
                        <a:pt x="18152" y="-288"/>
                        <a:pt x="15847" y="864"/>
                      </a:cubicBezTo>
                      <a:lnTo>
                        <a:pt x="864" y="8932"/>
                      </a:lnTo>
                      <a:cubicBezTo>
                        <a:pt x="-288" y="10084"/>
                        <a:pt x="-288" y="11237"/>
                        <a:pt x="864" y="12389"/>
                      </a:cubicBezTo>
                      <a:lnTo>
                        <a:pt x="11237" y="18152"/>
                      </a:lnTo>
                      <a:cubicBezTo>
                        <a:pt x="12390" y="19305"/>
                        <a:pt x="14695" y="19305"/>
                        <a:pt x="17000" y="18152"/>
                      </a:cubicBezTo>
                      <a:lnTo>
                        <a:pt x="31982" y="10084"/>
                      </a:lnTo>
                      <a:cubicBezTo>
                        <a:pt x="33135" y="8932"/>
                        <a:pt x="33135" y="7780"/>
                        <a:pt x="31982" y="6627"/>
                      </a:cubicBezTo>
                      <a:lnTo>
                        <a:pt x="21610" y="864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11708456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900" name="Freeform: Shape 4899">
                  <a:extLst>
                    <a:ext uri="{FF2B5EF4-FFF2-40B4-BE49-F238E27FC236}">
                      <a16:creationId xmlns:a16="http://schemas.microsoft.com/office/drawing/2014/main" id="{A2AC1E48-BA4F-0C69-7AE0-DD93A3EF7EE9}"/>
                    </a:ext>
                  </a:extLst>
                </p:cNvPr>
                <p:cNvSpPr/>
                <p:nvPr/>
              </p:nvSpPr>
              <p:spPr>
                <a:xfrm>
                  <a:off x="8502185" y="8635480"/>
                  <a:ext cx="32846" cy="19016"/>
                </a:xfrm>
                <a:custGeom>
                  <a:avLst/>
                  <a:gdLst>
                    <a:gd name="connsiteX0" fmla="*/ 21610 w 32846"/>
                    <a:gd name="connsiteY0" fmla="*/ 864 h 19016"/>
                    <a:gd name="connsiteX1" fmla="*/ 15847 w 32846"/>
                    <a:gd name="connsiteY1" fmla="*/ 864 h 19016"/>
                    <a:gd name="connsiteX2" fmla="*/ 864 w 32846"/>
                    <a:gd name="connsiteY2" fmla="*/ 8932 h 19016"/>
                    <a:gd name="connsiteX3" fmla="*/ 864 w 32846"/>
                    <a:gd name="connsiteY3" fmla="*/ 12389 h 19016"/>
                    <a:gd name="connsiteX4" fmla="*/ 11237 w 32846"/>
                    <a:gd name="connsiteY4" fmla="*/ 18152 h 19016"/>
                    <a:gd name="connsiteX5" fmla="*/ 17000 w 32846"/>
                    <a:gd name="connsiteY5" fmla="*/ 18152 h 19016"/>
                    <a:gd name="connsiteX6" fmla="*/ 31982 w 32846"/>
                    <a:gd name="connsiteY6" fmla="*/ 10084 h 19016"/>
                    <a:gd name="connsiteX7" fmla="*/ 31982 w 32846"/>
                    <a:gd name="connsiteY7" fmla="*/ 6627 h 19016"/>
                    <a:gd name="connsiteX8" fmla="*/ 21610 w 32846"/>
                    <a:gd name="connsiteY8" fmla="*/ 864 h 190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2846" h="19016">
                      <a:moveTo>
                        <a:pt x="21610" y="864"/>
                      </a:moveTo>
                      <a:cubicBezTo>
                        <a:pt x="20457" y="-288"/>
                        <a:pt x="18152" y="-288"/>
                        <a:pt x="15847" y="864"/>
                      </a:cubicBezTo>
                      <a:lnTo>
                        <a:pt x="864" y="8932"/>
                      </a:lnTo>
                      <a:cubicBezTo>
                        <a:pt x="-288" y="10084"/>
                        <a:pt x="-288" y="11237"/>
                        <a:pt x="864" y="12389"/>
                      </a:cubicBezTo>
                      <a:lnTo>
                        <a:pt x="11237" y="18152"/>
                      </a:lnTo>
                      <a:cubicBezTo>
                        <a:pt x="12390" y="19305"/>
                        <a:pt x="14695" y="19305"/>
                        <a:pt x="17000" y="18152"/>
                      </a:cubicBezTo>
                      <a:lnTo>
                        <a:pt x="31982" y="10084"/>
                      </a:lnTo>
                      <a:cubicBezTo>
                        <a:pt x="33135" y="8932"/>
                        <a:pt x="33135" y="7780"/>
                        <a:pt x="31982" y="6627"/>
                      </a:cubicBezTo>
                      <a:lnTo>
                        <a:pt x="21610" y="864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11708459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901" name="Freeform: Shape 4900">
                  <a:extLst>
                    <a:ext uri="{FF2B5EF4-FFF2-40B4-BE49-F238E27FC236}">
                      <a16:creationId xmlns:a16="http://schemas.microsoft.com/office/drawing/2014/main" id="{7B4E757C-9CB5-7A3C-97F6-E49506D37EA6}"/>
                    </a:ext>
                  </a:extLst>
                </p:cNvPr>
                <p:cNvSpPr/>
                <p:nvPr/>
              </p:nvSpPr>
              <p:spPr>
                <a:xfrm>
                  <a:off x="8521777" y="8645853"/>
                  <a:ext cx="52439" cy="30542"/>
                </a:xfrm>
                <a:custGeom>
                  <a:avLst/>
                  <a:gdLst>
                    <a:gd name="connsiteX0" fmla="*/ 21610 w 52439"/>
                    <a:gd name="connsiteY0" fmla="*/ 865 h 30542"/>
                    <a:gd name="connsiteX1" fmla="*/ 15847 w 52439"/>
                    <a:gd name="connsiteY1" fmla="*/ 865 h 30542"/>
                    <a:gd name="connsiteX2" fmla="*/ 864 w 52439"/>
                    <a:gd name="connsiteY2" fmla="*/ 8933 h 30542"/>
                    <a:gd name="connsiteX3" fmla="*/ 864 w 52439"/>
                    <a:gd name="connsiteY3" fmla="*/ 12390 h 30542"/>
                    <a:gd name="connsiteX4" fmla="*/ 30830 w 52439"/>
                    <a:gd name="connsiteY4" fmla="*/ 29678 h 30542"/>
                    <a:gd name="connsiteX5" fmla="*/ 36593 w 52439"/>
                    <a:gd name="connsiteY5" fmla="*/ 29678 h 30542"/>
                    <a:gd name="connsiteX6" fmla="*/ 51575 w 52439"/>
                    <a:gd name="connsiteY6" fmla="*/ 21610 h 30542"/>
                    <a:gd name="connsiteX7" fmla="*/ 51575 w 52439"/>
                    <a:gd name="connsiteY7" fmla="*/ 18153 h 30542"/>
                    <a:gd name="connsiteX8" fmla="*/ 21610 w 52439"/>
                    <a:gd name="connsiteY8" fmla="*/ 865 h 305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2439" h="30542">
                      <a:moveTo>
                        <a:pt x="21610" y="865"/>
                      </a:moveTo>
                      <a:cubicBezTo>
                        <a:pt x="20458" y="-288"/>
                        <a:pt x="18152" y="-288"/>
                        <a:pt x="15847" y="865"/>
                      </a:cubicBezTo>
                      <a:lnTo>
                        <a:pt x="864" y="8933"/>
                      </a:lnTo>
                      <a:cubicBezTo>
                        <a:pt x="-288" y="10085"/>
                        <a:pt x="-288" y="11237"/>
                        <a:pt x="864" y="12390"/>
                      </a:cubicBezTo>
                      <a:lnTo>
                        <a:pt x="30830" y="29678"/>
                      </a:lnTo>
                      <a:cubicBezTo>
                        <a:pt x="31983" y="30830"/>
                        <a:pt x="34288" y="30830"/>
                        <a:pt x="36593" y="29678"/>
                      </a:cubicBezTo>
                      <a:lnTo>
                        <a:pt x="51575" y="21610"/>
                      </a:lnTo>
                      <a:cubicBezTo>
                        <a:pt x="52728" y="20458"/>
                        <a:pt x="52728" y="19305"/>
                        <a:pt x="51575" y="18153"/>
                      </a:cubicBezTo>
                      <a:lnTo>
                        <a:pt x="21610" y="86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11708456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902" name="Freeform: Shape 4901">
                  <a:extLst>
                    <a:ext uri="{FF2B5EF4-FFF2-40B4-BE49-F238E27FC236}">
                      <a16:creationId xmlns:a16="http://schemas.microsoft.com/office/drawing/2014/main" id="{E7B31DDA-C948-9869-9FFE-B6F2B1420550}"/>
                    </a:ext>
                  </a:extLst>
                </p:cNvPr>
                <p:cNvSpPr/>
                <p:nvPr/>
              </p:nvSpPr>
              <p:spPr>
                <a:xfrm>
                  <a:off x="8559811" y="8666599"/>
                  <a:ext cx="40914" cy="23626"/>
                </a:xfrm>
                <a:custGeom>
                  <a:avLst/>
                  <a:gdLst>
                    <a:gd name="connsiteX0" fmla="*/ 21610 w 40914"/>
                    <a:gd name="connsiteY0" fmla="*/ 864 h 23626"/>
                    <a:gd name="connsiteX1" fmla="*/ 15847 w 40914"/>
                    <a:gd name="connsiteY1" fmla="*/ 864 h 23626"/>
                    <a:gd name="connsiteX2" fmla="*/ 864 w 40914"/>
                    <a:gd name="connsiteY2" fmla="*/ 8932 h 23626"/>
                    <a:gd name="connsiteX3" fmla="*/ 864 w 40914"/>
                    <a:gd name="connsiteY3" fmla="*/ 12389 h 23626"/>
                    <a:gd name="connsiteX4" fmla="*/ 19305 w 40914"/>
                    <a:gd name="connsiteY4" fmla="*/ 22762 h 23626"/>
                    <a:gd name="connsiteX5" fmla="*/ 25067 w 40914"/>
                    <a:gd name="connsiteY5" fmla="*/ 22762 h 23626"/>
                    <a:gd name="connsiteX6" fmla="*/ 40050 w 40914"/>
                    <a:gd name="connsiteY6" fmla="*/ 14695 h 23626"/>
                    <a:gd name="connsiteX7" fmla="*/ 40050 w 40914"/>
                    <a:gd name="connsiteY7" fmla="*/ 11237 h 23626"/>
                    <a:gd name="connsiteX8" fmla="*/ 21610 w 40914"/>
                    <a:gd name="connsiteY8" fmla="*/ 864 h 236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0914" h="23626">
                      <a:moveTo>
                        <a:pt x="21610" y="864"/>
                      </a:moveTo>
                      <a:cubicBezTo>
                        <a:pt x="20457" y="-288"/>
                        <a:pt x="18152" y="-288"/>
                        <a:pt x="15847" y="864"/>
                      </a:cubicBezTo>
                      <a:lnTo>
                        <a:pt x="864" y="8932"/>
                      </a:lnTo>
                      <a:cubicBezTo>
                        <a:pt x="-288" y="10084"/>
                        <a:pt x="-288" y="11237"/>
                        <a:pt x="864" y="12389"/>
                      </a:cubicBezTo>
                      <a:lnTo>
                        <a:pt x="19305" y="22762"/>
                      </a:lnTo>
                      <a:cubicBezTo>
                        <a:pt x="20457" y="23915"/>
                        <a:pt x="22762" y="23915"/>
                        <a:pt x="25067" y="22762"/>
                      </a:cubicBezTo>
                      <a:lnTo>
                        <a:pt x="40050" y="14695"/>
                      </a:lnTo>
                      <a:cubicBezTo>
                        <a:pt x="41203" y="13542"/>
                        <a:pt x="41203" y="12389"/>
                        <a:pt x="40050" y="11237"/>
                      </a:cubicBezTo>
                      <a:lnTo>
                        <a:pt x="21610" y="864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11708456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903" name="Freeform: Shape 4902">
                  <a:extLst>
                    <a:ext uri="{FF2B5EF4-FFF2-40B4-BE49-F238E27FC236}">
                      <a16:creationId xmlns:a16="http://schemas.microsoft.com/office/drawing/2014/main" id="{0AECB319-440A-CF2F-7A09-7FD6D0F43601}"/>
                    </a:ext>
                  </a:extLst>
                </p:cNvPr>
                <p:cNvSpPr/>
                <p:nvPr/>
              </p:nvSpPr>
              <p:spPr>
                <a:xfrm>
                  <a:off x="8586319" y="8681581"/>
                  <a:ext cx="40914" cy="23626"/>
                </a:xfrm>
                <a:custGeom>
                  <a:avLst/>
                  <a:gdLst>
                    <a:gd name="connsiteX0" fmla="*/ 21610 w 40914"/>
                    <a:gd name="connsiteY0" fmla="*/ 864 h 23626"/>
                    <a:gd name="connsiteX1" fmla="*/ 15847 w 40914"/>
                    <a:gd name="connsiteY1" fmla="*/ 864 h 23626"/>
                    <a:gd name="connsiteX2" fmla="*/ 864 w 40914"/>
                    <a:gd name="connsiteY2" fmla="*/ 8932 h 23626"/>
                    <a:gd name="connsiteX3" fmla="*/ 864 w 40914"/>
                    <a:gd name="connsiteY3" fmla="*/ 12389 h 23626"/>
                    <a:gd name="connsiteX4" fmla="*/ 19305 w 40914"/>
                    <a:gd name="connsiteY4" fmla="*/ 22762 h 23626"/>
                    <a:gd name="connsiteX5" fmla="*/ 25068 w 40914"/>
                    <a:gd name="connsiteY5" fmla="*/ 22762 h 23626"/>
                    <a:gd name="connsiteX6" fmla="*/ 40050 w 40914"/>
                    <a:gd name="connsiteY6" fmla="*/ 14695 h 23626"/>
                    <a:gd name="connsiteX7" fmla="*/ 40050 w 40914"/>
                    <a:gd name="connsiteY7" fmla="*/ 11237 h 23626"/>
                    <a:gd name="connsiteX8" fmla="*/ 21610 w 40914"/>
                    <a:gd name="connsiteY8" fmla="*/ 864 h 236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0914" h="23626">
                      <a:moveTo>
                        <a:pt x="21610" y="864"/>
                      </a:moveTo>
                      <a:cubicBezTo>
                        <a:pt x="20458" y="-288"/>
                        <a:pt x="18152" y="-288"/>
                        <a:pt x="15847" y="864"/>
                      </a:cubicBezTo>
                      <a:lnTo>
                        <a:pt x="864" y="8932"/>
                      </a:lnTo>
                      <a:cubicBezTo>
                        <a:pt x="-288" y="10084"/>
                        <a:pt x="-288" y="11237"/>
                        <a:pt x="864" y="12389"/>
                      </a:cubicBezTo>
                      <a:lnTo>
                        <a:pt x="19305" y="22762"/>
                      </a:lnTo>
                      <a:cubicBezTo>
                        <a:pt x="20458" y="23915"/>
                        <a:pt x="22762" y="23915"/>
                        <a:pt x="25068" y="22762"/>
                      </a:cubicBezTo>
                      <a:lnTo>
                        <a:pt x="40050" y="14695"/>
                      </a:lnTo>
                      <a:cubicBezTo>
                        <a:pt x="41203" y="13542"/>
                        <a:pt x="41203" y="12389"/>
                        <a:pt x="40050" y="11237"/>
                      </a:cubicBezTo>
                      <a:lnTo>
                        <a:pt x="21610" y="864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11708466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904" name="Freeform: Shape 4903">
                  <a:extLst>
                    <a:ext uri="{FF2B5EF4-FFF2-40B4-BE49-F238E27FC236}">
                      <a16:creationId xmlns:a16="http://schemas.microsoft.com/office/drawing/2014/main" id="{F7A5B336-AFA2-EDDD-CFDD-00E6B03B9536}"/>
                    </a:ext>
                  </a:extLst>
                </p:cNvPr>
                <p:cNvSpPr/>
                <p:nvPr/>
              </p:nvSpPr>
              <p:spPr>
                <a:xfrm>
                  <a:off x="8612827" y="8696564"/>
                  <a:ext cx="40914" cy="23626"/>
                </a:xfrm>
                <a:custGeom>
                  <a:avLst/>
                  <a:gdLst>
                    <a:gd name="connsiteX0" fmla="*/ 21610 w 40914"/>
                    <a:gd name="connsiteY0" fmla="*/ 864 h 23626"/>
                    <a:gd name="connsiteX1" fmla="*/ 15847 w 40914"/>
                    <a:gd name="connsiteY1" fmla="*/ 864 h 23626"/>
                    <a:gd name="connsiteX2" fmla="*/ 864 w 40914"/>
                    <a:gd name="connsiteY2" fmla="*/ 8932 h 23626"/>
                    <a:gd name="connsiteX3" fmla="*/ 864 w 40914"/>
                    <a:gd name="connsiteY3" fmla="*/ 12389 h 23626"/>
                    <a:gd name="connsiteX4" fmla="*/ 19305 w 40914"/>
                    <a:gd name="connsiteY4" fmla="*/ 22762 h 23626"/>
                    <a:gd name="connsiteX5" fmla="*/ 25067 w 40914"/>
                    <a:gd name="connsiteY5" fmla="*/ 22762 h 23626"/>
                    <a:gd name="connsiteX6" fmla="*/ 40050 w 40914"/>
                    <a:gd name="connsiteY6" fmla="*/ 14695 h 23626"/>
                    <a:gd name="connsiteX7" fmla="*/ 40050 w 40914"/>
                    <a:gd name="connsiteY7" fmla="*/ 11237 h 23626"/>
                    <a:gd name="connsiteX8" fmla="*/ 21610 w 40914"/>
                    <a:gd name="connsiteY8" fmla="*/ 864 h 236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0914" h="23626">
                      <a:moveTo>
                        <a:pt x="21610" y="864"/>
                      </a:moveTo>
                      <a:cubicBezTo>
                        <a:pt x="20457" y="-288"/>
                        <a:pt x="18152" y="-288"/>
                        <a:pt x="15847" y="864"/>
                      </a:cubicBezTo>
                      <a:lnTo>
                        <a:pt x="864" y="8932"/>
                      </a:lnTo>
                      <a:cubicBezTo>
                        <a:pt x="-288" y="10085"/>
                        <a:pt x="-288" y="11237"/>
                        <a:pt x="864" y="12389"/>
                      </a:cubicBezTo>
                      <a:lnTo>
                        <a:pt x="19305" y="22762"/>
                      </a:lnTo>
                      <a:cubicBezTo>
                        <a:pt x="20457" y="23915"/>
                        <a:pt x="22762" y="23915"/>
                        <a:pt x="25067" y="22762"/>
                      </a:cubicBezTo>
                      <a:lnTo>
                        <a:pt x="40050" y="14695"/>
                      </a:lnTo>
                      <a:cubicBezTo>
                        <a:pt x="41203" y="13542"/>
                        <a:pt x="41203" y="12389"/>
                        <a:pt x="40050" y="11237"/>
                      </a:cubicBezTo>
                      <a:lnTo>
                        <a:pt x="21610" y="864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11708463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905" name="Freeform: Shape 4904">
                  <a:extLst>
                    <a:ext uri="{FF2B5EF4-FFF2-40B4-BE49-F238E27FC236}">
                      <a16:creationId xmlns:a16="http://schemas.microsoft.com/office/drawing/2014/main" id="{CE2AB51B-CCD6-0F8E-EF94-8B41AC126E41}"/>
                    </a:ext>
                  </a:extLst>
                </p:cNvPr>
                <p:cNvSpPr/>
                <p:nvPr/>
              </p:nvSpPr>
              <p:spPr>
                <a:xfrm>
                  <a:off x="8639335" y="8710394"/>
                  <a:ext cx="40914" cy="23626"/>
                </a:xfrm>
                <a:custGeom>
                  <a:avLst/>
                  <a:gdLst>
                    <a:gd name="connsiteX0" fmla="*/ 21610 w 40914"/>
                    <a:gd name="connsiteY0" fmla="*/ 864 h 23626"/>
                    <a:gd name="connsiteX1" fmla="*/ 15847 w 40914"/>
                    <a:gd name="connsiteY1" fmla="*/ 864 h 23626"/>
                    <a:gd name="connsiteX2" fmla="*/ 864 w 40914"/>
                    <a:gd name="connsiteY2" fmla="*/ 8932 h 23626"/>
                    <a:gd name="connsiteX3" fmla="*/ 864 w 40914"/>
                    <a:gd name="connsiteY3" fmla="*/ 12389 h 23626"/>
                    <a:gd name="connsiteX4" fmla="*/ 19305 w 40914"/>
                    <a:gd name="connsiteY4" fmla="*/ 22762 h 23626"/>
                    <a:gd name="connsiteX5" fmla="*/ 25068 w 40914"/>
                    <a:gd name="connsiteY5" fmla="*/ 22762 h 23626"/>
                    <a:gd name="connsiteX6" fmla="*/ 40050 w 40914"/>
                    <a:gd name="connsiteY6" fmla="*/ 14695 h 23626"/>
                    <a:gd name="connsiteX7" fmla="*/ 40050 w 40914"/>
                    <a:gd name="connsiteY7" fmla="*/ 11237 h 23626"/>
                    <a:gd name="connsiteX8" fmla="*/ 21610 w 40914"/>
                    <a:gd name="connsiteY8" fmla="*/ 864 h 236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0914" h="23626">
                      <a:moveTo>
                        <a:pt x="21610" y="864"/>
                      </a:moveTo>
                      <a:cubicBezTo>
                        <a:pt x="20457" y="-288"/>
                        <a:pt x="18152" y="-288"/>
                        <a:pt x="15847" y="864"/>
                      </a:cubicBezTo>
                      <a:lnTo>
                        <a:pt x="864" y="8932"/>
                      </a:lnTo>
                      <a:cubicBezTo>
                        <a:pt x="-288" y="10084"/>
                        <a:pt x="-288" y="11237"/>
                        <a:pt x="864" y="12389"/>
                      </a:cubicBezTo>
                      <a:lnTo>
                        <a:pt x="19305" y="22762"/>
                      </a:lnTo>
                      <a:cubicBezTo>
                        <a:pt x="20457" y="23915"/>
                        <a:pt x="22762" y="23915"/>
                        <a:pt x="25068" y="22762"/>
                      </a:cubicBezTo>
                      <a:lnTo>
                        <a:pt x="40050" y="14695"/>
                      </a:lnTo>
                      <a:cubicBezTo>
                        <a:pt x="41203" y="13542"/>
                        <a:pt x="41203" y="12389"/>
                        <a:pt x="40050" y="11237"/>
                      </a:cubicBezTo>
                      <a:lnTo>
                        <a:pt x="21610" y="864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11708465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906" name="Freeform: Shape 4905">
                  <a:extLst>
                    <a:ext uri="{FF2B5EF4-FFF2-40B4-BE49-F238E27FC236}">
                      <a16:creationId xmlns:a16="http://schemas.microsoft.com/office/drawing/2014/main" id="{16E85B27-5FF2-6A6C-4D33-BC2A6D9C143A}"/>
                    </a:ext>
                  </a:extLst>
                </p:cNvPr>
                <p:cNvSpPr/>
                <p:nvPr/>
              </p:nvSpPr>
              <p:spPr>
                <a:xfrm>
                  <a:off x="8665843" y="8725377"/>
                  <a:ext cx="40914" cy="23626"/>
                </a:xfrm>
                <a:custGeom>
                  <a:avLst/>
                  <a:gdLst>
                    <a:gd name="connsiteX0" fmla="*/ 21610 w 40914"/>
                    <a:gd name="connsiteY0" fmla="*/ 864 h 23626"/>
                    <a:gd name="connsiteX1" fmla="*/ 15847 w 40914"/>
                    <a:gd name="connsiteY1" fmla="*/ 864 h 23626"/>
                    <a:gd name="connsiteX2" fmla="*/ 864 w 40914"/>
                    <a:gd name="connsiteY2" fmla="*/ 8932 h 23626"/>
                    <a:gd name="connsiteX3" fmla="*/ 864 w 40914"/>
                    <a:gd name="connsiteY3" fmla="*/ 12389 h 23626"/>
                    <a:gd name="connsiteX4" fmla="*/ 19305 w 40914"/>
                    <a:gd name="connsiteY4" fmla="*/ 22762 h 23626"/>
                    <a:gd name="connsiteX5" fmla="*/ 25068 w 40914"/>
                    <a:gd name="connsiteY5" fmla="*/ 22762 h 23626"/>
                    <a:gd name="connsiteX6" fmla="*/ 40050 w 40914"/>
                    <a:gd name="connsiteY6" fmla="*/ 14695 h 23626"/>
                    <a:gd name="connsiteX7" fmla="*/ 40050 w 40914"/>
                    <a:gd name="connsiteY7" fmla="*/ 11237 h 23626"/>
                    <a:gd name="connsiteX8" fmla="*/ 21610 w 40914"/>
                    <a:gd name="connsiteY8" fmla="*/ 864 h 236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0914" h="23626">
                      <a:moveTo>
                        <a:pt x="21610" y="864"/>
                      </a:moveTo>
                      <a:cubicBezTo>
                        <a:pt x="20458" y="-288"/>
                        <a:pt x="18152" y="-288"/>
                        <a:pt x="15847" y="864"/>
                      </a:cubicBezTo>
                      <a:lnTo>
                        <a:pt x="864" y="8932"/>
                      </a:lnTo>
                      <a:cubicBezTo>
                        <a:pt x="-288" y="10085"/>
                        <a:pt x="-288" y="11237"/>
                        <a:pt x="864" y="12389"/>
                      </a:cubicBezTo>
                      <a:lnTo>
                        <a:pt x="19305" y="22762"/>
                      </a:lnTo>
                      <a:cubicBezTo>
                        <a:pt x="20458" y="23915"/>
                        <a:pt x="22762" y="23915"/>
                        <a:pt x="25068" y="22762"/>
                      </a:cubicBezTo>
                      <a:lnTo>
                        <a:pt x="40050" y="14695"/>
                      </a:lnTo>
                      <a:cubicBezTo>
                        <a:pt x="41203" y="13542"/>
                        <a:pt x="41203" y="12389"/>
                        <a:pt x="40050" y="11237"/>
                      </a:cubicBezTo>
                      <a:lnTo>
                        <a:pt x="21610" y="864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11708464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907" name="Freeform: Shape 4906">
                  <a:extLst>
                    <a:ext uri="{FF2B5EF4-FFF2-40B4-BE49-F238E27FC236}">
                      <a16:creationId xmlns:a16="http://schemas.microsoft.com/office/drawing/2014/main" id="{B29A6FE0-AD7E-AECA-BD0F-ADF87EE18C5C}"/>
                    </a:ext>
                  </a:extLst>
                </p:cNvPr>
                <p:cNvSpPr/>
                <p:nvPr/>
              </p:nvSpPr>
              <p:spPr>
                <a:xfrm>
                  <a:off x="8692351" y="8740360"/>
                  <a:ext cx="40914" cy="23626"/>
                </a:xfrm>
                <a:custGeom>
                  <a:avLst/>
                  <a:gdLst>
                    <a:gd name="connsiteX0" fmla="*/ 21610 w 40914"/>
                    <a:gd name="connsiteY0" fmla="*/ 865 h 23626"/>
                    <a:gd name="connsiteX1" fmla="*/ 15847 w 40914"/>
                    <a:gd name="connsiteY1" fmla="*/ 865 h 23626"/>
                    <a:gd name="connsiteX2" fmla="*/ 864 w 40914"/>
                    <a:gd name="connsiteY2" fmla="*/ 8932 h 23626"/>
                    <a:gd name="connsiteX3" fmla="*/ 864 w 40914"/>
                    <a:gd name="connsiteY3" fmla="*/ 12390 h 23626"/>
                    <a:gd name="connsiteX4" fmla="*/ 19305 w 40914"/>
                    <a:gd name="connsiteY4" fmla="*/ 22762 h 23626"/>
                    <a:gd name="connsiteX5" fmla="*/ 25067 w 40914"/>
                    <a:gd name="connsiteY5" fmla="*/ 22762 h 23626"/>
                    <a:gd name="connsiteX6" fmla="*/ 40050 w 40914"/>
                    <a:gd name="connsiteY6" fmla="*/ 14694 h 23626"/>
                    <a:gd name="connsiteX7" fmla="*/ 40050 w 40914"/>
                    <a:gd name="connsiteY7" fmla="*/ 11237 h 23626"/>
                    <a:gd name="connsiteX8" fmla="*/ 21610 w 40914"/>
                    <a:gd name="connsiteY8" fmla="*/ 865 h 236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0914" h="23626">
                      <a:moveTo>
                        <a:pt x="21610" y="865"/>
                      </a:moveTo>
                      <a:cubicBezTo>
                        <a:pt x="20457" y="-288"/>
                        <a:pt x="18152" y="-288"/>
                        <a:pt x="15847" y="865"/>
                      </a:cubicBezTo>
                      <a:lnTo>
                        <a:pt x="864" y="8932"/>
                      </a:lnTo>
                      <a:cubicBezTo>
                        <a:pt x="-288" y="10085"/>
                        <a:pt x="-288" y="11237"/>
                        <a:pt x="864" y="12390"/>
                      </a:cubicBezTo>
                      <a:lnTo>
                        <a:pt x="19305" y="22762"/>
                      </a:lnTo>
                      <a:cubicBezTo>
                        <a:pt x="20457" y="23915"/>
                        <a:pt x="22762" y="23915"/>
                        <a:pt x="25067" y="22762"/>
                      </a:cubicBezTo>
                      <a:lnTo>
                        <a:pt x="40050" y="14694"/>
                      </a:lnTo>
                      <a:cubicBezTo>
                        <a:pt x="41203" y="13542"/>
                        <a:pt x="41203" y="12390"/>
                        <a:pt x="40050" y="11237"/>
                      </a:cubicBezTo>
                      <a:lnTo>
                        <a:pt x="21610" y="86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11708459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908" name="Freeform: Shape 4907">
                  <a:extLst>
                    <a:ext uri="{FF2B5EF4-FFF2-40B4-BE49-F238E27FC236}">
                      <a16:creationId xmlns:a16="http://schemas.microsoft.com/office/drawing/2014/main" id="{FA24791D-406A-EA60-88B9-1F1BF7647DDA}"/>
                    </a:ext>
                  </a:extLst>
                </p:cNvPr>
                <p:cNvSpPr/>
                <p:nvPr/>
              </p:nvSpPr>
              <p:spPr>
                <a:xfrm>
                  <a:off x="8717707" y="8755343"/>
                  <a:ext cx="40914" cy="23626"/>
                </a:xfrm>
                <a:custGeom>
                  <a:avLst/>
                  <a:gdLst>
                    <a:gd name="connsiteX0" fmla="*/ 21610 w 40914"/>
                    <a:gd name="connsiteY0" fmla="*/ 865 h 23626"/>
                    <a:gd name="connsiteX1" fmla="*/ 15847 w 40914"/>
                    <a:gd name="connsiteY1" fmla="*/ 865 h 23626"/>
                    <a:gd name="connsiteX2" fmla="*/ 864 w 40914"/>
                    <a:gd name="connsiteY2" fmla="*/ 8933 h 23626"/>
                    <a:gd name="connsiteX3" fmla="*/ 864 w 40914"/>
                    <a:gd name="connsiteY3" fmla="*/ 12390 h 23626"/>
                    <a:gd name="connsiteX4" fmla="*/ 19305 w 40914"/>
                    <a:gd name="connsiteY4" fmla="*/ 22762 h 23626"/>
                    <a:gd name="connsiteX5" fmla="*/ 25068 w 40914"/>
                    <a:gd name="connsiteY5" fmla="*/ 22762 h 23626"/>
                    <a:gd name="connsiteX6" fmla="*/ 40050 w 40914"/>
                    <a:gd name="connsiteY6" fmla="*/ 14695 h 23626"/>
                    <a:gd name="connsiteX7" fmla="*/ 40050 w 40914"/>
                    <a:gd name="connsiteY7" fmla="*/ 11237 h 23626"/>
                    <a:gd name="connsiteX8" fmla="*/ 21610 w 40914"/>
                    <a:gd name="connsiteY8" fmla="*/ 865 h 236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0914" h="23626">
                      <a:moveTo>
                        <a:pt x="21610" y="865"/>
                      </a:moveTo>
                      <a:cubicBezTo>
                        <a:pt x="20458" y="-288"/>
                        <a:pt x="18152" y="-288"/>
                        <a:pt x="15847" y="865"/>
                      </a:cubicBezTo>
                      <a:lnTo>
                        <a:pt x="864" y="8933"/>
                      </a:lnTo>
                      <a:cubicBezTo>
                        <a:pt x="-288" y="10085"/>
                        <a:pt x="-288" y="11237"/>
                        <a:pt x="864" y="12390"/>
                      </a:cubicBezTo>
                      <a:lnTo>
                        <a:pt x="19305" y="22762"/>
                      </a:lnTo>
                      <a:cubicBezTo>
                        <a:pt x="20458" y="23915"/>
                        <a:pt x="22762" y="23915"/>
                        <a:pt x="25068" y="22762"/>
                      </a:cubicBezTo>
                      <a:lnTo>
                        <a:pt x="40050" y="14695"/>
                      </a:lnTo>
                      <a:cubicBezTo>
                        <a:pt x="41203" y="13542"/>
                        <a:pt x="41203" y="12390"/>
                        <a:pt x="40050" y="11237"/>
                      </a:cubicBezTo>
                      <a:lnTo>
                        <a:pt x="21610" y="86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11708463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909" name="Freeform: Shape 4908">
                  <a:extLst>
                    <a:ext uri="{FF2B5EF4-FFF2-40B4-BE49-F238E27FC236}">
                      <a16:creationId xmlns:a16="http://schemas.microsoft.com/office/drawing/2014/main" id="{88D78770-3550-4115-07D8-542ADA84B1D4}"/>
                    </a:ext>
                  </a:extLst>
                </p:cNvPr>
                <p:cNvSpPr/>
                <p:nvPr/>
              </p:nvSpPr>
              <p:spPr>
                <a:xfrm>
                  <a:off x="8744215" y="8769173"/>
                  <a:ext cx="40914" cy="23626"/>
                </a:xfrm>
                <a:custGeom>
                  <a:avLst/>
                  <a:gdLst>
                    <a:gd name="connsiteX0" fmla="*/ 21610 w 40914"/>
                    <a:gd name="connsiteY0" fmla="*/ 865 h 23626"/>
                    <a:gd name="connsiteX1" fmla="*/ 15847 w 40914"/>
                    <a:gd name="connsiteY1" fmla="*/ 865 h 23626"/>
                    <a:gd name="connsiteX2" fmla="*/ 864 w 40914"/>
                    <a:gd name="connsiteY2" fmla="*/ 8932 h 23626"/>
                    <a:gd name="connsiteX3" fmla="*/ 864 w 40914"/>
                    <a:gd name="connsiteY3" fmla="*/ 12390 h 23626"/>
                    <a:gd name="connsiteX4" fmla="*/ 19305 w 40914"/>
                    <a:gd name="connsiteY4" fmla="*/ 22762 h 23626"/>
                    <a:gd name="connsiteX5" fmla="*/ 25067 w 40914"/>
                    <a:gd name="connsiteY5" fmla="*/ 22762 h 23626"/>
                    <a:gd name="connsiteX6" fmla="*/ 40050 w 40914"/>
                    <a:gd name="connsiteY6" fmla="*/ 14694 h 23626"/>
                    <a:gd name="connsiteX7" fmla="*/ 40050 w 40914"/>
                    <a:gd name="connsiteY7" fmla="*/ 11237 h 23626"/>
                    <a:gd name="connsiteX8" fmla="*/ 21610 w 40914"/>
                    <a:gd name="connsiteY8" fmla="*/ 865 h 236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0914" h="23626">
                      <a:moveTo>
                        <a:pt x="21610" y="865"/>
                      </a:moveTo>
                      <a:cubicBezTo>
                        <a:pt x="20457" y="-288"/>
                        <a:pt x="18152" y="-288"/>
                        <a:pt x="15847" y="865"/>
                      </a:cubicBezTo>
                      <a:lnTo>
                        <a:pt x="864" y="8932"/>
                      </a:lnTo>
                      <a:cubicBezTo>
                        <a:pt x="-288" y="10085"/>
                        <a:pt x="-288" y="11237"/>
                        <a:pt x="864" y="12390"/>
                      </a:cubicBezTo>
                      <a:lnTo>
                        <a:pt x="19305" y="22762"/>
                      </a:lnTo>
                      <a:cubicBezTo>
                        <a:pt x="20457" y="23915"/>
                        <a:pt x="22762" y="23915"/>
                        <a:pt x="25067" y="22762"/>
                      </a:cubicBezTo>
                      <a:lnTo>
                        <a:pt x="40050" y="14694"/>
                      </a:lnTo>
                      <a:cubicBezTo>
                        <a:pt x="41203" y="13542"/>
                        <a:pt x="41203" y="12390"/>
                        <a:pt x="40050" y="11237"/>
                      </a:cubicBezTo>
                      <a:lnTo>
                        <a:pt x="21610" y="86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11708458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910" name="Freeform: Shape 4909">
                  <a:extLst>
                    <a:ext uri="{FF2B5EF4-FFF2-40B4-BE49-F238E27FC236}">
                      <a16:creationId xmlns:a16="http://schemas.microsoft.com/office/drawing/2014/main" id="{8C500853-D4E7-FBF7-9E17-FC5DD30A12A4}"/>
                    </a:ext>
                  </a:extLst>
                </p:cNvPr>
                <p:cNvSpPr/>
                <p:nvPr/>
              </p:nvSpPr>
              <p:spPr>
                <a:xfrm>
                  <a:off x="8770723" y="8784156"/>
                  <a:ext cx="40914" cy="23626"/>
                </a:xfrm>
                <a:custGeom>
                  <a:avLst/>
                  <a:gdLst>
                    <a:gd name="connsiteX0" fmla="*/ 21610 w 40914"/>
                    <a:gd name="connsiteY0" fmla="*/ 865 h 23626"/>
                    <a:gd name="connsiteX1" fmla="*/ 15847 w 40914"/>
                    <a:gd name="connsiteY1" fmla="*/ 865 h 23626"/>
                    <a:gd name="connsiteX2" fmla="*/ 864 w 40914"/>
                    <a:gd name="connsiteY2" fmla="*/ 8933 h 23626"/>
                    <a:gd name="connsiteX3" fmla="*/ 864 w 40914"/>
                    <a:gd name="connsiteY3" fmla="*/ 12390 h 23626"/>
                    <a:gd name="connsiteX4" fmla="*/ 19305 w 40914"/>
                    <a:gd name="connsiteY4" fmla="*/ 22762 h 23626"/>
                    <a:gd name="connsiteX5" fmla="*/ 25068 w 40914"/>
                    <a:gd name="connsiteY5" fmla="*/ 22762 h 23626"/>
                    <a:gd name="connsiteX6" fmla="*/ 40050 w 40914"/>
                    <a:gd name="connsiteY6" fmla="*/ 14695 h 23626"/>
                    <a:gd name="connsiteX7" fmla="*/ 40050 w 40914"/>
                    <a:gd name="connsiteY7" fmla="*/ 11237 h 23626"/>
                    <a:gd name="connsiteX8" fmla="*/ 21610 w 40914"/>
                    <a:gd name="connsiteY8" fmla="*/ 865 h 236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0914" h="23626">
                      <a:moveTo>
                        <a:pt x="21610" y="865"/>
                      </a:moveTo>
                      <a:cubicBezTo>
                        <a:pt x="20458" y="-288"/>
                        <a:pt x="18152" y="-288"/>
                        <a:pt x="15847" y="865"/>
                      </a:cubicBezTo>
                      <a:lnTo>
                        <a:pt x="864" y="8933"/>
                      </a:lnTo>
                      <a:cubicBezTo>
                        <a:pt x="-288" y="10085"/>
                        <a:pt x="-288" y="11237"/>
                        <a:pt x="864" y="12390"/>
                      </a:cubicBezTo>
                      <a:lnTo>
                        <a:pt x="19305" y="22762"/>
                      </a:lnTo>
                      <a:cubicBezTo>
                        <a:pt x="20458" y="23915"/>
                        <a:pt x="22762" y="23915"/>
                        <a:pt x="25068" y="22762"/>
                      </a:cubicBezTo>
                      <a:lnTo>
                        <a:pt x="40050" y="14695"/>
                      </a:lnTo>
                      <a:cubicBezTo>
                        <a:pt x="41203" y="13542"/>
                        <a:pt x="41203" y="12390"/>
                        <a:pt x="40050" y="11237"/>
                      </a:cubicBezTo>
                      <a:lnTo>
                        <a:pt x="21610" y="86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11708459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911" name="Freeform: Shape 4910">
                  <a:extLst>
                    <a:ext uri="{FF2B5EF4-FFF2-40B4-BE49-F238E27FC236}">
                      <a16:creationId xmlns:a16="http://schemas.microsoft.com/office/drawing/2014/main" id="{AE182D94-F3E8-4AB4-1973-7370086F0210}"/>
                    </a:ext>
                  </a:extLst>
                </p:cNvPr>
                <p:cNvSpPr/>
                <p:nvPr/>
              </p:nvSpPr>
              <p:spPr>
                <a:xfrm>
                  <a:off x="8797231" y="8799139"/>
                  <a:ext cx="40914" cy="23626"/>
                </a:xfrm>
                <a:custGeom>
                  <a:avLst/>
                  <a:gdLst>
                    <a:gd name="connsiteX0" fmla="*/ 21610 w 40914"/>
                    <a:gd name="connsiteY0" fmla="*/ 864 h 23626"/>
                    <a:gd name="connsiteX1" fmla="*/ 15847 w 40914"/>
                    <a:gd name="connsiteY1" fmla="*/ 864 h 23626"/>
                    <a:gd name="connsiteX2" fmla="*/ 864 w 40914"/>
                    <a:gd name="connsiteY2" fmla="*/ 8932 h 23626"/>
                    <a:gd name="connsiteX3" fmla="*/ 864 w 40914"/>
                    <a:gd name="connsiteY3" fmla="*/ 12389 h 23626"/>
                    <a:gd name="connsiteX4" fmla="*/ 19305 w 40914"/>
                    <a:gd name="connsiteY4" fmla="*/ 22762 h 23626"/>
                    <a:gd name="connsiteX5" fmla="*/ 25067 w 40914"/>
                    <a:gd name="connsiteY5" fmla="*/ 22762 h 23626"/>
                    <a:gd name="connsiteX6" fmla="*/ 40050 w 40914"/>
                    <a:gd name="connsiteY6" fmla="*/ 14695 h 23626"/>
                    <a:gd name="connsiteX7" fmla="*/ 40050 w 40914"/>
                    <a:gd name="connsiteY7" fmla="*/ 11237 h 23626"/>
                    <a:gd name="connsiteX8" fmla="*/ 21610 w 40914"/>
                    <a:gd name="connsiteY8" fmla="*/ 864 h 236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0914" h="23626">
                      <a:moveTo>
                        <a:pt x="21610" y="864"/>
                      </a:moveTo>
                      <a:cubicBezTo>
                        <a:pt x="20457" y="-288"/>
                        <a:pt x="18152" y="-288"/>
                        <a:pt x="15847" y="864"/>
                      </a:cubicBezTo>
                      <a:lnTo>
                        <a:pt x="864" y="8932"/>
                      </a:lnTo>
                      <a:cubicBezTo>
                        <a:pt x="-288" y="10084"/>
                        <a:pt x="-288" y="11237"/>
                        <a:pt x="864" y="12389"/>
                      </a:cubicBezTo>
                      <a:lnTo>
                        <a:pt x="19305" y="22762"/>
                      </a:lnTo>
                      <a:cubicBezTo>
                        <a:pt x="20457" y="23915"/>
                        <a:pt x="22762" y="23915"/>
                        <a:pt x="25067" y="22762"/>
                      </a:cubicBezTo>
                      <a:lnTo>
                        <a:pt x="40050" y="14695"/>
                      </a:lnTo>
                      <a:cubicBezTo>
                        <a:pt x="41203" y="13542"/>
                        <a:pt x="41203" y="12389"/>
                        <a:pt x="40050" y="11237"/>
                      </a:cubicBezTo>
                      <a:lnTo>
                        <a:pt x="21610" y="864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11708456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912" name="Freeform: Shape 4911">
                  <a:extLst>
                    <a:ext uri="{FF2B5EF4-FFF2-40B4-BE49-F238E27FC236}">
                      <a16:creationId xmlns:a16="http://schemas.microsoft.com/office/drawing/2014/main" id="{DEB0C6E0-9F70-A848-6DEA-1267F2EA2ED7}"/>
                    </a:ext>
                  </a:extLst>
                </p:cNvPr>
                <p:cNvSpPr/>
                <p:nvPr/>
              </p:nvSpPr>
              <p:spPr>
                <a:xfrm>
                  <a:off x="8439948" y="8625107"/>
                  <a:ext cx="40914" cy="23626"/>
                </a:xfrm>
                <a:custGeom>
                  <a:avLst/>
                  <a:gdLst>
                    <a:gd name="connsiteX0" fmla="*/ 21610 w 40914"/>
                    <a:gd name="connsiteY0" fmla="*/ 865 h 23626"/>
                    <a:gd name="connsiteX1" fmla="*/ 15847 w 40914"/>
                    <a:gd name="connsiteY1" fmla="*/ 865 h 23626"/>
                    <a:gd name="connsiteX2" fmla="*/ 864 w 40914"/>
                    <a:gd name="connsiteY2" fmla="*/ 8932 h 23626"/>
                    <a:gd name="connsiteX3" fmla="*/ 864 w 40914"/>
                    <a:gd name="connsiteY3" fmla="*/ 12390 h 23626"/>
                    <a:gd name="connsiteX4" fmla="*/ 19305 w 40914"/>
                    <a:gd name="connsiteY4" fmla="*/ 22762 h 23626"/>
                    <a:gd name="connsiteX5" fmla="*/ 25067 w 40914"/>
                    <a:gd name="connsiteY5" fmla="*/ 22762 h 23626"/>
                    <a:gd name="connsiteX6" fmla="*/ 40050 w 40914"/>
                    <a:gd name="connsiteY6" fmla="*/ 14694 h 23626"/>
                    <a:gd name="connsiteX7" fmla="*/ 40050 w 40914"/>
                    <a:gd name="connsiteY7" fmla="*/ 11237 h 23626"/>
                    <a:gd name="connsiteX8" fmla="*/ 21610 w 40914"/>
                    <a:gd name="connsiteY8" fmla="*/ 865 h 236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0914" h="23626">
                      <a:moveTo>
                        <a:pt x="21610" y="865"/>
                      </a:moveTo>
                      <a:cubicBezTo>
                        <a:pt x="20457" y="-288"/>
                        <a:pt x="18152" y="-288"/>
                        <a:pt x="15847" y="865"/>
                      </a:cubicBezTo>
                      <a:lnTo>
                        <a:pt x="864" y="8932"/>
                      </a:lnTo>
                      <a:cubicBezTo>
                        <a:pt x="-288" y="10085"/>
                        <a:pt x="-288" y="11237"/>
                        <a:pt x="864" y="12390"/>
                      </a:cubicBezTo>
                      <a:lnTo>
                        <a:pt x="19305" y="22762"/>
                      </a:lnTo>
                      <a:cubicBezTo>
                        <a:pt x="20457" y="23915"/>
                        <a:pt x="22763" y="23915"/>
                        <a:pt x="25067" y="22762"/>
                      </a:cubicBezTo>
                      <a:lnTo>
                        <a:pt x="40050" y="14694"/>
                      </a:lnTo>
                      <a:cubicBezTo>
                        <a:pt x="41203" y="13542"/>
                        <a:pt x="41203" y="12390"/>
                        <a:pt x="40050" y="11237"/>
                      </a:cubicBezTo>
                      <a:lnTo>
                        <a:pt x="21610" y="86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11708460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913" name="Freeform: Shape 4912">
                  <a:extLst>
                    <a:ext uri="{FF2B5EF4-FFF2-40B4-BE49-F238E27FC236}">
                      <a16:creationId xmlns:a16="http://schemas.microsoft.com/office/drawing/2014/main" id="{309A0DAF-1241-C32C-9762-A907D159ED1C}"/>
                    </a:ext>
                  </a:extLst>
                </p:cNvPr>
                <p:cNvSpPr/>
                <p:nvPr/>
              </p:nvSpPr>
              <p:spPr>
                <a:xfrm>
                  <a:off x="8466456" y="8640090"/>
                  <a:ext cx="40914" cy="23626"/>
                </a:xfrm>
                <a:custGeom>
                  <a:avLst/>
                  <a:gdLst>
                    <a:gd name="connsiteX0" fmla="*/ 21610 w 40914"/>
                    <a:gd name="connsiteY0" fmla="*/ 865 h 23626"/>
                    <a:gd name="connsiteX1" fmla="*/ 15847 w 40914"/>
                    <a:gd name="connsiteY1" fmla="*/ 865 h 23626"/>
                    <a:gd name="connsiteX2" fmla="*/ 864 w 40914"/>
                    <a:gd name="connsiteY2" fmla="*/ 8933 h 23626"/>
                    <a:gd name="connsiteX3" fmla="*/ 864 w 40914"/>
                    <a:gd name="connsiteY3" fmla="*/ 12390 h 23626"/>
                    <a:gd name="connsiteX4" fmla="*/ 19305 w 40914"/>
                    <a:gd name="connsiteY4" fmla="*/ 22762 h 23626"/>
                    <a:gd name="connsiteX5" fmla="*/ 25068 w 40914"/>
                    <a:gd name="connsiteY5" fmla="*/ 22762 h 23626"/>
                    <a:gd name="connsiteX6" fmla="*/ 40050 w 40914"/>
                    <a:gd name="connsiteY6" fmla="*/ 14695 h 23626"/>
                    <a:gd name="connsiteX7" fmla="*/ 40050 w 40914"/>
                    <a:gd name="connsiteY7" fmla="*/ 11237 h 23626"/>
                    <a:gd name="connsiteX8" fmla="*/ 21610 w 40914"/>
                    <a:gd name="connsiteY8" fmla="*/ 865 h 236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0914" h="23626">
                      <a:moveTo>
                        <a:pt x="21610" y="865"/>
                      </a:moveTo>
                      <a:cubicBezTo>
                        <a:pt x="20457" y="-288"/>
                        <a:pt x="18152" y="-288"/>
                        <a:pt x="15847" y="865"/>
                      </a:cubicBezTo>
                      <a:lnTo>
                        <a:pt x="864" y="8933"/>
                      </a:lnTo>
                      <a:cubicBezTo>
                        <a:pt x="-288" y="10085"/>
                        <a:pt x="-288" y="11237"/>
                        <a:pt x="864" y="12390"/>
                      </a:cubicBezTo>
                      <a:lnTo>
                        <a:pt x="19305" y="22762"/>
                      </a:lnTo>
                      <a:cubicBezTo>
                        <a:pt x="20457" y="23915"/>
                        <a:pt x="22762" y="23915"/>
                        <a:pt x="25068" y="22762"/>
                      </a:cubicBezTo>
                      <a:lnTo>
                        <a:pt x="40050" y="14695"/>
                      </a:lnTo>
                      <a:cubicBezTo>
                        <a:pt x="41203" y="13542"/>
                        <a:pt x="41203" y="12390"/>
                        <a:pt x="40050" y="11237"/>
                      </a:cubicBezTo>
                      <a:lnTo>
                        <a:pt x="21610" y="86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11708458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914" name="Freeform: Shape 4913">
                  <a:extLst>
                    <a:ext uri="{FF2B5EF4-FFF2-40B4-BE49-F238E27FC236}">
                      <a16:creationId xmlns:a16="http://schemas.microsoft.com/office/drawing/2014/main" id="{BBE77E80-C87D-09CE-812B-853AA0B5A85C}"/>
                    </a:ext>
                  </a:extLst>
                </p:cNvPr>
                <p:cNvSpPr/>
                <p:nvPr/>
              </p:nvSpPr>
              <p:spPr>
                <a:xfrm>
                  <a:off x="8492964" y="8655073"/>
                  <a:ext cx="40914" cy="23626"/>
                </a:xfrm>
                <a:custGeom>
                  <a:avLst/>
                  <a:gdLst>
                    <a:gd name="connsiteX0" fmla="*/ 21610 w 40914"/>
                    <a:gd name="connsiteY0" fmla="*/ 864 h 23626"/>
                    <a:gd name="connsiteX1" fmla="*/ 15847 w 40914"/>
                    <a:gd name="connsiteY1" fmla="*/ 864 h 23626"/>
                    <a:gd name="connsiteX2" fmla="*/ 864 w 40914"/>
                    <a:gd name="connsiteY2" fmla="*/ 8932 h 23626"/>
                    <a:gd name="connsiteX3" fmla="*/ 864 w 40914"/>
                    <a:gd name="connsiteY3" fmla="*/ 12389 h 23626"/>
                    <a:gd name="connsiteX4" fmla="*/ 19305 w 40914"/>
                    <a:gd name="connsiteY4" fmla="*/ 22762 h 23626"/>
                    <a:gd name="connsiteX5" fmla="*/ 25068 w 40914"/>
                    <a:gd name="connsiteY5" fmla="*/ 22762 h 23626"/>
                    <a:gd name="connsiteX6" fmla="*/ 40050 w 40914"/>
                    <a:gd name="connsiteY6" fmla="*/ 14695 h 23626"/>
                    <a:gd name="connsiteX7" fmla="*/ 40050 w 40914"/>
                    <a:gd name="connsiteY7" fmla="*/ 11237 h 23626"/>
                    <a:gd name="connsiteX8" fmla="*/ 21610 w 40914"/>
                    <a:gd name="connsiteY8" fmla="*/ 864 h 236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0914" h="23626">
                      <a:moveTo>
                        <a:pt x="21610" y="864"/>
                      </a:moveTo>
                      <a:cubicBezTo>
                        <a:pt x="20458" y="-288"/>
                        <a:pt x="18152" y="-288"/>
                        <a:pt x="15847" y="864"/>
                      </a:cubicBezTo>
                      <a:lnTo>
                        <a:pt x="864" y="8932"/>
                      </a:lnTo>
                      <a:cubicBezTo>
                        <a:pt x="-288" y="10084"/>
                        <a:pt x="-288" y="11237"/>
                        <a:pt x="864" y="12389"/>
                      </a:cubicBezTo>
                      <a:lnTo>
                        <a:pt x="19305" y="22762"/>
                      </a:lnTo>
                      <a:cubicBezTo>
                        <a:pt x="20458" y="23915"/>
                        <a:pt x="22762" y="23915"/>
                        <a:pt x="25068" y="22762"/>
                      </a:cubicBezTo>
                      <a:lnTo>
                        <a:pt x="40050" y="14695"/>
                      </a:lnTo>
                      <a:cubicBezTo>
                        <a:pt x="41203" y="13542"/>
                        <a:pt x="41203" y="12389"/>
                        <a:pt x="40050" y="11237"/>
                      </a:cubicBezTo>
                      <a:lnTo>
                        <a:pt x="21610" y="864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11708459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915" name="Freeform: Shape 4914">
                  <a:extLst>
                    <a:ext uri="{FF2B5EF4-FFF2-40B4-BE49-F238E27FC236}">
                      <a16:creationId xmlns:a16="http://schemas.microsoft.com/office/drawing/2014/main" id="{7D0B6AF0-5D13-F0A3-0944-7EBB678AE5C0}"/>
                    </a:ext>
                  </a:extLst>
                </p:cNvPr>
                <p:cNvSpPr/>
                <p:nvPr/>
              </p:nvSpPr>
              <p:spPr>
                <a:xfrm>
                  <a:off x="8519473" y="8668903"/>
                  <a:ext cx="40914" cy="23626"/>
                </a:xfrm>
                <a:custGeom>
                  <a:avLst/>
                  <a:gdLst>
                    <a:gd name="connsiteX0" fmla="*/ 21610 w 40914"/>
                    <a:gd name="connsiteY0" fmla="*/ 865 h 23626"/>
                    <a:gd name="connsiteX1" fmla="*/ 15847 w 40914"/>
                    <a:gd name="connsiteY1" fmla="*/ 865 h 23626"/>
                    <a:gd name="connsiteX2" fmla="*/ 864 w 40914"/>
                    <a:gd name="connsiteY2" fmla="*/ 8933 h 23626"/>
                    <a:gd name="connsiteX3" fmla="*/ 864 w 40914"/>
                    <a:gd name="connsiteY3" fmla="*/ 12390 h 23626"/>
                    <a:gd name="connsiteX4" fmla="*/ 19305 w 40914"/>
                    <a:gd name="connsiteY4" fmla="*/ 22762 h 23626"/>
                    <a:gd name="connsiteX5" fmla="*/ 25067 w 40914"/>
                    <a:gd name="connsiteY5" fmla="*/ 22762 h 23626"/>
                    <a:gd name="connsiteX6" fmla="*/ 40050 w 40914"/>
                    <a:gd name="connsiteY6" fmla="*/ 14695 h 23626"/>
                    <a:gd name="connsiteX7" fmla="*/ 40050 w 40914"/>
                    <a:gd name="connsiteY7" fmla="*/ 11237 h 23626"/>
                    <a:gd name="connsiteX8" fmla="*/ 21610 w 40914"/>
                    <a:gd name="connsiteY8" fmla="*/ 865 h 236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0914" h="23626">
                      <a:moveTo>
                        <a:pt x="21610" y="865"/>
                      </a:moveTo>
                      <a:cubicBezTo>
                        <a:pt x="20457" y="-288"/>
                        <a:pt x="18152" y="-288"/>
                        <a:pt x="15847" y="865"/>
                      </a:cubicBezTo>
                      <a:lnTo>
                        <a:pt x="864" y="8933"/>
                      </a:lnTo>
                      <a:cubicBezTo>
                        <a:pt x="-288" y="10085"/>
                        <a:pt x="-288" y="11237"/>
                        <a:pt x="864" y="12390"/>
                      </a:cubicBezTo>
                      <a:lnTo>
                        <a:pt x="19305" y="22762"/>
                      </a:lnTo>
                      <a:cubicBezTo>
                        <a:pt x="20457" y="23915"/>
                        <a:pt x="22762" y="23915"/>
                        <a:pt x="25067" y="22762"/>
                      </a:cubicBezTo>
                      <a:lnTo>
                        <a:pt x="40050" y="14695"/>
                      </a:lnTo>
                      <a:cubicBezTo>
                        <a:pt x="41203" y="13542"/>
                        <a:pt x="41203" y="12390"/>
                        <a:pt x="40050" y="11237"/>
                      </a:cubicBezTo>
                      <a:lnTo>
                        <a:pt x="21610" y="86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11708459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916" name="Freeform: Shape 4915">
                  <a:extLst>
                    <a:ext uri="{FF2B5EF4-FFF2-40B4-BE49-F238E27FC236}">
                      <a16:creationId xmlns:a16="http://schemas.microsoft.com/office/drawing/2014/main" id="{6AE872CA-6965-779F-5BAE-FA80C5B226E5}"/>
                    </a:ext>
                  </a:extLst>
                </p:cNvPr>
                <p:cNvSpPr/>
                <p:nvPr/>
              </p:nvSpPr>
              <p:spPr>
                <a:xfrm>
                  <a:off x="8545980" y="8683886"/>
                  <a:ext cx="146947" cy="82405"/>
                </a:xfrm>
                <a:custGeom>
                  <a:avLst/>
                  <a:gdLst>
                    <a:gd name="connsiteX0" fmla="*/ 21610 w 146947"/>
                    <a:gd name="connsiteY0" fmla="*/ 864 h 82405"/>
                    <a:gd name="connsiteX1" fmla="*/ 15847 w 146947"/>
                    <a:gd name="connsiteY1" fmla="*/ 864 h 82405"/>
                    <a:gd name="connsiteX2" fmla="*/ 864 w 146947"/>
                    <a:gd name="connsiteY2" fmla="*/ 8932 h 82405"/>
                    <a:gd name="connsiteX3" fmla="*/ 864 w 146947"/>
                    <a:gd name="connsiteY3" fmla="*/ 12389 h 82405"/>
                    <a:gd name="connsiteX4" fmla="*/ 125337 w 146947"/>
                    <a:gd name="connsiteY4" fmla="*/ 81541 h 82405"/>
                    <a:gd name="connsiteX5" fmla="*/ 131100 w 146947"/>
                    <a:gd name="connsiteY5" fmla="*/ 81541 h 82405"/>
                    <a:gd name="connsiteX6" fmla="*/ 146083 w 146947"/>
                    <a:gd name="connsiteY6" fmla="*/ 73473 h 82405"/>
                    <a:gd name="connsiteX7" fmla="*/ 146083 w 146947"/>
                    <a:gd name="connsiteY7" fmla="*/ 70016 h 82405"/>
                    <a:gd name="connsiteX8" fmla="*/ 21610 w 146947"/>
                    <a:gd name="connsiteY8" fmla="*/ 864 h 824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46947" h="82405">
                      <a:moveTo>
                        <a:pt x="21610" y="864"/>
                      </a:moveTo>
                      <a:cubicBezTo>
                        <a:pt x="20458" y="-288"/>
                        <a:pt x="18152" y="-288"/>
                        <a:pt x="15847" y="864"/>
                      </a:cubicBezTo>
                      <a:lnTo>
                        <a:pt x="864" y="8932"/>
                      </a:lnTo>
                      <a:cubicBezTo>
                        <a:pt x="-288" y="10084"/>
                        <a:pt x="-288" y="11237"/>
                        <a:pt x="864" y="12389"/>
                      </a:cubicBezTo>
                      <a:lnTo>
                        <a:pt x="125337" y="81541"/>
                      </a:lnTo>
                      <a:cubicBezTo>
                        <a:pt x="126490" y="82693"/>
                        <a:pt x="128795" y="82693"/>
                        <a:pt x="131100" y="81541"/>
                      </a:cubicBezTo>
                      <a:lnTo>
                        <a:pt x="146083" y="73473"/>
                      </a:lnTo>
                      <a:cubicBezTo>
                        <a:pt x="147235" y="72321"/>
                        <a:pt x="147235" y="71168"/>
                        <a:pt x="146083" y="70016"/>
                      </a:cubicBezTo>
                      <a:lnTo>
                        <a:pt x="21610" y="864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11708459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917" name="Freeform: Shape 4916">
                  <a:extLst>
                    <a:ext uri="{FF2B5EF4-FFF2-40B4-BE49-F238E27FC236}">
                      <a16:creationId xmlns:a16="http://schemas.microsoft.com/office/drawing/2014/main" id="{C69A9435-8FF5-6184-102F-61B23740EF84}"/>
                    </a:ext>
                  </a:extLst>
                </p:cNvPr>
                <p:cNvSpPr/>
                <p:nvPr/>
              </p:nvSpPr>
              <p:spPr>
                <a:xfrm>
                  <a:off x="8678521" y="8757648"/>
                  <a:ext cx="40914" cy="22474"/>
                </a:xfrm>
                <a:custGeom>
                  <a:avLst/>
                  <a:gdLst>
                    <a:gd name="connsiteX0" fmla="*/ 21610 w 40914"/>
                    <a:gd name="connsiteY0" fmla="*/ 865 h 22474"/>
                    <a:gd name="connsiteX1" fmla="*/ 15847 w 40914"/>
                    <a:gd name="connsiteY1" fmla="*/ 865 h 22474"/>
                    <a:gd name="connsiteX2" fmla="*/ 864 w 40914"/>
                    <a:gd name="connsiteY2" fmla="*/ 7780 h 22474"/>
                    <a:gd name="connsiteX3" fmla="*/ 864 w 40914"/>
                    <a:gd name="connsiteY3" fmla="*/ 11237 h 22474"/>
                    <a:gd name="connsiteX4" fmla="*/ 19305 w 40914"/>
                    <a:gd name="connsiteY4" fmla="*/ 21610 h 22474"/>
                    <a:gd name="connsiteX5" fmla="*/ 25068 w 40914"/>
                    <a:gd name="connsiteY5" fmla="*/ 21610 h 22474"/>
                    <a:gd name="connsiteX6" fmla="*/ 40050 w 40914"/>
                    <a:gd name="connsiteY6" fmla="*/ 13542 h 22474"/>
                    <a:gd name="connsiteX7" fmla="*/ 40050 w 40914"/>
                    <a:gd name="connsiteY7" fmla="*/ 10085 h 22474"/>
                    <a:gd name="connsiteX8" fmla="*/ 21610 w 40914"/>
                    <a:gd name="connsiteY8" fmla="*/ 865 h 224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0914" h="22474">
                      <a:moveTo>
                        <a:pt x="21610" y="865"/>
                      </a:moveTo>
                      <a:cubicBezTo>
                        <a:pt x="20458" y="-288"/>
                        <a:pt x="18152" y="-288"/>
                        <a:pt x="15847" y="865"/>
                      </a:cubicBezTo>
                      <a:lnTo>
                        <a:pt x="864" y="7780"/>
                      </a:lnTo>
                      <a:cubicBezTo>
                        <a:pt x="-288" y="8932"/>
                        <a:pt x="-288" y="10085"/>
                        <a:pt x="864" y="11237"/>
                      </a:cubicBezTo>
                      <a:lnTo>
                        <a:pt x="19305" y="21610"/>
                      </a:lnTo>
                      <a:cubicBezTo>
                        <a:pt x="20458" y="22762"/>
                        <a:pt x="22762" y="22762"/>
                        <a:pt x="25068" y="21610"/>
                      </a:cubicBezTo>
                      <a:lnTo>
                        <a:pt x="40050" y="13542"/>
                      </a:lnTo>
                      <a:cubicBezTo>
                        <a:pt x="41203" y="12390"/>
                        <a:pt x="41203" y="11237"/>
                        <a:pt x="40050" y="10085"/>
                      </a:cubicBezTo>
                      <a:lnTo>
                        <a:pt x="21610" y="86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11708458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918" name="Freeform: Shape 4917">
                  <a:extLst>
                    <a:ext uri="{FF2B5EF4-FFF2-40B4-BE49-F238E27FC236}">
                      <a16:creationId xmlns:a16="http://schemas.microsoft.com/office/drawing/2014/main" id="{1558EB40-459F-6E94-4259-30E3A4934CBB}"/>
                    </a:ext>
                  </a:extLst>
                </p:cNvPr>
                <p:cNvSpPr/>
                <p:nvPr/>
              </p:nvSpPr>
              <p:spPr>
                <a:xfrm>
                  <a:off x="8705029" y="8771478"/>
                  <a:ext cx="40914" cy="23626"/>
                </a:xfrm>
                <a:custGeom>
                  <a:avLst/>
                  <a:gdLst>
                    <a:gd name="connsiteX0" fmla="*/ 21610 w 40914"/>
                    <a:gd name="connsiteY0" fmla="*/ 864 h 23626"/>
                    <a:gd name="connsiteX1" fmla="*/ 15847 w 40914"/>
                    <a:gd name="connsiteY1" fmla="*/ 864 h 23626"/>
                    <a:gd name="connsiteX2" fmla="*/ 864 w 40914"/>
                    <a:gd name="connsiteY2" fmla="*/ 8932 h 23626"/>
                    <a:gd name="connsiteX3" fmla="*/ 864 w 40914"/>
                    <a:gd name="connsiteY3" fmla="*/ 12389 h 23626"/>
                    <a:gd name="connsiteX4" fmla="*/ 19305 w 40914"/>
                    <a:gd name="connsiteY4" fmla="*/ 22762 h 23626"/>
                    <a:gd name="connsiteX5" fmla="*/ 25067 w 40914"/>
                    <a:gd name="connsiteY5" fmla="*/ 22762 h 23626"/>
                    <a:gd name="connsiteX6" fmla="*/ 40050 w 40914"/>
                    <a:gd name="connsiteY6" fmla="*/ 14695 h 23626"/>
                    <a:gd name="connsiteX7" fmla="*/ 40050 w 40914"/>
                    <a:gd name="connsiteY7" fmla="*/ 11237 h 23626"/>
                    <a:gd name="connsiteX8" fmla="*/ 21610 w 40914"/>
                    <a:gd name="connsiteY8" fmla="*/ 864 h 236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0914" h="23626">
                      <a:moveTo>
                        <a:pt x="21610" y="864"/>
                      </a:moveTo>
                      <a:cubicBezTo>
                        <a:pt x="20457" y="-288"/>
                        <a:pt x="18152" y="-288"/>
                        <a:pt x="15847" y="864"/>
                      </a:cubicBezTo>
                      <a:lnTo>
                        <a:pt x="864" y="8932"/>
                      </a:lnTo>
                      <a:cubicBezTo>
                        <a:pt x="-288" y="10085"/>
                        <a:pt x="-288" y="11237"/>
                        <a:pt x="864" y="12389"/>
                      </a:cubicBezTo>
                      <a:lnTo>
                        <a:pt x="19305" y="22762"/>
                      </a:lnTo>
                      <a:cubicBezTo>
                        <a:pt x="20457" y="23915"/>
                        <a:pt x="22762" y="23915"/>
                        <a:pt x="25067" y="22762"/>
                      </a:cubicBezTo>
                      <a:lnTo>
                        <a:pt x="40050" y="14695"/>
                      </a:lnTo>
                      <a:cubicBezTo>
                        <a:pt x="41203" y="13542"/>
                        <a:pt x="41203" y="12389"/>
                        <a:pt x="40050" y="11237"/>
                      </a:cubicBezTo>
                      <a:lnTo>
                        <a:pt x="21610" y="864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11708459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919" name="Freeform: Shape 4918">
                  <a:extLst>
                    <a:ext uri="{FF2B5EF4-FFF2-40B4-BE49-F238E27FC236}">
                      <a16:creationId xmlns:a16="http://schemas.microsoft.com/office/drawing/2014/main" id="{0E83B590-81DC-2850-5C0C-31F94D6EE5FB}"/>
                    </a:ext>
                  </a:extLst>
                </p:cNvPr>
                <p:cNvSpPr/>
                <p:nvPr/>
              </p:nvSpPr>
              <p:spPr>
                <a:xfrm>
                  <a:off x="8730384" y="8786461"/>
                  <a:ext cx="40914" cy="23626"/>
                </a:xfrm>
                <a:custGeom>
                  <a:avLst/>
                  <a:gdLst>
                    <a:gd name="connsiteX0" fmla="*/ 21610 w 40914"/>
                    <a:gd name="connsiteY0" fmla="*/ 865 h 23626"/>
                    <a:gd name="connsiteX1" fmla="*/ 15847 w 40914"/>
                    <a:gd name="connsiteY1" fmla="*/ 865 h 23626"/>
                    <a:gd name="connsiteX2" fmla="*/ 864 w 40914"/>
                    <a:gd name="connsiteY2" fmla="*/ 8932 h 23626"/>
                    <a:gd name="connsiteX3" fmla="*/ 864 w 40914"/>
                    <a:gd name="connsiteY3" fmla="*/ 12390 h 23626"/>
                    <a:gd name="connsiteX4" fmla="*/ 19305 w 40914"/>
                    <a:gd name="connsiteY4" fmla="*/ 22762 h 23626"/>
                    <a:gd name="connsiteX5" fmla="*/ 25068 w 40914"/>
                    <a:gd name="connsiteY5" fmla="*/ 22762 h 23626"/>
                    <a:gd name="connsiteX6" fmla="*/ 40050 w 40914"/>
                    <a:gd name="connsiteY6" fmla="*/ 14694 h 23626"/>
                    <a:gd name="connsiteX7" fmla="*/ 40050 w 40914"/>
                    <a:gd name="connsiteY7" fmla="*/ 11237 h 23626"/>
                    <a:gd name="connsiteX8" fmla="*/ 21610 w 40914"/>
                    <a:gd name="connsiteY8" fmla="*/ 865 h 236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0914" h="23626">
                      <a:moveTo>
                        <a:pt x="21610" y="865"/>
                      </a:moveTo>
                      <a:cubicBezTo>
                        <a:pt x="20458" y="-288"/>
                        <a:pt x="18152" y="-288"/>
                        <a:pt x="15847" y="865"/>
                      </a:cubicBezTo>
                      <a:lnTo>
                        <a:pt x="864" y="8932"/>
                      </a:lnTo>
                      <a:cubicBezTo>
                        <a:pt x="-288" y="10085"/>
                        <a:pt x="-288" y="11237"/>
                        <a:pt x="864" y="12390"/>
                      </a:cubicBezTo>
                      <a:lnTo>
                        <a:pt x="19305" y="22762"/>
                      </a:lnTo>
                      <a:cubicBezTo>
                        <a:pt x="20458" y="23915"/>
                        <a:pt x="22762" y="23915"/>
                        <a:pt x="25068" y="22762"/>
                      </a:cubicBezTo>
                      <a:lnTo>
                        <a:pt x="40050" y="14694"/>
                      </a:lnTo>
                      <a:cubicBezTo>
                        <a:pt x="41203" y="13542"/>
                        <a:pt x="41203" y="12390"/>
                        <a:pt x="40050" y="11237"/>
                      </a:cubicBezTo>
                      <a:lnTo>
                        <a:pt x="21610" y="86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11708462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920" name="Freeform: Shape 4919">
                  <a:extLst>
                    <a:ext uri="{FF2B5EF4-FFF2-40B4-BE49-F238E27FC236}">
                      <a16:creationId xmlns:a16="http://schemas.microsoft.com/office/drawing/2014/main" id="{BC6EB7A7-C77A-2943-B599-CEB93D87904E}"/>
                    </a:ext>
                  </a:extLst>
                </p:cNvPr>
                <p:cNvSpPr/>
                <p:nvPr/>
              </p:nvSpPr>
              <p:spPr>
                <a:xfrm>
                  <a:off x="8756893" y="8801444"/>
                  <a:ext cx="40914" cy="23626"/>
                </a:xfrm>
                <a:custGeom>
                  <a:avLst/>
                  <a:gdLst>
                    <a:gd name="connsiteX0" fmla="*/ 21610 w 40914"/>
                    <a:gd name="connsiteY0" fmla="*/ 865 h 23626"/>
                    <a:gd name="connsiteX1" fmla="*/ 15847 w 40914"/>
                    <a:gd name="connsiteY1" fmla="*/ 865 h 23626"/>
                    <a:gd name="connsiteX2" fmla="*/ 864 w 40914"/>
                    <a:gd name="connsiteY2" fmla="*/ 8933 h 23626"/>
                    <a:gd name="connsiteX3" fmla="*/ 864 w 40914"/>
                    <a:gd name="connsiteY3" fmla="*/ 12390 h 23626"/>
                    <a:gd name="connsiteX4" fmla="*/ 19305 w 40914"/>
                    <a:gd name="connsiteY4" fmla="*/ 22762 h 23626"/>
                    <a:gd name="connsiteX5" fmla="*/ 25067 w 40914"/>
                    <a:gd name="connsiteY5" fmla="*/ 22762 h 23626"/>
                    <a:gd name="connsiteX6" fmla="*/ 40050 w 40914"/>
                    <a:gd name="connsiteY6" fmla="*/ 14695 h 23626"/>
                    <a:gd name="connsiteX7" fmla="*/ 40050 w 40914"/>
                    <a:gd name="connsiteY7" fmla="*/ 11237 h 23626"/>
                    <a:gd name="connsiteX8" fmla="*/ 21610 w 40914"/>
                    <a:gd name="connsiteY8" fmla="*/ 865 h 236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0914" h="23626">
                      <a:moveTo>
                        <a:pt x="21610" y="865"/>
                      </a:moveTo>
                      <a:cubicBezTo>
                        <a:pt x="20457" y="-288"/>
                        <a:pt x="18152" y="-288"/>
                        <a:pt x="15847" y="865"/>
                      </a:cubicBezTo>
                      <a:lnTo>
                        <a:pt x="864" y="8933"/>
                      </a:lnTo>
                      <a:cubicBezTo>
                        <a:pt x="-288" y="10085"/>
                        <a:pt x="-288" y="11237"/>
                        <a:pt x="864" y="12390"/>
                      </a:cubicBezTo>
                      <a:lnTo>
                        <a:pt x="19305" y="22762"/>
                      </a:lnTo>
                      <a:cubicBezTo>
                        <a:pt x="20457" y="23915"/>
                        <a:pt x="22762" y="23915"/>
                        <a:pt x="25067" y="22762"/>
                      </a:cubicBezTo>
                      <a:lnTo>
                        <a:pt x="40050" y="14695"/>
                      </a:lnTo>
                      <a:cubicBezTo>
                        <a:pt x="41203" y="13542"/>
                        <a:pt x="41203" y="12390"/>
                        <a:pt x="40050" y="11237"/>
                      </a:cubicBezTo>
                      <a:lnTo>
                        <a:pt x="21610" y="86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11708457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921" name="Freeform: Shape 4920">
                  <a:extLst>
                    <a:ext uri="{FF2B5EF4-FFF2-40B4-BE49-F238E27FC236}">
                      <a16:creationId xmlns:a16="http://schemas.microsoft.com/office/drawing/2014/main" id="{57CB362C-7D58-D371-6E80-2C924711C41C}"/>
                    </a:ext>
                  </a:extLst>
                </p:cNvPr>
                <p:cNvSpPr/>
                <p:nvPr/>
              </p:nvSpPr>
              <p:spPr>
                <a:xfrm>
                  <a:off x="8783401" y="8815274"/>
                  <a:ext cx="36304" cy="21321"/>
                </a:xfrm>
                <a:custGeom>
                  <a:avLst/>
                  <a:gdLst>
                    <a:gd name="connsiteX0" fmla="*/ 21610 w 36304"/>
                    <a:gd name="connsiteY0" fmla="*/ 865 h 21321"/>
                    <a:gd name="connsiteX1" fmla="*/ 15847 w 36304"/>
                    <a:gd name="connsiteY1" fmla="*/ 865 h 21321"/>
                    <a:gd name="connsiteX2" fmla="*/ 864 w 36304"/>
                    <a:gd name="connsiteY2" fmla="*/ 8932 h 21321"/>
                    <a:gd name="connsiteX3" fmla="*/ 864 w 36304"/>
                    <a:gd name="connsiteY3" fmla="*/ 12390 h 21321"/>
                    <a:gd name="connsiteX4" fmla="*/ 14695 w 36304"/>
                    <a:gd name="connsiteY4" fmla="*/ 20457 h 21321"/>
                    <a:gd name="connsiteX5" fmla="*/ 20457 w 36304"/>
                    <a:gd name="connsiteY5" fmla="*/ 20457 h 21321"/>
                    <a:gd name="connsiteX6" fmla="*/ 35440 w 36304"/>
                    <a:gd name="connsiteY6" fmla="*/ 12390 h 21321"/>
                    <a:gd name="connsiteX7" fmla="*/ 35440 w 36304"/>
                    <a:gd name="connsiteY7" fmla="*/ 8932 h 21321"/>
                    <a:gd name="connsiteX8" fmla="*/ 21610 w 36304"/>
                    <a:gd name="connsiteY8" fmla="*/ 865 h 213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6304" h="21321">
                      <a:moveTo>
                        <a:pt x="21610" y="865"/>
                      </a:moveTo>
                      <a:cubicBezTo>
                        <a:pt x="20457" y="-288"/>
                        <a:pt x="18152" y="-288"/>
                        <a:pt x="15847" y="865"/>
                      </a:cubicBezTo>
                      <a:lnTo>
                        <a:pt x="864" y="8932"/>
                      </a:lnTo>
                      <a:cubicBezTo>
                        <a:pt x="-288" y="10085"/>
                        <a:pt x="-288" y="11237"/>
                        <a:pt x="864" y="12390"/>
                      </a:cubicBezTo>
                      <a:lnTo>
                        <a:pt x="14695" y="20457"/>
                      </a:lnTo>
                      <a:cubicBezTo>
                        <a:pt x="15847" y="21610"/>
                        <a:pt x="18152" y="21610"/>
                        <a:pt x="20457" y="20457"/>
                      </a:cubicBezTo>
                      <a:lnTo>
                        <a:pt x="35440" y="12390"/>
                      </a:lnTo>
                      <a:cubicBezTo>
                        <a:pt x="36593" y="11237"/>
                        <a:pt x="36593" y="10085"/>
                        <a:pt x="35440" y="8932"/>
                      </a:cubicBezTo>
                      <a:lnTo>
                        <a:pt x="21610" y="86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11708457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4922" name="Freeform: Shape 4921">
                <a:extLst>
                  <a:ext uri="{FF2B5EF4-FFF2-40B4-BE49-F238E27FC236}">
                    <a16:creationId xmlns:a16="http://schemas.microsoft.com/office/drawing/2014/main" id="{95B4A660-2845-45CA-0800-FFB80973A046}"/>
                  </a:ext>
                </a:extLst>
              </p:cNvPr>
              <p:cNvSpPr/>
              <p:nvPr/>
            </p:nvSpPr>
            <p:spPr>
              <a:xfrm>
                <a:off x="8575658" y="8157110"/>
                <a:ext cx="525745" cy="588455"/>
              </a:xfrm>
              <a:custGeom>
                <a:avLst/>
                <a:gdLst>
                  <a:gd name="connsiteX0" fmla="*/ 512874 w 525745"/>
                  <a:gd name="connsiteY0" fmla="*/ 221069 h 588455"/>
                  <a:gd name="connsiteX1" fmla="*/ 117558 w 525745"/>
                  <a:gd name="connsiteY1" fmla="*/ 2089 h 588455"/>
                  <a:gd name="connsiteX2" fmla="*/ 92202 w 525745"/>
                  <a:gd name="connsiteY2" fmla="*/ 13614 h 588455"/>
                  <a:gd name="connsiteX3" fmla="*/ 0 w 525745"/>
                  <a:gd name="connsiteY3" fmla="*/ 348999 h 588455"/>
                  <a:gd name="connsiteX4" fmla="*/ 3457 w 525745"/>
                  <a:gd name="connsiteY4" fmla="*/ 354762 h 588455"/>
                  <a:gd name="connsiteX5" fmla="*/ 421824 w 525745"/>
                  <a:gd name="connsiteY5" fmla="*/ 587572 h 588455"/>
                  <a:gd name="connsiteX6" fmla="*/ 433349 w 525745"/>
                  <a:gd name="connsiteY6" fmla="*/ 581809 h 588455"/>
                  <a:gd name="connsiteX7" fmla="*/ 524399 w 525745"/>
                  <a:gd name="connsiteY7" fmla="*/ 246424 h 588455"/>
                  <a:gd name="connsiteX8" fmla="*/ 512874 w 525745"/>
                  <a:gd name="connsiteY8" fmla="*/ 221069 h 5884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25745" h="588455">
                    <a:moveTo>
                      <a:pt x="512874" y="221069"/>
                    </a:moveTo>
                    <a:lnTo>
                      <a:pt x="117558" y="2089"/>
                    </a:lnTo>
                    <a:cubicBezTo>
                      <a:pt x="107185" y="-3674"/>
                      <a:pt x="94507" y="3242"/>
                      <a:pt x="92202" y="13614"/>
                    </a:cubicBezTo>
                    <a:lnTo>
                      <a:pt x="0" y="348999"/>
                    </a:lnTo>
                    <a:cubicBezTo>
                      <a:pt x="0" y="351304"/>
                      <a:pt x="1153" y="353609"/>
                      <a:pt x="3457" y="354762"/>
                    </a:cubicBezTo>
                    <a:lnTo>
                      <a:pt x="421824" y="587572"/>
                    </a:lnTo>
                    <a:cubicBezTo>
                      <a:pt x="426434" y="589877"/>
                      <a:pt x="431044" y="587572"/>
                      <a:pt x="433349" y="581809"/>
                    </a:cubicBezTo>
                    <a:lnTo>
                      <a:pt x="524399" y="246424"/>
                    </a:lnTo>
                    <a:cubicBezTo>
                      <a:pt x="529009" y="234899"/>
                      <a:pt x="520941" y="225679"/>
                      <a:pt x="512874" y="221069"/>
                    </a:cubicBezTo>
                    <a:close/>
                  </a:path>
                </a:pathLst>
              </a:custGeom>
              <a:gradFill>
                <a:gsLst>
                  <a:gs pos="0">
                    <a:srgbClr val="D7E5FB"/>
                  </a:gs>
                  <a:gs pos="50000">
                    <a:srgbClr val="A8CAFD"/>
                  </a:gs>
                  <a:gs pos="100000">
                    <a:srgbClr val="7AAFFF"/>
                  </a:gs>
                </a:gsLst>
                <a:lin ang="11880028" scaled="1"/>
              </a:gradFill>
              <a:ln w="115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23" name="Freeform: Shape 4922">
                <a:extLst>
                  <a:ext uri="{FF2B5EF4-FFF2-40B4-BE49-F238E27FC236}">
                    <a16:creationId xmlns:a16="http://schemas.microsoft.com/office/drawing/2014/main" id="{F329641B-4A48-9151-5EDA-BF5F4EE53561}"/>
                  </a:ext>
                </a:extLst>
              </p:cNvPr>
              <p:cNvSpPr/>
              <p:nvPr/>
            </p:nvSpPr>
            <p:spPr>
              <a:xfrm>
                <a:off x="8589488" y="8170247"/>
                <a:ext cx="497890" cy="556471"/>
              </a:xfrm>
              <a:custGeom>
                <a:avLst/>
                <a:gdLst>
                  <a:gd name="connsiteX0" fmla="*/ 94507 w 497890"/>
                  <a:gd name="connsiteY0" fmla="*/ 477 h 556471"/>
                  <a:gd name="connsiteX1" fmla="*/ 91049 w 497890"/>
                  <a:gd name="connsiteY1" fmla="*/ 1630 h 556471"/>
                  <a:gd name="connsiteX2" fmla="*/ 0 w 497890"/>
                  <a:gd name="connsiteY2" fmla="*/ 330100 h 556471"/>
                  <a:gd name="connsiteX3" fmla="*/ 1152 w 497890"/>
                  <a:gd name="connsiteY3" fmla="*/ 332405 h 556471"/>
                  <a:gd name="connsiteX4" fmla="*/ 403384 w 497890"/>
                  <a:gd name="connsiteY4" fmla="*/ 555994 h 556471"/>
                  <a:gd name="connsiteX5" fmla="*/ 406841 w 497890"/>
                  <a:gd name="connsiteY5" fmla="*/ 554842 h 556471"/>
                  <a:gd name="connsiteX6" fmla="*/ 497891 w 497890"/>
                  <a:gd name="connsiteY6" fmla="*/ 226372 h 556471"/>
                  <a:gd name="connsiteX7" fmla="*/ 496738 w 497890"/>
                  <a:gd name="connsiteY7" fmla="*/ 224067 h 556471"/>
                  <a:gd name="connsiteX8" fmla="*/ 94507 w 497890"/>
                  <a:gd name="connsiteY8" fmla="*/ 477 h 5564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97890" h="556471">
                    <a:moveTo>
                      <a:pt x="94507" y="477"/>
                    </a:moveTo>
                    <a:cubicBezTo>
                      <a:pt x="93354" y="-675"/>
                      <a:pt x="91049" y="477"/>
                      <a:pt x="91049" y="1630"/>
                    </a:cubicBezTo>
                    <a:lnTo>
                      <a:pt x="0" y="330100"/>
                    </a:lnTo>
                    <a:cubicBezTo>
                      <a:pt x="0" y="331252"/>
                      <a:pt x="0" y="332405"/>
                      <a:pt x="1152" y="332405"/>
                    </a:cubicBezTo>
                    <a:lnTo>
                      <a:pt x="403384" y="555994"/>
                    </a:lnTo>
                    <a:cubicBezTo>
                      <a:pt x="404536" y="557147"/>
                      <a:pt x="406841" y="555994"/>
                      <a:pt x="406841" y="554842"/>
                    </a:cubicBezTo>
                    <a:lnTo>
                      <a:pt x="497891" y="226372"/>
                    </a:lnTo>
                    <a:cubicBezTo>
                      <a:pt x="497891" y="225220"/>
                      <a:pt x="497891" y="224067"/>
                      <a:pt x="496738" y="224067"/>
                    </a:cubicBezTo>
                    <a:lnTo>
                      <a:pt x="94507" y="477"/>
                    </a:lnTo>
                    <a:close/>
                  </a:path>
                </a:pathLst>
              </a:custGeom>
              <a:solidFill>
                <a:srgbClr val="FFFFFF"/>
              </a:solidFill>
              <a:ln w="115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4924" name="Graphic 4">
                <a:extLst>
                  <a:ext uri="{FF2B5EF4-FFF2-40B4-BE49-F238E27FC236}">
                    <a16:creationId xmlns:a16="http://schemas.microsoft.com/office/drawing/2014/main" id="{309AA5E3-671A-68F2-C370-91D606A32820}"/>
                  </a:ext>
                </a:extLst>
              </p:cNvPr>
              <p:cNvGrpSpPr/>
              <p:nvPr/>
            </p:nvGrpSpPr>
            <p:grpSpPr>
              <a:xfrm>
                <a:off x="8669013" y="8290587"/>
                <a:ext cx="139455" cy="213277"/>
                <a:chOff x="8669013" y="8290587"/>
                <a:chExt cx="139455" cy="213277"/>
              </a:xfrm>
            </p:grpSpPr>
            <p:grpSp>
              <p:nvGrpSpPr>
                <p:cNvPr id="4925" name="Graphic 4">
                  <a:extLst>
                    <a:ext uri="{FF2B5EF4-FFF2-40B4-BE49-F238E27FC236}">
                      <a16:creationId xmlns:a16="http://schemas.microsoft.com/office/drawing/2014/main" id="{4A017C19-7B22-8D4E-5613-7ED66DCF5324}"/>
                    </a:ext>
                  </a:extLst>
                </p:cNvPr>
                <p:cNvGrpSpPr/>
                <p:nvPr/>
              </p:nvGrpSpPr>
              <p:grpSpPr>
                <a:xfrm>
                  <a:off x="8695521" y="8439792"/>
                  <a:ext cx="85589" cy="64072"/>
                  <a:chOff x="8695521" y="8439792"/>
                  <a:chExt cx="85589" cy="64072"/>
                </a:xfrm>
              </p:grpSpPr>
              <p:sp>
                <p:nvSpPr>
                  <p:cNvPr id="4926" name="Freeform: Shape 4925">
                    <a:extLst>
                      <a:ext uri="{FF2B5EF4-FFF2-40B4-BE49-F238E27FC236}">
                        <a16:creationId xmlns:a16="http://schemas.microsoft.com/office/drawing/2014/main" id="{C9ED9419-BA89-A1EB-E48C-9BB84CCADAE3}"/>
                      </a:ext>
                    </a:extLst>
                  </p:cNvPr>
                  <p:cNvSpPr/>
                  <p:nvPr/>
                </p:nvSpPr>
                <p:spPr>
                  <a:xfrm>
                    <a:off x="8695521" y="8470381"/>
                    <a:ext cx="85286" cy="33483"/>
                  </a:xfrm>
                  <a:custGeom>
                    <a:avLst/>
                    <a:gdLst>
                      <a:gd name="connsiteX0" fmla="*/ 0 w 85286"/>
                      <a:gd name="connsiteY0" fmla="*/ 1152 h 33483"/>
                      <a:gd name="connsiteX1" fmla="*/ 5763 w 85286"/>
                      <a:gd name="connsiteY1" fmla="*/ 17288 h 33483"/>
                      <a:gd name="connsiteX2" fmla="*/ 31118 w 85286"/>
                      <a:gd name="connsiteY2" fmla="*/ 32271 h 33483"/>
                      <a:gd name="connsiteX3" fmla="*/ 85287 w 85286"/>
                      <a:gd name="connsiteY3" fmla="*/ 0 h 33483"/>
                      <a:gd name="connsiteX4" fmla="*/ 0 w 85286"/>
                      <a:gd name="connsiteY4" fmla="*/ 1152 h 334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5286" h="33483">
                        <a:moveTo>
                          <a:pt x="0" y="1152"/>
                        </a:moveTo>
                        <a:cubicBezTo>
                          <a:pt x="0" y="2304"/>
                          <a:pt x="2305" y="11525"/>
                          <a:pt x="5763" y="17288"/>
                        </a:cubicBezTo>
                        <a:cubicBezTo>
                          <a:pt x="11525" y="25355"/>
                          <a:pt x="21898" y="29965"/>
                          <a:pt x="31118" y="32271"/>
                        </a:cubicBezTo>
                        <a:cubicBezTo>
                          <a:pt x="50711" y="36880"/>
                          <a:pt x="85287" y="28813"/>
                          <a:pt x="85287" y="0"/>
                        </a:cubicBezTo>
                        <a:cubicBezTo>
                          <a:pt x="64541" y="18440"/>
                          <a:pt x="17288" y="17288"/>
                          <a:pt x="0" y="1152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0366FE"/>
                      </a:gs>
                      <a:gs pos="50000">
                        <a:srgbClr val="0451E5"/>
                      </a:gs>
                      <a:gs pos="100000">
                        <a:srgbClr val="063CCC"/>
                      </a:gs>
                    </a:gsLst>
                    <a:lin ang="0" scaled="1"/>
                  </a:gradFill>
                  <a:ln w="115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grpSp>
                <p:nvGrpSpPr>
                  <p:cNvPr id="4927" name="Graphic 4">
                    <a:extLst>
                      <a:ext uri="{FF2B5EF4-FFF2-40B4-BE49-F238E27FC236}">
                        <a16:creationId xmlns:a16="http://schemas.microsoft.com/office/drawing/2014/main" id="{460BF709-894F-5EE6-44A4-56F0C8048692}"/>
                      </a:ext>
                    </a:extLst>
                  </p:cNvPr>
                  <p:cNvGrpSpPr/>
                  <p:nvPr/>
                </p:nvGrpSpPr>
                <p:grpSpPr>
                  <a:xfrm>
                    <a:off x="8695521" y="8439792"/>
                    <a:ext cx="85589" cy="59530"/>
                    <a:chOff x="8695521" y="8439792"/>
                    <a:chExt cx="85589" cy="59530"/>
                  </a:xfrm>
                </p:grpSpPr>
                <p:sp>
                  <p:nvSpPr>
                    <p:cNvPr id="4928" name="Freeform: Shape 4927">
                      <a:extLst>
                        <a:ext uri="{FF2B5EF4-FFF2-40B4-BE49-F238E27FC236}">
                          <a16:creationId xmlns:a16="http://schemas.microsoft.com/office/drawing/2014/main" id="{8CAEB11F-CA40-8C40-5800-E4270416F8C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695521" y="8473839"/>
                      <a:ext cx="11525" cy="11525"/>
                    </a:xfrm>
                    <a:custGeom>
                      <a:avLst/>
                      <a:gdLst>
                        <a:gd name="connsiteX0" fmla="*/ 0 w 11525"/>
                        <a:gd name="connsiteY0" fmla="*/ 0 h 11525"/>
                        <a:gd name="connsiteX1" fmla="*/ 0 w 11525"/>
                        <a:gd name="connsiteY1" fmla="*/ 0 h 11525"/>
                        <a:gd name="connsiteX2" fmla="*/ 0 w 11525"/>
                        <a:gd name="connsiteY2" fmla="*/ 0 h 1152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</a:cxnLst>
                      <a:rect l="l" t="t" r="r" b="b"/>
                      <a:pathLst>
                        <a:path w="11525" h="11525">
                          <a:moveTo>
                            <a:pt x="0" y="0"/>
                          </a:moveTo>
                          <a:lnTo>
                            <a:pt x="0" y="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FFCA71"/>
                    </a:solidFill>
                    <a:ln w="11522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929" name="Freeform: Shape 4928">
                      <a:extLst>
                        <a:ext uri="{FF2B5EF4-FFF2-40B4-BE49-F238E27FC236}">
                          <a16:creationId xmlns:a16="http://schemas.microsoft.com/office/drawing/2014/main" id="{27781490-F78F-C086-F6B1-C0D25C66565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695530" y="8439792"/>
                      <a:ext cx="85580" cy="59530"/>
                    </a:xfrm>
                    <a:custGeom>
                      <a:avLst/>
                      <a:gdLst>
                        <a:gd name="connsiteX0" fmla="*/ 71447 w 85580"/>
                        <a:gd name="connsiteY0" fmla="*/ 5234 h 59530"/>
                        <a:gd name="connsiteX1" fmla="*/ 13821 w 85580"/>
                        <a:gd name="connsiteY1" fmla="*/ 6386 h 59530"/>
                        <a:gd name="connsiteX2" fmla="*/ 1143 w 85580"/>
                        <a:gd name="connsiteY2" fmla="*/ 34047 h 59530"/>
                        <a:gd name="connsiteX3" fmla="*/ 23041 w 85580"/>
                        <a:gd name="connsiteY3" fmla="*/ 55945 h 59530"/>
                        <a:gd name="connsiteX4" fmla="*/ 53006 w 85580"/>
                        <a:gd name="connsiteY4" fmla="*/ 59403 h 59530"/>
                        <a:gd name="connsiteX5" fmla="*/ 69142 w 85580"/>
                        <a:gd name="connsiteY5" fmla="*/ 53640 h 59530"/>
                        <a:gd name="connsiteX6" fmla="*/ 84125 w 85580"/>
                        <a:gd name="connsiteY6" fmla="*/ 39810 h 59530"/>
                        <a:gd name="connsiteX7" fmla="*/ 71447 w 85580"/>
                        <a:gd name="connsiteY7" fmla="*/ 5234 h 5953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85580" h="59530">
                          <a:moveTo>
                            <a:pt x="71447" y="5234"/>
                          </a:moveTo>
                          <a:cubicBezTo>
                            <a:pt x="63379" y="1777"/>
                            <a:pt x="33413" y="-5139"/>
                            <a:pt x="13821" y="6386"/>
                          </a:cubicBezTo>
                          <a:cubicBezTo>
                            <a:pt x="6905" y="9844"/>
                            <a:pt x="-3467" y="16759"/>
                            <a:pt x="1143" y="34047"/>
                          </a:cubicBezTo>
                          <a:cubicBezTo>
                            <a:pt x="3448" y="42115"/>
                            <a:pt x="12668" y="51335"/>
                            <a:pt x="23041" y="55945"/>
                          </a:cubicBezTo>
                          <a:cubicBezTo>
                            <a:pt x="32261" y="60555"/>
                            <a:pt x="47244" y="59403"/>
                            <a:pt x="53006" y="59403"/>
                          </a:cubicBezTo>
                          <a:cubicBezTo>
                            <a:pt x="58769" y="58250"/>
                            <a:pt x="64532" y="57098"/>
                            <a:pt x="69142" y="53640"/>
                          </a:cubicBezTo>
                          <a:cubicBezTo>
                            <a:pt x="74904" y="50182"/>
                            <a:pt x="80667" y="46725"/>
                            <a:pt x="84125" y="39810"/>
                          </a:cubicBezTo>
                          <a:cubicBezTo>
                            <a:pt x="88735" y="28284"/>
                            <a:pt x="81820" y="10997"/>
                            <a:pt x="71447" y="5234"/>
                          </a:cubicBez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0366FE"/>
                        </a:gs>
                        <a:gs pos="50000">
                          <a:srgbClr val="0451E5"/>
                        </a:gs>
                        <a:gs pos="100000">
                          <a:srgbClr val="063CCC"/>
                        </a:gs>
                      </a:gsLst>
                      <a:lin ang="0" scaled="1"/>
                    </a:gradFill>
                    <a:ln w="11522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</p:grpSp>
            <p:grpSp>
              <p:nvGrpSpPr>
                <p:cNvPr id="4930" name="Graphic 4">
                  <a:extLst>
                    <a:ext uri="{FF2B5EF4-FFF2-40B4-BE49-F238E27FC236}">
                      <a16:creationId xmlns:a16="http://schemas.microsoft.com/office/drawing/2014/main" id="{705831E7-3A05-59AB-C95E-CF8A2D704C6D}"/>
                    </a:ext>
                  </a:extLst>
                </p:cNvPr>
                <p:cNvGrpSpPr/>
                <p:nvPr/>
              </p:nvGrpSpPr>
              <p:grpSpPr>
                <a:xfrm>
                  <a:off x="8689125" y="8429174"/>
                  <a:ext cx="97444" cy="66622"/>
                  <a:chOff x="8689125" y="8429174"/>
                  <a:chExt cx="97444" cy="66622"/>
                </a:xfrm>
              </p:grpSpPr>
              <p:sp>
                <p:nvSpPr>
                  <p:cNvPr id="4931" name="Freeform: Shape 4930">
                    <a:extLst>
                      <a:ext uri="{FF2B5EF4-FFF2-40B4-BE49-F238E27FC236}">
                        <a16:creationId xmlns:a16="http://schemas.microsoft.com/office/drawing/2014/main" id="{D5B52F7D-C889-D2F0-E4ED-1AD97B3157D6}"/>
                      </a:ext>
                    </a:extLst>
                  </p:cNvPr>
                  <p:cNvSpPr/>
                  <p:nvPr/>
                </p:nvSpPr>
                <p:spPr>
                  <a:xfrm>
                    <a:off x="8689758" y="8462313"/>
                    <a:ext cx="96812" cy="33483"/>
                  </a:xfrm>
                  <a:custGeom>
                    <a:avLst/>
                    <a:gdLst>
                      <a:gd name="connsiteX0" fmla="*/ 0 w 96812"/>
                      <a:gd name="connsiteY0" fmla="*/ 1152 h 33483"/>
                      <a:gd name="connsiteX1" fmla="*/ 6915 w 96812"/>
                      <a:gd name="connsiteY1" fmla="*/ 17288 h 33483"/>
                      <a:gd name="connsiteX2" fmla="*/ 35728 w 96812"/>
                      <a:gd name="connsiteY2" fmla="*/ 32271 h 33483"/>
                      <a:gd name="connsiteX3" fmla="*/ 96812 w 96812"/>
                      <a:gd name="connsiteY3" fmla="*/ 0 h 33483"/>
                      <a:gd name="connsiteX4" fmla="*/ 0 w 96812"/>
                      <a:gd name="connsiteY4" fmla="*/ 1152 h 334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6812" h="33483">
                        <a:moveTo>
                          <a:pt x="0" y="1152"/>
                        </a:moveTo>
                        <a:cubicBezTo>
                          <a:pt x="0" y="2305"/>
                          <a:pt x="2305" y="11525"/>
                          <a:pt x="6915" y="17288"/>
                        </a:cubicBezTo>
                        <a:cubicBezTo>
                          <a:pt x="13830" y="25356"/>
                          <a:pt x="25356" y="29965"/>
                          <a:pt x="35728" y="32271"/>
                        </a:cubicBezTo>
                        <a:cubicBezTo>
                          <a:pt x="57626" y="36881"/>
                          <a:pt x="95660" y="28813"/>
                          <a:pt x="96812" y="0"/>
                        </a:cubicBezTo>
                        <a:cubicBezTo>
                          <a:pt x="72609" y="17288"/>
                          <a:pt x="20746" y="16135"/>
                          <a:pt x="0" y="1152"/>
                        </a:cubicBezTo>
                        <a:close/>
                      </a:path>
                    </a:pathLst>
                  </a:custGeom>
                  <a:solidFill>
                    <a:srgbClr val="003480"/>
                  </a:solidFill>
                  <a:ln w="115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932" name="Freeform: Shape 4931">
                    <a:extLst>
                      <a:ext uri="{FF2B5EF4-FFF2-40B4-BE49-F238E27FC236}">
                        <a16:creationId xmlns:a16="http://schemas.microsoft.com/office/drawing/2014/main" id="{5C2BA045-9068-D66D-6B98-C5A73B61CEE8}"/>
                      </a:ext>
                    </a:extLst>
                  </p:cNvPr>
                  <p:cNvSpPr/>
                  <p:nvPr/>
                </p:nvSpPr>
                <p:spPr>
                  <a:xfrm>
                    <a:off x="8689758" y="8460008"/>
                    <a:ext cx="96812" cy="33483"/>
                  </a:xfrm>
                  <a:custGeom>
                    <a:avLst/>
                    <a:gdLst>
                      <a:gd name="connsiteX0" fmla="*/ 0 w 96812"/>
                      <a:gd name="connsiteY0" fmla="*/ 1152 h 33483"/>
                      <a:gd name="connsiteX1" fmla="*/ 6915 w 96812"/>
                      <a:gd name="connsiteY1" fmla="*/ 17288 h 33483"/>
                      <a:gd name="connsiteX2" fmla="*/ 35728 w 96812"/>
                      <a:gd name="connsiteY2" fmla="*/ 32271 h 33483"/>
                      <a:gd name="connsiteX3" fmla="*/ 96812 w 96812"/>
                      <a:gd name="connsiteY3" fmla="*/ 0 h 33483"/>
                      <a:gd name="connsiteX4" fmla="*/ 0 w 96812"/>
                      <a:gd name="connsiteY4" fmla="*/ 1152 h 334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6812" h="33483">
                        <a:moveTo>
                          <a:pt x="0" y="1152"/>
                        </a:moveTo>
                        <a:cubicBezTo>
                          <a:pt x="0" y="2305"/>
                          <a:pt x="2305" y="11525"/>
                          <a:pt x="6915" y="17288"/>
                        </a:cubicBezTo>
                        <a:cubicBezTo>
                          <a:pt x="13830" y="25356"/>
                          <a:pt x="25356" y="29965"/>
                          <a:pt x="35728" y="32271"/>
                        </a:cubicBezTo>
                        <a:cubicBezTo>
                          <a:pt x="57626" y="36881"/>
                          <a:pt x="95660" y="28813"/>
                          <a:pt x="96812" y="0"/>
                        </a:cubicBezTo>
                        <a:cubicBezTo>
                          <a:pt x="72609" y="18440"/>
                          <a:pt x="20746" y="17288"/>
                          <a:pt x="0" y="1152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0366FE"/>
                      </a:gs>
                      <a:gs pos="50000">
                        <a:srgbClr val="0451E5"/>
                      </a:gs>
                      <a:gs pos="100000">
                        <a:srgbClr val="063CCC"/>
                      </a:gs>
                    </a:gsLst>
                    <a:lin ang="0" scaled="1"/>
                  </a:gradFill>
                  <a:ln w="115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grpSp>
                <p:nvGrpSpPr>
                  <p:cNvPr id="4933" name="Graphic 4">
                    <a:extLst>
                      <a:ext uri="{FF2B5EF4-FFF2-40B4-BE49-F238E27FC236}">
                        <a16:creationId xmlns:a16="http://schemas.microsoft.com/office/drawing/2014/main" id="{78EE1F53-DA63-6A47-2611-820DAECABA85}"/>
                      </a:ext>
                    </a:extLst>
                  </p:cNvPr>
                  <p:cNvGrpSpPr/>
                  <p:nvPr/>
                </p:nvGrpSpPr>
                <p:grpSpPr>
                  <a:xfrm>
                    <a:off x="8689125" y="8429174"/>
                    <a:ext cx="96722" cy="58622"/>
                    <a:chOff x="8689125" y="8429174"/>
                    <a:chExt cx="96722" cy="58622"/>
                  </a:xfrm>
                </p:grpSpPr>
                <p:sp>
                  <p:nvSpPr>
                    <p:cNvPr id="4934" name="Freeform: Shape 4933">
                      <a:extLst>
                        <a:ext uri="{FF2B5EF4-FFF2-40B4-BE49-F238E27FC236}">
                          <a16:creationId xmlns:a16="http://schemas.microsoft.com/office/drawing/2014/main" id="{4CECF446-B7F2-6557-58D7-93D367464FC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690911" y="8463466"/>
                      <a:ext cx="11525" cy="11525"/>
                    </a:xfrm>
                    <a:custGeom>
                      <a:avLst/>
                      <a:gdLst>
                        <a:gd name="connsiteX0" fmla="*/ 0 w 11525"/>
                        <a:gd name="connsiteY0" fmla="*/ 0 h 11525"/>
                        <a:gd name="connsiteX1" fmla="*/ 0 w 11525"/>
                        <a:gd name="connsiteY1" fmla="*/ 0 h 11525"/>
                        <a:gd name="connsiteX2" fmla="*/ 0 w 11525"/>
                        <a:gd name="connsiteY2" fmla="*/ 0 h 1152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</a:cxnLst>
                      <a:rect l="l" t="t" r="r" b="b"/>
                      <a:pathLst>
                        <a:path w="11525" h="11525">
                          <a:moveTo>
                            <a:pt x="0" y="0"/>
                          </a:moveTo>
                          <a:lnTo>
                            <a:pt x="0" y="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FFCA71"/>
                    </a:solidFill>
                    <a:ln w="11522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935" name="Freeform: Shape 4934">
                      <a:extLst>
                        <a:ext uri="{FF2B5EF4-FFF2-40B4-BE49-F238E27FC236}">
                          <a16:creationId xmlns:a16="http://schemas.microsoft.com/office/drawing/2014/main" id="{BF6E7028-DBAE-3C58-C0AF-5D2B021CFB3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689125" y="8429174"/>
                      <a:ext cx="96722" cy="58622"/>
                    </a:xfrm>
                    <a:custGeom>
                      <a:avLst/>
                      <a:gdLst>
                        <a:gd name="connsiteX0" fmla="*/ 81309 w 96722"/>
                        <a:gd name="connsiteY0" fmla="*/ 5478 h 58622"/>
                        <a:gd name="connsiteX1" fmla="*/ 15616 w 96722"/>
                        <a:gd name="connsiteY1" fmla="*/ 5478 h 58622"/>
                        <a:gd name="connsiteX2" fmla="*/ 633 w 96722"/>
                        <a:gd name="connsiteY2" fmla="*/ 33139 h 58622"/>
                        <a:gd name="connsiteX3" fmla="*/ 24836 w 96722"/>
                        <a:gd name="connsiteY3" fmla="*/ 55037 h 58622"/>
                        <a:gd name="connsiteX4" fmla="*/ 58259 w 96722"/>
                        <a:gd name="connsiteY4" fmla="*/ 58495 h 58622"/>
                        <a:gd name="connsiteX5" fmla="*/ 76699 w 96722"/>
                        <a:gd name="connsiteY5" fmla="*/ 52732 h 58622"/>
                        <a:gd name="connsiteX6" fmla="*/ 93987 w 96722"/>
                        <a:gd name="connsiteY6" fmla="*/ 38902 h 58622"/>
                        <a:gd name="connsiteX7" fmla="*/ 81309 w 96722"/>
                        <a:gd name="connsiteY7" fmla="*/ 5478 h 586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96722" h="58622">
                          <a:moveTo>
                            <a:pt x="81309" y="5478"/>
                          </a:moveTo>
                          <a:cubicBezTo>
                            <a:pt x="72089" y="2021"/>
                            <a:pt x="38666" y="-4894"/>
                            <a:pt x="15616" y="5478"/>
                          </a:cubicBezTo>
                          <a:cubicBezTo>
                            <a:pt x="8700" y="8936"/>
                            <a:pt x="-2825" y="15851"/>
                            <a:pt x="633" y="33139"/>
                          </a:cubicBezTo>
                          <a:cubicBezTo>
                            <a:pt x="2938" y="41207"/>
                            <a:pt x="13310" y="50427"/>
                            <a:pt x="24836" y="55037"/>
                          </a:cubicBezTo>
                          <a:cubicBezTo>
                            <a:pt x="35208" y="59647"/>
                            <a:pt x="52496" y="58495"/>
                            <a:pt x="58259" y="58495"/>
                          </a:cubicBezTo>
                          <a:cubicBezTo>
                            <a:pt x="65174" y="57342"/>
                            <a:pt x="72089" y="56190"/>
                            <a:pt x="76699" y="52732"/>
                          </a:cubicBezTo>
                          <a:cubicBezTo>
                            <a:pt x="83614" y="49274"/>
                            <a:pt x="89377" y="45817"/>
                            <a:pt x="93987" y="38902"/>
                          </a:cubicBezTo>
                          <a:cubicBezTo>
                            <a:pt x="100902" y="27376"/>
                            <a:pt x="93987" y="10089"/>
                            <a:pt x="81309" y="5478"/>
                          </a:cubicBez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0366FE"/>
                        </a:gs>
                        <a:gs pos="50000">
                          <a:srgbClr val="0451E5"/>
                        </a:gs>
                        <a:gs pos="100000">
                          <a:srgbClr val="063CCC"/>
                        </a:gs>
                      </a:gsLst>
                      <a:lin ang="0" scaled="1"/>
                    </a:gradFill>
                    <a:ln w="11522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</p:grpSp>
            <p:grpSp>
              <p:nvGrpSpPr>
                <p:cNvPr id="4936" name="Graphic 4">
                  <a:extLst>
                    <a:ext uri="{FF2B5EF4-FFF2-40B4-BE49-F238E27FC236}">
                      <a16:creationId xmlns:a16="http://schemas.microsoft.com/office/drawing/2014/main" id="{18C50964-1989-CDCC-6E93-A0567600718D}"/>
                    </a:ext>
                  </a:extLst>
                </p:cNvPr>
                <p:cNvGrpSpPr/>
                <p:nvPr/>
              </p:nvGrpSpPr>
              <p:grpSpPr>
                <a:xfrm>
                  <a:off x="8687453" y="8417894"/>
                  <a:ext cx="101638" cy="66377"/>
                  <a:chOff x="8687453" y="8417894"/>
                  <a:chExt cx="101638" cy="66377"/>
                </a:xfrm>
              </p:grpSpPr>
              <p:sp>
                <p:nvSpPr>
                  <p:cNvPr id="4937" name="Freeform: Shape 4936">
                    <a:extLst>
                      <a:ext uri="{FF2B5EF4-FFF2-40B4-BE49-F238E27FC236}">
                        <a16:creationId xmlns:a16="http://schemas.microsoft.com/office/drawing/2014/main" id="{A1D9D98A-832F-281E-E837-B0F53D97AF80}"/>
                      </a:ext>
                    </a:extLst>
                  </p:cNvPr>
                  <p:cNvSpPr/>
                  <p:nvPr/>
                </p:nvSpPr>
                <p:spPr>
                  <a:xfrm>
                    <a:off x="8687453" y="8450788"/>
                    <a:ext cx="101422" cy="33483"/>
                  </a:xfrm>
                  <a:custGeom>
                    <a:avLst/>
                    <a:gdLst>
                      <a:gd name="connsiteX0" fmla="*/ 0 w 101422"/>
                      <a:gd name="connsiteY0" fmla="*/ 1152 h 33483"/>
                      <a:gd name="connsiteX1" fmla="*/ 6915 w 101422"/>
                      <a:gd name="connsiteY1" fmla="*/ 17288 h 33483"/>
                      <a:gd name="connsiteX2" fmla="*/ 36881 w 101422"/>
                      <a:gd name="connsiteY2" fmla="*/ 32271 h 33483"/>
                      <a:gd name="connsiteX3" fmla="*/ 101422 w 101422"/>
                      <a:gd name="connsiteY3" fmla="*/ 0 h 33483"/>
                      <a:gd name="connsiteX4" fmla="*/ 0 w 101422"/>
                      <a:gd name="connsiteY4" fmla="*/ 1152 h 334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1422" h="33483">
                        <a:moveTo>
                          <a:pt x="0" y="1152"/>
                        </a:moveTo>
                        <a:cubicBezTo>
                          <a:pt x="0" y="2305"/>
                          <a:pt x="2305" y="11525"/>
                          <a:pt x="6915" y="17288"/>
                        </a:cubicBezTo>
                        <a:cubicBezTo>
                          <a:pt x="13830" y="25356"/>
                          <a:pt x="25355" y="29965"/>
                          <a:pt x="36881" y="32271"/>
                        </a:cubicBezTo>
                        <a:cubicBezTo>
                          <a:pt x="59931" y="36881"/>
                          <a:pt x="100269" y="28813"/>
                          <a:pt x="101422" y="0"/>
                        </a:cubicBezTo>
                        <a:cubicBezTo>
                          <a:pt x="77219" y="17288"/>
                          <a:pt x="20745" y="16135"/>
                          <a:pt x="0" y="1152"/>
                        </a:cubicBezTo>
                        <a:close/>
                      </a:path>
                    </a:pathLst>
                  </a:custGeom>
                  <a:solidFill>
                    <a:srgbClr val="003480"/>
                  </a:solidFill>
                  <a:ln w="115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938" name="Freeform: Shape 4937">
                    <a:extLst>
                      <a:ext uri="{FF2B5EF4-FFF2-40B4-BE49-F238E27FC236}">
                        <a16:creationId xmlns:a16="http://schemas.microsoft.com/office/drawing/2014/main" id="{B6164D57-50A5-A3D5-AFB3-B773D1FB2710}"/>
                      </a:ext>
                    </a:extLst>
                  </p:cNvPr>
                  <p:cNvSpPr/>
                  <p:nvPr/>
                </p:nvSpPr>
                <p:spPr>
                  <a:xfrm>
                    <a:off x="8687453" y="8448483"/>
                    <a:ext cx="101422" cy="33483"/>
                  </a:xfrm>
                  <a:custGeom>
                    <a:avLst/>
                    <a:gdLst>
                      <a:gd name="connsiteX0" fmla="*/ 0 w 101422"/>
                      <a:gd name="connsiteY0" fmla="*/ 1152 h 33483"/>
                      <a:gd name="connsiteX1" fmla="*/ 6915 w 101422"/>
                      <a:gd name="connsiteY1" fmla="*/ 17288 h 33483"/>
                      <a:gd name="connsiteX2" fmla="*/ 36881 w 101422"/>
                      <a:gd name="connsiteY2" fmla="*/ 32271 h 33483"/>
                      <a:gd name="connsiteX3" fmla="*/ 101422 w 101422"/>
                      <a:gd name="connsiteY3" fmla="*/ 0 h 33483"/>
                      <a:gd name="connsiteX4" fmla="*/ 0 w 101422"/>
                      <a:gd name="connsiteY4" fmla="*/ 1152 h 334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1422" h="33483">
                        <a:moveTo>
                          <a:pt x="0" y="1152"/>
                        </a:moveTo>
                        <a:cubicBezTo>
                          <a:pt x="0" y="2305"/>
                          <a:pt x="2305" y="11525"/>
                          <a:pt x="6915" y="17288"/>
                        </a:cubicBezTo>
                        <a:cubicBezTo>
                          <a:pt x="13830" y="25356"/>
                          <a:pt x="25355" y="29965"/>
                          <a:pt x="36881" y="32271"/>
                        </a:cubicBezTo>
                        <a:cubicBezTo>
                          <a:pt x="59931" y="36881"/>
                          <a:pt x="100269" y="28813"/>
                          <a:pt x="101422" y="0"/>
                        </a:cubicBezTo>
                        <a:cubicBezTo>
                          <a:pt x="77219" y="18440"/>
                          <a:pt x="20745" y="17288"/>
                          <a:pt x="0" y="1152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0366FE"/>
                      </a:gs>
                      <a:gs pos="50000">
                        <a:srgbClr val="0451E5"/>
                      </a:gs>
                      <a:gs pos="100000">
                        <a:srgbClr val="063CCC"/>
                      </a:gs>
                    </a:gsLst>
                    <a:lin ang="0" scaled="1"/>
                  </a:gradFill>
                  <a:ln w="115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grpSp>
                <p:nvGrpSpPr>
                  <p:cNvPr id="4939" name="Graphic 4">
                    <a:extLst>
                      <a:ext uri="{FF2B5EF4-FFF2-40B4-BE49-F238E27FC236}">
                        <a16:creationId xmlns:a16="http://schemas.microsoft.com/office/drawing/2014/main" id="{C434AFC8-7FC2-1084-FC3F-5DA517ABDD3E}"/>
                      </a:ext>
                    </a:extLst>
                  </p:cNvPr>
                  <p:cNvGrpSpPr/>
                  <p:nvPr/>
                </p:nvGrpSpPr>
                <p:grpSpPr>
                  <a:xfrm>
                    <a:off x="8687551" y="8417894"/>
                    <a:ext cx="101539" cy="59530"/>
                    <a:chOff x="8687551" y="8417894"/>
                    <a:chExt cx="101539" cy="59530"/>
                  </a:xfrm>
                </p:grpSpPr>
                <p:sp>
                  <p:nvSpPr>
                    <p:cNvPr id="4940" name="Freeform: Shape 4939">
                      <a:extLst>
                        <a:ext uri="{FF2B5EF4-FFF2-40B4-BE49-F238E27FC236}">
                          <a16:creationId xmlns:a16="http://schemas.microsoft.com/office/drawing/2014/main" id="{1B327D8A-86EF-B05B-0EF3-6E1C5BD4A12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688605" y="8451940"/>
                      <a:ext cx="11525" cy="11525"/>
                    </a:xfrm>
                    <a:custGeom>
                      <a:avLst/>
                      <a:gdLst>
                        <a:gd name="connsiteX0" fmla="*/ 0 w 11525"/>
                        <a:gd name="connsiteY0" fmla="*/ 0 h 11525"/>
                        <a:gd name="connsiteX1" fmla="*/ 0 w 11525"/>
                        <a:gd name="connsiteY1" fmla="*/ 0 h 11525"/>
                        <a:gd name="connsiteX2" fmla="*/ 0 w 11525"/>
                        <a:gd name="connsiteY2" fmla="*/ 0 h 1152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</a:cxnLst>
                      <a:rect l="l" t="t" r="r" b="b"/>
                      <a:pathLst>
                        <a:path w="11525" h="11525">
                          <a:moveTo>
                            <a:pt x="0" y="0"/>
                          </a:moveTo>
                          <a:lnTo>
                            <a:pt x="0" y="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FFCA71"/>
                    </a:solidFill>
                    <a:ln w="11522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941" name="Freeform: Shape 4940">
                      <a:extLst>
                        <a:ext uri="{FF2B5EF4-FFF2-40B4-BE49-F238E27FC236}">
                          <a16:creationId xmlns:a16="http://schemas.microsoft.com/office/drawing/2014/main" id="{DDBB9141-8E4E-9FD2-633D-407CCD5CA9B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687551" y="8417894"/>
                      <a:ext cx="101539" cy="59530"/>
                    </a:xfrm>
                    <a:custGeom>
                      <a:avLst/>
                      <a:gdLst>
                        <a:gd name="connsiteX0" fmla="*/ 84036 w 101539"/>
                        <a:gd name="connsiteY0" fmla="*/ 5234 h 59530"/>
                        <a:gd name="connsiteX1" fmla="*/ 16037 w 101539"/>
                        <a:gd name="connsiteY1" fmla="*/ 6386 h 59530"/>
                        <a:gd name="connsiteX2" fmla="*/ 1054 w 101539"/>
                        <a:gd name="connsiteY2" fmla="*/ 34047 h 59530"/>
                        <a:gd name="connsiteX3" fmla="*/ 26410 w 101539"/>
                        <a:gd name="connsiteY3" fmla="*/ 55945 h 59530"/>
                        <a:gd name="connsiteX4" fmla="*/ 62138 w 101539"/>
                        <a:gd name="connsiteY4" fmla="*/ 59402 h 59530"/>
                        <a:gd name="connsiteX5" fmla="*/ 81731 w 101539"/>
                        <a:gd name="connsiteY5" fmla="*/ 53640 h 59530"/>
                        <a:gd name="connsiteX6" fmla="*/ 99019 w 101539"/>
                        <a:gd name="connsiteY6" fmla="*/ 39809 h 59530"/>
                        <a:gd name="connsiteX7" fmla="*/ 84036 w 101539"/>
                        <a:gd name="connsiteY7" fmla="*/ 5234 h 5953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01539" h="59530">
                          <a:moveTo>
                            <a:pt x="84036" y="5234"/>
                          </a:moveTo>
                          <a:cubicBezTo>
                            <a:pt x="74816" y="1776"/>
                            <a:pt x="39088" y="-5139"/>
                            <a:pt x="16037" y="6386"/>
                          </a:cubicBezTo>
                          <a:cubicBezTo>
                            <a:pt x="7969" y="9844"/>
                            <a:pt x="-3556" y="16759"/>
                            <a:pt x="1054" y="34047"/>
                          </a:cubicBezTo>
                          <a:cubicBezTo>
                            <a:pt x="3359" y="42114"/>
                            <a:pt x="14884" y="51335"/>
                            <a:pt x="26410" y="55945"/>
                          </a:cubicBezTo>
                          <a:cubicBezTo>
                            <a:pt x="37935" y="60555"/>
                            <a:pt x="55223" y="59402"/>
                            <a:pt x="62138" y="59402"/>
                          </a:cubicBezTo>
                          <a:cubicBezTo>
                            <a:pt x="69053" y="58250"/>
                            <a:pt x="75968" y="57097"/>
                            <a:pt x="81731" y="53640"/>
                          </a:cubicBezTo>
                          <a:cubicBezTo>
                            <a:pt x="88646" y="50182"/>
                            <a:pt x="95561" y="46725"/>
                            <a:pt x="99019" y="39809"/>
                          </a:cubicBezTo>
                          <a:cubicBezTo>
                            <a:pt x="105934" y="27132"/>
                            <a:pt x="97866" y="10996"/>
                            <a:pt x="84036" y="5234"/>
                          </a:cubicBez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0366FE"/>
                        </a:gs>
                        <a:gs pos="50000">
                          <a:srgbClr val="0451E5"/>
                        </a:gs>
                        <a:gs pos="100000">
                          <a:srgbClr val="063CCC"/>
                        </a:gs>
                      </a:gsLst>
                      <a:lin ang="0" scaled="1"/>
                    </a:gradFill>
                    <a:ln w="11522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</p:grpSp>
            <p:sp>
              <p:nvSpPr>
                <p:cNvPr id="4942" name="Freeform: Shape 4941">
                  <a:extLst>
                    <a:ext uri="{FF2B5EF4-FFF2-40B4-BE49-F238E27FC236}">
                      <a16:creationId xmlns:a16="http://schemas.microsoft.com/office/drawing/2014/main" id="{BC426117-0D21-9447-74E4-E2DA5B1BC83A}"/>
                    </a:ext>
                  </a:extLst>
                </p:cNvPr>
                <p:cNvSpPr/>
                <p:nvPr/>
              </p:nvSpPr>
              <p:spPr>
                <a:xfrm>
                  <a:off x="8687453" y="8415060"/>
                  <a:ext cx="99116" cy="57626"/>
                </a:xfrm>
                <a:custGeom>
                  <a:avLst/>
                  <a:gdLst>
                    <a:gd name="connsiteX0" fmla="*/ 95659 w 99116"/>
                    <a:gd name="connsiteY0" fmla="*/ 16136 h 57626"/>
                    <a:gd name="connsiteX1" fmla="*/ 50711 w 99116"/>
                    <a:gd name="connsiteY1" fmla="*/ 0 h 57626"/>
                    <a:gd name="connsiteX2" fmla="*/ 5763 w 99116"/>
                    <a:gd name="connsiteY2" fmla="*/ 14983 h 57626"/>
                    <a:gd name="connsiteX3" fmla="*/ 1152 w 99116"/>
                    <a:gd name="connsiteY3" fmla="*/ 21898 h 57626"/>
                    <a:gd name="connsiteX4" fmla="*/ 0 w 99116"/>
                    <a:gd name="connsiteY4" fmla="*/ 28813 h 57626"/>
                    <a:gd name="connsiteX5" fmla="*/ 0 w 99116"/>
                    <a:gd name="connsiteY5" fmla="*/ 31118 h 57626"/>
                    <a:gd name="connsiteX6" fmla="*/ 2305 w 99116"/>
                    <a:gd name="connsiteY6" fmla="*/ 38034 h 57626"/>
                    <a:gd name="connsiteX7" fmla="*/ 49558 w 99116"/>
                    <a:gd name="connsiteY7" fmla="*/ 57626 h 57626"/>
                    <a:gd name="connsiteX8" fmla="*/ 96812 w 99116"/>
                    <a:gd name="connsiteY8" fmla="*/ 39186 h 57626"/>
                    <a:gd name="connsiteX9" fmla="*/ 99117 w 99116"/>
                    <a:gd name="connsiteY9" fmla="*/ 33424 h 57626"/>
                    <a:gd name="connsiteX10" fmla="*/ 99117 w 99116"/>
                    <a:gd name="connsiteY10" fmla="*/ 29966 h 57626"/>
                    <a:gd name="connsiteX11" fmla="*/ 97965 w 99116"/>
                    <a:gd name="connsiteY11" fmla="*/ 24203 h 57626"/>
                    <a:gd name="connsiteX12" fmla="*/ 95659 w 99116"/>
                    <a:gd name="connsiteY12" fmla="*/ 16136 h 576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99116" h="57626">
                      <a:moveTo>
                        <a:pt x="95659" y="16136"/>
                      </a:moveTo>
                      <a:cubicBezTo>
                        <a:pt x="87592" y="6916"/>
                        <a:pt x="70304" y="0"/>
                        <a:pt x="50711" y="0"/>
                      </a:cubicBezTo>
                      <a:cubicBezTo>
                        <a:pt x="31118" y="0"/>
                        <a:pt x="14983" y="5763"/>
                        <a:pt x="5763" y="14983"/>
                      </a:cubicBezTo>
                      <a:cubicBezTo>
                        <a:pt x="3457" y="17288"/>
                        <a:pt x="2305" y="19593"/>
                        <a:pt x="1152" y="21898"/>
                      </a:cubicBezTo>
                      <a:cubicBezTo>
                        <a:pt x="0" y="24203"/>
                        <a:pt x="0" y="26509"/>
                        <a:pt x="0" y="28813"/>
                      </a:cubicBezTo>
                      <a:cubicBezTo>
                        <a:pt x="0" y="29966"/>
                        <a:pt x="0" y="29966"/>
                        <a:pt x="0" y="31118"/>
                      </a:cubicBezTo>
                      <a:cubicBezTo>
                        <a:pt x="0" y="33424"/>
                        <a:pt x="1152" y="35729"/>
                        <a:pt x="2305" y="38034"/>
                      </a:cubicBezTo>
                      <a:cubicBezTo>
                        <a:pt x="9220" y="49559"/>
                        <a:pt x="27661" y="57626"/>
                        <a:pt x="49558" y="57626"/>
                      </a:cubicBezTo>
                      <a:cubicBezTo>
                        <a:pt x="71456" y="57626"/>
                        <a:pt x="89897" y="49559"/>
                        <a:pt x="96812" y="39186"/>
                      </a:cubicBezTo>
                      <a:cubicBezTo>
                        <a:pt x="97965" y="36881"/>
                        <a:pt x="99117" y="34576"/>
                        <a:pt x="99117" y="33424"/>
                      </a:cubicBezTo>
                      <a:cubicBezTo>
                        <a:pt x="99117" y="32271"/>
                        <a:pt x="99117" y="31118"/>
                        <a:pt x="99117" y="29966"/>
                      </a:cubicBezTo>
                      <a:cubicBezTo>
                        <a:pt x="99117" y="27661"/>
                        <a:pt x="99117" y="26509"/>
                        <a:pt x="97965" y="24203"/>
                      </a:cubicBezTo>
                      <a:cubicBezTo>
                        <a:pt x="99117" y="20746"/>
                        <a:pt x="97965" y="18441"/>
                        <a:pt x="95659" y="16136"/>
                      </a:cubicBezTo>
                      <a:close/>
                    </a:path>
                  </a:pathLst>
                </a:custGeom>
                <a:solidFill>
                  <a:srgbClr val="003480"/>
                </a:soli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943" name="Freeform: Shape 4942">
                  <a:extLst>
                    <a:ext uri="{FF2B5EF4-FFF2-40B4-BE49-F238E27FC236}">
                      <a16:creationId xmlns:a16="http://schemas.microsoft.com/office/drawing/2014/main" id="{74B522F1-2B16-6DE2-8517-33BAF57FDA21}"/>
                    </a:ext>
                  </a:extLst>
                </p:cNvPr>
                <p:cNvSpPr/>
                <p:nvPr/>
              </p:nvSpPr>
              <p:spPr>
                <a:xfrm>
                  <a:off x="8687453" y="8412755"/>
                  <a:ext cx="99116" cy="57626"/>
                </a:xfrm>
                <a:custGeom>
                  <a:avLst/>
                  <a:gdLst>
                    <a:gd name="connsiteX0" fmla="*/ 95659 w 99116"/>
                    <a:gd name="connsiteY0" fmla="*/ 16135 h 57626"/>
                    <a:gd name="connsiteX1" fmla="*/ 50711 w 99116"/>
                    <a:gd name="connsiteY1" fmla="*/ 0 h 57626"/>
                    <a:gd name="connsiteX2" fmla="*/ 5763 w 99116"/>
                    <a:gd name="connsiteY2" fmla="*/ 14983 h 57626"/>
                    <a:gd name="connsiteX3" fmla="*/ 1152 w 99116"/>
                    <a:gd name="connsiteY3" fmla="*/ 21898 h 57626"/>
                    <a:gd name="connsiteX4" fmla="*/ 0 w 99116"/>
                    <a:gd name="connsiteY4" fmla="*/ 28813 h 57626"/>
                    <a:gd name="connsiteX5" fmla="*/ 0 w 99116"/>
                    <a:gd name="connsiteY5" fmla="*/ 31118 h 57626"/>
                    <a:gd name="connsiteX6" fmla="*/ 2305 w 99116"/>
                    <a:gd name="connsiteY6" fmla="*/ 38033 h 57626"/>
                    <a:gd name="connsiteX7" fmla="*/ 49558 w 99116"/>
                    <a:gd name="connsiteY7" fmla="*/ 57626 h 57626"/>
                    <a:gd name="connsiteX8" fmla="*/ 96812 w 99116"/>
                    <a:gd name="connsiteY8" fmla="*/ 39185 h 57626"/>
                    <a:gd name="connsiteX9" fmla="*/ 99117 w 99116"/>
                    <a:gd name="connsiteY9" fmla="*/ 33423 h 57626"/>
                    <a:gd name="connsiteX10" fmla="*/ 99117 w 99116"/>
                    <a:gd name="connsiteY10" fmla="*/ 29965 h 57626"/>
                    <a:gd name="connsiteX11" fmla="*/ 97965 w 99116"/>
                    <a:gd name="connsiteY11" fmla="*/ 24203 h 57626"/>
                    <a:gd name="connsiteX12" fmla="*/ 95659 w 99116"/>
                    <a:gd name="connsiteY12" fmla="*/ 16135 h 576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99116" h="57626">
                      <a:moveTo>
                        <a:pt x="95659" y="16135"/>
                      </a:moveTo>
                      <a:cubicBezTo>
                        <a:pt x="87592" y="6915"/>
                        <a:pt x="70304" y="0"/>
                        <a:pt x="50711" y="0"/>
                      </a:cubicBezTo>
                      <a:cubicBezTo>
                        <a:pt x="31118" y="0"/>
                        <a:pt x="14983" y="5763"/>
                        <a:pt x="5763" y="14983"/>
                      </a:cubicBezTo>
                      <a:cubicBezTo>
                        <a:pt x="3457" y="17288"/>
                        <a:pt x="2305" y="19592"/>
                        <a:pt x="1152" y="21898"/>
                      </a:cubicBezTo>
                      <a:cubicBezTo>
                        <a:pt x="0" y="24203"/>
                        <a:pt x="0" y="26508"/>
                        <a:pt x="0" y="28813"/>
                      </a:cubicBezTo>
                      <a:cubicBezTo>
                        <a:pt x="0" y="29965"/>
                        <a:pt x="0" y="29965"/>
                        <a:pt x="0" y="31118"/>
                      </a:cubicBezTo>
                      <a:cubicBezTo>
                        <a:pt x="0" y="33423"/>
                        <a:pt x="1152" y="35728"/>
                        <a:pt x="2305" y="38033"/>
                      </a:cubicBezTo>
                      <a:cubicBezTo>
                        <a:pt x="9220" y="49558"/>
                        <a:pt x="27661" y="57626"/>
                        <a:pt x="49558" y="57626"/>
                      </a:cubicBezTo>
                      <a:cubicBezTo>
                        <a:pt x="71456" y="57626"/>
                        <a:pt x="89897" y="49558"/>
                        <a:pt x="96812" y="39185"/>
                      </a:cubicBezTo>
                      <a:cubicBezTo>
                        <a:pt x="97965" y="36880"/>
                        <a:pt x="99117" y="34576"/>
                        <a:pt x="99117" y="33423"/>
                      </a:cubicBezTo>
                      <a:cubicBezTo>
                        <a:pt x="99117" y="32271"/>
                        <a:pt x="99117" y="31118"/>
                        <a:pt x="99117" y="29965"/>
                      </a:cubicBezTo>
                      <a:cubicBezTo>
                        <a:pt x="99117" y="27660"/>
                        <a:pt x="99117" y="26508"/>
                        <a:pt x="97965" y="24203"/>
                      </a:cubicBezTo>
                      <a:cubicBezTo>
                        <a:pt x="99117" y="20745"/>
                        <a:pt x="97965" y="18440"/>
                        <a:pt x="95659" y="16135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0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944" name="Freeform: Shape 4943">
                  <a:extLst>
                    <a:ext uri="{FF2B5EF4-FFF2-40B4-BE49-F238E27FC236}">
                      <a16:creationId xmlns:a16="http://schemas.microsoft.com/office/drawing/2014/main" id="{05C8DBDD-35A9-2328-6D2B-7C3488929F4E}"/>
                    </a:ext>
                  </a:extLst>
                </p:cNvPr>
                <p:cNvSpPr/>
                <p:nvPr/>
              </p:nvSpPr>
              <p:spPr>
                <a:xfrm>
                  <a:off x="8690911" y="8417365"/>
                  <a:ext cx="94507" cy="48406"/>
                </a:xfrm>
                <a:custGeom>
                  <a:avLst/>
                  <a:gdLst>
                    <a:gd name="connsiteX0" fmla="*/ 47254 w 94507"/>
                    <a:gd name="connsiteY0" fmla="*/ 0 h 48406"/>
                    <a:gd name="connsiteX1" fmla="*/ 0 w 94507"/>
                    <a:gd name="connsiteY1" fmla="*/ 24203 h 48406"/>
                    <a:gd name="connsiteX2" fmla="*/ 47254 w 94507"/>
                    <a:gd name="connsiteY2" fmla="*/ 48406 h 48406"/>
                    <a:gd name="connsiteX3" fmla="*/ 94507 w 94507"/>
                    <a:gd name="connsiteY3" fmla="*/ 24203 h 48406"/>
                    <a:gd name="connsiteX4" fmla="*/ 47254 w 94507"/>
                    <a:gd name="connsiteY4" fmla="*/ 0 h 484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507" h="48406">
                      <a:moveTo>
                        <a:pt x="47254" y="0"/>
                      </a:moveTo>
                      <a:cubicBezTo>
                        <a:pt x="19593" y="0"/>
                        <a:pt x="0" y="12678"/>
                        <a:pt x="0" y="24203"/>
                      </a:cubicBezTo>
                      <a:cubicBezTo>
                        <a:pt x="0" y="35729"/>
                        <a:pt x="19593" y="48406"/>
                        <a:pt x="47254" y="48406"/>
                      </a:cubicBezTo>
                      <a:cubicBezTo>
                        <a:pt x="74914" y="48406"/>
                        <a:pt x="94507" y="35729"/>
                        <a:pt x="94507" y="24203"/>
                      </a:cubicBezTo>
                      <a:cubicBezTo>
                        <a:pt x="94507" y="12678"/>
                        <a:pt x="74914" y="0"/>
                        <a:pt x="47254" y="0"/>
                      </a:cubicBezTo>
                      <a:close/>
                    </a:path>
                  </a:pathLst>
                </a:custGeom>
                <a:solidFill>
                  <a:srgbClr val="003480"/>
                </a:soli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945" name="Freeform: Shape 4944">
                  <a:extLst>
                    <a:ext uri="{FF2B5EF4-FFF2-40B4-BE49-F238E27FC236}">
                      <a16:creationId xmlns:a16="http://schemas.microsoft.com/office/drawing/2014/main" id="{495BC3DC-F3FE-849D-DE20-E1E60977D6CF}"/>
                    </a:ext>
                  </a:extLst>
                </p:cNvPr>
                <p:cNvSpPr/>
                <p:nvPr/>
              </p:nvSpPr>
              <p:spPr>
                <a:xfrm>
                  <a:off x="8669013" y="8290587"/>
                  <a:ext cx="139455" cy="174895"/>
                </a:xfrm>
                <a:custGeom>
                  <a:avLst/>
                  <a:gdLst>
                    <a:gd name="connsiteX0" fmla="*/ 72609 w 139455"/>
                    <a:gd name="connsiteY0" fmla="*/ 0 h 174895"/>
                    <a:gd name="connsiteX1" fmla="*/ 69152 w 139455"/>
                    <a:gd name="connsiteY1" fmla="*/ 0 h 174895"/>
                    <a:gd name="connsiteX2" fmla="*/ 0 w 139455"/>
                    <a:gd name="connsiteY2" fmla="*/ 69152 h 174895"/>
                    <a:gd name="connsiteX3" fmla="*/ 10373 w 139455"/>
                    <a:gd name="connsiteY3" fmla="*/ 106032 h 174895"/>
                    <a:gd name="connsiteX4" fmla="*/ 21898 w 139455"/>
                    <a:gd name="connsiteY4" fmla="*/ 148676 h 174895"/>
                    <a:gd name="connsiteX5" fmla="*/ 35728 w 139455"/>
                    <a:gd name="connsiteY5" fmla="*/ 167116 h 174895"/>
                    <a:gd name="connsiteX6" fmla="*/ 102575 w 139455"/>
                    <a:gd name="connsiteY6" fmla="*/ 167116 h 174895"/>
                    <a:gd name="connsiteX7" fmla="*/ 116405 w 139455"/>
                    <a:gd name="connsiteY7" fmla="*/ 147523 h 174895"/>
                    <a:gd name="connsiteX8" fmla="*/ 129083 w 139455"/>
                    <a:gd name="connsiteY8" fmla="*/ 103727 h 174895"/>
                    <a:gd name="connsiteX9" fmla="*/ 139456 w 139455"/>
                    <a:gd name="connsiteY9" fmla="*/ 64542 h 174895"/>
                    <a:gd name="connsiteX10" fmla="*/ 72609 w 139455"/>
                    <a:gd name="connsiteY10" fmla="*/ 0 h 174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39455" h="174895">
                      <a:moveTo>
                        <a:pt x="72609" y="0"/>
                      </a:moveTo>
                      <a:cubicBezTo>
                        <a:pt x="71456" y="0"/>
                        <a:pt x="70304" y="0"/>
                        <a:pt x="69152" y="0"/>
                      </a:cubicBezTo>
                      <a:cubicBezTo>
                        <a:pt x="31118" y="0"/>
                        <a:pt x="0" y="31118"/>
                        <a:pt x="0" y="69152"/>
                      </a:cubicBezTo>
                      <a:cubicBezTo>
                        <a:pt x="0" y="82982"/>
                        <a:pt x="3457" y="95659"/>
                        <a:pt x="10373" y="106032"/>
                      </a:cubicBezTo>
                      <a:cubicBezTo>
                        <a:pt x="18440" y="118710"/>
                        <a:pt x="21898" y="133693"/>
                        <a:pt x="21898" y="148676"/>
                      </a:cubicBezTo>
                      <a:cubicBezTo>
                        <a:pt x="21898" y="155591"/>
                        <a:pt x="26508" y="162506"/>
                        <a:pt x="35728" y="167116"/>
                      </a:cubicBezTo>
                      <a:cubicBezTo>
                        <a:pt x="54168" y="177489"/>
                        <a:pt x="84134" y="177489"/>
                        <a:pt x="102575" y="167116"/>
                      </a:cubicBezTo>
                      <a:cubicBezTo>
                        <a:pt x="111795" y="161354"/>
                        <a:pt x="115253" y="156744"/>
                        <a:pt x="116405" y="147523"/>
                      </a:cubicBezTo>
                      <a:cubicBezTo>
                        <a:pt x="117557" y="132540"/>
                        <a:pt x="121015" y="117558"/>
                        <a:pt x="129083" y="103727"/>
                      </a:cubicBezTo>
                      <a:cubicBezTo>
                        <a:pt x="135998" y="92202"/>
                        <a:pt x="139456" y="78372"/>
                        <a:pt x="139456" y="64542"/>
                      </a:cubicBezTo>
                      <a:cubicBezTo>
                        <a:pt x="137150" y="31118"/>
                        <a:pt x="107185" y="0"/>
                        <a:pt x="72609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36D7E2"/>
                    </a:gs>
                    <a:gs pos="50000">
                      <a:srgbClr val="2CCCDD"/>
                    </a:gs>
                    <a:gs pos="100000">
                      <a:srgbClr val="23C1D9"/>
                    </a:gs>
                  </a:gsLst>
                  <a:lin ang="13499980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4946" name="Graphic 4">
                  <a:extLst>
                    <a:ext uri="{FF2B5EF4-FFF2-40B4-BE49-F238E27FC236}">
                      <a16:creationId xmlns:a16="http://schemas.microsoft.com/office/drawing/2014/main" id="{772E6859-F56A-AFFF-4FFD-15B6D2AB579B}"/>
                    </a:ext>
                  </a:extLst>
                </p:cNvPr>
                <p:cNvGrpSpPr/>
                <p:nvPr/>
              </p:nvGrpSpPr>
              <p:grpSpPr>
                <a:xfrm>
                  <a:off x="8751994" y="8298655"/>
                  <a:ext cx="49558" cy="53015"/>
                  <a:chOff x="8751994" y="8298655"/>
                  <a:chExt cx="49558" cy="53015"/>
                </a:xfrm>
              </p:grpSpPr>
              <p:sp>
                <p:nvSpPr>
                  <p:cNvPr id="4947" name="Freeform: Shape 4946">
                    <a:extLst>
                      <a:ext uri="{FF2B5EF4-FFF2-40B4-BE49-F238E27FC236}">
                        <a16:creationId xmlns:a16="http://schemas.microsoft.com/office/drawing/2014/main" id="{0D14CC7A-8732-E489-723C-16E936117085}"/>
                      </a:ext>
                    </a:extLst>
                  </p:cNvPr>
                  <p:cNvSpPr/>
                  <p:nvPr/>
                </p:nvSpPr>
                <p:spPr>
                  <a:xfrm>
                    <a:off x="8756605" y="8298655"/>
                    <a:ext cx="28813" cy="26507"/>
                  </a:xfrm>
                  <a:custGeom>
                    <a:avLst/>
                    <a:gdLst>
                      <a:gd name="connsiteX0" fmla="*/ 4610 w 28813"/>
                      <a:gd name="connsiteY0" fmla="*/ 0 h 26507"/>
                      <a:gd name="connsiteX1" fmla="*/ 0 w 28813"/>
                      <a:gd name="connsiteY1" fmla="*/ 12678 h 26507"/>
                      <a:gd name="connsiteX2" fmla="*/ 18440 w 28813"/>
                      <a:gd name="connsiteY2" fmla="*/ 26508 h 26507"/>
                      <a:gd name="connsiteX3" fmla="*/ 28813 w 28813"/>
                      <a:gd name="connsiteY3" fmla="*/ 18440 h 26507"/>
                      <a:gd name="connsiteX4" fmla="*/ 4610 w 28813"/>
                      <a:gd name="connsiteY4" fmla="*/ 0 h 265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8813" h="26507">
                        <a:moveTo>
                          <a:pt x="4610" y="0"/>
                        </a:moveTo>
                        <a:cubicBezTo>
                          <a:pt x="3457" y="4610"/>
                          <a:pt x="1152" y="8068"/>
                          <a:pt x="0" y="12678"/>
                        </a:cubicBezTo>
                        <a:cubicBezTo>
                          <a:pt x="6915" y="16135"/>
                          <a:pt x="13830" y="20745"/>
                          <a:pt x="18440" y="26508"/>
                        </a:cubicBezTo>
                        <a:cubicBezTo>
                          <a:pt x="21898" y="24203"/>
                          <a:pt x="25355" y="20745"/>
                          <a:pt x="28813" y="18440"/>
                        </a:cubicBezTo>
                        <a:cubicBezTo>
                          <a:pt x="21898" y="10373"/>
                          <a:pt x="13830" y="4610"/>
                          <a:pt x="4610" y="0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FFFFFF"/>
                      </a:gs>
                      <a:gs pos="3906">
                        <a:srgbClr val="F3F3F3"/>
                      </a:gs>
                      <a:gs pos="39890">
                        <a:srgbClr val="8D8D8D"/>
                      </a:gs>
                      <a:gs pos="68850">
                        <a:srgbClr val="414141"/>
                      </a:gs>
                      <a:gs pos="89380">
                        <a:srgbClr val="121212"/>
                      </a:gs>
                      <a:gs pos="99610">
                        <a:srgbClr val="000000"/>
                      </a:gs>
                      <a:gs pos="100000">
                        <a:srgbClr val="000000"/>
                      </a:gs>
                    </a:gsLst>
                    <a:lin ang="0" scaled="1"/>
                  </a:gradFill>
                  <a:ln w="115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948" name="Freeform: Shape 4947">
                    <a:extLst>
                      <a:ext uri="{FF2B5EF4-FFF2-40B4-BE49-F238E27FC236}">
                        <a16:creationId xmlns:a16="http://schemas.microsoft.com/office/drawing/2014/main" id="{83D6530E-634C-DAFF-4ADA-D11E2469D396}"/>
                      </a:ext>
                    </a:extLst>
                  </p:cNvPr>
                  <p:cNvSpPr/>
                  <p:nvPr/>
                </p:nvSpPr>
                <p:spPr>
                  <a:xfrm>
                    <a:off x="8751994" y="8313637"/>
                    <a:ext cx="20745" cy="21898"/>
                  </a:xfrm>
                  <a:custGeom>
                    <a:avLst/>
                    <a:gdLst>
                      <a:gd name="connsiteX0" fmla="*/ 4610 w 20745"/>
                      <a:gd name="connsiteY0" fmla="*/ 0 h 21898"/>
                      <a:gd name="connsiteX1" fmla="*/ 0 w 20745"/>
                      <a:gd name="connsiteY1" fmla="*/ 12678 h 21898"/>
                      <a:gd name="connsiteX2" fmla="*/ 11525 w 20745"/>
                      <a:gd name="connsiteY2" fmla="*/ 21898 h 21898"/>
                      <a:gd name="connsiteX3" fmla="*/ 20746 w 20745"/>
                      <a:gd name="connsiteY3" fmla="*/ 13830 h 21898"/>
                      <a:gd name="connsiteX4" fmla="*/ 4610 w 20745"/>
                      <a:gd name="connsiteY4" fmla="*/ 0 h 218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745" h="21898">
                        <a:moveTo>
                          <a:pt x="4610" y="0"/>
                        </a:moveTo>
                        <a:cubicBezTo>
                          <a:pt x="3458" y="4610"/>
                          <a:pt x="1153" y="8068"/>
                          <a:pt x="0" y="12678"/>
                        </a:cubicBezTo>
                        <a:cubicBezTo>
                          <a:pt x="4610" y="14983"/>
                          <a:pt x="9220" y="18441"/>
                          <a:pt x="11525" y="21898"/>
                        </a:cubicBezTo>
                        <a:cubicBezTo>
                          <a:pt x="14983" y="19593"/>
                          <a:pt x="18440" y="16136"/>
                          <a:pt x="20746" y="13830"/>
                        </a:cubicBezTo>
                        <a:cubicBezTo>
                          <a:pt x="16136" y="8068"/>
                          <a:pt x="10373" y="3457"/>
                          <a:pt x="4610" y="0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FFFFFF"/>
                      </a:gs>
                      <a:gs pos="3906">
                        <a:srgbClr val="F3F3F3"/>
                      </a:gs>
                      <a:gs pos="39890">
                        <a:srgbClr val="8D8D8D"/>
                      </a:gs>
                      <a:gs pos="68850">
                        <a:srgbClr val="414141"/>
                      </a:gs>
                      <a:gs pos="89380">
                        <a:srgbClr val="121212"/>
                      </a:gs>
                      <a:gs pos="99610">
                        <a:srgbClr val="000000"/>
                      </a:gs>
                      <a:gs pos="100000">
                        <a:srgbClr val="000000"/>
                      </a:gs>
                    </a:gsLst>
                    <a:lin ang="0" scaled="1"/>
                  </a:gradFill>
                  <a:ln w="115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949" name="Freeform: Shape 4948">
                    <a:extLst>
                      <a:ext uri="{FF2B5EF4-FFF2-40B4-BE49-F238E27FC236}">
                        <a16:creationId xmlns:a16="http://schemas.microsoft.com/office/drawing/2014/main" id="{A6618CD2-1CAE-BE1D-43AA-1E51CC6B8F74}"/>
                      </a:ext>
                    </a:extLst>
                  </p:cNvPr>
                  <p:cNvSpPr/>
                  <p:nvPr/>
                </p:nvSpPr>
                <p:spPr>
                  <a:xfrm>
                    <a:off x="8778503" y="8321705"/>
                    <a:ext cx="23050" cy="28813"/>
                  </a:xfrm>
                  <a:custGeom>
                    <a:avLst/>
                    <a:gdLst>
                      <a:gd name="connsiteX0" fmla="*/ 0 w 23050"/>
                      <a:gd name="connsiteY0" fmla="*/ 8068 h 28813"/>
                      <a:gd name="connsiteX1" fmla="*/ 9220 w 23050"/>
                      <a:gd name="connsiteY1" fmla="*/ 28813 h 28813"/>
                      <a:gd name="connsiteX2" fmla="*/ 23051 w 23050"/>
                      <a:gd name="connsiteY2" fmla="*/ 27661 h 28813"/>
                      <a:gd name="connsiteX3" fmla="*/ 11525 w 23050"/>
                      <a:gd name="connsiteY3" fmla="*/ 0 h 28813"/>
                      <a:gd name="connsiteX4" fmla="*/ 0 w 23050"/>
                      <a:gd name="connsiteY4" fmla="*/ 8068 h 288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3050" h="28813">
                        <a:moveTo>
                          <a:pt x="0" y="8068"/>
                        </a:moveTo>
                        <a:cubicBezTo>
                          <a:pt x="4610" y="13830"/>
                          <a:pt x="8067" y="21898"/>
                          <a:pt x="9220" y="28813"/>
                        </a:cubicBezTo>
                        <a:cubicBezTo>
                          <a:pt x="13830" y="28813"/>
                          <a:pt x="18440" y="27661"/>
                          <a:pt x="23051" y="27661"/>
                        </a:cubicBezTo>
                        <a:cubicBezTo>
                          <a:pt x="20745" y="17288"/>
                          <a:pt x="17288" y="8068"/>
                          <a:pt x="11525" y="0"/>
                        </a:cubicBezTo>
                        <a:cubicBezTo>
                          <a:pt x="6915" y="2305"/>
                          <a:pt x="3457" y="5763"/>
                          <a:pt x="0" y="8068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FFFFFF"/>
                      </a:gs>
                      <a:gs pos="3906">
                        <a:srgbClr val="F3F3F3"/>
                      </a:gs>
                      <a:gs pos="39890">
                        <a:srgbClr val="8D8D8D"/>
                      </a:gs>
                      <a:gs pos="68850">
                        <a:srgbClr val="414141"/>
                      </a:gs>
                      <a:gs pos="89380">
                        <a:srgbClr val="121212"/>
                      </a:gs>
                      <a:gs pos="99610">
                        <a:srgbClr val="000000"/>
                      </a:gs>
                      <a:gs pos="100000">
                        <a:srgbClr val="000000"/>
                      </a:gs>
                    </a:gsLst>
                    <a:lin ang="0" scaled="1"/>
                  </a:gradFill>
                  <a:ln w="115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950" name="Freeform: Shape 4949">
                    <a:extLst>
                      <a:ext uri="{FF2B5EF4-FFF2-40B4-BE49-F238E27FC236}">
                        <a16:creationId xmlns:a16="http://schemas.microsoft.com/office/drawing/2014/main" id="{A89799B3-21FC-A799-D6F5-2B0AD64DAFF1}"/>
                      </a:ext>
                    </a:extLst>
                  </p:cNvPr>
                  <p:cNvSpPr/>
                  <p:nvPr/>
                </p:nvSpPr>
                <p:spPr>
                  <a:xfrm>
                    <a:off x="8765825" y="8330925"/>
                    <a:ext cx="19593" cy="20745"/>
                  </a:xfrm>
                  <a:custGeom>
                    <a:avLst/>
                    <a:gdLst>
                      <a:gd name="connsiteX0" fmla="*/ 0 w 19593"/>
                      <a:gd name="connsiteY0" fmla="*/ 6916 h 20745"/>
                      <a:gd name="connsiteX1" fmla="*/ 5763 w 19593"/>
                      <a:gd name="connsiteY1" fmla="*/ 20745 h 20745"/>
                      <a:gd name="connsiteX2" fmla="*/ 19593 w 19593"/>
                      <a:gd name="connsiteY2" fmla="*/ 19593 h 20745"/>
                      <a:gd name="connsiteX3" fmla="*/ 10373 w 19593"/>
                      <a:gd name="connsiteY3" fmla="*/ 0 h 20745"/>
                      <a:gd name="connsiteX4" fmla="*/ 0 w 19593"/>
                      <a:gd name="connsiteY4" fmla="*/ 6916 h 207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93" h="20745">
                        <a:moveTo>
                          <a:pt x="0" y="6916"/>
                        </a:moveTo>
                        <a:cubicBezTo>
                          <a:pt x="3457" y="11525"/>
                          <a:pt x="4610" y="16136"/>
                          <a:pt x="5763" y="20745"/>
                        </a:cubicBezTo>
                        <a:cubicBezTo>
                          <a:pt x="10373" y="20745"/>
                          <a:pt x="14983" y="19593"/>
                          <a:pt x="19593" y="19593"/>
                        </a:cubicBezTo>
                        <a:cubicBezTo>
                          <a:pt x="18440" y="12678"/>
                          <a:pt x="14983" y="5763"/>
                          <a:pt x="10373" y="0"/>
                        </a:cubicBezTo>
                        <a:cubicBezTo>
                          <a:pt x="6915" y="2305"/>
                          <a:pt x="3457" y="4610"/>
                          <a:pt x="0" y="6916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FFFFFF"/>
                      </a:gs>
                      <a:gs pos="3906">
                        <a:srgbClr val="F3F3F3"/>
                      </a:gs>
                      <a:gs pos="39890">
                        <a:srgbClr val="8D8D8D"/>
                      </a:gs>
                      <a:gs pos="68850">
                        <a:srgbClr val="414141"/>
                      </a:gs>
                      <a:gs pos="89380">
                        <a:srgbClr val="121212"/>
                      </a:gs>
                      <a:gs pos="99610">
                        <a:srgbClr val="000000"/>
                      </a:gs>
                      <a:gs pos="100000">
                        <a:srgbClr val="000000"/>
                      </a:gs>
                    </a:gsLst>
                    <a:lin ang="0" scaled="1"/>
                  </a:gradFill>
                  <a:ln w="115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4951" name="Freeform: Shape 4950">
                  <a:extLst>
                    <a:ext uri="{FF2B5EF4-FFF2-40B4-BE49-F238E27FC236}">
                      <a16:creationId xmlns:a16="http://schemas.microsoft.com/office/drawing/2014/main" id="{EC44FD8C-3E68-B18A-B79B-0FD395A83DD0}"/>
                    </a:ext>
                  </a:extLst>
                </p:cNvPr>
                <p:cNvSpPr/>
                <p:nvPr/>
              </p:nvSpPr>
              <p:spPr>
                <a:xfrm>
                  <a:off x="8697826" y="8299807"/>
                  <a:ext cx="82981" cy="43795"/>
                </a:xfrm>
                <a:custGeom>
                  <a:avLst/>
                  <a:gdLst>
                    <a:gd name="connsiteX0" fmla="*/ 82982 w 82981"/>
                    <a:gd name="connsiteY0" fmla="*/ 21898 h 43795"/>
                    <a:gd name="connsiteX1" fmla="*/ 41491 w 82981"/>
                    <a:gd name="connsiteY1" fmla="*/ 43796 h 43795"/>
                    <a:gd name="connsiteX2" fmla="*/ 0 w 82981"/>
                    <a:gd name="connsiteY2" fmla="*/ 21898 h 43795"/>
                    <a:gd name="connsiteX3" fmla="*/ 41491 w 82981"/>
                    <a:gd name="connsiteY3" fmla="*/ 0 h 43795"/>
                    <a:gd name="connsiteX4" fmla="*/ 82982 w 82981"/>
                    <a:gd name="connsiteY4" fmla="*/ 21898 h 437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2981" h="43795">
                      <a:moveTo>
                        <a:pt x="82982" y="21898"/>
                      </a:moveTo>
                      <a:cubicBezTo>
                        <a:pt x="82982" y="33992"/>
                        <a:pt x="64405" y="43796"/>
                        <a:pt x="41491" y="43796"/>
                      </a:cubicBezTo>
                      <a:cubicBezTo>
                        <a:pt x="18576" y="43796"/>
                        <a:pt x="0" y="33992"/>
                        <a:pt x="0" y="21898"/>
                      </a:cubicBezTo>
                      <a:cubicBezTo>
                        <a:pt x="0" y="9804"/>
                        <a:pt x="18576" y="0"/>
                        <a:pt x="41491" y="0"/>
                      </a:cubicBezTo>
                      <a:cubicBezTo>
                        <a:pt x="64405" y="0"/>
                        <a:pt x="82982" y="9804"/>
                        <a:pt x="82982" y="21898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952" name="Freeform: Shape 4951">
                  <a:extLst>
                    <a:ext uri="{FF2B5EF4-FFF2-40B4-BE49-F238E27FC236}">
                      <a16:creationId xmlns:a16="http://schemas.microsoft.com/office/drawing/2014/main" id="{0616B562-ECB4-C1D1-4177-CAC566CEA30F}"/>
                    </a:ext>
                  </a:extLst>
                </p:cNvPr>
                <p:cNvSpPr/>
                <p:nvPr/>
              </p:nvSpPr>
              <p:spPr>
                <a:xfrm>
                  <a:off x="8707046" y="8304417"/>
                  <a:ext cx="64541" cy="27660"/>
                </a:xfrm>
                <a:custGeom>
                  <a:avLst/>
                  <a:gdLst>
                    <a:gd name="connsiteX0" fmla="*/ 64541 w 64541"/>
                    <a:gd name="connsiteY0" fmla="*/ 13830 h 27660"/>
                    <a:gd name="connsiteX1" fmla="*/ 32271 w 64541"/>
                    <a:gd name="connsiteY1" fmla="*/ 27661 h 27660"/>
                    <a:gd name="connsiteX2" fmla="*/ 0 w 64541"/>
                    <a:gd name="connsiteY2" fmla="*/ 13830 h 27660"/>
                    <a:gd name="connsiteX3" fmla="*/ 32271 w 64541"/>
                    <a:gd name="connsiteY3" fmla="*/ 0 h 27660"/>
                    <a:gd name="connsiteX4" fmla="*/ 64541 w 64541"/>
                    <a:gd name="connsiteY4" fmla="*/ 13830 h 276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4541" h="27660">
                      <a:moveTo>
                        <a:pt x="64541" y="13830"/>
                      </a:moveTo>
                      <a:cubicBezTo>
                        <a:pt x="64541" y="21468"/>
                        <a:pt x="50093" y="27661"/>
                        <a:pt x="32271" y="27661"/>
                      </a:cubicBezTo>
                      <a:cubicBezTo>
                        <a:pt x="14448" y="27661"/>
                        <a:pt x="0" y="21469"/>
                        <a:pt x="0" y="13830"/>
                      </a:cubicBezTo>
                      <a:cubicBezTo>
                        <a:pt x="0" y="6192"/>
                        <a:pt x="14448" y="0"/>
                        <a:pt x="32271" y="0"/>
                      </a:cubicBezTo>
                      <a:cubicBezTo>
                        <a:pt x="50093" y="0"/>
                        <a:pt x="64541" y="6192"/>
                        <a:pt x="64541" y="1383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953" name="Freeform: Shape 4952">
                  <a:extLst>
                    <a:ext uri="{FF2B5EF4-FFF2-40B4-BE49-F238E27FC236}">
                      <a16:creationId xmlns:a16="http://schemas.microsoft.com/office/drawing/2014/main" id="{3D2B7B99-49C9-C59C-74AC-D5C99274EE9B}"/>
                    </a:ext>
                  </a:extLst>
                </p:cNvPr>
                <p:cNvSpPr/>
                <p:nvPr/>
              </p:nvSpPr>
              <p:spPr>
                <a:xfrm>
                  <a:off x="8708198" y="8347061"/>
                  <a:ext cx="62236" cy="101422"/>
                </a:xfrm>
                <a:custGeom>
                  <a:avLst/>
                  <a:gdLst>
                    <a:gd name="connsiteX0" fmla="*/ 31118 w 62236"/>
                    <a:gd name="connsiteY0" fmla="*/ 0 h 101422"/>
                    <a:gd name="connsiteX1" fmla="*/ 0 w 62236"/>
                    <a:gd name="connsiteY1" fmla="*/ 31118 h 101422"/>
                    <a:gd name="connsiteX2" fmla="*/ 0 w 62236"/>
                    <a:gd name="connsiteY2" fmla="*/ 92202 h 101422"/>
                    <a:gd name="connsiteX3" fmla="*/ 9220 w 62236"/>
                    <a:gd name="connsiteY3" fmla="*/ 101422 h 101422"/>
                    <a:gd name="connsiteX4" fmla="*/ 18440 w 62236"/>
                    <a:gd name="connsiteY4" fmla="*/ 92202 h 101422"/>
                    <a:gd name="connsiteX5" fmla="*/ 18440 w 62236"/>
                    <a:gd name="connsiteY5" fmla="*/ 31118 h 101422"/>
                    <a:gd name="connsiteX6" fmla="*/ 31118 w 62236"/>
                    <a:gd name="connsiteY6" fmla="*/ 18440 h 101422"/>
                    <a:gd name="connsiteX7" fmla="*/ 43796 w 62236"/>
                    <a:gd name="connsiteY7" fmla="*/ 31118 h 101422"/>
                    <a:gd name="connsiteX8" fmla="*/ 43796 w 62236"/>
                    <a:gd name="connsiteY8" fmla="*/ 92202 h 101422"/>
                    <a:gd name="connsiteX9" fmla="*/ 53016 w 62236"/>
                    <a:gd name="connsiteY9" fmla="*/ 101422 h 101422"/>
                    <a:gd name="connsiteX10" fmla="*/ 62236 w 62236"/>
                    <a:gd name="connsiteY10" fmla="*/ 92202 h 101422"/>
                    <a:gd name="connsiteX11" fmla="*/ 62236 w 62236"/>
                    <a:gd name="connsiteY11" fmla="*/ 31118 h 101422"/>
                    <a:gd name="connsiteX12" fmla="*/ 31118 w 62236"/>
                    <a:gd name="connsiteY12" fmla="*/ 0 h 1014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62236" h="101422">
                      <a:moveTo>
                        <a:pt x="31118" y="0"/>
                      </a:moveTo>
                      <a:cubicBezTo>
                        <a:pt x="13830" y="0"/>
                        <a:pt x="0" y="13830"/>
                        <a:pt x="0" y="31118"/>
                      </a:cubicBezTo>
                      <a:lnTo>
                        <a:pt x="0" y="92202"/>
                      </a:lnTo>
                      <a:cubicBezTo>
                        <a:pt x="0" y="96812"/>
                        <a:pt x="4610" y="101422"/>
                        <a:pt x="9220" y="101422"/>
                      </a:cubicBezTo>
                      <a:cubicBezTo>
                        <a:pt x="13830" y="101422"/>
                        <a:pt x="18440" y="96812"/>
                        <a:pt x="18440" y="92202"/>
                      </a:cubicBezTo>
                      <a:lnTo>
                        <a:pt x="18440" y="31118"/>
                      </a:lnTo>
                      <a:cubicBezTo>
                        <a:pt x="18440" y="24203"/>
                        <a:pt x="24203" y="18440"/>
                        <a:pt x="31118" y="18440"/>
                      </a:cubicBezTo>
                      <a:cubicBezTo>
                        <a:pt x="38033" y="18440"/>
                        <a:pt x="43796" y="24203"/>
                        <a:pt x="43796" y="31118"/>
                      </a:cubicBezTo>
                      <a:lnTo>
                        <a:pt x="43796" y="92202"/>
                      </a:lnTo>
                      <a:cubicBezTo>
                        <a:pt x="43796" y="96812"/>
                        <a:pt x="48406" y="101422"/>
                        <a:pt x="53016" y="101422"/>
                      </a:cubicBezTo>
                      <a:cubicBezTo>
                        <a:pt x="57626" y="101422"/>
                        <a:pt x="62236" y="96812"/>
                        <a:pt x="62236" y="92202"/>
                      </a:cubicBezTo>
                      <a:lnTo>
                        <a:pt x="62236" y="31118"/>
                      </a:lnTo>
                      <a:cubicBezTo>
                        <a:pt x="62236" y="13830"/>
                        <a:pt x="48406" y="0"/>
                        <a:pt x="31118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3C61A1"/>
                    </a:gs>
                    <a:gs pos="50000">
                      <a:srgbClr val="9DB0D0"/>
                    </a:gs>
                    <a:gs pos="100000">
                      <a:srgbClr val="FFFFFF"/>
                    </a:gs>
                  </a:gsLst>
                  <a:lin ang="16200000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954" name="Freeform: Shape 4953">
                  <a:extLst>
                    <a:ext uri="{FF2B5EF4-FFF2-40B4-BE49-F238E27FC236}">
                      <a16:creationId xmlns:a16="http://schemas.microsoft.com/office/drawing/2014/main" id="{943906BE-9F09-2458-148C-55B8A6971C72}"/>
                    </a:ext>
                  </a:extLst>
                </p:cNvPr>
                <p:cNvSpPr/>
                <p:nvPr/>
              </p:nvSpPr>
              <p:spPr>
                <a:xfrm>
                  <a:off x="8713961" y="8427738"/>
                  <a:ext cx="9220" cy="9220"/>
                </a:xfrm>
                <a:custGeom>
                  <a:avLst/>
                  <a:gdLst>
                    <a:gd name="connsiteX0" fmla="*/ 9220 w 9220"/>
                    <a:gd name="connsiteY0" fmla="*/ 4610 h 9220"/>
                    <a:gd name="connsiteX1" fmla="*/ 4610 w 9220"/>
                    <a:gd name="connsiteY1" fmla="*/ 9220 h 9220"/>
                    <a:gd name="connsiteX2" fmla="*/ 0 w 9220"/>
                    <a:gd name="connsiteY2" fmla="*/ 4610 h 9220"/>
                    <a:gd name="connsiteX3" fmla="*/ 4610 w 9220"/>
                    <a:gd name="connsiteY3" fmla="*/ -1 h 9220"/>
                    <a:gd name="connsiteX4" fmla="*/ 9220 w 9220"/>
                    <a:gd name="connsiteY4" fmla="*/ 4610 h 92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220" h="9220">
                      <a:moveTo>
                        <a:pt x="9220" y="4610"/>
                      </a:moveTo>
                      <a:cubicBezTo>
                        <a:pt x="9220" y="7156"/>
                        <a:pt x="7156" y="9220"/>
                        <a:pt x="4610" y="9220"/>
                      </a:cubicBezTo>
                      <a:cubicBezTo>
                        <a:pt x="2064" y="9220"/>
                        <a:pt x="0" y="7156"/>
                        <a:pt x="0" y="4610"/>
                      </a:cubicBezTo>
                      <a:cubicBezTo>
                        <a:pt x="0" y="2064"/>
                        <a:pt x="2064" y="-1"/>
                        <a:pt x="4610" y="-1"/>
                      </a:cubicBezTo>
                      <a:cubicBezTo>
                        <a:pt x="7156" y="-1"/>
                        <a:pt x="9220" y="2063"/>
                        <a:pt x="9220" y="461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955" name="Freeform: Shape 4954">
                  <a:extLst>
                    <a:ext uri="{FF2B5EF4-FFF2-40B4-BE49-F238E27FC236}">
                      <a16:creationId xmlns:a16="http://schemas.microsoft.com/office/drawing/2014/main" id="{0C869099-2B0F-27E3-09FE-C1083C001F5A}"/>
                    </a:ext>
                  </a:extLst>
                </p:cNvPr>
                <p:cNvSpPr/>
                <p:nvPr/>
              </p:nvSpPr>
              <p:spPr>
                <a:xfrm>
                  <a:off x="8713961" y="8411602"/>
                  <a:ext cx="9220" cy="9220"/>
                </a:xfrm>
                <a:custGeom>
                  <a:avLst/>
                  <a:gdLst>
                    <a:gd name="connsiteX0" fmla="*/ 9220 w 9220"/>
                    <a:gd name="connsiteY0" fmla="*/ 4610 h 9220"/>
                    <a:gd name="connsiteX1" fmla="*/ 4610 w 9220"/>
                    <a:gd name="connsiteY1" fmla="*/ 9221 h 9220"/>
                    <a:gd name="connsiteX2" fmla="*/ 0 w 9220"/>
                    <a:gd name="connsiteY2" fmla="*/ 4610 h 9220"/>
                    <a:gd name="connsiteX3" fmla="*/ 4610 w 9220"/>
                    <a:gd name="connsiteY3" fmla="*/ 0 h 9220"/>
                    <a:gd name="connsiteX4" fmla="*/ 9220 w 9220"/>
                    <a:gd name="connsiteY4" fmla="*/ 4610 h 92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220" h="9220">
                      <a:moveTo>
                        <a:pt x="9220" y="4610"/>
                      </a:moveTo>
                      <a:cubicBezTo>
                        <a:pt x="9220" y="7156"/>
                        <a:pt x="7156" y="9221"/>
                        <a:pt x="4610" y="9221"/>
                      </a:cubicBezTo>
                      <a:cubicBezTo>
                        <a:pt x="2064" y="9221"/>
                        <a:pt x="0" y="7157"/>
                        <a:pt x="0" y="4610"/>
                      </a:cubicBezTo>
                      <a:cubicBezTo>
                        <a:pt x="0" y="2064"/>
                        <a:pt x="2064" y="0"/>
                        <a:pt x="4610" y="0"/>
                      </a:cubicBezTo>
                      <a:cubicBezTo>
                        <a:pt x="7156" y="0"/>
                        <a:pt x="9220" y="2064"/>
                        <a:pt x="9220" y="461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956" name="Freeform: Shape 4955">
                  <a:extLst>
                    <a:ext uri="{FF2B5EF4-FFF2-40B4-BE49-F238E27FC236}">
                      <a16:creationId xmlns:a16="http://schemas.microsoft.com/office/drawing/2014/main" id="{D092D59D-CE83-E26B-D8E7-6DFA7824084F}"/>
                    </a:ext>
                  </a:extLst>
                </p:cNvPr>
                <p:cNvSpPr/>
                <p:nvPr/>
              </p:nvSpPr>
              <p:spPr>
                <a:xfrm>
                  <a:off x="8713961" y="8395467"/>
                  <a:ext cx="9220" cy="9220"/>
                </a:xfrm>
                <a:custGeom>
                  <a:avLst/>
                  <a:gdLst>
                    <a:gd name="connsiteX0" fmla="*/ 9220 w 9220"/>
                    <a:gd name="connsiteY0" fmla="*/ 4610 h 9220"/>
                    <a:gd name="connsiteX1" fmla="*/ 4610 w 9220"/>
                    <a:gd name="connsiteY1" fmla="*/ 9220 h 9220"/>
                    <a:gd name="connsiteX2" fmla="*/ 0 w 9220"/>
                    <a:gd name="connsiteY2" fmla="*/ 4610 h 9220"/>
                    <a:gd name="connsiteX3" fmla="*/ 4610 w 9220"/>
                    <a:gd name="connsiteY3" fmla="*/ 0 h 9220"/>
                    <a:gd name="connsiteX4" fmla="*/ 9220 w 9220"/>
                    <a:gd name="connsiteY4" fmla="*/ 4610 h 92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220" h="9220">
                      <a:moveTo>
                        <a:pt x="9220" y="4610"/>
                      </a:moveTo>
                      <a:cubicBezTo>
                        <a:pt x="9220" y="7156"/>
                        <a:pt x="7156" y="9220"/>
                        <a:pt x="4610" y="9220"/>
                      </a:cubicBezTo>
                      <a:cubicBezTo>
                        <a:pt x="2064" y="9220"/>
                        <a:pt x="0" y="7156"/>
                        <a:pt x="0" y="4610"/>
                      </a:cubicBezTo>
                      <a:cubicBezTo>
                        <a:pt x="0" y="2064"/>
                        <a:pt x="2064" y="0"/>
                        <a:pt x="4610" y="0"/>
                      </a:cubicBezTo>
                      <a:cubicBezTo>
                        <a:pt x="7156" y="0"/>
                        <a:pt x="9220" y="2063"/>
                        <a:pt x="9220" y="461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957" name="Freeform: Shape 4956">
                  <a:extLst>
                    <a:ext uri="{FF2B5EF4-FFF2-40B4-BE49-F238E27FC236}">
                      <a16:creationId xmlns:a16="http://schemas.microsoft.com/office/drawing/2014/main" id="{B7CF4DA8-1B2A-B4EF-575D-BAFADF31DA3B}"/>
                    </a:ext>
                  </a:extLst>
                </p:cNvPr>
                <p:cNvSpPr/>
                <p:nvPr/>
              </p:nvSpPr>
              <p:spPr>
                <a:xfrm>
                  <a:off x="8713961" y="8379332"/>
                  <a:ext cx="9220" cy="9220"/>
                </a:xfrm>
                <a:custGeom>
                  <a:avLst/>
                  <a:gdLst>
                    <a:gd name="connsiteX0" fmla="*/ 9220 w 9220"/>
                    <a:gd name="connsiteY0" fmla="*/ 4610 h 9220"/>
                    <a:gd name="connsiteX1" fmla="*/ 4610 w 9220"/>
                    <a:gd name="connsiteY1" fmla="*/ 9221 h 9220"/>
                    <a:gd name="connsiteX2" fmla="*/ 0 w 9220"/>
                    <a:gd name="connsiteY2" fmla="*/ 4610 h 9220"/>
                    <a:gd name="connsiteX3" fmla="*/ 4610 w 9220"/>
                    <a:gd name="connsiteY3" fmla="*/ 0 h 9220"/>
                    <a:gd name="connsiteX4" fmla="*/ 9220 w 9220"/>
                    <a:gd name="connsiteY4" fmla="*/ 4610 h 92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220" h="9220">
                      <a:moveTo>
                        <a:pt x="9220" y="4610"/>
                      </a:moveTo>
                      <a:cubicBezTo>
                        <a:pt x="9220" y="7156"/>
                        <a:pt x="7156" y="9221"/>
                        <a:pt x="4610" y="9221"/>
                      </a:cubicBezTo>
                      <a:cubicBezTo>
                        <a:pt x="2064" y="9221"/>
                        <a:pt x="0" y="7157"/>
                        <a:pt x="0" y="4610"/>
                      </a:cubicBezTo>
                      <a:cubicBezTo>
                        <a:pt x="0" y="2065"/>
                        <a:pt x="2064" y="0"/>
                        <a:pt x="4610" y="0"/>
                      </a:cubicBezTo>
                      <a:cubicBezTo>
                        <a:pt x="7156" y="0"/>
                        <a:pt x="9220" y="2064"/>
                        <a:pt x="9220" y="461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958" name="Freeform: Shape 4957">
                  <a:extLst>
                    <a:ext uri="{FF2B5EF4-FFF2-40B4-BE49-F238E27FC236}">
                      <a16:creationId xmlns:a16="http://schemas.microsoft.com/office/drawing/2014/main" id="{BFA02713-6B9D-7BFD-F1D6-BF45FD7E4303}"/>
                    </a:ext>
                  </a:extLst>
                </p:cNvPr>
                <p:cNvSpPr/>
                <p:nvPr/>
              </p:nvSpPr>
              <p:spPr>
                <a:xfrm>
                  <a:off x="8716266" y="8363196"/>
                  <a:ext cx="9220" cy="9220"/>
                </a:xfrm>
                <a:custGeom>
                  <a:avLst/>
                  <a:gdLst>
                    <a:gd name="connsiteX0" fmla="*/ 9220 w 9220"/>
                    <a:gd name="connsiteY0" fmla="*/ 4610 h 9220"/>
                    <a:gd name="connsiteX1" fmla="*/ 4610 w 9220"/>
                    <a:gd name="connsiteY1" fmla="*/ 9220 h 9220"/>
                    <a:gd name="connsiteX2" fmla="*/ 0 w 9220"/>
                    <a:gd name="connsiteY2" fmla="*/ 4610 h 9220"/>
                    <a:gd name="connsiteX3" fmla="*/ 4610 w 9220"/>
                    <a:gd name="connsiteY3" fmla="*/ 0 h 9220"/>
                    <a:gd name="connsiteX4" fmla="*/ 9220 w 9220"/>
                    <a:gd name="connsiteY4" fmla="*/ 4610 h 92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220" h="9220">
                      <a:moveTo>
                        <a:pt x="9220" y="4610"/>
                      </a:moveTo>
                      <a:cubicBezTo>
                        <a:pt x="9220" y="7156"/>
                        <a:pt x="7156" y="9220"/>
                        <a:pt x="4610" y="9220"/>
                      </a:cubicBezTo>
                      <a:cubicBezTo>
                        <a:pt x="2064" y="9220"/>
                        <a:pt x="0" y="7157"/>
                        <a:pt x="0" y="4610"/>
                      </a:cubicBezTo>
                      <a:cubicBezTo>
                        <a:pt x="0" y="2064"/>
                        <a:pt x="2064" y="0"/>
                        <a:pt x="4610" y="0"/>
                      </a:cubicBezTo>
                      <a:cubicBezTo>
                        <a:pt x="7156" y="0"/>
                        <a:pt x="9220" y="2064"/>
                        <a:pt x="9220" y="461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959" name="Freeform: Shape 4958">
                  <a:extLst>
                    <a:ext uri="{FF2B5EF4-FFF2-40B4-BE49-F238E27FC236}">
                      <a16:creationId xmlns:a16="http://schemas.microsoft.com/office/drawing/2014/main" id="{F6B41056-CC4C-FCE0-D40A-6F38F56FEF06}"/>
                    </a:ext>
                  </a:extLst>
                </p:cNvPr>
                <p:cNvSpPr/>
                <p:nvPr/>
              </p:nvSpPr>
              <p:spPr>
                <a:xfrm>
                  <a:off x="8727791" y="8352823"/>
                  <a:ext cx="9220" cy="9220"/>
                </a:xfrm>
                <a:custGeom>
                  <a:avLst/>
                  <a:gdLst>
                    <a:gd name="connsiteX0" fmla="*/ 9220 w 9220"/>
                    <a:gd name="connsiteY0" fmla="*/ 4610 h 9220"/>
                    <a:gd name="connsiteX1" fmla="*/ 4610 w 9220"/>
                    <a:gd name="connsiteY1" fmla="*/ 9220 h 9220"/>
                    <a:gd name="connsiteX2" fmla="*/ 0 w 9220"/>
                    <a:gd name="connsiteY2" fmla="*/ 4610 h 9220"/>
                    <a:gd name="connsiteX3" fmla="*/ 4610 w 9220"/>
                    <a:gd name="connsiteY3" fmla="*/ -1 h 9220"/>
                    <a:gd name="connsiteX4" fmla="*/ 9220 w 9220"/>
                    <a:gd name="connsiteY4" fmla="*/ 4610 h 92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220" h="9220">
                      <a:moveTo>
                        <a:pt x="9220" y="4610"/>
                      </a:moveTo>
                      <a:cubicBezTo>
                        <a:pt x="9220" y="7156"/>
                        <a:pt x="7156" y="9220"/>
                        <a:pt x="4610" y="9220"/>
                      </a:cubicBezTo>
                      <a:cubicBezTo>
                        <a:pt x="2064" y="9220"/>
                        <a:pt x="0" y="7156"/>
                        <a:pt x="0" y="4610"/>
                      </a:cubicBezTo>
                      <a:cubicBezTo>
                        <a:pt x="0" y="2064"/>
                        <a:pt x="2064" y="-1"/>
                        <a:pt x="4610" y="-1"/>
                      </a:cubicBezTo>
                      <a:cubicBezTo>
                        <a:pt x="7156" y="-1"/>
                        <a:pt x="9220" y="2063"/>
                        <a:pt x="9220" y="461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960" name="Freeform: Shape 4959">
                  <a:extLst>
                    <a:ext uri="{FF2B5EF4-FFF2-40B4-BE49-F238E27FC236}">
                      <a16:creationId xmlns:a16="http://schemas.microsoft.com/office/drawing/2014/main" id="{D573CFF9-E8D5-EDEB-C370-802B535F5173}"/>
                    </a:ext>
                  </a:extLst>
                </p:cNvPr>
                <p:cNvSpPr/>
                <p:nvPr/>
              </p:nvSpPr>
              <p:spPr>
                <a:xfrm>
                  <a:off x="8755452" y="8427738"/>
                  <a:ext cx="9220" cy="9220"/>
                </a:xfrm>
                <a:custGeom>
                  <a:avLst/>
                  <a:gdLst>
                    <a:gd name="connsiteX0" fmla="*/ 9220 w 9220"/>
                    <a:gd name="connsiteY0" fmla="*/ 4610 h 9220"/>
                    <a:gd name="connsiteX1" fmla="*/ 4610 w 9220"/>
                    <a:gd name="connsiteY1" fmla="*/ 9220 h 9220"/>
                    <a:gd name="connsiteX2" fmla="*/ 0 w 9220"/>
                    <a:gd name="connsiteY2" fmla="*/ 4610 h 9220"/>
                    <a:gd name="connsiteX3" fmla="*/ 4610 w 9220"/>
                    <a:gd name="connsiteY3" fmla="*/ -1 h 9220"/>
                    <a:gd name="connsiteX4" fmla="*/ 9220 w 9220"/>
                    <a:gd name="connsiteY4" fmla="*/ 4610 h 92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220" h="9220">
                      <a:moveTo>
                        <a:pt x="9220" y="4610"/>
                      </a:moveTo>
                      <a:cubicBezTo>
                        <a:pt x="9220" y="7156"/>
                        <a:pt x="7156" y="9220"/>
                        <a:pt x="4610" y="9220"/>
                      </a:cubicBezTo>
                      <a:cubicBezTo>
                        <a:pt x="2064" y="9220"/>
                        <a:pt x="0" y="7156"/>
                        <a:pt x="0" y="4610"/>
                      </a:cubicBezTo>
                      <a:cubicBezTo>
                        <a:pt x="0" y="2064"/>
                        <a:pt x="2064" y="-1"/>
                        <a:pt x="4610" y="-1"/>
                      </a:cubicBezTo>
                      <a:cubicBezTo>
                        <a:pt x="7156" y="-1"/>
                        <a:pt x="9220" y="2063"/>
                        <a:pt x="9220" y="461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961" name="Freeform: Shape 4960">
                  <a:extLst>
                    <a:ext uri="{FF2B5EF4-FFF2-40B4-BE49-F238E27FC236}">
                      <a16:creationId xmlns:a16="http://schemas.microsoft.com/office/drawing/2014/main" id="{68E4833A-CBD2-8FB7-DDBF-C41D35F6B50D}"/>
                    </a:ext>
                  </a:extLst>
                </p:cNvPr>
                <p:cNvSpPr/>
                <p:nvPr/>
              </p:nvSpPr>
              <p:spPr>
                <a:xfrm>
                  <a:off x="8755452" y="8411602"/>
                  <a:ext cx="9220" cy="9220"/>
                </a:xfrm>
                <a:custGeom>
                  <a:avLst/>
                  <a:gdLst>
                    <a:gd name="connsiteX0" fmla="*/ 9220 w 9220"/>
                    <a:gd name="connsiteY0" fmla="*/ 4610 h 9220"/>
                    <a:gd name="connsiteX1" fmla="*/ 4610 w 9220"/>
                    <a:gd name="connsiteY1" fmla="*/ 9221 h 9220"/>
                    <a:gd name="connsiteX2" fmla="*/ 0 w 9220"/>
                    <a:gd name="connsiteY2" fmla="*/ 4610 h 9220"/>
                    <a:gd name="connsiteX3" fmla="*/ 4610 w 9220"/>
                    <a:gd name="connsiteY3" fmla="*/ 0 h 9220"/>
                    <a:gd name="connsiteX4" fmla="*/ 9220 w 9220"/>
                    <a:gd name="connsiteY4" fmla="*/ 4610 h 92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220" h="9220">
                      <a:moveTo>
                        <a:pt x="9220" y="4610"/>
                      </a:moveTo>
                      <a:cubicBezTo>
                        <a:pt x="9220" y="7156"/>
                        <a:pt x="7156" y="9221"/>
                        <a:pt x="4610" y="9221"/>
                      </a:cubicBezTo>
                      <a:cubicBezTo>
                        <a:pt x="2064" y="9221"/>
                        <a:pt x="0" y="7157"/>
                        <a:pt x="0" y="4610"/>
                      </a:cubicBezTo>
                      <a:cubicBezTo>
                        <a:pt x="0" y="2064"/>
                        <a:pt x="2064" y="0"/>
                        <a:pt x="4610" y="0"/>
                      </a:cubicBezTo>
                      <a:cubicBezTo>
                        <a:pt x="7156" y="0"/>
                        <a:pt x="9220" y="2064"/>
                        <a:pt x="9220" y="461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962" name="Freeform: Shape 4961">
                  <a:extLst>
                    <a:ext uri="{FF2B5EF4-FFF2-40B4-BE49-F238E27FC236}">
                      <a16:creationId xmlns:a16="http://schemas.microsoft.com/office/drawing/2014/main" id="{E420A9A4-3EB8-8DDB-BEE3-4ECD073A08A8}"/>
                    </a:ext>
                  </a:extLst>
                </p:cNvPr>
                <p:cNvSpPr/>
                <p:nvPr/>
              </p:nvSpPr>
              <p:spPr>
                <a:xfrm>
                  <a:off x="8755452" y="8395467"/>
                  <a:ext cx="9220" cy="9220"/>
                </a:xfrm>
                <a:custGeom>
                  <a:avLst/>
                  <a:gdLst>
                    <a:gd name="connsiteX0" fmla="*/ 9220 w 9220"/>
                    <a:gd name="connsiteY0" fmla="*/ 4610 h 9220"/>
                    <a:gd name="connsiteX1" fmla="*/ 4610 w 9220"/>
                    <a:gd name="connsiteY1" fmla="*/ 9220 h 9220"/>
                    <a:gd name="connsiteX2" fmla="*/ 0 w 9220"/>
                    <a:gd name="connsiteY2" fmla="*/ 4610 h 9220"/>
                    <a:gd name="connsiteX3" fmla="*/ 4610 w 9220"/>
                    <a:gd name="connsiteY3" fmla="*/ 0 h 9220"/>
                    <a:gd name="connsiteX4" fmla="*/ 9220 w 9220"/>
                    <a:gd name="connsiteY4" fmla="*/ 4610 h 92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220" h="9220">
                      <a:moveTo>
                        <a:pt x="9220" y="4610"/>
                      </a:moveTo>
                      <a:cubicBezTo>
                        <a:pt x="9220" y="7156"/>
                        <a:pt x="7156" y="9220"/>
                        <a:pt x="4610" y="9220"/>
                      </a:cubicBezTo>
                      <a:cubicBezTo>
                        <a:pt x="2064" y="9220"/>
                        <a:pt x="0" y="7156"/>
                        <a:pt x="0" y="4610"/>
                      </a:cubicBezTo>
                      <a:cubicBezTo>
                        <a:pt x="0" y="2064"/>
                        <a:pt x="2064" y="0"/>
                        <a:pt x="4610" y="0"/>
                      </a:cubicBezTo>
                      <a:cubicBezTo>
                        <a:pt x="7156" y="0"/>
                        <a:pt x="9220" y="2063"/>
                        <a:pt x="9220" y="461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963" name="Freeform: Shape 4962">
                  <a:extLst>
                    <a:ext uri="{FF2B5EF4-FFF2-40B4-BE49-F238E27FC236}">
                      <a16:creationId xmlns:a16="http://schemas.microsoft.com/office/drawing/2014/main" id="{7CF358D2-A595-81C0-02C3-0AB0A5C4B80B}"/>
                    </a:ext>
                  </a:extLst>
                </p:cNvPr>
                <p:cNvSpPr/>
                <p:nvPr/>
              </p:nvSpPr>
              <p:spPr>
                <a:xfrm>
                  <a:off x="8755452" y="8379332"/>
                  <a:ext cx="9220" cy="9220"/>
                </a:xfrm>
                <a:custGeom>
                  <a:avLst/>
                  <a:gdLst>
                    <a:gd name="connsiteX0" fmla="*/ 9220 w 9220"/>
                    <a:gd name="connsiteY0" fmla="*/ 4610 h 9220"/>
                    <a:gd name="connsiteX1" fmla="*/ 4610 w 9220"/>
                    <a:gd name="connsiteY1" fmla="*/ 9221 h 9220"/>
                    <a:gd name="connsiteX2" fmla="*/ 0 w 9220"/>
                    <a:gd name="connsiteY2" fmla="*/ 4610 h 9220"/>
                    <a:gd name="connsiteX3" fmla="*/ 4610 w 9220"/>
                    <a:gd name="connsiteY3" fmla="*/ 0 h 9220"/>
                    <a:gd name="connsiteX4" fmla="*/ 9220 w 9220"/>
                    <a:gd name="connsiteY4" fmla="*/ 4610 h 92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220" h="9220">
                      <a:moveTo>
                        <a:pt x="9220" y="4610"/>
                      </a:moveTo>
                      <a:cubicBezTo>
                        <a:pt x="9220" y="7156"/>
                        <a:pt x="7156" y="9221"/>
                        <a:pt x="4610" y="9221"/>
                      </a:cubicBezTo>
                      <a:cubicBezTo>
                        <a:pt x="2064" y="9221"/>
                        <a:pt x="0" y="7157"/>
                        <a:pt x="0" y="4610"/>
                      </a:cubicBezTo>
                      <a:cubicBezTo>
                        <a:pt x="0" y="2065"/>
                        <a:pt x="2064" y="0"/>
                        <a:pt x="4610" y="0"/>
                      </a:cubicBezTo>
                      <a:cubicBezTo>
                        <a:pt x="7156" y="0"/>
                        <a:pt x="9220" y="2064"/>
                        <a:pt x="9220" y="461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964" name="Freeform: Shape 4963">
                  <a:extLst>
                    <a:ext uri="{FF2B5EF4-FFF2-40B4-BE49-F238E27FC236}">
                      <a16:creationId xmlns:a16="http://schemas.microsoft.com/office/drawing/2014/main" id="{03AC8AAC-F7B0-43C1-49A9-C5E1015CD38A}"/>
                    </a:ext>
                  </a:extLst>
                </p:cNvPr>
                <p:cNvSpPr/>
                <p:nvPr/>
              </p:nvSpPr>
              <p:spPr>
                <a:xfrm>
                  <a:off x="8754299" y="8363196"/>
                  <a:ext cx="9220" cy="9220"/>
                </a:xfrm>
                <a:custGeom>
                  <a:avLst/>
                  <a:gdLst>
                    <a:gd name="connsiteX0" fmla="*/ 9220 w 9220"/>
                    <a:gd name="connsiteY0" fmla="*/ 4610 h 9220"/>
                    <a:gd name="connsiteX1" fmla="*/ 4610 w 9220"/>
                    <a:gd name="connsiteY1" fmla="*/ 9220 h 9220"/>
                    <a:gd name="connsiteX2" fmla="*/ 0 w 9220"/>
                    <a:gd name="connsiteY2" fmla="*/ 4610 h 9220"/>
                    <a:gd name="connsiteX3" fmla="*/ 4610 w 9220"/>
                    <a:gd name="connsiteY3" fmla="*/ 0 h 9220"/>
                    <a:gd name="connsiteX4" fmla="*/ 9220 w 9220"/>
                    <a:gd name="connsiteY4" fmla="*/ 4610 h 92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220" h="9220">
                      <a:moveTo>
                        <a:pt x="9220" y="4610"/>
                      </a:moveTo>
                      <a:cubicBezTo>
                        <a:pt x="9220" y="7156"/>
                        <a:pt x="7156" y="9220"/>
                        <a:pt x="4610" y="9220"/>
                      </a:cubicBezTo>
                      <a:cubicBezTo>
                        <a:pt x="2064" y="9220"/>
                        <a:pt x="0" y="7157"/>
                        <a:pt x="0" y="4610"/>
                      </a:cubicBezTo>
                      <a:cubicBezTo>
                        <a:pt x="0" y="2064"/>
                        <a:pt x="2064" y="0"/>
                        <a:pt x="4610" y="0"/>
                      </a:cubicBezTo>
                      <a:cubicBezTo>
                        <a:pt x="7156" y="0"/>
                        <a:pt x="9220" y="2064"/>
                        <a:pt x="9220" y="461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965" name="Freeform: Shape 4964">
                  <a:extLst>
                    <a:ext uri="{FF2B5EF4-FFF2-40B4-BE49-F238E27FC236}">
                      <a16:creationId xmlns:a16="http://schemas.microsoft.com/office/drawing/2014/main" id="{3C2105C3-4036-9A98-6161-E1C62990C1B3}"/>
                    </a:ext>
                  </a:extLst>
                </p:cNvPr>
                <p:cNvSpPr/>
                <p:nvPr/>
              </p:nvSpPr>
              <p:spPr>
                <a:xfrm>
                  <a:off x="8741622" y="8352823"/>
                  <a:ext cx="9220" cy="9220"/>
                </a:xfrm>
                <a:custGeom>
                  <a:avLst/>
                  <a:gdLst>
                    <a:gd name="connsiteX0" fmla="*/ 9220 w 9220"/>
                    <a:gd name="connsiteY0" fmla="*/ 4610 h 9220"/>
                    <a:gd name="connsiteX1" fmla="*/ 4610 w 9220"/>
                    <a:gd name="connsiteY1" fmla="*/ 9220 h 9220"/>
                    <a:gd name="connsiteX2" fmla="*/ 0 w 9220"/>
                    <a:gd name="connsiteY2" fmla="*/ 4610 h 9220"/>
                    <a:gd name="connsiteX3" fmla="*/ 4610 w 9220"/>
                    <a:gd name="connsiteY3" fmla="*/ -1 h 9220"/>
                    <a:gd name="connsiteX4" fmla="*/ 9220 w 9220"/>
                    <a:gd name="connsiteY4" fmla="*/ 4610 h 92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220" h="9220">
                      <a:moveTo>
                        <a:pt x="9220" y="4610"/>
                      </a:moveTo>
                      <a:cubicBezTo>
                        <a:pt x="9220" y="7156"/>
                        <a:pt x="7156" y="9220"/>
                        <a:pt x="4610" y="9220"/>
                      </a:cubicBezTo>
                      <a:cubicBezTo>
                        <a:pt x="2064" y="9220"/>
                        <a:pt x="0" y="7156"/>
                        <a:pt x="0" y="4610"/>
                      </a:cubicBezTo>
                      <a:cubicBezTo>
                        <a:pt x="0" y="2064"/>
                        <a:pt x="2064" y="-1"/>
                        <a:pt x="4610" y="-1"/>
                      </a:cubicBezTo>
                      <a:cubicBezTo>
                        <a:pt x="7156" y="-1"/>
                        <a:pt x="9220" y="2063"/>
                        <a:pt x="9220" y="461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4966" name="Graphic 4">
                <a:extLst>
                  <a:ext uri="{FF2B5EF4-FFF2-40B4-BE49-F238E27FC236}">
                    <a16:creationId xmlns:a16="http://schemas.microsoft.com/office/drawing/2014/main" id="{36756333-7DD3-F9AE-4DF3-7DC86DD3B1CA}"/>
                  </a:ext>
                </a:extLst>
              </p:cNvPr>
              <p:cNvGrpSpPr/>
              <p:nvPr/>
            </p:nvGrpSpPr>
            <p:grpSpPr>
              <a:xfrm>
                <a:off x="8816536" y="8378179"/>
                <a:ext cx="208607" cy="252402"/>
                <a:chOff x="8816536" y="8378179"/>
                <a:chExt cx="208607" cy="252402"/>
              </a:xfrm>
            </p:grpSpPr>
            <p:sp>
              <p:nvSpPr>
                <p:cNvPr id="4967" name="Freeform: Shape 4966">
                  <a:extLst>
                    <a:ext uri="{FF2B5EF4-FFF2-40B4-BE49-F238E27FC236}">
                      <a16:creationId xmlns:a16="http://schemas.microsoft.com/office/drawing/2014/main" id="{7C1A42BD-DE44-FABB-70D0-CACCD0E874BC}"/>
                    </a:ext>
                  </a:extLst>
                </p:cNvPr>
                <p:cNvSpPr/>
                <p:nvPr/>
              </p:nvSpPr>
              <p:spPr>
                <a:xfrm>
                  <a:off x="8822298" y="8488821"/>
                  <a:ext cx="87591" cy="62236"/>
                </a:xfrm>
                <a:custGeom>
                  <a:avLst/>
                  <a:gdLst>
                    <a:gd name="connsiteX0" fmla="*/ 87592 w 87591"/>
                    <a:gd name="connsiteY0" fmla="*/ 49558 h 62236"/>
                    <a:gd name="connsiteX1" fmla="*/ 3458 w 87591"/>
                    <a:gd name="connsiteY1" fmla="*/ 0 h 62236"/>
                    <a:gd name="connsiteX2" fmla="*/ 0 w 87591"/>
                    <a:gd name="connsiteY2" fmla="*/ 12677 h 62236"/>
                    <a:gd name="connsiteX3" fmla="*/ 85287 w 87591"/>
                    <a:gd name="connsiteY3" fmla="*/ 62237 h 622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7591" h="62236">
                      <a:moveTo>
                        <a:pt x="87592" y="49558"/>
                      </a:moveTo>
                      <a:lnTo>
                        <a:pt x="3458" y="0"/>
                      </a:lnTo>
                      <a:lnTo>
                        <a:pt x="0" y="12677"/>
                      </a:lnTo>
                      <a:lnTo>
                        <a:pt x="85287" y="62237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21599028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968" name="Freeform: Shape 4967">
                  <a:extLst>
                    <a:ext uri="{FF2B5EF4-FFF2-40B4-BE49-F238E27FC236}">
                      <a16:creationId xmlns:a16="http://schemas.microsoft.com/office/drawing/2014/main" id="{F04C9A75-15DB-2CE7-0AF5-0688B0547322}"/>
                    </a:ext>
                  </a:extLst>
                </p:cNvPr>
                <p:cNvSpPr/>
                <p:nvPr/>
              </p:nvSpPr>
              <p:spPr>
                <a:xfrm>
                  <a:off x="8922568" y="8547600"/>
                  <a:ext cx="77218" cy="55321"/>
                </a:xfrm>
                <a:custGeom>
                  <a:avLst/>
                  <a:gdLst>
                    <a:gd name="connsiteX0" fmla="*/ 3457 w 77218"/>
                    <a:gd name="connsiteY0" fmla="*/ 0 h 55321"/>
                    <a:gd name="connsiteX1" fmla="*/ 0 w 77218"/>
                    <a:gd name="connsiteY1" fmla="*/ 11525 h 55321"/>
                    <a:gd name="connsiteX2" fmla="*/ 73762 w 77218"/>
                    <a:gd name="connsiteY2" fmla="*/ 55322 h 55321"/>
                    <a:gd name="connsiteX3" fmla="*/ 77219 w 77218"/>
                    <a:gd name="connsiteY3" fmla="*/ 42644 h 553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7218" h="55321">
                      <a:moveTo>
                        <a:pt x="3457" y="0"/>
                      </a:moveTo>
                      <a:lnTo>
                        <a:pt x="0" y="11525"/>
                      </a:lnTo>
                      <a:lnTo>
                        <a:pt x="73762" y="55322"/>
                      </a:lnTo>
                      <a:lnTo>
                        <a:pt x="77219" y="42644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21599026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969" name="Freeform: Shape 4968">
                  <a:extLst>
                    <a:ext uri="{FF2B5EF4-FFF2-40B4-BE49-F238E27FC236}">
                      <a16:creationId xmlns:a16="http://schemas.microsoft.com/office/drawing/2014/main" id="{7E00BA51-6D0C-DC35-F51F-AB60FEFD87B1}"/>
                    </a:ext>
                  </a:extLst>
                </p:cNvPr>
                <p:cNvSpPr/>
                <p:nvPr/>
              </p:nvSpPr>
              <p:spPr>
                <a:xfrm>
                  <a:off x="8816536" y="8516482"/>
                  <a:ext cx="48406" cy="39185"/>
                </a:xfrm>
                <a:custGeom>
                  <a:avLst/>
                  <a:gdLst>
                    <a:gd name="connsiteX0" fmla="*/ 48406 w 48406"/>
                    <a:gd name="connsiteY0" fmla="*/ 26508 h 39185"/>
                    <a:gd name="connsiteX1" fmla="*/ 2305 w 48406"/>
                    <a:gd name="connsiteY1" fmla="*/ 0 h 39185"/>
                    <a:gd name="connsiteX2" fmla="*/ 0 w 48406"/>
                    <a:gd name="connsiteY2" fmla="*/ 12677 h 39185"/>
                    <a:gd name="connsiteX3" fmla="*/ 46101 w 48406"/>
                    <a:gd name="connsiteY3" fmla="*/ 39185 h 391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8406" h="39185">
                      <a:moveTo>
                        <a:pt x="48406" y="26508"/>
                      </a:moveTo>
                      <a:lnTo>
                        <a:pt x="2305" y="0"/>
                      </a:lnTo>
                      <a:lnTo>
                        <a:pt x="0" y="12677"/>
                      </a:lnTo>
                      <a:lnTo>
                        <a:pt x="46101" y="3918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21599033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970" name="Freeform: Shape 4969">
                  <a:extLst>
                    <a:ext uri="{FF2B5EF4-FFF2-40B4-BE49-F238E27FC236}">
                      <a16:creationId xmlns:a16="http://schemas.microsoft.com/office/drawing/2014/main" id="{A80F8C19-6F26-3B43-8380-DF181493CCB9}"/>
                    </a:ext>
                  </a:extLst>
                </p:cNvPr>
                <p:cNvSpPr/>
                <p:nvPr/>
              </p:nvSpPr>
              <p:spPr>
                <a:xfrm>
                  <a:off x="8927178" y="8582176"/>
                  <a:ext cx="65694" cy="48406"/>
                </a:xfrm>
                <a:custGeom>
                  <a:avLst/>
                  <a:gdLst>
                    <a:gd name="connsiteX0" fmla="*/ 3457 w 65694"/>
                    <a:gd name="connsiteY0" fmla="*/ 0 h 48406"/>
                    <a:gd name="connsiteX1" fmla="*/ 0 w 65694"/>
                    <a:gd name="connsiteY1" fmla="*/ 11525 h 48406"/>
                    <a:gd name="connsiteX2" fmla="*/ 63389 w 65694"/>
                    <a:gd name="connsiteY2" fmla="*/ 48406 h 48406"/>
                    <a:gd name="connsiteX3" fmla="*/ 65694 w 65694"/>
                    <a:gd name="connsiteY3" fmla="*/ 35729 h 484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5694" h="48406">
                      <a:moveTo>
                        <a:pt x="3457" y="0"/>
                      </a:moveTo>
                      <a:lnTo>
                        <a:pt x="0" y="11525"/>
                      </a:lnTo>
                      <a:lnTo>
                        <a:pt x="63389" y="48406"/>
                      </a:lnTo>
                      <a:lnTo>
                        <a:pt x="65694" y="35729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21599039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971" name="Freeform: Shape 4970">
                  <a:extLst>
                    <a:ext uri="{FF2B5EF4-FFF2-40B4-BE49-F238E27FC236}">
                      <a16:creationId xmlns:a16="http://schemas.microsoft.com/office/drawing/2014/main" id="{43A62158-95BC-803E-FB04-A188539F3D39}"/>
                    </a:ext>
                  </a:extLst>
                </p:cNvPr>
                <p:cNvSpPr/>
                <p:nvPr/>
              </p:nvSpPr>
              <p:spPr>
                <a:xfrm>
                  <a:off x="8868399" y="8547600"/>
                  <a:ext cx="51863" cy="40338"/>
                </a:xfrm>
                <a:custGeom>
                  <a:avLst/>
                  <a:gdLst>
                    <a:gd name="connsiteX0" fmla="*/ 51864 w 51863"/>
                    <a:gd name="connsiteY0" fmla="*/ 27661 h 40338"/>
                    <a:gd name="connsiteX1" fmla="*/ 3458 w 51863"/>
                    <a:gd name="connsiteY1" fmla="*/ 0 h 40338"/>
                    <a:gd name="connsiteX2" fmla="*/ 0 w 51863"/>
                    <a:gd name="connsiteY2" fmla="*/ 11525 h 40338"/>
                    <a:gd name="connsiteX3" fmla="*/ 48406 w 51863"/>
                    <a:gd name="connsiteY3" fmla="*/ 40338 h 403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1863" h="40338">
                      <a:moveTo>
                        <a:pt x="51864" y="27661"/>
                      </a:moveTo>
                      <a:lnTo>
                        <a:pt x="3458" y="0"/>
                      </a:lnTo>
                      <a:lnTo>
                        <a:pt x="0" y="11525"/>
                      </a:lnTo>
                      <a:lnTo>
                        <a:pt x="48406" y="40338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21599033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972" name="Freeform: Shape 4971">
                  <a:extLst>
                    <a:ext uri="{FF2B5EF4-FFF2-40B4-BE49-F238E27FC236}">
                      <a16:creationId xmlns:a16="http://schemas.microsoft.com/office/drawing/2014/main" id="{DDA838DA-2BEE-11C5-C659-336CC6513A15}"/>
                    </a:ext>
                  </a:extLst>
                </p:cNvPr>
                <p:cNvSpPr/>
                <p:nvPr/>
              </p:nvSpPr>
              <p:spPr>
                <a:xfrm>
                  <a:off x="8829214" y="8461161"/>
                  <a:ext cx="48406" cy="39186"/>
                </a:xfrm>
                <a:custGeom>
                  <a:avLst/>
                  <a:gdLst>
                    <a:gd name="connsiteX0" fmla="*/ 48406 w 48406"/>
                    <a:gd name="connsiteY0" fmla="*/ 26509 h 39186"/>
                    <a:gd name="connsiteX1" fmla="*/ 2305 w 48406"/>
                    <a:gd name="connsiteY1" fmla="*/ 0 h 39186"/>
                    <a:gd name="connsiteX2" fmla="*/ 0 w 48406"/>
                    <a:gd name="connsiteY2" fmla="*/ 12678 h 39186"/>
                    <a:gd name="connsiteX3" fmla="*/ 46101 w 48406"/>
                    <a:gd name="connsiteY3" fmla="*/ 39186 h 391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8406" h="39186">
                      <a:moveTo>
                        <a:pt x="48406" y="26509"/>
                      </a:moveTo>
                      <a:lnTo>
                        <a:pt x="2305" y="0"/>
                      </a:lnTo>
                      <a:lnTo>
                        <a:pt x="0" y="12678"/>
                      </a:lnTo>
                      <a:lnTo>
                        <a:pt x="46101" y="39186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21599033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973" name="Freeform: Shape 4972">
                  <a:extLst>
                    <a:ext uri="{FF2B5EF4-FFF2-40B4-BE49-F238E27FC236}">
                      <a16:creationId xmlns:a16="http://schemas.microsoft.com/office/drawing/2014/main" id="{3E300BB5-D7C3-8ED4-CA09-BE711C89CC5A}"/>
                    </a:ext>
                  </a:extLst>
                </p:cNvPr>
                <p:cNvSpPr/>
                <p:nvPr/>
              </p:nvSpPr>
              <p:spPr>
                <a:xfrm>
                  <a:off x="8939856" y="8526855"/>
                  <a:ext cx="65693" cy="48406"/>
                </a:xfrm>
                <a:custGeom>
                  <a:avLst/>
                  <a:gdLst>
                    <a:gd name="connsiteX0" fmla="*/ 3457 w 65693"/>
                    <a:gd name="connsiteY0" fmla="*/ 0 h 48406"/>
                    <a:gd name="connsiteX1" fmla="*/ 0 w 65693"/>
                    <a:gd name="connsiteY1" fmla="*/ 11525 h 48406"/>
                    <a:gd name="connsiteX2" fmla="*/ 63389 w 65693"/>
                    <a:gd name="connsiteY2" fmla="*/ 48406 h 48406"/>
                    <a:gd name="connsiteX3" fmla="*/ 65694 w 65693"/>
                    <a:gd name="connsiteY3" fmla="*/ 35729 h 484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5693" h="48406">
                      <a:moveTo>
                        <a:pt x="3457" y="0"/>
                      </a:moveTo>
                      <a:lnTo>
                        <a:pt x="0" y="11525"/>
                      </a:lnTo>
                      <a:lnTo>
                        <a:pt x="63389" y="48406"/>
                      </a:lnTo>
                      <a:lnTo>
                        <a:pt x="65694" y="35729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21599026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974" name="Freeform: Shape 4973">
                  <a:extLst>
                    <a:ext uri="{FF2B5EF4-FFF2-40B4-BE49-F238E27FC236}">
                      <a16:creationId xmlns:a16="http://schemas.microsoft.com/office/drawing/2014/main" id="{0AE91550-8882-214D-6B69-7AF2624488E4}"/>
                    </a:ext>
                  </a:extLst>
                </p:cNvPr>
                <p:cNvSpPr/>
                <p:nvPr/>
              </p:nvSpPr>
              <p:spPr>
                <a:xfrm>
                  <a:off x="8882230" y="8492279"/>
                  <a:ext cx="50711" cy="40338"/>
                </a:xfrm>
                <a:custGeom>
                  <a:avLst/>
                  <a:gdLst>
                    <a:gd name="connsiteX0" fmla="*/ 50711 w 50711"/>
                    <a:gd name="connsiteY0" fmla="*/ 27661 h 40338"/>
                    <a:gd name="connsiteX1" fmla="*/ 2305 w 50711"/>
                    <a:gd name="connsiteY1" fmla="*/ 0 h 40338"/>
                    <a:gd name="connsiteX2" fmla="*/ 0 w 50711"/>
                    <a:gd name="connsiteY2" fmla="*/ 11525 h 40338"/>
                    <a:gd name="connsiteX3" fmla="*/ 48406 w 50711"/>
                    <a:gd name="connsiteY3" fmla="*/ 40338 h 403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0711" h="40338">
                      <a:moveTo>
                        <a:pt x="50711" y="27661"/>
                      </a:moveTo>
                      <a:lnTo>
                        <a:pt x="2305" y="0"/>
                      </a:lnTo>
                      <a:lnTo>
                        <a:pt x="0" y="11525"/>
                      </a:lnTo>
                      <a:lnTo>
                        <a:pt x="48406" y="40338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21599035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975" name="Freeform: Shape 4974">
                  <a:extLst>
                    <a:ext uri="{FF2B5EF4-FFF2-40B4-BE49-F238E27FC236}">
                      <a16:creationId xmlns:a16="http://schemas.microsoft.com/office/drawing/2014/main" id="{5A7798E4-9C35-E0A3-0871-E62A23A29ABF}"/>
                    </a:ext>
                  </a:extLst>
                </p:cNvPr>
                <p:cNvSpPr/>
                <p:nvPr/>
              </p:nvSpPr>
              <p:spPr>
                <a:xfrm>
                  <a:off x="8848807" y="8378179"/>
                  <a:ext cx="176336" cy="114099"/>
                </a:xfrm>
                <a:custGeom>
                  <a:avLst/>
                  <a:gdLst>
                    <a:gd name="connsiteX0" fmla="*/ 176336 w 176336"/>
                    <a:gd name="connsiteY0" fmla="*/ 101422 h 114099"/>
                    <a:gd name="connsiteX1" fmla="*/ 2305 w 176336"/>
                    <a:gd name="connsiteY1" fmla="*/ 0 h 114099"/>
                    <a:gd name="connsiteX2" fmla="*/ 0 w 176336"/>
                    <a:gd name="connsiteY2" fmla="*/ 11525 h 114099"/>
                    <a:gd name="connsiteX3" fmla="*/ 172879 w 176336"/>
                    <a:gd name="connsiteY3" fmla="*/ 114100 h 1140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76336" h="114099">
                      <a:moveTo>
                        <a:pt x="176336" y="101422"/>
                      </a:moveTo>
                      <a:lnTo>
                        <a:pt x="2305" y="0"/>
                      </a:lnTo>
                      <a:lnTo>
                        <a:pt x="0" y="11525"/>
                      </a:lnTo>
                      <a:lnTo>
                        <a:pt x="172879" y="11410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21599031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976" name="Freeform: Shape 4975">
                  <a:extLst>
                    <a:ext uri="{FF2B5EF4-FFF2-40B4-BE49-F238E27FC236}">
                      <a16:creationId xmlns:a16="http://schemas.microsoft.com/office/drawing/2014/main" id="{05B0F352-6969-0BFD-4EED-8B7297D17E63}"/>
                    </a:ext>
                  </a:extLst>
                </p:cNvPr>
                <p:cNvSpPr/>
                <p:nvPr/>
              </p:nvSpPr>
              <p:spPr>
                <a:xfrm>
                  <a:off x="8841891" y="8405839"/>
                  <a:ext cx="59931" cy="44948"/>
                </a:xfrm>
                <a:custGeom>
                  <a:avLst/>
                  <a:gdLst>
                    <a:gd name="connsiteX0" fmla="*/ 59931 w 59931"/>
                    <a:gd name="connsiteY0" fmla="*/ 33424 h 44948"/>
                    <a:gd name="connsiteX1" fmla="*/ 3457 w 59931"/>
                    <a:gd name="connsiteY1" fmla="*/ 0 h 44948"/>
                    <a:gd name="connsiteX2" fmla="*/ 0 w 59931"/>
                    <a:gd name="connsiteY2" fmla="*/ 12678 h 44948"/>
                    <a:gd name="connsiteX3" fmla="*/ 56474 w 59931"/>
                    <a:gd name="connsiteY3" fmla="*/ 44949 h 449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9931" h="44948">
                      <a:moveTo>
                        <a:pt x="59931" y="33424"/>
                      </a:moveTo>
                      <a:lnTo>
                        <a:pt x="3457" y="0"/>
                      </a:lnTo>
                      <a:lnTo>
                        <a:pt x="0" y="12678"/>
                      </a:lnTo>
                      <a:lnTo>
                        <a:pt x="56474" y="44949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21599037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977" name="Freeform: Shape 4976">
                  <a:extLst>
                    <a:ext uri="{FF2B5EF4-FFF2-40B4-BE49-F238E27FC236}">
                      <a16:creationId xmlns:a16="http://schemas.microsoft.com/office/drawing/2014/main" id="{BACFC873-6BF2-DD51-B962-21854521F6D6}"/>
                    </a:ext>
                  </a:extLst>
                </p:cNvPr>
                <p:cNvSpPr/>
                <p:nvPr/>
              </p:nvSpPr>
              <p:spPr>
                <a:xfrm>
                  <a:off x="8920263" y="8451940"/>
                  <a:ext cx="97964" cy="67999"/>
                </a:xfrm>
                <a:custGeom>
                  <a:avLst/>
                  <a:gdLst>
                    <a:gd name="connsiteX0" fmla="*/ 2305 w 97964"/>
                    <a:gd name="connsiteY0" fmla="*/ 0 h 67999"/>
                    <a:gd name="connsiteX1" fmla="*/ 0 w 97964"/>
                    <a:gd name="connsiteY1" fmla="*/ 11525 h 67999"/>
                    <a:gd name="connsiteX2" fmla="*/ 95660 w 97964"/>
                    <a:gd name="connsiteY2" fmla="*/ 67999 h 67999"/>
                    <a:gd name="connsiteX3" fmla="*/ 97965 w 97964"/>
                    <a:gd name="connsiteY3" fmla="*/ 55321 h 679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7964" h="67999">
                      <a:moveTo>
                        <a:pt x="2305" y="0"/>
                      </a:moveTo>
                      <a:lnTo>
                        <a:pt x="0" y="11525"/>
                      </a:lnTo>
                      <a:lnTo>
                        <a:pt x="95660" y="67999"/>
                      </a:lnTo>
                      <a:lnTo>
                        <a:pt x="97965" y="5532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21599028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978" name="Freeform: Shape 4977">
                  <a:extLst>
                    <a:ext uri="{FF2B5EF4-FFF2-40B4-BE49-F238E27FC236}">
                      <a16:creationId xmlns:a16="http://schemas.microsoft.com/office/drawing/2014/main" id="{D512882F-87A3-A249-7914-6302511B1D9B}"/>
                    </a:ext>
                  </a:extLst>
                </p:cNvPr>
                <p:cNvSpPr/>
                <p:nvPr/>
              </p:nvSpPr>
              <p:spPr>
                <a:xfrm>
                  <a:off x="8834976" y="8433500"/>
                  <a:ext cx="177488" cy="114099"/>
                </a:xfrm>
                <a:custGeom>
                  <a:avLst/>
                  <a:gdLst>
                    <a:gd name="connsiteX0" fmla="*/ 177489 w 177488"/>
                    <a:gd name="connsiteY0" fmla="*/ 101422 h 114099"/>
                    <a:gd name="connsiteX1" fmla="*/ 3457 w 177488"/>
                    <a:gd name="connsiteY1" fmla="*/ 0 h 114099"/>
                    <a:gd name="connsiteX2" fmla="*/ 0 w 177488"/>
                    <a:gd name="connsiteY2" fmla="*/ 12677 h 114099"/>
                    <a:gd name="connsiteX3" fmla="*/ 174031 w 177488"/>
                    <a:gd name="connsiteY3" fmla="*/ 114100 h 1140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77488" h="114099">
                      <a:moveTo>
                        <a:pt x="177489" y="101422"/>
                      </a:moveTo>
                      <a:lnTo>
                        <a:pt x="3457" y="0"/>
                      </a:lnTo>
                      <a:lnTo>
                        <a:pt x="0" y="12677"/>
                      </a:lnTo>
                      <a:lnTo>
                        <a:pt x="174031" y="11410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21599031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4979" name="Graphic 4">
              <a:extLst>
                <a:ext uri="{FF2B5EF4-FFF2-40B4-BE49-F238E27FC236}">
                  <a16:creationId xmlns:a16="http://schemas.microsoft.com/office/drawing/2014/main" id="{9D8C77F8-5217-659C-7180-D59D5F554E2F}"/>
                </a:ext>
              </a:extLst>
            </p:cNvPr>
            <p:cNvGrpSpPr/>
            <p:nvPr/>
          </p:nvGrpSpPr>
          <p:grpSpPr>
            <a:xfrm>
              <a:off x="9172666" y="8660764"/>
              <a:ext cx="828296" cy="766501"/>
              <a:chOff x="9172666" y="8660764"/>
              <a:chExt cx="828296" cy="766501"/>
            </a:xfrm>
          </p:grpSpPr>
          <p:sp>
            <p:nvSpPr>
              <p:cNvPr id="4980" name="Freeform: Shape 4979">
                <a:extLst>
                  <a:ext uri="{FF2B5EF4-FFF2-40B4-BE49-F238E27FC236}">
                    <a16:creationId xmlns:a16="http://schemas.microsoft.com/office/drawing/2014/main" id="{EDA067FA-8F0B-557B-DAAE-54BDF68EA4E0}"/>
                  </a:ext>
                </a:extLst>
              </p:cNvPr>
              <p:cNvSpPr/>
              <p:nvPr/>
            </p:nvSpPr>
            <p:spPr>
              <a:xfrm>
                <a:off x="9172954" y="9016390"/>
                <a:ext cx="731276" cy="401655"/>
              </a:xfrm>
              <a:custGeom>
                <a:avLst/>
                <a:gdLst>
                  <a:gd name="connsiteX0" fmla="*/ 726955 w 731276"/>
                  <a:gd name="connsiteY0" fmla="*/ 231946 h 401655"/>
                  <a:gd name="connsiteX1" fmla="*/ 314351 w 731276"/>
                  <a:gd name="connsiteY1" fmla="*/ 2593 h 401655"/>
                  <a:gd name="connsiteX2" fmla="*/ 292453 w 731276"/>
                  <a:gd name="connsiteY2" fmla="*/ 2593 h 401655"/>
                  <a:gd name="connsiteX3" fmla="*/ 4322 w 731276"/>
                  <a:gd name="connsiteY3" fmla="*/ 158184 h 401655"/>
                  <a:gd name="connsiteX4" fmla="*/ 4322 w 731276"/>
                  <a:gd name="connsiteY4" fmla="*/ 169709 h 401655"/>
                  <a:gd name="connsiteX5" fmla="*/ 416926 w 731276"/>
                  <a:gd name="connsiteY5" fmla="*/ 399062 h 401655"/>
                  <a:gd name="connsiteX6" fmla="*/ 438824 w 731276"/>
                  <a:gd name="connsiteY6" fmla="*/ 399062 h 401655"/>
                  <a:gd name="connsiteX7" fmla="*/ 726955 w 731276"/>
                  <a:gd name="connsiteY7" fmla="*/ 243471 h 401655"/>
                  <a:gd name="connsiteX8" fmla="*/ 726955 w 731276"/>
                  <a:gd name="connsiteY8" fmla="*/ 231946 h 4016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31276" h="401655">
                    <a:moveTo>
                      <a:pt x="726955" y="231946"/>
                    </a:moveTo>
                    <a:lnTo>
                      <a:pt x="314351" y="2593"/>
                    </a:lnTo>
                    <a:cubicBezTo>
                      <a:pt x="308589" y="-864"/>
                      <a:pt x="299368" y="-864"/>
                      <a:pt x="292453" y="2593"/>
                    </a:cubicBezTo>
                    <a:lnTo>
                      <a:pt x="4322" y="158184"/>
                    </a:lnTo>
                    <a:cubicBezTo>
                      <a:pt x="-1441" y="161641"/>
                      <a:pt x="-1441" y="166252"/>
                      <a:pt x="4322" y="169709"/>
                    </a:cubicBezTo>
                    <a:lnTo>
                      <a:pt x="416926" y="399062"/>
                    </a:lnTo>
                    <a:cubicBezTo>
                      <a:pt x="422688" y="402519"/>
                      <a:pt x="431908" y="402519"/>
                      <a:pt x="438824" y="399062"/>
                    </a:cubicBezTo>
                    <a:lnTo>
                      <a:pt x="726955" y="243471"/>
                    </a:lnTo>
                    <a:cubicBezTo>
                      <a:pt x="732718" y="241166"/>
                      <a:pt x="732718" y="235403"/>
                      <a:pt x="726955" y="231946"/>
                    </a:cubicBezTo>
                    <a:close/>
                  </a:path>
                </a:pathLst>
              </a:custGeom>
              <a:gradFill>
                <a:gsLst>
                  <a:gs pos="0">
                    <a:srgbClr val="D7E5FB"/>
                  </a:gs>
                  <a:gs pos="50000">
                    <a:srgbClr val="A8CAFD"/>
                  </a:gs>
                  <a:gs pos="100000">
                    <a:srgbClr val="7AAFFF"/>
                  </a:gs>
                </a:gsLst>
                <a:lin ang="10800000" scaled="1"/>
              </a:gradFill>
              <a:ln w="115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81" name="Freeform: Shape 4980">
                <a:extLst>
                  <a:ext uri="{FF2B5EF4-FFF2-40B4-BE49-F238E27FC236}">
                    <a16:creationId xmlns:a16="http://schemas.microsoft.com/office/drawing/2014/main" id="{0660359E-42BB-760F-77F9-6C0B8719CED3}"/>
                  </a:ext>
                </a:extLst>
              </p:cNvPr>
              <p:cNvSpPr/>
              <p:nvPr/>
            </p:nvSpPr>
            <p:spPr>
              <a:xfrm>
                <a:off x="9326816" y="9215329"/>
                <a:ext cx="211776" cy="116276"/>
              </a:xfrm>
              <a:custGeom>
                <a:avLst/>
                <a:gdLst>
                  <a:gd name="connsiteX0" fmla="*/ 206590 w 211776"/>
                  <a:gd name="connsiteY0" fmla="*/ 57209 h 116276"/>
                  <a:gd name="connsiteX1" fmla="*/ 109778 w 211776"/>
                  <a:gd name="connsiteY1" fmla="*/ 3040 h 116276"/>
                  <a:gd name="connsiteX2" fmla="*/ 83270 w 211776"/>
                  <a:gd name="connsiteY2" fmla="*/ 3040 h 116276"/>
                  <a:gd name="connsiteX3" fmla="*/ 6051 w 211776"/>
                  <a:gd name="connsiteY3" fmla="*/ 44532 h 116276"/>
                  <a:gd name="connsiteX4" fmla="*/ 6051 w 211776"/>
                  <a:gd name="connsiteY4" fmla="*/ 59514 h 116276"/>
                  <a:gd name="connsiteX5" fmla="*/ 102863 w 211776"/>
                  <a:gd name="connsiteY5" fmla="*/ 113683 h 116276"/>
                  <a:gd name="connsiteX6" fmla="*/ 129371 w 211776"/>
                  <a:gd name="connsiteY6" fmla="*/ 113683 h 116276"/>
                  <a:gd name="connsiteX7" fmla="*/ 206590 w 211776"/>
                  <a:gd name="connsiteY7" fmla="*/ 72192 h 116276"/>
                  <a:gd name="connsiteX8" fmla="*/ 206590 w 211776"/>
                  <a:gd name="connsiteY8" fmla="*/ 57209 h 1162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776" h="116276">
                    <a:moveTo>
                      <a:pt x="206590" y="57209"/>
                    </a:moveTo>
                    <a:lnTo>
                      <a:pt x="109778" y="3040"/>
                    </a:lnTo>
                    <a:cubicBezTo>
                      <a:pt x="102863" y="-1569"/>
                      <a:pt x="90185" y="-417"/>
                      <a:pt x="83270" y="3040"/>
                    </a:cubicBezTo>
                    <a:lnTo>
                      <a:pt x="6051" y="44532"/>
                    </a:lnTo>
                    <a:cubicBezTo>
                      <a:pt x="-2017" y="49141"/>
                      <a:pt x="-2017" y="54904"/>
                      <a:pt x="6051" y="59514"/>
                    </a:cubicBezTo>
                    <a:lnTo>
                      <a:pt x="102863" y="113683"/>
                    </a:lnTo>
                    <a:cubicBezTo>
                      <a:pt x="109778" y="117141"/>
                      <a:pt x="122456" y="117141"/>
                      <a:pt x="129371" y="113683"/>
                    </a:cubicBezTo>
                    <a:lnTo>
                      <a:pt x="206590" y="72192"/>
                    </a:lnTo>
                    <a:cubicBezTo>
                      <a:pt x="213505" y="67582"/>
                      <a:pt x="213505" y="60667"/>
                      <a:pt x="206590" y="57209"/>
                    </a:cubicBezTo>
                    <a:close/>
                  </a:path>
                </a:pathLst>
              </a:custGeom>
              <a:gradFill>
                <a:gsLst>
                  <a:gs pos="0">
                    <a:srgbClr val="D7E5FB"/>
                  </a:gs>
                  <a:gs pos="50000">
                    <a:srgbClr val="A8CAFD"/>
                  </a:gs>
                  <a:gs pos="100000">
                    <a:srgbClr val="7AAFFF"/>
                  </a:gs>
                </a:gsLst>
                <a:lin ang="0" scaled="1"/>
              </a:gradFill>
              <a:ln w="115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82" name="Freeform: Shape 4981">
                <a:extLst>
                  <a:ext uri="{FF2B5EF4-FFF2-40B4-BE49-F238E27FC236}">
                    <a16:creationId xmlns:a16="http://schemas.microsoft.com/office/drawing/2014/main" id="{B7F11EC0-695E-AEA9-EDF3-94B6A01815FC}"/>
                  </a:ext>
                </a:extLst>
              </p:cNvPr>
              <p:cNvSpPr/>
              <p:nvPr/>
            </p:nvSpPr>
            <p:spPr>
              <a:xfrm>
                <a:off x="9327240" y="9218787"/>
                <a:ext cx="211792" cy="116276"/>
              </a:xfrm>
              <a:custGeom>
                <a:avLst/>
                <a:gdLst>
                  <a:gd name="connsiteX0" fmla="*/ 206166 w 211792"/>
                  <a:gd name="connsiteY0" fmla="*/ 57209 h 116276"/>
                  <a:gd name="connsiteX1" fmla="*/ 109354 w 211792"/>
                  <a:gd name="connsiteY1" fmla="*/ 3040 h 116276"/>
                  <a:gd name="connsiteX2" fmla="*/ 82846 w 211792"/>
                  <a:gd name="connsiteY2" fmla="*/ 3040 h 116276"/>
                  <a:gd name="connsiteX3" fmla="*/ 5627 w 211792"/>
                  <a:gd name="connsiteY3" fmla="*/ 44532 h 116276"/>
                  <a:gd name="connsiteX4" fmla="*/ 5627 w 211792"/>
                  <a:gd name="connsiteY4" fmla="*/ 59514 h 116276"/>
                  <a:gd name="connsiteX5" fmla="*/ 102439 w 211792"/>
                  <a:gd name="connsiteY5" fmla="*/ 113683 h 116276"/>
                  <a:gd name="connsiteX6" fmla="*/ 128947 w 211792"/>
                  <a:gd name="connsiteY6" fmla="*/ 113683 h 116276"/>
                  <a:gd name="connsiteX7" fmla="*/ 206166 w 211792"/>
                  <a:gd name="connsiteY7" fmla="*/ 72192 h 116276"/>
                  <a:gd name="connsiteX8" fmla="*/ 206166 w 211792"/>
                  <a:gd name="connsiteY8" fmla="*/ 57209 h 1162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1792" h="116276">
                    <a:moveTo>
                      <a:pt x="206166" y="57209"/>
                    </a:moveTo>
                    <a:lnTo>
                      <a:pt x="109354" y="3040"/>
                    </a:lnTo>
                    <a:cubicBezTo>
                      <a:pt x="102439" y="-1569"/>
                      <a:pt x="89761" y="-417"/>
                      <a:pt x="82846" y="3040"/>
                    </a:cubicBezTo>
                    <a:lnTo>
                      <a:pt x="5627" y="44532"/>
                    </a:lnTo>
                    <a:cubicBezTo>
                      <a:pt x="-1288" y="49141"/>
                      <a:pt x="-2441" y="54904"/>
                      <a:pt x="5627" y="59514"/>
                    </a:cubicBezTo>
                    <a:lnTo>
                      <a:pt x="102439" y="113683"/>
                    </a:lnTo>
                    <a:cubicBezTo>
                      <a:pt x="109354" y="117141"/>
                      <a:pt x="122032" y="117141"/>
                      <a:pt x="128947" y="113683"/>
                    </a:cubicBezTo>
                    <a:lnTo>
                      <a:pt x="206166" y="72192"/>
                    </a:lnTo>
                    <a:cubicBezTo>
                      <a:pt x="213081" y="68735"/>
                      <a:pt x="214234" y="61820"/>
                      <a:pt x="206166" y="57209"/>
                    </a:cubicBezTo>
                    <a:close/>
                  </a:path>
                </a:pathLst>
              </a:custGeom>
              <a:solidFill>
                <a:srgbClr val="CEE3FE"/>
              </a:solidFill>
              <a:ln w="115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83" name="Freeform: Shape 4982">
                <a:extLst>
                  <a:ext uri="{FF2B5EF4-FFF2-40B4-BE49-F238E27FC236}">
                    <a16:creationId xmlns:a16="http://schemas.microsoft.com/office/drawing/2014/main" id="{8E79B9EE-AD3B-D377-989E-097CA3FE2E10}"/>
                  </a:ext>
                </a:extLst>
              </p:cNvPr>
              <p:cNvSpPr/>
              <p:nvPr/>
            </p:nvSpPr>
            <p:spPr>
              <a:xfrm>
                <a:off x="9172666" y="9180336"/>
                <a:ext cx="731007" cy="246928"/>
              </a:xfrm>
              <a:custGeom>
                <a:avLst/>
                <a:gdLst>
                  <a:gd name="connsiteX0" fmla="*/ 727243 w 731007"/>
                  <a:gd name="connsiteY0" fmla="*/ 79525 h 246928"/>
                  <a:gd name="connsiteX1" fmla="*/ 439112 w 731007"/>
                  <a:gd name="connsiteY1" fmla="*/ 235115 h 246928"/>
                  <a:gd name="connsiteX2" fmla="*/ 417214 w 731007"/>
                  <a:gd name="connsiteY2" fmla="*/ 235115 h 246928"/>
                  <a:gd name="connsiteX3" fmla="*/ 2305 w 731007"/>
                  <a:gd name="connsiteY3" fmla="*/ 4610 h 246928"/>
                  <a:gd name="connsiteX4" fmla="*/ 1153 w 731007"/>
                  <a:gd name="connsiteY4" fmla="*/ 3457 h 246928"/>
                  <a:gd name="connsiteX5" fmla="*/ 1153 w 731007"/>
                  <a:gd name="connsiteY5" fmla="*/ 3457 h 246928"/>
                  <a:gd name="connsiteX6" fmla="*/ 0 w 731007"/>
                  <a:gd name="connsiteY6" fmla="*/ 0 h 246928"/>
                  <a:gd name="connsiteX7" fmla="*/ 0 w 731007"/>
                  <a:gd name="connsiteY7" fmla="*/ 9220 h 246928"/>
                  <a:gd name="connsiteX8" fmla="*/ 4610 w 731007"/>
                  <a:gd name="connsiteY8" fmla="*/ 16136 h 246928"/>
                  <a:gd name="connsiteX9" fmla="*/ 416062 w 731007"/>
                  <a:gd name="connsiteY9" fmla="*/ 244335 h 246928"/>
                  <a:gd name="connsiteX10" fmla="*/ 437960 w 731007"/>
                  <a:gd name="connsiteY10" fmla="*/ 244335 h 246928"/>
                  <a:gd name="connsiteX11" fmla="*/ 726091 w 731007"/>
                  <a:gd name="connsiteY11" fmla="*/ 88745 h 246928"/>
                  <a:gd name="connsiteX12" fmla="*/ 730701 w 731007"/>
                  <a:gd name="connsiteY12" fmla="*/ 82982 h 246928"/>
                  <a:gd name="connsiteX13" fmla="*/ 730701 w 731007"/>
                  <a:gd name="connsiteY13" fmla="*/ 73762 h 246928"/>
                  <a:gd name="connsiteX14" fmla="*/ 727243 w 731007"/>
                  <a:gd name="connsiteY14" fmla="*/ 79525 h 246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731007" h="246928">
                    <a:moveTo>
                      <a:pt x="727243" y="79525"/>
                    </a:moveTo>
                    <a:lnTo>
                      <a:pt x="439112" y="235115"/>
                    </a:lnTo>
                    <a:cubicBezTo>
                      <a:pt x="433349" y="238573"/>
                      <a:pt x="424129" y="238573"/>
                      <a:pt x="417214" y="235115"/>
                    </a:cubicBezTo>
                    <a:cubicBezTo>
                      <a:pt x="417214" y="235115"/>
                      <a:pt x="3458" y="4610"/>
                      <a:pt x="2305" y="4610"/>
                    </a:cubicBezTo>
                    <a:cubicBezTo>
                      <a:pt x="2305" y="4610"/>
                      <a:pt x="1153" y="3457"/>
                      <a:pt x="1153" y="3457"/>
                    </a:cubicBezTo>
                    <a:cubicBezTo>
                      <a:pt x="1153" y="3457"/>
                      <a:pt x="1153" y="3457"/>
                      <a:pt x="1153" y="3457"/>
                    </a:cubicBezTo>
                    <a:cubicBezTo>
                      <a:pt x="1153" y="3457"/>
                      <a:pt x="1153" y="2305"/>
                      <a:pt x="0" y="0"/>
                    </a:cubicBezTo>
                    <a:lnTo>
                      <a:pt x="0" y="9220"/>
                    </a:lnTo>
                    <a:cubicBezTo>
                      <a:pt x="0" y="9220"/>
                      <a:pt x="0" y="13830"/>
                      <a:pt x="4610" y="16136"/>
                    </a:cubicBezTo>
                    <a:cubicBezTo>
                      <a:pt x="4610" y="16136"/>
                      <a:pt x="416062" y="244335"/>
                      <a:pt x="416062" y="244335"/>
                    </a:cubicBezTo>
                    <a:cubicBezTo>
                      <a:pt x="421824" y="247793"/>
                      <a:pt x="431045" y="247793"/>
                      <a:pt x="437960" y="244335"/>
                    </a:cubicBezTo>
                    <a:lnTo>
                      <a:pt x="726091" y="88745"/>
                    </a:lnTo>
                    <a:cubicBezTo>
                      <a:pt x="729549" y="87592"/>
                      <a:pt x="730701" y="85287"/>
                      <a:pt x="730701" y="82982"/>
                    </a:cubicBezTo>
                    <a:lnTo>
                      <a:pt x="730701" y="73762"/>
                    </a:lnTo>
                    <a:cubicBezTo>
                      <a:pt x="731853" y="76066"/>
                      <a:pt x="729549" y="78372"/>
                      <a:pt x="727243" y="79525"/>
                    </a:cubicBezTo>
                    <a:close/>
                  </a:path>
                </a:pathLst>
              </a:custGeom>
              <a:gradFill>
                <a:gsLst>
                  <a:gs pos="0">
                    <a:srgbClr val="D7E5FB"/>
                  </a:gs>
                  <a:gs pos="50000">
                    <a:srgbClr val="A8CAFD"/>
                  </a:gs>
                  <a:gs pos="100000">
                    <a:srgbClr val="7AAFFF"/>
                  </a:gs>
                </a:gsLst>
                <a:lin ang="0" scaled="1"/>
              </a:gradFill>
              <a:ln w="115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4984" name="Graphic 4">
                <a:extLst>
                  <a:ext uri="{FF2B5EF4-FFF2-40B4-BE49-F238E27FC236}">
                    <a16:creationId xmlns:a16="http://schemas.microsoft.com/office/drawing/2014/main" id="{BBF77DD0-8008-F467-0D42-66DCDA31E166}"/>
                  </a:ext>
                </a:extLst>
              </p:cNvPr>
              <p:cNvGrpSpPr/>
              <p:nvPr/>
            </p:nvGrpSpPr>
            <p:grpSpPr>
              <a:xfrm>
                <a:off x="9304054" y="9038864"/>
                <a:ext cx="550618" cy="301385"/>
                <a:chOff x="9304054" y="9038864"/>
                <a:chExt cx="550618" cy="301385"/>
              </a:xfrm>
            </p:grpSpPr>
            <p:sp>
              <p:nvSpPr>
                <p:cNvPr id="4985" name="Freeform: Shape 4984">
                  <a:extLst>
                    <a:ext uri="{FF2B5EF4-FFF2-40B4-BE49-F238E27FC236}">
                      <a16:creationId xmlns:a16="http://schemas.microsoft.com/office/drawing/2014/main" id="{32B62DF1-305E-F08D-B06D-C2152809D41A}"/>
                    </a:ext>
                  </a:extLst>
                </p:cNvPr>
                <p:cNvSpPr/>
                <p:nvPr/>
              </p:nvSpPr>
              <p:spPr>
                <a:xfrm>
                  <a:off x="9304054" y="9050101"/>
                  <a:ext cx="534771" cy="253555"/>
                </a:xfrm>
                <a:custGeom>
                  <a:avLst/>
                  <a:gdLst>
                    <a:gd name="connsiteX0" fmla="*/ 534772 w 534771"/>
                    <a:gd name="connsiteY0" fmla="*/ 215522 h 253555"/>
                    <a:gd name="connsiteX1" fmla="*/ 533619 w 534771"/>
                    <a:gd name="connsiteY1" fmla="*/ 215522 h 253555"/>
                    <a:gd name="connsiteX2" fmla="*/ 533619 w 534771"/>
                    <a:gd name="connsiteY2" fmla="*/ 215522 h 253555"/>
                    <a:gd name="connsiteX3" fmla="*/ 532466 w 534771"/>
                    <a:gd name="connsiteY3" fmla="*/ 215522 h 253555"/>
                    <a:gd name="connsiteX4" fmla="*/ 532466 w 534771"/>
                    <a:gd name="connsiteY4" fmla="*/ 215522 h 253555"/>
                    <a:gd name="connsiteX5" fmla="*/ 531314 w 534771"/>
                    <a:gd name="connsiteY5" fmla="*/ 215522 h 253555"/>
                    <a:gd name="connsiteX6" fmla="*/ 531314 w 534771"/>
                    <a:gd name="connsiteY6" fmla="*/ 215522 h 253555"/>
                    <a:gd name="connsiteX7" fmla="*/ 530162 w 534771"/>
                    <a:gd name="connsiteY7" fmla="*/ 215522 h 253555"/>
                    <a:gd name="connsiteX8" fmla="*/ 511721 w 534771"/>
                    <a:gd name="connsiteY8" fmla="*/ 205149 h 253555"/>
                    <a:gd name="connsiteX9" fmla="*/ 510568 w 534771"/>
                    <a:gd name="connsiteY9" fmla="*/ 203997 h 253555"/>
                    <a:gd name="connsiteX10" fmla="*/ 523246 w 534771"/>
                    <a:gd name="connsiteY10" fmla="*/ 197082 h 253555"/>
                    <a:gd name="connsiteX11" fmla="*/ 524399 w 534771"/>
                    <a:gd name="connsiteY11" fmla="*/ 195929 h 253555"/>
                    <a:gd name="connsiteX12" fmla="*/ 524399 w 534771"/>
                    <a:gd name="connsiteY12" fmla="*/ 191319 h 253555"/>
                    <a:gd name="connsiteX13" fmla="*/ 523246 w 534771"/>
                    <a:gd name="connsiteY13" fmla="*/ 192472 h 253555"/>
                    <a:gd name="connsiteX14" fmla="*/ 508263 w 534771"/>
                    <a:gd name="connsiteY14" fmla="*/ 200539 h 253555"/>
                    <a:gd name="connsiteX15" fmla="*/ 507111 w 534771"/>
                    <a:gd name="connsiteY15" fmla="*/ 200539 h 253555"/>
                    <a:gd name="connsiteX16" fmla="*/ 507111 w 534771"/>
                    <a:gd name="connsiteY16" fmla="*/ 200539 h 253555"/>
                    <a:gd name="connsiteX17" fmla="*/ 505958 w 534771"/>
                    <a:gd name="connsiteY17" fmla="*/ 200539 h 253555"/>
                    <a:gd name="connsiteX18" fmla="*/ 505958 w 534771"/>
                    <a:gd name="connsiteY18" fmla="*/ 200539 h 253555"/>
                    <a:gd name="connsiteX19" fmla="*/ 504806 w 534771"/>
                    <a:gd name="connsiteY19" fmla="*/ 200539 h 253555"/>
                    <a:gd name="connsiteX20" fmla="*/ 504806 w 534771"/>
                    <a:gd name="connsiteY20" fmla="*/ 200539 h 253555"/>
                    <a:gd name="connsiteX21" fmla="*/ 503653 w 534771"/>
                    <a:gd name="connsiteY21" fmla="*/ 200539 h 253555"/>
                    <a:gd name="connsiteX22" fmla="*/ 485213 w 534771"/>
                    <a:gd name="connsiteY22" fmla="*/ 190167 h 253555"/>
                    <a:gd name="connsiteX23" fmla="*/ 484061 w 534771"/>
                    <a:gd name="connsiteY23" fmla="*/ 189014 h 253555"/>
                    <a:gd name="connsiteX24" fmla="*/ 496738 w 534771"/>
                    <a:gd name="connsiteY24" fmla="*/ 182099 h 253555"/>
                    <a:gd name="connsiteX25" fmla="*/ 497891 w 534771"/>
                    <a:gd name="connsiteY25" fmla="*/ 180947 h 253555"/>
                    <a:gd name="connsiteX26" fmla="*/ 497891 w 534771"/>
                    <a:gd name="connsiteY26" fmla="*/ 176336 h 253555"/>
                    <a:gd name="connsiteX27" fmla="*/ 496738 w 534771"/>
                    <a:gd name="connsiteY27" fmla="*/ 177488 h 253555"/>
                    <a:gd name="connsiteX28" fmla="*/ 481755 w 534771"/>
                    <a:gd name="connsiteY28" fmla="*/ 185556 h 253555"/>
                    <a:gd name="connsiteX29" fmla="*/ 480603 w 534771"/>
                    <a:gd name="connsiteY29" fmla="*/ 185556 h 253555"/>
                    <a:gd name="connsiteX30" fmla="*/ 480603 w 534771"/>
                    <a:gd name="connsiteY30" fmla="*/ 185556 h 253555"/>
                    <a:gd name="connsiteX31" fmla="*/ 479450 w 534771"/>
                    <a:gd name="connsiteY31" fmla="*/ 185556 h 253555"/>
                    <a:gd name="connsiteX32" fmla="*/ 479450 w 534771"/>
                    <a:gd name="connsiteY32" fmla="*/ 185556 h 253555"/>
                    <a:gd name="connsiteX33" fmla="*/ 478298 w 534771"/>
                    <a:gd name="connsiteY33" fmla="*/ 185556 h 253555"/>
                    <a:gd name="connsiteX34" fmla="*/ 478298 w 534771"/>
                    <a:gd name="connsiteY34" fmla="*/ 185556 h 253555"/>
                    <a:gd name="connsiteX35" fmla="*/ 477145 w 534771"/>
                    <a:gd name="connsiteY35" fmla="*/ 185556 h 253555"/>
                    <a:gd name="connsiteX36" fmla="*/ 458705 w 534771"/>
                    <a:gd name="connsiteY36" fmla="*/ 176336 h 253555"/>
                    <a:gd name="connsiteX37" fmla="*/ 457552 w 534771"/>
                    <a:gd name="connsiteY37" fmla="*/ 175184 h 253555"/>
                    <a:gd name="connsiteX38" fmla="*/ 470230 w 534771"/>
                    <a:gd name="connsiteY38" fmla="*/ 168268 h 253555"/>
                    <a:gd name="connsiteX39" fmla="*/ 471383 w 534771"/>
                    <a:gd name="connsiteY39" fmla="*/ 167116 h 253555"/>
                    <a:gd name="connsiteX40" fmla="*/ 471383 w 534771"/>
                    <a:gd name="connsiteY40" fmla="*/ 162506 h 253555"/>
                    <a:gd name="connsiteX41" fmla="*/ 470230 w 534771"/>
                    <a:gd name="connsiteY41" fmla="*/ 163659 h 253555"/>
                    <a:gd name="connsiteX42" fmla="*/ 455247 w 534771"/>
                    <a:gd name="connsiteY42" fmla="*/ 171726 h 253555"/>
                    <a:gd name="connsiteX43" fmla="*/ 454095 w 534771"/>
                    <a:gd name="connsiteY43" fmla="*/ 171726 h 253555"/>
                    <a:gd name="connsiteX44" fmla="*/ 454095 w 534771"/>
                    <a:gd name="connsiteY44" fmla="*/ 171726 h 253555"/>
                    <a:gd name="connsiteX45" fmla="*/ 452942 w 534771"/>
                    <a:gd name="connsiteY45" fmla="*/ 171726 h 253555"/>
                    <a:gd name="connsiteX46" fmla="*/ 452942 w 534771"/>
                    <a:gd name="connsiteY46" fmla="*/ 171726 h 253555"/>
                    <a:gd name="connsiteX47" fmla="*/ 451790 w 534771"/>
                    <a:gd name="connsiteY47" fmla="*/ 171726 h 253555"/>
                    <a:gd name="connsiteX48" fmla="*/ 451790 w 534771"/>
                    <a:gd name="connsiteY48" fmla="*/ 171726 h 253555"/>
                    <a:gd name="connsiteX49" fmla="*/ 450637 w 534771"/>
                    <a:gd name="connsiteY49" fmla="*/ 171726 h 253555"/>
                    <a:gd name="connsiteX50" fmla="*/ 432197 w 534771"/>
                    <a:gd name="connsiteY50" fmla="*/ 161354 h 253555"/>
                    <a:gd name="connsiteX51" fmla="*/ 431044 w 534771"/>
                    <a:gd name="connsiteY51" fmla="*/ 160201 h 253555"/>
                    <a:gd name="connsiteX52" fmla="*/ 443722 w 534771"/>
                    <a:gd name="connsiteY52" fmla="*/ 153286 h 253555"/>
                    <a:gd name="connsiteX53" fmla="*/ 444874 w 534771"/>
                    <a:gd name="connsiteY53" fmla="*/ 152133 h 253555"/>
                    <a:gd name="connsiteX54" fmla="*/ 444874 w 534771"/>
                    <a:gd name="connsiteY54" fmla="*/ 147523 h 253555"/>
                    <a:gd name="connsiteX55" fmla="*/ 444874 w 534771"/>
                    <a:gd name="connsiteY55" fmla="*/ 148675 h 253555"/>
                    <a:gd name="connsiteX56" fmla="*/ 443722 w 534771"/>
                    <a:gd name="connsiteY56" fmla="*/ 149828 h 253555"/>
                    <a:gd name="connsiteX57" fmla="*/ 428739 w 534771"/>
                    <a:gd name="connsiteY57" fmla="*/ 157896 h 253555"/>
                    <a:gd name="connsiteX58" fmla="*/ 427587 w 534771"/>
                    <a:gd name="connsiteY58" fmla="*/ 157896 h 253555"/>
                    <a:gd name="connsiteX59" fmla="*/ 427587 w 534771"/>
                    <a:gd name="connsiteY59" fmla="*/ 157896 h 253555"/>
                    <a:gd name="connsiteX60" fmla="*/ 426434 w 534771"/>
                    <a:gd name="connsiteY60" fmla="*/ 157896 h 253555"/>
                    <a:gd name="connsiteX61" fmla="*/ 426434 w 534771"/>
                    <a:gd name="connsiteY61" fmla="*/ 157896 h 253555"/>
                    <a:gd name="connsiteX62" fmla="*/ 425282 w 534771"/>
                    <a:gd name="connsiteY62" fmla="*/ 157896 h 253555"/>
                    <a:gd name="connsiteX63" fmla="*/ 425282 w 534771"/>
                    <a:gd name="connsiteY63" fmla="*/ 157896 h 253555"/>
                    <a:gd name="connsiteX64" fmla="*/ 424129 w 534771"/>
                    <a:gd name="connsiteY64" fmla="*/ 157896 h 253555"/>
                    <a:gd name="connsiteX65" fmla="*/ 405689 w 534771"/>
                    <a:gd name="connsiteY65" fmla="*/ 147523 h 253555"/>
                    <a:gd name="connsiteX66" fmla="*/ 404536 w 534771"/>
                    <a:gd name="connsiteY66" fmla="*/ 147523 h 253555"/>
                    <a:gd name="connsiteX67" fmla="*/ 417214 w 534771"/>
                    <a:gd name="connsiteY67" fmla="*/ 140608 h 253555"/>
                    <a:gd name="connsiteX68" fmla="*/ 418366 w 534771"/>
                    <a:gd name="connsiteY68" fmla="*/ 139455 h 253555"/>
                    <a:gd name="connsiteX69" fmla="*/ 418366 w 534771"/>
                    <a:gd name="connsiteY69" fmla="*/ 134846 h 253555"/>
                    <a:gd name="connsiteX70" fmla="*/ 418366 w 534771"/>
                    <a:gd name="connsiteY70" fmla="*/ 135998 h 253555"/>
                    <a:gd name="connsiteX71" fmla="*/ 417214 w 534771"/>
                    <a:gd name="connsiteY71" fmla="*/ 137150 h 253555"/>
                    <a:gd name="connsiteX72" fmla="*/ 402231 w 534771"/>
                    <a:gd name="connsiteY72" fmla="*/ 145218 h 253555"/>
                    <a:gd name="connsiteX73" fmla="*/ 401079 w 534771"/>
                    <a:gd name="connsiteY73" fmla="*/ 145218 h 253555"/>
                    <a:gd name="connsiteX74" fmla="*/ 401079 w 534771"/>
                    <a:gd name="connsiteY74" fmla="*/ 145218 h 253555"/>
                    <a:gd name="connsiteX75" fmla="*/ 399926 w 534771"/>
                    <a:gd name="connsiteY75" fmla="*/ 145218 h 253555"/>
                    <a:gd name="connsiteX76" fmla="*/ 399926 w 534771"/>
                    <a:gd name="connsiteY76" fmla="*/ 145218 h 253555"/>
                    <a:gd name="connsiteX77" fmla="*/ 398773 w 534771"/>
                    <a:gd name="connsiteY77" fmla="*/ 145218 h 253555"/>
                    <a:gd name="connsiteX78" fmla="*/ 398773 w 534771"/>
                    <a:gd name="connsiteY78" fmla="*/ 145218 h 253555"/>
                    <a:gd name="connsiteX79" fmla="*/ 397621 w 534771"/>
                    <a:gd name="connsiteY79" fmla="*/ 145218 h 253555"/>
                    <a:gd name="connsiteX80" fmla="*/ 379181 w 534771"/>
                    <a:gd name="connsiteY80" fmla="*/ 134846 h 253555"/>
                    <a:gd name="connsiteX81" fmla="*/ 378028 w 534771"/>
                    <a:gd name="connsiteY81" fmla="*/ 133693 h 253555"/>
                    <a:gd name="connsiteX82" fmla="*/ 390706 w 534771"/>
                    <a:gd name="connsiteY82" fmla="*/ 126778 h 253555"/>
                    <a:gd name="connsiteX83" fmla="*/ 391859 w 534771"/>
                    <a:gd name="connsiteY83" fmla="*/ 125625 h 253555"/>
                    <a:gd name="connsiteX84" fmla="*/ 391859 w 534771"/>
                    <a:gd name="connsiteY84" fmla="*/ 121015 h 253555"/>
                    <a:gd name="connsiteX85" fmla="*/ 390706 w 534771"/>
                    <a:gd name="connsiteY85" fmla="*/ 122167 h 253555"/>
                    <a:gd name="connsiteX86" fmla="*/ 375723 w 534771"/>
                    <a:gd name="connsiteY86" fmla="*/ 130235 h 253555"/>
                    <a:gd name="connsiteX87" fmla="*/ 374571 w 534771"/>
                    <a:gd name="connsiteY87" fmla="*/ 130235 h 253555"/>
                    <a:gd name="connsiteX88" fmla="*/ 374571 w 534771"/>
                    <a:gd name="connsiteY88" fmla="*/ 130235 h 253555"/>
                    <a:gd name="connsiteX89" fmla="*/ 373418 w 534771"/>
                    <a:gd name="connsiteY89" fmla="*/ 130235 h 253555"/>
                    <a:gd name="connsiteX90" fmla="*/ 373418 w 534771"/>
                    <a:gd name="connsiteY90" fmla="*/ 130235 h 253555"/>
                    <a:gd name="connsiteX91" fmla="*/ 372265 w 534771"/>
                    <a:gd name="connsiteY91" fmla="*/ 130235 h 253555"/>
                    <a:gd name="connsiteX92" fmla="*/ 372265 w 534771"/>
                    <a:gd name="connsiteY92" fmla="*/ 130235 h 253555"/>
                    <a:gd name="connsiteX93" fmla="*/ 371113 w 534771"/>
                    <a:gd name="connsiteY93" fmla="*/ 130235 h 253555"/>
                    <a:gd name="connsiteX94" fmla="*/ 352672 w 534771"/>
                    <a:gd name="connsiteY94" fmla="*/ 119862 h 253555"/>
                    <a:gd name="connsiteX95" fmla="*/ 351520 w 534771"/>
                    <a:gd name="connsiteY95" fmla="*/ 118710 h 253555"/>
                    <a:gd name="connsiteX96" fmla="*/ 364198 w 534771"/>
                    <a:gd name="connsiteY96" fmla="*/ 111795 h 253555"/>
                    <a:gd name="connsiteX97" fmla="*/ 365350 w 534771"/>
                    <a:gd name="connsiteY97" fmla="*/ 110642 h 253555"/>
                    <a:gd name="connsiteX98" fmla="*/ 365350 w 534771"/>
                    <a:gd name="connsiteY98" fmla="*/ 106032 h 253555"/>
                    <a:gd name="connsiteX99" fmla="*/ 364198 w 534771"/>
                    <a:gd name="connsiteY99" fmla="*/ 107185 h 253555"/>
                    <a:gd name="connsiteX100" fmla="*/ 349215 w 534771"/>
                    <a:gd name="connsiteY100" fmla="*/ 115253 h 253555"/>
                    <a:gd name="connsiteX101" fmla="*/ 348062 w 534771"/>
                    <a:gd name="connsiteY101" fmla="*/ 115253 h 253555"/>
                    <a:gd name="connsiteX102" fmla="*/ 348062 w 534771"/>
                    <a:gd name="connsiteY102" fmla="*/ 115253 h 253555"/>
                    <a:gd name="connsiteX103" fmla="*/ 346910 w 534771"/>
                    <a:gd name="connsiteY103" fmla="*/ 115253 h 253555"/>
                    <a:gd name="connsiteX104" fmla="*/ 346910 w 534771"/>
                    <a:gd name="connsiteY104" fmla="*/ 115253 h 253555"/>
                    <a:gd name="connsiteX105" fmla="*/ 345758 w 534771"/>
                    <a:gd name="connsiteY105" fmla="*/ 115253 h 253555"/>
                    <a:gd name="connsiteX106" fmla="*/ 345758 w 534771"/>
                    <a:gd name="connsiteY106" fmla="*/ 115253 h 253555"/>
                    <a:gd name="connsiteX107" fmla="*/ 344605 w 534771"/>
                    <a:gd name="connsiteY107" fmla="*/ 115253 h 253555"/>
                    <a:gd name="connsiteX108" fmla="*/ 326164 w 534771"/>
                    <a:gd name="connsiteY108" fmla="*/ 104880 h 253555"/>
                    <a:gd name="connsiteX109" fmla="*/ 325012 w 534771"/>
                    <a:gd name="connsiteY109" fmla="*/ 103727 h 253555"/>
                    <a:gd name="connsiteX110" fmla="*/ 337690 w 534771"/>
                    <a:gd name="connsiteY110" fmla="*/ 96812 h 253555"/>
                    <a:gd name="connsiteX111" fmla="*/ 338842 w 534771"/>
                    <a:gd name="connsiteY111" fmla="*/ 95659 h 253555"/>
                    <a:gd name="connsiteX112" fmla="*/ 338842 w 534771"/>
                    <a:gd name="connsiteY112" fmla="*/ 91049 h 253555"/>
                    <a:gd name="connsiteX113" fmla="*/ 337690 w 534771"/>
                    <a:gd name="connsiteY113" fmla="*/ 92202 h 253555"/>
                    <a:gd name="connsiteX114" fmla="*/ 322707 w 534771"/>
                    <a:gd name="connsiteY114" fmla="*/ 100270 h 253555"/>
                    <a:gd name="connsiteX115" fmla="*/ 321554 w 534771"/>
                    <a:gd name="connsiteY115" fmla="*/ 100270 h 253555"/>
                    <a:gd name="connsiteX116" fmla="*/ 321554 w 534771"/>
                    <a:gd name="connsiteY116" fmla="*/ 100270 h 253555"/>
                    <a:gd name="connsiteX117" fmla="*/ 320402 w 534771"/>
                    <a:gd name="connsiteY117" fmla="*/ 100270 h 253555"/>
                    <a:gd name="connsiteX118" fmla="*/ 320402 w 534771"/>
                    <a:gd name="connsiteY118" fmla="*/ 100270 h 253555"/>
                    <a:gd name="connsiteX119" fmla="*/ 319249 w 534771"/>
                    <a:gd name="connsiteY119" fmla="*/ 100270 h 253555"/>
                    <a:gd name="connsiteX120" fmla="*/ 319249 w 534771"/>
                    <a:gd name="connsiteY120" fmla="*/ 100270 h 253555"/>
                    <a:gd name="connsiteX121" fmla="*/ 318097 w 534771"/>
                    <a:gd name="connsiteY121" fmla="*/ 100270 h 253555"/>
                    <a:gd name="connsiteX122" fmla="*/ 299657 w 534771"/>
                    <a:gd name="connsiteY122" fmla="*/ 89897 h 253555"/>
                    <a:gd name="connsiteX123" fmla="*/ 298504 w 534771"/>
                    <a:gd name="connsiteY123" fmla="*/ 88745 h 253555"/>
                    <a:gd name="connsiteX124" fmla="*/ 311182 w 534771"/>
                    <a:gd name="connsiteY124" fmla="*/ 81829 h 253555"/>
                    <a:gd name="connsiteX125" fmla="*/ 312334 w 534771"/>
                    <a:gd name="connsiteY125" fmla="*/ 80677 h 253555"/>
                    <a:gd name="connsiteX126" fmla="*/ 312334 w 534771"/>
                    <a:gd name="connsiteY126" fmla="*/ 76066 h 253555"/>
                    <a:gd name="connsiteX127" fmla="*/ 311182 w 534771"/>
                    <a:gd name="connsiteY127" fmla="*/ 77219 h 253555"/>
                    <a:gd name="connsiteX128" fmla="*/ 297351 w 534771"/>
                    <a:gd name="connsiteY128" fmla="*/ 84134 h 253555"/>
                    <a:gd name="connsiteX129" fmla="*/ 296199 w 534771"/>
                    <a:gd name="connsiteY129" fmla="*/ 84134 h 253555"/>
                    <a:gd name="connsiteX130" fmla="*/ 296199 w 534771"/>
                    <a:gd name="connsiteY130" fmla="*/ 84134 h 253555"/>
                    <a:gd name="connsiteX131" fmla="*/ 295046 w 534771"/>
                    <a:gd name="connsiteY131" fmla="*/ 84134 h 253555"/>
                    <a:gd name="connsiteX132" fmla="*/ 295046 w 534771"/>
                    <a:gd name="connsiteY132" fmla="*/ 84134 h 253555"/>
                    <a:gd name="connsiteX133" fmla="*/ 293894 w 534771"/>
                    <a:gd name="connsiteY133" fmla="*/ 84134 h 253555"/>
                    <a:gd name="connsiteX134" fmla="*/ 293894 w 534771"/>
                    <a:gd name="connsiteY134" fmla="*/ 84134 h 253555"/>
                    <a:gd name="connsiteX135" fmla="*/ 292741 w 534771"/>
                    <a:gd name="connsiteY135" fmla="*/ 84134 h 253555"/>
                    <a:gd name="connsiteX136" fmla="*/ 274301 w 534771"/>
                    <a:gd name="connsiteY136" fmla="*/ 73761 h 253555"/>
                    <a:gd name="connsiteX137" fmla="*/ 273148 w 534771"/>
                    <a:gd name="connsiteY137" fmla="*/ 72609 h 253555"/>
                    <a:gd name="connsiteX138" fmla="*/ 285826 w 534771"/>
                    <a:gd name="connsiteY138" fmla="*/ 65694 h 253555"/>
                    <a:gd name="connsiteX139" fmla="*/ 286979 w 534771"/>
                    <a:gd name="connsiteY139" fmla="*/ 64541 h 253555"/>
                    <a:gd name="connsiteX140" fmla="*/ 286979 w 534771"/>
                    <a:gd name="connsiteY140" fmla="*/ 59931 h 253555"/>
                    <a:gd name="connsiteX141" fmla="*/ 285826 w 534771"/>
                    <a:gd name="connsiteY141" fmla="*/ 61084 h 253555"/>
                    <a:gd name="connsiteX142" fmla="*/ 270843 w 534771"/>
                    <a:gd name="connsiteY142" fmla="*/ 69152 h 253555"/>
                    <a:gd name="connsiteX143" fmla="*/ 269691 w 534771"/>
                    <a:gd name="connsiteY143" fmla="*/ 69152 h 253555"/>
                    <a:gd name="connsiteX144" fmla="*/ 269691 w 534771"/>
                    <a:gd name="connsiteY144" fmla="*/ 69152 h 253555"/>
                    <a:gd name="connsiteX145" fmla="*/ 268538 w 534771"/>
                    <a:gd name="connsiteY145" fmla="*/ 69152 h 253555"/>
                    <a:gd name="connsiteX146" fmla="*/ 268538 w 534771"/>
                    <a:gd name="connsiteY146" fmla="*/ 69152 h 253555"/>
                    <a:gd name="connsiteX147" fmla="*/ 267386 w 534771"/>
                    <a:gd name="connsiteY147" fmla="*/ 69152 h 253555"/>
                    <a:gd name="connsiteX148" fmla="*/ 267386 w 534771"/>
                    <a:gd name="connsiteY148" fmla="*/ 69152 h 253555"/>
                    <a:gd name="connsiteX149" fmla="*/ 266233 w 534771"/>
                    <a:gd name="connsiteY149" fmla="*/ 69152 h 253555"/>
                    <a:gd name="connsiteX150" fmla="*/ 247793 w 534771"/>
                    <a:gd name="connsiteY150" fmla="*/ 58778 h 253555"/>
                    <a:gd name="connsiteX151" fmla="*/ 246640 w 534771"/>
                    <a:gd name="connsiteY151" fmla="*/ 58778 h 253555"/>
                    <a:gd name="connsiteX152" fmla="*/ 259318 w 534771"/>
                    <a:gd name="connsiteY152" fmla="*/ 51864 h 253555"/>
                    <a:gd name="connsiteX153" fmla="*/ 260470 w 534771"/>
                    <a:gd name="connsiteY153" fmla="*/ 50711 h 253555"/>
                    <a:gd name="connsiteX154" fmla="*/ 260470 w 534771"/>
                    <a:gd name="connsiteY154" fmla="*/ 46101 h 253555"/>
                    <a:gd name="connsiteX155" fmla="*/ 259318 w 534771"/>
                    <a:gd name="connsiteY155" fmla="*/ 47253 h 253555"/>
                    <a:gd name="connsiteX156" fmla="*/ 244335 w 534771"/>
                    <a:gd name="connsiteY156" fmla="*/ 55321 h 253555"/>
                    <a:gd name="connsiteX157" fmla="*/ 243183 w 534771"/>
                    <a:gd name="connsiteY157" fmla="*/ 55321 h 253555"/>
                    <a:gd name="connsiteX158" fmla="*/ 243183 w 534771"/>
                    <a:gd name="connsiteY158" fmla="*/ 55321 h 253555"/>
                    <a:gd name="connsiteX159" fmla="*/ 242030 w 534771"/>
                    <a:gd name="connsiteY159" fmla="*/ 55321 h 253555"/>
                    <a:gd name="connsiteX160" fmla="*/ 242030 w 534771"/>
                    <a:gd name="connsiteY160" fmla="*/ 55321 h 253555"/>
                    <a:gd name="connsiteX161" fmla="*/ 240878 w 534771"/>
                    <a:gd name="connsiteY161" fmla="*/ 55321 h 253555"/>
                    <a:gd name="connsiteX162" fmla="*/ 240878 w 534771"/>
                    <a:gd name="connsiteY162" fmla="*/ 55321 h 253555"/>
                    <a:gd name="connsiteX163" fmla="*/ 239725 w 534771"/>
                    <a:gd name="connsiteY163" fmla="*/ 55321 h 253555"/>
                    <a:gd name="connsiteX164" fmla="*/ 221285 w 534771"/>
                    <a:gd name="connsiteY164" fmla="*/ 44948 h 253555"/>
                    <a:gd name="connsiteX165" fmla="*/ 220132 w 534771"/>
                    <a:gd name="connsiteY165" fmla="*/ 43796 h 253555"/>
                    <a:gd name="connsiteX166" fmla="*/ 220132 w 534771"/>
                    <a:gd name="connsiteY166" fmla="*/ 43796 h 253555"/>
                    <a:gd name="connsiteX167" fmla="*/ 220132 w 534771"/>
                    <a:gd name="connsiteY167" fmla="*/ 43796 h 253555"/>
                    <a:gd name="connsiteX168" fmla="*/ 232810 w 534771"/>
                    <a:gd name="connsiteY168" fmla="*/ 36881 h 253555"/>
                    <a:gd name="connsiteX169" fmla="*/ 233962 w 534771"/>
                    <a:gd name="connsiteY169" fmla="*/ 35728 h 253555"/>
                    <a:gd name="connsiteX170" fmla="*/ 233962 w 534771"/>
                    <a:gd name="connsiteY170" fmla="*/ 31118 h 253555"/>
                    <a:gd name="connsiteX171" fmla="*/ 232810 w 534771"/>
                    <a:gd name="connsiteY171" fmla="*/ 32271 h 253555"/>
                    <a:gd name="connsiteX172" fmla="*/ 217827 w 534771"/>
                    <a:gd name="connsiteY172" fmla="*/ 40338 h 253555"/>
                    <a:gd name="connsiteX173" fmla="*/ 216675 w 534771"/>
                    <a:gd name="connsiteY173" fmla="*/ 40338 h 253555"/>
                    <a:gd name="connsiteX174" fmla="*/ 216675 w 534771"/>
                    <a:gd name="connsiteY174" fmla="*/ 40338 h 253555"/>
                    <a:gd name="connsiteX175" fmla="*/ 215522 w 534771"/>
                    <a:gd name="connsiteY175" fmla="*/ 40338 h 253555"/>
                    <a:gd name="connsiteX176" fmla="*/ 215522 w 534771"/>
                    <a:gd name="connsiteY176" fmla="*/ 40338 h 253555"/>
                    <a:gd name="connsiteX177" fmla="*/ 214369 w 534771"/>
                    <a:gd name="connsiteY177" fmla="*/ 40338 h 253555"/>
                    <a:gd name="connsiteX178" fmla="*/ 214369 w 534771"/>
                    <a:gd name="connsiteY178" fmla="*/ 40338 h 253555"/>
                    <a:gd name="connsiteX179" fmla="*/ 213217 w 534771"/>
                    <a:gd name="connsiteY179" fmla="*/ 40338 h 253555"/>
                    <a:gd name="connsiteX180" fmla="*/ 194777 w 534771"/>
                    <a:gd name="connsiteY180" fmla="*/ 29965 h 253555"/>
                    <a:gd name="connsiteX181" fmla="*/ 193624 w 534771"/>
                    <a:gd name="connsiteY181" fmla="*/ 29965 h 253555"/>
                    <a:gd name="connsiteX182" fmla="*/ 206302 w 534771"/>
                    <a:gd name="connsiteY182" fmla="*/ 23051 h 253555"/>
                    <a:gd name="connsiteX183" fmla="*/ 207455 w 534771"/>
                    <a:gd name="connsiteY183" fmla="*/ 21898 h 253555"/>
                    <a:gd name="connsiteX184" fmla="*/ 207455 w 534771"/>
                    <a:gd name="connsiteY184" fmla="*/ 17288 h 253555"/>
                    <a:gd name="connsiteX185" fmla="*/ 206302 w 534771"/>
                    <a:gd name="connsiteY185" fmla="*/ 18440 h 253555"/>
                    <a:gd name="connsiteX186" fmla="*/ 191319 w 534771"/>
                    <a:gd name="connsiteY186" fmla="*/ 26508 h 253555"/>
                    <a:gd name="connsiteX187" fmla="*/ 190167 w 534771"/>
                    <a:gd name="connsiteY187" fmla="*/ 26508 h 253555"/>
                    <a:gd name="connsiteX188" fmla="*/ 190167 w 534771"/>
                    <a:gd name="connsiteY188" fmla="*/ 26508 h 253555"/>
                    <a:gd name="connsiteX189" fmla="*/ 189014 w 534771"/>
                    <a:gd name="connsiteY189" fmla="*/ 26508 h 253555"/>
                    <a:gd name="connsiteX190" fmla="*/ 189014 w 534771"/>
                    <a:gd name="connsiteY190" fmla="*/ 26508 h 253555"/>
                    <a:gd name="connsiteX191" fmla="*/ 187861 w 534771"/>
                    <a:gd name="connsiteY191" fmla="*/ 26508 h 253555"/>
                    <a:gd name="connsiteX192" fmla="*/ 187861 w 534771"/>
                    <a:gd name="connsiteY192" fmla="*/ 26508 h 253555"/>
                    <a:gd name="connsiteX193" fmla="*/ 186709 w 534771"/>
                    <a:gd name="connsiteY193" fmla="*/ 26508 h 253555"/>
                    <a:gd name="connsiteX194" fmla="*/ 168268 w 534771"/>
                    <a:gd name="connsiteY194" fmla="*/ 16135 h 253555"/>
                    <a:gd name="connsiteX195" fmla="*/ 168268 w 534771"/>
                    <a:gd name="connsiteY195" fmla="*/ 16135 h 253555"/>
                    <a:gd name="connsiteX196" fmla="*/ 180946 w 534771"/>
                    <a:gd name="connsiteY196" fmla="*/ 9220 h 253555"/>
                    <a:gd name="connsiteX197" fmla="*/ 182099 w 534771"/>
                    <a:gd name="connsiteY197" fmla="*/ 8068 h 253555"/>
                    <a:gd name="connsiteX198" fmla="*/ 182099 w 534771"/>
                    <a:gd name="connsiteY198" fmla="*/ 3457 h 253555"/>
                    <a:gd name="connsiteX199" fmla="*/ 180946 w 534771"/>
                    <a:gd name="connsiteY199" fmla="*/ 4610 h 253555"/>
                    <a:gd name="connsiteX200" fmla="*/ 165964 w 534771"/>
                    <a:gd name="connsiteY200" fmla="*/ 12677 h 253555"/>
                    <a:gd name="connsiteX201" fmla="*/ 164811 w 534771"/>
                    <a:gd name="connsiteY201" fmla="*/ 12677 h 253555"/>
                    <a:gd name="connsiteX202" fmla="*/ 164811 w 534771"/>
                    <a:gd name="connsiteY202" fmla="*/ 12677 h 253555"/>
                    <a:gd name="connsiteX203" fmla="*/ 163658 w 534771"/>
                    <a:gd name="connsiteY203" fmla="*/ 12677 h 253555"/>
                    <a:gd name="connsiteX204" fmla="*/ 163658 w 534771"/>
                    <a:gd name="connsiteY204" fmla="*/ 12677 h 253555"/>
                    <a:gd name="connsiteX205" fmla="*/ 162506 w 534771"/>
                    <a:gd name="connsiteY205" fmla="*/ 12677 h 253555"/>
                    <a:gd name="connsiteX206" fmla="*/ 162506 w 534771"/>
                    <a:gd name="connsiteY206" fmla="*/ 12677 h 253555"/>
                    <a:gd name="connsiteX207" fmla="*/ 161354 w 534771"/>
                    <a:gd name="connsiteY207" fmla="*/ 12677 h 253555"/>
                    <a:gd name="connsiteX208" fmla="*/ 142913 w 534771"/>
                    <a:gd name="connsiteY208" fmla="*/ 2305 h 253555"/>
                    <a:gd name="connsiteX209" fmla="*/ 141760 w 534771"/>
                    <a:gd name="connsiteY209" fmla="*/ 1152 h 253555"/>
                    <a:gd name="connsiteX210" fmla="*/ 141760 w 534771"/>
                    <a:gd name="connsiteY210" fmla="*/ 1152 h 253555"/>
                    <a:gd name="connsiteX211" fmla="*/ 141760 w 534771"/>
                    <a:gd name="connsiteY211" fmla="*/ 0 h 253555"/>
                    <a:gd name="connsiteX212" fmla="*/ 141760 w 534771"/>
                    <a:gd name="connsiteY212" fmla="*/ 4610 h 253555"/>
                    <a:gd name="connsiteX213" fmla="*/ 141760 w 534771"/>
                    <a:gd name="connsiteY213" fmla="*/ 4610 h 253555"/>
                    <a:gd name="connsiteX214" fmla="*/ 141760 w 534771"/>
                    <a:gd name="connsiteY214" fmla="*/ 4610 h 253555"/>
                    <a:gd name="connsiteX215" fmla="*/ 141760 w 534771"/>
                    <a:gd name="connsiteY215" fmla="*/ 4610 h 253555"/>
                    <a:gd name="connsiteX216" fmla="*/ 141760 w 534771"/>
                    <a:gd name="connsiteY216" fmla="*/ 4610 h 253555"/>
                    <a:gd name="connsiteX217" fmla="*/ 141760 w 534771"/>
                    <a:gd name="connsiteY217" fmla="*/ 4610 h 253555"/>
                    <a:gd name="connsiteX218" fmla="*/ 141760 w 534771"/>
                    <a:gd name="connsiteY218" fmla="*/ 4610 h 253555"/>
                    <a:gd name="connsiteX219" fmla="*/ 141760 w 534771"/>
                    <a:gd name="connsiteY219" fmla="*/ 4610 h 253555"/>
                    <a:gd name="connsiteX220" fmla="*/ 141760 w 534771"/>
                    <a:gd name="connsiteY220" fmla="*/ 4610 h 253555"/>
                    <a:gd name="connsiteX221" fmla="*/ 141760 w 534771"/>
                    <a:gd name="connsiteY221" fmla="*/ 4610 h 253555"/>
                    <a:gd name="connsiteX222" fmla="*/ 141760 w 534771"/>
                    <a:gd name="connsiteY222" fmla="*/ 4610 h 253555"/>
                    <a:gd name="connsiteX223" fmla="*/ 160201 w 534771"/>
                    <a:gd name="connsiteY223" fmla="*/ 14983 h 253555"/>
                    <a:gd name="connsiteX224" fmla="*/ 161354 w 534771"/>
                    <a:gd name="connsiteY224" fmla="*/ 14983 h 253555"/>
                    <a:gd name="connsiteX225" fmla="*/ 161354 w 534771"/>
                    <a:gd name="connsiteY225" fmla="*/ 14983 h 253555"/>
                    <a:gd name="connsiteX226" fmla="*/ 161354 w 534771"/>
                    <a:gd name="connsiteY226" fmla="*/ 14983 h 253555"/>
                    <a:gd name="connsiteX227" fmla="*/ 161354 w 534771"/>
                    <a:gd name="connsiteY227" fmla="*/ 14983 h 253555"/>
                    <a:gd name="connsiteX228" fmla="*/ 161354 w 534771"/>
                    <a:gd name="connsiteY228" fmla="*/ 14983 h 253555"/>
                    <a:gd name="connsiteX229" fmla="*/ 161354 w 534771"/>
                    <a:gd name="connsiteY229" fmla="*/ 14983 h 253555"/>
                    <a:gd name="connsiteX230" fmla="*/ 161354 w 534771"/>
                    <a:gd name="connsiteY230" fmla="*/ 14983 h 253555"/>
                    <a:gd name="connsiteX231" fmla="*/ 161354 w 534771"/>
                    <a:gd name="connsiteY231" fmla="*/ 14983 h 253555"/>
                    <a:gd name="connsiteX232" fmla="*/ 161354 w 534771"/>
                    <a:gd name="connsiteY232" fmla="*/ 14983 h 253555"/>
                    <a:gd name="connsiteX233" fmla="*/ 161354 w 534771"/>
                    <a:gd name="connsiteY233" fmla="*/ 14983 h 253555"/>
                    <a:gd name="connsiteX234" fmla="*/ 161354 w 534771"/>
                    <a:gd name="connsiteY234" fmla="*/ 14983 h 253555"/>
                    <a:gd name="connsiteX235" fmla="*/ 161354 w 534771"/>
                    <a:gd name="connsiteY235" fmla="*/ 14983 h 253555"/>
                    <a:gd name="connsiteX236" fmla="*/ 161354 w 534771"/>
                    <a:gd name="connsiteY236" fmla="*/ 14983 h 253555"/>
                    <a:gd name="connsiteX237" fmla="*/ 161354 w 534771"/>
                    <a:gd name="connsiteY237" fmla="*/ 14983 h 253555"/>
                    <a:gd name="connsiteX238" fmla="*/ 162506 w 534771"/>
                    <a:gd name="connsiteY238" fmla="*/ 14983 h 253555"/>
                    <a:gd name="connsiteX239" fmla="*/ 163658 w 534771"/>
                    <a:gd name="connsiteY239" fmla="*/ 14983 h 253555"/>
                    <a:gd name="connsiteX240" fmla="*/ 163658 w 534771"/>
                    <a:gd name="connsiteY240" fmla="*/ 18440 h 253555"/>
                    <a:gd name="connsiteX241" fmla="*/ 163658 w 534771"/>
                    <a:gd name="connsiteY241" fmla="*/ 18440 h 253555"/>
                    <a:gd name="connsiteX242" fmla="*/ 163658 w 534771"/>
                    <a:gd name="connsiteY242" fmla="*/ 18440 h 253555"/>
                    <a:gd name="connsiteX243" fmla="*/ 163658 w 534771"/>
                    <a:gd name="connsiteY243" fmla="*/ 18440 h 253555"/>
                    <a:gd name="connsiteX244" fmla="*/ 163658 w 534771"/>
                    <a:gd name="connsiteY244" fmla="*/ 18440 h 253555"/>
                    <a:gd name="connsiteX245" fmla="*/ 163658 w 534771"/>
                    <a:gd name="connsiteY245" fmla="*/ 18440 h 253555"/>
                    <a:gd name="connsiteX246" fmla="*/ 163658 w 534771"/>
                    <a:gd name="connsiteY246" fmla="*/ 18440 h 253555"/>
                    <a:gd name="connsiteX247" fmla="*/ 163658 w 534771"/>
                    <a:gd name="connsiteY247" fmla="*/ 18440 h 253555"/>
                    <a:gd name="connsiteX248" fmla="*/ 163658 w 534771"/>
                    <a:gd name="connsiteY248" fmla="*/ 18440 h 253555"/>
                    <a:gd name="connsiteX249" fmla="*/ 163658 w 534771"/>
                    <a:gd name="connsiteY249" fmla="*/ 18440 h 253555"/>
                    <a:gd name="connsiteX250" fmla="*/ 163658 w 534771"/>
                    <a:gd name="connsiteY250" fmla="*/ 18440 h 253555"/>
                    <a:gd name="connsiteX251" fmla="*/ 182099 w 534771"/>
                    <a:gd name="connsiteY251" fmla="*/ 28813 h 253555"/>
                    <a:gd name="connsiteX252" fmla="*/ 183251 w 534771"/>
                    <a:gd name="connsiteY252" fmla="*/ 28813 h 253555"/>
                    <a:gd name="connsiteX253" fmla="*/ 183251 w 534771"/>
                    <a:gd name="connsiteY253" fmla="*/ 28813 h 253555"/>
                    <a:gd name="connsiteX254" fmla="*/ 183251 w 534771"/>
                    <a:gd name="connsiteY254" fmla="*/ 28813 h 253555"/>
                    <a:gd name="connsiteX255" fmla="*/ 183251 w 534771"/>
                    <a:gd name="connsiteY255" fmla="*/ 28813 h 253555"/>
                    <a:gd name="connsiteX256" fmla="*/ 183251 w 534771"/>
                    <a:gd name="connsiteY256" fmla="*/ 28813 h 253555"/>
                    <a:gd name="connsiteX257" fmla="*/ 183251 w 534771"/>
                    <a:gd name="connsiteY257" fmla="*/ 28813 h 253555"/>
                    <a:gd name="connsiteX258" fmla="*/ 183251 w 534771"/>
                    <a:gd name="connsiteY258" fmla="*/ 28813 h 253555"/>
                    <a:gd name="connsiteX259" fmla="*/ 183251 w 534771"/>
                    <a:gd name="connsiteY259" fmla="*/ 28813 h 253555"/>
                    <a:gd name="connsiteX260" fmla="*/ 183251 w 534771"/>
                    <a:gd name="connsiteY260" fmla="*/ 28813 h 253555"/>
                    <a:gd name="connsiteX261" fmla="*/ 183251 w 534771"/>
                    <a:gd name="connsiteY261" fmla="*/ 28813 h 253555"/>
                    <a:gd name="connsiteX262" fmla="*/ 183251 w 534771"/>
                    <a:gd name="connsiteY262" fmla="*/ 28813 h 253555"/>
                    <a:gd name="connsiteX263" fmla="*/ 183251 w 534771"/>
                    <a:gd name="connsiteY263" fmla="*/ 28813 h 253555"/>
                    <a:gd name="connsiteX264" fmla="*/ 183251 w 534771"/>
                    <a:gd name="connsiteY264" fmla="*/ 28813 h 253555"/>
                    <a:gd name="connsiteX265" fmla="*/ 183251 w 534771"/>
                    <a:gd name="connsiteY265" fmla="*/ 28813 h 253555"/>
                    <a:gd name="connsiteX266" fmla="*/ 183251 w 534771"/>
                    <a:gd name="connsiteY266" fmla="*/ 28813 h 253555"/>
                    <a:gd name="connsiteX267" fmla="*/ 183251 w 534771"/>
                    <a:gd name="connsiteY267" fmla="*/ 28813 h 253555"/>
                    <a:gd name="connsiteX268" fmla="*/ 183251 w 534771"/>
                    <a:gd name="connsiteY268" fmla="*/ 28813 h 253555"/>
                    <a:gd name="connsiteX269" fmla="*/ 184404 w 534771"/>
                    <a:gd name="connsiteY269" fmla="*/ 27660 h 253555"/>
                    <a:gd name="connsiteX270" fmla="*/ 184404 w 534771"/>
                    <a:gd name="connsiteY270" fmla="*/ 31118 h 253555"/>
                    <a:gd name="connsiteX271" fmla="*/ 184404 w 534771"/>
                    <a:gd name="connsiteY271" fmla="*/ 31118 h 253555"/>
                    <a:gd name="connsiteX272" fmla="*/ 184404 w 534771"/>
                    <a:gd name="connsiteY272" fmla="*/ 31118 h 253555"/>
                    <a:gd name="connsiteX273" fmla="*/ 184404 w 534771"/>
                    <a:gd name="connsiteY273" fmla="*/ 31118 h 253555"/>
                    <a:gd name="connsiteX274" fmla="*/ 184404 w 534771"/>
                    <a:gd name="connsiteY274" fmla="*/ 31118 h 253555"/>
                    <a:gd name="connsiteX275" fmla="*/ 184404 w 534771"/>
                    <a:gd name="connsiteY275" fmla="*/ 31118 h 253555"/>
                    <a:gd name="connsiteX276" fmla="*/ 184404 w 534771"/>
                    <a:gd name="connsiteY276" fmla="*/ 31118 h 253555"/>
                    <a:gd name="connsiteX277" fmla="*/ 184404 w 534771"/>
                    <a:gd name="connsiteY277" fmla="*/ 31118 h 253555"/>
                    <a:gd name="connsiteX278" fmla="*/ 184404 w 534771"/>
                    <a:gd name="connsiteY278" fmla="*/ 31118 h 253555"/>
                    <a:gd name="connsiteX279" fmla="*/ 184404 w 534771"/>
                    <a:gd name="connsiteY279" fmla="*/ 31118 h 253555"/>
                    <a:gd name="connsiteX280" fmla="*/ 184404 w 534771"/>
                    <a:gd name="connsiteY280" fmla="*/ 31118 h 253555"/>
                    <a:gd name="connsiteX281" fmla="*/ 192471 w 534771"/>
                    <a:gd name="connsiteY281" fmla="*/ 35728 h 253555"/>
                    <a:gd name="connsiteX282" fmla="*/ 192471 w 534771"/>
                    <a:gd name="connsiteY282" fmla="*/ 35728 h 253555"/>
                    <a:gd name="connsiteX283" fmla="*/ 177489 w 534771"/>
                    <a:gd name="connsiteY283" fmla="*/ 43796 h 253555"/>
                    <a:gd name="connsiteX284" fmla="*/ 176336 w 534771"/>
                    <a:gd name="connsiteY284" fmla="*/ 43796 h 253555"/>
                    <a:gd name="connsiteX285" fmla="*/ 176336 w 534771"/>
                    <a:gd name="connsiteY285" fmla="*/ 43796 h 253555"/>
                    <a:gd name="connsiteX286" fmla="*/ 175184 w 534771"/>
                    <a:gd name="connsiteY286" fmla="*/ 43796 h 253555"/>
                    <a:gd name="connsiteX287" fmla="*/ 175184 w 534771"/>
                    <a:gd name="connsiteY287" fmla="*/ 43796 h 253555"/>
                    <a:gd name="connsiteX288" fmla="*/ 174031 w 534771"/>
                    <a:gd name="connsiteY288" fmla="*/ 43796 h 253555"/>
                    <a:gd name="connsiteX289" fmla="*/ 174031 w 534771"/>
                    <a:gd name="connsiteY289" fmla="*/ 43796 h 253555"/>
                    <a:gd name="connsiteX290" fmla="*/ 172879 w 534771"/>
                    <a:gd name="connsiteY290" fmla="*/ 43796 h 253555"/>
                    <a:gd name="connsiteX291" fmla="*/ 110642 w 534771"/>
                    <a:gd name="connsiteY291" fmla="*/ 9220 h 253555"/>
                    <a:gd name="connsiteX292" fmla="*/ 109490 w 534771"/>
                    <a:gd name="connsiteY292" fmla="*/ 8068 h 253555"/>
                    <a:gd name="connsiteX293" fmla="*/ 109490 w 534771"/>
                    <a:gd name="connsiteY293" fmla="*/ 8068 h 253555"/>
                    <a:gd name="connsiteX294" fmla="*/ 109490 w 534771"/>
                    <a:gd name="connsiteY294" fmla="*/ 6915 h 253555"/>
                    <a:gd name="connsiteX295" fmla="*/ 109490 w 534771"/>
                    <a:gd name="connsiteY295" fmla="*/ 11525 h 253555"/>
                    <a:gd name="connsiteX296" fmla="*/ 109490 w 534771"/>
                    <a:gd name="connsiteY296" fmla="*/ 11525 h 253555"/>
                    <a:gd name="connsiteX297" fmla="*/ 109490 w 534771"/>
                    <a:gd name="connsiteY297" fmla="*/ 11525 h 253555"/>
                    <a:gd name="connsiteX298" fmla="*/ 109490 w 534771"/>
                    <a:gd name="connsiteY298" fmla="*/ 11525 h 253555"/>
                    <a:gd name="connsiteX299" fmla="*/ 109490 w 534771"/>
                    <a:gd name="connsiteY299" fmla="*/ 11525 h 253555"/>
                    <a:gd name="connsiteX300" fmla="*/ 109490 w 534771"/>
                    <a:gd name="connsiteY300" fmla="*/ 11525 h 253555"/>
                    <a:gd name="connsiteX301" fmla="*/ 109490 w 534771"/>
                    <a:gd name="connsiteY301" fmla="*/ 11525 h 253555"/>
                    <a:gd name="connsiteX302" fmla="*/ 109490 w 534771"/>
                    <a:gd name="connsiteY302" fmla="*/ 11525 h 253555"/>
                    <a:gd name="connsiteX303" fmla="*/ 109490 w 534771"/>
                    <a:gd name="connsiteY303" fmla="*/ 11525 h 253555"/>
                    <a:gd name="connsiteX304" fmla="*/ 109490 w 534771"/>
                    <a:gd name="connsiteY304" fmla="*/ 11525 h 253555"/>
                    <a:gd name="connsiteX305" fmla="*/ 109490 w 534771"/>
                    <a:gd name="connsiteY305" fmla="*/ 11525 h 253555"/>
                    <a:gd name="connsiteX306" fmla="*/ 127930 w 534771"/>
                    <a:gd name="connsiteY306" fmla="*/ 21898 h 253555"/>
                    <a:gd name="connsiteX307" fmla="*/ 127930 w 534771"/>
                    <a:gd name="connsiteY307" fmla="*/ 21898 h 253555"/>
                    <a:gd name="connsiteX308" fmla="*/ 112947 w 534771"/>
                    <a:gd name="connsiteY308" fmla="*/ 29965 h 253555"/>
                    <a:gd name="connsiteX309" fmla="*/ 111795 w 534771"/>
                    <a:gd name="connsiteY309" fmla="*/ 29965 h 253555"/>
                    <a:gd name="connsiteX310" fmla="*/ 111795 w 534771"/>
                    <a:gd name="connsiteY310" fmla="*/ 29965 h 253555"/>
                    <a:gd name="connsiteX311" fmla="*/ 110642 w 534771"/>
                    <a:gd name="connsiteY311" fmla="*/ 29965 h 253555"/>
                    <a:gd name="connsiteX312" fmla="*/ 110642 w 534771"/>
                    <a:gd name="connsiteY312" fmla="*/ 29965 h 253555"/>
                    <a:gd name="connsiteX313" fmla="*/ 109490 w 534771"/>
                    <a:gd name="connsiteY313" fmla="*/ 29965 h 253555"/>
                    <a:gd name="connsiteX314" fmla="*/ 109490 w 534771"/>
                    <a:gd name="connsiteY314" fmla="*/ 29965 h 253555"/>
                    <a:gd name="connsiteX315" fmla="*/ 108337 w 534771"/>
                    <a:gd name="connsiteY315" fmla="*/ 29965 h 253555"/>
                    <a:gd name="connsiteX316" fmla="*/ 88744 w 534771"/>
                    <a:gd name="connsiteY316" fmla="*/ 18440 h 253555"/>
                    <a:gd name="connsiteX317" fmla="*/ 87592 w 534771"/>
                    <a:gd name="connsiteY317" fmla="*/ 17288 h 253555"/>
                    <a:gd name="connsiteX318" fmla="*/ 87592 w 534771"/>
                    <a:gd name="connsiteY318" fmla="*/ 17288 h 253555"/>
                    <a:gd name="connsiteX319" fmla="*/ 87592 w 534771"/>
                    <a:gd name="connsiteY319" fmla="*/ 16135 h 253555"/>
                    <a:gd name="connsiteX320" fmla="*/ 87592 w 534771"/>
                    <a:gd name="connsiteY320" fmla="*/ 20745 h 253555"/>
                    <a:gd name="connsiteX321" fmla="*/ 87592 w 534771"/>
                    <a:gd name="connsiteY321" fmla="*/ 20745 h 253555"/>
                    <a:gd name="connsiteX322" fmla="*/ 87592 w 534771"/>
                    <a:gd name="connsiteY322" fmla="*/ 20745 h 253555"/>
                    <a:gd name="connsiteX323" fmla="*/ 87592 w 534771"/>
                    <a:gd name="connsiteY323" fmla="*/ 20745 h 253555"/>
                    <a:gd name="connsiteX324" fmla="*/ 87592 w 534771"/>
                    <a:gd name="connsiteY324" fmla="*/ 20745 h 253555"/>
                    <a:gd name="connsiteX325" fmla="*/ 87592 w 534771"/>
                    <a:gd name="connsiteY325" fmla="*/ 20745 h 253555"/>
                    <a:gd name="connsiteX326" fmla="*/ 87592 w 534771"/>
                    <a:gd name="connsiteY326" fmla="*/ 20745 h 253555"/>
                    <a:gd name="connsiteX327" fmla="*/ 87592 w 534771"/>
                    <a:gd name="connsiteY327" fmla="*/ 20745 h 253555"/>
                    <a:gd name="connsiteX328" fmla="*/ 87592 w 534771"/>
                    <a:gd name="connsiteY328" fmla="*/ 20745 h 253555"/>
                    <a:gd name="connsiteX329" fmla="*/ 87592 w 534771"/>
                    <a:gd name="connsiteY329" fmla="*/ 20745 h 253555"/>
                    <a:gd name="connsiteX330" fmla="*/ 100269 w 534771"/>
                    <a:gd name="connsiteY330" fmla="*/ 27660 h 253555"/>
                    <a:gd name="connsiteX331" fmla="*/ 100269 w 534771"/>
                    <a:gd name="connsiteY331" fmla="*/ 27660 h 253555"/>
                    <a:gd name="connsiteX332" fmla="*/ 63389 w 534771"/>
                    <a:gd name="connsiteY332" fmla="*/ 47253 h 253555"/>
                    <a:gd name="connsiteX333" fmla="*/ 62236 w 534771"/>
                    <a:gd name="connsiteY333" fmla="*/ 47253 h 253555"/>
                    <a:gd name="connsiteX334" fmla="*/ 62236 w 534771"/>
                    <a:gd name="connsiteY334" fmla="*/ 47253 h 253555"/>
                    <a:gd name="connsiteX335" fmla="*/ 61084 w 534771"/>
                    <a:gd name="connsiteY335" fmla="*/ 47253 h 253555"/>
                    <a:gd name="connsiteX336" fmla="*/ 61084 w 534771"/>
                    <a:gd name="connsiteY336" fmla="*/ 47253 h 253555"/>
                    <a:gd name="connsiteX337" fmla="*/ 59931 w 534771"/>
                    <a:gd name="connsiteY337" fmla="*/ 47253 h 253555"/>
                    <a:gd name="connsiteX338" fmla="*/ 59931 w 534771"/>
                    <a:gd name="connsiteY338" fmla="*/ 47253 h 253555"/>
                    <a:gd name="connsiteX339" fmla="*/ 58778 w 534771"/>
                    <a:gd name="connsiteY339" fmla="*/ 47253 h 253555"/>
                    <a:gd name="connsiteX340" fmla="*/ 44948 w 534771"/>
                    <a:gd name="connsiteY340" fmla="*/ 39185 h 253555"/>
                    <a:gd name="connsiteX341" fmla="*/ 43796 w 534771"/>
                    <a:gd name="connsiteY341" fmla="*/ 38033 h 253555"/>
                    <a:gd name="connsiteX342" fmla="*/ 43796 w 534771"/>
                    <a:gd name="connsiteY342" fmla="*/ 38033 h 253555"/>
                    <a:gd name="connsiteX343" fmla="*/ 43796 w 534771"/>
                    <a:gd name="connsiteY343" fmla="*/ 36881 h 253555"/>
                    <a:gd name="connsiteX344" fmla="*/ 43796 w 534771"/>
                    <a:gd name="connsiteY344" fmla="*/ 41491 h 253555"/>
                    <a:gd name="connsiteX345" fmla="*/ 43796 w 534771"/>
                    <a:gd name="connsiteY345" fmla="*/ 41491 h 253555"/>
                    <a:gd name="connsiteX346" fmla="*/ 43796 w 534771"/>
                    <a:gd name="connsiteY346" fmla="*/ 41491 h 253555"/>
                    <a:gd name="connsiteX347" fmla="*/ 43796 w 534771"/>
                    <a:gd name="connsiteY347" fmla="*/ 41491 h 253555"/>
                    <a:gd name="connsiteX348" fmla="*/ 43796 w 534771"/>
                    <a:gd name="connsiteY348" fmla="*/ 41491 h 253555"/>
                    <a:gd name="connsiteX349" fmla="*/ 43796 w 534771"/>
                    <a:gd name="connsiteY349" fmla="*/ 41491 h 253555"/>
                    <a:gd name="connsiteX350" fmla="*/ 43796 w 534771"/>
                    <a:gd name="connsiteY350" fmla="*/ 41491 h 253555"/>
                    <a:gd name="connsiteX351" fmla="*/ 43796 w 534771"/>
                    <a:gd name="connsiteY351" fmla="*/ 41491 h 253555"/>
                    <a:gd name="connsiteX352" fmla="*/ 43796 w 534771"/>
                    <a:gd name="connsiteY352" fmla="*/ 41491 h 253555"/>
                    <a:gd name="connsiteX353" fmla="*/ 43796 w 534771"/>
                    <a:gd name="connsiteY353" fmla="*/ 41491 h 253555"/>
                    <a:gd name="connsiteX354" fmla="*/ 43796 w 534771"/>
                    <a:gd name="connsiteY354" fmla="*/ 41491 h 253555"/>
                    <a:gd name="connsiteX355" fmla="*/ 56474 w 534771"/>
                    <a:gd name="connsiteY355" fmla="*/ 48406 h 253555"/>
                    <a:gd name="connsiteX356" fmla="*/ 56474 w 534771"/>
                    <a:gd name="connsiteY356" fmla="*/ 48406 h 253555"/>
                    <a:gd name="connsiteX357" fmla="*/ 19593 w 534771"/>
                    <a:gd name="connsiteY357" fmla="*/ 67999 h 253555"/>
                    <a:gd name="connsiteX358" fmla="*/ 18440 w 534771"/>
                    <a:gd name="connsiteY358" fmla="*/ 67999 h 253555"/>
                    <a:gd name="connsiteX359" fmla="*/ 18440 w 534771"/>
                    <a:gd name="connsiteY359" fmla="*/ 67999 h 253555"/>
                    <a:gd name="connsiteX360" fmla="*/ 17288 w 534771"/>
                    <a:gd name="connsiteY360" fmla="*/ 67999 h 253555"/>
                    <a:gd name="connsiteX361" fmla="*/ 17288 w 534771"/>
                    <a:gd name="connsiteY361" fmla="*/ 67999 h 253555"/>
                    <a:gd name="connsiteX362" fmla="*/ 16135 w 534771"/>
                    <a:gd name="connsiteY362" fmla="*/ 67999 h 253555"/>
                    <a:gd name="connsiteX363" fmla="*/ 16135 w 534771"/>
                    <a:gd name="connsiteY363" fmla="*/ 67999 h 253555"/>
                    <a:gd name="connsiteX364" fmla="*/ 14983 w 534771"/>
                    <a:gd name="connsiteY364" fmla="*/ 67999 h 253555"/>
                    <a:gd name="connsiteX365" fmla="*/ 1152 w 534771"/>
                    <a:gd name="connsiteY365" fmla="*/ 59931 h 253555"/>
                    <a:gd name="connsiteX366" fmla="*/ 0 w 534771"/>
                    <a:gd name="connsiteY366" fmla="*/ 58778 h 253555"/>
                    <a:gd name="connsiteX367" fmla="*/ 0 w 534771"/>
                    <a:gd name="connsiteY367" fmla="*/ 58778 h 253555"/>
                    <a:gd name="connsiteX368" fmla="*/ 0 w 534771"/>
                    <a:gd name="connsiteY368" fmla="*/ 57626 h 253555"/>
                    <a:gd name="connsiteX369" fmla="*/ 0 w 534771"/>
                    <a:gd name="connsiteY369" fmla="*/ 62236 h 253555"/>
                    <a:gd name="connsiteX370" fmla="*/ 0 w 534771"/>
                    <a:gd name="connsiteY370" fmla="*/ 62236 h 253555"/>
                    <a:gd name="connsiteX371" fmla="*/ 0 w 534771"/>
                    <a:gd name="connsiteY371" fmla="*/ 62236 h 253555"/>
                    <a:gd name="connsiteX372" fmla="*/ 0 w 534771"/>
                    <a:gd name="connsiteY372" fmla="*/ 62236 h 253555"/>
                    <a:gd name="connsiteX373" fmla="*/ 0 w 534771"/>
                    <a:gd name="connsiteY373" fmla="*/ 62236 h 253555"/>
                    <a:gd name="connsiteX374" fmla="*/ 0 w 534771"/>
                    <a:gd name="connsiteY374" fmla="*/ 62236 h 253555"/>
                    <a:gd name="connsiteX375" fmla="*/ 0 w 534771"/>
                    <a:gd name="connsiteY375" fmla="*/ 62236 h 253555"/>
                    <a:gd name="connsiteX376" fmla="*/ 0 w 534771"/>
                    <a:gd name="connsiteY376" fmla="*/ 62236 h 253555"/>
                    <a:gd name="connsiteX377" fmla="*/ 0 w 534771"/>
                    <a:gd name="connsiteY377" fmla="*/ 62236 h 253555"/>
                    <a:gd name="connsiteX378" fmla="*/ 0 w 534771"/>
                    <a:gd name="connsiteY378" fmla="*/ 62236 h 253555"/>
                    <a:gd name="connsiteX379" fmla="*/ 13830 w 534771"/>
                    <a:gd name="connsiteY379" fmla="*/ 70304 h 253555"/>
                    <a:gd name="connsiteX380" fmla="*/ 14983 w 534771"/>
                    <a:gd name="connsiteY380" fmla="*/ 70304 h 253555"/>
                    <a:gd name="connsiteX381" fmla="*/ 14983 w 534771"/>
                    <a:gd name="connsiteY381" fmla="*/ 70304 h 253555"/>
                    <a:gd name="connsiteX382" fmla="*/ 14983 w 534771"/>
                    <a:gd name="connsiteY382" fmla="*/ 70304 h 253555"/>
                    <a:gd name="connsiteX383" fmla="*/ 14983 w 534771"/>
                    <a:gd name="connsiteY383" fmla="*/ 70304 h 253555"/>
                    <a:gd name="connsiteX384" fmla="*/ 14983 w 534771"/>
                    <a:gd name="connsiteY384" fmla="*/ 70304 h 253555"/>
                    <a:gd name="connsiteX385" fmla="*/ 14983 w 534771"/>
                    <a:gd name="connsiteY385" fmla="*/ 70304 h 253555"/>
                    <a:gd name="connsiteX386" fmla="*/ 16135 w 534771"/>
                    <a:gd name="connsiteY386" fmla="*/ 70304 h 253555"/>
                    <a:gd name="connsiteX387" fmla="*/ 16135 w 534771"/>
                    <a:gd name="connsiteY387" fmla="*/ 70304 h 253555"/>
                    <a:gd name="connsiteX388" fmla="*/ 16135 w 534771"/>
                    <a:gd name="connsiteY388" fmla="*/ 70304 h 253555"/>
                    <a:gd name="connsiteX389" fmla="*/ 16135 w 534771"/>
                    <a:gd name="connsiteY389" fmla="*/ 70304 h 253555"/>
                    <a:gd name="connsiteX390" fmla="*/ 16135 w 534771"/>
                    <a:gd name="connsiteY390" fmla="*/ 70304 h 253555"/>
                    <a:gd name="connsiteX391" fmla="*/ 16135 w 534771"/>
                    <a:gd name="connsiteY391" fmla="*/ 70304 h 253555"/>
                    <a:gd name="connsiteX392" fmla="*/ 16135 w 534771"/>
                    <a:gd name="connsiteY392" fmla="*/ 70304 h 253555"/>
                    <a:gd name="connsiteX393" fmla="*/ 16135 w 534771"/>
                    <a:gd name="connsiteY393" fmla="*/ 70304 h 253555"/>
                    <a:gd name="connsiteX394" fmla="*/ 39186 w 534771"/>
                    <a:gd name="connsiteY394" fmla="*/ 57626 h 253555"/>
                    <a:gd name="connsiteX395" fmla="*/ 39186 w 534771"/>
                    <a:gd name="connsiteY395" fmla="*/ 61084 h 253555"/>
                    <a:gd name="connsiteX396" fmla="*/ 39186 w 534771"/>
                    <a:gd name="connsiteY396" fmla="*/ 61084 h 253555"/>
                    <a:gd name="connsiteX397" fmla="*/ 39186 w 534771"/>
                    <a:gd name="connsiteY397" fmla="*/ 61084 h 253555"/>
                    <a:gd name="connsiteX398" fmla="*/ 39186 w 534771"/>
                    <a:gd name="connsiteY398" fmla="*/ 61084 h 253555"/>
                    <a:gd name="connsiteX399" fmla="*/ 39186 w 534771"/>
                    <a:gd name="connsiteY399" fmla="*/ 61084 h 253555"/>
                    <a:gd name="connsiteX400" fmla="*/ 39186 w 534771"/>
                    <a:gd name="connsiteY400" fmla="*/ 61084 h 253555"/>
                    <a:gd name="connsiteX401" fmla="*/ 39186 w 534771"/>
                    <a:gd name="connsiteY401" fmla="*/ 61084 h 253555"/>
                    <a:gd name="connsiteX402" fmla="*/ 39186 w 534771"/>
                    <a:gd name="connsiteY402" fmla="*/ 61084 h 253555"/>
                    <a:gd name="connsiteX403" fmla="*/ 39186 w 534771"/>
                    <a:gd name="connsiteY403" fmla="*/ 61084 h 253555"/>
                    <a:gd name="connsiteX404" fmla="*/ 39186 w 534771"/>
                    <a:gd name="connsiteY404" fmla="*/ 61084 h 253555"/>
                    <a:gd name="connsiteX405" fmla="*/ 39186 w 534771"/>
                    <a:gd name="connsiteY405" fmla="*/ 61084 h 253555"/>
                    <a:gd name="connsiteX406" fmla="*/ 59931 w 534771"/>
                    <a:gd name="connsiteY406" fmla="*/ 72609 h 253555"/>
                    <a:gd name="connsiteX407" fmla="*/ 61084 w 534771"/>
                    <a:gd name="connsiteY407" fmla="*/ 72609 h 253555"/>
                    <a:gd name="connsiteX408" fmla="*/ 61084 w 534771"/>
                    <a:gd name="connsiteY408" fmla="*/ 72609 h 253555"/>
                    <a:gd name="connsiteX409" fmla="*/ 61084 w 534771"/>
                    <a:gd name="connsiteY409" fmla="*/ 72609 h 253555"/>
                    <a:gd name="connsiteX410" fmla="*/ 61084 w 534771"/>
                    <a:gd name="connsiteY410" fmla="*/ 72609 h 253555"/>
                    <a:gd name="connsiteX411" fmla="*/ 61084 w 534771"/>
                    <a:gd name="connsiteY411" fmla="*/ 72609 h 253555"/>
                    <a:gd name="connsiteX412" fmla="*/ 61084 w 534771"/>
                    <a:gd name="connsiteY412" fmla="*/ 72609 h 253555"/>
                    <a:gd name="connsiteX413" fmla="*/ 61084 w 534771"/>
                    <a:gd name="connsiteY413" fmla="*/ 72609 h 253555"/>
                    <a:gd name="connsiteX414" fmla="*/ 61084 w 534771"/>
                    <a:gd name="connsiteY414" fmla="*/ 72609 h 253555"/>
                    <a:gd name="connsiteX415" fmla="*/ 61084 w 534771"/>
                    <a:gd name="connsiteY415" fmla="*/ 72609 h 253555"/>
                    <a:gd name="connsiteX416" fmla="*/ 61084 w 534771"/>
                    <a:gd name="connsiteY416" fmla="*/ 72609 h 253555"/>
                    <a:gd name="connsiteX417" fmla="*/ 61084 w 534771"/>
                    <a:gd name="connsiteY417" fmla="*/ 72609 h 253555"/>
                    <a:gd name="connsiteX418" fmla="*/ 61084 w 534771"/>
                    <a:gd name="connsiteY418" fmla="*/ 72609 h 253555"/>
                    <a:gd name="connsiteX419" fmla="*/ 61084 w 534771"/>
                    <a:gd name="connsiteY419" fmla="*/ 72609 h 253555"/>
                    <a:gd name="connsiteX420" fmla="*/ 61084 w 534771"/>
                    <a:gd name="connsiteY420" fmla="*/ 72609 h 253555"/>
                    <a:gd name="connsiteX421" fmla="*/ 61084 w 534771"/>
                    <a:gd name="connsiteY421" fmla="*/ 72609 h 253555"/>
                    <a:gd name="connsiteX422" fmla="*/ 61084 w 534771"/>
                    <a:gd name="connsiteY422" fmla="*/ 72609 h 253555"/>
                    <a:gd name="connsiteX423" fmla="*/ 61084 w 534771"/>
                    <a:gd name="connsiteY423" fmla="*/ 72609 h 253555"/>
                    <a:gd name="connsiteX424" fmla="*/ 62236 w 534771"/>
                    <a:gd name="connsiteY424" fmla="*/ 71457 h 253555"/>
                    <a:gd name="connsiteX425" fmla="*/ 62236 w 534771"/>
                    <a:gd name="connsiteY425" fmla="*/ 74914 h 253555"/>
                    <a:gd name="connsiteX426" fmla="*/ 62236 w 534771"/>
                    <a:gd name="connsiteY426" fmla="*/ 74914 h 253555"/>
                    <a:gd name="connsiteX427" fmla="*/ 62236 w 534771"/>
                    <a:gd name="connsiteY427" fmla="*/ 74914 h 253555"/>
                    <a:gd name="connsiteX428" fmla="*/ 62236 w 534771"/>
                    <a:gd name="connsiteY428" fmla="*/ 74914 h 253555"/>
                    <a:gd name="connsiteX429" fmla="*/ 62236 w 534771"/>
                    <a:gd name="connsiteY429" fmla="*/ 74914 h 253555"/>
                    <a:gd name="connsiteX430" fmla="*/ 62236 w 534771"/>
                    <a:gd name="connsiteY430" fmla="*/ 74914 h 253555"/>
                    <a:gd name="connsiteX431" fmla="*/ 62236 w 534771"/>
                    <a:gd name="connsiteY431" fmla="*/ 74914 h 253555"/>
                    <a:gd name="connsiteX432" fmla="*/ 62236 w 534771"/>
                    <a:gd name="connsiteY432" fmla="*/ 74914 h 253555"/>
                    <a:gd name="connsiteX433" fmla="*/ 62236 w 534771"/>
                    <a:gd name="connsiteY433" fmla="*/ 74914 h 253555"/>
                    <a:gd name="connsiteX434" fmla="*/ 62236 w 534771"/>
                    <a:gd name="connsiteY434" fmla="*/ 74914 h 253555"/>
                    <a:gd name="connsiteX435" fmla="*/ 62236 w 534771"/>
                    <a:gd name="connsiteY435" fmla="*/ 74914 h 253555"/>
                    <a:gd name="connsiteX436" fmla="*/ 72609 w 534771"/>
                    <a:gd name="connsiteY436" fmla="*/ 80677 h 253555"/>
                    <a:gd name="connsiteX437" fmla="*/ 73762 w 534771"/>
                    <a:gd name="connsiteY437" fmla="*/ 80677 h 253555"/>
                    <a:gd name="connsiteX438" fmla="*/ 73762 w 534771"/>
                    <a:gd name="connsiteY438" fmla="*/ 80677 h 253555"/>
                    <a:gd name="connsiteX439" fmla="*/ 73762 w 534771"/>
                    <a:gd name="connsiteY439" fmla="*/ 80677 h 253555"/>
                    <a:gd name="connsiteX440" fmla="*/ 73762 w 534771"/>
                    <a:gd name="connsiteY440" fmla="*/ 80677 h 253555"/>
                    <a:gd name="connsiteX441" fmla="*/ 73762 w 534771"/>
                    <a:gd name="connsiteY441" fmla="*/ 80677 h 253555"/>
                    <a:gd name="connsiteX442" fmla="*/ 73762 w 534771"/>
                    <a:gd name="connsiteY442" fmla="*/ 80677 h 253555"/>
                    <a:gd name="connsiteX443" fmla="*/ 73762 w 534771"/>
                    <a:gd name="connsiteY443" fmla="*/ 80677 h 253555"/>
                    <a:gd name="connsiteX444" fmla="*/ 73762 w 534771"/>
                    <a:gd name="connsiteY444" fmla="*/ 80677 h 253555"/>
                    <a:gd name="connsiteX445" fmla="*/ 73762 w 534771"/>
                    <a:gd name="connsiteY445" fmla="*/ 80677 h 253555"/>
                    <a:gd name="connsiteX446" fmla="*/ 73762 w 534771"/>
                    <a:gd name="connsiteY446" fmla="*/ 80677 h 253555"/>
                    <a:gd name="connsiteX447" fmla="*/ 73762 w 534771"/>
                    <a:gd name="connsiteY447" fmla="*/ 80677 h 253555"/>
                    <a:gd name="connsiteX448" fmla="*/ 73762 w 534771"/>
                    <a:gd name="connsiteY448" fmla="*/ 80677 h 253555"/>
                    <a:gd name="connsiteX449" fmla="*/ 73762 w 534771"/>
                    <a:gd name="connsiteY449" fmla="*/ 80677 h 253555"/>
                    <a:gd name="connsiteX450" fmla="*/ 73762 w 534771"/>
                    <a:gd name="connsiteY450" fmla="*/ 80677 h 253555"/>
                    <a:gd name="connsiteX451" fmla="*/ 73762 w 534771"/>
                    <a:gd name="connsiteY451" fmla="*/ 80677 h 253555"/>
                    <a:gd name="connsiteX452" fmla="*/ 76066 w 534771"/>
                    <a:gd name="connsiteY452" fmla="*/ 79524 h 253555"/>
                    <a:gd name="connsiteX453" fmla="*/ 76066 w 534771"/>
                    <a:gd name="connsiteY453" fmla="*/ 84134 h 253555"/>
                    <a:gd name="connsiteX454" fmla="*/ 76066 w 534771"/>
                    <a:gd name="connsiteY454" fmla="*/ 84134 h 253555"/>
                    <a:gd name="connsiteX455" fmla="*/ 76066 w 534771"/>
                    <a:gd name="connsiteY455" fmla="*/ 84134 h 253555"/>
                    <a:gd name="connsiteX456" fmla="*/ 76066 w 534771"/>
                    <a:gd name="connsiteY456" fmla="*/ 84134 h 253555"/>
                    <a:gd name="connsiteX457" fmla="*/ 76066 w 534771"/>
                    <a:gd name="connsiteY457" fmla="*/ 84134 h 253555"/>
                    <a:gd name="connsiteX458" fmla="*/ 76066 w 534771"/>
                    <a:gd name="connsiteY458" fmla="*/ 84134 h 253555"/>
                    <a:gd name="connsiteX459" fmla="*/ 76066 w 534771"/>
                    <a:gd name="connsiteY459" fmla="*/ 84134 h 253555"/>
                    <a:gd name="connsiteX460" fmla="*/ 76066 w 534771"/>
                    <a:gd name="connsiteY460" fmla="*/ 84134 h 253555"/>
                    <a:gd name="connsiteX461" fmla="*/ 76066 w 534771"/>
                    <a:gd name="connsiteY461" fmla="*/ 84134 h 253555"/>
                    <a:gd name="connsiteX462" fmla="*/ 76066 w 534771"/>
                    <a:gd name="connsiteY462" fmla="*/ 84134 h 253555"/>
                    <a:gd name="connsiteX463" fmla="*/ 76066 w 534771"/>
                    <a:gd name="connsiteY463" fmla="*/ 84134 h 253555"/>
                    <a:gd name="connsiteX464" fmla="*/ 79524 w 534771"/>
                    <a:gd name="connsiteY464" fmla="*/ 86439 h 253555"/>
                    <a:gd name="connsiteX465" fmla="*/ 79524 w 534771"/>
                    <a:gd name="connsiteY465" fmla="*/ 86439 h 253555"/>
                    <a:gd name="connsiteX466" fmla="*/ 64541 w 534771"/>
                    <a:gd name="connsiteY466" fmla="*/ 94507 h 253555"/>
                    <a:gd name="connsiteX467" fmla="*/ 63389 w 534771"/>
                    <a:gd name="connsiteY467" fmla="*/ 94507 h 253555"/>
                    <a:gd name="connsiteX468" fmla="*/ 63389 w 534771"/>
                    <a:gd name="connsiteY468" fmla="*/ 94507 h 253555"/>
                    <a:gd name="connsiteX469" fmla="*/ 62236 w 534771"/>
                    <a:gd name="connsiteY469" fmla="*/ 94507 h 253555"/>
                    <a:gd name="connsiteX470" fmla="*/ 62236 w 534771"/>
                    <a:gd name="connsiteY470" fmla="*/ 94507 h 253555"/>
                    <a:gd name="connsiteX471" fmla="*/ 61084 w 534771"/>
                    <a:gd name="connsiteY471" fmla="*/ 94507 h 253555"/>
                    <a:gd name="connsiteX472" fmla="*/ 61084 w 534771"/>
                    <a:gd name="connsiteY472" fmla="*/ 94507 h 253555"/>
                    <a:gd name="connsiteX473" fmla="*/ 59931 w 534771"/>
                    <a:gd name="connsiteY473" fmla="*/ 94507 h 253555"/>
                    <a:gd name="connsiteX474" fmla="*/ 41491 w 534771"/>
                    <a:gd name="connsiteY474" fmla="*/ 84134 h 253555"/>
                    <a:gd name="connsiteX475" fmla="*/ 40338 w 534771"/>
                    <a:gd name="connsiteY475" fmla="*/ 82982 h 253555"/>
                    <a:gd name="connsiteX476" fmla="*/ 53016 w 534771"/>
                    <a:gd name="connsiteY476" fmla="*/ 76066 h 253555"/>
                    <a:gd name="connsiteX477" fmla="*/ 54168 w 534771"/>
                    <a:gd name="connsiteY477" fmla="*/ 74914 h 253555"/>
                    <a:gd name="connsiteX478" fmla="*/ 54168 w 534771"/>
                    <a:gd name="connsiteY478" fmla="*/ 70304 h 253555"/>
                    <a:gd name="connsiteX479" fmla="*/ 53016 w 534771"/>
                    <a:gd name="connsiteY479" fmla="*/ 71457 h 253555"/>
                    <a:gd name="connsiteX480" fmla="*/ 38033 w 534771"/>
                    <a:gd name="connsiteY480" fmla="*/ 79524 h 253555"/>
                    <a:gd name="connsiteX481" fmla="*/ 36881 w 534771"/>
                    <a:gd name="connsiteY481" fmla="*/ 79524 h 253555"/>
                    <a:gd name="connsiteX482" fmla="*/ 36881 w 534771"/>
                    <a:gd name="connsiteY482" fmla="*/ 79524 h 253555"/>
                    <a:gd name="connsiteX483" fmla="*/ 35728 w 534771"/>
                    <a:gd name="connsiteY483" fmla="*/ 79524 h 253555"/>
                    <a:gd name="connsiteX484" fmla="*/ 35728 w 534771"/>
                    <a:gd name="connsiteY484" fmla="*/ 79524 h 253555"/>
                    <a:gd name="connsiteX485" fmla="*/ 34576 w 534771"/>
                    <a:gd name="connsiteY485" fmla="*/ 79524 h 253555"/>
                    <a:gd name="connsiteX486" fmla="*/ 34576 w 534771"/>
                    <a:gd name="connsiteY486" fmla="*/ 79524 h 253555"/>
                    <a:gd name="connsiteX487" fmla="*/ 33423 w 534771"/>
                    <a:gd name="connsiteY487" fmla="*/ 79524 h 253555"/>
                    <a:gd name="connsiteX488" fmla="*/ 14983 w 534771"/>
                    <a:gd name="connsiteY488" fmla="*/ 69152 h 253555"/>
                    <a:gd name="connsiteX489" fmla="*/ 13830 w 534771"/>
                    <a:gd name="connsiteY489" fmla="*/ 67999 h 253555"/>
                    <a:gd name="connsiteX490" fmla="*/ 13830 w 534771"/>
                    <a:gd name="connsiteY490" fmla="*/ 67999 h 253555"/>
                    <a:gd name="connsiteX491" fmla="*/ 13830 w 534771"/>
                    <a:gd name="connsiteY491" fmla="*/ 66846 h 253555"/>
                    <a:gd name="connsiteX492" fmla="*/ 13830 w 534771"/>
                    <a:gd name="connsiteY492" fmla="*/ 71457 h 253555"/>
                    <a:gd name="connsiteX493" fmla="*/ 13830 w 534771"/>
                    <a:gd name="connsiteY493" fmla="*/ 71457 h 253555"/>
                    <a:gd name="connsiteX494" fmla="*/ 13830 w 534771"/>
                    <a:gd name="connsiteY494" fmla="*/ 71457 h 253555"/>
                    <a:gd name="connsiteX495" fmla="*/ 13830 w 534771"/>
                    <a:gd name="connsiteY495" fmla="*/ 71457 h 253555"/>
                    <a:gd name="connsiteX496" fmla="*/ 13830 w 534771"/>
                    <a:gd name="connsiteY496" fmla="*/ 71457 h 253555"/>
                    <a:gd name="connsiteX497" fmla="*/ 13830 w 534771"/>
                    <a:gd name="connsiteY497" fmla="*/ 71457 h 253555"/>
                    <a:gd name="connsiteX498" fmla="*/ 13830 w 534771"/>
                    <a:gd name="connsiteY498" fmla="*/ 71457 h 253555"/>
                    <a:gd name="connsiteX499" fmla="*/ 13830 w 534771"/>
                    <a:gd name="connsiteY499" fmla="*/ 71457 h 253555"/>
                    <a:gd name="connsiteX500" fmla="*/ 13830 w 534771"/>
                    <a:gd name="connsiteY500" fmla="*/ 71457 h 253555"/>
                    <a:gd name="connsiteX501" fmla="*/ 13830 w 534771"/>
                    <a:gd name="connsiteY501" fmla="*/ 71457 h 253555"/>
                    <a:gd name="connsiteX502" fmla="*/ 32271 w 534771"/>
                    <a:gd name="connsiteY502" fmla="*/ 81829 h 253555"/>
                    <a:gd name="connsiteX503" fmla="*/ 33423 w 534771"/>
                    <a:gd name="connsiteY503" fmla="*/ 81829 h 253555"/>
                    <a:gd name="connsiteX504" fmla="*/ 33423 w 534771"/>
                    <a:gd name="connsiteY504" fmla="*/ 81829 h 253555"/>
                    <a:gd name="connsiteX505" fmla="*/ 33423 w 534771"/>
                    <a:gd name="connsiteY505" fmla="*/ 81829 h 253555"/>
                    <a:gd name="connsiteX506" fmla="*/ 33423 w 534771"/>
                    <a:gd name="connsiteY506" fmla="*/ 81829 h 253555"/>
                    <a:gd name="connsiteX507" fmla="*/ 33423 w 534771"/>
                    <a:gd name="connsiteY507" fmla="*/ 81829 h 253555"/>
                    <a:gd name="connsiteX508" fmla="*/ 33423 w 534771"/>
                    <a:gd name="connsiteY508" fmla="*/ 81829 h 253555"/>
                    <a:gd name="connsiteX509" fmla="*/ 33423 w 534771"/>
                    <a:gd name="connsiteY509" fmla="*/ 81829 h 253555"/>
                    <a:gd name="connsiteX510" fmla="*/ 33423 w 534771"/>
                    <a:gd name="connsiteY510" fmla="*/ 81829 h 253555"/>
                    <a:gd name="connsiteX511" fmla="*/ 33423 w 534771"/>
                    <a:gd name="connsiteY511" fmla="*/ 81829 h 253555"/>
                    <a:gd name="connsiteX512" fmla="*/ 33423 w 534771"/>
                    <a:gd name="connsiteY512" fmla="*/ 81829 h 253555"/>
                    <a:gd name="connsiteX513" fmla="*/ 33423 w 534771"/>
                    <a:gd name="connsiteY513" fmla="*/ 81829 h 253555"/>
                    <a:gd name="connsiteX514" fmla="*/ 33423 w 534771"/>
                    <a:gd name="connsiteY514" fmla="*/ 81829 h 253555"/>
                    <a:gd name="connsiteX515" fmla="*/ 33423 w 534771"/>
                    <a:gd name="connsiteY515" fmla="*/ 81829 h 253555"/>
                    <a:gd name="connsiteX516" fmla="*/ 33423 w 534771"/>
                    <a:gd name="connsiteY516" fmla="*/ 81829 h 253555"/>
                    <a:gd name="connsiteX517" fmla="*/ 33423 w 534771"/>
                    <a:gd name="connsiteY517" fmla="*/ 81829 h 253555"/>
                    <a:gd name="connsiteX518" fmla="*/ 34576 w 534771"/>
                    <a:gd name="connsiteY518" fmla="*/ 80677 h 253555"/>
                    <a:gd name="connsiteX519" fmla="*/ 34576 w 534771"/>
                    <a:gd name="connsiteY519" fmla="*/ 84134 h 253555"/>
                    <a:gd name="connsiteX520" fmla="*/ 34576 w 534771"/>
                    <a:gd name="connsiteY520" fmla="*/ 84134 h 253555"/>
                    <a:gd name="connsiteX521" fmla="*/ 34576 w 534771"/>
                    <a:gd name="connsiteY521" fmla="*/ 84134 h 253555"/>
                    <a:gd name="connsiteX522" fmla="*/ 34576 w 534771"/>
                    <a:gd name="connsiteY522" fmla="*/ 84134 h 253555"/>
                    <a:gd name="connsiteX523" fmla="*/ 34576 w 534771"/>
                    <a:gd name="connsiteY523" fmla="*/ 84134 h 253555"/>
                    <a:gd name="connsiteX524" fmla="*/ 34576 w 534771"/>
                    <a:gd name="connsiteY524" fmla="*/ 84134 h 253555"/>
                    <a:gd name="connsiteX525" fmla="*/ 34576 w 534771"/>
                    <a:gd name="connsiteY525" fmla="*/ 84134 h 253555"/>
                    <a:gd name="connsiteX526" fmla="*/ 34576 w 534771"/>
                    <a:gd name="connsiteY526" fmla="*/ 84134 h 253555"/>
                    <a:gd name="connsiteX527" fmla="*/ 34576 w 534771"/>
                    <a:gd name="connsiteY527" fmla="*/ 84134 h 253555"/>
                    <a:gd name="connsiteX528" fmla="*/ 34576 w 534771"/>
                    <a:gd name="connsiteY528" fmla="*/ 84134 h 253555"/>
                    <a:gd name="connsiteX529" fmla="*/ 34576 w 534771"/>
                    <a:gd name="connsiteY529" fmla="*/ 84134 h 253555"/>
                    <a:gd name="connsiteX530" fmla="*/ 53016 w 534771"/>
                    <a:gd name="connsiteY530" fmla="*/ 94507 h 253555"/>
                    <a:gd name="connsiteX531" fmla="*/ 54168 w 534771"/>
                    <a:gd name="connsiteY531" fmla="*/ 94507 h 253555"/>
                    <a:gd name="connsiteX532" fmla="*/ 54168 w 534771"/>
                    <a:gd name="connsiteY532" fmla="*/ 94507 h 253555"/>
                    <a:gd name="connsiteX533" fmla="*/ 54168 w 534771"/>
                    <a:gd name="connsiteY533" fmla="*/ 94507 h 253555"/>
                    <a:gd name="connsiteX534" fmla="*/ 54168 w 534771"/>
                    <a:gd name="connsiteY534" fmla="*/ 94507 h 253555"/>
                    <a:gd name="connsiteX535" fmla="*/ 54168 w 534771"/>
                    <a:gd name="connsiteY535" fmla="*/ 94507 h 253555"/>
                    <a:gd name="connsiteX536" fmla="*/ 54168 w 534771"/>
                    <a:gd name="connsiteY536" fmla="*/ 94507 h 253555"/>
                    <a:gd name="connsiteX537" fmla="*/ 54168 w 534771"/>
                    <a:gd name="connsiteY537" fmla="*/ 94507 h 253555"/>
                    <a:gd name="connsiteX538" fmla="*/ 54168 w 534771"/>
                    <a:gd name="connsiteY538" fmla="*/ 94507 h 253555"/>
                    <a:gd name="connsiteX539" fmla="*/ 54168 w 534771"/>
                    <a:gd name="connsiteY539" fmla="*/ 94507 h 253555"/>
                    <a:gd name="connsiteX540" fmla="*/ 54168 w 534771"/>
                    <a:gd name="connsiteY540" fmla="*/ 94507 h 253555"/>
                    <a:gd name="connsiteX541" fmla="*/ 54168 w 534771"/>
                    <a:gd name="connsiteY541" fmla="*/ 94507 h 253555"/>
                    <a:gd name="connsiteX542" fmla="*/ 54168 w 534771"/>
                    <a:gd name="connsiteY542" fmla="*/ 94507 h 253555"/>
                    <a:gd name="connsiteX543" fmla="*/ 54168 w 534771"/>
                    <a:gd name="connsiteY543" fmla="*/ 94507 h 253555"/>
                    <a:gd name="connsiteX544" fmla="*/ 54168 w 534771"/>
                    <a:gd name="connsiteY544" fmla="*/ 94507 h 253555"/>
                    <a:gd name="connsiteX545" fmla="*/ 54168 w 534771"/>
                    <a:gd name="connsiteY545" fmla="*/ 94507 h 253555"/>
                    <a:gd name="connsiteX546" fmla="*/ 54168 w 534771"/>
                    <a:gd name="connsiteY546" fmla="*/ 94507 h 253555"/>
                    <a:gd name="connsiteX547" fmla="*/ 54168 w 534771"/>
                    <a:gd name="connsiteY547" fmla="*/ 94507 h 253555"/>
                    <a:gd name="connsiteX548" fmla="*/ 56474 w 534771"/>
                    <a:gd name="connsiteY548" fmla="*/ 93354 h 253555"/>
                    <a:gd name="connsiteX549" fmla="*/ 56474 w 534771"/>
                    <a:gd name="connsiteY549" fmla="*/ 97965 h 253555"/>
                    <a:gd name="connsiteX550" fmla="*/ 56474 w 534771"/>
                    <a:gd name="connsiteY550" fmla="*/ 97965 h 253555"/>
                    <a:gd name="connsiteX551" fmla="*/ 56474 w 534771"/>
                    <a:gd name="connsiteY551" fmla="*/ 97965 h 253555"/>
                    <a:gd name="connsiteX552" fmla="*/ 56474 w 534771"/>
                    <a:gd name="connsiteY552" fmla="*/ 97965 h 253555"/>
                    <a:gd name="connsiteX553" fmla="*/ 56474 w 534771"/>
                    <a:gd name="connsiteY553" fmla="*/ 97965 h 253555"/>
                    <a:gd name="connsiteX554" fmla="*/ 56474 w 534771"/>
                    <a:gd name="connsiteY554" fmla="*/ 97965 h 253555"/>
                    <a:gd name="connsiteX555" fmla="*/ 56474 w 534771"/>
                    <a:gd name="connsiteY555" fmla="*/ 97965 h 253555"/>
                    <a:gd name="connsiteX556" fmla="*/ 56474 w 534771"/>
                    <a:gd name="connsiteY556" fmla="*/ 97965 h 253555"/>
                    <a:gd name="connsiteX557" fmla="*/ 56474 w 534771"/>
                    <a:gd name="connsiteY557" fmla="*/ 97965 h 253555"/>
                    <a:gd name="connsiteX558" fmla="*/ 56474 w 534771"/>
                    <a:gd name="connsiteY558" fmla="*/ 97965 h 253555"/>
                    <a:gd name="connsiteX559" fmla="*/ 74914 w 534771"/>
                    <a:gd name="connsiteY559" fmla="*/ 108337 h 253555"/>
                    <a:gd name="connsiteX560" fmla="*/ 76066 w 534771"/>
                    <a:gd name="connsiteY560" fmla="*/ 108337 h 253555"/>
                    <a:gd name="connsiteX561" fmla="*/ 76066 w 534771"/>
                    <a:gd name="connsiteY561" fmla="*/ 108337 h 253555"/>
                    <a:gd name="connsiteX562" fmla="*/ 76066 w 534771"/>
                    <a:gd name="connsiteY562" fmla="*/ 108337 h 253555"/>
                    <a:gd name="connsiteX563" fmla="*/ 76066 w 534771"/>
                    <a:gd name="connsiteY563" fmla="*/ 108337 h 253555"/>
                    <a:gd name="connsiteX564" fmla="*/ 76066 w 534771"/>
                    <a:gd name="connsiteY564" fmla="*/ 108337 h 253555"/>
                    <a:gd name="connsiteX565" fmla="*/ 76066 w 534771"/>
                    <a:gd name="connsiteY565" fmla="*/ 108337 h 253555"/>
                    <a:gd name="connsiteX566" fmla="*/ 76066 w 534771"/>
                    <a:gd name="connsiteY566" fmla="*/ 108337 h 253555"/>
                    <a:gd name="connsiteX567" fmla="*/ 76066 w 534771"/>
                    <a:gd name="connsiteY567" fmla="*/ 108337 h 253555"/>
                    <a:gd name="connsiteX568" fmla="*/ 76066 w 534771"/>
                    <a:gd name="connsiteY568" fmla="*/ 108337 h 253555"/>
                    <a:gd name="connsiteX569" fmla="*/ 76066 w 534771"/>
                    <a:gd name="connsiteY569" fmla="*/ 108337 h 253555"/>
                    <a:gd name="connsiteX570" fmla="*/ 76066 w 534771"/>
                    <a:gd name="connsiteY570" fmla="*/ 108337 h 253555"/>
                    <a:gd name="connsiteX571" fmla="*/ 76066 w 534771"/>
                    <a:gd name="connsiteY571" fmla="*/ 108337 h 253555"/>
                    <a:gd name="connsiteX572" fmla="*/ 76066 w 534771"/>
                    <a:gd name="connsiteY572" fmla="*/ 108337 h 253555"/>
                    <a:gd name="connsiteX573" fmla="*/ 76066 w 534771"/>
                    <a:gd name="connsiteY573" fmla="*/ 108337 h 253555"/>
                    <a:gd name="connsiteX574" fmla="*/ 76066 w 534771"/>
                    <a:gd name="connsiteY574" fmla="*/ 108337 h 253555"/>
                    <a:gd name="connsiteX575" fmla="*/ 77219 w 534771"/>
                    <a:gd name="connsiteY575" fmla="*/ 107185 h 253555"/>
                    <a:gd name="connsiteX576" fmla="*/ 77219 w 534771"/>
                    <a:gd name="connsiteY576" fmla="*/ 110642 h 253555"/>
                    <a:gd name="connsiteX577" fmla="*/ 77219 w 534771"/>
                    <a:gd name="connsiteY577" fmla="*/ 110642 h 253555"/>
                    <a:gd name="connsiteX578" fmla="*/ 77219 w 534771"/>
                    <a:gd name="connsiteY578" fmla="*/ 110642 h 253555"/>
                    <a:gd name="connsiteX579" fmla="*/ 77219 w 534771"/>
                    <a:gd name="connsiteY579" fmla="*/ 110642 h 253555"/>
                    <a:gd name="connsiteX580" fmla="*/ 77219 w 534771"/>
                    <a:gd name="connsiteY580" fmla="*/ 110642 h 253555"/>
                    <a:gd name="connsiteX581" fmla="*/ 77219 w 534771"/>
                    <a:gd name="connsiteY581" fmla="*/ 110642 h 253555"/>
                    <a:gd name="connsiteX582" fmla="*/ 77219 w 534771"/>
                    <a:gd name="connsiteY582" fmla="*/ 110642 h 253555"/>
                    <a:gd name="connsiteX583" fmla="*/ 77219 w 534771"/>
                    <a:gd name="connsiteY583" fmla="*/ 110642 h 253555"/>
                    <a:gd name="connsiteX584" fmla="*/ 77219 w 534771"/>
                    <a:gd name="connsiteY584" fmla="*/ 110642 h 253555"/>
                    <a:gd name="connsiteX585" fmla="*/ 77219 w 534771"/>
                    <a:gd name="connsiteY585" fmla="*/ 110642 h 253555"/>
                    <a:gd name="connsiteX586" fmla="*/ 77219 w 534771"/>
                    <a:gd name="connsiteY586" fmla="*/ 110642 h 253555"/>
                    <a:gd name="connsiteX587" fmla="*/ 95659 w 534771"/>
                    <a:gd name="connsiteY587" fmla="*/ 121015 h 253555"/>
                    <a:gd name="connsiteX588" fmla="*/ 96812 w 534771"/>
                    <a:gd name="connsiteY588" fmla="*/ 121015 h 253555"/>
                    <a:gd name="connsiteX589" fmla="*/ 96812 w 534771"/>
                    <a:gd name="connsiteY589" fmla="*/ 121015 h 253555"/>
                    <a:gd name="connsiteX590" fmla="*/ 96812 w 534771"/>
                    <a:gd name="connsiteY590" fmla="*/ 121015 h 253555"/>
                    <a:gd name="connsiteX591" fmla="*/ 96812 w 534771"/>
                    <a:gd name="connsiteY591" fmla="*/ 121015 h 253555"/>
                    <a:gd name="connsiteX592" fmla="*/ 97965 w 534771"/>
                    <a:gd name="connsiteY592" fmla="*/ 121015 h 253555"/>
                    <a:gd name="connsiteX593" fmla="*/ 97965 w 534771"/>
                    <a:gd name="connsiteY593" fmla="*/ 121015 h 253555"/>
                    <a:gd name="connsiteX594" fmla="*/ 97965 w 534771"/>
                    <a:gd name="connsiteY594" fmla="*/ 121015 h 253555"/>
                    <a:gd name="connsiteX595" fmla="*/ 97965 w 534771"/>
                    <a:gd name="connsiteY595" fmla="*/ 121015 h 253555"/>
                    <a:gd name="connsiteX596" fmla="*/ 97965 w 534771"/>
                    <a:gd name="connsiteY596" fmla="*/ 121015 h 253555"/>
                    <a:gd name="connsiteX597" fmla="*/ 97965 w 534771"/>
                    <a:gd name="connsiteY597" fmla="*/ 121015 h 253555"/>
                    <a:gd name="connsiteX598" fmla="*/ 97965 w 534771"/>
                    <a:gd name="connsiteY598" fmla="*/ 121015 h 253555"/>
                    <a:gd name="connsiteX599" fmla="*/ 97965 w 534771"/>
                    <a:gd name="connsiteY599" fmla="*/ 121015 h 253555"/>
                    <a:gd name="connsiteX600" fmla="*/ 97965 w 534771"/>
                    <a:gd name="connsiteY600" fmla="*/ 121015 h 253555"/>
                    <a:gd name="connsiteX601" fmla="*/ 97965 w 534771"/>
                    <a:gd name="connsiteY601" fmla="*/ 121015 h 253555"/>
                    <a:gd name="connsiteX602" fmla="*/ 97965 w 534771"/>
                    <a:gd name="connsiteY602" fmla="*/ 121015 h 253555"/>
                    <a:gd name="connsiteX603" fmla="*/ 97965 w 534771"/>
                    <a:gd name="connsiteY603" fmla="*/ 121015 h 253555"/>
                    <a:gd name="connsiteX604" fmla="*/ 97965 w 534771"/>
                    <a:gd name="connsiteY604" fmla="*/ 121015 h 253555"/>
                    <a:gd name="connsiteX605" fmla="*/ 99117 w 534771"/>
                    <a:gd name="connsiteY605" fmla="*/ 119862 h 253555"/>
                    <a:gd name="connsiteX606" fmla="*/ 99117 w 534771"/>
                    <a:gd name="connsiteY606" fmla="*/ 123320 h 253555"/>
                    <a:gd name="connsiteX607" fmla="*/ 99117 w 534771"/>
                    <a:gd name="connsiteY607" fmla="*/ 123320 h 253555"/>
                    <a:gd name="connsiteX608" fmla="*/ 99117 w 534771"/>
                    <a:gd name="connsiteY608" fmla="*/ 123320 h 253555"/>
                    <a:gd name="connsiteX609" fmla="*/ 99117 w 534771"/>
                    <a:gd name="connsiteY609" fmla="*/ 123320 h 253555"/>
                    <a:gd name="connsiteX610" fmla="*/ 99117 w 534771"/>
                    <a:gd name="connsiteY610" fmla="*/ 123320 h 253555"/>
                    <a:gd name="connsiteX611" fmla="*/ 99117 w 534771"/>
                    <a:gd name="connsiteY611" fmla="*/ 123320 h 253555"/>
                    <a:gd name="connsiteX612" fmla="*/ 99117 w 534771"/>
                    <a:gd name="connsiteY612" fmla="*/ 123320 h 253555"/>
                    <a:gd name="connsiteX613" fmla="*/ 99117 w 534771"/>
                    <a:gd name="connsiteY613" fmla="*/ 123320 h 253555"/>
                    <a:gd name="connsiteX614" fmla="*/ 99117 w 534771"/>
                    <a:gd name="connsiteY614" fmla="*/ 123320 h 253555"/>
                    <a:gd name="connsiteX615" fmla="*/ 99117 w 534771"/>
                    <a:gd name="connsiteY615" fmla="*/ 123320 h 253555"/>
                    <a:gd name="connsiteX616" fmla="*/ 99117 w 534771"/>
                    <a:gd name="connsiteY616" fmla="*/ 123320 h 253555"/>
                    <a:gd name="connsiteX617" fmla="*/ 223590 w 534771"/>
                    <a:gd name="connsiteY617" fmla="*/ 192472 h 253555"/>
                    <a:gd name="connsiteX618" fmla="*/ 224742 w 534771"/>
                    <a:gd name="connsiteY618" fmla="*/ 192472 h 253555"/>
                    <a:gd name="connsiteX619" fmla="*/ 224742 w 534771"/>
                    <a:gd name="connsiteY619" fmla="*/ 192472 h 253555"/>
                    <a:gd name="connsiteX620" fmla="*/ 224742 w 534771"/>
                    <a:gd name="connsiteY620" fmla="*/ 192472 h 253555"/>
                    <a:gd name="connsiteX621" fmla="*/ 224742 w 534771"/>
                    <a:gd name="connsiteY621" fmla="*/ 192472 h 253555"/>
                    <a:gd name="connsiteX622" fmla="*/ 224742 w 534771"/>
                    <a:gd name="connsiteY622" fmla="*/ 192472 h 253555"/>
                    <a:gd name="connsiteX623" fmla="*/ 224742 w 534771"/>
                    <a:gd name="connsiteY623" fmla="*/ 192472 h 253555"/>
                    <a:gd name="connsiteX624" fmla="*/ 224742 w 534771"/>
                    <a:gd name="connsiteY624" fmla="*/ 192472 h 253555"/>
                    <a:gd name="connsiteX625" fmla="*/ 224742 w 534771"/>
                    <a:gd name="connsiteY625" fmla="*/ 192472 h 253555"/>
                    <a:gd name="connsiteX626" fmla="*/ 224742 w 534771"/>
                    <a:gd name="connsiteY626" fmla="*/ 192472 h 253555"/>
                    <a:gd name="connsiteX627" fmla="*/ 224742 w 534771"/>
                    <a:gd name="connsiteY627" fmla="*/ 192472 h 253555"/>
                    <a:gd name="connsiteX628" fmla="*/ 224742 w 534771"/>
                    <a:gd name="connsiteY628" fmla="*/ 192472 h 253555"/>
                    <a:gd name="connsiteX629" fmla="*/ 224742 w 534771"/>
                    <a:gd name="connsiteY629" fmla="*/ 192472 h 253555"/>
                    <a:gd name="connsiteX630" fmla="*/ 224742 w 534771"/>
                    <a:gd name="connsiteY630" fmla="*/ 192472 h 253555"/>
                    <a:gd name="connsiteX631" fmla="*/ 224742 w 534771"/>
                    <a:gd name="connsiteY631" fmla="*/ 192472 h 253555"/>
                    <a:gd name="connsiteX632" fmla="*/ 225895 w 534771"/>
                    <a:gd name="connsiteY632" fmla="*/ 192472 h 253555"/>
                    <a:gd name="connsiteX633" fmla="*/ 227047 w 534771"/>
                    <a:gd name="connsiteY633" fmla="*/ 191319 h 253555"/>
                    <a:gd name="connsiteX634" fmla="*/ 227047 w 534771"/>
                    <a:gd name="connsiteY634" fmla="*/ 194776 h 253555"/>
                    <a:gd name="connsiteX635" fmla="*/ 227047 w 534771"/>
                    <a:gd name="connsiteY635" fmla="*/ 194776 h 253555"/>
                    <a:gd name="connsiteX636" fmla="*/ 227047 w 534771"/>
                    <a:gd name="connsiteY636" fmla="*/ 194776 h 253555"/>
                    <a:gd name="connsiteX637" fmla="*/ 227047 w 534771"/>
                    <a:gd name="connsiteY637" fmla="*/ 194776 h 253555"/>
                    <a:gd name="connsiteX638" fmla="*/ 227047 w 534771"/>
                    <a:gd name="connsiteY638" fmla="*/ 194776 h 253555"/>
                    <a:gd name="connsiteX639" fmla="*/ 227047 w 534771"/>
                    <a:gd name="connsiteY639" fmla="*/ 194776 h 253555"/>
                    <a:gd name="connsiteX640" fmla="*/ 227047 w 534771"/>
                    <a:gd name="connsiteY640" fmla="*/ 194776 h 253555"/>
                    <a:gd name="connsiteX641" fmla="*/ 227047 w 534771"/>
                    <a:gd name="connsiteY641" fmla="*/ 194776 h 253555"/>
                    <a:gd name="connsiteX642" fmla="*/ 227047 w 534771"/>
                    <a:gd name="connsiteY642" fmla="*/ 194776 h 253555"/>
                    <a:gd name="connsiteX643" fmla="*/ 227047 w 534771"/>
                    <a:gd name="connsiteY643" fmla="*/ 194776 h 253555"/>
                    <a:gd name="connsiteX644" fmla="*/ 245488 w 534771"/>
                    <a:gd name="connsiteY644" fmla="*/ 205149 h 253555"/>
                    <a:gd name="connsiteX645" fmla="*/ 246640 w 534771"/>
                    <a:gd name="connsiteY645" fmla="*/ 205149 h 253555"/>
                    <a:gd name="connsiteX646" fmla="*/ 246640 w 534771"/>
                    <a:gd name="connsiteY646" fmla="*/ 205149 h 253555"/>
                    <a:gd name="connsiteX647" fmla="*/ 246640 w 534771"/>
                    <a:gd name="connsiteY647" fmla="*/ 205149 h 253555"/>
                    <a:gd name="connsiteX648" fmla="*/ 246640 w 534771"/>
                    <a:gd name="connsiteY648" fmla="*/ 205149 h 253555"/>
                    <a:gd name="connsiteX649" fmla="*/ 246640 w 534771"/>
                    <a:gd name="connsiteY649" fmla="*/ 205149 h 253555"/>
                    <a:gd name="connsiteX650" fmla="*/ 246640 w 534771"/>
                    <a:gd name="connsiteY650" fmla="*/ 205149 h 253555"/>
                    <a:gd name="connsiteX651" fmla="*/ 246640 w 534771"/>
                    <a:gd name="connsiteY651" fmla="*/ 205149 h 253555"/>
                    <a:gd name="connsiteX652" fmla="*/ 246640 w 534771"/>
                    <a:gd name="connsiteY652" fmla="*/ 205149 h 253555"/>
                    <a:gd name="connsiteX653" fmla="*/ 246640 w 534771"/>
                    <a:gd name="connsiteY653" fmla="*/ 205149 h 253555"/>
                    <a:gd name="connsiteX654" fmla="*/ 246640 w 534771"/>
                    <a:gd name="connsiteY654" fmla="*/ 205149 h 253555"/>
                    <a:gd name="connsiteX655" fmla="*/ 246640 w 534771"/>
                    <a:gd name="connsiteY655" fmla="*/ 205149 h 253555"/>
                    <a:gd name="connsiteX656" fmla="*/ 246640 w 534771"/>
                    <a:gd name="connsiteY656" fmla="*/ 205149 h 253555"/>
                    <a:gd name="connsiteX657" fmla="*/ 246640 w 534771"/>
                    <a:gd name="connsiteY657" fmla="*/ 205149 h 253555"/>
                    <a:gd name="connsiteX658" fmla="*/ 246640 w 534771"/>
                    <a:gd name="connsiteY658" fmla="*/ 205149 h 253555"/>
                    <a:gd name="connsiteX659" fmla="*/ 246640 w 534771"/>
                    <a:gd name="connsiteY659" fmla="*/ 205149 h 253555"/>
                    <a:gd name="connsiteX660" fmla="*/ 246640 w 534771"/>
                    <a:gd name="connsiteY660" fmla="*/ 205149 h 253555"/>
                    <a:gd name="connsiteX661" fmla="*/ 247793 w 534771"/>
                    <a:gd name="connsiteY661" fmla="*/ 203997 h 253555"/>
                    <a:gd name="connsiteX662" fmla="*/ 247793 w 534771"/>
                    <a:gd name="connsiteY662" fmla="*/ 207455 h 253555"/>
                    <a:gd name="connsiteX663" fmla="*/ 247793 w 534771"/>
                    <a:gd name="connsiteY663" fmla="*/ 207455 h 253555"/>
                    <a:gd name="connsiteX664" fmla="*/ 247793 w 534771"/>
                    <a:gd name="connsiteY664" fmla="*/ 207455 h 253555"/>
                    <a:gd name="connsiteX665" fmla="*/ 247793 w 534771"/>
                    <a:gd name="connsiteY665" fmla="*/ 207455 h 253555"/>
                    <a:gd name="connsiteX666" fmla="*/ 247793 w 534771"/>
                    <a:gd name="connsiteY666" fmla="*/ 207455 h 253555"/>
                    <a:gd name="connsiteX667" fmla="*/ 247793 w 534771"/>
                    <a:gd name="connsiteY667" fmla="*/ 207455 h 253555"/>
                    <a:gd name="connsiteX668" fmla="*/ 247793 w 534771"/>
                    <a:gd name="connsiteY668" fmla="*/ 207455 h 253555"/>
                    <a:gd name="connsiteX669" fmla="*/ 247793 w 534771"/>
                    <a:gd name="connsiteY669" fmla="*/ 207455 h 253555"/>
                    <a:gd name="connsiteX670" fmla="*/ 247793 w 534771"/>
                    <a:gd name="connsiteY670" fmla="*/ 207455 h 253555"/>
                    <a:gd name="connsiteX671" fmla="*/ 247793 w 534771"/>
                    <a:gd name="connsiteY671" fmla="*/ 207455 h 253555"/>
                    <a:gd name="connsiteX672" fmla="*/ 247793 w 534771"/>
                    <a:gd name="connsiteY672" fmla="*/ 207455 h 253555"/>
                    <a:gd name="connsiteX673" fmla="*/ 266233 w 534771"/>
                    <a:gd name="connsiteY673" fmla="*/ 217827 h 253555"/>
                    <a:gd name="connsiteX674" fmla="*/ 267386 w 534771"/>
                    <a:gd name="connsiteY674" fmla="*/ 217827 h 253555"/>
                    <a:gd name="connsiteX675" fmla="*/ 267386 w 534771"/>
                    <a:gd name="connsiteY675" fmla="*/ 217827 h 253555"/>
                    <a:gd name="connsiteX676" fmla="*/ 267386 w 534771"/>
                    <a:gd name="connsiteY676" fmla="*/ 217827 h 253555"/>
                    <a:gd name="connsiteX677" fmla="*/ 267386 w 534771"/>
                    <a:gd name="connsiteY677" fmla="*/ 217827 h 253555"/>
                    <a:gd name="connsiteX678" fmla="*/ 267386 w 534771"/>
                    <a:gd name="connsiteY678" fmla="*/ 217827 h 253555"/>
                    <a:gd name="connsiteX679" fmla="*/ 267386 w 534771"/>
                    <a:gd name="connsiteY679" fmla="*/ 217827 h 253555"/>
                    <a:gd name="connsiteX680" fmla="*/ 267386 w 534771"/>
                    <a:gd name="connsiteY680" fmla="*/ 217827 h 253555"/>
                    <a:gd name="connsiteX681" fmla="*/ 267386 w 534771"/>
                    <a:gd name="connsiteY681" fmla="*/ 217827 h 253555"/>
                    <a:gd name="connsiteX682" fmla="*/ 267386 w 534771"/>
                    <a:gd name="connsiteY682" fmla="*/ 217827 h 253555"/>
                    <a:gd name="connsiteX683" fmla="*/ 267386 w 534771"/>
                    <a:gd name="connsiteY683" fmla="*/ 217827 h 253555"/>
                    <a:gd name="connsiteX684" fmla="*/ 267386 w 534771"/>
                    <a:gd name="connsiteY684" fmla="*/ 217827 h 253555"/>
                    <a:gd name="connsiteX685" fmla="*/ 267386 w 534771"/>
                    <a:gd name="connsiteY685" fmla="*/ 217827 h 253555"/>
                    <a:gd name="connsiteX686" fmla="*/ 267386 w 534771"/>
                    <a:gd name="connsiteY686" fmla="*/ 217827 h 253555"/>
                    <a:gd name="connsiteX687" fmla="*/ 267386 w 534771"/>
                    <a:gd name="connsiteY687" fmla="*/ 217827 h 253555"/>
                    <a:gd name="connsiteX688" fmla="*/ 267386 w 534771"/>
                    <a:gd name="connsiteY688" fmla="*/ 217827 h 253555"/>
                    <a:gd name="connsiteX689" fmla="*/ 267386 w 534771"/>
                    <a:gd name="connsiteY689" fmla="*/ 217827 h 253555"/>
                    <a:gd name="connsiteX690" fmla="*/ 267386 w 534771"/>
                    <a:gd name="connsiteY690" fmla="*/ 217827 h 253555"/>
                    <a:gd name="connsiteX691" fmla="*/ 268538 w 534771"/>
                    <a:gd name="connsiteY691" fmla="*/ 216675 h 253555"/>
                    <a:gd name="connsiteX692" fmla="*/ 268538 w 534771"/>
                    <a:gd name="connsiteY692" fmla="*/ 220132 h 253555"/>
                    <a:gd name="connsiteX693" fmla="*/ 268538 w 534771"/>
                    <a:gd name="connsiteY693" fmla="*/ 220132 h 253555"/>
                    <a:gd name="connsiteX694" fmla="*/ 268538 w 534771"/>
                    <a:gd name="connsiteY694" fmla="*/ 220132 h 253555"/>
                    <a:gd name="connsiteX695" fmla="*/ 268538 w 534771"/>
                    <a:gd name="connsiteY695" fmla="*/ 220132 h 253555"/>
                    <a:gd name="connsiteX696" fmla="*/ 268538 w 534771"/>
                    <a:gd name="connsiteY696" fmla="*/ 220132 h 253555"/>
                    <a:gd name="connsiteX697" fmla="*/ 268538 w 534771"/>
                    <a:gd name="connsiteY697" fmla="*/ 220132 h 253555"/>
                    <a:gd name="connsiteX698" fmla="*/ 268538 w 534771"/>
                    <a:gd name="connsiteY698" fmla="*/ 220132 h 253555"/>
                    <a:gd name="connsiteX699" fmla="*/ 268538 w 534771"/>
                    <a:gd name="connsiteY699" fmla="*/ 220132 h 253555"/>
                    <a:gd name="connsiteX700" fmla="*/ 268538 w 534771"/>
                    <a:gd name="connsiteY700" fmla="*/ 220132 h 253555"/>
                    <a:gd name="connsiteX701" fmla="*/ 268538 w 534771"/>
                    <a:gd name="connsiteY701" fmla="*/ 220132 h 253555"/>
                    <a:gd name="connsiteX702" fmla="*/ 268538 w 534771"/>
                    <a:gd name="connsiteY702" fmla="*/ 220132 h 253555"/>
                    <a:gd name="connsiteX703" fmla="*/ 286979 w 534771"/>
                    <a:gd name="connsiteY703" fmla="*/ 230505 h 253555"/>
                    <a:gd name="connsiteX704" fmla="*/ 288131 w 534771"/>
                    <a:gd name="connsiteY704" fmla="*/ 230505 h 253555"/>
                    <a:gd name="connsiteX705" fmla="*/ 288131 w 534771"/>
                    <a:gd name="connsiteY705" fmla="*/ 230505 h 253555"/>
                    <a:gd name="connsiteX706" fmla="*/ 288131 w 534771"/>
                    <a:gd name="connsiteY706" fmla="*/ 230505 h 253555"/>
                    <a:gd name="connsiteX707" fmla="*/ 288131 w 534771"/>
                    <a:gd name="connsiteY707" fmla="*/ 230505 h 253555"/>
                    <a:gd name="connsiteX708" fmla="*/ 288131 w 534771"/>
                    <a:gd name="connsiteY708" fmla="*/ 230505 h 253555"/>
                    <a:gd name="connsiteX709" fmla="*/ 288131 w 534771"/>
                    <a:gd name="connsiteY709" fmla="*/ 230505 h 253555"/>
                    <a:gd name="connsiteX710" fmla="*/ 288131 w 534771"/>
                    <a:gd name="connsiteY710" fmla="*/ 230505 h 253555"/>
                    <a:gd name="connsiteX711" fmla="*/ 288131 w 534771"/>
                    <a:gd name="connsiteY711" fmla="*/ 230505 h 253555"/>
                    <a:gd name="connsiteX712" fmla="*/ 288131 w 534771"/>
                    <a:gd name="connsiteY712" fmla="*/ 230505 h 253555"/>
                    <a:gd name="connsiteX713" fmla="*/ 288131 w 534771"/>
                    <a:gd name="connsiteY713" fmla="*/ 230505 h 253555"/>
                    <a:gd name="connsiteX714" fmla="*/ 288131 w 534771"/>
                    <a:gd name="connsiteY714" fmla="*/ 230505 h 253555"/>
                    <a:gd name="connsiteX715" fmla="*/ 288131 w 534771"/>
                    <a:gd name="connsiteY715" fmla="*/ 230505 h 253555"/>
                    <a:gd name="connsiteX716" fmla="*/ 288131 w 534771"/>
                    <a:gd name="connsiteY716" fmla="*/ 230505 h 253555"/>
                    <a:gd name="connsiteX717" fmla="*/ 288131 w 534771"/>
                    <a:gd name="connsiteY717" fmla="*/ 230505 h 253555"/>
                    <a:gd name="connsiteX718" fmla="*/ 288131 w 534771"/>
                    <a:gd name="connsiteY718" fmla="*/ 230505 h 253555"/>
                    <a:gd name="connsiteX719" fmla="*/ 289284 w 534771"/>
                    <a:gd name="connsiteY719" fmla="*/ 229352 h 253555"/>
                    <a:gd name="connsiteX720" fmla="*/ 289284 w 534771"/>
                    <a:gd name="connsiteY720" fmla="*/ 232810 h 253555"/>
                    <a:gd name="connsiteX721" fmla="*/ 289284 w 534771"/>
                    <a:gd name="connsiteY721" fmla="*/ 232810 h 253555"/>
                    <a:gd name="connsiteX722" fmla="*/ 289284 w 534771"/>
                    <a:gd name="connsiteY722" fmla="*/ 232810 h 253555"/>
                    <a:gd name="connsiteX723" fmla="*/ 289284 w 534771"/>
                    <a:gd name="connsiteY723" fmla="*/ 232810 h 253555"/>
                    <a:gd name="connsiteX724" fmla="*/ 289284 w 534771"/>
                    <a:gd name="connsiteY724" fmla="*/ 232810 h 253555"/>
                    <a:gd name="connsiteX725" fmla="*/ 289284 w 534771"/>
                    <a:gd name="connsiteY725" fmla="*/ 232810 h 253555"/>
                    <a:gd name="connsiteX726" fmla="*/ 289284 w 534771"/>
                    <a:gd name="connsiteY726" fmla="*/ 232810 h 253555"/>
                    <a:gd name="connsiteX727" fmla="*/ 289284 w 534771"/>
                    <a:gd name="connsiteY727" fmla="*/ 232810 h 253555"/>
                    <a:gd name="connsiteX728" fmla="*/ 289284 w 534771"/>
                    <a:gd name="connsiteY728" fmla="*/ 232810 h 253555"/>
                    <a:gd name="connsiteX729" fmla="*/ 289284 w 534771"/>
                    <a:gd name="connsiteY729" fmla="*/ 232810 h 253555"/>
                    <a:gd name="connsiteX730" fmla="*/ 307724 w 534771"/>
                    <a:gd name="connsiteY730" fmla="*/ 243183 h 253555"/>
                    <a:gd name="connsiteX731" fmla="*/ 308877 w 534771"/>
                    <a:gd name="connsiteY731" fmla="*/ 243183 h 253555"/>
                    <a:gd name="connsiteX732" fmla="*/ 308877 w 534771"/>
                    <a:gd name="connsiteY732" fmla="*/ 243183 h 253555"/>
                    <a:gd name="connsiteX733" fmla="*/ 308877 w 534771"/>
                    <a:gd name="connsiteY733" fmla="*/ 243183 h 253555"/>
                    <a:gd name="connsiteX734" fmla="*/ 308877 w 534771"/>
                    <a:gd name="connsiteY734" fmla="*/ 243183 h 253555"/>
                    <a:gd name="connsiteX735" fmla="*/ 308877 w 534771"/>
                    <a:gd name="connsiteY735" fmla="*/ 243183 h 253555"/>
                    <a:gd name="connsiteX736" fmla="*/ 308877 w 534771"/>
                    <a:gd name="connsiteY736" fmla="*/ 243183 h 253555"/>
                    <a:gd name="connsiteX737" fmla="*/ 310029 w 534771"/>
                    <a:gd name="connsiteY737" fmla="*/ 243183 h 253555"/>
                    <a:gd name="connsiteX738" fmla="*/ 310029 w 534771"/>
                    <a:gd name="connsiteY738" fmla="*/ 243183 h 253555"/>
                    <a:gd name="connsiteX739" fmla="*/ 310029 w 534771"/>
                    <a:gd name="connsiteY739" fmla="*/ 243183 h 253555"/>
                    <a:gd name="connsiteX740" fmla="*/ 310029 w 534771"/>
                    <a:gd name="connsiteY740" fmla="*/ 243183 h 253555"/>
                    <a:gd name="connsiteX741" fmla="*/ 310029 w 534771"/>
                    <a:gd name="connsiteY741" fmla="*/ 243183 h 253555"/>
                    <a:gd name="connsiteX742" fmla="*/ 310029 w 534771"/>
                    <a:gd name="connsiteY742" fmla="*/ 243183 h 253555"/>
                    <a:gd name="connsiteX743" fmla="*/ 310029 w 534771"/>
                    <a:gd name="connsiteY743" fmla="*/ 243183 h 253555"/>
                    <a:gd name="connsiteX744" fmla="*/ 310029 w 534771"/>
                    <a:gd name="connsiteY744" fmla="*/ 243183 h 253555"/>
                    <a:gd name="connsiteX745" fmla="*/ 311182 w 534771"/>
                    <a:gd name="connsiteY745" fmla="*/ 242030 h 253555"/>
                    <a:gd name="connsiteX746" fmla="*/ 311182 w 534771"/>
                    <a:gd name="connsiteY746" fmla="*/ 245488 h 253555"/>
                    <a:gd name="connsiteX747" fmla="*/ 311182 w 534771"/>
                    <a:gd name="connsiteY747" fmla="*/ 245488 h 253555"/>
                    <a:gd name="connsiteX748" fmla="*/ 311182 w 534771"/>
                    <a:gd name="connsiteY748" fmla="*/ 245488 h 253555"/>
                    <a:gd name="connsiteX749" fmla="*/ 311182 w 534771"/>
                    <a:gd name="connsiteY749" fmla="*/ 245488 h 253555"/>
                    <a:gd name="connsiteX750" fmla="*/ 311182 w 534771"/>
                    <a:gd name="connsiteY750" fmla="*/ 245488 h 253555"/>
                    <a:gd name="connsiteX751" fmla="*/ 311182 w 534771"/>
                    <a:gd name="connsiteY751" fmla="*/ 245488 h 253555"/>
                    <a:gd name="connsiteX752" fmla="*/ 311182 w 534771"/>
                    <a:gd name="connsiteY752" fmla="*/ 245488 h 253555"/>
                    <a:gd name="connsiteX753" fmla="*/ 311182 w 534771"/>
                    <a:gd name="connsiteY753" fmla="*/ 245488 h 253555"/>
                    <a:gd name="connsiteX754" fmla="*/ 311182 w 534771"/>
                    <a:gd name="connsiteY754" fmla="*/ 245488 h 253555"/>
                    <a:gd name="connsiteX755" fmla="*/ 311182 w 534771"/>
                    <a:gd name="connsiteY755" fmla="*/ 245488 h 253555"/>
                    <a:gd name="connsiteX756" fmla="*/ 325012 w 534771"/>
                    <a:gd name="connsiteY756" fmla="*/ 253556 h 253555"/>
                    <a:gd name="connsiteX757" fmla="*/ 326164 w 534771"/>
                    <a:gd name="connsiteY757" fmla="*/ 253556 h 253555"/>
                    <a:gd name="connsiteX758" fmla="*/ 326164 w 534771"/>
                    <a:gd name="connsiteY758" fmla="*/ 253556 h 253555"/>
                    <a:gd name="connsiteX759" fmla="*/ 326164 w 534771"/>
                    <a:gd name="connsiteY759" fmla="*/ 253556 h 253555"/>
                    <a:gd name="connsiteX760" fmla="*/ 326164 w 534771"/>
                    <a:gd name="connsiteY760" fmla="*/ 253556 h 253555"/>
                    <a:gd name="connsiteX761" fmla="*/ 326164 w 534771"/>
                    <a:gd name="connsiteY761" fmla="*/ 253556 h 253555"/>
                    <a:gd name="connsiteX762" fmla="*/ 326164 w 534771"/>
                    <a:gd name="connsiteY762" fmla="*/ 253556 h 253555"/>
                    <a:gd name="connsiteX763" fmla="*/ 326164 w 534771"/>
                    <a:gd name="connsiteY763" fmla="*/ 253556 h 253555"/>
                    <a:gd name="connsiteX764" fmla="*/ 326164 w 534771"/>
                    <a:gd name="connsiteY764" fmla="*/ 253556 h 253555"/>
                    <a:gd name="connsiteX765" fmla="*/ 326164 w 534771"/>
                    <a:gd name="connsiteY765" fmla="*/ 253556 h 253555"/>
                    <a:gd name="connsiteX766" fmla="*/ 326164 w 534771"/>
                    <a:gd name="connsiteY766" fmla="*/ 253556 h 253555"/>
                    <a:gd name="connsiteX767" fmla="*/ 326164 w 534771"/>
                    <a:gd name="connsiteY767" fmla="*/ 253556 h 253555"/>
                    <a:gd name="connsiteX768" fmla="*/ 326164 w 534771"/>
                    <a:gd name="connsiteY768" fmla="*/ 253556 h 253555"/>
                    <a:gd name="connsiteX769" fmla="*/ 326164 w 534771"/>
                    <a:gd name="connsiteY769" fmla="*/ 253556 h 253555"/>
                    <a:gd name="connsiteX770" fmla="*/ 326164 w 534771"/>
                    <a:gd name="connsiteY770" fmla="*/ 253556 h 253555"/>
                    <a:gd name="connsiteX771" fmla="*/ 326164 w 534771"/>
                    <a:gd name="connsiteY771" fmla="*/ 253556 h 253555"/>
                    <a:gd name="connsiteX772" fmla="*/ 326164 w 534771"/>
                    <a:gd name="connsiteY772" fmla="*/ 253556 h 253555"/>
                    <a:gd name="connsiteX773" fmla="*/ 341147 w 534771"/>
                    <a:gd name="connsiteY773" fmla="*/ 245488 h 253555"/>
                    <a:gd name="connsiteX774" fmla="*/ 342300 w 534771"/>
                    <a:gd name="connsiteY774" fmla="*/ 244335 h 253555"/>
                    <a:gd name="connsiteX775" fmla="*/ 342300 w 534771"/>
                    <a:gd name="connsiteY775" fmla="*/ 239725 h 253555"/>
                    <a:gd name="connsiteX776" fmla="*/ 342300 w 534771"/>
                    <a:gd name="connsiteY776" fmla="*/ 239725 h 253555"/>
                    <a:gd name="connsiteX777" fmla="*/ 342300 w 534771"/>
                    <a:gd name="connsiteY777" fmla="*/ 239725 h 253555"/>
                    <a:gd name="connsiteX778" fmla="*/ 342300 w 534771"/>
                    <a:gd name="connsiteY778" fmla="*/ 239725 h 253555"/>
                    <a:gd name="connsiteX779" fmla="*/ 342300 w 534771"/>
                    <a:gd name="connsiteY779" fmla="*/ 239725 h 253555"/>
                    <a:gd name="connsiteX780" fmla="*/ 342300 w 534771"/>
                    <a:gd name="connsiteY780" fmla="*/ 239725 h 253555"/>
                    <a:gd name="connsiteX781" fmla="*/ 342300 w 534771"/>
                    <a:gd name="connsiteY781" fmla="*/ 239725 h 253555"/>
                    <a:gd name="connsiteX782" fmla="*/ 342300 w 534771"/>
                    <a:gd name="connsiteY782" fmla="*/ 239725 h 253555"/>
                    <a:gd name="connsiteX783" fmla="*/ 357283 w 534771"/>
                    <a:gd name="connsiteY783" fmla="*/ 231657 h 253555"/>
                    <a:gd name="connsiteX784" fmla="*/ 358435 w 534771"/>
                    <a:gd name="connsiteY784" fmla="*/ 230505 h 253555"/>
                    <a:gd name="connsiteX785" fmla="*/ 358435 w 534771"/>
                    <a:gd name="connsiteY785" fmla="*/ 227048 h 253555"/>
                    <a:gd name="connsiteX786" fmla="*/ 364198 w 534771"/>
                    <a:gd name="connsiteY786" fmla="*/ 230505 h 253555"/>
                    <a:gd name="connsiteX787" fmla="*/ 365350 w 534771"/>
                    <a:gd name="connsiteY787" fmla="*/ 230505 h 253555"/>
                    <a:gd name="connsiteX788" fmla="*/ 365350 w 534771"/>
                    <a:gd name="connsiteY788" fmla="*/ 230505 h 253555"/>
                    <a:gd name="connsiteX789" fmla="*/ 365350 w 534771"/>
                    <a:gd name="connsiteY789" fmla="*/ 230505 h 253555"/>
                    <a:gd name="connsiteX790" fmla="*/ 365350 w 534771"/>
                    <a:gd name="connsiteY790" fmla="*/ 230505 h 253555"/>
                    <a:gd name="connsiteX791" fmla="*/ 365350 w 534771"/>
                    <a:gd name="connsiteY791" fmla="*/ 230505 h 253555"/>
                    <a:gd name="connsiteX792" fmla="*/ 365350 w 534771"/>
                    <a:gd name="connsiteY792" fmla="*/ 230505 h 253555"/>
                    <a:gd name="connsiteX793" fmla="*/ 365350 w 534771"/>
                    <a:gd name="connsiteY793" fmla="*/ 230505 h 253555"/>
                    <a:gd name="connsiteX794" fmla="*/ 365350 w 534771"/>
                    <a:gd name="connsiteY794" fmla="*/ 230505 h 253555"/>
                    <a:gd name="connsiteX795" fmla="*/ 365350 w 534771"/>
                    <a:gd name="connsiteY795" fmla="*/ 230505 h 253555"/>
                    <a:gd name="connsiteX796" fmla="*/ 365350 w 534771"/>
                    <a:gd name="connsiteY796" fmla="*/ 230505 h 253555"/>
                    <a:gd name="connsiteX797" fmla="*/ 365350 w 534771"/>
                    <a:gd name="connsiteY797" fmla="*/ 230505 h 253555"/>
                    <a:gd name="connsiteX798" fmla="*/ 365350 w 534771"/>
                    <a:gd name="connsiteY798" fmla="*/ 230505 h 253555"/>
                    <a:gd name="connsiteX799" fmla="*/ 365350 w 534771"/>
                    <a:gd name="connsiteY799" fmla="*/ 230505 h 253555"/>
                    <a:gd name="connsiteX800" fmla="*/ 365350 w 534771"/>
                    <a:gd name="connsiteY800" fmla="*/ 230505 h 253555"/>
                    <a:gd name="connsiteX801" fmla="*/ 365350 w 534771"/>
                    <a:gd name="connsiteY801" fmla="*/ 230505 h 253555"/>
                    <a:gd name="connsiteX802" fmla="*/ 380333 w 534771"/>
                    <a:gd name="connsiteY802" fmla="*/ 222437 h 253555"/>
                    <a:gd name="connsiteX803" fmla="*/ 381486 w 534771"/>
                    <a:gd name="connsiteY803" fmla="*/ 221285 h 253555"/>
                    <a:gd name="connsiteX804" fmla="*/ 381486 w 534771"/>
                    <a:gd name="connsiteY804" fmla="*/ 217827 h 253555"/>
                    <a:gd name="connsiteX805" fmla="*/ 382638 w 534771"/>
                    <a:gd name="connsiteY805" fmla="*/ 218980 h 253555"/>
                    <a:gd name="connsiteX806" fmla="*/ 383791 w 534771"/>
                    <a:gd name="connsiteY806" fmla="*/ 218980 h 253555"/>
                    <a:gd name="connsiteX807" fmla="*/ 383791 w 534771"/>
                    <a:gd name="connsiteY807" fmla="*/ 218980 h 253555"/>
                    <a:gd name="connsiteX808" fmla="*/ 383791 w 534771"/>
                    <a:gd name="connsiteY808" fmla="*/ 218980 h 253555"/>
                    <a:gd name="connsiteX809" fmla="*/ 383791 w 534771"/>
                    <a:gd name="connsiteY809" fmla="*/ 218980 h 253555"/>
                    <a:gd name="connsiteX810" fmla="*/ 383791 w 534771"/>
                    <a:gd name="connsiteY810" fmla="*/ 218980 h 253555"/>
                    <a:gd name="connsiteX811" fmla="*/ 383791 w 534771"/>
                    <a:gd name="connsiteY811" fmla="*/ 218980 h 253555"/>
                    <a:gd name="connsiteX812" fmla="*/ 383791 w 534771"/>
                    <a:gd name="connsiteY812" fmla="*/ 218980 h 253555"/>
                    <a:gd name="connsiteX813" fmla="*/ 383791 w 534771"/>
                    <a:gd name="connsiteY813" fmla="*/ 218980 h 253555"/>
                    <a:gd name="connsiteX814" fmla="*/ 383791 w 534771"/>
                    <a:gd name="connsiteY814" fmla="*/ 218980 h 253555"/>
                    <a:gd name="connsiteX815" fmla="*/ 383791 w 534771"/>
                    <a:gd name="connsiteY815" fmla="*/ 218980 h 253555"/>
                    <a:gd name="connsiteX816" fmla="*/ 383791 w 534771"/>
                    <a:gd name="connsiteY816" fmla="*/ 218980 h 253555"/>
                    <a:gd name="connsiteX817" fmla="*/ 383791 w 534771"/>
                    <a:gd name="connsiteY817" fmla="*/ 218980 h 253555"/>
                    <a:gd name="connsiteX818" fmla="*/ 383791 w 534771"/>
                    <a:gd name="connsiteY818" fmla="*/ 218980 h 253555"/>
                    <a:gd name="connsiteX819" fmla="*/ 383791 w 534771"/>
                    <a:gd name="connsiteY819" fmla="*/ 218980 h 253555"/>
                    <a:gd name="connsiteX820" fmla="*/ 383791 w 534771"/>
                    <a:gd name="connsiteY820" fmla="*/ 218980 h 253555"/>
                    <a:gd name="connsiteX821" fmla="*/ 383791 w 534771"/>
                    <a:gd name="connsiteY821" fmla="*/ 218980 h 253555"/>
                    <a:gd name="connsiteX822" fmla="*/ 383791 w 534771"/>
                    <a:gd name="connsiteY822" fmla="*/ 218980 h 253555"/>
                    <a:gd name="connsiteX823" fmla="*/ 398773 w 534771"/>
                    <a:gd name="connsiteY823" fmla="*/ 210912 h 253555"/>
                    <a:gd name="connsiteX824" fmla="*/ 399926 w 534771"/>
                    <a:gd name="connsiteY824" fmla="*/ 209760 h 253555"/>
                    <a:gd name="connsiteX825" fmla="*/ 399926 w 534771"/>
                    <a:gd name="connsiteY825" fmla="*/ 206302 h 253555"/>
                    <a:gd name="connsiteX826" fmla="*/ 401079 w 534771"/>
                    <a:gd name="connsiteY826" fmla="*/ 207455 h 253555"/>
                    <a:gd name="connsiteX827" fmla="*/ 402231 w 534771"/>
                    <a:gd name="connsiteY827" fmla="*/ 207455 h 253555"/>
                    <a:gd name="connsiteX828" fmla="*/ 402231 w 534771"/>
                    <a:gd name="connsiteY828" fmla="*/ 207455 h 253555"/>
                    <a:gd name="connsiteX829" fmla="*/ 402231 w 534771"/>
                    <a:gd name="connsiteY829" fmla="*/ 207455 h 253555"/>
                    <a:gd name="connsiteX830" fmla="*/ 402231 w 534771"/>
                    <a:gd name="connsiteY830" fmla="*/ 207455 h 253555"/>
                    <a:gd name="connsiteX831" fmla="*/ 402231 w 534771"/>
                    <a:gd name="connsiteY831" fmla="*/ 207455 h 253555"/>
                    <a:gd name="connsiteX832" fmla="*/ 402231 w 534771"/>
                    <a:gd name="connsiteY832" fmla="*/ 207455 h 253555"/>
                    <a:gd name="connsiteX833" fmla="*/ 402231 w 534771"/>
                    <a:gd name="connsiteY833" fmla="*/ 207455 h 253555"/>
                    <a:gd name="connsiteX834" fmla="*/ 402231 w 534771"/>
                    <a:gd name="connsiteY834" fmla="*/ 207455 h 253555"/>
                    <a:gd name="connsiteX835" fmla="*/ 402231 w 534771"/>
                    <a:gd name="connsiteY835" fmla="*/ 207455 h 253555"/>
                    <a:gd name="connsiteX836" fmla="*/ 402231 w 534771"/>
                    <a:gd name="connsiteY836" fmla="*/ 207455 h 253555"/>
                    <a:gd name="connsiteX837" fmla="*/ 402231 w 534771"/>
                    <a:gd name="connsiteY837" fmla="*/ 207455 h 253555"/>
                    <a:gd name="connsiteX838" fmla="*/ 402231 w 534771"/>
                    <a:gd name="connsiteY838" fmla="*/ 207455 h 253555"/>
                    <a:gd name="connsiteX839" fmla="*/ 402231 w 534771"/>
                    <a:gd name="connsiteY839" fmla="*/ 207455 h 253555"/>
                    <a:gd name="connsiteX840" fmla="*/ 402231 w 534771"/>
                    <a:gd name="connsiteY840" fmla="*/ 207455 h 253555"/>
                    <a:gd name="connsiteX841" fmla="*/ 402231 w 534771"/>
                    <a:gd name="connsiteY841" fmla="*/ 207455 h 253555"/>
                    <a:gd name="connsiteX842" fmla="*/ 402231 w 534771"/>
                    <a:gd name="connsiteY842" fmla="*/ 207455 h 253555"/>
                    <a:gd name="connsiteX843" fmla="*/ 402231 w 534771"/>
                    <a:gd name="connsiteY843" fmla="*/ 207455 h 253555"/>
                    <a:gd name="connsiteX844" fmla="*/ 417214 w 534771"/>
                    <a:gd name="connsiteY844" fmla="*/ 199387 h 253555"/>
                    <a:gd name="connsiteX845" fmla="*/ 418366 w 534771"/>
                    <a:gd name="connsiteY845" fmla="*/ 198234 h 253555"/>
                    <a:gd name="connsiteX846" fmla="*/ 418366 w 534771"/>
                    <a:gd name="connsiteY846" fmla="*/ 193624 h 253555"/>
                    <a:gd name="connsiteX847" fmla="*/ 417214 w 534771"/>
                    <a:gd name="connsiteY847" fmla="*/ 194776 h 253555"/>
                    <a:gd name="connsiteX848" fmla="*/ 402231 w 534771"/>
                    <a:gd name="connsiteY848" fmla="*/ 202844 h 253555"/>
                    <a:gd name="connsiteX849" fmla="*/ 401079 w 534771"/>
                    <a:gd name="connsiteY849" fmla="*/ 202844 h 253555"/>
                    <a:gd name="connsiteX850" fmla="*/ 401079 w 534771"/>
                    <a:gd name="connsiteY850" fmla="*/ 202844 h 253555"/>
                    <a:gd name="connsiteX851" fmla="*/ 399926 w 534771"/>
                    <a:gd name="connsiteY851" fmla="*/ 202844 h 253555"/>
                    <a:gd name="connsiteX852" fmla="*/ 399926 w 534771"/>
                    <a:gd name="connsiteY852" fmla="*/ 202844 h 253555"/>
                    <a:gd name="connsiteX853" fmla="*/ 398773 w 534771"/>
                    <a:gd name="connsiteY853" fmla="*/ 202844 h 253555"/>
                    <a:gd name="connsiteX854" fmla="*/ 398773 w 534771"/>
                    <a:gd name="connsiteY854" fmla="*/ 202844 h 253555"/>
                    <a:gd name="connsiteX855" fmla="*/ 397621 w 534771"/>
                    <a:gd name="connsiteY855" fmla="*/ 202844 h 253555"/>
                    <a:gd name="connsiteX856" fmla="*/ 357283 w 534771"/>
                    <a:gd name="connsiteY856" fmla="*/ 180947 h 253555"/>
                    <a:gd name="connsiteX857" fmla="*/ 356130 w 534771"/>
                    <a:gd name="connsiteY857" fmla="*/ 179794 h 253555"/>
                    <a:gd name="connsiteX858" fmla="*/ 356130 w 534771"/>
                    <a:gd name="connsiteY858" fmla="*/ 179794 h 253555"/>
                    <a:gd name="connsiteX859" fmla="*/ 356130 w 534771"/>
                    <a:gd name="connsiteY859" fmla="*/ 179794 h 253555"/>
                    <a:gd name="connsiteX860" fmla="*/ 368808 w 534771"/>
                    <a:gd name="connsiteY860" fmla="*/ 172879 h 253555"/>
                    <a:gd name="connsiteX861" fmla="*/ 369960 w 534771"/>
                    <a:gd name="connsiteY861" fmla="*/ 171726 h 253555"/>
                    <a:gd name="connsiteX862" fmla="*/ 369960 w 534771"/>
                    <a:gd name="connsiteY862" fmla="*/ 168268 h 253555"/>
                    <a:gd name="connsiteX863" fmla="*/ 384943 w 534771"/>
                    <a:gd name="connsiteY863" fmla="*/ 176336 h 253555"/>
                    <a:gd name="connsiteX864" fmla="*/ 386096 w 534771"/>
                    <a:gd name="connsiteY864" fmla="*/ 176336 h 253555"/>
                    <a:gd name="connsiteX865" fmla="*/ 386096 w 534771"/>
                    <a:gd name="connsiteY865" fmla="*/ 176336 h 253555"/>
                    <a:gd name="connsiteX866" fmla="*/ 386096 w 534771"/>
                    <a:gd name="connsiteY866" fmla="*/ 176336 h 253555"/>
                    <a:gd name="connsiteX867" fmla="*/ 386096 w 534771"/>
                    <a:gd name="connsiteY867" fmla="*/ 176336 h 253555"/>
                    <a:gd name="connsiteX868" fmla="*/ 386096 w 534771"/>
                    <a:gd name="connsiteY868" fmla="*/ 176336 h 253555"/>
                    <a:gd name="connsiteX869" fmla="*/ 386096 w 534771"/>
                    <a:gd name="connsiteY869" fmla="*/ 176336 h 253555"/>
                    <a:gd name="connsiteX870" fmla="*/ 386096 w 534771"/>
                    <a:gd name="connsiteY870" fmla="*/ 176336 h 253555"/>
                    <a:gd name="connsiteX871" fmla="*/ 386096 w 534771"/>
                    <a:gd name="connsiteY871" fmla="*/ 176336 h 253555"/>
                    <a:gd name="connsiteX872" fmla="*/ 386096 w 534771"/>
                    <a:gd name="connsiteY872" fmla="*/ 176336 h 253555"/>
                    <a:gd name="connsiteX873" fmla="*/ 386096 w 534771"/>
                    <a:gd name="connsiteY873" fmla="*/ 176336 h 253555"/>
                    <a:gd name="connsiteX874" fmla="*/ 386096 w 534771"/>
                    <a:gd name="connsiteY874" fmla="*/ 176336 h 253555"/>
                    <a:gd name="connsiteX875" fmla="*/ 386096 w 534771"/>
                    <a:gd name="connsiteY875" fmla="*/ 176336 h 253555"/>
                    <a:gd name="connsiteX876" fmla="*/ 386096 w 534771"/>
                    <a:gd name="connsiteY876" fmla="*/ 176336 h 253555"/>
                    <a:gd name="connsiteX877" fmla="*/ 386096 w 534771"/>
                    <a:gd name="connsiteY877" fmla="*/ 176336 h 253555"/>
                    <a:gd name="connsiteX878" fmla="*/ 386096 w 534771"/>
                    <a:gd name="connsiteY878" fmla="*/ 176336 h 253555"/>
                    <a:gd name="connsiteX879" fmla="*/ 386096 w 534771"/>
                    <a:gd name="connsiteY879" fmla="*/ 176336 h 253555"/>
                    <a:gd name="connsiteX880" fmla="*/ 387248 w 534771"/>
                    <a:gd name="connsiteY880" fmla="*/ 175184 h 253555"/>
                    <a:gd name="connsiteX881" fmla="*/ 387248 w 534771"/>
                    <a:gd name="connsiteY881" fmla="*/ 178641 h 253555"/>
                    <a:gd name="connsiteX882" fmla="*/ 387248 w 534771"/>
                    <a:gd name="connsiteY882" fmla="*/ 178641 h 253555"/>
                    <a:gd name="connsiteX883" fmla="*/ 387248 w 534771"/>
                    <a:gd name="connsiteY883" fmla="*/ 178641 h 253555"/>
                    <a:gd name="connsiteX884" fmla="*/ 387248 w 534771"/>
                    <a:gd name="connsiteY884" fmla="*/ 178641 h 253555"/>
                    <a:gd name="connsiteX885" fmla="*/ 387248 w 534771"/>
                    <a:gd name="connsiteY885" fmla="*/ 178641 h 253555"/>
                    <a:gd name="connsiteX886" fmla="*/ 387248 w 534771"/>
                    <a:gd name="connsiteY886" fmla="*/ 178641 h 253555"/>
                    <a:gd name="connsiteX887" fmla="*/ 387248 w 534771"/>
                    <a:gd name="connsiteY887" fmla="*/ 178641 h 253555"/>
                    <a:gd name="connsiteX888" fmla="*/ 387248 w 534771"/>
                    <a:gd name="connsiteY888" fmla="*/ 178641 h 253555"/>
                    <a:gd name="connsiteX889" fmla="*/ 387248 w 534771"/>
                    <a:gd name="connsiteY889" fmla="*/ 178641 h 253555"/>
                    <a:gd name="connsiteX890" fmla="*/ 387248 w 534771"/>
                    <a:gd name="connsiteY890" fmla="*/ 178641 h 253555"/>
                    <a:gd name="connsiteX891" fmla="*/ 405689 w 534771"/>
                    <a:gd name="connsiteY891" fmla="*/ 189014 h 253555"/>
                    <a:gd name="connsiteX892" fmla="*/ 406841 w 534771"/>
                    <a:gd name="connsiteY892" fmla="*/ 189014 h 253555"/>
                    <a:gd name="connsiteX893" fmla="*/ 406841 w 534771"/>
                    <a:gd name="connsiteY893" fmla="*/ 189014 h 253555"/>
                    <a:gd name="connsiteX894" fmla="*/ 406841 w 534771"/>
                    <a:gd name="connsiteY894" fmla="*/ 189014 h 253555"/>
                    <a:gd name="connsiteX895" fmla="*/ 406841 w 534771"/>
                    <a:gd name="connsiteY895" fmla="*/ 189014 h 253555"/>
                    <a:gd name="connsiteX896" fmla="*/ 406841 w 534771"/>
                    <a:gd name="connsiteY896" fmla="*/ 189014 h 253555"/>
                    <a:gd name="connsiteX897" fmla="*/ 406841 w 534771"/>
                    <a:gd name="connsiteY897" fmla="*/ 189014 h 253555"/>
                    <a:gd name="connsiteX898" fmla="*/ 406841 w 534771"/>
                    <a:gd name="connsiteY898" fmla="*/ 189014 h 253555"/>
                    <a:gd name="connsiteX899" fmla="*/ 406841 w 534771"/>
                    <a:gd name="connsiteY899" fmla="*/ 189014 h 253555"/>
                    <a:gd name="connsiteX900" fmla="*/ 406841 w 534771"/>
                    <a:gd name="connsiteY900" fmla="*/ 189014 h 253555"/>
                    <a:gd name="connsiteX901" fmla="*/ 406841 w 534771"/>
                    <a:gd name="connsiteY901" fmla="*/ 189014 h 253555"/>
                    <a:gd name="connsiteX902" fmla="*/ 406841 w 534771"/>
                    <a:gd name="connsiteY902" fmla="*/ 189014 h 253555"/>
                    <a:gd name="connsiteX903" fmla="*/ 406841 w 534771"/>
                    <a:gd name="connsiteY903" fmla="*/ 189014 h 253555"/>
                    <a:gd name="connsiteX904" fmla="*/ 406841 w 534771"/>
                    <a:gd name="connsiteY904" fmla="*/ 189014 h 253555"/>
                    <a:gd name="connsiteX905" fmla="*/ 406841 w 534771"/>
                    <a:gd name="connsiteY905" fmla="*/ 189014 h 253555"/>
                    <a:gd name="connsiteX906" fmla="*/ 406841 w 534771"/>
                    <a:gd name="connsiteY906" fmla="*/ 189014 h 253555"/>
                    <a:gd name="connsiteX907" fmla="*/ 406841 w 534771"/>
                    <a:gd name="connsiteY907" fmla="*/ 189014 h 253555"/>
                    <a:gd name="connsiteX908" fmla="*/ 420672 w 534771"/>
                    <a:gd name="connsiteY908" fmla="*/ 180947 h 253555"/>
                    <a:gd name="connsiteX909" fmla="*/ 421824 w 534771"/>
                    <a:gd name="connsiteY909" fmla="*/ 179794 h 253555"/>
                    <a:gd name="connsiteX910" fmla="*/ 421824 w 534771"/>
                    <a:gd name="connsiteY910" fmla="*/ 176336 h 253555"/>
                    <a:gd name="connsiteX911" fmla="*/ 431044 w 534771"/>
                    <a:gd name="connsiteY911" fmla="*/ 182099 h 253555"/>
                    <a:gd name="connsiteX912" fmla="*/ 432197 w 534771"/>
                    <a:gd name="connsiteY912" fmla="*/ 182099 h 253555"/>
                    <a:gd name="connsiteX913" fmla="*/ 432197 w 534771"/>
                    <a:gd name="connsiteY913" fmla="*/ 182099 h 253555"/>
                    <a:gd name="connsiteX914" fmla="*/ 432197 w 534771"/>
                    <a:gd name="connsiteY914" fmla="*/ 182099 h 253555"/>
                    <a:gd name="connsiteX915" fmla="*/ 432197 w 534771"/>
                    <a:gd name="connsiteY915" fmla="*/ 182099 h 253555"/>
                    <a:gd name="connsiteX916" fmla="*/ 432197 w 534771"/>
                    <a:gd name="connsiteY916" fmla="*/ 182099 h 253555"/>
                    <a:gd name="connsiteX917" fmla="*/ 432197 w 534771"/>
                    <a:gd name="connsiteY917" fmla="*/ 182099 h 253555"/>
                    <a:gd name="connsiteX918" fmla="*/ 432197 w 534771"/>
                    <a:gd name="connsiteY918" fmla="*/ 182099 h 253555"/>
                    <a:gd name="connsiteX919" fmla="*/ 432197 w 534771"/>
                    <a:gd name="connsiteY919" fmla="*/ 182099 h 253555"/>
                    <a:gd name="connsiteX920" fmla="*/ 432197 w 534771"/>
                    <a:gd name="connsiteY920" fmla="*/ 182099 h 253555"/>
                    <a:gd name="connsiteX921" fmla="*/ 432197 w 534771"/>
                    <a:gd name="connsiteY921" fmla="*/ 182099 h 253555"/>
                    <a:gd name="connsiteX922" fmla="*/ 432197 w 534771"/>
                    <a:gd name="connsiteY922" fmla="*/ 182099 h 253555"/>
                    <a:gd name="connsiteX923" fmla="*/ 432197 w 534771"/>
                    <a:gd name="connsiteY923" fmla="*/ 182099 h 253555"/>
                    <a:gd name="connsiteX924" fmla="*/ 432197 w 534771"/>
                    <a:gd name="connsiteY924" fmla="*/ 182099 h 253555"/>
                    <a:gd name="connsiteX925" fmla="*/ 432197 w 534771"/>
                    <a:gd name="connsiteY925" fmla="*/ 182099 h 253555"/>
                    <a:gd name="connsiteX926" fmla="*/ 432197 w 534771"/>
                    <a:gd name="connsiteY926" fmla="*/ 182099 h 253555"/>
                    <a:gd name="connsiteX927" fmla="*/ 432197 w 534771"/>
                    <a:gd name="connsiteY927" fmla="*/ 182099 h 253555"/>
                    <a:gd name="connsiteX928" fmla="*/ 447180 w 534771"/>
                    <a:gd name="connsiteY928" fmla="*/ 174031 h 253555"/>
                    <a:gd name="connsiteX929" fmla="*/ 448332 w 534771"/>
                    <a:gd name="connsiteY929" fmla="*/ 172879 h 253555"/>
                    <a:gd name="connsiteX930" fmla="*/ 448332 w 534771"/>
                    <a:gd name="connsiteY930" fmla="*/ 168268 h 253555"/>
                    <a:gd name="connsiteX931" fmla="*/ 447180 w 534771"/>
                    <a:gd name="connsiteY931" fmla="*/ 169421 h 253555"/>
                    <a:gd name="connsiteX932" fmla="*/ 534772 w 534771"/>
                    <a:gd name="connsiteY932" fmla="*/ 215522 h 253555"/>
                    <a:gd name="connsiteX933" fmla="*/ 192471 w 534771"/>
                    <a:gd name="connsiteY933" fmla="*/ 58778 h 253555"/>
                    <a:gd name="connsiteX934" fmla="*/ 172879 w 534771"/>
                    <a:gd name="connsiteY934" fmla="*/ 69152 h 253555"/>
                    <a:gd name="connsiteX935" fmla="*/ 172879 w 534771"/>
                    <a:gd name="connsiteY935" fmla="*/ 73761 h 253555"/>
                    <a:gd name="connsiteX936" fmla="*/ 179794 w 534771"/>
                    <a:gd name="connsiteY936" fmla="*/ 70304 h 253555"/>
                    <a:gd name="connsiteX937" fmla="*/ 179794 w 534771"/>
                    <a:gd name="connsiteY937" fmla="*/ 74914 h 253555"/>
                    <a:gd name="connsiteX938" fmla="*/ 179794 w 534771"/>
                    <a:gd name="connsiteY938" fmla="*/ 74914 h 253555"/>
                    <a:gd name="connsiteX939" fmla="*/ 179794 w 534771"/>
                    <a:gd name="connsiteY939" fmla="*/ 74914 h 253555"/>
                    <a:gd name="connsiteX940" fmla="*/ 179794 w 534771"/>
                    <a:gd name="connsiteY940" fmla="*/ 74914 h 253555"/>
                    <a:gd name="connsiteX941" fmla="*/ 179794 w 534771"/>
                    <a:gd name="connsiteY941" fmla="*/ 74914 h 253555"/>
                    <a:gd name="connsiteX942" fmla="*/ 179794 w 534771"/>
                    <a:gd name="connsiteY942" fmla="*/ 74914 h 253555"/>
                    <a:gd name="connsiteX943" fmla="*/ 179794 w 534771"/>
                    <a:gd name="connsiteY943" fmla="*/ 74914 h 253555"/>
                    <a:gd name="connsiteX944" fmla="*/ 179794 w 534771"/>
                    <a:gd name="connsiteY944" fmla="*/ 74914 h 253555"/>
                    <a:gd name="connsiteX945" fmla="*/ 179794 w 534771"/>
                    <a:gd name="connsiteY945" fmla="*/ 74914 h 253555"/>
                    <a:gd name="connsiteX946" fmla="*/ 179794 w 534771"/>
                    <a:gd name="connsiteY946" fmla="*/ 74914 h 253555"/>
                    <a:gd name="connsiteX947" fmla="*/ 187861 w 534771"/>
                    <a:gd name="connsiteY947" fmla="*/ 79524 h 253555"/>
                    <a:gd name="connsiteX948" fmla="*/ 187861 w 534771"/>
                    <a:gd name="connsiteY948" fmla="*/ 79524 h 253555"/>
                    <a:gd name="connsiteX949" fmla="*/ 172879 w 534771"/>
                    <a:gd name="connsiteY949" fmla="*/ 87592 h 253555"/>
                    <a:gd name="connsiteX950" fmla="*/ 171726 w 534771"/>
                    <a:gd name="connsiteY950" fmla="*/ 87592 h 253555"/>
                    <a:gd name="connsiteX951" fmla="*/ 171726 w 534771"/>
                    <a:gd name="connsiteY951" fmla="*/ 87592 h 253555"/>
                    <a:gd name="connsiteX952" fmla="*/ 170574 w 534771"/>
                    <a:gd name="connsiteY952" fmla="*/ 87592 h 253555"/>
                    <a:gd name="connsiteX953" fmla="*/ 170574 w 534771"/>
                    <a:gd name="connsiteY953" fmla="*/ 87592 h 253555"/>
                    <a:gd name="connsiteX954" fmla="*/ 169421 w 534771"/>
                    <a:gd name="connsiteY954" fmla="*/ 87592 h 253555"/>
                    <a:gd name="connsiteX955" fmla="*/ 169421 w 534771"/>
                    <a:gd name="connsiteY955" fmla="*/ 87592 h 253555"/>
                    <a:gd name="connsiteX956" fmla="*/ 168268 w 534771"/>
                    <a:gd name="connsiteY956" fmla="*/ 87592 h 253555"/>
                    <a:gd name="connsiteX957" fmla="*/ 131388 w 534771"/>
                    <a:gd name="connsiteY957" fmla="*/ 66846 h 253555"/>
                    <a:gd name="connsiteX958" fmla="*/ 130235 w 534771"/>
                    <a:gd name="connsiteY958" fmla="*/ 65694 h 253555"/>
                    <a:gd name="connsiteX959" fmla="*/ 130235 w 534771"/>
                    <a:gd name="connsiteY959" fmla="*/ 65694 h 253555"/>
                    <a:gd name="connsiteX960" fmla="*/ 130235 w 534771"/>
                    <a:gd name="connsiteY960" fmla="*/ 64541 h 253555"/>
                    <a:gd name="connsiteX961" fmla="*/ 130235 w 534771"/>
                    <a:gd name="connsiteY961" fmla="*/ 69152 h 253555"/>
                    <a:gd name="connsiteX962" fmla="*/ 130235 w 534771"/>
                    <a:gd name="connsiteY962" fmla="*/ 69152 h 253555"/>
                    <a:gd name="connsiteX963" fmla="*/ 130235 w 534771"/>
                    <a:gd name="connsiteY963" fmla="*/ 69152 h 253555"/>
                    <a:gd name="connsiteX964" fmla="*/ 130235 w 534771"/>
                    <a:gd name="connsiteY964" fmla="*/ 69152 h 253555"/>
                    <a:gd name="connsiteX965" fmla="*/ 130235 w 534771"/>
                    <a:gd name="connsiteY965" fmla="*/ 69152 h 253555"/>
                    <a:gd name="connsiteX966" fmla="*/ 130235 w 534771"/>
                    <a:gd name="connsiteY966" fmla="*/ 69152 h 253555"/>
                    <a:gd name="connsiteX967" fmla="*/ 130235 w 534771"/>
                    <a:gd name="connsiteY967" fmla="*/ 69152 h 253555"/>
                    <a:gd name="connsiteX968" fmla="*/ 130235 w 534771"/>
                    <a:gd name="connsiteY968" fmla="*/ 69152 h 253555"/>
                    <a:gd name="connsiteX969" fmla="*/ 130235 w 534771"/>
                    <a:gd name="connsiteY969" fmla="*/ 69152 h 253555"/>
                    <a:gd name="connsiteX970" fmla="*/ 130235 w 534771"/>
                    <a:gd name="connsiteY970" fmla="*/ 69152 h 253555"/>
                    <a:gd name="connsiteX971" fmla="*/ 130235 w 534771"/>
                    <a:gd name="connsiteY971" fmla="*/ 69152 h 253555"/>
                    <a:gd name="connsiteX972" fmla="*/ 146370 w 534771"/>
                    <a:gd name="connsiteY972" fmla="*/ 78372 h 253555"/>
                    <a:gd name="connsiteX973" fmla="*/ 146370 w 534771"/>
                    <a:gd name="connsiteY973" fmla="*/ 78372 h 253555"/>
                    <a:gd name="connsiteX974" fmla="*/ 131388 w 534771"/>
                    <a:gd name="connsiteY974" fmla="*/ 86439 h 253555"/>
                    <a:gd name="connsiteX975" fmla="*/ 130235 w 534771"/>
                    <a:gd name="connsiteY975" fmla="*/ 86439 h 253555"/>
                    <a:gd name="connsiteX976" fmla="*/ 130235 w 534771"/>
                    <a:gd name="connsiteY976" fmla="*/ 86439 h 253555"/>
                    <a:gd name="connsiteX977" fmla="*/ 129083 w 534771"/>
                    <a:gd name="connsiteY977" fmla="*/ 86439 h 253555"/>
                    <a:gd name="connsiteX978" fmla="*/ 129083 w 534771"/>
                    <a:gd name="connsiteY978" fmla="*/ 86439 h 253555"/>
                    <a:gd name="connsiteX979" fmla="*/ 127930 w 534771"/>
                    <a:gd name="connsiteY979" fmla="*/ 86439 h 253555"/>
                    <a:gd name="connsiteX980" fmla="*/ 127930 w 534771"/>
                    <a:gd name="connsiteY980" fmla="*/ 86439 h 253555"/>
                    <a:gd name="connsiteX981" fmla="*/ 126778 w 534771"/>
                    <a:gd name="connsiteY981" fmla="*/ 86439 h 253555"/>
                    <a:gd name="connsiteX982" fmla="*/ 102575 w 534771"/>
                    <a:gd name="connsiteY982" fmla="*/ 72609 h 253555"/>
                    <a:gd name="connsiteX983" fmla="*/ 101422 w 534771"/>
                    <a:gd name="connsiteY983" fmla="*/ 71457 h 253555"/>
                    <a:gd name="connsiteX984" fmla="*/ 101422 w 534771"/>
                    <a:gd name="connsiteY984" fmla="*/ 71457 h 253555"/>
                    <a:gd name="connsiteX985" fmla="*/ 101422 w 534771"/>
                    <a:gd name="connsiteY985" fmla="*/ 71457 h 253555"/>
                    <a:gd name="connsiteX986" fmla="*/ 114100 w 534771"/>
                    <a:gd name="connsiteY986" fmla="*/ 64541 h 253555"/>
                    <a:gd name="connsiteX987" fmla="*/ 115253 w 534771"/>
                    <a:gd name="connsiteY987" fmla="*/ 63389 h 253555"/>
                    <a:gd name="connsiteX988" fmla="*/ 115253 w 534771"/>
                    <a:gd name="connsiteY988" fmla="*/ 59931 h 253555"/>
                    <a:gd name="connsiteX989" fmla="*/ 116405 w 534771"/>
                    <a:gd name="connsiteY989" fmla="*/ 59931 h 253555"/>
                    <a:gd name="connsiteX990" fmla="*/ 117557 w 534771"/>
                    <a:gd name="connsiteY990" fmla="*/ 59931 h 253555"/>
                    <a:gd name="connsiteX991" fmla="*/ 117557 w 534771"/>
                    <a:gd name="connsiteY991" fmla="*/ 59931 h 253555"/>
                    <a:gd name="connsiteX992" fmla="*/ 117557 w 534771"/>
                    <a:gd name="connsiteY992" fmla="*/ 59931 h 253555"/>
                    <a:gd name="connsiteX993" fmla="*/ 117557 w 534771"/>
                    <a:gd name="connsiteY993" fmla="*/ 59931 h 253555"/>
                    <a:gd name="connsiteX994" fmla="*/ 117557 w 534771"/>
                    <a:gd name="connsiteY994" fmla="*/ 59931 h 253555"/>
                    <a:gd name="connsiteX995" fmla="*/ 117557 w 534771"/>
                    <a:gd name="connsiteY995" fmla="*/ 59931 h 253555"/>
                    <a:gd name="connsiteX996" fmla="*/ 117557 w 534771"/>
                    <a:gd name="connsiteY996" fmla="*/ 59931 h 253555"/>
                    <a:gd name="connsiteX997" fmla="*/ 117557 w 534771"/>
                    <a:gd name="connsiteY997" fmla="*/ 59931 h 253555"/>
                    <a:gd name="connsiteX998" fmla="*/ 117557 w 534771"/>
                    <a:gd name="connsiteY998" fmla="*/ 59931 h 253555"/>
                    <a:gd name="connsiteX999" fmla="*/ 117557 w 534771"/>
                    <a:gd name="connsiteY999" fmla="*/ 59931 h 253555"/>
                    <a:gd name="connsiteX1000" fmla="*/ 117557 w 534771"/>
                    <a:gd name="connsiteY1000" fmla="*/ 59931 h 253555"/>
                    <a:gd name="connsiteX1001" fmla="*/ 117557 w 534771"/>
                    <a:gd name="connsiteY1001" fmla="*/ 59931 h 253555"/>
                    <a:gd name="connsiteX1002" fmla="*/ 117557 w 534771"/>
                    <a:gd name="connsiteY1002" fmla="*/ 59931 h 253555"/>
                    <a:gd name="connsiteX1003" fmla="*/ 117557 w 534771"/>
                    <a:gd name="connsiteY1003" fmla="*/ 59931 h 253555"/>
                    <a:gd name="connsiteX1004" fmla="*/ 117557 w 534771"/>
                    <a:gd name="connsiteY1004" fmla="*/ 59931 h 253555"/>
                    <a:gd name="connsiteX1005" fmla="*/ 132540 w 534771"/>
                    <a:gd name="connsiteY1005" fmla="*/ 51864 h 253555"/>
                    <a:gd name="connsiteX1006" fmla="*/ 133693 w 534771"/>
                    <a:gd name="connsiteY1006" fmla="*/ 50711 h 253555"/>
                    <a:gd name="connsiteX1007" fmla="*/ 133693 w 534771"/>
                    <a:gd name="connsiteY1007" fmla="*/ 47253 h 253555"/>
                    <a:gd name="connsiteX1008" fmla="*/ 140608 w 534771"/>
                    <a:gd name="connsiteY1008" fmla="*/ 50711 h 253555"/>
                    <a:gd name="connsiteX1009" fmla="*/ 141760 w 534771"/>
                    <a:gd name="connsiteY1009" fmla="*/ 50711 h 253555"/>
                    <a:gd name="connsiteX1010" fmla="*/ 141760 w 534771"/>
                    <a:gd name="connsiteY1010" fmla="*/ 50711 h 253555"/>
                    <a:gd name="connsiteX1011" fmla="*/ 141760 w 534771"/>
                    <a:gd name="connsiteY1011" fmla="*/ 50711 h 253555"/>
                    <a:gd name="connsiteX1012" fmla="*/ 141760 w 534771"/>
                    <a:gd name="connsiteY1012" fmla="*/ 50711 h 253555"/>
                    <a:gd name="connsiteX1013" fmla="*/ 142913 w 534771"/>
                    <a:gd name="connsiteY1013" fmla="*/ 50711 h 253555"/>
                    <a:gd name="connsiteX1014" fmla="*/ 142913 w 534771"/>
                    <a:gd name="connsiteY1014" fmla="*/ 50711 h 253555"/>
                    <a:gd name="connsiteX1015" fmla="*/ 142913 w 534771"/>
                    <a:gd name="connsiteY1015" fmla="*/ 50711 h 253555"/>
                    <a:gd name="connsiteX1016" fmla="*/ 142913 w 534771"/>
                    <a:gd name="connsiteY1016" fmla="*/ 50711 h 253555"/>
                    <a:gd name="connsiteX1017" fmla="*/ 142913 w 534771"/>
                    <a:gd name="connsiteY1017" fmla="*/ 50711 h 253555"/>
                    <a:gd name="connsiteX1018" fmla="*/ 142913 w 534771"/>
                    <a:gd name="connsiteY1018" fmla="*/ 50711 h 253555"/>
                    <a:gd name="connsiteX1019" fmla="*/ 142913 w 534771"/>
                    <a:gd name="connsiteY1019" fmla="*/ 50711 h 253555"/>
                    <a:gd name="connsiteX1020" fmla="*/ 142913 w 534771"/>
                    <a:gd name="connsiteY1020" fmla="*/ 50711 h 253555"/>
                    <a:gd name="connsiteX1021" fmla="*/ 142913 w 534771"/>
                    <a:gd name="connsiteY1021" fmla="*/ 50711 h 253555"/>
                    <a:gd name="connsiteX1022" fmla="*/ 142913 w 534771"/>
                    <a:gd name="connsiteY1022" fmla="*/ 50711 h 253555"/>
                    <a:gd name="connsiteX1023" fmla="*/ 142913 w 534771"/>
                    <a:gd name="connsiteY1023" fmla="*/ 50711 h 253555"/>
                    <a:gd name="connsiteX1024" fmla="*/ 142913 w 534771"/>
                    <a:gd name="connsiteY1024" fmla="*/ 50711 h 253555"/>
                    <a:gd name="connsiteX1025" fmla="*/ 142913 w 534771"/>
                    <a:gd name="connsiteY1025" fmla="*/ 50711 h 253555"/>
                    <a:gd name="connsiteX1026" fmla="*/ 157896 w 534771"/>
                    <a:gd name="connsiteY1026" fmla="*/ 42644 h 253555"/>
                    <a:gd name="connsiteX1027" fmla="*/ 159048 w 534771"/>
                    <a:gd name="connsiteY1027" fmla="*/ 41491 h 253555"/>
                    <a:gd name="connsiteX1028" fmla="*/ 159048 w 534771"/>
                    <a:gd name="connsiteY1028" fmla="*/ 38033 h 253555"/>
                    <a:gd name="connsiteX1029" fmla="*/ 175184 w 534771"/>
                    <a:gd name="connsiteY1029" fmla="*/ 47253 h 253555"/>
                    <a:gd name="connsiteX1030" fmla="*/ 176336 w 534771"/>
                    <a:gd name="connsiteY1030" fmla="*/ 47253 h 253555"/>
                    <a:gd name="connsiteX1031" fmla="*/ 176336 w 534771"/>
                    <a:gd name="connsiteY1031" fmla="*/ 47253 h 253555"/>
                    <a:gd name="connsiteX1032" fmla="*/ 176336 w 534771"/>
                    <a:gd name="connsiteY1032" fmla="*/ 47253 h 253555"/>
                    <a:gd name="connsiteX1033" fmla="*/ 176336 w 534771"/>
                    <a:gd name="connsiteY1033" fmla="*/ 47253 h 253555"/>
                    <a:gd name="connsiteX1034" fmla="*/ 176336 w 534771"/>
                    <a:gd name="connsiteY1034" fmla="*/ 47253 h 253555"/>
                    <a:gd name="connsiteX1035" fmla="*/ 176336 w 534771"/>
                    <a:gd name="connsiteY1035" fmla="*/ 47253 h 253555"/>
                    <a:gd name="connsiteX1036" fmla="*/ 177489 w 534771"/>
                    <a:gd name="connsiteY1036" fmla="*/ 47253 h 253555"/>
                    <a:gd name="connsiteX1037" fmla="*/ 177489 w 534771"/>
                    <a:gd name="connsiteY1037" fmla="*/ 47253 h 253555"/>
                    <a:gd name="connsiteX1038" fmla="*/ 177489 w 534771"/>
                    <a:gd name="connsiteY1038" fmla="*/ 47253 h 253555"/>
                    <a:gd name="connsiteX1039" fmla="*/ 177489 w 534771"/>
                    <a:gd name="connsiteY1039" fmla="*/ 47253 h 253555"/>
                    <a:gd name="connsiteX1040" fmla="*/ 177489 w 534771"/>
                    <a:gd name="connsiteY1040" fmla="*/ 47253 h 253555"/>
                    <a:gd name="connsiteX1041" fmla="*/ 177489 w 534771"/>
                    <a:gd name="connsiteY1041" fmla="*/ 47253 h 253555"/>
                    <a:gd name="connsiteX1042" fmla="*/ 177489 w 534771"/>
                    <a:gd name="connsiteY1042" fmla="*/ 47253 h 253555"/>
                    <a:gd name="connsiteX1043" fmla="*/ 178641 w 534771"/>
                    <a:gd name="connsiteY1043" fmla="*/ 47253 h 253555"/>
                    <a:gd name="connsiteX1044" fmla="*/ 179794 w 534771"/>
                    <a:gd name="connsiteY1044" fmla="*/ 46101 h 253555"/>
                    <a:gd name="connsiteX1045" fmla="*/ 179794 w 534771"/>
                    <a:gd name="connsiteY1045" fmla="*/ 49558 h 253555"/>
                    <a:gd name="connsiteX1046" fmla="*/ 179794 w 534771"/>
                    <a:gd name="connsiteY1046" fmla="*/ 49558 h 253555"/>
                    <a:gd name="connsiteX1047" fmla="*/ 179794 w 534771"/>
                    <a:gd name="connsiteY1047" fmla="*/ 49558 h 253555"/>
                    <a:gd name="connsiteX1048" fmla="*/ 179794 w 534771"/>
                    <a:gd name="connsiteY1048" fmla="*/ 49558 h 253555"/>
                    <a:gd name="connsiteX1049" fmla="*/ 179794 w 534771"/>
                    <a:gd name="connsiteY1049" fmla="*/ 49558 h 253555"/>
                    <a:gd name="connsiteX1050" fmla="*/ 179794 w 534771"/>
                    <a:gd name="connsiteY1050" fmla="*/ 49558 h 253555"/>
                    <a:gd name="connsiteX1051" fmla="*/ 179794 w 534771"/>
                    <a:gd name="connsiteY1051" fmla="*/ 49558 h 253555"/>
                    <a:gd name="connsiteX1052" fmla="*/ 179794 w 534771"/>
                    <a:gd name="connsiteY1052" fmla="*/ 49558 h 253555"/>
                    <a:gd name="connsiteX1053" fmla="*/ 179794 w 534771"/>
                    <a:gd name="connsiteY1053" fmla="*/ 49558 h 253555"/>
                    <a:gd name="connsiteX1054" fmla="*/ 179794 w 534771"/>
                    <a:gd name="connsiteY1054" fmla="*/ 49558 h 253555"/>
                    <a:gd name="connsiteX1055" fmla="*/ 179794 w 534771"/>
                    <a:gd name="connsiteY1055" fmla="*/ 49558 h 253555"/>
                    <a:gd name="connsiteX1056" fmla="*/ 192471 w 534771"/>
                    <a:gd name="connsiteY1056" fmla="*/ 58778 h 253555"/>
                    <a:gd name="connsiteX1057" fmla="*/ 192471 w 534771"/>
                    <a:gd name="connsiteY1057" fmla="*/ 58778 h 2535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  <a:cxn ang="0">
                      <a:pos x="connsiteX235" y="connsiteY235"/>
                    </a:cxn>
                    <a:cxn ang="0">
                      <a:pos x="connsiteX236" y="connsiteY236"/>
                    </a:cxn>
                    <a:cxn ang="0">
                      <a:pos x="connsiteX237" y="connsiteY237"/>
                    </a:cxn>
                    <a:cxn ang="0">
                      <a:pos x="connsiteX238" y="connsiteY238"/>
                    </a:cxn>
                    <a:cxn ang="0">
                      <a:pos x="connsiteX239" y="connsiteY239"/>
                    </a:cxn>
                    <a:cxn ang="0">
                      <a:pos x="connsiteX240" y="connsiteY240"/>
                    </a:cxn>
                    <a:cxn ang="0">
                      <a:pos x="connsiteX241" y="connsiteY241"/>
                    </a:cxn>
                    <a:cxn ang="0">
                      <a:pos x="connsiteX242" y="connsiteY242"/>
                    </a:cxn>
                    <a:cxn ang="0">
                      <a:pos x="connsiteX243" y="connsiteY243"/>
                    </a:cxn>
                    <a:cxn ang="0">
                      <a:pos x="connsiteX244" y="connsiteY244"/>
                    </a:cxn>
                    <a:cxn ang="0">
                      <a:pos x="connsiteX245" y="connsiteY245"/>
                    </a:cxn>
                    <a:cxn ang="0">
                      <a:pos x="connsiteX246" y="connsiteY246"/>
                    </a:cxn>
                    <a:cxn ang="0">
                      <a:pos x="connsiteX247" y="connsiteY247"/>
                    </a:cxn>
                    <a:cxn ang="0">
                      <a:pos x="connsiteX248" y="connsiteY248"/>
                    </a:cxn>
                    <a:cxn ang="0">
                      <a:pos x="connsiteX249" y="connsiteY249"/>
                    </a:cxn>
                    <a:cxn ang="0">
                      <a:pos x="connsiteX250" y="connsiteY250"/>
                    </a:cxn>
                    <a:cxn ang="0">
                      <a:pos x="connsiteX251" y="connsiteY251"/>
                    </a:cxn>
                    <a:cxn ang="0">
                      <a:pos x="connsiteX252" y="connsiteY252"/>
                    </a:cxn>
                    <a:cxn ang="0">
                      <a:pos x="connsiteX253" y="connsiteY253"/>
                    </a:cxn>
                    <a:cxn ang="0">
                      <a:pos x="connsiteX254" y="connsiteY254"/>
                    </a:cxn>
                    <a:cxn ang="0">
                      <a:pos x="connsiteX255" y="connsiteY255"/>
                    </a:cxn>
                    <a:cxn ang="0">
                      <a:pos x="connsiteX256" y="connsiteY256"/>
                    </a:cxn>
                    <a:cxn ang="0">
                      <a:pos x="connsiteX257" y="connsiteY257"/>
                    </a:cxn>
                    <a:cxn ang="0">
                      <a:pos x="connsiteX258" y="connsiteY258"/>
                    </a:cxn>
                    <a:cxn ang="0">
                      <a:pos x="connsiteX259" y="connsiteY259"/>
                    </a:cxn>
                    <a:cxn ang="0">
                      <a:pos x="connsiteX260" y="connsiteY260"/>
                    </a:cxn>
                    <a:cxn ang="0">
                      <a:pos x="connsiteX261" y="connsiteY261"/>
                    </a:cxn>
                    <a:cxn ang="0">
                      <a:pos x="connsiteX262" y="connsiteY262"/>
                    </a:cxn>
                    <a:cxn ang="0">
                      <a:pos x="connsiteX263" y="connsiteY263"/>
                    </a:cxn>
                    <a:cxn ang="0">
                      <a:pos x="connsiteX264" y="connsiteY264"/>
                    </a:cxn>
                    <a:cxn ang="0">
                      <a:pos x="connsiteX265" y="connsiteY265"/>
                    </a:cxn>
                    <a:cxn ang="0">
                      <a:pos x="connsiteX266" y="connsiteY266"/>
                    </a:cxn>
                    <a:cxn ang="0">
                      <a:pos x="connsiteX267" y="connsiteY267"/>
                    </a:cxn>
                    <a:cxn ang="0">
                      <a:pos x="connsiteX268" y="connsiteY268"/>
                    </a:cxn>
                    <a:cxn ang="0">
                      <a:pos x="connsiteX269" y="connsiteY269"/>
                    </a:cxn>
                    <a:cxn ang="0">
                      <a:pos x="connsiteX270" y="connsiteY270"/>
                    </a:cxn>
                    <a:cxn ang="0">
                      <a:pos x="connsiteX271" y="connsiteY271"/>
                    </a:cxn>
                    <a:cxn ang="0">
                      <a:pos x="connsiteX272" y="connsiteY272"/>
                    </a:cxn>
                    <a:cxn ang="0">
                      <a:pos x="connsiteX273" y="connsiteY273"/>
                    </a:cxn>
                    <a:cxn ang="0">
                      <a:pos x="connsiteX274" y="connsiteY274"/>
                    </a:cxn>
                    <a:cxn ang="0">
                      <a:pos x="connsiteX275" y="connsiteY275"/>
                    </a:cxn>
                    <a:cxn ang="0">
                      <a:pos x="connsiteX276" y="connsiteY276"/>
                    </a:cxn>
                    <a:cxn ang="0">
                      <a:pos x="connsiteX277" y="connsiteY277"/>
                    </a:cxn>
                    <a:cxn ang="0">
                      <a:pos x="connsiteX278" y="connsiteY278"/>
                    </a:cxn>
                    <a:cxn ang="0">
                      <a:pos x="connsiteX279" y="connsiteY279"/>
                    </a:cxn>
                    <a:cxn ang="0">
                      <a:pos x="connsiteX280" y="connsiteY280"/>
                    </a:cxn>
                    <a:cxn ang="0">
                      <a:pos x="connsiteX281" y="connsiteY281"/>
                    </a:cxn>
                    <a:cxn ang="0">
                      <a:pos x="connsiteX282" y="connsiteY282"/>
                    </a:cxn>
                    <a:cxn ang="0">
                      <a:pos x="connsiteX283" y="connsiteY283"/>
                    </a:cxn>
                    <a:cxn ang="0">
                      <a:pos x="connsiteX284" y="connsiteY284"/>
                    </a:cxn>
                    <a:cxn ang="0">
                      <a:pos x="connsiteX285" y="connsiteY285"/>
                    </a:cxn>
                    <a:cxn ang="0">
                      <a:pos x="connsiteX286" y="connsiteY286"/>
                    </a:cxn>
                    <a:cxn ang="0">
                      <a:pos x="connsiteX287" y="connsiteY287"/>
                    </a:cxn>
                    <a:cxn ang="0">
                      <a:pos x="connsiteX288" y="connsiteY288"/>
                    </a:cxn>
                    <a:cxn ang="0">
                      <a:pos x="connsiteX289" y="connsiteY289"/>
                    </a:cxn>
                    <a:cxn ang="0">
                      <a:pos x="connsiteX290" y="connsiteY290"/>
                    </a:cxn>
                    <a:cxn ang="0">
                      <a:pos x="connsiteX291" y="connsiteY291"/>
                    </a:cxn>
                    <a:cxn ang="0">
                      <a:pos x="connsiteX292" y="connsiteY292"/>
                    </a:cxn>
                    <a:cxn ang="0">
                      <a:pos x="connsiteX293" y="connsiteY293"/>
                    </a:cxn>
                    <a:cxn ang="0">
                      <a:pos x="connsiteX294" y="connsiteY294"/>
                    </a:cxn>
                    <a:cxn ang="0">
                      <a:pos x="connsiteX295" y="connsiteY295"/>
                    </a:cxn>
                    <a:cxn ang="0">
                      <a:pos x="connsiteX296" y="connsiteY296"/>
                    </a:cxn>
                    <a:cxn ang="0">
                      <a:pos x="connsiteX297" y="connsiteY297"/>
                    </a:cxn>
                    <a:cxn ang="0">
                      <a:pos x="connsiteX298" y="connsiteY298"/>
                    </a:cxn>
                    <a:cxn ang="0">
                      <a:pos x="connsiteX299" y="connsiteY299"/>
                    </a:cxn>
                    <a:cxn ang="0">
                      <a:pos x="connsiteX300" y="connsiteY300"/>
                    </a:cxn>
                    <a:cxn ang="0">
                      <a:pos x="connsiteX301" y="connsiteY301"/>
                    </a:cxn>
                    <a:cxn ang="0">
                      <a:pos x="connsiteX302" y="connsiteY302"/>
                    </a:cxn>
                    <a:cxn ang="0">
                      <a:pos x="connsiteX303" y="connsiteY303"/>
                    </a:cxn>
                    <a:cxn ang="0">
                      <a:pos x="connsiteX304" y="connsiteY304"/>
                    </a:cxn>
                    <a:cxn ang="0">
                      <a:pos x="connsiteX305" y="connsiteY305"/>
                    </a:cxn>
                    <a:cxn ang="0">
                      <a:pos x="connsiteX306" y="connsiteY306"/>
                    </a:cxn>
                    <a:cxn ang="0">
                      <a:pos x="connsiteX307" y="connsiteY307"/>
                    </a:cxn>
                    <a:cxn ang="0">
                      <a:pos x="connsiteX308" y="connsiteY308"/>
                    </a:cxn>
                    <a:cxn ang="0">
                      <a:pos x="connsiteX309" y="connsiteY309"/>
                    </a:cxn>
                    <a:cxn ang="0">
                      <a:pos x="connsiteX310" y="connsiteY310"/>
                    </a:cxn>
                    <a:cxn ang="0">
                      <a:pos x="connsiteX311" y="connsiteY311"/>
                    </a:cxn>
                    <a:cxn ang="0">
                      <a:pos x="connsiteX312" y="connsiteY312"/>
                    </a:cxn>
                    <a:cxn ang="0">
                      <a:pos x="connsiteX313" y="connsiteY313"/>
                    </a:cxn>
                    <a:cxn ang="0">
                      <a:pos x="connsiteX314" y="connsiteY314"/>
                    </a:cxn>
                    <a:cxn ang="0">
                      <a:pos x="connsiteX315" y="connsiteY315"/>
                    </a:cxn>
                    <a:cxn ang="0">
                      <a:pos x="connsiteX316" y="connsiteY316"/>
                    </a:cxn>
                    <a:cxn ang="0">
                      <a:pos x="connsiteX317" y="connsiteY317"/>
                    </a:cxn>
                    <a:cxn ang="0">
                      <a:pos x="connsiteX318" y="connsiteY318"/>
                    </a:cxn>
                    <a:cxn ang="0">
                      <a:pos x="connsiteX319" y="connsiteY319"/>
                    </a:cxn>
                    <a:cxn ang="0">
                      <a:pos x="connsiteX320" y="connsiteY320"/>
                    </a:cxn>
                    <a:cxn ang="0">
                      <a:pos x="connsiteX321" y="connsiteY321"/>
                    </a:cxn>
                    <a:cxn ang="0">
                      <a:pos x="connsiteX322" y="connsiteY322"/>
                    </a:cxn>
                    <a:cxn ang="0">
                      <a:pos x="connsiteX323" y="connsiteY323"/>
                    </a:cxn>
                    <a:cxn ang="0">
                      <a:pos x="connsiteX324" y="connsiteY324"/>
                    </a:cxn>
                    <a:cxn ang="0">
                      <a:pos x="connsiteX325" y="connsiteY325"/>
                    </a:cxn>
                    <a:cxn ang="0">
                      <a:pos x="connsiteX326" y="connsiteY326"/>
                    </a:cxn>
                    <a:cxn ang="0">
                      <a:pos x="connsiteX327" y="connsiteY327"/>
                    </a:cxn>
                    <a:cxn ang="0">
                      <a:pos x="connsiteX328" y="connsiteY328"/>
                    </a:cxn>
                    <a:cxn ang="0">
                      <a:pos x="connsiteX329" y="connsiteY329"/>
                    </a:cxn>
                    <a:cxn ang="0">
                      <a:pos x="connsiteX330" y="connsiteY330"/>
                    </a:cxn>
                    <a:cxn ang="0">
                      <a:pos x="connsiteX331" y="connsiteY331"/>
                    </a:cxn>
                    <a:cxn ang="0">
                      <a:pos x="connsiteX332" y="connsiteY332"/>
                    </a:cxn>
                    <a:cxn ang="0">
                      <a:pos x="connsiteX333" y="connsiteY333"/>
                    </a:cxn>
                    <a:cxn ang="0">
                      <a:pos x="connsiteX334" y="connsiteY334"/>
                    </a:cxn>
                    <a:cxn ang="0">
                      <a:pos x="connsiteX335" y="connsiteY335"/>
                    </a:cxn>
                    <a:cxn ang="0">
                      <a:pos x="connsiteX336" y="connsiteY336"/>
                    </a:cxn>
                    <a:cxn ang="0">
                      <a:pos x="connsiteX337" y="connsiteY337"/>
                    </a:cxn>
                    <a:cxn ang="0">
                      <a:pos x="connsiteX338" y="connsiteY338"/>
                    </a:cxn>
                    <a:cxn ang="0">
                      <a:pos x="connsiteX339" y="connsiteY339"/>
                    </a:cxn>
                    <a:cxn ang="0">
                      <a:pos x="connsiteX340" y="connsiteY340"/>
                    </a:cxn>
                    <a:cxn ang="0">
                      <a:pos x="connsiteX341" y="connsiteY341"/>
                    </a:cxn>
                    <a:cxn ang="0">
                      <a:pos x="connsiteX342" y="connsiteY342"/>
                    </a:cxn>
                    <a:cxn ang="0">
                      <a:pos x="connsiteX343" y="connsiteY343"/>
                    </a:cxn>
                    <a:cxn ang="0">
                      <a:pos x="connsiteX344" y="connsiteY344"/>
                    </a:cxn>
                    <a:cxn ang="0">
                      <a:pos x="connsiteX345" y="connsiteY345"/>
                    </a:cxn>
                    <a:cxn ang="0">
                      <a:pos x="connsiteX346" y="connsiteY346"/>
                    </a:cxn>
                    <a:cxn ang="0">
                      <a:pos x="connsiteX347" y="connsiteY347"/>
                    </a:cxn>
                    <a:cxn ang="0">
                      <a:pos x="connsiteX348" y="connsiteY348"/>
                    </a:cxn>
                    <a:cxn ang="0">
                      <a:pos x="connsiteX349" y="connsiteY349"/>
                    </a:cxn>
                    <a:cxn ang="0">
                      <a:pos x="connsiteX350" y="connsiteY350"/>
                    </a:cxn>
                    <a:cxn ang="0">
                      <a:pos x="connsiteX351" y="connsiteY351"/>
                    </a:cxn>
                    <a:cxn ang="0">
                      <a:pos x="connsiteX352" y="connsiteY352"/>
                    </a:cxn>
                    <a:cxn ang="0">
                      <a:pos x="connsiteX353" y="connsiteY353"/>
                    </a:cxn>
                    <a:cxn ang="0">
                      <a:pos x="connsiteX354" y="connsiteY354"/>
                    </a:cxn>
                    <a:cxn ang="0">
                      <a:pos x="connsiteX355" y="connsiteY355"/>
                    </a:cxn>
                    <a:cxn ang="0">
                      <a:pos x="connsiteX356" y="connsiteY356"/>
                    </a:cxn>
                    <a:cxn ang="0">
                      <a:pos x="connsiteX357" y="connsiteY357"/>
                    </a:cxn>
                    <a:cxn ang="0">
                      <a:pos x="connsiteX358" y="connsiteY358"/>
                    </a:cxn>
                    <a:cxn ang="0">
                      <a:pos x="connsiteX359" y="connsiteY359"/>
                    </a:cxn>
                    <a:cxn ang="0">
                      <a:pos x="connsiteX360" y="connsiteY360"/>
                    </a:cxn>
                    <a:cxn ang="0">
                      <a:pos x="connsiteX361" y="connsiteY361"/>
                    </a:cxn>
                    <a:cxn ang="0">
                      <a:pos x="connsiteX362" y="connsiteY362"/>
                    </a:cxn>
                    <a:cxn ang="0">
                      <a:pos x="connsiteX363" y="connsiteY363"/>
                    </a:cxn>
                    <a:cxn ang="0">
                      <a:pos x="connsiteX364" y="connsiteY364"/>
                    </a:cxn>
                    <a:cxn ang="0">
                      <a:pos x="connsiteX365" y="connsiteY365"/>
                    </a:cxn>
                    <a:cxn ang="0">
                      <a:pos x="connsiteX366" y="connsiteY366"/>
                    </a:cxn>
                    <a:cxn ang="0">
                      <a:pos x="connsiteX367" y="connsiteY367"/>
                    </a:cxn>
                    <a:cxn ang="0">
                      <a:pos x="connsiteX368" y="connsiteY368"/>
                    </a:cxn>
                    <a:cxn ang="0">
                      <a:pos x="connsiteX369" y="connsiteY369"/>
                    </a:cxn>
                    <a:cxn ang="0">
                      <a:pos x="connsiteX370" y="connsiteY370"/>
                    </a:cxn>
                    <a:cxn ang="0">
                      <a:pos x="connsiteX371" y="connsiteY371"/>
                    </a:cxn>
                    <a:cxn ang="0">
                      <a:pos x="connsiteX372" y="connsiteY372"/>
                    </a:cxn>
                    <a:cxn ang="0">
                      <a:pos x="connsiteX373" y="connsiteY373"/>
                    </a:cxn>
                    <a:cxn ang="0">
                      <a:pos x="connsiteX374" y="connsiteY374"/>
                    </a:cxn>
                    <a:cxn ang="0">
                      <a:pos x="connsiteX375" y="connsiteY375"/>
                    </a:cxn>
                    <a:cxn ang="0">
                      <a:pos x="connsiteX376" y="connsiteY376"/>
                    </a:cxn>
                    <a:cxn ang="0">
                      <a:pos x="connsiteX377" y="connsiteY377"/>
                    </a:cxn>
                    <a:cxn ang="0">
                      <a:pos x="connsiteX378" y="connsiteY378"/>
                    </a:cxn>
                    <a:cxn ang="0">
                      <a:pos x="connsiteX379" y="connsiteY379"/>
                    </a:cxn>
                    <a:cxn ang="0">
                      <a:pos x="connsiteX380" y="connsiteY380"/>
                    </a:cxn>
                    <a:cxn ang="0">
                      <a:pos x="connsiteX381" y="connsiteY381"/>
                    </a:cxn>
                    <a:cxn ang="0">
                      <a:pos x="connsiteX382" y="connsiteY382"/>
                    </a:cxn>
                    <a:cxn ang="0">
                      <a:pos x="connsiteX383" y="connsiteY383"/>
                    </a:cxn>
                    <a:cxn ang="0">
                      <a:pos x="connsiteX384" y="connsiteY384"/>
                    </a:cxn>
                    <a:cxn ang="0">
                      <a:pos x="connsiteX385" y="connsiteY385"/>
                    </a:cxn>
                    <a:cxn ang="0">
                      <a:pos x="connsiteX386" y="connsiteY386"/>
                    </a:cxn>
                    <a:cxn ang="0">
                      <a:pos x="connsiteX387" y="connsiteY387"/>
                    </a:cxn>
                    <a:cxn ang="0">
                      <a:pos x="connsiteX388" y="connsiteY388"/>
                    </a:cxn>
                    <a:cxn ang="0">
                      <a:pos x="connsiteX389" y="connsiteY389"/>
                    </a:cxn>
                    <a:cxn ang="0">
                      <a:pos x="connsiteX390" y="connsiteY390"/>
                    </a:cxn>
                    <a:cxn ang="0">
                      <a:pos x="connsiteX391" y="connsiteY391"/>
                    </a:cxn>
                    <a:cxn ang="0">
                      <a:pos x="connsiteX392" y="connsiteY392"/>
                    </a:cxn>
                    <a:cxn ang="0">
                      <a:pos x="connsiteX393" y="connsiteY393"/>
                    </a:cxn>
                    <a:cxn ang="0">
                      <a:pos x="connsiteX394" y="connsiteY394"/>
                    </a:cxn>
                    <a:cxn ang="0">
                      <a:pos x="connsiteX395" y="connsiteY395"/>
                    </a:cxn>
                    <a:cxn ang="0">
                      <a:pos x="connsiteX396" y="connsiteY396"/>
                    </a:cxn>
                    <a:cxn ang="0">
                      <a:pos x="connsiteX397" y="connsiteY397"/>
                    </a:cxn>
                    <a:cxn ang="0">
                      <a:pos x="connsiteX398" y="connsiteY398"/>
                    </a:cxn>
                    <a:cxn ang="0">
                      <a:pos x="connsiteX399" y="connsiteY399"/>
                    </a:cxn>
                    <a:cxn ang="0">
                      <a:pos x="connsiteX400" y="connsiteY400"/>
                    </a:cxn>
                    <a:cxn ang="0">
                      <a:pos x="connsiteX401" y="connsiteY401"/>
                    </a:cxn>
                    <a:cxn ang="0">
                      <a:pos x="connsiteX402" y="connsiteY402"/>
                    </a:cxn>
                    <a:cxn ang="0">
                      <a:pos x="connsiteX403" y="connsiteY403"/>
                    </a:cxn>
                    <a:cxn ang="0">
                      <a:pos x="connsiteX404" y="connsiteY404"/>
                    </a:cxn>
                    <a:cxn ang="0">
                      <a:pos x="connsiteX405" y="connsiteY405"/>
                    </a:cxn>
                    <a:cxn ang="0">
                      <a:pos x="connsiteX406" y="connsiteY406"/>
                    </a:cxn>
                    <a:cxn ang="0">
                      <a:pos x="connsiteX407" y="connsiteY407"/>
                    </a:cxn>
                    <a:cxn ang="0">
                      <a:pos x="connsiteX408" y="connsiteY408"/>
                    </a:cxn>
                    <a:cxn ang="0">
                      <a:pos x="connsiteX409" y="connsiteY409"/>
                    </a:cxn>
                    <a:cxn ang="0">
                      <a:pos x="connsiteX410" y="connsiteY410"/>
                    </a:cxn>
                    <a:cxn ang="0">
                      <a:pos x="connsiteX411" y="connsiteY411"/>
                    </a:cxn>
                    <a:cxn ang="0">
                      <a:pos x="connsiteX412" y="connsiteY412"/>
                    </a:cxn>
                    <a:cxn ang="0">
                      <a:pos x="connsiteX413" y="connsiteY413"/>
                    </a:cxn>
                    <a:cxn ang="0">
                      <a:pos x="connsiteX414" y="connsiteY414"/>
                    </a:cxn>
                    <a:cxn ang="0">
                      <a:pos x="connsiteX415" y="connsiteY415"/>
                    </a:cxn>
                    <a:cxn ang="0">
                      <a:pos x="connsiteX416" y="connsiteY416"/>
                    </a:cxn>
                    <a:cxn ang="0">
                      <a:pos x="connsiteX417" y="connsiteY417"/>
                    </a:cxn>
                    <a:cxn ang="0">
                      <a:pos x="connsiteX418" y="connsiteY418"/>
                    </a:cxn>
                    <a:cxn ang="0">
                      <a:pos x="connsiteX419" y="connsiteY419"/>
                    </a:cxn>
                    <a:cxn ang="0">
                      <a:pos x="connsiteX420" y="connsiteY420"/>
                    </a:cxn>
                    <a:cxn ang="0">
                      <a:pos x="connsiteX421" y="connsiteY421"/>
                    </a:cxn>
                    <a:cxn ang="0">
                      <a:pos x="connsiteX422" y="connsiteY422"/>
                    </a:cxn>
                    <a:cxn ang="0">
                      <a:pos x="connsiteX423" y="connsiteY423"/>
                    </a:cxn>
                    <a:cxn ang="0">
                      <a:pos x="connsiteX424" y="connsiteY424"/>
                    </a:cxn>
                    <a:cxn ang="0">
                      <a:pos x="connsiteX425" y="connsiteY425"/>
                    </a:cxn>
                    <a:cxn ang="0">
                      <a:pos x="connsiteX426" y="connsiteY426"/>
                    </a:cxn>
                    <a:cxn ang="0">
                      <a:pos x="connsiteX427" y="connsiteY427"/>
                    </a:cxn>
                    <a:cxn ang="0">
                      <a:pos x="connsiteX428" y="connsiteY428"/>
                    </a:cxn>
                    <a:cxn ang="0">
                      <a:pos x="connsiteX429" y="connsiteY429"/>
                    </a:cxn>
                    <a:cxn ang="0">
                      <a:pos x="connsiteX430" y="connsiteY430"/>
                    </a:cxn>
                    <a:cxn ang="0">
                      <a:pos x="connsiteX431" y="connsiteY431"/>
                    </a:cxn>
                    <a:cxn ang="0">
                      <a:pos x="connsiteX432" y="connsiteY432"/>
                    </a:cxn>
                    <a:cxn ang="0">
                      <a:pos x="connsiteX433" y="connsiteY433"/>
                    </a:cxn>
                    <a:cxn ang="0">
                      <a:pos x="connsiteX434" y="connsiteY434"/>
                    </a:cxn>
                    <a:cxn ang="0">
                      <a:pos x="connsiteX435" y="connsiteY435"/>
                    </a:cxn>
                    <a:cxn ang="0">
                      <a:pos x="connsiteX436" y="connsiteY436"/>
                    </a:cxn>
                    <a:cxn ang="0">
                      <a:pos x="connsiteX437" y="connsiteY437"/>
                    </a:cxn>
                    <a:cxn ang="0">
                      <a:pos x="connsiteX438" y="connsiteY438"/>
                    </a:cxn>
                    <a:cxn ang="0">
                      <a:pos x="connsiteX439" y="connsiteY439"/>
                    </a:cxn>
                    <a:cxn ang="0">
                      <a:pos x="connsiteX440" y="connsiteY440"/>
                    </a:cxn>
                    <a:cxn ang="0">
                      <a:pos x="connsiteX441" y="connsiteY441"/>
                    </a:cxn>
                    <a:cxn ang="0">
                      <a:pos x="connsiteX442" y="connsiteY442"/>
                    </a:cxn>
                    <a:cxn ang="0">
                      <a:pos x="connsiteX443" y="connsiteY443"/>
                    </a:cxn>
                    <a:cxn ang="0">
                      <a:pos x="connsiteX444" y="connsiteY444"/>
                    </a:cxn>
                    <a:cxn ang="0">
                      <a:pos x="connsiteX445" y="connsiteY445"/>
                    </a:cxn>
                    <a:cxn ang="0">
                      <a:pos x="connsiteX446" y="connsiteY446"/>
                    </a:cxn>
                    <a:cxn ang="0">
                      <a:pos x="connsiteX447" y="connsiteY447"/>
                    </a:cxn>
                    <a:cxn ang="0">
                      <a:pos x="connsiteX448" y="connsiteY448"/>
                    </a:cxn>
                    <a:cxn ang="0">
                      <a:pos x="connsiteX449" y="connsiteY449"/>
                    </a:cxn>
                    <a:cxn ang="0">
                      <a:pos x="connsiteX450" y="connsiteY450"/>
                    </a:cxn>
                    <a:cxn ang="0">
                      <a:pos x="connsiteX451" y="connsiteY451"/>
                    </a:cxn>
                    <a:cxn ang="0">
                      <a:pos x="connsiteX452" y="connsiteY452"/>
                    </a:cxn>
                    <a:cxn ang="0">
                      <a:pos x="connsiteX453" y="connsiteY453"/>
                    </a:cxn>
                    <a:cxn ang="0">
                      <a:pos x="connsiteX454" y="connsiteY454"/>
                    </a:cxn>
                    <a:cxn ang="0">
                      <a:pos x="connsiteX455" y="connsiteY455"/>
                    </a:cxn>
                    <a:cxn ang="0">
                      <a:pos x="connsiteX456" y="connsiteY456"/>
                    </a:cxn>
                    <a:cxn ang="0">
                      <a:pos x="connsiteX457" y="connsiteY457"/>
                    </a:cxn>
                    <a:cxn ang="0">
                      <a:pos x="connsiteX458" y="connsiteY458"/>
                    </a:cxn>
                    <a:cxn ang="0">
                      <a:pos x="connsiteX459" y="connsiteY459"/>
                    </a:cxn>
                    <a:cxn ang="0">
                      <a:pos x="connsiteX460" y="connsiteY460"/>
                    </a:cxn>
                    <a:cxn ang="0">
                      <a:pos x="connsiteX461" y="connsiteY461"/>
                    </a:cxn>
                    <a:cxn ang="0">
                      <a:pos x="connsiteX462" y="connsiteY462"/>
                    </a:cxn>
                    <a:cxn ang="0">
                      <a:pos x="connsiteX463" y="connsiteY463"/>
                    </a:cxn>
                    <a:cxn ang="0">
                      <a:pos x="connsiteX464" y="connsiteY464"/>
                    </a:cxn>
                    <a:cxn ang="0">
                      <a:pos x="connsiteX465" y="connsiteY465"/>
                    </a:cxn>
                    <a:cxn ang="0">
                      <a:pos x="connsiteX466" y="connsiteY466"/>
                    </a:cxn>
                    <a:cxn ang="0">
                      <a:pos x="connsiteX467" y="connsiteY467"/>
                    </a:cxn>
                    <a:cxn ang="0">
                      <a:pos x="connsiteX468" y="connsiteY468"/>
                    </a:cxn>
                    <a:cxn ang="0">
                      <a:pos x="connsiteX469" y="connsiteY469"/>
                    </a:cxn>
                    <a:cxn ang="0">
                      <a:pos x="connsiteX470" y="connsiteY470"/>
                    </a:cxn>
                    <a:cxn ang="0">
                      <a:pos x="connsiteX471" y="connsiteY471"/>
                    </a:cxn>
                    <a:cxn ang="0">
                      <a:pos x="connsiteX472" y="connsiteY472"/>
                    </a:cxn>
                    <a:cxn ang="0">
                      <a:pos x="connsiteX473" y="connsiteY473"/>
                    </a:cxn>
                    <a:cxn ang="0">
                      <a:pos x="connsiteX474" y="connsiteY474"/>
                    </a:cxn>
                    <a:cxn ang="0">
                      <a:pos x="connsiteX475" y="connsiteY475"/>
                    </a:cxn>
                    <a:cxn ang="0">
                      <a:pos x="connsiteX476" y="connsiteY476"/>
                    </a:cxn>
                    <a:cxn ang="0">
                      <a:pos x="connsiteX477" y="connsiteY477"/>
                    </a:cxn>
                    <a:cxn ang="0">
                      <a:pos x="connsiteX478" y="connsiteY478"/>
                    </a:cxn>
                    <a:cxn ang="0">
                      <a:pos x="connsiteX479" y="connsiteY479"/>
                    </a:cxn>
                    <a:cxn ang="0">
                      <a:pos x="connsiteX480" y="connsiteY480"/>
                    </a:cxn>
                    <a:cxn ang="0">
                      <a:pos x="connsiteX481" y="connsiteY481"/>
                    </a:cxn>
                    <a:cxn ang="0">
                      <a:pos x="connsiteX482" y="connsiteY482"/>
                    </a:cxn>
                    <a:cxn ang="0">
                      <a:pos x="connsiteX483" y="connsiteY483"/>
                    </a:cxn>
                    <a:cxn ang="0">
                      <a:pos x="connsiteX484" y="connsiteY484"/>
                    </a:cxn>
                    <a:cxn ang="0">
                      <a:pos x="connsiteX485" y="connsiteY485"/>
                    </a:cxn>
                    <a:cxn ang="0">
                      <a:pos x="connsiteX486" y="connsiteY486"/>
                    </a:cxn>
                    <a:cxn ang="0">
                      <a:pos x="connsiteX487" y="connsiteY487"/>
                    </a:cxn>
                    <a:cxn ang="0">
                      <a:pos x="connsiteX488" y="connsiteY488"/>
                    </a:cxn>
                    <a:cxn ang="0">
                      <a:pos x="connsiteX489" y="connsiteY489"/>
                    </a:cxn>
                    <a:cxn ang="0">
                      <a:pos x="connsiteX490" y="connsiteY490"/>
                    </a:cxn>
                    <a:cxn ang="0">
                      <a:pos x="connsiteX491" y="connsiteY491"/>
                    </a:cxn>
                    <a:cxn ang="0">
                      <a:pos x="connsiteX492" y="connsiteY492"/>
                    </a:cxn>
                    <a:cxn ang="0">
                      <a:pos x="connsiteX493" y="connsiteY493"/>
                    </a:cxn>
                    <a:cxn ang="0">
                      <a:pos x="connsiteX494" y="connsiteY494"/>
                    </a:cxn>
                    <a:cxn ang="0">
                      <a:pos x="connsiteX495" y="connsiteY495"/>
                    </a:cxn>
                    <a:cxn ang="0">
                      <a:pos x="connsiteX496" y="connsiteY496"/>
                    </a:cxn>
                    <a:cxn ang="0">
                      <a:pos x="connsiteX497" y="connsiteY497"/>
                    </a:cxn>
                    <a:cxn ang="0">
                      <a:pos x="connsiteX498" y="connsiteY498"/>
                    </a:cxn>
                    <a:cxn ang="0">
                      <a:pos x="connsiteX499" y="connsiteY499"/>
                    </a:cxn>
                    <a:cxn ang="0">
                      <a:pos x="connsiteX500" y="connsiteY500"/>
                    </a:cxn>
                    <a:cxn ang="0">
                      <a:pos x="connsiteX501" y="connsiteY501"/>
                    </a:cxn>
                    <a:cxn ang="0">
                      <a:pos x="connsiteX502" y="connsiteY502"/>
                    </a:cxn>
                    <a:cxn ang="0">
                      <a:pos x="connsiteX503" y="connsiteY503"/>
                    </a:cxn>
                    <a:cxn ang="0">
                      <a:pos x="connsiteX504" y="connsiteY504"/>
                    </a:cxn>
                    <a:cxn ang="0">
                      <a:pos x="connsiteX505" y="connsiteY505"/>
                    </a:cxn>
                    <a:cxn ang="0">
                      <a:pos x="connsiteX506" y="connsiteY506"/>
                    </a:cxn>
                    <a:cxn ang="0">
                      <a:pos x="connsiteX507" y="connsiteY507"/>
                    </a:cxn>
                    <a:cxn ang="0">
                      <a:pos x="connsiteX508" y="connsiteY508"/>
                    </a:cxn>
                    <a:cxn ang="0">
                      <a:pos x="connsiteX509" y="connsiteY509"/>
                    </a:cxn>
                    <a:cxn ang="0">
                      <a:pos x="connsiteX510" y="connsiteY510"/>
                    </a:cxn>
                    <a:cxn ang="0">
                      <a:pos x="connsiteX511" y="connsiteY511"/>
                    </a:cxn>
                    <a:cxn ang="0">
                      <a:pos x="connsiteX512" y="connsiteY512"/>
                    </a:cxn>
                    <a:cxn ang="0">
                      <a:pos x="connsiteX513" y="connsiteY513"/>
                    </a:cxn>
                    <a:cxn ang="0">
                      <a:pos x="connsiteX514" y="connsiteY514"/>
                    </a:cxn>
                    <a:cxn ang="0">
                      <a:pos x="connsiteX515" y="connsiteY515"/>
                    </a:cxn>
                    <a:cxn ang="0">
                      <a:pos x="connsiteX516" y="connsiteY516"/>
                    </a:cxn>
                    <a:cxn ang="0">
                      <a:pos x="connsiteX517" y="connsiteY517"/>
                    </a:cxn>
                    <a:cxn ang="0">
                      <a:pos x="connsiteX518" y="connsiteY518"/>
                    </a:cxn>
                    <a:cxn ang="0">
                      <a:pos x="connsiteX519" y="connsiteY519"/>
                    </a:cxn>
                    <a:cxn ang="0">
                      <a:pos x="connsiteX520" y="connsiteY520"/>
                    </a:cxn>
                    <a:cxn ang="0">
                      <a:pos x="connsiteX521" y="connsiteY521"/>
                    </a:cxn>
                    <a:cxn ang="0">
                      <a:pos x="connsiteX522" y="connsiteY522"/>
                    </a:cxn>
                    <a:cxn ang="0">
                      <a:pos x="connsiteX523" y="connsiteY523"/>
                    </a:cxn>
                    <a:cxn ang="0">
                      <a:pos x="connsiteX524" y="connsiteY524"/>
                    </a:cxn>
                    <a:cxn ang="0">
                      <a:pos x="connsiteX525" y="connsiteY525"/>
                    </a:cxn>
                    <a:cxn ang="0">
                      <a:pos x="connsiteX526" y="connsiteY526"/>
                    </a:cxn>
                    <a:cxn ang="0">
                      <a:pos x="connsiteX527" y="connsiteY527"/>
                    </a:cxn>
                    <a:cxn ang="0">
                      <a:pos x="connsiteX528" y="connsiteY528"/>
                    </a:cxn>
                    <a:cxn ang="0">
                      <a:pos x="connsiteX529" y="connsiteY529"/>
                    </a:cxn>
                    <a:cxn ang="0">
                      <a:pos x="connsiteX530" y="connsiteY530"/>
                    </a:cxn>
                    <a:cxn ang="0">
                      <a:pos x="connsiteX531" y="connsiteY531"/>
                    </a:cxn>
                    <a:cxn ang="0">
                      <a:pos x="connsiteX532" y="connsiteY532"/>
                    </a:cxn>
                    <a:cxn ang="0">
                      <a:pos x="connsiteX533" y="connsiteY533"/>
                    </a:cxn>
                    <a:cxn ang="0">
                      <a:pos x="connsiteX534" y="connsiteY534"/>
                    </a:cxn>
                    <a:cxn ang="0">
                      <a:pos x="connsiteX535" y="connsiteY535"/>
                    </a:cxn>
                    <a:cxn ang="0">
                      <a:pos x="connsiteX536" y="connsiteY536"/>
                    </a:cxn>
                    <a:cxn ang="0">
                      <a:pos x="connsiteX537" y="connsiteY537"/>
                    </a:cxn>
                    <a:cxn ang="0">
                      <a:pos x="connsiteX538" y="connsiteY538"/>
                    </a:cxn>
                    <a:cxn ang="0">
                      <a:pos x="connsiteX539" y="connsiteY539"/>
                    </a:cxn>
                    <a:cxn ang="0">
                      <a:pos x="connsiteX540" y="connsiteY540"/>
                    </a:cxn>
                    <a:cxn ang="0">
                      <a:pos x="connsiteX541" y="connsiteY541"/>
                    </a:cxn>
                    <a:cxn ang="0">
                      <a:pos x="connsiteX542" y="connsiteY542"/>
                    </a:cxn>
                    <a:cxn ang="0">
                      <a:pos x="connsiteX543" y="connsiteY543"/>
                    </a:cxn>
                    <a:cxn ang="0">
                      <a:pos x="connsiteX544" y="connsiteY544"/>
                    </a:cxn>
                    <a:cxn ang="0">
                      <a:pos x="connsiteX545" y="connsiteY545"/>
                    </a:cxn>
                    <a:cxn ang="0">
                      <a:pos x="connsiteX546" y="connsiteY546"/>
                    </a:cxn>
                    <a:cxn ang="0">
                      <a:pos x="connsiteX547" y="connsiteY547"/>
                    </a:cxn>
                    <a:cxn ang="0">
                      <a:pos x="connsiteX548" y="connsiteY548"/>
                    </a:cxn>
                    <a:cxn ang="0">
                      <a:pos x="connsiteX549" y="connsiteY549"/>
                    </a:cxn>
                    <a:cxn ang="0">
                      <a:pos x="connsiteX550" y="connsiteY550"/>
                    </a:cxn>
                    <a:cxn ang="0">
                      <a:pos x="connsiteX551" y="connsiteY551"/>
                    </a:cxn>
                    <a:cxn ang="0">
                      <a:pos x="connsiteX552" y="connsiteY552"/>
                    </a:cxn>
                    <a:cxn ang="0">
                      <a:pos x="connsiteX553" y="connsiteY553"/>
                    </a:cxn>
                    <a:cxn ang="0">
                      <a:pos x="connsiteX554" y="connsiteY554"/>
                    </a:cxn>
                    <a:cxn ang="0">
                      <a:pos x="connsiteX555" y="connsiteY555"/>
                    </a:cxn>
                    <a:cxn ang="0">
                      <a:pos x="connsiteX556" y="connsiteY556"/>
                    </a:cxn>
                    <a:cxn ang="0">
                      <a:pos x="connsiteX557" y="connsiteY557"/>
                    </a:cxn>
                    <a:cxn ang="0">
                      <a:pos x="connsiteX558" y="connsiteY558"/>
                    </a:cxn>
                    <a:cxn ang="0">
                      <a:pos x="connsiteX559" y="connsiteY559"/>
                    </a:cxn>
                    <a:cxn ang="0">
                      <a:pos x="connsiteX560" y="connsiteY560"/>
                    </a:cxn>
                    <a:cxn ang="0">
                      <a:pos x="connsiteX561" y="connsiteY561"/>
                    </a:cxn>
                    <a:cxn ang="0">
                      <a:pos x="connsiteX562" y="connsiteY562"/>
                    </a:cxn>
                    <a:cxn ang="0">
                      <a:pos x="connsiteX563" y="connsiteY563"/>
                    </a:cxn>
                    <a:cxn ang="0">
                      <a:pos x="connsiteX564" y="connsiteY564"/>
                    </a:cxn>
                    <a:cxn ang="0">
                      <a:pos x="connsiteX565" y="connsiteY565"/>
                    </a:cxn>
                    <a:cxn ang="0">
                      <a:pos x="connsiteX566" y="connsiteY566"/>
                    </a:cxn>
                    <a:cxn ang="0">
                      <a:pos x="connsiteX567" y="connsiteY567"/>
                    </a:cxn>
                    <a:cxn ang="0">
                      <a:pos x="connsiteX568" y="connsiteY568"/>
                    </a:cxn>
                    <a:cxn ang="0">
                      <a:pos x="connsiteX569" y="connsiteY569"/>
                    </a:cxn>
                    <a:cxn ang="0">
                      <a:pos x="connsiteX570" y="connsiteY570"/>
                    </a:cxn>
                    <a:cxn ang="0">
                      <a:pos x="connsiteX571" y="connsiteY571"/>
                    </a:cxn>
                    <a:cxn ang="0">
                      <a:pos x="connsiteX572" y="connsiteY572"/>
                    </a:cxn>
                    <a:cxn ang="0">
                      <a:pos x="connsiteX573" y="connsiteY573"/>
                    </a:cxn>
                    <a:cxn ang="0">
                      <a:pos x="connsiteX574" y="connsiteY574"/>
                    </a:cxn>
                    <a:cxn ang="0">
                      <a:pos x="connsiteX575" y="connsiteY575"/>
                    </a:cxn>
                    <a:cxn ang="0">
                      <a:pos x="connsiteX576" y="connsiteY576"/>
                    </a:cxn>
                    <a:cxn ang="0">
                      <a:pos x="connsiteX577" y="connsiteY577"/>
                    </a:cxn>
                    <a:cxn ang="0">
                      <a:pos x="connsiteX578" y="connsiteY578"/>
                    </a:cxn>
                    <a:cxn ang="0">
                      <a:pos x="connsiteX579" y="connsiteY579"/>
                    </a:cxn>
                    <a:cxn ang="0">
                      <a:pos x="connsiteX580" y="connsiteY580"/>
                    </a:cxn>
                    <a:cxn ang="0">
                      <a:pos x="connsiteX581" y="connsiteY581"/>
                    </a:cxn>
                    <a:cxn ang="0">
                      <a:pos x="connsiteX582" y="connsiteY582"/>
                    </a:cxn>
                    <a:cxn ang="0">
                      <a:pos x="connsiteX583" y="connsiteY583"/>
                    </a:cxn>
                    <a:cxn ang="0">
                      <a:pos x="connsiteX584" y="connsiteY584"/>
                    </a:cxn>
                    <a:cxn ang="0">
                      <a:pos x="connsiteX585" y="connsiteY585"/>
                    </a:cxn>
                    <a:cxn ang="0">
                      <a:pos x="connsiteX586" y="connsiteY586"/>
                    </a:cxn>
                    <a:cxn ang="0">
                      <a:pos x="connsiteX587" y="connsiteY587"/>
                    </a:cxn>
                    <a:cxn ang="0">
                      <a:pos x="connsiteX588" y="connsiteY588"/>
                    </a:cxn>
                    <a:cxn ang="0">
                      <a:pos x="connsiteX589" y="connsiteY589"/>
                    </a:cxn>
                    <a:cxn ang="0">
                      <a:pos x="connsiteX590" y="connsiteY590"/>
                    </a:cxn>
                    <a:cxn ang="0">
                      <a:pos x="connsiteX591" y="connsiteY591"/>
                    </a:cxn>
                    <a:cxn ang="0">
                      <a:pos x="connsiteX592" y="connsiteY592"/>
                    </a:cxn>
                    <a:cxn ang="0">
                      <a:pos x="connsiteX593" y="connsiteY593"/>
                    </a:cxn>
                    <a:cxn ang="0">
                      <a:pos x="connsiteX594" y="connsiteY594"/>
                    </a:cxn>
                    <a:cxn ang="0">
                      <a:pos x="connsiteX595" y="connsiteY595"/>
                    </a:cxn>
                    <a:cxn ang="0">
                      <a:pos x="connsiteX596" y="connsiteY596"/>
                    </a:cxn>
                    <a:cxn ang="0">
                      <a:pos x="connsiteX597" y="connsiteY597"/>
                    </a:cxn>
                    <a:cxn ang="0">
                      <a:pos x="connsiteX598" y="connsiteY598"/>
                    </a:cxn>
                    <a:cxn ang="0">
                      <a:pos x="connsiteX599" y="connsiteY599"/>
                    </a:cxn>
                    <a:cxn ang="0">
                      <a:pos x="connsiteX600" y="connsiteY600"/>
                    </a:cxn>
                    <a:cxn ang="0">
                      <a:pos x="connsiteX601" y="connsiteY601"/>
                    </a:cxn>
                    <a:cxn ang="0">
                      <a:pos x="connsiteX602" y="connsiteY602"/>
                    </a:cxn>
                    <a:cxn ang="0">
                      <a:pos x="connsiteX603" y="connsiteY603"/>
                    </a:cxn>
                    <a:cxn ang="0">
                      <a:pos x="connsiteX604" y="connsiteY604"/>
                    </a:cxn>
                    <a:cxn ang="0">
                      <a:pos x="connsiteX605" y="connsiteY605"/>
                    </a:cxn>
                    <a:cxn ang="0">
                      <a:pos x="connsiteX606" y="connsiteY606"/>
                    </a:cxn>
                    <a:cxn ang="0">
                      <a:pos x="connsiteX607" y="connsiteY607"/>
                    </a:cxn>
                    <a:cxn ang="0">
                      <a:pos x="connsiteX608" y="connsiteY608"/>
                    </a:cxn>
                    <a:cxn ang="0">
                      <a:pos x="connsiteX609" y="connsiteY609"/>
                    </a:cxn>
                    <a:cxn ang="0">
                      <a:pos x="connsiteX610" y="connsiteY610"/>
                    </a:cxn>
                    <a:cxn ang="0">
                      <a:pos x="connsiteX611" y="connsiteY611"/>
                    </a:cxn>
                    <a:cxn ang="0">
                      <a:pos x="connsiteX612" y="connsiteY612"/>
                    </a:cxn>
                    <a:cxn ang="0">
                      <a:pos x="connsiteX613" y="connsiteY613"/>
                    </a:cxn>
                    <a:cxn ang="0">
                      <a:pos x="connsiteX614" y="connsiteY614"/>
                    </a:cxn>
                    <a:cxn ang="0">
                      <a:pos x="connsiteX615" y="connsiteY615"/>
                    </a:cxn>
                    <a:cxn ang="0">
                      <a:pos x="connsiteX616" y="connsiteY616"/>
                    </a:cxn>
                    <a:cxn ang="0">
                      <a:pos x="connsiteX617" y="connsiteY617"/>
                    </a:cxn>
                    <a:cxn ang="0">
                      <a:pos x="connsiteX618" y="connsiteY618"/>
                    </a:cxn>
                    <a:cxn ang="0">
                      <a:pos x="connsiteX619" y="connsiteY619"/>
                    </a:cxn>
                    <a:cxn ang="0">
                      <a:pos x="connsiteX620" y="connsiteY620"/>
                    </a:cxn>
                    <a:cxn ang="0">
                      <a:pos x="connsiteX621" y="connsiteY621"/>
                    </a:cxn>
                    <a:cxn ang="0">
                      <a:pos x="connsiteX622" y="connsiteY622"/>
                    </a:cxn>
                    <a:cxn ang="0">
                      <a:pos x="connsiteX623" y="connsiteY623"/>
                    </a:cxn>
                    <a:cxn ang="0">
                      <a:pos x="connsiteX624" y="connsiteY624"/>
                    </a:cxn>
                    <a:cxn ang="0">
                      <a:pos x="connsiteX625" y="connsiteY625"/>
                    </a:cxn>
                    <a:cxn ang="0">
                      <a:pos x="connsiteX626" y="connsiteY626"/>
                    </a:cxn>
                    <a:cxn ang="0">
                      <a:pos x="connsiteX627" y="connsiteY627"/>
                    </a:cxn>
                    <a:cxn ang="0">
                      <a:pos x="connsiteX628" y="connsiteY628"/>
                    </a:cxn>
                    <a:cxn ang="0">
                      <a:pos x="connsiteX629" y="connsiteY629"/>
                    </a:cxn>
                    <a:cxn ang="0">
                      <a:pos x="connsiteX630" y="connsiteY630"/>
                    </a:cxn>
                    <a:cxn ang="0">
                      <a:pos x="connsiteX631" y="connsiteY631"/>
                    </a:cxn>
                    <a:cxn ang="0">
                      <a:pos x="connsiteX632" y="connsiteY632"/>
                    </a:cxn>
                    <a:cxn ang="0">
                      <a:pos x="connsiteX633" y="connsiteY633"/>
                    </a:cxn>
                    <a:cxn ang="0">
                      <a:pos x="connsiteX634" y="connsiteY634"/>
                    </a:cxn>
                    <a:cxn ang="0">
                      <a:pos x="connsiteX635" y="connsiteY635"/>
                    </a:cxn>
                    <a:cxn ang="0">
                      <a:pos x="connsiteX636" y="connsiteY636"/>
                    </a:cxn>
                    <a:cxn ang="0">
                      <a:pos x="connsiteX637" y="connsiteY637"/>
                    </a:cxn>
                    <a:cxn ang="0">
                      <a:pos x="connsiteX638" y="connsiteY638"/>
                    </a:cxn>
                    <a:cxn ang="0">
                      <a:pos x="connsiteX639" y="connsiteY639"/>
                    </a:cxn>
                    <a:cxn ang="0">
                      <a:pos x="connsiteX640" y="connsiteY640"/>
                    </a:cxn>
                    <a:cxn ang="0">
                      <a:pos x="connsiteX641" y="connsiteY641"/>
                    </a:cxn>
                    <a:cxn ang="0">
                      <a:pos x="connsiteX642" y="connsiteY642"/>
                    </a:cxn>
                    <a:cxn ang="0">
                      <a:pos x="connsiteX643" y="connsiteY643"/>
                    </a:cxn>
                    <a:cxn ang="0">
                      <a:pos x="connsiteX644" y="connsiteY644"/>
                    </a:cxn>
                    <a:cxn ang="0">
                      <a:pos x="connsiteX645" y="connsiteY645"/>
                    </a:cxn>
                    <a:cxn ang="0">
                      <a:pos x="connsiteX646" y="connsiteY646"/>
                    </a:cxn>
                    <a:cxn ang="0">
                      <a:pos x="connsiteX647" y="connsiteY647"/>
                    </a:cxn>
                    <a:cxn ang="0">
                      <a:pos x="connsiteX648" y="connsiteY648"/>
                    </a:cxn>
                    <a:cxn ang="0">
                      <a:pos x="connsiteX649" y="connsiteY649"/>
                    </a:cxn>
                    <a:cxn ang="0">
                      <a:pos x="connsiteX650" y="connsiteY650"/>
                    </a:cxn>
                    <a:cxn ang="0">
                      <a:pos x="connsiteX651" y="connsiteY651"/>
                    </a:cxn>
                    <a:cxn ang="0">
                      <a:pos x="connsiteX652" y="connsiteY652"/>
                    </a:cxn>
                    <a:cxn ang="0">
                      <a:pos x="connsiteX653" y="connsiteY653"/>
                    </a:cxn>
                    <a:cxn ang="0">
                      <a:pos x="connsiteX654" y="connsiteY654"/>
                    </a:cxn>
                    <a:cxn ang="0">
                      <a:pos x="connsiteX655" y="connsiteY655"/>
                    </a:cxn>
                    <a:cxn ang="0">
                      <a:pos x="connsiteX656" y="connsiteY656"/>
                    </a:cxn>
                    <a:cxn ang="0">
                      <a:pos x="connsiteX657" y="connsiteY657"/>
                    </a:cxn>
                    <a:cxn ang="0">
                      <a:pos x="connsiteX658" y="connsiteY658"/>
                    </a:cxn>
                    <a:cxn ang="0">
                      <a:pos x="connsiteX659" y="connsiteY659"/>
                    </a:cxn>
                    <a:cxn ang="0">
                      <a:pos x="connsiteX660" y="connsiteY660"/>
                    </a:cxn>
                    <a:cxn ang="0">
                      <a:pos x="connsiteX661" y="connsiteY661"/>
                    </a:cxn>
                    <a:cxn ang="0">
                      <a:pos x="connsiteX662" y="connsiteY662"/>
                    </a:cxn>
                    <a:cxn ang="0">
                      <a:pos x="connsiteX663" y="connsiteY663"/>
                    </a:cxn>
                    <a:cxn ang="0">
                      <a:pos x="connsiteX664" y="connsiteY664"/>
                    </a:cxn>
                    <a:cxn ang="0">
                      <a:pos x="connsiteX665" y="connsiteY665"/>
                    </a:cxn>
                    <a:cxn ang="0">
                      <a:pos x="connsiteX666" y="connsiteY666"/>
                    </a:cxn>
                    <a:cxn ang="0">
                      <a:pos x="connsiteX667" y="connsiteY667"/>
                    </a:cxn>
                    <a:cxn ang="0">
                      <a:pos x="connsiteX668" y="connsiteY668"/>
                    </a:cxn>
                    <a:cxn ang="0">
                      <a:pos x="connsiteX669" y="connsiteY669"/>
                    </a:cxn>
                    <a:cxn ang="0">
                      <a:pos x="connsiteX670" y="connsiteY670"/>
                    </a:cxn>
                    <a:cxn ang="0">
                      <a:pos x="connsiteX671" y="connsiteY671"/>
                    </a:cxn>
                    <a:cxn ang="0">
                      <a:pos x="connsiteX672" y="connsiteY672"/>
                    </a:cxn>
                    <a:cxn ang="0">
                      <a:pos x="connsiteX673" y="connsiteY673"/>
                    </a:cxn>
                    <a:cxn ang="0">
                      <a:pos x="connsiteX674" y="connsiteY674"/>
                    </a:cxn>
                    <a:cxn ang="0">
                      <a:pos x="connsiteX675" y="connsiteY675"/>
                    </a:cxn>
                    <a:cxn ang="0">
                      <a:pos x="connsiteX676" y="connsiteY676"/>
                    </a:cxn>
                    <a:cxn ang="0">
                      <a:pos x="connsiteX677" y="connsiteY677"/>
                    </a:cxn>
                    <a:cxn ang="0">
                      <a:pos x="connsiteX678" y="connsiteY678"/>
                    </a:cxn>
                    <a:cxn ang="0">
                      <a:pos x="connsiteX679" y="connsiteY679"/>
                    </a:cxn>
                    <a:cxn ang="0">
                      <a:pos x="connsiteX680" y="connsiteY680"/>
                    </a:cxn>
                    <a:cxn ang="0">
                      <a:pos x="connsiteX681" y="connsiteY681"/>
                    </a:cxn>
                    <a:cxn ang="0">
                      <a:pos x="connsiteX682" y="connsiteY682"/>
                    </a:cxn>
                    <a:cxn ang="0">
                      <a:pos x="connsiteX683" y="connsiteY683"/>
                    </a:cxn>
                    <a:cxn ang="0">
                      <a:pos x="connsiteX684" y="connsiteY684"/>
                    </a:cxn>
                    <a:cxn ang="0">
                      <a:pos x="connsiteX685" y="connsiteY685"/>
                    </a:cxn>
                    <a:cxn ang="0">
                      <a:pos x="connsiteX686" y="connsiteY686"/>
                    </a:cxn>
                    <a:cxn ang="0">
                      <a:pos x="connsiteX687" y="connsiteY687"/>
                    </a:cxn>
                    <a:cxn ang="0">
                      <a:pos x="connsiteX688" y="connsiteY688"/>
                    </a:cxn>
                    <a:cxn ang="0">
                      <a:pos x="connsiteX689" y="connsiteY689"/>
                    </a:cxn>
                    <a:cxn ang="0">
                      <a:pos x="connsiteX690" y="connsiteY690"/>
                    </a:cxn>
                    <a:cxn ang="0">
                      <a:pos x="connsiteX691" y="connsiteY691"/>
                    </a:cxn>
                    <a:cxn ang="0">
                      <a:pos x="connsiteX692" y="connsiteY692"/>
                    </a:cxn>
                    <a:cxn ang="0">
                      <a:pos x="connsiteX693" y="connsiteY693"/>
                    </a:cxn>
                    <a:cxn ang="0">
                      <a:pos x="connsiteX694" y="connsiteY694"/>
                    </a:cxn>
                    <a:cxn ang="0">
                      <a:pos x="connsiteX695" y="connsiteY695"/>
                    </a:cxn>
                    <a:cxn ang="0">
                      <a:pos x="connsiteX696" y="connsiteY696"/>
                    </a:cxn>
                    <a:cxn ang="0">
                      <a:pos x="connsiteX697" y="connsiteY697"/>
                    </a:cxn>
                    <a:cxn ang="0">
                      <a:pos x="connsiteX698" y="connsiteY698"/>
                    </a:cxn>
                    <a:cxn ang="0">
                      <a:pos x="connsiteX699" y="connsiteY699"/>
                    </a:cxn>
                    <a:cxn ang="0">
                      <a:pos x="connsiteX700" y="connsiteY700"/>
                    </a:cxn>
                    <a:cxn ang="0">
                      <a:pos x="connsiteX701" y="connsiteY701"/>
                    </a:cxn>
                    <a:cxn ang="0">
                      <a:pos x="connsiteX702" y="connsiteY702"/>
                    </a:cxn>
                    <a:cxn ang="0">
                      <a:pos x="connsiteX703" y="connsiteY703"/>
                    </a:cxn>
                    <a:cxn ang="0">
                      <a:pos x="connsiteX704" y="connsiteY704"/>
                    </a:cxn>
                    <a:cxn ang="0">
                      <a:pos x="connsiteX705" y="connsiteY705"/>
                    </a:cxn>
                    <a:cxn ang="0">
                      <a:pos x="connsiteX706" y="connsiteY706"/>
                    </a:cxn>
                    <a:cxn ang="0">
                      <a:pos x="connsiteX707" y="connsiteY707"/>
                    </a:cxn>
                    <a:cxn ang="0">
                      <a:pos x="connsiteX708" y="connsiteY708"/>
                    </a:cxn>
                    <a:cxn ang="0">
                      <a:pos x="connsiteX709" y="connsiteY709"/>
                    </a:cxn>
                    <a:cxn ang="0">
                      <a:pos x="connsiteX710" y="connsiteY710"/>
                    </a:cxn>
                    <a:cxn ang="0">
                      <a:pos x="connsiteX711" y="connsiteY711"/>
                    </a:cxn>
                    <a:cxn ang="0">
                      <a:pos x="connsiteX712" y="connsiteY712"/>
                    </a:cxn>
                    <a:cxn ang="0">
                      <a:pos x="connsiteX713" y="connsiteY713"/>
                    </a:cxn>
                    <a:cxn ang="0">
                      <a:pos x="connsiteX714" y="connsiteY714"/>
                    </a:cxn>
                    <a:cxn ang="0">
                      <a:pos x="connsiteX715" y="connsiteY715"/>
                    </a:cxn>
                    <a:cxn ang="0">
                      <a:pos x="connsiteX716" y="connsiteY716"/>
                    </a:cxn>
                    <a:cxn ang="0">
                      <a:pos x="connsiteX717" y="connsiteY717"/>
                    </a:cxn>
                    <a:cxn ang="0">
                      <a:pos x="connsiteX718" y="connsiteY718"/>
                    </a:cxn>
                    <a:cxn ang="0">
                      <a:pos x="connsiteX719" y="connsiteY719"/>
                    </a:cxn>
                    <a:cxn ang="0">
                      <a:pos x="connsiteX720" y="connsiteY720"/>
                    </a:cxn>
                    <a:cxn ang="0">
                      <a:pos x="connsiteX721" y="connsiteY721"/>
                    </a:cxn>
                    <a:cxn ang="0">
                      <a:pos x="connsiteX722" y="connsiteY722"/>
                    </a:cxn>
                    <a:cxn ang="0">
                      <a:pos x="connsiteX723" y="connsiteY723"/>
                    </a:cxn>
                    <a:cxn ang="0">
                      <a:pos x="connsiteX724" y="connsiteY724"/>
                    </a:cxn>
                    <a:cxn ang="0">
                      <a:pos x="connsiteX725" y="connsiteY725"/>
                    </a:cxn>
                    <a:cxn ang="0">
                      <a:pos x="connsiteX726" y="connsiteY726"/>
                    </a:cxn>
                    <a:cxn ang="0">
                      <a:pos x="connsiteX727" y="connsiteY727"/>
                    </a:cxn>
                    <a:cxn ang="0">
                      <a:pos x="connsiteX728" y="connsiteY728"/>
                    </a:cxn>
                    <a:cxn ang="0">
                      <a:pos x="connsiteX729" y="connsiteY729"/>
                    </a:cxn>
                    <a:cxn ang="0">
                      <a:pos x="connsiteX730" y="connsiteY730"/>
                    </a:cxn>
                    <a:cxn ang="0">
                      <a:pos x="connsiteX731" y="connsiteY731"/>
                    </a:cxn>
                    <a:cxn ang="0">
                      <a:pos x="connsiteX732" y="connsiteY732"/>
                    </a:cxn>
                    <a:cxn ang="0">
                      <a:pos x="connsiteX733" y="connsiteY733"/>
                    </a:cxn>
                    <a:cxn ang="0">
                      <a:pos x="connsiteX734" y="connsiteY734"/>
                    </a:cxn>
                    <a:cxn ang="0">
                      <a:pos x="connsiteX735" y="connsiteY735"/>
                    </a:cxn>
                    <a:cxn ang="0">
                      <a:pos x="connsiteX736" y="connsiteY736"/>
                    </a:cxn>
                    <a:cxn ang="0">
                      <a:pos x="connsiteX737" y="connsiteY737"/>
                    </a:cxn>
                    <a:cxn ang="0">
                      <a:pos x="connsiteX738" y="connsiteY738"/>
                    </a:cxn>
                    <a:cxn ang="0">
                      <a:pos x="connsiteX739" y="connsiteY739"/>
                    </a:cxn>
                    <a:cxn ang="0">
                      <a:pos x="connsiteX740" y="connsiteY740"/>
                    </a:cxn>
                    <a:cxn ang="0">
                      <a:pos x="connsiteX741" y="connsiteY741"/>
                    </a:cxn>
                    <a:cxn ang="0">
                      <a:pos x="connsiteX742" y="connsiteY742"/>
                    </a:cxn>
                    <a:cxn ang="0">
                      <a:pos x="connsiteX743" y="connsiteY743"/>
                    </a:cxn>
                    <a:cxn ang="0">
                      <a:pos x="connsiteX744" y="connsiteY744"/>
                    </a:cxn>
                    <a:cxn ang="0">
                      <a:pos x="connsiteX745" y="connsiteY745"/>
                    </a:cxn>
                    <a:cxn ang="0">
                      <a:pos x="connsiteX746" y="connsiteY746"/>
                    </a:cxn>
                    <a:cxn ang="0">
                      <a:pos x="connsiteX747" y="connsiteY747"/>
                    </a:cxn>
                    <a:cxn ang="0">
                      <a:pos x="connsiteX748" y="connsiteY748"/>
                    </a:cxn>
                    <a:cxn ang="0">
                      <a:pos x="connsiteX749" y="connsiteY749"/>
                    </a:cxn>
                    <a:cxn ang="0">
                      <a:pos x="connsiteX750" y="connsiteY750"/>
                    </a:cxn>
                    <a:cxn ang="0">
                      <a:pos x="connsiteX751" y="connsiteY751"/>
                    </a:cxn>
                    <a:cxn ang="0">
                      <a:pos x="connsiteX752" y="connsiteY752"/>
                    </a:cxn>
                    <a:cxn ang="0">
                      <a:pos x="connsiteX753" y="connsiteY753"/>
                    </a:cxn>
                    <a:cxn ang="0">
                      <a:pos x="connsiteX754" y="connsiteY754"/>
                    </a:cxn>
                    <a:cxn ang="0">
                      <a:pos x="connsiteX755" y="connsiteY755"/>
                    </a:cxn>
                    <a:cxn ang="0">
                      <a:pos x="connsiteX756" y="connsiteY756"/>
                    </a:cxn>
                    <a:cxn ang="0">
                      <a:pos x="connsiteX757" y="connsiteY757"/>
                    </a:cxn>
                    <a:cxn ang="0">
                      <a:pos x="connsiteX758" y="connsiteY758"/>
                    </a:cxn>
                    <a:cxn ang="0">
                      <a:pos x="connsiteX759" y="connsiteY759"/>
                    </a:cxn>
                    <a:cxn ang="0">
                      <a:pos x="connsiteX760" y="connsiteY760"/>
                    </a:cxn>
                    <a:cxn ang="0">
                      <a:pos x="connsiteX761" y="connsiteY761"/>
                    </a:cxn>
                    <a:cxn ang="0">
                      <a:pos x="connsiteX762" y="connsiteY762"/>
                    </a:cxn>
                    <a:cxn ang="0">
                      <a:pos x="connsiteX763" y="connsiteY763"/>
                    </a:cxn>
                    <a:cxn ang="0">
                      <a:pos x="connsiteX764" y="connsiteY764"/>
                    </a:cxn>
                    <a:cxn ang="0">
                      <a:pos x="connsiteX765" y="connsiteY765"/>
                    </a:cxn>
                    <a:cxn ang="0">
                      <a:pos x="connsiteX766" y="connsiteY766"/>
                    </a:cxn>
                    <a:cxn ang="0">
                      <a:pos x="connsiteX767" y="connsiteY767"/>
                    </a:cxn>
                    <a:cxn ang="0">
                      <a:pos x="connsiteX768" y="connsiteY768"/>
                    </a:cxn>
                    <a:cxn ang="0">
                      <a:pos x="connsiteX769" y="connsiteY769"/>
                    </a:cxn>
                    <a:cxn ang="0">
                      <a:pos x="connsiteX770" y="connsiteY770"/>
                    </a:cxn>
                    <a:cxn ang="0">
                      <a:pos x="connsiteX771" y="connsiteY771"/>
                    </a:cxn>
                    <a:cxn ang="0">
                      <a:pos x="connsiteX772" y="connsiteY772"/>
                    </a:cxn>
                    <a:cxn ang="0">
                      <a:pos x="connsiteX773" y="connsiteY773"/>
                    </a:cxn>
                    <a:cxn ang="0">
                      <a:pos x="connsiteX774" y="connsiteY774"/>
                    </a:cxn>
                    <a:cxn ang="0">
                      <a:pos x="connsiteX775" y="connsiteY775"/>
                    </a:cxn>
                    <a:cxn ang="0">
                      <a:pos x="connsiteX776" y="connsiteY776"/>
                    </a:cxn>
                    <a:cxn ang="0">
                      <a:pos x="connsiteX777" y="connsiteY777"/>
                    </a:cxn>
                    <a:cxn ang="0">
                      <a:pos x="connsiteX778" y="connsiteY778"/>
                    </a:cxn>
                    <a:cxn ang="0">
                      <a:pos x="connsiteX779" y="connsiteY779"/>
                    </a:cxn>
                    <a:cxn ang="0">
                      <a:pos x="connsiteX780" y="connsiteY780"/>
                    </a:cxn>
                    <a:cxn ang="0">
                      <a:pos x="connsiteX781" y="connsiteY781"/>
                    </a:cxn>
                    <a:cxn ang="0">
                      <a:pos x="connsiteX782" y="connsiteY782"/>
                    </a:cxn>
                    <a:cxn ang="0">
                      <a:pos x="connsiteX783" y="connsiteY783"/>
                    </a:cxn>
                    <a:cxn ang="0">
                      <a:pos x="connsiteX784" y="connsiteY784"/>
                    </a:cxn>
                    <a:cxn ang="0">
                      <a:pos x="connsiteX785" y="connsiteY785"/>
                    </a:cxn>
                    <a:cxn ang="0">
                      <a:pos x="connsiteX786" y="connsiteY786"/>
                    </a:cxn>
                    <a:cxn ang="0">
                      <a:pos x="connsiteX787" y="connsiteY787"/>
                    </a:cxn>
                    <a:cxn ang="0">
                      <a:pos x="connsiteX788" y="connsiteY788"/>
                    </a:cxn>
                    <a:cxn ang="0">
                      <a:pos x="connsiteX789" y="connsiteY789"/>
                    </a:cxn>
                    <a:cxn ang="0">
                      <a:pos x="connsiteX790" y="connsiteY790"/>
                    </a:cxn>
                    <a:cxn ang="0">
                      <a:pos x="connsiteX791" y="connsiteY791"/>
                    </a:cxn>
                    <a:cxn ang="0">
                      <a:pos x="connsiteX792" y="connsiteY792"/>
                    </a:cxn>
                    <a:cxn ang="0">
                      <a:pos x="connsiteX793" y="connsiteY793"/>
                    </a:cxn>
                    <a:cxn ang="0">
                      <a:pos x="connsiteX794" y="connsiteY794"/>
                    </a:cxn>
                    <a:cxn ang="0">
                      <a:pos x="connsiteX795" y="connsiteY795"/>
                    </a:cxn>
                    <a:cxn ang="0">
                      <a:pos x="connsiteX796" y="connsiteY796"/>
                    </a:cxn>
                    <a:cxn ang="0">
                      <a:pos x="connsiteX797" y="connsiteY797"/>
                    </a:cxn>
                    <a:cxn ang="0">
                      <a:pos x="connsiteX798" y="connsiteY798"/>
                    </a:cxn>
                    <a:cxn ang="0">
                      <a:pos x="connsiteX799" y="connsiteY799"/>
                    </a:cxn>
                    <a:cxn ang="0">
                      <a:pos x="connsiteX800" y="connsiteY800"/>
                    </a:cxn>
                    <a:cxn ang="0">
                      <a:pos x="connsiteX801" y="connsiteY801"/>
                    </a:cxn>
                    <a:cxn ang="0">
                      <a:pos x="connsiteX802" y="connsiteY802"/>
                    </a:cxn>
                    <a:cxn ang="0">
                      <a:pos x="connsiteX803" y="connsiteY803"/>
                    </a:cxn>
                    <a:cxn ang="0">
                      <a:pos x="connsiteX804" y="connsiteY804"/>
                    </a:cxn>
                    <a:cxn ang="0">
                      <a:pos x="connsiteX805" y="connsiteY805"/>
                    </a:cxn>
                    <a:cxn ang="0">
                      <a:pos x="connsiteX806" y="connsiteY806"/>
                    </a:cxn>
                    <a:cxn ang="0">
                      <a:pos x="connsiteX807" y="connsiteY807"/>
                    </a:cxn>
                    <a:cxn ang="0">
                      <a:pos x="connsiteX808" y="connsiteY808"/>
                    </a:cxn>
                    <a:cxn ang="0">
                      <a:pos x="connsiteX809" y="connsiteY809"/>
                    </a:cxn>
                    <a:cxn ang="0">
                      <a:pos x="connsiteX810" y="connsiteY810"/>
                    </a:cxn>
                    <a:cxn ang="0">
                      <a:pos x="connsiteX811" y="connsiteY811"/>
                    </a:cxn>
                    <a:cxn ang="0">
                      <a:pos x="connsiteX812" y="connsiteY812"/>
                    </a:cxn>
                    <a:cxn ang="0">
                      <a:pos x="connsiteX813" y="connsiteY813"/>
                    </a:cxn>
                    <a:cxn ang="0">
                      <a:pos x="connsiteX814" y="connsiteY814"/>
                    </a:cxn>
                    <a:cxn ang="0">
                      <a:pos x="connsiteX815" y="connsiteY815"/>
                    </a:cxn>
                    <a:cxn ang="0">
                      <a:pos x="connsiteX816" y="connsiteY816"/>
                    </a:cxn>
                    <a:cxn ang="0">
                      <a:pos x="connsiteX817" y="connsiteY817"/>
                    </a:cxn>
                    <a:cxn ang="0">
                      <a:pos x="connsiteX818" y="connsiteY818"/>
                    </a:cxn>
                    <a:cxn ang="0">
                      <a:pos x="connsiteX819" y="connsiteY819"/>
                    </a:cxn>
                    <a:cxn ang="0">
                      <a:pos x="connsiteX820" y="connsiteY820"/>
                    </a:cxn>
                    <a:cxn ang="0">
                      <a:pos x="connsiteX821" y="connsiteY821"/>
                    </a:cxn>
                    <a:cxn ang="0">
                      <a:pos x="connsiteX822" y="connsiteY822"/>
                    </a:cxn>
                    <a:cxn ang="0">
                      <a:pos x="connsiteX823" y="connsiteY823"/>
                    </a:cxn>
                    <a:cxn ang="0">
                      <a:pos x="connsiteX824" y="connsiteY824"/>
                    </a:cxn>
                    <a:cxn ang="0">
                      <a:pos x="connsiteX825" y="connsiteY825"/>
                    </a:cxn>
                    <a:cxn ang="0">
                      <a:pos x="connsiteX826" y="connsiteY826"/>
                    </a:cxn>
                    <a:cxn ang="0">
                      <a:pos x="connsiteX827" y="connsiteY827"/>
                    </a:cxn>
                    <a:cxn ang="0">
                      <a:pos x="connsiteX828" y="connsiteY828"/>
                    </a:cxn>
                    <a:cxn ang="0">
                      <a:pos x="connsiteX829" y="connsiteY829"/>
                    </a:cxn>
                    <a:cxn ang="0">
                      <a:pos x="connsiteX830" y="connsiteY830"/>
                    </a:cxn>
                    <a:cxn ang="0">
                      <a:pos x="connsiteX831" y="connsiteY831"/>
                    </a:cxn>
                    <a:cxn ang="0">
                      <a:pos x="connsiteX832" y="connsiteY832"/>
                    </a:cxn>
                    <a:cxn ang="0">
                      <a:pos x="connsiteX833" y="connsiteY833"/>
                    </a:cxn>
                    <a:cxn ang="0">
                      <a:pos x="connsiteX834" y="connsiteY834"/>
                    </a:cxn>
                    <a:cxn ang="0">
                      <a:pos x="connsiteX835" y="connsiteY835"/>
                    </a:cxn>
                    <a:cxn ang="0">
                      <a:pos x="connsiteX836" y="connsiteY836"/>
                    </a:cxn>
                    <a:cxn ang="0">
                      <a:pos x="connsiteX837" y="connsiteY837"/>
                    </a:cxn>
                    <a:cxn ang="0">
                      <a:pos x="connsiteX838" y="connsiteY838"/>
                    </a:cxn>
                    <a:cxn ang="0">
                      <a:pos x="connsiteX839" y="connsiteY839"/>
                    </a:cxn>
                    <a:cxn ang="0">
                      <a:pos x="connsiteX840" y="connsiteY840"/>
                    </a:cxn>
                    <a:cxn ang="0">
                      <a:pos x="connsiteX841" y="connsiteY841"/>
                    </a:cxn>
                    <a:cxn ang="0">
                      <a:pos x="connsiteX842" y="connsiteY842"/>
                    </a:cxn>
                    <a:cxn ang="0">
                      <a:pos x="connsiteX843" y="connsiteY843"/>
                    </a:cxn>
                    <a:cxn ang="0">
                      <a:pos x="connsiteX844" y="connsiteY844"/>
                    </a:cxn>
                    <a:cxn ang="0">
                      <a:pos x="connsiteX845" y="connsiteY845"/>
                    </a:cxn>
                    <a:cxn ang="0">
                      <a:pos x="connsiteX846" y="connsiteY846"/>
                    </a:cxn>
                    <a:cxn ang="0">
                      <a:pos x="connsiteX847" y="connsiteY847"/>
                    </a:cxn>
                    <a:cxn ang="0">
                      <a:pos x="connsiteX848" y="connsiteY848"/>
                    </a:cxn>
                    <a:cxn ang="0">
                      <a:pos x="connsiteX849" y="connsiteY849"/>
                    </a:cxn>
                    <a:cxn ang="0">
                      <a:pos x="connsiteX850" y="connsiteY850"/>
                    </a:cxn>
                    <a:cxn ang="0">
                      <a:pos x="connsiteX851" y="connsiteY851"/>
                    </a:cxn>
                    <a:cxn ang="0">
                      <a:pos x="connsiteX852" y="connsiteY852"/>
                    </a:cxn>
                    <a:cxn ang="0">
                      <a:pos x="connsiteX853" y="connsiteY853"/>
                    </a:cxn>
                    <a:cxn ang="0">
                      <a:pos x="connsiteX854" y="connsiteY854"/>
                    </a:cxn>
                    <a:cxn ang="0">
                      <a:pos x="connsiteX855" y="connsiteY855"/>
                    </a:cxn>
                    <a:cxn ang="0">
                      <a:pos x="connsiteX856" y="connsiteY856"/>
                    </a:cxn>
                    <a:cxn ang="0">
                      <a:pos x="connsiteX857" y="connsiteY857"/>
                    </a:cxn>
                    <a:cxn ang="0">
                      <a:pos x="connsiteX858" y="connsiteY858"/>
                    </a:cxn>
                    <a:cxn ang="0">
                      <a:pos x="connsiteX859" y="connsiteY859"/>
                    </a:cxn>
                    <a:cxn ang="0">
                      <a:pos x="connsiteX860" y="connsiteY860"/>
                    </a:cxn>
                    <a:cxn ang="0">
                      <a:pos x="connsiteX861" y="connsiteY861"/>
                    </a:cxn>
                    <a:cxn ang="0">
                      <a:pos x="connsiteX862" y="connsiteY862"/>
                    </a:cxn>
                    <a:cxn ang="0">
                      <a:pos x="connsiteX863" y="connsiteY863"/>
                    </a:cxn>
                    <a:cxn ang="0">
                      <a:pos x="connsiteX864" y="connsiteY864"/>
                    </a:cxn>
                    <a:cxn ang="0">
                      <a:pos x="connsiteX865" y="connsiteY865"/>
                    </a:cxn>
                    <a:cxn ang="0">
                      <a:pos x="connsiteX866" y="connsiteY866"/>
                    </a:cxn>
                    <a:cxn ang="0">
                      <a:pos x="connsiteX867" y="connsiteY867"/>
                    </a:cxn>
                    <a:cxn ang="0">
                      <a:pos x="connsiteX868" y="connsiteY868"/>
                    </a:cxn>
                    <a:cxn ang="0">
                      <a:pos x="connsiteX869" y="connsiteY869"/>
                    </a:cxn>
                    <a:cxn ang="0">
                      <a:pos x="connsiteX870" y="connsiteY870"/>
                    </a:cxn>
                    <a:cxn ang="0">
                      <a:pos x="connsiteX871" y="connsiteY871"/>
                    </a:cxn>
                    <a:cxn ang="0">
                      <a:pos x="connsiteX872" y="connsiteY872"/>
                    </a:cxn>
                    <a:cxn ang="0">
                      <a:pos x="connsiteX873" y="connsiteY873"/>
                    </a:cxn>
                    <a:cxn ang="0">
                      <a:pos x="connsiteX874" y="connsiteY874"/>
                    </a:cxn>
                    <a:cxn ang="0">
                      <a:pos x="connsiteX875" y="connsiteY875"/>
                    </a:cxn>
                    <a:cxn ang="0">
                      <a:pos x="connsiteX876" y="connsiteY876"/>
                    </a:cxn>
                    <a:cxn ang="0">
                      <a:pos x="connsiteX877" y="connsiteY877"/>
                    </a:cxn>
                    <a:cxn ang="0">
                      <a:pos x="connsiteX878" y="connsiteY878"/>
                    </a:cxn>
                    <a:cxn ang="0">
                      <a:pos x="connsiteX879" y="connsiteY879"/>
                    </a:cxn>
                    <a:cxn ang="0">
                      <a:pos x="connsiteX880" y="connsiteY880"/>
                    </a:cxn>
                    <a:cxn ang="0">
                      <a:pos x="connsiteX881" y="connsiteY881"/>
                    </a:cxn>
                    <a:cxn ang="0">
                      <a:pos x="connsiteX882" y="connsiteY882"/>
                    </a:cxn>
                    <a:cxn ang="0">
                      <a:pos x="connsiteX883" y="connsiteY883"/>
                    </a:cxn>
                    <a:cxn ang="0">
                      <a:pos x="connsiteX884" y="connsiteY884"/>
                    </a:cxn>
                    <a:cxn ang="0">
                      <a:pos x="connsiteX885" y="connsiteY885"/>
                    </a:cxn>
                    <a:cxn ang="0">
                      <a:pos x="connsiteX886" y="connsiteY886"/>
                    </a:cxn>
                    <a:cxn ang="0">
                      <a:pos x="connsiteX887" y="connsiteY887"/>
                    </a:cxn>
                    <a:cxn ang="0">
                      <a:pos x="connsiteX888" y="connsiteY888"/>
                    </a:cxn>
                    <a:cxn ang="0">
                      <a:pos x="connsiteX889" y="connsiteY889"/>
                    </a:cxn>
                    <a:cxn ang="0">
                      <a:pos x="connsiteX890" y="connsiteY890"/>
                    </a:cxn>
                    <a:cxn ang="0">
                      <a:pos x="connsiteX891" y="connsiteY891"/>
                    </a:cxn>
                    <a:cxn ang="0">
                      <a:pos x="connsiteX892" y="connsiteY892"/>
                    </a:cxn>
                    <a:cxn ang="0">
                      <a:pos x="connsiteX893" y="connsiteY893"/>
                    </a:cxn>
                    <a:cxn ang="0">
                      <a:pos x="connsiteX894" y="connsiteY894"/>
                    </a:cxn>
                    <a:cxn ang="0">
                      <a:pos x="connsiteX895" y="connsiteY895"/>
                    </a:cxn>
                    <a:cxn ang="0">
                      <a:pos x="connsiteX896" y="connsiteY896"/>
                    </a:cxn>
                    <a:cxn ang="0">
                      <a:pos x="connsiteX897" y="connsiteY897"/>
                    </a:cxn>
                    <a:cxn ang="0">
                      <a:pos x="connsiteX898" y="connsiteY898"/>
                    </a:cxn>
                    <a:cxn ang="0">
                      <a:pos x="connsiteX899" y="connsiteY899"/>
                    </a:cxn>
                    <a:cxn ang="0">
                      <a:pos x="connsiteX900" y="connsiteY900"/>
                    </a:cxn>
                    <a:cxn ang="0">
                      <a:pos x="connsiteX901" y="connsiteY901"/>
                    </a:cxn>
                    <a:cxn ang="0">
                      <a:pos x="connsiteX902" y="connsiteY902"/>
                    </a:cxn>
                    <a:cxn ang="0">
                      <a:pos x="connsiteX903" y="connsiteY903"/>
                    </a:cxn>
                    <a:cxn ang="0">
                      <a:pos x="connsiteX904" y="connsiteY904"/>
                    </a:cxn>
                    <a:cxn ang="0">
                      <a:pos x="connsiteX905" y="connsiteY905"/>
                    </a:cxn>
                    <a:cxn ang="0">
                      <a:pos x="connsiteX906" y="connsiteY906"/>
                    </a:cxn>
                    <a:cxn ang="0">
                      <a:pos x="connsiteX907" y="connsiteY907"/>
                    </a:cxn>
                    <a:cxn ang="0">
                      <a:pos x="connsiteX908" y="connsiteY908"/>
                    </a:cxn>
                    <a:cxn ang="0">
                      <a:pos x="connsiteX909" y="connsiteY909"/>
                    </a:cxn>
                    <a:cxn ang="0">
                      <a:pos x="connsiteX910" y="connsiteY910"/>
                    </a:cxn>
                    <a:cxn ang="0">
                      <a:pos x="connsiteX911" y="connsiteY911"/>
                    </a:cxn>
                    <a:cxn ang="0">
                      <a:pos x="connsiteX912" y="connsiteY912"/>
                    </a:cxn>
                    <a:cxn ang="0">
                      <a:pos x="connsiteX913" y="connsiteY913"/>
                    </a:cxn>
                    <a:cxn ang="0">
                      <a:pos x="connsiteX914" y="connsiteY914"/>
                    </a:cxn>
                    <a:cxn ang="0">
                      <a:pos x="connsiteX915" y="connsiteY915"/>
                    </a:cxn>
                    <a:cxn ang="0">
                      <a:pos x="connsiteX916" y="connsiteY916"/>
                    </a:cxn>
                    <a:cxn ang="0">
                      <a:pos x="connsiteX917" y="connsiteY917"/>
                    </a:cxn>
                    <a:cxn ang="0">
                      <a:pos x="connsiteX918" y="connsiteY918"/>
                    </a:cxn>
                    <a:cxn ang="0">
                      <a:pos x="connsiteX919" y="connsiteY919"/>
                    </a:cxn>
                    <a:cxn ang="0">
                      <a:pos x="connsiteX920" y="connsiteY920"/>
                    </a:cxn>
                    <a:cxn ang="0">
                      <a:pos x="connsiteX921" y="connsiteY921"/>
                    </a:cxn>
                    <a:cxn ang="0">
                      <a:pos x="connsiteX922" y="connsiteY922"/>
                    </a:cxn>
                    <a:cxn ang="0">
                      <a:pos x="connsiteX923" y="connsiteY923"/>
                    </a:cxn>
                    <a:cxn ang="0">
                      <a:pos x="connsiteX924" y="connsiteY924"/>
                    </a:cxn>
                    <a:cxn ang="0">
                      <a:pos x="connsiteX925" y="connsiteY925"/>
                    </a:cxn>
                    <a:cxn ang="0">
                      <a:pos x="connsiteX926" y="connsiteY926"/>
                    </a:cxn>
                    <a:cxn ang="0">
                      <a:pos x="connsiteX927" y="connsiteY927"/>
                    </a:cxn>
                    <a:cxn ang="0">
                      <a:pos x="connsiteX928" y="connsiteY928"/>
                    </a:cxn>
                    <a:cxn ang="0">
                      <a:pos x="connsiteX929" y="connsiteY929"/>
                    </a:cxn>
                    <a:cxn ang="0">
                      <a:pos x="connsiteX930" y="connsiteY930"/>
                    </a:cxn>
                    <a:cxn ang="0">
                      <a:pos x="connsiteX931" y="connsiteY931"/>
                    </a:cxn>
                    <a:cxn ang="0">
                      <a:pos x="connsiteX932" y="connsiteY932"/>
                    </a:cxn>
                    <a:cxn ang="0">
                      <a:pos x="connsiteX933" y="connsiteY933"/>
                    </a:cxn>
                    <a:cxn ang="0">
                      <a:pos x="connsiteX934" y="connsiteY934"/>
                    </a:cxn>
                    <a:cxn ang="0">
                      <a:pos x="connsiteX935" y="connsiteY935"/>
                    </a:cxn>
                    <a:cxn ang="0">
                      <a:pos x="connsiteX936" y="connsiteY936"/>
                    </a:cxn>
                    <a:cxn ang="0">
                      <a:pos x="connsiteX937" y="connsiteY937"/>
                    </a:cxn>
                    <a:cxn ang="0">
                      <a:pos x="connsiteX938" y="connsiteY938"/>
                    </a:cxn>
                    <a:cxn ang="0">
                      <a:pos x="connsiteX939" y="connsiteY939"/>
                    </a:cxn>
                    <a:cxn ang="0">
                      <a:pos x="connsiteX940" y="connsiteY940"/>
                    </a:cxn>
                    <a:cxn ang="0">
                      <a:pos x="connsiteX941" y="connsiteY941"/>
                    </a:cxn>
                    <a:cxn ang="0">
                      <a:pos x="connsiteX942" y="connsiteY942"/>
                    </a:cxn>
                    <a:cxn ang="0">
                      <a:pos x="connsiteX943" y="connsiteY943"/>
                    </a:cxn>
                    <a:cxn ang="0">
                      <a:pos x="connsiteX944" y="connsiteY944"/>
                    </a:cxn>
                    <a:cxn ang="0">
                      <a:pos x="connsiteX945" y="connsiteY945"/>
                    </a:cxn>
                    <a:cxn ang="0">
                      <a:pos x="connsiteX946" y="connsiteY946"/>
                    </a:cxn>
                    <a:cxn ang="0">
                      <a:pos x="connsiteX947" y="connsiteY947"/>
                    </a:cxn>
                    <a:cxn ang="0">
                      <a:pos x="connsiteX948" y="connsiteY948"/>
                    </a:cxn>
                    <a:cxn ang="0">
                      <a:pos x="connsiteX949" y="connsiteY949"/>
                    </a:cxn>
                    <a:cxn ang="0">
                      <a:pos x="connsiteX950" y="connsiteY950"/>
                    </a:cxn>
                    <a:cxn ang="0">
                      <a:pos x="connsiteX951" y="connsiteY951"/>
                    </a:cxn>
                    <a:cxn ang="0">
                      <a:pos x="connsiteX952" y="connsiteY952"/>
                    </a:cxn>
                    <a:cxn ang="0">
                      <a:pos x="connsiteX953" y="connsiteY953"/>
                    </a:cxn>
                    <a:cxn ang="0">
                      <a:pos x="connsiteX954" y="connsiteY954"/>
                    </a:cxn>
                    <a:cxn ang="0">
                      <a:pos x="connsiteX955" y="connsiteY955"/>
                    </a:cxn>
                    <a:cxn ang="0">
                      <a:pos x="connsiteX956" y="connsiteY956"/>
                    </a:cxn>
                    <a:cxn ang="0">
                      <a:pos x="connsiteX957" y="connsiteY957"/>
                    </a:cxn>
                    <a:cxn ang="0">
                      <a:pos x="connsiteX958" y="connsiteY958"/>
                    </a:cxn>
                    <a:cxn ang="0">
                      <a:pos x="connsiteX959" y="connsiteY959"/>
                    </a:cxn>
                    <a:cxn ang="0">
                      <a:pos x="connsiteX960" y="connsiteY960"/>
                    </a:cxn>
                    <a:cxn ang="0">
                      <a:pos x="connsiteX961" y="connsiteY961"/>
                    </a:cxn>
                    <a:cxn ang="0">
                      <a:pos x="connsiteX962" y="connsiteY962"/>
                    </a:cxn>
                    <a:cxn ang="0">
                      <a:pos x="connsiteX963" y="connsiteY963"/>
                    </a:cxn>
                    <a:cxn ang="0">
                      <a:pos x="connsiteX964" y="connsiteY964"/>
                    </a:cxn>
                    <a:cxn ang="0">
                      <a:pos x="connsiteX965" y="connsiteY965"/>
                    </a:cxn>
                    <a:cxn ang="0">
                      <a:pos x="connsiteX966" y="connsiteY966"/>
                    </a:cxn>
                    <a:cxn ang="0">
                      <a:pos x="connsiteX967" y="connsiteY967"/>
                    </a:cxn>
                    <a:cxn ang="0">
                      <a:pos x="connsiteX968" y="connsiteY968"/>
                    </a:cxn>
                    <a:cxn ang="0">
                      <a:pos x="connsiteX969" y="connsiteY969"/>
                    </a:cxn>
                    <a:cxn ang="0">
                      <a:pos x="connsiteX970" y="connsiteY970"/>
                    </a:cxn>
                    <a:cxn ang="0">
                      <a:pos x="connsiteX971" y="connsiteY971"/>
                    </a:cxn>
                    <a:cxn ang="0">
                      <a:pos x="connsiteX972" y="connsiteY972"/>
                    </a:cxn>
                    <a:cxn ang="0">
                      <a:pos x="connsiteX973" y="connsiteY973"/>
                    </a:cxn>
                    <a:cxn ang="0">
                      <a:pos x="connsiteX974" y="connsiteY974"/>
                    </a:cxn>
                    <a:cxn ang="0">
                      <a:pos x="connsiteX975" y="connsiteY975"/>
                    </a:cxn>
                    <a:cxn ang="0">
                      <a:pos x="connsiteX976" y="connsiteY976"/>
                    </a:cxn>
                    <a:cxn ang="0">
                      <a:pos x="connsiteX977" y="connsiteY977"/>
                    </a:cxn>
                    <a:cxn ang="0">
                      <a:pos x="connsiteX978" y="connsiteY978"/>
                    </a:cxn>
                    <a:cxn ang="0">
                      <a:pos x="connsiteX979" y="connsiteY979"/>
                    </a:cxn>
                    <a:cxn ang="0">
                      <a:pos x="connsiteX980" y="connsiteY980"/>
                    </a:cxn>
                    <a:cxn ang="0">
                      <a:pos x="connsiteX981" y="connsiteY981"/>
                    </a:cxn>
                    <a:cxn ang="0">
                      <a:pos x="connsiteX982" y="connsiteY982"/>
                    </a:cxn>
                    <a:cxn ang="0">
                      <a:pos x="connsiteX983" y="connsiteY983"/>
                    </a:cxn>
                    <a:cxn ang="0">
                      <a:pos x="connsiteX984" y="connsiteY984"/>
                    </a:cxn>
                    <a:cxn ang="0">
                      <a:pos x="connsiteX985" y="connsiteY985"/>
                    </a:cxn>
                    <a:cxn ang="0">
                      <a:pos x="connsiteX986" y="connsiteY986"/>
                    </a:cxn>
                    <a:cxn ang="0">
                      <a:pos x="connsiteX987" y="connsiteY987"/>
                    </a:cxn>
                    <a:cxn ang="0">
                      <a:pos x="connsiteX988" y="connsiteY988"/>
                    </a:cxn>
                    <a:cxn ang="0">
                      <a:pos x="connsiteX989" y="connsiteY989"/>
                    </a:cxn>
                    <a:cxn ang="0">
                      <a:pos x="connsiteX990" y="connsiteY990"/>
                    </a:cxn>
                    <a:cxn ang="0">
                      <a:pos x="connsiteX991" y="connsiteY991"/>
                    </a:cxn>
                    <a:cxn ang="0">
                      <a:pos x="connsiteX992" y="connsiteY992"/>
                    </a:cxn>
                    <a:cxn ang="0">
                      <a:pos x="connsiteX993" y="connsiteY993"/>
                    </a:cxn>
                    <a:cxn ang="0">
                      <a:pos x="connsiteX994" y="connsiteY994"/>
                    </a:cxn>
                    <a:cxn ang="0">
                      <a:pos x="connsiteX995" y="connsiteY995"/>
                    </a:cxn>
                    <a:cxn ang="0">
                      <a:pos x="connsiteX996" y="connsiteY996"/>
                    </a:cxn>
                    <a:cxn ang="0">
                      <a:pos x="connsiteX997" y="connsiteY997"/>
                    </a:cxn>
                    <a:cxn ang="0">
                      <a:pos x="connsiteX998" y="connsiteY998"/>
                    </a:cxn>
                    <a:cxn ang="0">
                      <a:pos x="connsiteX999" y="connsiteY999"/>
                    </a:cxn>
                    <a:cxn ang="0">
                      <a:pos x="connsiteX1000" y="connsiteY1000"/>
                    </a:cxn>
                    <a:cxn ang="0">
                      <a:pos x="connsiteX1001" y="connsiteY1001"/>
                    </a:cxn>
                    <a:cxn ang="0">
                      <a:pos x="connsiteX1002" y="connsiteY1002"/>
                    </a:cxn>
                    <a:cxn ang="0">
                      <a:pos x="connsiteX1003" y="connsiteY1003"/>
                    </a:cxn>
                    <a:cxn ang="0">
                      <a:pos x="connsiteX1004" y="connsiteY1004"/>
                    </a:cxn>
                    <a:cxn ang="0">
                      <a:pos x="connsiteX1005" y="connsiteY1005"/>
                    </a:cxn>
                    <a:cxn ang="0">
                      <a:pos x="connsiteX1006" y="connsiteY1006"/>
                    </a:cxn>
                    <a:cxn ang="0">
                      <a:pos x="connsiteX1007" y="connsiteY1007"/>
                    </a:cxn>
                    <a:cxn ang="0">
                      <a:pos x="connsiteX1008" y="connsiteY1008"/>
                    </a:cxn>
                    <a:cxn ang="0">
                      <a:pos x="connsiteX1009" y="connsiteY1009"/>
                    </a:cxn>
                    <a:cxn ang="0">
                      <a:pos x="connsiteX1010" y="connsiteY1010"/>
                    </a:cxn>
                    <a:cxn ang="0">
                      <a:pos x="connsiteX1011" y="connsiteY1011"/>
                    </a:cxn>
                    <a:cxn ang="0">
                      <a:pos x="connsiteX1012" y="connsiteY1012"/>
                    </a:cxn>
                    <a:cxn ang="0">
                      <a:pos x="connsiteX1013" y="connsiteY1013"/>
                    </a:cxn>
                    <a:cxn ang="0">
                      <a:pos x="connsiteX1014" y="connsiteY1014"/>
                    </a:cxn>
                    <a:cxn ang="0">
                      <a:pos x="connsiteX1015" y="connsiteY1015"/>
                    </a:cxn>
                    <a:cxn ang="0">
                      <a:pos x="connsiteX1016" y="connsiteY1016"/>
                    </a:cxn>
                    <a:cxn ang="0">
                      <a:pos x="connsiteX1017" y="connsiteY1017"/>
                    </a:cxn>
                    <a:cxn ang="0">
                      <a:pos x="connsiteX1018" y="connsiteY1018"/>
                    </a:cxn>
                    <a:cxn ang="0">
                      <a:pos x="connsiteX1019" y="connsiteY1019"/>
                    </a:cxn>
                    <a:cxn ang="0">
                      <a:pos x="connsiteX1020" y="connsiteY1020"/>
                    </a:cxn>
                    <a:cxn ang="0">
                      <a:pos x="connsiteX1021" y="connsiteY1021"/>
                    </a:cxn>
                    <a:cxn ang="0">
                      <a:pos x="connsiteX1022" y="connsiteY1022"/>
                    </a:cxn>
                    <a:cxn ang="0">
                      <a:pos x="connsiteX1023" y="connsiteY1023"/>
                    </a:cxn>
                    <a:cxn ang="0">
                      <a:pos x="connsiteX1024" y="connsiteY1024"/>
                    </a:cxn>
                    <a:cxn ang="0">
                      <a:pos x="connsiteX1025" y="connsiteY1025"/>
                    </a:cxn>
                    <a:cxn ang="0">
                      <a:pos x="connsiteX1026" y="connsiteY1026"/>
                    </a:cxn>
                    <a:cxn ang="0">
                      <a:pos x="connsiteX1027" y="connsiteY1027"/>
                    </a:cxn>
                    <a:cxn ang="0">
                      <a:pos x="connsiteX1028" y="connsiteY1028"/>
                    </a:cxn>
                    <a:cxn ang="0">
                      <a:pos x="connsiteX1029" y="connsiteY1029"/>
                    </a:cxn>
                    <a:cxn ang="0">
                      <a:pos x="connsiteX1030" y="connsiteY1030"/>
                    </a:cxn>
                    <a:cxn ang="0">
                      <a:pos x="connsiteX1031" y="connsiteY1031"/>
                    </a:cxn>
                    <a:cxn ang="0">
                      <a:pos x="connsiteX1032" y="connsiteY1032"/>
                    </a:cxn>
                    <a:cxn ang="0">
                      <a:pos x="connsiteX1033" y="connsiteY1033"/>
                    </a:cxn>
                    <a:cxn ang="0">
                      <a:pos x="connsiteX1034" y="connsiteY1034"/>
                    </a:cxn>
                    <a:cxn ang="0">
                      <a:pos x="connsiteX1035" y="connsiteY1035"/>
                    </a:cxn>
                    <a:cxn ang="0">
                      <a:pos x="connsiteX1036" y="connsiteY1036"/>
                    </a:cxn>
                    <a:cxn ang="0">
                      <a:pos x="connsiteX1037" y="connsiteY1037"/>
                    </a:cxn>
                    <a:cxn ang="0">
                      <a:pos x="connsiteX1038" y="connsiteY1038"/>
                    </a:cxn>
                    <a:cxn ang="0">
                      <a:pos x="connsiteX1039" y="connsiteY1039"/>
                    </a:cxn>
                    <a:cxn ang="0">
                      <a:pos x="connsiteX1040" y="connsiteY1040"/>
                    </a:cxn>
                    <a:cxn ang="0">
                      <a:pos x="connsiteX1041" y="connsiteY1041"/>
                    </a:cxn>
                    <a:cxn ang="0">
                      <a:pos x="connsiteX1042" y="connsiteY1042"/>
                    </a:cxn>
                    <a:cxn ang="0">
                      <a:pos x="connsiteX1043" y="connsiteY1043"/>
                    </a:cxn>
                    <a:cxn ang="0">
                      <a:pos x="connsiteX1044" y="connsiteY1044"/>
                    </a:cxn>
                    <a:cxn ang="0">
                      <a:pos x="connsiteX1045" y="connsiteY1045"/>
                    </a:cxn>
                    <a:cxn ang="0">
                      <a:pos x="connsiteX1046" y="connsiteY1046"/>
                    </a:cxn>
                    <a:cxn ang="0">
                      <a:pos x="connsiteX1047" y="connsiteY1047"/>
                    </a:cxn>
                    <a:cxn ang="0">
                      <a:pos x="connsiteX1048" y="connsiteY1048"/>
                    </a:cxn>
                    <a:cxn ang="0">
                      <a:pos x="connsiteX1049" y="connsiteY1049"/>
                    </a:cxn>
                    <a:cxn ang="0">
                      <a:pos x="connsiteX1050" y="connsiteY1050"/>
                    </a:cxn>
                    <a:cxn ang="0">
                      <a:pos x="connsiteX1051" y="connsiteY1051"/>
                    </a:cxn>
                    <a:cxn ang="0">
                      <a:pos x="connsiteX1052" y="connsiteY1052"/>
                    </a:cxn>
                    <a:cxn ang="0">
                      <a:pos x="connsiteX1053" y="connsiteY1053"/>
                    </a:cxn>
                    <a:cxn ang="0">
                      <a:pos x="connsiteX1054" y="connsiteY1054"/>
                    </a:cxn>
                    <a:cxn ang="0">
                      <a:pos x="connsiteX1055" y="connsiteY1055"/>
                    </a:cxn>
                    <a:cxn ang="0">
                      <a:pos x="connsiteX1056" y="connsiteY1056"/>
                    </a:cxn>
                    <a:cxn ang="0">
                      <a:pos x="connsiteX1057" y="connsiteY1057"/>
                    </a:cxn>
                  </a:cxnLst>
                  <a:rect l="l" t="t" r="r" b="b"/>
                  <a:pathLst>
                    <a:path w="534771" h="253555">
                      <a:moveTo>
                        <a:pt x="534772" y="215522"/>
                      </a:moveTo>
                      <a:cubicBezTo>
                        <a:pt x="534772" y="215522"/>
                        <a:pt x="533619" y="215522"/>
                        <a:pt x="533619" y="215522"/>
                      </a:cubicBezTo>
                      <a:lnTo>
                        <a:pt x="533619" y="215522"/>
                      </a:lnTo>
                      <a:cubicBezTo>
                        <a:pt x="533619" y="215522"/>
                        <a:pt x="532466" y="215522"/>
                        <a:pt x="532466" y="215522"/>
                      </a:cubicBezTo>
                      <a:lnTo>
                        <a:pt x="532466" y="215522"/>
                      </a:lnTo>
                      <a:cubicBezTo>
                        <a:pt x="532466" y="215522"/>
                        <a:pt x="531314" y="215522"/>
                        <a:pt x="531314" y="215522"/>
                      </a:cubicBezTo>
                      <a:cubicBezTo>
                        <a:pt x="531314" y="215522"/>
                        <a:pt x="531314" y="215522"/>
                        <a:pt x="531314" y="215522"/>
                      </a:cubicBezTo>
                      <a:cubicBezTo>
                        <a:pt x="531314" y="215522"/>
                        <a:pt x="530162" y="215522"/>
                        <a:pt x="530162" y="215522"/>
                      </a:cubicBezTo>
                      <a:lnTo>
                        <a:pt x="511721" y="205149"/>
                      </a:lnTo>
                      <a:cubicBezTo>
                        <a:pt x="511721" y="205149"/>
                        <a:pt x="511721" y="205149"/>
                        <a:pt x="510568" y="203997"/>
                      </a:cubicBezTo>
                      <a:lnTo>
                        <a:pt x="523246" y="197082"/>
                      </a:lnTo>
                      <a:cubicBezTo>
                        <a:pt x="524399" y="197082"/>
                        <a:pt x="524399" y="195929"/>
                        <a:pt x="524399" y="195929"/>
                      </a:cubicBezTo>
                      <a:lnTo>
                        <a:pt x="524399" y="191319"/>
                      </a:lnTo>
                      <a:cubicBezTo>
                        <a:pt x="524399" y="191319"/>
                        <a:pt x="524399" y="192472"/>
                        <a:pt x="523246" y="192472"/>
                      </a:cubicBezTo>
                      <a:lnTo>
                        <a:pt x="508263" y="200539"/>
                      </a:lnTo>
                      <a:cubicBezTo>
                        <a:pt x="508263" y="200539"/>
                        <a:pt x="507111" y="200539"/>
                        <a:pt x="507111" y="200539"/>
                      </a:cubicBezTo>
                      <a:lnTo>
                        <a:pt x="507111" y="200539"/>
                      </a:lnTo>
                      <a:cubicBezTo>
                        <a:pt x="507111" y="200539"/>
                        <a:pt x="505958" y="200539"/>
                        <a:pt x="505958" y="200539"/>
                      </a:cubicBezTo>
                      <a:lnTo>
                        <a:pt x="505958" y="200539"/>
                      </a:lnTo>
                      <a:cubicBezTo>
                        <a:pt x="505958" y="200539"/>
                        <a:pt x="504806" y="200539"/>
                        <a:pt x="504806" y="200539"/>
                      </a:cubicBezTo>
                      <a:cubicBezTo>
                        <a:pt x="504806" y="200539"/>
                        <a:pt x="504806" y="200539"/>
                        <a:pt x="504806" y="200539"/>
                      </a:cubicBezTo>
                      <a:cubicBezTo>
                        <a:pt x="504806" y="200539"/>
                        <a:pt x="503653" y="200539"/>
                        <a:pt x="503653" y="200539"/>
                      </a:cubicBezTo>
                      <a:lnTo>
                        <a:pt x="485213" y="190167"/>
                      </a:lnTo>
                      <a:cubicBezTo>
                        <a:pt x="485213" y="190167"/>
                        <a:pt x="485213" y="190167"/>
                        <a:pt x="484061" y="189014"/>
                      </a:cubicBezTo>
                      <a:lnTo>
                        <a:pt x="496738" y="182099"/>
                      </a:lnTo>
                      <a:cubicBezTo>
                        <a:pt x="497891" y="182099"/>
                        <a:pt x="497891" y="180947"/>
                        <a:pt x="497891" y="180947"/>
                      </a:cubicBezTo>
                      <a:lnTo>
                        <a:pt x="497891" y="176336"/>
                      </a:lnTo>
                      <a:cubicBezTo>
                        <a:pt x="497891" y="176336"/>
                        <a:pt x="497891" y="177488"/>
                        <a:pt x="496738" y="177488"/>
                      </a:cubicBezTo>
                      <a:lnTo>
                        <a:pt x="481755" y="185556"/>
                      </a:lnTo>
                      <a:cubicBezTo>
                        <a:pt x="481755" y="185556"/>
                        <a:pt x="480603" y="185556"/>
                        <a:pt x="480603" y="185556"/>
                      </a:cubicBezTo>
                      <a:lnTo>
                        <a:pt x="480603" y="185556"/>
                      </a:lnTo>
                      <a:cubicBezTo>
                        <a:pt x="480603" y="185556"/>
                        <a:pt x="479450" y="185556"/>
                        <a:pt x="479450" y="185556"/>
                      </a:cubicBezTo>
                      <a:lnTo>
                        <a:pt x="479450" y="185556"/>
                      </a:lnTo>
                      <a:cubicBezTo>
                        <a:pt x="479450" y="185556"/>
                        <a:pt x="478298" y="185556"/>
                        <a:pt x="478298" y="185556"/>
                      </a:cubicBezTo>
                      <a:cubicBezTo>
                        <a:pt x="478298" y="185556"/>
                        <a:pt x="478298" y="185556"/>
                        <a:pt x="478298" y="185556"/>
                      </a:cubicBezTo>
                      <a:cubicBezTo>
                        <a:pt x="478298" y="185556"/>
                        <a:pt x="477145" y="185556"/>
                        <a:pt x="477145" y="185556"/>
                      </a:cubicBezTo>
                      <a:lnTo>
                        <a:pt x="458705" y="176336"/>
                      </a:lnTo>
                      <a:cubicBezTo>
                        <a:pt x="458705" y="176336"/>
                        <a:pt x="458705" y="176336"/>
                        <a:pt x="457552" y="175184"/>
                      </a:cubicBezTo>
                      <a:lnTo>
                        <a:pt x="470230" y="168268"/>
                      </a:lnTo>
                      <a:cubicBezTo>
                        <a:pt x="471383" y="168268"/>
                        <a:pt x="471383" y="167116"/>
                        <a:pt x="471383" y="167116"/>
                      </a:cubicBezTo>
                      <a:lnTo>
                        <a:pt x="471383" y="162506"/>
                      </a:lnTo>
                      <a:cubicBezTo>
                        <a:pt x="471383" y="162506"/>
                        <a:pt x="471383" y="163659"/>
                        <a:pt x="470230" y="163659"/>
                      </a:cubicBezTo>
                      <a:lnTo>
                        <a:pt x="455247" y="171726"/>
                      </a:lnTo>
                      <a:cubicBezTo>
                        <a:pt x="455247" y="171726"/>
                        <a:pt x="454095" y="171726"/>
                        <a:pt x="454095" y="171726"/>
                      </a:cubicBezTo>
                      <a:lnTo>
                        <a:pt x="454095" y="171726"/>
                      </a:lnTo>
                      <a:cubicBezTo>
                        <a:pt x="454095" y="171726"/>
                        <a:pt x="452942" y="171726"/>
                        <a:pt x="452942" y="171726"/>
                      </a:cubicBezTo>
                      <a:lnTo>
                        <a:pt x="452942" y="171726"/>
                      </a:lnTo>
                      <a:cubicBezTo>
                        <a:pt x="452942" y="171726"/>
                        <a:pt x="451790" y="171726"/>
                        <a:pt x="451790" y="171726"/>
                      </a:cubicBezTo>
                      <a:cubicBezTo>
                        <a:pt x="451790" y="171726"/>
                        <a:pt x="451790" y="171726"/>
                        <a:pt x="451790" y="171726"/>
                      </a:cubicBezTo>
                      <a:cubicBezTo>
                        <a:pt x="451790" y="171726"/>
                        <a:pt x="450637" y="171726"/>
                        <a:pt x="450637" y="171726"/>
                      </a:cubicBezTo>
                      <a:lnTo>
                        <a:pt x="432197" y="161354"/>
                      </a:lnTo>
                      <a:cubicBezTo>
                        <a:pt x="432197" y="161354"/>
                        <a:pt x="432197" y="161354"/>
                        <a:pt x="431044" y="160201"/>
                      </a:cubicBezTo>
                      <a:lnTo>
                        <a:pt x="443722" y="153286"/>
                      </a:lnTo>
                      <a:cubicBezTo>
                        <a:pt x="444874" y="153286"/>
                        <a:pt x="444874" y="152133"/>
                        <a:pt x="444874" y="152133"/>
                      </a:cubicBezTo>
                      <a:lnTo>
                        <a:pt x="444874" y="147523"/>
                      </a:lnTo>
                      <a:cubicBezTo>
                        <a:pt x="444874" y="147523"/>
                        <a:pt x="444874" y="148675"/>
                        <a:pt x="444874" y="148675"/>
                      </a:cubicBezTo>
                      <a:cubicBezTo>
                        <a:pt x="444874" y="148675"/>
                        <a:pt x="444874" y="148675"/>
                        <a:pt x="443722" y="149828"/>
                      </a:cubicBezTo>
                      <a:lnTo>
                        <a:pt x="428739" y="157896"/>
                      </a:lnTo>
                      <a:cubicBezTo>
                        <a:pt x="428739" y="157896"/>
                        <a:pt x="427587" y="157896"/>
                        <a:pt x="427587" y="157896"/>
                      </a:cubicBezTo>
                      <a:cubicBezTo>
                        <a:pt x="427587" y="157896"/>
                        <a:pt x="427587" y="157896"/>
                        <a:pt x="427587" y="157896"/>
                      </a:cubicBezTo>
                      <a:cubicBezTo>
                        <a:pt x="427587" y="157896"/>
                        <a:pt x="426434" y="157896"/>
                        <a:pt x="426434" y="157896"/>
                      </a:cubicBezTo>
                      <a:lnTo>
                        <a:pt x="426434" y="157896"/>
                      </a:lnTo>
                      <a:cubicBezTo>
                        <a:pt x="426434" y="157896"/>
                        <a:pt x="425282" y="157896"/>
                        <a:pt x="425282" y="157896"/>
                      </a:cubicBezTo>
                      <a:lnTo>
                        <a:pt x="425282" y="157896"/>
                      </a:lnTo>
                      <a:cubicBezTo>
                        <a:pt x="425282" y="157896"/>
                        <a:pt x="424129" y="157896"/>
                        <a:pt x="424129" y="157896"/>
                      </a:cubicBezTo>
                      <a:lnTo>
                        <a:pt x="405689" y="147523"/>
                      </a:lnTo>
                      <a:cubicBezTo>
                        <a:pt x="405689" y="147523"/>
                        <a:pt x="405689" y="147523"/>
                        <a:pt x="404536" y="147523"/>
                      </a:cubicBezTo>
                      <a:lnTo>
                        <a:pt x="417214" y="140608"/>
                      </a:lnTo>
                      <a:cubicBezTo>
                        <a:pt x="418366" y="140608"/>
                        <a:pt x="418366" y="139455"/>
                        <a:pt x="418366" y="139455"/>
                      </a:cubicBezTo>
                      <a:lnTo>
                        <a:pt x="418366" y="134846"/>
                      </a:lnTo>
                      <a:cubicBezTo>
                        <a:pt x="418366" y="134846"/>
                        <a:pt x="418366" y="135998"/>
                        <a:pt x="418366" y="135998"/>
                      </a:cubicBezTo>
                      <a:cubicBezTo>
                        <a:pt x="418366" y="135998"/>
                        <a:pt x="418366" y="135998"/>
                        <a:pt x="417214" y="137150"/>
                      </a:cubicBezTo>
                      <a:lnTo>
                        <a:pt x="402231" y="145218"/>
                      </a:lnTo>
                      <a:cubicBezTo>
                        <a:pt x="402231" y="145218"/>
                        <a:pt x="401079" y="145218"/>
                        <a:pt x="401079" y="145218"/>
                      </a:cubicBezTo>
                      <a:cubicBezTo>
                        <a:pt x="401079" y="145218"/>
                        <a:pt x="401079" y="145218"/>
                        <a:pt x="401079" y="145218"/>
                      </a:cubicBezTo>
                      <a:cubicBezTo>
                        <a:pt x="401079" y="145218"/>
                        <a:pt x="399926" y="145218"/>
                        <a:pt x="399926" y="145218"/>
                      </a:cubicBezTo>
                      <a:lnTo>
                        <a:pt x="399926" y="145218"/>
                      </a:lnTo>
                      <a:cubicBezTo>
                        <a:pt x="399926" y="145218"/>
                        <a:pt x="398773" y="145218"/>
                        <a:pt x="398773" y="145218"/>
                      </a:cubicBezTo>
                      <a:cubicBezTo>
                        <a:pt x="398773" y="145218"/>
                        <a:pt x="398773" y="145218"/>
                        <a:pt x="398773" y="145218"/>
                      </a:cubicBezTo>
                      <a:cubicBezTo>
                        <a:pt x="398773" y="145218"/>
                        <a:pt x="397621" y="145218"/>
                        <a:pt x="397621" y="145218"/>
                      </a:cubicBezTo>
                      <a:lnTo>
                        <a:pt x="379181" y="134846"/>
                      </a:lnTo>
                      <a:cubicBezTo>
                        <a:pt x="379181" y="134846"/>
                        <a:pt x="378028" y="134846"/>
                        <a:pt x="378028" y="133693"/>
                      </a:cubicBezTo>
                      <a:lnTo>
                        <a:pt x="390706" y="126778"/>
                      </a:lnTo>
                      <a:cubicBezTo>
                        <a:pt x="391859" y="126778"/>
                        <a:pt x="391859" y="125625"/>
                        <a:pt x="391859" y="125625"/>
                      </a:cubicBezTo>
                      <a:lnTo>
                        <a:pt x="391859" y="121015"/>
                      </a:lnTo>
                      <a:cubicBezTo>
                        <a:pt x="391859" y="121015"/>
                        <a:pt x="391859" y="122167"/>
                        <a:pt x="390706" y="122167"/>
                      </a:cubicBezTo>
                      <a:lnTo>
                        <a:pt x="375723" y="130235"/>
                      </a:lnTo>
                      <a:cubicBezTo>
                        <a:pt x="375723" y="130235"/>
                        <a:pt x="374571" y="130235"/>
                        <a:pt x="374571" y="130235"/>
                      </a:cubicBezTo>
                      <a:lnTo>
                        <a:pt x="374571" y="130235"/>
                      </a:lnTo>
                      <a:cubicBezTo>
                        <a:pt x="374571" y="130235"/>
                        <a:pt x="373418" y="130235"/>
                        <a:pt x="373418" y="130235"/>
                      </a:cubicBezTo>
                      <a:lnTo>
                        <a:pt x="373418" y="130235"/>
                      </a:lnTo>
                      <a:cubicBezTo>
                        <a:pt x="373418" y="130235"/>
                        <a:pt x="372265" y="130235"/>
                        <a:pt x="372265" y="130235"/>
                      </a:cubicBezTo>
                      <a:cubicBezTo>
                        <a:pt x="372265" y="130235"/>
                        <a:pt x="372265" y="130235"/>
                        <a:pt x="372265" y="130235"/>
                      </a:cubicBezTo>
                      <a:cubicBezTo>
                        <a:pt x="372265" y="130235"/>
                        <a:pt x="371113" y="130235"/>
                        <a:pt x="371113" y="130235"/>
                      </a:cubicBezTo>
                      <a:lnTo>
                        <a:pt x="352672" y="119862"/>
                      </a:lnTo>
                      <a:cubicBezTo>
                        <a:pt x="352672" y="119862"/>
                        <a:pt x="352672" y="119862"/>
                        <a:pt x="351520" y="118710"/>
                      </a:cubicBezTo>
                      <a:lnTo>
                        <a:pt x="364198" y="111795"/>
                      </a:lnTo>
                      <a:cubicBezTo>
                        <a:pt x="365350" y="111795"/>
                        <a:pt x="365350" y="110642"/>
                        <a:pt x="365350" y="110642"/>
                      </a:cubicBezTo>
                      <a:lnTo>
                        <a:pt x="365350" y="106032"/>
                      </a:lnTo>
                      <a:cubicBezTo>
                        <a:pt x="365350" y="106032"/>
                        <a:pt x="365350" y="107185"/>
                        <a:pt x="364198" y="107185"/>
                      </a:cubicBezTo>
                      <a:lnTo>
                        <a:pt x="349215" y="115253"/>
                      </a:lnTo>
                      <a:cubicBezTo>
                        <a:pt x="349215" y="115253"/>
                        <a:pt x="348062" y="115253"/>
                        <a:pt x="348062" y="115253"/>
                      </a:cubicBezTo>
                      <a:lnTo>
                        <a:pt x="348062" y="115253"/>
                      </a:lnTo>
                      <a:cubicBezTo>
                        <a:pt x="348062" y="115253"/>
                        <a:pt x="346910" y="115253"/>
                        <a:pt x="346910" y="115253"/>
                      </a:cubicBezTo>
                      <a:lnTo>
                        <a:pt x="346910" y="115253"/>
                      </a:lnTo>
                      <a:cubicBezTo>
                        <a:pt x="346910" y="115253"/>
                        <a:pt x="345758" y="115253"/>
                        <a:pt x="345758" y="115253"/>
                      </a:cubicBezTo>
                      <a:cubicBezTo>
                        <a:pt x="345758" y="115253"/>
                        <a:pt x="345758" y="115253"/>
                        <a:pt x="345758" y="115253"/>
                      </a:cubicBezTo>
                      <a:cubicBezTo>
                        <a:pt x="345758" y="115253"/>
                        <a:pt x="344605" y="115253"/>
                        <a:pt x="344605" y="115253"/>
                      </a:cubicBezTo>
                      <a:lnTo>
                        <a:pt x="326164" y="104880"/>
                      </a:lnTo>
                      <a:cubicBezTo>
                        <a:pt x="326164" y="104880"/>
                        <a:pt x="326164" y="104880"/>
                        <a:pt x="325012" y="103727"/>
                      </a:cubicBezTo>
                      <a:lnTo>
                        <a:pt x="337690" y="96812"/>
                      </a:lnTo>
                      <a:cubicBezTo>
                        <a:pt x="338842" y="96812"/>
                        <a:pt x="338842" y="95659"/>
                        <a:pt x="338842" y="95659"/>
                      </a:cubicBezTo>
                      <a:lnTo>
                        <a:pt x="338842" y="91049"/>
                      </a:lnTo>
                      <a:cubicBezTo>
                        <a:pt x="338842" y="91049"/>
                        <a:pt x="338842" y="92202"/>
                        <a:pt x="337690" y="92202"/>
                      </a:cubicBezTo>
                      <a:lnTo>
                        <a:pt x="322707" y="100270"/>
                      </a:lnTo>
                      <a:cubicBezTo>
                        <a:pt x="322707" y="100270"/>
                        <a:pt x="321554" y="100270"/>
                        <a:pt x="321554" y="100270"/>
                      </a:cubicBezTo>
                      <a:lnTo>
                        <a:pt x="321554" y="100270"/>
                      </a:lnTo>
                      <a:cubicBezTo>
                        <a:pt x="321554" y="100270"/>
                        <a:pt x="320402" y="100270"/>
                        <a:pt x="320402" y="100270"/>
                      </a:cubicBezTo>
                      <a:lnTo>
                        <a:pt x="320402" y="100270"/>
                      </a:lnTo>
                      <a:cubicBezTo>
                        <a:pt x="320402" y="100270"/>
                        <a:pt x="319249" y="100270"/>
                        <a:pt x="319249" y="100270"/>
                      </a:cubicBezTo>
                      <a:cubicBezTo>
                        <a:pt x="319249" y="100270"/>
                        <a:pt x="319249" y="100270"/>
                        <a:pt x="319249" y="100270"/>
                      </a:cubicBezTo>
                      <a:cubicBezTo>
                        <a:pt x="319249" y="100270"/>
                        <a:pt x="318097" y="100270"/>
                        <a:pt x="318097" y="100270"/>
                      </a:cubicBezTo>
                      <a:lnTo>
                        <a:pt x="299657" y="89897"/>
                      </a:lnTo>
                      <a:cubicBezTo>
                        <a:pt x="299657" y="89897"/>
                        <a:pt x="299657" y="89897"/>
                        <a:pt x="298504" y="88745"/>
                      </a:cubicBezTo>
                      <a:lnTo>
                        <a:pt x="311182" y="81829"/>
                      </a:lnTo>
                      <a:cubicBezTo>
                        <a:pt x="312334" y="81829"/>
                        <a:pt x="312334" y="80677"/>
                        <a:pt x="312334" y="80677"/>
                      </a:cubicBezTo>
                      <a:lnTo>
                        <a:pt x="312334" y="76066"/>
                      </a:lnTo>
                      <a:cubicBezTo>
                        <a:pt x="312334" y="76066"/>
                        <a:pt x="312334" y="77219"/>
                        <a:pt x="311182" y="77219"/>
                      </a:cubicBezTo>
                      <a:lnTo>
                        <a:pt x="297351" y="84134"/>
                      </a:lnTo>
                      <a:cubicBezTo>
                        <a:pt x="297351" y="84134"/>
                        <a:pt x="296199" y="84134"/>
                        <a:pt x="296199" y="84134"/>
                      </a:cubicBezTo>
                      <a:lnTo>
                        <a:pt x="296199" y="84134"/>
                      </a:lnTo>
                      <a:cubicBezTo>
                        <a:pt x="296199" y="84134"/>
                        <a:pt x="295046" y="84134"/>
                        <a:pt x="295046" y="84134"/>
                      </a:cubicBezTo>
                      <a:lnTo>
                        <a:pt x="295046" y="84134"/>
                      </a:lnTo>
                      <a:cubicBezTo>
                        <a:pt x="295046" y="84134"/>
                        <a:pt x="293894" y="84134"/>
                        <a:pt x="293894" y="84134"/>
                      </a:cubicBezTo>
                      <a:cubicBezTo>
                        <a:pt x="293894" y="84134"/>
                        <a:pt x="293894" y="84134"/>
                        <a:pt x="293894" y="84134"/>
                      </a:cubicBezTo>
                      <a:cubicBezTo>
                        <a:pt x="293894" y="84134"/>
                        <a:pt x="292741" y="84134"/>
                        <a:pt x="292741" y="84134"/>
                      </a:cubicBezTo>
                      <a:lnTo>
                        <a:pt x="274301" y="73761"/>
                      </a:lnTo>
                      <a:cubicBezTo>
                        <a:pt x="274301" y="73761"/>
                        <a:pt x="274301" y="73761"/>
                        <a:pt x="273148" y="72609"/>
                      </a:cubicBezTo>
                      <a:lnTo>
                        <a:pt x="285826" y="65694"/>
                      </a:lnTo>
                      <a:cubicBezTo>
                        <a:pt x="286979" y="65694"/>
                        <a:pt x="286979" y="64541"/>
                        <a:pt x="286979" y="64541"/>
                      </a:cubicBezTo>
                      <a:lnTo>
                        <a:pt x="286979" y="59931"/>
                      </a:lnTo>
                      <a:cubicBezTo>
                        <a:pt x="286979" y="59931"/>
                        <a:pt x="286979" y="61084"/>
                        <a:pt x="285826" y="61084"/>
                      </a:cubicBezTo>
                      <a:lnTo>
                        <a:pt x="270843" y="69152"/>
                      </a:lnTo>
                      <a:cubicBezTo>
                        <a:pt x="270843" y="69152"/>
                        <a:pt x="269691" y="69152"/>
                        <a:pt x="269691" y="69152"/>
                      </a:cubicBezTo>
                      <a:lnTo>
                        <a:pt x="269691" y="69152"/>
                      </a:lnTo>
                      <a:cubicBezTo>
                        <a:pt x="269691" y="69152"/>
                        <a:pt x="268538" y="69152"/>
                        <a:pt x="268538" y="69152"/>
                      </a:cubicBezTo>
                      <a:lnTo>
                        <a:pt x="268538" y="69152"/>
                      </a:lnTo>
                      <a:cubicBezTo>
                        <a:pt x="268538" y="69152"/>
                        <a:pt x="267386" y="69152"/>
                        <a:pt x="267386" y="69152"/>
                      </a:cubicBezTo>
                      <a:cubicBezTo>
                        <a:pt x="267386" y="69152"/>
                        <a:pt x="267386" y="69152"/>
                        <a:pt x="267386" y="69152"/>
                      </a:cubicBezTo>
                      <a:cubicBezTo>
                        <a:pt x="267386" y="69152"/>
                        <a:pt x="266233" y="69152"/>
                        <a:pt x="266233" y="69152"/>
                      </a:cubicBezTo>
                      <a:lnTo>
                        <a:pt x="247793" y="58778"/>
                      </a:lnTo>
                      <a:cubicBezTo>
                        <a:pt x="247793" y="58778"/>
                        <a:pt x="247793" y="58778"/>
                        <a:pt x="246640" y="58778"/>
                      </a:cubicBezTo>
                      <a:lnTo>
                        <a:pt x="259318" y="51864"/>
                      </a:lnTo>
                      <a:cubicBezTo>
                        <a:pt x="260470" y="51864"/>
                        <a:pt x="260470" y="50711"/>
                        <a:pt x="260470" y="50711"/>
                      </a:cubicBezTo>
                      <a:lnTo>
                        <a:pt x="260470" y="46101"/>
                      </a:lnTo>
                      <a:cubicBezTo>
                        <a:pt x="260470" y="46101"/>
                        <a:pt x="260470" y="47253"/>
                        <a:pt x="259318" y="47253"/>
                      </a:cubicBezTo>
                      <a:lnTo>
                        <a:pt x="244335" y="55321"/>
                      </a:lnTo>
                      <a:cubicBezTo>
                        <a:pt x="244335" y="55321"/>
                        <a:pt x="243183" y="55321"/>
                        <a:pt x="243183" y="55321"/>
                      </a:cubicBezTo>
                      <a:cubicBezTo>
                        <a:pt x="243183" y="55321"/>
                        <a:pt x="243183" y="55321"/>
                        <a:pt x="243183" y="55321"/>
                      </a:cubicBezTo>
                      <a:cubicBezTo>
                        <a:pt x="243183" y="55321"/>
                        <a:pt x="242030" y="55321"/>
                        <a:pt x="242030" y="55321"/>
                      </a:cubicBezTo>
                      <a:lnTo>
                        <a:pt x="242030" y="55321"/>
                      </a:lnTo>
                      <a:cubicBezTo>
                        <a:pt x="242030" y="55321"/>
                        <a:pt x="240878" y="55321"/>
                        <a:pt x="240878" y="55321"/>
                      </a:cubicBezTo>
                      <a:lnTo>
                        <a:pt x="240878" y="55321"/>
                      </a:lnTo>
                      <a:cubicBezTo>
                        <a:pt x="240878" y="55321"/>
                        <a:pt x="239725" y="55321"/>
                        <a:pt x="239725" y="55321"/>
                      </a:cubicBezTo>
                      <a:lnTo>
                        <a:pt x="221285" y="44948"/>
                      </a:lnTo>
                      <a:cubicBezTo>
                        <a:pt x="221285" y="44948"/>
                        <a:pt x="220132" y="44948"/>
                        <a:pt x="220132" y="43796"/>
                      </a:cubicBezTo>
                      <a:cubicBezTo>
                        <a:pt x="220132" y="43796"/>
                        <a:pt x="220132" y="43796"/>
                        <a:pt x="220132" y="43796"/>
                      </a:cubicBezTo>
                      <a:cubicBezTo>
                        <a:pt x="220132" y="43796"/>
                        <a:pt x="220132" y="43796"/>
                        <a:pt x="220132" y="43796"/>
                      </a:cubicBezTo>
                      <a:lnTo>
                        <a:pt x="232810" y="36881"/>
                      </a:lnTo>
                      <a:cubicBezTo>
                        <a:pt x="233962" y="36881"/>
                        <a:pt x="233962" y="35728"/>
                        <a:pt x="233962" y="35728"/>
                      </a:cubicBezTo>
                      <a:lnTo>
                        <a:pt x="233962" y="31118"/>
                      </a:lnTo>
                      <a:cubicBezTo>
                        <a:pt x="233962" y="31118"/>
                        <a:pt x="233962" y="32271"/>
                        <a:pt x="232810" y="32271"/>
                      </a:cubicBezTo>
                      <a:lnTo>
                        <a:pt x="217827" y="40338"/>
                      </a:lnTo>
                      <a:cubicBezTo>
                        <a:pt x="217827" y="40338"/>
                        <a:pt x="216675" y="40338"/>
                        <a:pt x="216675" y="40338"/>
                      </a:cubicBezTo>
                      <a:lnTo>
                        <a:pt x="216675" y="40338"/>
                      </a:lnTo>
                      <a:cubicBezTo>
                        <a:pt x="216675" y="40338"/>
                        <a:pt x="215522" y="40338"/>
                        <a:pt x="215522" y="40338"/>
                      </a:cubicBezTo>
                      <a:lnTo>
                        <a:pt x="215522" y="40338"/>
                      </a:lnTo>
                      <a:cubicBezTo>
                        <a:pt x="215522" y="40338"/>
                        <a:pt x="214369" y="40338"/>
                        <a:pt x="214369" y="40338"/>
                      </a:cubicBezTo>
                      <a:cubicBezTo>
                        <a:pt x="214369" y="40338"/>
                        <a:pt x="214369" y="40338"/>
                        <a:pt x="214369" y="40338"/>
                      </a:cubicBezTo>
                      <a:cubicBezTo>
                        <a:pt x="214369" y="40338"/>
                        <a:pt x="213217" y="40338"/>
                        <a:pt x="213217" y="40338"/>
                      </a:cubicBezTo>
                      <a:lnTo>
                        <a:pt x="194777" y="29965"/>
                      </a:lnTo>
                      <a:cubicBezTo>
                        <a:pt x="194777" y="29965"/>
                        <a:pt x="194777" y="29965"/>
                        <a:pt x="193624" y="29965"/>
                      </a:cubicBezTo>
                      <a:lnTo>
                        <a:pt x="206302" y="23051"/>
                      </a:lnTo>
                      <a:cubicBezTo>
                        <a:pt x="207455" y="23051"/>
                        <a:pt x="207455" y="21898"/>
                        <a:pt x="207455" y="21898"/>
                      </a:cubicBezTo>
                      <a:lnTo>
                        <a:pt x="207455" y="17288"/>
                      </a:lnTo>
                      <a:cubicBezTo>
                        <a:pt x="207455" y="17288"/>
                        <a:pt x="207455" y="18440"/>
                        <a:pt x="206302" y="18440"/>
                      </a:cubicBezTo>
                      <a:lnTo>
                        <a:pt x="191319" y="26508"/>
                      </a:lnTo>
                      <a:cubicBezTo>
                        <a:pt x="191319" y="26508"/>
                        <a:pt x="190167" y="26508"/>
                        <a:pt x="190167" y="26508"/>
                      </a:cubicBezTo>
                      <a:lnTo>
                        <a:pt x="190167" y="26508"/>
                      </a:lnTo>
                      <a:cubicBezTo>
                        <a:pt x="190167" y="26508"/>
                        <a:pt x="189014" y="26508"/>
                        <a:pt x="189014" y="26508"/>
                      </a:cubicBezTo>
                      <a:lnTo>
                        <a:pt x="189014" y="26508"/>
                      </a:lnTo>
                      <a:cubicBezTo>
                        <a:pt x="189014" y="26508"/>
                        <a:pt x="187861" y="26508"/>
                        <a:pt x="187861" y="26508"/>
                      </a:cubicBezTo>
                      <a:cubicBezTo>
                        <a:pt x="187861" y="26508"/>
                        <a:pt x="187861" y="26508"/>
                        <a:pt x="187861" y="26508"/>
                      </a:cubicBezTo>
                      <a:cubicBezTo>
                        <a:pt x="187861" y="26508"/>
                        <a:pt x="186709" y="26508"/>
                        <a:pt x="186709" y="26508"/>
                      </a:cubicBezTo>
                      <a:lnTo>
                        <a:pt x="168268" y="16135"/>
                      </a:lnTo>
                      <a:cubicBezTo>
                        <a:pt x="168268" y="16135"/>
                        <a:pt x="168268" y="16135"/>
                        <a:pt x="168268" y="16135"/>
                      </a:cubicBezTo>
                      <a:lnTo>
                        <a:pt x="180946" y="9220"/>
                      </a:lnTo>
                      <a:cubicBezTo>
                        <a:pt x="182099" y="9220"/>
                        <a:pt x="182099" y="8068"/>
                        <a:pt x="182099" y="8068"/>
                      </a:cubicBezTo>
                      <a:lnTo>
                        <a:pt x="182099" y="3457"/>
                      </a:lnTo>
                      <a:cubicBezTo>
                        <a:pt x="182099" y="3457"/>
                        <a:pt x="182099" y="4610"/>
                        <a:pt x="180946" y="4610"/>
                      </a:cubicBezTo>
                      <a:lnTo>
                        <a:pt x="165964" y="12677"/>
                      </a:lnTo>
                      <a:cubicBezTo>
                        <a:pt x="165964" y="12677"/>
                        <a:pt x="164811" y="12677"/>
                        <a:pt x="164811" y="12677"/>
                      </a:cubicBezTo>
                      <a:cubicBezTo>
                        <a:pt x="164811" y="12677"/>
                        <a:pt x="164811" y="12677"/>
                        <a:pt x="164811" y="12677"/>
                      </a:cubicBezTo>
                      <a:cubicBezTo>
                        <a:pt x="164811" y="12677"/>
                        <a:pt x="163658" y="12677"/>
                        <a:pt x="163658" y="12677"/>
                      </a:cubicBezTo>
                      <a:lnTo>
                        <a:pt x="163658" y="12677"/>
                      </a:lnTo>
                      <a:cubicBezTo>
                        <a:pt x="163658" y="12677"/>
                        <a:pt x="162506" y="12677"/>
                        <a:pt x="162506" y="12677"/>
                      </a:cubicBezTo>
                      <a:cubicBezTo>
                        <a:pt x="162506" y="12677"/>
                        <a:pt x="162506" y="12677"/>
                        <a:pt x="162506" y="12677"/>
                      </a:cubicBezTo>
                      <a:cubicBezTo>
                        <a:pt x="162506" y="12677"/>
                        <a:pt x="161354" y="12677"/>
                        <a:pt x="161354" y="12677"/>
                      </a:cubicBezTo>
                      <a:lnTo>
                        <a:pt x="142913" y="2305"/>
                      </a:lnTo>
                      <a:cubicBezTo>
                        <a:pt x="142913" y="2305"/>
                        <a:pt x="141760" y="2305"/>
                        <a:pt x="141760" y="1152"/>
                      </a:cubicBezTo>
                      <a:cubicBezTo>
                        <a:pt x="141760" y="1152"/>
                        <a:pt x="141760" y="1152"/>
                        <a:pt x="141760" y="1152"/>
                      </a:cubicBezTo>
                      <a:cubicBezTo>
                        <a:pt x="141760" y="1152"/>
                        <a:pt x="141760" y="1152"/>
                        <a:pt x="141760" y="0"/>
                      </a:cubicBezTo>
                      <a:lnTo>
                        <a:pt x="141760" y="4610"/>
                      </a:lnTo>
                      <a:lnTo>
                        <a:pt x="141760" y="4610"/>
                      </a:lnTo>
                      <a:cubicBezTo>
                        <a:pt x="141760" y="4610"/>
                        <a:pt x="141760" y="4610"/>
                        <a:pt x="141760" y="4610"/>
                      </a:cubicBezTo>
                      <a:cubicBezTo>
                        <a:pt x="141760" y="4610"/>
                        <a:pt x="141760" y="4610"/>
                        <a:pt x="141760" y="4610"/>
                      </a:cubicBezTo>
                      <a:cubicBezTo>
                        <a:pt x="141760" y="4610"/>
                        <a:pt x="141760" y="4610"/>
                        <a:pt x="141760" y="4610"/>
                      </a:cubicBezTo>
                      <a:cubicBezTo>
                        <a:pt x="141760" y="4610"/>
                        <a:pt x="141760" y="4610"/>
                        <a:pt x="141760" y="4610"/>
                      </a:cubicBezTo>
                      <a:lnTo>
                        <a:pt x="141760" y="4610"/>
                      </a:lnTo>
                      <a:cubicBezTo>
                        <a:pt x="141760" y="4610"/>
                        <a:pt x="141760" y="4610"/>
                        <a:pt x="141760" y="4610"/>
                      </a:cubicBezTo>
                      <a:cubicBezTo>
                        <a:pt x="141760" y="4610"/>
                        <a:pt x="141760" y="4610"/>
                        <a:pt x="141760" y="4610"/>
                      </a:cubicBezTo>
                      <a:cubicBezTo>
                        <a:pt x="141760" y="4610"/>
                        <a:pt x="141760" y="4610"/>
                        <a:pt x="141760" y="4610"/>
                      </a:cubicBezTo>
                      <a:lnTo>
                        <a:pt x="141760" y="4610"/>
                      </a:lnTo>
                      <a:lnTo>
                        <a:pt x="160201" y="14983"/>
                      </a:lnTo>
                      <a:cubicBezTo>
                        <a:pt x="160201" y="14983"/>
                        <a:pt x="160201" y="14983"/>
                        <a:pt x="161354" y="14983"/>
                      </a:cubicBezTo>
                      <a:cubicBezTo>
                        <a:pt x="161354" y="14983"/>
                        <a:pt x="161354" y="14983"/>
                        <a:pt x="161354" y="14983"/>
                      </a:cubicBezTo>
                      <a:cubicBezTo>
                        <a:pt x="161354" y="14983"/>
                        <a:pt x="161354" y="14983"/>
                        <a:pt x="161354" y="14983"/>
                      </a:cubicBezTo>
                      <a:cubicBezTo>
                        <a:pt x="161354" y="14983"/>
                        <a:pt x="161354" y="14983"/>
                        <a:pt x="161354" y="14983"/>
                      </a:cubicBezTo>
                      <a:cubicBezTo>
                        <a:pt x="161354" y="14983"/>
                        <a:pt x="161354" y="14983"/>
                        <a:pt x="161354" y="14983"/>
                      </a:cubicBezTo>
                      <a:cubicBezTo>
                        <a:pt x="161354" y="14983"/>
                        <a:pt x="161354" y="14983"/>
                        <a:pt x="161354" y="14983"/>
                      </a:cubicBezTo>
                      <a:lnTo>
                        <a:pt x="161354" y="14983"/>
                      </a:lnTo>
                      <a:cubicBezTo>
                        <a:pt x="161354" y="14983"/>
                        <a:pt x="161354" y="14983"/>
                        <a:pt x="161354" y="14983"/>
                      </a:cubicBezTo>
                      <a:cubicBezTo>
                        <a:pt x="161354" y="14983"/>
                        <a:pt x="161354" y="14983"/>
                        <a:pt x="161354" y="14983"/>
                      </a:cubicBezTo>
                      <a:cubicBezTo>
                        <a:pt x="161354" y="14983"/>
                        <a:pt x="161354" y="14983"/>
                        <a:pt x="161354" y="14983"/>
                      </a:cubicBezTo>
                      <a:cubicBezTo>
                        <a:pt x="161354" y="14983"/>
                        <a:pt x="161354" y="14983"/>
                        <a:pt x="161354" y="14983"/>
                      </a:cubicBezTo>
                      <a:cubicBezTo>
                        <a:pt x="161354" y="14983"/>
                        <a:pt x="161354" y="14983"/>
                        <a:pt x="161354" y="14983"/>
                      </a:cubicBezTo>
                      <a:cubicBezTo>
                        <a:pt x="161354" y="14983"/>
                        <a:pt x="161354" y="14983"/>
                        <a:pt x="161354" y="14983"/>
                      </a:cubicBezTo>
                      <a:cubicBezTo>
                        <a:pt x="161354" y="14983"/>
                        <a:pt x="161354" y="14983"/>
                        <a:pt x="161354" y="14983"/>
                      </a:cubicBezTo>
                      <a:cubicBezTo>
                        <a:pt x="161354" y="14983"/>
                        <a:pt x="161354" y="14983"/>
                        <a:pt x="162506" y="14983"/>
                      </a:cubicBezTo>
                      <a:lnTo>
                        <a:pt x="163658" y="14983"/>
                      </a:lnTo>
                      <a:lnTo>
                        <a:pt x="163658" y="18440"/>
                      </a:lnTo>
                      <a:lnTo>
                        <a:pt x="163658" y="18440"/>
                      </a:lnTo>
                      <a:cubicBezTo>
                        <a:pt x="163658" y="18440"/>
                        <a:pt x="163658" y="18440"/>
                        <a:pt x="163658" y="18440"/>
                      </a:cubicBezTo>
                      <a:cubicBezTo>
                        <a:pt x="163658" y="18440"/>
                        <a:pt x="163658" y="18440"/>
                        <a:pt x="163658" y="18440"/>
                      </a:cubicBezTo>
                      <a:cubicBezTo>
                        <a:pt x="163658" y="18440"/>
                        <a:pt x="163658" y="18440"/>
                        <a:pt x="163658" y="18440"/>
                      </a:cubicBezTo>
                      <a:cubicBezTo>
                        <a:pt x="163658" y="18440"/>
                        <a:pt x="163658" y="18440"/>
                        <a:pt x="163658" y="18440"/>
                      </a:cubicBezTo>
                      <a:lnTo>
                        <a:pt x="163658" y="18440"/>
                      </a:lnTo>
                      <a:cubicBezTo>
                        <a:pt x="163658" y="18440"/>
                        <a:pt x="163658" y="18440"/>
                        <a:pt x="163658" y="18440"/>
                      </a:cubicBezTo>
                      <a:cubicBezTo>
                        <a:pt x="163658" y="18440"/>
                        <a:pt x="163658" y="18440"/>
                        <a:pt x="163658" y="18440"/>
                      </a:cubicBezTo>
                      <a:cubicBezTo>
                        <a:pt x="163658" y="18440"/>
                        <a:pt x="163658" y="18440"/>
                        <a:pt x="163658" y="18440"/>
                      </a:cubicBezTo>
                      <a:cubicBezTo>
                        <a:pt x="163658" y="18440"/>
                        <a:pt x="163658" y="18440"/>
                        <a:pt x="163658" y="18440"/>
                      </a:cubicBezTo>
                      <a:lnTo>
                        <a:pt x="182099" y="28813"/>
                      </a:lnTo>
                      <a:cubicBezTo>
                        <a:pt x="182099" y="28813"/>
                        <a:pt x="182099" y="28813"/>
                        <a:pt x="183251" y="28813"/>
                      </a:cubicBezTo>
                      <a:cubicBezTo>
                        <a:pt x="183251" y="28813"/>
                        <a:pt x="183251" y="28813"/>
                        <a:pt x="183251" y="28813"/>
                      </a:cubicBezTo>
                      <a:cubicBezTo>
                        <a:pt x="183251" y="28813"/>
                        <a:pt x="183251" y="28813"/>
                        <a:pt x="183251" y="28813"/>
                      </a:cubicBezTo>
                      <a:cubicBezTo>
                        <a:pt x="183251" y="28813"/>
                        <a:pt x="183251" y="28813"/>
                        <a:pt x="183251" y="28813"/>
                      </a:cubicBezTo>
                      <a:cubicBezTo>
                        <a:pt x="183251" y="28813"/>
                        <a:pt x="183251" y="28813"/>
                        <a:pt x="183251" y="28813"/>
                      </a:cubicBezTo>
                      <a:cubicBezTo>
                        <a:pt x="183251" y="28813"/>
                        <a:pt x="183251" y="28813"/>
                        <a:pt x="183251" y="28813"/>
                      </a:cubicBezTo>
                      <a:lnTo>
                        <a:pt x="183251" y="28813"/>
                      </a:lnTo>
                      <a:lnTo>
                        <a:pt x="183251" y="28813"/>
                      </a:lnTo>
                      <a:lnTo>
                        <a:pt x="183251" y="28813"/>
                      </a:lnTo>
                      <a:cubicBezTo>
                        <a:pt x="183251" y="28813"/>
                        <a:pt x="183251" y="28813"/>
                        <a:pt x="183251" y="28813"/>
                      </a:cubicBezTo>
                      <a:cubicBezTo>
                        <a:pt x="183251" y="28813"/>
                        <a:pt x="183251" y="28813"/>
                        <a:pt x="183251" y="28813"/>
                      </a:cubicBezTo>
                      <a:cubicBezTo>
                        <a:pt x="183251" y="28813"/>
                        <a:pt x="183251" y="28813"/>
                        <a:pt x="183251" y="28813"/>
                      </a:cubicBezTo>
                      <a:cubicBezTo>
                        <a:pt x="183251" y="28813"/>
                        <a:pt x="183251" y="28813"/>
                        <a:pt x="183251" y="28813"/>
                      </a:cubicBezTo>
                      <a:lnTo>
                        <a:pt x="183251" y="28813"/>
                      </a:lnTo>
                      <a:cubicBezTo>
                        <a:pt x="183251" y="28813"/>
                        <a:pt x="183251" y="28813"/>
                        <a:pt x="183251" y="28813"/>
                      </a:cubicBezTo>
                      <a:cubicBezTo>
                        <a:pt x="183251" y="28813"/>
                        <a:pt x="183251" y="28813"/>
                        <a:pt x="183251" y="28813"/>
                      </a:cubicBezTo>
                      <a:cubicBezTo>
                        <a:pt x="183251" y="28813"/>
                        <a:pt x="183251" y="28813"/>
                        <a:pt x="183251" y="28813"/>
                      </a:cubicBezTo>
                      <a:lnTo>
                        <a:pt x="184404" y="27660"/>
                      </a:lnTo>
                      <a:lnTo>
                        <a:pt x="184404" y="31118"/>
                      </a:lnTo>
                      <a:lnTo>
                        <a:pt x="184404" y="31118"/>
                      </a:lnTo>
                      <a:cubicBezTo>
                        <a:pt x="184404" y="31118"/>
                        <a:pt x="184404" y="31118"/>
                        <a:pt x="184404" y="31118"/>
                      </a:cubicBezTo>
                      <a:cubicBezTo>
                        <a:pt x="184404" y="31118"/>
                        <a:pt x="184404" y="31118"/>
                        <a:pt x="184404" y="31118"/>
                      </a:cubicBezTo>
                      <a:cubicBezTo>
                        <a:pt x="184404" y="31118"/>
                        <a:pt x="184404" y="31118"/>
                        <a:pt x="184404" y="31118"/>
                      </a:cubicBezTo>
                      <a:cubicBezTo>
                        <a:pt x="184404" y="31118"/>
                        <a:pt x="184404" y="31118"/>
                        <a:pt x="184404" y="31118"/>
                      </a:cubicBezTo>
                      <a:lnTo>
                        <a:pt x="184404" y="31118"/>
                      </a:lnTo>
                      <a:cubicBezTo>
                        <a:pt x="184404" y="31118"/>
                        <a:pt x="184404" y="31118"/>
                        <a:pt x="184404" y="31118"/>
                      </a:cubicBezTo>
                      <a:cubicBezTo>
                        <a:pt x="184404" y="31118"/>
                        <a:pt x="184404" y="31118"/>
                        <a:pt x="184404" y="31118"/>
                      </a:cubicBezTo>
                      <a:cubicBezTo>
                        <a:pt x="184404" y="31118"/>
                        <a:pt x="184404" y="31118"/>
                        <a:pt x="184404" y="31118"/>
                      </a:cubicBezTo>
                      <a:lnTo>
                        <a:pt x="184404" y="31118"/>
                      </a:lnTo>
                      <a:lnTo>
                        <a:pt x="192471" y="35728"/>
                      </a:lnTo>
                      <a:cubicBezTo>
                        <a:pt x="192471" y="35728"/>
                        <a:pt x="192471" y="35728"/>
                        <a:pt x="192471" y="35728"/>
                      </a:cubicBezTo>
                      <a:lnTo>
                        <a:pt x="177489" y="43796"/>
                      </a:lnTo>
                      <a:cubicBezTo>
                        <a:pt x="177489" y="43796"/>
                        <a:pt x="176336" y="43796"/>
                        <a:pt x="176336" y="43796"/>
                      </a:cubicBezTo>
                      <a:lnTo>
                        <a:pt x="176336" y="43796"/>
                      </a:lnTo>
                      <a:cubicBezTo>
                        <a:pt x="176336" y="43796"/>
                        <a:pt x="175184" y="43796"/>
                        <a:pt x="175184" y="43796"/>
                      </a:cubicBezTo>
                      <a:lnTo>
                        <a:pt x="175184" y="43796"/>
                      </a:lnTo>
                      <a:cubicBezTo>
                        <a:pt x="175184" y="43796"/>
                        <a:pt x="174031" y="43796"/>
                        <a:pt x="174031" y="43796"/>
                      </a:cubicBezTo>
                      <a:cubicBezTo>
                        <a:pt x="174031" y="43796"/>
                        <a:pt x="174031" y="43796"/>
                        <a:pt x="174031" y="43796"/>
                      </a:cubicBezTo>
                      <a:cubicBezTo>
                        <a:pt x="174031" y="43796"/>
                        <a:pt x="172879" y="43796"/>
                        <a:pt x="172879" y="43796"/>
                      </a:cubicBezTo>
                      <a:lnTo>
                        <a:pt x="110642" y="9220"/>
                      </a:lnTo>
                      <a:cubicBezTo>
                        <a:pt x="110642" y="9220"/>
                        <a:pt x="109490" y="9220"/>
                        <a:pt x="109490" y="8068"/>
                      </a:cubicBezTo>
                      <a:cubicBezTo>
                        <a:pt x="109490" y="8068"/>
                        <a:pt x="109490" y="8068"/>
                        <a:pt x="109490" y="8068"/>
                      </a:cubicBezTo>
                      <a:cubicBezTo>
                        <a:pt x="109490" y="8068"/>
                        <a:pt x="109490" y="8068"/>
                        <a:pt x="109490" y="6915"/>
                      </a:cubicBezTo>
                      <a:lnTo>
                        <a:pt x="109490" y="11525"/>
                      </a:lnTo>
                      <a:lnTo>
                        <a:pt x="109490" y="11525"/>
                      </a:lnTo>
                      <a:cubicBezTo>
                        <a:pt x="109490" y="11525"/>
                        <a:pt x="109490" y="11525"/>
                        <a:pt x="109490" y="11525"/>
                      </a:cubicBezTo>
                      <a:cubicBezTo>
                        <a:pt x="109490" y="11525"/>
                        <a:pt x="109490" y="11525"/>
                        <a:pt x="109490" y="11525"/>
                      </a:cubicBezTo>
                      <a:cubicBezTo>
                        <a:pt x="109490" y="11525"/>
                        <a:pt x="109490" y="11525"/>
                        <a:pt x="109490" y="11525"/>
                      </a:cubicBezTo>
                      <a:cubicBezTo>
                        <a:pt x="109490" y="11525"/>
                        <a:pt x="109490" y="11525"/>
                        <a:pt x="109490" y="11525"/>
                      </a:cubicBezTo>
                      <a:lnTo>
                        <a:pt x="109490" y="11525"/>
                      </a:lnTo>
                      <a:lnTo>
                        <a:pt x="109490" y="11525"/>
                      </a:lnTo>
                      <a:cubicBezTo>
                        <a:pt x="109490" y="11525"/>
                        <a:pt x="109490" y="11525"/>
                        <a:pt x="109490" y="11525"/>
                      </a:cubicBezTo>
                      <a:cubicBezTo>
                        <a:pt x="109490" y="11525"/>
                        <a:pt x="109490" y="11525"/>
                        <a:pt x="109490" y="11525"/>
                      </a:cubicBezTo>
                      <a:cubicBezTo>
                        <a:pt x="109490" y="11525"/>
                        <a:pt x="109490" y="11525"/>
                        <a:pt x="109490" y="11525"/>
                      </a:cubicBezTo>
                      <a:lnTo>
                        <a:pt x="127930" y="21898"/>
                      </a:lnTo>
                      <a:cubicBezTo>
                        <a:pt x="127930" y="21898"/>
                        <a:pt x="127930" y="21898"/>
                        <a:pt x="127930" y="21898"/>
                      </a:cubicBezTo>
                      <a:lnTo>
                        <a:pt x="112947" y="29965"/>
                      </a:lnTo>
                      <a:cubicBezTo>
                        <a:pt x="112947" y="29965"/>
                        <a:pt x="111795" y="29965"/>
                        <a:pt x="111795" y="29965"/>
                      </a:cubicBezTo>
                      <a:cubicBezTo>
                        <a:pt x="111795" y="29965"/>
                        <a:pt x="111795" y="29965"/>
                        <a:pt x="111795" y="29965"/>
                      </a:cubicBezTo>
                      <a:cubicBezTo>
                        <a:pt x="111795" y="29965"/>
                        <a:pt x="110642" y="29965"/>
                        <a:pt x="110642" y="29965"/>
                      </a:cubicBezTo>
                      <a:cubicBezTo>
                        <a:pt x="110642" y="29965"/>
                        <a:pt x="110642" y="29965"/>
                        <a:pt x="110642" y="29965"/>
                      </a:cubicBezTo>
                      <a:cubicBezTo>
                        <a:pt x="110642" y="29965"/>
                        <a:pt x="109490" y="29965"/>
                        <a:pt x="109490" y="29965"/>
                      </a:cubicBezTo>
                      <a:cubicBezTo>
                        <a:pt x="109490" y="29965"/>
                        <a:pt x="109490" y="29965"/>
                        <a:pt x="109490" y="29965"/>
                      </a:cubicBezTo>
                      <a:cubicBezTo>
                        <a:pt x="109490" y="29965"/>
                        <a:pt x="108337" y="29965"/>
                        <a:pt x="108337" y="29965"/>
                      </a:cubicBezTo>
                      <a:lnTo>
                        <a:pt x="88744" y="18440"/>
                      </a:lnTo>
                      <a:cubicBezTo>
                        <a:pt x="88744" y="18440"/>
                        <a:pt x="87592" y="18440"/>
                        <a:pt x="87592" y="17288"/>
                      </a:cubicBezTo>
                      <a:lnTo>
                        <a:pt x="87592" y="17288"/>
                      </a:lnTo>
                      <a:cubicBezTo>
                        <a:pt x="87592" y="17288"/>
                        <a:pt x="87592" y="17288"/>
                        <a:pt x="87592" y="16135"/>
                      </a:cubicBezTo>
                      <a:lnTo>
                        <a:pt x="87592" y="20745"/>
                      </a:lnTo>
                      <a:cubicBezTo>
                        <a:pt x="87592" y="20745"/>
                        <a:pt x="87592" y="20745"/>
                        <a:pt x="87592" y="20745"/>
                      </a:cubicBezTo>
                      <a:cubicBezTo>
                        <a:pt x="87592" y="20745"/>
                        <a:pt x="87592" y="20745"/>
                        <a:pt x="87592" y="20745"/>
                      </a:cubicBezTo>
                      <a:cubicBezTo>
                        <a:pt x="87592" y="20745"/>
                        <a:pt x="87592" y="20745"/>
                        <a:pt x="87592" y="20745"/>
                      </a:cubicBezTo>
                      <a:cubicBezTo>
                        <a:pt x="87592" y="20745"/>
                        <a:pt x="87592" y="20745"/>
                        <a:pt x="87592" y="20745"/>
                      </a:cubicBezTo>
                      <a:cubicBezTo>
                        <a:pt x="87592" y="20745"/>
                        <a:pt x="87592" y="20745"/>
                        <a:pt x="87592" y="20745"/>
                      </a:cubicBezTo>
                      <a:cubicBezTo>
                        <a:pt x="87592" y="20745"/>
                        <a:pt x="87592" y="20745"/>
                        <a:pt x="87592" y="20745"/>
                      </a:cubicBezTo>
                      <a:cubicBezTo>
                        <a:pt x="87592" y="20745"/>
                        <a:pt x="87592" y="20745"/>
                        <a:pt x="87592" y="20745"/>
                      </a:cubicBezTo>
                      <a:cubicBezTo>
                        <a:pt x="87592" y="20745"/>
                        <a:pt x="87592" y="20745"/>
                        <a:pt x="87592" y="20745"/>
                      </a:cubicBezTo>
                      <a:lnTo>
                        <a:pt x="87592" y="20745"/>
                      </a:lnTo>
                      <a:lnTo>
                        <a:pt x="100269" y="27660"/>
                      </a:lnTo>
                      <a:cubicBezTo>
                        <a:pt x="100269" y="27660"/>
                        <a:pt x="100269" y="27660"/>
                        <a:pt x="100269" y="27660"/>
                      </a:cubicBezTo>
                      <a:lnTo>
                        <a:pt x="63389" y="47253"/>
                      </a:lnTo>
                      <a:cubicBezTo>
                        <a:pt x="63389" y="47253"/>
                        <a:pt x="62236" y="47253"/>
                        <a:pt x="62236" y="47253"/>
                      </a:cubicBezTo>
                      <a:lnTo>
                        <a:pt x="62236" y="47253"/>
                      </a:lnTo>
                      <a:cubicBezTo>
                        <a:pt x="62236" y="47253"/>
                        <a:pt x="61084" y="47253"/>
                        <a:pt x="61084" y="47253"/>
                      </a:cubicBezTo>
                      <a:lnTo>
                        <a:pt x="61084" y="47253"/>
                      </a:lnTo>
                      <a:cubicBezTo>
                        <a:pt x="61084" y="47253"/>
                        <a:pt x="59931" y="47253"/>
                        <a:pt x="59931" y="47253"/>
                      </a:cubicBezTo>
                      <a:cubicBezTo>
                        <a:pt x="59931" y="47253"/>
                        <a:pt x="59931" y="47253"/>
                        <a:pt x="59931" y="47253"/>
                      </a:cubicBezTo>
                      <a:cubicBezTo>
                        <a:pt x="59931" y="47253"/>
                        <a:pt x="58778" y="47253"/>
                        <a:pt x="58778" y="47253"/>
                      </a:cubicBezTo>
                      <a:lnTo>
                        <a:pt x="44948" y="39185"/>
                      </a:lnTo>
                      <a:cubicBezTo>
                        <a:pt x="44948" y="39185"/>
                        <a:pt x="43796" y="39185"/>
                        <a:pt x="43796" y="38033"/>
                      </a:cubicBezTo>
                      <a:cubicBezTo>
                        <a:pt x="43796" y="38033"/>
                        <a:pt x="43796" y="38033"/>
                        <a:pt x="43796" y="38033"/>
                      </a:cubicBezTo>
                      <a:cubicBezTo>
                        <a:pt x="43796" y="38033"/>
                        <a:pt x="43796" y="38033"/>
                        <a:pt x="43796" y="36881"/>
                      </a:cubicBezTo>
                      <a:lnTo>
                        <a:pt x="43796" y="41491"/>
                      </a:lnTo>
                      <a:lnTo>
                        <a:pt x="43796" y="41491"/>
                      </a:lnTo>
                      <a:cubicBezTo>
                        <a:pt x="43796" y="41491"/>
                        <a:pt x="43796" y="41491"/>
                        <a:pt x="43796" y="41491"/>
                      </a:cubicBezTo>
                      <a:cubicBezTo>
                        <a:pt x="43796" y="41491"/>
                        <a:pt x="43796" y="41491"/>
                        <a:pt x="43796" y="41491"/>
                      </a:cubicBezTo>
                      <a:cubicBezTo>
                        <a:pt x="43796" y="41491"/>
                        <a:pt x="43796" y="41491"/>
                        <a:pt x="43796" y="41491"/>
                      </a:cubicBezTo>
                      <a:cubicBezTo>
                        <a:pt x="43796" y="41491"/>
                        <a:pt x="43796" y="41491"/>
                        <a:pt x="43796" y="41491"/>
                      </a:cubicBezTo>
                      <a:cubicBezTo>
                        <a:pt x="43796" y="41491"/>
                        <a:pt x="43796" y="41491"/>
                        <a:pt x="43796" y="41491"/>
                      </a:cubicBezTo>
                      <a:cubicBezTo>
                        <a:pt x="43796" y="41491"/>
                        <a:pt x="43796" y="41491"/>
                        <a:pt x="43796" y="41491"/>
                      </a:cubicBezTo>
                      <a:cubicBezTo>
                        <a:pt x="43796" y="41491"/>
                        <a:pt x="43796" y="41491"/>
                        <a:pt x="43796" y="41491"/>
                      </a:cubicBezTo>
                      <a:cubicBezTo>
                        <a:pt x="43796" y="41491"/>
                        <a:pt x="43796" y="41491"/>
                        <a:pt x="43796" y="41491"/>
                      </a:cubicBezTo>
                      <a:cubicBezTo>
                        <a:pt x="43796" y="41491"/>
                        <a:pt x="43796" y="41491"/>
                        <a:pt x="43796" y="41491"/>
                      </a:cubicBezTo>
                      <a:lnTo>
                        <a:pt x="56474" y="48406"/>
                      </a:lnTo>
                      <a:cubicBezTo>
                        <a:pt x="56474" y="48406"/>
                        <a:pt x="56474" y="48406"/>
                        <a:pt x="56474" y="48406"/>
                      </a:cubicBezTo>
                      <a:lnTo>
                        <a:pt x="19593" y="67999"/>
                      </a:lnTo>
                      <a:cubicBezTo>
                        <a:pt x="19593" y="67999"/>
                        <a:pt x="18440" y="67999"/>
                        <a:pt x="18440" y="67999"/>
                      </a:cubicBezTo>
                      <a:lnTo>
                        <a:pt x="18440" y="67999"/>
                      </a:lnTo>
                      <a:cubicBezTo>
                        <a:pt x="18440" y="67999"/>
                        <a:pt x="17288" y="67999"/>
                        <a:pt x="17288" y="67999"/>
                      </a:cubicBezTo>
                      <a:lnTo>
                        <a:pt x="17288" y="67999"/>
                      </a:lnTo>
                      <a:cubicBezTo>
                        <a:pt x="17288" y="67999"/>
                        <a:pt x="16135" y="67999"/>
                        <a:pt x="16135" y="67999"/>
                      </a:cubicBezTo>
                      <a:cubicBezTo>
                        <a:pt x="16135" y="67999"/>
                        <a:pt x="16135" y="67999"/>
                        <a:pt x="16135" y="67999"/>
                      </a:cubicBezTo>
                      <a:cubicBezTo>
                        <a:pt x="16135" y="67999"/>
                        <a:pt x="14983" y="67999"/>
                        <a:pt x="14983" y="67999"/>
                      </a:cubicBezTo>
                      <a:lnTo>
                        <a:pt x="1152" y="59931"/>
                      </a:lnTo>
                      <a:cubicBezTo>
                        <a:pt x="1152" y="59931"/>
                        <a:pt x="0" y="59931"/>
                        <a:pt x="0" y="58778"/>
                      </a:cubicBezTo>
                      <a:lnTo>
                        <a:pt x="0" y="58778"/>
                      </a:lnTo>
                      <a:cubicBezTo>
                        <a:pt x="0" y="58778"/>
                        <a:pt x="0" y="58778"/>
                        <a:pt x="0" y="57626"/>
                      </a:cubicBezTo>
                      <a:lnTo>
                        <a:pt x="0" y="62236"/>
                      </a:lnTo>
                      <a:cubicBezTo>
                        <a:pt x="0" y="62236"/>
                        <a:pt x="0" y="62236"/>
                        <a:pt x="0" y="62236"/>
                      </a:cubicBezTo>
                      <a:cubicBezTo>
                        <a:pt x="0" y="62236"/>
                        <a:pt x="0" y="62236"/>
                        <a:pt x="0" y="62236"/>
                      </a:cubicBezTo>
                      <a:cubicBezTo>
                        <a:pt x="0" y="62236"/>
                        <a:pt x="0" y="62236"/>
                        <a:pt x="0" y="62236"/>
                      </a:cubicBezTo>
                      <a:lnTo>
                        <a:pt x="0" y="62236"/>
                      </a:lnTo>
                      <a:lnTo>
                        <a:pt x="0" y="62236"/>
                      </a:lnTo>
                      <a:cubicBezTo>
                        <a:pt x="0" y="62236"/>
                        <a:pt x="0" y="62236"/>
                        <a:pt x="0" y="62236"/>
                      </a:cubicBezTo>
                      <a:cubicBezTo>
                        <a:pt x="0" y="62236"/>
                        <a:pt x="0" y="62236"/>
                        <a:pt x="0" y="62236"/>
                      </a:cubicBezTo>
                      <a:cubicBezTo>
                        <a:pt x="0" y="62236"/>
                        <a:pt x="0" y="62236"/>
                        <a:pt x="0" y="62236"/>
                      </a:cubicBezTo>
                      <a:cubicBezTo>
                        <a:pt x="0" y="62236"/>
                        <a:pt x="0" y="62236"/>
                        <a:pt x="0" y="62236"/>
                      </a:cubicBezTo>
                      <a:lnTo>
                        <a:pt x="13830" y="70304"/>
                      </a:lnTo>
                      <a:cubicBezTo>
                        <a:pt x="13830" y="70304"/>
                        <a:pt x="13830" y="70304"/>
                        <a:pt x="14983" y="70304"/>
                      </a:cubicBezTo>
                      <a:cubicBezTo>
                        <a:pt x="14983" y="70304"/>
                        <a:pt x="14983" y="70304"/>
                        <a:pt x="14983" y="70304"/>
                      </a:cubicBezTo>
                      <a:cubicBezTo>
                        <a:pt x="14983" y="70304"/>
                        <a:pt x="14983" y="70304"/>
                        <a:pt x="14983" y="70304"/>
                      </a:cubicBezTo>
                      <a:cubicBezTo>
                        <a:pt x="14983" y="70304"/>
                        <a:pt x="14983" y="70304"/>
                        <a:pt x="14983" y="70304"/>
                      </a:cubicBezTo>
                      <a:cubicBezTo>
                        <a:pt x="14983" y="70304"/>
                        <a:pt x="14983" y="70304"/>
                        <a:pt x="14983" y="70304"/>
                      </a:cubicBezTo>
                      <a:cubicBezTo>
                        <a:pt x="14983" y="70304"/>
                        <a:pt x="14983" y="70304"/>
                        <a:pt x="14983" y="70304"/>
                      </a:cubicBezTo>
                      <a:lnTo>
                        <a:pt x="16135" y="70304"/>
                      </a:lnTo>
                      <a:cubicBezTo>
                        <a:pt x="16135" y="70304"/>
                        <a:pt x="16135" y="70304"/>
                        <a:pt x="16135" y="70304"/>
                      </a:cubicBezTo>
                      <a:cubicBezTo>
                        <a:pt x="16135" y="70304"/>
                        <a:pt x="16135" y="70304"/>
                        <a:pt x="16135" y="70304"/>
                      </a:cubicBezTo>
                      <a:cubicBezTo>
                        <a:pt x="16135" y="70304"/>
                        <a:pt x="16135" y="70304"/>
                        <a:pt x="16135" y="70304"/>
                      </a:cubicBezTo>
                      <a:lnTo>
                        <a:pt x="16135" y="70304"/>
                      </a:lnTo>
                      <a:cubicBezTo>
                        <a:pt x="16135" y="70304"/>
                        <a:pt x="16135" y="70304"/>
                        <a:pt x="16135" y="70304"/>
                      </a:cubicBezTo>
                      <a:cubicBezTo>
                        <a:pt x="16135" y="70304"/>
                        <a:pt x="16135" y="70304"/>
                        <a:pt x="16135" y="70304"/>
                      </a:cubicBezTo>
                      <a:cubicBezTo>
                        <a:pt x="16135" y="70304"/>
                        <a:pt x="16135" y="70304"/>
                        <a:pt x="16135" y="70304"/>
                      </a:cubicBezTo>
                      <a:lnTo>
                        <a:pt x="39186" y="57626"/>
                      </a:lnTo>
                      <a:lnTo>
                        <a:pt x="39186" y="61084"/>
                      </a:lnTo>
                      <a:cubicBezTo>
                        <a:pt x="39186" y="61084"/>
                        <a:pt x="39186" y="61084"/>
                        <a:pt x="39186" y="61084"/>
                      </a:cubicBezTo>
                      <a:cubicBezTo>
                        <a:pt x="39186" y="61084"/>
                        <a:pt x="39186" y="61084"/>
                        <a:pt x="39186" y="61084"/>
                      </a:cubicBezTo>
                      <a:cubicBezTo>
                        <a:pt x="39186" y="61084"/>
                        <a:pt x="39186" y="61084"/>
                        <a:pt x="39186" y="61084"/>
                      </a:cubicBezTo>
                      <a:cubicBezTo>
                        <a:pt x="39186" y="61084"/>
                        <a:pt x="39186" y="61084"/>
                        <a:pt x="39186" y="61084"/>
                      </a:cubicBezTo>
                      <a:cubicBezTo>
                        <a:pt x="39186" y="61084"/>
                        <a:pt x="39186" y="61084"/>
                        <a:pt x="39186" y="61084"/>
                      </a:cubicBezTo>
                      <a:lnTo>
                        <a:pt x="39186" y="61084"/>
                      </a:lnTo>
                      <a:cubicBezTo>
                        <a:pt x="39186" y="61084"/>
                        <a:pt x="39186" y="61084"/>
                        <a:pt x="39186" y="61084"/>
                      </a:cubicBezTo>
                      <a:cubicBezTo>
                        <a:pt x="39186" y="61084"/>
                        <a:pt x="39186" y="61084"/>
                        <a:pt x="39186" y="61084"/>
                      </a:cubicBezTo>
                      <a:cubicBezTo>
                        <a:pt x="39186" y="61084"/>
                        <a:pt x="39186" y="61084"/>
                        <a:pt x="39186" y="61084"/>
                      </a:cubicBezTo>
                      <a:lnTo>
                        <a:pt x="39186" y="61084"/>
                      </a:lnTo>
                      <a:lnTo>
                        <a:pt x="59931" y="72609"/>
                      </a:lnTo>
                      <a:cubicBezTo>
                        <a:pt x="59931" y="72609"/>
                        <a:pt x="59931" y="72609"/>
                        <a:pt x="61084" y="72609"/>
                      </a:cubicBezTo>
                      <a:cubicBezTo>
                        <a:pt x="61084" y="72609"/>
                        <a:pt x="61084" y="72609"/>
                        <a:pt x="61084" y="72609"/>
                      </a:cubicBezTo>
                      <a:cubicBezTo>
                        <a:pt x="61084" y="72609"/>
                        <a:pt x="61084" y="72609"/>
                        <a:pt x="61084" y="72609"/>
                      </a:cubicBezTo>
                      <a:cubicBezTo>
                        <a:pt x="61084" y="72609"/>
                        <a:pt x="61084" y="72609"/>
                        <a:pt x="61084" y="72609"/>
                      </a:cubicBezTo>
                      <a:cubicBezTo>
                        <a:pt x="61084" y="72609"/>
                        <a:pt x="61084" y="72609"/>
                        <a:pt x="61084" y="72609"/>
                      </a:cubicBezTo>
                      <a:cubicBezTo>
                        <a:pt x="61084" y="72609"/>
                        <a:pt x="61084" y="72609"/>
                        <a:pt x="61084" y="72609"/>
                      </a:cubicBezTo>
                      <a:lnTo>
                        <a:pt x="61084" y="72609"/>
                      </a:lnTo>
                      <a:lnTo>
                        <a:pt x="61084" y="72609"/>
                      </a:lnTo>
                      <a:lnTo>
                        <a:pt x="61084" y="72609"/>
                      </a:lnTo>
                      <a:cubicBezTo>
                        <a:pt x="61084" y="72609"/>
                        <a:pt x="61084" y="72609"/>
                        <a:pt x="61084" y="72609"/>
                      </a:cubicBezTo>
                      <a:cubicBezTo>
                        <a:pt x="61084" y="72609"/>
                        <a:pt x="61084" y="72609"/>
                        <a:pt x="61084" y="72609"/>
                      </a:cubicBezTo>
                      <a:cubicBezTo>
                        <a:pt x="61084" y="72609"/>
                        <a:pt x="61084" y="72609"/>
                        <a:pt x="61084" y="72609"/>
                      </a:cubicBezTo>
                      <a:lnTo>
                        <a:pt x="61084" y="72609"/>
                      </a:lnTo>
                      <a:lnTo>
                        <a:pt x="61084" y="72609"/>
                      </a:lnTo>
                      <a:cubicBezTo>
                        <a:pt x="61084" y="72609"/>
                        <a:pt x="61084" y="72609"/>
                        <a:pt x="61084" y="72609"/>
                      </a:cubicBezTo>
                      <a:cubicBezTo>
                        <a:pt x="61084" y="72609"/>
                        <a:pt x="61084" y="72609"/>
                        <a:pt x="61084" y="72609"/>
                      </a:cubicBezTo>
                      <a:cubicBezTo>
                        <a:pt x="61084" y="72609"/>
                        <a:pt x="61084" y="72609"/>
                        <a:pt x="61084" y="72609"/>
                      </a:cubicBezTo>
                      <a:lnTo>
                        <a:pt x="62236" y="71457"/>
                      </a:lnTo>
                      <a:lnTo>
                        <a:pt x="62236" y="74914"/>
                      </a:lnTo>
                      <a:lnTo>
                        <a:pt x="62236" y="74914"/>
                      </a:lnTo>
                      <a:cubicBezTo>
                        <a:pt x="62236" y="74914"/>
                        <a:pt x="62236" y="74914"/>
                        <a:pt x="62236" y="74914"/>
                      </a:cubicBezTo>
                      <a:cubicBezTo>
                        <a:pt x="62236" y="74914"/>
                        <a:pt x="62236" y="74914"/>
                        <a:pt x="62236" y="74914"/>
                      </a:cubicBezTo>
                      <a:cubicBezTo>
                        <a:pt x="62236" y="74914"/>
                        <a:pt x="62236" y="74914"/>
                        <a:pt x="62236" y="74914"/>
                      </a:cubicBezTo>
                      <a:cubicBezTo>
                        <a:pt x="62236" y="74914"/>
                        <a:pt x="62236" y="74914"/>
                        <a:pt x="62236" y="74914"/>
                      </a:cubicBezTo>
                      <a:cubicBezTo>
                        <a:pt x="62236" y="74914"/>
                        <a:pt x="62236" y="74914"/>
                        <a:pt x="62236" y="74914"/>
                      </a:cubicBezTo>
                      <a:cubicBezTo>
                        <a:pt x="62236" y="74914"/>
                        <a:pt x="62236" y="74914"/>
                        <a:pt x="62236" y="74914"/>
                      </a:cubicBezTo>
                      <a:cubicBezTo>
                        <a:pt x="62236" y="74914"/>
                        <a:pt x="62236" y="74914"/>
                        <a:pt x="62236" y="74914"/>
                      </a:cubicBezTo>
                      <a:cubicBezTo>
                        <a:pt x="62236" y="74914"/>
                        <a:pt x="62236" y="74914"/>
                        <a:pt x="62236" y="74914"/>
                      </a:cubicBezTo>
                      <a:lnTo>
                        <a:pt x="62236" y="74914"/>
                      </a:lnTo>
                      <a:lnTo>
                        <a:pt x="72609" y="80677"/>
                      </a:lnTo>
                      <a:cubicBezTo>
                        <a:pt x="72609" y="80677"/>
                        <a:pt x="72609" y="80677"/>
                        <a:pt x="73762" y="80677"/>
                      </a:cubicBezTo>
                      <a:cubicBezTo>
                        <a:pt x="73762" y="80677"/>
                        <a:pt x="73762" y="80677"/>
                        <a:pt x="73762" y="80677"/>
                      </a:cubicBezTo>
                      <a:cubicBezTo>
                        <a:pt x="73762" y="80677"/>
                        <a:pt x="73762" y="80677"/>
                        <a:pt x="73762" y="80677"/>
                      </a:cubicBezTo>
                      <a:cubicBezTo>
                        <a:pt x="73762" y="80677"/>
                        <a:pt x="73762" y="80677"/>
                        <a:pt x="73762" y="80677"/>
                      </a:cubicBezTo>
                      <a:cubicBezTo>
                        <a:pt x="73762" y="80677"/>
                        <a:pt x="73762" y="80677"/>
                        <a:pt x="73762" y="80677"/>
                      </a:cubicBezTo>
                      <a:cubicBezTo>
                        <a:pt x="73762" y="80677"/>
                        <a:pt x="73762" y="80677"/>
                        <a:pt x="73762" y="80677"/>
                      </a:cubicBezTo>
                      <a:lnTo>
                        <a:pt x="73762" y="80677"/>
                      </a:lnTo>
                      <a:cubicBezTo>
                        <a:pt x="73762" y="80677"/>
                        <a:pt x="73762" y="80677"/>
                        <a:pt x="73762" y="80677"/>
                      </a:cubicBezTo>
                      <a:cubicBezTo>
                        <a:pt x="73762" y="80677"/>
                        <a:pt x="73762" y="80677"/>
                        <a:pt x="73762" y="80677"/>
                      </a:cubicBezTo>
                      <a:cubicBezTo>
                        <a:pt x="73762" y="80677"/>
                        <a:pt x="73762" y="80677"/>
                        <a:pt x="73762" y="80677"/>
                      </a:cubicBezTo>
                      <a:cubicBezTo>
                        <a:pt x="73762" y="80677"/>
                        <a:pt x="73762" y="80677"/>
                        <a:pt x="73762" y="80677"/>
                      </a:cubicBezTo>
                      <a:cubicBezTo>
                        <a:pt x="73762" y="80677"/>
                        <a:pt x="73762" y="80677"/>
                        <a:pt x="73762" y="80677"/>
                      </a:cubicBezTo>
                      <a:cubicBezTo>
                        <a:pt x="73762" y="80677"/>
                        <a:pt x="73762" y="80677"/>
                        <a:pt x="73762" y="80677"/>
                      </a:cubicBezTo>
                      <a:cubicBezTo>
                        <a:pt x="73762" y="80677"/>
                        <a:pt x="73762" y="80677"/>
                        <a:pt x="73762" y="80677"/>
                      </a:cubicBezTo>
                      <a:cubicBezTo>
                        <a:pt x="73762" y="80677"/>
                        <a:pt x="73762" y="80677"/>
                        <a:pt x="73762" y="80677"/>
                      </a:cubicBezTo>
                      <a:lnTo>
                        <a:pt x="76066" y="79524"/>
                      </a:lnTo>
                      <a:lnTo>
                        <a:pt x="76066" y="84134"/>
                      </a:lnTo>
                      <a:lnTo>
                        <a:pt x="76066" y="84134"/>
                      </a:lnTo>
                      <a:cubicBezTo>
                        <a:pt x="76066" y="84134"/>
                        <a:pt x="76066" y="84134"/>
                        <a:pt x="76066" y="84134"/>
                      </a:cubicBezTo>
                      <a:cubicBezTo>
                        <a:pt x="76066" y="84134"/>
                        <a:pt x="76066" y="84134"/>
                        <a:pt x="76066" y="84134"/>
                      </a:cubicBezTo>
                      <a:cubicBezTo>
                        <a:pt x="76066" y="84134"/>
                        <a:pt x="76066" y="84134"/>
                        <a:pt x="76066" y="84134"/>
                      </a:cubicBezTo>
                      <a:cubicBezTo>
                        <a:pt x="76066" y="84134"/>
                        <a:pt x="76066" y="84134"/>
                        <a:pt x="76066" y="84134"/>
                      </a:cubicBezTo>
                      <a:lnTo>
                        <a:pt x="76066" y="84134"/>
                      </a:lnTo>
                      <a:cubicBezTo>
                        <a:pt x="76066" y="84134"/>
                        <a:pt x="76066" y="84134"/>
                        <a:pt x="76066" y="84134"/>
                      </a:cubicBezTo>
                      <a:cubicBezTo>
                        <a:pt x="76066" y="84134"/>
                        <a:pt x="76066" y="84134"/>
                        <a:pt x="76066" y="84134"/>
                      </a:cubicBezTo>
                      <a:cubicBezTo>
                        <a:pt x="76066" y="84134"/>
                        <a:pt x="76066" y="84134"/>
                        <a:pt x="76066" y="84134"/>
                      </a:cubicBezTo>
                      <a:lnTo>
                        <a:pt x="76066" y="84134"/>
                      </a:lnTo>
                      <a:lnTo>
                        <a:pt x="79524" y="86439"/>
                      </a:lnTo>
                      <a:cubicBezTo>
                        <a:pt x="79524" y="86439"/>
                        <a:pt x="79524" y="86439"/>
                        <a:pt x="79524" y="86439"/>
                      </a:cubicBezTo>
                      <a:lnTo>
                        <a:pt x="64541" y="94507"/>
                      </a:lnTo>
                      <a:cubicBezTo>
                        <a:pt x="64541" y="94507"/>
                        <a:pt x="63389" y="94507"/>
                        <a:pt x="63389" y="94507"/>
                      </a:cubicBezTo>
                      <a:cubicBezTo>
                        <a:pt x="63389" y="94507"/>
                        <a:pt x="63389" y="94507"/>
                        <a:pt x="63389" y="94507"/>
                      </a:cubicBezTo>
                      <a:cubicBezTo>
                        <a:pt x="63389" y="94507"/>
                        <a:pt x="62236" y="94507"/>
                        <a:pt x="62236" y="94507"/>
                      </a:cubicBezTo>
                      <a:lnTo>
                        <a:pt x="62236" y="94507"/>
                      </a:lnTo>
                      <a:cubicBezTo>
                        <a:pt x="62236" y="94507"/>
                        <a:pt x="61084" y="94507"/>
                        <a:pt x="61084" y="94507"/>
                      </a:cubicBezTo>
                      <a:cubicBezTo>
                        <a:pt x="61084" y="94507"/>
                        <a:pt x="61084" y="94507"/>
                        <a:pt x="61084" y="94507"/>
                      </a:cubicBezTo>
                      <a:cubicBezTo>
                        <a:pt x="61084" y="94507"/>
                        <a:pt x="59931" y="94507"/>
                        <a:pt x="59931" y="94507"/>
                      </a:cubicBezTo>
                      <a:lnTo>
                        <a:pt x="41491" y="84134"/>
                      </a:lnTo>
                      <a:cubicBezTo>
                        <a:pt x="41491" y="84134"/>
                        <a:pt x="41491" y="84134"/>
                        <a:pt x="40338" y="82982"/>
                      </a:cubicBezTo>
                      <a:lnTo>
                        <a:pt x="53016" y="76066"/>
                      </a:lnTo>
                      <a:cubicBezTo>
                        <a:pt x="54168" y="76066"/>
                        <a:pt x="54168" y="74914"/>
                        <a:pt x="54168" y="74914"/>
                      </a:cubicBezTo>
                      <a:lnTo>
                        <a:pt x="54168" y="70304"/>
                      </a:lnTo>
                      <a:cubicBezTo>
                        <a:pt x="54168" y="71457"/>
                        <a:pt x="54168" y="71457"/>
                        <a:pt x="53016" y="71457"/>
                      </a:cubicBezTo>
                      <a:lnTo>
                        <a:pt x="38033" y="79524"/>
                      </a:lnTo>
                      <a:cubicBezTo>
                        <a:pt x="38033" y="79524"/>
                        <a:pt x="36881" y="79524"/>
                        <a:pt x="36881" y="79524"/>
                      </a:cubicBezTo>
                      <a:cubicBezTo>
                        <a:pt x="36881" y="79524"/>
                        <a:pt x="36881" y="79524"/>
                        <a:pt x="36881" y="79524"/>
                      </a:cubicBezTo>
                      <a:cubicBezTo>
                        <a:pt x="36881" y="79524"/>
                        <a:pt x="35728" y="79524"/>
                        <a:pt x="35728" y="79524"/>
                      </a:cubicBezTo>
                      <a:lnTo>
                        <a:pt x="35728" y="79524"/>
                      </a:lnTo>
                      <a:cubicBezTo>
                        <a:pt x="35728" y="79524"/>
                        <a:pt x="34576" y="79524"/>
                        <a:pt x="34576" y="79524"/>
                      </a:cubicBezTo>
                      <a:cubicBezTo>
                        <a:pt x="34576" y="79524"/>
                        <a:pt x="34576" y="79524"/>
                        <a:pt x="34576" y="79524"/>
                      </a:cubicBezTo>
                      <a:cubicBezTo>
                        <a:pt x="34576" y="79524"/>
                        <a:pt x="33423" y="79524"/>
                        <a:pt x="33423" y="79524"/>
                      </a:cubicBezTo>
                      <a:lnTo>
                        <a:pt x="14983" y="69152"/>
                      </a:lnTo>
                      <a:cubicBezTo>
                        <a:pt x="14983" y="69152"/>
                        <a:pt x="13830" y="69152"/>
                        <a:pt x="13830" y="67999"/>
                      </a:cubicBezTo>
                      <a:cubicBezTo>
                        <a:pt x="13830" y="67999"/>
                        <a:pt x="13830" y="67999"/>
                        <a:pt x="13830" y="67999"/>
                      </a:cubicBezTo>
                      <a:cubicBezTo>
                        <a:pt x="13830" y="67999"/>
                        <a:pt x="13830" y="67999"/>
                        <a:pt x="13830" y="66846"/>
                      </a:cubicBezTo>
                      <a:lnTo>
                        <a:pt x="13830" y="71457"/>
                      </a:lnTo>
                      <a:cubicBezTo>
                        <a:pt x="13830" y="71457"/>
                        <a:pt x="13830" y="71457"/>
                        <a:pt x="13830" y="71457"/>
                      </a:cubicBezTo>
                      <a:cubicBezTo>
                        <a:pt x="13830" y="71457"/>
                        <a:pt x="13830" y="71457"/>
                        <a:pt x="13830" y="71457"/>
                      </a:cubicBezTo>
                      <a:cubicBezTo>
                        <a:pt x="13830" y="71457"/>
                        <a:pt x="13830" y="71457"/>
                        <a:pt x="13830" y="71457"/>
                      </a:cubicBezTo>
                      <a:cubicBezTo>
                        <a:pt x="13830" y="71457"/>
                        <a:pt x="13830" y="71457"/>
                        <a:pt x="13830" y="71457"/>
                      </a:cubicBezTo>
                      <a:cubicBezTo>
                        <a:pt x="13830" y="71457"/>
                        <a:pt x="13830" y="71457"/>
                        <a:pt x="13830" y="71457"/>
                      </a:cubicBezTo>
                      <a:cubicBezTo>
                        <a:pt x="13830" y="71457"/>
                        <a:pt x="13830" y="71457"/>
                        <a:pt x="13830" y="71457"/>
                      </a:cubicBezTo>
                      <a:cubicBezTo>
                        <a:pt x="13830" y="71457"/>
                        <a:pt x="13830" y="71457"/>
                        <a:pt x="13830" y="71457"/>
                      </a:cubicBezTo>
                      <a:cubicBezTo>
                        <a:pt x="13830" y="71457"/>
                        <a:pt x="13830" y="71457"/>
                        <a:pt x="13830" y="71457"/>
                      </a:cubicBezTo>
                      <a:lnTo>
                        <a:pt x="13830" y="71457"/>
                      </a:lnTo>
                      <a:lnTo>
                        <a:pt x="32271" y="81829"/>
                      </a:lnTo>
                      <a:cubicBezTo>
                        <a:pt x="32271" y="81829"/>
                        <a:pt x="32271" y="81829"/>
                        <a:pt x="33423" y="81829"/>
                      </a:cubicBezTo>
                      <a:cubicBezTo>
                        <a:pt x="33423" y="81829"/>
                        <a:pt x="33423" y="81829"/>
                        <a:pt x="33423" y="81829"/>
                      </a:cubicBezTo>
                      <a:cubicBezTo>
                        <a:pt x="33423" y="81829"/>
                        <a:pt x="33423" y="81829"/>
                        <a:pt x="33423" y="81829"/>
                      </a:cubicBezTo>
                      <a:cubicBezTo>
                        <a:pt x="33423" y="81829"/>
                        <a:pt x="33423" y="81829"/>
                        <a:pt x="33423" y="81829"/>
                      </a:cubicBezTo>
                      <a:cubicBezTo>
                        <a:pt x="33423" y="81829"/>
                        <a:pt x="33423" y="81829"/>
                        <a:pt x="33423" y="81829"/>
                      </a:cubicBezTo>
                      <a:cubicBezTo>
                        <a:pt x="33423" y="81829"/>
                        <a:pt x="33423" y="81829"/>
                        <a:pt x="33423" y="81829"/>
                      </a:cubicBezTo>
                      <a:lnTo>
                        <a:pt x="33423" y="81829"/>
                      </a:lnTo>
                      <a:cubicBezTo>
                        <a:pt x="33423" y="81829"/>
                        <a:pt x="33423" y="81829"/>
                        <a:pt x="33423" y="81829"/>
                      </a:cubicBezTo>
                      <a:cubicBezTo>
                        <a:pt x="33423" y="81829"/>
                        <a:pt x="33423" y="81829"/>
                        <a:pt x="33423" y="81829"/>
                      </a:cubicBezTo>
                      <a:cubicBezTo>
                        <a:pt x="33423" y="81829"/>
                        <a:pt x="33423" y="81829"/>
                        <a:pt x="33423" y="81829"/>
                      </a:cubicBezTo>
                      <a:lnTo>
                        <a:pt x="33423" y="81829"/>
                      </a:lnTo>
                      <a:cubicBezTo>
                        <a:pt x="33423" y="81829"/>
                        <a:pt x="33423" y="81829"/>
                        <a:pt x="33423" y="81829"/>
                      </a:cubicBezTo>
                      <a:cubicBezTo>
                        <a:pt x="33423" y="81829"/>
                        <a:pt x="33423" y="81829"/>
                        <a:pt x="33423" y="81829"/>
                      </a:cubicBezTo>
                      <a:cubicBezTo>
                        <a:pt x="33423" y="81829"/>
                        <a:pt x="33423" y="81829"/>
                        <a:pt x="33423" y="81829"/>
                      </a:cubicBezTo>
                      <a:cubicBezTo>
                        <a:pt x="33423" y="81829"/>
                        <a:pt x="33423" y="81829"/>
                        <a:pt x="33423" y="81829"/>
                      </a:cubicBezTo>
                      <a:lnTo>
                        <a:pt x="34576" y="80677"/>
                      </a:lnTo>
                      <a:lnTo>
                        <a:pt x="34576" y="84134"/>
                      </a:lnTo>
                      <a:lnTo>
                        <a:pt x="34576" y="84134"/>
                      </a:lnTo>
                      <a:lnTo>
                        <a:pt x="34576" y="84134"/>
                      </a:lnTo>
                      <a:cubicBezTo>
                        <a:pt x="34576" y="84134"/>
                        <a:pt x="34576" y="84134"/>
                        <a:pt x="34576" y="84134"/>
                      </a:cubicBezTo>
                      <a:cubicBezTo>
                        <a:pt x="34576" y="84134"/>
                        <a:pt x="34576" y="84134"/>
                        <a:pt x="34576" y="84134"/>
                      </a:cubicBezTo>
                      <a:cubicBezTo>
                        <a:pt x="34576" y="84134"/>
                        <a:pt x="34576" y="84134"/>
                        <a:pt x="34576" y="84134"/>
                      </a:cubicBezTo>
                      <a:lnTo>
                        <a:pt x="34576" y="84134"/>
                      </a:lnTo>
                      <a:cubicBezTo>
                        <a:pt x="34576" y="84134"/>
                        <a:pt x="34576" y="84134"/>
                        <a:pt x="34576" y="84134"/>
                      </a:cubicBezTo>
                      <a:cubicBezTo>
                        <a:pt x="34576" y="84134"/>
                        <a:pt x="34576" y="84134"/>
                        <a:pt x="34576" y="84134"/>
                      </a:cubicBezTo>
                      <a:cubicBezTo>
                        <a:pt x="34576" y="84134"/>
                        <a:pt x="34576" y="84134"/>
                        <a:pt x="34576" y="84134"/>
                      </a:cubicBezTo>
                      <a:lnTo>
                        <a:pt x="34576" y="84134"/>
                      </a:lnTo>
                      <a:lnTo>
                        <a:pt x="53016" y="94507"/>
                      </a:lnTo>
                      <a:cubicBezTo>
                        <a:pt x="53016" y="94507"/>
                        <a:pt x="53016" y="94507"/>
                        <a:pt x="54168" y="94507"/>
                      </a:cubicBezTo>
                      <a:cubicBezTo>
                        <a:pt x="54168" y="94507"/>
                        <a:pt x="54168" y="94507"/>
                        <a:pt x="54168" y="94507"/>
                      </a:cubicBezTo>
                      <a:cubicBezTo>
                        <a:pt x="54168" y="94507"/>
                        <a:pt x="54168" y="94507"/>
                        <a:pt x="54168" y="94507"/>
                      </a:cubicBezTo>
                      <a:cubicBezTo>
                        <a:pt x="54168" y="94507"/>
                        <a:pt x="54168" y="94507"/>
                        <a:pt x="54168" y="94507"/>
                      </a:cubicBezTo>
                      <a:cubicBezTo>
                        <a:pt x="54168" y="94507"/>
                        <a:pt x="54168" y="94507"/>
                        <a:pt x="54168" y="94507"/>
                      </a:cubicBezTo>
                      <a:cubicBezTo>
                        <a:pt x="54168" y="94507"/>
                        <a:pt x="54168" y="94507"/>
                        <a:pt x="54168" y="94507"/>
                      </a:cubicBezTo>
                      <a:lnTo>
                        <a:pt x="54168" y="94507"/>
                      </a:lnTo>
                      <a:lnTo>
                        <a:pt x="54168" y="94507"/>
                      </a:lnTo>
                      <a:lnTo>
                        <a:pt x="54168" y="94507"/>
                      </a:lnTo>
                      <a:cubicBezTo>
                        <a:pt x="54168" y="94507"/>
                        <a:pt x="54168" y="94507"/>
                        <a:pt x="54168" y="94507"/>
                      </a:cubicBezTo>
                      <a:cubicBezTo>
                        <a:pt x="54168" y="94507"/>
                        <a:pt x="54168" y="94507"/>
                        <a:pt x="54168" y="94507"/>
                      </a:cubicBezTo>
                      <a:cubicBezTo>
                        <a:pt x="54168" y="94507"/>
                        <a:pt x="54168" y="94507"/>
                        <a:pt x="54168" y="94507"/>
                      </a:cubicBezTo>
                      <a:lnTo>
                        <a:pt x="54168" y="94507"/>
                      </a:lnTo>
                      <a:lnTo>
                        <a:pt x="54168" y="94507"/>
                      </a:lnTo>
                      <a:cubicBezTo>
                        <a:pt x="54168" y="94507"/>
                        <a:pt x="54168" y="94507"/>
                        <a:pt x="54168" y="94507"/>
                      </a:cubicBezTo>
                      <a:cubicBezTo>
                        <a:pt x="54168" y="94507"/>
                        <a:pt x="54168" y="94507"/>
                        <a:pt x="54168" y="94507"/>
                      </a:cubicBezTo>
                      <a:cubicBezTo>
                        <a:pt x="54168" y="94507"/>
                        <a:pt x="54168" y="94507"/>
                        <a:pt x="54168" y="94507"/>
                      </a:cubicBezTo>
                      <a:lnTo>
                        <a:pt x="56474" y="93354"/>
                      </a:lnTo>
                      <a:lnTo>
                        <a:pt x="56474" y="97965"/>
                      </a:lnTo>
                      <a:cubicBezTo>
                        <a:pt x="56474" y="97965"/>
                        <a:pt x="56474" y="97965"/>
                        <a:pt x="56474" y="97965"/>
                      </a:cubicBezTo>
                      <a:cubicBezTo>
                        <a:pt x="56474" y="97965"/>
                        <a:pt x="56474" y="97965"/>
                        <a:pt x="56474" y="97965"/>
                      </a:cubicBezTo>
                      <a:cubicBezTo>
                        <a:pt x="56474" y="97965"/>
                        <a:pt x="56474" y="97965"/>
                        <a:pt x="56474" y="97965"/>
                      </a:cubicBezTo>
                      <a:cubicBezTo>
                        <a:pt x="56474" y="97965"/>
                        <a:pt x="56474" y="97965"/>
                        <a:pt x="56474" y="97965"/>
                      </a:cubicBezTo>
                      <a:lnTo>
                        <a:pt x="56474" y="97965"/>
                      </a:lnTo>
                      <a:cubicBezTo>
                        <a:pt x="56474" y="97965"/>
                        <a:pt x="56474" y="97965"/>
                        <a:pt x="56474" y="97965"/>
                      </a:cubicBezTo>
                      <a:cubicBezTo>
                        <a:pt x="56474" y="97965"/>
                        <a:pt x="56474" y="97965"/>
                        <a:pt x="56474" y="97965"/>
                      </a:cubicBezTo>
                      <a:cubicBezTo>
                        <a:pt x="56474" y="97965"/>
                        <a:pt x="56474" y="97965"/>
                        <a:pt x="56474" y="97965"/>
                      </a:cubicBezTo>
                      <a:cubicBezTo>
                        <a:pt x="56474" y="97965"/>
                        <a:pt x="56474" y="97965"/>
                        <a:pt x="56474" y="97965"/>
                      </a:cubicBezTo>
                      <a:lnTo>
                        <a:pt x="74914" y="108337"/>
                      </a:lnTo>
                      <a:cubicBezTo>
                        <a:pt x="74914" y="108337"/>
                        <a:pt x="74914" y="108337"/>
                        <a:pt x="76066" y="108337"/>
                      </a:cubicBezTo>
                      <a:cubicBezTo>
                        <a:pt x="76066" y="108337"/>
                        <a:pt x="76066" y="108337"/>
                        <a:pt x="76066" y="108337"/>
                      </a:cubicBezTo>
                      <a:cubicBezTo>
                        <a:pt x="76066" y="108337"/>
                        <a:pt x="76066" y="108337"/>
                        <a:pt x="76066" y="108337"/>
                      </a:cubicBezTo>
                      <a:cubicBezTo>
                        <a:pt x="76066" y="108337"/>
                        <a:pt x="76066" y="108337"/>
                        <a:pt x="76066" y="108337"/>
                      </a:cubicBezTo>
                      <a:cubicBezTo>
                        <a:pt x="76066" y="108337"/>
                        <a:pt x="76066" y="108337"/>
                        <a:pt x="76066" y="108337"/>
                      </a:cubicBezTo>
                      <a:cubicBezTo>
                        <a:pt x="76066" y="108337"/>
                        <a:pt x="76066" y="108337"/>
                        <a:pt x="76066" y="108337"/>
                      </a:cubicBezTo>
                      <a:lnTo>
                        <a:pt x="76066" y="108337"/>
                      </a:lnTo>
                      <a:cubicBezTo>
                        <a:pt x="76066" y="108337"/>
                        <a:pt x="76066" y="108337"/>
                        <a:pt x="76066" y="108337"/>
                      </a:cubicBezTo>
                      <a:cubicBezTo>
                        <a:pt x="76066" y="108337"/>
                        <a:pt x="76066" y="108337"/>
                        <a:pt x="76066" y="108337"/>
                      </a:cubicBezTo>
                      <a:cubicBezTo>
                        <a:pt x="76066" y="108337"/>
                        <a:pt x="76066" y="108337"/>
                        <a:pt x="76066" y="108337"/>
                      </a:cubicBezTo>
                      <a:lnTo>
                        <a:pt x="76066" y="108337"/>
                      </a:lnTo>
                      <a:lnTo>
                        <a:pt x="76066" y="108337"/>
                      </a:lnTo>
                      <a:cubicBezTo>
                        <a:pt x="76066" y="108337"/>
                        <a:pt x="76066" y="108337"/>
                        <a:pt x="76066" y="108337"/>
                      </a:cubicBezTo>
                      <a:cubicBezTo>
                        <a:pt x="76066" y="108337"/>
                        <a:pt x="76066" y="108337"/>
                        <a:pt x="76066" y="108337"/>
                      </a:cubicBezTo>
                      <a:cubicBezTo>
                        <a:pt x="76066" y="108337"/>
                        <a:pt x="76066" y="108337"/>
                        <a:pt x="76066" y="108337"/>
                      </a:cubicBezTo>
                      <a:lnTo>
                        <a:pt x="77219" y="107185"/>
                      </a:lnTo>
                      <a:lnTo>
                        <a:pt x="77219" y="110642"/>
                      </a:lnTo>
                      <a:lnTo>
                        <a:pt x="77219" y="110642"/>
                      </a:lnTo>
                      <a:cubicBezTo>
                        <a:pt x="77219" y="110642"/>
                        <a:pt x="77219" y="110642"/>
                        <a:pt x="77219" y="110642"/>
                      </a:cubicBezTo>
                      <a:cubicBezTo>
                        <a:pt x="77219" y="110642"/>
                        <a:pt x="77219" y="110642"/>
                        <a:pt x="77219" y="110642"/>
                      </a:cubicBezTo>
                      <a:cubicBezTo>
                        <a:pt x="77219" y="110642"/>
                        <a:pt x="77219" y="110642"/>
                        <a:pt x="77219" y="110642"/>
                      </a:cubicBezTo>
                      <a:lnTo>
                        <a:pt x="77219" y="110642"/>
                      </a:lnTo>
                      <a:lnTo>
                        <a:pt x="77219" y="110642"/>
                      </a:lnTo>
                      <a:cubicBezTo>
                        <a:pt x="77219" y="110642"/>
                        <a:pt x="77219" y="110642"/>
                        <a:pt x="77219" y="110642"/>
                      </a:cubicBezTo>
                      <a:cubicBezTo>
                        <a:pt x="77219" y="110642"/>
                        <a:pt x="77219" y="110642"/>
                        <a:pt x="77219" y="110642"/>
                      </a:cubicBezTo>
                      <a:cubicBezTo>
                        <a:pt x="77219" y="110642"/>
                        <a:pt x="77219" y="110642"/>
                        <a:pt x="77219" y="110642"/>
                      </a:cubicBezTo>
                      <a:lnTo>
                        <a:pt x="77219" y="110642"/>
                      </a:lnTo>
                      <a:lnTo>
                        <a:pt x="95659" y="121015"/>
                      </a:lnTo>
                      <a:cubicBezTo>
                        <a:pt x="95659" y="121015"/>
                        <a:pt x="95659" y="121015"/>
                        <a:pt x="96812" y="121015"/>
                      </a:cubicBezTo>
                      <a:cubicBezTo>
                        <a:pt x="96812" y="121015"/>
                        <a:pt x="96812" y="121015"/>
                        <a:pt x="96812" y="121015"/>
                      </a:cubicBezTo>
                      <a:cubicBezTo>
                        <a:pt x="96812" y="121015"/>
                        <a:pt x="96812" y="121015"/>
                        <a:pt x="96812" y="121015"/>
                      </a:cubicBezTo>
                      <a:cubicBezTo>
                        <a:pt x="96812" y="121015"/>
                        <a:pt x="96812" y="121015"/>
                        <a:pt x="96812" y="121015"/>
                      </a:cubicBezTo>
                      <a:cubicBezTo>
                        <a:pt x="96812" y="121015"/>
                        <a:pt x="96812" y="121015"/>
                        <a:pt x="97965" y="121015"/>
                      </a:cubicBezTo>
                      <a:cubicBezTo>
                        <a:pt x="97965" y="121015"/>
                        <a:pt x="97965" y="121015"/>
                        <a:pt x="97965" y="121015"/>
                      </a:cubicBezTo>
                      <a:lnTo>
                        <a:pt x="97965" y="121015"/>
                      </a:lnTo>
                      <a:lnTo>
                        <a:pt x="97965" y="121015"/>
                      </a:lnTo>
                      <a:lnTo>
                        <a:pt x="97965" y="121015"/>
                      </a:lnTo>
                      <a:cubicBezTo>
                        <a:pt x="97965" y="121015"/>
                        <a:pt x="97965" y="121015"/>
                        <a:pt x="97965" y="121015"/>
                      </a:cubicBezTo>
                      <a:cubicBezTo>
                        <a:pt x="97965" y="121015"/>
                        <a:pt x="97965" y="121015"/>
                        <a:pt x="97965" y="121015"/>
                      </a:cubicBezTo>
                      <a:cubicBezTo>
                        <a:pt x="97965" y="121015"/>
                        <a:pt x="97965" y="121015"/>
                        <a:pt x="97965" y="121015"/>
                      </a:cubicBezTo>
                      <a:cubicBezTo>
                        <a:pt x="97965" y="121015"/>
                        <a:pt x="97965" y="121015"/>
                        <a:pt x="97965" y="121015"/>
                      </a:cubicBezTo>
                      <a:lnTo>
                        <a:pt x="97965" y="121015"/>
                      </a:lnTo>
                      <a:cubicBezTo>
                        <a:pt x="97965" y="121015"/>
                        <a:pt x="97965" y="121015"/>
                        <a:pt x="97965" y="121015"/>
                      </a:cubicBezTo>
                      <a:cubicBezTo>
                        <a:pt x="97965" y="121015"/>
                        <a:pt x="97965" y="121015"/>
                        <a:pt x="97965" y="121015"/>
                      </a:cubicBezTo>
                      <a:cubicBezTo>
                        <a:pt x="97965" y="121015"/>
                        <a:pt x="97965" y="121015"/>
                        <a:pt x="97965" y="121015"/>
                      </a:cubicBezTo>
                      <a:lnTo>
                        <a:pt x="99117" y="119862"/>
                      </a:lnTo>
                      <a:lnTo>
                        <a:pt x="99117" y="123320"/>
                      </a:lnTo>
                      <a:cubicBezTo>
                        <a:pt x="99117" y="123320"/>
                        <a:pt x="99117" y="123320"/>
                        <a:pt x="99117" y="123320"/>
                      </a:cubicBezTo>
                      <a:lnTo>
                        <a:pt x="99117" y="123320"/>
                      </a:lnTo>
                      <a:cubicBezTo>
                        <a:pt x="99117" y="123320"/>
                        <a:pt x="99117" y="123320"/>
                        <a:pt x="99117" y="123320"/>
                      </a:cubicBezTo>
                      <a:cubicBezTo>
                        <a:pt x="99117" y="123320"/>
                        <a:pt x="99117" y="123320"/>
                        <a:pt x="99117" y="123320"/>
                      </a:cubicBezTo>
                      <a:cubicBezTo>
                        <a:pt x="99117" y="123320"/>
                        <a:pt x="99117" y="123320"/>
                        <a:pt x="99117" y="123320"/>
                      </a:cubicBezTo>
                      <a:lnTo>
                        <a:pt x="99117" y="123320"/>
                      </a:lnTo>
                      <a:cubicBezTo>
                        <a:pt x="99117" y="123320"/>
                        <a:pt x="99117" y="123320"/>
                        <a:pt x="99117" y="123320"/>
                      </a:cubicBezTo>
                      <a:cubicBezTo>
                        <a:pt x="99117" y="123320"/>
                        <a:pt x="99117" y="123320"/>
                        <a:pt x="99117" y="123320"/>
                      </a:cubicBezTo>
                      <a:cubicBezTo>
                        <a:pt x="99117" y="123320"/>
                        <a:pt x="99117" y="123320"/>
                        <a:pt x="99117" y="123320"/>
                      </a:cubicBezTo>
                      <a:lnTo>
                        <a:pt x="99117" y="123320"/>
                      </a:lnTo>
                      <a:lnTo>
                        <a:pt x="223590" y="192472"/>
                      </a:lnTo>
                      <a:cubicBezTo>
                        <a:pt x="223590" y="192472"/>
                        <a:pt x="223590" y="192472"/>
                        <a:pt x="224742" y="192472"/>
                      </a:cubicBezTo>
                      <a:cubicBezTo>
                        <a:pt x="224742" y="192472"/>
                        <a:pt x="224742" y="192472"/>
                        <a:pt x="224742" y="192472"/>
                      </a:cubicBezTo>
                      <a:cubicBezTo>
                        <a:pt x="224742" y="192472"/>
                        <a:pt x="224742" y="192472"/>
                        <a:pt x="224742" y="192472"/>
                      </a:cubicBezTo>
                      <a:cubicBezTo>
                        <a:pt x="224742" y="192472"/>
                        <a:pt x="224742" y="192472"/>
                        <a:pt x="224742" y="192472"/>
                      </a:cubicBezTo>
                      <a:cubicBezTo>
                        <a:pt x="224742" y="192472"/>
                        <a:pt x="224742" y="192472"/>
                        <a:pt x="224742" y="192472"/>
                      </a:cubicBezTo>
                      <a:cubicBezTo>
                        <a:pt x="224742" y="192472"/>
                        <a:pt x="224742" y="192472"/>
                        <a:pt x="224742" y="192472"/>
                      </a:cubicBezTo>
                      <a:lnTo>
                        <a:pt x="224742" y="192472"/>
                      </a:lnTo>
                      <a:cubicBezTo>
                        <a:pt x="224742" y="192472"/>
                        <a:pt x="224742" y="192472"/>
                        <a:pt x="224742" y="192472"/>
                      </a:cubicBezTo>
                      <a:cubicBezTo>
                        <a:pt x="224742" y="192472"/>
                        <a:pt x="224742" y="192472"/>
                        <a:pt x="224742" y="192472"/>
                      </a:cubicBezTo>
                      <a:cubicBezTo>
                        <a:pt x="224742" y="192472"/>
                        <a:pt x="224742" y="192472"/>
                        <a:pt x="224742" y="192472"/>
                      </a:cubicBezTo>
                      <a:lnTo>
                        <a:pt x="224742" y="192472"/>
                      </a:lnTo>
                      <a:cubicBezTo>
                        <a:pt x="224742" y="192472"/>
                        <a:pt x="224742" y="192472"/>
                        <a:pt x="224742" y="192472"/>
                      </a:cubicBezTo>
                      <a:cubicBezTo>
                        <a:pt x="224742" y="192472"/>
                        <a:pt x="224742" y="192472"/>
                        <a:pt x="224742" y="192472"/>
                      </a:cubicBezTo>
                      <a:cubicBezTo>
                        <a:pt x="224742" y="192472"/>
                        <a:pt x="224742" y="192472"/>
                        <a:pt x="224742" y="192472"/>
                      </a:cubicBezTo>
                      <a:cubicBezTo>
                        <a:pt x="224742" y="192472"/>
                        <a:pt x="224742" y="192472"/>
                        <a:pt x="225895" y="192472"/>
                      </a:cubicBezTo>
                      <a:lnTo>
                        <a:pt x="227047" y="191319"/>
                      </a:lnTo>
                      <a:lnTo>
                        <a:pt x="227047" y="194776"/>
                      </a:lnTo>
                      <a:cubicBezTo>
                        <a:pt x="227047" y="194776"/>
                        <a:pt x="227047" y="194776"/>
                        <a:pt x="227047" y="194776"/>
                      </a:cubicBezTo>
                      <a:cubicBezTo>
                        <a:pt x="227047" y="194776"/>
                        <a:pt x="227047" y="194776"/>
                        <a:pt x="227047" y="194776"/>
                      </a:cubicBezTo>
                      <a:cubicBezTo>
                        <a:pt x="227047" y="194776"/>
                        <a:pt x="227047" y="194776"/>
                        <a:pt x="227047" y="194776"/>
                      </a:cubicBezTo>
                      <a:cubicBezTo>
                        <a:pt x="227047" y="194776"/>
                        <a:pt x="227047" y="194776"/>
                        <a:pt x="227047" y="194776"/>
                      </a:cubicBezTo>
                      <a:lnTo>
                        <a:pt x="227047" y="194776"/>
                      </a:lnTo>
                      <a:cubicBezTo>
                        <a:pt x="227047" y="194776"/>
                        <a:pt x="227047" y="194776"/>
                        <a:pt x="227047" y="194776"/>
                      </a:cubicBezTo>
                      <a:lnTo>
                        <a:pt x="227047" y="194776"/>
                      </a:lnTo>
                      <a:cubicBezTo>
                        <a:pt x="227047" y="194776"/>
                        <a:pt x="227047" y="194776"/>
                        <a:pt x="227047" y="194776"/>
                      </a:cubicBezTo>
                      <a:lnTo>
                        <a:pt x="227047" y="194776"/>
                      </a:lnTo>
                      <a:lnTo>
                        <a:pt x="245488" y="205149"/>
                      </a:lnTo>
                      <a:cubicBezTo>
                        <a:pt x="245488" y="205149"/>
                        <a:pt x="245488" y="205149"/>
                        <a:pt x="246640" y="205149"/>
                      </a:cubicBezTo>
                      <a:cubicBezTo>
                        <a:pt x="246640" y="205149"/>
                        <a:pt x="246640" y="205149"/>
                        <a:pt x="246640" y="205149"/>
                      </a:cubicBezTo>
                      <a:cubicBezTo>
                        <a:pt x="246640" y="205149"/>
                        <a:pt x="246640" y="205149"/>
                        <a:pt x="246640" y="205149"/>
                      </a:cubicBezTo>
                      <a:cubicBezTo>
                        <a:pt x="246640" y="205149"/>
                        <a:pt x="246640" y="205149"/>
                        <a:pt x="246640" y="205149"/>
                      </a:cubicBezTo>
                      <a:cubicBezTo>
                        <a:pt x="246640" y="205149"/>
                        <a:pt x="246640" y="205149"/>
                        <a:pt x="246640" y="205149"/>
                      </a:cubicBezTo>
                      <a:cubicBezTo>
                        <a:pt x="246640" y="205149"/>
                        <a:pt x="246640" y="205149"/>
                        <a:pt x="246640" y="205149"/>
                      </a:cubicBezTo>
                      <a:lnTo>
                        <a:pt x="246640" y="205149"/>
                      </a:lnTo>
                      <a:cubicBezTo>
                        <a:pt x="246640" y="205149"/>
                        <a:pt x="246640" y="205149"/>
                        <a:pt x="246640" y="205149"/>
                      </a:cubicBezTo>
                      <a:lnTo>
                        <a:pt x="246640" y="205149"/>
                      </a:lnTo>
                      <a:cubicBezTo>
                        <a:pt x="246640" y="205149"/>
                        <a:pt x="246640" y="205149"/>
                        <a:pt x="246640" y="205149"/>
                      </a:cubicBezTo>
                      <a:cubicBezTo>
                        <a:pt x="246640" y="205149"/>
                        <a:pt x="246640" y="205149"/>
                        <a:pt x="246640" y="205149"/>
                      </a:cubicBezTo>
                      <a:cubicBezTo>
                        <a:pt x="246640" y="205149"/>
                        <a:pt x="246640" y="205149"/>
                        <a:pt x="246640" y="205149"/>
                      </a:cubicBezTo>
                      <a:cubicBezTo>
                        <a:pt x="246640" y="205149"/>
                        <a:pt x="246640" y="205149"/>
                        <a:pt x="246640" y="205149"/>
                      </a:cubicBezTo>
                      <a:cubicBezTo>
                        <a:pt x="246640" y="205149"/>
                        <a:pt x="246640" y="205149"/>
                        <a:pt x="246640" y="205149"/>
                      </a:cubicBezTo>
                      <a:cubicBezTo>
                        <a:pt x="246640" y="205149"/>
                        <a:pt x="246640" y="205149"/>
                        <a:pt x="246640" y="205149"/>
                      </a:cubicBezTo>
                      <a:cubicBezTo>
                        <a:pt x="246640" y="205149"/>
                        <a:pt x="246640" y="205149"/>
                        <a:pt x="246640" y="205149"/>
                      </a:cubicBezTo>
                      <a:lnTo>
                        <a:pt x="247793" y="203997"/>
                      </a:lnTo>
                      <a:lnTo>
                        <a:pt x="247793" y="207455"/>
                      </a:lnTo>
                      <a:lnTo>
                        <a:pt x="247793" y="207455"/>
                      </a:lnTo>
                      <a:cubicBezTo>
                        <a:pt x="247793" y="207455"/>
                        <a:pt x="247793" y="207455"/>
                        <a:pt x="247793" y="207455"/>
                      </a:cubicBezTo>
                      <a:cubicBezTo>
                        <a:pt x="247793" y="207455"/>
                        <a:pt x="247793" y="207455"/>
                        <a:pt x="247793" y="207455"/>
                      </a:cubicBezTo>
                      <a:cubicBezTo>
                        <a:pt x="247793" y="207455"/>
                        <a:pt x="247793" y="207455"/>
                        <a:pt x="247793" y="207455"/>
                      </a:cubicBezTo>
                      <a:cubicBezTo>
                        <a:pt x="247793" y="207455"/>
                        <a:pt x="247793" y="207455"/>
                        <a:pt x="247793" y="207455"/>
                      </a:cubicBezTo>
                      <a:lnTo>
                        <a:pt x="247793" y="207455"/>
                      </a:lnTo>
                      <a:lnTo>
                        <a:pt x="247793" y="207455"/>
                      </a:lnTo>
                      <a:cubicBezTo>
                        <a:pt x="247793" y="207455"/>
                        <a:pt x="247793" y="207455"/>
                        <a:pt x="247793" y="207455"/>
                      </a:cubicBezTo>
                      <a:cubicBezTo>
                        <a:pt x="247793" y="207455"/>
                        <a:pt x="247793" y="207455"/>
                        <a:pt x="247793" y="207455"/>
                      </a:cubicBezTo>
                      <a:lnTo>
                        <a:pt x="247793" y="207455"/>
                      </a:lnTo>
                      <a:lnTo>
                        <a:pt x="266233" y="217827"/>
                      </a:lnTo>
                      <a:cubicBezTo>
                        <a:pt x="266233" y="217827"/>
                        <a:pt x="266233" y="217827"/>
                        <a:pt x="267386" y="217827"/>
                      </a:cubicBezTo>
                      <a:cubicBezTo>
                        <a:pt x="267386" y="217827"/>
                        <a:pt x="267386" y="217827"/>
                        <a:pt x="267386" y="217827"/>
                      </a:cubicBezTo>
                      <a:cubicBezTo>
                        <a:pt x="267386" y="217827"/>
                        <a:pt x="267386" y="217827"/>
                        <a:pt x="267386" y="217827"/>
                      </a:cubicBezTo>
                      <a:cubicBezTo>
                        <a:pt x="267386" y="217827"/>
                        <a:pt x="267386" y="217827"/>
                        <a:pt x="267386" y="217827"/>
                      </a:cubicBezTo>
                      <a:cubicBezTo>
                        <a:pt x="267386" y="217827"/>
                        <a:pt x="267386" y="217827"/>
                        <a:pt x="267386" y="217827"/>
                      </a:cubicBezTo>
                      <a:cubicBezTo>
                        <a:pt x="267386" y="217827"/>
                        <a:pt x="267386" y="217827"/>
                        <a:pt x="267386" y="217827"/>
                      </a:cubicBezTo>
                      <a:lnTo>
                        <a:pt x="267386" y="217827"/>
                      </a:lnTo>
                      <a:lnTo>
                        <a:pt x="267386" y="217827"/>
                      </a:lnTo>
                      <a:lnTo>
                        <a:pt x="267386" y="217827"/>
                      </a:lnTo>
                      <a:cubicBezTo>
                        <a:pt x="267386" y="217827"/>
                        <a:pt x="267386" y="217827"/>
                        <a:pt x="267386" y="217827"/>
                      </a:cubicBezTo>
                      <a:cubicBezTo>
                        <a:pt x="267386" y="217827"/>
                        <a:pt x="267386" y="217827"/>
                        <a:pt x="267386" y="217827"/>
                      </a:cubicBezTo>
                      <a:cubicBezTo>
                        <a:pt x="267386" y="217827"/>
                        <a:pt x="267386" y="217827"/>
                        <a:pt x="267386" y="217827"/>
                      </a:cubicBezTo>
                      <a:cubicBezTo>
                        <a:pt x="267386" y="217827"/>
                        <a:pt x="267386" y="217827"/>
                        <a:pt x="267386" y="217827"/>
                      </a:cubicBezTo>
                      <a:lnTo>
                        <a:pt x="267386" y="217827"/>
                      </a:lnTo>
                      <a:cubicBezTo>
                        <a:pt x="267386" y="217827"/>
                        <a:pt x="267386" y="217827"/>
                        <a:pt x="267386" y="217827"/>
                      </a:cubicBezTo>
                      <a:cubicBezTo>
                        <a:pt x="267386" y="217827"/>
                        <a:pt x="267386" y="217827"/>
                        <a:pt x="267386" y="217827"/>
                      </a:cubicBezTo>
                      <a:cubicBezTo>
                        <a:pt x="267386" y="217827"/>
                        <a:pt x="267386" y="217827"/>
                        <a:pt x="267386" y="217827"/>
                      </a:cubicBezTo>
                      <a:lnTo>
                        <a:pt x="268538" y="216675"/>
                      </a:lnTo>
                      <a:lnTo>
                        <a:pt x="268538" y="220132"/>
                      </a:lnTo>
                      <a:lnTo>
                        <a:pt x="268538" y="220132"/>
                      </a:lnTo>
                      <a:cubicBezTo>
                        <a:pt x="268538" y="220132"/>
                        <a:pt x="268538" y="220132"/>
                        <a:pt x="268538" y="220132"/>
                      </a:cubicBezTo>
                      <a:cubicBezTo>
                        <a:pt x="268538" y="220132"/>
                        <a:pt x="268538" y="220132"/>
                        <a:pt x="268538" y="220132"/>
                      </a:cubicBezTo>
                      <a:cubicBezTo>
                        <a:pt x="268538" y="220132"/>
                        <a:pt x="268538" y="220132"/>
                        <a:pt x="268538" y="220132"/>
                      </a:cubicBezTo>
                      <a:cubicBezTo>
                        <a:pt x="268538" y="220132"/>
                        <a:pt x="268538" y="220132"/>
                        <a:pt x="268538" y="220132"/>
                      </a:cubicBezTo>
                      <a:lnTo>
                        <a:pt x="268538" y="220132"/>
                      </a:lnTo>
                      <a:cubicBezTo>
                        <a:pt x="268538" y="220132"/>
                        <a:pt x="268538" y="220132"/>
                        <a:pt x="268538" y="220132"/>
                      </a:cubicBezTo>
                      <a:cubicBezTo>
                        <a:pt x="268538" y="220132"/>
                        <a:pt x="268538" y="220132"/>
                        <a:pt x="268538" y="220132"/>
                      </a:cubicBezTo>
                      <a:cubicBezTo>
                        <a:pt x="268538" y="220132"/>
                        <a:pt x="268538" y="220132"/>
                        <a:pt x="268538" y="220132"/>
                      </a:cubicBezTo>
                      <a:cubicBezTo>
                        <a:pt x="268538" y="220132"/>
                        <a:pt x="268538" y="220132"/>
                        <a:pt x="268538" y="220132"/>
                      </a:cubicBezTo>
                      <a:lnTo>
                        <a:pt x="286979" y="230505"/>
                      </a:lnTo>
                      <a:cubicBezTo>
                        <a:pt x="286979" y="230505"/>
                        <a:pt x="286979" y="230505"/>
                        <a:pt x="288131" y="230505"/>
                      </a:cubicBezTo>
                      <a:cubicBezTo>
                        <a:pt x="288131" y="230505"/>
                        <a:pt x="288131" y="230505"/>
                        <a:pt x="288131" y="230505"/>
                      </a:cubicBezTo>
                      <a:cubicBezTo>
                        <a:pt x="288131" y="230505"/>
                        <a:pt x="288131" y="230505"/>
                        <a:pt x="288131" y="230505"/>
                      </a:cubicBezTo>
                      <a:cubicBezTo>
                        <a:pt x="288131" y="230505"/>
                        <a:pt x="288131" y="230505"/>
                        <a:pt x="288131" y="230505"/>
                      </a:cubicBezTo>
                      <a:cubicBezTo>
                        <a:pt x="288131" y="230505"/>
                        <a:pt x="288131" y="230505"/>
                        <a:pt x="288131" y="230505"/>
                      </a:cubicBezTo>
                      <a:cubicBezTo>
                        <a:pt x="288131" y="230505"/>
                        <a:pt x="288131" y="230505"/>
                        <a:pt x="288131" y="230505"/>
                      </a:cubicBezTo>
                      <a:lnTo>
                        <a:pt x="288131" y="230505"/>
                      </a:lnTo>
                      <a:cubicBezTo>
                        <a:pt x="288131" y="230505"/>
                        <a:pt x="288131" y="230505"/>
                        <a:pt x="288131" y="230505"/>
                      </a:cubicBezTo>
                      <a:cubicBezTo>
                        <a:pt x="288131" y="230505"/>
                        <a:pt x="288131" y="230505"/>
                        <a:pt x="288131" y="230505"/>
                      </a:cubicBezTo>
                      <a:cubicBezTo>
                        <a:pt x="288131" y="230505"/>
                        <a:pt x="288131" y="230505"/>
                        <a:pt x="288131" y="230505"/>
                      </a:cubicBezTo>
                      <a:lnTo>
                        <a:pt x="288131" y="230505"/>
                      </a:lnTo>
                      <a:lnTo>
                        <a:pt x="288131" y="230505"/>
                      </a:lnTo>
                      <a:cubicBezTo>
                        <a:pt x="288131" y="230505"/>
                        <a:pt x="288131" y="230505"/>
                        <a:pt x="288131" y="230505"/>
                      </a:cubicBezTo>
                      <a:cubicBezTo>
                        <a:pt x="288131" y="230505"/>
                        <a:pt x="288131" y="230505"/>
                        <a:pt x="288131" y="230505"/>
                      </a:cubicBezTo>
                      <a:cubicBezTo>
                        <a:pt x="288131" y="230505"/>
                        <a:pt x="288131" y="230505"/>
                        <a:pt x="288131" y="230505"/>
                      </a:cubicBezTo>
                      <a:lnTo>
                        <a:pt x="289284" y="229352"/>
                      </a:lnTo>
                      <a:lnTo>
                        <a:pt x="289284" y="232810"/>
                      </a:lnTo>
                      <a:cubicBezTo>
                        <a:pt x="289284" y="232810"/>
                        <a:pt x="289284" y="232810"/>
                        <a:pt x="289284" y="232810"/>
                      </a:cubicBezTo>
                      <a:cubicBezTo>
                        <a:pt x="289284" y="232810"/>
                        <a:pt x="289284" y="232810"/>
                        <a:pt x="289284" y="232810"/>
                      </a:cubicBezTo>
                      <a:cubicBezTo>
                        <a:pt x="289284" y="232810"/>
                        <a:pt x="289284" y="232810"/>
                        <a:pt x="289284" y="232810"/>
                      </a:cubicBezTo>
                      <a:cubicBezTo>
                        <a:pt x="289284" y="232810"/>
                        <a:pt x="289284" y="232810"/>
                        <a:pt x="289284" y="232810"/>
                      </a:cubicBezTo>
                      <a:lnTo>
                        <a:pt x="289284" y="232810"/>
                      </a:lnTo>
                      <a:cubicBezTo>
                        <a:pt x="289284" y="232810"/>
                        <a:pt x="289284" y="232810"/>
                        <a:pt x="289284" y="232810"/>
                      </a:cubicBezTo>
                      <a:cubicBezTo>
                        <a:pt x="289284" y="232810"/>
                        <a:pt x="289284" y="232810"/>
                        <a:pt x="289284" y="232810"/>
                      </a:cubicBezTo>
                      <a:cubicBezTo>
                        <a:pt x="289284" y="232810"/>
                        <a:pt x="289284" y="232810"/>
                        <a:pt x="289284" y="232810"/>
                      </a:cubicBezTo>
                      <a:lnTo>
                        <a:pt x="289284" y="232810"/>
                      </a:lnTo>
                      <a:lnTo>
                        <a:pt x="307724" y="243183"/>
                      </a:lnTo>
                      <a:cubicBezTo>
                        <a:pt x="307724" y="243183"/>
                        <a:pt x="307724" y="243183"/>
                        <a:pt x="308877" y="243183"/>
                      </a:cubicBezTo>
                      <a:cubicBezTo>
                        <a:pt x="308877" y="243183"/>
                        <a:pt x="308877" y="243183"/>
                        <a:pt x="308877" y="243183"/>
                      </a:cubicBezTo>
                      <a:cubicBezTo>
                        <a:pt x="308877" y="243183"/>
                        <a:pt x="308877" y="243183"/>
                        <a:pt x="308877" y="243183"/>
                      </a:cubicBezTo>
                      <a:cubicBezTo>
                        <a:pt x="308877" y="243183"/>
                        <a:pt x="308877" y="243183"/>
                        <a:pt x="308877" y="243183"/>
                      </a:cubicBezTo>
                      <a:cubicBezTo>
                        <a:pt x="308877" y="243183"/>
                        <a:pt x="308877" y="243183"/>
                        <a:pt x="308877" y="243183"/>
                      </a:cubicBezTo>
                      <a:cubicBezTo>
                        <a:pt x="308877" y="243183"/>
                        <a:pt x="308877" y="243183"/>
                        <a:pt x="308877" y="243183"/>
                      </a:cubicBezTo>
                      <a:lnTo>
                        <a:pt x="310029" y="243183"/>
                      </a:lnTo>
                      <a:cubicBezTo>
                        <a:pt x="310029" y="243183"/>
                        <a:pt x="310029" y="243183"/>
                        <a:pt x="310029" y="243183"/>
                      </a:cubicBezTo>
                      <a:cubicBezTo>
                        <a:pt x="310029" y="243183"/>
                        <a:pt x="310029" y="243183"/>
                        <a:pt x="310029" y="243183"/>
                      </a:cubicBezTo>
                      <a:lnTo>
                        <a:pt x="310029" y="243183"/>
                      </a:lnTo>
                      <a:cubicBezTo>
                        <a:pt x="310029" y="243183"/>
                        <a:pt x="310029" y="243183"/>
                        <a:pt x="310029" y="243183"/>
                      </a:cubicBezTo>
                      <a:cubicBezTo>
                        <a:pt x="310029" y="243183"/>
                        <a:pt x="310029" y="243183"/>
                        <a:pt x="310029" y="243183"/>
                      </a:cubicBezTo>
                      <a:cubicBezTo>
                        <a:pt x="310029" y="243183"/>
                        <a:pt x="310029" y="243183"/>
                        <a:pt x="310029" y="243183"/>
                      </a:cubicBezTo>
                      <a:cubicBezTo>
                        <a:pt x="310029" y="243183"/>
                        <a:pt x="310029" y="243183"/>
                        <a:pt x="310029" y="243183"/>
                      </a:cubicBezTo>
                      <a:lnTo>
                        <a:pt x="311182" y="242030"/>
                      </a:lnTo>
                      <a:lnTo>
                        <a:pt x="311182" y="245488"/>
                      </a:lnTo>
                      <a:lnTo>
                        <a:pt x="311182" y="245488"/>
                      </a:lnTo>
                      <a:cubicBezTo>
                        <a:pt x="311182" y="245488"/>
                        <a:pt x="311182" y="245488"/>
                        <a:pt x="311182" y="245488"/>
                      </a:cubicBezTo>
                      <a:cubicBezTo>
                        <a:pt x="311182" y="245488"/>
                        <a:pt x="311182" y="245488"/>
                        <a:pt x="311182" y="245488"/>
                      </a:cubicBezTo>
                      <a:cubicBezTo>
                        <a:pt x="311182" y="245488"/>
                        <a:pt x="311182" y="245488"/>
                        <a:pt x="311182" y="245488"/>
                      </a:cubicBezTo>
                      <a:cubicBezTo>
                        <a:pt x="311182" y="245488"/>
                        <a:pt x="311182" y="245488"/>
                        <a:pt x="311182" y="245488"/>
                      </a:cubicBezTo>
                      <a:cubicBezTo>
                        <a:pt x="311182" y="245488"/>
                        <a:pt x="311182" y="245488"/>
                        <a:pt x="311182" y="245488"/>
                      </a:cubicBezTo>
                      <a:cubicBezTo>
                        <a:pt x="311182" y="245488"/>
                        <a:pt x="311182" y="245488"/>
                        <a:pt x="311182" y="245488"/>
                      </a:cubicBezTo>
                      <a:cubicBezTo>
                        <a:pt x="311182" y="245488"/>
                        <a:pt x="311182" y="245488"/>
                        <a:pt x="311182" y="245488"/>
                      </a:cubicBezTo>
                      <a:cubicBezTo>
                        <a:pt x="311182" y="245488"/>
                        <a:pt x="311182" y="245488"/>
                        <a:pt x="311182" y="245488"/>
                      </a:cubicBezTo>
                      <a:lnTo>
                        <a:pt x="325012" y="253556"/>
                      </a:lnTo>
                      <a:cubicBezTo>
                        <a:pt x="325012" y="253556"/>
                        <a:pt x="325012" y="253556"/>
                        <a:pt x="326164" y="253556"/>
                      </a:cubicBezTo>
                      <a:cubicBezTo>
                        <a:pt x="326164" y="253556"/>
                        <a:pt x="326164" y="253556"/>
                        <a:pt x="326164" y="253556"/>
                      </a:cubicBezTo>
                      <a:cubicBezTo>
                        <a:pt x="326164" y="253556"/>
                        <a:pt x="326164" y="253556"/>
                        <a:pt x="326164" y="253556"/>
                      </a:cubicBezTo>
                      <a:cubicBezTo>
                        <a:pt x="326164" y="253556"/>
                        <a:pt x="326164" y="253556"/>
                        <a:pt x="326164" y="253556"/>
                      </a:cubicBezTo>
                      <a:cubicBezTo>
                        <a:pt x="326164" y="253556"/>
                        <a:pt x="326164" y="253556"/>
                        <a:pt x="326164" y="253556"/>
                      </a:cubicBezTo>
                      <a:cubicBezTo>
                        <a:pt x="326164" y="253556"/>
                        <a:pt x="326164" y="253556"/>
                        <a:pt x="326164" y="253556"/>
                      </a:cubicBezTo>
                      <a:lnTo>
                        <a:pt x="326164" y="253556"/>
                      </a:lnTo>
                      <a:lnTo>
                        <a:pt x="326164" y="253556"/>
                      </a:lnTo>
                      <a:lnTo>
                        <a:pt x="326164" y="253556"/>
                      </a:lnTo>
                      <a:cubicBezTo>
                        <a:pt x="326164" y="253556"/>
                        <a:pt x="326164" y="253556"/>
                        <a:pt x="326164" y="253556"/>
                      </a:cubicBezTo>
                      <a:cubicBezTo>
                        <a:pt x="326164" y="253556"/>
                        <a:pt x="326164" y="253556"/>
                        <a:pt x="326164" y="253556"/>
                      </a:cubicBezTo>
                      <a:lnTo>
                        <a:pt x="326164" y="253556"/>
                      </a:lnTo>
                      <a:cubicBezTo>
                        <a:pt x="326164" y="253556"/>
                        <a:pt x="326164" y="253556"/>
                        <a:pt x="326164" y="253556"/>
                      </a:cubicBezTo>
                      <a:cubicBezTo>
                        <a:pt x="326164" y="253556"/>
                        <a:pt x="326164" y="253556"/>
                        <a:pt x="326164" y="253556"/>
                      </a:cubicBezTo>
                      <a:cubicBezTo>
                        <a:pt x="326164" y="253556"/>
                        <a:pt x="326164" y="253556"/>
                        <a:pt x="326164" y="253556"/>
                      </a:cubicBezTo>
                      <a:cubicBezTo>
                        <a:pt x="326164" y="253556"/>
                        <a:pt x="326164" y="253556"/>
                        <a:pt x="326164" y="253556"/>
                      </a:cubicBezTo>
                      <a:lnTo>
                        <a:pt x="341147" y="245488"/>
                      </a:lnTo>
                      <a:cubicBezTo>
                        <a:pt x="342300" y="245488"/>
                        <a:pt x="342300" y="244335"/>
                        <a:pt x="342300" y="244335"/>
                      </a:cubicBezTo>
                      <a:lnTo>
                        <a:pt x="342300" y="239725"/>
                      </a:lnTo>
                      <a:cubicBezTo>
                        <a:pt x="342300" y="239725"/>
                        <a:pt x="342300" y="239725"/>
                        <a:pt x="342300" y="239725"/>
                      </a:cubicBezTo>
                      <a:cubicBezTo>
                        <a:pt x="342300" y="239725"/>
                        <a:pt x="342300" y="239725"/>
                        <a:pt x="342300" y="239725"/>
                      </a:cubicBezTo>
                      <a:lnTo>
                        <a:pt x="342300" y="239725"/>
                      </a:lnTo>
                      <a:cubicBezTo>
                        <a:pt x="342300" y="239725"/>
                        <a:pt x="342300" y="239725"/>
                        <a:pt x="342300" y="239725"/>
                      </a:cubicBezTo>
                      <a:cubicBezTo>
                        <a:pt x="342300" y="239725"/>
                        <a:pt x="342300" y="239725"/>
                        <a:pt x="342300" y="239725"/>
                      </a:cubicBezTo>
                      <a:cubicBezTo>
                        <a:pt x="342300" y="239725"/>
                        <a:pt x="342300" y="239725"/>
                        <a:pt x="342300" y="239725"/>
                      </a:cubicBezTo>
                      <a:cubicBezTo>
                        <a:pt x="342300" y="239725"/>
                        <a:pt x="342300" y="239725"/>
                        <a:pt x="342300" y="239725"/>
                      </a:cubicBezTo>
                      <a:lnTo>
                        <a:pt x="357283" y="231657"/>
                      </a:lnTo>
                      <a:cubicBezTo>
                        <a:pt x="358435" y="231657"/>
                        <a:pt x="358435" y="230505"/>
                        <a:pt x="358435" y="230505"/>
                      </a:cubicBezTo>
                      <a:lnTo>
                        <a:pt x="358435" y="227048"/>
                      </a:lnTo>
                      <a:lnTo>
                        <a:pt x="364198" y="230505"/>
                      </a:lnTo>
                      <a:cubicBezTo>
                        <a:pt x="364198" y="230505"/>
                        <a:pt x="364198" y="230505"/>
                        <a:pt x="365350" y="230505"/>
                      </a:cubicBezTo>
                      <a:cubicBezTo>
                        <a:pt x="365350" y="230505"/>
                        <a:pt x="365350" y="230505"/>
                        <a:pt x="365350" y="230505"/>
                      </a:cubicBezTo>
                      <a:cubicBezTo>
                        <a:pt x="365350" y="230505"/>
                        <a:pt x="365350" y="230505"/>
                        <a:pt x="365350" y="230505"/>
                      </a:cubicBezTo>
                      <a:cubicBezTo>
                        <a:pt x="365350" y="230505"/>
                        <a:pt x="365350" y="230505"/>
                        <a:pt x="365350" y="230505"/>
                      </a:cubicBezTo>
                      <a:cubicBezTo>
                        <a:pt x="365350" y="230505"/>
                        <a:pt x="365350" y="230505"/>
                        <a:pt x="365350" y="230505"/>
                      </a:cubicBezTo>
                      <a:cubicBezTo>
                        <a:pt x="365350" y="230505"/>
                        <a:pt x="365350" y="230505"/>
                        <a:pt x="365350" y="230505"/>
                      </a:cubicBezTo>
                      <a:lnTo>
                        <a:pt x="365350" y="230505"/>
                      </a:lnTo>
                      <a:cubicBezTo>
                        <a:pt x="365350" y="230505"/>
                        <a:pt x="365350" y="230505"/>
                        <a:pt x="365350" y="230505"/>
                      </a:cubicBezTo>
                      <a:cubicBezTo>
                        <a:pt x="365350" y="230505"/>
                        <a:pt x="365350" y="230505"/>
                        <a:pt x="365350" y="230505"/>
                      </a:cubicBezTo>
                      <a:cubicBezTo>
                        <a:pt x="365350" y="230505"/>
                        <a:pt x="365350" y="230505"/>
                        <a:pt x="365350" y="230505"/>
                      </a:cubicBezTo>
                      <a:lnTo>
                        <a:pt x="365350" y="230505"/>
                      </a:lnTo>
                      <a:lnTo>
                        <a:pt x="365350" y="230505"/>
                      </a:lnTo>
                      <a:cubicBezTo>
                        <a:pt x="365350" y="230505"/>
                        <a:pt x="365350" y="230505"/>
                        <a:pt x="365350" y="230505"/>
                      </a:cubicBezTo>
                      <a:cubicBezTo>
                        <a:pt x="365350" y="230505"/>
                        <a:pt x="365350" y="230505"/>
                        <a:pt x="365350" y="230505"/>
                      </a:cubicBezTo>
                      <a:cubicBezTo>
                        <a:pt x="365350" y="230505"/>
                        <a:pt x="365350" y="230505"/>
                        <a:pt x="365350" y="230505"/>
                      </a:cubicBezTo>
                      <a:lnTo>
                        <a:pt x="380333" y="222437"/>
                      </a:lnTo>
                      <a:cubicBezTo>
                        <a:pt x="381486" y="222437"/>
                        <a:pt x="381486" y="221285"/>
                        <a:pt x="381486" y="221285"/>
                      </a:cubicBezTo>
                      <a:lnTo>
                        <a:pt x="381486" y="217827"/>
                      </a:lnTo>
                      <a:lnTo>
                        <a:pt x="382638" y="218980"/>
                      </a:lnTo>
                      <a:cubicBezTo>
                        <a:pt x="382638" y="218980"/>
                        <a:pt x="382638" y="218980"/>
                        <a:pt x="383791" y="218980"/>
                      </a:cubicBezTo>
                      <a:cubicBezTo>
                        <a:pt x="383791" y="218980"/>
                        <a:pt x="383791" y="218980"/>
                        <a:pt x="383791" y="218980"/>
                      </a:cubicBezTo>
                      <a:cubicBezTo>
                        <a:pt x="383791" y="218980"/>
                        <a:pt x="383791" y="218980"/>
                        <a:pt x="383791" y="218980"/>
                      </a:cubicBezTo>
                      <a:cubicBezTo>
                        <a:pt x="383791" y="218980"/>
                        <a:pt x="383791" y="218980"/>
                        <a:pt x="383791" y="218980"/>
                      </a:cubicBezTo>
                      <a:cubicBezTo>
                        <a:pt x="383791" y="218980"/>
                        <a:pt x="383791" y="218980"/>
                        <a:pt x="383791" y="218980"/>
                      </a:cubicBezTo>
                      <a:cubicBezTo>
                        <a:pt x="383791" y="218980"/>
                        <a:pt x="383791" y="218980"/>
                        <a:pt x="383791" y="218980"/>
                      </a:cubicBezTo>
                      <a:lnTo>
                        <a:pt x="383791" y="218980"/>
                      </a:lnTo>
                      <a:cubicBezTo>
                        <a:pt x="383791" y="218980"/>
                        <a:pt x="383791" y="218980"/>
                        <a:pt x="383791" y="218980"/>
                      </a:cubicBezTo>
                      <a:lnTo>
                        <a:pt x="383791" y="218980"/>
                      </a:lnTo>
                      <a:cubicBezTo>
                        <a:pt x="383791" y="218980"/>
                        <a:pt x="383791" y="218980"/>
                        <a:pt x="383791" y="218980"/>
                      </a:cubicBezTo>
                      <a:cubicBezTo>
                        <a:pt x="383791" y="218980"/>
                        <a:pt x="383791" y="218980"/>
                        <a:pt x="383791" y="218980"/>
                      </a:cubicBezTo>
                      <a:cubicBezTo>
                        <a:pt x="383791" y="218980"/>
                        <a:pt x="383791" y="218980"/>
                        <a:pt x="383791" y="218980"/>
                      </a:cubicBezTo>
                      <a:cubicBezTo>
                        <a:pt x="383791" y="218980"/>
                        <a:pt x="383791" y="218980"/>
                        <a:pt x="383791" y="218980"/>
                      </a:cubicBezTo>
                      <a:cubicBezTo>
                        <a:pt x="383791" y="218980"/>
                        <a:pt x="383791" y="218980"/>
                        <a:pt x="383791" y="218980"/>
                      </a:cubicBezTo>
                      <a:cubicBezTo>
                        <a:pt x="383791" y="218980"/>
                        <a:pt x="383791" y="218980"/>
                        <a:pt x="383791" y="218980"/>
                      </a:cubicBezTo>
                      <a:cubicBezTo>
                        <a:pt x="383791" y="218980"/>
                        <a:pt x="383791" y="218980"/>
                        <a:pt x="383791" y="218980"/>
                      </a:cubicBezTo>
                      <a:cubicBezTo>
                        <a:pt x="383791" y="218980"/>
                        <a:pt x="383791" y="218980"/>
                        <a:pt x="383791" y="218980"/>
                      </a:cubicBezTo>
                      <a:lnTo>
                        <a:pt x="398773" y="210912"/>
                      </a:lnTo>
                      <a:cubicBezTo>
                        <a:pt x="399926" y="210912"/>
                        <a:pt x="399926" y="209760"/>
                        <a:pt x="399926" y="209760"/>
                      </a:cubicBezTo>
                      <a:lnTo>
                        <a:pt x="399926" y="206302"/>
                      </a:lnTo>
                      <a:lnTo>
                        <a:pt x="401079" y="207455"/>
                      </a:lnTo>
                      <a:cubicBezTo>
                        <a:pt x="401079" y="207455"/>
                        <a:pt x="401079" y="207455"/>
                        <a:pt x="402231" y="207455"/>
                      </a:cubicBezTo>
                      <a:cubicBezTo>
                        <a:pt x="402231" y="207455"/>
                        <a:pt x="402231" y="207455"/>
                        <a:pt x="402231" y="207455"/>
                      </a:cubicBezTo>
                      <a:cubicBezTo>
                        <a:pt x="402231" y="207455"/>
                        <a:pt x="402231" y="207455"/>
                        <a:pt x="402231" y="207455"/>
                      </a:cubicBezTo>
                      <a:cubicBezTo>
                        <a:pt x="402231" y="207455"/>
                        <a:pt x="402231" y="207455"/>
                        <a:pt x="402231" y="207455"/>
                      </a:cubicBezTo>
                      <a:cubicBezTo>
                        <a:pt x="402231" y="207455"/>
                        <a:pt x="402231" y="207455"/>
                        <a:pt x="402231" y="207455"/>
                      </a:cubicBezTo>
                      <a:lnTo>
                        <a:pt x="402231" y="207455"/>
                      </a:lnTo>
                      <a:cubicBezTo>
                        <a:pt x="402231" y="207455"/>
                        <a:pt x="402231" y="207455"/>
                        <a:pt x="402231" y="207455"/>
                      </a:cubicBezTo>
                      <a:cubicBezTo>
                        <a:pt x="402231" y="207455"/>
                        <a:pt x="402231" y="207455"/>
                        <a:pt x="402231" y="207455"/>
                      </a:cubicBezTo>
                      <a:lnTo>
                        <a:pt x="402231" y="207455"/>
                      </a:lnTo>
                      <a:cubicBezTo>
                        <a:pt x="402231" y="207455"/>
                        <a:pt x="402231" y="207455"/>
                        <a:pt x="402231" y="207455"/>
                      </a:cubicBezTo>
                      <a:cubicBezTo>
                        <a:pt x="402231" y="207455"/>
                        <a:pt x="402231" y="207455"/>
                        <a:pt x="402231" y="207455"/>
                      </a:cubicBezTo>
                      <a:cubicBezTo>
                        <a:pt x="402231" y="207455"/>
                        <a:pt x="402231" y="207455"/>
                        <a:pt x="402231" y="207455"/>
                      </a:cubicBezTo>
                      <a:cubicBezTo>
                        <a:pt x="402231" y="207455"/>
                        <a:pt x="402231" y="207455"/>
                        <a:pt x="402231" y="207455"/>
                      </a:cubicBezTo>
                      <a:lnTo>
                        <a:pt x="402231" y="207455"/>
                      </a:lnTo>
                      <a:cubicBezTo>
                        <a:pt x="402231" y="207455"/>
                        <a:pt x="402231" y="207455"/>
                        <a:pt x="402231" y="207455"/>
                      </a:cubicBezTo>
                      <a:cubicBezTo>
                        <a:pt x="402231" y="207455"/>
                        <a:pt x="402231" y="207455"/>
                        <a:pt x="402231" y="207455"/>
                      </a:cubicBezTo>
                      <a:cubicBezTo>
                        <a:pt x="402231" y="207455"/>
                        <a:pt x="402231" y="207455"/>
                        <a:pt x="402231" y="207455"/>
                      </a:cubicBezTo>
                      <a:lnTo>
                        <a:pt x="417214" y="199387"/>
                      </a:lnTo>
                      <a:cubicBezTo>
                        <a:pt x="418366" y="199387"/>
                        <a:pt x="418366" y="198234"/>
                        <a:pt x="418366" y="198234"/>
                      </a:cubicBezTo>
                      <a:lnTo>
                        <a:pt x="418366" y="193624"/>
                      </a:lnTo>
                      <a:cubicBezTo>
                        <a:pt x="418366" y="193624"/>
                        <a:pt x="418366" y="194776"/>
                        <a:pt x="417214" y="194776"/>
                      </a:cubicBezTo>
                      <a:lnTo>
                        <a:pt x="402231" y="202844"/>
                      </a:lnTo>
                      <a:cubicBezTo>
                        <a:pt x="402231" y="202844"/>
                        <a:pt x="401079" y="202844"/>
                        <a:pt x="401079" y="202844"/>
                      </a:cubicBezTo>
                      <a:lnTo>
                        <a:pt x="401079" y="202844"/>
                      </a:lnTo>
                      <a:cubicBezTo>
                        <a:pt x="401079" y="202844"/>
                        <a:pt x="399926" y="202844"/>
                        <a:pt x="399926" y="202844"/>
                      </a:cubicBezTo>
                      <a:lnTo>
                        <a:pt x="399926" y="202844"/>
                      </a:lnTo>
                      <a:cubicBezTo>
                        <a:pt x="399926" y="202844"/>
                        <a:pt x="398773" y="202844"/>
                        <a:pt x="398773" y="202844"/>
                      </a:cubicBezTo>
                      <a:cubicBezTo>
                        <a:pt x="398773" y="202844"/>
                        <a:pt x="398773" y="202844"/>
                        <a:pt x="398773" y="202844"/>
                      </a:cubicBezTo>
                      <a:cubicBezTo>
                        <a:pt x="398773" y="202844"/>
                        <a:pt x="397621" y="202844"/>
                        <a:pt x="397621" y="202844"/>
                      </a:cubicBezTo>
                      <a:lnTo>
                        <a:pt x="357283" y="180947"/>
                      </a:lnTo>
                      <a:cubicBezTo>
                        <a:pt x="357283" y="180947"/>
                        <a:pt x="356130" y="180947"/>
                        <a:pt x="356130" y="179794"/>
                      </a:cubicBezTo>
                      <a:cubicBezTo>
                        <a:pt x="356130" y="179794"/>
                        <a:pt x="356130" y="179794"/>
                        <a:pt x="356130" y="179794"/>
                      </a:cubicBezTo>
                      <a:cubicBezTo>
                        <a:pt x="356130" y="179794"/>
                        <a:pt x="356130" y="179794"/>
                        <a:pt x="356130" y="179794"/>
                      </a:cubicBezTo>
                      <a:lnTo>
                        <a:pt x="368808" y="172879"/>
                      </a:lnTo>
                      <a:cubicBezTo>
                        <a:pt x="369960" y="172879"/>
                        <a:pt x="369960" y="171726"/>
                        <a:pt x="369960" y="171726"/>
                      </a:cubicBezTo>
                      <a:lnTo>
                        <a:pt x="369960" y="168268"/>
                      </a:lnTo>
                      <a:lnTo>
                        <a:pt x="384943" y="176336"/>
                      </a:lnTo>
                      <a:cubicBezTo>
                        <a:pt x="384943" y="176336"/>
                        <a:pt x="384943" y="176336"/>
                        <a:pt x="386096" y="176336"/>
                      </a:cubicBezTo>
                      <a:cubicBezTo>
                        <a:pt x="386096" y="176336"/>
                        <a:pt x="386096" y="176336"/>
                        <a:pt x="386096" y="176336"/>
                      </a:cubicBezTo>
                      <a:cubicBezTo>
                        <a:pt x="386096" y="176336"/>
                        <a:pt x="386096" y="176336"/>
                        <a:pt x="386096" y="176336"/>
                      </a:cubicBezTo>
                      <a:cubicBezTo>
                        <a:pt x="386096" y="176336"/>
                        <a:pt x="386096" y="176336"/>
                        <a:pt x="386096" y="176336"/>
                      </a:cubicBezTo>
                      <a:cubicBezTo>
                        <a:pt x="386096" y="176336"/>
                        <a:pt x="386096" y="176336"/>
                        <a:pt x="386096" y="176336"/>
                      </a:cubicBezTo>
                      <a:lnTo>
                        <a:pt x="386096" y="176336"/>
                      </a:lnTo>
                      <a:lnTo>
                        <a:pt x="386096" y="176336"/>
                      </a:lnTo>
                      <a:cubicBezTo>
                        <a:pt x="386096" y="176336"/>
                        <a:pt x="386096" y="176336"/>
                        <a:pt x="386096" y="176336"/>
                      </a:cubicBezTo>
                      <a:lnTo>
                        <a:pt x="386096" y="176336"/>
                      </a:lnTo>
                      <a:cubicBezTo>
                        <a:pt x="386096" y="176336"/>
                        <a:pt x="386096" y="176336"/>
                        <a:pt x="386096" y="176336"/>
                      </a:cubicBezTo>
                      <a:cubicBezTo>
                        <a:pt x="386096" y="176336"/>
                        <a:pt x="386096" y="176336"/>
                        <a:pt x="386096" y="176336"/>
                      </a:cubicBezTo>
                      <a:cubicBezTo>
                        <a:pt x="386096" y="176336"/>
                        <a:pt x="386096" y="176336"/>
                        <a:pt x="386096" y="176336"/>
                      </a:cubicBezTo>
                      <a:lnTo>
                        <a:pt x="386096" y="176336"/>
                      </a:lnTo>
                      <a:cubicBezTo>
                        <a:pt x="386096" y="176336"/>
                        <a:pt x="386096" y="176336"/>
                        <a:pt x="386096" y="176336"/>
                      </a:cubicBezTo>
                      <a:cubicBezTo>
                        <a:pt x="386096" y="176336"/>
                        <a:pt x="386096" y="176336"/>
                        <a:pt x="386096" y="176336"/>
                      </a:cubicBezTo>
                      <a:cubicBezTo>
                        <a:pt x="386096" y="176336"/>
                        <a:pt x="386096" y="176336"/>
                        <a:pt x="386096" y="176336"/>
                      </a:cubicBezTo>
                      <a:lnTo>
                        <a:pt x="387248" y="175184"/>
                      </a:lnTo>
                      <a:lnTo>
                        <a:pt x="387248" y="178641"/>
                      </a:lnTo>
                      <a:cubicBezTo>
                        <a:pt x="387248" y="178641"/>
                        <a:pt x="387248" y="178641"/>
                        <a:pt x="387248" y="178641"/>
                      </a:cubicBezTo>
                      <a:cubicBezTo>
                        <a:pt x="387248" y="178641"/>
                        <a:pt x="387248" y="178641"/>
                        <a:pt x="387248" y="178641"/>
                      </a:cubicBezTo>
                      <a:cubicBezTo>
                        <a:pt x="387248" y="178641"/>
                        <a:pt x="387248" y="178641"/>
                        <a:pt x="387248" y="178641"/>
                      </a:cubicBezTo>
                      <a:cubicBezTo>
                        <a:pt x="387248" y="178641"/>
                        <a:pt x="387248" y="178641"/>
                        <a:pt x="387248" y="178641"/>
                      </a:cubicBezTo>
                      <a:cubicBezTo>
                        <a:pt x="387248" y="178641"/>
                        <a:pt x="387248" y="178641"/>
                        <a:pt x="387248" y="178641"/>
                      </a:cubicBezTo>
                      <a:cubicBezTo>
                        <a:pt x="387248" y="178641"/>
                        <a:pt x="387248" y="178641"/>
                        <a:pt x="387248" y="178641"/>
                      </a:cubicBezTo>
                      <a:cubicBezTo>
                        <a:pt x="387248" y="178641"/>
                        <a:pt x="387248" y="178641"/>
                        <a:pt x="387248" y="178641"/>
                      </a:cubicBezTo>
                      <a:cubicBezTo>
                        <a:pt x="387248" y="178641"/>
                        <a:pt x="387248" y="178641"/>
                        <a:pt x="387248" y="178641"/>
                      </a:cubicBezTo>
                      <a:lnTo>
                        <a:pt x="387248" y="178641"/>
                      </a:lnTo>
                      <a:lnTo>
                        <a:pt x="405689" y="189014"/>
                      </a:lnTo>
                      <a:cubicBezTo>
                        <a:pt x="405689" y="189014"/>
                        <a:pt x="405689" y="189014"/>
                        <a:pt x="406841" y="189014"/>
                      </a:cubicBezTo>
                      <a:cubicBezTo>
                        <a:pt x="406841" y="189014"/>
                        <a:pt x="406841" y="189014"/>
                        <a:pt x="406841" y="189014"/>
                      </a:cubicBezTo>
                      <a:cubicBezTo>
                        <a:pt x="406841" y="189014"/>
                        <a:pt x="406841" y="189014"/>
                        <a:pt x="406841" y="189014"/>
                      </a:cubicBezTo>
                      <a:cubicBezTo>
                        <a:pt x="406841" y="189014"/>
                        <a:pt x="406841" y="189014"/>
                        <a:pt x="406841" y="189014"/>
                      </a:cubicBezTo>
                      <a:cubicBezTo>
                        <a:pt x="406841" y="189014"/>
                        <a:pt x="406841" y="189014"/>
                        <a:pt x="406841" y="189014"/>
                      </a:cubicBezTo>
                      <a:cubicBezTo>
                        <a:pt x="406841" y="189014"/>
                        <a:pt x="406841" y="189014"/>
                        <a:pt x="406841" y="189014"/>
                      </a:cubicBezTo>
                      <a:lnTo>
                        <a:pt x="406841" y="189014"/>
                      </a:lnTo>
                      <a:cubicBezTo>
                        <a:pt x="406841" y="189014"/>
                        <a:pt x="406841" y="189014"/>
                        <a:pt x="406841" y="189014"/>
                      </a:cubicBezTo>
                      <a:cubicBezTo>
                        <a:pt x="406841" y="189014"/>
                        <a:pt x="406841" y="189014"/>
                        <a:pt x="406841" y="189014"/>
                      </a:cubicBezTo>
                      <a:cubicBezTo>
                        <a:pt x="406841" y="189014"/>
                        <a:pt x="406841" y="189014"/>
                        <a:pt x="406841" y="189014"/>
                      </a:cubicBezTo>
                      <a:lnTo>
                        <a:pt x="406841" y="189014"/>
                      </a:lnTo>
                      <a:cubicBezTo>
                        <a:pt x="406841" y="189014"/>
                        <a:pt x="406841" y="189014"/>
                        <a:pt x="406841" y="189014"/>
                      </a:cubicBezTo>
                      <a:cubicBezTo>
                        <a:pt x="406841" y="189014"/>
                        <a:pt x="406841" y="189014"/>
                        <a:pt x="406841" y="189014"/>
                      </a:cubicBezTo>
                      <a:cubicBezTo>
                        <a:pt x="406841" y="189014"/>
                        <a:pt x="406841" y="189014"/>
                        <a:pt x="406841" y="189014"/>
                      </a:cubicBezTo>
                      <a:cubicBezTo>
                        <a:pt x="406841" y="189014"/>
                        <a:pt x="406841" y="189014"/>
                        <a:pt x="406841" y="189014"/>
                      </a:cubicBezTo>
                      <a:lnTo>
                        <a:pt x="406841" y="189014"/>
                      </a:lnTo>
                      <a:lnTo>
                        <a:pt x="420672" y="180947"/>
                      </a:lnTo>
                      <a:cubicBezTo>
                        <a:pt x="421824" y="180947"/>
                        <a:pt x="421824" y="179794"/>
                        <a:pt x="421824" y="179794"/>
                      </a:cubicBezTo>
                      <a:lnTo>
                        <a:pt x="421824" y="176336"/>
                      </a:lnTo>
                      <a:lnTo>
                        <a:pt x="431044" y="182099"/>
                      </a:lnTo>
                      <a:cubicBezTo>
                        <a:pt x="431044" y="182099"/>
                        <a:pt x="431044" y="182099"/>
                        <a:pt x="432197" y="182099"/>
                      </a:cubicBezTo>
                      <a:cubicBezTo>
                        <a:pt x="432197" y="182099"/>
                        <a:pt x="432197" y="182099"/>
                        <a:pt x="432197" y="182099"/>
                      </a:cubicBezTo>
                      <a:cubicBezTo>
                        <a:pt x="432197" y="182099"/>
                        <a:pt x="432197" y="182099"/>
                        <a:pt x="432197" y="182099"/>
                      </a:cubicBezTo>
                      <a:cubicBezTo>
                        <a:pt x="432197" y="182099"/>
                        <a:pt x="432197" y="182099"/>
                        <a:pt x="432197" y="182099"/>
                      </a:cubicBezTo>
                      <a:cubicBezTo>
                        <a:pt x="432197" y="182099"/>
                        <a:pt x="432197" y="182099"/>
                        <a:pt x="432197" y="182099"/>
                      </a:cubicBezTo>
                      <a:cubicBezTo>
                        <a:pt x="432197" y="182099"/>
                        <a:pt x="432197" y="182099"/>
                        <a:pt x="432197" y="182099"/>
                      </a:cubicBezTo>
                      <a:lnTo>
                        <a:pt x="432197" y="182099"/>
                      </a:lnTo>
                      <a:lnTo>
                        <a:pt x="432197" y="182099"/>
                      </a:lnTo>
                      <a:lnTo>
                        <a:pt x="432197" y="182099"/>
                      </a:lnTo>
                      <a:cubicBezTo>
                        <a:pt x="432197" y="182099"/>
                        <a:pt x="432197" y="182099"/>
                        <a:pt x="432197" y="182099"/>
                      </a:cubicBezTo>
                      <a:cubicBezTo>
                        <a:pt x="432197" y="182099"/>
                        <a:pt x="432197" y="182099"/>
                        <a:pt x="432197" y="182099"/>
                      </a:cubicBezTo>
                      <a:cubicBezTo>
                        <a:pt x="432197" y="182099"/>
                        <a:pt x="432197" y="182099"/>
                        <a:pt x="432197" y="182099"/>
                      </a:cubicBezTo>
                      <a:lnTo>
                        <a:pt x="432197" y="182099"/>
                      </a:lnTo>
                      <a:cubicBezTo>
                        <a:pt x="432197" y="182099"/>
                        <a:pt x="432197" y="182099"/>
                        <a:pt x="432197" y="182099"/>
                      </a:cubicBezTo>
                      <a:cubicBezTo>
                        <a:pt x="432197" y="182099"/>
                        <a:pt x="432197" y="182099"/>
                        <a:pt x="432197" y="182099"/>
                      </a:cubicBezTo>
                      <a:cubicBezTo>
                        <a:pt x="432197" y="182099"/>
                        <a:pt x="432197" y="182099"/>
                        <a:pt x="432197" y="182099"/>
                      </a:cubicBezTo>
                      <a:lnTo>
                        <a:pt x="447180" y="174031"/>
                      </a:lnTo>
                      <a:cubicBezTo>
                        <a:pt x="448332" y="174031"/>
                        <a:pt x="448332" y="172879"/>
                        <a:pt x="448332" y="172879"/>
                      </a:cubicBezTo>
                      <a:lnTo>
                        <a:pt x="448332" y="168268"/>
                      </a:lnTo>
                      <a:cubicBezTo>
                        <a:pt x="448332" y="168268"/>
                        <a:pt x="448332" y="169421"/>
                        <a:pt x="447180" y="169421"/>
                      </a:cubicBezTo>
                      <a:lnTo>
                        <a:pt x="534772" y="215522"/>
                      </a:lnTo>
                      <a:close/>
                      <a:moveTo>
                        <a:pt x="192471" y="58778"/>
                      </a:moveTo>
                      <a:lnTo>
                        <a:pt x="172879" y="69152"/>
                      </a:lnTo>
                      <a:lnTo>
                        <a:pt x="172879" y="73761"/>
                      </a:lnTo>
                      <a:lnTo>
                        <a:pt x="179794" y="70304"/>
                      </a:lnTo>
                      <a:lnTo>
                        <a:pt x="179794" y="74914"/>
                      </a:lnTo>
                      <a:cubicBezTo>
                        <a:pt x="179794" y="74914"/>
                        <a:pt x="179794" y="74914"/>
                        <a:pt x="179794" y="74914"/>
                      </a:cubicBezTo>
                      <a:cubicBezTo>
                        <a:pt x="179794" y="74914"/>
                        <a:pt x="179794" y="74914"/>
                        <a:pt x="179794" y="74914"/>
                      </a:cubicBezTo>
                      <a:cubicBezTo>
                        <a:pt x="179794" y="74914"/>
                        <a:pt x="179794" y="74914"/>
                        <a:pt x="179794" y="74914"/>
                      </a:cubicBezTo>
                      <a:cubicBezTo>
                        <a:pt x="179794" y="74914"/>
                        <a:pt x="179794" y="74914"/>
                        <a:pt x="179794" y="74914"/>
                      </a:cubicBezTo>
                      <a:cubicBezTo>
                        <a:pt x="179794" y="74914"/>
                        <a:pt x="179794" y="74914"/>
                        <a:pt x="179794" y="74914"/>
                      </a:cubicBezTo>
                      <a:lnTo>
                        <a:pt x="179794" y="74914"/>
                      </a:lnTo>
                      <a:cubicBezTo>
                        <a:pt x="179794" y="74914"/>
                        <a:pt x="179794" y="74914"/>
                        <a:pt x="179794" y="74914"/>
                      </a:cubicBezTo>
                      <a:cubicBezTo>
                        <a:pt x="179794" y="74914"/>
                        <a:pt x="179794" y="74914"/>
                        <a:pt x="179794" y="74914"/>
                      </a:cubicBezTo>
                      <a:cubicBezTo>
                        <a:pt x="179794" y="74914"/>
                        <a:pt x="179794" y="74914"/>
                        <a:pt x="179794" y="74914"/>
                      </a:cubicBezTo>
                      <a:lnTo>
                        <a:pt x="187861" y="79524"/>
                      </a:lnTo>
                      <a:cubicBezTo>
                        <a:pt x="187861" y="79524"/>
                        <a:pt x="187861" y="79524"/>
                        <a:pt x="187861" y="79524"/>
                      </a:cubicBezTo>
                      <a:lnTo>
                        <a:pt x="172879" y="87592"/>
                      </a:lnTo>
                      <a:cubicBezTo>
                        <a:pt x="172879" y="87592"/>
                        <a:pt x="171726" y="87592"/>
                        <a:pt x="171726" y="87592"/>
                      </a:cubicBezTo>
                      <a:lnTo>
                        <a:pt x="171726" y="87592"/>
                      </a:lnTo>
                      <a:cubicBezTo>
                        <a:pt x="171726" y="87592"/>
                        <a:pt x="170574" y="87592"/>
                        <a:pt x="170574" y="87592"/>
                      </a:cubicBezTo>
                      <a:lnTo>
                        <a:pt x="170574" y="87592"/>
                      </a:lnTo>
                      <a:cubicBezTo>
                        <a:pt x="170574" y="87592"/>
                        <a:pt x="169421" y="87592"/>
                        <a:pt x="169421" y="87592"/>
                      </a:cubicBezTo>
                      <a:cubicBezTo>
                        <a:pt x="169421" y="87592"/>
                        <a:pt x="169421" y="87592"/>
                        <a:pt x="169421" y="87592"/>
                      </a:cubicBezTo>
                      <a:cubicBezTo>
                        <a:pt x="169421" y="87592"/>
                        <a:pt x="168268" y="87592"/>
                        <a:pt x="168268" y="87592"/>
                      </a:cubicBezTo>
                      <a:lnTo>
                        <a:pt x="131388" y="66846"/>
                      </a:lnTo>
                      <a:cubicBezTo>
                        <a:pt x="131388" y="66846"/>
                        <a:pt x="130235" y="66846"/>
                        <a:pt x="130235" y="65694"/>
                      </a:cubicBezTo>
                      <a:cubicBezTo>
                        <a:pt x="130235" y="65694"/>
                        <a:pt x="130235" y="65694"/>
                        <a:pt x="130235" y="65694"/>
                      </a:cubicBezTo>
                      <a:cubicBezTo>
                        <a:pt x="130235" y="65694"/>
                        <a:pt x="130235" y="65694"/>
                        <a:pt x="130235" y="64541"/>
                      </a:cubicBezTo>
                      <a:lnTo>
                        <a:pt x="130235" y="69152"/>
                      </a:lnTo>
                      <a:lnTo>
                        <a:pt x="130235" y="69152"/>
                      </a:lnTo>
                      <a:lnTo>
                        <a:pt x="130235" y="69152"/>
                      </a:lnTo>
                      <a:cubicBezTo>
                        <a:pt x="130235" y="69152"/>
                        <a:pt x="130235" y="69152"/>
                        <a:pt x="130235" y="69152"/>
                      </a:cubicBezTo>
                      <a:cubicBezTo>
                        <a:pt x="130235" y="69152"/>
                        <a:pt x="130235" y="69152"/>
                        <a:pt x="130235" y="69152"/>
                      </a:cubicBezTo>
                      <a:cubicBezTo>
                        <a:pt x="130235" y="69152"/>
                        <a:pt x="130235" y="69152"/>
                        <a:pt x="130235" y="69152"/>
                      </a:cubicBezTo>
                      <a:cubicBezTo>
                        <a:pt x="130235" y="69152"/>
                        <a:pt x="130235" y="69152"/>
                        <a:pt x="130235" y="69152"/>
                      </a:cubicBezTo>
                      <a:cubicBezTo>
                        <a:pt x="130235" y="69152"/>
                        <a:pt x="130235" y="69152"/>
                        <a:pt x="130235" y="69152"/>
                      </a:cubicBezTo>
                      <a:cubicBezTo>
                        <a:pt x="130235" y="69152"/>
                        <a:pt x="130235" y="69152"/>
                        <a:pt x="130235" y="69152"/>
                      </a:cubicBezTo>
                      <a:cubicBezTo>
                        <a:pt x="130235" y="69152"/>
                        <a:pt x="130235" y="69152"/>
                        <a:pt x="130235" y="69152"/>
                      </a:cubicBezTo>
                      <a:lnTo>
                        <a:pt x="130235" y="69152"/>
                      </a:lnTo>
                      <a:lnTo>
                        <a:pt x="146370" y="78372"/>
                      </a:lnTo>
                      <a:cubicBezTo>
                        <a:pt x="146370" y="78372"/>
                        <a:pt x="146370" y="78372"/>
                        <a:pt x="146370" y="78372"/>
                      </a:cubicBezTo>
                      <a:lnTo>
                        <a:pt x="131388" y="86439"/>
                      </a:lnTo>
                      <a:cubicBezTo>
                        <a:pt x="131388" y="86439"/>
                        <a:pt x="130235" y="86439"/>
                        <a:pt x="130235" y="86439"/>
                      </a:cubicBezTo>
                      <a:cubicBezTo>
                        <a:pt x="130235" y="86439"/>
                        <a:pt x="130235" y="86439"/>
                        <a:pt x="130235" y="86439"/>
                      </a:cubicBezTo>
                      <a:cubicBezTo>
                        <a:pt x="130235" y="86439"/>
                        <a:pt x="129083" y="86439"/>
                        <a:pt x="129083" y="86439"/>
                      </a:cubicBezTo>
                      <a:lnTo>
                        <a:pt x="129083" y="86439"/>
                      </a:lnTo>
                      <a:cubicBezTo>
                        <a:pt x="129083" y="86439"/>
                        <a:pt x="127930" y="86439"/>
                        <a:pt x="127930" y="86439"/>
                      </a:cubicBezTo>
                      <a:cubicBezTo>
                        <a:pt x="127930" y="86439"/>
                        <a:pt x="127930" y="86439"/>
                        <a:pt x="127930" y="86439"/>
                      </a:cubicBezTo>
                      <a:cubicBezTo>
                        <a:pt x="127930" y="86439"/>
                        <a:pt x="126778" y="86439"/>
                        <a:pt x="126778" y="86439"/>
                      </a:cubicBezTo>
                      <a:lnTo>
                        <a:pt x="102575" y="72609"/>
                      </a:lnTo>
                      <a:cubicBezTo>
                        <a:pt x="102575" y="72609"/>
                        <a:pt x="101422" y="72609"/>
                        <a:pt x="101422" y="71457"/>
                      </a:cubicBezTo>
                      <a:cubicBezTo>
                        <a:pt x="101422" y="71457"/>
                        <a:pt x="101422" y="71457"/>
                        <a:pt x="101422" y="71457"/>
                      </a:cubicBezTo>
                      <a:cubicBezTo>
                        <a:pt x="101422" y="71457"/>
                        <a:pt x="101422" y="71457"/>
                        <a:pt x="101422" y="71457"/>
                      </a:cubicBezTo>
                      <a:lnTo>
                        <a:pt x="114100" y="64541"/>
                      </a:lnTo>
                      <a:cubicBezTo>
                        <a:pt x="115253" y="64541"/>
                        <a:pt x="115253" y="63389"/>
                        <a:pt x="115253" y="63389"/>
                      </a:cubicBezTo>
                      <a:lnTo>
                        <a:pt x="115253" y="59931"/>
                      </a:lnTo>
                      <a:lnTo>
                        <a:pt x="116405" y="59931"/>
                      </a:lnTo>
                      <a:cubicBezTo>
                        <a:pt x="116405" y="59931"/>
                        <a:pt x="116405" y="59931"/>
                        <a:pt x="117557" y="59931"/>
                      </a:cubicBezTo>
                      <a:cubicBezTo>
                        <a:pt x="117557" y="59931"/>
                        <a:pt x="117557" y="59931"/>
                        <a:pt x="117557" y="59931"/>
                      </a:cubicBezTo>
                      <a:cubicBezTo>
                        <a:pt x="117557" y="59931"/>
                        <a:pt x="117557" y="59931"/>
                        <a:pt x="117557" y="59931"/>
                      </a:cubicBezTo>
                      <a:cubicBezTo>
                        <a:pt x="117557" y="59931"/>
                        <a:pt x="117557" y="59931"/>
                        <a:pt x="117557" y="59931"/>
                      </a:cubicBezTo>
                      <a:cubicBezTo>
                        <a:pt x="117557" y="59931"/>
                        <a:pt x="117557" y="59931"/>
                        <a:pt x="117557" y="59931"/>
                      </a:cubicBezTo>
                      <a:cubicBezTo>
                        <a:pt x="117557" y="59931"/>
                        <a:pt x="117557" y="59931"/>
                        <a:pt x="117557" y="59931"/>
                      </a:cubicBezTo>
                      <a:lnTo>
                        <a:pt x="117557" y="59931"/>
                      </a:lnTo>
                      <a:cubicBezTo>
                        <a:pt x="117557" y="59931"/>
                        <a:pt x="117557" y="59931"/>
                        <a:pt x="117557" y="59931"/>
                      </a:cubicBezTo>
                      <a:cubicBezTo>
                        <a:pt x="117557" y="59931"/>
                        <a:pt x="117557" y="59931"/>
                        <a:pt x="117557" y="59931"/>
                      </a:cubicBezTo>
                      <a:cubicBezTo>
                        <a:pt x="117557" y="59931"/>
                        <a:pt x="117557" y="59931"/>
                        <a:pt x="117557" y="59931"/>
                      </a:cubicBezTo>
                      <a:lnTo>
                        <a:pt x="117557" y="59931"/>
                      </a:lnTo>
                      <a:lnTo>
                        <a:pt x="117557" y="59931"/>
                      </a:lnTo>
                      <a:cubicBezTo>
                        <a:pt x="117557" y="59931"/>
                        <a:pt x="117557" y="59931"/>
                        <a:pt x="117557" y="59931"/>
                      </a:cubicBezTo>
                      <a:cubicBezTo>
                        <a:pt x="117557" y="59931"/>
                        <a:pt x="117557" y="59931"/>
                        <a:pt x="117557" y="59931"/>
                      </a:cubicBezTo>
                      <a:cubicBezTo>
                        <a:pt x="117557" y="59931"/>
                        <a:pt x="117557" y="59931"/>
                        <a:pt x="117557" y="59931"/>
                      </a:cubicBezTo>
                      <a:lnTo>
                        <a:pt x="132540" y="51864"/>
                      </a:lnTo>
                      <a:cubicBezTo>
                        <a:pt x="133693" y="51864"/>
                        <a:pt x="133693" y="50711"/>
                        <a:pt x="133693" y="50711"/>
                      </a:cubicBezTo>
                      <a:lnTo>
                        <a:pt x="133693" y="47253"/>
                      </a:lnTo>
                      <a:lnTo>
                        <a:pt x="140608" y="50711"/>
                      </a:lnTo>
                      <a:cubicBezTo>
                        <a:pt x="140608" y="50711"/>
                        <a:pt x="140608" y="50711"/>
                        <a:pt x="141760" y="50711"/>
                      </a:cubicBezTo>
                      <a:cubicBezTo>
                        <a:pt x="141760" y="50711"/>
                        <a:pt x="141760" y="50711"/>
                        <a:pt x="141760" y="50711"/>
                      </a:cubicBezTo>
                      <a:cubicBezTo>
                        <a:pt x="141760" y="50711"/>
                        <a:pt x="141760" y="50711"/>
                        <a:pt x="141760" y="50711"/>
                      </a:cubicBezTo>
                      <a:cubicBezTo>
                        <a:pt x="141760" y="50711"/>
                        <a:pt x="141760" y="50711"/>
                        <a:pt x="141760" y="50711"/>
                      </a:cubicBezTo>
                      <a:cubicBezTo>
                        <a:pt x="141760" y="50711"/>
                        <a:pt x="141760" y="50711"/>
                        <a:pt x="142913" y="50711"/>
                      </a:cubicBezTo>
                      <a:cubicBezTo>
                        <a:pt x="142913" y="50711"/>
                        <a:pt x="142913" y="50711"/>
                        <a:pt x="142913" y="50711"/>
                      </a:cubicBezTo>
                      <a:lnTo>
                        <a:pt x="142913" y="50711"/>
                      </a:lnTo>
                      <a:lnTo>
                        <a:pt x="142913" y="50711"/>
                      </a:lnTo>
                      <a:lnTo>
                        <a:pt x="142913" y="50711"/>
                      </a:lnTo>
                      <a:cubicBezTo>
                        <a:pt x="142913" y="50711"/>
                        <a:pt x="142913" y="50711"/>
                        <a:pt x="142913" y="50711"/>
                      </a:cubicBezTo>
                      <a:cubicBezTo>
                        <a:pt x="142913" y="50711"/>
                        <a:pt x="142913" y="50711"/>
                        <a:pt x="142913" y="50711"/>
                      </a:cubicBezTo>
                      <a:cubicBezTo>
                        <a:pt x="142913" y="50711"/>
                        <a:pt x="142913" y="50711"/>
                        <a:pt x="142913" y="50711"/>
                      </a:cubicBezTo>
                      <a:cubicBezTo>
                        <a:pt x="142913" y="50711"/>
                        <a:pt x="142913" y="50711"/>
                        <a:pt x="142913" y="50711"/>
                      </a:cubicBezTo>
                      <a:lnTo>
                        <a:pt x="142913" y="50711"/>
                      </a:lnTo>
                      <a:cubicBezTo>
                        <a:pt x="142913" y="50711"/>
                        <a:pt x="142913" y="50711"/>
                        <a:pt x="142913" y="50711"/>
                      </a:cubicBezTo>
                      <a:cubicBezTo>
                        <a:pt x="142913" y="50711"/>
                        <a:pt x="142913" y="50711"/>
                        <a:pt x="142913" y="50711"/>
                      </a:cubicBezTo>
                      <a:cubicBezTo>
                        <a:pt x="142913" y="50711"/>
                        <a:pt x="142913" y="50711"/>
                        <a:pt x="142913" y="50711"/>
                      </a:cubicBezTo>
                      <a:lnTo>
                        <a:pt x="157896" y="42644"/>
                      </a:lnTo>
                      <a:cubicBezTo>
                        <a:pt x="159048" y="42644"/>
                        <a:pt x="159048" y="41491"/>
                        <a:pt x="159048" y="41491"/>
                      </a:cubicBezTo>
                      <a:lnTo>
                        <a:pt x="159048" y="38033"/>
                      </a:lnTo>
                      <a:lnTo>
                        <a:pt x="175184" y="47253"/>
                      </a:lnTo>
                      <a:cubicBezTo>
                        <a:pt x="175184" y="47253"/>
                        <a:pt x="175184" y="47253"/>
                        <a:pt x="176336" y="47253"/>
                      </a:cubicBezTo>
                      <a:cubicBezTo>
                        <a:pt x="176336" y="47253"/>
                        <a:pt x="176336" y="47253"/>
                        <a:pt x="176336" y="47253"/>
                      </a:cubicBezTo>
                      <a:cubicBezTo>
                        <a:pt x="176336" y="47253"/>
                        <a:pt x="176336" y="47253"/>
                        <a:pt x="176336" y="47253"/>
                      </a:cubicBezTo>
                      <a:cubicBezTo>
                        <a:pt x="176336" y="47253"/>
                        <a:pt x="176336" y="47253"/>
                        <a:pt x="176336" y="47253"/>
                      </a:cubicBezTo>
                      <a:cubicBezTo>
                        <a:pt x="176336" y="47253"/>
                        <a:pt x="176336" y="47253"/>
                        <a:pt x="176336" y="47253"/>
                      </a:cubicBezTo>
                      <a:cubicBezTo>
                        <a:pt x="176336" y="47253"/>
                        <a:pt x="176336" y="47253"/>
                        <a:pt x="176336" y="47253"/>
                      </a:cubicBezTo>
                      <a:lnTo>
                        <a:pt x="177489" y="47253"/>
                      </a:lnTo>
                      <a:cubicBezTo>
                        <a:pt x="177489" y="47253"/>
                        <a:pt x="177489" y="47253"/>
                        <a:pt x="177489" y="47253"/>
                      </a:cubicBezTo>
                      <a:cubicBezTo>
                        <a:pt x="177489" y="47253"/>
                        <a:pt x="177489" y="47253"/>
                        <a:pt x="177489" y="47253"/>
                      </a:cubicBezTo>
                      <a:cubicBezTo>
                        <a:pt x="177489" y="47253"/>
                        <a:pt x="177489" y="47253"/>
                        <a:pt x="177489" y="47253"/>
                      </a:cubicBezTo>
                      <a:lnTo>
                        <a:pt x="177489" y="47253"/>
                      </a:lnTo>
                      <a:cubicBezTo>
                        <a:pt x="177489" y="47253"/>
                        <a:pt x="177489" y="47253"/>
                        <a:pt x="177489" y="47253"/>
                      </a:cubicBezTo>
                      <a:cubicBezTo>
                        <a:pt x="177489" y="47253"/>
                        <a:pt x="177489" y="47253"/>
                        <a:pt x="177489" y="47253"/>
                      </a:cubicBezTo>
                      <a:cubicBezTo>
                        <a:pt x="177489" y="47253"/>
                        <a:pt x="177489" y="47253"/>
                        <a:pt x="178641" y="47253"/>
                      </a:cubicBezTo>
                      <a:lnTo>
                        <a:pt x="179794" y="46101"/>
                      </a:lnTo>
                      <a:lnTo>
                        <a:pt x="179794" y="49558"/>
                      </a:lnTo>
                      <a:lnTo>
                        <a:pt x="179794" y="49558"/>
                      </a:lnTo>
                      <a:cubicBezTo>
                        <a:pt x="179794" y="49558"/>
                        <a:pt x="179794" y="49558"/>
                        <a:pt x="179794" y="49558"/>
                      </a:cubicBezTo>
                      <a:cubicBezTo>
                        <a:pt x="179794" y="49558"/>
                        <a:pt x="179794" y="49558"/>
                        <a:pt x="179794" y="49558"/>
                      </a:cubicBezTo>
                      <a:cubicBezTo>
                        <a:pt x="179794" y="49558"/>
                        <a:pt x="179794" y="49558"/>
                        <a:pt x="179794" y="49558"/>
                      </a:cubicBezTo>
                      <a:cubicBezTo>
                        <a:pt x="179794" y="49558"/>
                        <a:pt x="179794" y="49558"/>
                        <a:pt x="179794" y="49558"/>
                      </a:cubicBezTo>
                      <a:lnTo>
                        <a:pt x="179794" y="49558"/>
                      </a:lnTo>
                      <a:lnTo>
                        <a:pt x="179794" y="49558"/>
                      </a:lnTo>
                      <a:cubicBezTo>
                        <a:pt x="179794" y="49558"/>
                        <a:pt x="179794" y="49558"/>
                        <a:pt x="179794" y="49558"/>
                      </a:cubicBezTo>
                      <a:cubicBezTo>
                        <a:pt x="179794" y="49558"/>
                        <a:pt x="179794" y="49558"/>
                        <a:pt x="179794" y="49558"/>
                      </a:cubicBezTo>
                      <a:cubicBezTo>
                        <a:pt x="179794" y="49558"/>
                        <a:pt x="179794" y="49558"/>
                        <a:pt x="179794" y="49558"/>
                      </a:cubicBezTo>
                      <a:lnTo>
                        <a:pt x="192471" y="58778"/>
                      </a:lnTo>
                      <a:cubicBezTo>
                        <a:pt x="192471" y="58778"/>
                        <a:pt x="192471" y="58778"/>
                        <a:pt x="192471" y="58778"/>
                      </a:cubicBezTo>
                      <a:close/>
                    </a:path>
                  </a:pathLst>
                </a:custGeom>
                <a:solidFill>
                  <a:srgbClr val="003480"/>
                </a:soli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986" name="Freeform: Shape 4985">
                  <a:extLst>
                    <a:ext uri="{FF2B5EF4-FFF2-40B4-BE49-F238E27FC236}">
                      <a16:creationId xmlns:a16="http://schemas.microsoft.com/office/drawing/2014/main" id="{05923DF4-E79A-1A78-9366-B93144D0B70A}"/>
                    </a:ext>
                  </a:extLst>
                </p:cNvPr>
                <p:cNvSpPr/>
                <p:nvPr/>
              </p:nvSpPr>
              <p:spPr>
                <a:xfrm>
                  <a:off x="9377816" y="9099660"/>
                  <a:ext cx="40338" cy="24202"/>
                </a:xfrm>
                <a:custGeom>
                  <a:avLst/>
                  <a:gdLst>
                    <a:gd name="connsiteX0" fmla="*/ 23051 w 40338"/>
                    <a:gd name="connsiteY0" fmla="*/ 4610 h 24202"/>
                    <a:gd name="connsiteX1" fmla="*/ 23051 w 40338"/>
                    <a:gd name="connsiteY1" fmla="*/ 4610 h 24202"/>
                    <a:gd name="connsiteX2" fmla="*/ 23051 w 40338"/>
                    <a:gd name="connsiteY2" fmla="*/ 4610 h 24202"/>
                    <a:gd name="connsiteX3" fmla="*/ 23051 w 40338"/>
                    <a:gd name="connsiteY3" fmla="*/ 4610 h 24202"/>
                    <a:gd name="connsiteX4" fmla="*/ 23051 w 40338"/>
                    <a:gd name="connsiteY4" fmla="*/ 4610 h 24202"/>
                    <a:gd name="connsiteX5" fmla="*/ 23051 w 40338"/>
                    <a:gd name="connsiteY5" fmla="*/ 4610 h 24202"/>
                    <a:gd name="connsiteX6" fmla="*/ 23051 w 40338"/>
                    <a:gd name="connsiteY6" fmla="*/ 4610 h 24202"/>
                    <a:gd name="connsiteX7" fmla="*/ 21898 w 40338"/>
                    <a:gd name="connsiteY7" fmla="*/ 3457 h 24202"/>
                    <a:gd name="connsiteX8" fmla="*/ 21898 w 40338"/>
                    <a:gd name="connsiteY8" fmla="*/ 3457 h 24202"/>
                    <a:gd name="connsiteX9" fmla="*/ 21898 w 40338"/>
                    <a:gd name="connsiteY9" fmla="*/ 3457 h 24202"/>
                    <a:gd name="connsiteX10" fmla="*/ 21898 w 40338"/>
                    <a:gd name="connsiteY10" fmla="*/ 0 h 24202"/>
                    <a:gd name="connsiteX11" fmla="*/ 0 w 40338"/>
                    <a:gd name="connsiteY11" fmla="*/ 11525 h 24202"/>
                    <a:gd name="connsiteX12" fmla="*/ 1153 w 40338"/>
                    <a:gd name="connsiteY12" fmla="*/ 12677 h 24202"/>
                    <a:gd name="connsiteX13" fmla="*/ 20745 w 40338"/>
                    <a:gd name="connsiteY13" fmla="*/ 24203 h 24202"/>
                    <a:gd name="connsiteX14" fmla="*/ 21898 w 40338"/>
                    <a:gd name="connsiteY14" fmla="*/ 24203 h 24202"/>
                    <a:gd name="connsiteX15" fmla="*/ 21898 w 40338"/>
                    <a:gd name="connsiteY15" fmla="*/ 24203 h 24202"/>
                    <a:gd name="connsiteX16" fmla="*/ 23051 w 40338"/>
                    <a:gd name="connsiteY16" fmla="*/ 24203 h 24202"/>
                    <a:gd name="connsiteX17" fmla="*/ 23051 w 40338"/>
                    <a:gd name="connsiteY17" fmla="*/ 24203 h 24202"/>
                    <a:gd name="connsiteX18" fmla="*/ 24203 w 40338"/>
                    <a:gd name="connsiteY18" fmla="*/ 24203 h 24202"/>
                    <a:gd name="connsiteX19" fmla="*/ 24203 w 40338"/>
                    <a:gd name="connsiteY19" fmla="*/ 24203 h 24202"/>
                    <a:gd name="connsiteX20" fmla="*/ 25355 w 40338"/>
                    <a:gd name="connsiteY20" fmla="*/ 24203 h 24202"/>
                    <a:gd name="connsiteX21" fmla="*/ 40338 w 40338"/>
                    <a:gd name="connsiteY21" fmla="*/ 16136 h 24202"/>
                    <a:gd name="connsiteX22" fmla="*/ 40338 w 40338"/>
                    <a:gd name="connsiteY22" fmla="*/ 16136 h 24202"/>
                    <a:gd name="connsiteX23" fmla="*/ 23051 w 40338"/>
                    <a:gd name="connsiteY23" fmla="*/ 4610 h 24202"/>
                    <a:gd name="connsiteX24" fmla="*/ 23051 w 40338"/>
                    <a:gd name="connsiteY24" fmla="*/ 4610 h 242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40338" h="24202">
                      <a:moveTo>
                        <a:pt x="23051" y="4610"/>
                      </a:moveTo>
                      <a:cubicBezTo>
                        <a:pt x="23051" y="4610"/>
                        <a:pt x="21898" y="4610"/>
                        <a:pt x="23051" y="4610"/>
                      </a:cubicBezTo>
                      <a:cubicBezTo>
                        <a:pt x="21898" y="4610"/>
                        <a:pt x="21898" y="4610"/>
                        <a:pt x="23051" y="4610"/>
                      </a:cubicBezTo>
                      <a:cubicBezTo>
                        <a:pt x="21898" y="4610"/>
                        <a:pt x="21898" y="4610"/>
                        <a:pt x="23051" y="4610"/>
                      </a:cubicBezTo>
                      <a:cubicBezTo>
                        <a:pt x="21898" y="3457"/>
                        <a:pt x="21898" y="3457"/>
                        <a:pt x="23051" y="4610"/>
                      </a:cubicBezTo>
                      <a:cubicBezTo>
                        <a:pt x="21898" y="3457"/>
                        <a:pt x="21898" y="3457"/>
                        <a:pt x="23051" y="4610"/>
                      </a:cubicBezTo>
                      <a:cubicBezTo>
                        <a:pt x="21898" y="3457"/>
                        <a:pt x="21898" y="3457"/>
                        <a:pt x="23051" y="4610"/>
                      </a:cubicBezTo>
                      <a:cubicBezTo>
                        <a:pt x="21898" y="3457"/>
                        <a:pt x="21898" y="3457"/>
                        <a:pt x="21898" y="3457"/>
                      </a:cubicBezTo>
                      <a:cubicBezTo>
                        <a:pt x="21898" y="3457"/>
                        <a:pt x="21898" y="3457"/>
                        <a:pt x="21898" y="3457"/>
                      </a:cubicBezTo>
                      <a:lnTo>
                        <a:pt x="21898" y="3457"/>
                      </a:lnTo>
                      <a:lnTo>
                        <a:pt x="21898" y="0"/>
                      </a:lnTo>
                      <a:lnTo>
                        <a:pt x="0" y="11525"/>
                      </a:lnTo>
                      <a:cubicBezTo>
                        <a:pt x="0" y="11525"/>
                        <a:pt x="0" y="11525"/>
                        <a:pt x="1153" y="12677"/>
                      </a:cubicBezTo>
                      <a:lnTo>
                        <a:pt x="20745" y="24203"/>
                      </a:lnTo>
                      <a:cubicBezTo>
                        <a:pt x="20745" y="24203"/>
                        <a:pt x="21898" y="24203"/>
                        <a:pt x="21898" y="24203"/>
                      </a:cubicBezTo>
                      <a:cubicBezTo>
                        <a:pt x="21898" y="24203"/>
                        <a:pt x="21898" y="24203"/>
                        <a:pt x="21898" y="24203"/>
                      </a:cubicBezTo>
                      <a:cubicBezTo>
                        <a:pt x="21898" y="24203"/>
                        <a:pt x="23051" y="24203"/>
                        <a:pt x="23051" y="24203"/>
                      </a:cubicBezTo>
                      <a:lnTo>
                        <a:pt x="23051" y="24203"/>
                      </a:lnTo>
                      <a:cubicBezTo>
                        <a:pt x="23051" y="24203"/>
                        <a:pt x="24203" y="24203"/>
                        <a:pt x="24203" y="24203"/>
                      </a:cubicBezTo>
                      <a:lnTo>
                        <a:pt x="24203" y="24203"/>
                      </a:lnTo>
                      <a:cubicBezTo>
                        <a:pt x="24203" y="24203"/>
                        <a:pt x="25355" y="24203"/>
                        <a:pt x="25355" y="24203"/>
                      </a:cubicBezTo>
                      <a:lnTo>
                        <a:pt x="40338" y="16136"/>
                      </a:lnTo>
                      <a:cubicBezTo>
                        <a:pt x="40338" y="16136"/>
                        <a:pt x="40338" y="16136"/>
                        <a:pt x="40338" y="16136"/>
                      </a:cubicBezTo>
                      <a:lnTo>
                        <a:pt x="23051" y="4610"/>
                      </a:lnTo>
                      <a:lnTo>
                        <a:pt x="23051" y="461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11708462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987" name="Freeform: Shape 4986">
                  <a:extLst>
                    <a:ext uri="{FF2B5EF4-FFF2-40B4-BE49-F238E27FC236}">
                      <a16:creationId xmlns:a16="http://schemas.microsoft.com/office/drawing/2014/main" id="{AA82136A-FD9F-B184-B293-2F2C0B803A14}"/>
                    </a:ext>
                  </a:extLst>
                </p:cNvPr>
                <p:cNvSpPr/>
                <p:nvPr/>
              </p:nvSpPr>
              <p:spPr>
                <a:xfrm>
                  <a:off x="9404323" y="9088134"/>
                  <a:ext cx="40338" cy="24202"/>
                </a:xfrm>
                <a:custGeom>
                  <a:avLst/>
                  <a:gdLst>
                    <a:gd name="connsiteX0" fmla="*/ 24203 w 40338"/>
                    <a:gd name="connsiteY0" fmla="*/ 6915 h 24202"/>
                    <a:gd name="connsiteX1" fmla="*/ 24203 w 40338"/>
                    <a:gd name="connsiteY1" fmla="*/ 6915 h 24202"/>
                    <a:gd name="connsiteX2" fmla="*/ 24203 w 40338"/>
                    <a:gd name="connsiteY2" fmla="*/ 6915 h 24202"/>
                    <a:gd name="connsiteX3" fmla="*/ 24203 w 40338"/>
                    <a:gd name="connsiteY3" fmla="*/ 6915 h 24202"/>
                    <a:gd name="connsiteX4" fmla="*/ 24203 w 40338"/>
                    <a:gd name="connsiteY4" fmla="*/ 6915 h 24202"/>
                    <a:gd name="connsiteX5" fmla="*/ 24203 w 40338"/>
                    <a:gd name="connsiteY5" fmla="*/ 6915 h 24202"/>
                    <a:gd name="connsiteX6" fmla="*/ 24203 w 40338"/>
                    <a:gd name="connsiteY6" fmla="*/ 6915 h 24202"/>
                    <a:gd name="connsiteX7" fmla="*/ 23051 w 40338"/>
                    <a:gd name="connsiteY7" fmla="*/ 5763 h 24202"/>
                    <a:gd name="connsiteX8" fmla="*/ 23051 w 40338"/>
                    <a:gd name="connsiteY8" fmla="*/ 5763 h 24202"/>
                    <a:gd name="connsiteX9" fmla="*/ 23051 w 40338"/>
                    <a:gd name="connsiteY9" fmla="*/ 5763 h 24202"/>
                    <a:gd name="connsiteX10" fmla="*/ 23051 w 40338"/>
                    <a:gd name="connsiteY10" fmla="*/ 2305 h 24202"/>
                    <a:gd name="connsiteX11" fmla="*/ 21898 w 40338"/>
                    <a:gd name="connsiteY11" fmla="*/ 3457 h 24202"/>
                    <a:gd name="connsiteX12" fmla="*/ 21898 w 40338"/>
                    <a:gd name="connsiteY12" fmla="*/ 3457 h 24202"/>
                    <a:gd name="connsiteX13" fmla="*/ 21898 w 40338"/>
                    <a:gd name="connsiteY13" fmla="*/ 3457 h 24202"/>
                    <a:gd name="connsiteX14" fmla="*/ 21898 w 40338"/>
                    <a:gd name="connsiteY14" fmla="*/ 3457 h 24202"/>
                    <a:gd name="connsiteX15" fmla="*/ 21898 w 40338"/>
                    <a:gd name="connsiteY15" fmla="*/ 3457 h 24202"/>
                    <a:gd name="connsiteX16" fmla="*/ 21898 w 40338"/>
                    <a:gd name="connsiteY16" fmla="*/ 3457 h 24202"/>
                    <a:gd name="connsiteX17" fmla="*/ 21898 w 40338"/>
                    <a:gd name="connsiteY17" fmla="*/ 3457 h 24202"/>
                    <a:gd name="connsiteX18" fmla="*/ 21898 w 40338"/>
                    <a:gd name="connsiteY18" fmla="*/ 3457 h 24202"/>
                    <a:gd name="connsiteX19" fmla="*/ 21898 w 40338"/>
                    <a:gd name="connsiteY19" fmla="*/ 3457 h 24202"/>
                    <a:gd name="connsiteX20" fmla="*/ 21898 w 40338"/>
                    <a:gd name="connsiteY20" fmla="*/ 3457 h 24202"/>
                    <a:gd name="connsiteX21" fmla="*/ 21898 w 40338"/>
                    <a:gd name="connsiteY21" fmla="*/ 3457 h 24202"/>
                    <a:gd name="connsiteX22" fmla="*/ 21898 w 40338"/>
                    <a:gd name="connsiteY22" fmla="*/ 3457 h 24202"/>
                    <a:gd name="connsiteX23" fmla="*/ 21898 w 40338"/>
                    <a:gd name="connsiteY23" fmla="*/ 3457 h 24202"/>
                    <a:gd name="connsiteX24" fmla="*/ 21898 w 40338"/>
                    <a:gd name="connsiteY24" fmla="*/ 3457 h 24202"/>
                    <a:gd name="connsiteX25" fmla="*/ 21898 w 40338"/>
                    <a:gd name="connsiteY25" fmla="*/ 3457 h 24202"/>
                    <a:gd name="connsiteX26" fmla="*/ 21898 w 40338"/>
                    <a:gd name="connsiteY26" fmla="*/ 3457 h 24202"/>
                    <a:gd name="connsiteX27" fmla="*/ 21898 w 40338"/>
                    <a:gd name="connsiteY27" fmla="*/ 3457 h 24202"/>
                    <a:gd name="connsiteX28" fmla="*/ 20746 w 40338"/>
                    <a:gd name="connsiteY28" fmla="*/ 3457 h 24202"/>
                    <a:gd name="connsiteX29" fmla="*/ 13830 w 40338"/>
                    <a:gd name="connsiteY29" fmla="*/ 0 h 24202"/>
                    <a:gd name="connsiteX30" fmla="*/ 13830 w 40338"/>
                    <a:gd name="connsiteY30" fmla="*/ 3457 h 24202"/>
                    <a:gd name="connsiteX31" fmla="*/ 12678 w 40338"/>
                    <a:gd name="connsiteY31" fmla="*/ 4610 h 24202"/>
                    <a:gd name="connsiteX32" fmla="*/ 0 w 40338"/>
                    <a:gd name="connsiteY32" fmla="*/ 11525 h 24202"/>
                    <a:gd name="connsiteX33" fmla="*/ 1153 w 40338"/>
                    <a:gd name="connsiteY33" fmla="*/ 12677 h 24202"/>
                    <a:gd name="connsiteX34" fmla="*/ 20746 w 40338"/>
                    <a:gd name="connsiteY34" fmla="*/ 24203 h 24202"/>
                    <a:gd name="connsiteX35" fmla="*/ 21898 w 40338"/>
                    <a:gd name="connsiteY35" fmla="*/ 24203 h 24202"/>
                    <a:gd name="connsiteX36" fmla="*/ 21898 w 40338"/>
                    <a:gd name="connsiteY36" fmla="*/ 24203 h 24202"/>
                    <a:gd name="connsiteX37" fmla="*/ 23051 w 40338"/>
                    <a:gd name="connsiteY37" fmla="*/ 24203 h 24202"/>
                    <a:gd name="connsiteX38" fmla="*/ 23051 w 40338"/>
                    <a:gd name="connsiteY38" fmla="*/ 24203 h 24202"/>
                    <a:gd name="connsiteX39" fmla="*/ 24203 w 40338"/>
                    <a:gd name="connsiteY39" fmla="*/ 24203 h 24202"/>
                    <a:gd name="connsiteX40" fmla="*/ 24203 w 40338"/>
                    <a:gd name="connsiteY40" fmla="*/ 24203 h 24202"/>
                    <a:gd name="connsiteX41" fmla="*/ 25356 w 40338"/>
                    <a:gd name="connsiteY41" fmla="*/ 24203 h 24202"/>
                    <a:gd name="connsiteX42" fmla="*/ 40338 w 40338"/>
                    <a:gd name="connsiteY42" fmla="*/ 16136 h 24202"/>
                    <a:gd name="connsiteX43" fmla="*/ 40338 w 40338"/>
                    <a:gd name="connsiteY43" fmla="*/ 16136 h 24202"/>
                    <a:gd name="connsiteX44" fmla="*/ 24203 w 40338"/>
                    <a:gd name="connsiteY44" fmla="*/ 6915 h 24202"/>
                    <a:gd name="connsiteX45" fmla="*/ 24203 w 40338"/>
                    <a:gd name="connsiteY45" fmla="*/ 6915 h 242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</a:cxnLst>
                  <a:rect l="l" t="t" r="r" b="b"/>
                  <a:pathLst>
                    <a:path w="40338" h="24202">
                      <a:moveTo>
                        <a:pt x="24203" y="6915"/>
                      </a:moveTo>
                      <a:cubicBezTo>
                        <a:pt x="24203" y="6915"/>
                        <a:pt x="24203" y="6915"/>
                        <a:pt x="24203" y="6915"/>
                      </a:cubicBezTo>
                      <a:cubicBezTo>
                        <a:pt x="23051" y="6915"/>
                        <a:pt x="23051" y="6915"/>
                        <a:pt x="24203" y="6915"/>
                      </a:cubicBezTo>
                      <a:cubicBezTo>
                        <a:pt x="23051" y="6915"/>
                        <a:pt x="23051" y="6915"/>
                        <a:pt x="24203" y="6915"/>
                      </a:cubicBezTo>
                      <a:cubicBezTo>
                        <a:pt x="23051" y="6915"/>
                        <a:pt x="23051" y="6915"/>
                        <a:pt x="24203" y="6915"/>
                      </a:cubicBezTo>
                      <a:cubicBezTo>
                        <a:pt x="23051" y="6915"/>
                        <a:pt x="23051" y="5763"/>
                        <a:pt x="24203" y="6915"/>
                      </a:cubicBezTo>
                      <a:cubicBezTo>
                        <a:pt x="23051" y="5763"/>
                        <a:pt x="23051" y="5763"/>
                        <a:pt x="24203" y="6915"/>
                      </a:cubicBezTo>
                      <a:cubicBezTo>
                        <a:pt x="23051" y="5763"/>
                        <a:pt x="23051" y="5763"/>
                        <a:pt x="23051" y="5763"/>
                      </a:cubicBezTo>
                      <a:cubicBezTo>
                        <a:pt x="23051" y="5763"/>
                        <a:pt x="23051" y="5763"/>
                        <a:pt x="23051" y="5763"/>
                      </a:cubicBezTo>
                      <a:lnTo>
                        <a:pt x="23051" y="5763"/>
                      </a:lnTo>
                      <a:lnTo>
                        <a:pt x="23051" y="2305"/>
                      </a:lnTo>
                      <a:lnTo>
                        <a:pt x="21898" y="3457"/>
                      </a:lnTo>
                      <a:cubicBezTo>
                        <a:pt x="21898" y="3457"/>
                        <a:pt x="21898" y="3457"/>
                        <a:pt x="21898" y="3457"/>
                      </a:cubicBezTo>
                      <a:cubicBezTo>
                        <a:pt x="21898" y="3457"/>
                        <a:pt x="21898" y="3457"/>
                        <a:pt x="21898" y="3457"/>
                      </a:cubicBezTo>
                      <a:cubicBezTo>
                        <a:pt x="21898" y="3457"/>
                        <a:pt x="21898" y="3457"/>
                        <a:pt x="21898" y="3457"/>
                      </a:cubicBezTo>
                      <a:lnTo>
                        <a:pt x="21898" y="3457"/>
                      </a:lnTo>
                      <a:cubicBezTo>
                        <a:pt x="21898" y="3457"/>
                        <a:pt x="21898" y="3457"/>
                        <a:pt x="21898" y="3457"/>
                      </a:cubicBezTo>
                      <a:cubicBezTo>
                        <a:pt x="21898" y="3457"/>
                        <a:pt x="21898" y="3457"/>
                        <a:pt x="21898" y="3457"/>
                      </a:cubicBezTo>
                      <a:cubicBezTo>
                        <a:pt x="21898" y="3457"/>
                        <a:pt x="21898" y="3457"/>
                        <a:pt x="21898" y="3457"/>
                      </a:cubicBezTo>
                      <a:cubicBezTo>
                        <a:pt x="21898" y="3457"/>
                        <a:pt x="21898" y="3457"/>
                        <a:pt x="21898" y="3457"/>
                      </a:cubicBezTo>
                      <a:cubicBezTo>
                        <a:pt x="21898" y="3457"/>
                        <a:pt x="21898" y="3457"/>
                        <a:pt x="21898" y="3457"/>
                      </a:cubicBezTo>
                      <a:lnTo>
                        <a:pt x="21898" y="3457"/>
                      </a:lnTo>
                      <a:cubicBezTo>
                        <a:pt x="21898" y="3457"/>
                        <a:pt x="21898" y="3457"/>
                        <a:pt x="21898" y="3457"/>
                      </a:cubicBezTo>
                      <a:cubicBezTo>
                        <a:pt x="21898" y="3457"/>
                        <a:pt x="21898" y="3457"/>
                        <a:pt x="21898" y="3457"/>
                      </a:cubicBezTo>
                      <a:cubicBezTo>
                        <a:pt x="21898" y="3457"/>
                        <a:pt x="21898" y="3457"/>
                        <a:pt x="21898" y="3457"/>
                      </a:cubicBezTo>
                      <a:cubicBezTo>
                        <a:pt x="21898" y="3457"/>
                        <a:pt x="21898" y="3457"/>
                        <a:pt x="21898" y="3457"/>
                      </a:cubicBezTo>
                      <a:cubicBezTo>
                        <a:pt x="21898" y="3457"/>
                        <a:pt x="21898" y="3457"/>
                        <a:pt x="21898" y="3457"/>
                      </a:cubicBezTo>
                      <a:cubicBezTo>
                        <a:pt x="21898" y="3457"/>
                        <a:pt x="21898" y="3457"/>
                        <a:pt x="21898" y="3457"/>
                      </a:cubicBezTo>
                      <a:cubicBezTo>
                        <a:pt x="21898" y="3457"/>
                        <a:pt x="20746" y="3457"/>
                        <a:pt x="20746" y="3457"/>
                      </a:cubicBezTo>
                      <a:lnTo>
                        <a:pt x="13830" y="0"/>
                      </a:lnTo>
                      <a:lnTo>
                        <a:pt x="13830" y="3457"/>
                      </a:lnTo>
                      <a:cubicBezTo>
                        <a:pt x="13830" y="3457"/>
                        <a:pt x="13830" y="4610"/>
                        <a:pt x="12678" y="4610"/>
                      </a:cubicBezTo>
                      <a:lnTo>
                        <a:pt x="0" y="11525"/>
                      </a:lnTo>
                      <a:cubicBezTo>
                        <a:pt x="0" y="11525"/>
                        <a:pt x="0" y="11525"/>
                        <a:pt x="1153" y="12677"/>
                      </a:cubicBezTo>
                      <a:lnTo>
                        <a:pt x="20746" y="24203"/>
                      </a:lnTo>
                      <a:cubicBezTo>
                        <a:pt x="20746" y="24203"/>
                        <a:pt x="21898" y="24203"/>
                        <a:pt x="21898" y="24203"/>
                      </a:cubicBezTo>
                      <a:cubicBezTo>
                        <a:pt x="21898" y="24203"/>
                        <a:pt x="21898" y="24203"/>
                        <a:pt x="21898" y="24203"/>
                      </a:cubicBezTo>
                      <a:cubicBezTo>
                        <a:pt x="21898" y="24203"/>
                        <a:pt x="23051" y="24203"/>
                        <a:pt x="23051" y="24203"/>
                      </a:cubicBezTo>
                      <a:lnTo>
                        <a:pt x="23051" y="24203"/>
                      </a:lnTo>
                      <a:cubicBezTo>
                        <a:pt x="23051" y="24203"/>
                        <a:pt x="24203" y="24203"/>
                        <a:pt x="24203" y="24203"/>
                      </a:cubicBezTo>
                      <a:lnTo>
                        <a:pt x="24203" y="24203"/>
                      </a:lnTo>
                      <a:cubicBezTo>
                        <a:pt x="24203" y="24203"/>
                        <a:pt x="25356" y="24203"/>
                        <a:pt x="25356" y="24203"/>
                      </a:cubicBezTo>
                      <a:lnTo>
                        <a:pt x="40338" y="16136"/>
                      </a:lnTo>
                      <a:cubicBezTo>
                        <a:pt x="40338" y="16136"/>
                        <a:pt x="40338" y="16136"/>
                        <a:pt x="40338" y="16136"/>
                      </a:cubicBezTo>
                      <a:lnTo>
                        <a:pt x="24203" y="6915"/>
                      </a:lnTo>
                      <a:cubicBezTo>
                        <a:pt x="24203" y="6915"/>
                        <a:pt x="24203" y="6915"/>
                        <a:pt x="24203" y="6915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11708461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988" name="Freeform: Shape 4987">
                  <a:extLst>
                    <a:ext uri="{FF2B5EF4-FFF2-40B4-BE49-F238E27FC236}">
                      <a16:creationId xmlns:a16="http://schemas.microsoft.com/office/drawing/2014/main" id="{C679A5AF-09D8-EF5D-A0E5-B1552A2104C3}"/>
                    </a:ext>
                  </a:extLst>
                </p:cNvPr>
                <p:cNvSpPr/>
                <p:nvPr/>
              </p:nvSpPr>
              <p:spPr>
                <a:xfrm>
                  <a:off x="9428527" y="9077761"/>
                  <a:ext cx="39185" cy="23050"/>
                </a:xfrm>
                <a:custGeom>
                  <a:avLst/>
                  <a:gdLst>
                    <a:gd name="connsiteX0" fmla="*/ 13830 w 39185"/>
                    <a:gd name="connsiteY0" fmla="*/ 3458 h 23050"/>
                    <a:gd name="connsiteX1" fmla="*/ 12678 w 39185"/>
                    <a:gd name="connsiteY1" fmla="*/ 4610 h 23050"/>
                    <a:gd name="connsiteX2" fmla="*/ 0 w 39185"/>
                    <a:gd name="connsiteY2" fmla="*/ 11525 h 23050"/>
                    <a:gd name="connsiteX3" fmla="*/ 0 w 39185"/>
                    <a:gd name="connsiteY3" fmla="*/ 11525 h 23050"/>
                    <a:gd name="connsiteX4" fmla="*/ 19593 w 39185"/>
                    <a:gd name="connsiteY4" fmla="*/ 23051 h 23050"/>
                    <a:gd name="connsiteX5" fmla="*/ 20745 w 39185"/>
                    <a:gd name="connsiteY5" fmla="*/ 23051 h 23050"/>
                    <a:gd name="connsiteX6" fmla="*/ 20745 w 39185"/>
                    <a:gd name="connsiteY6" fmla="*/ 23051 h 23050"/>
                    <a:gd name="connsiteX7" fmla="*/ 21898 w 39185"/>
                    <a:gd name="connsiteY7" fmla="*/ 23051 h 23050"/>
                    <a:gd name="connsiteX8" fmla="*/ 21898 w 39185"/>
                    <a:gd name="connsiteY8" fmla="*/ 23051 h 23050"/>
                    <a:gd name="connsiteX9" fmla="*/ 23051 w 39185"/>
                    <a:gd name="connsiteY9" fmla="*/ 23051 h 23050"/>
                    <a:gd name="connsiteX10" fmla="*/ 23051 w 39185"/>
                    <a:gd name="connsiteY10" fmla="*/ 23051 h 23050"/>
                    <a:gd name="connsiteX11" fmla="*/ 24203 w 39185"/>
                    <a:gd name="connsiteY11" fmla="*/ 23051 h 23050"/>
                    <a:gd name="connsiteX12" fmla="*/ 39186 w 39185"/>
                    <a:gd name="connsiteY12" fmla="*/ 14983 h 23050"/>
                    <a:gd name="connsiteX13" fmla="*/ 39186 w 39185"/>
                    <a:gd name="connsiteY13" fmla="*/ 14983 h 23050"/>
                    <a:gd name="connsiteX14" fmla="*/ 12678 w 39185"/>
                    <a:gd name="connsiteY14" fmla="*/ 0 h 23050"/>
                    <a:gd name="connsiteX15" fmla="*/ 13830 w 39185"/>
                    <a:gd name="connsiteY15" fmla="*/ 3458 h 23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9185" h="23050">
                      <a:moveTo>
                        <a:pt x="13830" y="3458"/>
                      </a:moveTo>
                      <a:cubicBezTo>
                        <a:pt x="13830" y="3458"/>
                        <a:pt x="13830" y="4610"/>
                        <a:pt x="12678" y="4610"/>
                      </a:cubicBezTo>
                      <a:lnTo>
                        <a:pt x="0" y="11525"/>
                      </a:lnTo>
                      <a:cubicBezTo>
                        <a:pt x="0" y="11525"/>
                        <a:pt x="0" y="11525"/>
                        <a:pt x="0" y="11525"/>
                      </a:cubicBezTo>
                      <a:lnTo>
                        <a:pt x="19593" y="23051"/>
                      </a:lnTo>
                      <a:cubicBezTo>
                        <a:pt x="19593" y="23051"/>
                        <a:pt x="20745" y="23051"/>
                        <a:pt x="20745" y="23051"/>
                      </a:cubicBezTo>
                      <a:cubicBezTo>
                        <a:pt x="20745" y="23051"/>
                        <a:pt x="20745" y="23051"/>
                        <a:pt x="20745" y="23051"/>
                      </a:cubicBezTo>
                      <a:cubicBezTo>
                        <a:pt x="20745" y="23051"/>
                        <a:pt x="21898" y="23051"/>
                        <a:pt x="21898" y="23051"/>
                      </a:cubicBezTo>
                      <a:lnTo>
                        <a:pt x="21898" y="23051"/>
                      </a:lnTo>
                      <a:cubicBezTo>
                        <a:pt x="21898" y="23051"/>
                        <a:pt x="23051" y="23051"/>
                        <a:pt x="23051" y="23051"/>
                      </a:cubicBezTo>
                      <a:lnTo>
                        <a:pt x="23051" y="23051"/>
                      </a:lnTo>
                      <a:cubicBezTo>
                        <a:pt x="23051" y="23051"/>
                        <a:pt x="24203" y="23051"/>
                        <a:pt x="24203" y="23051"/>
                      </a:cubicBezTo>
                      <a:lnTo>
                        <a:pt x="39186" y="14983"/>
                      </a:lnTo>
                      <a:cubicBezTo>
                        <a:pt x="39186" y="14983"/>
                        <a:pt x="39186" y="14983"/>
                        <a:pt x="39186" y="14983"/>
                      </a:cubicBezTo>
                      <a:lnTo>
                        <a:pt x="12678" y="0"/>
                      </a:lnTo>
                      <a:lnTo>
                        <a:pt x="13830" y="3458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11708456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989" name="Freeform: Shape 4988">
                  <a:extLst>
                    <a:ext uri="{FF2B5EF4-FFF2-40B4-BE49-F238E27FC236}">
                      <a16:creationId xmlns:a16="http://schemas.microsoft.com/office/drawing/2014/main" id="{4EE6B88B-D1CE-E8B6-83C5-36C430E1958C}"/>
                    </a:ext>
                  </a:extLst>
                </p:cNvPr>
                <p:cNvSpPr/>
                <p:nvPr/>
              </p:nvSpPr>
              <p:spPr>
                <a:xfrm>
                  <a:off x="9442357" y="9134235"/>
                  <a:ext cx="36240" cy="23050"/>
                </a:xfrm>
                <a:custGeom>
                  <a:avLst/>
                  <a:gdLst>
                    <a:gd name="connsiteX0" fmla="*/ 35728 w 36240"/>
                    <a:gd name="connsiteY0" fmla="*/ 12677 h 23050"/>
                    <a:gd name="connsiteX1" fmla="*/ 35728 w 36240"/>
                    <a:gd name="connsiteY1" fmla="*/ 12677 h 23050"/>
                    <a:gd name="connsiteX2" fmla="*/ 35728 w 36240"/>
                    <a:gd name="connsiteY2" fmla="*/ 12677 h 23050"/>
                    <a:gd name="connsiteX3" fmla="*/ 35728 w 36240"/>
                    <a:gd name="connsiteY3" fmla="*/ 9220 h 23050"/>
                    <a:gd name="connsiteX4" fmla="*/ 34576 w 36240"/>
                    <a:gd name="connsiteY4" fmla="*/ 10373 h 23050"/>
                    <a:gd name="connsiteX5" fmla="*/ 34576 w 36240"/>
                    <a:gd name="connsiteY5" fmla="*/ 10373 h 23050"/>
                    <a:gd name="connsiteX6" fmla="*/ 34576 w 36240"/>
                    <a:gd name="connsiteY6" fmla="*/ 10373 h 23050"/>
                    <a:gd name="connsiteX7" fmla="*/ 34576 w 36240"/>
                    <a:gd name="connsiteY7" fmla="*/ 10373 h 23050"/>
                    <a:gd name="connsiteX8" fmla="*/ 34576 w 36240"/>
                    <a:gd name="connsiteY8" fmla="*/ 10373 h 23050"/>
                    <a:gd name="connsiteX9" fmla="*/ 34576 w 36240"/>
                    <a:gd name="connsiteY9" fmla="*/ 10373 h 23050"/>
                    <a:gd name="connsiteX10" fmla="*/ 34576 w 36240"/>
                    <a:gd name="connsiteY10" fmla="*/ 10373 h 23050"/>
                    <a:gd name="connsiteX11" fmla="*/ 34576 w 36240"/>
                    <a:gd name="connsiteY11" fmla="*/ 10373 h 23050"/>
                    <a:gd name="connsiteX12" fmla="*/ 34576 w 36240"/>
                    <a:gd name="connsiteY12" fmla="*/ 10373 h 23050"/>
                    <a:gd name="connsiteX13" fmla="*/ 34576 w 36240"/>
                    <a:gd name="connsiteY13" fmla="*/ 10373 h 23050"/>
                    <a:gd name="connsiteX14" fmla="*/ 34576 w 36240"/>
                    <a:gd name="connsiteY14" fmla="*/ 10373 h 23050"/>
                    <a:gd name="connsiteX15" fmla="*/ 34576 w 36240"/>
                    <a:gd name="connsiteY15" fmla="*/ 10373 h 23050"/>
                    <a:gd name="connsiteX16" fmla="*/ 34576 w 36240"/>
                    <a:gd name="connsiteY16" fmla="*/ 10373 h 23050"/>
                    <a:gd name="connsiteX17" fmla="*/ 34576 w 36240"/>
                    <a:gd name="connsiteY17" fmla="*/ 10373 h 23050"/>
                    <a:gd name="connsiteX18" fmla="*/ 34576 w 36240"/>
                    <a:gd name="connsiteY18" fmla="*/ 10373 h 23050"/>
                    <a:gd name="connsiteX19" fmla="*/ 34576 w 36240"/>
                    <a:gd name="connsiteY19" fmla="*/ 10373 h 23050"/>
                    <a:gd name="connsiteX20" fmla="*/ 34576 w 36240"/>
                    <a:gd name="connsiteY20" fmla="*/ 10373 h 23050"/>
                    <a:gd name="connsiteX21" fmla="*/ 33423 w 36240"/>
                    <a:gd name="connsiteY21" fmla="*/ 10373 h 23050"/>
                    <a:gd name="connsiteX22" fmla="*/ 13830 w 36240"/>
                    <a:gd name="connsiteY22" fmla="*/ 0 h 23050"/>
                    <a:gd name="connsiteX23" fmla="*/ 13830 w 36240"/>
                    <a:gd name="connsiteY23" fmla="*/ 3457 h 23050"/>
                    <a:gd name="connsiteX24" fmla="*/ 12677 w 36240"/>
                    <a:gd name="connsiteY24" fmla="*/ 4610 h 23050"/>
                    <a:gd name="connsiteX25" fmla="*/ 0 w 36240"/>
                    <a:gd name="connsiteY25" fmla="*/ 11525 h 23050"/>
                    <a:gd name="connsiteX26" fmla="*/ 0 w 36240"/>
                    <a:gd name="connsiteY26" fmla="*/ 11525 h 23050"/>
                    <a:gd name="connsiteX27" fmla="*/ 0 w 36240"/>
                    <a:gd name="connsiteY27" fmla="*/ 11525 h 23050"/>
                    <a:gd name="connsiteX28" fmla="*/ 1152 w 36240"/>
                    <a:gd name="connsiteY28" fmla="*/ 12677 h 23050"/>
                    <a:gd name="connsiteX29" fmla="*/ 19593 w 36240"/>
                    <a:gd name="connsiteY29" fmla="*/ 23051 h 23050"/>
                    <a:gd name="connsiteX30" fmla="*/ 20745 w 36240"/>
                    <a:gd name="connsiteY30" fmla="*/ 23051 h 23050"/>
                    <a:gd name="connsiteX31" fmla="*/ 20745 w 36240"/>
                    <a:gd name="connsiteY31" fmla="*/ 23051 h 23050"/>
                    <a:gd name="connsiteX32" fmla="*/ 21898 w 36240"/>
                    <a:gd name="connsiteY32" fmla="*/ 23051 h 23050"/>
                    <a:gd name="connsiteX33" fmla="*/ 21898 w 36240"/>
                    <a:gd name="connsiteY33" fmla="*/ 23051 h 23050"/>
                    <a:gd name="connsiteX34" fmla="*/ 23051 w 36240"/>
                    <a:gd name="connsiteY34" fmla="*/ 23051 h 23050"/>
                    <a:gd name="connsiteX35" fmla="*/ 23051 w 36240"/>
                    <a:gd name="connsiteY35" fmla="*/ 23051 h 23050"/>
                    <a:gd name="connsiteX36" fmla="*/ 24203 w 36240"/>
                    <a:gd name="connsiteY36" fmla="*/ 23051 h 23050"/>
                    <a:gd name="connsiteX37" fmla="*/ 35728 w 36240"/>
                    <a:gd name="connsiteY37" fmla="*/ 12677 h 23050"/>
                    <a:gd name="connsiteX38" fmla="*/ 35728 w 36240"/>
                    <a:gd name="connsiteY38" fmla="*/ 12677 h 23050"/>
                    <a:gd name="connsiteX39" fmla="*/ 35728 w 36240"/>
                    <a:gd name="connsiteY39" fmla="*/ 12677 h 23050"/>
                    <a:gd name="connsiteX40" fmla="*/ 35728 w 36240"/>
                    <a:gd name="connsiteY40" fmla="*/ 12677 h 23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</a:cxnLst>
                  <a:rect l="l" t="t" r="r" b="b"/>
                  <a:pathLst>
                    <a:path w="36240" h="23050">
                      <a:moveTo>
                        <a:pt x="35728" y="12677"/>
                      </a:moveTo>
                      <a:cubicBezTo>
                        <a:pt x="35728" y="12677"/>
                        <a:pt x="35728" y="12677"/>
                        <a:pt x="35728" y="12677"/>
                      </a:cubicBezTo>
                      <a:lnTo>
                        <a:pt x="35728" y="12677"/>
                      </a:lnTo>
                      <a:lnTo>
                        <a:pt x="35728" y="9220"/>
                      </a:lnTo>
                      <a:lnTo>
                        <a:pt x="34576" y="10373"/>
                      </a:lnTo>
                      <a:cubicBezTo>
                        <a:pt x="34576" y="10373"/>
                        <a:pt x="34576" y="10373"/>
                        <a:pt x="34576" y="10373"/>
                      </a:cubicBezTo>
                      <a:cubicBezTo>
                        <a:pt x="34576" y="10373"/>
                        <a:pt x="34576" y="10373"/>
                        <a:pt x="34576" y="10373"/>
                      </a:cubicBezTo>
                      <a:cubicBezTo>
                        <a:pt x="34576" y="10373"/>
                        <a:pt x="34576" y="10373"/>
                        <a:pt x="34576" y="10373"/>
                      </a:cubicBezTo>
                      <a:lnTo>
                        <a:pt x="34576" y="10373"/>
                      </a:lnTo>
                      <a:cubicBezTo>
                        <a:pt x="34576" y="10373"/>
                        <a:pt x="34576" y="10373"/>
                        <a:pt x="34576" y="10373"/>
                      </a:cubicBezTo>
                      <a:cubicBezTo>
                        <a:pt x="34576" y="10373"/>
                        <a:pt x="34576" y="10373"/>
                        <a:pt x="34576" y="10373"/>
                      </a:cubicBezTo>
                      <a:cubicBezTo>
                        <a:pt x="34576" y="10373"/>
                        <a:pt x="34576" y="10373"/>
                        <a:pt x="34576" y="10373"/>
                      </a:cubicBezTo>
                      <a:cubicBezTo>
                        <a:pt x="34576" y="10373"/>
                        <a:pt x="34576" y="10373"/>
                        <a:pt x="34576" y="10373"/>
                      </a:cubicBezTo>
                      <a:cubicBezTo>
                        <a:pt x="34576" y="10373"/>
                        <a:pt x="34576" y="10373"/>
                        <a:pt x="34576" y="10373"/>
                      </a:cubicBezTo>
                      <a:lnTo>
                        <a:pt x="34576" y="10373"/>
                      </a:lnTo>
                      <a:cubicBezTo>
                        <a:pt x="34576" y="10373"/>
                        <a:pt x="34576" y="10373"/>
                        <a:pt x="34576" y="10373"/>
                      </a:cubicBezTo>
                      <a:cubicBezTo>
                        <a:pt x="34576" y="10373"/>
                        <a:pt x="34576" y="10373"/>
                        <a:pt x="34576" y="10373"/>
                      </a:cubicBezTo>
                      <a:cubicBezTo>
                        <a:pt x="34576" y="10373"/>
                        <a:pt x="34576" y="10373"/>
                        <a:pt x="34576" y="10373"/>
                      </a:cubicBezTo>
                      <a:cubicBezTo>
                        <a:pt x="34576" y="10373"/>
                        <a:pt x="34576" y="10373"/>
                        <a:pt x="34576" y="10373"/>
                      </a:cubicBezTo>
                      <a:cubicBezTo>
                        <a:pt x="34576" y="10373"/>
                        <a:pt x="34576" y="10373"/>
                        <a:pt x="34576" y="10373"/>
                      </a:cubicBezTo>
                      <a:cubicBezTo>
                        <a:pt x="34576" y="10373"/>
                        <a:pt x="34576" y="10373"/>
                        <a:pt x="34576" y="10373"/>
                      </a:cubicBezTo>
                      <a:cubicBezTo>
                        <a:pt x="34576" y="10373"/>
                        <a:pt x="34576" y="10373"/>
                        <a:pt x="33423" y="10373"/>
                      </a:cubicBezTo>
                      <a:lnTo>
                        <a:pt x="13830" y="0"/>
                      </a:lnTo>
                      <a:lnTo>
                        <a:pt x="13830" y="3457"/>
                      </a:lnTo>
                      <a:cubicBezTo>
                        <a:pt x="13830" y="3457"/>
                        <a:pt x="13830" y="4610"/>
                        <a:pt x="12677" y="4610"/>
                      </a:cubicBezTo>
                      <a:lnTo>
                        <a:pt x="0" y="11525"/>
                      </a:lnTo>
                      <a:cubicBezTo>
                        <a:pt x="0" y="11525"/>
                        <a:pt x="0" y="11525"/>
                        <a:pt x="0" y="11525"/>
                      </a:cubicBezTo>
                      <a:lnTo>
                        <a:pt x="0" y="11525"/>
                      </a:lnTo>
                      <a:cubicBezTo>
                        <a:pt x="0" y="11525"/>
                        <a:pt x="0" y="11525"/>
                        <a:pt x="1152" y="12677"/>
                      </a:cubicBezTo>
                      <a:lnTo>
                        <a:pt x="19593" y="23051"/>
                      </a:lnTo>
                      <a:cubicBezTo>
                        <a:pt x="19593" y="23051"/>
                        <a:pt x="20745" y="23051"/>
                        <a:pt x="20745" y="23051"/>
                      </a:cubicBezTo>
                      <a:cubicBezTo>
                        <a:pt x="20745" y="23051"/>
                        <a:pt x="20745" y="23051"/>
                        <a:pt x="20745" y="23051"/>
                      </a:cubicBezTo>
                      <a:cubicBezTo>
                        <a:pt x="20745" y="23051"/>
                        <a:pt x="21898" y="23051"/>
                        <a:pt x="21898" y="23051"/>
                      </a:cubicBezTo>
                      <a:lnTo>
                        <a:pt x="21898" y="23051"/>
                      </a:lnTo>
                      <a:cubicBezTo>
                        <a:pt x="21898" y="23051"/>
                        <a:pt x="23051" y="23051"/>
                        <a:pt x="23051" y="23051"/>
                      </a:cubicBezTo>
                      <a:lnTo>
                        <a:pt x="23051" y="23051"/>
                      </a:lnTo>
                      <a:cubicBezTo>
                        <a:pt x="23051" y="23051"/>
                        <a:pt x="24203" y="23051"/>
                        <a:pt x="24203" y="23051"/>
                      </a:cubicBezTo>
                      <a:lnTo>
                        <a:pt x="35728" y="12677"/>
                      </a:lnTo>
                      <a:cubicBezTo>
                        <a:pt x="35728" y="13830"/>
                        <a:pt x="35728" y="12677"/>
                        <a:pt x="35728" y="12677"/>
                      </a:cubicBezTo>
                      <a:cubicBezTo>
                        <a:pt x="36881" y="12677"/>
                        <a:pt x="35728" y="12677"/>
                        <a:pt x="35728" y="12677"/>
                      </a:cubicBezTo>
                      <a:cubicBezTo>
                        <a:pt x="35728" y="12677"/>
                        <a:pt x="35728" y="12677"/>
                        <a:pt x="35728" y="1267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11708461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990" name="Freeform: Shape 4989">
                  <a:extLst>
                    <a:ext uri="{FF2B5EF4-FFF2-40B4-BE49-F238E27FC236}">
                      <a16:creationId xmlns:a16="http://schemas.microsoft.com/office/drawing/2014/main" id="{90CB4329-87F6-BB12-AAD0-C2ABB012309E}"/>
                    </a:ext>
                  </a:extLst>
                </p:cNvPr>
                <p:cNvSpPr/>
                <p:nvPr/>
              </p:nvSpPr>
              <p:spPr>
                <a:xfrm>
                  <a:off x="9464255" y="9169963"/>
                  <a:ext cx="40338" cy="23050"/>
                </a:xfrm>
                <a:custGeom>
                  <a:avLst/>
                  <a:gdLst>
                    <a:gd name="connsiteX0" fmla="*/ 27661 w 40338"/>
                    <a:gd name="connsiteY0" fmla="*/ 9221 h 23050"/>
                    <a:gd name="connsiteX1" fmla="*/ 27661 w 40338"/>
                    <a:gd name="connsiteY1" fmla="*/ 9221 h 23050"/>
                    <a:gd name="connsiteX2" fmla="*/ 27661 w 40338"/>
                    <a:gd name="connsiteY2" fmla="*/ 9221 h 23050"/>
                    <a:gd name="connsiteX3" fmla="*/ 27661 w 40338"/>
                    <a:gd name="connsiteY3" fmla="*/ 9221 h 23050"/>
                    <a:gd name="connsiteX4" fmla="*/ 27661 w 40338"/>
                    <a:gd name="connsiteY4" fmla="*/ 9221 h 23050"/>
                    <a:gd name="connsiteX5" fmla="*/ 27661 w 40338"/>
                    <a:gd name="connsiteY5" fmla="*/ 9221 h 23050"/>
                    <a:gd name="connsiteX6" fmla="*/ 27661 w 40338"/>
                    <a:gd name="connsiteY6" fmla="*/ 9221 h 23050"/>
                    <a:gd name="connsiteX7" fmla="*/ 26508 w 40338"/>
                    <a:gd name="connsiteY7" fmla="*/ 8068 h 23050"/>
                    <a:gd name="connsiteX8" fmla="*/ 26508 w 40338"/>
                    <a:gd name="connsiteY8" fmla="*/ 8068 h 23050"/>
                    <a:gd name="connsiteX9" fmla="*/ 26508 w 40338"/>
                    <a:gd name="connsiteY9" fmla="*/ 8068 h 23050"/>
                    <a:gd name="connsiteX10" fmla="*/ 26508 w 40338"/>
                    <a:gd name="connsiteY10" fmla="*/ 4610 h 23050"/>
                    <a:gd name="connsiteX11" fmla="*/ 25355 w 40338"/>
                    <a:gd name="connsiteY11" fmla="*/ 5763 h 23050"/>
                    <a:gd name="connsiteX12" fmla="*/ 25355 w 40338"/>
                    <a:gd name="connsiteY12" fmla="*/ 5763 h 23050"/>
                    <a:gd name="connsiteX13" fmla="*/ 25355 w 40338"/>
                    <a:gd name="connsiteY13" fmla="*/ 5763 h 23050"/>
                    <a:gd name="connsiteX14" fmla="*/ 25355 w 40338"/>
                    <a:gd name="connsiteY14" fmla="*/ 5763 h 23050"/>
                    <a:gd name="connsiteX15" fmla="*/ 25355 w 40338"/>
                    <a:gd name="connsiteY15" fmla="*/ 5763 h 23050"/>
                    <a:gd name="connsiteX16" fmla="*/ 25355 w 40338"/>
                    <a:gd name="connsiteY16" fmla="*/ 5763 h 23050"/>
                    <a:gd name="connsiteX17" fmla="*/ 25355 w 40338"/>
                    <a:gd name="connsiteY17" fmla="*/ 5763 h 23050"/>
                    <a:gd name="connsiteX18" fmla="*/ 25355 w 40338"/>
                    <a:gd name="connsiteY18" fmla="*/ 5763 h 23050"/>
                    <a:gd name="connsiteX19" fmla="*/ 25355 w 40338"/>
                    <a:gd name="connsiteY19" fmla="*/ 5763 h 23050"/>
                    <a:gd name="connsiteX20" fmla="*/ 25355 w 40338"/>
                    <a:gd name="connsiteY20" fmla="*/ 5763 h 23050"/>
                    <a:gd name="connsiteX21" fmla="*/ 25355 w 40338"/>
                    <a:gd name="connsiteY21" fmla="*/ 5763 h 23050"/>
                    <a:gd name="connsiteX22" fmla="*/ 25355 w 40338"/>
                    <a:gd name="connsiteY22" fmla="*/ 5763 h 23050"/>
                    <a:gd name="connsiteX23" fmla="*/ 25355 w 40338"/>
                    <a:gd name="connsiteY23" fmla="*/ 5763 h 23050"/>
                    <a:gd name="connsiteX24" fmla="*/ 25355 w 40338"/>
                    <a:gd name="connsiteY24" fmla="*/ 5763 h 23050"/>
                    <a:gd name="connsiteX25" fmla="*/ 25355 w 40338"/>
                    <a:gd name="connsiteY25" fmla="*/ 5763 h 23050"/>
                    <a:gd name="connsiteX26" fmla="*/ 25355 w 40338"/>
                    <a:gd name="connsiteY26" fmla="*/ 5763 h 23050"/>
                    <a:gd name="connsiteX27" fmla="*/ 25355 w 40338"/>
                    <a:gd name="connsiteY27" fmla="*/ 5763 h 23050"/>
                    <a:gd name="connsiteX28" fmla="*/ 24203 w 40338"/>
                    <a:gd name="connsiteY28" fmla="*/ 5763 h 23050"/>
                    <a:gd name="connsiteX29" fmla="*/ 13830 w 40338"/>
                    <a:gd name="connsiteY29" fmla="*/ 0 h 23050"/>
                    <a:gd name="connsiteX30" fmla="*/ 13830 w 40338"/>
                    <a:gd name="connsiteY30" fmla="*/ 3458 h 23050"/>
                    <a:gd name="connsiteX31" fmla="*/ 12678 w 40338"/>
                    <a:gd name="connsiteY31" fmla="*/ 4610 h 23050"/>
                    <a:gd name="connsiteX32" fmla="*/ 0 w 40338"/>
                    <a:gd name="connsiteY32" fmla="*/ 11525 h 23050"/>
                    <a:gd name="connsiteX33" fmla="*/ 1153 w 40338"/>
                    <a:gd name="connsiteY33" fmla="*/ 12678 h 23050"/>
                    <a:gd name="connsiteX34" fmla="*/ 19593 w 40338"/>
                    <a:gd name="connsiteY34" fmla="*/ 23051 h 23050"/>
                    <a:gd name="connsiteX35" fmla="*/ 20745 w 40338"/>
                    <a:gd name="connsiteY35" fmla="*/ 23051 h 23050"/>
                    <a:gd name="connsiteX36" fmla="*/ 20745 w 40338"/>
                    <a:gd name="connsiteY36" fmla="*/ 23051 h 23050"/>
                    <a:gd name="connsiteX37" fmla="*/ 21898 w 40338"/>
                    <a:gd name="connsiteY37" fmla="*/ 23051 h 23050"/>
                    <a:gd name="connsiteX38" fmla="*/ 21898 w 40338"/>
                    <a:gd name="connsiteY38" fmla="*/ 23051 h 23050"/>
                    <a:gd name="connsiteX39" fmla="*/ 23051 w 40338"/>
                    <a:gd name="connsiteY39" fmla="*/ 23051 h 23050"/>
                    <a:gd name="connsiteX40" fmla="*/ 23051 w 40338"/>
                    <a:gd name="connsiteY40" fmla="*/ 23051 h 23050"/>
                    <a:gd name="connsiteX41" fmla="*/ 24203 w 40338"/>
                    <a:gd name="connsiteY41" fmla="*/ 23051 h 23050"/>
                    <a:gd name="connsiteX42" fmla="*/ 39186 w 40338"/>
                    <a:gd name="connsiteY42" fmla="*/ 14983 h 23050"/>
                    <a:gd name="connsiteX43" fmla="*/ 40338 w 40338"/>
                    <a:gd name="connsiteY43" fmla="*/ 14983 h 23050"/>
                    <a:gd name="connsiteX44" fmla="*/ 27661 w 40338"/>
                    <a:gd name="connsiteY44" fmla="*/ 9221 h 23050"/>
                    <a:gd name="connsiteX45" fmla="*/ 27661 w 40338"/>
                    <a:gd name="connsiteY45" fmla="*/ 9221 h 23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</a:cxnLst>
                  <a:rect l="l" t="t" r="r" b="b"/>
                  <a:pathLst>
                    <a:path w="40338" h="23050">
                      <a:moveTo>
                        <a:pt x="27661" y="9221"/>
                      </a:moveTo>
                      <a:cubicBezTo>
                        <a:pt x="27661" y="9221"/>
                        <a:pt x="27661" y="9221"/>
                        <a:pt x="27661" y="9221"/>
                      </a:cubicBezTo>
                      <a:cubicBezTo>
                        <a:pt x="27661" y="9221"/>
                        <a:pt x="27661" y="9221"/>
                        <a:pt x="27661" y="9221"/>
                      </a:cubicBezTo>
                      <a:cubicBezTo>
                        <a:pt x="27661" y="9221"/>
                        <a:pt x="27661" y="9221"/>
                        <a:pt x="27661" y="9221"/>
                      </a:cubicBezTo>
                      <a:cubicBezTo>
                        <a:pt x="27661" y="9221"/>
                        <a:pt x="27661" y="9221"/>
                        <a:pt x="27661" y="9221"/>
                      </a:cubicBezTo>
                      <a:cubicBezTo>
                        <a:pt x="27661" y="9221"/>
                        <a:pt x="27661" y="9221"/>
                        <a:pt x="27661" y="9221"/>
                      </a:cubicBezTo>
                      <a:cubicBezTo>
                        <a:pt x="27661" y="9221"/>
                        <a:pt x="27661" y="8068"/>
                        <a:pt x="27661" y="9221"/>
                      </a:cubicBezTo>
                      <a:cubicBezTo>
                        <a:pt x="26508" y="8068"/>
                        <a:pt x="26508" y="8068"/>
                        <a:pt x="26508" y="8068"/>
                      </a:cubicBezTo>
                      <a:cubicBezTo>
                        <a:pt x="26508" y="8068"/>
                        <a:pt x="26508" y="8068"/>
                        <a:pt x="26508" y="8068"/>
                      </a:cubicBezTo>
                      <a:lnTo>
                        <a:pt x="26508" y="8068"/>
                      </a:lnTo>
                      <a:lnTo>
                        <a:pt x="26508" y="4610"/>
                      </a:lnTo>
                      <a:lnTo>
                        <a:pt x="25355" y="5763"/>
                      </a:lnTo>
                      <a:cubicBezTo>
                        <a:pt x="25355" y="5763"/>
                        <a:pt x="25355" y="5763"/>
                        <a:pt x="25355" y="5763"/>
                      </a:cubicBezTo>
                      <a:cubicBezTo>
                        <a:pt x="25355" y="5763"/>
                        <a:pt x="25355" y="5763"/>
                        <a:pt x="25355" y="5763"/>
                      </a:cubicBezTo>
                      <a:cubicBezTo>
                        <a:pt x="25355" y="5763"/>
                        <a:pt x="25355" y="5763"/>
                        <a:pt x="25355" y="5763"/>
                      </a:cubicBezTo>
                      <a:lnTo>
                        <a:pt x="25355" y="5763"/>
                      </a:lnTo>
                      <a:cubicBezTo>
                        <a:pt x="25355" y="5763"/>
                        <a:pt x="25355" y="5763"/>
                        <a:pt x="25355" y="5763"/>
                      </a:cubicBezTo>
                      <a:cubicBezTo>
                        <a:pt x="25355" y="5763"/>
                        <a:pt x="25355" y="5763"/>
                        <a:pt x="25355" y="5763"/>
                      </a:cubicBezTo>
                      <a:cubicBezTo>
                        <a:pt x="25355" y="5763"/>
                        <a:pt x="25355" y="5763"/>
                        <a:pt x="25355" y="5763"/>
                      </a:cubicBezTo>
                      <a:cubicBezTo>
                        <a:pt x="25355" y="5763"/>
                        <a:pt x="25355" y="5763"/>
                        <a:pt x="25355" y="5763"/>
                      </a:cubicBezTo>
                      <a:cubicBezTo>
                        <a:pt x="25355" y="5763"/>
                        <a:pt x="25355" y="5763"/>
                        <a:pt x="25355" y="5763"/>
                      </a:cubicBezTo>
                      <a:lnTo>
                        <a:pt x="25355" y="5763"/>
                      </a:lnTo>
                      <a:cubicBezTo>
                        <a:pt x="25355" y="5763"/>
                        <a:pt x="25355" y="5763"/>
                        <a:pt x="25355" y="5763"/>
                      </a:cubicBezTo>
                      <a:cubicBezTo>
                        <a:pt x="25355" y="5763"/>
                        <a:pt x="25355" y="5763"/>
                        <a:pt x="25355" y="5763"/>
                      </a:cubicBezTo>
                      <a:cubicBezTo>
                        <a:pt x="25355" y="5763"/>
                        <a:pt x="25355" y="5763"/>
                        <a:pt x="25355" y="5763"/>
                      </a:cubicBezTo>
                      <a:lnTo>
                        <a:pt x="25355" y="5763"/>
                      </a:lnTo>
                      <a:cubicBezTo>
                        <a:pt x="25355" y="5763"/>
                        <a:pt x="25355" y="5763"/>
                        <a:pt x="25355" y="5763"/>
                      </a:cubicBezTo>
                      <a:cubicBezTo>
                        <a:pt x="25355" y="5763"/>
                        <a:pt x="25355" y="5763"/>
                        <a:pt x="25355" y="5763"/>
                      </a:cubicBezTo>
                      <a:cubicBezTo>
                        <a:pt x="25355" y="5763"/>
                        <a:pt x="25355" y="5763"/>
                        <a:pt x="24203" y="5763"/>
                      </a:cubicBezTo>
                      <a:lnTo>
                        <a:pt x="13830" y="0"/>
                      </a:lnTo>
                      <a:lnTo>
                        <a:pt x="13830" y="3458"/>
                      </a:lnTo>
                      <a:cubicBezTo>
                        <a:pt x="13830" y="3458"/>
                        <a:pt x="13830" y="4610"/>
                        <a:pt x="12678" y="4610"/>
                      </a:cubicBezTo>
                      <a:lnTo>
                        <a:pt x="0" y="11525"/>
                      </a:lnTo>
                      <a:cubicBezTo>
                        <a:pt x="0" y="11525"/>
                        <a:pt x="0" y="11525"/>
                        <a:pt x="1153" y="12678"/>
                      </a:cubicBezTo>
                      <a:lnTo>
                        <a:pt x="19593" y="23051"/>
                      </a:lnTo>
                      <a:cubicBezTo>
                        <a:pt x="19593" y="23051"/>
                        <a:pt x="20745" y="23051"/>
                        <a:pt x="20745" y="23051"/>
                      </a:cubicBezTo>
                      <a:cubicBezTo>
                        <a:pt x="20745" y="23051"/>
                        <a:pt x="20745" y="23051"/>
                        <a:pt x="20745" y="23051"/>
                      </a:cubicBezTo>
                      <a:cubicBezTo>
                        <a:pt x="20745" y="23051"/>
                        <a:pt x="21898" y="23051"/>
                        <a:pt x="21898" y="23051"/>
                      </a:cubicBezTo>
                      <a:lnTo>
                        <a:pt x="21898" y="23051"/>
                      </a:lnTo>
                      <a:cubicBezTo>
                        <a:pt x="21898" y="23051"/>
                        <a:pt x="23051" y="23051"/>
                        <a:pt x="23051" y="23051"/>
                      </a:cubicBezTo>
                      <a:cubicBezTo>
                        <a:pt x="23051" y="23051"/>
                        <a:pt x="23051" y="23051"/>
                        <a:pt x="23051" y="23051"/>
                      </a:cubicBezTo>
                      <a:cubicBezTo>
                        <a:pt x="23051" y="23051"/>
                        <a:pt x="24203" y="23051"/>
                        <a:pt x="24203" y="23051"/>
                      </a:cubicBezTo>
                      <a:lnTo>
                        <a:pt x="39186" y="14983"/>
                      </a:lnTo>
                      <a:cubicBezTo>
                        <a:pt x="39186" y="14983"/>
                        <a:pt x="39186" y="14983"/>
                        <a:pt x="40338" y="14983"/>
                      </a:cubicBezTo>
                      <a:lnTo>
                        <a:pt x="27661" y="9221"/>
                      </a:lnTo>
                      <a:lnTo>
                        <a:pt x="27661" y="922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11708460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991" name="Freeform: Shape 4990">
                  <a:extLst>
                    <a:ext uri="{FF2B5EF4-FFF2-40B4-BE49-F238E27FC236}">
                      <a16:creationId xmlns:a16="http://schemas.microsoft.com/office/drawing/2014/main" id="{B8DE93E1-916F-5F61-E82B-335472C4AFD7}"/>
                    </a:ext>
                  </a:extLst>
                </p:cNvPr>
                <p:cNvSpPr/>
                <p:nvPr/>
              </p:nvSpPr>
              <p:spPr>
                <a:xfrm>
                  <a:off x="9490763" y="9184947"/>
                  <a:ext cx="40338" cy="23050"/>
                </a:xfrm>
                <a:custGeom>
                  <a:avLst/>
                  <a:gdLst>
                    <a:gd name="connsiteX0" fmla="*/ 27661 w 40338"/>
                    <a:gd name="connsiteY0" fmla="*/ 9220 h 23050"/>
                    <a:gd name="connsiteX1" fmla="*/ 27661 w 40338"/>
                    <a:gd name="connsiteY1" fmla="*/ 9220 h 23050"/>
                    <a:gd name="connsiteX2" fmla="*/ 27661 w 40338"/>
                    <a:gd name="connsiteY2" fmla="*/ 9220 h 23050"/>
                    <a:gd name="connsiteX3" fmla="*/ 27661 w 40338"/>
                    <a:gd name="connsiteY3" fmla="*/ 9220 h 23050"/>
                    <a:gd name="connsiteX4" fmla="*/ 27661 w 40338"/>
                    <a:gd name="connsiteY4" fmla="*/ 9220 h 23050"/>
                    <a:gd name="connsiteX5" fmla="*/ 27661 w 40338"/>
                    <a:gd name="connsiteY5" fmla="*/ 9220 h 23050"/>
                    <a:gd name="connsiteX6" fmla="*/ 27661 w 40338"/>
                    <a:gd name="connsiteY6" fmla="*/ 9220 h 23050"/>
                    <a:gd name="connsiteX7" fmla="*/ 26508 w 40338"/>
                    <a:gd name="connsiteY7" fmla="*/ 8067 h 23050"/>
                    <a:gd name="connsiteX8" fmla="*/ 26508 w 40338"/>
                    <a:gd name="connsiteY8" fmla="*/ 8067 h 23050"/>
                    <a:gd name="connsiteX9" fmla="*/ 26508 w 40338"/>
                    <a:gd name="connsiteY9" fmla="*/ 8067 h 23050"/>
                    <a:gd name="connsiteX10" fmla="*/ 26508 w 40338"/>
                    <a:gd name="connsiteY10" fmla="*/ 4610 h 23050"/>
                    <a:gd name="connsiteX11" fmla="*/ 25356 w 40338"/>
                    <a:gd name="connsiteY11" fmla="*/ 5763 h 23050"/>
                    <a:gd name="connsiteX12" fmla="*/ 25356 w 40338"/>
                    <a:gd name="connsiteY12" fmla="*/ 5763 h 23050"/>
                    <a:gd name="connsiteX13" fmla="*/ 25356 w 40338"/>
                    <a:gd name="connsiteY13" fmla="*/ 5763 h 23050"/>
                    <a:gd name="connsiteX14" fmla="*/ 25356 w 40338"/>
                    <a:gd name="connsiteY14" fmla="*/ 5763 h 23050"/>
                    <a:gd name="connsiteX15" fmla="*/ 25356 w 40338"/>
                    <a:gd name="connsiteY15" fmla="*/ 5763 h 23050"/>
                    <a:gd name="connsiteX16" fmla="*/ 25356 w 40338"/>
                    <a:gd name="connsiteY16" fmla="*/ 5763 h 23050"/>
                    <a:gd name="connsiteX17" fmla="*/ 25356 w 40338"/>
                    <a:gd name="connsiteY17" fmla="*/ 5763 h 23050"/>
                    <a:gd name="connsiteX18" fmla="*/ 25356 w 40338"/>
                    <a:gd name="connsiteY18" fmla="*/ 5763 h 23050"/>
                    <a:gd name="connsiteX19" fmla="*/ 25356 w 40338"/>
                    <a:gd name="connsiteY19" fmla="*/ 5763 h 23050"/>
                    <a:gd name="connsiteX20" fmla="*/ 25356 w 40338"/>
                    <a:gd name="connsiteY20" fmla="*/ 5763 h 23050"/>
                    <a:gd name="connsiteX21" fmla="*/ 25356 w 40338"/>
                    <a:gd name="connsiteY21" fmla="*/ 5763 h 23050"/>
                    <a:gd name="connsiteX22" fmla="*/ 25356 w 40338"/>
                    <a:gd name="connsiteY22" fmla="*/ 5763 h 23050"/>
                    <a:gd name="connsiteX23" fmla="*/ 25356 w 40338"/>
                    <a:gd name="connsiteY23" fmla="*/ 5763 h 23050"/>
                    <a:gd name="connsiteX24" fmla="*/ 25356 w 40338"/>
                    <a:gd name="connsiteY24" fmla="*/ 5763 h 23050"/>
                    <a:gd name="connsiteX25" fmla="*/ 25356 w 40338"/>
                    <a:gd name="connsiteY25" fmla="*/ 5763 h 23050"/>
                    <a:gd name="connsiteX26" fmla="*/ 25356 w 40338"/>
                    <a:gd name="connsiteY26" fmla="*/ 5763 h 23050"/>
                    <a:gd name="connsiteX27" fmla="*/ 25356 w 40338"/>
                    <a:gd name="connsiteY27" fmla="*/ 5763 h 23050"/>
                    <a:gd name="connsiteX28" fmla="*/ 24203 w 40338"/>
                    <a:gd name="connsiteY28" fmla="*/ 5763 h 23050"/>
                    <a:gd name="connsiteX29" fmla="*/ 13830 w 40338"/>
                    <a:gd name="connsiteY29" fmla="*/ 0 h 23050"/>
                    <a:gd name="connsiteX30" fmla="*/ 13830 w 40338"/>
                    <a:gd name="connsiteY30" fmla="*/ 3457 h 23050"/>
                    <a:gd name="connsiteX31" fmla="*/ 12678 w 40338"/>
                    <a:gd name="connsiteY31" fmla="*/ 4610 h 23050"/>
                    <a:gd name="connsiteX32" fmla="*/ 0 w 40338"/>
                    <a:gd name="connsiteY32" fmla="*/ 11525 h 23050"/>
                    <a:gd name="connsiteX33" fmla="*/ 1153 w 40338"/>
                    <a:gd name="connsiteY33" fmla="*/ 12677 h 23050"/>
                    <a:gd name="connsiteX34" fmla="*/ 19593 w 40338"/>
                    <a:gd name="connsiteY34" fmla="*/ 23051 h 23050"/>
                    <a:gd name="connsiteX35" fmla="*/ 20746 w 40338"/>
                    <a:gd name="connsiteY35" fmla="*/ 23051 h 23050"/>
                    <a:gd name="connsiteX36" fmla="*/ 20746 w 40338"/>
                    <a:gd name="connsiteY36" fmla="*/ 23051 h 23050"/>
                    <a:gd name="connsiteX37" fmla="*/ 21898 w 40338"/>
                    <a:gd name="connsiteY37" fmla="*/ 23051 h 23050"/>
                    <a:gd name="connsiteX38" fmla="*/ 21898 w 40338"/>
                    <a:gd name="connsiteY38" fmla="*/ 23051 h 23050"/>
                    <a:gd name="connsiteX39" fmla="*/ 23051 w 40338"/>
                    <a:gd name="connsiteY39" fmla="*/ 23051 h 23050"/>
                    <a:gd name="connsiteX40" fmla="*/ 23051 w 40338"/>
                    <a:gd name="connsiteY40" fmla="*/ 23051 h 23050"/>
                    <a:gd name="connsiteX41" fmla="*/ 24203 w 40338"/>
                    <a:gd name="connsiteY41" fmla="*/ 23051 h 23050"/>
                    <a:gd name="connsiteX42" fmla="*/ 39186 w 40338"/>
                    <a:gd name="connsiteY42" fmla="*/ 14983 h 23050"/>
                    <a:gd name="connsiteX43" fmla="*/ 40338 w 40338"/>
                    <a:gd name="connsiteY43" fmla="*/ 14983 h 23050"/>
                    <a:gd name="connsiteX44" fmla="*/ 27661 w 40338"/>
                    <a:gd name="connsiteY44" fmla="*/ 9220 h 23050"/>
                    <a:gd name="connsiteX45" fmla="*/ 27661 w 40338"/>
                    <a:gd name="connsiteY45" fmla="*/ 9220 h 23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</a:cxnLst>
                  <a:rect l="l" t="t" r="r" b="b"/>
                  <a:pathLst>
                    <a:path w="40338" h="23050">
                      <a:moveTo>
                        <a:pt x="27661" y="9220"/>
                      </a:moveTo>
                      <a:cubicBezTo>
                        <a:pt x="27661" y="9220"/>
                        <a:pt x="27661" y="9220"/>
                        <a:pt x="27661" y="9220"/>
                      </a:cubicBezTo>
                      <a:cubicBezTo>
                        <a:pt x="27661" y="9220"/>
                        <a:pt x="27661" y="9220"/>
                        <a:pt x="27661" y="9220"/>
                      </a:cubicBezTo>
                      <a:cubicBezTo>
                        <a:pt x="27661" y="8067"/>
                        <a:pt x="27661" y="8067"/>
                        <a:pt x="27661" y="9220"/>
                      </a:cubicBezTo>
                      <a:lnTo>
                        <a:pt x="27661" y="9220"/>
                      </a:lnTo>
                      <a:cubicBezTo>
                        <a:pt x="27661" y="8067"/>
                        <a:pt x="27661" y="8067"/>
                        <a:pt x="27661" y="9220"/>
                      </a:cubicBezTo>
                      <a:cubicBezTo>
                        <a:pt x="26508" y="8067"/>
                        <a:pt x="26508" y="8067"/>
                        <a:pt x="27661" y="9220"/>
                      </a:cubicBezTo>
                      <a:cubicBezTo>
                        <a:pt x="26508" y="8067"/>
                        <a:pt x="26508" y="8067"/>
                        <a:pt x="26508" y="8067"/>
                      </a:cubicBezTo>
                      <a:cubicBezTo>
                        <a:pt x="26508" y="8067"/>
                        <a:pt x="26508" y="8067"/>
                        <a:pt x="26508" y="8067"/>
                      </a:cubicBezTo>
                      <a:lnTo>
                        <a:pt x="26508" y="8067"/>
                      </a:lnTo>
                      <a:lnTo>
                        <a:pt x="26508" y="4610"/>
                      </a:lnTo>
                      <a:lnTo>
                        <a:pt x="25356" y="5763"/>
                      </a:lnTo>
                      <a:cubicBezTo>
                        <a:pt x="25356" y="5763"/>
                        <a:pt x="25356" y="5763"/>
                        <a:pt x="25356" y="5763"/>
                      </a:cubicBezTo>
                      <a:cubicBezTo>
                        <a:pt x="25356" y="5763"/>
                        <a:pt x="25356" y="5763"/>
                        <a:pt x="25356" y="5763"/>
                      </a:cubicBezTo>
                      <a:cubicBezTo>
                        <a:pt x="25356" y="5763"/>
                        <a:pt x="25356" y="5763"/>
                        <a:pt x="25356" y="5763"/>
                      </a:cubicBezTo>
                      <a:cubicBezTo>
                        <a:pt x="25356" y="5763"/>
                        <a:pt x="25356" y="5763"/>
                        <a:pt x="25356" y="5763"/>
                      </a:cubicBezTo>
                      <a:cubicBezTo>
                        <a:pt x="25356" y="5763"/>
                        <a:pt x="25356" y="5763"/>
                        <a:pt x="25356" y="5763"/>
                      </a:cubicBezTo>
                      <a:cubicBezTo>
                        <a:pt x="25356" y="5763"/>
                        <a:pt x="25356" y="5763"/>
                        <a:pt x="25356" y="5763"/>
                      </a:cubicBezTo>
                      <a:cubicBezTo>
                        <a:pt x="25356" y="5763"/>
                        <a:pt x="25356" y="5763"/>
                        <a:pt x="25356" y="5763"/>
                      </a:cubicBezTo>
                      <a:cubicBezTo>
                        <a:pt x="25356" y="5763"/>
                        <a:pt x="25356" y="5763"/>
                        <a:pt x="25356" y="5763"/>
                      </a:cubicBezTo>
                      <a:cubicBezTo>
                        <a:pt x="25356" y="5763"/>
                        <a:pt x="25356" y="5763"/>
                        <a:pt x="25356" y="5763"/>
                      </a:cubicBezTo>
                      <a:lnTo>
                        <a:pt x="25356" y="5763"/>
                      </a:lnTo>
                      <a:cubicBezTo>
                        <a:pt x="25356" y="5763"/>
                        <a:pt x="25356" y="5763"/>
                        <a:pt x="25356" y="5763"/>
                      </a:cubicBezTo>
                      <a:cubicBezTo>
                        <a:pt x="25356" y="5763"/>
                        <a:pt x="25356" y="5763"/>
                        <a:pt x="25356" y="5763"/>
                      </a:cubicBezTo>
                      <a:cubicBezTo>
                        <a:pt x="25356" y="5763"/>
                        <a:pt x="25356" y="5763"/>
                        <a:pt x="25356" y="5763"/>
                      </a:cubicBezTo>
                      <a:cubicBezTo>
                        <a:pt x="25356" y="5763"/>
                        <a:pt x="25356" y="5763"/>
                        <a:pt x="25356" y="5763"/>
                      </a:cubicBezTo>
                      <a:cubicBezTo>
                        <a:pt x="25356" y="5763"/>
                        <a:pt x="25356" y="5763"/>
                        <a:pt x="25356" y="5763"/>
                      </a:cubicBezTo>
                      <a:cubicBezTo>
                        <a:pt x="25356" y="5763"/>
                        <a:pt x="25356" y="5763"/>
                        <a:pt x="25356" y="5763"/>
                      </a:cubicBezTo>
                      <a:cubicBezTo>
                        <a:pt x="25356" y="5763"/>
                        <a:pt x="24203" y="5763"/>
                        <a:pt x="24203" y="5763"/>
                      </a:cubicBezTo>
                      <a:lnTo>
                        <a:pt x="13830" y="0"/>
                      </a:lnTo>
                      <a:lnTo>
                        <a:pt x="13830" y="3457"/>
                      </a:lnTo>
                      <a:cubicBezTo>
                        <a:pt x="13830" y="3457"/>
                        <a:pt x="13830" y="4610"/>
                        <a:pt x="12678" y="4610"/>
                      </a:cubicBezTo>
                      <a:lnTo>
                        <a:pt x="0" y="11525"/>
                      </a:lnTo>
                      <a:cubicBezTo>
                        <a:pt x="0" y="11525"/>
                        <a:pt x="0" y="11525"/>
                        <a:pt x="1153" y="12677"/>
                      </a:cubicBezTo>
                      <a:lnTo>
                        <a:pt x="19593" y="23051"/>
                      </a:lnTo>
                      <a:cubicBezTo>
                        <a:pt x="19593" y="23051"/>
                        <a:pt x="20746" y="23051"/>
                        <a:pt x="20746" y="23051"/>
                      </a:cubicBezTo>
                      <a:cubicBezTo>
                        <a:pt x="20746" y="23051"/>
                        <a:pt x="20746" y="23051"/>
                        <a:pt x="20746" y="23051"/>
                      </a:cubicBezTo>
                      <a:cubicBezTo>
                        <a:pt x="20746" y="23051"/>
                        <a:pt x="21898" y="23051"/>
                        <a:pt x="21898" y="23051"/>
                      </a:cubicBezTo>
                      <a:lnTo>
                        <a:pt x="21898" y="23051"/>
                      </a:lnTo>
                      <a:cubicBezTo>
                        <a:pt x="21898" y="23051"/>
                        <a:pt x="23051" y="23051"/>
                        <a:pt x="23051" y="23051"/>
                      </a:cubicBezTo>
                      <a:lnTo>
                        <a:pt x="23051" y="23051"/>
                      </a:lnTo>
                      <a:cubicBezTo>
                        <a:pt x="23051" y="23051"/>
                        <a:pt x="24203" y="23051"/>
                        <a:pt x="24203" y="23051"/>
                      </a:cubicBezTo>
                      <a:lnTo>
                        <a:pt x="39186" y="14983"/>
                      </a:lnTo>
                      <a:cubicBezTo>
                        <a:pt x="39186" y="14983"/>
                        <a:pt x="39186" y="14983"/>
                        <a:pt x="40338" y="14983"/>
                      </a:cubicBezTo>
                      <a:lnTo>
                        <a:pt x="27661" y="9220"/>
                      </a:lnTo>
                      <a:lnTo>
                        <a:pt x="27661" y="922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11708457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992" name="Freeform: Shape 4991">
                  <a:extLst>
                    <a:ext uri="{FF2B5EF4-FFF2-40B4-BE49-F238E27FC236}">
                      <a16:creationId xmlns:a16="http://schemas.microsoft.com/office/drawing/2014/main" id="{A12A14E5-D13B-4BFD-6960-F2EF5E332528}"/>
                    </a:ext>
                  </a:extLst>
                </p:cNvPr>
                <p:cNvSpPr/>
                <p:nvPr/>
              </p:nvSpPr>
              <p:spPr>
                <a:xfrm>
                  <a:off x="9517271" y="9199930"/>
                  <a:ext cx="40338" cy="21897"/>
                </a:xfrm>
                <a:custGeom>
                  <a:avLst/>
                  <a:gdLst>
                    <a:gd name="connsiteX0" fmla="*/ 27661 w 40338"/>
                    <a:gd name="connsiteY0" fmla="*/ 9220 h 21897"/>
                    <a:gd name="connsiteX1" fmla="*/ 27661 w 40338"/>
                    <a:gd name="connsiteY1" fmla="*/ 9220 h 21897"/>
                    <a:gd name="connsiteX2" fmla="*/ 27661 w 40338"/>
                    <a:gd name="connsiteY2" fmla="*/ 9220 h 21897"/>
                    <a:gd name="connsiteX3" fmla="*/ 27661 w 40338"/>
                    <a:gd name="connsiteY3" fmla="*/ 9220 h 21897"/>
                    <a:gd name="connsiteX4" fmla="*/ 27661 w 40338"/>
                    <a:gd name="connsiteY4" fmla="*/ 9220 h 21897"/>
                    <a:gd name="connsiteX5" fmla="*/ 27661 w 40338"/>
                    <a:gd name="connsiteY5" fmla="*/ 9220 h 21897"/>
                    <a:gd name="connsiteX6" fmla="*/ 27661 w 40338"/>
                    <a:gd name="connsiteY6" fmla="*/ 9220 h 21897"/>
                    <a:gd name="connsiteX7" fmla="*/ 26508 w 40338"/>
                    <a:gd name="connsiteY7" fmla="*/ 8068 h 21897"/>
                    <a:gd name="connsiteX8" fmla="*/ 26508 w 40338"/>
                    <a:gd name="connsiteY8" fmla="*/ 8068 h 21897"/>
                    <a:gd name="connsiteX9" fmla="*/ 26508 w 40338"/>
                    <a:gd name="connsiteY9" fmla="*/ 8068 h 21897"/>
                    <a:gd name="connsiteX10" fmla="*/ 26508 w 40338"/>
                    <a:gd name="connsiteY10" fmla="*/ 4610 h 21897"/>
                    <a:gd name="connsiteX11" fmla="*/ 25355 w 40338"/>
                    <a:gd name="connsiteY11" fmla="*/ 5763 h 21897"/>
                    <a:gd name="connsiteX12" fmla="*/ 25355 w 40338"/>
                    <a:gd name="connsiteY12" fmla="*/ 5763 h 21897"/>
                    <a:gd name="connsiteX13" fmla="*/ 25355 w 40338"/>
                    <a:gd name="connsiteY13" fmla="*/ 5763 h 21897"/>
                    <a:gd name="connsiteX14" fmla="*/ 25355 w 40338"/>
                    <a:gd name="connsiteY14" fmla="*/ 5763 h 21897"/>
                    <a:gd name="connsiteX15" fmla="*/ 25355 w 40338"/>
                    <a:gd name="connsiteY15" fmla="*/ 5763 h 21897"/>
                    <a:gd name="connsiteX16" fmla="*/ 25355 w 40338"/>
                    <a:gd name="connsiteY16" fmla="*/ 5763 h 21897"/>
                    <a:gd name="connsiteX17" fmla="*/ 25355 w 40338"/>
                    <a:gd name="connsiteY17" fmla="*/ 5763 h 21897"/>
                    <a:gd name="connsiteX18" fmla="*/ 25355 w 40338"/>
                    <a:gd name="connsiteY18" fmla="*/ 5763 h 21897"/>
                    <a:gd name="connsiteX19" fmla="*/ 25355 w 40338"/>
                    <a:gd name="connsiteY19" fmla="*/ 5763 h 21897"/>
                    <a:gd name="connsiteX20" fmla="*/ 25355 w 40338"/>
                    <a:gd name="connsiteY20" fmla="*/ 5763 h 21897"/>
                    <a:gd name="connsiteX21" fmla="*/ 25355 w 40338"/>
                    <a:gd name="connsiteY21" fmla="*/ 5763 h 21897"/>
                    <a:gd name="connsiteX22" fmla="*/ 25355 w 40338"/>
                    <a:gd name="connsiteY22" fmla="*/ 5763 h 21897"/>
                    <a:gd name="connsiteX23" fmla="*/ 25355 w 40338"/>
                    <a:gd name="connsiteY23" fmla="*/ 5763 h 21897"/>
                    <a:gd name="connsiteX24" fmla="*/ 25355 w 40338"/>
                    <a:gd name="connsiteY24" fmla="*/ 5763 h 21897"/>
                    <a:gd name="connsiteX25" fmla="*/ 25355 w 40338"/>
                    <a:gd name="connsiteY25" fmla="*/ 5763 h 21897"/>
                    <a:gd name="connsiteX26" fmla="*/ 25355 w 40338"/>
                    <a:gd name="connsiteY26" fmla="*/ 5763 h 21897"/>
                    <a:gd name="connsiteX27" fmla="*/ 25355 w 40338"/>
                    <a:gd name="connsiteY27" fmla="*/ 5763 h 21897"/>
                    <a:gd name="connsiteX28" fmla="*/ 24203 w 40338"/>
                    <a:gd name="connsiteY28" fmla="*/ 5763 h 21897"/>
                    <a:gd name="connsiteX29" fmla="*/ 13830 w 40338"/>
                    <a:gd name="connsiteY29" fmla="*/ 0 h 21897"/>
                    <a:gd name="connsiteX30" fmla="*/ 13830 w 40338"/>
                    <a:gd name="connsiteY30" fmla="*/ 3457 h 21897"/>
                    <a:gd name="connsiteX31" fmla="*/ 12677 w 40338"/>
                    <a:gd name="connsiteY31" fmla="*/ 4610 h 21897"/>
                    <a:gd name="connsiteX32" fmla="*/ 0 w 40338"/>
                    <a:gd name="connsiteY32" fmla="*/ 11525 h 21897"/>
                    <a:gd name="connsiteX33" fmla="*/ 1152 w 40338"/>
                    <a:gd name="connsiteY33" fmla="*/ 11525 h 21897"/>
                    <a:gd name="connsiteX34" fmla="*/ 19593 w 40338"/>
                    <a:gd name="connsiteY34" fmla="*/ 21898 h 21897"/>
                    <a:gd name="connsiteX35" fmla="*/ 20745 w 40338"/>
                    <a:gd name="connsiteY35" fmla="*/ 21898 h 21897"/>
                    <a:gd name="connsiteX36" fmla="*/ 20745 w 40338"/>
                    <a:gd name="connsiteY36" fmla="*/ 21898 h 21897"/>
                    <a:gd name="connsiteX37" fmla="*/ 21898 w 40338"/>
                    <a:gd name="connsiteY37" fmla="*/ 21898 h 21897"/>
                    <a:gd name="connsiteX38" fmla="*/ 21898 w 40338"/>
                    <a:gd name="connsiteY38" fmla="*/ 21898 h 21897"/>
                    <a:gd name="connsiteX39" fmla="*/ 23051 w 40338"/>
                    <a:gd name="connsiteY39" fmla="*/ 21898 h 21897"/>
                    <a:gd name="connsiteX40" fmla="*/ 23051 w 40338"/>
                    <a:gd name="connsiteY40" fmla="*/ 21898 h 21897"/>
                    <a:gd name="connsiteX41" fmla="*/ 24203 w 40338"/>
                    <a:gd name="connsiteY41" fmla="*/ 21898 h 21897"/>
                    <a:gd name="connsiteX42" fmla="*/ 39186 w 40338"/>
                    <a:gd name="connsiteY42" fmla="*/ 13830 h 21897"/>
                    <a:gd name="connsiteX43" fmla="*/ 40338 w 40338"/>
                    <a:gd name="connsiteY43" fmla="*/ 13830 h 21897"/>
                    <a:gd name="connsiteX44" fmla="*/ 27661 w 40338"/>
                    <a:gd name="connsiteY44" fmla="*/ 9220 h 21897"/>
                    <a:gd name="connsiteX45" fmla="*/ 27661 w 40338"/>
                    <a:gd name="connsiteY45" fmla="*/ 9220 h 218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</a:cxnLst>
                  <a:rect l="l" t="t" r="r" b="b"/>
                  <a:pathLst>
                    <a:path w="40338" h="21897">
                      <a:moveTo>
                        <a:pt x="27661" y="9220"/>
                      </a:moveTo>
                      <a:cubicBezTo>
                        <a:pt x="27661" y="9220"/>
                        <a:pt x="27661" y="8068"/>
                        <a:pt x="27661" y="9220"/>
                      </a:cubicBezTo>
                      <a:cubicBezTo>
                        <a:pt x="27661" y="8068"/>
                        <a:pt x="27661" y="8068"/>
                        <a:pt x="27661" y="9220"/>
                      </a:cubicBezTo>
                      <a:cubicBezTo>
                        <a:pt x="26508" y="8068"/>
                        <a:pt x="26508" y="8068"/>
                        <a:pt x="27661" y="9220"/>
                      </a:cubicBezTo>
                      <a:lnTo>
                        <a:pt x="27661" y="9220"/>
                      </a:lnTo>
                      <a:cubicBezTo>
                        <a:pt x="26508" y="8068"/>
                        <a:pt x="26508" y="8068"/>
                        <a:pt x="27661" y="9220"/>
                      </a:cubicBezTo>
                      <a:cubicBezTo>
                        <a:pt x="26508" y="8068"/>
                        <a:pt x="26508" y="8068"/>
                        <a:pt x="27661" y="9220"/>
                      </a:cubicBezTo>
                      <a:cubicBezTo>
                        <a:pt x="26508" y="8068"/>
                        <a:pt x="26508" y="8068"/>
                        <a:pt x="26508" y="8068"/>
                      </a:cubicBezTo>
                      <a:cubicBezTo>
                        <a:pt x="26508" y="8068"/>
                        <a:pt x="26508" y="8068"/>
                        <a:pt x="26508" y="8068"/>
                      </a:cubicBezTo>
                      <a:lnTo>
                        <a:pt x="26508" y="8068"/>
                      </a:lnTo>
                      <a:lnTo>
                        <a:pt x="26508" y="4610"/>
                      </a:lnTo>
                      <a:lnTo>
                        <a:pt x="25355" y="5763"/>
                      </a:lnTo>
                      <a:cubicBezTo>
                        <a:pt x="25355" y="5763"/>
                        <a:pt x="25355" y="5763"/>
                        <a:pt x="25355" y="5763"/>
                      </a:cubicBezTo>
                      <a:cubicBezTo>
                        <a:pt x="25355" y="5763"/>
                        <a:pt x="25355" y="5763"/>
                        <a:pt x="25355" y="5763"/>
                      </a:cubicBezTo>
                      <a:cubicBezTo>
                        <a:pt x="25355" y="5763"/>
                        <a:pt x="25355" y="5763"/>
                        <a:pt x="25355" y="5763"/>
                      </a:cubicBezTo>
                      <a:lnTo>
                        <a:pt x="25355" y="5763"/>
                      </a:lnTo>
                      <a:cubicBezTo>
                        <a:pt x="25355" y="5763"/>
                        <a:pt x="25355" y="5763"/>
                        <a:pt x="25355" y="5763"/>
                      </a:cubicBezTo>
                      <a:cubicBezTo>
                        <a:pt x="25355" y="5763"/>
                        <a:pt x="25355" y="5763"/>
                        <a:pt x="25355" y="5763"/>
                      </a:cubicBezTo>
                      <a:cubicBezTo>
                        <a:pt x="25355" y="5763"/>
                        <a:pt x="25355" y="5763"/>
                        <a:pt x="25355" y="5763"/>
                      </a:cubicBezTo>
                      <a:cubicBezTo>
                        <a:pt x="25355" y="5763"/>
                        <a:pt x="25355" y="5763"/>
                        <a:pt x="25355" y="5763"/>
                      </a:cubicBezTo>
                      <a:cubicBezTo>
                        <a:pt x="25355" y="5763"/>
                        <a:pt x="25355" y="5763"/>
                        <a:pt x="25355" y="5763"/>
                      </a:cubicBezTo>
                      <a:lnTo>
                        <a:pt x="25355" y="5763"/>
                      </a:lnTo>
                      <a:cubicBezTo>
                        <a:pt x="25355" y="5763"/>
                        <a:pt x="25355" y="5763"/>
                        <a:pt x="25355" y="5763"/>
                      </a:cubicBezTo>
                      <a:cubicBezTo>
                        <a:pt x="25355" y="5763"/>
                        <a:pt x="25355" y="5763"/>
                        <a:pt x="25355" y="5763"/>
                      </a:cubicBezTo>
                      <a:cubicBezTo>
                        <a:pt x="25355" y="5763"/>
                        <a:pt x="25355" y="5763"/>
                        <a:pt x="25355" y="5763"/>
                      </a:cubicBezTo>
                      <a:cubicBezTo>
                        <a:pt x="25355" y="5763"/>
                        <a:pt x="25355" y="5763"/>
                        <a:pt x="25355" y="5763"/>
                      </a:cubicBezTo>
                      <a:cubicBezTo>
                        <a:pt x="25355" y="5763"/>
                        <a:pt x="25355" y="5763"/>
                        <a:pt x="25355" y="5763"/>
                      </a:cubicBezTo>
                      <a:cubicBezTo>
                        <a:pt x="25355" y="5763"/>
                        <a:pt x="25355" y="5763"/>
                        <a:pt x="25355" y="5763"/>
                      </a:cubicBezTo>
                      <a:cubicBezTo>
                        <a:pt x="25355" y="5763"/>
                        <a:pt x="24203" y="5763"/>
                        <a:pt x="24203" y="5763"/>
                      </a:cubicBezTo>
                      <a:lnTo>
                        <a:pt x="13830" y="0"/>
                      </a:lnTo>
                      <a:lnTo>
                        <a:pt x="13830" y="3457"/>
                      </a:lnTo>
                      <a:cubicBezTo>
                        <a:pt x="13830" y="3457"/>
                        <a:pt x="13830" y="4610"/>
                        <a:pt x="12677" y="4610"/>
                      </a:cubicBezTo>
                      <a:lnTo>
                        <a:pt x="0" y="11525"/>
                      </a:lnTo>
                      <a:cubicBezTo>
                        <a:pt x="0" y="11525"/>
                        <a:pt x="0" y="11525"/>
                        <a:pt x="1152" y="11525"/>
                      </a:cubicBezTo>
                      <a:lnTo>
                        <a:pt x="19593" y="21898"/>
                      </a:lnTo>
                      <a:cubicBezTo>
                        <a:pt x="19593" y="21898"/>
                        <a:pt x="20745" y="21898"/>
                        <a:pt x="20745" y="21898"/>
                      </a:cubicBezTo>
                      <a:cubicBezTo>
                        <a:pt x="20745" y="21898"/>
                        <a:pt x="20745" y="21898"/>
                        <a:pt x="20745" y="21898"/>
                      </a:cubicBezTo>
                      <a:cubicBezTo>
                        <a:pt x="20745" y="21898"/>
                        <a:pt x="21898" y="21898"/>
                        <a:pt x="21898" y="21898"/>
                      </a:cubicBezTo>
                      <a:lnTo>
                        <a:pt x="21898" y="21898"/>
                      </a:lnTo>
                      <a:cubicBezTo>
                        <a:pt x="21898" y="21898"/>
                        <a:pt x="23051" y="21898"/>
                        <a:pt x="23051" y="21898"/>
                      </a:cubicBezTo>
                      <a:cubicBezTo>
                        <a:pt x="23051" y="21898"/>
                        <a:pt x="23051" y="21898"/>
                        <a:pt x="23051" y="21898"/>
                      </a:cubicBezTo>
                      <a:cubicBezTo>
                        <a:pt x="23051" y="21898"/>
                        <a:pt x="24203" y="21898"/>
                        <a:pt x="24203" y="21898"/>
                      </a:cubicBezTo>
                      <a:lnTo>
                        <a:pt x="39186" y="13830"/>
                      </a:lnTo>
                      <a:cubicBezTo>
                        <a:pt x="39186" y="13830"/>
                        <a:pt x="39186" y="13830"/>
                        <a:pt x="40338" y="13830"/>
                      </a:cubicBezTo>
                      <a:lnTo>
                        <a:pt x="27661" y="9220"/>
                      </a:lnTo>
                      <a:lnTo>
                        <a:pt x="27661" y="922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11708456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993" name="Freeform: Shape 4992">
                  <a:extLst>
                    <a:ext uri="{FF2B5EF4-FFF2-40B4-BE49-F238E27FC236}">
                      <a16:creationId xmlns:a16="http://schemas.microsoft.com/office/drawing/2014/main" id="{12702927-2BA4-4948-B714-D95FE64E4661}"/>
                    </a:ext>
                  </a:extLst>
                </p:cNvPr>
                <p:cNvSpPr/>
                <p:nvPr/>
              </p:nvSpPr>
              <p:spPr>
                <a:xfrm>
                  <a:off x="9543779" y="9213760"/>
                  <a:ext cx="40338" cy="21897"/>
                </a:xfrm>
                <a:custGeom>
                  <a:avLst/>
                  <a:gdLst>
                    <a:gd name="connsiteX0" fmla="*/ 27661 w 40338"/>
                    <a:gd name="connsiteY0" fmla="*/ 9220 h 21897"/>
                    <a:gd name="connsiteX1" fmla="*/ 27661 w 40338"/>
                    <a:gd name="connsiteY1" fmla="*/ 9220 h 21897"/>
                    <a:gd name="connsiteX2" fmla="*/ 27661 w 40338"/>
                    <a:gd name="connsiteY2" fmla="*/ 9220 h 21897"/>
                    <a:gd name="connsiteX3" fmla="*/ 27661 w 40338"/>
                    <a:gd name="connsiteY3" fmla="*/ 9220 h 21897"/>
                    <a:gd name="connsiteX4" fmla="*/ 27661 w 40338"/>
                    <a:gd name="connsiteY4" fmla="*/ 9220 h 21897"/>
                    <a:gd name="connsiteX5" fmla="*/ 27661 w 40338"/>
                    <a:gd name="connsiteY5" fmla="*/ 9220 h 21897"/>
                    <a:gd name="connsiteX6" fmla="*/ 27661 w 40338"/>
                    <a:gd name="connsiteY6" fmla="*/ 9220 h 21897"/>
                    <a:gd name="connsiteX7" fmla="*/ 26508 w 40338"/>
                    <a:gd name="connsiteY7" fmla="*/ 8067 h 21897"/>
                    <a:gd name="connsiteX8" fmla="*/ 26508 w 40338"/>
                    <a:gd name="connsiteY8" fmla="*/ 8067 h 21897"/>
                    <a:gd name="connsiteX9" fmla="*/ 26508 w 40338"/>
                    <a:gd name="connsiteY9" fmla="*/ 8067 h 21897"/>
                    <a:gd name="connsiteX10" fmla="*/ 26508 w 40338"/>
                    <a:gd name="connsiteY10" fmla="*/ 4610 h 21897"/>
                    <a:gd name="connsiteX11" fmla="*/ 25356 w 40338"/>
                    <a:gd name="connsiteY11" fmla="*/ 5763 h 21897"/>
                    <a:gd name="connsiteX12" fmla="*/ 25356 w 40338"/>
                    <a:gd name="connsiteY12" fmla="*/ 5763 h 21897"/>
                    <a:gd name="connsiteX13" fmla="*/ 25356 w 40338"/>
                    <a:gd name="connsiteY13" fmla="*/ 5763 h 21897"/>
                    <a:gd name="connsiteX14" fmla="*/ 25356 w 40338"/>
                    <a:gd name="connsiteY14" fmla="*/ 5763 h 21897"/>
                    <a:gd name="connsiteX15" fmla="*/ 25356 w 40338"/>
                    <a:gd name="connsiteY15" fmla="*/ 5763 h 21897"/>
                    <a:gd name="connsiteX16" fmla="*/ 25356 w 40338"/>
                    <a:gd name="connsiteY16" fmla="*/ 5763 h 21897"/>
                    <a:gd name="connsiteX17" fmla="*/ 25356 w 40338"/>
                    <a:gd name="connsiteY17" fmla="*/ 5763 h 21897"/>
                    <a:gd name="connsiteX18" fmla="*/ 25356 w 40338"/>
                    <a:gd name="connsiteY18" fmla="*/ 5763 h 21897"/>
                    <a:gd name="connsiteX19" fmla="*/ 25356 w 40338"/>
                    <a:gd name="connsiteY19" fmla="*/ 5763 h 21897"/>
                    <a:gd name="connsiteX20" fmla="*/ 25356 w 40338"/>
                    <a:gd name="connsiteY20" fmla="*/ 5763 h 21897"/>
                    <a:gd name="connsiteX21" fmla="*/ 25356 w 40338"/>
                    <a:gd name="connsiteY21" fmla="*/ 5763 h 21897"/>
                    <a:gd name="connsiteX22" fmla="*/ 25356 w 40338"/>
                    <a:gd name="connsiteY22" fmla="*/ 5763 h 21897"/>
                    <a:gd name="connsiteX23" fmla="*/ 25356 w 40338"/>
                    <a:gd name="connsiteY23" fmla="*/ 5763 h 21897"/>
                    <a:gd name="connsiteX24" fmla="*/ 25356 w 40338"/>
                    <a:gd name="connsiteY24" fmla="*/ 5763 h 21897"/>
                    <a:gd name="connsiteX25" fmla="*/ 25356 w 40338"/>
                    <a:gd name="connsiteY25" fmla="*/ 5763 h 21897"/>
                    <a:gd name="connsiteX26" fmla="*/ 25356 w 40338"/>
                    <a:gd name="connsiteY26" fmla="*/ 5763 h 21897"/>
                    <a:gd name="connsiteX27" fmla="*/ 25356 w 40338"/>
                    <a:gd name="connsiteY27" fmla="*/ 5763 h 21897"/>
                    <a:gd name="connsiteX28" fmla="*/ 24203 w 40338"/>
                    <a:gd name="connsiteY28" fmla="*/ 5763 h 21897"/>
                    <a:gd name="connsiteX29" fmla="*/ 13830 w 40338"/>
                    <a:gd name="connsiteY29" fmla="*/ 0 h 21897"/>
                    <a:gd name="connsiteX30" fmla="*/ 13830 w 40338"/>
                    <a:gd name="connsiteY30" fmla="*/ 3457 h 21897"/>
                    <a:gd name="connsiteX31" fmla="*/ 12678 w 40338"/>
                    <a:gd name="connsiteY31" fmla="*/ 4610 h 21897"/>
                    <a:gd name="connsiteX32" fmla="*/ 0 w 40338"/>
                    <a:gd name="connsiteY32" fmla="*/ 11525 h 21897"/>
                    <a:gd name="connsiteX33" fmla="*/ 1153 w 40338"/>
                    <a:gd name="connsiteY33" fmla="*/ 11525 h 21897"/>
                    <a:gd name="connsiteX34" fmla="*/ 19593 w 40338"/>
                    <a:gd name="connsiteY34" fmla="*/ 21898 h 21897"/>
                    <a:gd name="connsiteX35" fmla="*/ 20745 w 40338"/>
                    <a:gd name="connsiteY35" fmla="*/ 21898 h 21897"/>
                    <a:gd name="connsiteX36" fmla="*/ 20745 w 40338"/>
                    <a:gd name="connsiteY36" fmla="*/ 21898 h 21897"/>
                    <a:gd name="connsiteX37" fmla="*/ 21898 w 40338"/>
                    <a:gd name="connsiteY37" fmla="*/ 21898 h 21897"/>
                    <a:gd name="connsiteX38" fmla="*/ 21898 w 40338"/>
                    <a:gd name="connsiteY38" fmla="*/ 21898 h 21897"/>
                    <a:gd name="connsiteX39" fmla="*/ 23051 w 40338"/>
                    <a:gd name="connsiteY39" fmla="*/ 21898 h 21897"/>
                    <a:gd name="connsiteX40" fmla="*/ 23051 w 40338"/>
                    <a:gd name="connsiteY40" fmla="*/ 21898 h 21897"/>
                    <a:gd name="connsiteX41" fmla="*/ 24203 w 40338"/>
                    <a:gd name="connsiteY41" fmla="*/ 21898 h 21897"/>
                    <a:gd name="connsiteX42" fmla="*/ 39186 w 40338"/>
                    <a:gd name="connsiteY42" fmla="*/ 13830 h 21897"/>
                    <a:gd name="connsiteX43" fmla="*/ 40338 w 40338"/>
                    <a:gd name="connsiteY43" fmla="*/ 13830 h 21897"/>
                    <a:gd name="connsiteX44" fmla="*/ 27661 w 40338"/>
                    <a:gd name="connsiteY44" fmla="*/ 9220 h 21897"/>
                    <a:gd name="connsiteX45" fmla="*/ 27661 w 40338"/>
                    <a:gd name="connsiteY45" fmla="*/ 9220 h 218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</a:cxnLst>
                  <a:rect l="l" t="t" r="r" b="b"/>
                  <a:pathLst>
                    <a:path w="40338" h="21897">
                      <a:moveTo>
                        <a:pt x="27661" y="9220"/>
                      </a:moveTo>
                      <a:cubicBezTo>
                        <a:pt x="27661" y="9220"/>
                        <a:pt x="27661" y="9220"/>
                        <a:pt x="27661" y="9220"/>
                      </a:cubicBezTo>
                      <a:cubicBezTo>
                        <a:pt x="27661" y="9220"/>
                        <a:pt x="26508" y="9220"/>
                        <a:pt x="27661" y="9220"/>
                      </a:cubicBezTo>
                      <a:cubicBezTo>
                        <a:pt x="26508" y="9220"/>
                        <a:pt x="26508" y="9220"/>
                        <a:pt x="27661" y="9220"/>
                      </a:cubicBezTo>
                      <a:cubicBezTo>
                        <a:pt x="26508" y="9220"/>
                        <a:pt x="26508" y="9220"/>
                        <a:pt x="27661" y="9220"/>
                      </a:cubicBezTo>
                      <a:cubicBezTo>
                        <a:pt x="26508" y="9220"/>
                        <a:pt x="26508" y="9220"/>
                        <a:pt x="27661" y="9220"/>
                      </a:cubicBezTo>
                      <a:cubicBezTo>
                        <a:pt x="26508" y="9220"/>
                        <a:pt x="26508" y="9220"/>
                        <a:pt x="27661" y="9220"/>
                      </a:cubicBezTo>
                      <a:cubicBezTo>
                        <a:pt x="26508" y="8067"/>
                        <a:pt x="26508" y="8067"/>
                        <a:pt x="26508" y="8067"/>
                      </a:cubicBezTo>
                      <a:cubicBezTo>
                        <a:pt x="26508" y="8067"/>
                        <a:pt x="26508" y="8067"/>
                        <a:pt x="26508" y="8067"/>
                      </a:cubicBezTo>
                      <a:lnTo>
                        <a:pt x="26508" y="8067"/>
                      </a:lnTo>
                      <a:lnTo>
                        <a:pt x="26508" y="4610"/>
                      </a:lnTo>
                      <a:lnTo>
                        <a:pt x="25356" y="5763"/>
                      </a:lnTo>
                      <a:cubicBezTo>
                        <a:pt x="25356" y="5763"/>
                        <a:pt x="25356" y="5763"/>
                        <a:pt x="25356" y="5763"/>
                      </a:cubicBezTo>
                      <a:cubicBezTo>
                        <a:pt x="25356" y="5763"/>
                        <a:pt x="25356" y="5763"/>
                        <a:pt x="25356" y="5763"/>
                      </a:cubicBezTo>
                      <a:cubicBezTo>
                        <a:pt x="25356" y="5763"/>
                        <a:pt x="25356" y="5763"/>
                        <a:pt x="25356" y="5763"/>
                      </a:cubicBezTo>
                      <a:lnTo>
                        <a:pt x="25356" y="5763"/>
                      </a:lnTo>
                      <a:cubicBezTo>
                        <a:pt x="25356" y="5763"/>
                        <a:pt x="25356" y="5763"/>
                        <a:pt x="25356" y="5763"/>
                      </a:cubicBezTo>
                      <a:cubicBezTo>
                        <a:pt x="25356" y="5763"/>
                        <a:pt x="25356" y="5763"/>
                        <a:pt x="25356" y="5763"/>
                      </a:cubicBezTo>
                      <a:cubicBezTo>
                        <a:pt x="25356" y="5763"/>
                        <a:pt x="25356" y="5763"/>
                        <a:pt x="25356" y="5763"/>
                      </a:cubicBezTo>
                      <a:cubicBezTo>
                        <a:pt x="25356" y="5763"/>
                        <a:pt x="25356" y="5763"/>
                        <a:pt x="25356" y="5763"/>
                      </a:cubicBezTo>
                      <a:cubicBezTo>
                        <a:pt x="25356" y="5763"/>
                        <a:pt x="25356" y="5763"/>
                        <a:pt x="25356" y="5763"/>
                      </a:cubicBezTo>
                      <a:lnTo>
                        <a:pt x="25356" y="5763"/>
                      </a:lnTo>
                      <a:cubicBezTo>
                        <a:pt x="25356" y="5763"/>
                        <a:pt x="25356" y="5763"/>
                        <a:pt x="25356" y="5763"/>
                      </a:cubicBezTo>
                      <a:cubicBezTo>
                        <a:pt x="25356" y="5763"/>
                        <a:pt x="25356" y="5763"/>
                        <a:pt x="25356" y="5763"/>
                      </a:cubicBezTo>
                      <a:cubicBezTo>
                        <a:pt x="25356" y="5763"/>
                        <a:pt x="25356" y="5763"/>
                        <a:pt x="25356" y="5763"/>
                      </a:cubicBezTo>
                      <a:cubicBezTo>
                        <a:pt x="25356" y="5763"/>
                        <a:pt x="25356" y="5763"/>
                        <a:pt x="25356" y="5763"/>
                      </a:cubicBezTo>
                      <a:cubicBezTo>
                        <a:pt x="25356" y="5763"/>
                        <a:pt x="25356" y="5763"/>
                        <a:pt x="25356" y="5763"/>
                      </a:cubicBezTo>
                      <a:cubicBezTo>
                        <a:pt x="25356" y="5763"/>
                        <a:pt x="25356" y="5763"/>
                        <a:pt x="25356" y="5763"/>
                      </a:cubicBezTo>
                      <a:cubicBezTo>
                        <a:pt x="25356" y="5763"/>
                        <a:pt x="25356" y="5763"/>
                        <a:pt x="24203" y="5763"/>
                      </a:cubicBezTo>
                      <a:lnTo>
                        <a:pt x="13830" y="0"/>
                      </a:lnTo>
                      <a:lnTo>
                        <a:pt x="13830" y="3457"/>
                      </a:lnTo>
                      <a:cubicBezTo>
                        <a:pt x="13830" y="3457"/>
                        <a:pt x="13830" y="4610"/>
                        <a:pt x="12678" y="4610"/>
                      </a:cubicBezTo>
                      <a:lnTo>
                        <a:pt x="0" y="11525"/>
                      </a:lnTo>
                      <a:cubicBezTo>
                        <a:pt x="0" y="11525"/>
                        <a:pt x="0" y="11525"/>
                        <a:pt x="1153" y="11525"/>
                      </a:cubicBezTo>
                      <a:lnTo>
                        <a:pt x="19593" y="21898"/>
                      </a:lnTo>
                      <a:cubicBezTo>
                        <a:pt x="19593" y="21898"/>
                        <a:pt x="20745" y="21898"/>
                        <a:pt x="20745" y="21898"/>
                      </a:cubicBezTo>
                      <a:cubicBezTo>
                        <a:pt x="20745" y="21898"/>
                        <a:pt x="20745" y="21898"/>
                        <a:pt x="20745" y="21898"/>
                      </a:cubicBezTo>
                      <a:cubicBezTo>
                        <a:pt x="20745" y="21898"/>
                        <a:pt x="21898" y="21898"/>
                        <a:pt x="21898" y="21898"/>
                      </a:cubicBezTo>
                      <a:lnTo>
                        <a:pt x="21898" y="21898"/>
                      </a:lnTo>
                      <a:cubicBezTo>
                        <a:pt x="21898" y="21898"/>
                        <a:pt x="23051" y="21898"/>
                        <a:pt x="23051" y="21898"/>
                      </a:cubicBezTo>
                      <a:lnTo>
                        <a:pt x="23051" y="21898"/>
                      </a:lnTo>
                      <a:cubicBezTo>
                        <a:pt x="23051" y="21898"/>
                        <a:pt x="24203" y="21898"/>
                        <a:pt x="24203" y="21898"/>
                      </a:cubicBezTo>
                      <a:lnTo>
                        <a:pt x="39186" y="13830"/>
                      </a:lnTo>
                      <a:cubicBezTo>
                        <a:pt x="39186" y="13830"/>
                        <a:pt x="39186" y="13830"/>
                        <a:pt x="40338" y="13830"/>
                      </a:cubicBezTo>
                      <a:lnTo>
                        <a:pt x="27661" y="9220"/>
                      </a:lnTo>
                      <a:cubicBezTo>
                        <a:pt x="27661" y="9220"/>
                        <a:pt x="27661" y="9220"/>
                        <a:pt x="27661" y="922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11708464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994" name="Freeform: Shape 4993">
                  <a:extLst>
                    <a:ext uri="{FF2B5EF4-FFF2-40B4-BE49-F238E27FC236}">
                      <a16:creationId xmlns:a16="http://schemas.microsoft.com/office/drawing/2014/main" id="{D4956F1B-FF5A-1608-D2AB-0501F5B40FDE}"/>
                    </a:ext>
                  </a:extLst>
                </p:cNvPr>
                <p:cNvSpPr/>
                <p:nvPr/>
              </p:nvSpPr>
              <p:spPr>
                <a:xfrm>
                  <a:off x="9570287" y="9228743"/>
                  <a:ext cx="40338" cy="23050"/>
                </a:xfrm>
                <a:custGeom>
                  <a:avLst/>
                  <a:gdLst>
                    <a:gd name="connsiteX0" fmla="*/ 27661 w 40338"/>
                    <a:gd name="connsiteY0" fmla="*/ 9220 h 23050"/>
                    <a:gd name="connsiteX1" fmla="*/ 27661 w 40338"/>
                    <a:gd name="connsiteY1" fmla="*/ 9220 h 23050"/>
                    <a:gd name="connsiteX2" fmla="*/ 27661 w 40338"/>
                    <a:gd name="connsiteY2" fmla="*/ 9220 h 23050"/>
                    <a:gd name="connsiteX3" fmla="*/ 27661 w 40338"/>
                    <a:gd name="connsiteY3" fmla="*/ 9220 h 23050"/>
                    <a:gd name="connsiteX4" fmla="*/ 27661 w 40338"/>
                    <a:gd name="connsiteY4" fmla="*/ 9220 h 23050"/>
                    <a:gd name="connsiteX5" fmla="*/ 27661 w 40338"/>
                    <a:gd name="connsiteY5" fmla="*/ 9220 h 23050"/>
                    <a:gd name="connsiteX6" fmla="*/ 27661 w 40338"/>
                    <a:gd name="connsiteY6" fmla="*/ 9220 h 23050"/>
                    <a:gd name="connsiteX7" fmla="*/ 26508 w 40338"/>
                    <a:gd name="connsiteY7" fmla="*/ 8068 h 23050"/>
                    <a:gd name="connsiteX8" fmla="*/ 26508 w 40338"/>
                    <a:gd name="connsiteY8" fmla="*/ 8068 h 23050"/>
                    <a:gd name="connsiteX9" fmla="*/ 26508 w 40338"/>
                    <a:gd name="connsiteY9" fmla="*/ 8068 h 23050"/>
                    <a:gd name="connsiteX10" fmla="*/ 26508 w 40338"/>
                    <a:gd name="connsiteY10" fmla="*/ 4610 h 23050"/>
                    <a:gd name="connsiteX11" fmla="*/ 25356 w 40338"/>
                    <a:gd name="connsiteY11" fmla="*/ 5763 h 23050"/>
                    <a:gd name="connsiteX12" fmla="*/ 25356 w 40338"/>
                    <a:gd name="connsiteY12" fmla="*/ 5763 h 23050"/>
                    <a:gd name="connsiteX13" fmla="*/ 25356 w 40338"/>
                    <a:gd name="connsiteY13" fmla="*/ 5763 h 23050"/>
                    <a:gd name="connsiteX14" fmla="*/ 25356 w 40338"/>
                    <a:gd name="connsiteY14" fmla="*/ 5763 h 23050"/>
                    <a:gd name="connsiteX15" fmla="*/ 25356 w 40338"/>
                    <a:gd name="connsiteY15" fmla="*/ 5763 h 23050"/>
                    <a:gd name="connsiteX16" fmla="*/ 25356 w 40338"/>
                    <a:gd name="connsiteY16" fmla="*/ 5763 h 23050"/>
                    <a:gd name="connsiteX17" fmla="*/ 25356 w 40338"/>
                    <a:gd name="connsiteY17" fmla="*/ 5763 h 23050"/>
                    <a:gd name="connsiteX18" fmla="*/ 25356 w 40338"/>
                    <a:gd name="connsiteY18" fmla="*/ 5763 h 23050"/>
                    <a:gd name="connsiteX19" fmla="*/ 25356 w 40338"/>
                    <a:gd name="connsiteY19" fmla="*/ 5763 h 23050"/>
                    <a:gd name="connsiteX20" fmla="*/ 25356 w 40338"/>
                    <a:gd name="connsiteY20" fmla="*/ 5763 h 23050"/>
                    <a:gd name="connsiteX21" fmla="*/ 25356 w 40338"/>
                    <a:gd name="connsiteY21" fmla="*/ 5763 h 23050"/>
                    <a:gd name="connsiteX22" fmla="*/ 25356 w 40338"/>
                    <a:gd name="connsiteY22" fmla="*/ 5763 h 23050"/>
                    <a:gd name="connsiteX23" fmla="*/ 25356 w 40338"/>
                    <a:gd name="connsiteY23" fmla="*/ 5763 h 23050"/>
                    <a:gd name="connsiteX24" fmla="*/ 25356 w 40338"/>
                    <a:gd name="connsiteY24" fmla="*/ 5763 h 23050"/>
                    <a:gd name="connsiteX25" fmla="*/ 25356 w 40338"/>
                    <a:gd name="connsiteY25" fmla="*/ 5763 h 23050"/>
                    <a:gd name="connsiteX26" fmla="*/ 25356 w 40338"/>
                    <a:gd name="connsiteY26" fmla="*/ 5763 h 23050"/>
                    <a:gd name="connsiteX27" fmla="*/ 25356 w 40338"/>
                    <a:gd name="connsiteY27" fmla="*/ 5763 h 23050"/>
                    <a:gd name="connsiteX28" fmla="*/ 24203 w 40338"/>
                    <a:gd name="connsiteY28" fmla="*/ 5763 h 23050"/>
                    <a:gd name="connsiteX29" fmla="*/ 13830 w 40338"/>
                    <a:gd name="connsiteY29" fmla="*/ 0 h 23050"/>
                    <a:gd name="connsiteX30" fmla="*/ 13830 w 40338"/>
                    <a:gd name="connsiteY30" fmla="*/ 3457 h 23050"/>
                    <a:gd name="connsiteX31" fmla="*/ 12678 w 40338"/>
                    <a:gd name="connsiteY31" fmla="*/ 4610 h 23050"/>
                    <a:gd name="connsiteX32" fmla="*/ 0 w 40338"/>
                    <a:gd name="connsiteY32" fmla="*/ 11525 h 23050"/>
                    <a:gd name="connsiteX33" fmla="*/ 1153 w 40338"/>
                    <a:gd name="connsiteY33" fmla="*/ 12677 h 23050"/>
                    <a:gd name="connsiteX34" fmla="*/ 19593 w 40338"/>
                    <a:gd name="connsiteY34" fmla="*/ 23051 h 23050"/>
                    <a:gd name="connsiteX35" fmla="*/ 20746 w 40338"/>
                    <a:gd name="connsiteY35" fmla="*/ 23051 h 23050"/>
                    <a:gd name="connsiteX36" fmla="*/ 20746 w 40338"/>
                    <a:gd name="connsiteY36" fmla="*/ 23051 h 23050"/>
                    <a:gd name="connsiteX37" fmla="*/ 21898 w 40338"/>
                    <a:gd name="connsiteY37" fmla="*/ 23051 h 23050"/>
                    <a:gd name="connsiteX38" fmla="*/ 21898 w 40338"/>
                    <a:gd name="connsiteY38" fmla="*/ 23051 h 23050"/>
                    <a:gd name="connsiteX39" fmla="*/ 23051 w 40338"/>
                    <a:gd name="connsiteY39" fmla="*/ 23051 h 23050"/>
                    <a:gd name="connsiteX40" fmla="*/ 23051 w 40338"/>
                    <a:gd name="connsiteY40" fmla="*/ 23051 h 23050"/>
                    <a:gd name="connsiteX41" fmla="*/ 24203 w 40338"/>
                    <a:gd name="connsiteY41" fmla="*/ 23051 h 23050"/>
                    <a:gd name="connsiteX42" fmla="*/ 39186 w 40338"/>
                    <a:gd name="connsiteY42" fmla="*/ 14983 h 23050"/>
                    <a:gd name="connsiteX43" fmla="*/ 40338 w 40338"/>
                    <a:gd name="connsiteY43" fmla="*/ 14983 h 23050"/>
                    <a:gd name="connsiteX44" fmla="*/ 27661 w 40338"/>
                    <a:gd name="connsiteY44" fmla="*/ 9220 h 23050"/>
                    <a:gd name="connsiteX45" fmla="*/ 27661 w 40338"/>
                    <a:gd name="connsiteY45" fmla="*/ 9220 h 23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</a:cxnLst>
                  <a:rect l="l" t="t" r="r" b="b"/>
                  <a:pathLst>
                    <a:path w="40338" h="23050">
                      <a:moveTo>
                        <a:pt x="27661" y="9220"/>
                      </a:moveTo>
                      <a:cubicBezTo>
                        <a:pt x="27661" y="9220"/>
                        <a:pt x="27661" y="9220"/>
                        <a:pt x="27661" y="9220"/>
                      </a:cubicBezTo>
                      <a:cubicBezTo>
                        <a:pt x="26508" y="9220"/>
                        <a:pt x="26508" y="9220"/>
                        <a:pt x="27661" y="9220"/>
                      </a:cubicBezTo>
                      <a:cubicBezTo>
                        <a:pt x="26508" y="9220"/>
                        <a:pt x="26508" y="9220"/>
                        <a:pt x="27661" y="9220"/>
                      </a:cubicBezTo>
                      <a:lnTo>
                        <a:pt x="27661" y="9220"/>
                      </a:lnTo>
                      <a:cubicBezTo>
                        <a:pt x="26508" y="8068"/>
                        <a:pt x="26508" y="8068"/>
                        <a:pt x="27661" y="9220"/>
                      </a:cubicBezTo>
                      <a:cubicBezTo>
                        <a:pt x="26508" y="8068"/>
                        <a:pt x="26508" y="8068"/>
                        <a:pt x="27661" y="9220"/>
                      </a:cubicBezTo>
                      <a:cubicBezTo>
                        <a:pt x="26508" y="8068"/>
                        <a:pt x="26508" y="8068"/>
                        <a:pt x="26508" y="8068"/>
                      </a:cubicBezTo>
                      <a:cubicBezTo>
                        <a:pt x="26508" y="8068"/>
                        <a:pt x="26508" y="8068"/>
                        <a:pt x="26508" y="8068"/>
                      </a:cubicBezTo>
                      <a:lnTo>
                        <a:pt x="26508" y="8068"/>
                      </a:lnTo>
                      <a:lnTo>
                        <a:pt x="26508" y="4610"/>
                      </a:lnTo>
                      <a:lnTo>
                        <a:pt x="25356" y="5763"/>
                      </a:lnTo>
                      <a:cubicBezTo>
                        <a:pt x="25356" y="5763"/>
                        <a:pt x="25356" y="5763"/>
                        <a:pt x="25356" y="5763"/>
                      </a:cubicBezTo>
                      <a:cubicBezTo>
                        <a:pt x="25356" y="5763"/>
                        <a:pt x="25356" y="5763"/>
                        <a:pt x="25356" y="5763"/>
                      </a:cubicBezTo>
                      <a:cubicBezTo>
                        <a:pt x="25356" y="5763"/>
                        <a:pt x="25356" y="5763"/>
                        <a:pt x="25356" y="5763"/>
                      </a:cubicBezTo>
                      <a:lnTo>
                        <a:pt x="25356" y="5763"/>
                      </a:lnTo>
                      <a:cubicBezTo>
                        <a:pt x="25356" y="5763"/>
                        <a:pt x="25356" y="5763"/>
                        <a:pt x="25356" y="5763"/>
                      </a:cubicBezTo>
                      <a:cubicBezTo>
                        <a:pt x="25356" y="5763"/>
                        <a:pt x="25356" y="5763"/>
                        <a:pt x="25356" y="5763"/>
                      </a:cubicBezTo>
                      <a:cubicBezTo>
                        <a:pt x="25356" y="5763"/>
                        <a:pt x="25356" y="5763"/>
                        <a:pt x="25356" y="5763"/>
                      </a:cubicBezTo>
                      <a:cubicBezTo>
                        <a:pt x="25356" y="5763"/>
                        <a:pt x="25356" y="5763"/>
                        <a:pt x="25356" y="5763"/>
                      </a:cubicBezTo>
                      <a:lnTo>
                        <a:pt x="25356" y="5763"/>
                      </a:lnTo>
                      <a:lnTo>
                        <a:pt x="25356" y="5763"/>
                      </a:lnTo>
                      <a:cubicBezTo>
                        <a:pt x="25356" y="5763"/>
                        <a:pt x="25356" y="5763"/>
                        <a:pt x="25356" y="5763"/>
                      </a:cubicBezTo>
                      <a:cubicBezTo>
                        <a:pt x="25356" y="5763"/>
                        <a:pt x="25356" y="5763"/>
                        <a:pt x="25356" y="5763"/>
                      </a:cubicBezTo>
                      <a:cubicBezTo>
                        <a:pt x="25356" y="5763"/>
                        <a:pt x="25356" y="5763"/>
                        <a:pt x="25356" y="5763"/>
                      </a:cubicBezTo>
                      <a:cubicBezTo>
                        <a:pt x="25356" y="5763"/>
                        <a:pt x="25356" y="5763"/>
                        <a:pt x="25356" y="5763"/>
                      </a:cubicBezTo>
                      <a:cubicBezTo>
                        <a:pt x="25356" y="5763"/>
                        <a:pt x="25356" y="5763"/>
                        <a:pt x="25356" y="5763"/>
                      </a:cubicBezTo>
                      <a:cubicBezTo>
                        <a:pt x="25356" y="5763"/>
                        <a:pt x="25356" y="5763"/>
                        <a:pt x="25356" y="5763"/>
                      </a:cubicBezTo>
                      <a:cubicBezTo>
                        <a:pt x="25356" y="5763"/>
                        <a:pt x="24203" y="5763"/>
                        <a:pt x="24203" y="5763"/>
                      </a:cubicBezTo>
                      <a:lnTo>
                        <a:pt x="13830" y="0"/>
                      </a:lnTo>
                      <a:lnTo>
                        <a:pt x="13830" y="3457"/>
                      </a:lnTo>
                      <a:cubicBezTo>
                        <a:pt x="13830" y="3457"/>
                        <a:pt x="13830" y="4610"/>
                        <a:pt x="12678" y="4610"/>
                      </a:cubicBezTo>
                      <a:lnTo>
                        <a:pt x="0" y="11525"/>
                      </a:lnTo>
                      <a:cubicBezTo>
                        <a:pt x="0" y="11525"/>
                        <a:pt x="0" y="11525"/>
                        <a:pt x="1153" y="12677"/>
                      </a:cubicBezTo>
                      <a:lnTo>
                        <a:pt x="19593" y="23051"/>
                      </a:lnTo>
                      <a:cubicBezTo>
                        <a:pt x="19593" y="23051"/>
                        <a:pt x="20746" y="23051"/>
                        <a:pt x="20746" y="23051"/>
                      </a:cubicBezTo>
                      <a:cubicBezTo>
                        <a:pt x="20746" y="23051"/>
                        <a:pt x="20746" y="23051"/>
                        <a:pt x="20746" y="23051"/>
                      </a:cubicBezTo>
                      <a:cubicBezTo>
                        <a:pt x="20746" y="23051"/>
                        <a:pt x="21898" y="23051"/>
                        <a:pt x="21898" y="23051"/>
                      </a:cubicBezTo>
                      <a:lnTo>
                        <a:pt x="21898" y="23051"/>
                      </a:lnTo>
                      <a:cubicBezTo>
                        <a:pt x="21898" y="23051"/>
                        <a:pt x="23051" y="23051"/>
                        <a:pt x="23051" y="23051"/>
                      </a:cubicBezTo>
                      <a:lnTo>
                        <a:pt x="23051" y="23051"/>
                      </a:lnTo>
                      <a:cubicBezTo>
                        <a:pt x="23051" y="23051"/>
                        <a:pt x="24203" y="23051"/>
                        <a:pt x="24203" y="23051"/>
                      </a:cubicBezTo>
                      <a:lnTo>
                        <a:pt x="39186" y="14983"/>
                      </a:lnTo>
                      <a:cubicBezTo>
                        <a:pt x="39186" y="14983"/>
                        <a:pt x="39186" y="14983"/>
                        <a:pt x="40338" y="14983"/>
                      </a:cubicBezTo>
                      <a:lnTo>
                        <a:pt x="27661" y="9220"/>
                      </a:lnTo>
                      <a:lnTo>
                        <a:pt x="27661" y="922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11708458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995" name="Freeform: Shape 4994">
                  <a:extLst>
                    <a:ext uri="{FF2B5EF4-FFF2-40B4-BE49-F238E27FC236}">
                      <a16:creationId xmlns:a16="http://schemas.microsoft.com/office/drawing/2014/main" id="{0E48D2E5-50E7-2356-C42E-DD11B825C307}"/>
                    </a:ext>
                  </a:extLst>
                </p:cNvPr>
                <p:cNvSpPr/>
                <p:nvPr/>
              </p:nvSpPr>
              <p:spPr>
                <a:xfrm>
                  <a:off x="9596795" y="9243725"/>
                  <a:ext cx="40338" cy="21898"/>
                </a:xfrm>
                <a:custGeom>
                  <a:avLst/>
                  <a:gdLst>
                    <a:gd name="connsiteX0" fmla="*/ 27661 w 40338"/>
                    <a:gd name="connsiteY0" fmla="*/ 9220 h 21898"/>
                    <a:gd name="connsiteX1" fmla="*/ 27661 w 40338"/>
                    <a:gd name="connsiteY1" fmla="*/ 9220 h 21898"/>
                    <a:gd name="connsiteX2" fmla="*/ 27661 w 40338"/>
                    <a:gd name="connsiteY2" fmla="*/ 9220 h 21898"/>
                    <a:gd name="connsiteX3" fmla="*/ 27661 w 40338"/>
                    <a:gd name="connsiteY3" fmla="*/ 9220 h 21898"/>
                    <a:gd name="connsiteX4" fmla="*/ 27661 w 40338"/>
                    <a:gd name="connsiteY4" fmla="*/ 9220 h 21898"/>
                    <a:gd name="connsiteX5" fmla="*/ 27661 w 40338"/>
                    <a:gd name="connsiteY5" fmla="*/ 9220 h 21898"/>
                    <a:gd name="connsiteX6" fmla="*/ 27661 w 40338"/>
                    <a:gd name="connsiteY6" fmla="*/ 9220 h 21898"/>
                    <a:gd name="connsiteX7" fmla="*/ 26508 w 40338"/>
                    <a:gd name="connsiteY7" fmla="*/ 8068 h 21898"/>
                    <a:gd name="connsiteX8" fmla="*/ 26508 w 40338"/>
                    <a:gd name="connsiteY8" fmla="*/ 8068 h 21898"/>
                    <a:gd name="connsiteX9" fmla="*/ 26508 w 40338"/>
                    <a:gd name="connsiteY9" fmla="*/ 8068 h 21898"/>
                    <a:gd name="connsiteX10" fmla="*/ 26508 w 40338"/>
                    <a:gd name="connsiteY10" fmla="*/ 4610 h 21898"/>
                    <a:gd name="connsiteX11" fmla="*/ 25355 w 40338"/>
                    <a:gd name="connsiteY11" fmla="*/ 5763 h 21898"/>
                    <a:gd name="connsiteX12" fmla="*/ 25355 w 40338"/>
                    <a:gd name="connsiteY12" fmla="*/ 5763 h 21898"/>
                    <a:gd name="connsiteX13" fmla="*/ 25355 w 40338"/>
                    <a:gd name="connsiteY13" fmla="*/ 5763 h 21898"/>
                    <a:gd name="connsiteX14" fmla="*/ 25355 w 40338"/>
                    <a:gd name="connsiteY14" fmla="*/ 5763 h 21898"/>
                    <a:gd name="connsiteX15" fmla="*/ 25355 w 40338"/>
                    <a:gd name="connsiteY15" fmla="*/ 5763 h 21898"/>
                    <a:gd name="connsiteX16" fmla="*/ 25355 w 40338"/>
                    <a:gd name="connsiteY16" fmla="*/ 5763 h 21898"/>
                    <a:gd name="connsiteX17" fmla="*/ 25355 w 40338"/>
                    <a:gd name="connsiteY17" fmla="*/ 5763 h 21898"/>
                    <a:gd name="connsiteX18" fmla="*/ 25355 w 40338"/>
                    <a:gd name="connsiteY18" fmla="*/ 5763 h 21898"/>
                    <a:gd name="connsiteX19" fmla="*/ 25355 w 40338"/>
                    <a:gd name="connsiteY19" fmla="*/ 5763 h 21898"/>
                    <a:gd name="connsiteX20" fmla="*/ 25355 w 40338"/>
                    <a:gd name="connsiteY20" fmla="*/ 5763 h 21898"/>
                    <a:gd name="connsiteX21" fmla="*/ 25355 w 40338"/>
                    <a:gd name="connsiteY21" fmla="*/ 5763 h 21898"/>
                    <a:gd name="connsiteX22" fmla="*/ 25355 w 40338"/>
                    <a:gd name="connsiteY22" fmla="*/ 5763 h 21898"/>
                    <a:gd name="connsiteX23" fmla="*/ 25355 w 40338"/>
                    <a:gd name="connsiteY23" fmla="*/ 5763 h 21898"/>
                    <a:gd name="connsiteX24" fmla="*/ 25355 w 40338"/>
                    <a:gd name="connsiteY24" fmla="*/ 5763 h 21898"/>
                    <a:gd name="connsiteX25" fmla="*/ 25355 w 40338"/>
                    <a:gd name="connsiteY25" fmla="*/ 5763 h 21898"/>
                    <a:gd name="connsiteX26" fmla="*/ 25355 w 40338"/>
                    <a:gd name="connsiteY26" fmla="*/ 5763 h 21898"/>
                    <a:gd name="connsiteX27" fmla="*/ 25355 w 40338"/>
                    <a:gd name="connsiteY27" fmla="*/ 5763 h 21898"/>
                    <a:gd name="connsiteX28" fmla="*/ 24203 w 40338"/>
                    <a:gd name="connsiteY28" fmla="*/ 5763 h 21898"/>
                    <a:gd name="connsiteX29" fmla="*/ 13830 w 40338"/>
                    <a:gd name="connsiteY29" fmla="*/ 0 h 21898"/>
                    <a:gd name="connsiteX30" fmla="*/ 13830 w 40338"/>
                    <a:gd name="connsiteY30" fmla="*/ 3457 h 21898"/>
                    <a:gd name="connsiteX31" fmla="*/ 12678 w 40338"/>
                    <a:gd name="connsiteY31" fmla="*/ 4610 h 21898"/>
                    <a:gd name="connsiteX32" fmla="*/ 0 w 40338"/>
                    <a:gd name="connsiteY32" fmla="*/ 11525 h 21898"/>
                    <a:gd name="connsiteX33" fmla="*/ 1153 w 40338"/>
                    <a:gd name="connsiteY33" fmla="*/ 11525 h 21898"/>
                    <a:gd name="connsiteX34" fmla="*/ 19593 w 40338"/>
                    <a:gd name="connsiteY34" fmla="*/ 21898 h 21898"/>
                    <a:gd name="connsiteX35" fmla="*/ 20745 w 40338"/>
                    <a:gd name="connsiteY35" fmla="*/ 21898 h 21898"/>
                    <a:gd name="connsiteX36" fmla="*/ 20745 w 40338"/>
                    <a:gd name="connsiteY36" fmla="*/ 21898 h 21898"/>
                    <a:gd name="connsiteX37" fmla="*/ 21898 w 40338"/>
                    <a:gd name="connsiteY37" fmla="*/ 21898 h 21898"/>
                    <a:gd name="connsiteX38" fmla="*/ 21898 w 40338"/>
                    <a:gd name="connsiteY38" fmla="*/ 21898 h 21898"/>
                    <a:gd name="connsiteX39" fmla="*/ 23051 w 40338"/>
                    <a:gd name="connsiteY39" fmla="*/ 21898 h 21898"/>
                    <a:gd name="connsiteX40" fmla="*/ 23051 w 40338"/>
                    <a:gd name="connsiteY40" fmla="*/ 21898 h 21898"/>
                    <a:gd name="connsiteX41" fmla="*/ 24203 w 40338"/>
                    <a:gd name="connsiteY41" fmla="*/ 21898 h 21898"/>
                    <a:gd name="connsiteX42" fmla="*/ 39186 w 40338"/>
                    <a:gd name="connsiteY42" fmla="*/ 13830 h 21898"/>
                    <a:gd name="connsiteX43" fmla="*/ 40338 w 40338"/>
                    <a:gd name="connsiteY43" fmla="*/ 13830 h 21898"/>
                    <a:gd name="connsiteX44" fmla="*/ 27661 w 40338"/>
                    <a:gd name="connsiteY44" fmla="*/ 9220 h 21898"/>
                    <a:gd name="connsiteX45" fmla="*/ 27661 w 40338"/>
                    <a:gd name="connsiteY45" fmla="*/ 9220 h 218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</a:cxnLst>
                  <a:rect l="l" t="t" r="r" b="b"/>
                  <a:pathLst>
                    <a:path w="40338" h="21898">
                      <a:moveTo>
                        <a:pt x="27661" y="9220"/>
                      </a:moveTo>
                      <a:cubicBezTo>
                        <a:pt x="27661" y="9220"/>
                        <a:pt x="27661" y="9220"/>
                        <a:pt x="27661" y="9220"/>
                      </a:cubicBezTo>
                      <a:cubicBezTo>
                        <a:pt x="26508" y="8068"/>
                        <a:pt x="26508" y="8068"/>
                        <a:pt x="27661" y="9220"/>
                      </a:cubicBezTo>
                      <a:cubicBezTo>
                        <a:pt x="26508" y="8068"/>
                        <a:pt x="26508" y="8068"/>
                        <a:pt x="27661" y="9220"/>
                      </a:cubicBezTo>
                      <a:cubicBezTo>
                        <a:pt x="26508" y="8068"/>
                        <a:pt x="26508" y="8068"/>
                        <a:pt x="27661" y="9220"/>
                      </a:cubicBezTo>
                      <a:cubicBezTo>
                        <a:pt x="26508" y="8068"/>
                        <a:pt x="26508" y="8068"/>
                        <a:pt x="27661" y="9220"/>
                      </a:cubicBezTo>
                      <a:cubicBezTo>
                        <a:pt x="26508" y="8068"/>
                        <a:pt x="26508" y="8068"/>
                        <a:pt x="27661" y="9220"/>
                      </a:cubicBezTo>
                      <a:cubicBezTo>
                        <a:pt x="26508" y="8068"/>
                        <a:pt x="26508" y="8068"/>
                        <a:pt x="26508" y="8068"/>
                      </a:cubicBezTo>
                      <a:cubicBezTo>
                        <a:pt x="26508" y="8068"/>
                        <a:pt x="26508" y="8068"/>
                        <a:pt x="26508" y="8068"/>
                      </a:cubicBezTo>
                      <a:lnTo>
                        <a:pt x="26508" y="8068"/>
                      </a:lnTo>
                      <a:lnTo>
                        <a:pt x="26508" y="4610"/>
                      </a:lnTo>
                      <a:lnTo>
                        <a:pt x="25355" y="5763"/>
                      </a:lnTo>
                      <a:cubicBezTo>
                        <a:pt x="25355" y="5763"/>
                        <a:pt x="25355" y="5763"/>
                        <a:pt x="25355" y="5763"/>
                      </a:cubicBezTo>
                      <a:cubicBezTo>
                        <a:pt x="25355" y="5763"/>
                        <a:pt x="25355" y="5763"/>
                        <a:pt x="25355" y="5763"/>
                      </a:cubicBezTo>
                      <a:cubicBezTo>
                        <a:pt x="25355" y="5763"/>
                        <a:pt x="25355" y="5763"/>
                        <a:pt x="25355" y="5763"/>
                      </a:cubicBezTo>
                      <a:lnTo>
                        <a:pt x="25355" y="5763"/>
                      </a:lnTo>
                      <a:cubicBezTo>
                        <a:pt x="25355" y="5763"/>
                        <a:pt x="25355" y="5763"/>
                        <a:pt x="25355" y="5763"/>
                      </a:cubicBezTo>
                      <a:cubicBezTo>
                        <a:pt x="25355" y="5763"/>
                        <a:pt x="25355" y="5763"/>
                        <a:pt x="25355" y="5763"/>
                      </a:cubicBezTo>
                      <a:cubicBezTo>
                        <a:pt x="25355" y="5763"/>
                        <a:pt x="25355" y="5763"/>
                        <a:pt x="25355" y="5763"/>
                      </a:cubicBezTo>
                      <a:cubicBezTo>
                        <a:pt x="25355" y="5763"/>
                        <a:pt x="25355" y="5763"/>
                        <a:pt x="25355" y="5763"/>
                      </a:cubicBezTo>
                      <a:lnTo>
                        <a:pt x="25355" y="5763"/>
                      </a:lnTo>
                      <a:lnTo>
                        <a:pt x="25355" y="5763"/>
                      </a:lnTo>
                      <a:lnTo>
                        <a:pt x="25355" y="5763"/>
                      </a:lnTo>
                      <a:cubicBezTo>
                        <a:pt x="25355" y="5763"/>
                        <a:pt x="25355" y="5763"/>
                        <a:pt x="25355" y="5763"/>
                      </a:cubicBezTo>
                      <a:cubicBezTo>
                        <a:pt x="25355" y="5763"/>
                        <a:pt x="25355" y="5763"/>
                        <a:pt x="25355" y="5763"/>
                      </a:cubicBezTo>
                      <a:cubicBezTo>
                        <a:pt x="25355" y="5763"/>
                        <a:pt x="25355" y="5763"/>
                        <a:pt x="25355" y="5763"/>
                      </a:cubicBezTo>
                      <a:cubicBezTo>
                        <a:pt x="25355" y="5763"/>
                        <a:pt x="25355" y="5763"/>
                        <a:pt x="25355" y="5763"/>
                      </a:cubicBezTo>
                      <a:cubicBezTo>
                        <a:pt x="25355" y="5763"/>
                        <a:pt x="25355" y="5763"/>
                        <a:pt x="25355" y="5763"/>
                      </a:cubicBezTo>
                      <a:cubicBezTo>
                        <a:pt x="25355" y="5763"/>
                        <a:pt x="25355" y="5763"/>
                        <a:pt x="24203" y="5763"/>
                      </a:cubicBezTo>
                      <a:lnTo>
                        <a:pt x="13830" y="0"/>
                      </a:lnTo>
                      <a:lnTo>
                        <a:pt x="13830" y="3457"/>
                      </a:lnTo>
                      <a:cubicBezTo>
                        <a:pt x="13830" y="3457"/>
                        <a:pt x="13830" y="4610"/>
                        <a:pt x="12678" y="4610"/>
                      </a:cubicBezTo>
                      <a:lnTo>
                        <a:pt x="0" y="11525"/>
                      </a:lnTo>
                      <a:cubicBezTo>
                        <a:pt x="0" y="11525"/>
                        <a:pt x="0" y="11525"/>
                        <a:pt x="1153" y="11525"/>
                      </a:cubicBezTo>
                      <a:lnTo>
                        <a:pt x="19593" y="21898"/>
                      </a:lnTo>
                      <a:cubicBezTo>
                        <a:pt x="19593" y="21898"/>
                        <a:pt x="20745" y="21898"/>
                        <a:pt x="20745" y="21898"/>
                      </a:cubicBezTo>
                      <a:cubicBezTo>
                        <a:pt x="20745" y="21898"/>
                        <a:pt x="20745" y="21898"/>
                        <a:pt x="20745" y="21898"/>
                      </a:cubicBezTo>
                      <a:cubicBezTo>
                        <a:pt x="20745" y="21898"/>
                        <a:pt x="21898" y="21898"/>
                        <a:pt x="21898" y="21898"/>
                      </a:cubicBezTo>
                      <a:lnTo>
                        <a:pt x="21898" y="21898"/>
                      </a:lnTo>
                      <a:cubicBezTo>
                        <a:pt x="21898" y="21898"/>
                        <a:pt x="23051" y="21898"/>
                        <a:pt x="23051" y="21898"/>
                      </a:cubicBezTo>
                      <a:cubicBezTo>
                        <a:pt x="23051" y="21898"/>
                        <a:pt x="23051" y="21898"/>
                        <a:pt x="23051" y="21898"/>
                      </a:cubicBezTo>
                      <a:cubicBezTo>
                        <a:pt x="23051" y="21898"/>
                        <a:pt x="24203" y="21898"/>
                        <a:pt x="24203" y="21898"/>
                      </a:cubicBezTo>
                      <a:lnTo>
                        <a:pt x="39186" y="13830"/>
                      </a:lnTo>
                      <a:cubicBezTo>
                        <a:pt x="39186" y="13830"/>
                        <a:pt x="39186" y="13830"/>
                        <a:pt x="40338" y="13830"/>
                      </a:cubicBezTo>
                      <a:lnTo>
                        <a:pt x="27661" y="9220"/>
                      </a:lnTo>
                      <a:cubicBezTo>
                        <a:pt x="27661" y="9220"/>
                        <a:pt x="27661" y="9220"/>
                        <a:pt x="27661" y="922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11708459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996" name="Freeform: Shape 4995">
                  <a:extLst>
                    <a:ext uri="{FF2B5EF4-FFF2-40B4-BE49-F238E27FC236}">
                      <a16:creationId xmlns:a16="http://schemas.microsoft.com/office/drawing/2014/main" id="{2A050174-BE97-11E0-67C8-FB50DCEFD158}"/>
                    </a:ext>
                  </a:extLst>
                </p:cNvPr>
                <p:cNvSpPr/>
                <p:nvPr/>
              </p:nvSpPr>
              <p:spPr>
                <a:xfrm>
                  <a:off x="9623303" y="9257556"/>
                  <a:ext cx="40338" cy="23050"/>
                </a:xfrm>
                <a:custGeom>
                  <a:avLst/>
                  <a:gdLst>
                    <a:gd name="connsiteX0" fmla="*/ 27661 w 40338"/>
                    <a:gd name="connsiteY0" fmla="*/ 9220 h 23050"/>
                    <a:gd name="connsiteX1" fmla="*/ 27661 w 40338"/>
                    <a:gd name="connsiteY1" fmla="*/ 9220 h 23050"/>
                    <a:gd name="connsiteX2" fmla="*/ 27661 w 40338"/>
                    <a:gd name="connsiteY2" fmla="*/ 9220 h 23050"/>
                    <a:gd name="connsiteX3" fmla="*/ 27661 w 40338"/>
                    <a:gd name="connsiteY3" fmla="*/ 9220 h 23050"/>
                    <a:gd name="connsiteX4" fmla="*/ 27661 w 40338"/>
                    <a:gd name="connsiteY4" fmla="*/ 9220 h 23050"/>
                    <a:gd name="connsiteX5" fmla="*/ 27661 w 40338"/>
                    <a:gd name="connsiteY5" fmla="*/ 9220 h 23050"/>
                    <a:gd name="connsiteX6" fmla="*/ 27661 w 40338"/>
                    <a:gd name="connsiteY6" fmla="*/ 9220 h 23050"/>
                    <a:gd name="connsiteX7" fmla="*/ 26508 w 40338"/>
                    <a:gd name="connsiteY7" fmla="*/ 8068 h 23050"/>
                    <a:gd name="connsiteX8" fmla="*/ 26508 w 40338"/>
                    <a:gd name="connsiteY8" fmla="*/ 8068 h 23050"/>
                    <a:gd name="connsiteX9" fmla="*/ 26508 w 40338"/>
                    <a:gd name="connsiteY9" fmla="*/ 8068 h 23050"/>
                    <a:gd name="connsiteX10" fmla="*/ 26508 w 40338"/>
                    <a:gd name="connsiteY10" fmla="*/ 4610 h 23050"/>
                    <a:gd name="connsiteX11" fmla="*/ 25356 w 40338"/>
                    <a:gd name="connsiteY11" fmla="*/ 5763 h 23050"/>
                    <a:gd name="connsiteX12" fmla="*/ 25356 w 40338"/>
                    <a:gd name="connsiteY12" fmla="*/ 5763 h 23050"/>
                    <a:gd name="connsiteX13" fmla="*/ 25356 w 40338"/>
                    <a:gd name="connsiteY13" fmla="*/ 5763 h 23050"/>
                    <a:gd name="connsiteX14" fmla="*/ 25356 w 40338"/>
                    <a:gd name="connsiteY14" fmla="*/ 5763 h 23050"/>
                    <a:gd name="connsiteX15" fmla="*/ 25356 w 40338"/>
                    <a:gd name="connsiteY15" fmla="*/ 5763 h 23050"/>
                    <a:gd name="connsiteX16" fmla="*/ 25356 w 40338"/>
                    <a:gd name="connsiteY16" fmla="*/ 5763 h 23050"/>
                    <a:gd name="connsiteX17" fmla="*/ 25356 w 40338"/>
                    <a:gd name="connsiteY17" fmla="*/ 5763 h 23050"/>
                    <a:gd name="connsiteX18" fmla="*/ 25356 w 40338"/>
                    <a:gd name="connsiteY18" fmla="*/ 5763 h 23050"/>
                    <a:gd name="connsiteX19" fmla="*/ 25356 w 40338"/>
                    <a:gd name="connsiteY19" fmla="*/ 5763 h 23050"/>
                    <a:gd name="connsiteX20" fmla="*/ 25356 w 40338"/>
                    <a:gd name="connsiteY20" fmla="*/ 5763 h 23050"/>
                    <a:gd name="connsiteX21" fmla="*/ 25356 w 40338"/>
                    <a:gd name="connsiteY21" fmla="*/ 5763 h 23050"/>
                    <a:gd name="connsiteX22" fmla="*/ 25356 w 40338"/>
                    <a:gd name="connsiteY22" fmla="*/ 5763 h 23050"/>
                    <a:gd name="connsiteX23" fmla="*/ 25356 w 40338"/>
                    <a:gd name="connsiteY23" fmla="*/ 5763 h 23050"/>
                    <a:gd name="connsiteX24" fmla="*/ 25356 w 40338"/>
                    <a:gd name="connsiteY24" fmla="*/ 5763 h 23050"/>
                    <a:gd name="connsiteX25" fmla="*/ 25356 w 40338"/>
                    <a:gd name="connsiteY25" fmla="*/ 5763 h 23050"/>
                    <a:gd name="connsiteX26" fmla="*/ 25356 w 40338"/>
                    <a:gd name="connsiteY26" fmla="*/ 5763 h 23050"/>
                    <a:gd name="connsiteX27" fmla="*/ 25356 w 40338"/>
                    <a:gd name="connsiteY27" fmla="*/ 5763 h 23050"/>
                    <a:gd name="connsiteX28" fmla="*/ 24203 w 40338"/>
                    <a:gd name="connsiteY28" fmla="*/ 5763 h 23050"/>
                    <a:gd name="connsiteX29" fmla="*/ 13830 w 40338"/>
                    <a:gd name="connsiteY29" fmla="*/ 0 h 23050"/>
                    <a:gd name="connsiteX30" fmla="*/ 13830 w 40338"/>
                    <a:gd name="connsiteY30" fmla="*/ 3457 h 23050"/>
                    <a:gd name="connsiteX31" fmla="*/ 12678 w 40338"/>
                    <a:gd name="connsiteY31" fmla="*/ 4610 h 23050"/>
                    <a:gd name="connsiteX32" fmla="*/ 0 w 40338"/>
                    <a:gd name="connsiteY32" fmla="*/ 11525 h 23050"/>
                    <a:gd name="connsiteX33" fmla="*/ 1153 w 40338"/>
                    <a:gd name="connsiteY33" fmla="*/ 12677 h 23050"/>
                    <a:gd name="connsiteX34" fmla="*/ 19593 w 40338"/>
                    <a:gd name="connsiteY34" fmla="*/ 23051 h 23050"/>
                    <a:gd name="connsiteX35" fmla="*/ 20746 w 40338"/>
                    <a:gd name="connsiteY35" fmla="*/ 23051 h 23050"/>
                    <a:gd name="connsiteX36" fmla="*/ 20746 w 40338"/>
                    <a:gd name="connsiteY36" fmla="*/ 23051 h 23050"/>
                    <a:gd name="connsiteX37" fmla="*/ 21898 w 40338"/>
                    <a:gd name="connsiteY37" fmla="*/ 23051 h 23050"/>
                    <a:gd name="connsiteX38" fmla="*/ 21898 w 40338"/>
                    <a:gd name="connsiteY38" fmla="*/ 23051 h 23050"/>
                    <a:gd name="connsiteX39" fmla="*/ 23051 w 40338"/>
                    <a:gd name="connsiteY39" fmla="*/ 23051 h 23050"/>
                    <a:gd name="connsiteX40" fmla="*/ 23051 w 40338"/>
                    <a:gd name="connsiteY40" fmla="*/ 23051 h 23050"/>
                    <a:gd name="connsiteX41" fmla="*/ 24203 w 40338"/>
                    <a:gd name="connsiteY41" fmla="*/ 23051 h 23050"/>
                    <a:gd name="connsiteX42" fmla="*/ 39186 w 40338"/>
                    <a:gd name="connsiteY42" fmla="*/ 14983 h 23050"/>
                    <a:gd name="connsiteX43" fmla="*/ 40338 w 40338"/>
                    <a:gd name="connsiteY43" fmla="*/ 14983 h 23050"/>
                    <a:gd name="connsiteX44" fmla="*/ 27661 w 40338"/>
                    <a:gd name="connsiteY44" fmla="*/ 9220 h 23050"/>
                    <a:gd name="connsiteX45" fmla="*/ 27661 w 40338"/>
                    <a:gd name="connsiteY45" fmla="*/ 9220 h 23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</a:cxnLst>
                  <a:rect l="l" t="t" r="r" b="b"/>
                  <a:pathLst>
                    <a:path w="40338" h="23050">
                      <a:moveTo>
                        <a:pt x="27661" y="9220"/>
                      </a:moveTo>
                      <a:cubicBezTo>
                        <a:pt x="27661" y="9220"/>
                        <a:pt x="26508" y="9220"/>
                        <a:pt x="27661" y="9220"/>
                      </a:cubicBezTo>
                      <a:cubicBezTo>
                        <a:pt x="26508" y="9220"/>
                        <a:pt x="26508" y="9220"/>
                        <a:pt x="27661" y="9220"/>
                      </a:cubicBezTo>
                      <a:cubicBezTo>
                        <a:pt x="26508" y="9220"/>
                        <a:pt x="26508" y="9220"/>
                        <a:pt x="27661" y="9220"/>
                      </a:cubicBezTo>
                      <a:lnTo>
                        <a:pt x="27661" y="9220"/>
                      </a:lnTo>
                      <a:cubicBezTo>
                        <a:pt x="26508" y="9220"/>
                        <a:pt x="26508" y="9220"/>
                        <a:pt x="27661" y="9220"/>
                      </a:cubicBezTo>
                      <a:cubicBezTo>
                        <a:pt x="26508" y="9220"/>
                        <a:pt x="26508" y="9220"/>
                        <a:pt x="27661" y="9220"/>
                      </a:cubicBezTo>
                      <a:cubicBezTo>
                        <a:pt x="26508" y="8068"/>
                        <a:pt x="26508" y="8068"/>
                        <a:pt x="26508" y="8068"/>
                      </a:cubicBezTo>
                      <a:cubicBezTo>
                        <a:pt x="26508" y="8068"/>
                        <a:pt x="26508" y="8068"/>
                        <a:pt x="26508" y="8068"/>
                      </a:cubicBezTo>
                      <a:lnTo>
                        <a:pt x="26508" y="8068"/>
                      </a:lnTo>
                      <a:lnTo>
                        <a:pt x="26508" y="4610"/>
                      </a:lnTo>
                      <a:lnTo>
                        <a:pt x="25356" y="5763"/>
                      </a:lnTo>
                      <a:cubicBezTo>
                        <a:pt x="25356" y="5763"/>
                        <a:pt x="25356" y="5763"/>
                        <a:pt x="25356" y="5763"/>
                      </a:cubicBezTo>
                      <a:cubicBezTo>
                        <a:pt x="25356" y="5763"/>
                        <a:pt x="25356" y="5763"/>
                        <a:pt x="25356" y="5763"/>
                      </a:cubicBezTo>
                      <a:cubicBezTo>
                        <a:pt x="25356" y="5763"/>
                        <a:pt x="25356" y="5763"/>
                        <a:pt x="25356" y="5763"/>
                      </a:cubicBezTo>
                      <a:cubicBezTo>
                        <a:pt x="25356" y="5763"/>
                        <a:pt x="25356" y="5763"/>
                        <a:pt x="25356" y="5763"/>
                      </a:cubicBezTo>
                      <a:cubicBezTo>
                        <a:pt x="25356" y="5763"/>
                        <a:pt x="25356" y="5763"/>
                        <a:pt x="25356" y="5763"/>
                      </a:cubicBezTo>
                      <a:cubicBezTo>
                        <a:pt x="25356" y="5763"/>
                        <a:pt x="25356" y="5763"/>
                        <a:pt x="25356" y="5763"/>
                      </a:cubicBezTo>
                      <a:cubicBezTo>
                        <a:pt x="25356" y="5763"/>
                        <a:pt x="25356" y="5763"/>
                        <a:pt x="25356" y="5763"/>
                      </a:cubicBezTo>
                      <a:cubicBezTo>
                        <a:pt x="25356" y="5763"/>
                        <a:pt x="25356" y="5763"/>
                        <a:pt x="25356" y="5763"/>
                      </a:cubicBezTo>
                      <a:cubicBezTo>
                        <a:pt x="25356" y="5763"/>
                        <a:pt x="25356" y="5763"/>
                        <a:pt x="25356" y="5763"/>
                      </a:cubicBezTo>
                      <a:lnTo>
                        <a:pt x="25356" y="5763"/>
                      </a:lnTo>
                      <a:cubicBezTo>
                        <a:pt x="25356" y="5763"/>
                        <a:pt x="25356" y="5763"/>
                        <a:pt x="25356" y="5763"/>
                      </a:cubicBezTo>
                      <a:cubicBezTo>
                        <a:pt x="25356" y="5763"/>
                        <a:pt x="25356" y="5763"/>
                        <a:pt x="25356" y="5763"/>
                      </a:cubicBezTo>
                      <a:cubicBezTo>
                        <a:pt x="25356" y="5763"/>
                        <a:pt x="25356" y="5763"/>
                        <a:pt x="25356" y="5763"/>
                      </a:cubicBezTo>
                      <a:cubicBezTo>
                        <a:pt x="25356" y="5763"/>
                        <a:pt x="25356" y="5763"/>
                        <a:pt x="25356" y="5763"/>
                      </a:cubicBezTo>
                      <a:cubicBezTo>
                        <a:pt x="25356" y="5763"/>
                        <a:pt x="25356" y="5763"/>
                        <a:pt x="25356" y="5763"/>
                      </a:cubicBezTo>
                      <a:cubicBezTo>
                        <a:pt x="25356" y="5763"/>
                        <a:pt x="25356" y="5763"/>
                        <a:pt x="25356" y="5763"/>
                      </a:cubicBezTo>
                      <a:cubicBezTo>
                        <a:pt x="25356" y="5763"/>
                        <a:pt x="25356" y="5763"/>
                        <a:pt x="24203" y="5763"/>
                      </a:cubicBezTo>
                      <a:lnTo>
                        <a:pt x="13830" y="0"/>
                      </a:lnTo>
                      <a:lnTo>
                        <a:pt x="13830" y="3457"/>
                      </a:lnTo>
                      <a:cubicBezTo>
                        <a:pt x="13830" y="3457"/>
                        <a:pt x="13830" y="4610"/>
                        <a:pt x="12678" y="4610"/>
                      </a:cubicBezTo>
                      <a:lnTo>
                        <a:pt x="0" y="11525"/>
                      </a:lnTo>
                      <a:cubicBezTo>
                        <a:pt x="0" y="11525"/>
                        <a:pt x="0" y="11525"/>
                        <a:pt x="1153" y="12677"/>
                      </a:cubicBezTo>
                      <a:lnTo>
                        <a:pt x="19593" y="23051"/>
                      </a:lnTo>
                      <a:cubicBezTo>
                        <a:pt x="19593" y="23051"/>
                        <a:pt x="20746" y="23051"/>
                        <a:pt x="20746" y="23051"/>
                      </a:cubicBezTo>
                      <a:cubicBezTo>
                        <a:pt x="20746" y="23051"/>
                        <a:pt x="20746" y="23051"/>
                        <a:pt x="20746" y="23051"/>
                      </a:cubicBezTo>
                      <a:cubicBezTo>
                        <a:pt x="20746" y="23051"/>
                        <a:pt x="21898" y="23051"/>
                        <a:pt x="21898" y="23051"/>
                      </a:cubicBezTo>
                      <a:lnTo>
                        <a:pt x="21898" y="23051"/>
                      </a:lnTo>
                      <a:cubicBezTo>
                        <a:pt x="21898" y="23051"/>
                        <a:pt x="23051" y="23051"/>
                        <a:pt x="23051" y="23051"/>
                      </a:cubicBezTo>
                      <a:lnTo>
                        <a:pt x="23051" y="23051"/>
                      </a:lnTo>
                      <a:cubicBezTo>
                        <a:pt x="23051" y="23051"/>
                        <a:pt x="24203" y="23051"/>
                        <a:pt x="24203" y="23051"/>
                      </a:cubicBezTo>
                      <a:lnTo>
                        <a:pt x="39186" y="14983"/>
                      </a:lnTo>
                      <a:cubicBezTo>
                        <a:pt x="39186" y="14983"/>
                        <a:pt x="39186" y="14983"/>
                        <a:pt x="40338" y="14983"/>
                      </a:cubicBezTo>
                      <a:lnTo>
                        <a:pt x="27661" y="9220"/>
                      </a:lnTo>
                      <a:cubicBezTo>
                        <a:pt x="27661" y="10372"/>
                        <a:pt x="27661" y="10372"/>
                        <a:pt x="27661" y="922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11708459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997" name="Freeform: Shape 4996">
                  <a:extLst>
                    <a:ext uri="{FF2B5EF4-FFF2-40B4-BE49-F238E27FC236}">
                      <a16:creationId xmlns:a16="http://schemas.microsoft.com/office/drawing/2014/main" id="{36826F31-DC3F-B816-01F4-8DB0A5EC6567}"/>
                    </a:ext>
                  </a:extLst>
                </p:cNvPr>
                <p:cNvSpPr/>
                <p:nvPr/>
              </p:nvSpPr>
              <p:spPr>
                <a:xfrm>
                  <a:off x="9645201" y="9272538"/>
                  <a:ext cx="40338" cy="23050"/>
                </a:xfrm>
                <a:custGeom>
                  <a:avLst/>
                  <a:gdLst>
                    <a:gd name="connsiteX0" fmla="*/ 32271 w 40338"/>
                    <a:gd name="connsiteY0" fmla="*/ 9220 h 23050"/>
                    <a:gd name="connsiteX1" fmla="*/ 32271 w 40338"/>
                    <a:gd name="connsiteY1" fmla="*/ 9220 h 23050"/>
                    <a:gd name="connsiteX2" fmla="*/ 32271 w 40338"/>
                    <a:gd name="connsiteY2" fmla="*/ 9220 h 23050"/>
                    <a:gd name="connsiteX3" fmla="*/ 32271 w 40338"/>
                    <a:gd name="connsiteY3" fmla="*/ 9220 h 23050"/>
                    <a:gd name="connsiteX4" fmla="*/ 32271 w 40338"/>
                    <a:gd name="connsiteY4" fmla="*/ 9220 h 23050"/>
                    <a:gd name="connsiteX5" fmla="*/ 32271 w 40338"/>
                    <a:gd name="connsiteY5" fmla="*/ 9220 h 23050"/>
                    <a:gd name="connsiteX6" fmla="*/ 32271 w 40338"/>
                    <a:gd name="connsiteY6" fmla="*/ 9220 h 23050"/>
                    <a:gd name="connsiteX7" fmla="*/ 31118 w 40338"/>
                    <a:gd name="connsiteY7" fmla="*/ 8068 h 23050"/>
                    <a:gd name="connsiteX8" fmla="*/ 31118 w 40338"/>
                    <a:gd name="connsiteY8" fmla="*/ 8068 h 23050"/>
                    <a:gd name="connsiteX9" fmla="*/ 31118 w 40338"/>
                    <a:gd name="connsiteY9" fmla="*/ 8068 h 23050"/>
                    <a:gd name="connsiteX10" fmla="*/ 31118 w 40338"/>
                    <a:gd name="connsiteY10" fmla="*/ 4610 h 23050"/>
                    <a:gd name="connsiteX11" fmla="*/ 29966 w 40338"/>
                    <a:gd name="connsiteY11" fmla="*/ 5763 h 23050"/>
                    <a:gd name="connsiteX12" fmla="*/ 29966 w 40338"/>
                    <a:gd name="connsiteY12" fmla="*/ 5763 h 23050"/>
                    <a:gd name="connsiteX13" fmla="*/ 29966 w 40338"/>
                    <a:gd name="connsiteY13" fmla="*/ 5763 h 23050"/>
                    <a:gd name="connsiteX14" fmla="*/ 29966 w 40338"/>
                    <a:gd name="connsiteY14" fmla="*/ 5763 h 23050"/>
                    <a:gd name="connsiteX15" fmla="*/ 29966 w 40338"/>
                    <a:gd name="connsiteY15" fmla="*/ 5763 h 23050"/>
                    <a:gd name="connsiteX16" fmla="*/ 29966 w 40338"/>
                    <a:gd name="connsiteY16" fmla="*/ 5763 h 23050"/>
                    <a:gd name="connsiteX17" fmla="*/ 29966 w 40338"/>
                    <a:gd name="connsiteY17" fmla="*/ 5763 h 23050"/>
                    <a:gd name="connsiteX18" fmla="*/ 29966 w 40338"/>
                    <a:gd name="connsiteY18" fmla="*/ 5763 h 23050"/>
                    <a:gd name="connsiteX19" fmla="*/ 29966 w 40338"/>
                    <a:gd name="connsiteY19" fmla="*/ 5763 h 23050"/>
                    <a:gd name="connsiteX20" fmla="*/ 29966 w 40338"/>
                    <a:gd name="connsiteY20" fmla="*/ 5763 h 23050"/>
                    <a:gd name="connsiteX21" fmla="*/ 29966 w 40338"/>
                    <a:gd name="connsiteY21" fmla="*/ 5763 h 23050"/>
                    <a:gd name="connsiteX22" fmla="*/ 29966 w 40338"/>
                    <a:gd name="connsiteY22" fmla="*/ 5763 h 23050"/>
                    <a:gd name="connsiteX23" fmla="*/ 29966 w 40338"/>
                    <a:gd name="connsiteY23" fmla="*/ 5763 h 23050"/>
                    <a:gd name="connsiteX24" fmla="*/ 29966 w 40338"/>
                    <a:gd name="connsiteY24" fmla="*/ 5763 h 23050"/>
                    <a:gd name="connsiteX25" fmla="*/ 29966 w 40338"/>
                    <a:gd name="connsiteY25" fmla="*/ 5763 h 23050"/>
                    <a:gd name="connsiteX26" fmla="*/ 29966 w 40338"/>
                    <a:gd name="connsiteY26" fmla="*/ 5763 h 23050"/>
                    <a:gd name="connsiteX27" fmla="*/ 29966 w 40338"/>
                    <a:gd name="connsiteY27" fmla="*/ 5763 h 23050"/>
                    <a:gd name="connsiteX28" fmla="*/ 28813 w 40338"/>
                    <a:gd name="connsiteY28" fmla="*/ 5763 h 23050"/>
                    <a:gd name="connsiteX29" fmla="*/ 13830 w 40338"/>
                    <a:gd name="connsiteY29" fmla="*/ 0 h 23050"/>
                    <a:gd name="connsiteX30" fmla="*/ 13830 w 40338"/>
                    <a:gd name="connsiteY30" fmla="*/ 3457 h 23050"/>
                    <a:gd name="connsiteX31" fmla="*/ 12678 w 40338"/>
                    <a:gd name="connsiteY31" fmla="*/ 4610 h 23050"/>
                    <a:gd name="connsiteX32" fmla="*/ 0 w 40338"/>
                    <a:gd name="connsiteY32" fmla="*/ 11525 h 23050"/>
                    <a:gd name="connsiteX33" fmla="*/ 1153 w 40338"/>
                    <a:gd name="connsiteY33" fmla="*/ 12677 h 23050"/>
                    <a:gd name="connsiteX34" fmla="*/ 19593 w 40338"/>
                    <a:gd name="connsiteY34" fmla="*/ 23051 h 23050"/>
                    <a:gd name="connsiteX35" fmla="*/ 20746 w 40338"/>
                    <a:gd name="connsiteY35" fmla="*/ 23051 h 23050"/>
                    <a:gd name="connsiteX36" fmla="*/ 20746 w 40338"/>
                    <a:gd name="connsiteY36" fmla="*/ 23051 h 23050"/>
                    <a:gd name="connsiteX37" fmla="*/ 21898 w 40338"/>
                    <a:gd name="connsiteY37" fmla="*/ 23051 h 23050"/>
                    <a:gd name="connsiteX38" fmla="*/ 21898 w 40338"/>
                    <a:gd name="connsiteY38" fmla="*/ 23051 h 23050"/>
                    <a:gd name="connsiteX39" fmla="*/ 23051 w 40338"/>
                    <a:gd name="connsiteY39" fmla="*/ 23051 h 23050"/>
                    <a:gd name="connsiteX40" fmla="*/ 23051 w 40338"/>
                    <a:gd name="connsiteY40" fmla="*/ 23051 h 23050"/>
                    <a:gd name="connsiteX41" fmla="*/ 24203 w 40338"/>
                    <a:gd name="connsiteY41" fmla="*/ 23051 h 23050"/>
                    <a:gd name="connsiteX42" fmla="*/ 39186 w 40338"/>
                    <a:gd name="connsiteY42" fmla="*/ 14983 h 23050"/>
                    <a:gd name="connsiteX43" fmla="*/ 40338 w 40338"/>
                    <a:gd name="connsiteY43" fmla="*/ 14983 h 23050"/>
                    <a:gd name="connsiteX44" fmla="*/ 32271 w 40338"/>
                    <a:gd name="connsiteY44" fmla="*/ 9220 h 23050"/>
                    <a:gd name="connsiteX45" fmla="*/ 32271 w 40338"/>
                    <a:gd name="connsiteY45" fmla="*/ 9220 h 23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</a:cxnLst>
                  <a:rect l="l" t="t" r="r" b="b"/>
                  <a:pathLst>
                    <a:path w="40338" h="23050">
                      <a:moveTo>
                        <a:pt x="32271" y="9220"/>
                      </a:moveTo>
                      <a:cubicBezTo>
                        <a:pt x="31118" y="9220"/>
                        <a:pt x="31118" y="9220"/>
                        <a:pt x="32271" y="9220"/>
                      </a:cubicBezTo>
                      <a:cubicBezTo>
                        <a:pt x="31118" y="9220"/>
                        <a:pt x="31118" y="9220"/>
                        <a:pt x="32271" y="9220"/>
                      </a:cubicBezTo>
                      <a:cubicBezTo>
                        <a:pt x="31118" y="9220"/>
                        <a:pt x="31118" y="9220"/>
                        <a:pt x="32271" y="9220"/>
                      </a:cubicBezTo>
                      <a:cubicBezTo>
                        <a:pt x="31118" y="9220"/>
                        <a:pt x="31118" y="9220"/>
                        <a:pt x="32271" y="9220"/>
                      </a:cubicBezTo>
                      <a:cubicBezTo>
                        <a:pt x="31118" y="9220"/>
                        <a:pt x="31118" y="9220"/>
                        <a:pt x="32271" y="9220"/>
                      </a:cubicBezTo>
                      <a:cubicBezTo>
                        <a:pt x="31118" y="8068"/>
                        <a:pt x="31118" y="8068"/>
                        <a:pt x="32271" y="9220"/>
                      </a:cubicBezTo>
                      <a:cubicBezTo>
                        <a:pt x="31118" y="8068"/>
                        <a:pt x="31118" y="8068"/>
                        <a:pt x="31118" y="8068"/>
                      </a:cubicBezTo>
                      <a:cubicBezTo>
                        <a:pt x="31118" y="8068"/>
                        <a:pt x="31118" y="8068"/>
                        <a:pt x="31118" y="8068"/>
                      </a:cubicBezTo>
                      <a:lnTo>
                        <a:pt x="31118" y="8068"/>
                      </a:lnTo>
                      <a:lnTo>
                        <a:pt x="31118" y="4610"/>
                      </a:lnTo>
                      <a:lnTo>
                        <a:pt x="29966" y="5763"/>
                      </a:lnTo>
                      <a:cubicBezTo>
                        <a:pt x="29966" y="5763"/>
                        <a:pt x="29966" y="5763"/>
                        <a:pt x="29966" y="5763"/>
                      </a:cubicBezTo>
                      <a:cubicBezTo>
                        <a:pt x="29966" y="5763"/>
                        <a:pt x="29966" y="5763"/>
                        <a:pt x="29966" y="5763"/>
                      </a:cubicBezTo>
                      <a:cubicBezTo>
                        <a:pt x="29966" y="5763"/>
                        <a:pt x="29966" y="5763"/>
                        <a:pt x="29966" y="5763"/>
                      </a:cubicBezTo>
                      <a:cubicBezTo>
                        <a:pt x="29966" y="5763"/>
                        <a:pt x="29966" y="5763"/>
                        <a:pt x="29966" y="5763"/>
                      </a:cubicBezTo>
                      <a:cubicBezTo>
                        <a:pt x="29966" y="5763"/>
                        <a:pt x="29966" y="5763"/>
                        <a:pt x="29966" y="5763"/>
                      </a:cubicBezTo>
                      <a:cubicBezTo>
                        <a:pt x="29966" y="5763"/>
                        <a:pt x="29966" y="5763"/>
                        <a:pt x="29966" y="5763"/>
                      </a:cubicBezTo>
                      <a:cubicBezTo>
                        <a:pt x="29966" y="5763"/>
                        <a:pt x="29966" y="5763"/>
                        <a:pt x="29966" y="5763"/>
                      </a:cubicBezTo>
                      <a:cubicBezTo>
                        <a:pt x="29966" y="5763"/>
                        <a:pt x="29966" y="5763"/>
                        <a:pt x="29966" y="5763"/>
                      </a:cubicBezTo>
                      <a:cubicBezTo>
                        <a:pt x="29966" y="5763"/>
                        <a:pt x="29966" y="5763"/>
                        <a:pt x="29966" y="5763"/>
                      </a:cubicBezTo>
                      <a:lnTo>
                        <a:pt x="29966" y="5763"/>
                      </a:lnTo>
                      <a:cubicBezTo>
                        <a:pt x="29966" y="5763"/>
                        <a:pt x="29966" y="5763"/>
                        <a:pt x="29966" y="5763"/>
                      </a:cubicBezTo>
                      <a:cubicBezTo>
                        <a:pt x="29966" y="5763"/>
                        <a:pt x="29966" y="5763"/>
                        <a:pt x="29966" y="5763"/>
                      </a:cubicBezTo>
                      <a:cubicBezTo>
                        <a:pt x="29966" y="5763"/>
                        <a:pt x="29966" y="5763"/>
                        <a:pt x="29966" y="5763"/>
                      </a:cubicBezTo>
                      <a:lnTo>
                        <a:pt x="29966" y="5763"/>
                      </a:lnTo>
                      <a:cubicBezTo>
                        <a:pt x="29966" y="5763"/>
                        <a:pt x="29966" y="5763"/>
                        <a:pt x="29966" y="5763"/>
                      </a:cubicBezTo>
                      <a:cubicBezTo>
                        <a:pt x="29966" y="5763"/>
                        <a:pt x="29966" y="5763"/>
                        <a:pt x="29966" y="5763"/>
                      </a:cubicBezTo>
                      <a:cubicBezTo>
                        <a:pt x="29966" y="5763"/>
                        <a:pt x="28813" y="5763"/>
                        <a:pt x="28813" y="5763"/>
                      </a:cubicBezTo>
                      <a:lnTo>
                        <a:pt x="13830" y="0"/>
                      </a:lnTo>
                      <a:lnTo>
                        <a:pt x="13830" y="3457"/>
                      </a:lnTo>
                      <a:cubicBezTo>
                        <a:pt x="13830" y="3457"/>
                        <a:pt x="13830" y="4610"/>
                        <a:pt x="12678" y="4610"/>
                      </a:cubicBezTo>
                      <a:lnTo>
                        <a:pt x="0" y="11525"/>
                      </a:lnTo>
                      <a:cubicBezTo>
                        <a:pt x="0" y="11525"/>
                        <a:pt x="0" y="11525"/>
                        <a:pt x="1153" y="12677"/>
                      </a:cubicBezTo>
                      <a:lnTo>
                        <a:pt x="19593" y="23051"/>
                      </a:lnTo>
                      <a:cubicBezTo>
                        <a:pt x="19593" y="23051"/>
                        <a:pt x="20746" y="23051"/>
                        <a:pt x="20746" y="23051"/>
                      </a:cubicBezTo>
                      <a:cubicBezTo>
                        <a:pt x="20746" y="23051"/>
                        <a:pt x="20746" y="23051"/>
                        <a:pt x="20746" y="23051"/>
                      </a:cubicBezTo>
                      <a:cubicBezTo>
                        <a:pt x="20746" y="23051"/>
                        <a:pt x="21898" y="23051"/>
                        <a:pt x="21898" y="23051"/>
                      </a:cubicBezTo>
                      <a:lnTo>
                        <a:pt x="21898" y="23051"/>
                      </a:lnTo>
                      <a:cubicBezTo>
                        <a:pt x="21898" y="23051"/>
                        <a:pt x="23051" y="23051"/>
                        <a:pt x="23051" y="23051"/>
                      </a:cubicBezTo>
                      <a:lnTo>
                        <a:pt x="23051" y="23051"/>
                      </a:lnTo>
                      <a:cubicBezTo>
                        <a:pt x="23051" y="23051"/>
                        <a:pt x="24203" y="23051"/>
                        <a:pt x="24203" y="23051"/>
                      </a:cubicBezTo>
                      <a:lnTo>
                        <a:pt x="39186" y="14983"/>
                      </a:lnTo>
                      <a:cubicBezTo>
                        <a:pt x="39186" y="14983"/>
                        <a:pt x="39186" y="14983"/>
                        <a:pt x="40338" y="14983"/>
                      </a:cubicBezTo>
                      <a:lnTo>
                        <a:pt x="32271" y="9220"/>
                      </a:lnTo>
                      <a:cubicBezTo>
                        <a:pt x="32271" y="9220"/>
                        <a:pt x="32271" y="9220"/>
                        <a:pt x="32271" y="922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11708462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998" name="Freeform: Shape 4997">
                  <a:extLst>
                    <a:ext uri="{FF2B5EF4-FFF2-40B4-BE49-F238E27FC236}">
                      <a16:creationId xmlns:a16="http://schemas.microsoft.com/office/drawing/2014/main" id="{22983976-E4AB-FABD-850C-50F8DD592062}"/>
                    </a:ext>
                  </a:extLst>
                </p:cNvPr>
                <p:cNvSpPr/>
                <p:nvPr/>
              </p:nvSpPr>
              <p:spPr>
                <a:xfrm>
                  <a:off x="9675167" y="9286369"/>
                  <a:ext cx="40338" cy="23050"/>
                </a:xfrm>
                <a:custGeom>
                  <a:avLst/>
                  <a:gdLst>
                    <a:gd name="connsiteX0" fmla="*/ 28813 w 40338"/>
                    <a:gd name="connsiteY0" fmla="*/ 10372 h 23050"/>
                    <a:gd name="connsiteX1" fmla="*/ 28813 w 40338"/>
                    <a:gd name="connsiteY1" fmla="*/ 10372 h 23050"/>
                    <a:gd name="connsiteX2" fmla="*/ 28813 w 40338"/>
                    <a:gd name="connsiteY2" fmla="*/ 10372 h 23050"/>
                    <a:gd name="connsiteX3" fmla="*/ 28813 w 40338"/>
                    <a:gd name="connsiteY3" fmla="*/ 10372 h 23050"/>
                    <a:gd name="connsiteX4" fmla="*/ 28813 w 40338"/>
                    <a:gd name="connsiteY4" fmla="*/ 10372 h 23050"/>
                    <a:gd name="connsiteX5" fmla="*/ 28813 w 40338"/>
                    <a:gd name="connsiteY5" fmla="*/ 10372 h 23050"/>
                    <a:gd name="connsiteX6" fmla="*/ 28813 w 40338"/>
                    <a:gd name="connsiteY6" fmla="*/ 10372 h 23050"/>
                    <a:gd name="connsiteX7" fmla="*/ 27661 w 40338"/>
                    <a:gd name="connsiteY7" fmla="*/ 9220 h 23050"/>
                    <a:gd name="connsiteX8" fmla="*/ 27661 w 40338"/>
                    <a:gd name="connsiteY8" fmla="*/ 9220 h 23050"/>
                    <a:gd name="connsiteX9" fmla="*/ 27661 w 40338"/>
                    <a:gd name="connsiteY9" fmla="*/ 9220 h 23050"/>
                    <a:gd name="connsiteX10" fmla="*/ 27661 w 40338"/>
                    <a:gd name="connsiteY10" fmla="*/ 4610 h 23050"/>
                    <a:gd name="connsiteX11" fmla="*/ 25356 w 40338"/>
                    <a:gd name="connsiteY11" fmla="*/ 5763 h 23050"/>
                    <a:gd name="connsiteX12" fmla="*/ 25356 w 40338"/>
                    <a:gd name="connsiteY12" fmla="*/ 5763 h 23050"/>
                    <a:gd name="connsiteX13" fmla="*/ 25356 w 40338"/>
                    <a:gd name="connsiteY13" fmla="*/ 5763 h 23050"/>
                    <a:gd name="connsiteX14" fmla="*/ 25356 w 40338"/>
                    <a:gd name="connsiteY14" fmla="*/ 5763 h 23050"/>
                    <a:gd name="connsiteX15" fmla="*/ 25356 w 40338"/>
                    <a:gd name="connsiteY15" fmla="*/ 5763 h 23050"/>
                    <a:gd name="connsiteX16" fmla="*/ 25356 w 40338"/>
                    <a:gd name="connsiteY16" fmla="*/ 5763 h 23050"/>
                    <a:gd name="connsiteX17" fmla="*/ 25356 w 40338"/>
                    <a:gd name="connsiteY17" fmla="*/ 5763 h 23050"/>
                    <a:gd name="connsiteX18" fmla="*/ 25356 w 40338"/>
                    <a:gd name="connsiteY18" fmla="*/ 5763 h 23050"/>
                    <a:gd name="connsiteX19" fmla="*/ 25356 w 40338"/>
                    <a:gd name="connsiteY19" fmla="*/ 5763 h 23050"/>
                    <a:gd name="connsiteX20" fmla="*/ 25356 w 40338"/>
                    <a:gd name="connsiteY20" fmla="*/ 5763 h 23050"/>
                    <a:gd name="connsiteX21" fmla="*/ 25356 w 40338"/>
                    <a:gd name="connsiteY21" fmla="*/ 5763 h 23050"/>
                    <a:gd name="connsiteX22" fmla="*/ 25356 w 40338"/>
                    <a:gd name="connsiteY22" fmla="*/ 5763 h 23050"/>
                    <a:gd name="connsiteX23" fmla="*/ 25356 w 40338"/>
                    <a:gd name="connsiteY23" fmla="*/ 5763 h 23050"/>
                    <a:gd name="connsiteX24" fmla="*/ 25356 w 40338"/>
                    <a:gd name="connsiteY24" fmla="*/ 5763 h 23050"/>
                    <a:gd name="connsiteX25" fmla="*/ 25356 w 40338"/>
                    <a:gd name="connsiteY25" fmla="*/ 5763 h 23050"/>
                    <a:gd name="connsiteX26" fmla="*/ 25356 w 40338"/>
                    <a:gd name="connsiteY26" fmla="*/ 5763 h 23050"/>
                    <a:gd name="connsiteX27" fmla="*/ 25356 w 40338"/>
                    <a:gd name="connsiteY27" fmla="*/ 5763 h 23050"/>
                    <a:gd name="connsiteX28" fmla="*/ 24203 w 40338"/>
                    <a:gd name="connsiteY28" fmla="*/ 5763 h 23050"/>
                    <a:gd name="connsiteX29" fmla="*/ 13830 w 40338"/>
                    <a:gd name="connsiteY29" fmla="*/ 0 h 23050"/>
                    <a:gd name="connsiteX30" fmla="*/ 13830 w 40338"/>
                    <a:gd name="connsiteY30" fmla="*/ 3457 h 23050"/>
                    <a:gd name="connsiteX31" fmla="*/ 12678 w 40338"/>
                    <a:gd name="connsiteY31" fmla="*/ 4610 h 23050"/>
                    <a:gd name="connsiteX32" fmla="*/ 0 w 40338"/>
                    <a:gd name="connsiteY32" fmla="*/ 11525 h 23050"/>
                    <a:gd name="connsiteX33" fmla="*/ 1153 w 40338"/>
                    <a:gd name="connsiteY33" fmla="*/ 12677 h 23050"/>
                    <a:gd name="connsiteX34" fmla="*/ 19593 w 40338"/>
                    <a:gd name="connsiteY34" fmla="*/ 23051 h 23050"/>
                    <a:gd name="connsiteX35" fmla="*/ 20746 w 40338"/>
                    <a:gd name="connsiteY35" fmla="*/ 23051 h 23050"/>
                    <a:gd name="connsiteX36" fmla="*/ 20746 w 40338"/>
                    <a:gd name="connsiteY36" fmla="*/ 23051 h 23050"/>
                    <a:gd name="connsiteX37" fmla="*/ 21898 w 40338"/>
                    <a:gd name="connsiteY37" fmla="*/ 23051 h 23050"/>
                    <a:gd name="connsiteX38" fmla="*/ 21898 w 40338"/>
                    <a:gd name="connsiteY38" fmla="*/ 23051 h 23050"/>
                    <a:gd name="connsiteX39" fmla="*/ 23051 w 40338"/>
                    <a:gd name="connsiteY39" fmla="*/ 23051 h 23050"/>
                    <a:gd name="connsiteX40" fmla="*/ 23051 w 40338"/>
                    <a:gd name="connsiteY40" fmla="*/ 23051 h 23050"/>
                    <a:gd name="connsiteX41" fmla="*/ 24203 w 40338"/>
                    <a:gd name="connsiteY41" fmla="*/ 23051 h 23050"/>
                    <a:gd name="connsiteX42" fmla="*/ 39186 w 40338"/>
                    <a:gd name="connsiteY42" fmla="*/ 14983 h 23050"/>
                    <a:gd name="connsiteX43" fmla="*/ 40338 w 40338"/>
                    <a:gd name="connsiteY43" fmla="*/ 14983 h 23050"/>
                    <a:gd name="connsiteX44" fmla="*/ 28813 w 40338"/>
                    <a:gd name="connsiteY44" fmla="*/ 10372 h 23050"/>
                    <a:gd name="connsiteX45" fmla="*/ 28813 w 40338"/>
                    <a:gd name="connsiteY45" fmla="*/ 10372 h 23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</a:cxnLst>
                  <a:rect l="l" t="t" r="r" b="b"/>
                  <a:pathLst>
                    <a:path w="40338" h="23050">
                      <a:moveTo>
                        <a:pt x="28813" y="10372"/>
                      </a:moveTo>
                      <a:cubicBezTo>
                        <a:pt x="28813" y="10372"/>
                        <a:pt x="28813" y="10372"/>
                        <a:pt x="28813" y="10372"/>
                      </a:cubicBezTo>
                      <a:cubicBezTo>
                        <a:pt x="27661" y="10372"/>
                        <a:pt x="27661" y="10372"/>
                        <a:pt x="28813" y="10372"/>
                      </a:cubicBezTo>
                      <a:cubicBezTo>
                        <a:pt x="27661" y="10372"/>
                        <a:pt x="27661" y="10372"/>
                        <a:pt x="28813" y="10372"/>
                      </a:cubicBezTo>
                      <a:cubicBezTo>
                        <a:pt x="27661" y="10372"/>
                        <a:pt x="27661" y="10372"/>
                        <a:pt x="28813" y="10372"/>
                      </a:cubicBezTo>
                      <a:cubicBezTo>
                        <a:pt x="27661" y="9220"/>
                        <a:pt x="27661" y="9220"/>
                        <a:pt x="28813" y="10372"/>
                      </a:cubicBezTo>
                      <a:cubicBezTo>
                        <a:pt x="27661" y="9220"/>
                        <a:pt x="27661" y="9220"/>
                        <a:pt x="28813" y="10372"/>
                      </a:cubicBezTo>
                      <a:cubicBezTo>
                        <a:pt x="27661" y="9220"/>
                        <a:pt x="27661" y="9220"/>
                        <a:pt x="27661" y="9220"/>
                      </a:cubicBezTo>
                      <a:cubicBezTo>
                        <a:pt x="27661" y="9220"/>
                        <a:pt x="27661" y="9220"/>
                        <a:pt x="27661" y="9220"/>
                      </a:cubicBezTo>
                      <a:lnTo>
                        <a:pt x="27661" y="9220"/>
                      </a:lnTo>
                      <a:lnTo>
                        <a:pt x="27661" y="4610"/>
                      </a:lnTo>
                      <a:lnTo>
                        <a:pt x="25356" y="5763"/>
                      </a:lnTo>
                      <a:cubicBezTo>
                        <a:pt x="25356" y="5763"/>
                        <a:pt x="25356" y="5763"/>
                        <a:pt x="25356" y="5763"/>
                      </a:cubicBezTo>
                      <a:cubicBezTo>
                        <a:pt x="25356" y="5763"/>
                        <a:pt x="25356" y="5763"/>
                        <a:pt x="25356" y="5763"/>
                      </a:cubicBezTo>
                      <a:cubicBezTo>
                        <a:pt x="25356" y="5763"/>
                        <a:pt x="25356" y="5763"/>
                        <a:pt x="25356" y="5763"/>
                      </a:cubicBezTo>
                      <a:lnTo>
                        <a:pt x="25356" y="5763"/>
                      </a:lnTo>
                      <a:cubicBezTo>
                        <a:pt x="25356" y="5763"/>
                        <a:pt x="25356" y="5763"/>
                        <a:pt x="25356" y="5763"/>
                      </a:cubicBezTo>
                      <a:cubicBezTo>
                        <a:pt x="25356" y="5763"/>
                        <a:pt x="25356" y="5763"/>
                        <a:pt x="25356" y="5763"/>
                      </a:cubicBezTo>
                      <a:cubicBezTo>
                        <a:pt x="25356" y="5763"/>
                        <a:pt x="25356" y="5763"/>
                        <a:pt x="25356" y="5763"/>
                      </a:cubicBezTo>
                      <a:cubicBezTo>
                        <a:pt x="25356" y="5763"/>
                        <a:pt x="25356" y="5763"/>
                        <a:pt x="25356" y="5763"/>
                      </a:cubicBezTo>
                      <a:cubicBezTo>
                        <a:pt x="25356" y="5763"/>
                        <a:pt x="25356" y="5763"/>
                        <a:pt x="25356" y="5763"/>
                      </a:cubicBezTo>
                      <a:lnTo>
                        <a:pt x="25356" y="5763"/>
                      </a:lnTo>
                      <a:cubicBezTo>
                        <a:pt x="25356" y="5763"/>
                        <a:pt x="25356" y="5763"/>
                        <a:pt x="25356" y="5763"/>
                      </a:cubicBezTo>
                      <a:cubicBezTo>
                        <a:pt x="25356" y="5763"/>
                        <a:pt x="25356" y="5763"/>
                        <a:pt x="25356" y="5763"/>
                      </a:cubicBezTo>
                      <a:cubicBezTo>
                        <a:pt x="25356" y="5763"/>
                        <a:pt x="25356" y="5763"/>
                        <a:pt x="25356" y="5763"/>
                      </a:cubicBezTo>
                      <a:cubicBezTo>
                        <a:pt x="25356" y="5763"/>
                        <a:pt x="25356" y="5763"/>
                        <a:pt x="25356" y="5763"/>
                      </a:cubicBezTo>
                      <a:cubicBezTo>
                        <a:pt x="25356" y="5763"/>
                        <a:pt x="25356" y="5763"/>
                        <a:pt x="25356" y="5763"/>
                      </a:cubicBezTo>
                      <a:cubicBezTo>
                        <a:pt x="25356" y="5763"/>
                        <a:pt x="25356" y="5763"/>
                        <a:pt x="25356" y="5763"/>
                      </a:cubicBezTo>
                      <a:cubicBezTo>
                        <a:pt x="25356" y="5763"/>
                        <a:pt x="24203" y="5763"/>
                        <a:pt x="24203" y="5763"/>
                      </a:cubicBezTo>
                      <a:lnTo>
                        <a:pt x="13830" y="0"/>
                      </a:lnTo>
                      <a:lnTo>
                        <a:pt x="13830" y="3457"/>
                      </a:lnTo>
                      <a:cubicBezTo>
                        <a:pt x="13830" y="3457"/>
                        <a:pt x="13830" y="4610"/>
                        <a:pt x="12678" y="4610"/>
                      </a:cubicBezTo>
                      <a:lnTo>
                        <a:pt x="0" y="11525"/>
                      </a:lnTo>
                      <a:cubicBezTo>
                        <a:pt x="0" y="11525"/>
                        <a:pt x="0" y="11525"/>
                        <a:pt x="1153" y="12677"/>
                      </a:cubicBezTo>
                      <a:lnTo>
                        <a:pt x="19593" y="23051"/>
                      </a:lnTo>
                      <a:cubicBezTo>
                        <a:pt x="19593" y="23051"/>
                        <a:pt x="20746" y="23051"/>
                        <a:pt x="20746" y="23051"/>
                      </a:cubicBezTo>
                      <a:cubicBezTo>
                        <a:pt x="20746" y="23051"/>
                        <a:pt x="20746" y="23051"/>
                        <a:pt x="20746" y="23051"/>
                      </a:cubicBezTo>
                      <a:cubicBezTo>
                        <a:pt x="20746" y="23051"/>
                        <a:pt x="21898" y="23051"/>
                        <a:pt x="21898" y="23051"/>
                      </a:cubicBezTo>
                      <a:lnTo>
                        <a:pt x="21898" y="23051"/>
                      </a:lnTo>
                      <a:cubicBezTo>
                        <a:pt x="21898" y="23051"/>
                        <a:pt x="23051" y="23051"/>
                        <a:pt x="23051" y="23051"/>
                      </a:cubicBezTo>
                      <a:cubicBezTo>
                        <a:pt x="23051" y="23051"/>
                        <a:pt x="23051" y="23051"/>
                        <a:pt x="23051" y="23051"/>
                      </a:cubicBezTo>
                      <a:cubicBezTo>
                        <a:pt x="23051" y="23051"/>
                        <a:pt x="24203" y="23051"/>
                        <a:pt x="24203" y="23051"/>
                      </a:cubicBezTo>
                      <a:lnTo>
                        <a:pt x="39186" y="14983"/>
                      </a:lnTo>
                      <a:cubicBezTo>
                        <a:pt x="39186" y="14983"/>
                        <a:pt x="39186" y="14983"/>
                        <a:pt x="40338" y="14983"/>
                      </a:cubicBezTo>
                      <a:lnTo>
                        <a:pt x="28813" y="10372"/>
                      </a:lnTo>
                      <a:lnTo>
                        <a:pt x="28813" y="10372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11708453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999" name="Freeform: Shape 4998">
                  <a:extLst>
                    <a:ext uri="{FF2B5EF4-FFF2-40B4-BE49-F238E27FC236}">
                      <a16:creationId xmlns:a16="http://schemas.microsoft.com/office/drawing/2014/main" id="{834CC539-CBB4-C85F-0288-614BDABB0724}"/>
                    </a:ext>
                  </a:extLst>
                </p:cNvPr>
                <p:cNvSpPr/>
                <p:nvPr/>
              </p:nvSpPr>
              <p:spPr>
                <a:xfrm>
                  <a:off x="9698217" y="9227590"/>
                  <a:ext cx="39185" cy="21898"/>
                </a:xfrm>
                <a:custGeom>
                  <a:avLst/>
                  <a:gdLst>
                    <a:gd name="connsiteX0" fmla="*/ 33423 w 39185"/>
                    <a:gd name="connsiteY0" fmla="*/ 11525 h 21898"/>
                    <a:gd name="connsiteX1" fmla="*/ 33423 w 39185"/>
                    <a:gd name="connsiteY1" fmla="*/ 11525 h 21898"/>
                    <a:gd name="connsiteX2" fmla="*/ 33423 w 39185"/>
                    <a:gd name="connsiteY2" fmla="*/ 11525 h 21898"/>
                    <a:gd name="connsiteX3" fmla="*/ 33423 w 39185"/>
                    <a:gd name="connsiteY3" fmla="*/ 11525 h 21898"/>
                    <a:gd name="connsiteX4" fmla="*/ 33423 w 39185"/>
                    <a:gd name="connsiteY4" fmla="*/ 11525 h 21898"/>
                    <a:gd name="connsiteX5" fmla="*/ 33423 w 39185"/>
                    <a:gd name="connsiteY5" fmla="*/ 11525 h 21898"/>
                    <a:gd name="connsiteX6" fmla="*/ 33423 w 39185"/>
                    <a:gd name="connsiteY6" fmla="*/ 11525 h 21898"/>
                    <a:gd name="connsiteX7" fmla="*/ 32271 w 39185"/>
                    <a:gd name="connsiteY7" fmla="*/ 10373 h 21898"/>
                    <a:gd name="connsiteX8" fmla="*/ 32271 w 39185"/>
                    <a:gd name="connsiteY8" fmla="*/ 10373 h 21898"/>
                    <a:gd name="connsiteX9" fmla="*/ 32271 w 39185"/>
                    <a:gd name="connsiteY9" fmla="*/ 10373 h 21898"/>
                    <a:gd name="connsiteX10" fmla="*/ 32271 w 39185"/>
                    <a:gd name="connsiteY10" fmla="*/ 6916 h 21898"/>
                    <a:gd name="connsiteX11" fmla="*/ 31118 w 39185"/>
                    <a:gd name="connsiteY11" fmla="*/ 8068 h 21898"/>
                    <a:gd name="connsiteX12" fmla="*/ 29966 w 39185"/>
                    <a:gd name="connsiteY12" fmla="*/ 8068 h 21898"/>
                    <a:gd name="connsiteX13" fmla="*/ 29966 w 39185"/>
                    <a:gd name="connsiteY13" fmla="*/ 8068 h 21898"/>
                    <a:gd name="connsiteX14" fmla="*/ 29966 w 39185"/>
                    <a:gd name="connsiteY14" fmla="*/ 8068 h 21898"/>
                    <a:gd name="connsiteX15" fmla="*/ 29966 w 39185"/>
                    <a:gd name="connsiteY15" fmla="*/ 8068 h 21898"/>
                    <a:gd name="connsiteX16" fmla="*/ 29966 w 39185"/>
                    <a:gd name="connsiteY16" fmla="*/ 8068 h 21898"/>
                    <a:gd name="connsiteX17" fmla="*/ 29966 w 39185"/>
                    <a:gd name="connsiteY17" fmla="*/ 8068 h 21898"/>
                    <a:gd name="connsiteX18" fmla="*/ 29966 w 39185"/>
                    <a:gd name="connsiteY18" fmla="*/ 8068 h 21898"/>
                    <a:gd name="connsiteX19" fmla="*/ 29966 w 39185"/>
                    <a:gd name="connsiteY19" fmla="*/ 8068 h 21898"/>
                    <a:gd name="connsiteX20" fmla="*/ 29966 w 39185"/>
                    <a:gd name="connsiteY20" fmla="*/ 8068 h 21898"/>
                    <a:gd name="connsiteX21" fmla="*/ 29966 w 39185"/>
                    <a:gd name="connsiteY21" fmla="*/ 8068 h 21898"/>
                    <a:gd name="connsiteX22" fmla="*/ 29966 w 39185"/>
                    <a:gd name="connsiteY22" fmla="*/ 8068 h 21898"/>
                    <a:gd name="connsiteX23" fmla="*/ 29966 w 39185"/>
                    <a:gd name="connsiteY23" fmla="*/ 8068 h 21898"/>
                    <a:gd name="connsiteX24" fmla="*/ 29966 w 39185"/>
                    <a:gd name="connsiteY24" fmla="*/ 8068 h 21898"/>
                    <a:gd name="connsiteX25" fmla="*/ 29966 w 39185"/>
                    <a:gd name="connsiteY25" fmla="*/ 8068 h 21898"/>
                    <a:gd name="connsiteX26" fmla="*/ 29966 w 39185"/>
                    <a:gd name="connsiteY26" fmla="*/ 8068 h 21898"/>
                    <a:gd name="connsiteX27" fmla="*/ 29966 w 39185"/>
                    <a:gd name="connsiteY27" fmla="*/ 8068 h 21898"/>
                    <a:gd name="connsiteX28" fmla="*/ 28813 w 39185"/>
                    <a:gd name="connsiteY28" fmla="*/ 8068 h 21898"/>
                    <a:gd name="connsiteX29" fmla="*/ 13830 w 39185"/>
                    <a:gd name="connsiteY29" fmla="*/ 0 h 21898"/>
                    <a:gd name="connsiteX30" fmla="*/ 13830 w 39185"/>
                    <a:gd name="connsiteY30" fmla="*/ 3458 h 21898"/>
                    <a:gd name="connsiteX31" fmla="*/ 12678 w 39185"/>
                    <a:gd name="connsiteY31" fmla="*/ 4610 h 21898"/>
                    <a:gd name="connsiteX32" fmla="*/ 0 w 39185"/>
                    <a:gd name="connsiteY32" fmla="*/ 11525 h 21898"/>
                    <a:gd name="connsiteX33" fmla="*/ 1153 w 39185"/>
                    <a:gd name="connsiteY33" fmla="*/ 11525 h 21898"/>
                    <a:gd name="connsiteX34" fmla="*/ 19593 w 39185"/>
                    <a:gd name="connsiteY34" fmla="*/ 21898 h 21898"/>
                    <a:gd name="connsiteX35" fmla="*/ 20746 w 39185"/>
                    <a:gd name="connsiteY35" fmla="*/ 21898 h 21898"/>
                    <a:gd name="connsiteX36" fmla="*/ 20746 w 39185"/>
                    <a:gd name="connsiteY36" fmla="*/ 21898 h 21898"/>
                    <a:gd name="connsiteX37" fmla="*/ 21898 w 39185"/>
                    <a:gd name="connsiteY37" fmla="*/ 21898 h 21898"/>
                    <a:gd name="connsiteX38" fmla="*/ 21898 w 39185"/>
                    <a:gd name="connsiteY38" fmla="*/ 21898 h 21898"/>
                    <a:gd name="connsiteX39" fmla="*/ 23051 w 39185"/>
                    <a:gd name="connsiteY39" fmla="*/ 21898 h 21898"/>
                    <a:gd name="connsiteX40" fmla="*/ 23051 w 39185"/>
                    <a:gd name="connsiteY40" fmla="*/ 21898 h 21898"/>
                    <a:gd name="connsiteX41" fmla="*/ 24203 w 39185"/>
                    <a:gd name="connsiteY41" fmla="*/ 21898 h 21898"/>
                    <a:gd name="connsiteX42" fmla="*/ 39186 w 39185"/>
                    <a:gd name="connsiteY42" fmla="*/ 13830 h 21898"/>
                    <a:gd name="connsiteX43" fmla="*/ 39186 w 39185"/>
                    <a:gd name="connsiteY43" fmla="*/ 13830 h 21898"/>
                    <a:gd name="connsiteX44" fmla="*/ 33423 w 39185"/>
                    <a:gd name="connsiteY44" fmla="*/ 11525 h 21898"/>
                    <a:gd name="connsiteX45" fmla="*/ 33423 w 39185"/>
                    <a:gd name="connsiteY45" fmla="*/ 11525 h 218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</a:cxnLst>
                  <a:rect l="l" t="t" r="r" b="b"/>
                  <a:pathLst>
                    <a:path w="39185" h="21898">
                      <a:moveTo>
                        <a:pt x="33423" y="11525"/>
                      </a:moveTo>
                      <a:cubicBezTo>
                        <a:pt x="33423" y="11525"/>
                        <a:pt x="32271" y="10373"/>
                        <a:pt x="33423" y="11525"/>
                      </a:cubicBezTo>
                      <a:cubicBezTo>
                        <a:pt x="32271" y="10373"/>
                        <a:pt x="32271" y="10373"/>
                        <a:pt x="33423" y="11525"/>
                      </a:cubicBezTo>
                      <a:cubicBezTo>
                        <a:pt x="32271" y="10373"/>
                        <a:pt x="32271" y="10373"/>
                        <a:pt x="33423" y="11525"/>
                      </a:cubicBezTo>
                      <a:lnTo>
                        <a:pt x="33423" y="11525"/>
                      </a:lnTo>
                      <a:cubicBezTo>
                        <a:pt x="32271" y="10373"/>
                        <a:pt x="32271" y="10373"/>
                        <a:pt x="33423" y="11525"/>
                      </a:cubicBezTo>
                      <a:cubicBezTo>
                        <a:pt x="32271" y="10373"/>
                        <a:pt x="32271" y="10373"/>
                        <a:pt x="33423" y="11525"/>
                      </a:cubicBezTo>
                      <a:cubicBezTo>
                        <a:pt x="32271" y="10373"/>
                        <a:pt x="32271" y="10373"/>
                        <a:pt x="32271" y="10373"/>
                      </a:cubicBezTo>
                      <a:cubicBezTo>
                        <a:pt x="32271" y="10373"/>
                        <a:pt x="32271" y="10373"/>
                        <a:pt x="32271" y="10373"/>
                      </a:cubicBezTo>
                      <a:lnTo>
                        <a:pt x="32271" y="10373"/>
                      </a:lnTo>
                      <a:lnTo>
                        <a:pt x="32271" y="6916"/>
                      </a:lnTo>
                      <a:lnTo>
                        <a:pt x="31118" y="8068"/>
                      </a:lnTo>
                      <a:cubicBezTo>
                        <a:pt x="31118" y="8068"/>
                        <a:pt x="31118" y="8068"/>
                        <a:pt x="29966" y="8068"/>
                      </a:cubicBezTo>
                      <a:cubicBezTo>
                        <a:pt x="29966" y="8068"/>
                        <a:pt x="29966" y="8068"/>
                        <a:pt x="29966" y="8068"/>
                      </a:cubicBezTo>
                      <a:cubicBezTo>
                        <a:pt x="29966" y="8068"/>
                        <a:pt x="29966" y="8068"/>
                        <a:pt x="29966" y="8068"/>
                      </a:cubicBezTo>
                      <a:lnTo>
                        <a:pt x="29966" y="8068"/>
                      </a:lnTo>
                      <a:cubicBezTo>
                        <a:pt x="29966" y="8068"/>
                        <a:pt x="29966" y="8068"/>
                        <a:pt x="29966" y="8068"/>
                      </a:cubicBezTo>
                      <a:cubicBezTo>
                        <a:pt x="29966" y="8068"/>
                        <a:pt x="29966" y="8068"/>
                        <a:pt x="29966" y="8068"/>
                      </a:cubicBezTo>
                      <a:cubicBezTo>
                        <a:pt x="29966" y="8068"/>
                        <a:pt x="29966" y="8068"/>
                        <a:pt x="29966" y="8068"/>
                      </a:cubicBezTo>
                      <a:cubicBezTo>
                        <a:pt x="29966" y="8068"/>
                        <a:pt x="29966" y="8068"/>
                        <a:pt x="29966" y="8068"/>
                      </a:cubicBezTo>
                      <a:cubicBezTo>
                        <a:pt x="29966" y="8068"/>
                        <a:pt x="29966" y="8068"/>
                        <a:pt x="29966" y="8068"/>
                      </a:cubicBezTo>
                      <a:lnTo>
                        <a:pt x="29966" y="8068"/>
                      </a:lnTo>
                      <a:lnTo>
                        <a:pt x="29966" y="8068"/>
                      </a:lnTo>
                      <a:cubicBezTo>
                        <a:pt x="29966" y="8068"/>
                        <a:pt x="29966" y="8068"/>
                        <a:pt x="29966" y="8068"/>
                      </a:cubicBezTo>
                      <a:cubicBezTo>
                        <a:pt x="29966" y="8068"/>
                        <a:pt x="29966" y="8068"/>
                        <a:pt x="29966" y="8068"/>
                      </a:cubicBezTo>
                      <a:cubicBezTo>
                        <a:pt x="29966" y="8068"/>
                        <a:pt x="29966" y="8068"/>
                        <a:pt x="29966" y="8068"/>
                      </a:cubicBezTo>
                      <a:cubicBezTo>
                        <a:pt x="29966" y="8068"/>
                        <a:pt x="29966" y="8068"/>
                        <a:pt x="29966" y="8068"/>
                      </a:cubicBezTo>
                      <a:cubicBezTo>
                        <a:pt x="29966" y="8068"/>
                        <a:pt x="29966" y="8068"/>
                        <a:pt x="29966" y="8068"/>
                      </a:cubicBezTo>
                      <a:cubicBezTo>
                        <a:pt x="29966" y="8068"/>
                        <a:pt x="28813" y="8068"/>
                        <a:pt x="28813" y="8068"/>
                      </a:cubicBezTo>
                      <a:lnTo>
                        <a:pt x="13830" y="0"/>
                      </a:lnTo>
                      <a:lnTo>
                        <a:pt x="13830" y="3458"/>
                      </a:lnTo>
                      <a:cubicBezTo>
                        <a:pt x="13830" y="3458"/>
                        <a:pt x="13830" y="4610"/>
                        <a:pt x="12678" y="4610"/>
                      </a:cubicBezTo>
                      <a:lnTo>
                        <a:pt x="0" y="11525"/>
                      </a:lnTo>
                      <a:cubicBezTo>
                        <a:pt x="0" y="11525"/>
                        <a:pt x="0" y="11525"/>
                        <a:pt x="1153" y="11525"/>
                      </a:cubicBezTo>
                      <a:lnTo>
                        <a:pt x="19593" y="21898"/>
                      </a:lnTo>
                      <a:cubicBezTo>
                        <a:pt x="19593" y="21898"/>
                        <a:pt x="20746" y="21898"/>
                        <a:pt x="20746" y="21898"/>
                      </a:cubicBezTo>
                      <a:cubicBezTo>
                        <a:pt x="20746" y="21898"/>
                        <a:pt x="20746" y="21898"/>
                        <a:pt x="20746" y="21898"/>
                      </a:cubicBezTo>
                      <a:cubicBezTo>
                        <a:pt x="20746" y="21898"/>
                        <a:pt x="21898" y="21898"/>
                        <a:pt x="21898" y="21898"/>
                      </a:cubicBezTo>
                      <a:lnTo>
                        <a:pt x="21898" y="21898"/>
                      </a:lnTo>
                      <a:cubicBezTo>
                        <a:pt x="21898" y="21898"/>
                        <a:pt x="23051" y="21898"/>
                        <a:pt x="23051" y="21898"/>
                      </a:cubicBezTo>
                      <a:lnTo>
                        <a:pt x="23051" y="21898"/>
                      </a:lnTo>
                      <a:cubicBezTo>
                        <a:pt x="23051" y="21898"/>
                        <a:pt x="24203" y="21898"/>
                        <a:pt x="24203" y="21898"/>
                      </a:cubicBezTo>
                      <a:lnTo>
                        <a:pt x="39186" y="13830"/>
                      </a:lnTo>
                      <a:cubicBezTo>
                        <a:pt x="39186" y="13830"/>
                        <a:pt x="39186" y="13830"/>
                        <a:pt x="39186" y="13830"/>
                      </a:cubicBezTo>
                      <a:lnTo>
                        <a:pt x="33423" y="11525"/>
                      </a:lnTo>
                      <a:cubicBezTo>
                        <a:pt x="33423" y="11525"/>
                        <a:pt x="33423" y="11525"/>
                        <a:pt x="33423" y="11525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11708461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000" name="Freeform: Shape 4999">
                  <a:extLst>
                    <a:ext uri="{FF2B5EF4-FFF2-40B4-BE49-F238E27FC236}">
                      <a16:creationId xmlns:a16="http://schemas.microsoft.com/office/drawing/2014/main" id="{E8BA7B9C-5D7A-E437-8BFC-F18D3367B828}"/>
                    </a:ext>
                  </a:extLst>
                </p:cNvPr>
                <p:cNvSpPr/>
                <p:nvPr/>
              </p:nvSpPr>
              <p:spPr>
                <a:xfrm>
                  <a:off x="9672862" y="9212607"/>
                  <a:ext cx="39185" cy="21898"/>
                </a:xfrm>
                <a:custGeom>
                  <a:avLst/>
                  <a:gdLst>
                    <a:gd name="connsiteX0" fmla="*/ 32271 w 39185"/>
                    <a:gd name="connsiteY0" fmla="*/ 11525 h 21898"/>
                    <a:gd name="connsiteX1" fmla="*/ 32271 w 39185"/>
                    <a:gd name="connsiteY1" fmla="*/ 11525 h 21898"/>
                    <a:gd name="connsiteX2" fmla="*/ 32271 w 39185"/>
                    <a:gd name="connsiteY2" fmla="*/ 11525 h 21898"/>
                    <a:gd name="connsiteX3" fmla="*/ 32271 w 39185"/>
                    <a:gd name="connsiteY3" fmla="*/ 11525 h 21898"/>
                    <a:gd name="connsiteX4" fmla="*/ 32271 w 39185"/>
                    <a:gd name="connsiteY4" fmla="*/ 11525 h 21898"/>
                    <a:gd name="connsiteX5" fmla="*/ 32271 w 39185"/>
                    <a:gd name="connsiteY5" fmla="*/ 11525 h 21898"/>
                    <a:gd name="connsiteX6" fmla="*/ 32271 w 39185"/>
                    <a:gd name="connsiteY6" fmla="*/ 11525 h 21898"/>
                    <a:gd name="connsiteX7" fmla="*/ 31118 w 39185"/>
                    <a:gd name="connsiteY7" fmla="*/ 10373 h 21898"/>
                    <a:gd name="connsiteX8" fmla="*/ 31118 w 39185"/>
                    <a:gd name="connsiteY8" fmla="*/ 10373 h 21898"/>
                    <a:gd name="connsiteX9" fmla="*/ 31118 w 39185"/>
                    <a:gd name="connsiteY9" fmla="*/ 10373 h 21898"/>
                    <a:gd name="connsiteX10" fmla="*/ 31118 w 39185"/>
                    <a:gd name="connsiteY10" fmla="*/ 6916 h 21898"/>
                    <a:gd name="connsiteX11" fmla="*/ 29965 w 39185"/>
                    <a:gd name="connsiteY11" fmla="*/ 8068 h 21898"/>
                    <a:gd name="connsiteX12" fmla="*/ 29965 w 39185"/>
                    <a:gd name="connsiteY12" fmla="*/ 8068 h 21898"/>
                    <a:gd name="connsiteX13" fmla="*/ 29965 w 39185"/>
                    <a:gd name="connsiteY13" fmla="*/ 8068 h 21898"/>
                    <a:gd name="connsiteX14" fmla="*/ 29965 w 39185"/>
                    <a:gd name="connsiteY14" fmla="*/ 8068 h 21898"/>
                    <a:gd name="connsiteX15" fmla="*/ 29965 w 39185"/>
                    <a:gd name="connsiteY15" fmla="*/ 8068 h 21898"/>
                    <a:gd name="connsiteX16" fmla="*/ 29965 w 39185"/>
                    <a:gd name="connsiteY16" fmla="*/ 8068 h 21898"/>
                    <a:gd name="connsiteX17" fmla="*/ 29965 w 39185"/>
                    <a:gd name="connsiteY17" fmla="*/ 8068 h 21898"/>
                    <a:gd name="connsiteX18" fmla="*/ 29965 w 39185"/>
                    <a:gd name="connsiteY18" fmla="*/ 8068 h 21898"/>
                    <a:gd name="connsiteX19" fmla="*/ 29965 w 39185"/>
                    <a:gd name="connsiteY19" fmla="*/ 8068 h 21898"/>
                    <a:gd name="connsiteX20" fmla="*/ 29965 w 39185"/>
                    <a:gd name="connsiteY20" fmla="*/ 8068 h 21898"/>
                    <a:gd name="connsiteX21" fmla="*/ 29965 w 39185"/>
                    <a:gd name="connsiteY21" fmla="*/ 8068 h 21898"/>
                    <a:gd name="connsiteX22" fmla="*/ 29965 w 39185"/>
                    <a:gd name="connsiteY22" fmla="*/ 8068 h 21898"/>
                    <a:gd name="connsiteX23" fmla="*/ 29965 w 39185"/>
                    <a:gd name="connsiteY23" fmla="*/ 8068 h 21898"/>
                    <a:gd name="connsiteX24" fmla="*/ 29965 w 39185"/>
                    <a:gd name="connsiteY24" fmla="*/ 8068 h 21898"/>
                    <a:gd name="connsiteX25" fmla="*/ 29965 w 39185"/>
                    <a:gd name="connsiteY25" fmla="*/ 8068 h 21898"/>
                    <a:gd name="connsiteX26" fmla="*/ 29965 w 39185"/>
                    <a:gd name="connsiteY26" fmla="*/ 8068 h 21898"/>
                    <a:gd name="connsiteX27" fmla="*/ 29965 w 39185"/>
                    <a:gd name="connsiteY27" fmla="*/ 8068 h 21898"/>
                    <a:gd name="connsiteX28" fmla="*/ 28813 w 39185"/>
                    <a:gd name="connsiteY28" fmla="*/ 8068 h 21898"/>
                    <a:gd name="connsiteX29" fmla="*/ 13830 w 39185"/>
                    <a:gd name="connsiteY29" fmla="*/ 0 h 21898"/>
                    <a:gd name="connsiteX30" fmla="*/ 13830 w 39185"/>
                    <a:gd name="connsiteY30" fmla="*/ 3457 h 21898"/>
                    <a:gd name="connsiteX31" fmla="*/ 12677 w 39185"/>
                    <a:gd name="connsiteY31" fmla="*/ 4610 h 21898"/>
                    <a:gd name="connsiteX32" fmla="*/ 0 w 39185"/>
                    <a:gd name="connsiteY32" fmla="*/ 11525 h 21898"/>
                    <a:gd name="connsiteX33" fmla="*/ 1152 w 39185"/>
                    <a:gd name="connsiteY33" fmla="*/ 11525 h 21898"/>
                    <a:gd name="connsiteX34" fmla="*/ 19593 w 39185"/>
                    <a:gd name="connsiteY34" fmla="*/ 21898 h 21898"/>
                    <a:gd name="connsiteX35" fmla="*/ 20745 w 39185"/>
                    <a:gd name="connsiteY35" fmla="*/ 21898 h 21898"/>
                    <a:gd name="connsiteX36" fmla="*/ 20745 w 39185"/>
                    <a:gd name="connsiteY36" fmla="*/ 21898 h 21898"/>
                    <a:gd name="connsiteX37" fmla="*/ 21898 w 39185"/>
                    <a:gd name="connsiteY37" fmla="*/ 21898 h 21898"/>
                    <a:gd name="connsiteX38" fmla="*/ 21898 w 39185"/>
                    <a:gd name="connsiteY38" fmla="*/ 21898 h 21898"/>
                    <a:gd name="connsiteX39" fmla="*/ 23051 w 39185"/>
                    <a:gd name="connsiteY39" fmla="*/ 21898 h 21898"/>
                    <a:gd name="connsiteX40" fmla="*/ 23051 w 39185"/>
                    <a:gd name="connsiteY40" fmla="*/ 21898 h 21898"/>
                    <a:gd name="connsiteX41" fmla="*/ 24203 w 39185"/>
                    <a:gd name="connsiteY41" fmla="*/ 21898 h 21898"/>
                    <a:gd name="connsiteX42" fmla="*/ 39186 w 39185"/>
                    <a:gd name="connsiteY42" fmla="*/ 13830 h 21898"/>
                    <a:gd name="connsiteX43" fmla="*/ 39186 w 39185"/>
                    <a:gd name="connsiteY43" fmla="*/ 13830 h 21898"/>
                    <a:gd name="connsiteX44" fmla="*/ 32271 w 39185"/>
                    <a:gd name="connsiteY44" fmla="*/ 11525 h 21898"/>
                    <a:gd name="connsiteX45" fmla="*/ 32271 w 39185"/>
                    <a:gd name="connsiteY45" fmla="*/ 11525 h 218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</a:cxnLst>
                  <a:rect l="l" t="t" r="r" b="b"/>
                  <a:pathLst>
                    <a:path w="39185" h="21898">
                      <a:moveTo>
                        <a:pt x="32271" y="11525"/>
                      </a:moveTo>
                      <a:cubicBezTo>
                        <a:pt x="32271" y="11525"/>
                        <a:pt x="32271" y="11525"/>
                        <a:pt x="32271" y="11525"/>
                      </a:cubicBezTo>
                      <a:cubicBezTo>
                        <a:pt x="31118" y="11525"/>
                        <a:pt x="31118" y="10373"/>
                        <a:pt x="32271" y="11525"/>
                      </a:cubicBezTo>
                      <a:cubicBezTo>
                        <a:pt x="31118" y="10373"/>
                        <a:pt x="31118" y="10373"/>
                        <a:pt x="32271" y="11525"/>
                      </a:cubicBezTo>
                      <a:lnTo>
                        <a:pt x="32271" y="11525"/>
                      </a:lnTo>
                      <a:cubicBezTo>
                        <a:pt x="31118" y="10373"/>
                        <a:pt x="31118" y="10373"/>
                        <a:pt x="32271" y="11525"/>
                      </a:cubicBezTo>
                      <a:cubicBezTo>
                        <a:pt x="31118" y="10373"/>
                        <a:pt x="31118" y="10373"/>
                        <a:pt x="32271" y="11525"/>
                      </a:cubicBezTo>
                      <a:cubicBezTo>
                        <a:pt x="31118" y="10373"/>
                        <a:pt x="31118" y="10373"/>
                        <a:pt x="31118" y="10373"/>
                      </a:cubicBezTo>
                      <a:cubicBezTo>
                        <a:pt x="31118" y="10373"/>
                        <a:pt x="31118" y="10373"/>
                        <a:pt x="31118" y="10373"/>
                      </a:cubicBezTo>
                      <a:lnTo>
                        <a:pt x="31118" y="10373"/>
                      </a:lnTo>
                      <a:lnTo>
                        <a:pt x="31118" y="6916"/>
                      </a:lnTo>
                      <a:lnTo>
                        <a:pt x="29965" y="8068"/>
                      </a:lnTo>
                      <a:cubicBezTo>
                        <a:pt x="29965" y="8068"/>
                        <a:pt x="29965" y="8068"/>
                        <a:pt x="29965" y="8068"/>
                      </a:cubicBezTo>
                      <a:cubicBezTo>
                        <a:pt x="29965" y="8068"/>
                        <a:pt x="29965" y="8068"/>
                        <a:pt x="29965" y="8068"/>
                      </a:cubicBezTo>
                      <a:cubicBezTo>
                        <a:pt x="29965" y="8068"/>
                        <a:pt x="29965" y="8068"/>
                        <a:pt x="29965" y="8068"/>
                      </a:cubicBezTo>
                      <a:lnTo>
                        <a:pt x="29965" y="8068"/>
                      </a:lnTo>
                      <a:cubicBezTo>
                        <a:pt x="29965" y="8068"/>
                        <a:pt x="29965" y="8068"/>
                        <a:pt x="29965" y="8068"/>
                      </a:cubicBezTo>
                      <a:cubicBezTo>
                        <a:pt x="29965" y="8068"/>
                        <a:pt x="29965" y="8068"/>
                        <a:pt x="29965" y="8068"/>
                      </a:cubicBezTo>
                      <a:cubicBezTo>
                        <a:pt x="29965" y="8068"/>
                        <a:pt x="29965" y="8068"/>
                        <a:pt x="29965" y="8068"/>
                      </a:cubicBezTo>
                      <a:cubicBezTo>
                        <a:pt x="29965" y="8068"/>
                        <a:pt x="29965" y="8068"/>
                        <a:pt x="29965" y="8068"/>
                      </a:cubicBezTo>
                      <a:cubicBezTo>
                        <a:pt x="29965" y="8068"/>
                        <a:pt x="29965" y="8068"/>
                        <a:pt x="29965" y="8068"/>
                      </a:cubicBezTo>
                      <a:lnTo>
                        <a:pt x="29965" y="8068"/>
                      </a:lnTo>
                      <a:cubicBezTo>
                        <a:pt x="29965" y="8068"/>
                        <a:pt x="29965" y="8068"/>
                        <a:pt x="29965" y="8068"/>
                      </a:cubicBezTo>
                      <a:cubicBezTo>
                        <a:pt x="29965" y="8068"/>
                        <a:pt x="29965" y="8068"/>
                        <a:pt x="29965" y="8068"/>
                      </a:cubicBezTo>
                      <a:cubicBezTo>
                        <a:pt x="29965" y="8068"/>
                        <a:pt x="29965" y="8068"/>
                        <a:pt x="29965" y="8068"/>
                      </a:cubicBezTo>
                      <a:cubicBezTo>
                        <a:pt x="29965" y="8068"/>
                        <a:pt x="29965" y="8068"/>
                        <a:pt x="29965" y="8068"/>
                      </a:cubicBezTo>
                      <a:cubicBezTo>
                        <a:pt x="29965" y="8068"/>
                        <a:pt x="29965" y="8068"/>
                        <a:pt x="29965" y="8068"/>
                      </a:cubicBezTo>
                      <a:cubicBezTo>
                        <a:pt x="29965" y="8068"/>
                        <a:pt x="29965" y="8068"/>
                        <a:pt x="29965" y="8068"/>
                      </a:cubicBezTo>
                      <a:cubicBezTo>
                        <a:pt x="29965" y="8068"/>
                        <a:pt x="28813" y="8068"/>
                        <a:pt x="28813" y="8068"/>
                      </a:cubicBezTo>
                      <a:lnTo>
                        <a:pt x="13830" y="0"/>
                      </a:lnTo>
                      <a:lnTo>
                        <a:pt x="13830" y="3457"/>
                      </a:lnTo>
                      <a:cubicBezTo>
                        <a:pt x="13830" y="4610"/>
                        <a:pt x="13830" y="4610"/>
                        <a:pt x="12677" y="4610"/>
                      </a:cubicBezTo>
                      <a:lnTo>
                        <a:pt x="0" y="11525"/>
                      </a:lnTo>
                      <a:cubicBezTo>
                        <a:pt x="0" y="11525"/>
                        <a:pt x="0" y="11525"/>
                        <a:pt x="1152" y="11525"/>
                      </a:cubicBezTo>
                      <a:lnTo>
                        <a:pt x="19593" y="21898"/>
                      </a:lnTo>
                      <a:cubicBezTo>
                        <a:pt x="19593" y="21898"/>
                        <a:pt x="20745" y="21898"/>
                        <a:pt x="20745" y="21898"/>
                      </a:cubicBezTo>
                      <a:cubicBezTo>
                        <a:pt x="20745" y="21898"/>
                        <a:pt x="20745" y="21898"/>
                        <a:pt x="20745" y="21898"/>
                      </a:cubicBezTo>
                      <a:cubicBezTo>
                        <a:pt x="20745" y="21898"/>
                        <a:pt x="21898" y="21898"/>
                        <a:pt x="21898" y="21898"/>
                      </a:cubicBezTo>
                      <a:lnTo>
                        <a:pt x="21898" y="21898"/>
                      </a:lnTo>
                      <a:cubicBezTo>
                        <a:pt x="21898" y="21898"/>
                        <a:pt x="23051" y="21898"/>
                        <a:pt x="23051" y="21898"/>
                      </a:cubicBezTo>
                      <a:cubicBezTo>
                        <a:pt x="23051" y="21898"/>
                        <a:pt x="23051" y="21898"/>
                        <a:pt x="23051" y="21898"/>
                      </a:cubicBezTo>
                      <a:cubicBezTo>
                        <a:pt x="23051" y="21898"/>
                        <a:pt x="24203" y="21898"/>
                        <a:pt x="24203" y="21898"/>
                      </a:cubicBezTo>
                      <a:lnTo>
                        <a:pt x="39186" y="13830"/>
                      </a:lnTo>
                      <a:cubicBezTo>
                        <a:pt x="39186" y="13830"/>
                        <a:pt x="39186" y="13830"/>
                        <a:pt x="39186" y="13830"/>
                      </a:cubicBezTo>
                      <a:lnTo>
                        <a:pt x="32271" y="11525"/>
                      </a:lnTo>
                      <a:lnTo>
                        <a:pt x="32271" y="1152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11708459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001" name="Freeform: Shape 5000">
                  <a:extLst>
                    <a:ext uri="{FF2B5EF4-FFF2-40B4-BE49-F238E27FC236}">
                      <a16:creationId xmlns:a16="http://schemas.microsoft.com/office/drawing/2014/main" id="{0A8EFA4A-0C96-7872-0ACF-A24A91BC6C69}"/>
                    </a:ext>
                  </a:extLst>
                </p:cNvPr>
                <p:cNvSpPr/>
                <p:nvPr/>
              </p:nvSpPr>
              <p:spPr>
                <a:xfrm>
                  <a:off x="9646354" y="9197624"/>
                  <a:ext cx="39185" cy="23050"/>
                </a:xfrm>
                <a:custGeom>
                  <a:avLst/>
                  <a:gdLst>
                    <a:gd name="connsiteX0" fmla="*/ 32271 w 39185"/>
                    <a:gd name="connsiteY0" fmla="*/ 11525 h 23050"/>
                    <a:gd name="connsiteX1" fmla="*/ 32271 w 39185"/>
                    <a:gd name="connsiteY1" fmla="*/ 11525 h 23050"/>
                    <a:gd name="connsiteX2" fmla="*/ 32271 w 39185"/>
                    <a:gd name="connsiteY2" fmla="*/ 11525 h 23050"/>
                    <a:gd name="connsiteX3" fmla="*/ 32271 w 39185"/>
                    <a:gd name="connsiteY3" fmla="*/ 11525 h 23050"/>
                    <a:gd name="connsiteX4" fmla="*/ 32271 w 39185"/>
                    <a:gd name="connsiteY4" fmla="*/ 11525 h 23050"/>
                    <a:gd name="connsiteX5" fmla="*/ 32271 w 39185"/>
                    <a:gd name="connsiteY5" fmla="*/ 11525 h 23050"/>
                    <a:gd name="connsiteX6" fmla="*/ 32271 w 39185"/>
                    <a:gd name="connsiteY6" fmla="*/ 11525 h 23050"/>
                    <a:gd name="connsiteX7" fmla="*/ 31118 w 39185"/>
                    <a:gd name="connsiteY7" fmla="*/ 10373 h 23050"/>
                    <a:gd name="connsiteX8" fmla="*/ 31118 w 39185"/>
                    <a:gd name="connsiteY8" fmla="*/ 10373 h 23050"/>
                    <a:gd name="connsiteX9" fmla="*/ 31118 w 39185"/>
                    <a:gd name="connsiteY9" fmla="*/ 10373 h 23050"/>
                    <a:gd name="connsiteX10" fmla="*/ 31118 w 39185"/>
                    <a:gd name="connsiteY10" fmla="*/ 6915 h 23050"/>
                    <a:gd name="connsiteX11" fmla="*/ 29966 w 39185"/>
                    <a:gd name="connsiteY11" fmla="*/ 8068 h 23050"/>
                    <a:gd name="connsiteX12" fmla="*/ 29966 w 39185"/>
                    <a:gd name="connsiteY12" fmla="*/ 8068 h 23050"/>
                    <a:gd name="connsiteX13" fmla="*/ 29966 w 39185"/>
                    <a:gd name="connsiteY13" fmla="*/ 8068 h 23050"/>
                    <a:gd name="connsiteX14" fmla="*/ 29966 w 39185"/>
                    <a:gd name="connsiteY14" fmla="*/ 8068 h 23050"/>
                    <a:gd name="connsiteX15" fmla="*/ 29966 w 39185"/>
                    <a:gd name="connsiteY15" fmla="*/ 8068 h 23050"/>
                    <a:gd name="connsiteX16" fmla="*/ 29966 w 39185"/>
                    <a:gd name="connsiteY16" fmla="*/ 8068 h 23050"/>
                    <a:gd name="connsiteX17" fmla="*/ 29966 w 39185"/>
                    <a:gd name="connsiteY17" fmla="*/ 8068 h 23050"/>
                    <a:gd name="connsiteX18" fmla="*/ 29966 w 39185"/>
                    <a:gd name="connsiteY18" fmla="*/ 8068 h 23050"/>
                    <a:gd name="connsiteX19" fmla="*/ 29966 w 39185"/>
                    <a:gd name="connsiteY19" fmla="*/ 8068 h 23050"/>
                    <a:gd name="connsiteX20" fmla="*/ 29966 w 39185"/>
                    <a:gd name="connsiteY20" fmla="*/ 8068 h 23050"/>
                    <a:gd name="connsiteX21" fmla="*/ 29966 w 39185"/>
                    <a:gd name="connsiteY21" fmla="*/ 8068 h 23050"/>
                    <a:gd name="connsiteX22" fmla="*/ 29966 w 39185"/>
                    <a:gd name="connsiteY22" fmla="*/ 8068 h 23050"/>
                    <a:gd name="connsiteX23" fmla="*/ 29966 w 39185"/>
                    <a:gd name="connsiteY23" fmla="*/ 8068 h 23050"/>
                    <a:gd name="connsiteX24" fmla="*/ 29966 w 39185"/>
                    <a:gd name="connsiteY24" fmla="*/ 8068 h 23050"/>
                    <a:gd name="connsiteX25" fmla="*/ 29966 w 39185"/>
                    <a:gd name="connsiteY25" fmla="*/ 8068 h 23050"/>
                    <a:gd name="connsiteX26" fmla="*/ 29966 w 39185"/>
                    <a:gd name="connsiteY26" fmla="*/ 8068 h 23050"/>
                    <a:gd name="connsiteX27" fmla="*/ 29966 w 39185"/>
                    <a:gd name="connsiteY27" fmla="*/ 8068 h 23050"/>
                    <a:gd name="connsiteX28" fmla="*/ 28813 w 39185"/>
                    <a:gd name="connsiteY28" fmla="*/ 8068 h 23050"/>
                    <a:gd name="connsiteX29" fmla="*/ 13830 w 39185"/>
                    <a:gd name="connsiteY29" fmla="*/ 0 h 23050"/>
                    <a:gd name="connsiteX30" fmla="*/ 13830 w 39185"/>
                    <a:gd name="connsiteY30" fmla="*/ 3457 h 23050"/>
                    <a:gd name="connsiteX31" fmla="*/ 12678 w 39185"/>
                    <a:gd name="connsiteY31" fmla="*/ 4610 h 23050"/>
                    <a:gd name="connsiteX32" fmla="*/ 0 w 39185"/>
                    <a:gd name="connsiteY32" fmla="*/ 11525 h 23050"/>
                    <a:gd name="connsiteX33" fmla="*/ 1153 w 39185"/>
                    <a:gd name="connsiteY33" fmla="*/ 12677 h 23050"/>
                    <a:gd name="connsiteX34" fmla="*/ 19593 w 39185"/>
                    <a:gd name="connsiteY34" fmla="*/ 23051 h 23050"/>
                    <a:gd name="connsiteX35" fmla="*/ 20746 w 39185"/>
                    <a:gd name="connsiteY35" fmla="*/ 23051 h 23050"/>
                    <a:gd name="connsiteX36" fmla="*/ 20746 w 39185"/>
                    <a:gd name="connsiteY36" fmla="*/ 23051 h 23050"/>
                    <a:gd name="connsiteX37" fmla="*/ 21898 w 39185"/>
                    <a:gd name="connsiteY37" fmla="*/ 23051 h 23050"/>
                    <a:gd name="connsiteX38" fmla="*/ 21898 w 39185"/>
                    <a:gd name="connsiteY38" fmla="*/ 23051 h 23050"/>
                    <a:gd name="connsiteX39" fmla="*/ 23051 w 39185"/>
                    <a:gd name="connsiteY39" fmla="*/ 23051 h 23050"/>
                    <a:gd name="connsiteX40" fmla="*/ 23051 w 39185"/>
                    <a:gd name="connsiteY40" fmla="*/ 23051 h 23050"/>
                    <a:gd name="connsiteX41" fmla="*/ 24203 w 39185"/>
                    <a:gd name="connsiteY41" fmla="*/ 23051 h 23050"/>
                    <a:gd name="connsiteX42" fmla="*/ 39186 w 39185"/>
                    <a:gd name="connsiteY42" fmla="*/ 14983 h 23050"/>
                    <a:gd name="connsiteX43" fmla="*/ 39186 w 39185"/>
                    <a:gd name="connsiteY43" fmla="*/ 14983 h 23050"/>
                    <a:gd name="connsiteX44" fmla="*/ 32271 w 39185"/>
                    <a:gd name="connsiteY44" fmla="*/ 11525 h 23050"/>
                    <a:gd name="connsiteX45" fmla="*/ 32271 w 39185"/>
                    <a:gd name="connsiteY45" fmla="*/ 11525 h 23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</a:cxnLst>
                  <a:rect l="l" t="t" r="r" b="b"/>
                  <a:pathLst>
                    <a:path w="39185" h="23050">
                      <a:moveTo>
                        <a:pt x="32271" y="11525"/>
                      </a:moveTo>
                      <a:cubicBezTo>
                        <a:pt x="32271" y="11525"/>
                        <a:pt x="32271" y="11525"/>
                        <a:pt x="32271" y="11525"/>
                      </a:cubicBezTo>
                      <a:cubicBezTo>
                        <a:pt x="31118" y="11525"/>
                        <a:pt x="31118" y="11525"/>
                        <a:pt x="32271" y="11525"/>
                      </a:cubicBezTo>
                      <a:cubicBezTo>
                        <a:pt x="31118" y="11525"/>
                        <a:pt x="31118" y="11525"/>
                        <a:pt x="32271" y="11525"/>
                      </a:cubicBezTo>
                      <a:cubicBezTo>
                        <a:pt x="31118" y="11525"/>
                        <a:pt x="31118" y="11525"/>
                        <a:pt x="32271" y="11525"/>
                      </a:cubicBezTo>
                      <a:cubicBezTo>
                        <a:pt x="31118" y="11525"/>
                        <a:pt x="31118" y="11525"/>
                        <a:pt x="32271" y="11525"/>
                      </a:cubicBezTo>
                      <a:cubicBezTo>
                        <a:pt x="31118" y="10373"/>
                        <a:pt x="31118" y="10373"/>
                        <a:pt x="32271" y="11525"/>
                      </a:cubicBezTo>
                      <a:cubicBezTo>
                        <a:pt x="31118" y="10373"/>
                        <a:pt x="31118" y="10373"/>
                        <a:pt x="31118" y="10373"/>
                      </a:cubicBezTo>
                      <a:cubicBezTo>
                        <a:pt x="31118" y="10373"/>
                        <a:pt x="31118" y="10373"/>
                        <a:pt x="31118" y="10373"/>
                      </a:cubicBezTo>
                      <a:lnTo>
                        <a:pt x="31118" y="10373"/>
                      </a:lnTo>
                      <a:lnTo>
                        <a:pt x="31118" y="6915"/>
                      </a:lnTo>
                      <a:lnTo>
                        <a:pt x="29966" y="8068"/>
                      </a:lnTo>
                      <a:cubicBezTo>
                        <a:pt x="29966" y="8068"/>
                        <a:pt x="29966" y="8068"/>
                        <a:pt x="29966" y="8068"/>
                      </a:cubicBezTo>
                      <a:cubicBezTo>
                        <a:pt x="29966" y="8068"/>
                        <a:pt x="29966" y="8068"/>
                        <a:pt x="29966" y="8068"/>
                      </a:cubicBezTo>
                      <a:cubicBezTo>
                        <a:pt x="29966" y="8068"/>
                        <a:pt x="29966" y="8068"/>
                        <a:pt x="29966" y="8068"/>
                      </a:cubicBezTo>
                      <a:lnTo>
                        <a:pt x="29966" y="8068"/>
                      </a:lnTo>
                      <a:cubicBezTo>
                        <a:pt x="29966" y="8068"/>
                        <a:pt x="29966" y="8068"/>
                        <a:pt x="29966" y="8068"/>
                      </a:cubicBezTo>
                      <a:cubicBezTo>
                        <a:pt x="29966" y="8068"/>
                        <a:pt x="29966" y="8068"/>
                        <a:pt x="29966" y="8068"/>
                      </a:cubicBezTo>
                      <a:cubicBezTo>
                        <a:pt x="29966" y="8068"/>
                        <a:pt x="29966" y="8068"/>
                        <a:pt x="29966" y="8068"/>
                      </a:cubicBezTo>
                      <a:cubicBezTo>
                        <a:pt x="29966" y="8068"/>
                        <a:pt x="29966" y="8068"/>
                        <a:pt x="29966" y="8068"/>
                      </a:cubicBezTo>
                      <a:cubicBezTo>
                        <a:pt x="29966" y="8068"/>
                        <a:pt x="29966" y="8068"/>
                        <a:pt x="29966" y="8068"/>
                      </a:cubicBezTo>
                      <a:lnTo>
                        <a:pt x="29966" y="8068"/>
                      </a:lnTo>
                      <a:lnTo>
                        <a:pt x="29966" y="8068"/>
                      </a:lnTo>
                      <a:cubicBezTo>
                        <a:pt x="29966" y="8068"/>
                        <a:pt x="29966" y="8068"/>
                        <a:pt x="29966" y="8068"/>
                      </a:cubicBezTo>
                      <a:cubicBezTo>
                        <a:pt x="29966" y="8068"/>
                        <a:pt x="29966" y="8068"/>
                        <a:pt x="29966" y="8068"/>
                      </a:cubicBezTo>
                      <a:cubicBezTo>
                        <a:pt x="29966" y="8068"/>
                        <a:pt x="29966" y="8068"/>
                        <a:pt x="29966" y="8068"/>
                      </a:cubicBezTo>
                      <a:cubicBezTo>
                        <a:pt x="29966" y="8068"/>
                        <a:pt x="29966" y="8068"/>
                        <a:pt x="29966" y="8068"/>
                      </a:cubicBezTo>
                      <a:cubicBezTo>
                        <a:pt x="29966" y="8068"/>
                        <a:pt x="29966" y="8068"/>
                        <a:pt x="29966" y="8068"/>
                      </a:cubicBezTo>
                      <a:cubicBezTo>
                        <a:pt x="29966" y="8068"/>
                        <a:pt x="28813" y="8068"/>
                        <a:pt x="28813" y="8068"/>
                      </a:cubicBezTo>
                      <a:lnTo>
                        <a:pt x="13830" y="0"/>
                      </a:lnTo>
                      <a:lnTo>
                        <a:pt x="13830" y="3457"/>
                      </a:lnTo>
                      <a:cubicBezTo>
                        <a:pt x="13830" y="3457"/>
                        <a:pt x="13830" y="4610"/>
                        <a:pt x="12678" y="4610"/>
                      </a:cubicBezTo>
                      <a:lnTo>
                        <a:pt x="0" y="11525"/>
                      </a:lnTo>
                      <a:cubicBezTo>
                        <a:pt x="0" y="11525"/>
                        <a:pt x="0" y="11525"/>
                        <a:pt x="1153" y="12677"/>
                      </a:cubicBezTo>
                      <a:lnTo>
                        <a:pt x="19593" y="23051"/>
                      </a:lnTo>
                      <a:cubicBezTo>
                        <a:pt x="19593" y="23051"/>
                        <a:pt x="20746" y="23051"/>
                        <a:pt x="20746" y="23051"/>
                      </a:cubicBezTo>
                      <a:cubicBezTo>
                        <a:pt x="20746" y="23051"/>
                        <a:pt x="20746" y="23051"/>
                        <a:pt x="20746" y="23051"/>
                      </a:cubicBezTo>
                      <a:cubicBezTo>
                        <a:pt x="20746" y="23051"/>
                        <a:pt x="21898" y="23051"/>
                        <a:pt x="21898" y="23051"/>
                      </a:cubicBezTo>
                      <a:lnTo>
                        <a:pt x="21898" y="23051"/>
                      </a:lnTo>
                      <a:cubicBezTo>
                        <a:pt x="21898" y="23051"/>
                        <a:pt x="23051" y="23051"/>
                        <a:pt x="23051" y="23051"/>
                      </a:cubicBezTo>
                      <a:lnTo>
                        <a:pt x="23051" y="23051"/>
                      </a:lnTo>
                      <a:cubicBezTo>
                        <a:pt x="23051" y="23051"/>
                        <a:pt x="24203" y="23051"/>
                        <a:pt x="24203" y="23051"/>
                      </a:cubicBezTo>
                      <a:lnTo>
                        <a:pt x="39186" y="14983"/>
                      </a:lnTo>
                      <a:cubicBezTo>
                        <a:pt x="39186" y="14983"/>
                        <a:pt x="39186" y="14983"/>
                        <a:pt x="39186" y="14983"/>
                      </a:cubicBezTo>
                      <a:lnTo>
                        <a:pt x="32271" y="11525"/>
                      </a:lnTo>
                      <a:lnTo>
                        <a:pt x="32271" y="1152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11708461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002" name="Freeform: Shape 5001">
                  <a:extLst>
                    <a:ext uri="{FF2B5EF4-FFF2-40B4-BE49-F238E27FC236}">
                      <a16:creationId xmlns:a16="http://schemas.microsoft.com/office/drawing/2014/main" id="{76F2033B-5D6F-051A-0F95-D98FBB512288}"/>
                    </a:ext>
                  </a:extLst>
                </p:cNvPr>
                <p:cNvSpPr/>
                <p:nvPr/>
              </p:nvSpPr>
              <p:spPr>
                <a:xfrm>
                  <a:off x="9619846" y="9183794"/>
                  <a:ext cx="39185" cy="23050"/>
                </a:xfrm>
                <a:custGeom>
                  <a:avLst/>
                  <a:gdLst>
                    <a:gd name="connsiteX0" fmla="*/ 32271 w 39185"/>
                    <a:gd name="connsiteY0" fmla="*/ 11525 h 23050"/>
                    <a:gd name="connsiteX1" fmla="*/ 32271 w 39185"/>
                    <a:gd name="connsiteY1" fmla="*/ 11525 h 23050"/>
                    <a:gd name="connsiteX2" fmla="*/ 32271 w 39185"/>
                    <a:gd name="connsiteY2" fmla="*/ 11525 h 23050"/>
                    <a:gd name="connsiteX3" fmla="*/ 32271 w 39185"/>
                    <a:gd name="connsiteY3" fmla="*/ 11525 h 23050"/>
                    <a:gd name="connsiteX4" fmla="*/ 32271 w 39185"/>
                    <a:gd name="connsiteY4" fmla="*/ 11525 h 23050"/>
                    <a:gd name="connsiteX5" fmla="*/ 32271 w 39185"/>
                    <a:gd name="connsiteY5" fmla="*/ 11525 h 23050"/>
                    <a:gd name="connsiteX6" fmla="*/ 32271 w 39185"/>
                    <a:gd name="connsiteY6" fmla="*/ 11525 h 23050"/>
                    <a:gd name="connsiteX7" fmla="*/ 31118 w 39185"/>
                    <a:gd name="connsiteY7" fmla="*/ 10373 h 23050"/>
                    <a:gd name="connsiteX8" fmla="*/ 31118 w 39185"/>
                    <a:gd name="connsiteY8" fmla="*/ 10373 h 23050"/>
                    <a:gd name="connsiteX9" fmla="*/ 31118 w 39185"/>
                    <a:gd name="connsiteY9" fmla="*/ 10373 h 23050"/>
                    <a:gd name="connsiteX10" fmla="*/ 31118 w 39185"/>
                    <a:gd name="connsiteY10" fmla="*/ 6916 h 23050"/>
                    <a:gd name="connsiteX11" fmla="*/ 29966 w 39185"/>
                    <a:gd name="connsiteY11" fmla="*/ 8068 h 23050"/>
                    <a:gd name="connsiteX12" fmla="*/ 29966 w 39185"/>
                    <a:gd name="connsiteY12" fmla="*/ 8068 h 23050"/>
                    <a:gd name="connsiteX13" fmla="*/ 29966 w 39185"/>
                    <a:gd name="connsiteY13" fmla="*/ 8068 h 23050"/>
                    <a:gd name="connsiteX14" fmla="*/ 29966 w 39185"/>
                    <a:gd name="connsiteY14" fmla="*/ 8068 h 23050"/>
                    <a:gd name="connsiteX15" fmla="*/ 29966 w 39185"/>
                    <a:gd name="connsiteY15" fmla="*/ 8068 h 23050"/>
                    <a:gd name="connsiteX16" fmla="*/ 29966 w 39185"/>
                    <a:gd name="connsiteY16" fmla="*/ 8068 h 23050"/>
                    <a:gd name="connsiteX17" fmla="*/ 29966 w 39185"/>
                    <a:gd name="connsiteY17" fmla="*/ 8068 h 23050"/>
                    <a:gd name="connsiteX18" fmla="*/ 29966 w 39185"/>
                    <a:gd name="connsiteY18" fmla="*/ 8068 h 23050"/>
                    <a:gd name="connsiteX19" fmla="*/ 29966 w 39185"/>
                    <a:gd name="connsiteY19" fmla="*/ 8068 h 23050"/>
                    <a:gd name="connsiteX20" fmla="*/ 29966 w 39185"/>
                    <a:gd name="connsiteY20" fmla="*/ 8068 h 23050"/>
                    <a:gd name="connsiteX21" fmla="*/ 29966 w 39185"/>
                    <a:gd name="connsiteY21" fmla="*/ 8068 h 23050"/>
                    <a:gd name="connsiteX22" fmla="*/ 29966 w 39185"/>
                    <a:gd name="connsiteY22" fmla="*/ 8068 h 23050"/>
                    <a:gd name="connsiteX23" fmla="*/ 29966 w 39185"/>
                    <a:gd name="connsiteY23" fmla="*/ 8068 h 23050"/>
                    <a:gd name="connsiteX24" fmla="*/ 29966 w 39185"/>
                    <a:gd name="connsiteY24" fmla="*/ 8068 h 23050"/>
                    <a:gd name="connsiteX25" fmla="*/ 29966 w 39185"/>
                    <a:gd name="connsiteY25" fmla="*/ 8068 h 23050"/>
                    <a:gd name="connsiteX26" fmla="*/ 29966 w 39185"/>
                    <a:gd name="connsiteY26" fmla="*/ 8068 h 23050"/>
                    <a:gd name="connsiteX27" fmla="*/ 29966 w 39185"/>
                    <a:gd name="connsiteY27" fmla="*/ 8068 h 23050"/>
                    <a:gd name="connsiteX28" fmla="*/ 28813 w 39185"/>
                    <a:gd name="connsiteY28" fmla="*/ 8068 h 23050"/>
                    <a:gd name="connsiteX29" fmla="*/ 13830 w 39185"/>
                    <a:gd name="connsiteY29" fmla="*/ 0 h 23050"/>
                    <a:gd name="connsiteX30" fmla="*/ 13830 w 39185"/>
                    <a:gd name="connsiteY30" fmla="*/ 3457 h 23050"/>
                    <a:gd name="connsiteX31" fmla="*/ 12678 w 39185"/>
                    <a:gd name="connsiteY31" fmla="*/ 4610 h 23050"/>
                    <a:gd name="connsiteX32" fmla="*/ 0 w 39185"/>
                    <a:gd name="connsiteY32" fmla="*/ 11525 h 23050"/>
                    <a:gd name="connsiteX33" fmla="*/ 1153 w 39185"/>
                    <a:gd name="connsiteY33" fmla="*/ 12678 h 23050"/>
                    <a:gd name="connsiteX34" fmla="*/ 19593 w 39185"/>
                    <a:gd name="connsiteY34" fmla="*/ 23051 h 23050"/>
                    <a:gd name="connsiteX35" fmla="*/ 20745 w 39185"/>
                    <a:gd name="connsiteY35" fmla="*/ 23051 h 23050"/>
                    <a:gd name="connsiteX36" fmla="*/ 20745 w 39185"/>
                    <a:gd name="connsiteY36" fmla="*/ 23051 h 23050"/>
                    <a:gd name="connsiteX37" fmla="*/ 21898 w 39185"/>
                    <a:gd name="connsiteY37" fmla="*/ 23051 h 23050"/>
                    <a:gd name="connsiteX38" fmla="*/ 21898 w 39185"/>
                    <a:gd name="connsiteY38" fmla="*/ 23051 h 23050"/>
                    <a:gd name="connsiteX39" fmla="*/ 23051 w 39185"/>
                    <a:gd name="connsiteY39" fmla="*/ 23051 h 23050"/>
                    <a:gd name="connsiteX40" fmla="*/ 23051 w 39185"/>
                    <a:gd name="connsiteY40" fmla="*/ 23051 h 23050"/>
                    <a:gd name="connsiteX41" fmla="*/ 24203 w 39185"/>
                    <a:gd name="connsiteY41" fmla="*/ 23051 h 23050"/>
                    <a:gd name="connsiteX42" fmla="*/ 39186 w 39185"/>
                    <a:gd name="connsiteY42" fmla="*/ 14983 h 23050"/>
                    <a:gd name="connsiteX43" fmla="*/ 39186 w 39185"/>
                    <a:gd name="connsiteY43" fmla="*/ 14983 h 23050"/>
                    <a:gd name="connsiteX44" fmla="*/ 32271 w 39185"/>
                    <a:gd name="connsiteY44" fmla="*/ 11525 h 23050"/>
                    <a:gd name="connsiteX45" fmla="*/ 32271 w 39185"/>
                    <a:gd name="connsiteY45" fmla="*/ 11525 h 23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</a:cxnLst>
                  <a:rect l="l" t="t" r="r" b="b"/>
                  <a:pathLst>
                    <a:path w="39185" h="23050">
                      <a:moveTo>
                        <a:pt x="32271" y="11525"/>
                      </a:moveTo>
                      <a:cubicBezTo>
                        <a:pt x="32271" y="10373"/>
                        <a:pt x="32271" y="10373"/>
                        <a:pt x="32271" y="11525"/>
                      </a:cubicBezTo>
                      <a:cubicBezTo>
                        <a:pt x="32271" y="10373"/>
                        <a:pt x="31118" y="10373"/>
                        <a:pt x="32271" y="11525"/>
                      </a:cubicBezTo>
                      <a:cubicBezTo>
                        <a:pt x="31118" y="10373"/>
                        <a:pt x="31118" y="10373"/>
                        <a:pt x="32271" y="11525"/>
                      </a:cubicBezTo>
                      <a:lnTo>
                        <a:pt x="32271" y="11525"/>
                      </a:lnTo>
                      <a:cubicBezTo>
                        <a:pt x="31118" y="10373"/>
                        <a:pt x="31118" y="10373"/>
                        <a:pt x="32271" y="11525"/>
                      </a:cubicBezTo>
                      <a:cubicBezTo>
                        <a:pt x="31118" y="10373"/>
                        <a:pt x="31118" y="10373"/>
                        <a:pt x="32271" y="11525"/>
                      </a:cubicBezTo>
                      <a:cubicBezTo>
                        <a:pt x="31118" y="10373"/>
                        <a:pt x="31118" y="10373"/>
                        <a:pt x="31118" y="10373"/>
                      </a:cubicBezTo>
                      <a:cubicBezTo>
                        <a:pt x="31118" y="10373"/>
                        <a:pt x="31118" y="10373"/>
                        <a:pt x="31118" y="10373"/>
                      </a:cubicBezTo>
                      <a:cubicBezTo>
                        <a:pt x="31118" y="10373"/>
                        <a:pt x="31118" y="10373"/>
                        <a:pt x="31118" y="10373"/>
                      </a:cubicBezTo>
                      <a:lnTo>
                        <a:pt x="31118" y="6916"/>
                      </a:lnTo>
                      <a:lnTo>
                        <a:pt x="29966" y="8068"/>
                      </a:lnTo>
                      <a:cubicBezTo>
                        <a:pt x="29966" y="8068"/>
                        <a:pt x="29966" y="8068"/>
                        <a:pt x="29966" y="8068"/>
                      </a:cubicBezTo>
                      <a:cubicBezTo>
                        <a:pt x="29966" y="8068"/>
                        <a:pt x="29966" y="8068"/>
                        <a:pt x="29966" y="8068"/>
                      </a:cubicBezTo>
                      <a:cubicBezTo>
                        <a:pt x="29966" y="8068"/>
                        <a:pt x="29966" y="8068"/>
                        <a:pt x="29966" y="8068"/>
                      </a:cubicBezTo>
                      <a:lnTo>
                        <a:pt x="29966" y="8068"/>
                      </a:lnTo>
                      <a:cubicBezTo>
                        <a:pt x="29966" y="8068"/>
                        <a:pt x="29966" y="8068"/>
                        <a:pt x="29966" y="8068"/>
                      </a:cubicBezTo>
                      <a:cubicBezTo>
                        <a:pt x="29966" y="8068"/>
                        <a:pt x="29966" y="8068"/>
                        <a:pt x="29966" y="8068"/>
                      </a:cubicBezTo>
                      <a:cubicBezTo>
                        <a:pt x="29966" y="8068"/>
                        <a:pt x="29966" y="8068"/>
                        <a:pt x="29966" y="8068"/>
                      </a:cubicBezTo>
                      <a:cubicBezTo>
                        <a:pt x="29966" y="8068"/>
                        <a:pt x="29966" y="8068"/>
                        <a:pt x="29966" y="8068"/>
                      </a:cubicBezTo>
                      <a:cubicBezTo>
                        <a:pt x="29966" y="8068"/>
                        <a:pt x="29966" y="8068"/>
                        <a:pt x="29966" y="8068"/>
                      </a:cubicBezTo>
                      <a:lnTo>
                        <a:pt x="29966" y="8068"/>
                      </a:lnTo>
                      <a:cubicBezTo>
                        <a:pt x="29966" y="8068"/>
                        <a:pt x="29966" y="8068"/>
                        <a:pt x="29966" y="8068"/>
                      </a:cubicBezTo>
                      <a:cubicBezTo>
                        <a:pt x="29966" y="8068"/>
                        <a:pt x="29966" y="8068"/>
                        <a:pt x="29966" y="8068"/>
                      </a:cubicBezTo>
                      <a:cubicBezTo>
                        <a:pt x="29966" y="8068"/>
                        <a:pt x="29966" y="8068"/>
                        <a:pt x="29966" y="8068"/>
                      </a:cubicBezTo>
                      <a:cubicBezTo>
                        <a:pt x="29966" y="8068"/>
                        <a:pt x="29966" y="8068"/>
                        <a:pt x="29966" y="8068"/>
                      </a:cubicBezTo>
                      <a:cubicBezTo>
                        <a:pt x="29966" y="8068"/>
                        <a:pt x="29966" y="8068"/>
                        <a:pt x="29966" y="8068"/>
                      </a:cubicBezTo>
                      <a:cubicBezTo>
                        <a:pt x="29966" y="8068"/>
                        <a:pt x="29966" y="8068"/>
                        <a:pt x="29966" y="8068"/>
                      </a:cubicBezTo>
                      <a:cubicBezTo>
                        <a:pt x="29966" y="8068"/>
                        <a:pt x="29966" y="8068"/>
                        <a:pt x="28813" y="8068"/>
                      </a:cubicBezTo>
                      <a:lnTo>
                        <a:pt x="13830" y="0"/>
                      </a:lnTo>
                      <a:lnTo>
                        <a:pt x="13830" y="3457"/>
                      </a:lnTo>
                      <a:cubicBezTo>
                        <a:pt x="13830" y="3457"/>
                        <a:pt x="13830" y="4610"/>
                        <a:pt x="12678" y="4610"/>
                      </a:cubicBezTo>
                      <a:lnTo>
                        <a:pt x="0" y="11525"/>
                      </a:lnTo>
                      <a:cubicBezTo>
                        <a:pt x="0" y="11525"/>
                        <a:pt x="0" y="11525"/>
                        <a:pt x="1153" y="12678"/>
                      </a:cubicBezTo>
                      <a:lnTo>
                        <a:pt x="19593" y="23051"/>
                      </a:lnTo>
                      <a:cubicBezTo>
                        <a:pt x="19593" y="23051"/>
                        <a:pt x="20745" y="23051"/>
                        <a:pt x="20745" y="23051"/>
                      </a:cubicBezTo>
                      <a:cubicBezTo>
                        <a:pt x="20745" y="23051"/>
                        <a:pt x="20745" y="23051"/>
                        <a:pt x="20745" y="23051"/>
                      </a:cubicBezTo>
                      <a:cubicBezTo>
                        <a:pt x="20745" y="23051"/>
                        <a:pt x="21898" y="23051"/>
                        <a:pt x="21898" y="23051"/>
                      </a:cubicBezTo>
                      <a:lnTo>
                        <a:pt x="21898" y="23051"/>
                      </a:lnTo>
                      <a:cubicBezTo>
                        <a:pt x="21898" y="23051"/>
                        <a:pt x="23051" y="23051"/>
                        <a:pt x="23051" y="23051"/>
                      </a:cubicBezTo>
                      <a:lnTo>
                        <a:pt x="23051" y="23051"/>
                      </a:lnTo>
                      <a:cubicBezTo>
                        <a:pt x="23051" y="23051"/>
                        <a:pt x="24203" y="23051"/>
                        <a:pt x="24203" y="23051"/>
                      </a:cubicBezTo>
                      <a:lnTo>
                        <a:pt x="39186" y="14983"/>
                      </a:lnTo>
                      <a:cubicBezTo>
                        <a:pt x="39186" y="14983"/>
                        <a:pt x="39186" y="14983"/>
                        <a:pt x="39186" y="14983"/>
                      </a:cubicBezTo>
                      <a:lnTo>
                        <a:pt x="32271" y="11525"/>
                      </a:lnTo>
                      <a:lnTo>
                        <a:pt x="32271" y="1152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11708463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003" name="Freeform: Shape 5002">
                  <a:extLst>
                    <a:ext uri="{FF2B5EF4-FFF2-40B4-BE49-F238E27FC236}">
                      <a16:creationId xmlns:a16="http://schemas.microsoft.com/office/drawing/2014/main" id="{7238C955-5A49-C6A0-F490-860566E5B8D1}"/>
                    </a:ext>
                  </a:extLst>
                </p:cNvPr>
                <p:cNvSpPr/>
                <p:nvPr/>
              </p:nvSpPr>
              <p:spPr>
                <a:xfrm>
                  <a:off x="9593338" y="9168811"/>
                  <a:ext cx="39186" cy="23050"/>
                </a:xfrm>
                <a:custGeom>
                  <a:avLst/>
                  <a:gdLst>
                    <a:gd name="connsiteX0" fmla="*/ 32271 w 39186"/>
                    <a:gd name="connsiteY0" fmla="*/ 11525 h 23050"/>
                    <a:gd name="connsiteX1" fmla="*/ 32271 w 39186"/>
                    <a:gd name="connsiteY1" fmla="*/ 11525 h 23050"/>
                    <a:gd name="connsiteX2" fmla="*/ 32271 w 39186"/>
                    <a:gd name="connsiteY2" fmla="*/ 11525 h 23050"/>
                    <a:gd name="connsiteX3" fmla="*/ 32271 w 39186"/>
                    <a:gd name="connsiteY3" fmla="*/ 11525 h 23050"/>
                    <a:gd name="connsiteX4" fmla="*/ 32271 w 39186"/>
                    <a:gd name="connsiteY4" fmla="*/ 11525 h 23050"/>
                    <a:gd name="connsiteX5" fmla="*/ 32271 w 39186"/>
                    <a:gd name="connsiteY5" fmla="*/ 11525 h 23050"/>
                    <a:gd name="connsiteX6" fmla="*/ 32271 w 39186"/>
                    <a:gd name="connsiteY6" fmla="*/ 11525 h 23050"/>
                    <a:gd name="connsiteX7" fmla="*/ 31118 w 39186"/>
                    <a:gd name="connsiteY7" fmla="*/ 10373 h 23050"/>
                    <a:gd name="connsiteX8" fmla="*/ 31118 w 39186"/>
                    <a:gd name="connsiteY8" fmla="*/ 10373 h 23050"/>
                    <a:gd name="connsiteX9" fmla="*/ 31118 w 39186"/>
                    <a:gd name="connsiteY9" fmla="*/ 10373 h 23050"/>
                    <a:gd name="connsiteX10" fmla="*/ 31118 w 39186"/>
                    <a:gd name="connsiteY10" fmla="*/ 6915 h 23050"/>
                    <a:gd name="connsiteX11" fmla="*/ 29966 w 39186"/>
                    <a:gd name="connsiteY11" fmla="*/ 8068 h 23050"/>
                    <a:gd name="connsiteX12" fmla="*/ 29966 w 39186"/>
                    <a:gd name="connsiteY12" fmla="*/ 8068 h 23050"/>
                    <a:gd name="connsiteX13" fmla="*/ 29966 w 39186"/>
                    <a:gd name="connsiteY13" fmla="*/ 8068 h 23050"/>
                    <a:gd name="connsiteX14" fmla="*/ 29966 w 39186"/>
                    <a:gd name="connsiteY14" fmla="*/ 8068 h 23050"/>
                    <a:gd name="connsiteX15" fmla="*/ 29966 w 39186"/>
                    <a:gd name="connsiteY15" fmla="*/ 8068 h 23050"/>
                    <a:gd name="connsiteX16" fmla="*/ 29966 w 39186"/>
                    <a:gd name="connsiteY16" fmla="*/ 8068 h 23050"/>
                    <a:gd name="connsiteX17" fmla="*/ 29966 w 39186"/>
                    <a:gd name="connsiteY17" fmla="*/ 8068 h 23050"/>
                    <a:gd name="connsiteX18" fmla="*/ 29966 w 39186"/>
                    <a:gd name="connsiteY18" fmla="*/ 8068 h 23050"/>
                    <a:gd name="connsiteX19" fmla="*/ 29966 w 39186"/>
                    <a:gd name="connsiteY19" fmla="*/ 8068 h 23050"/>
                    <a:gd name="connsiteX20" fmla="*/ 29966 w 39186"/>
                    <a:gd name="connsiteY20" fmla="*/ 8068 h 23050"/>
                    <a:gd name="connsiteX21" fmla="*/ 29966 w 39186"/>
                    <a:gd name="connsiteY21" fmla="*/ 8068 h 23050"/>
                    <a:gd name="connsiteX22" fmla="*/ 29966 w 39186"/>
                    <a:gd name="connsiteY22" fmla="*/ 8068 h 23050"/>
                    <a:gd name="connsiteX23" fmla="*/ 29966 w 39186"/>
                    <a:gd name="connsiteY23" fmla="*/ 8068 h 23050"/>
                    <a:gd name="connsiteX24" fmla="*/ 29966 w 39186"/>
                    <a:gd name="connsiteY24" fmla="*/ 8068 h 23050"/>
                    <a:gd name="connsiteX25" fmla="*/ 29966 w 39186"/>
                    <a:gd name="connsiteY25" fmla="*/ 8068 h 23050"/>
                    <a:gd name="connsiteX26" fmla="*/ 29966 w 39186"/>
                    <a:gd name="connsiteY26" fmla="*/ 8068 h 23050"/>
                    <a:gd name="connsiteX27" fmla="*/ 29966 w 39186"/>
                    <a:gd name="connsiteY27" fmla="*/ 8068 h 23050"/>
                    <a:gd name="connsiteX28" fmla="*/ 28813 w 39186"/>
                    <a:gd name="connsiteY28" fmla="*/ 8068 h 23050"/>
                    <a:gd name="connsiteX29" fmla="*/ 13830 w 39186"/>
                    <a:gd name="connsiteY29" fmla="*/ 0 h 23050"/>
                    <a:gd name="connsiteX30" fmla="*/ 13830 w 39186"/>
                    <a:gd name="connsiteY30" fmla="*/ 3457 h 23050"/>
                    <a:gd name="connsiteX31" fmla="*/ 12678 w 39186"/>
                    <a:gd name="connsiteY31" fmla="*/ 4610 h 23050"/>
                    <a:gd name="connsiteX32" fmla="*/ 0 w 39186"/>
                    <a:gd name="connsiteY32" fmla="*/ 11525 h 23050"/>
                    <a:gd name="connsiteX33" fmla="*/ 1153 w 39186"/>
                    <a:gd name="connsiteY33" fmla="*/ 12677 h 23050"/>
                    <a:gd name="connsiteX34" fmla="*/ 19593 w 39186"/>
                    <a:gd name="connsiteY34" fmla="*/ 23051 h 23050"/>
                    <a:gd name="connsiteX35" fmla="*/ 20746 w 39186"/>
                    <a:gd name="connsiteY35" fmla="*/ 23051 h 23050"/>
                    <a:gd name="connsiteX36" fmla="*/ 20746 w 39186"/>
                    <a:gd name="connsiteY36" fmla="*/ 23051 h 23050"/>
                    <a:gd name="connsiteX37" fmla="*/ 21898 w 39186"/>
                    <a:gd name="connsiteY37" fmla="*/ 23051 h 23050"/>
                    <a:gd name="connsiteX38" fmla="*/ 21898 w 39186"/>
                    <a:gd name="connsiteY38" fmla="*/ 23051 h 23050"/>
                    <a:gd name="connsiteX39" fmla="*/ 23051 w 39186"/>
                    <a:gd name="connsiteY39" fmla="*/ 23051 h 23050"/>
                    <a:gd name="connsiteX40" fmla="*/ 23051 w 39186"/>
                    <a:gd name="connsiteY40" fmla="*/ 23051 h 23050"/>
                    <a:gd name="connsiteX41" fmla="*/ 24203 w 39186"/>
                    <a:gd name="connsiteY41" fmla="*/ 23051 h 23050"/>
                    <a:gd name="connsiteX42" fmla="*/ 39186 w 39186"/>
                    <a:gd name="connsiteY42" fmla="*/ 14983 h 23050"/>
                    <a:gd name="connsiteX43" fmla="*/ 39186 w 39186"/>
                    <a:gd name="connsiteY43" fmla="*/ 14983 h 23050"/>
                    <a:gd name="connsiteX44" fmla="*/ 32271 w 39186"/>
                    <a:gd name="connsiteY44" fmla="*/ 11525 h 23050"/>
                    <a:gd name="connsiteX45" fmla="*/ 32271 w 39186"/>
                    <a:gd name="connsiteY45" fmla="*/ 11525 h 23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</a:cxnLst>
                  <a:rect l="l" t="t" r="r" b="b"/>
                  <a:pathLst>
                    <a:path w="39186" h="23050">
                      <a:moveTo>
                        <a:pt x="32271" y="11525"/>
                      </a:moveTo>
                      <a:cubicBezTo>
                        <a:pt x="32271" y="11525"/>
                        <a:pt x="32271" y="11525"/>
                        <a:pt x="32271" y="11525"/>
                      </a:cubicBezTo>
                      <a:cubicBezTo>
                        <a:pt x="32271" y="10373"/>
                        <a:pt x="31118" y="10373"/>
                        <a:pt x="32271" y="11525"/>
                      </a:cubicBezTo>
                      <a:cubicBezTo>
                        <a:pt x="31118" y="10373"/>
                        <a:pt x="31118" y="10373"/>
                        <a:pt x="32271" y="11525"/>
                      </a:cubicBezTo>
                      <a:cubicBezTo>
                        <a:pt x="31118" y="10373"/>
                        <a:pt x="31118" y="10373"/>
                        <a:pt x="32271" y="11525"/>
                      </a:cubicBezTo>
                      <a:cubicBezTo>
                        <a:pt x="31118" y="10373"/>
                        <a:pt x="31118" y="10373"/>
                        <a:pt x="32271" y="11525"/>
                      </a:cubicBezTo>
                      <a:cubicBezTo>
                        <a:pt x="31118" y="10373"/>
                        <a:pt x="31118" y="10373"/>
                        <a:pt x="32271" y="11525"/>
                      </a:cubicBezTo>
                      <a:cubicBezTo>
                        <a:pt x="31118" y="10373"/>
                        <a:pt x="31118" y="10373"/>
                        <a:pt x="31118" y="10373"/>
                      </a:cubicBezTo>
                      <a:cubicBezTo>
                        <a:pt x="31118" y="10373"/>
                        <a:pt x="31118" y="10373"/>
                        <a:pt x="31118" y="10373"/>
                      </a:cubicBezTo>
                      <a:lnTo>
                        <a:pt x="31118" y="10373"/>
                      </a:lnTo>
                      <a:lnTo>
                        <a:pt x="31118" y="6915"/>
                      </a:lnTo>
                      <a:lnTo>
                        <a:pt x="29966" y="8068"/>
                      </a:lnTo>
                      <a:cubicBezTo>
                        <a:pt x="29966" y="8068"/>
                        <a:pt x="29966" y="8068"/>
                        <a:pt x="29966" y="8068"/>
                      </a:cubicBezTo>
                      <a:cubicBezTo>
                        <a:pt x="29966" y="8068"/>
                        <a:pt x="29966" y="8068"/>
                        <a:pt x="29966" y="8068"/>
                      </a:cubicBezTo>
                      <a:cubicBezTo>
                        <a:pt x="29966" y="8068"/>
                        <a:pt x="29966" y="8068"/>
                        <a:pt x="29966" y="8068"/>
                      </a:cubicBezTo>
                      <a:cubicBezTo>
                        <a:pt x="29966" y="8068"/>
                        <a:pt x="29966" y="8068"/>
                        <a:pt x="29966" y="8068"/>
                      </a:cubicBezTo>
                      <a:cubicBezTo>
                        <a:pt x="29966" y="8068"/>
                        <a:pt x="29966" y="8068"/>
                        <a:pt x="29966" y="8068"/>
                      </a:cubicBezTo>
                      <a:cubicBezTo>
                        <a:pt x="29966" y="8068"/>
                        <a:pt x="29966" y="8068"/>
                        <a:pt x="29966" y="8068"/>
                      </a:cubicBezTo>
                      <a:cubicBezTo>
                        <a:pt x="29966" y="8068"/>
                        <a:pt x="29966" y="8068"/>
                        <a:pt x="29966" y="8068"/>
                      </a:cubicBezTo>
                      <a:cubicBezTo>
                        <a:pt x="29966" y="8068"/>
                        <a:pt x="29966" y="8068"/>
                        <a:pt x="29966" y="8068"/>
                      </a:cubicBezTo>
                      <a:cubicBezTo>
                        <a:pt x="29966" y="8068"/>
                        <a:pt x="29966" y="8068"/>
                        <a:pt x="29966" y="8068"/>
                      </a:cubicBezTo>
                      <a:lnTo>
                        <a:pt x="29966" y="8068"/>
                      </a:lnTo>
                      <a:cubicBezTo>
                        <a:pt x="29966" y="8068"/>
                        <a:pt x="29966" y="8068"/>
                        <a:pt x="29966" y="8068"/>
                      </a:cubicBezTo>
                      <a:cubicBezTo>
                        <a:pt x="29966" y="8068"/>
                        <a:pt x="29966" y="8068"/>
                        <a:pt x="29966" y="8068"/>
                      </a:cubicBezTo>
                      <a:cubicBezTo>
                        <a:pt x="29966" y="8068"/>
                        <a:pt x="29966" y="8068"/>
                        <a:pt x="29966" y="8068"/>
                      </a:cubicBezTo>
                      <a:cubicBezTo>
                        <a:pt x="29966" y="8068"/>
                        <a:pt x="29966" y="8068"/>
                        <a:pt x="29966" y="8068"/>
                      </a:cubicBezTo>
                      <a:cubicBezTo>
                        <a:pt x="29966" y="8068"/>
                        <a:pt x="29966" y="8068"/>
                        <a:pt x="29966" y="8068"/>
                      </a:cubicBezTo>
                      <a:cubicBezTo>
                        <a:pt x="29966" y="8068"/>
                        <a:pt x="29966" y="8068"/>
                        <a:pt x="29966" y="8068"/>
                      </a:cubicBezTo>
                      <a:cubicBezTo>
                        <a:pt x="29966" y="8068"/>
                        <a:pt x="28813" y="8068"/>
                        <a:pt x="28813" y="8068"/>
                      </a:cubicBezTo>
                      <a:lnTo>
                        <a:pt x="13830" y="0"/>
                      </a:lnTo>
                      <a:lnTo>
                        <a:pt x="13830" y="3457"/>
                      </a:lnTo>
                      <a:cubicBezTo>
                        <a:pt x="13830" y="3457"/>
                        <a:pt x="13830" y="4610"/>
                        <a:pt x="12678" y="4610"/>
                      </a:cubicBezTo>
                      <a:lnTo>
                        <a:pt x="0" y="11525"/>
                      </a:lnTo>
                      <a:cubicBezTo>
                        <a:pt x="0" y="11525"/>
                        <a:pt x="0" y="11525"/>
                        <a:pt x="1153" y="12677"/>
                      </a:cubicBezTo>
                      <a:lnTo>
                        <a:pt x="19593" y="23051"/>
                      </a:lnTo>
                      <a:cubicBezTo>
                        <a:pt x="19593" y="23051"/>
                        <a:pt x="20746" y="23051"/>
                        <a:pt x="20746" y="23051"/>
                      </a:cubicBezTo>
                      <a:cubicBezTo>
                        <a:pt x="20746" y="23051"/>
                        <a:pt x="20746" y="23051"/>
                        <a:pt x="20746" y="23051"/>
                      </a:cubicBezTo>
                      <a:cubicBezTo>
                        <a:pt x="20746" y="23051"/>
                        <a:pt x="21898" y="23051"/>
                        <a:pt x="21898" y="23051"/>
                      </a:cubicBezTo>
                      <a:lnTo>
                        <a:pt x="21898" y="23051"/>
                      </a:lnTo>
                      <a:cubicBezTo>
                        <a:pt x="21898" y="23051"/>
                        <a:pt x="23051" y="23051"/>
                        <a:pt x="23051" y="23051"/>
                      </a:cubicBezTo>
                      <a:lnTo>
                        <a:pt x="23051" y="23051"/>
                      </a:lnTo>
                      <a:cubicBezTo>
                        <a:pt x="23051" y="23051"/>
                        <a:pt x="24203" y="23051"/>
                        <a:pt x="24203" y="23051"/>
                      </a:cubicBezTo>
                      <a:lnTo>
                        <a:pt x="39186" y="14983"/>
                      </a:lnTo>
                      <a:cubicBezTo>
                        <a:pt x="39186" y="14983"/>
                        <a:pt x="39186" y="14983"/>
                        <a:pt x="39186" y="14983"/>
                      </a:cubicBezTo>
                      <a:lnTo>
                        <a:pt x="32271" y="11525"/>
                      </a:lnTo>
                      <a:lnTo>
                        <a:pt x="32271" y="1152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11708466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004" name="Freeform: Shape 5003">
                  <a:extLst>
                    <a:ext uri="{FF2B5EF4-FFF2-40B4-BE49-F238E27FC236}">
                      <a16:creationId xmlns:a16="http://schemas.microsoft.com/office/drawing/2014/main" id="{094D9D10-0A8E-6AE1-07DC-3BCE5341E7B4}"/>
                    </a:ext>
                  </a:extLst>
                </p:cNvPr>
                <p:cNvSpPr/>
                <p:nvPr/>
              </p:nvSpPr>
              <p:spPr>
                <a:xfrm>
                  <a:off x="9564524" y="9153829"/>
                  <a:ext cx="39186" cy="21897"/>
                </a:xfrm>
                <a:custGeom>
                  <a:avLst/>
                  <a:gdLst>
                    <a:gd name="connsiteX0" fmla="*/ 34576 w 39186"/>
                    <a:gd name="connsiteY0" fmla="*/ 11525 h 21897"/>
                    <a:gd name="connsiteX1" fmla="*/ 34576 w 39186"/>
                    <a:gd name="connsiteY1" fmla="*/ 11525 h 21897"/>
                    <a:gd name="connsiteX2" fmla="*/ 34576 w 39186"/>
                    <a:gd name="connsiteY2" fmla="*/ 11525 h 21897"/>
                    <a:gd name="connsiteX3" fmla="*/ 34576 w 39186"/>
                    <a:gd name="connsiteY3" fmla="*/ 11525 h 21897"/>
                    <a:gd name="connsiteX4" fmla="*/ 34576 w 39186"/>
                    <a:gd name="connsiteY4" fmla="*/ 11525 h 21897"/>
                    <a:gd name="connsiteX5" fmla="*/ 34576 w 39186"/>
                    <a:gd name="connsiteY5" fmla="*/ 11525 h 21897"/>
                    <a:gd name="connsiteX6" fmla="*/ 34576 w 39186"/>
                    <a:gd name="connsiteY6" fmla="*/ 11525 h 21897"/>
                    <a:gd name="connsiteX7" fmla="*/ 33424 w 39186"/>
                    <a:gd name="connsiteY7" fmla="*/ 10372 h 21897"/>
                    <a:gd name="connsiteX8" fmla="*/ 33424 w 39186"/>
                    <a:gd name="connsiteY8" fmla="*/ 10372 h 21897"/>
                    <a:gd name="connsiteX9" fmla="*/ 33424 w 39186"/>
                    <a:gd name="connsiteY9" fmla="*/ 10372 h 21897"/>
                    <a:gd name="connsiteX10" fmla="*/ 33424 w 39186"/>
                    <a:gd name="connsiteY10" fmla="*/ 6915 h 21897"/>
                    <a:gd name="connsiteX11" fmla="*/ 32271 w 39186"/>
                    <a:gd name="connsiteY11" fmla="*/ 8068 h 21897"/>
                    <a:gd name="connsiteX12" fmla="*/ 31118 w 39186"/>
                    <a:gd name="connsiteY12" fmla="*/ 8068 h 21897"/>
                    <a:gd name="connsiteX13" fmla="*/ 31118 w 39186"/>
                    <a:gd name="connsiteY13" fmla="*/ 8068 h 21897"/>
                    <a:gd name="connsiteX14" fmla="*/ 31118 w 39186"/>
                    <a:gd name="connsiteY14" fmla="*/ 8068 h 21897"/>
                    <a:gd name="connsiteX15" fmla="*/ 31118 w 39186"/>
                    <a:gd name="connsiteY15" fmla="*/ 8068 h 21897"/>
                    <a:gd name="connsiteX16" fmla="*/ 31118 w 39186"/>
                    <a:gd name="connsiteY16" fmla="*/ 8068 h 21897"/>
                    <a:gd name="connsiteX17" fmla="*/ 31118 w 39186"/>
                    <a:gd name="connsiteY17" fmla="*/ 8068 h 21897"/>
                    <a:gd name="connsiteX18" fmla="*/ 31118 w 39186"/>
                    <a:gd name="connsiteY18" fmla="*/ 8068 h 21897"/>
                    <a:gd name="connsiteX19" fmla="*/ 31118 w 39186"/>
                    <a:gd name="connsiteY19" fmla="*/ 8068 h 21897"/>
                    <a:gd name="connsiteX20" fmla="*/ 31118 w 39186"/>
                    <a:gd name="connsiteY20" fmla="*/ 8068 h 21897"/>
                    <a:gd name="connsiteX21" fmla="*/ 31118 w 39186"/>
                    <a:gd name="connsiteY21" fmla="*/ 8068 h 21897"/>
                    <a:gd name="connsiteX22" fmla="*/ 31118 w 39186"/>
                    <a:gd name="connsiteY22" fmla="*/ 8068 h 21897"/>
                    <a:gd name="connsiteX23" fmla="*/ 31118 w 39186"/>
                    <a:gd name="connsiteY23" fmla="*/ 8068 h 21897"/>
                    <a:gd name="connsiteX24" fmla="*/ 29966 w 39186"/>
                    <a:gd name="connsiteY24" fmla="*/ 8068 h 21897"/>
                    <a:gd name="connsiteX25" fmla="*/ 29966 w 39186"/>
                    <a:gd name="connsiteY25" fmla="*/ 8068 h 21897"/>
                    <a:gd name="connsiteX26" fmla="*/ 29966 w 39186"/>
                    <a:gd name="connsiteY26" fmla="*/ 8068 h 21897"/>
                    <a:gd name="connsiteX27" fmla="*/ 29966 w 39186"/>
                    <a:gd name="connsiteY27" fmla="*/ 8068 h 21897"/>
                    <a:gd name="connsiteX28" fmla="*/ 28813 w 39186"/>
                    <a:gd name="connsiteY28" fmla="*/ 8068 h 21897"/>
                    <a:gd name="connsiteX29" fmla="*/ 13830 w 39186"/>
                    <a:gd name="connsiteY29" fmla="*/ 0 h 21897"/>
                    <a:gd name="connsiteX30" fmla="*/ 13830 w 39186"/>
                    <a:gd name="connsiteY30" fmla="*/ 3457 h 21897"/>
                    <a:gd name="connsiteX31" fmla="*/ 12678 w 39186"/>
                    <a:gd name="connsiteY31" fmla="*/ 4610 h 21897"/>
                    <a:gd name="connsiteX32" fmla="*/ 0 w 39186"/>
                    <a:gd name="connsiteY32" fmla="*/ 11525 h 21897"/>
                    <a:gd name="connsiteX33" fmla="*/ 1153 w 39186"/>
                    <a:gd name="connsiteY33" fmla="*/ 11525 h 21897"/>
                    <a:gd name="connsiteX34" fmla="*/ 19593 w 39186"/>
                    <a:gd name="connsiteY34" fmla="*/ 21898 h 21897"/>
                    <a:gd name="connsiteX35" fmla="*/ 20746 w 39186"/>
                    <a:gd name="connsiteY35" fmla="*/ 21898 h 21897"/>
                    <a:gd name="connsiteX36" fmla="*/ 20746 w 39186"/>
                    <a:gd name="connsiteY36" fmla="*/ 21898 h 21897"/>
                    <a:gd name="connsiteX37" fmla="*/ 21898 w 39186"/>
                    <a:gd name="connsiteY37" fmla="*/ 21898 h 21897"/>
                    <a:gd name="connsiteX38" fmla="*/ 21898 w 39186"/>
                    <a:gd name="connsiteY38" fmla="*/ 21898 h 21897"/>
                    <a:gd name="connsiteX39" fmla="*/ 23051 w 39186"/>
                    <a:gd name="connsiteY39" fmla="*/ 21898 h 21897"/>
                    <a:gd name="connsiteX40" fmla="*/ 23051 w 39186"/>
                    <a:gd name="connsiteY40" fmla="*/ 21898 h 21897"/>
                    <a:gd name="connsiteX41" fmla="*/ 24203 w 39186"/>
                    <a:gd name="connsiteY41" fmla="*/ 21898 h 21897"/>
                    <a:gd name="connsiteX42" fmla="*/ 39186 w 39186"/>
                    <a:gd name="connsiteY42" fmla="*/ 13830 h 21897"/>
                    <a:gd name="connsiteX43" fmla="*/ 39186 w 39186"/>
                    <a:gd name="connsiteY43" fmla="*/ 13830 h 21897"/>
                    <a:gd name="connsiteX44" fmla="*/ 34576 w 39186"/>
                    <a:gd name="connsiteY44" fmla="*/ 11525 h 21897"/>
                    <a:gd name="connsiteX45" fmla="*/ 34576 w 39186"/>
                    <a:gd name="connsiteY45" fmla="*/ 11525 h 218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</a:cxnLst>
                  <a:rect l="l" t="t" r="r" b="b"/>
                  <a:pathLst>
                    <a:path w="39186" h="21897">
                      <a:moveTo>
                        <a:pt x="34576" y="11525"/>
                      </a:moveTo>
                      <a:cubicBezTo>
                        <a:pt x="34576" y="11525"/>
                        <a:pt x="34576" y="11525"/>
                        <a:pt x="34576" y="11525"/>
                      </a:cubicBezTo>
                      <a:cubicBezTo>
                        <a:pt x="34576" y="11525"/>
                        <a:pt x="34576" y="11525"/>
                        <a:pt x="34576" y="11525"/>
                      </a:cubicBezTo>
                      <a:cubicBezTo>
                        <a:pt x="34576" y="11525"/>
                        <a:pt x="34576" y="11525"/>
                        <a:pt x="34576" y="11525"/>
                      </a:cubicBezTo>
                      <a:lnTo>
                        <a:pt x="34576" y="11525"/>
                      </a:lnTo>
                      <a:cubicBezTo>
                        <a:pt x="33424" y="10372"/>
                        <a:pt x="33424" y="10372"/>
                        <a:pt x="34576" y="11525"/>
                      </a:cubicBezTo>
                      <a:cubicBezTo>
                        <a:pt x="33424" y="10372"/>
                        <a:pt x="33424" y="10372"/>
                        <a:pt x="34576" y="11525"/>
                      </a:cubicBezTo>
                      <a:cubicBezTo>
                        <a:pt x="33424" y="10372"/>
                        <a:pt x="33424" y="10372"/>
                        <a:pt x="33424" y="10372"/>
                      </a:cubicBezTo>
                      <a:cubicBezTo>
                        <a:pt x="33424" y="10372"/>
                        <a:pt x="33424" y="10372"/>
                        <a:pt x="33424" y="10372"/>
                      </a:cubicBezTo>
                      <a:lnTo>
                        <a:pt x="33424" y="10372"/>
                      </a:lnTo>
                      <a:lnTo>
                        <a:pt x="33424" y="6915"/>
                      </a:lnTo>
                      <a:lnTo>
                        <a:pt x="32271" y="8068"/>
                      </a:lnTo>
                      <a:cubicBezTo>
                        <a:pt x="32271" y="8068"/>
                        <a:pt x="32271" y="8068"/>
                        <a:pt x="31118" y="8068"/>
                      </a:cubicBezTo>
                      <a:cubicBezTo>
                        <a:pt x="31118" y="8068"/>
                        <a:pt x="31118" y="8068"/>
                        <a:pt x="31118" y="8068"/>
                      </a:cubicBezTo>
                      <a:cubicBezTo>
                        <a:pt x="31118" y="8068"/>
                        <a:pt x="31118" y="8068"/>
                        <a:pt x="31118" y="8068"/>
                      </a:cubicBezTo>
                      <a:lnTo>
                        <a:pt x="31118" y="8068"/>
                      </a:lnTo>
                      <a:cubicBezTo>
                        <a:pt x="31118" y="8068"/>
                        <a:pt x="31118" y="8068"/>
                        <a:pt x="31118" y="8068"/>
                      </a:cubicBezTo>
                      <a:cubicBezTo>
                        <a:pt x="31118" y="8068"/>
                        <a:pt x="31118" y="8068"/>
                        <a:pt x="31118" y="8068"/>
                      </a:cubicBezTo>
                      <a:cubicBezTo>
                        <a:pt x="31118" y="8068"/>
                        <a:pt x="31118" y="8068"/>
                        <a:pt x="31118" y="8068"/>
                      </a:cubicBezTo>
                      <a:cubicBezTo>
                        <a:pt x="31118" y="8068"/>
                        <a:pt x="31118" y="8068"/>
                        <a:pt x="31118" y="8068"/>
                      </a:cubicBezTo>
                      <a:cubicBezTo>
                        <a:pt x="31118" y="8068"/>
                        <a:pt x="31118" y="8068"/>
                        <a:pt x="31118" y="8068"/>
                      </a:cubicBezTo>
                      <a:lnTo>
                        <a:pt x="31118" y="8068"/>
                      </a:lnTo>
                      <a:cubicBezTo>
                        <a:pt x="31118" y="8068"/>
                        <a:pt x="31118" y="8068"/>
                        <a:pt x="31118" y="8068"/>
                      </a:cubicBezTo>
                      <a:cubicBezTo>
                        <a:pt x="31118" y="8068"/>
                        <a:pt x="31118" y="8068"/>
                        <a:pt x="31118" y="8068"/>
                      </a:cubicBezTo>
                      <a:cubicBezTo>
                        <a:pt x="31118" y="8068"/>
                        <a:pt x="31118" y="8068"/>
                        <a:pt x="29966" y="8068"/>
                      </a:cubicBezTo>
                      <a:cubicBezTo>
                        <a:pt x="29966" y="8068"/>
                        <a:pt x="29966" y="8068"/>
                        <a:pt x="29966" y="8068"/>
                      </a:cubicBezTo>
                      <a:cubicBezTo>
                        <a:pt x="29966" y="8068"/>
                        <a:pt x="29966" y="8068"/>
                        <a:pt x="29966" y="8068"/>
                      </a:cubicBezTo>
                      <a:cubicBezTo>
                        <a:pt x="29966" y="8068"/>
                        <a:pt x="29966" y="8068"/>
                        <a:pt x="29966" y="8068"/>
                      </a:cubicBezTo>
                      <a:cubicBezTo>
                        <a:pt x="29966" y="8068"/>
                        <a:pt x="28813" y="8068"/>
                        <a:pt x="28813" y="8068"/>
                      </a:cubicBezTo>
                      <a:lnTo>
                        <a:pt x="13830" y="0"/>
                      </a:lnTo>
                      <a:lnTo>
                        <a:pt x="13830" y="3457"/>
                      </a:lnTo>
                      <a:cubicBezTo>
                        <a:pt x="13830" y="3457"/>
                        <a:pt x="13830" y="4610"/>
                        <a:pt x="12678" y="4610"/>
                      </a:cubicBezTo>
                      <a:lnTo>
                        <a:pt x="0" y="11525"/>
                      </a:lnTo>
                      <a:cubicBezTo>
                        <a:pt x="0" y="11525"/>
                        <a:pt x="0" y="11525"/>
                        <a:pt x="1153" y="11525"/>
                      </a:cubicBezTo>
                      <a:lnTo>
                        <a:pt x="19593" y="21898"/>
                      </a:lnTo>
                      <a:cubicBezTo>
                        <a:pt x="19593" y="21898"/>
                        <a:pt x="20746" y="21898"/>
                        <a:pt x="20746" y="21898"/>
                      </a:cubicBezTo>
                      <a:cubicBezTo>
                        <a:pt x="20746" y="21898"/>
                        <a:pt x="20746" y="21898"/>
                        <a:pt x="20746" y="21898"/>
                      </a:cubicBezTo>
                      <a:cubicBezTo>
                        <a:pt x="20746" y="21898"/>
                        <a:pt x="21898" y="21898"/>
                        <a:pt x="21898" y="21898"/>
                      </a:cubicBezTo>
                      <a:lnTo>
                        <a:pt x="21898" y="21898"/>
                      </a:lnTo>
                      <a:cubicBezTo>
                        <a:pt x="21898" y="21898"/>
                        <a:pt x="23051" y="21898"/>
                        <a:pt x="23051" y="21898"/>
                      </a:cubicBezTo>
                      <a:cubicBezTo>
                        <a:pt x="23051" y="21898"/>
                        <a:pt x="23051" y="21898"/>
                        <a:pt x="23051" y="21898"/>
                      </a:cubicBezTo>
                      <a:cubicBezTo>
                        <a:pt x="23051" y="21898"/>
                        <a:pt x="24203" y="21898"/>
                        <a:pt x="24203" y="21898"/>
                      </a:cubicBezTo>
                      <a:lnTo>
                        <a:pt x="39186" y="13830"/>
                      </a:lnTo>
                      <a:cubicBezTo>
                        <a:pt x="39186" y="13830"/>
                        <a:pt x="39186" y="13830"/>
                        <a:pt x="39186" y="13830"/>
                      </a:cubicBezTo>
                      <a:lnTo>
                        <a:pt x="34576" y="11525"/>
                      </a:lnTo>
                      <a:lnTo>
                        <a:pt x="34576" y="1152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11708465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005" name="Freeform: Shape 5004">
                  <a:extLst>
                    <a:ext uri="{FF2B5EF4-FFF2-40B4-BE49-F238E27FC236}">
                      <a16:creationId xmlns:a16="http://schemas.microsoft.com/office/drawing/2014/main" id="{93BDD1EB-EEAA-47C6-1639-C6B18F2DDA3E}"/>
                    </a:ext>
                  </a:extLst>
                </p:cNvPr>
                <p:cNvSpPr/>
                <p:nvPr/>
              </p:nvSpPr>
              <p:spPr>
                <a:xfrm>
                  <a:off x="9540322" y="9138846"/>
                  <a:ext cx="39185" cy="23050"/>
                </a:xfrm>
                <a:custGeom>
                  <a:avLst/>
                  <a:gdLst>
                    <a:gd name="connsiteX0" fmla="*/ 32271 w 39185"/>
                    <a:gd name="connsiteY0" fmla="*/ 11525 h 23050"/>
                    <a:gd name="connsiteX1" fmla="*/ 32271 w 39185"/>
                    <a:gd name="connsiteY1" fmla="*/ 11525 h 23050"/>
                    <a:gd name="connsiteX2" fmla="*/ 32271 w 39185"/>
                    <a:gd name="connsiteY2" fmla="*/ 11525 h 23050"/>
                    <a:gd name="connsiteX3" fmla="*/ 32271 w 39185"/>
                    <a:gd name="connsiteY3" fmla="*/ 11525 h 23050"/>
                    <a:gd name="connsiteX4" fmla="*/ 32271 w 39185"/>
                    <a:gd name="connsiteY4" fmla="*/ 11525 h 23050"/>
                    <a:gd name="connsiteX5" fmla="*/ 32271 w 39185"/>
                    <a:gd name="connsiteY5" fmla="*/ 11525 h 23050"/>
                    <a:gd name="connsiteX6" fmla="*/ 32271 w 39185"/>
                    <a:gd name="connsiteY6" fmla="*/ 11525 h 23050"/>
                    <a:gd name="connsiteX7" fmla="*/ 31118 w 39185"/>
                    <a:gd name="connsiteY7" fmla="*/ 10372 h 23050"/>
                    <a:gd name="connsiteX8" fmla="*/ 31118 w 39185"/>
                    <a:gd name="connsiteY8" fmla="*/ 10372 h 23050"/>
                    <a:gd name="connsiteX9" fmla="*/ 31118 w 39185"/>
                    <a:gd name="connsiteY9" fmla="*/ 10372 h 23050"/>
                    <a:gd name="connsiteX10" fmla="*/ 31118 w 39185"/>
                    <a:gd name="connsiteY10" fmla="*/ 6915 h 23050"/>
                    <a:gd name="connsiteX11" fmla="*/ 29965 w 39185"/>
                    <a:gd name="connsiteY11" fmla="*/ 8067 h 23050"/>
                    <a:gd name="connsiteX12" fmla="*/ 29965 w 39185"/>
                    <a:gd name="connsiteY12" fmla="*/ 8067 h 23050"/>
                    <a:gd name="connsiteX13" fmla="*/ 29965 w 39185"/>
                    <a:gd name="connsiteY13" fmla="*/ 8067 h 23050"/>
                    <a:gd name="connsiteX14" fmla="*/ 29965 w 39185"/>
                    <a:gd name="connsiteY14" fmla="*/ 8067 h 23050"/>
                    <a:gd name="connsiteX15" fmla="*/ 29965 w 39185"/>
                    <a:gd name="connsiteY15" fmla="*/ 8067 h 23050"/>
                    <a:gd name="connsiteX16" fmla="*/ 29965 w 39185"/>
                    <a:gd name="connsiteY16" fmla="*/ 8067 h 23050"/>
                    <a:gd name="connsiteX17" fmla="*/ 29965 w 39185"/>
                    <a:gd name="connsiteY17" fmla="*/ 8067 h 23050"/>
                    <a:gd name="connsiteX18" fmla="*/ 29965 w 39185"/>
                    <a:gd name="connsiteY18" fmla="*/ 8067 h 23050"/>
                    <a:gd name="connsiteX19" fmla="*/ 29965 w 39185"/>
                    <a:gd name="connsiteY19" fmla="*/ 8067 h 23050"/>
                    <a:gd name="connsiteX20" fmla="*/ 29965 w 39185"/>
                    <a:gd name="connsiteY20" fmla="*/ 8067 h 23050"/>
                    <a:gd name="connsiteX21" fmla="*/ 29965 w 39185"/>
                    <a:gd name="connsiteY21" fmla="*/ 8067 h 23050"/>
                    <a:gd name="connsiteX22" fmla="*/ 29965 w 39185"/>
                    <a:gd name="connsiteY22" fmla="*/ 8067 h 23050"/>
                    <a:gd name="connsiteX23" fmla="*/ 29965 w 39185"/>
                    <a:gd name="connsiteY23" fmla="*/ 8067 h 23050"/>
                    <a:gd name="connsiteX24" fmla="*/ 29965 w 39185"/>
                    <a:gd name="connsiteY24" fmla="*/ 8067 h 23050"/>
                    <a:gd name="connsiteX25" fmla="*/ 29965 w 39185"/>
                    <a:gd name="connsiteY25" fmla="*/ 8067 h 23050"/>
                    <a:gd name="connsiteX26" fmla="*/ 29965 w 39185"/>
                    <a:gd name="connsiteY26" fmla="*/ 8067 h 23050"/>
                    <a:gd name="connsiteX27" fmla="*/ 29965 w 39185"/>
                    <a:gd name="connsiteY27" fmla="*/ 8067 h 23050"/>
                    <a:gd name="connsiteX28" fmla="*/ 28813 w 39185"/>
                    <a:gd name="connsiteY28" fmla="*/ 8067 h 23050"/>
                    <a:gd name="connsiteX29" fmla="*/ 13830 w 39185"/>
                    <a:gd name="connsiteY29" fmla="*/ 0 h 23050"/>
                    <a:gd name="connsiteX30" fmla="*/ 13830 w 39185"/>
                    <a:gd name="connsiteY30" fmla="*/ 3457 h 23050"/>
                    <a:gd name="connsiteX31" fmla="*/ 12677 w 39185"/>
                    <a:gd name="connsiteY31" fmla="*/ 4610 h 23050"/>
                    <a:gd name="connsiteX32" fmla="*/ 0 w 39185"/>
                    <a:gd name="connsiteY32" fmla="*/ 11525 h 23050"/>
                    <a:gd name="connsiteX33" fmla="*/ 1152 w 39185"/>
                    <a:gd name="connsiteY33" fmla="*/ 12677 h 23050"/>
                    <a:gd name="connsiteX34" fmla="*/ 19593 w 39185"/>
                    <a:gd name="connsiteY34" fmla="*/ 23051 h 23050"/>
                    <a:gd name="connsiteX35" fmla="*/ 20745 w 39185"/>
                    <a:gd name="connsiteY35" fmla="*/ 23051 h 23050"/>
                    <a:gd name="connsiteX36" fmla="*/ 20745 w 39185"/>
                    <a:gd name="connsiteY36" fmla="*/ 23051 h 23050"/>
                    <a:gd name="connsiteX37" fmla="*/ 21898 w 39185"/>
                    <a:gd name="connsiteY37" fmla="*/ 23051 h 23050"/>
                    <a:gd name="connsiteX38" fmla="*/ 21898 w 39185"/>
                    <a:gd name="connsiteY38" fmla="*/ 23051 h 23050"/>
                    <a:gd name="connsiteX39" fmla="*/ 23051 w 39185"/>
                    <a:gd name="connsiteY39" fmla="*/ 23051 h 23050"/>
                    <a:gd name="connsiteX40" fmla="*/ 23051 w 39185"/>
                    <a:gd name="connsiteY40" fmla="*/ 23051 h 23050"/>
                    <a:gd name="connsiteX41" fmla="*/ 24203 w 39185"/>
                    <a:gd name="connsiteY41" fmla="*/ 23051 h 23050"/>
                    <a:gd name="connsiteX42" fmla="*/ 39186 w 39185"/>
                    <a:gd name="connsiteY42" fmla="*/ 14983 h 23050"/>
                    <a:gd name="connsiteX43" fmla="*/ 39186 w 39185"/>
                    <a:gd name="connsiteY43" fmla="*/ 14983 h 23050"/>
                    <a:gd name="connsiteX44" fmla="*/ 32271 w 39185"/>
                    <a:gd name="connsiteY44" fmla="*/ 11525 h 23050"/>
                    <a:gd name="connsiteX45" fmla="*/ 32271 w 39185"/>
                    <a:gd name="connsiteY45" fmla="*/ 11525 h 23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</a:cxnLst>
                  <a:rect l="l" t="t" r="r" b="b"/>
                  <a:pathLst>
                    <a:path w="39185" h="23050">
                      <a:moveTo>
                        <a:pt x="32271" y="11525"/>
                      </a:moveTo>
                      <a:cubicBezTo>
                        <a:pt x="32271" y="11525"/>
                        <a:pt x="32271" y="11525"/>
                        <a:pt x="32271" y="11525"/>
                      </a:cubicBezTo>
                      <a:cubicBezTo>
                        <a:pt x="32271" y="11525"/>
                        <a:pt x="32271" y="11525"/>
                        <a:pt x="32271" y="11525"/>
                      </a:cubicBezTo>
                      <a:cubicBezTo>
                        <a:pt x="32271" y="11525"/>
                        <a:pt x="32271" y="11525"/>
                        <a:pt x="32271" y="11525"/>
                      </a:cubicBezTo>
                      <a:lnTo>
                        <a:pt x="32271" y="11525"/>
                      </a:lnTo>
                      <a:cubicBezTo>
                        <a:pt x="32271" y="11525"/>
                        <a:pt x="32271" y="11525"/>
                        <a:pt x="32271" y="11525"/>
                      </a:cubicBezTo>
                      <a:cubicBezTo>
                        <a:pt x="31118" y="11525"/>
                        <a:pt x="31118" y="11525"/>
                        <a:pt x="32271" y="11525"/>
                      </a:cubicBezTo>
                      <a:cubicBezTo>
                        <a:pt x="31118" y="10372"/>
                        <a:pt x="31118" y="10372"/>
                        <a:pt x="31118" y="10372"/>
                      </a:cubicBezTo>
                      <a:cubicBezTo>
                        <a:pt x="31118" y="10372"/>
                        <a:pt x="31118" y="10372"/>
                        <a:pt x="31118" y="10372"/>
                      </a:cubicBezTo>
                      <a:lnTo>
                        <a:pt x="31118" y="10372"/>
                      </a:lnTo>
                      <a:lnTo>
                        <a:pt x="31118" y="6915"/>
                      </a:lnTo>
                      <a:lnTo>
                        <a:pt x="29965" y="8067"/>
                      </a:lnTo>
                      <a:cubicBezTo>
                        <a:pt x="29965" y="8067"/>
                        <a:pt x="29965" y="8067"/>
                        <a:pt x="29965" y="8067"/>
                      </a:cubicBezTo>
                      <a:cubicBezTo>
                        <a:pt x="29965" y="8067"/>
                        <a:pt x="29965" y="8067"/>
                        <a:pt x="29965" y="8067"/>
                      </a:cubicBezTo>
                      <a:cubicBezTo>
                        <a:pt x="29965" y="8067"/>
                        <a:pt x="29965" y="8067"/>
                        <a:pt x="29965" y="8067"/>
                      </a:cubicBezTo>
                      <a:lnTo>
                        <a:pt x="29965" y="8067"/>
                      </a:lnTo>
                      <a:cubicBezTo>
                        <a:pt x="29965" y="8067"/>
                        <a:pt x="29965" y="8067"/>
                        <a:pt x="29965" y="8067"/>
                      </a:cubicBezTo>
                      <a:cubicBezTo>
                        <a:pt x="29965" y="8067"/>
                        <a:pt x="29965" y="8067"/>
                        <a:pt x="29965" y="8067"/>
                      </a:cubicBezTo>
                      <a:cubicBezTo>
                        <a:pt x="29965" y="8067"/>
                        <a:pt x="29965" y="8067"/>
                        <a:pt x="29965" y="8067"/>
                      </a:cubicBezTo>
                      <a:cubicBezTo>
                        <a:pt x="29965" y="8067"/>
                        <a:pt x="29965" y="8067"/>
                        <a:pt x="29965" y="8067"/>
                      </a:cubicBezTo>
                      <a:cubicBezTo>
                        <a:pt x="29965" y="8067"/>
                        <a:pt x="29965" y="8067"/>
                        <a:pt x="29965" y="8067"/>
                      </a:cubicBezTo>
                      <a:lnTo>
                        <a:pt x="29965" y="8067"/>
                      </a:lnTo>
                      <a:cubicBezTo>
                        <a:pt x="29965" y="8067"/>
                        <a:pt x="29965" y="8067"/>
                        <a:pt x="29965" y="8067"/>
                      </a:cubicBezTo>
                      <a:cubicBezTo>
                        <a:pt x="29965" y="8067"/>
                        <a:pt x="29965" y="8067"/>
                        <a:pt x="29965" y="8067"/>
                      </a:cubicBezTo>
                      <a:cubicBezTo>
                        <a:pt x="29965" y="8067"/>
                        <a:pt x="29965" y="8067"/>
                        <a:pt x="29965" y="8067"/>
                      </a:cubicBezTo>
                      <a:cubicBezTo>
                        <a:pt x="29965" y="8067"/>
                        <a:pt x="29965" y="8067"/>
                        <a:pt x="29965" y="8067"/>
                      </a:cubicBezTo>
                      <a:cubicBezTo>
                        <a:pt x="29965" y="8067"/>
                        <a:pt x="29965" y="8067"/>
                        <a:pt x="29965" y="8067"/>
                      </a:cubicBezTo>
                      <a:cubicBezTo>
                        <a:pt x="29965" y="8067"/>
                        <a:pt x="29965" y="8067"/>
                        <a:pt x="29965" y="8067"/>
                      </a:cubicBezTo>
                      <a:cubicBezTo>
                        <a:pt x="29965" y="8067"/>
                        <a:pt x="28813" y="8067"/>
                        <a:pt x="28813" y="8067"/>
                      </a:cubicBezTo>
                      <a:lnTo>
                        <a:pt x="13830" y="0"/>
                      </a:lnTo>
                      <a:lnTo>
                        <a:pt x="13830" y="3457"/>
                      </a:lnTo>
                      <a:cubicBezTo>
                        <a:pt x="13830" y="4610"/>
                        <a:pt x="13830" y="4610"/>
                        <a:pt x="12677" y="4610"/>
                      </a:cubicBezTo>
                      <a:lnTo>
                        <a:pt x="0" y="11525"/>
                      </a:lnTo>
                      <a:cubicBezTo>
                        <a:pt x="0" y="11525"/>
                        <a:pt x="0" y="11525"/>
                        <a:pt x="1152" y="12677"/>
                      </a:cubicBezTo>
                      <a:lnTo>
                        <a:pt x="19593" y="23051"/>
                      </a:lnTo>
                      <a:cubicBezTo>
                        <a:pt x="19593" y="23051"/>
                        <a:pt x="20745" y="23051"/>
                        <a:pt x="20745" y="23051"/>
                      </a:cubicBezTo>
                      <a:cubicBezTo>
                        <a:pt x="20745" y="23051"/>
                        <a:pt x="20745" y="23051"/>
                        <a:pt x="20745" y="23051"/>
                      </a:cubicBezTo>
                      <a:cubicBezTo>
                        <a:pt x="20745" y="23051"/>
                        <a:pt x="21898" y="23051"/>
                        <a:pt x="21898" y="23051"/>
                      </a:cubicBezTo>
                      <a:lnTo>
                        <a:pt x="21898" y="23051"/>
                      </a:lnTo>
                      <a:cubicBezTo>
                        <a:pt x="21898" y="23051"/>
                        <a:pt x="23051" y="23051"/>
                        <a:pt x="23051" y="23051"/>
                      </a:cubicBezTo>
                      <a:cubicBezTo>
                        <a:pt x="23051" y="23051"/>
                        <a:pt x="23051" y="23051"/>
                        <a:pt x="23051" y="23051"/>
                      </a:cubicBezTo>
                      <a:cubicBezTo>
                        <a:pt x="23051" y="23051"/>
                        <a:pt x="24203" y="23051"/>
                        <a:pt x="24203" y="23051"/>
                      </a:cubicBezTo>
                      <a:lnTo>
                        <a:pt x="39186" y="14983"/>
                      </a:lnTo>
                      <a:cubicBezTo>
                        <a:pt x="39186" y="14983"/>
                        <a:pt x="39186" y="14983"/>
                        <a:pt x="39186" y="14983"/>
                      </a:cubicBezTo>
                      <a:lnTo>
                        <a:pt x="32271" y="11525"/>
                      </a:lnTo>
                      <a:cubicBezTo>
                        <a:pt x="32271" y="11525"/>
                        <a:pt x="32271" y="11525"/>
                        <a:pt x="32271" y="11525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11708466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006" name="Freeform: Shape 5005">
                  <a:extLst>
                    <a:ext uri="{FF2B5EF4-FFF2-40B4-BE49-F238E27FC236}">
                      <a16:creationId xmlns:a16="http://schemas.microsoft.com/office/drawing/2014/main" id="{2510E459-1960-D62C-D9B9-1D815F9E4843}"/>
                    </a:ext>
                  </a:extLst>
                </p:cNvPr>
                <p:cNvSpPr/>
                <p:nvPr/>
              </p:nvSpPr>
              <p:spPr>
                <a:xfrm>
                  <a:off x="9512661" y="9125015"/>
                  <a:ext cx="39186" cy="21897"/>
                </a:xfrm>
                <a:custGeom>
                  <a:avLst/>
                  <a:gdLst>
                    <a:gd name="connsiteX0" fmla="*/ 33424 w 39186"/>
                    <a:gd name="connsiteY0" fmla="*/ 11525 h 21897"/>
                    <a:gd name="connsiteX1" fmla="*/ 33424 w 39186"/>
                    <a:gd name="connsiteY1" fmla="*/ 11525 h 21897"/>
                    <a:gd name="connsiteX2" fmla="*/ 33424 w 39186"/>
                    <a:gd name="connsiteY2" fmla="*/ 11525 h 21897"/>
                    <a:gd name="connsiteX3" fmla="*/ 33424 w 39186"/>
                    <a:gd name="connsiteY3" fmla="*/ 11525 h 21897"/>
                    <a:gd name="connsiteX4" fmla="*/ 33424 w 39186"/>
                    <a:gd name="connsiteY4" fmla="*/ 11525 h 21897"/>
                    <a:gd name="connsiteX5" fmla="*/ 33424 w 39186"/>
                    <a:gd name="connsiteY5" fmla="*/ 11525 h 21897"/>
                    <a:gd name="connsiteX6" fmla="*/ 33424 w 39186"/>
                    <a:gd name="connsiteY6" fmla="*/ 11525 h 21897"/>
                    <a:gd name="connsiteX7" fmla="*/ 32271 w 39186"/>
                    <a:gd name="connsiteY7" fmla="*/ 10372 h 21897"/>
                    <a:gd name="connsiteX8" fmla="*/ 32271 w 39186"/>
                    <a:gd name="connsiteY8" fmla="*/ 10372 h 21897"/>
                    <a:gd name="connsiteX9" fmla="*/ 32271 w 39186"/>
                    <a:gd name="connsiteY9" fmla="*/ 10372 h 21897"/>
                    <a:gd name="connsiteX10" fmla="*/ 32271 w 39186"/>
                    <a:gd name="connsiteY10" fmla="*/ 6915 h 21897"/>
                    <a:gd name="connsiteX11" fmla="*/ 31118 w 39186"/>
                    <a:gd name="connsiteY11" fmla="*/ 8068 h 21897"/>
                    <a:gd name="connsiteX12" fmla="*/ 29966 w 39186"/>
                    <a:gd name="connsiteY12" fmla="*/ 8068 h 21897"/>
                    <a:gd name="connsiteX13" fmla="*/ 29966 w 39186"/>
                    <a:gd name="connsiteY13" fmla="*/ 8068 h 21897"/>
                    <a:gd name="connsiteX14" fmla="*/ 29966 w 39186"/>
                    <a:gd name="connsiteY14" fmla="*/ 8068 h 21897"/>
                    <a:gd name="connsiteX15" fmla="*/ 29966 w 39186"/>
                    <a:gd name="connsiteY15" fmla="*/ 8068 h 21897"/>
                    <a:gd name="connsiteX16" fmla="*/ 29966 w 39186"/>
                    <a:gd name="connsiteY16" fmla="*/ 8068 h 21897"/>
                    <a:gd name="connsiteX17" fmla="*/ 29966 w 39186"/>
                    <a:gd name="connsiteY17" fmla="*/ 8068 h 21897"/>
                    <a:gd name="connsiteX18" fmla="*/ 29966 w 39186"/>
                    <a:gd name="connsiteY18" fmla="*/ 8068 h 21897"/>
                    <a:gd name="connsiteX19" fmla="*/ 29966 w 39186"/>
                    <a:gd name="connsiteY19" fmla="*/ 8068 h 21897"/>
                    <a:gd name="connsiteX20" fmla="*/ 29966 w 39186"/>
                    <a:gd name="connsiteY20" fmla="*/ 8068 h 21897"/>
                    <a:gd name="connsiteX21" fmla="*/ 29966 w 39186"/>
                    <a:gd name="connsiteY21" fmla="*/ 8068 h 21897"/>
                    <a:gd name="connsiteX22" fmla="*/ 29966 w 39186"/>
                    <a:gd name="connsiteY22" fmla="*/ 8068 h 21897"/>
                    <a:gd name="connsiteX23" fmla="*/ 29966 w 39186"/>
                    <a:gd name="connsiteY23" fmla="*/ 8068 h 21897"/>
                    <a:gd name="connsiteX24" fmla="*/ 29966 w 39186"/>
                    <a:gd name="connsiteY24" fmla="*/ 8068 h 21897"/>
                    <a:gd name="connsiteX25" fmla="*/ 29966 w 39186"/>
                    <a:gd name="connsiteY25" fmla="*/ 8068 h 21897"/>
                    <a:gd name="connsiteX26" fmla="*/ 29966 w 39186"/>
                    <a:gd name="connsiteY26" fmla="*/ 8068 h 21897"/>
                    <a:gd name="connsiteX27" fmla="*/ 29966 w 39186"/>
                    <a:gd name="connsiteY27" fmla="*/ 8068 h 21897"/>
                    <a:gd name="connsiteX28" fmla="*/ 28813 w 39186"/>
                    <a:gd name="connsiteY28" fmla="*/ 8068 h 21897"/>
                    <a:gd name="connsiteX29" fmla="*/ 13830 w 39186"/>
                    <a:gd name="connsiteY29" fmla="*/ 0 h 21897"/>
                    <a:gd name="connsiteX30" fmla="*/ 13830 w 39186"/>
                    <a:gd name="connsiteY30" fmla="*/ 3457 h 21897"/>
                    <a:gd name="connsiteX31" fmla="*/ 12678 w 39186"/>
                    <a:gd name="connsiteY31" fmla="*/ 4610 h 21897"/>
                    <a:gd name="connsiteX32" fmla="*/ 0 w 39186"/>
                    <a:gd name="connsiteY32" fmla="*/ 11525 h 21897"/>
                    <a:gd name="connsiteX33" fmla="*/ 1153 w 39186"/>
                    <a:gd name="connsiteY33" fmla="*/ 11525 h 21897"/>
                    <a:gd name="connsiteX34" fmla="*/ 19593 w 39186"/>
                    <a:gd name="connsiteY34" fmla="*/ 21898 h 21897"/>
                    <a:gd name="connsiteX35" fmla="*/ 20746 w 39186"/>
                    <a:gd name="connsiteY35" fmla="*/ 21898 h 21897"/>
                    <a:gd name="connsiteX36" fmla="*/ 20746 w 39186"/>
                    <a:gd name="connsiteY36" fmla="*/ 21898 h 21897"/>
                    <a:gd name="connsiteX37" fmla="*/ 21898 w 39186"/>
                    <a:gd name="connsiteY37" fmla="*/ 21898 h 21897"/>
                    <a:gd name="connsiteX38" fmla="*/ 21898 w 39186"/>
                    <a:gd name="connsiteY38" fmla="*/ 21898 h 21897"/>
                    <a:gd name="connsiteX39" fmla="*/ 23051 w 39186"/>
                    <a:gd name="connsiteY39" fmla="*/ 21898 h 21897"/>
                    <a:gd name="connsiteX40" fmla="*/ 23051 w 39186"/>
                    <a:gd name="connsiteY40" fmla="*/ 21898 h 21897"/>
                    <a:gd name="connsiteX41" fmla="*/ 24203 w 39186"/>
                    <a:gd name="connsiteY41" fmla="*/ 21898 h 21897"/>
                    <a:gd name="connsiteX42" fmla="*/ 39186 w 39186"/>
                    <a:gd name="connsiteY42" fmla="*/ 13830 h 21897"/>
                    <a:gd name="connsiteX43" fmla="*/ 39186 w 39186"/>
                    <a:gd name="connsiteY43" fmla="*/ 13830 h 21897"/>
                    <a:gd name="connsiteX44" fmla="*/ 33424 w 39186"/>
                    <a:gd name="connsiteY44" fmla="*/ 11525 h 21897"/>
                    <a:gd name="connsiteX45" fmla="*/ 33424 w 39186"/>
                    <a:gd name="connsiteY45" fmla="*/ 11525 h 218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</a:cxnLst>
                  <a:rect l="l" t="t" r="r" b="b"/>
                  <a:pathLst>
                    <a:path w="39186" h="21897">
                      <a:moveTo>
                        <a:pt x="33424" y="11525"/>
                      </a:moveTo>
                      <a:cubicBezTo>
                        <a:pt x="33424" y="11525"/>
                        <a:pt x="33424" y="10372"/>
                        <a:pt x="33424" y="11525"/>
                      </a:cubicBezTo>
                      <a:cubicBezTo>
                        <a:pt x="33424" y="10372"/>
                        <a:pt x="33424" y="10372"/>
                        <a:pt x="33424" y="11525"/>
                      </a:cubicBezTo>
                      <a:cubicBezTo>
                        <a:pt x="33424" y="10372"/>
                        <a:pt x="33424" y="10372"/>
                        <a:pt x="33424" y="11525"/>
                      </a:cubicBezTo>
                      <a:cubicBezTo>
                        <a:pt x="33424" y="10372"/>
                        <a:pt x="33424" y="10372"/>
                        <a:pt x="33424" y="11525"/>
                      </a:cubicBezTo>
                      <a:cubicBezTo>
                        <a:pt x="33424" y="10372"/>
                        <a:pt x="33424" y="10372"/>
                        <a:pt x="33424" y="11525"/>
                      </a:cubicBezTo>
                      <a:cubicBezTo>
                        <a:pt x="33424" y="10372"/>
                        <a:pt x="33424" y="10372"/>
                        <a:pt x="33424" y="11525"/>
                      </a:cubicBezTo>
                      <a:cubicBezTo>
                        <a:pt x="32271" y="10372"/>
                        <a:pt x="32271" y="10372"/>
                        <a:pt x="32271" y="10372"/>
                      </a:cubicBezTo>
                      <a:cubicBezTo>
                        <a:pt x="32271" y="10372"/>
                        <a:pt x="32271" y="10372"/>
                        <a:pt x="32271" y="10372"/>
                      </a:cubicBezTo>
                      <a:lnTo>
                        <a:pt x="32271" y="10372"/>
                      </a:lnTo>
                      <a:lnTo>
                        <a:pt x="32271" y="6915"/>
                      </a:lnTo>
                      <a:lnTo>
                        <a:pt x="31118" y="8068"/>
                      </a:lnTo>
                      <a:cubicBezTo>
                        <a:pt x="31118" y="8068"/>
                        <a:pt x="31118" y="8068"/>
                        <a:pt x="29966" y="8068"/>
                      </a:cubicBezTo>
                      <a:cubicBezTo>
                        <a:pt x="29966" y="8068"/>
                        <a:pt x="29966" y="8068"/>
                        <a:pt x="29966" y="8068"/>
                      </a:cubicBezTo>
                      <a:cubicBezTo>
                        <a:pt x="29966" y="8068"/>
                        <a:pt x="29966" y="8068"/>
                        <a:pt x="29966" y="8068"/>
                      </a:cubicBezTo>
                      <a:lnTo>
                        <a:pt x="29966" y="8068"/>
                      </a:lnTo>
                      <a:cubicBezTo>
                        <a:pt x="29966" y="8068"/>
                        <a:pt x="29966" y="8068"/>
                        <a:pt x="29966" y="8068"/>
                      </a:cubicBezTo>
                      <a:cubicBezTo>
                        <a:pt x="29966" y="8068"/>
                        <a:pt x="29966" y="8068"/>
                        <a:pt x="29966" y="8068"/>
                      </a:cubicBezTo>
                      <a:cubicBezTo>
                        <a:pt x="29966" y="8068"/>
                        <a:pt x="29966" y="8068"/>
                        <a:pt x="29966" y="8068"/>
                      </a:cubicBezTo>
                      <a:cubicBezTo>
                        <a:pt x="29966" y="8068"/>
                        <a:pt x="29966" y="8068"/>
                        <a:pt x="29966" y="8068"/>
                      </a:cubicBezTo>
                      <a:cubicBezTo>
                        <a:pt x="29966" y="8068"/>
                        <a:pt x="29966" y="8068"/>
                        <a:pt x="29966" y="8068"/>
                      </a:cubicBezTo>
                      <a:lnTo>
                        <a:pt x="29966" y="8068"/>
                      </a:lnTo>
                      <a:cubicBezTo>
                        <a:pt x="29966" y="8068"/>
                        <a:pt x="29966" y="8068"/>
                        <a:pt x="29966" y="8068"/>
                      </a:cubicBezTo>
                      <a:cubicBezTo>
                        <a:pt x="29966" y="8068"/>
                        <a:pt x="29966" y="8068"/>
                        <a:pt x="29966" y="8068"/>
                      </a:cubicBezTo>
                      <a:cubicBezTo>
                        <a:pt x="29966" y="8068"/>
                        <a:pt x="29966" y="8068"/>
                        <a:pt x="29966" y="8068"/>
                      </a:cubicBezTo>
                      <a:cubicBezTo>
                        <a:pt x="29966" y="8068"/>
                        <a:pt x="29966" y="8068"/>
                        <a:pt x="29966" y="8068"/>
                      </a:cubicBezTo>
                      <a:cubicBezTo>
                        <a:pt x="29966" y="8068"/>
                        <a:pt x="29966" y="8068"/>
                        <a:pt x="29966" y="8068"/>
                      </a:cubicBezTo>
                      <a:cubicBezTo>
                        <a:pt x="29966" y="8068"/>
                        <a:pt x="29966" y="8068"/>
                        <a:pt x="29966" y="8068"/>
                      </a:cubicBezTo>
                      <a:cubicBezTo>
                        <a:pt x="29966" y="8068"/>
                        <a:pt x="28813" y="8068"/>
                        <a:pt x="28813" y="8068"/>
                      </a:cubicBezTo>
                      <a:lnTo>
                        <a:pt x="13830" y="0"/>
                      </a:lnTo>
                      <a:lnTo>
                        <a:pt x="13830" y="3457"/>
                      </a:lnTo>
                      <a:cubicBezTo>
                        <a:pt x="13830" y="3457"/>
                        <a:pt x="13830" y="4610"/>
                        <a:pt x="12678" y="4610"/>
                      </a:cubicBezTo>
                      <a:lnTo>
                        <a:pt x="0" y="11525"/>
                      </a:lnTo>
                      <a:cubicBezTo>
                        <a:pt x="0" y="11525"/>
                        <a:pt x="0" y="11525"/>
                        <a:pt x="1153" y="11525"/>
                      </a:cubicBezTo>
                      <a:lnTo>
                        <a:pt x="19593" y="21898"/>
                      </a:lnTo>
                      <a:cubicBezTo>
                        <a:pt x="19593" y="21898"/>
                        <a:pt x="20746" y="21898"/>
                        <a:pt x="20746" y="21898"/>
                      </a:cubicBezTo>
                      <a:cubicBezTo>
                        <a:pt x="20746" y="21898"/>
                        <a:pt x="20746" y="21898"/>
                        <a:pt x="20746" y="21898"/>
                      </a:cubicBezTo>
                      <a:cubicBezTo>
                        <a:pt x="20746" y="21898"/>
                        <a:pt x="21898" y="21898"/>
                        <a:pt x="21898" y="21898"/>
                      </a:cubicBezTo>
                      <a:lnTo>
                        <a:pt x="21898" y="21898"/>
                      </a:lnTo>
                      <a:cubicBezTo>
                        <a:pt x="21898" y="21898"/>
                        <a:pt x="23051" y="21898"/>
                        <a:pt x="23051" y="21898"/>
                      </a:cubicBezTo>
                      <a:lnTo>
                        <a:pt x="23051" y="21898"/>
                      </a:lnTo>
                      <a:cubicBezTo>
                        <a:pt x="23051" y="21898"/>
                        <a:pt x="24203" y="21898"/>
                        <a:pt x="24203" y="21898"/>
                      </a:cubicBezTo>
                      <a:lnTo>
                        <a:pt x="39186" y="13830"/>
                      </a:lnTo>
                      <a:cubicBezTo>
                        <a:pt x="39186" y="13830"/>
                        <a:pt x="39186" y="13830"/>
                        <a:pt x="39186" y="13830"/>
                      </a:cubicBezTo>
                      <a:lnTo>
                        <a:pt x="33424" y="11525"/>
                      </a:lnTo>
                      <a:cubicBezTo>
                        <a:pt x="33424" y="11525"/>
                        <a:pt x="33424" y="11525"/>
                        <a:pt x="33424" y="11525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11708461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007" name="Freeform: Shape 5006">
                  <a:extLst>
                    <a:ext uri="{FF2B5EF4-FFF2-40B4-BE49-F238E27FC236}">
                      <a16:creationId xmlns:a16="http://schemas.microsoft.com/office/drawing/2014/main" id="{F845BF8E-1115-55D8-DE8D-1791C05A56C5}"/>
                    </a:ext>
                  </a:extLst>
                </p:cNvPr>
                <p:cNvSpPr/>
                <p:nvPr/>
              </p:nvSpPr>
              <p:spPr>
                <a:xfrm>
                  <a:off x="9487305" y="9110033"/>
                  <a:ext cx="39185" cy="23050"/>
                </a:xfrm>
                <a:custGeom>
                  <a:avLst/>
                  <a:gdLst>
                    <a:gd name="connsiteX0" fmla="*/ 32271 w 39185"/>
                    <a:gd name="connsiteY0" fmla="*/ 11525 h 23050"/>
                    <a:gd name="connsiteX1" fmla="*/ 32271 w 39185"/>
                    <a:gd name="connsiteY1" fmla="*/ 11525 h 23050"/>
                    <a:gd name="connsiteX2" fmla="*/ 32271 w 39185"/>
                    <a:gd name="connsiteY2" fmla="*/ 11525 h 23050"/>
                    <a:gd name="connsiteX3" fmla="*/ 32271 w 39185"/>
                    <a:gd name="connsiteY3" fmla="*/ 11525 h 23050"/>
                    <a:gd name="connsiteX4" fmla="*/ 32271 w 39185"/>
                    <a:gd name="connsiteY4" fmla="*/ 11525 h 23050"/>
                    <a:gd name="connsiteX5" fmla="*/ 32271 w 39185"/>
                    <a:gd name="connsiteY5" fmla="*/ 11525 h 23050"/>
                    <a:gd name="connsiteX6" fmla="*/ 32271 w 39185"/>
                    <a:gd name="connsiteY6" fmla="*/ 11525 h 23050"/>
                    <a:gd name="connsiteX7" fmla="*/ 31118 w 39185"/>
                    <a:gd name="connsiteY7" fmla="*/ 10372 h 23050"/>
                    <a:gd name="connsiteX8" fmla="*/ 31118 w 39185"/>
                    <a:gd name="connsiteY8" fmla="*/ 10372 h 23050"/>
                    <a:gd name="connsiteX9" fmla="*/ 31118 w 39185"/>
                    <a:gd name="connsiteY9" fmla="*/ 10372 h 23050"/>
                    <a:gd name="connsiteX10" fmla="*/ 31118 w 39185"/>
                    <a:gd name="connsiteY10" fmla="*/ 6915 h 23050"/>
                    <a:gd name="connsiteX11" fmla="*/ 29966 w 39185"/>
                    <a:gd name="connsiteY11" fmla="*/ 8067 h 23050"/>
                    <a:gd name="connsiteX12" fmla="*/ 29966 w 39185"/>
                    <a:gd name="connsiteY12" fmla="*/ 8067 h 23050"/>
                    <a:gd name="connsiteX13" fmla="*/ 29966 w 39185"/>
                    <a:gd name="connsiteY13" fmla="*/ 8067 h 23050"/>
                    <a:gd name="connsiteX14" fmla="*/ 29966 w 39185"/>
                    <a:gd name="connsiteY14" fmla="*/ 8067 h 23050"/>
                    <a:gd name="connsiteX15" fmla="*/ 29966 w 39185"/>
                    <a:gd name="connsiteY15" fmla="*/ 8067 h 23050"/>
                    <a:gd name="connsiteX16" fmla="*/ 29966 w 39185"/>
                    <a:gd name="connsiteY16" fmla="*/ 8067 h 23050"/>
                    <a:gd name="connsiteX17" fmla="*/ 29966 w 39185"/>
                    <a:gd name="connsiteY17" fmla="*/ 8067 h 23050"/>
                    <a:gd name="connsiteX18" fmla="*/ 29966 w 39185"/>
                    <a:gd name="connsiteY18" fmla="*/ 8067 h 23050"/>
                    <a:gd name="connsiteX19" fmla="*/ 29966 w 39185"/>
                    <a:gd name="connsiteY19" fmla="*/ 8067 h 23050"/>
                    <a:gd name="connsiteX20" fmla="*/ 29966 w 39185"/>
                    <a:gd name="connsiteY20" fmla="*/ 8067 h 23050"/>
                    <a:gd name="connsiteX21" fmla="*/ 29966 w 39185"/>
                    <a:gd name="connsiteY21" fmla="*/ 8067 h 23050"/>
                    <a:gd name="connsiteX22" fmla="*/ 29966 w 39185"/>
                    <a:gd name="connsiteY22" fmla="*/ 8067 h 23050"/>
                    <a:gd name="connsiteX23" fmla="*/ 29966 w 39185"/>
                    <a:gd name="connsiteY23" fmla="*/ 8067 h 23050"/>
                    <a:gd name="connsiteX24" fmla="*/ 29966 w 39185"/>
                    <a:gd name="connsiteY24" fmla="*/ 8067 h 23050"/>
                    <a:gd name="connsiteX25" fmla="*/ 29966 w 39185"/>
                    <a:gd name="connsiteY25" fmla="*/ 8067 h 23050"/>
                    <a:gd name="connsiteX26" fmla="*/ 29966 w 39185"/>
                    <a:gd name="connsiteY26" fmla="*/ 8067 h 23050"/>
                    <a:gd name="connsiteX27" fmla="*/ 29966 w 39185"/>
                    <a:gd name="connsiteY27" fmla="*/ 8067 h 23050"/>
                    <a:gd name="connsiteX28" fmla="*/ 28813 w 39185"/>
                    <a:gd name="connsiteY28" fmla="*/ 8067 h 23050"/>
                    <a:gd name="connsiteX29" fmla="*/ 13830 w 39185"/>
                    <a:gd name="connsiteY29" fmla="*/ 0 h 23050"/>
                    <a:gd name="connsiteX30" fmla="*/ 13830 w 39185"/>
                    <a:gd name="connsiteY30" fmla="*/ 3457 h 23050"/>
                    <a:gd name="connsiteX31" fmla="*/ 12678 w 39185"/>
                    <a:gd name="connsiteY31" fmla="*/ 4610 h 23050"/>
                    <a:gd name="connsiteX32" fmla="*/ 0 w 39185"/>
                    <a:gd name="connsiteY32" fmla="*/ 11525 h 23050"/>
                    <a:gd name="connsiteX33" fmla="*/ 0 w 39185"/>
                    <a:gd name="connsiteY33" fmla="*/ 11525 h 23050"/>
                    <a:gd name="connsiteX34" fmla="*/ 0 w 39185"/>
                    <a:gd name="connsiteY34" fmla="*/ 11525 h 23050"/>
                    <a:gd name="connsiteX35" fmla="*/ 1153 w 39185"/>
                    <a:gd name="connsiteY35" fmla="*/ 12677 h 23050"/>
                    <a:gd name="connsiteX36" fmla="*/ 19593 w 39185"/>
                    <a:gd name="connsiteY36" fmla="*/ 23051 h 23050"/>
                    <a:gd name="connsiteX37" fmla="*/ 20745 w 39185"/>
                    <a:gd name="connsiteY37" fmla="*/ 23051 h 23050"/>
                    <a:gd name="connsiteX38" fmla="*/ 20745 w 39185"/>
                    <a:gd name="connsiteY38" fmla="*/ 23051 h 23050"/>
                    <a:gd name="connsiteX39" fmla="*/ 21898 w 39185"/>
                    <a:gd name="connsiteY39" fmla="*/ 23051 h 23050"/>
                    <a:gd name="connsiteX40" fmla="*/ 21898 w 39185"/>
                    <a:gd name="connsiteY40" fmla="*/ 23051 h 23050"/>
                    <a:gd name="connsiteX41" fmla="*/ 23051 w 39185"/>
                    <a:gd name="connsiteY41" fmla="*/ 23051 h 23050"/>
                    <a:gd name="connsiteX42" fmla="*/ 23051 w 39185"/>
                    <a:gd name="connsiteY42" fmla="*/ 23051 h 23050"/>
                    <a:gd name="connsiteX43" fmla="*/ 24203 w 39185"/>
                    <a:gd name="connsiteY43" fmla="*/ 23051 h 23050"/>
                    <a:gd name="connsiteX44" fmla="*/ 39186 w 39185"/>
                    <a:gd name="connsiteY44" fmla="*/ 14983 h 23050"/>
                    <a:gd name="connsiteX45" fmla="*/ 39186 w 39185"/>
                    <a:gd name="connsiteY45" fmla="*/ 14983 h 23050"/>
                    <a:gd name="connsiteX46" fmla="*/ 32271 w 39185"/>
                    <a:gd name="connsiteY46" fmla="*/ 11525 h 23050"/>
                    <a:gd name="connsiteX47" fmla="*/ 32271 w 39185"/>
                    <a:gd name="connsiteY47" fmla="*/ 11525 h 23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</a:cxnLst>
                  <a:rect l="l" t="t" r="r" b="b"/>
                  <a:pathLst>
                    <a:path w="39185" h="23050">
                      <a:moveTo>
                        <a:pt x="32271" y="11525"/>
                      </a:moveTo>
                      <a:cubicBezTo>
                        <a:pt x="32271" y="11525"/>
                        <a:pt x="32271" y="11525"/>
                        <a:pt x="32271" y="11525"/>
                      </a:cubicBezTo>
                      <a:cubicBezTo>
                        <a:pt x="32271" y="11525"/>
                        <a:pt x="32271" y="10372"/>
                        <a:pt x="32271" y="11525"/>
                      </a:cubicBezTo>
                      <a:cubicBezTo>
                        <a:pt x="32271" y="10372"/>
                        <a:pt x="32271" y="10372"/>
                        <a:pt x="32271" y="11525"/>
                      </a:cubicBezTo>
                      <a:cubicBezTo>
                        <a:pt x="32271" y="10372"/>
                        <a:pt x="32271" y="10372"/>
                        <a:pt x="32271" y="11525"/>
                      </a:cubicBezTo>
                      <a:cubicBezTo>
                        <a:pt x="32271" y="10372"/>
                        <a:pt x="32271" y="10372"/>
                        <a:pt x="32271" y="11525"/>
                      </a:cubicBezTo>
                      <a:cubicBezTo>
                        <a:pt x="32271" y="10372"/>
                        <a:pt x="32271" y="10372"/>
                        <a:pt x="32271" y="11525"/>
                      </a:cubicBezTo>
                      <a:cubicBezTo>
                        <a:pt x="31118" y="10372"/>
                        <a:pt x="31118" y="10372"/>
                        <a:pt x="31118" y="10372"/>
                      </a:cubicBezTo>
                      <a:cubicBezTo>
                        <a:pt x="31118" y="10372"/>
                        <a:pt x="31118" y="10372"/>
                        <a:pt x="31118" y="10372"/>
                      </a:cubicBezTo>
                      <a:lnTo>
                        <a:pt x="31118" y="10372"/>
                      </a:lnTo>
                      <a:lnTo>
                        <a:pt x="31118" y="6915"/>
                      </a:lnTo>
                      <a:lnTo>
                        <a:pt x="29966" y="8067"/>
                      </a:lnTo>
                      <a:cubicBezTo>
                        <a:pt x="29966" y="8067"/>
                        <a:pt x="29966" y="8067"/>
                        <a:pt x="29966" y="8067"/>
                      </a:cubicBezTo>
                      <a:cubicBezTo>
                        <a:pt x="29966" y="8067"/>
                        <a:pt x="29966" y="8067"/>
                        <a:pt x="29966" y="8067"/>
                      </a:cubicBezTo>
                      <a:cubicBezTo>
                        <a:pt x="29966" y="8067"/>
                        <a:pt x="29966" y="8067"/>
                        <a:pt x="29966" y="8067"/>
                      </a:cubicBezTo>
                      <a:lnTo>
                        <a:pt x="29966" y="8067"/>
                      </a:lnTo>
                      <a:cubicBezTo>
                        <a:pt x="29966" y="8067"/>
                        <a:pt x="29966" y="8067"/>
                        <a:pt x="29966" y="8067"/>
                      </a:cubicBezTo>
                      <a:cubicBezTo>
                        <a:pt x="29966" y="8067"/>
                        <a:pt x="29966" y="8067"/>
                        <a:pt x="29966" y="8067"/>
                      </a:cubicBezTo>
                      <a:cubicBezTo>
                        <a:pt x="29966" y="8067"/>
                        <a:pt x="29966" y="8067"/>
                        <a:pt x="29966" y="8067"/>
                      </a:cubicBezTo>
                      <a:cubicBezTo>
                        <a:pt x="29966" y="8067"/>
                        <a:pt x="29966" y="8067"/>
                        <a:pt x="29966" y="8067"/>
                      </a:cubicBezTo>
                      <a:cubicBezTo>
                        <a:pt x="29966" y="8067"/>
                        <a:pt x="29966" y="8067"/>
                        <a:pt x="29966" y="8067"/>
                      </a:cubicBezTo>
                      <a:lnTo>
                        <a:pt x="29966" y="8067"/>
                      </a:lnTo>
                      <a:cubicBezTo>
                        <a:pt x="29966" y="8067"/>
                        <a:pt x="29966" y="8067"/>
                        <a:pt x="29966" y="8067"/>
                      </a:cubicBezTo>
                      <a:cubicBezTo>
                        <a:pt x="29966" y="8067"/>
                        <a:pt x="29966" y="8067"/>
                        <a:pt x="29966" y="8067"/>
                      </a:cubicBezTo>
                      <a:cubicBezTo>
                        <a:pt x="29966" y="8067"/>
                        <a:pt x="29966" y="8067"/>
                        <a:pt x="29966" y="8067"/>
                      </a:cubicBezTo>
                      <a:cubicBezTo>
                        <a:pt x="29966" y="8067"/>
                        <a:pt x="29966" y="8067"/>
                        <a:pt x="29966" y="8067"/>
                      </a:cubicBezTo>
                      <a:cubicBezTo>
                        <a:pt x="29966" y="8067"/>
                        <a:pt x="29966" y="8067"/>
                        <a:pt x="29966" y="8067"/>
                      </a:cubicBezTo>
                      <a:cubicBezTo>
                        <a:pt x="29966" y="8067"/>
                        <a:pt x="29966" y="8067"/>
                        <a:pt x="29966" y="8067"/>
                      </a:cubicBezTo>
                      <a:cubicBezTo>
                        <a:pt x="29966" y="8067"/>
                        <a:pt x="29966" y="8067"/>
                        <a:pt x="28813" y="8067"/>
                      </a:cubicBezTo>
                      <a:lnTo>
                        <a:pt x="13830" y="0"/>
                      </a:lnTo>
                      <a:lnTo>
                        <a:pt x="13830" y="3457"/>
                      </a:lnTo>
                      <a:cubicBezTo>
                        <a:pt x="13830" y="3457"/>
                        <a:pt x="13830" y="4610"/>
                        <a:pt x="12678" y="4610"/>
                      </a:cubicBezTo>
                      <a:lnTo>
                        <a:pt x="0" y="11525"/>
                      </a:lnTo>
                      <a:cubicBezTo>
                        <a:pt x="0" y="11525"/>
                        <a:pt x="0" y="11525"/>
                        <a:pt x="0" y="11525"/>
                      </a:cubicBezTo>
                      <a:lnTo>
                        <a:pt x="0" y="11525"/>
                      </a:lnTo>
                      <a:cubicBezTo>
                        <a:pt x="0" y="11525"/>
                        <a:pt x="0" y="11525"/>
                        <a:pt x="1153" y="12677"/>
                      </a:cubicBezTo>
                      <a:lnTo>
                        <a:pt x="19593" y="23051"/>
                      </a:lnTo>
                      <a:cubicBezTo>
                        <a:pt x="19593" y="23051"/>
                        <a:pt x="20745" y="23051"/>
                        <a:pt x="20745" y="23051"/>
                      </a:cubicBezTo>
                      <a:lnTo>
                        <a:pt x="20745" y="23051"/>
                      </a:lnTo>
                      <a:cubicBezTo>
                        <a:pt x="20745" y="23051"/>
                        <a:pt x="21898" y="23051"/>
                        <a:pt x="21898" y="23051"/>
                      </a:cubicBezTo>
                      <a:cubicBezTo>
                        <a:pt x="21898" y="23051"/>
                        <a:pt x="21898" y="23051"/>
                        <a:pt x="21898" y="23051"/>
                      </a:cubicBezTo>
                      <a:cubicBezTo>
                        <a:pt x="21898" y="23051"/>
                        <a:pt x="23051" y="23051"/>
                        <a:pt x="23051" y="23051"/>
                      </a:cubicBezTo>
                      <a:lnTo>
                        <a:pt x="23051" y="23051"/>
                      </a:lnTo>
                      <a:cubicBezTo>
                        <a:pt x="23051" y="23051"/>
                        <a:pt x="24203" y="23051"/>
                        <a:pt x="24203" y="23051"/>
                      </a:cubicBezTo>
                      <a:lnTo>
                        <a:pt x="39186" y="14983"/>
                      </a:lnTo>
                      <a:cubicBezTo>
                        <a:pt x="39186" y="14983"/>
                        <a:pt x="39186" y="14983"/>
                        <a:pt x="39186" y="14983"/>
                      </a:cubicBezTo>
                      <a:lnTo>
                        <a:pt x="32271" y="11525"/>
                      </a:lnTo>
                      <a:cubicBezTo>
                        <a:pt x="33423" y="11525"/>
                        <a:pt x="33423" y="11525"/>
                        <a:pt x="32271" y="11525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11708459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008" name="Freeform: Shape 5007">
                  <a:extLst>
                    <a:ext uri="{FF2B5EF4-FFF2-40B4-BE49-F238E27FC236}">
                      <a16:creationId xmlns:a16="http://schemas.microsoft.com/office/drawing/2014/main" id="{B5610641-5973-C4FB-1953-86DD94F3A368}"/>
                    </a:ext>
                  </a:extLst>
                </p:cNvPr>
                <p:cNvSpPr/>
                <p:nvPr/>
              </p:nvSpPr>
              <p:spPr>
                <a:xfrm>
                  <a:off x="9483848" y="9131930"/>
                  <a:ext cx="39186" cy="21898"/>
                </a:xfrm>
                <a:custGeom>
                  <a:avLst/>
                  <a:gdLst>
                    <a:gd name="connsiteX0" fmla="*/ 26508 w 39186"/>
                    <a:gd name="connsiteY0" fmla="*/ 9220 h 21898"/>
                    <a:gd name="connsiteX1" fmla="*/ 26508 w 39186"/>
                    <a:gd name="connsiteY1" fmla="*/ 9220 h 21898"/>
                    <a:gd name="connsiteX2" fmla="*/ 26508 w 39186"/>
                    <a:gd name="connsiteY2" fmla="*/ 9220 h 21898"/>
                    <a:gd name="connsiteX3" fmla="*/ 26508 w 39186"/>
                    <a:gd name="connsiteY3" fmla="*/ 9220 h 21898"/>
                    <a:gd name="connsiteX4" fmla="*/ 26508 w 39186"/>
                    <a:gd name="connsiteY4" fmla="*/ 9220 h 21898"/>
                    <a:gd name="connsiteX5" fmla="*/ 26508 w 39186"/>
                    <a:gd name="connsiteY5" fmla="*/ 9220 h 21898"/>
                    <a:gd name="connsiteX6" fmla="*/ 26508 w 39186"/>
                    <a:gd name="connsiteY6" fmla="*/ 9220 h 21898"/>
                    <a:gd name="connsiteX7" fmla="*/ 25356 w 39186"/>
                    <a:gd name="connsiteY7" fmla="*/ 8068 h 21898"/>
                    <a:gd name="connsiteX8" fmla="*/ 25356 w 39186"/>
                    <a:gd name="connsiteY8" fmla="*/ 8068 h 21898"/>
                    <a:gd name="connsiteX9" fmla="*/ 25356 w 39186"/>
                    <a:gd name="connsiteY9" fmla="*/ 8068 h 21898"/>
                    <a:gd name="connsiteX10" fmla="*/ 25356 w 39186"/>
                    <a:gd name="connsiteY10" fmla="*/ 4610 h 21898"/>
                    <a:gd name="connsiteX11" fmla="*/ 24203 w 39186"/>
                    <a:gd name="connsiteY11" fmla="*/ 5763 h 21898"/>
                    <a:gd name="connsiteX12" fmla="*/ 24203 w 39186"/>
                    <a:gd name="connsiteY12" fmla="*/ 5763 h 21898"/>
                    <a:gd name="connsiteX13" fmla="*/ 24203 w 39186"/>
                    <a:gd name="connsiteY13" fmla="*/ 5763 h 21898"/>
                    <a:gd name="connsiteX14" fmla="*/ 24203 w 39186"/>
                    <a:gd name="connsiteY14" fmla="*/ 5763 h 21898"/>
                    <a:gd name="connsiteX15" fmla="*/ 24203 w 39186"/>
                    <a:gd name="connsiteY15" fmla="*/ 5763 h 21898"/>
                    <a:gd name="connsiteX16" fmla="*/ 24203 w 39186"/>
                    <a:gd name="connsiteY16" fmla="*/ 5763 h 21898"/>
                    <a:gd name="connsiteX17" fmla="*/ 24203 w 39186"/>
                    <a:gd name="connsiteY17" fmla="*/ 5763 h 21898"/>
                    <a:gd name="connsiteX18" fmla="*/ 24203 w 39186"/>
                    <a:gd name="connsiteY18" fmla="*/ 5763 h 21898"/>
                    <a:gd name="connsiteX19" fmla="*/ 24203 w 39186"/>
                    <a:gd name="connsiteY19" fmla="*/ 5763 h 21898"/>
                    <a:gd name="connsiteX20" fmla="*/ 24203 w 39186"/>
                    <a:gd name="connsiteY20" fmla="*/ 5763 h 21898"/>
                    <a:gd name="connsiteX21" fmla="*/ 24203 w 39186"/>
                    <a:gd name="connsiteY21" fmla="*/ 5763 h 21898"/>
                    <a:gd name="connsiteX22" fmla="*/ 24203 w 39186"/>
                    <a:gd name="connsiteY22" fmla="*/ 5763 h 21898"/>
                    <a:gd name="connsiteX23" fmla="*/ 24203 w 39186"/>
                    <a:gd name="connsiteY23" fmla="*/ 5763 h 21898"/>
                    <a:gd name="connsiteX24" fmla="*/ 24203 w 39186"/>
                    <a:gd name="connsiteY24" fmla="*/ 5763 h 21898"/>
                    <a:gd name="connsiteX25" fmla="*/ 24203 w 39186"/>
                    <a:gd name="connsiteY25" fmla="*/ 5763 h 21898"/>
                    <a:gd name="connsiteX26" fmla="*/ 24203 w 39186"/>
                    <a:gd name="connsiteY26" fmla="*/ 5763 h 21898"/>
                    <a:gd name="connsiteX27" fmla="*/ 24203 w 39186"/>
                    <a:gd name="connsiteY27" fmla="*/ 5763 h 21898"/>
                    <a:gd name="connsiteX28" fmla="*/ 23051 w 39186"/>
                    <a:gd name="connsiteY28" fmla="*/ 5763 h 21898"/>
                    <a:gd name="connsiteX29" fmla="*/ 13830 w 39186"/>
                    <a:gd name="connsiteY29" fmla="*/ 0 h 21898"/>
                    <a:gd name="connsiteX30" fmla="*/ 13830 w 39186"/>
                    <a:gd name="connsiteY30" fmla="*/ 3457 h 21898"/>
                    <a:gd name="connsiteX31" fmla="*/ 12678 w 39186"/>
                    <a:gd name="connsiteY31" fmla="*/ 4610 h 21898"/>
                    <a:gd name="connsiteX32" fmla="*/ 0 w 39186"/>
                    <a:gd name="connsiteY32" fmla="*/ 11525 h 21898"/>
                    <a:gd name="connsiteX33" fmla="*/ 1153 w 39186"/>
                    <a:gd name="connsiteY33" fmla="*/ 11525 h 21898"/>
                    <a:gd name="connsiteX34" fmla="*/ 19593 w 39186"/>
                    <a:gd name="connsiteY34" fmla="*/ 21898 h 21898"/>
                    <a:gd name="connsiteX35" fmla="*/ 20746 w 39186"/>
                    <a:gd name="connsiteY35" fmla="*/ 21898 h 21898"/>
                    <a:gd name="connsiteX36" fmla="*/ 20746 w 39186"/>
                    <a:gd name="connsiteY36" fmla="*/ 21898 h 21898"/>
                    <a:gd name="connsiteX37" fmla="*/ 21898 w 39186"/>
                    <a:gd name="connsiteY37" fmla="*/ 21898 h 21898"/>
                    <a:gd name="connsiteX38" fmla="*/ 21898 w 39186"/>
                    <a:gd name="connsiteY38" fmla="*/ 21898 h 21898"/>
                    <a:gd name="connsiteX39" fmla="*/ 23051 w 39186"/>
                    <a:gd name="connsiteY39" fmla="*/ 21898 h 21898"/>
                    <a:gd name="connsiteX40" fmla="*/ 23051 w 39186"/>
                    <a:gd name="connsiteY40" fmla="*/ 21898 h 21898"/>
                    <a:gd name="connsiteX41" fmla="*/ 24203 w 39186"/>
                    <a:gd name="connsiteY41" fmla="*/ 21898 h 21898"/>
                    <a:gd name="connsiteX42" fmla="*/ 39186 w 39186"/>
                    <a:gd name="connsiteY42" fmla="*/ 13830 h 21898"/>
                    <a:gd name="connsiteX43" fmla="*/ 39186 w 39186"/>
                    <a:gd name="connsiteY43" fmla="*/ 13830 h 21898"/>
                    <a:gd name="connsiteX44" fmla="*/ 26508 w 39186"/>
                    <a:gd name="connsiteY44" fmla="*/ 9220 h 21898"/>
                    <a:gd name="connsiteX45" fmla="*/ 26508 w 39186"/>
                    <a:gd name="connsiteY45" fmla="*/ 9220 h 218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</a:cxnLst>
                  <a:rect l="l" t="t" r="r" b="b"/>
                  <a:pathLst>
                    <a:path w="39186" h="21898">
                      <a:moveTo>
                        <a:pt x="26508" y="9220"/>
                      </a:moveTo>
                      <a:cubicBezTo>
                        <a:pt x="26508" y="8068"/>
                        <a:pt x="26508" y="8068"/>
                        <a:pt x="26508" y="9220"/>
                      </a:cubicBezTo>
                      <a:cubicBezTo>
                        <a:pt x="26508" y="8068"/>
                        <a:pt x="26508" y="8068"/>
                        <a:pt x="26508" y="9220"/>
                      </a:cubicBezTo>
                      <a:cubicBezTo>
                        <a:pt x="26508" y="8068"/>
                        <a:pt x="26508" y="8068"/>
                        <a:pt x="26508" y="9220"/>
                      </a:cubicBezTo>
                      <a:lnTo>
                        <a:pt x="26508" y="9220"/>
                      </a:lnTo>
                      <a:cubicBezTo>
                        <a:pt x="25356" y="8068"/>
                        <a:pt x="25356" y="8068"/>
                        <a:pt x="26508" y="9220"/>
                      </a:cubicBezTo>
                      <a:cubicBezTo>
                        <a:pt x="25356" y="8068"/>
                        <a:pt x="25356" y="8068"/>
                        <a:pt x="26508" y="9220"/>
                      </a:cubicBezTo>
                      <a:cubicBezTo>
                        <a:pt x="25356" y="8068"/>
                        <a:pt x="25356" y="8068"/>
                        <a:pt x="25356" y="8068"/>
                      </a:cubicBezTo>
                      <a:cubicBezTo>
                        <a:pt x="25356" y="8068"/>
                        <a:pt x="25356" y="8068"/>
                        <a:pt x="25356" y="8068"/>
                      </a:cubicBezTo>
                      <a:lnTo>
                        <a:pt x="25356" y="8068"/>
                      </a:lnTo>
                      <a:lnTo>
                        <a:pt x="25356" y="4610"/>
                      </a:lnTo>
                      <a:lnTo>
                        <a:pt x="24203" y="5763"/>
                      </a:ln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lnTo>
                        <a:pt x="24203" y="5763"/>
                      </a:ln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lnTo>
                        <a:pt x="24203" y="5763"/>
                      </a:ln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lnTo>
                        <a:pt x="24203" y="5763"/>
                      </a:ln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3051" y="5763"/>
                        <a:pt x="23051" y="5763"/>
                      </a:cubicBezTo>
                      <a:lnTo>
                        <a:pt x="13830" y="0"/>
                      </a:lnTo>
                      <a:lnTo>
                        <a:pt x="13830" y="3457"/>
                      </a:lnTo>
                      <a:cubicBezTo>
                        <a:pt x="13830" y="4610"/>
                        <a:pt x="13830" y="4610"/>
                        <a:pt x="12678" y="4610"/>
                      </a:cubicBezTo>
                      <a:lnTo>
                        <a:pt x="0" y="11525"/>
                      </a:lnTo>
                      <a:cubicBezTo>
                        <a:pt x="0" y="11525"/>
                        <a:pt x="0" y="11525"/>
                        <a:pt x="1153" y="11525"/>
                      </a:cubicBezTo>
                      <a:lnTo>
                        <a:pt x="19593" y="21898"/>
                      </a:lnTo>
                      <a:cubicBezTo>
                        <a:pt x="19593" y="21898"/>
                        <a:pt x="20746" y="21898"/>
                        <a:pt x="20746" y="21898"/>
                      </a:cubicBezTo>
                      <a:cubicBezTo>
                        <a:pt x="20746" y="21898"/>
                        <a:pt x="20746" y="21898"/>
                        <a:pt x="20746" y="21898"/>
                      </a:cubicBezTo>
                      <a:cubicBezTo>
                        <a:pt x="20746" y="21898"/>
                        <a:pt x="21898" y="21898"/>
                        <a:pt x="21898" y="21898"/>
                      </a:cubicBezTo>
                      <a:lnTo>
                        <a:pt x="21898" y="21898"/>
                      </a:lnTo>
                      <a:cubicBezTo>
                        <a:pt x="21898" y="21898"/>
                        <a:pt x="23051" y="21898"/>
                        <a:pt x="23051" y="21898"/>
                      </a:cubicBezTo>
                      <a:cubicBezTo>
                        <a:pt x="23051" y="21898"/>
                        <a:pt x="23051" y="21898"/>
                        <a:pt x="23051" y="21898"/>
                      </a:cubicBezTo>
                      <a:cubicBezTo>
                        <a:pt x="23051" y="21898"/>
                        <a:pt x="24203" y="21898"/>
                        <a:pt x="24203" y="21898"/>
                      </a:cubicBezTo>
                      <a:lnTo>
                        <a:pt x="39186" y="13830"/>
                      </a:lnTo>
                      <a:cubicBezTo>
                        <a:pt x="39186" y="13830"/>
                        <a:pt x="39186" y="13830"/>
                        <a:pt x="39186" y="13830"/>
                      </a:cubicBezTo>
                      <a:lnTo>
                        <a:pt x="26508" y="9220"/>
                      </a:lnTo>
                      <a:lnTo>
                        <a:pt x="26508" y="922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11708463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009" name="Freeform: Shape 5008">
                  <a:extLst>
                    <a:ext uri="{FF2B5EF4-FFF2-40B4-BE49-F238E27FC236}">
                      <a16:creationId xmlns:a16="http://schemas.microsoft.com/office/drawing/2014/main" id="{81EB4294-0299-E389-C00B-0C1D44B310FE}"/>
                    </a:ext>
                  </a:extLst>
                </p:cNvPr>
                <p:cNvSpPr/>
                <p:nvPr/>
              </p:nvSpPr>
              <p:spPr>
                <a:xfrm>
                  <a:off x="9496525" y="9163049"/>
                  <a:ext cx="34575" cy="21898"/>
                </a:xfrm>
                <a:custGeom>
                  <a:avLst/>
                  <a:gdLst>
                    <a:gd name="connsiteX0" fmla="*/ 34576 w 34575"/>
                    <a:gd name="connsiteY0" fmla="*/ 12677 h 21898"/>
                    <a:gd name="connsiteX1" fmla="*/ 34576 w 34575"/>
                    <a:gd name="connsiteY1" fmla="*/ 12677 h 21898"/>
                    <a:gd name="connsiteX2" fmla="*/ 34576 w 34575"/>
                    <a:gd name="connsiteY2" fmla="*/ 12677 h 21898"/>
                    <a:gd name="connsiteX3" fmla="*/ 34576 w 34575"/>
                    <a:gd name="connsiteY3" fmla="*/ 9220 h 21898"/>
                    <a:gd name="connsiteX4" fmla="*/ 33423 w 34575"/>
                    <a:gd name="connsiteY4" fmla="*/ 10373 h 21898"/>
                    <a:gd name="connsiteX5" fmla="*/ 33423 w 34575"/>
                    <a:gd name="connsiteY5" fmla="*/ 10373 h 21898"/>
                    <a:gd name="connsiteX6" fmla="*/ 33423 w 34575"/>
                    <a:gd name="connsiteY6" fmla="*/ 10373 h 21898"/>
                    <a:gd name="connsiteX7" fmla="*/ 33423 w 34575"/>
                    <a:gd name="connsiteY7" fmla="*/ 10373 h 21898"/>
                    <a:gd name="connsiteX8" fmla="*/ 33423 w 34575"/>
                    <a:gd name="connsiteY8" fmla="*/ 10373 h 21898"/>
                    <a:gd name="connsiteX9" fmla="*/ 33423 w 34575"/>
                    <a:gd name="connsiteY9" fmla="*/ 10373 h 21898"/>
                    <a:gd name="connsiteX10" fmla="*/ 33423 w 34575"/>
                    <a:gd name="connsiteY10" fmla="*/ 10373 h 21898"/>
                    <a:gd name="connsiteX11" fmla="*/ 33423 w 34575"/>
                    <a:gd name="connsiteY11" fmla="*/ 10373 h 21898"/>
                    <a:gd name="connsiteX12" fmla="*/ 33423 w 34575"/>
                    <a:gd name="connsiteY12" fmla="*/ 10373 h 21898"/>
                    <a:gd name="connsiteX13" fmla="*/ 33423 w 34575"/>
                    <a:gd name="connsiteY13" fmla="*/ 10373 h 21898"/>
                    <a:gd name="connsiteX14" fmla="*/ 33423 w 34575"/>
                    <a:gd name="connsiteY14" fmla="*/ 10373 h 21898"/>
                    <a:gd name="connsiteX15" fmla="*/ 33423 w 34575"/>
                    <a:gd name="connsiteY15" fmla="*/ 10373 h 21898"/>
                    <a:gd name="connsiteX16" fmla="*/ 33423 w 34575"/>
                    <a:gd name="connsiteY16" fmla="*/ 10373 h 21898"/>
                    <a:gd name="connsiteX17" fmla="*/ 33423 w 34575"/>
                    <a:gd name="connsiteY17" fmla="*/ 10373 h 21898"/>
                    <a:gd name="connsiteX18" fmla="*/ 33423 w 34575"/>
                    <a:gd name="connsiteY18" fmla="*/ 10373 h 21898"/>
                    <a:gd name="connsiteX19" fmla="*/ 33423 w 34575"/>
                    <a:gd name="connsiteY19" fmla="*/ 10373 h 21898"/>
                    <a:gd name="connsiteX20" fmla="*/ 33423 w 34575"/>
                    <a:gd name="connsiteY20" fmla="*/ 10373 h 21898"/>
                    <a:gd name="connsiteX21" fmla="*/ 32271 w 34575"/>
                    <a:gd name="connsiteY21" fmla="*/ 10373 h 21898"/>
                    <a:gd name="connsiteX22" fmla="*/ 13830 w 34575"/>
                    <a:gd name="connsiteY22" fmla="*/ 0 h 21898"/>
                    <a:gd name="connsiteX23" fmla="*/ 13830 w 34575"/>
                    <a:gd name="connsiteY23" fmla="*/ 0 h 21898"/>
                    <a:gd name="connsiteX24" fmla="*/ 13830 w 34575"/>
                    <a:gd name="connsiteY24" fmla="*/ 0 h 21898"/>
                    <a:gd name="connsiteX25" fmla="*/ 13830 w 34575"/>
                    <a:gd name="connsiteY25" fmla="*/ 3457 h 21898"/>
                    <a:gd name="connsiteX26" fmla="*/ 12678 w 34575"/>
                    <a:gd name="connsiteY26" fmla="*/ 4610 h 21898"/>
                    <a:gd name="connsiteX27" fmla="*/ 0 w 34575"/>
                    <a:gd name="connsiteY27" fmla="*/ 11525 h 21898"/>
                    <a:gd name="connsiteX28" fmla="*/ 1153 w 34575"/>
                    <a:gd name="connsiteY28" fmla="*/ 11525 h 21898"/>
                    <a:gd name="connsiteX29" fmla="*/ 19593 w 34575"/>
                    <a:gd name="connsiteY29" fmla="*/ 21898 h 21898"/>
                    <a:gd name="connsiteX30" fmla="*/ 20746 w 34575"/>
                    <a:gd name="connsiteY30" fmla="*/ 21898 h 21898"/>
                    <a:gd name="connsiteX31" fmla="*/ 20746 w 34575"/>
                    <a:gd name="connsiteY31" fmla="*/ 21898 h 21898"/>
                    <a:gd name="connsiteX32" fmla="*/ 21898 w 34575"/>
                    <a:gd name="connsiteY32" fmla="*/ 21898 h 21898"/>
                    <a:gd name="connsiteX33" fmla="*/ 21898 w 34575"/>
                    <a:gd name="connsiteY33" fmla="*/ 21898 h 21898"/>
                    <a:gd name="connsiteX34" fmla="*/ 23051 w 34575"/>
                    <a:gd name="connsiteY34" fmla="*/ 21898 h 21898"/>
                    <a:gd name="connsiteX35" fmla="*/ 23051 w 34575"/>
                    <a:gd name="connsiteY35" fmla="*/ 21898 h 21898"/>
                    <a:gd name="connsiteX36" fmla="*/ 24203 w 34575"/>
                    <a:gd name="connsiteY36" fmla="*/ 21898 h 21898"/>
                    <a:gd name="connsiteX37" fmla="*/ 34576 w 34575"/>
                    <a:gd name="connsiteY37" fmla="*/ 12677 h 21898"/>
                    <a:gd name="connsiteX38" fmla="*/ 34576 w 34575"/>
                    <a:gd name="connsiteY38" fmla="*/ 12677 h 21898"/>
                    <a:gd name="connsiteX39" fmla="*/ 34576 w 34575"/>
                    <a:gd name="connsiteY39" fmla="*/ 12677 h 21898"/>
                    <a:gd name="connsiteX40" fmla="*/ 34576 w 34575"/>
                    <a:gd name="connsiteY40" fmla="*/ 12677 h 218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</a:cxnLst>
                  <a:rect l="l" t="t" r="r" b="b"/>
                  <a:pathLst>
                    <a:path w="34575" h="21898">
                      <a:moveTo>
                        <a:pt x="34576" y="12677"/>
                      </a:moveTo>
                      <a:cubicBezTo>
                        <a:pt x="34576" y="12677"/>
                        <a:pt x="34576" y="12677"/>
                        <a:pt x="34576" y="12677"/>
                      </a:cubicBezTo>
                      <a:lnTo>
                        <a:pt x="34576" y="12677"/>
                      </a:lnTo>
                      <a:lnTo>
                        <a:pt x="34576" y="9220"/>
                      </a:lnTo>
                      <a:lnTo>
                        <a:pt x="33423" y="10373"/>
                      </a:lnTo>
                      <a:cubicBezTo>
                        <a:pt x="33423" y="10373"/>
                        <a:pt x="33423" y="10373"/>
                        <a:pt x="33423" y="10373"/>
                      </a:cubicBezTo>
                      <a:cubicBezTo>
                        <a:pt x="33423" y="10373"/>
                        <a:pt x="33423" y="10373"/>
                        <a:pt x="33423" y="10373"/>
                      </a:cubicBezTo>
                      <a:cubicBezTo>
                        <a:pt x="33423" y="10373"/>
                        <a:pt x="33423" y="10373"/>
                        <a:pt x="33423" y="10373"/>
                      </a:cubicBezTo>
                      <a:cubicBezTo>
                        <a:pt x="33423" y="10373"/>
                        <a:pt x="33423" y="10373"/>
                        <a:pt x="33423" y="10373"/>
                      </a:cubicBezTo>
                      <a:cubicBezTo>
                        <a:pt x="33423" y="10373"/>
                        <a:pt x="33423" y="10373"/>
                        <a:pt x="33423" y="10373"/>
                      </a:cubicBezTo>
                      <a:cubicBezTo>
                        <a:pt x="33423" y="10373"/>
                        <a:pt x="33423" y="10373"/>
                        <a:pt x="33423" y="10373"/>
                      </a:cubicBezTo>
                      <a:cubicBezTo>
                        <a:pt x="33423" y="10373"/>
                        <a:pt x="33423" y="10373"/>
                        <a:pt x="33423" y="10373"/>
                      </a:cubicBezTo>
                      <a:cubicBezTo>
                        <a:pt x="33423" y="10373"/>
                        <a:pt x="33423" y="10373"/>
                        <a:pt x="33423" y="10373"/>
                      </a:cubicBezTo>
                      <a:lnTo>
                        <a:pt x="33423" y="10373"/>
                      </a:lnTo>
                      <a:lnTo>
                        <a:pt x="33423" y="10373"/>
                      </a:lnTo>
                      <a:cubicBezTo>
                        <a:pt x="33423" y="10373"/>
                        <a:pt x="33423" y="10373"/>
                        <a:pt x="33423" y="10373"/>
                      </a:cubicBezTo>
                      <a:cubicBezTo>
                        <a:pt x="33423" y="10373"/>
                        <a:pt x="33423" y="10373"/>
                        <a:pt x="33423" y="10373"/>
                      </a:cubicBezTo>
                      <a:cubicBezTo>
                        <a:pt x="33423" y="10373"/>
                        <a:pt x="33423" y="10373"/>
                        <a:pt x="33423" y="10373"/>
                      </a:cubicBezTo>
                      <a:cubicBezTo>
                        <a:pt x="33423" y="10373"/>
                        <a:pt x="33423" y="10373"/>
                        <a:pt x="33423" y="10373"/>
                      </a:cubicBezTo>
                      <a:cubicBezTo>
                        <a:pt x="33423" y="10373"/>
                        <a:pt x="33423" y="10373"/>
                        <a:pt x="33423" y="10373"/>
                      </a:cubicBezTo>
                      <a:cubicBezTo>
                        <a:pt x="33423" y="10373"/>
                        <a:pt x="33423" y="10373"/>
                        <a:pt x="33423" y="10373"/>
                      </a:cubicBezTo>
                      <a:cubicBezTo>
                        <a:pt x="33423" y="10373"/>
                        <a:pt x="32271" y="10373"/>
                        <a:pt x="32271" y="10373"/>
                      </a:cubicBezTo>
                      <a:lnTo>
                        <a:pt x="13830" y="0"/>
                      </a:lnTo>
                      <a:lnTo>
                        <a:pt x="13830" y="0"/>
                      </a:lnTo>
                      <a:cubicBezTo>
                        <a:pt x="13830" y="0"/>
                        <a:pt x="13830" y="0"/>
                        <a:pt x="13830" y="0"/>
                      </a:cubicBezTo>
                      <a:lnTo>
                        <a:pt x="13830" y="3457"/>
                      </a:lnTo>
                      <a:cubicBezTo>
                        <a:pt x="13830" y="3457"/>
                        <a:pt x="13830" y="4610"/>
                        <a:pt x="12678" y="4610"/>
                      </a:cubicBezTo>
                      <a:lnTo>
                        <a:pt x="0" y="11525"/>
                      </a:lnTo>
                      <a:cubicBezTo>
                        <a:pt x="0" y="11525"/>
                        <a:pt x="0" y="11525"/>
                        <a:pt x="1153" y="11525"/>
                      </a:cubicBezTo>
                      <a:lnTo>
                        <a:pt x="19593" y="21898"/>
                      </a:lnTo>
                      <a:cubicBezTo>
                        <a:pt x="19593" y="21898"/>
                        <a:pt x="20746" y="21898"/>
                        <a:pt x="20746" y="21898"/>
                      </a:cubicBezTo>
                      <a:cubicBezTo>
                        <a:pt x="20746" y="21898"/>
                        <a:pt x="20746" y="21898"/>
                        <a:pt x="20746" y="21898"/>
                      </a:cubicBezTo>
                      <a:cubicBezTo>
                        <a:pt x="20746" y="21898"/>
                        <a:pt x="21898" y="21898"/>
                        <a:pt x="21898" y="21898"/>
                      </a:cubicBezTo>
                      <a:lnTo>
                        <a:pt x="21898" y="21898"/>
                      </a:lnTo>
                      <a:cubicBezTo>
                        <a:pt x="21898" y="21898"/>
                        <a:pt x="23051" y="21898"/>
                        <a:pt x="23051" y="21898"/>
                      </a:cubicBezTo>
                      <a:lnTo>
                        <a:pt x="23051" y="21898"/>
                      </a:lnTo>
                      <a:cubicBezTo>
                        <a:pt x="23051" y="21898"/>
                        <a:pt x="24203" y="21898"/>
                        <a:pt x="24203" y="21898"/>
                      </a:cubicBezTo>
                      <a:lnTo>
                        <a:pt x="34576" y="12677"/>
                      </a:lnTo>
                      <a:cubicBezTo>
                        <a:pt x="34576" y="13830"/>
                        <a:pt x="34576" y="13830"/>
                        <a:pt x="34576" y="12677"/>
                      </a:cubicBezTo>
                      <a:cubicBezTo>
                        <a:pt x="34576" y="13830"/>
                        <a:pt x="34576" y="13830"/>
                        <a:pt x="34576" y="12677"/>
                      </a:cubicBezTo>
                      <a:cubicBezTo>
                        <a:pt x="34576" y="12677"/>
                        <a:pt x="34576" y="12677"/>
                        <a:pt x="34576" y="1267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11708463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010" name="Freeform: Shape 5009">
                  <a:extLst>
                    <a:ext uri="{FF2B5EF4-FFF2-40B4-BE49-F238E27FC236}">
                      <a16:creationId xmlns:a16="http://schemas.microsoft.com/office/drawing/2014/main" id="{037E44A0-5E23-275B-EB41-D254769276D1}"/>
                    </a:ext>
                  </a:extLst>
                </p:cNvPr>
                <p:cNvSpPr/>
                <p:nvPr/>
              </p:nvSpPr>
              <p:spPr>
                <a:xfrm>
                  <a:off x="9521881" y="9178031"/>
                  <a:ext cx="35728" cy="23050"/>
                </a:xfrm>
                <a:custGeom>
                  <a:avLst/>
                  <a:gdLst>
                    <a:gd name="connsiteX0" fmla="*/ 35728 w 35728"/>
                    <a:gd name="connsiteY0" fmla="*/ 12678 h 23050"/>
                    <a:gd name="connsiteX1" fmla="*/ 35728 w 35728"/>
                    <a:gd name="connsiteY1" fmla="*/ 12678 h 23050"/>
                    <a:gd name="connsiteX2" fmla="*/ 35728 w 35728"/>
                    <a:gd name="connsiteY2" fmla="*/ 12678 h 23050"/>
                    <a:gd name="connsiteX3" fmla="*/ 35728 w 35728"/>
                    <a:gd name="connsiteY3" fmla="*/ 9220 h 23050"/>
                    <a:gd name="connsiteX4" fmla="*/ 34576 w 35728"/>
                    <a:gd name="connsiteY4" fmla="*/ 10373 h 23050"/>
                    <a:gd name="connsiteX5" fmla="*/ 33423 w 35728"/>
                    <a:gd name="connsiteY5" fmla="*/ 10373 h 23050"/>
                    <a:gd name="connsiteX6" fmla="*/ 33423 w 35728"/>
                    <a:gd name="connsiteY6" fmla="*/ 10373 h 23050"/>
                    <a:gd name="connsiteX7" fmla="*/ 33423 w 35728"/>
                    <a:gd name="connsiteY7" fmla="*/ 10373 h 23050"/>
                    <a:gd name="connsiteX8" fmla="*/ 33423 w 35728"/>
                    <a:gd name="connsiteY8" fmla="*/ 10373 h 23050"/>
                    <a:gd name="connsiteX9" fmla="*/ 33423 w 35728"/>
                    <a:gd name="connsiteY9" fmla="*/ 10373 h 23050"/>
                    <a:gd name="connsiteX10" fmla="*/ 33423 w 35728"/>
                    <a:gd name="connsiteY10" fmla="*/ 10373 h 23050"/>
                    <a:gd name="connsiteX11" fmla="*/ 33423 w 35728"/>
                    <a:gd name="connsiteY11" fmla="*/ 10373 h 23050"/>
                    <a:gd name="connsiteX12" fmla="*/ 33423 w 35728"/>
                    <a:gd name="connsiteY12" fmla="*/ 10373 h 23050"/>
                    <a:gd name="connsiteX13" fmla="*/ 33423 w 35728"/>
                    <a:gd name="connsiteY13" fmla="*/ 10373 h 23050"/>
                    <a:gd name="connsiteX14" fmla="*/ 33423 w 35728"/>
                    <a:gd name="connsiteY14" fmla="*/ 10373 h 23050"/>
                    <a:gd name="connsiteX15" fmla="*/ 33423 w 35728"/>
                    <a:gd name="connsiteY15" fmla="*/ 10373 h 23050"/>
                    <a:gd name="connsiteX16" fmla="*/ 33423 w 35728"/>
                    <a:gd name="connsiteY16" fmla="*/ 10373 h 23050"/>
                    <a:gd name="connsiteX17" fmla="*/ 33423 w 35728"/>
                    <a:gd name="connsiteY17" fmla="*/ 10373 h 23050"/>
                    <a:gd name="connsiteX18" fmla="*/ 33423 w 35728"/>
                    <a:gd name="connsiteY18" fmla="*/ 10373 h 23050"/>
                    <a:gd name="connsiteX19" fmla="*/ 33423 w 35728"/>
                    <a:gd name="connsiteY19" fmla="*/ 10373 h 23050"/>
                    <a:gd name="connsiteX20" fmla="*/ 33423 w 35728"/>
                    <a:gd name="connsiteY20" fmla="*/ 10373 h 23050"/>
                    <a:gd name="connsiteX21" fmla="*/ 32271 w 35728"/>
                    <a:gd name="connsiteY21" fmla="*/ 10373 h 23050"/>
                    <a:gd name="connsiteX22" fmla="*/ 13830 w 35728"/>
                    <a:gd name="connsiteY22" fmla="*/ 0 h 23050"/>
                    <a:gd name="connsiteX23" fmla="*/ 13830 w 35728"/>
                    <a:gd name="connsiteY23" fmla="*/ 0 h 23050"/>
                    <a:gd name="connsiteX24" fmla="*/ 13830 w 35728"/>
                    <a:gd name="connsiteY24" fmla="*/ 0 h 23050"/>
                    <a:gd name="connsiteX25" fmla="*/ 13830 w 35728"/>
                    <a:gd name="connsiteY25" fmla="*/ 3457 h 23050"/>
                    <a:gd name="connsiteX26" fmla="*/ 12678 w 35728"/>
                    <a:gd name="connsiteY26" fmla="*/ 4610 h 23050"/>
                    <a:gd name="connsiteX27" fmla="*/ 0 w 35728"/>
                    <a:gd name="connsiteY27" fmla="*/ 11525 h 23050"/>
                    <a:gd name="connsiteX28" fmla="*/ 1153 w 35728"/>
                    <a:gd name="connsiteY28" fmla="*/ 12678 h 23050"/>
                    <a:gd name="connsiteX29" fmla="*/ 19593 w 35728"/>
                    <a:gd name="connsiteY29" fmla="*/ 23051 h 23050"/>
                    <a:gd name="connsiteX30" fmla="*/ 20745 w 35728"/>
                    <a:gd name="connsiteY30" fmla="*/ 23051 h 23050"/>
                    <a:gd name="connsiteX31" fmla="*/ 20745 w 35728"/>
                    <a:gd name="connsiteY31" fmla="*/ 23051 h 23050"/>
                    <a:gd name="connsiteX32" fmla="*/ 21898 w 35728"/>
                    <a:gd name="connsiteY32" fmla="*/ 23051 h 23050"/>
                    <a:gd name="connsiteX33" fmla="*/ 21898 w 35728"/>
                    <a:gd name="connsiteY33" fmla="*/ 23051 h 23050"/>
                    <a:gd name="connsiteX34" fmla="*/ 23051 w 35728"/>
                    <a:gd name="connsiteY34" fmla="*/ 23051 h 23050"/>
                    <a:gd name="connsiteX35" fmla="*/ 23051 w 35728"/>
                    <a:gd name="connsiteY35" fmla="*/ 23051 h 23050"/>
                    <a:gd name="connsiteX36" fmla="*/ 24203 w 35728"/>
                    <a:gd name="connsiteY36" fmla="*/ 23051 h 23050"/>
                    <a:gd name="connsiteX37" fmla="*/ 35728 w 35728"/>
                    <a:gd name="connsiteY37" fmla="*/ 12678 h 23050"/>
                    <a:gd name="connsiteX38" fmla="*/ 35728 w 35728"/>
                    <a:gd name="connsiteY38" fmla="*/ 12678 h 23050"/>
                    <a:gd name="connsiteX39" fmla="*/ 35728 w 35728"/>
                    <a:gd name="connsiteY39" fmla="*/ 12678 h 23050"/>
                    <a:gd name="connsiteX40" fmla="*/ 35728 w 35728"/>
                    <a:gd name="connsiteY40" fmla="*/ 12678 h 23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</a:cxnLst>
                  <a:rect l="l" t="t" r="r" b="b"/>
                  <a:pathLst>
                    <a:path w="35728" h="23050">
                      <a:moveTo>
                        <a:pt x="35728" y="12678"/>
                      </a:moveTo>
                      <a:cubicBezTo>
                        <a:pt x="35728" y="12678"/>
                        <a:pt x="35728" y="12678"/>
                        <a:pt x="35728" y="12678"/>
                      </a:cubicBezTo>
                      <a:lnTo>
                        <a:pt x="35728" y="12678"/>
                      </a:lnTo>
                      <a:lnTo>
                        <a:pt x="35728" y="9220"/>
                      </a:lnTo>
                      <a:lnTo>
                        <a:pt x="34576" y="10373"/>
                      </a:lnTo>
                      <a:cubicBezTo>
                        <a:pt x="34576" y="10373"/>
                        <a:pt x="34576" y="10373"/>
                        <a:pt x="33423" y="10373"/>
                      </a:cubicBezTo>
                      <a:cubicBezTo>
                        <a:pt x="33423" y="10373"/>
                        <a:pt x="33423" y="10373"/>
                        <a:pt x="33423" y="10373"/>
                      </a:cubicBezTo>
                      <a:cubicBezTo>
                        <a:pt x="33423" y="10373"/>
                        <a:pt x="33423" y="10373"/>
                        <a:pt x="33423" y="10373"/>
                      </a:cubicBezTo>
                      <a:cubicBezTo>
                        <a:pt x="33423" y="10373"/>
                        <a:pt x="33423" y="10373"/>
                        <a:pt x="33423" y="10373"/>
                      </a:cubicBezTo>
                      <a:cubicBezTo>
                        <a:pt x="33423" y="10373"/>
                        <a:pt x="33423" y="10373"/>
                        <a:pt x="33423" y="10373"/>
                      </a:cubicBezTo>
                      <a:cubicBezTo>
                        <a:pt x="33423" y="10373"/>
                        <a:pt x="33423" y="10373"/>
                        <a:pt x="33423" y="10373"/>
                      </a:cubicBezTo>
                      <a:cubicBezTo>
                        <a:pt x="33423" y="10373"/>
                        <a:pt x="33423" y="10373"/>
                        <a:pt x="33423" y="10373"/>
                      </a:cubicBezTo>
                      <a:cubicBezTo>
                        <a:pt x="33423" y="10373"/>
                        <a:pt x="33423" y="10373"/>
                        <a:pt x="33423" y="10373"/>
                      </a:cubicBezTo>
                      <a:lnTo>
                        <a:pt x="33423" y="10373"/>
                      </a:lnTo>
                      <a:lnTo>
                        <a:pt x="33423" y="10373"/>
                      </a:lnTo>
                      <a:cubicBezTo>
                        <a:pt x="33423" y="10373"/>
                        <a:pt x="33423" y="10373"/>
                        <a:pt x="33423" y="10373"/>
                      </a:cubicBezTo>
                      <a:cubicBezTo>
                        <a:pt x="33423" y="10373"/>
                        <a:pt x="33423" y="10373"/>
                        <a:pt x="33423" y="10373"/>
                      </a:cubicBezTo>
                      <a:cubicBezTo>
                        <a:pt x="33423" y="10373"/>
                        <a:pt x="33423" y="10373"/>
                        <a:pt x="33423" y="10373"/>
                      </a:cubicBezTo>
                      <a:cubicBezTo>
                        <a:pt x="33423" y="10373"/>
                        <a:pt x="33423" y="10373"/>
                        <a:pt x="33423" y="10373"/>
                      </a:cubicBezTo>
                      <a:cubicBezTo>
                        <a:pt x="33423" y="10373"/>
                        <a:pt x="33423" y="10373"/>
                        <a:pt x="33423" y="10373"/>
                      </a:cubicBezTo>
                      <a:cubicBezTo>
                        <a:pt x="33423" y="10373"/>
                        <a:pt x="33423" y="10373"/>
                        <a:pt x="33423" y="10373"/>
                      </a:cubicBezTo>
                      <a:cubicBezTo>
                        <a:pt x="33423" y="10373"/>
                        <a:pt x="33423" y="10373"/>
                        <a:pt x="32271" y="10373"/>
                      </a:cubicBezTo>
                      <a:lnTo>
                        <a:pt x="13830" y="0"/>
                      </a:lnTo>
                      <a:lnTo>
                        <a:pt x="13830" y="0"/>
                      </a:lnTo>
                      <a:cubicBezTo>
                        <a:pt x="13830" y="0"/>
                        <a:pt x="13830" y="0"/>
                        <a:pt x="13830" y="0"/>
                      </a:cubicBezTo>
                      <a:lnTo>
                        <a:pt x="13830" y="3457"/>
                      </a:lnTo>
                      <a:cubicBezTo>
                        <a:pt x="13830" y="3457"/>
                        <a:pt x="13830" y="4610"/>
                        <a:pt x="12678" y="4610"/>
                      </a:cubicBezTo>
                      <a:lnTo>
                        <a:pt x="0" y="11525"/>
                      </a:lnTo>
                      <a:cubicBezTo>
                        <a:pt x="0" y="11525"/>
                        <a:pt x="0" y="11525"/>
                        <a:pt x="1153" y="12678"/>
                      </a:cubicBezTo>
                      <a:lnTo>
                        <a:pt x="19593" y="23051"/>
                      </a:lnTo>
                      <a:cubicBezTo>
                        <a:pt x="19593" y="23051"/>
                        <a:pt x="20745" y="23051"/>
                        <a:pt x="20745" y="23051"/>
                      </a:cubicBezTo>
                      <a:cubicBezTo>
                        <a:pt x="20745" y="23051"/>
                        <a:pt x="20745" y="23051"/>
                        <a:pt x="20745" y="23051"/>
                      </a:cubicBezTo>
                      <a:cubicBezTo>
                        <a:pt x="20745" y="23051"/>
                        <a:pt x="21898" y="23051"/>
                        <a:pt x="21898" y="23051"/>
                      </a:cubicBezTo>
                      <a:lnTo>
                        <a:pt x="21898" y="23051"/>
                      </a:lnTo>
                      <a:cubicBezTo>
                        <a:pt x="21898" y="23051"/>
                        <a:pt x="23051" y="23051"/>
                        <a:pt x="23051" y="23051"/>
                      </a:cubicBezTo>
                      <a:lnTo>
                        <a:pt x="23051" y="23051"/>
                      </a:lnTo>
                      <a:cubicBezTo>
                        <a:pt x="23051" y="23051"/>
                        <a:pt x="24203" y="23051"/>
                        <a:pt x="24203" y="23051"/>
                      </a:cubicBezTo>
                      <a:lnTo>
                        <a:pt x="35728" y="12678"/>
                      </a:lnTo>
                      <a:cubicBezTo>
                        <a:pt x="35728" y="13830"/>
                        <a:pt x="35728" y="12678"/>
                        <a:pt x="35728" y="12678"/>
                      </a:cubicBezTo>
                      <a:cubicBezTo>
                        <a:pt x="35728" y="12678"/>
                        <a:pt x="35728" y="12678"/>
                        <a:pt x="35728" y="12678"/>
                      </a:cubicBezTo>
                      <a:cubicBezTo>
                        <a:pt x="35728" y="12678"/>
                        <a:pt x="35728" y="12678"/>
                        <a:pt x="35728" y="12678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11708460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011" name="Freeform: Shape 5010">
                  <a:extLst>
                    <a:ext uri="{FF2B5EF4-FFF2-40B4-BE49-F238E27FC236}">
                      <a16:creationId xmlns:a16="http://schemas.microsoft.com/office/drawing/2014/main" id="{7BBA7255-E09A-0988-6EC6-60918F87E6C4}"/>
                    </a:ext>
                  </a:extLst>
                </p:cNvPr>
                <p:cNvSpPr/>
                <p:nvPr/>
              </p:nvSpPr>
              <p:spPr>
                <a:xfrm>
                  <a:off x="9549542" y="9193014"/>
                  <a:ext cx="34575" cy="23050"/>
                </a:xfrm>
                <a:custGeom>
                  <a:avLst/>
                  <a:gdLst>
                    <a:gd name="connsiteX0" fmla="*/ 34576 w 34575"/>
                    <a:gd name="connsiteY0" fmla="*/ 12678 h 23050"/>
                    <a:gd name="connsiteX1" fmla="*/ 34576 w 34575"/>
                    <a:gd name="connsiteY1" fmla="*/ 12678 h 23050"/>
                    <a:gd name="connsiteX2" fmla="*/ 34576 w 34575"/>
                    <a:gd name="connsiteY2" fmla="*/ 12678 h 23050"/>
                    <a:gd name="connsiteX3" fmla="*/ 34576 w 34575"/>
                    <a:gd name="connsiteY3" fmla="*/ 9221 h 23050"/>
                    <a:gd name="connsiteX4" fmla="*/ 33423 w 34575"/>
                    <a:gd name="connsiteY4" fmla="*/ 10373 h 23050"/>
                    <a:gd name="connsiteX5" fmla="*/ 33423 w 34575"/>
                    <a:gd name="connsiteY5" fmla="*/ 10373 h 23050"/>
                    <a:gd name="connsiteX6" fmla="*/ 33423 w 34575"/>
                    <a:gd name="connsiteY6" fmla="*/ 10373 h 23050"/>
                    <a:gd name="connsiteX7" fmla="*/ 33423 w 34575"/>
                    <a:gd name="connsiteY7" fmla="*/ 10373 h 23050"/>
                    <a:gd name="connsiteX8" fmla="*/ 33423 w 34575"/>
                    <a:gd name="connsiteY8" fmla="*/ 10373 h 23050"/>
                    <a:gd name="connsiteX9" fmla="*/ 33423 w 34575"/>
                    <a:gd name="connsiteY9" fmla="*/ 10373 h 23050"/>
                    <a:gd name="connsiteX10" fmla="*/ 33423 w 34575"/>
                    <a:gd name="connsiteY10" fmla="*/ 10373 h 23050"/>
                    <a:gd name="connsiteX11" fmla="*/ 33423 w 34575"/>
                    <a:gd name="connsiteY11" fmla="*/ 10373 h 23050"/>
                    <a:gd name="connsiteX12" fmla="*/ 33423 w 34575"/>
                    <a:gd name="connsiteY12" fmla="*/ 10373 h 23050"/>
                    <a:gd name="connsiteX13" fmla="*/ 33423 w 34575"/>
                    <a:gd name="connsiteY13" fmla="*/ 10373 h 23050"/>
                    <a:gd name="connsiteX14" fmla="*/ 33423 w 34575"/>
                    <a:gd name="connsiteY14" fmla="*/ 10373 h 23050"/>
                    <a:gd name="connsiteX15" fmla="*/ 33423 w 34575"/>
                    <a:gd name="connsiteY15" fmla="*/ 10373 h 23050"/>
                    <a:gd name="connsiteX16" fmla="*/ 33423 w 34575"/>
                    <a:gd name="connsiteY16" fmla="*/ 10373 h 23050"/>
                    <a:gd name="connsiteX17" fmla="*/ 33423 w 34575"/>
                    <a:gd name="connsiteY17" fmla="*/ 10373 h 23050"/>
                    <a:gd name="connsiteX18" fmla="*/ 33423 w 34575"/>
                    <a:gd name="connsiteY18" fmla="*/ 10373 h 23050"/>
                    <a:gd name="connsiteX19" fmla="*/ 33423 w 34575"/>
                    <a:gd name="connsiteY19" fmla="*/ 10373 h 23050"/>
                    <a:gd name="connsiteX20" fmla="*/ 33423 w 34575"/>
                    <a:gd name="connsiteY20" fmla="*/ 10373 h 23050"/>
                    <a:gd name="connsiteX21" fmla="*/ 32271 w 34575"/>
                    <a:gd name="connsiteY21" fmla="*/ 10373 h 23050"/>
                    <a:gd name="connsiteX22" fmla="*/ 13830 w 34575"/>
                    <a:gd name="connsiteY22" fmla="*/ 0 h 23050"/>
                    <a:gd name="connsiteX23" fmla="*/ 13830 w 34575"/>
                    <a:gd name="connsiteY23" fmla="*/ 0 h 23050"/>
                    <a:gd name="connsiteX24" fmla="*/ 13830 w 34575"/>
                    <a:gd name="connsiteY24" fmla="*/ 0 h 23050"/>
                    <a:gd name="connsiteX25" fmla="*/ 13830 w 34575"/>
                    <a:gd name="connsiteY25" fmla="*/ 3458 h 23050"/>
                    <a:gd name="connsiteX26" fmla="*/ 12678 w 34575"/>
                    <a:gd name="connsiteY26" fmla="*/ 4610 h 23050"/>
                    <a:gd name="connsiteX27" fmla="*/ 0 w 34575"/>
                    <a:gd name="connsiteY27" fmla="*/ 11525 h 23050"/>
                    <a:gd name="connsiteX28" fmla="*/ 1153 w 34575"/>
                    <a:gd name="connsiteY28" fmla="*/ 12678 h 23050"/>
                    <a:gd name="connsiteX29" fmla="*/ 19593 w 34575"/>
                    <a:gd name="connsiteY29" fmla="*/ 23051 h 23050"/>
                    <a:gd name="connsiteX30" fmla="*/ 20745 w 34575"/>
                    <a:gd name="connsiteY30" fmla="*/ 23051 h 23050"/>
                    <a:gd name="connsiteX31" fmla="*/ 20745 w 34575"/>
                    <a:gd name="connsiteY31" fmla="*/ 23051 h 23050"/>
                    <a:gd name="connsiteX32" fmla="*/ 21898 w 34575"/>
                    <a:gd name="connsiteY32" fmla="*/ 23051 h 23050"/>
                    <a:gd name="connsiteX33" fmla="*/ 21898 w 34575"/>
                    <a:gd name="connsiteY33" fmla="*/ 23051 h 23050"/>
                    <a:gd name="connsiteX34" fmla="*/ 23051 w 34575"/>
                    <a:gd name="connsiteY34" fmla="*/ 23051 h 23050"/>
                    <a:gd name="connsiteX35" fmla="*/ 23051 w 34575"/>
                    <a:gd name="connsiteY35" fmla="*/ 23051 h 23050"/>
                    <a:gd name="connsiteX36" fmla="*/ 24203 w 34575"/>
                    <a:gd name="connsiteY36" fmla="*/ 23051 h 23050"/>
                    <a:gd name="connsiteX37" fmla="*/ 34576 w 34575"/>
                    <a:gd name="connsiteY37" fmla="*/ 12678 h 23050"/>
                    <a:gd name="connsiteX38" fmla="*/ 34576 w 34575"/>
                    <a:gd name="connsiteY38" fmla="*/ 12678 h 23050"/>
                    <a:gd name="connsiteX39" fmla="*/ 34576 w 34575"/>
                    <a:gd name="connsiteY39" fmla="*/ 12678 h 23050"/>
                    <a:gd name="connsiteX40" fmla="*/ 34576 w 34575"/>
                    <a:gd name="connsiteY40" fmla="*/ 12678 h 23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</a:cxnLst>
                  <a:rect l="l" t="t" r="r" b="b"/>
                  <a:pathLst>
                    <a:path w="34575" h="23050">
                      <a:moveTo>
                        <a:pt x="34576" y="12678"/>
                      </a:moveTo>
                      <a:cubicBezTo>
                        <a:pt x="34576" y="12678"/>
                        <a:pt x="34576" y="12678"/>
                        <a:pt x="34576" y="12678"/>
                      </a:cubicBezTo>
                      <a:lnTo>
                        <a:pt x="34576" y="12678"/>
                      </a:lnTo>
                      <a:lnTo>
                        <a:pt x="34576" y="9221"/>
                      </a:lnTo>
                      <a:lnTo>
                        <a:pt x="33423" y="10373"/>
                      </a:lnTo>
                      <a:cubicBezTo>
                        <a:pt x="33423" y="10373"/>
                        <a:pt x="33423" y="10373"/>
                        <a:pt x="33423" y="10373"/>
                      </a:cubicBezTo>
                      <a:cubicBezTo>
                        <a:pt x="33423" y="10373"/>
                        <a:pt x="33423" y="10373"/>
                        <a:pt x="33423" y="10373"/>
                      </a:cubicBezTo>
                      <a:cubicBezTo>
                        <a:pt x="33423" y="10373"/>
                        <a:pt x="33423" y="10373"/>
                        <a:pt x="33423" y="10373"/>
                      </a:cubicBezTo>
                      <a:lnTo>
                        <a:pt x="33423" y="10373"/>
                      </a:lnTo>
                      <a:cubicBezTo>
                        <a:pt x="33423" y="10373"/>
                        <a:pt x="33423" y="10373"/>
                        <a:pt x="33423" y="10373"/>
                      </a:cubicBezTo>
                      <a:cubicBezTo>
                        <a:pt x="33423" y="10373"/>
                        <a:pt x="33423" y="10373"/>
                        <a:pt x="33423" y="10373"/>
                      </a:cubicBezTo>
                      <a:cubicBezTo>
                        <a:pt x="33423" y="10373"/>
                        <a:pt x="33423" y="10373"/>
                        <a:pt x="33423" y="10373"/>
                      </a:cubicBezTo>
                      <a:cubicBezTo>
                        <a:pt x="33423" y="10373"/>
                        <a:pt x="33423" y="10373"/>
                        <a:pt x="33423" y="10373"/>
                      </a:cubicBezTo>
                      <a:cubicBezTo>
                        <a:pt x="33423" y="10373"/>
                        <a:pt x="33423" y="10373"/>
                        <a:pt x="33423" y="10373"/>
                      </a:cubicBezTo>
                      <a:lnTo>
                        <a:pt x="33423" y="10373"/>
                      </a:lnTo>
                      <a:cubicBezTo>
                        <a:pt x="33423" y="10373"/>
                        <a:pt x="33423" y="10373"/>
                        <a:pt x="33423" y="10373"/>
                      </a:cubicBezTo>
                      <a:cubicBezTo>
                        <a:pt x="33423" y="10373"/>
                        <a:pt x="33423" y="10373"/>
                        <a:pt x="33423" y="10373"/>
                      </a:cubicBezTo>
                      <a:cubicBezTo>
                        <a:pt x="33423" y="10373"/>
                        <a:pt x="33423" y="10373"/>
                        <a:pt x="33423" y="10373"/>
                      </a:cubicBezTo>
                      <a:cubicBezTo>
                        <a:pt x="33423" y="10373"/>
                        <a:pt x="33423" y="10373"/>
                        <a:pt x="33423" y="10373"/>
                      </a:cubicBezTo>
                      <a:cubicBezTo>
                        <a:pt x="33423" y="10373"/>
                        <a:pt x="33423" y="10373"/>
                        <a:pt x="33423" y="10373"/>
                      </a:cubicBezTo>
                      <a:cubicBezTo>
                        <a:pt x="33423" y="10373"/>
                        <a:pt x="33423" y="10373"/>
                        <a:pt x="33423" y="10373"/>
                      </a:cubicBezTo>
                      <a:cubicBezTo>
                        <a:pt x="33423" y="10373"/>
                        <a:pt x="32271" y="10373"/>
                        <a:pt x="32271" y="10373"/>
                      </a:cubicBezTo>
                      <a:lnTo>
                        <a:pt x="13830" y="0"/>
                      </a:lnTo>
                      <a:lnTo>
                        <a:pt x="13830" y="0"/>
                      </a:lnTo>
                      <a:cubicBezTo>
                        <a:pt x="13830" y="0"/>
                        <a:pt x="13830" y="0"/>
                        <a:pt x="13830" y="0"/>
                      </a:cubicBezTo>
                      <a:lnTo>
                        <a:pt x="13830" y="3458"/>
                      </a:lnTo>
                      <a:cubicBezTo>
                        <a:pt x="13830" y="3458"/>
                        <a:pt x="13830" y="4610"/>
                        <a:pt x="12678" y="4610"/>
                      </a:cubicBezTo>
                      <a:lnTo>
                        <a:pt x="0" y="11525"/>
                      </a:lnTo>
                      <a:cubicBezTo>
                        <a:pt x="0" y="11525"/>
                        <a:pt x="0" y="11525"/>
                        <a:pt x="1153" y="12678"/>
                      </a:cubicBezTo>
                      <a:lnTo>
                        <a:pt x="19593" y="23051"/>
                      </a:lnTo>
                      <a:cubicBezTo>
                        <a:pt x="19593" y="23051"/>
                        <a:pt x="20745" y="23051"/>
                        <a:pt x="20745" y="23051"/>
                      </a:cubicBezTo>
                      <a:cubicBezTo>
                        <a:pt x="20745" y="23051"/>
                        <a:pt x="20745" y="23051"/>
                        <a:pt x="20745" y="23051"/>
                      </a:cubicBezTo>
                      <a:cubicBezTo>
                        <a:pt x="20745" y="23051"/>
                        <a:pt x="21898" y="23051"/>
                        <a:pt x="21898" y="23051"/>
                      </a:cubicBezTo>
                      <a:lnTo>
                        <a:pt x="21898" y="23051"/>
                      </a:lnTo>
                      <a:cubicBezTo>
                        <a:pt x="21898" y="23051"/>
                        <a:pt x="23051" y="23051"/>
                        <a:pt x="23051" y="23051"/>
                      </a:cubicBezTo>
                      <a:lnTo>
                        <a:pt x="23051" y="23051"/>
                      </a:lnTo>
                      <a:cubicBezTo>
                        <a:pt x="23051" y="23051"/>
                        <a:pt x="24203" y="23051"/>
                        <a:pt x="24203" y="23051"/>
                      </a:cubicBezTo>
                      <a:lnTo>
                        <a:pt x="34576" y="12678"/>
                      </a:lnTo>
                      <a:cubicBezTo>
                        <a:pt x="34576" y="12678"/>
                        <a:pt x="34576" y="12678"/>
                        <a:pt x="34576" y="12678"/>
                      </a:cubicBezTo>
                      <a:cubicBezTo>
                        <a:pt x="34576" y="12678"/>
                        <a:pt x="34576" y="12678"/>
                        <a:pt x="34576" y="12678"/>
                      </a:cubicBezTo>
                      <a:cubicBezTo>
                        <a:pt x="34576" y="12678"/>
                        <a:pt x="34576" y="12678"/>
                        <a:pt x="34576" y="12678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11708461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012" name="Freeform: Shape 5011">
                  <a:extLst>
                    <a:ext uri="{FF2B5EF4-FFF2-40B4-BE49-F238E27FC236}">
                      <a16:creationId xmlns:a16="http://schemas.microsoft.com/office/drawing/2014/main" id="{316D9318-3D96-7E41-0B85-86219C15A6F8}"/>
                    </a:ext>
                  </a:extLst>
                </p:cNvPr>
                <p:cNvSpPr/>
                <p:nvPr/>
              </p:nvSpPr>
              <p:spPr>
                <a:xfrm>
                  <a:off x="9574897" y="9205692"/>
                  <a:ext cx="35727" cy="21897"/>
                </a:xfrm>
                <a:custGeom>
                  <a:avLst/>
                  <a:gdLst>
                    <a:gd name="connsiteX0" fmla="*/ 35728 w 35727"/>
                    <a:gd name="connsiteY0" fmla="*/ 13830 h 21897"/>
                    <a:gd name="connsiteX1" fmla="*/ 35728 w 35727"/>
                    <a:gd name="connsiteY1" fmla="*/ 13830 h 21897"/>
                    <a:gd name="connsiteX2" fmla="*/ 35728 w 35727"/>
                    <a:gd name="connsiteY2" fmla="*/ 13830 h 21897"/>
                    <a:gd name="connsiteX3" fmla="*/ 35728 w 35727"/>
                    <a:gd name="connsiteY3" fmla="*/ 9220 h 21897"/>
                    <a:gd name="connsiteX4" fmla="*/ 34576 w 35727"/>
                    <a:gd name="connsiteY4" fmla="*/ 10372 h 21897"/>
                    <a:gd name="connsiteX5" fmla="*/ 33423 w 35727"/>
                    <a:gd name="connsiteY5" fmla="*/ 10372 h 21897"/>
                    <a:gd name="connsiteX6" fmla="*/ 33423 w 35727"/>
                    <a:gd name="connsiteY6" fmla="*/ 10372 h 21897"/>
                    <a:gd name="connsiteX7" fmla="*/ 33423 w 35727"/>
                    <a:gd name="connsiteY7" fmla="*/ 10372 h 21897"/>
                    <a:gd name="connsiteX8" fmla="*/ 33423 w 35727"/>
                    <a:gd name="connsiteY8" fmla="*/ 10372 h 21897"/>
                    <a:gd name="connsiteX9" fmla="*/ 33423 w 35727"/>
                    <a:gd name="connsiteY9" fmla="*/ 10372 h 21897"/>
                    <a:gd name="connsiteX10" fmla="*/ 33423 w 35727"/>
                    <a:gd name="connsiteY10" fmla="*/ 10372 h 21897"/>
                    <a:gd name="connsiteX11" fmla="*/ 33423 w 35727"/>
                    <a:gd name="connsiteY11" fmla="*/ 10372 h 21897"/>
                    <a:gd name="connsiteX12" fmla="*/ 33423 w 35727"/>
                    <a:gd name="connsiteY12" fmla="*/ 10372 h 21897"/>
                    <a:gd name="connsiteX13" fmla="*/ 33423 w 35727"/>
                    <a:gd name="connsiteY13" fmla="*/ 10372 h 21897"/>
                    <a:gd name="connsiteX14" fmla="*/ 33423 w 35727"/>
                    <a:gd name="connsiteY14" fmla="*/ 10372 h 21897"/>
                    <a:gd name="connsiteX15" fmla="*/ 33423 w 35727"/>
                    <a:gd name="connsiteY15" fmla="*/ 10372 h 21897"/>
                    <a:gd name="connsiteX16" fmla="*/ 33423 w 35727"/>
                    <a:gd name="connsiteY16" fmla="*/ 10372 h 21897"/>
                    <a:gd name="connsiteX17" fmla="*/ 33423 w 35727"/>
                    <a:gd name="connsiteY17" fmla="*/ 10372 h 21897"/>
                    <a:gd name="connsiteX18" fmla="*/ 33423 w 35727"/>
                    <a:gd name="connsiteY18" fmla="*/ 10372 h 21897"/>
                    <a:gd name="connsiteX19" fmla="*/ 33423 w 35727"/>
                    <a:gd name="connsiteY19" fmla="*/ 10372 h 21897"/>
                    <a:gd name="connsiteX20" fmla="*/ 33423 w 35727"/>
                    <a:gd name="connsiteY20" fmla="*/ 10372 h 21897"/>
                    <a:gd name="connsiteX21" fmla="*/ 32271 w 35727"/>
                    <a:gd name="connsiteY21" fmla="*/ 10372 h 21897"/>
                    <a:gd name="connsiteX22" fmla="*/ 13830 w 35727"/>
                    <a:gd name="connsiteY22" fmla="*/ 0 h 21897"/>
                    <a:gd name="connsiteX23" fmla="*/ 13830 w 35727"/>
                    <a:gd name="connsiteY23" fmla="*/ 0 h 21897"/>
                    <a:gd name="connsiteX24" fmla="*/ 13830 w 35727"/>
                    <a:gd name="connsiteY24" fmla="*/ 0 h 21897"/>
                    <a:gd name="connsiteX25" fmla="*/ 13830 w 35727"/>
                    <a:gd name="connsiteY25" fmla="*/ 3457 h 21897"/>
                    <a:gd name="connsiteX26" fmla="*/ 12677 w 35727"/>
                    <a:gd name="connsiteY26" fmla="*/ 4610 h 21897"/>
                    <a:gd name="connsiteX27" fmla="*/ 0 w 35727"/>
                    <a:gd name="connsiteY27" fmla="*/ 11525 h 21897"/>
                    <a:gd name="connsiteX28" fmla="*/ 1152 w 35727"/>
                    <a:gd name="connsiteY28" fmla="*/ 11525 h 21897"/>
                    <a:gd name="connsiteX29" fmla="*/ 19593 w 35727"/>
                    <a:gd name="connsiteY29" fmla="*/ 21898 h 21897"/>
                    <a:gd name="connsiteX30" fmla="*/ 20745 w 35727"/>
                    <a:gd name="connsiteY30" fmla="*/ 21898 h 21897"/>
                    <a:gd name="connsiteX31" fmla="*/ 20745 w 35727"/>
                    <a:gd name="connsiteY31" fmla="*/ 21898 h 21897"/>
                    <a:gd name="connsiteX32" fmla="*/ 21898 w 35727"/>
                    <a:gd name="connsiteY32" fmla="*/ 21898 h 21897"/>
                    <a:gd name="connsiteX33" fmla="*/ 21898 w 35727"/>
                    <a:gd name="connsiteY33" fmla="*/ 21898 h 21897"/>
                    <a:gd name="connsiteX34" fmla="*/ 23051 w 35727"/>
                    <a:gd name="connsiteY34" fmla="*/ 21898 h 21897"/>
                    <a:gd name="connsiteX35" fmla="*/ 23051 w 35727"/>
                    <a:gd name="connsiteY35" fmla="*/ 21898 h 21897"/>
                    <a:gd name="connsiteX36" fmla="*/ 24203 w 35727"/>
                    <a:gd name="connsiteY36" fmla="*/ 21898 h 21897"/>
                    <a:gd name="connsiteX37" fmla="*/ 35728 w 35727"/>
                    <a:gd name="connsiteY37" fmla="*/ 13830 h 21897"/>
                    <a:gd name="connsiteX38" fmla="*/ 35728 w 35727"/>
                    <a:gd name="connsiteY38" fmla="*/ 13830 h 21897"/>
                    <a:gd name="connsiteX39" fmla="*/ 35728 w 35727"/>
                    <a:gd name="connsiteY39" fmla="*/ 13830 h 21897"/>
                    <a:gd name="connsiteX40" fmla="*/ 35728 w 35727"/>
                    <a:gd name="connsiteY40" fmla="*/ 13830 h 218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</a:cxnLst>
                  <a:rect l="l" t="t" r="r" b="b"/>
                  <a:pathLst>
                    <a:path w="35727" h="21897">
                      <a:moveTo>
                        <a:pt x="35728" y="13830"/>
                      </a:moveTo>
                      <a:cubicBezTo>
                        <a:pt x="35728" y="13830"/>
                        <a:pt x="35728" y="13830"/>
                        <a:pt x="35728" y="13830"/>
                      </a:cubicBezTo>
                      <a:lnTo>
                        <a:pt x="35728" y="13830"/>
                      </a:lnTo>
                      <a:lnTo>
                        <a:pt x="35728" y="9220"/>
                      </a:lnTo>
                      <a:lnTo>
                        <a:pt x="34576" y="10372"/>
                      </a:lnTo>
                      <a:cubicBezTo>
                        <a:pt x="34576" y="10372"/>
                        <a:pt x="34576" y="10372"/>
                        <a:pt x="33423" y="10372"/>
                      </a:cubicBezTo>
                      <a:cubicBezTo>
                        <a:pt x="33423" y="10372"/>
                        <a:pt x="33423" y="10372"/>
                        <a:pt x="33423" y="10372"/>
                      </a:cubicBezTo>
                      <a:cubicBezTo>
                        <a:pt x="33423" y="10372"/>
                        <a:pt x="33423" y="10372"/>
                        <a:pt x="33423" y="10372"/>
                      </a:cubicBezTo>
                      <a:lnTo>
                        <a:pt x="33423" y="10372"/>
                      </a:lnTo>
                      <a:cubicBezTo>
                        <a:pt x="33423" y="10372"/>
                        <a:pt x="33423" y="10372"/>
                        <a:pt x="33423" y="10372"/>
                      </a:cubicBezTo>
                      <a:cubicBezTo>
                        <a:pt x="33423" y="10372"/>
                        <a:pt x="33423" y="10372"/>
                        <a:pt x="33423" y="10372"/>
                      </a:cubicBezTo>
                      <a:cubicBezTo>
                        <a:pt x="33423" y="10372"/>
                        <a:pt x="33423" y="10372"/>
                        <a:pt x="33423" y="10372"/>
                      </a:cubicBezTo>
                      <a:cubicBezTo>
                        <a:pt x="33423" y="10372"/>
                        <a:pt x="33423" y="10372"/>
                        <a:pt x="33423" y="10372"/>
                      </a:cubicBezTo>
                      <a:cubicBezTo>
                        <a:pt x="33423" y="10372"/>
                        <a:pt x="33423" y="10372"/>
                        <a:pt x="33423" y="10372"/>
                      </a:cubicBezTo>
                      <a:lnTo>
                        <a:pt x="33423" y="10372"/>
                      </a:lnTo>
                      <a:cubicBezTo>
                        <a:pt x="33423" y="10372"/>
                        <a:pt x="33423" y="10372"/>
                        <a:pt x="33423" y="10372"/>
                      </a:cubicBezTo>
                      <a:cubicBezTo>
                        <a:pt x="33423" y="10372"/>
                        <a:pt x="33423" y="10372"/>
                        <a:pt x="33423" y="10372"/>
                      </a:cubicBezTo>
                      <a:cubicBezTo>
                        <a:pt x="33423" y="10372"/>
                        <a:pt x="33423" y="10372"/>
                        <a:pt x="33423" y="10372"/>
                      </a:cubicBezTo>
                      <a:cubicBezTo>
                        <a:pt x="33423" y="10372"/>
                        <a:pt x="33423" y="10372"/>
                        <a:pt x="33423" y="10372"/>
                      </a:cubicBezTo>
                      <a:cubicBezTo>
                        <a:pt x="33423" y="10372"/>
                        <a:pt x="33423" y="10372"/>
                        <a:pt x="33423" y="10372"/>
                      </a:cubicBezTo>
                      <a:cubicBezTo>
                        <a:pt x="33423" y="10372"/>
                        <a:pt x="33423" y="10372"/>
                        <a:pt x="33423" y="10372"/>
                      </a:cubicBezTo>
                      <a:cubicBezTo>
                        <a:pt x="33423" y="10372"/>
                        <a:pt x="32271" y="10372"/>
                        <a:pt x="32271" y="10372"/>
                      </a:cubicBezTo>
                      <a:lnTo>
                        <a:pt x="13830" y="0"/>
                      </a:lnTo>
                      <a:lnTo>
                        <a:pt x="13830" y="0"/>
                      </a:lnTo>
                      <a:cubicBezTo>
                        <a:pt x="13830" y="0"/>
                        <a:pt x="13830" y="0"/>
                        <a:pt x="13830" y="0"/>
                      </a:cubicBezTo>
                      <a:lnTo>
                        <a:pt x="13830" y="3457"/>
                      </a:lnTo>
                      <a:cubicBezTo>
                        <a:pt x="13830" y="3457"/>
                        <a:pt x="13830" y="4610"/>
                        <a:pt x="12677" y="4610"/>
                      </a:cubicBezTo>
                      <a:lnTo>
                        <a:pt x="0" y="11525"/>
                      </a:lnTo>
                      <a:cubicBezTo>
                        <a:pt x="0" y="11525"/>
                        <a:pt x="0" y="11525"/>
                        <a:pt x="1152" y="11525"/>
                      </a:cubicBezTo>
                      <a:lnTo>
                        <a:pt x="19593" y="21898"/>
                      </a:lnTo>
                      <a:cubicBezTo>
                        <a:pt x="19593" y="21898"/>
                        <a:pt x="20745" y="21898"/>
                        <a:pt x="20745" y="21898"/>
                      </a:cubicBezTo>
                      <a:cubicBezTo>
                        <a:pt x="20745" y="21898"/>
                        <a:pt x="20745" y="21898"/>
                        <a:pt x="20745" y="21898"/>
                      </a:cubicBezTo>
                      <a:cubicBezTo>
                        <a:pt x="20745" y="21898"/>
                        <a:pt x="21898" y="21898"/>
                        <a:pt x="21898" y="21898"/>
                      </a:cubicBezTo>
                      <a:lnTo>
                        <a:pt x="21898" y="21898"/>
                      </a:lnTo>
                      <a:cubicBezTo>
                        <a:pt x="21898" y="21898"/>
                        <a:pt x="23051" y="21898"/>
                        <a:pt x="23051" y="21898"/>
                      </a:cubicBezTo>
                      <a:cubicBezTo>
                        <a:pt x="23051" y="21898"/>
                        <a:pt x="23051" y="21898"/>
                        <a:pt x="23051" y="21898"/>
                      </a:cubicBezTo>
                      <a:cubicBezTo>
                        <a:pt x="23051" y="21898"/>
                        <a:pt x="24203" y="21898"/>
                        <a:pt x="24203" y="21898"/>
                      </a:cubicBezTo>
                      <a:lnTo>
                        <a:pt x="35728" y="13830"/>
                      </a:lnTo>
                      <a:cubicBezTo>
                        <a:pt x="35728" y="14983"/>
                        <a:pt x="35728" y="14983"/>
                        <a:pt x="35728" y="13830"/>
                      </a:cubicBezTo>
                      <a:cubicBezTo>
                        <a:pt x="35728" y="14983"/>
                        <a:pt x="35728" y="14983"/>
                        <a:pt x="35728" y="13830"/>
                      </a:cubicBezTo>
                      <a:cubicBezTo>
                        <a:pt x="35728" y="14983"/>
                        <a:pt x="35728" y="13830"/>
                        <a:pt x="35728" y="1383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11708459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013" name="Freeform: Shape 5012">
                  <a:extLst>
                    <a:ext uri="{FF2B5EF4-FFF2-40B4-BE49-F238E27FC236}">
                      <a16:creationId xmlns:a16="http://schemas.microsoft.com/office/drawing/2014/main" id="{2403CAF1-681B-5E6E-B66E-A3E58587260B}"/>
                    </a:ext>
                  </a:extLst>
                </p:cNvPr>
                <p:cNvSpPr/>
                <p:nvPr/>
              </p:nvSpPr>
              <p:spPr>
                <a:xfrm>
                  <a:off x="9602558" y="9221827"/>
                  <a:ext cx="34575" cy="23050"/>
                </a:xfrm>
                <a:custGeom>
                  <a:avLst/>
                  <a:gdLst>
                    <a:gd name="connsiteX0" fmla="*/ 34576 w 34575"/>
                    <a:gd name="connsiteY0" fmla="*/ 12678 h 23050"/>
                    <a:gd name="connsiteX1" fmla="*/ 34576 w 34575"/>
                    <a:gd name="connsiteY1" fmla="*/ 12678 h 23050"/>
                    <a:gd name="connsiteX2" fmla="*/ 34576 w 34575"/>
                    <a:gd name="connsiteY2" fmla="*/ 12678 h 23050"/>
                    <a:gd name="connsiteX3" fmla="*/ 34576 w 34575"/>
                    <a:gd name="connsiteY3" fmla="*/ 9221 h 23050"/>
                    <a:gd name="connsiteX4" fmla="*/ 33423 w 34575"/>
                    <a:gd name="connsiteY4" fmla="*/ 10373 h 23050"/>
                    <a:gd name="connsiteX5" fmla="*/ 33423 w 34575"/>
                    <a:gd name="connsiteY5" fmla="*/ 10373 h 23050"/>
                    <a:gd name="connsiteX6" fmla="*/ 33423 w 34575"/>
                    <a:gd name="connsiteY6" fmla="*/ 10373 h 23050"/>
                    <a:gd name="connsiteX7" fmla="*/ 33423 w 34575"/>
                    <a:gd name="connsiteY7" fmla="*/ 10373 h 23050"/>
                    <a:gd name="connsiteX8" fmla="*/ 33423 w 34575"/>
                    <a:gd name="connsiteY8" fmla="*/ 10373 h 23050"/>
                    <a:gd name="connsiteX9" fmla="*/ 33423 w 34575"/>
                    <a:gd name="connsiteY9" fmla="*/ 10373 h 23050"/>
                    <a:gd name="connsiteX10" fmla="*/ 33423 w 34575"/>
                    <a:gd name="connsiteY10" fmla="*/ 10373 h 23050"/>
                    <a:gd name="connsiteX11" fmla="*/ 33423 w 34575"/>
                    <a:gd name="connsiteY11" fmla="*/ 10373 h 23050"/>
                    <a:gd name="connsiteX12" fmla="*/ 33423 w 34575"/>
                    <a:gd name="connsiteY12" fmla="*/ 10373 h 23050"/>
                    <a:gd name="connsiteX13" fmla="*/ 33423 w 34575"/>
                    <a:gd name="connsiteY13" fmla="*/ 10373 h 23050"/>
                    <a:gd name="connsiteX14" fmla="*/ 33423 w 34575"/>
                    <a:gd name="connsiteY14" fmla="*/ 10373 h 23050"/>
                    <a:gd name="connsiteX15" fmla="*/ 33423 w 34575"/>
                    <a:gd name="connsiteY15" fmla="*/ 10373 h 23050"/>
                    <a:gd name="connsiteX16" fmla="*/ 33423 w 34575"/>
                    <a:gd name="connsiteY16" fmla="*/ 10373 h 23050"/>
                    <a:gd name="connsiteX17" fmla="*/ 33423 w 34575"/>
                    <a:gd name="connsiteY17" fmla="*/ 10373 h 23050"/>
                    <a:gd name="connsiteX18" fmla="*/ 33423 w 34575"/>
                    <a:gd name="connsiteY18" fmla="*/ 10373 h 23050"/>
                    <a:gd name="connsiteX19" fmla="*/ 33423 w 34575"/>
                    <a:gd name="connsiteY19" fmla="*/ 10373 h 23050"/>
                    <a:gd name="connsiteX20" fmla="*/ 33423 w 34575"/>
                    <a:gd name="connsiteY20" fmla="*/ 10373 h 23050"/>
                    <a:gd name="connsiteX21" fmla="*/ 32271 w 34575"/>
                    <a:gd name="connsiteY21" fmla="*/ 10373 h 23050"/>
                    <a:gd name="connsiteX22" fmla="*/ 13830 w 34575"/>
                    <a:gd name="connsiteY22" fmla="*/ 0 h 23050"/>
                    <a:gd name="connsiteX23" fmla="*/ 13830 w 34575"/>
                    <a:gd name="connsiteY23" fmla="*/ 0 h 23050"/>
                    <a:gd name="connsiteX24" fmla="*/ 13830 w 34575"/>
                    <a:gd name="connsiteY24" fmla="*/ 0 h 23050"/>
                    <a:gd name="connsiteX25" fmla="*/ 13830 w 34575"/>
                    <a:gd name="connsiteY25" fmla="*/ 3458 h 23050"/>
                    <a:gd name="connsiteX26" fmla="*/ 12678 w 34575"/>
                    <a:gd name="connsiteY26" fmla="*/ 4610 h 23050"/>
                    <a:gd name="connsiteX27" fmla="*/ 0 w 34575"/>
                    <a:gd name="connsiteY27" fmla="*/ 11525 h 23050"/>
                    <a:gd name="connsiteX28" fmla="*/ 1153 w 34575"/>
                    <a:gd name="connsiteY28" fmla="*/ 12678 h 23050"/>
                    <a:gd name="connsiteX29" fmla="*/ 19593 w 34575"/>
                    <a:gd name="connsiteY29" fmla="*/ 23051 h 23050"/>
                    <a:gd name="connsiteX30" fmla="*/ 20745 w 34575"/>
                    <a:gd name="connsiteY30" fmla="*/ 23051 h 23050"/>
                    <a:gd name="connsiteX31" fmla="*/ 20745 w 34575"/>
                    <a:gd name="connsiteY31" fmla="*/ 23051 h 23050"/>
                    <a:gd name="connsiteX32" fmla="*/ 21898 w 34575"/>
                    <a:gd name="connsiteY32" fmla="*/ 23051 h 23050"/>
                    <a:gd name="connsiteX33" fmla="*/ 21898 w 34575"/>
                    <a:gd name="connsiteY33" fmla="*/ 23051 h 23050"/>
                    <a:gd name="connsiteX34" fmla="*/ 23051 w 34575"/>
                    <a:gd name="connsiteY34" fmla="*/ 23051 h 23050"/>
                    <a:gd name="connsiteX35" fmla="*/ 23051 w 34575"/>
                    <a:gd name="connsiteY35" fmla="*/ 23051 h 23050"/>
                    <a:gd name="connsiteX36" fmla="*/ 24203 w 34575"/>
                    <a:gd name="connsiteY36" fmla="*/ 23051 h 23050"/>
                    <a:gd name="connsiteX37" fmla="*/ 34576 w 34575"/>
                    <a:gd name="connsiteY37" fmla="*/ 12678 h 23050"/>
                    <a:gd name="connsiteX38" fmla="*/ 34576 w 34575"/>
                    <a:gd name="connsiteY38" fmla="*/ 12678 h 23050"/>
                    <a:gd name="connsiteX39" fmla="*/ 34576 w 34575"/>
                    <a:gd name="connsiteY39" fmla="*/ 12678 h 23050"/>
                    <a:gd name="connsiteX40" fmla="*/ 34576 w 34575"/>
                    <a:gd name="connsiteY40" fmla="*/ 12678 h 23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</a:cxnLst>
                  <a:rect l="l" t="t" r="r" b="b"/>
                  <a:pathLst>
                    <a:path w="34575" h="23050">
                      <a:moveTo>
                        <a:pt x="34576" y="12678"/>
                      </a:moveTo>
                      <a:cubicBezTo>
                        <a:pt x="34576" y="12678"/>
                        <a:pt x="34576" y="12678"/>
                        <a:pt x="34576" y="12678"/>
                      </a:cubicBezTo>
                      <a:lnTo>
                        <a:pt x="34576" y="12678"/>
                      </a:lnTo>
                      <a:lnTo>
                        <a:pt x="34576" y="9221"/>
                      </a:lnTo>
                      <a:lnTo>
                        <a:pt x="33423" y="10373"/>
                      </a:lnTo>
                      <a:cubicBezTo>
                        <a:pt x="33423" y="10373"/>
                        <a:pt x="33423" y="10373"/>
                        <a:pt x="33423" y="10373"/>
                      </a:cubicBezTo>
                      <a:cubicBezTo>
                        <a:pt x="33423" y="10373"/>
                        <a:pt x="33423" y="10373"/>
                        <a:pt x="33423" y="10373"/>
                      </a:cubicBezTo>
                      <a:cubicBezTo>
                        <a:pt x="33423" y="10373"/>
                        <a:pt x="33423" y="10373"/>
                        <a:pt x="33423" y="10373"/>
                      </a:cubicBezTo>
                      <a:lnTo>
                        <a:pt x="33423" y="10373"/>
                      </a:lnTo>
                      <a:cubicBezTo>
                        <a:pt x="33423" y="10373"/>
                        <a:pt x="33423" y="10373"/>
                        <a:pt x="33423" y="10373"/>
                      </a:cubicBezTo>
                      <a:cubicBezTo>
                        <a:pt x="33423" y="10373"/>
                        <a:pt x="33423" y="10373"/>
                        <a:pt x="33423" y="10373"/>
                      </a:cubicBezTo>
                      <a:cubicBezTo>
                        <a:pt x="33423" y="10373"/>
                        <a:pt x="33423" y="10373"/>
                        <a:pt x="33423" y="10373"/>
                      </a:cubicBezTo>
                      <a:cubicBezTo>
                        <a:pt x="33423" y="10373"/>
                        <a:pt x="33423" y="10373"/>
                        <a:pt x="33423" y="10373"/>
                      </a:cubicBezTo>
                      <a:lnTo>
                        <a:pt x="33423" y="10373"/>
                      </a:lnTo>
                      <a:lnTo>
                        <a:pt x="33423" y="10373"/>
                      </a:lnTo>
                      <a:lnTo>
                        <a:pt x="33423" y="10373"/>
                      </a:lnTo>
                      <a:cubicBezTo>
                        <a:pt x="33423" y="10373"/>
                        <a:pt x="33423" y="10373"/>
                        <a:pt x="33423" y="10373"/>
                      </a:cubicBezTo>
                      <a:cubicBezTo>
                        <a:pt x="33423" y="10373"/>
                        <a:pt x="33423" y="10373"/>
                        <a:pt x="33423" y="10373"/>
                      </a:cubicBezTo>
                      <a:cubicBezTo>
                        <a:pt x="33423" y="10373"/>
                        <a:pt x="33423" y="10373"/>
                        <a:pt x="33423" y="10373"/>
                      </a:cubicBezTo>
                      <a:cubicBezTo>
                        <a:pt x="33423" y="10373"/>
                        <a:pt x="33423" y="10373"/>
                        <a:pt x="33423" y="10373"/>
                      </a:cubicBezTo>
                      <a:cubicBezTo>
                        <a:pt x="33423" y="10373"/>
                        <a:pt x="33423" y="10373"/>
                        <a:pt x="33423" y="10373"/>
                      </a:cubicBezTo>
                      <a:cubicBezTo>
                        <a:pt x="33423" y="10373"/>
                        <a:pt x="33423" y="10373"/>
                        <a:pt x="32271" y="10373"/>
                      </a:cubicBezTo>
                      <a:lnTo>
                        <a:pt x="13830" y="0"/>
                      </a:lnTo>
                      <a:cubicBezTo>
                        <a:pt x="13830" y="0"/>
                        <a:pt x="13830" y="0"/>
                        <a:pt x="13830" y="0"/>
                      </a:cubicBezTo>
                      <a:cubicBezTo>
                        <a:pt x="13830" y="0"/>
                        <a:pt x="13830" y="0"/>
                        <a:pt x="13830" y="0"/>
                      </a:cubicBezTo>
                      <a:lnTo>
                        <a:pt x="13830" y="3458"/>
                      </a:lnTo>
                      <a:cubicBezTo>
                        <a:pt x="13830" y="3458"/>
                        <a:pt x="13830" y="4610"/>
                        <a:pt x="12678" y="4610"/>
                      </a:cubicBezTo>
                      <a:lnTo>
                        <a:pt x="0" y="11525"/>
                      </a:lnTo>
                      <a:cubicBezTo>
                        <a:pt x="0" y="11525"/>
                        <a:pt x="0" y="11525"/>
                        <a:pt x="1153" y="12678"/>
                      </a:cubicBezTo>
                      <a:lnTo>
                        <a:pt x="19593" y="23051"/>
                      </a:lnTo>
                      <a:cubicBezTo>
                        <a:pt x="19593" y="23051"/>
                        <a:pt x="20745" y="23051"/>
                        <a:pt x="20745" y="23051"/>
                      </a:cubicBezTo>
                      <a:cubicBezTo>
                        <a:pt x="20745" y="23051"/>
                        <a:pt x="20745" y="23051"/>
                        <a:pt x="20745" y="23051"/>
                      </a:cubicBezTo>
                      <a:cubicBezTo>
                        <a:pt x="20745" y="23051"/>
                        <a:pt x="21898" y="23051"/>
                        <a:pt x="21898" y="23051"/>
                      </a:cubicBezTo>
                      <a:lnTo>
                        <a:pt x="21898" y="23051"/>
                      </a:lnTo>
                      <a:cubicBezTo>
                        <a:pt x="21898" y="23051"/>
                        <a:pt x="23051" y="23051"/>
                        <a:pt x="23051" y="23051"/>
                      </a:cubicBezTo>
                      <a:lnTo>
                        <a:pt x="23051" y="23051"/>
                      </a:lnTo>
                      <a:cubicBezTo>
                        <a:pt x="23051" y="23051"/>
                        <a:pt x="24203" y="23051"/>
                        <a:pt x="24203" y="23051"/>
                      </a:cubicBezTo>
                      <a:lnTo>
                        <a:pt x="34576" y="12678"/>
                      </a:lnTo>
                      <a:cubicBezTo>
                        <a:pt x="34576" y="13830"/>
                        <a:pt x="34576" y="13830"/>
                        <a:pt x="34576" y="12678"/>
                      </a:cubicBezTo>
                      <a:cubicBezTo>
                        <a:pt x="34576" y="12678"/>
                        <a:pt x="34576" y="12678"/>
                        <a:pt x="34576" y="12678"/>
                      </a:cubicBezTo>
                      <a:cubicBezTo>
                        <a:pt x="34576" y="12678"/>
                        <a:pt x="34576" y="12678"/>
                        <a:pt x="34576" y="12678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11708461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014" name="Freeform: Shape 5013">
                  <a:extLst>
                    <a:ext uri="{FF2B5EF4-FFF2-40B4-BE49-F238E27FC236}">
                      <a16:creationId xmlns:a16="http://schemas.microsoft.com/office/drawing/2014/main" id="{13302BC7-5DA6-40B9-A0B2-76F69350DF24}"/>
                    </a:ext>
                  </a:extLst>
                </p:cNvPr>
                <p:cNvSpPr/>
                <p:nvPr/>
              </p:nvSpPr>
              <p:spPr>
                <a:xfrm>
                  <a:off x="9629066" y="9235658"/>
                  <a:ext cx="34575" cy="23050"/>
                </a:xfrm>
                <a:custGeom>
                  <a:avLst/>
                  <a:gdLst>
                    <a:gd name="connsiteX0" fmla="*/ 34576 w 34575"/>
                    <a:gd name="connsiteY0" fmla="*/ 13830 h 23050"/>
                    <a:gd name="connsiteX1" fmla="*/ 34576 w 34575"/>
                    <a:gd name="connsiteY1" fmla="*/ 13830 h 23050"/>
                    <a:gd name="connsiteX2" fmla="*/ 34576 w 34575"/>
                    <a:gd name="connsiteY2" fmla="*/ 13830 h 23050"/>
                    <a:gd name="connsiteX3" fmla="*/ 34576 w 34575"/>
                    <a:gd name="connsiteY3" fmla="*/ 9220 h 23050"/>
                    <a:gd name="connsiteX4" fmla="*/ 33423 w 34575"/>
                    <a:gd name="connsiteY4" fmla="*/ 10373 h 23050"/>
                    <a:gd name="connsiteX5" fmla="*/ 33423 w 34575"/>
                    <a:gd name="connsiteY5" fmla="*/ 10373 h 23050"/>
                    <a:gd name="connsiteX6" fmla="*/ 33423 w 34575"/>
                    <a:gd name="connsiteY6" fmla="*/ 10373 h 23050"/>
                    <a:gd name="connsiteX7" fmla="*/ 33423 w 34575"/>
                    <a:gd name="connsiteY7" fmla="*/ 10373 h 23050"/>
                    <a:gd name="connsiteX8" fmla="*/ 33423 w 34575"/>
                    <a:gd name="connsiteY8" fmla="*/ 10373 h 23050"/>
                    <a:gd name="connsiteX9" fmla="*/ 33423 w 34575"/>
                    <a:gd name="connsiteY9" fmla="*/ 10373 h 23050"/>
                    <a:gd name="connsiteX10" fmla="*/ 33423 w 34575"/>
                    <a:gd name="connsiteY10" fmla="*/ 10373 h 23050"/>
                    <a:gd name="connsiteX11" fmla="*/ 33423 w 34575"/>
                    <a:gd name="connsiteY11" fmla="*/ 10373 h 23050"/>
                    <a:gd name="connsiteX12" fmla="*/ 33423 w 34575"/>
                    <a:gd name="connsiteY12" fmla="*/ 10373 h 23050"/>
                    <a:gd name="connsiteX13" fmla="*/ 33423 w 34575"/>
                    <a:gd name="connsiteY13" fmla="*/ 10373 h 23050"/>
                    <a:gd name="connsiteX14" fmla="*/ 33423 w 34575"/>
                    <a:gd name="connsiteY14" fmla="*/ 10373 h 23050"/>
                    <a:gd name="connsiteX15" fmla="*/ 33423 w 34575"/>
                    <a:gd name="connsiteY15" fmla="*/ 10373 h 23050"/>
                    <a:gd name="connsiteX16" fmla="*/ 33423 w 34575"/>
                    <a:gd name="connsiteY16" fmla="*/ 10373 h 23050"/>
                    <a:gd name="connsiteX17" fmla="*/ 33423 w 34575"/>
                    <a:gd name="connsiteY17" fmla="*/ 10373 h 23050"/>
                    <a:gd name="connsiteX18" fmla="*/ 33423 w 34575"/>
                    <a:gd name="connsiteY18" fmla="*/ 10373 h 23050"/>
                    <a:gd name="connsiteX19" fmla="*/ 33423 w 34575"/>
                    <a:gd name="connsiteY19" fmla="*/ 10373 h 23050"/>
                    <a:gd name="connsiteX20" fmla="*/ 33423 w 34575"/>
                    <a:gd name="connsiteY20" fmla="*/ 10373 h 23050"/>
                    <a:gd name="connsiteX21" fmla="*/ 32271 w 34575"/>
                    <a:gd name="connsiteY21" fmla="*/ 10373 h 23050"/>
                    <a:gd name="connsiteX22" fmla="*/ 13830 w 34575"/>
                    <a:gd name="connsiteY22" fmla="*/ 0 h 23050"/>
                    <a:gd name="connsiteX23" fmla="*/ 13830 w 34575"/>
                    <a:gd name="connsiteY23" fmla="*/ 0 h 23050"/>
                    <a:gd name="connsiteX24" fmla="*/ 13830 w 34575"/>
                    <a:gd name="connsiteY24" fmla="*/ 0 h 23050"/>
                    <a:gd name="connsiteX25" fmla="*/ 13830 w 34575"/>
                    <a:gd name="connsiteY25" fmla="*/ 3457 h 23050"/>
                    <a:gd name="connsiteX26" fmla="*/ 12678 w 34575"/>
                    <a:gd name="connsiteY26" fmla="*/ 4610 h 23050"/>
                    <a:gd name="connsiteX27" fmla="*/ 0 w 34575"/>
                    <a:gd name="connsiteY27" fmla="*/ 11525 h 23050"/>
                    <a:gd name="connsiteX28" fmla="*/ 1153 w 34575"/>
                    <a:gd name="connsiteY28" fmla="*/ 12678 h 23050"/>
                    <a:gd name="connsiteX29" fmla="*/ 19593 w 34575"/>
                    <a:gd name="connsiteY29" fmla="*/ 23051 h 23050"/>
                    <a:gd name="connsiteX30" fmla="*/ 20746 w 34575"/>
                    <a:gd name="connsiteY30" fmla="*/ 23051 h 23050"/>
                    <a:gd name="connsiteX31" fmla="*/ 20746 w 34575"/>
                    <a:gd name="connsiteY31" fmla="*/ 23051 h 23050"/>
                    <a:gd name="connsiteX32" fmla="*/ 21898 w 34575"/>
                    <a:gd name="connsiteY32" fmla="*/ 23051 h 23050"/>
                    <a:gd name="connsiteX33" fmla="*/ 21898 w 34575"/>
                    <a:gd name="connsiteY33" fmla="*/ 23051 h 23050"/>
                    <a:gd name="connsiteX34" fmla="*/ 23051 w 34575"/>
                    <a:gd name="connsiteY34" fmla="*/ 23051 h 23050"/>
                    <a:gd name="connsiteX35" fmla="*/ 23051 w 34575"/>
                    <a:gd name="connsiteY35" fmla="*/ 23051 h 23050"/>
                    <a:gd name="connsiteX36" fmla="*/ 24203 w 34575"/>
                    <a:gd name="connsiteY36" fmla="*/ 23051 h 23050"/>
                    <a:gd name="connsiteX37" fmla="*/ 34576 w 34575"/>
                    <a:gd name="connsiteY37" fmla="*/ 13830 h 23050"/>
                    <a:gd name="connsiteX38" fmla="*/ 34576 w 34575"/>
                    <a:gd name="connsiteY38" fmla="*/ 13830 h 23050"/>
                    <a:gd name="connsiteX39" fmla="*/ 34576 w 34575"/>
                    <a:gd name="connsiteY39" fmla="*/ 13830 h 23050"/>
                    <a:gd name="connsiteX40" fmla="*/ 34576 w 34575"/>
                    <a:gd name="connsiteY40" fmla="*/ 13830 h 23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</a:cxnLst>
                  <a:rect l="l" t="t" r="r" b="b"/>
                  <a:pathLst>
                    <a:path w="34575" h="23050">
                      <a:moveTo>
                        <a:pt x="34576" y="13830"/>
                      </a:moveTo>
                      <a:cubicBezTo>
                        <a:pt x="34576" y="13830"/>
                        <a:pt x="34576" y="13830"/>
                        <a:pt x="34576" y="13830"/>
                      </a:cubicBezTo>
                      <a:lnTo>
                        <a:pt x="34576" y="13830"/>
                      </a:lnTo>
                      <a:lnTo>
                        <a:pt x="34576" y="9220"/>
                      </a:lnTo>
                      <a:lnTo>
                        <a:pt x="33423" y="10373"/>
                      </a:lnTo>
                      <a:cubicBezTo>
                        <a:pt x="33423" y="10373"/>
                        <a:pt x="33423" y="10373"/>
                        <a:pt x="33423" y="10373"/>
                      </a:cubicBezTo>
                      <a:cubicBezTo>
                        <a:pt x="33423" y="10373"/>
                        <a:pt x="33423" y="10373"/>
                        <a:pt x="33423" y="10373"/>
                      </a:cubicBezTo>
                      <a:cubicBezTo>
                        <a:pt x="33423" y="10373"/>
                        <a:pt x="33423" y="10373"/>
                        <a:pt x="33423" y="10373"/>
                      </a:cubicBezTo>
                      <a:lnTo>
                        <a:pt x="33423" y="10373"/>
                      </a:lnTo>
                      <a:cubicBezTo>
                        <a:pt x="33423" y="10373"/>
                        <a:pt x="33423" y="10373"/>
                        <a:pt x="33423" y="10373"/>
                      </a:cubicBezTo>
                      <a:cubicBezTo>
                        <a:pt x="33423" y="10373"/>
                        <a:pt x="33423" y="10373"/>
                        <a:pt x="33423" y="10373"/>
                      </a:cubicBezTo>
                      <a:cubicBezTo>
                        <a:pt x="33423" y="10373"/>
                        <a:pt x="33423" y="10373"/>
                        <a:pt x="33423" y="10373"/>
                      </a:cubicBezTo>
                      <a:cubicBezTo>
                        <a:pt x="33423" y="10373"/>
                        <a:pt x="33423" y="10373"/>
                        <a:pt x="33423" y="10373"/>
                      </a:cubicBezTo>
                      <a:cubicBezTo>
                        <a:pt x="33423" y="10373"/>
                        <a:pt x="33423" y="10373"/>
                        <a:pt x="33423" y="10373"/>
                      </a:cubicBezTo>
                      <a:cubicBezTo>
                        <a:pt x="33423" y="10373"/>
                        <a:pt x="33423" y="10373"/>
                        <a:pt x="33423" y="10373"/>
                      </a:cubicBezTo>
                      <a:cubicBezTo>
                        <a:pt x="33423" y="10373"/>
                        <a:pt x="33423" y="10373"/>
                        <a:pt x="33423" y="10373"/>
                      </a:cubicBezTo>
                      <a:cubicBezTo>
                        <a:pt x="33423" y="10373"/>
                        <a:pt x="33423" y="10373"/>
                        <a:pt x="33423" y="10373"/>
                      </a:cubicBezTo>
                      <a:cubicBezTo>
                        <a:pt x="33423" y="10373"/>
                        <a:pt x="33423" y="10373"/>
                        <a:pt x="33423" y="10373"/>
                      </a:cubicBezTo>
                      <a:cubicBezTo>
                        <a:pt x="33423" y="10373"/>
                        <a:pt x="33423" y="10373"/>
                        <a:pt x="33423" y="10373"/>
                      </a:cubicBezTo>
                      <a:cubicBezTo>
                        <a:pt x="33423" y="10373"/>
                        <a:pt x="33423" y="10373"/>
                        <a:pt x="33423" y="10373"/>
                      </a:cubicBezTo>
                      <a:cubicBezTo>
                        <a:pt x="33423" y="10373"/>
                        <a:pt x="33423" y="10373"/>
                        <a:pt x="33423" y="10373"/>
                      </a:cubicBezTo>
                      <a:cubicBezTo>
                        <a:pt x="33423" y="10373"/>
                        <a:pt x="33423" y="10373"/>
                        <a:pt x="32271" y="10373"/>
                      </a:cubicBezTo>
                      <a:lnTo>
                        <a:pt x="13830" y="0"/>
                      </a:lnTo>
                      <a:lnTo>
                        <a:pt x="13830" y="0"/>
                      </a:lnTo>
                      <a:cubicBezTo>
                        <a:pt x="13830" y="0"/>
                        <a:pt x="13830" y="0"/>
                        <a:pt x="13830" y="0"/>
                      </a:cubicBezTo>
                      <a:lnTo>
                        <a:pt x="13830" y="3457"/>
                      </a:lnTo>
                      <a:cubicBezTo>
                        <a:pt x="13830" y="3457"/>
                        <a:pt x="13830" y="4610"/>
                        <a:pt x="12678" y="4610"/>
                      </a:cubicBezTo>
                      <a:lnTo>
                        <a:pt x="0" y="11525"/>
                      </a:lnTo>
                      <a:cubicBezTo>
                        <a:pt x="0" y="11525"/>
                        <a:pt x="0" y="11525"/>
                        <a:pt x="1153" y="12678"/>
                      </a:cubicBezTo>
                      <a:lnTo>
                        <a:pt x="19593" y="23051"/>
                      </a:lnTo>
                      <a:cubicBezTo>
                        <a:pt x="19593" y="23051"/>
                        <a:pt x="20746" y="23051"/>
                        <a:pt x="20746" y="23051"/>
                      </a:cubicBezTo>
                      <a:cubicBezTo>
                        <a:pt x="20746" y="23051"/>
                        <a:pt x="20746" y="23051"/>
                        <a:pt x="20746" y="23051"/>
                      </a:cubicBezTo>
                      <a:cubicBezTo>
                        <a:pt x="20746" y="23051"/>
                        <a:pt x="21898" y="23051"/>
                        <a:pt x="21898" y="23051"/>
                      </a:cubicBezTo>
                      <a:lnTo>
                        <a:pt x="21898" y="23051"/>
                      </a:lnTo>
                      <a:cubicBezTo>
                        <a:pt x="21898" y="23051"/>
                        <a:pt x="23051" y="23051"/>
                        <a:pt x="23051" y="23051"/>
                      </a:cubicBezTo>
                      <a:lnTo>
                        <a:pt x="23051" y="23051"/>
                      </a:lnTo>
                      <a:cubicBezTo>
                        <a:pt x="23051" y="23051"/>
                        <a:pt x="24203" y="23051"/>
                        <a:pt x="24203" y="23051"/>
                      </a:cubicBezTo>
                      <a:lnTo>
                        <a:pt x="34576" y="13830"/>
                      </a:lnTo>
                      <a:cubicBezTo>
                        <a:pt x="34576" y="14983"/>
                        <a:pt x="34576" y="13830"/>
                        <a:pt x="34576" y="13830"/>
                      </a:cubicBezTo>
                      <a:cubicBezTo>
                        <a:pt x="34576" y="13830"/>
                        <a:pt x="34576" y="13830"/>
                        <a:pt x="34576" y="13830"/>
                      </a:cubicBezTo>
                      <a:cubicBezTo>
                        <a:pt x="34576" y="13830"/>
                        <a:pt x="34576" y="13830"/>
                        <a:pt x="34576" y="1383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11708459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015" name="Freeform: Shape 5014">
                  <a:extLst>
                    <a:ext uri="{FF2B5EF4-FFF2-40B4-BE49-F238E27FC236}">
                      <a16:creationId xmlns:a16="http://schemas.microsoft.com/office/drawing/2014/main" id="{D95315BC-C2B1-86C4-DF25-978EEC93A68F}"/>
                    </a:ext>
                  </a:extLst>
                </p:cNvPr>
                <p:cNvSpPr/>
                <p:nvPr/>
              </p:nvSpPr>
              <p:spPr>
                <a:xfrm>
                  <a:off x="9655574" y="9251793"/>
                  <a:ext cx="34575" cy="23050"/>
                </a:xfrm>
                <a:custGeom>
                  <a:avLst/>
                  <a:gdLst>
                    <a:gd name="connsiteX0" fmla="*/ 34576 w 34575"/>
                    <a:gd name="connsiteY0" fmla="*/ 12677 h 23050"/>
                    <a:gd name="connsiteX1" fmla="*/ 34576 w 34575"/>
                    <a:gd name="connsiteY1" fmla="*/ 12677 h 23050"/>
                    <a:gd name="connsiteX2" fmla="*/ 34576 w 34575"/>
                    <a:gd name="connsiteY2" fmla="*/ 12677 h 23050"/>
                    <a:gd name="connsiteX3" fmla="*/ 34576 w 34575"/>
                    <a:gd name="connsiteY3" fmla="*/ 9220 h 23050"/>
                    <a:gd name="connsiteX4" fmla="*/ 33423 w 34575"/>
                    <a:gd name="connsiteY4" fmla="*/ 10372 h 23050"/>
                    <a:gd name="connsiteX5" fmla="*/ 33423 w 34575"/>
                    <a:gd name="connsiteY5" fmla="*/ 10372 h 23050"/>
                    <a:gd name="connsiteX6" fmla="*/ 33423 w 34575"/>
                    <a:gd name="connsiteY6" fmla="*/ 10372 h 23050"/>
                    <a:gd name="connsiteX7" fmla="*/ 33423 w 34575"/>
                    <a:gd name="connsiteY7" fmla="*/ 10372 h 23050"/>
                    <a:gd name="connsiteX8" fmla="*/ 33423 w 34575"/>
                    <a:gd name="connsiteY8" fmla="*/ 10372 h 23050"/>
                    <a:gd name="connsiteX9" fmla="*/ 33423 w 34575"/>
                    <a:gd name="connsiteY9" fmla="*/ 10372 h 23050"/>
                    <a:gd name="connsiteX10" fmla="*/ 33423 w 34575"/>
                    <a:gd name="connsiteY10" fmla="*/ 10372 h 23050"/>
                    <a:gd name="connsiteX11" fmla="*/ 33423 w 34575"/>
                    <a:gd name="connsiteY11" fmla="*/ 10372 h 23050"/>
                    <a:gd name="connsiteX12" fmla="*/ 33423 w 34575"/>
                    <a:gd name="connsiteY12" fmla="*/ 10372 h 23050"/>
                    <a:gd name="connsiteX13" fmla="*/ 33423 w 34575"/>
                    <a:gd name="connsiteY13" fmla="*/ 10372 h 23050"/>
                    <a:gd name="connsiteX14" fmla="*/ 33423 w 34575"/>
                    <a:gd name="connsiteY14" fmla="*/ 10372 h 23050"/>
                    <a:gd name="connsiteX15" fmla="*/ 33423 w 34575"/>
                    <a:gd name="connsiteY15" fmla="*/ 10372 h 23050"/>
                    <a:gd name="connsiteX16" fmla="*/ 33423 w 34575"/>
                    <a:gd name="connsiteY16" fmla="*/ 10372 h 23050"/>
                    <a:gd name="connsiteX17" fmla="*/ 33423 w 34575"/>
                    <a:gd name="connsiteY17" fmla="*/ 10372 h 23050"/>
                    <a:gd name="connsiteX18" fmla="*/ 33423 w 34575"/>
                    <a:gd name="connsiteY18" fmla="*/ 10372 h 23050"/>
                    <a:gd name="connsiteX19" fmla="*/ 33423 w 34575"/>
                    <a:gd name="connsiteY19" fmla="*/ 10372 h 23050"/>
                    <a:gd name="connsiteX20" fmla="*/ 33423 w 34575"/>
                    <a:gd name="connsiteY20" fmla="*/ 10372 h 23050"/>
                    <a:gd name="connsiteX21" fmla="*/ 32271 w 34575"/>
                    <a:gd name="connsiteY21" fmla="*/ 10372 h 23050"/>
                    <a:gd name="connsiteX22" fmla="*/ 13830 w 34575"/>
                    <a:gd name="connsiteY22" fmla="*/ 0 h 23050"/>
                    <a:gd name="connsiteX23" fmla="*/ 13830 w 34575"/>
                    <a:gd name="connsiteY23" fmla="*/ 0 h 23050"/>
                    <a:gd name="connsiteX24" fmla="*/ 13830 w 34575"/>
                    <a:gd name="connsiteY24" fmla="*/ 0 h 23050"/>
                    <a:gd name="connsiteX25" fmla="*/ 13830 w 34575"/>
                    <a:gd name="connsiteY25" fmla="*/ 3457 h 23050"/>
                    <a:gd name="connsiteX26" fmla="*/ 12677 w 34575"/>
                    <a:gd name="connsiteY26" fmla="*/ 4610 h 23050"/>
                    <a:gd name="connsiteX27" fmla="*/ 0 w 34575"/>
                    <a:gd name="connsiteY27" fmla="*/ 11525 h 23050"/>
                    <a:gd name="connsiteX28" fmla="*/ 1152 w 34575"/>
                    <a:gd name="connsiteY28" fmla="*/ 12677 h 23050"/>
                    <a:gd name="connsiteX29" fmla="*/ 19593 w 34575"/>
                    <a:gd name="connsiteY29" fmla="*/ 23051 h 23050"/>
                    <a:gd name="connsiteX30" fmla="*/ 20745 w 34575"/>
                    <a:gd name="connsiteY30" fmla="*/ 23051 h 23050"/>
                    <a:gd name="connsiteX31" fmla="*/ 20745 w 34575"/>
                    <a:gd name="connsiteY31" fmla="*/ 23051 h 23050"/>
                    <a:gd name="connsiteX32" fmla="*/ 21898 w 34575"/>
                    <a:gd name="connsiteY32" fmla="*/ 23051 h 23050"/>
                    <a:gd name="connsiteX33" fmla="*/ 21898 w 34575"/>
                    <a:gd name="connsiteY33" fmla="*/ 23051 h 23050"/>
                    <a:gd name="connsiteX34" fmla="*/ 23051 w 34575"/>
                    <a:gd name="connsiteY34" fmla="*/ 23051 h 23050"/>
                    <a:gd name="connsiteX35" fmla="*/ 23051 w 34575"/>
                    <a:gd name="connsiteY35" fmla="*/ 23051 h 23050"/>
                    <a:gd name="connsiteX36" fmla="*/ 24203 w 34575"/>
                    <a:gd name="connsiteY36" fmla="*/ 23051 h 23050"/>
                    <a:gd name="connsiteX37" fmla="*/ 34576 w 34575"/>
                    <a:gd name="connsiteY37" fmla="*/ 12677 h 23050"/>
                    <a:gd name="connsiteX38" fmla="*/ 34576 w 34575"/>
                    <a:gd name="connsiteY38" fmla="*/ 12677 h 23050"/>
                    <a:gd name="connsiteX39" fmla="*/ 34576 w 34575"/>
                    <a:gd name="connsiteY39" fmla="*/ 12677 h 23050"/>
                    <a:gd name="connsiteX40" fmla="*/ 34576 w 34575"/>
                    <a:gd name="connsiteY40" fmla="*/ 12677 h 23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</a:cxnLst>
                  <a:rect l="l" t="t" r="r" b="b"/>
                  <a:pathLst>
                    <a:path w="34575" h="23050">
                      <a:moveTo>
                        <a:pt x="34576" y="12677"/>
                      </a:moveTo>
                      <a:cubicBezTo>
                        <a:pt x="34576" y="12677"/>
                        <a:pt x="34576" y="11525"/>
                        <a:pt x="34576" y="12677"/>
                      </a:cubicBezTo>
                      <a:lnTo>
                        <a:pt x="34576" y="12677"/>
                      </a:lnTo>
                      <a:lnTo>
                        <a:pt x="34576" y="9220"/>
                      </a:lnTo>
                      <a:lnTo>
                        <a:pt x="33423" y="10372"/>
                      </a:lnTo>
                      <a:cubicBezTo>
                        <a:pt x="33423" y="10372"/>
                        <a:pt x="33423" y="10372"/>
                        <a:pt x="33423" y="10372"/>
                      </a:cubicBezTo>
                      <a:cubicBezTo>
                        <a:pt x="33423" y="10372"/>
                        <a:pt x="33423" y="10372"/>
                        <a:pt x="33423" y="10372"/>
                      </a:cubicBezTo>
                      <a:cubicBezTo>
                        <a:pt x="33423" y="10372"/>
                        <a:pt x="33423" y="10372"/>
                        <a:pt x="33423" y="10372"/>
                      </a:cubicBezTo>
                      <a:cubicBezTo>
                        <a:pt x="33423" y="10372"/>
                        <a:pt x="33423" y="10372"/>
                        <a:pt x="33423" y="10372"/>
                      </a:cubicBezTo>
                      <a:cubicBezTo>
                        <a:pt x="33423" y="10372"/>
                        <a:pt x="33423" y="10372"/>
                        <a:pt x="33423" y="10372"/>
                      </a:cubicBezTo>
                      <a:cubicBezTo>
                        <a:pt x="33423" y="10372"/>
                        <a:pt x="33423" y="10372"/>
                        <a:pt x="33423" y="10372"/>
                      </a:cubicBezTo>
                      <a:cubicBezTo>
                        <a:pt x="33423" y="10372"/>
                        <a:pt x="33423" y="10372"/>
                        <a:pt x="33423" y="10372"/>
                      </a:cubicBezTo>
                      <a:cubicBezTo>
                        <a:pt x="33423" y="10372"/>
                        <a:pt x="33423" y="10372"/>
                        <a:pt x="33423" y="10372"/>
                      </a:cubicBezTo>
                      <a:lnTo>
                        <a:pt x="33423" y="10372"/>
                      </a:lnTo>
                      <a:lnTo>
                        <a:pt x="33423" y="10372"/>
                      </a:lnTo>
                      <a:cubicBezTo>
                        <a:pt x="33423" y="10372"/>
                        <a:pt x="33423" y="10372"/>
                        <a:pt x="33423" y="10372"/>
                      </a:cubicBezTo>
                      <a:cubicBezTo>
                        <a:pt x="33423" y="10372"/>
                        <a:pt x="33423" y="10372"/>
                        <a:pt x="33423" y="10372"/>
                      </a:cubicBezTo>
                      <a:cubicBezTo>
                        <a:pt x="33423" y="10372"/>
                        <a:pt x="33423" y="10372"/>
                        <a:pt x="33423" y="10372"/>
                      </a:cubicBezTo>
                      <a:cubicBezTo>
                        <a:pt x="33423" y="10372"/>
                        <a:pt x="33423" y="10372"/>
                        <a:pt x="33423" y="10372"/>
                      </a:cubicBezTo>
                      <a:cubicBezTo>
                        <a:pt x="33423" y="10372"/>
                        <a:pt x="33423" y="10372"/>
                        <a:pt x="33423" y="10372"/>
                      </a:cubicBezTo>
                      <a:cubicBezTo>
                        <a:pt x="33423" y="10372"/>
                        <a:pt x="33423" y="10372"/>
                        <a:pt x="33423" y="10372"/>
                      </a:cubicBezTo>
                      <a:cubicBezTo>
                        <a:pt x="33423" y="10372"/>
                        <a:pt x="32271" y="10372"/>
                        <a:pt x="32271" y="10372"/>
                      </a:cubicBezTo>
                      <a:lnTo>
                        <a:pt x="13830" y="0"/>
                      </a:lnTo>
                      <a:lnTo>
                        <a:pt x="13830" y="0"/>
                      </a:lnTo>
                      <a:cubicBezTo>
                        <a:pt x="13830" y="0"/>
                        <a:pt x="13830" y="0"/>
                        <a:pt x="13830" y="0"/>
                      </a:cubicBezTo>
                      <a:lnTo>
                        <a:pt x="13830" y="3457"/>
                      </a:lnTo>
                      <a:cubicBezTo>
                        <a:pt x="13830" y="3457"/>
                        <a:pt x="13830" y="4610"/>
                        <a:pt x="12677" y="4610"/>
                      </a:cubicBezTo>
                      <a:lnTo>
                        <a:pt x="0" y="11525"/>
                      </a:lnTo>
                      <a:cubicBezTo>
                        <a:pt x="0" y="11525"/>
                        <a:pt x="0" y="11525"/>
                        <a:pt x="1152" y="12677"/>
                      </a:cubicBezTo>
                      <a:lnTo>
                        <a:pt x="19593" y="23051"/>
                      </a:lnTo>
                      <a:cubicBezTo>
                        <a:pt x="19593" y="23051"/>
                        <a:pt x="20745" y="23051"/>
                        <a:pt x="20745" y="23051"/>
                      </a:cubicBezTo>
                      <a:cubicBezTo>
                        <a:pt x="20745" y="23051"/>
                        <a:pt x="20745" y="23051"/>
                        <a:pt x="20745" y="23051"/>
                      </a:cubicBezTo>
                      <a:cubicBezTo>
                        <a:pt x="20745" y="23051"/>
                        <a:pt x="21898" y="23051"/>
                        <a:pt x="21898" y="23051"/>
                      </a:cubicBezTo>
                      <a:lnTo>
                        <a:pt x="21898" y="23051"/>
                      </a:lnTo>
                      <a:cubicBezTo>
                        <a:pt x="21898" y="23051"/>
                        <a:pt x="23051" y="23051"/>
                        <a:pt x="23051" y="23051"/>
                      </a:cubicBezTo>
                      <a:lnTo>
                        <a:pt x="23051" y="23051"/>
                      </a:lnTo>
                      <a:cubicBezTo>
                        <a:pt x="23051" y="23051"/>
                        <a:pt x="24203" y="23051"/>
                        <a:pt x="24203" y="23051"/>
                      </a:cubicBezTo>
                      <a:lnTo>
                        <a:pt x="34576" y="12677"/>
                      </a:lnTo>
                      <a:cubicBezTo>
                        <a:pt x="33423" y="12677"/>
                        <a:pt x="34576" y="12677"/>
                        <a:pt x="34576" y="12677"/>
                      </a:cubicBezTo>
                      <a:cubicBezTo>
                        <a:pt x="34576" y="12677"/>
                        <a:pt x="34576" y="12677"/>
                        <a:pt x="34576" y="12677"/>
                      </a:cubicBezTo>
                      <a:cubicBezTo>
                        <a:pt x="34576" y="12677"/>
                        <a:pt x="34576" y="12677"/>
                        <a:pt x="34576" y="1267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11708458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016" name="Freeform: Shape 5015">
                  <a:extLst>
                    <a:ext uri="{FF2B5EF4-FFF2-40B4-BE49-F238E27FC236}">
                      <a16:creationId xmlns:a16="http://schemas.microsoft.com/office/drawing/2014/main" id="{41650E0F-776C-4A4C-453F-1A703246C9D7}"/>
                    </a:ext>
                  </a:extLst>
                </p:cNvPr>
                <p:cNvSpPr/>
                <p:nvPr/>
              </p:nvSpPr>
              <p:spPr>
                <a:xfrm>
                  <a:off x="9667099" y="9234505"/>
                  <a:ext cx="39185" cy="21897"/>
                </a:xfrm>
                <a:custGeom>
                  <a:avLst/>
                  <a:gdLst>
                    <a:gd name="connsiteX0" fmla="*/ 27661 w 39185"/>
                    <a:gd name="connsiteY0" fmla="*/ 9220 h 21897"/>
                    <a:gd name="connsiteX1" fmla="*/ 27661 w 39185"/>
                    <a:gd name="connsiteY1" fmla="*/ 9220 h 21897"/>
                    <a:gd name="connsiteX2" fmla="*/ 27661 w 39185"/>
                    <a:gd name="connsiteY2" fmla="*/ 9220 h 21897"/>
                    <a:gd name="connsiteX3" fmla="*/ 27661 w 39185"/>
                    <a:gd name="connsiteY3" fmla="*/ 9220 h 21897"/>
                    <a:gd name="connsiteX4" fmla="*/ 27661 w 39185"/>
                    <a:gd name="connsiteY4" fmla="*/ 9220 h 21897"/>
                    <a:gd name="connsiteX5" fmla="*/ 27661 w 39185"/>
                    <a:gd name="connsiteY5" fmla="*/ 9220 h 21897"/>
                    <a:gd name="connsiteX6" fmla="*/ 27661 w 39185"/>
                    <a:gd name="connsiteY6" fmla="*/ 9220 h 21897"/>
                    <a:gd name="connsiteX7" fmla="*/ 26508 w 39185"/>
                    <a:gd name="connsiteY7" fmla="*/ 8068 h 21897"/>
                    <a:gd name="connsiteX8" fmla="*/ 26508 w 39185"/>
                    <a:gd name="connsiteY8" fmla="*/ 8068 h 21897"/>
                    <a:gd name="connsiteX9" fmla="*/ 26508 w 39185"/>
                    <a:gd name="connsiteY9" fmla="*/ 8068 h 21897"/>
                    <a:gd name="connsiteX10" fmla="*/ 26508 w 39185"/>
                    <a:gd name="connsiteY10" fmla="*/ 4610 h 21897"/>
                    <a:gd name="connsiteX11" fmla="*/ 25355 w 39185"/>
                    <a:gd name="connsiteY11" fmla="*/ 5763 h 21897"/>
                    <a:gd name="connsiteX12" fmla="*/ 25355 w 39185"/>
                    <a:gd name="connsiteY12" fmla="*/ 5763 h 21897"/>
                    <a:gd name="connsiteX13" fmla="*/ 25355 w 39185"/>
                    <a:gd name="connsiteY13" fmla="*/ 5763 h 21897"/>
                    <a:gd name="connsiteX14" fmla="*/ 25355 w 39185"/>
                    <a:gd name="connsiteY14" fmla="*/ 5763 h 21897"/>
                    <a:gd name="connsiteX15" fmla="*/ 25355 w 39185"/>
                    <a:gd name="connsiteY15" fmla="*/ 5763 h 21897"/>
                    <a:gd name="connsiteX16" fmla="*/ 25355 w 39185"/>
                    <a:gd name="connsiteY16" fmla="*/ 5763 h 21897"/>
                    <a:gd name="connsiteX17" fmla="*/ 25355 w 39185"/>
                    <a:gd name="connsiteY17" fmla="*/ 5763 h 21897"/>
                    <a:gd name="connsiteX18" fmla="*/ 25355 w 39185"/>
                    <a:gd name="connsiteY18" fmla="*/ 5763 h 21897"/>
                    <a:gd name="connsiteX19" fmla="*/ 25355 w 39185"/>
                    <a:gd name="connsiteY19" fmla="*/ 5763 h 21897"/>
                    <a:gd name="connsiteX20" fmla="*/ 25355 w 39185"/>
                    <a:gd name="connsiteY20" fmla="*/ 5763 h 21897"/>
                    <a:gd name="connsiteX21" fmla="*/ 25355 w 39185"/>
                    <a:gd name="connsiteY21" fmla="*/ 5763 h 21897"/>
                    <a:gd name="connsiteX22" fmla="*/ 25355 w 39185"/>
                    <a:gd name="connsiteY22" fmla="*/ 5763 h 21897"/>
                    <a:gd name="connsiteX23" fmla="*/ 25355 w 39185"/>
                    <a:gd name="connsiteY23" fmla="*/ 5763 h 21897"/>
                    <a:gd name="connsiteX24" fmla="*/ 24203 w 39185"/>
                    <a:gd name="connsiteY24" fmla="*/ 5763 h 21897"/>
                    <a:gd name="connsiteX25" fmla="*/ 24203 w 39185"/>
                    <a:gd name="connsiteY25" fmla="*/ 5763 h 21897"/>
                    <a:gd name="connsiteX26" fmla="*/ 24203 w 39185"/>
                    <a:gd name="connsiteY26" fmla="*/ 5763 h 21897"/>
                    <a:gd name="connsiteX27" fmla="*/ 24203 w 39185"/>
                    <a:gd name="connsiteY27" fmla="*/ 5763 h 21897"/>
                    <a:gd name="connsiteX28" fmla="*/ 23051 w 39185"/>
                    <a:gd name="connsiteY28" fmla="*/ 5763 h 21897"/>
                    <a:gd name="connsiteX29" fmla="*/ 13830 w 39185"/>
                    <a:gd name="connsiteY29" fmla="*/ 0 h 21897"/>
                    <a:gd name="connsiteX30" fmla="*/ 13830 w 39185"/>
                    <a:gd name="connsiteY30" fmla="*/ 3457 h 21897"/>
                    <a:gd name="connsiteX31" fmla="*/ 12677 w 39185"/>
                    <a:gd name="connsiteY31" fmla="*/ 4610 h 21897"/>
                    <a:gd name="connsiteX32" fmla="*/ 0 w 39185"/>
                    <a:gd name="connsiteY32" fmla="*/ 11525 h 21897"/>
                    <a:gd name="connsiteX33" fmla="*/ 1152 w 39185"/>
                    <a:gd name="connsiteY33" fmla="*/ 11525 h 21897"/>
                    <a:gd name="connsiteX34" fmla="*/ 19593 w 39185"/>
                    <a:gd name="connsiteY34" fmla="*/ 21898 h 21897"/>
                    <a:gd name="connsiteX35" fmla="*/ 20745 w 39185"/>
                    <a:gd name="connsiteY35" fmla="*/ 21898 h 21897"/>
                    <a:gd name="connsiteX36" fmla="*/ 20745 w 39185"/>
                    <a:gd name="connsiteY36" fmla="*/ 21898 h 21897"/>
                    <a:gd name="connsiteX37" fmla="*/ 21898 w 39185"/>
                    <a:gd name="connsiteY37" fmla="*/ 21898 h 21897"/>
                    <a:gd name="connsiteX38" fmla="*/ 21898 w 39185"/>
                    <a:gd name="connsiteY38" fmla="*/ 21898 h 21897"/>
                    <a:gd name="connsiteX39" fmla="*/ 23051 w 39185"/>
                    <a:gd name="connsiteY39" fmla="*/ 21898 h 21897"/>
                    <a:gd name="connsiteX40" fmla="*/ 23051 w 39185"/>
                    <a:gd name="connsiteY40" fmla="*/ 21898 h 21897"/>
                    <a:gd name="connsiteX41" fmla="*/ 24203 w 39185"/>
                    <a:gd name="connsiteY41" fmla="*/ 21898 h 21897"/>
                    <a:gd name="connsiteX42" fmla="*/ 39186 w 39185"/>
                    <a:gd name="connsiteY42" fmla="*/ 13830 h 21897"/>
                    <a:gd name="connsiteX43" fmla="*/ 39186 w 39185"/>
                    <a:gd name="connsiteY43" fmla="*/ 13830 h 21897"/>
                    <a:gd name="connsiteX44" fmla="*/ 27661 w 39185"/>
                    <a:gd name="connsiteY44" fmla="*/ 9220 h 21897"/>
                    <a:gd name="connsiteX45" fmla="*/ 27661 w 39185"/>
                    <a:gd name="connsiteY45" fmla="*/ 9220 h 218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</a:cxnLst>
                  <a:rect l="l" t="t" r="r" b="b"/>
                  <a:pathLst>
                    <a:path w="39185" h="21897">
                      <a:moveTo>
                        <a:pt x="27661" y="9220"/>
                      </a:moveTo>
                      <a:cubicBezTo>
                        <a:pt x="27661" y="8068"/>
                        <a:pt x="27661" y="8068"/>
                        <a:pt x="27661" y="9220"/>
                      </a:cubicBezTo>
                      <a:cubicBezTo>
                        <a:pt x="27661" y="8068"/>
                        <a:pt x="27661" y="8068"/>
                        <a:pt x="27661" y="9220"/>
                      </a:cubicBezTo>
                      <a:cubicBezTo>
                        <a:pt x="27661" y="8068"/>
                        <a:pt x="27661" y="8068"/>
                        <a:pt x="27661" y="9220"/>
                      </a:cubicBezTo>
                      <a:cubicBezTo>
                        <a:pt x="27661" y="8068"/>
                        <a:pt x="27661" y="8068"/>
                        <a:pt x="27661" y="9220"/>
                      </a:cubicBezTo>
                      <a:cubicBezTo>
                        <a:pt x="27661" y="8068"/>
                        <a:pt x="27661" y="8068"/>
                        <a:pt x="27661" y="9220"/>
                      </a:cubicBezTo>
                      <a:cubicBezTo>
                        <a:pt x="27661" y="8068"/>
                        <a:pt x="27661" y="8068"/>
                        <a:pt x="27661" y="9220"/>
                      </a:cubicBezTo>
                      <a:cubicBezTo>
                        <a:pt x="26508" y="8068"/>
                        <a:pt x="26508" y="8068"/>
                        <a:pt x="26508" y="8068"/>
                      </a:cubicBezTo>
                      <a:cubicBezTo>
                        <a:pt x="26508" y="8068"/>
                        <a:pt x="26508" y="8068"/>
                        <a:pt x="26508" y="8068"/>
                      </a:cubicBezTo>
                      <a:lnTo>
                        <a:pt x="26508" y="8068"/>
                      </a:lnTo>
                      <a:lnTo>
                        <a:pt x="26508" y="4610"/>
                      </a:lnTo>
                      <a:lnTo>
                        <a:pt x="25355" y="5763"/>
                      </a:lnTo>
                      <a:cubicBezTo>
                        <a:pt x="25355" y="5763"/>
                        <a:pt x="25355" y="5763"/>
                        <a:pt x="25355" y="5763"/>
                      </a:cubicBezTo>
                      <a:cubicBezTo>
                        <a:pt x="25355" y="5763"/>
                        <a:pt x="25355" y="5763"/>
                        <a:pt x="25355" y="5763"/>
                      </a:cubicBezTo>
                      <a:cubicBezTo>
                        <a:pt x="25355" y="5763"/>
                        <a:pt x="25355" y="5763"/>
                        <a:pt x="25355" y="5763"/>
                      </a:cubicBezTo>
                      <a:lnTo>
                        <a:pt x="25355" y="5763"/>
                      </a:lnTo>
                      <a:cubicBezTo>
                        <a:pt x="25355" y="5763"/>
                        <a:pt x="25355" y="5763"/>
                        <a:pt x="25355" y="5763"/>
                      </a:cubicBezTo>
                      <a:cubicBezTo>
                        <a:pt x="25355" y="5763"/>
                        <a:pt x="25355" y="5763"/>
                        <a:pt x="25355" y="5763"/>
                      </a:cubicBezTo>
                      <a:cubicBezTo>
                        <a:pt x="25355" y="5763"/>
                        <a:pt x="25355" y="5763"/>
                        <a:pt x="25355" y="5763"/>
                      </a:cubicBezTo>
                      <a:cubicBezTo>
                        <a:pt x="25355" y="5763"/>
                        <a:pt x="25355" y="5763"/>
                        <a:pt x="25355" y="5763"/>
                      </a:cubicBezTo>
                      <a:cubicBezTo>
                        <a:pt x="25355" y="5763"/>
                        <a:pt x="25355" y="5763"/>
                        <a:pt x="25355" y="5763"/>
                      </a:cubicBezTo>
                      <a:lnTo>
                        <a:pt x="25355" y="5763"/>
                      </a:lnTo>
                      <a:cubicBezTo>
                        <a:pt x="25355" y="5763"/>
                        <a:pt x="25355" y="5763"/>
                        <a:pt x="25355" y="5763"/>
                      </a:cubicBezTo>
                      <a:cubicBezTo>
                        <a:pt x="25355" y="5763"/>
                        <a:pt x="25355" y="5763"/>
                        <a:pt x="25355" y="5763"/>
                      </a:cubicBezTo>
                      <a:cubicBezTo>
                        <a:pt x="25355" y="5763"/>
                        <a:pt x="25355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3051" y="5763"/>
                      </a:cubicBezTo>
                      <a:lnTo>
                        <a:pt x="13830" y="0"/>
                      </a:lnTo>
                      <a:lnTo>
                        <a:pt x="13830" y="3457"/>
                      </a:lnTo>
                      <a:cubicBezTo>
                        <a:pt x="13830" y="3457"/>
                        <a:pt x="13830" y="4610"/>
                        <a:pt x="12677" y="4610"/>
                      </a:cubicBezTo>
                      <a:lnTo>
                        <a:pt x="0" y="11525"/>
                      </a:lnTo>
                      <a:cubicBezTo>
                        <a:pt x="0" y="11525"/>
                        <a:pt x="0" y="11525"/>
                        <a:pt x="1152" y="11525"/>
                      </a:cubicBezTo>
                      <a:lnTo>
                        <a:pt x="19593" y="21898"/>
                      </a:lnTo>
                      <a:cubicBezTo>
                        <a:pt x="19593" y="21898"/>
                        <a:pt x="20745" y="21898"/>
                        <a:pt x="20745" y="21898"/>
                      </a:cubicBezTo>
                      <a:cubicBezTo>
                        <a:pt x="20745" y="21898"/>
                        <a:pt x="20745" y="21898"/>
                        <a:pt x="20745" y="21898"/>
                      </a:cubicBezTo>
                      <a:cubicBezTo>
                        <a:pt x="20745" y="21898"/>
                        <a:pt x="21898" y="21898"/>
                        <a:pt x="21898" y="21898"/>
                      </a:cubicBezTo>
                      <a:lnTo>
                        <a:pt x="21898" y="21898"/>
                      </a:lnTo>
                      <a:cubicBezTo>
                        <a:pt x="21898" y="21898"/>
                        <a:pt x="23051" y="21898"/>
                        <a:pt x="23051" y="21898"/>
                      </a:cubicBezTo>
                      <a:cubicBezTo>
                        <a:pt x="23051" y="21898"/>
                        <a:pt x="23051" y="21898"/>
                        <a:pt x="23051" y="21898"/>
                      </a:cubicBezTo>
                      <a:cubicBezTo>
                        <a:pt x="23051" y="21898"/>
                        <a:pt x="24203" y="21898"/>
                        <a:pt x="24203" y="21898"/>
                      </a:cubicBezTo>
                      <a:lnTo>
                        <a:pt x="39186" y="13830"/>
                      </a:lnTo>
                      <a:cubicBezTo>
                        <a:pt x="39186" y="13830"/>
                        <a:pt x="39186" y="13830"/>
                        <a:pt x="39186" y="13830"/>
                      </a:cubicBezTo>
                      <a:lnTo>
                        <a:pt x="27661" y="9220"/>
                      </a:lnTo>
                      <a:lnTo>
                        <a:pt x="27661" y="922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11708460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017" name="Freeform: Shape 5016">
                  <a:extLst>
                    <a:ext uri="{FF2B5EF4-FFF2-40B4-BE49-F238E27FC236}">
                      <a16:creationId xmlns:a16="http://schemas.microsoft.com/office/drawing/2014/main" id="{49FF7A7A-EFA7-7386-05A4-6D9E3C3623F8}"/>
                    </a:ext>
                  </a:extLst>
                </p:cNvPr>
                <p:cNvSpPr/>
                <p:nvPr/>
              </p:nvSpPr>
              <p:spPr>
                <a:xfrm>
                  <a:off x="9642896" y="9219523"/>
                  <a:ext cx="39185" cy="21897"/>
                </a:xfrm>
                <a:custGeom>
                  <a:avLst/>
                  <a:gdLst>
                    <a:gd name="connsiteX0" fmla="*/ 26508 w 39185"/>
                    <a:gd name="connsiteY0" fmla="*/ 9220 h 21897"/>
                    <a:gd name="connsiteX1" fmla="*/ 26508 w 39185"/>
                    <a:gd name="connsiteY1" fmla="*/ 9220 h 21897"/>
                    <a:gd name="connsiteX2" fmla="*/ 26508 w 39185"/>
                    <a:gd name="connsiteY2" fmla="*/ 9220 h 21897"/>
                    <a:gd name="connsiteX3" fmla="*/ 26508 w 39185"/>
                    <a:gd name="connsiteY3" fmla="*/ 9220 h 21897"/>
                    <a:gd name="connsiteX4" fmla="*/ 26508 w 39185"/>
                    <a:gd name="connsiteY4" fmla="*/ 9220 h 21897"/>
                    <a:gd name="connsiteX5" fmla="*/ 26508 w 39185"/>
                    <a:gd name="connsiteY5" fmla="*/ 9220 h 21897"/>
                    <a:gd name="connsiteX6" fmla="*/ 26508 w 39185"/>
                    <a:gd name="connsiteY6" fmla="*/ 9220 h 21897"/>
                    <a:gd name="connsiteX7" fmla="*/ 25355 w 39185"/>
                    <a:gd name="connsiteY7" fmla="*/ 8067 h 21897"/>
                    <a:gd name="connsiteX8" fmla="*/ 25355 w 39185"/>
                    <a:gd name="connsiteY8" fmla="*/ 8067 h 21897"/>
                    <a:gd name="connsiteX9" fmla="*/ 25355 w 39185"/>
                    <a:gd name="connsiteY9" fmla="*/ 8067 h 21897"/>
                    <a:gd name="connsiteX10" fmla="*/ 25355 w 39185"/>
                    <a:gd name="connsiteY10" fmla="*/ 4610 h 21897"/>
                    <a:gd name="connsiteX11" fmla="*/ 24203 w 39185"/>
                    <a:gd name="connsiteY11" fmla="*/ 5763 h 21897"/>
                    <a:gd name="connsiteX12" fmla="*/ 24203 w 39185"/>
                    <a:gd name="connsiteY12" fmla="*/ 5763 h 21897"/>
                    <a:gd name="connsiteX13" fmla="*/ 24203 w 39185"/>
                    <a:gd name="connsiteY13" fmla="*/ 5763 h 21897"/>
                    <a:gd name="connsiteX14" fmla="*/ 24203 w 39185"/>
                    <a:gd name="connsiteY14" fmla="*/ 5763 h 21897"/>
                    <a:gd name="connsiteX15" fmla="*/ 24203 w 39185"/>
                    <a:gd name="connsiteY15" fmla="*/ 5763 h 21897"/>
                    <a:gd name="connsiteX16" fmla="*/ 24203 w 39185"/>
                    <a:gd name="connsiteY16" fmla="*/ 5763 h 21897"/>
                    <a:gd name="connsiteX17" fmla="*/ 24203 w 39185"/>
                    <a:gd name="connsiteY17" fmla="*/ 5763 h 21897"/>
                    <a:gd name="connsiteX18" fmla="*/ 24203 w 39185"/>
                    <a:gd name="connsiteY18" fmla="*/ 5763 h 21897"/>
                    <a:gd name="connsiteX19" fmla="*/ 24203 w 39185"/>
                    <a:gd name="connsiteY19" fmla="*/ 5763 h 21897"/>
                    <a:gd name="connsiteX20" fmla="*/ 24203 w 39185"/>
                    <a:gd name="connsiteY20" fmla="*/ 5763 h 21897"/>
                    <a:gd name="connsiteX21" fmla="*/ 24203 w 39185"/>
                    <a:gd name="connsiteY21" fmla="*/ 5763 h 21897"/>
                    <a:gd name="connsiteX22" fmla="*/ 24203 w 39185"/>
                    <a:gd name="connsiteY22" fmla="*/ 5763 h 21897"/>
                    <a:gd name="connsiteX23" fmla="*/ 24203 w 39185"/>
                    <a:gd name="connsiteY23" fmla="*/ 5763 h 21897"/>
                    <a:gd name="connsiteX24" fmla="*/ 24203 w 39185"/>
                    <a:gd name="connsiteY24" fmla="*/ 5763 h 21897"/>
                    <a:gd name="connsiteX25" fmla="*/ 24203 w 39185"/>
                    <a:gd name="connsiteY25" fmla="*/ 5763 h 21897"/>
                    <a:gd name="connsiteX26" fmla="*/ 24203 w 39185"/>
                    <a:gd name="connsiteY26" fmla="*/ 5763 h 21897"/>
                    <a:gd name="connsiteX27" fmla="*/ 24203 w 39185"/>
                    <a:gd name="connsiteY27" fmla="*/ 5763 h 21897"/>
                    <a:gd name="connsiteX28" fmla="*/ 23051 w 39185"/>
                    <a:gd name="connsiteY28" fmla="*/ 5763 h 21897"/>
                    <a:gd name="connsiteX29" fmla="*/ 13830 w 39185"/>
                    <a:gd name="connsiteY29" fmla="*/ 0 h 21897"/>
                    <a:gd name="connsiteX30" fmla="*/ 13830 w 39185"/>
                    <a:gd name="connsiteY30" fmla="*/ 3457 h 21897"/>
                    <a:gd name="connsiteX31" fmla="*/ 12678 w 39185"/>
                    <a:gd name="connsiteY31" fmla="*/ 4610 h 21897"/>
                    <a:gd name="connsiteX32" fmla="*/ 0 w 39185"/>
                    <a:gd name="connsiteY32" fmla="*/ 11525 h 21897"/>
                    <a:gd name="connsiteX33" fmla="*/ 1153 w 39185"/>
                    <a:gd name="connsiteY33" fmla="*/ 11525 h 21897"/>
                    <a:gd name="connsiteX34" fmla="*/ 19593 w 39185"/>
                    <a:gd name="connsiteY34" fmla="*/ 21898 h 21897"/>
                    <a:gd name="connsiteX35" fmla="*/ 20745 w 39185"/>
                    <a:gd name="connsiteY35" fmla="*/ 21898 h 21897"/>
                    <a:gd name="connsiteX36" fmla="*/ 20745 w 39185"/>
                    <a:gd name="connsiteY36" fmla="*/ 21898 h 21897"/>
                    <a:gd name="connsiteX37" fmla="*/ 21898 w 39185"/>
                    <a:gd name="connsiteY37" fmla="*/ 21898 h 21897"/>
                    <a:gd name="connsiteX38" fmla="*/ 21898 w 39185"/>
                    <a:gd name="connsiteY38" fmla="*/ 21898 h 21897"/>
                    <a:gd name="connsiteX39" fmla="*/ 23051 w 39185"/>
                    <a:gd name="connsiteY39" fmla="*/ 21898 h 21897"/>
                    <a:gd name="connsiteX40" fmla="*/ 23051 w 39185"/>
                    <a:gd name="connsiteY40" fmla="*/ 21898 h 21897"/>
                    <a:gd name="connsiteX41" fmla="*/ 24203 w 39185"/>
                    <a:gd name="connsiteY41" fmla="*/ 21898 h 21897"/>
                    <a:gd name="connsiteX42" fmla="*/ 39186 w 39185"/>
                    <a:gd name="connsiteY42" fmla="*/ 13830 h 21897"/>
                    <a:gd name="connsiteX43" fmla="*/ 39186 w 39185"/>
                    <a:gd name="connsiteY43" fmla="*/ 13830 h 21897"/>
                    <a:gd name="connsiteX44" fmla="*/ 26508 w 39185"/>
                    <a:gd name="connsiteY44" fmla="*/ 9220 h 21897"/>
                    <a:gd name="connsiteX45" fmla="*/ 26508 w 39185"/>
                    <a:gd name="connsiteY45" fmla="*/ 9220 h 218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</a:cxnLst>
                  <a:rect l="l" t="t" r="r" b="b"/>
                  <a:pathLst>
                    <a:path w="39185" h="21897">
                      <a:moveTo>
                        <a:pt x="26508" y="9220"/>
                      </a:moveTo>
                      <a:cubicBezTo>
                        <a:pt x="25355" y="9220"/>
                        <a:pt x="25355" y="9220"/>
                        <a:pt x="26508" y="9220"/>
                      </a:cubicBezTo>
                      <a:cubicBezTo>
                        <a:pt x="25355" y="9220"/>
                        <a:pt x="25355" y="8067"/>
                        <a:pt x="26508" y="9220"/>
                      </a:cubicBezTo>
                      <a:cubicBezTo>
                        <a:pt x="25355" y="8067"/>
                        <a:pt x="25355" y="8067"/>
                        <a:pt x="26508" y="9220"/>
                      </a:cubicBezTo>
                      <a:lnTo>
                        <a:pt x="26508" y="9220"/>
                      </a:lnTo>
                      <a:cubicBezTo>
                        <a:pt x="25355" y="8067"/>
                        <a:pt x="25355" y="8067"/>
                        <a:pt x="26508" y="9220"/>
                      </a:cubicBezTo>
                      <a:cubicBezTo>
                        <a:pt x="25355" y="8067"/>
                        <a:pt x="25355" y="8067"/>
                        <a:pt x="26508" y="9220"/>
                      </a:cubicBezTo>
                      <a:cubicBezTo>
                        <a:pt x="25355" y="8067"/>
                        <a:pt x="25355" y="8067"/>
                        <a:pt x="25355" y="8067"/>
                      </a:cubicBezTo>
                      <a:cubicBezTo>
                        <a:pt x="25355" y="8067"/>
                        <a:pt x="25355" y="8067"/>
                        <a:pt x="25355" y="8067"/>
                      </a:cubicBezTo>
                      <a:lnTo>
                        <a:pt x="25355" y="8067"/>
                      </a:lnTo>
                      <a:lnTo>
                        <a:pt x="25355" y="4610"/>
                      </a:lnTo>
                      <a:lnTo>
                        <a:pt x="24203" y="5763"/>
                      </a:ln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lnTo>
                        <a:pt x="24203" y="5763"/>
                      </a:ln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lnTo>
                        <a:pt x="24203" y="5763"/>
                      </a:lnTo>
                      <a:lnTo>
                        <a:pt x="24203" y="5763"/>
                      </a:ln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3051" y="5763"/>
                        <a:pt x="23051" y="5763"/>
                      </a:cubicBezTo>
                      <a:lnTo>
                        <a:pt x="13830" y="0"/>
                      </a:lnTo>
                      <a:lnTo>
                        <a:pt x="13830" y="3457"/>
                      </a:lnTo>
                      <a:cubicBezTo>
                        <a:pt x="13830" y="3457"/>
                        <a:pt x="13830" y="4610"/>
                        <a:pt x="12678" y="4610"/>
                      </a:cubicBezTo>
                      <a:lnTo>
                        <a:pt x="0" y="11525"/>
                      </a:lnTo>
                      <a:cubicBezTo>
                        <a:pt x="0" y="11525"/>
                        <a:pt x="0" y="11525"/>
                        <a:pt x="1153" y="11525"/>
                      </a:cubicBezTo>
                      <a:lnTo>
                        <a:pt x="19593" y="21898"/>
                      </a:lnTo>
                      <a:cubicBezTo>
                        <a:pt x="19593" y="21898"/>
                        <a:pt x="20745" y="21898"/>
                        <a:pt x="20745" y="21898"/>
                      </a:cubicBezTo>
                      <a:cubicBezTo>
                        <a:pt x="20745" y="21898"/>
                        <a:pt x="20745" y="21898"/>
                        <a:pt x="20745" y="21898"/>
                      </a:cubicBezTo>
                      <a:cubicBezTo>
                        <a:pt x="20745" y="21898"/>
                        <a:pt x="21898" y="21898"/>
                        <a:pt x="21898" y="21898"/>
                      </a:cubicBezTo>
                      <a:lnTo>
                        <a:pt x="21898" y="21898"/>
                      </a:lnTo>
                      <a:cubicBezTo>
                        <a:pt x="21898" y="21898"/>
                        <a:pt x="23051" y="21898"/>
                        <a:pt x="23051" y="21898"/>
                      </a:cubicBezTo>
                      <a:lnTo>
                        <a:pt x="23051" y="21898"/>
                      </a:lnTo>
                      <a:cubicBezTo>
                        <a:pt x="23051" y="21898"/>
                        <a:pt x="24203" y="21898"/>
                        <a:pt x="24203" y="21898"/>
                      </a:cubicBezTo>
                      <a:lnTo>
                        <a:pt x="39186" y="13830"/>
                      </a:lnTo>
                      <a:cubicBezTo>
                        <a:pt x="39186" y="13830"/>
                        <a:pt x="39186" y="13830"/>
                        <a:pt x="39186" y="13830"/>
                      </a:cubicBezTo>
                      <a:lnTo>
                        <a:pt x="26508" y="9220"/>
                      </a:lnTo>
                      <a:lnTo>
                        <a:pt x="26508" y="922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11708455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018" name="Freeform: Shape 5017">
                  <a:extLst>
                    <a:ext uri="{FF2B5EF4-FFF2-40B4-BE49-F238E27FC236}">
                      <a16:creationId xmlns:a16="http://schemas.microsoft.com/office/drawing/2014/main" id="{F5D6B780-0633-5129-32AC-FB748515E7C7}"/>
                    </a:ext>
                  </a:extLst>
                </p:cNvPr>
                <p:cNvSpPr/>
                <p:nvPr/>
              </p:nvSpPr>
              <p:spPr>
                <a:xfrm>
                  <a:off x="9616388" y="9204539"/>
                  <a:ext cx="39186" cy="23050"/>
                </a:xfrm>
                <a:custGeom>
                  <a:avLst/>
                  <a:gdLst>
                    <a:gd name="connsiteX0" fmla="*/ 26508 w 39186"/>
                    <a:gd name="connsiteY0" fmla="*/ 9221 h 23050"/>
                    <a:gd name="connsiteX1" fmla="*/ 26508 w 39186"/>
                    <a:gd name="connsiteY1" fmla="*/ 9221 h 23050"/>
                    <a:gd name="connsiteX2" fmla="*/ 26508 w 39186"/>
                    <a:gd name="connsiteY2" fmla="*/ 9221 h 23050"/>
                    <a:gd name="connsiteX3" fmla="*/ 26508 w 39186"/>
                    <a:gd name="connsiteY3" fmla="*/ 9221 h 23050"/>
                    <a:gd name="connsiteX4" fmla="*/ 26508 w 39186"/>
                    <a:gd name="connsiteY4" fmla="*/ 9221 h 23050"/>
                    <a:gd name="connsiteX5" fmla="*/ 26508 w 39186"/>
                    <a:gd name="connsiteY5" fmla="*/ 9221 h 23050"/>
                    <a:gd name="connsiteX6" fmla="*/ 26508 w 39186"/>
                    <a:gd name="connsiteY6" fmla="*/ 9221 h 23050"/>
                    <a:gd name="connsiteX7" fmla="*/ 25356 w 39186"/>
                    <a:gd name="connsiteY7" fmla="*/ 8068 h 23050"/>
                    <a:gd name="connsiteX8" fmla="*/ 25356 w 39186"/>
                    <a:gd name="connsiteY8" fmla="*/ 8068 h 23050"/>
                    <a:gd name="connsiteX9" fmla="*/ 25356 w 39186"/>
                    <a:gd name="connsiteY9" fmla="*/ 8068 h 23050"/>
                    <a:gd name="connsiteX10" fmla="*/ 25356 w 39186"/>
                    <a:gd name="connsiteY10" fmla="*/ 4610 h 23050"/>
                    <a:gd name="connsiteX11" fmla="*/ 24203 w 39186"/>
                    <a:gd name="connsiteY11" fmla="*/ 5763 h 23050"/>
                    <a:gd name="connsiteX12" fmla="*/ 24203 w 39186"/>
                    <a:gd name="connsiteY12" fmla="*/ 5763 h 23050"/>
                    <a:gd name="connsiteX13" fmla="*/ 24203 w 39186"/>
                    <a:gd name="connsiteY13" fmla="*/ 5763 h 23050"/>
                    <a:gd name="connsiteX14" fmla="*/ 24203 w 39186"/>
                    <a:gd name="connsiteY14" fmla="*/ 5763 h 23050"/>
                    <a:gd name="connsiteX15" fmla="*/ 24203 w 39186"/>
                    <a:gd name="connsiteY15" fmla="*/ 5763 h 23050"/>
                    <a:gd name="connsiteX16" fmla="*/ 24203 w 39186"/>
                    <a:gd name="connsiteY16" fmla="*/ 5763 h 23050"/>
                    <a:gd name="connsiteX17" fmla="*/ 24203 w 39186"/>
                    <a:gd name="connsiteY17" fmla="*/ 5763 h 23050"/>
                    <a:gd name="connsiteX18" fmla="*/ 24203 w 39186"/>
                    <a:gd name="connsiteY18" fmla="*/ 5763 h 23050"/>
                    <a:gd name="connsiteX19" fmla="*/ 24203 w 39186"/>
                    <a:gd name="connsiteY19" fmla="*/ 5763 h 23050"/>
                    <a:gd name="connsiteX20" fmla="*/ 24203 w 39186"/>
                    <a:gd name="connsiteY20" fmla="*/ 5763 h 23050"/>
                    <a:gd name="connsiteX21" fmla="*/ 24203 w 39186"/>
                    <a:gd name="connsiteY21" fmla="*/ 5763 h 23050"/>
                    <a:gd name="connsiteX22" fmla="*/ 24203 w 39186"/>
                    <a:gd name="connsiteY22" fmla="*/ 5763 h 23050"/>
                    <a:gd name="connsiteX23" fmla="*/ 24203 w 39186"/>
                    <a:gd name="connsiteY23" fmla="*/ 5763 h 23050"/>
                    <a:gd name="connsiteX24" fmla="*/ 24203 w 39186"/>
                    <a:gd name="connsiteY24" fmla="*/ 5763 h 23050"/>
                    <a:gd name="connsiteX25" fmla="*/ 24203 w 39186"/>
                    <a:gd name="connsiteY25" fmla="*/ 5763 h 23050"/>
                    <a:gd name="connsiteX26" fmla="*/ 24203 w 39186"/>
                    <a:gd name="connsiteY26" fmla="*/ 5763 h 23050"/>
                    <a:gd name="connsiteX27" fmla="*/ 24203 w 39186"/>
                    <a:gd name="connsiteY27" fmla="*/ 5763 h 23050"/>
                    <a:gd name="connsiteX28" fmla="*/ 23051 w 39186"/>
                    <a:gd name="connsiteY28" fmla="*/ 5763 h 23050"/>
                    <a:gd name="connsiteX29" fmla="*/ 13830 w 39186"/>
                    <a:gd name="connsiteY29" fmla="*/ 0 h 23050"/>
                    <a:gd name="connsiteX30" fmla="*/ 13830 w 39186"/>
                    <a:gd name="connsiteY30" fmla="*/ 3458 h 23050"/>
                    <a:gd name="connsiteX31" fmla="*/ 12678 w 39186"/>
                    <a:gd name="connsiteY31" fmla="*/ 4610 h 23050"/>
                    <a:gd name="connsiteX32" fmla="*/ 0 w 39186"/>
                    <a:gd name="connsiteY32" fmla="*/ 11525 h 23050"/>
                    <a:gd name="connsiteX33" fmla="*/ 1153 w 39186"/>
                    <a:gd name="connsiteY33" fmla="*/ 12678 h 23050"/>
                    <a:gd name="connsiteX34" fmla="*/ 19593 w 39186"/>
                    <a:gd name="connsiteY34" fmla="*/ 23051 h 23050"/>
                    <a:gd name="connsiteX35" fmla="*/ 20746 w 39186"/>
                    <a:gd name="connsiteY35" fmla="*/ 23051 h 23050"/>
                    <a:gd name="connsiteX36" fmla="*/ 20746 w 39186"/>
                    <a:gd name="connsiteY36" fmla="*/ 23051 h 23050"/>
                    <a:gd name="connsiteX37" fmla="*/ 21898 w 39186"/>
                    <a:gd name="connsiteY37" fmla="*/ 23051 h 23050"/>
                    <a:gd name="connsiteX38" fmla="*/ 21898 w 39186"/>
                    <a:gd name="connsiteY38" fmla="*/ 23051 h 23050"/>
                    <a:gd name="connsiteX39" fmla="*/ 23051 w 39186"/>
                    <a:gd name="connsiteY39" fmla="*/ 23051 h 23050"/>
                    <a:gd name="connsiteX40" fmla="*/ 23051 w 39186"/>
                    <a:gd name="connsiteY40" fmla="*/ 23051 h 23050"/>
                    <a:gd name="connsiteX41" fmla="*/ 24203 w 39186"/>
                    <a:gd name="connsiteY41" fmla="*/ 23051 h 23050"/>
                    <a:gd name="connsiteX42" fmla="*/ 39186 w 39186"/>
                    <a:gd name="connsiteY42" fmla="*/ 14983 h 23050"/>
                    <a:gd name="connsiteX43" fmla="*/ 39186 w 39186"/>
                    <a:gd name="connsiteY43" fmla="*/ 14983 h 23050"/>
                    <a:gd name="connsiteX44" fmla="*/ 26508 w 39186"/>
                    <a:gd name="connsiteY44" fmla="*/ 9221 h 23050"/>
                    <a:gd name="connsiteX45" fmla="*/ 26508 w 39186"/>
                    <a:gd name="connsiteY45" fmla="*/ 9221 h 23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</a:cxnLst>
                  <a:rect l="l" t="t" r="r" b="b"/>
                  <a:pathLst>
                    <a:path w="39186" h="23050">
                      <a:moveTo>
                        <a:pt x="26508" y="9221"/>
                      </a:moveTo>
                      <a:cubicBezTo>
                        <a:pt x="26508" y="9221"/>
                        <a:pt x="25356" y="9221"/>
                        <a:pt x="26508" y="9221"/>
                      </a:cubicBezTo>
                      <a:cubicBezTo>
                        <a:pt x="25356" y="9221"/>
                        <a:pt x="25356" y="9221"/>
                        <a:pt x="26508" y="9221"/>
                      </a:cubicBezTo>
                      <a:cubicBezTo>
                        <a:pt x="25356" y="9221"/>
                        <a:pt x="25356" y="9221"/>
                        <a:pt x="26508" y="9221"/>
                      </a:cubicBezTo>
                      <a:cubicBezTo>
                        <a:pt x="25356" y="9221"/>
                        <a:pt x="25356" y="9221"/>
                        <a:pt x="26508" y="9221"/>
                      </a:cubicBezTo>
                      <a:cubicBezTo>
                        <a:pt x="25356" y="9221"/>
                        <a:pt x="25356" y="8068"/>
                        <a:pt x="26508" y="9221"/>
                      </a:cubicBezTo>
                      <a:cubicBezTo>
                        <a:pt x="25356" y="8068"/>
                        <a:pt x="25356" y="8068"/>
                        <a:pt x="26508" y="9221"/>
                      </a:cubicBezTo>
                      <a:cubicBezTo>
                        <a:pt x="25356" y="8068"/>
                        <a:pt x="25356" y="8068"/>
                        <a:pt x="25356" y="8068"/>
                      </a:cubicBezTo>
                      <a:cubicBezTo>
                        <a:pt x="25356" y="8068"/>
                        <a:pt x="25356" y="8068"/>
                        <a:pt x="25356" y="8068"/>
                      </a:cubicBezTo>
                      <a:lnTo>
                        <a:pt x="25356" y="8068"/>
                      </a:lnTo>
                      <a:lnTo>
                        <a:pt x="25356" y="4610"/>
                      </a:lnTo>
                      <a:lnTo>
                        <a:pt x="24203" y="5763"/>
                      </a:ln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lnTo>
                        <a:pt x="24203" y="5763"/>
                      </a:ln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3051" y="5763"/>
                        <a:pt x="23051" y="5763"/>
                      </a:cubicBezTo>
                      <a:lnTo>
                        <a:pt x="13830" y="0"/>
                      </a:lnTo>
                      <a:lnTo>
                        <a:pt x="13830" y="3458"/>
                      </a:lnTo>
                      <a:cubicBezTo>
                        <a:pt x="13830" y="3458"/>
                        <a:pt x="13830" y="4610"/>
                        <a:pt x="12678" y="4610"/>
                      </a:cubicBezTo>
                      <a:lnTo>
                        <a:pt x="0" y="11525"/>
                      </a:lnTo>
                      <a:cubicBezTo>
                        <a:pt x="0" y="11525"/>
                        <a:pt x="0" y="11525"/>
                        <a:pt x="1153" y="12678"/>
                      </a:cubicBezTo>
                      <a:lnTo>
                        <a:pt x="19593" y="23051"/>
                      </a:lnTo>
                      <a:cubicBezTo>
                        <a:pt x="19593" y="23051"/>
                        <a:pt x="20746" y="23051"/>
                        <a:pt x="20746" y="23051"/>
                      </a:cubicBezTo>
                      <a:cubicBezTo>
                        <a:pt x="20746" y="23051"/>
                        <a:pt x="20746" y="23051"/>
                        <a:pt x="20746" y="23051"/>
                      </a:cubicBezTo>
                      <a:cubicBezTo>
                        <a:pt x="20746" y="23051"/>
                        <a:pt x="21898" y="23051"/>
                        <a:pt x="21898" y="23051"/>
                      </a:cubicBezTo>
                      <a:lnTo>
                        <a:pt x="21898" y="23051"/>
                      </a:lnTo>
                      <a:cubicBezTo>
                        <a:pt x="21898" y="23051"/>
                        <a:pt x="23051" y="23051"/>
                        <a:pt x="23051" y="23051"/>
                      </a:cubicBezTo>
                      <a:lnTo>
                        <a:pt x="23051" y="23051"/>
                      </a:lnTo>
                      <a:cubicBezTo>
                        <a:pt x="23051" y="23051"/>
                        <a:pt x="24203" y="23051"/>
                        <a:pt x="24203" y="23051"/>
                      </a:cubicBezTo>
                      <a:lnTo>
                        <a:pt x="39186" y="14983"/>
                      </a:lnTo>
                      <a:cubicBezTo>
                        <a:pt x="39186" y="14983"/>
                        <a:pt x="39186" y="14983"/>
                        <a:pt x="39186" y="14983"/>
                      </a:cubicBezTo>
                      <a:lnTo>
                        <a:pt x="26508" y="9221"/>
                      </a:lnTo>
                      <a:lnTo>
                        <a:pt x="26508" y="922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11708462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019" name="Freeform: Shape 5018">
                  <a:extLst>
                    <a:ext uri="{FF2B5EF4-FFF2-40B4-BE49-F238E27FC236}">
                      <a16:creationId xmlns:a16="http://schemas.microsoft.com/office/drawing/2014/main" id="{56ECE580-9441-2377-D5BA-1A9FE15AD693}"/>
                    </a:ext>
                  </a:extLst>
                </p:cNvPr>
                <p:cNvSpPr/>
                <p:nvPr/>
              </p:nvSpPr>
              <p:spPr>
                <a:xfrm>
                  <a:off x="9589880" y="9189556"/>
                  <a:ext cx="39185" cy="21898"/>
                </a:xfrm>
                <a:custGeom>
                  <a:avLst/>
                  <a:gdLst>
                    <a:gd name="connsiteX0" fmla="*/ 26508 w 39185"/>
                    <a:gd name="connsiteY0" fmla="*/ 9220 h 21898"/>
                    <a:gd name="connsiteX1" fmla="*/ 26508 w 39185"/>
                    <a:gd name="connsiteY1" fmla="*/ 9220 h 21898"/>
                    <a:gd name="connsiteX2" fmla="*/ 26508 w 39185"/>
                    <a:gd name="connsiteY2" fmla="*/ 9220 h 21898"/>
                    <a:gd name="connsiteX3" fmla="*/ 26508 w 39185"/>
                    <a:gd name="connsiteY3" fmla="*/ 9220 h 21898"/>
                    <a:gd name="connsiteX4" fmla="*/ 26508 w 39185"/>
                    <a:gd name="connsiteY4" fmla="*/ 9220 h 21898"/>
                    <a:gd name="connsiteX5" fmla="*/ 26508 w 39185"/>
                    <a:gd name="connsiteY5" fmla="*/ 9220 h 21898"/>
                    <a:gd name="connsiteX6" fmla="*/ 26508 w 39185"/>
                    <a:gd name="connsiteY6" fmla="*/ 9220 h 21898"/>
                    <a:gd name="connsiteX7" fmla="*/ 25356 w 39185"/>
                    <a:gd name="connsiteY7" fmla="*/ 8068 h 21898"/>
                    <a:gd name="connsiteX8" fmla="*/ 25356 w 39185"/>
                    <a:gd name="connsiteY8" fmla="*/ 8068 h 21898"/>
                    <a:gd name="connsiteX9" fmla="*/ 25356 w 39185"/>
                    <a:gd name="connsiteY9" fmla="*/ 8068 h 21898"/>
                    <a:gd name="connsiteX10" fmla="*/ 25356 w 39185"/>
                    <a:gd name="connsiteY10" fmla="*/ 4610 h 21898"/>
                    <a:gd name="connsiteX11" fmla="*/ 24203 w 39185"/>
                    <a:gd name="connsiteY11" fmla="*/ 5763 h 21898"/>
                    <a:gd name="connsiteX12" fmla="*/ 24203 w 39185"/>
                    <a:gd name="connsiteY12" fmla="*/ 5763 h 21898"/>
                    <a:gd name="connsiteX13" fmla="*/ 24203 w 39185"/>
                    <a:gd name="connsiteY13" fmla="*/ 5763 h 21898"/>
                    <a:gd name="connsiteX14" fmla="*/ 24203 w 39185"/>
                    <a:gd name="connsiteY14" fmla="*/ 5763 h 21898"/>
                    <a:gd name="connsiteX15" fmla="*/ 24203 w 39185"/>
                    <a:gd name="connsiteY15" fmla="*/ 5763 h 21898"/>
                    <a:gd name="connsiteX16" fmla="*/ 24203 w 39185"/>
                    <a:gd name="connsiteY16" fmla="*/ 5763 h 21898"/>
                    <a:gd name="connsiteX17" fmla="*/ 24203 w 39185"/>
                    <a:gd name="connsiteY17" fmla="*/ 5763 h 21898"/>
                    <a:gd name="connsiteX18" fmla="*/ 24203 w 39185"/>
                    <a:gd name="connsiteY18" fmla="*/ 5763 h 21898"/>
                    <a:gd name="connsiteX19" fmla="*/ 24203 w 39185"/>
                    <a:gd name="connsiteY19" fmla="*/ 5763 h 21898"/>
                    <a:gd name="connsiteX20" fmla="*/ 24203 w 39185"/>
                    <a:gd name="connsiteY20" fmla="*/ 5763 h 21898"/>
                    <a:gd name="connsiteX21" fmla="*/ 24203 w 39185"/>
                    <a:gd name="connsiteY21" fmla="*/ 5763 h 21898"/>
                    <a:gd name="connsiteX22" fmla="*/ 24203 w 39185"/>
                    <a:gd name="connsiteY22" fmla="*/ 5763 h 21898"/>
                    <a:gd name="connsiteX23" fmla="*/ 24203 w 39185"/>
                    <a:gd name="connsiteY23" fmla="*/ 5763 h 21898"/>
                    <a:gd name="connsiteX24" fmla="*/ 24203 w 39185"/>
                    <a:gd name="connsiteY24" fmla="*/ 5763 h 21898"/>
                    <a:gd name="connsiteX25" fmla="*/ 24203 w 39185"/>
                    <a:gd name="connsiteY25" fmla="*/ 5763 h 21898"/>
                    <a:gd name="connsiteX26" fmla="*/ 24203 w 39185"/>
                    <a:gd name="connsiteY26" fmla="*/ 5763 h 21898"/>
                    <a:gd name="connsiteX27" fmla="*/ 24203 w 39185"/>
                    <a:gd name="connsiteY27" fmla="*/ 5763 h 21898"/>
                    <a:gd name="connsiteX28" fmla="*/ 23051 w 39185"/>
                    <a:gd name="connsiteY28" fmla="*/ 5763 h 21898"/>
                    <a:gd name="connsiteX29" fmla="*/ 13830 w 39185"/>
                    <a:gd name="connsiteY29" fmla="*/ 0 h 21898"/>
                    <a:gd name="connsiteX30" fmla="*/ 13830 w 39185"/>
                    <a:gd name="connsiteY30" fmla="*/ 3457 h 21898"/>
                    <a:gd name="connsiteX31" fmla="*/ 12678 w 39185"/>
                    <a:gd name="connsiteY31" fmla="*/ 4610 h 21898"/>
                    <a:gd name="connsiteX32" fmla="*/ 0 w 39185"/>
                    <a:gd name="connsiteY32" fmla="*/ 11525 h 21898"/>
                    <a:gd name="connsiteX33" fmla="*/ 1153 w 39185"/>
                    <a:gd name="connsiteY33" fmla="*/ 11525 h 21898"/>
                    <a:gd name="connsiteX34" fmla="*/ 19593 w 39185"/>
                    <a:gd name="connsiteY34" fmla="*/ 21898 h 21898"/>
                    <a:gd name="connsiteX35" fmla="*/ 20745 w 39185"/>
                    <a:gd name="connsiteY35" fmla="*/ 21898 h 21898"/>
                    <a:gd name="connsiteX36" fmla="*/ 20745 w 39185"/>
                    <a:gd name="connsiteY36" fmla="*/ 21898 h 21898"/>
                    <a:gd name="connsiteX37" fmla="*/ 21898 w 39185"/>
                    <a:gd name="connsiteY37" fmla="*/ 21898 h 21898"/>
                    <a:gd name="connsiteX38" fmla="*/ 21898 w 39185"/>
                    <a:gd name="connsiteY38" fmla="*/ 21898 h 21898"/>
                    <a:gd name="connsiteX39" fmla="*/ 23051 w 39185"/>
                    <a:gd name="connsiteY39" fmla="*/ 21898 h 21898"/>
                    <a:gd name="connsiteX40" fmla="*/ 23051 w 39185"/>
                    <a:gd name="connsiteY40" fmla="*/ 21898 h 21898"/>
                    <a:gd name="connsiteX41" fmla="*/ 24203 w 39185"/>
                    <a:gd name="connsiteY41" fmla="*/ 21898 h 21898"/>
                    <a:gd name="connsiteX42" fmla="*/ 39186 w 39185"/>
                    <a:gd name="connsiteY42" fmla="*/ 13830 h 21898"/>
                    <a:gd name="connsiteX43" fmla="*/ 39186 w 39185"/>
                    <a:gd name="connsiteY43" fmla="*/ 13830 h 21898"/>
                    <a:gd name="connsiteX44" fmla="*/ 26508 w 39185"/>
                    <a:gd name="connsiteY44" fmla="*/ 9220 h 21898"/>
                    <a:gd name="connsiteX45" fmla="*/ 26508 w 39185"/>
                    <a:gd name="connsiteY45" fmla="*/ 9220 h 218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</a:cxnLst>
                  <a:rect l="l" t="t" r="r" b="b"/>
                  <a:pathLst>
                    <a:path w="39185" h="21898">
                      <a:moveTo>
                        <a:pt x="26508" y="9220"/>
                      </a:moveTo>
                      <a:cubicBezTo>
                        <a:pt x="26508" y="9220"/>
                        <a:pt x="25356" y="9220"/>
                        <a:pt x="26508" y="9220"/>
                      </a:cubicBezTo>
                      <a:cubicBezTo>
                        <a:pt x="25356" y="9220"/>
                        <a:pt x="25356" y="9220"/>
                        <a:pt x="26508" y="9220"/>
                      </a:cubicBezTo>
                      <a:cubicBezTo>
                        <a:pt x="25356" y="9220"/>
                        <a:pt x="25356" y="9220"/>
                        <a:pt x="26508" y="9220"/>
                      </a:cubicBezTo>
                      <a:lnTo>
                        <a:pt x="26508" y="9220"/>
                      </a:lnTo>
                      <a:cubicBezTo>
                        <a:pt x="25356" y="9220"/>
                        <a:pt x="25356" y="9220"/>
                        <a:pt x="26508" y="9220"/>
                      </a:cubicBezTo>
                      <a:cubicBezTo>
                        <a:pt x="25356" y="9220"/>
                        <a:pt x="25356" y="9220"/>
                        <a:pt x="26508" y="9220"/>
                      </a:cubicBezTo>
                      <a:cubicBezTo>
                        <a:pt x="25356" y="8068"/>
                        <a:pt x="25356" y="8068"/>
                        <a:pt x="25356" y="8068"/>
                      </a:cubicBezTo>
                      <a:cubicBezTo>
                        <a:pt x="25356" y="8068"/>
                        <a:pt x="25356" y="8068"/>
                        <a:pt x="25356" y="8068"/>
                      </a:cubicBezTo>
                      <a:lnTo>
                        <a:pt x="25356" y="8068"/>
                      </a:lnTo>
                      <a:lnTo>
                        <a:pt x="25356" y="4610"/>
                      </a:lnTo>
                      <a:lnTo>
                        <a:pt x="24203" y="5763"/>
                      </a:ln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lnTo>
                        <a:pt x="24203" y="5763"/>
                      </a:ln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lnTo>
                        <a:pt x="24203" y="5763"/>
                      </a:ln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3051" y="5763"/>
                      </a:cubicBezTo>
                      <a:lnTo>
                        <a:pt x="13830" y="0"/>
                      </a:lnTo>
                      <a:lnTo>
                        <a:pt x="13830" y="3457"/>
                      </a:lnTo>
                      <a:cubicBezTo>
                        <a:pt x="13830" y="3457"/>
                        <a:pt x="13830" y="4610"/>
                        <a:pt x="12678" y="4610"/>
                      </a:cubicBezTo>
                      <a:lnTo>
                        <a:pt x="0" y="11525"/>
                      </a:lnTo>
                      <a:cubicBezTo>
                        <a:pt x="0" y="11525"/>
                        <a:pt x="0" y="11525"/>
                        <a:pt x="1153" y="11525"/>
                      </a:cubicBezTo>
                      <a:lnTo>
                        <a:pt x="19593" y="21898"/>
                      </a:lnTo>
                      <a:cubicBezTo>
                        <a:pt x="19593" y="21898"/>
                        <a:pt x="20745" y="21898"/>
                        <a:pt x="20745" y="21898"/>
                      </a:cubicBezTo>
                      <a:cubicBezTo>
                        <a:pt x="20745" y="21898"/>
                        <a:pt x="20745" y="21898"/>
                        <a:pt x="20745" y="21898"/>
                      </a:cubicBezTo>
                      <a:cubicBezTo>
                        <a:pt x="20745" y="21898"/>
                        <a:pt x="21898" y="21898"/>
                        <a:pt x="21898" y="21898"/>
                      </a:cubicBezTo>
                      <a:lnTo>
                        <a:pt x="21898" y="21898"/>
                      </a:lnTo>
                      <a:cubicBezTo>
                        <a:pt x="21898" y="21898"/>
                        <a:pt x="23051" y="21898"/>
                        <a:pt x="23051" y="21898"/>
                      </a:cubicBezTo>
                      <a:cubicBezTo>
                        <a:pt x="23051" y="21898"/>
                        <a:pt x="23051" y="21898"/>
                        <a:pt x="23051" y="21898"/>
                      </a:cubicBezTo>
                      <a:cubicBezTo>
                        <a:pt x="23051" y="21898"/>
                        <a:pt x="24203" y="21898"/>
                        <a:pt x="24203" y="21898"/>
                      </a:cubicBezTo>
                      <a:lnTo>
                        <a:pt x="39186" y="13830"/>
                      </a:lnTo>
                      <a:cubicBezTo>
                        <a:pt x="39186" y="13830"/>
                        <a:pt x="39186" y="13830"/>
                        <a:pt x="39186" y="13830"/>
                      </a:cubicBezTo>
                      <a:lnTo>
                        <a:pt x="26508" y="9220"/>
                      </a:lnTo>
                      <a:cubicBezTo>
                        <a:pt x="26508" y="9220"/>
                        <a:pt x="26508" y="9220"/>
                        <a:pt x="26508" y="922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11708459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020" name="Freeform: Shape 5019">
                  <a:extLst>
                    <a:ext uri="{FF2B5EF4-FFF2-40B4-BE49-F238E27FC236}">
                      <a16:creationId xmlns:a16="http://schemas.microsoft.com/office/drawing/2014/main" id="{7C3C7BD6-8009-1AAA-F634-E7A9E8197E4D}"/>
                    </a:ext>
                  </a:extLst>
                </p:cNvPr>
                <p:cNvSpPr/>
                <p:nvPr/>
              </p:nvSpPr>
              <p:spPr>
                <a:xfrm>
                  <a:off x="9563372" y="9175726"/>
                  <a:ext cx="39185" cy="23050"/>
                </a:xfrm>
                <a:custGeom>
                  <a:avLst/>
                  <a:gdLst>
                    <a:gd name="connsiteX0" fmla="*/ 26508 w 39185"/>
                    <a:gd name="connsiteY0" fmla="*/ 9221 h 23050"/>
                    <a:gd name="connsiteX1" fmla="*/ 26508 w 39185"/>
                    <a:gd name="connsiteY1" fmla="*/ 9221 h 23050"/>
                    <a:gd name="connsiteX2" fmla="*/ 26508 w 39185"/>
                    <a:gd name="connsiteY2" fmla="*/ 9221 h 23050"/>
                    <a:gd name="connsiteX3" fmla="*/ 26508 w 39185"/>
                    <a:gd name="connsiteY3" fmla="*/ 9221 h 23050"/>
                    <a:gd name="connsiteX4" fmla="*/ 26508 w 39185"/>
                    <a:gd name="connsiteY4" fmla="*/ 9221 h 23050"/>
                    <a:gd name="connsiteX5" fmla="*/ 26508 w 39185"/>
                    <a:gd name="connsiteY5" fmla="*/ 9221 h 23050"/>
                    <a:gd name="connsiteX6" fmla="*/ 26508 w 39185"/>
                    <a:gd name="connsiteY6" fmla="*/ 9221 h 23050"/>
                    <a:gd name="connsiteX7" fmla="*/ 25355 w 39185"/>
                    <a:gd name="connsiteY7" fmla="*/ 8068 h 23050"/>
                    <a:gd name="connsiteX8" fmla="*/ 25355 w 39185"/>
                    <a:gd name="connsiteY8" fmla="*/ 8068 h 23050"/>
                    <a:gd name="connsiteX9" fmla="*/ 25355 w 39185"/>
                    <a:gd name="connsiteY9" fmla="*/ 8068 h 23050"/>
                    <a:gd name="connsiteX10" fmla="*/ 25355 w 39185"/>
                    <a:gd name="connsiteY10" fmla="*/ 4610 h 23050"/>
                    <a:gd name="connsiteX11" fmla="*/ 24203 w 39185"/>
                    <a:gd name="connsiteY11" fmla="*/ 5763 h 23050"/>
                    <a:gd name="connsiteX12" fmla="*/ 24203 w 39185"/>
                    <a:gd name="connsiteY12" fmla="*/ 5763 h 23050"/>
                    <a:gd name="connsiteX13" fmla="*/ 24203 w 39185"/>
                    <a:gd name="connsiteY13" fmla="*/ 5763 h 23050"/>
                    <a:gd name="connsiteX14" fmla="*/ 24203 w 39185"/>
                    <a:gd name="connsiteY14" fmla="*/ 5763 h 23050"/>
                    <a:gd name="connsiteX15" fmla="*/ 24203 w 39185"/>
                    <a:gd name="connsiteY15" fmla="*/ 5763 h 23050"/>
                    <a:gd name="connsiteX16" fmla="*/ 24203 w 39185"/>
                    <a:gd name="connsiteY16" fmla="*/ 5763 h 23050"/>
                    <a:gd name="connsiteX17" fmla="*/ 24203 w 39185"/>
                    <a:gd name="connsiteY17" fmla="*/ 5763 h 23050"/>
                    <a:gd name="connsiteX18" fmla="*/ 24203 w 39185"/>
                    <a:gd name="connsiteY18" fmla="*/ 5763 h 23050"/>
                    <a:gd name="connsiteX19" fmla="*/ 24203 w 39185"/>
                    <a:gd name="connsiteY19" fmla="*/ 5763 h 23050"/>
                    <a:gd name="connsiteX20" fmla="*/ 24203 w 39185"/>
                    <a:gd name="connsiteY20" fmla="*/ 5763 h 23050"/>
                    <a:gd name="connsiteX21" fmla="*/ 24203 w 39185"/>
                    <a:gd name="connsiteY21" fmla="*/ 5763 h 23050"/>
                    <a:gd name="connsiteX22" fmla="*/ 24203 w 39185"/>
                    <a:gd name="connsiteY22" fmla="*/ 5763 h 23050"/>
                    <a:gd name="connsiteX23" fmla="*/ 24203 w 39185"/>
                    <a:gd name="connsiteY23" fmla="*/ 5763 h 23050"/>
                    <a:gd name="connsiteX24" fmla="*/ 24203 w 39185"/>
                    <a:gd name="connsiteY24" fmla="*/ 5763 h 23050"/>
                    <a:gd name="connsiteX25" fmla="*/ 24203 w 39185"/>
                    <a:gd name="connsiteY25" fmla="*/ 5763 h 23050"/>
                    <a:gd name="connsiteX26" fmla="*/ 24203 w 39185"/>
                    <a:gd name="connsiteY26" fmla="*/ 5763 h 23050"/>
                    <a:gd name="connsiteX27" fmla="*/ 24203 w 39185"/>
                    <a:gd name="connsiteY27" fmla="*/ 5763 h 23050"/>
                    <a:gd name="connsiteX28" fmla="*/ 23051 w 39185"/>
                    <a:gd name="connsiteY28" fmla="*/ 5763 h 23050"/>
                    <a:gd name="connsiteX29" fmla="*/ 13830 w 39185"/>
                    <a:gd name="connsiteY29" fmla="*/ 0 h 23050"/>
                    <a:gd name="connsiteX30" fmla="*/ 13830 w 39185"/>
                    <a:gd name="connsiteY30" fmla="*/ 3458 h 23050"/>
                    <a:gd name="connsiteX31" fmla="*/ 12677 w 39185"/>
                    <a:gd name="connsiteY31" fmla="*/ 4610 h 23050"/>
                    <a:gd name="connsiteX32" fmla="*/ 0 w 39185"/>
                    <a:gd name="connsiteY32" fmla="*/ 11525 h 23050"/>
                    <a:gd name="connsiteX33" fmla="*/ 1152 w 39185"/>
                    <a:gd name="connsiteY33" fmla="*/ 12678 h 23050"/>
                    <a:gd name="connsiteX34" fmla="*/ 19593 w 39185"/>
                    <a:gd name="connsiteY34" fmla="*/ 23051 h 23050"/>
                    <a:gd name="connsiteX35" fmla="*/ 20745 w 39185"/>
                    <a:gd name="connsiteY35" fmla="*/ 23051 h 23050"/>
                    <a:gd name="connsiteX36" fmla="*/ 20745 w 39185"/>
                    <a:gd name="connsiteY36" fmla="*/ 23051 h 23050"/>
                    <a:gd name="connsiteX37" fmla="*/ 21898 w 39185"/>
                    <a:gd name="connsiteY37" fmla="*/ 23051 h 23050"/>
                    <a:gd name="connsiteX38" fmla="*/ 21898 w 39185"/>
                    <a:gd name="connsiteY38" fmla="*/ 23051 h 23050"/>
                    <a:gd name="connsiteX39" fmla="*/ 23051 w 39185"/>
                    <a:gd name="connsiteY39" fmla="*/ 23051 h 23050"/>
                    <a:gd name="connsiteX40" fmla="*/ 23051 w 39185"/>
                    <a:gd name="connsiteY40" fmla="*/ 23051 h 23050"/>
                    <a:gd name="connsiteX41" fmla="*/ 24203 w 39185"/>
                    <a:gd name="connsiteY41" fmla="*/ 23051 h 23050"/>
                    <a:gd name="connsiteX42" fmla="*/ 39186 w 39185"/>
                    <a:gd name="connsiteY42" fmla="*/ 14983 h 23050"/>
                    <a:gd name="connsiteX43" fmla="*/ 39186 w 39185"/>
                    <a:gd name="connsiteY43" fmla="*/ 14983 h 23050"/>
                    <a:gd name="connsiteX44" fmla="*/ 26508 w 39185"/>
                    <a:gd name="connsiteY44" fmla="*/ 9221 h 23050"/>
                    <a:gd name="connsiteX45" fmla="*/ 26508 w 39185"/>
                    <a:gd name="connsiteY45" fmla="*/ 9221 h 23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</a:cxnLst>
                  <a:rect l="l" t="t" r="r" b="b"/>
                  <a:pathLst>
                    <a:path w="39185" h="23050">
                      <a:moveTo>
                        <a:pt x="26508" y="9221"/>
                      </a:moveTo>
                      <a:cubicBezTo>
                        <a:pt x="26508" y="9221"/>
                        <a:pt x="26508" y="9221"/>
                        <a:pt x="26508" y="9221"/>
                      </a:cubicBezTo>
                      <a:cubicBezTo>
                        <a:pt x="25355" y="8068"/>
                        <a:pt x="25355" y="8068"/>
                        <a:pt x="26508" y="9221"/>
                      </a:cubicBezTo>
                      <a:cubicBezTo>
                        <a:pt x="25355" y="8068"/>
                        <a:pt x="25355" y="8068"/>
                        <a:pt x="26508" y="9221"/>
                      </a:cubicBezTo>
                      <a:cubicBezTo>
                        <a:pt x="25355" y="8068"/>
                        <a:pt x="25355" y="8068"/>
                        <a:pt x="26508" y="9221"/>
                      </a:cubicBezTo>
                      <a:cubicBezTo>
                        <a:pt x="25355" y="8068"/>
                        <a:pt x="25355" y="8068"/>
                        <a:pt x="26508" y="9221"/>
                      </a:cubicBezTo>
                      <a:cubicBezTo>
                        <a:pt x="25355" y="8068"/>
                        <a:pt x="25355" y="8068"/>
                        <a:pt x="26508" y="9221"/>
                      </a:cubicBezTo>
                      <a:cubicBezTo>
                        <a:pt x="25355" y="8068"/>
                        <a:pt x="25355" y="8068"/>
                        <a:pt x="25355" y="8068"/>
                      </a:cubicBezTo>
                      <a:cubicBezTo>
                        <a:pt x="25355" y="8068"/>
                        <a:pt x="25355" y="8068"/>
                        <a:pt x="25355" y="8068"/>
                      </a:cubicBezTo>
                      <a:lnTo>
                        <a:pt x="25355" y="8068"/>
                      </a:lnTo>
                      <a:lnTo>
                        <a:pt x="25355" y="4610"/>
                      </a:lnTo>
                      <a:lnTo>
                        <a:pt x="24203" y="5763"/>
                      </a:ln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lnTo>
                        <a:pt x="24203" y="5763"/>
                      </a:ln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lnTo>
                        <a:pt x="24203" y="5763"/>
                      </a:ln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3051" y="5763"/>
                        <a:pt x="23051" y="5763"/>
                      </a:cubicBezTo>
                      <a:lnTo>
                        <a:pt x="13830" y="0"/>
                      </a:lnTo>
                      <a:lnTo>
                        <a:pt x="13830" y="3458"/>
                      </a:lnTo>
                      <a:cubicBezTo>
                        <a:pt x="13830" y="3458"/>
                        <a:pt x="13830" y="4610"/>
                        <a:pt x="12677" y="4610"/>
                      </a:cubicBezTo>
                      <a:lnTo>
                        <a:pt x="0" y="11525"/>
                      </a:lnTo>
                      <a:cubicBezTo>
                        <a:pt x="0" y="11525"/>
                        <a:pt x="0" y="11525"/>
                        <a:pt x="1152" y="12678"/>
                      </a:cubicBezTo>
                      <a:lnTo>
                        <a:pt x="19593" y="23051"/>
                      </a:lnTo>
                      <a:cubicBezTo>
                        <a:pt x="19593" y="23051"/>
                        <a:pt x="20745" y="23051"/>
                        <a:pt x="20745" y="23051"/>
                      </a:cubicBezTo>
                      <a:cubicBezTo>
                        <a:pt x="20745" y="23051"/>
                        <a:pt x="20745" y="23051"/>
                        <a:pt x="20745" y="23051"/>
                      </a:cubicBezTo>
                      <a:cubicBezTo>
                        <a:pt x="20745" y="23051"/>
                        <a:pt x="21898" y="23051"/>
                        <a:pt x="21898" y="23051"/>
                      </a:cubicBezTo>
                      <a:lnTo>
                        <a:pt x="21898" y="23051"/>
                      </a:lnTo>
                      <a:cubicBezTo>
                        <a:pt x="21898" y="23051"/>
                        <a:pt x="23051" y="23051"/>
                        <a:pt x="23051" y="23051"/>
                      </a:cubicBezTo>
                      <a:lnTo>
                        <a:pt x="23051" y="23051"/>
                      </a:lnTo>
                      <a:cubicBezTo>
                        <a:pt x="23051" y="23051"/>
                        <a:pt x="24203" y="23051"/>
                        <a:pt x="24203" y="23051"/>
                      </a:cubicBezTo>
                      <a:lnTo>
                        <a:pt x="39186" y="14983"/>
                      </a:lnTo>
                      <a:cubicBezTo>
                        <a:pt x="39186" y="14983"/>
                        <a:pt x="39186" y="14983"/>
                        <a:pt x="39186" y="14983"/>
                      </a:cubicBezTo>
                      <a:lnTo>
                        <a:pt x="26508" y="9221"/>
                      </a:lnTo>
                      <a:lnTo>
                        <a:pt x="26508" y="922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11708462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021" name="Freeform: Shape 5020">
                  <a:extLst>
                    <a:ext uri="{FF2B5EF4-FFF2-40B4-BE49-F238E27FC236}">
                      <a16:creationId xmlns:a16="http://schemas.microsoft.com/office/drawing/2014/main" id="{EBE08684-C0BE-0AD4-E639-5F089BB9639F}"/>
                    </a:ext>
                  </a:extLst>
                </p:cNvPr>
                <p:cNvSpPr/>
                <p:nvPr/>
              </p:nvSpPr>
              <p:spPr>
                <a:xfrm>
                  <a:off x="9536864" y="9160743"/>
                  <a:ext cx="39185" cy="21898"/>
                </a:xfrm>
                <a:custGeom>
                  <a:avLst/>
                  <a:gdLst>
                    <a:gd name="connsiteX0" fmla="*/ 26508 w 39185"/>
                    <a:gd name="connsiteY0" fmla="*/ 9220 h 21898"/>
                    <a:gd name="connsiteX1" fmla="*/ 26508 w 39185"/>
                    <a:gd name="connsiteY1" fmla="*/ 9220 h 21898"/>
                    <a:gd name="connsiteX2" fmla="*/ 26508 w 39185"/>
                    <a:gd name="connsiteY2" fmla="*/ 9220 h 21898"/>
                    <a:gd name="connsiteX3" fmla="*/ 26508 w 39185"/>
                    <a:gd name="connsiteY3" fmla="*/ 9220 h 21898"/>
                    <a:gd name="connsiteX4" fmla="*/ 26508 w 39185"/>
                    <a:gd name="connsiteY4" fmla="*/ 9220 h 21898"/>
                    <a:gd name="connsiteX5" fmla="*/ 26508 w 39185"/>
                    <a:gd name="connsiteY5" fmla="*/ 9220 h 21898"/>
                    <a:gd name="connsiteX6" fmla="*/ 26508 w 39185"/>
                    <a:gd name="connsiteY6" fmla="*/ 9220 h 21898"/>
                    <a:gd name="connsiteX7" fmla="*/ 25356 w 39185"/>
                    <a:gd name="connsiteY7" fmla="*/ 8068 h 21898"/>
                    <a:gd name="connsiteX8" fmla="*/ 25356 w 39185"/>
                    <a:gd name="connsiteY8" fmla="*/ 8068 h 21898"/>
                    <a:gd name="connsiteX9" fmla="*/ 25356 w 39185"/>
                    <a:gd name="connsiteY9" fmla="*/ 8068 h 21898"/>
                    <a:gd name="connsiteX10" fmla="*/ 25356 w 39185"/>
                    <a:gd name="connsiteY10" fmla="*/ 4610 h 21898"/>
                    <a:gd name="connsiteX11" fmla="*/ 24203 w 39185"/>
                    <a:gd name="connsiteY11" fmla="*/ 5763 h 21898"/>
                    <a:gd name="connsiteX12" fmla="*/ 24203 w 39185"/>
                    <a:gd name="connsiteY12" fmla="*/ 5763 h 21898"/>
                    <a:gd name="connsiteX13" fmla="*/ 24203 w 39185"/>
                    <a:gd name="connsiteY13" fmla="*/ 5763 h 21898"/>
                    <a:gd name="connsiteX14" fmla="*/ 24203 w 39185"/>
                    <a:gd name="connsiteY14" fmla="*/ 5763 h 21898"/>
                    <a:gd name="connsiteX15" fmla="*/ 24203 w 39185"/>
                    <a:gd name="connsiteY15" fmla="*/ 5763 h 21898"/>
                    <a:gd name="connsiteX16" fmla="*/ 24203 w 39185"/>
                    <a:gd name="connsiteY16" fmla="*/ 5763 h 21898"/>
                    <a:gd name="connsiteX17" fmla="*/ 24203 w 39185"/>
                    <a:gd name="connsiteY17" fmla="*/ 5763 h 21898"/>
                    <a:gd name="connsiteX18" fmla="*/ 24203 w 39185"/>
                    <a:gd name="connsiteY18" fmla="*/ 5763 h 21898"/>
                    <a:gd name="connsiteX19" fmla="*/ 24203 w 39185"/>
                    <a:gd name="connsiteY19" fmla="*/ 5763 h 21898"/>
                    <a:gd name="connsiteX20" fmla="*/ 24203 w 39185"/>
                    <a:gd name="connsiteY20" fmla="*/ 5763 h 21898"/>
                    <a:gd name="connsiteX21" fmla="*/ 24203 w 39185"/>
                    <a:gd name="connsiteY21" fmla="*/ 5763 h 21898"/>
                    <a:gd name="connsiteX22" fmla="*/ 24203 w 39185"/>
                    <a:gd name="connsiteY22" fmla="*/ 5763 h 21898"/>
                    <a:gd name="connsiteX23" fmla="*/ 24203 w 39185"/>
                    <a:gd name="connsiteY23" fmla="*/ 5763 h 21898"/>
                    <a:gd name="connsiteX24" fmla="*/ 24203 w 39185"/>
                    <a:gd name="connsiteY24" fmla="*/ 5763 h 21898"/>
                    <a:gd name="connsiteX25" fmla="*/ 24203 w 39185"/>
                    <a:gd name="connsiteY25" fmla="*/ 5763 h 21898"/>
                    <a:gd name="connsiteX26" fmla="*/ 24203 w 39185"/>
                    <a:gd name="connsiteY26" fmla="*/ 5763 h 21898"/>
                    <a:gd name="connsiteX27" fmla="*/ 24203 w 39185"/>
                    <a:gd name="connsiteY27" fmla="*/ 5763 h 21898"/>
                    <a:gd name="connsiteX28" fmla="*/ 23051 w 39185"/>
                    <a:gd name="connsiteY28" fmla="*/ 5763 h 21898"/>
                    <a:gd name="connsiteX29" fmla="*/ 13830 w 39185"/>
                    <a:gd name="connsiteY29" fmla="*/ 0 h 21898"/>
                    <a:gd name="connsiteX30" fmla="*/ 13830 w 39185"/>
                    <a:gd name="connsiteY30" fmla="*/ 3457 h 21898"/>
                    <a:gd name="connsiteX31" fmla="*/ 12678 w 39185"/>
                    <a:gd name="connsiteY31" fmla="*/ 4610 h 21898"/>
                    <a:gd name="connsiteX32" fmla="*/ 0 w 39185"/>
                    <a:gd name="connsiteY32" fmla="*/ 11525 h 21898"/>
                    <a:gd name="connsiteX33" fmla="*/ 1153 w 39185"/>
                    <a:gd name="connsiteY33" fmla="*/ 11525 h 21898"/>
                    <a:gd name="connsiteX34" fmla="*/ 19593 w 39185"/>
                    <a:gd name="connsiteY34" fmla="*/ 21898 h 21898"/>
                    <a:gd name="connsiteX35" fmla="*/ 20746 w 39185"/>
                    <a:gd name="connsiteY35" fmla="*/ 21898 h 21898"/>
                    <a:gd name="connsiteX36" fmla="*/ 20746 w 39185"/>
                    <a:gd name="connsiteY36" fmla="*/ 21898 h 21898"/>
                    <a:gd name="connsiteX37" fmla="*/ 21898 w 39185"/>
                    <a:gd name="connsiteY37" fmla="*/ 21898 h 21898"/>
                    <a:gd name="connsiteX38" fmla="*/ 21898 w 39185"/>
                    <a:gd name="connsiteY38" fmla="*/ 21898 h 21898"/>
                    <a:gd name="connsiteX39" fmla="*/ 23051 w 39185"/>
                    <a:gd name="connsiteY39" fmla="*/ 21898 h 21898"/>
                    <a:gd name="connsiteX40" fmla="*/ 23051 w 39185"/>
                    <a:gd name="connsiteY40" fmla="*/ 21898 h 21898"/>
                    <a:gd name="connsiteX41" fmla="*/ 24203 w 39185"/>
                    <a:gd name="connsiteY41" fmla="*/ 21898 h 21898"/>
                    <a:gd name="connsiteX42" fmla="*/ 39186 w 39185"/>
                    <a:gd name="connsiteY42" fmla="*/ 13830 h 21898"/>
                    <a:gd name="connsiteX43" fmla="*/ 39186 w 39185"/>
                    <a:gd name="connsiteY43" fmla="*/ 13830 h 21898"/>
                    <a:gd name="connsiteX44" fmla="*/ 26508 w 39185"/>
                    <a:gd name="connsiteY44" fmla="*/ 9220 h 21898"/>
                    <a:gd name="connsiteX45" fmla="*/ 26508 w 39185"/>
                    <a:gd name="connsiteY45" fmla="*/ 9220 h 218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</a:cxnLst>
                  <a:rect l="l" t="t" r="r" b="b"/>
                  <a:pathLst>
                    <a:path w="39185" h="21898">
                      <a:moveTo>
                        <a:pt x="26508" y="9220"/>
                      </a:moveTo>
                      <a:cubicBezTo>
                        <a:pt x="26508" y="9220"/>
                        <a:pt x="26508" y="9220"/>
                        <a:pt x="26508" y="9220"/>
                      </a:cubicBezTo>
                      <a:cubicBezTo>
                        <a:pt x="25356" y="9220"/>
                        <a:pt x="25356" y="9220"/>
                        <a:pt x="26508" y="9220"/>
                      </a:cubicBezTo>
                      <a:cubicBezTo>
                        <a:pt x="25356" y="8068"/>
                        <a:pt x="25356" y="8068"/>
                        <a:pt x="26508" y="9220"/>
                      </a:cubicBezTo>
                      <a:cubicBezTo>
                        <a:pt x="25356" y="8068"/>
                        <a:pt x="25356" y="8068"/>
                        <a:pt x="26508" y="9220"/>
                      </a:cubicBezTo>
                      <a:cubicBezTo>
                        <a:pt x="25356" y="8068"/>
                        <a:pt x="25356" y="8068"/>
                        <a:pt x="26508" y="9220"/>
                      </a:cubicBezTo>
                      <a:cubicBezTo>
                        <a:pt x="25356" y="8068"/>
                        <a:pt x="25356" y="8068"/>
                        <a:pt x="26508" y="9220"/>
                      </a:cubicBezTo>
                      <a:cubicBezTo>
                        <a:pt x="25356" y="8068"/>
                        <a:pt x="25356" y="8068"/>
                        <a:pt x="25356" y="8068"/>
                      </a:cubicBezTo>
                      <a:cubicBezTo>
                        <a:pt x="25356" y="8068"/>
                        <a:pt x="25356" y="8068"/>
                        <a:pt x="25356" y="8068"/>
                      </a:cubicBezTo>
                      <a:lnTo>
                        <a:pt x="25356" y="8068"/>
                      </a:lnTo>
                      <a:lnTo>
                        <a:pt x="25356" y="4610"/>
                      </a:lnTo>
                      <a:lnTo>
                        <a:pt x="24203" y="5763"/>
                      </a:ln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lnTo>
                        <a:pt x="24203" y="5763"/>
                      </a:ln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3051" y="5763"/>
                        <a:pt x="23051" y="5763"/>
                      </a:cubicBezTo>
                      <a:lnTo>
                        <a:pt x="13830" y="0"/>
                      </a:lnTo>
                      <a:lnTo>
                        <a:pt x="13830" y="3457"/>
                      </a:lnTo>
                      <a:cubicBezTo>
                        <a:pt x="13830" y="3457"/>
                        <a:pt x="13830" y="4610"/>
                        <a:pt x="12678" y="4610"/>
                      </a:cubicBezTo>
                      <a:lnTo>
                        <a:pt x="0" y="11525"/>
                      </a:lnTo>
                      <a:cubicBezTo>
                        <a:pt x="0" y="11525"/>
                        <a:pt x="0" y="11525"/>
                        <a:pt x="1153" y="11525"/>
                      </a:cubicBezTo>
                      <a:lnTo>
                        <a:pt x="19593" y="21898"/>
                      </a:lnTo>
                      <a:cubicBezTo>
                        <a:pt x="19593" y="21898"/>
                        <a:pt x="20746" y="21898"/>
                        <a:pt x="20746" y="21898"/>
                      </a:cubicBezTo>
                      <a:cubicBezTo>
                        <a:pt x="20746" y="21898"/>
                        <a:pt x="20746" y="21898"/>
                        <a:pt x="20746" y="21898"/>
                      </a:cubicBezTo>
                      <a:cubicBezTo>
                        <a:pt x="20746" y="21898"/>
                        <a:pt x="21898" y="21898"/>
                        <a:pt x="21898" y="21898"/>
                      </a:cubicBezTo>
                      <a:lnTo>
                        <a:pt x="21898" y="21898"/>
                      </a:lnTo>
                      <a:cubicBezTo>
                        <a:pt x="21898" y="21898"/>
                        <a:pt x="23051" y="21898"/>
                        <a:pt x="23051" y="21898"/>
                      </a:cubicBezTo>
                      <a:lnTo>
                        <a:pt x="23051" y="21898"/>
                      </a:lnTo>
                      <a:cubicBezTo>
                        <a:pt x="23051" y="21898"/>
                        <a:pt x="24203" y="21898"/>
                        <a:pt x="24203" y="21898"/>
                      </a:cubicBezTo>
                      <a:lnTo>
                        <a:pt x="39186" y="13830"/>
                      </a:lnTo>
                      <a:cubicBezTo>
                        <a:pt x="39186" y="13830"/>
                        <a:pt x="39186" y="13830"/>
                        <a:pt x="39186" y="13830"/>
                      </a:cubicBezTo>
                      <a:lnTo>
                        <a:pt x="26508" y="9220"/>
                      </a:lnTo>
                      <a:cubicBezTo>
                        <a:pt x="26508" y="9220"/>
                        <a:pt x="26508" y="9220"/>
                        <a:pt x="26508" y="922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11708455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022" name="Freeform: Shape 5021">
                  <a:extLst>
                    <a:ext uri="{FF2B5EF4-FFF2-40B4-BE49-F238E27FC236}">
                      <a16:creationId xmlns:a16="http://schemas.microsoft.com/office/drawing/2014/main" id="{6B92F768-3176-C93C-80CA-4E296CB9BE04}"/>
                    </a:ext>
                  </a:extLst>
                </p:cNvPr>
                <p:cNvSpPr/>
                <p:nvPr/>
              </p:nvSpPr>
              <p:spPr>
                <a:xfrm>
                  <a:off x="9510356" y="9145761"/>
                  <a:ext cx="39185" cy="21898"/>
                </a:xfrm>
                <a:custGeom>
                  <a:avLst/>
                  <a:gdLst>
                    <a:gd name="connsiteX0" fmla="*/ 26508 w 39185"/>
                    <a:gd name="connsiteY0" fmla="*/ 9220 h 21898"/>
                    <a:gd name="connsiteX1" fmla="*/ 26508 w 39185"/>
                    <a:gd name="connsiteY1" fmla="*/ 9220 h 21898"/>
                    <a:gd name="connsiteX2" fmla="*/ 26508 w 39185"/>
                    <a:gd name="connsiteY2" fmla="*/ 9220 h 21898"/>
                    <a:gd name="connsiteX3" fmla="*/ 26508 w 39185"/>
                    <a:gd name="connsiteY3" fmla="*/ 9220 h 21898"/>
                    <a:gd name="connsiteX4" fmla="*/ 26508 w 39185"/>
                    <a:gd name="connsiteY4" fmla="*/ 9220 h 21898"/>
                    <a:gd name="connsiteX5" fmla="*/ 26508 w 39185"/>
                    <a:gd name="connsiteY5" fmla="*/ 9220 h 21898"/>
                    <a:gd name="connsiteX6" fmla="*/ 26508 w 39185"/>
                    <a:gd name="connsiteY6" fmla="*/ 9220 h 21898"/>
                    <a:gd name="connsiteX7" fmla="*/ 25355 w 39185"/>
                    <a:gd name="connsiteY7" fmla="*/ 8068 h 21898"/>
                    <a:gd name="connsiteX8" fmla="*/ 25355 w 39185"/>
                    <a:gd name="connsiteY8" fmla="*/ 8068 h 21898"/>
                    <a:gd name="connsiteX9" fmla="*/ 25355 w 39185"/>
                    <a:gd name="connsiteY9" fmla="*/ 8068 h 21898"/>
                    <a:gd name="connsiteX10" fmla="*/ 25355 w 39185"/>
                    <a:gd name="connsiteY10" fmla="*/ 4610 h 21898"/>
                    <a:gd name="connsiteX11" fmla="*/ 24203 w 39185"/>
                    <a:gd name="connsiteY11" fmla="*/ 5763 h 21898"/>
                    <a:gd name="connsiteX12" fmla="*/ 24203 w 39185"/>
                    <a:gd name="connsiteY12" fmla="*/ 5763 h 21898"/>
                    <a:gd name="connsiteX13" fmla="*/ 24203 w 39185"/>
                    <a:gd name="connsiteY13" fmla="*/ 5763 h 21898"/>
                    <a:gd name="connsiteX14" fmla="*/ 24203 w 39185"/>
                    <a:gd name="connsiteY14" fmla="*/ 5763 h 21898"/>
                    <a:gd name="connsiteX15" fmla="*/ 24203 w 39185"/>
                    <a:gd name="connsiteY15" fmla="*/ 5763 h 21898"/>
                    <a:gd name="connsiteX16" fmla="*/ 24203 w 39185"/>
                    <a:gd name="connsiteY16" fmla="*/ 5763 h 21898"/>
                    <a:gd name="connsiteX17" fmla="*/ 24203 w 39185"/>
                    <a:gd name="connsiteY17" fmla="*/ 5763 h 21898"/>
                    <a:gd name="connsiteX18" fmla="*/ 24203 w 39185"/>
                    <a:gd name="connsiteY18" fmla="*/ 5763 h 21898"/>
                    <a:gd name="connsiteX19" fmla="*/ 24203 w 39185"/>
                    <a:gd name="connsiteY19" fmla="*/ 5763 h 21898"/>
                    <a:gd name="connsiteX20" fmla="*/ 24203 w 39185"/>
                    <a:gd name="connsiteY20" fmla="*/ 5763 h 21898"/>
                    <a:gd name="connsiteX21" fmla="*/ 24203 w 39185"/>
                    <a:gd name="connsiteY21" fmla="*/ 5763 h 21898"/>
                    <a:gd name="connsiteX22" fmla="*/ 24203 w 39185"/>
                    <a:gd name="connsiteY22" fmla="*/ 5763 h 21898"/>
                    <a:gd name="connsiteX23" fmla="*/ 24203 w 39185"/>
                    <a:gd name="connsiteY23" fmla="*/ 5763 h 21898"/>
                    <a:gd name="connsiteX24" fmla="*/ 24203 w 39185"/>
                    <a:gd name="connsiteY24" fmla="*/ 5763 h 21898"/>
                    <a:gd name="connsiteX25" fmla="*/ 24203 w 39185"/>
                    <a:gd name="connsiteY25" fmla="*/ 5763 h 21898"/>
                    <a:gd name="connsiteX26" fmla="*/ 24203 w 39185"/>
                    <a:gd name="connsiteY26" fmla="*/ 5763 h 21898"/>
                    <a:gd name="connsiteX27" fmla="*/ 24203 w 39185"/>
                    <a:gd name="connsiteY27" fmla="*/ 5763 h 21898"/>
                    <a:gd name="connsiteX28" fmla="*/ 23051 w 39185"/>
                    <a:gd name="connsiteY28" fmla="*/ 5763 h 21898"/>
                    <a:gd name="connsiteX29" fmla="*/ 13830 w 39185"/>
                    <a:gd name="connsiteY29" fmla="*/ 0 h 21898"/>
                    <a:gd name="connsiteX30" fmla="*/ 13830 w 39185"/>
                    <a:gd name="connsiteY30" fmla="*/ 3457 h 21898"/>
                    <a:gd name="connsiteX31" fmla="*/ 12678 w 39185"/>
                    <a:gd name="connsiteY31" fmla="*/ 4610 h 21898"/>
                    <a:gd name="connsiteX32" fmla="*/ 0 w 39185"/>
                    <a:gd name="connsiteY32" fmla="*/ 11525 h 21898"/>
                    <a:gd name="connsiteX33" fmla="*/ 1153 w 39185"/>
                    <a:gd name="connsiteY33" fmla="*/ 11525 h 21898"/>
                    <a:gd name="connsiteX34" fmla="*/ 19593 w 39185"/>
                    <a:gd name="connsiteY34" fmla="*/ 21898 h 21898"/>
                    <a:gd name="connsiteX35" fmla="*/ 20745 w 39185"/>
                    <a:gd name="connsiteY35" fmla="*/ 21898 h 21898"/>
                    <a:gd name="connsiteX36" fmla="*/ 20745 w 39185"/>
                    <a:gd name="connsiteY36" fmla="*/ 21898 h 21898"/>
                    <a:gd name="connsiteX37" fmla="*/ 21898 w 39185"/>
                    <a:gd name="connsiteY37" fmla="*/ 21898 h 21898"/>
                    <a:gd name="connsiteX38" fmla="*/ 21898 w 39185"/>
                    <a:gd name="connsiteY38" fmla="*/ 21898 h 21898"/>
                    <a:gd name="connsiteX39" fmla="*/ 23051 w 39185"/>
                    <a:gd name="connsiteY39" fmla="*/ 21898 h 21898"/>
                    <a:gd name="connsiteX40" fmla="*/ 23051 w 39185"/>
                    <a:gd name="connsiteY40" fmla="*/ 21898 h 21898"/>
                    <a:gd name="connsiteX41" fmla="*/ 24203 w 39185"/>
                    <a:gd name="connsiteY41" fmla="*/ 21898 h 21898"/>
                    <a:gd name="connsiteX42" fmla="*/ 39186 w 39185"/>
                    <a:gd name="connsiteY42" fmla="*/ 13830 h 21898"/>
                    <a:gd name="connsiteX43" fmla="*/ 39186 w 39185"/>
                    <a:gd name="connsiteY43" fmla="*/ 13830 h 21898"/>
                    <a:gd name="connsiteX44" fmla="*/ 26508 w 39185"/>
                    <a:gd name="connsiteY44" fmla="*/ 9220 h 21898"/>
                    <a:gd name="connsiteX45" fmla="*/ 26508 w 39185"/>
                    <a:gd name="connsiteY45" fmla="*/ 9220 h 218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</a:cxnLst>
                  <a:rect l="l" t="t" r="r" b="b"/>
                  <a:pathLst>
                    <a:path w="39185" h="21898">
                      <a:moveTo>
                        <a:pt x="26508" y="9220"/>
                      </a:moveTo>
                      <a:cubicBezTo>
                        <a:pt x="26508" y="9220"/>
                        <a:pt x="26508" y="9220"/>
                        <a:pt x="26508" y="9220"/>
                      </a:cubicBezTo>
                      <a:cubicBezTo>
                        <a:pt x="26508" y="9220"/>
                        <a:pt x="26508" y="9220"/>
                        <a:pt x="26508" y="9220"/>
                      </a:cubicBezTo>
                      <a:cubicBezTo>
                        <a:pt x="25355" y="9220"/>
                        <a:pt x="25355" y="9220"/>
                        <a:pt x="26508" y="9220"/>
                      </a:cubicBezTo>
                      <a:cubicBezTo>
                        <a:pt x="25355" y="9220"/>
                        <a:pt x="25355" y="9220"/>
                        <a:pt x="26508" y="9220"/>
                      </a:cubicBezTo>
                      <a:cubicBezTo>
                        <a:pt x="25355" y="9220"/>
                        <a:pt x="25355" y="9220"/>
                        <a:pt x="26508" y="9220"/>
                      </a:cubicBezTo>
                      <a:cubicBezTo>
                        <a:pt x="25355" y="9220"/>
                        <a:pt x="25355" y="8068"/>
                        <a:pt x="26508" y="9220"/>
                      </a:cubicBezTo>
                      <a:cubicBezTo>
                        <a:pt x="25355" y="8068"/>
                        <a:pt x="25355" y="8068"/>
                        <a:pt x="25355" y="8068"/>
                      </a:cubicBezTo>
                      <a:cubicBezTo>
                        <a:pt x="25355" y="8068"/>
                        <a:pt x="25355" y="8068"/>
                        <a:pt x="25355" y="8068"/>
                      </a:cubicBezTo>
                      <a:lnTo>
                        <a:pt x="25355" y="8068"/>
                      </a:lnTo>
                      <a:lnTo>
                        <a:pt x="25355" y="4610"/>
                      </a:lnTo>
                      <a:lnTo>
                        <a:pt x="24203" y="5763"/>
                      </a:ln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lnTo>
                        <a:pt x="24203" y="5763"/>
                      </a:ln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lnTo>
                        <a:pt x="24203" y="5763"/>
                      </a:ln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3051" y="5763"/>
                        <a:pt x="23051" y="5763"/>
                      </a:cubicBezTo>
                      <a:lnTo>
                        <a:pt x="13830" y="0"/>
                      </a:lnTo>
                      <a:lnTo>
                        <a:pt x="13830" y="3457"/>
                      </a:lnTo>
                      <a:cubicBezTo>
                        <a:pt x="13830" y="3457"/>
                        <a:pt x="13830" y="4610"/>
                        <a:pt x="12678" y="4610"/>
                      </a:cubicBezTo>
                      <a:lnTo>
                        <a:pt x="0" y="11525"/>
                      </a:lnTo>
                      <a:cubicBezTo>
                        <a:pt x="0" y="11525"/>
                        <a:pt x="0" y="11525"/>
                        <a:pt x="1153" y="11525"/>
                      </a:cubicBezTo>
                      <a:lnTo>
                        <a:pt x="19593" y="21898"/>
                      </a:lnTo>
                      <a:cubicBezTo>
                        <a:pt x="19593" y="21898"/>
                        <a:pt x="20745" y="21898"/>
                        <a:pt x="20745" y="21898"/>
                      </a:cubicBezTo>
                      <a:cubicBezTo>
                        <a:pt x="20745" y="21898"/>
                        <a:pt x="20745" y="21898"/>
                        <a:pt x="20745" y="21898"/>
                      </a:cubicBezTo>
                      <a:cubicBezTo>
                        <a:pt x="20745" y="21898"/>
                        <a:pt x="21898" y="21898"/>
                        <a:pt x="21898" y="21898"/>
                      </a:cubicBezTo>
                      <a:lnTo>
                        <a:pt x="21898" y="21898"/>
                      </a:lnTo>
                      <a:cubicBezTo>
                        <a:pt x="21898" y="21898"/>
                        <a:pt x="23051" y="21898"/>
                        <a:pt x="23051" y="21898"/>
                      </a:cubicBezTo>
                      <a:lnTo>
                        <a:pt x="23051" y="21898"/>
                      </a:lnTo>
                      <a:cubicBezTo>
                        <a:pt x="23051" y="21898"/>
                        <a:pt x="24203" y="21898"/>
                        <a:pt x="24203" y="21898"/>
                      </a:cubicBezTo>
                      <a:lnTo>
                        <a:pt x="39186" y="13830"/>
                      </a:lnTo>
                      <a:cubicBezTo>
                        <a:pt x="39186" y="13830"/>
                        <a:pt x="39186" y="13830"/>
                        <a:pt x="39186" y="13830"/>
                      </a:cubicBezTo>
                      <a:lnTo>
                        <a:pt x="26508" y="9220"/>
                      </a:lnTo>
                      <a:lnTo>
                        <a:pt x="26508" y="922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11708462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023" name="Freeform: Shape 5022">
                  <a:extLst>
                    <a:ext uri="{FF2B5EF4-FFF2-40B4-BE49-F238E27FC236}">
                      <a16:creationId xmlns:a16="http://schemas.microsoft.com/office/drawing/2014/main" id="{930BE5D4-E03A-DB53-6085-20782C9FC9AB}"/>
                    </a:ext>
                  </a:extLst>
                </p:cNvPr>
                <p:cNvSpPr/>
                <p:nvPr/>
              </p:nvSpPr>
              <p:spPr>
                <a:xfrm>
                  <a:off x="9694760" y="9248336"/>
                  <a:ext cx="39185" cy="23050"/>
                </a:xfrm>
                <a:custGeom>
                  <a:avLst/>
                  <a:gdLst>
                    <a:gd name="connsiteX0" fmla="*/ 26508 w 39185"/>
                    <a:gd name="connsiteY0" fmla="*/ 9220 h 23050"/>
                    <a:gd name="connsiteX1" fmla="*/ 26508 w 39185"/>
                    <a:gd name="connsiteY1" fmla="*/ 9220 h 23050"/>
                    <a:gd name="connsiteX2" fmla="*/ 26508 w 39185"/>
                    <a:gd name="connsiteY2" fmla="*/ 9220 h 23050"/>
                    <a:gd name="connsiteX3" fmla="*/ 26508 w 39185"/>
                    <a:gd name="connsiteY3" fmla="*/ 9220 h 23050"/>
                    <a:gd name="connsiteX4" fmla="*/ 26508 w 39185"/>
                    <a:gd name="connsiteY4" fmla="*/ 9220 h 23050"/>
                    <a:gd name="connsiteX5" fmla="*/ 26508 w 39185"/>
                    <a:gd name="connsiteY5" fmla="*/ 9220 h 23050"/>
                    <a:gd name="connsiteX6" fmla="*/ 26508 w 39185"/>
                    <a:gd name="connsiteY6" fmla="*/ 9220 h 23050"/>
                    <a:gd name="connsiteX7" fmla="*/ 25355 w 39185"/>
                    <a:gd name="connsiteY7" fmla="*/ 8067 h 23050"/>
                    <a:gd name="connsiteX8" fmla="*/ 25355 w 39185"/>
                    <a:gd name="connsiteY8" fmla="*/ 8067 h 23050"/>
                    <a:gd name="connsiteX9" fmla="*/ 25355 w 39185"/>
                    <a:gd name="connsiteY9" fmla="*/ 8067 h 23050"/>
                    <a:gd name="connsiteX10" fmla="*/ 25355 w 39185"/>
                    <a:gd name="connsiteY10" fmla="*/ 4610 h 23050"/>
                    <a:gd name="connsiteX11" fmla="*/ 24203 w 39185"/>
                    <a:gd name="connsiteY11" fmla="*/ 5763 h 23050"/>
                    <a:gd name="connsiteX12" fmla="*/ 24203 w 39185"/>
                    <a:gd name="connsiteY12" fmla="*/ 5763 h 23050"/>
                    <a:gd name="connsiteX13" fmla="*/ 24203 w 39185"/>
                    <a:gd name="connsiteY13" fmla="*/ 5763 h 23050"/>
                    <a:gd name="connsiteX14" fmla="*/ 24203 w 39185"/>
                    <a:gd name="connsiteY14" fmla="*/ 5763 h 23050"/>
                    <a:gd name="connsiteX15" fmla="*/ 24203 w 39185"/>
                    <a:gd name="connsiteY15" fmla="*/ 5763 h 23050"/>
                    <a:gd name="connsiteX16" fmla="*/ 24203 w 39185"/>
                    <a:gd name="connsiteY16" fmla="*/ 5763 h 23050"/>
                    <a:gd name="connsiteX17" fmla="*/ 24203 w 39185"/>
                    <a:gd name="connsiteY17" fmla="*/ 5763 h 23050"/>
                    <a:gd name="connsiteX18" fmla="*/ 24203 w 39185"/>
                    <a:gd name="connsiteY18" fmla="*/ 5763 h 23050"/>
                    <a:gd name="connsiteX19" fmla="*/ 24203 w 39185"/>
                    <a:gd name="connsiteY19" fmla="*/ 5763 h 23050"/>
                    <a:gd name="connsiteX20" fmla="*/ 24203 w 39185"/>
                    <a:gd name="connsiteY20" fmla="*/ 5763 h 23050"/>
                    <a:gd name="connsiteX21" fmla="*/ 24203 w 39185"/>
                    <a:gd name="connsiteY21" fmla="*/ 5763 h 23050"/>
                    <a:gd name="connsiteX22" fmla="*/ 24203 w 39185"/>
                    <a:gd name="connsiteY22" fmla="*/ 5763 h 23050"/>
                    <a:gd name="connsiteX23" fmla="*/ 24203 w 39185"/>
                    <a:gd name="connsiteY23" fmla="*/ 5763 h 23050"/>
                    <a:gd name="connsiteX24" fmla="*/ 24203 w 39185"/>
                    <a:gd name="connsiteY24" fmla="*/ 5763 h 23050"/>
                    <a:gd name="connsiteX25" fmla="*/ 24203 w 39185"/>
                    <a:gd name="connsiteY25" fmla="*/ 5763 h 23050"/>
                    <a:gd name="connsiteX26" fmla="*/ 24203 w 39185"/>
                    <a:gd name="connsiteY26" fmla="*/ 5763 h 23050"/>
                    <a:gd name="connsiteX27" fmla="*/ 24203 w 39185"/>
                    <a:gd name="connsiteY27" fmla="*/ 5763 h 23050"/>
                    <a:gd name="connsiteX28" fmla="*/ 23051 w 39185"/>
                    <a:gd name="connsiteY28" fmla="*/ 5763 h 23050"/>
                    <a:gd name="connsiteX29" fmla="*/ 13830 w 39185"/>
                    <a:gd name="connsiteY29" fmla="*/ 0 h 23050"/>
                    <a:gd name="connsiteX30" fmla="*/ 13830 w 39185"/>
                    <a:gd name="connsiteY30" fmla="*/ 3457 h 23050"/>
                    <a:gd name="connsiteX31" fmla="*/ 12678 w 39185"/>
                    <a:gd name="connsiteY31" fmla="*/ 4610 h 23050"/>
                    <a:gd name="connsiteX32" fmla="*/ 0 w 39185"/>
                    <a:gd name="connsiteY32" fmla="*/ 11525 h 23050"/>
                    <a:gd name="connsiteX33" fmla="*/ 1153 w 39185"/>
                    <a:gd name="connsiteY33" fmla="*/ 12677 h 23050"/>
                    <a:gd name="connsiteX34" fmla="*/ 19593 w 39185"/>
                    <a:gd name="connsiteY34" fmla="*/ 23051 h 23050"/>
                    <a:gd name="connsiteX35" fmla="*/ 20745 w 39185"/>
                    <a:gd name="connsiteY35" fmla="*/ 23051 h 23050"/>
                    <a:gd name="connsiteX36" fmla="*/ 20745 w 39185"/>
                    <a:gd name="connsiteY36" fmla="*/ 23051 h 23050"/>
                    <a:gd name="connsiteX37" fmla="*/ 21898 w 39185"/>
                    <a:gd name="connsiteY37" fmla="*/ 23051 h 23050"/>
                    <a:gd name="connsiteX38" fmla="*/ 21898 w 39185"/>
                    <a:gd name="connsiteY38" fmla="*/ 23051 h 23050"/>
                    <a:gd name="connsiteX39" fmla="*/ 23051 w 39185"/>
                    <a:gd name="connsiteY39" fmla="*/ 23051 h 23050"/>
                    <a:gd name="connsiteX40" fmla="*/ 23051 w 39185"/>
                    <a:gd name="connsiteY40" fmla="*/ 23051 h 23050"/>
                    <a:gd name="connsiteX41" fmla="*/ 24203 w 39185"/>
                    <a:gd name="connsiteY41" fmla="*/ 23051 h 23050"/>
                    <a:gd name="connsiteX42" fmla="*/ 39186 w 39185"/>
                    <a:gd name="connsiteY42" fmla="*/ 14983 h 23050"/>
                    <a:gd name="connsiteX43" fmla="*/ 39186 w 39185"/>
                    <a:gd name="connsiteY43" fmla="*/ 14983 h 23050"/>
                    <a:gd name="connsiteX44" fmla="*/ 26508 w 39185"/>
                    <a:gd name="connsiteY44" fmla="*/ 9220 h 23050"/>
                    <a:gd name="connsiteX45" fmla="*/ 26508 w 39185"/>
                    <a:gd name="connsiteY45" fmla="*/ 9220 h 23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</a:cxnLst>
                  <a:rect l="l" t="t" r="r" b="b"/>
                  <a:pathLst>
                    <a:path w="39185" h="23050">
                      <a:moveTo>
                        <a:pt x="26508" y="9220"/>
                      </a:moveTo>
                      <a:cubicBezTo>
                        <a:pt x="26508" y="9220"/>
                        <a:pt x="26508" y="9220"/>
                        <a:pt x="26508" y="9220"/>
                      </a:cubicBezTo>
                      <a:cubicBezTo>
                        <a:pt x="26508" y="9220"/>
                        <a:pt x="26508" y="9220"/>
                        <a:pt x="26508" y="9220"/>
                      </a:cubicBezTo>
                      <a:cubicBezTo>
                        <a:pt x="26508" y="9220"/>
                        <a:pt x="26508" y="9220"/>
                        <a:pt x="26508" y="9220"/>
                      </a:cubicBezTo>
                      <a:cubicBezTo>
                        <a:pt x="26508" y="9220"/>
                        <a:pt x="26508" y="9220"/>
                        <a:pt x="26508" y="9220"/>
                      </a:cubicBezTo>
                      <a:cubicBezTo>
                        <a:pt x="26508" y="9220"/>
                        <a:pt x="26508" y="9220"/>
                        <a:pt x="26508" y="9220"/>
                      </a:cubicBezTo>
                      <a:cubicBezTo>
                        <a:pt x="26508" y="8067"/>
                        <a:pt x="26508" y="8067"/>
                        <a:pt x="26508" y="9220"/>
                      </a:cubicBezTo>
                      <a:cubicBezTo>
                        <a:pt x="25355" y="8067"/>
                        <a:pt x="25355" y="8067"/>
                        <a:pt x="25355" y="8067"/>
                      </a:cubicBezTo>
                      <a:cubicBezTo>
                        <a:pt x="25355" y="8067"/>
                        <a:pt x="25355" y="8067"/>
                        <a:pt x="25355" y="8067"/>
                      </a:cubicBezTo>
                      <a:lnTo>
                        <a:pt x="25355" y="8067"/>
                      </a:lnTo>
                      <a:lnTo>
                        <a:pt x="25355" y="4610"/>
                      </a:lnTo>
                      <a:lnTo>
                        <a:pt x="24203" y="5763"/>
                      </a:ln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lnTo>
                        <a:pt x="24203" y="5763"/>
                      </a:ln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3051" y="5763"/>
                        <a:pt x="23051" y="5763"/>
                      </a:cubicBezTo>
                      <a:lnTo>
                        <a:pt x="13830" y="0"/>
                      </a:lnTo>
                      <a:lnTo>
                        <a:pt x="13830" y="3457"/>
                      </a:lnTo>
                      <a:cubicBezTo>
                        <a:pt x="13830" y="3457"/>
                        <a:pt x="13830" y="4610"/>
                        <a:pt x="12678" y="4610"/>
                      </a:cubicBezTo>
                      <a:lnTo>
                        <a:pt x="0" y="11525"/>
                      </a:lnTo>
                      <a:cubicBezTo>
                        <a:pt x="0" y="11525"/>
                        <a:pt x="0" y="11525"/>
                        <a:pt x="1153" y="12677"/>
                      </a:cubicBezTo>
                      <a:lnTo>
                        <a:pt x="19593" y="23051"/>
                      </a:lnTo>
                      <a:cubicBezTo>
                        <a:pt x="19593" y="23051"/>
                        <a:pt x="20745" y="23051"/>
                        <a:pt x="20745" y="23051"/>
                      </a:cubicBezTo>
                      <a:cubicBezTo>
                        <a:pt x="20745" y="23051"/>
                        <a:pt x="20745" y="23051"/>
                        <a:pt x="20745" y="23051"/>
                      </a:cubicBezTo>
                      <a:cubicBezTo>
                        <a:pt x="20745" y="23051"/>
                        <a:pt x="21898" y="23051"/>
                        <a:pt x="21898" y="23051"/>
                      </a:cubicBezTo>
                      <a:lnTo>
                        <a:pt x="21898" y="23051"/>
                      </a:lnTo>
                      <a:cubicBezTo>
                        <a:pt x="21898" y="23051"/>
                        <a:pt x="23051" y="23051"/>
                        <a:pt x="23051" y="23051"/>
                      </a:cubicBezTo>
                      <a:cubicBezTo>
                        <a:pt x="23051" y="23051"/>
                        <a:pt x="23051" y="23051"/>
                        <a:pt x="23051" y="23051"/>
                      </a:cubicBezTo>
                      <a:cubicBezTo>
                        <a:pt x="23051" y="23051"/>
                        <a:pt x="24203" y="23051"/>
                        <a:pt x="24203" y="23051"/>
                      </a:cubicBezTo>
                      <a:lnTo>
                        <a:pt x="39186" y="14983"/>
                      </a:lnTo>
                      <a:cubicBezTo>
                        <a:pt x="39186" y="14983"/>
                        <a:pt x="39186" y="14983"/>
                        <a:pt x="39186" y="14983"/>
                      </a:cubicBezTo>
                      <a:lnTo>
                        <a:pt x="26508" y="9220"/>
                      </a:lnTo>
                      <a:cubicBezTo>
                        <a:pt x="26508" y="9220"/>
                        <a:pt x="26508" y="9220"/>
                        <a:pt x="26508" y="922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11708457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024" name="Freeform: Shape 5023">
                  <a:extLst>
                    <a:ext uri="{FF2B5EF4-FFF2-40B4-BE49-F238E27FC236}">
                      <a16:creationId xmlns:a16="http://schemas.microsoft.com/office/drawing/2014/main" id="{E1DF64BE-0BA0-5915-D012-11F75CF485D1}"/>
                    </a:ext>
                  </a:extLst>
                </p:cNvPr>
                <p:cNvSpPr/>
                <p:nvPr/>
              </p:nvSpPr>
              <p:spPr>
                <a:xfrm>
                  <a:off x="9680929" y="9265624"/>
                  <a:ext cx="35440" cy="23050"/>
                </a:xfrm>
                <a:custGeom>
                  <a:avLst/>
                  <a:gdLst>
                    <a:gd name="connsiteX0" fmla="*/ 34576 w 35440"/>
                    <a:gd name="connsiteY0" fmla="*/ 12677 h 23050"/>
                    <a:gd name="connsiteX1" fmla="*/ 34576 w 35440"/>
                    <a:gd name="connsiteY1" fmla="*/ 12677 h 23050"/>
                    <a:gd name="connsiteX2" fmla="*/ 34576 w 35440"/>
                    <a:gd name="connsiteY2" fmla="*/ 12677 h 23050"/>
                    <a:gd name="connsiteX3" fmla="*/ 34576 w 35440"/>
                    <a:gd name="connsiteY3" fmla="*/ 9220 h 23050"/>
                    <a:gd name="connsiteX4" fmla="*/ 33423 w 35440"/>
                    <a:gd name="connsiteY4" fmla="*/ 10372 h 23050"/>
                    <a:gd name="connsiteX5" fmla="*/ 33423 w 35440"/>
                    <a:gd name="connsiteY5" fmla="*/ 10372 h 23050"/>
                    <a:gd name="connsiteX6" fmla="*/ 33423 w 35440"/>
                    <a:gd name="connsiteY6" fmla="*/ 10372 h 23050"/>
                    <a:gd name="connsiteX7" fmla="*/ 33423 w 35440"/>
                    <a:gd name="connsiteY7" fmla="*/ 10372 h 23050"/>
                    <a:gd name="connsiteX8" fmla="*/ 33423 w 35440"/>
                    <a:gd name="connsiteY8" fmla="*/ 10372 h 23050"/>
                    <a:gd name="connsiteX9" fmla="*/ 33423 w 35440"/>
                    <a:gd name="connsiteY9" fmla="*/ 10372 h 23050"/>
                    <a:gd name="connsiteX10" fmla="*/ 33423 w 35440"/>
                    <a:gd name="connsiteY10" fmla="*/ 10372 h 23050"/>
                    <a:gd name="connsiteX11" fmla="*/ 33423 w 35440"/>
                    <a:gd name="connsiteY11" fmla="*/ 10372 h 23050"/>
                    <a:gd name="connsiteX12" fmla="*/ 33423 w 35440"/>
                    <a:gd name="connsiteY12" fmla="*/ 10372 h 23050"/>
                    <a:gd name="connsiteX13" fmla="*/ 33423 w 35440"/>
                    <a:gd name="connsiteY13" fmla="*/ 10372 h 23050"/>
                    <a:gd name="connsiteX14" fmla="*/ 33423 w 35440"/>
                    <a:gd name="connsiteY14" fmla="*/ 10372 h 23050"/>
                    <a:gd name="connsiteX15" fmla="*/ 33423 w 35440"/>
                    <a:gd name="connsiteY15" fmla="*/ 10372 h 23050"/>
                    <a:gd name="connsiteX16" fmla="*/ 33423 w 35440"/>
                    <a:gd name="connsiteY16" fmla="*/ 10372 h 23050"/>
                    <a:gd name="connsiteX17" fmla="*/ 33423 w 35440"/>
                    <a:gd name="connsiteY17" fmla="*/ 10372 h 23050"/>
                    <a:gd name="connsiteX18" fmla="*/ 33423 w 35440"/>
                    <a:gd name="connsiteY18" fmla="*/ 10372 h 23050"/>
                    <a:gd name="connsiteX19" fmla="*/ 33423 w 35440"/>
                    <a:gd name="connsiteY19" fmla="*/ 10372 h 23050"/>
                    <a:gd name="connsiteX20" fmla="*/ 33423 w 35440"/>
                    <a:gd name="connsiteY20" fmla="*/ 10372 h 23050"/>
                    <a:gd name="connsiteX21" fmla="*/ 32271 w 35440"/>
                    <a:gd name="connsiteY21" fmla="*/ 10372 h 23050"/>
                    <a:gd name="connsiteX22" fmla="*/ 13830 w 35440"/>
                    <a:gd name="connsiteY22" fmla="*/ 0 h 23050"/>
                    <a:gd name="connsiteX23" fmla="*/ 13830 w 35440"/>
                    <a:gd name="connsiteY23" fmla="*/ 0 h 23050"/>
                    <a:gd name="connsiteX24" fmla="*/ 13830 w 35440"/>
                    <a:gd name="connsiteY24" fmla="*/ 0 h 23050"/>
                    <a:gd name="connsiteX25" fmla="*/ 13830 w 35440"/>
                    <a:gd name="connsiteY25" fmla="*/ 3457 h 23050"/>
                    <a:gd name="connsiteX26" fmla="*/ 12678 w 35440"/>
                    <a:gd name="connsiteY26" fmla="*/ 4610 h 23050"/>
                    <a:gd name="connsiteX27" fmla="*/ 0 w 35440"/>
                    <a:gd name="connsiteY27" fmla="*/ 11525 h 23050"/>
                    <a:gd name="connsiteX28" fmla="*/ 1153 w 35440"/>
                    <a:gd name="connsiteY28" fmla="*/ 12677 h 23050"/>
                    <a:gd name="connsiteX29" fmla="*/ 19593 w 35440"/>
                    <a:gd name="connsiteY29" fmla="*/ 23051 h 23050"/>
                    <a:gd name="connsiteX30" fmla="*/ 20746 w 35440"/>
                    <a:gd name="connsiteY30" fmla="*/ 23051 h 23050"/>
                    <a:gd name="connsiteX31" fmla="*/ 20746 w 35440"/>
                    <a:gd name="connsiteY31" fmla="*/ 23051 h 23050"/>
                    <a:gd name="connsiteX32" fmla="*/ 21898 w 35440"/>
                    <a:gd name="connsiteY32" fmla="*/ 23051 h 23050"/>
                    <a:gd name="connsiteX33" fmla="*/ 21898 w 35440"/>
                    <a:gd name="connsiteY33" fmla="*/ 23051 h 23050"/>
                    <a:gd name="connsiteX34" fmla="*/ 23051 w 35440"/>
                    <a:gd name="connsiteY34" fmla="*/ 23051 h 23050"/>
                    <a:gd name="connsiteX35" fmla="*/ 23051 w 35440"/>
                    <a:gd name="connsiteY35" fmla="*/ 23051 h 23050"/>
                    <a:gd name="connsiteX36" fmla="*/ 24203 w 35440"/>
                    <a:gd name="connsiteY36" fmla="*/ 23051 h 23050"/>
                    <a:gd name="connsiteX37" fmla="*/ 34576 w 35440"/>
                    <a:gd name="connsiteY37" fmla="*/ 12677 h 23050"/>
                    <a:gd name="connsiteX38" fmla="*/ 34576 w 35440"/>
                    <a:gd name="connsiteY38" fmla="*/ 12677 h 23050"/>
                    <a:gd name="connsiteX39" fmla="*/ 34576 w 35440"/>
                    <a:gd name="connsiteY39" fmla="*/ 12677 h 23050"/>
                    <a:gd name="connsiteX40" fmla="*/ 34576 w 35440"/>
                    <a:gd name="connsiteY40" fmla="*/ 12677 h 23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</a:cxnLst>
                  <a:rect l="l" t="t" r="r" b="b"/>
                  <a:pathLst>
                    <a:path w="35440" h="23050">
                      <a:moveTo>
                        <a:pt x="34576" y="12677"/>
                      </a:moveTo>
                      <a:cubicBezTo>
                        <a:pt x="34576" y="12677"/>
                        <a:pt x="34576" y="12677"/>
                        <a:pt x="34576" y="12677"/>
                      </a:cubicBezTo>
                      <a:lnTo>
                        <a:pt x="34576" y="12677"/>
                      </a:lnTo>
                      <a:lnTo>
                        <a:pt x="34576" y="9220"/>
                      </a:lnTo>
                      <a:lnTo>
                        <a:pt x="33423" y="10372"/>
                      </a:lnTo>
                      <a:cubicBezTo>
                        <a:pt x="33423" y="10372"/>
                        <a:pt x="33423" y="10372"/>
                        <a:pt x="33423" y="10372"/>
                      </a:cubicBezTo>
                      <a:cubicBezTo>
                        <a:pt x="33423" y="10372"/>
                        <a:pt x="33423" y="10372"/>
                        <a:pt x="33423" y="10372"/>
                      </a:cubicBezTo>
                      <a:cubicBezTo>
                        <a:pt x="33423" y="10372"/>
                        <a:pt x="33423" y="10372"/>
                        <a:pt x="33423" y="10372"/>
                      </a:cubicBezTo>
                      <a:lnTo>
                        <a:pt x="33423" y="10372"/>
                      </a:lnTo>
                      <a:cubicBezTo>
                        <a:pt x="33423" y="10372"/>
                        <a:pt x="33423" y="10372"/>
                        <a:pt x="33423" y="10372"/>
                      </a:cubicBezTo>
                      <a:cubicBezTo>
                        <a:pt x="33423" y="10372"/>
                        <a:pt x="33423" y="10372"/>
                        <a:pt x="33423" y="10372"/>
                      </a:cubicBezTo>
                      <a:cubicBezTo>
                        <a:pt x="33423" y="10372"/>
                        <a:pt x="33423" y="10372"/>
                        <a:pt x="33423" y="10372"/>
                      </a:cubicBezTo>
                      <a:cubicBezTo>
                        <a:pt x="33423" y="10372"/>
                        <a:pt x="33423" y="10372"/>
                        <a:pt x="33423" y="10372"/>
                      </a:cubicBezTo>
                      <a:cubicBezTo>
                        <a:pt x="33423" y="10372"/>
                        <a:pt x="33423" y="10372"/>
                        <a:pt x="33423" y="10372"/>
                      </a:cubicBezTo>
                      <a:lnTo>
                        <a:pt x="33423" y="10372"/>
                      </a:lnTo>
                      <a:cubicBezTo>
                        <a:pt x="33423" y="10372"/>
                        <a:pt x="33423" y="10372"/>
                        <a:pt x="33423" y="10372"/>
                      </a:cubicBezTo>
                      <a:cubicBezTo>
                        <a:pt x="33423" y="10372"/>
                        <a:pt x="33423" y="10372"/>
                        <a:pt x="33423" y="10372"/>
                      </a:cubicBezTo>
                      <a:cubicBezTo>
                        <a:pt x="33423" y="10372"/>
                        <a:pt x="33423" y="10372"/>
                        <a:pt x="33423" y="10372"/>
                      </a:cubicBezTo>
                      <a:cubicBezTo>
                        <a:pt x="33423" y="10372"/>
                        <a:pt x="33423" y="10372"/>
                        <a:pt x="33423" y="10372"/>
                      </a:cubicBezTo>
                      <a:cubicBezTo>
                        <a:pt x="33423" y="10372"/>
                        <a:pt x="33423" y="10372"/>
                        <a:pt x="33423" y="10372"/>
                      </a:cubicBezTo>
                      <a:cubicBezTo>
                        <a:pt x="33423" y="10372"/>
                        <a:pt x="33423" y="10372"/>
                        <a:pt x="33423" y="10372"/>
                      </a:cubicBezTo>
                      <a:cubicBezTo>
                        <a:pt x="33423" y="10372"/>
                        <a:pt x="32271" y="10372"/>
                        <a:pt x="32271" y="10372"/>
                      </a:cubicBezTo>
                      <a:lnTo>
                        <a:pt x="13830" y="0"/>
                      </a:lnTo>
                      <a:cubicBezTo>
                        <a:pt x="13830" y="0"/>
                        <a:pt x="13830" y="0"/>
                        <a:pt x="13830" y="0"/>
                      </a:cubicBezTo>
                      <a:cubicBezTo>
                        <a:pt x="13830" y="0"/>
                        <a:pt x="13830" y="0"/>
                        <a:pt x="13830" y="0"/>
                      </a:cubicBezTo>
                      <a:lnTo>
                        <a:pt x="13830" y="3457"/>
                      </a:lnTo>
                      <a:cubicBezTo>
                        <a:pt x="13830" y="3457"/>
                        <a:pt x="13830" y="4610"/>
                        <a:pt x="12678" y="4610"/>
                      </a:cubicBezTo>
                      <a:lnTo>
                        <a:pt x="0" y="11525"/>
                      </a:lnTo>
                      <a:cubicBezTo>
                        <a:pt x="0" y="11525"/>
                        <a:pt x="0" y="11525"/>
                        <a:pt x="1153" y="12677"/>
                      </a:cubicBezTo>
                      <a:lnTo>
                        <a:pt x="19593" y="23051"/>
                      </a:lnTo>
                      <a:cubicBezTo>
                        <a:pt x="19593" y="23051"/>
                        <a:pt x="20746" y="23051"/>
                        <a:pt x="20746" y="23051"/>
                      </a:cubicBezTo>
                      <a:cubicBezTo>
                        <a:pt x="20746" y="23051"/>
                        <a:pt x="20746" y="23051"/>
                        <a:pt x="20746" y="23051"/>
                      </a:cubicBezTo>
                      <a:cubicBezTo>
                        <a:pt x="20746" y="23051"/>
                        <a:pt x="21898" y="23051"/>
                        <a:pt x="21898" y="23051"/>
                      </a:cubicBezTo>
                      <a:lnTo>
                        <a:pt x="21898" y="23051"/>
                      </a:lnTo>
                      <a:cubicBezTo>
                        <a:pt x="21898" y="23051"/>
                        <a:pt x="23051" y="23051"/>
                        <a:pt x="23051" y="23051"/>
                      </a:cubicBezTo>
                      <a:lnTo>
                        <a:pt x="23051" y="23051"/>
                      </a:lnTo>
                      <a:cubicBezTo>
                        <a:pt x="23051" y="23051"/>
                        <a:pt x="24203" y="23051"/>
                        <a:pt x="24203" y="23051"/>
                      </a:cubicBezTo>
                      <a:lnTo>
                        <a:pt x="34576" y="12677"/>
                      </a:lnTo>
                      <a:cubicBezTo>
                        <a:pt x="34576" y="13830"/>
                        <a:pt x="34576" y="13830"/>
                        <a:pt x="34576" y="12677"/>
                      </a:cubicBezTo>
                      <a:cubicBezTo>
                        <a:pt x="35728" y="13830"/>
                        <a:pt x="35728" y="13830"/>
                        <a:pt x="34576" y="12677"/>
                      </a:cubicBezTo>
                      <a:cubicBezTo>
                        <a:pt x="35728" y="12677"/>
                        <a:pt x="34576" y="12677"/>
                        <a:pt x="34576" y="1267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11708461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025" name="Freeform: Shape 5024">
                  <a:extLst>
                    <a:ext uri="{FF2B5EF4-FFF2-40B4-BE49-F238E27FC236}">
                      <a16:creationId xmlns:a16="http://schemas.microsoft.com/office/drawing/2014/main" id="{3545F68D-0055-51BF-9A2C-4531E8F5AE69}"/>
                    </a:ext>
                  </a:extLst>
                </p:cNvPr>
                <p:cNvSpPr/>
                <p:nvPr/>
              </p:nvSpPr>
              <p:spPr>
                <a:xfrm>
                  <a:off x="9470018" y="9149218"/>
                  <a:ext cx="34575" cy="21898"/>
                </a:xfrm>
                <a:custGeom>
                  <a:avLst/>
                  <a:gdLst>
                    <a:gd name="connsiteX0" fmla="*/ 34576 w 34575"/>
                    <a:gd name="connsiteY0" fmla="*/ 12678 h 21898"/>
                    <a:gd name="connsiteX1" fmla="*/ 34576 w 34575"/>
                    <a:gd name="connsiteY1" fmla="*/ 12678 h 21898"/>
                    <a:gd name="connsiteX2" fmla="*/ 34576 w 34575"/>
                    <a:gd name="connsiteY2" fmla="*/ 12678 h 21898"/>
                    <a:gd name="connsiteX3" fmla="*/ 34576 w 34575"/>
                    <a:gd name="connsiteY3" fmla="*/ 9220 h 21898"/>
                    <a:gd name="connsiteX4" fmla="*/ 33423 w 34575"/>
                    <a:gd name="connsiteY4" fmla="*/ 10373 h 21898"/>
                    <a:gd name="connsiteX5" fmla="*/ 33423 w 34575"/>
                    <a:gd name="connsiteY5" fmla="*/ 10373 h 21898"/>
                    <a:gd name="connsiteX6" fmla="*/ 33423 w 34575"/>
                    <a:gd name="connsiteY6" fmla="*/ 10373 h 21898"/>
                    <a:gd name="connsiteX7" fmla="*/ 33423 w 34575"/>
                    <a:gd name="connsiteY7" fmla="*/ 10373 h 21898"/>
                    <a:gd name="connsiteX8" fmla="*/ 33423 w 34575"/>
                    <a:gd name="connsiteY8" fmla="*/ 10373 h 21898"/>
                    <a:gd name="connsiteX9" fmla="*/ 33423 w 34575"/>
                    <a:gd name="connsiteY9" fmla="*/ 10373 h 21898"/>
                    <a:gd name="connsiteX10" fmla="*/ 33423 w 34575"/>
                    <a:gd name="connsiteY10" fmla="*/ 10373 h 21898"/>
                    <a:gd name="connsiteX11" fmla="*/ 33423 w 34575"/>
                    <a:gd name="connsiteY11" fmla="*/ 10373 h 21898"/>
                    <a:gd name="connsiteX12" fmla="*/ 33423 w 34575"/>
                    <a:gd name="connsiteY12" fmla="*/ 10373 h 21898"/>
                    <a:gd name="connsiteX13" fmla="*/ 33423 w 34575"/>
                    <a:gd name="connsiteY13" fmla="*/ 10373 h 21898"/>
                    <a:gd name="connsiteX14" fmla="*/ 33423 w 34575"/>
                    <a:gd name="connsiteY14" fmla="*/ 10373 h 21898"/>
                    <a:gd name="connsiteX15" fmla="*/ 33423 w 34575"/>
                    <a:gd name="connsiteY15" fmla="*/ 10373 h 21898"/>
                    <a:gd name="connsiteX16" fmla="*/ 33423 w 34575"/>
                    <a:gd name="connsiteY16" fmla="*/ 10373 h 21898"/>
                    <a:gd name="connsiteX17" fmla="*/ 33423 w 34575"/>
                    <a:gd name="connsiteY17" fmla="*/ 10373 h 21898"/>
                    <a:gd name="connsiteX18" fmla="*/ 33423 w 34575"/>
                    <a:gd name="connsiteY18" fmla="*/ 10373 h 21898"/>
                    <a:gd name="connsiteX19" fmla="*/ 33423 w 34575"/>
                    <a:gd name="connsiteY19" fmla="*/ 10373 h 21898"/>
                    <a:gd name="connsiteX20" fmla="*/ 33423 w 34575"/>
                    <a:gd name="connsiteY20" fmla="*/ 10373 h 21898"/>
                    <a:gd name="connsiteX21" fmla="*/ 32271 w 34575"/>
                    <a:gd name="connsiteY21" fmla="*/ 10373 h 21898"/>
                    <a:gd name="connsiteX22" fmla="*/ 13830 w 34575"/>
                    <a:gd name="connsiteY22" fmla="*/ 0 h 21898"/>
                    <a:gd name="connsiteX23" fmla="*/ 13830 w 34575"/>
                    <a:gd name="connsiteY23" fmla="*/ 0 h 21898"/>
                    <a:gd name="connsiteX24" fmla="*/ 13830 w 34575"/>
                    <a:gd name="connsiteY24" fmla="*/ 0 h 21898"/>
                    <a:gd name="connsiteX25" fmla="*/ 13830 w 34575"/>
                    <a:gd name="connsiteY25" fmla="*/ 3457 h 21898"/>
                    <a:gd name="connsiteX26" fmla="*/ 12678 w 34575"/>
                    <a:gd name="connsiteY26" fmla="*/ 4610 h 21898"/>
                    <a:gd name="connsiteX27" fmla="*/ 0 w 34575"/>
                    <a:gd name="connsiteY27" fmla="*/ 11525 h 21898"/>
                    <a:gd name="connsiteX28" fmla="*/ 1153 w 34575"/>
                    <a:gd name="connsiteY28" fmla="*/ 11525 h 21898"/>
                    <a:gd name="connsiteX29" fmla="*/ 19593 w 34575"/>
                    <a:gd name="connsiteY29" fmla="*/ 21898 h 21898"/>
                    <a:gd name="connsiteX30" fmla="*/ 20745 w 34575"/>
                    <a:gd name="connsiteY30" fmla="*/ 21898 h 21898"/>
                    <a:gd name="connsiteX31" fmla="*/ 20745 w 34575"/>
                    <a:gd name="connsiteY31" fmla="*/ 21898 h 21898"/>
                    <a:gd name="connsiteX32" fmla="*/ 21898 w 34575"/>
                    <a:gd name="connsiteY32" fmla="*/ 21898 h 21898"/>
                    <a:gd name="connsiteX33" fmla="*/ 21898 w 34575"/>
                    <a:gd name="connsiteY33" fmla="*/ 21898 h 21898"/>
                    <a:gd name="connsiteX34" fmla="*/ 23051 w 34575"/>
                    <a:gd name="connsiteY34" fmla="*/ 21898 h 21898"/>
                    <a:gd name="connsiteX35" fmla="*/ 23051 w 34575"/>
                    <a:gd name="connsiteY35" fmla="*/ 21898 h 21898"/>
                    <a:gd name="connsiteX36" fmla="*/ 24203 w 34575"/>
                    <a:gd name="connsiteY36" fmla="*/ 21898 h 21898"/>
                    <a:gd name="connsiteX37" fmla="*/ 34576 w 34575"/>
                    <a:gd name="connsiteY37" fmla="*/ 12678 h 21898"/>
                    <a:gd name="connsiteX38" fmla="*/ 34576 w 34575"/>
                    <a:gd name="connsiteY38" fmla="*/ 12678 h 21898"/>
                    <a:gd name="connsiteX39" fmla="*/ 34576 w 34575"/>
                    <a:gd name="connsiteY39" fmla="*/ 12678 h 21898"/>
                    <a:gd name="connsiteX40" fmla="*/ 34576 w 34575"/>
                    <a:gd name="connsiteY40" fmla="*/ 12678 h 218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</a:cxnLst>
                  <a:rect l="l" t="t" r="r" b="b"/>
                  <a:pathLst>
                    <a:path w="34575" h="21898">
                      <a:moveTo>
                        <a:pt x="34576" y="12678"/>
                      </a:moveTo>
                      <a:cubicBezTo>
                        <a:pt x="34576" y="12678"/>
                        <a:pt x="34576" y="11525"/>
                        <a:pt x="34576" y="12678"/>
                      </a:cubicBezTo>
                      <a:lnTo>
                        <a:pt x="34576" y="12678"/>
                      </a:lnTo>
                      <a:lnTo>
                        <a:pt x="34576" y="9220"/>
                      </a:lnTo>
                      <a:lnTo>
                        <a:pt x="33423" y="10373"/>
                      </a:lnTo>
                      <a:cubicBezTo>
                        <a:pt x="33423" y="10373"/>
                        <a:pt x="33423" y="10373"/>
                        <a:pt x="33423" y="10373"/>
                      </a:cubicBezTo>
                      <a:cubicBezTo>
                        <a:pt x="33423" y="10373"/>
                        <a:pt x="33423" y="10373"/>
                        <a:pt x="33423" y="10373"/>
                      </a:cubicBezTo>
                      <a:cubicBezTo>
                        <a:pt x="33423" y="10373"/>
                        <a:pt x="33423" y="10373"/>
                        <a:pt x="33423" y="10373"/>
                      </a:cubicBezTo>
                      <a:lnTo>
                        <a:pt x="33423" y="10373"/>
                      </a:lnTo>
                      <a:cubicBezTo>
                        <a:pt x="33423" y="10373"/>
                        <a:pt x="33423" y="10373"/>
                        <a:pt x="33423" y="10373"/>
                      </a:cubicBezTo>
                      <a:cubicBezTo>
                        <a:pt x="33423" y="10373"/>
                        <a:pt x="33423" y="10373"/>
                        <a:pt x="33423" y="10373"/>
                      </a:cubicBezTo>
                      <a:cubicBezTo>
                        <a:pt x="33423" y="10373"/>
                        <a:pt x="33423" y="10373"/>
                        <a:pt x="33423" y="10373"/>
                      </a:cubicBezTo>
                      <a:cubicBezTo>
                        <a:pt x="33423" y="10373"/>
                        <a:pt x="33423" y="10373"/>
                        <a:pt x="33423" y="10373"/>
                      </a:cubicBezTo>
                      <a:cubicBezTo>
                        <a:pt x="33423" y="10373"/>
                        <a:pt x="33423" y="10373"/>
                        <a:pt x="33423" y="10373"/>
                      </a:cubicBezTo>
                      <a:lnTo>
                        <a:pt x="33423" y="10373"/>
                      </a:lnTo>
                      <a:cubicBezTo>
                        <a:pt x="33423" y="10373"/>
                        <a:pt x="33423" y="10373"/>
                        <a:pt x="33423" y="10373"/>
                      </a:cubicBezTo>
                      <a:cubicBezTo>
                        <a:pt x="33423" y="10373"/>
                        <a:pt x="33423" y="10373"/>
                        <a:pt x="33423" y="10373"/>
                      </a:cubicBezTo>
                      <a:cubicBezTo>
                        <a:pt x="33423" y="10373"/>
                        <a:pt x="33423" y="10373"/>
                        <a:pt x="33423" y="10373"/>
                      </a:cubicBezTo>
                      <a:cubicBezTo>
                        <a:pt x="33423" y="10373"/>
                        <a:pt x="33423" y="10373"/>
                        <a:pt x="33423" y="10373"/>
                      </a:cubicBezTo>
                      <a:cubicBezTo>
                        <a:pt x="33423" y="10373"/>
                        <a:pt x="33423" y="10373"/>
                        <a:pt x="33423" y="10373"/>
                      </a:cubicBezTo>
                      <a:cubicBezTo>
                        <a:pt x="33423" y="10373"/>
                        <a:pt x="33423" y="10373"/>
                        <a:pt x="33423" y="10373"/>
                      </a:cubicBezTo>
                      <a:cubicBezTo>
                        <a:pt x="33423" y="10373"/>
                        <a:pt x="32271" y="10373"/>
                        <a:pt x="32271" y="10373"/>
                      </a:cubicBezTo>
                      <a:lnTo>
                        <a:pt x="13830" y="0"/>
                      </a:lnTo>
                      <a:cubicBezTo>
                        <a:pt x="13830" y="0"/>
                        <a:pt x="13830" y="0"/>
                        <a:pt x="13830" y="0"/>
                      </a:cubicBezTo>
                      <a:cubicBezTo>
                        <a:pt x="13830" y="0"/>
                        <a:pt x="13830" y="0"/>
                        <a:pt x="13830" y="0"/>
                      </a:cubicBezTo>
                      <a:lnTo>
                        <a:pt x="13830" y="3457"/>
                      </a:lnTo>
                      <a:cubicBezTo>
                        <a:pt x="13830" y="4610"/>
                        <a:pt x="13830" y="4610"/>
                        <a:pt x="12678" y="4610"/>
                      </a:cubicBezTo>
                      <a:lnTo>
                        <a:pt x="0" y="11525"/>
                      </a:lnTo>
                      <a:cubicBezTo>
                        <a:pt x="0" y="11525"/>
                        <a:pt x="0" y="11525"/>
                        <a:pt x="1153" y="11525"/>
                      </a:cubicBezTo>
                      <a:lnTo>
                        <a:pt x="19593" y="21898"/>
                      </a:lnTo>
                      <a:cubicBezTo>
                        <a:pt x="19593" y="21898"/>
                        <a:pt x="20745" y="21898"/>
                        <a:pt x="20745" y="21898"/>
                      </a:cubicBezTo>
                      <a:cubicBezTo>
                        <a:pt x="20745" y="21898"/>
                        <a:pt x="20745" y="21898"/>
                        <a:pt x="20745" y="21898"/>
                      </a:cubicBezTo>
                      <a:cubicBezTo>
                        <a:pt x="20745" y="21898"/>
                        <a:pt x="21898" y="21898"/>
                        <a:pt x="21898" y="21898"/>
                      </a:cubicBezTo>
                      <a:lnTo>
                        <a:pt x="21898" y="21898"/>
                      </a:lnTo>
                      <a:cubicBezTo>
                        <a:pt x="21898" y="21898"/>
                        <a:pt x="23051" y="21898"/>
                        <a:pt x="23051" y="21898"/>
                      </a:cubicBezTo>
                      <a:cubicBezTo>
                        <a:pt x="23051" y="21898"/>
                        <a:pt x="23051" y="21898"/>
                        <a:pt x="23051" y="21898"/>
                      </a:cubicBezTo>
                      <a:cubicBezTo>
                        <a:pt x="23051" y="21898"/>
                        <a:pt x="24203" y="21898"/>
                        <a:pt x="24203" y="21898"/>
                      </a:cubicBezTo>
                      <a:lnTo>
                        <a:pt x="34576" y="12678"/>
                      </a:lnTo>
                      <a:cubicBezTo>
                        <a:pt x="34576" y="12678"/>
                        <a:pt x="34576" y="12678"/>
                        <a:pt x="34576" y="12678"/>
                      </a:cubicBezTo>
                      <a:cubicBezTo>
                        <a:pt x="34576" y="12678"/>
                        <a:pt x="34576" y="12678"/>
                        <a:pt x="34576" y="12678"/>
                      </a:cubicBezTo>
                      <a:cubicBezTo>
                        <a:pt x="34576" y="12678"/>
                        <a:pt x="34576" y="12678"/>
                        <a:pt x="34576" y="12678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11708459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026" name="Freeform: Shape 5025">
                  <a:extLst>
                    <a:ext uri="{FF2B5EF4-FFF2-40B4-BE49-F238E27FC236}">
                      <a16:creationId xmlns:a16="http://schemas.microsoft.com/office/drawing/2014/main" id="{55BCDBE4-046E-1E4E-69E3-E5AC91D32C24}"/>
                    </a:ext>
                  </a:extLst>
                </p:cNvPr>
                <p:cNvSpPr/>
                <p:nvPr/>
              </p:nvSpPr>
              <p:spPr>
                <a:xfrm>
                  <a:off x="9496525" y="9089287"/>
                  <a:ext cx="39185" cy="23050"/>
                </a:xfrm>
                <a:custGeom>
                  <a:avLst/>
                  <a:gdLst>
                    <a:gd name="connsiteX0" fmla="*/ 27661 w 39185"/>
                    <a:gd name="connsiteY0" fmla="*/ 10373 h 23050"/>
                    <a:gd name="connsiteX1" fmla="*/ 27661 w 39185"/>
                    <a:gd name="connsiteY1" fmla="*/ 10373 h 23050"/>
                    <a:gd name="connsiteX2" fmla="*/ 27661 w 39185"/>
                    <a:gd name="connsiteY2" fmla="*/ 10373 h 23050"/>
                    <a:gd name="connsiteX3" fmla="*/ 27661 w 39185"/>
                    <a:gd name="connsiteY3" fmla="*/ 10373 h 23050"/>
                    <a:gd name="connsiteX4" fmla="*/ 27661 w 39185"/>
                    <a:gd name="connsiteY4" fmla="*/ 10373 h 23050"/>
                    <a:gd name="connsiteX5" fmla="*/ 27661 w 39185"/>
                    <a:gd name="connsiteY5" fmla="*/ 10373 h 23050"/>
                    <a:gd name="connsiteX6" fmla="*/ 27661 w 39185"/>
                    <a:gd name="connsiteY6" fmla="*/ 10373 h 23050"/>
                    <a:gd name="connsiteX7" fmla="*/ 26508 w 39185"/>
                    <a:gd name="connsiteY7" fmla="*/ 9221 h 23050"/>
                    <a:gd name="connsiteX8" fmla="*/ 26508 w 39185"/>
                    <a:gd name="connsiteY8" fmla="*/ 9221 h 23050"/>
                    <a:gd name="connsiteX9" fmla="*/ 26508 w 39185"/>
                    <a:gd name="connsiteY9" fmla="*/ 9221 h 23050"/>
                    <a:gd name="connsiteX10" fmla="*/ 26508 w 39185"/>
                    <a:gd name="connsiteY10" fmla="*/ 4610 h 23050"/>
                    <a:gd name="connsiteX11" fmla="*/ 24203 w 39185"/>
                    <a:gd name="connsiteY11" fmla="*/ 5763 h 23050"/>
                    <a:gd name="connsiteX12" fmla="*/ 24203 w 39185"/>
                    <a:gd name="connsiteY12" fmla="*/ 5763 h 23050"/>
                    <a:gd name="connsiteX13" fmla="*/ 24203 w 39185"/>
                    <a:gd name="connsiteY13" fmla="*/ 5763 h 23050"/>
                    <a:gd name="connsiteX14" fmla="*/ 24203 w 39185"/>
                    <a:gd name="connsiteY14" fmla="*/ 5763 h 23050"/>
                    <a:gd name="connsiteX15" fmla="*/ 24203 w 39185"/>
                    <a:gd name="connsiteY15" fmla="*/ 5763 h 23050"/>
                    <a:gd name="connsiteX16" fmla="*/ 24203 w 39185"/>
                    <a:gd name="connsiteY16" fmla="*/ 5763 h 23050"/>
                    <a:gd name="connsiteX17" fmla="*/ 24203 w 39185"/>
                    <a:gd name="connsiteY17" fmla="*/ 5763 h 23050"/>
                    <a:gd name="connsiteX18" fmla="*/ 24203 w 39185"/>
                    <a:gd name="connsiteY18" fmla="*/ 5763 h 23050"/>
                    <a:gd name="connsiteX19" fmla="*/ 24203 w 39185"/>
                    <a:gd name="connsiteY19" fmla="*/ 5763 h 23050"/>
                    <a:gd name="connsiteX20" fmla="*/ 24203 w 39185"/>
                    <a:gd name="connsiteY20" fmla="*/ 5763 h 23050"/>
                    <a:gd name="connsiteX21" fmla="*/ 24203 w 39185"/>
                    <a:gd name="connsiteY21" fmla="*/ 5763 h 23050"/>
                    <a:gd name="connsiteX22" fmla="*/ 24203 w 39185"/>
                    <a:gd name="connsiteY22" fmla="*/ 5763 h 23050"/>
                    <a:gd name="connsiteX23" fmla="*/ 24203 w 39185"/>
                    <a:gd name="connsiteY23" fmla="*/ 5763 h 23050"/>
                    <a:gd name="connsiteX24" fmla="*/ 24203 w 39185"/>
                    <a:gd name="connsiteY24" fmla="*/ 5763 h 23050"/>
                    <a:gd name="connsiteX25" fmla="*/ 24203 w 39185"/>
                    <a:gd name="connsiteY25" fmla="*/ 5763 h 23050"/>
                    <a:gd name="connsiteX26" fmla="*/ 24203 w 39185"/>
                    <a:gd name="connsiteY26" fmla="*/ 5763 h 23050"/>
                    <a:gd name="connsiteX27" fmla="*/ 24203 w 39185"/>
                    <a:gd name="connsiteY27" fmla="*/ 5763 h 23050"/>
                    <a:gd name="connsiteX28" fmla="*/ 23051 w 39185"/>
                    <a:gd name="connsiteY28" fmla="*/ 5763 h 23050"/>
                    <a:gd name="connsiteX29" fmla="*/ 13830 w 39185"/>
                    <a:gd name="connsiteY29" fmla="*/ 0 h 23050"/>
                    <a:gd name="connsiteX30" fmla="*/ 13830 w 39185"/>
                    <a:gd name="connsiteY30" fmla="*/ 3458 h 23050"/>
                    <a:gd name="connsiteX31" fmla="*/ 12678 w 39185"/>
                    <a:gd name="connsiteY31" fmla="*/ 4610 h 23050"/>
                    <a:gd name="connsiteX32" fmla="*/ 0 w 39185"/>
                    <a:gd name="connsiteY32" fmla="*/ 11525 h 23050"/>
                    <a:gd name="connsiteX33" fmla="*/ 0 w 39185"/>
                    <a:gd name="connsiteY33" fmla="*/ 11525 h 23050"/>
                    <a:gd name="connsiteX34" fmla="*/ 1153 w 39185"/>
                    <a:gd name="connsiteY34" fmla="*/ 12678 h 23050"/>
                    <a:gd name="connsiteX35" fmla="*/ 19593 w 39185"/>
                    <a:gd name="connsiteY35" fmla="*/ 23051 h 23050"/>
                    <a:gd name="connsiteX36" fmla="*/ 20746 w 39185"/>
                    <a:gd name="connsiteY36" fmla="*/ 23051 h 23050"/>
                    <a:gd name="connsiteX37" fmla="*/ 20746 w 39185"/>
                    <a:gd name="connsiteY37" fmla="*/ 23051 h 23050"/>
                    <a:gd name="connsiteX38" fmla="*/ 21898 w 39185"/>
                    <a:gd name="connsiteY38" fmla="*/ 23051 h 23050"/>
                    <a:gd name="connsiteX39" fmla="*/ 21898 w 39185"/>
                    <a:gd name="connsiteY39" fmla="*/ 23051 h 23050"/>
                    <a:gd name="connsiteX40" fmla="*/ 23051 w 39185"/>
                    <a:gd name="connsiteY40" fmla="*/ 23051 h 23050"/>
                    <a:gd name="connsiteX41" fmla="*/ 23051 w 39185"/>
                    <a:gd name="connsiteY41" fmla="*/ 23051 h 23050"/>
                    <a:gd name="connsiteX42" fmla="*/ 24203 w 39185"/>
                    <a:gd name="connsiteY42" fmla="*/ 23051 h 23050"/>
                    <a:gd name="connsiteX43" fmla="*/ 39186 w 39185"/>
                    <a:gd name="connsiteY43" fmla="*/ 14983 h 23050"/>
                    <a:gd name="connsiteX44" fmla="*/ 39186 w 39185"/>
                    <a:gd name="connsiteY44" fmla="*/ 14983 h 23050"/>
                    <a:gd name="connsiteX45" fmla="*/ 27661 w 39185"/>
                    <a:gd name="connsiteY45" fmla="*/ 10373 h 23050"/>
                    <a:gd name="connsiteX46" fmla="*/ 27661 w 39185"/>
                    <a:gd name="connsiteY46" fmla="*/ 10373 h 23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</a:cxnLst>
                  <a:rect l="l" t="t" r="r" b="b"/>
                  <a:pathLst>
                    <a:path w="39185" h="23050">
                      <a:moveTo>
                        <a:pt x="27661" y="10373"/>
                      </a:moveTo>
                      <a:cubicBezTo>
                        <a:pt x="27661" y="10373"/>
                        <a:pt x="27661" y="10373"/>
                        <a:pt x="27661" y="10373"/>
                      </a:cubicBezTo>
                      <a:cubicBezTo>
                        <a:pt x="27661" y="10373"/>
                        <a:pt x="27661" y="10373"/>
                        <a:pt x="27661" y="10373"/>
                      </a:cubicBezTo>
                      <a:cubicBezTo>
                        <a:pt x="27661" y="9221"/>
                        <a:pt x="27661" y="9221"/>
                        <a:pt x="27661" y="10373"/>
                      </a:cubicBezTo>
                      <a:lnTo>
                        <a:pt x="27661" y="10373"/>
                      </a:lnTo>
                      <a:cubicBezTo>
                        <a:pt x="27661" y="9221"/>
                        <a:pt x="27661" y="9221"/>
                        <a:pt x="27661" y="10373"/>
                      </a:cubicBezTo>
                      <a:cubicBezTo>
                        <a:pt x="27661" y="9221"/>
                        <a:pt x="27661" y="9221"/>
                        <a:pt x="27661" y="10373"/>
                      </a:cubicBezTo>
                      <a:cubicBezTo>
                        <a:pt x="26508" y="9221"/>
                        <a:pt x="26508" y="9221"/>
                        <a:pt x="26508" y="9221"/>
                      </a:cubicBezTo>
                      <a:cubicBezTo>
                        <a:pt x="26508" y="9221"/>
                        <a:pt x="26508" y="9221"/>
                        <a:pt x="26508" y="9221"/>
                      </a:cubicBezTo>
                      <a:lnTo>
                        <a:pt x="26508" y="9221"/>
                      </a:lnTo>
                      <a:lnTo>
                        <a:pt x="26508" y="4610"/>
                      </a:lnTo>
                      <a:lnTo>
                        <a:pt x="24203" y="5763"/>
                      </a:ln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lnTo>
                        <a:pt x="24203" y="5763"/>
                      </a:ln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lnTo>
                        <a:pt x="24203" y="5763"/>
                      </a:ln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3051" y="5763"/>
                        <a:pt x="23051" y="5763"/>
                      </a:cubicBezTo>
                      <a:lnTo>
                        <a:pt x="13830" y="0"/>
                      </a:lnTo>
                      <a:lnTo>
                        <a:pt x="13830" y="3458"/>
                      </a:lnTo>
                      <a:cubicBezTo>
                        <a:pt x="13830" y="3458"/>
                        <a:pt x="13830" y="4610"/>
                        <a:pt x="12678" y="4610"/>
                      </a:cubicBezTo>
                      <a:lnTo>
                        <a:pt x="0" y="11525"/>
                      </a:lnTo>
                      <a:lnTo>
                        <a:pt x="0" y="11525"/>
                      </a:lnTo>
                      <a:cubicBezTo>
                        <a:pt x="0" y="11525"/>
                        <a:pt x="0" y="11525"/>
                        <a:pt x="1153" y="12678"/>
                      </a:cubicBezTo>
                      <a:lnTo>
                        <a:pt x="19593" y="23051"/>
                      </a:lnTo>
                      <a:cubicBezTo>
                        <a:pt x="19593" y="23051"/>
                        <a:pt x="20746" y="23051"/>
                        <a:pt x="20746" y="23051"/>
                      </a:cubicBezTo>
                      <a:cubicBezTo>
                        <a:pt x="20746" y="23051"/>
                        <a:pt x="20746" y="23051"/>
                        <a:pt x="20746" y="23051"/>
                      </a:cubicBezTo>
                      <a:cubicBezTo>
                        <a:pt x="20746" y="23051"/>
                        <a:pt x="21898" y="23051"/>
                        <a:pt x="21898" y="23051"/>
                      </a:cubicBezTo>
                      <a:lnTo>
                        <a:pt x="21898" y="23051"/>
                      </a:lnTo>
                      <a:cubicBezTo>
                        <a:pt x="21898" y="23051"/>
                        <a:pt x="23051" y="23051"/>
                        <a:pt x="23051" y="23051"/>
                      </a:cubicBezTo>
                      <a:lnTo>
                        <a:pt x="23051" y="23051"/>
                      </a:lnTo>
                      <a:cubicBezTo>
                        <a:pt x="23051" y="23051"/>
                        <a:pt x="24203" y="23051"/>
                        <a:pt x="24203" y="23051"/>
                      </a:cubicBezTo>
                      <a:lnTo>
                        <a:pt x="39186" y="14983"/>
                      </a:lnTo>
                      <a:cubicBezTo>
                        <a:pt x="39186" y="14983"/>
                        <a:pt x="39186" y="14983"/>
                        <a:pt x="39186" y="14983"/>
                      </a:cubicBezTo>
                      <a:lnTo>
                        <a:pt x="27661" y="10373"/>
                      </a:lnTo>
                      <a:cubicBezTo>
                        <a:pt x="27661" y="10373"/>
                        <a:pt x="27661" y="10373"/>
                        <a:pt x="27661" y="10373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11708459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027" name="Freeform: Shape 5026">
                  <a:extLst>
                    <a:ext uri="{FF2B5EF4-FFF2-40B4-BE49-F238E27FC236}">
                      <a16:creationId xmlns:a16="http://schemas.microsoft.com/office/drawing/2014/main" id="{29179E56-8177-77D9-F018-26429E094597}"/>
                    </a:ext>
                  </a:extLst>
                </p:cNvPr>
                <p:cNvSpPr/>
                <p:nvPr/>
              </p:nvSpPr>
              <p:spPr>
                <a:xfrm>
                  <a:off x="9523034" y="9105422"/>
                  <a:ext cx="39185" cy="21898"/>
                </a:xfrm>
                <a:custGeom>
                  <a:avLst/>
                  <a:gdLst>
                    <a:gd name="connsiteX0" fmla="*/ 27661 w 39185"/>
                    <a:gd name="connsiteY0" fmla="*/ 9220 h 21898"/>
                    <a:gd name="connsiteX1" fmla="*/ 27661 w 39185"/>
                    <a:gd name="connsiteY1" fmla="*/ 9220 h 21898"/>
                    <a:gd name="connsiteX2" fmla="*/ 27661 w 39185"/>
                    <a:gd name="connsiteY2" fmla="*/ 9220 h 21898"/>
                    <a:gd name="connsiteX3" fmla="*/ 27661 w 39185"/>
                    <a:gd name="connsiteY3" fmla="*/ 9220 h 21898"/>
                    <a:gd name="connsiteX4" fmla="*/ 27661 w 39185"/>
                    <a:gd name="connsiteY4" fmla="*/ 9220 h 21898"/>
                    <a:gd name="connsiteX5" fmla="*/ 27661 w 39185"/>
                    <a:gd name="connsiteY5" fmla="*/ 9220 h 21898"/>
                    <a:gd name="connsiteX6" fmla="*/ 27661 w 39185"/>
                    <a:gd name="connsiteY6" fmla="*/ 9220 h 21898"/>
                    <a:gd name="connsiteX7" fmla="*/ 26508 w 39185"/>
                    <a:gd name="connsiteY7" fmla="*/ 8068 h 21898"/>
                    <a:gd name="connsiteX8" fmla="*/ 26508 w 39185"/>
                    <a:gd name="connsiteY8" fmla="*/ 8068 h 21898"/>
                    <a:gd name="connsiteX9" fmla="*/ 26508 w 39185"/>
                    <a:gd name="connsiteY9" fmla="*/ 8068 h 21898"/>
                    <a:gd name="connsiteX10" fmla="*/ 26508 w 39185"/>
                    <a:gd name="connsiteY10" fmla="*/ 4610 h 21898"/>
                    <a:gd name="connsiteX11" fmla="*/ 25355 w 39185"/>
                    <a:gd name="connsiteY11" fmla="*/ 5763 h 21898"/>
                    <a:gd name="connsiteX12" fmla="*/ 24203 w 39185"/>
                    <a:gd name="connsiteY12" fmla="*/ 5763 h 21898"/>
                    <a:gd name="connsiteX13" fmla="*/ 24203 w 39185"/>
                    <a:gd name="connsiteY13" fmla="*/ 5763 h 21898"/>
                    <a:gd name="connsiteX14" fmla="*/ 24203 w 39185"/>
                    <a:gd name="connsiteY14" fmla="*/ 5763 h 21898"/>
                    <a:gd name="connsiteX15" fmla="*/ 24203 w 39185"/>
                    <a:gd name="connsiteY15" fmla="*/ 5763 h 21898"/>
                    <a:gd name="connsiteX16" fmla="*/ 24203 w 39185"/>
                    <a:gd name="connsiteY16" fmla="*/ 5763 h 21898"/>
                    <a:gd name="connsiteX17" fmla="*/ 24203 w 39185"/>
                    <a:gd name="connsiteY17" fmla="*/ 5763 h 21898"/>
                    <a:gd name="connsiteX18" fmla="*/ 24203 w 39185"/>
                    <a:gd name="connsiteY18" fmla="*/ 5763 h 21898"/>
                    <a:gd name="connsiteX19" fmla="*/ 24203 w 39185"/>
                    <a:gd name="connsiteY19" fmla="*/ 5763 h 21898"/>
                    <a:gd name="connsiteX20" fmla="*/ 24203 w 39185"/>
                    <a:gd name="connsiteY20" fmla="*/ 5763 h 21898"/>
                    <a:gd name="connsiteX21" fmla="*/ 24203 w 39185"/>
                    <a:gd name="connsiteY21" fmla="*/ 5763 h 21898"/>
                    <a:gd name="connsiteX22" fmla="*/ 24203 w 39185"/>
                    <a:gd name="connsiteY22" fmla="*/ 5763 h 21898"/>
                    <a:gd name="connsiteX23" fmla="*/ 24203 w 39185"/>
                    <a:gd name="connsiteY23" fmla="*/ 5763 h 21898"/>
                    <a:gd name="connsiteX24" fmla="*/ 24203 w 39185"/>
                    <a:gd name="connsiteY24" fmla="*/ 5763 h 21898"/>
                    <a:gd name="connsiteX25" fmla="*/ 24203 w 39185"/>
                    <a:gd name="connsiteY25" fmla="*/ 5763 h 21898"/>
                    <a:gd name="connsiteX26" fmla="*/ 24203 w 39185"/>
                    <a:gd name="connsiteY26" fmla="*/ 5763 h 21898"/>
                    <a:gd name="connsiteX27" fmla="*/ 24203 w 39185"/>
                    <a:gd name="connsiteY27" fmla="*/ 5763 h 21898"/>
                    <a:gd name="connsiteX28" fmla="*/ 23051 w 39185"/>
                    <a:gd name="connsiteY28" fmla="*/ 5763 h 21898"/>
                    <a:gd name="connsiteX29" fmla="*/ 13830 w 39185"/>
                    <a:gd name="connsiteY29" fmla="*/ 0 h 21898"/>
                    <a:gd name="connsiteX30" fmla="*/ 13830 w 39185"/>
                    <a:gd name="connsiteY30" fmla="*/ 3457 h 21898"/>
                    <a:gd name="connsiteX31" fmla="*/ 12677 w 39185"/>
                    <a:gd name="connsiteY31" fmla="*/ 4610 h 21898"/>
                    <a:gd name="connsiteX32" fmla="*/ 0 w 39185"/>
                    <a:gd name="connsiteY32" fmla="*/ 11525 h 21898"/>
                    <a:gd name="connsiteX33" fmla="*/ 1152 w 39185"/>
                    <a:gd name="connsiteY33" fmla="*/ 11525 h 21898"/>
                    <a:gd name="connsiteX34" fmla="*/ 19593 w 39185"/>
                    <a:gd name="connsiteY34" fmla="*/ 21898 h 21898"/>
                    <a:gd name="connsiteX35" fmla="*/ 20745 w 39185"/>
                    <a:gd name="connsiteY35" fmla="*/ 21898 h 21898"/>
                    <a:gd name="connsiteX36" fmla="*/ 20745 w 39185"/>
                    <a:gd name="connsiteY36" fmla="*/ 21898 h 21898"/>
                    <a:gd name="connsiteX37" fmla="*/ 21898 w 39185"/>
                    <a:gd name="connsiteY37" fmla="*/ 21898 h 21898"/>
                    <a:gd name="connsiteX38" fmla="*/ 21898 w 39185"/>
                    <a:gd name="connsiteY38" fmla="*/ 21898 h 21898"/>
                    <a:gd name="connsiteX39" fmla="*/ 23051 w 39185"/>
                    <a:gd name="connsiteY39" fmla="*/ 21898 h 21898"/>
                    <a:gd name="connsiteX40" fmla="*/ 23051 w 39185"/>
                    <a:gd name="connsiteY40" fmla="*/ 21898 h 21898"/>
                    <a:gd name="connsiteX41" fmla="*/ 24203 w 39185"/>
                    <a:gd name="connsiteY41" fmla="*/ 21898 h 21898"/>
                    <a:gd name="connsiteX42" fmla="*/ 39186 w 39185"/>
                    <a:gd name="connsiteY42" fmla="*/ 13830 h 21898"/>
                    <a:gd name="connsiteX43" fmla="*/ 39186 w 39185"/>
                    <a:gd name="connsiteY43" fmla="*/ 13830 h 21898"/>
                    <a:gd name="connsiteX44" fmla="*/ 27661 w 39185"/>
                    <a:gd name="connsiteY44" fmla="*/ 9220 h 21898"/>
                    <a:gd name="connsiteX45" fmla="*/ 27661 w 39185"/>
                    <a:gd name="connsiteY45" fmla="*/ 9220 h 218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</a:cxnLst>
                  <a:rect l="l" t="t" r="r" b="b"/>
                  <a:pathLst>
                    <a:path w="39185" h="21898">
                      <a:moveTo>
                        <a:pt x="27661" y="9220"/>
                      </a:moveTo>
                      <a:cubicBezTo>
                        <a:pt x="27661" y="9220"/>
                        <a:pt x="27661" y="8068"/>
                        <a:pt x="27661" y="9220"/>
                      </a:cubicBezTo>
                      <a:cubicBezTo>
                        <a:pt x="27661" y="8068"/>
                        <a:pt x="27661" y="8068"/>
                        <a:pt x="27661" y="9220"/>
                      </a:cubicBezTo>
                      <a:cubicBezTo>
                        <a:pt x="27661" y="8068"/>
                        <a:pt x="27661" y="8068"/>
                        <a:pt x="27661" y="9220"/>
                      </a:cubicBezTo>
                      <a:lnTo>
                        <a:pt x="27661" y="9220"/>
                      </a:lnTo>
                      <a:cubicBezTo>
                        <a:pt x="27661" y="8068"/>
                        <a:pt x="27661" y="8068"/>
                        <a:pt x="27661" y="9220"/>
                      </a:cubicBezTo>
                      <a:cubicBezTo>
                        <a:pt x="27661" y="8068"/>
                        <a:pt x="27661" y="8068"/>
                        <a:pt x="27661" y="9220"/>
                      </a:cubicBezTo>
                      <a:cubicBezTo>
                        <a:pt x="26508" y="8068"/>
                        <a:pt x="26508" y="8068"/>
                        <a:pt x="26508" y="8068"/>
                      </a:cubicBezTo>
                      <a:cubicBezTo>
                        <a:pt x="26508" y="8068"/>
                        <a:pt x="26508" y="8068"/>
                        <a:pt x="26508" y="8068"/>
                      </a:cubicBezTo>
                      <a:lnTo>
                        <a:pt x="26508" y="8068"/>
                      </a:lnTo>
                      <a:lnTo>
                        <a:pt x="26508" y="4610"/>
                      </a:lnTo>
                      <a:lnTo>
                        <a:pt x="25355" y="5763"/>
                      </a:lnTo>
                      <a:cubicBezTo>
                        <a:pt x="25355" y="5763"/>
                        <a:pt x="25355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lnTo>
                        <a:pt x="24203" y="5763"/>
                      </a:ln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3051" y="5763"/>
                      </a:cubicBezTo>
                      <a:lnTo>
                        <a:pt x="13830" y="0"/>
                      </a:lnTo>
                      <a:lnTo>
                        <a:pt x="13830" y="3457"/>
                      </a:lnTo>
                      <a:cubicBezTo>
                        <a:pt x="13830" y="3457"/>
                        <a:pt x="13830" y="4610"/>
                        <a:pt x="12677" y="4610"/>
                      </a:cubicBezTo>
                      <a:lnTo>
                        <a:pt x="0" y="11525"/>
                      </a:lnTo>
                      <a:cubicBezTo>
                        <a:pt x="0" y="11525"/>
                        <a:pt x="0" y="11525"/>
                        <a:pt x="1152" y="11525"/>
                      </a:cubicBezTo>
                      <a:lnTo>
                        <a:pt x="19593" y="21898"/>
                      </a:lnTo>
                      <a:cubicBezTo>
                        <a:pt x="19593" y="21898"/>
                        <a:pt x="20745" y="21898"/>
                        <a:pt x="20745" y="21898"/>
                      </a:cubicBezTo>
                      <a:cubicBezTo>
                        <a:pt x="20745" y="21898"/>
                        <a:pt x="20745" y="21898"/>
                        <a:pt x="20745" y="21898"/>
                      </a:cubicBezTo>
                      <a:cubicBezTo>
                        <a:pt x="20745" y="21898"/>
                        <a:pt x="21898" y="21898"/>
                        <a:pt x="21898" y="21898"/>
                      </a:cubicBezTo>
                      <a:lnTo>
                        <a:pt x="21898" y="21898"/>
                      </a:lnTo>
                      <a:cubicBezTo>
                        <a:pt x="21898" y="21898"/>
                        <a:pt x="23051" y="21898"/>
                        <a:pt x="23051" y="21898"/>
                      </a:cubicBezTo>
                      <a:lnTo>
                        <a:pt x="23051" y="21898"/>
                      </a:lnTo>
                      <a:cubicBezTo>
                        <a:pt x="23051" y="21898"/>
                        <a:pt x="24203" y="21898"/>
                        <a:pt x="24203" y="21898"/>
                      </a:cubicBezTo>
                      <a:lnTo>
                        <a:pt x="39186" y="13830"/>
                      </a:lnTo>
                      <a:cubicBezTo>
                        <a:pt x="39186" y="13830"/>
                        <a:pt x="39186" y="13830"/>
                        <a:pt x="39186" y="13830"/>
                      </a:cubicBezTo>
                      <a:lnTo>
                        <a:pt x="27661" y="9220"/>
                      </a:lnTo>
                      <a:cubicBezTo>
                        <a:pt x="27661" y="9220"/>
                        <a:pt x="27661" y="9220"/>
                        <a:pt x="27661" y="922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11708463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028" name="Freeform: Shape 5027">
                  <a:extLst>
                    <a:ext uri="{FF2B5EF4-FFF2-40B4-BE49-F238E27FC236}">
                      <a16:creationId xmlns:a16="http://schemas.microsoft.com/office/drawing/2014/main" id="{03D27374-3146-70FD-C768-29C766B4D8BD}"/>
                    </a:ext>
                  </a:extLst>
                </p:cNvPr>
                <p:cNvSpPr/>
                <p:nvPr/>
              </p:nvSpPr>
              <p:spPr>
                <a:xfrm>
                  <a:off x="9550694" y="9119253"/>
                  <a:ext cx="39185" cy="23050"/>
                </a:xfrm>
                <a:custGeom>
                  <a:avLst/>
                  <a:gdLst>
                    <a:gd name="connsiteX0" fmla="*/ 26508 w 39185"/>
                    <a:gd name="connsiteY0" fmla="*/ 9220 h 23050"/>
                    <a:gd name="connsiteX1" fmla="*/ 26508 w 39185"/>
                    <a:gd name="connsiteY1" fmla="*/ 9220 h 23050"/>
                    <a:gd name="connsiteX2" fmla="*/ 26508 w 39185"/>
                    <a:gd name="connsiteY2" fmla="*/ 9220 h 23050"/>
                    <a:gd name="connsiteX3" fmla="*/ 26508 w 39185"/>
                    <a:gd name="connsiteY3" fmla="*/ 9220 h 23050"/>
                    <a:gd name="connsiteX4" fmla="*/ 26508 w 39185"/>
                    <a:gd name="connsiteY4" fmla="*/ 9220 h 23050"/>
                    <a:gd name="connsiteX5" fmla="*/ 26508 w 39185"/>
                    <a:gd name="connsiteY5" fmla="*/ 9220 h 23050"/>
                    <a:gd name="connsiteX6" fmla="*/ 26508 w 39185"/>
                    <a:gd name="connsiteY6" fmla="*/ 9220 h 23050"/>
                    <a:gd name="connsiteX7" fmla="*/ 25355 w 39185"/>
                    <a:gd name="connsiteY7" fmla="*/ 8068 h 23050"/>
                    <a:gd name="connsiteX8" fmla="*/ 25355 w 39185"/>
                    <a:gd name="connsiteY8" fmla="*/ 8068 h 23050"/>
                    <a:gd name="connsiteX9" fmla="*/ 25355 w 39185"/>
                    <a:gd name="connsiteY9" fmla="*/ 8068 h 23050"/>
                    <a:gd name="connsiteX10" fmla="*/ 25355 w 39185"/>
                    <a:gd name="connsiteY10" fmla="*/ 4610 h 23050"/>
                    <a:gd name="connsiteX11" fmla="*/ 24203 w 39185"/>
                    <a:gd name="connsiteY11" fmla="*/ 5763 h 23050"/>
                    <a:gd name="connsiteX12" fmla="*/ 24203 w 39185"/>
                    <a:gd name="connsiteY12" fmla="*/ 5763 h 23050"/>
                    <a:gd name="connsiteX13" fmla="*/ 24203 w 39185"/>
                    <a:gd name="connsiteY13" fmla="*/ 5763 h 23050"/>
                    <a:gd name="connsiteX14" fmla="*/ 24203 w 39185"/>
                    <a:gd name="connsiteY14" fmla="*/ 5763 h 23050"/>
                    <a:gd name="connsiteX15" fmla="*/ 24203 w 39185"/>
                    <a:gd name="connsiteY15" fmla="*/ 5763 h 23050"/>
                    <a:gd name="connsiteX16" fmla="*/ 24203 w 39185"/>
                    <a:gd name="connsiteY16" fmla="*/ 5763 h 23050"/>
                    <a:gd name="connsiteX17" fmla="*/ 24203 w 39185"/>
                    <a:gd name="connsiteY17" fmla="*/ 5763 h 23050"/>
                    <a:gd name="connsiteX18" fmla="*/ 24203 w 39185"/>
                    <a:gd name="connsiteY18" fmla="*/ 5763 h 23050"/>
                    <a:gd name="connsiteX19" fmla="*/ 24203 w 39185"/>
                    <a:gd name="connsiteY19" fmla="*/ 5763 h 23050"/>
                    <a:gd name="connsiteX20" fmla="*/ 24203 w 39185"/>
                    <a:gd name="connsiteY20" fmla="*/ 5763 h 23050"/>
                    <a:gd name="connsiteX21" fmla="*/ 24203 w 39185"/>
                    <a:gd name="connsiteY21" fmla="*/ 5763 h 23050"/>
                    <a:gd name="connsiteX22" fmla="*/ 24203 w 39185"/>
                    <a:gd name="connsiteY22" fmla="*/ 5763 h 23050"/>
                    <a:gd name="connsiteX23" fmla="*/ 24203 w 39185"/>
                    <a:gd name="connsiteY23" fmla="*/ 5763 h 23050"/>
                    <a:gd name="connsiteX24" fmla="*/ 24203 w 39185"/>
                    <a:gd name="connsiteY24" fmla="*/ 5763 h 23050"/>
                    <a:gd name="connsiteX25" fmla="*/ 24203 w 39185"/>
                    <a:gd name="connsiteY25" fmla="*/ 5763 h 23050"/>
                    <a:gd name="connsiteX26" fmla="*/ 24203 w 39185"/>
                    <a:gd name="connsiteY26" fmla="*/ 5763 h 23050"/>
                    <a:gd name="connsiteX27" fmla="*/ 24203 w 39185"/>
                    <a:gd name="connsiteY27" fmla="*/ 5763 h 23050"/>
                    <a:gd name="connsiteX28" fmla="*/ 23051 w 39185"/>
                    <a:gd name="connsiteY28" fmla="*/ 5763 h 23050"/>
                    <a:gd name="connsiteX29" fmla="*/ 13830 w 39185"/>
                    <a:gd name="connsiteY29" fmla="*/ 0 h 23050"/>
                    <a:gd name="connsiteX30" fmla="*/ 13830 w 39185"/>
                    <a:gd name="connsiteY30" fmla="*/ 3457 h 23050"/>
                    <a:gd name="connsiteX31" fmla="*/ 12678 w 39185"/>
                    <a:gd name="connsiteY31" fmla="*/ 4610 h 23050"/>
                    <a:gd name="connsiteX32" fmla="*/ 0 w 39185"/>
                    <a:gd name="connsiteY32" fmla="*/ 11525 h 23050"/>
                    <a:gd name="connsiteX33" fmla="*/ 1153 w 39185"/>
                    <a:gd name="connsiteY33" fmla="*/ 12677 h 23050"/>
                    <a:gd name="connsiteX34" fmla="*/ 19593 w 39185"/>
                    <a:gd name="connsiteY34" fmla="*/ 23051 h 23050"/>
                    <a:gd name="connsiteX35" fmla="*/ 20745 w 39185"/>
                    <a:gd name="connsiteY35" fmla="*/ 23051 h 23050"/>
                    <a:gd name="connsiteX36" fmla="*/ 20745 w 39185"/>
                    <a:gd name="connsiteY36" fmla="*/ 23051 h 23050"/>
                    <a:gd name="connsiteX37" fmla="*/ 21898 w 39185"/>
                    <a:gd name="connsiteY37" fmla="*/ 23051 h 23050"/>
                    <a:gd name="connsiteX38" fmla="*/ 21898 w 39185"/>
                    <a:gd name="connsiteY38" fmla="*/ 23051 h 23050"/>
                    <a:gd name="connsiteX39" fmla="*/ 23051 w 39185"/>
                    <a:gd name="connsiteY39" fmla="*/ 23051 h 23050"/>
                    <a:gd name="connsiteX40" fmla="*/ 23051 w 39185"/>
                    <a:gd name="connsiteY40" fmla="*/ 23051 h 23050"/>
                    <a:gd name="connsiteX41" fmla="*/ 24203 w 39185"/>
                    <a:gd name="connsiteY41" fmla="*/ 23051 h 23050"/>
                    <a:gd name="connsiteX42" fmla="*/ 39186 w 39185"/>
                    <a:gd name="connsiteY42" fmla="*/ 14983 h 23050"/>
                    <a:gd name="connsiteX43" fmla="*/ 39186 w 39185"/>
                    <a:gd name="connsiteY43" fmla="*/ 14983 h 23050"/>
                    <a:gd name="connsiteX44" fmla="*/ 26508 w 39185"/>
                    <a:gd name="connsiteY44" fmla="*/ 9220 h 23050"/>
                    <a:gd name="connsiteX45" fmla="*/ 26508 w 39185"/>
                    <a:gd name="connsiteY45" fmla="*/ 9220 h 23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</a:cxnLst>
                  <a:rect l="l" t="t" r="r" b="b"/>
                  <a:pathLst>
                    <a:path w="39185" h="23050">
                      <a:moveTo>
                        <a:pt x="26508" y="9220"/>
                      </a:moveTo>
                      <a:cubicBezTo>
                        <a:pt x="26508" y="9220"/>
                        <a:pt x="26508" y="9220"/>
                        <a:pt x="26508" y="9220"/>
                      </a:cubicBezTo>
                      <a:cubicBezTo>
                        <a:pt x="26508" y="9220"/>
                        <a:pt x="26508" y="9220"/>
                        <a:pt x="26508" y="9220"/>
                      </a:cubicBezTo>
                      <a:cubicBezTo>
                        <a:pt x="26508" y="9220"/>
                        <a:pt x="26508" y="9220"/>
                        <a:pt x="26508" y="9220"/>
                      </a:cubicBezTo>
                      <a:lnTo>
                        <a:pt x="26508" y="9220"/>
                      </a:lnTo>
                      <a:cubicBezTo>
                        <a:pt x="26508" y="9220"/>
                        <a:pt x="25355" y="9220"/>
                        <a:pt x="26508" y="9220"/>
                      </a:cubicBezTo>
                      <a:cubicBezTo>
                        <a:pt x="25355" y="9220"/>
                        <a:pt x="25355" y="9220"/>
                        <a:pt x="26508" y="9220"/>
                      </a:cubicBezTo>
                      <a:cubicBezTo>
                        <a:pt x="25355" y="8068"/>
                        <a:pt x="25355" y="8068"/>
                        <a:pt x="25355" y="8068"/>
                      </a:cubicBezTo>
                      <a:cubicBezTo>
                        <a:pt x="25355" y="8068"/>
                        <a:pt x="25355" y="8068"/>
                        <a:pt x="25355" y="8068"/>
                      </a:cubicBezTo>
                      <a:lnTo>
                        <a:pt x="25355" y="8068"/>
                      </a:lnTo>
                      <a:lnTo>
                        <a:pt x="25355" y="4610"/>
                      </a:lnTo>
                      <a:lnTo>
                        <a:pt x="24203" y="5763"/>
                      </a:ln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lnTo>
                        <a:pt x="24203" y="5763"/>
                      </a:ln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lnTo>
                        <a:pt x="24203" y="5763"/>
                      </a:ln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3051" y="5763"/>
                        <a:pt x="23051" y="5763"/>
                      </a:cubicBezTo>
                      <a:lnTo>
                        <a:pt x="13830" y="0"/>
                      </a:lnTo>
                      <a:lnTo>
                        <a:pt x="13830" y="3457"/>
                      </a:lnTo>
                      <a:cubicBezTo>
                        <a:pt x="13830" y="3457"/>
                        <a:pt x="13830" y="4610"/>
                        <a:pt x="12678" y="4610"/>
                      </a:cubicBezTo>
                      <a:lnTo>
                        <a:pt x="0" y="11525"/>
                      </a:lnTo>
                      <a:cubicBezTo>
                        <a:pt x="0" y="11525"/>
                        <a:pt x="0" y="11525"/>
                        <a:pt x="1153" y="12677"/>
                      </a:cubicBezTo>
                      <a:lnTo>
                        <a:pt x="19593" y="23051"/>
                      </a:lnTo>
                      <a:cubicBezTo>
                        <a:pt x="19593" y="23051"/>
                        <a:pt x="20745" y="23051"/>
                        <a:pt x="20745" y="23051"/>
                      </a:cubicBezTo>
                      <a:cubicBezTo>
                        <a:pt x="20745" y="23051"/>
                        <a:pt x="20745" y="23051"/>
                        <a:pt x="20745" y="23051"/>
                      </a:cubicBezTo>
                      <a:cubicBezTo>
                        <a:pt x="20745" y="23051"/>
                        <a:pt x="21898" y="23051"/>
                        <a:pt x="21898" y="23051"/>
                      </a:cubicBezTo>
                      <a:lnTo>
                        <a:pt x="21898" y="23051"/>
                      </a:lnTo>
                      <a:cubicBezTo>
                        <a:pt x="21898" y="23051"/>
                        <a:pt x="23051" y="23051"/>
                        <a:pt x="23051" y="23051"/>
                      </a:cubicBezTo>
                      <a:lnTo>
                        <a:pt x="23051" y="23051"/>
                      </a:lnTo>
                      <a:cubicBezTo>
                        <a:pt x="23051" y="23051"/>
                        <a:pt x="24203" y="23051"/>
                        <a:pt x="24203" y="23051"/>
                      </a:cubicBezTo>
                      <a:lnTo>
                        <a:pt x="39186" y="14983"/>
                      </a:lnTo>
                      <a:cubicBezTo>
                        <a:pt x="39186" y="14983"/>
                        <a:pt x="39186" y="14983"/>
                        <a:pt x="39186" y="14983"/>
                      </a:cubicBezTo>
                      <a:lnTo>
                        <a:pt x="26508" y="9220"/>
                      </a:lnTo>
                      <a:lnTo>
                        <a:pt x="26508" y="922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11708458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029" name="Freeform: Shape 5028">
                  <a:extLst>
                    <a:ext uri="{FF2B5EF4-FFF2-40B4-BE49-F238E27FC236}">
                      <a16:creationId xmlns:a16="http://schemas.microsoft.com/office/drawing/2014/main" id="{05FEDA61-5ED7-36D3-534D-CCDC5682A0CD}"/>
                    </a:ext>
                  </a:extLst>
                </p:cNvPr>
                <p:cNvSpPr/>
                <p:nvPr/>
              </p:nvSpPr>
              <p:spPr>
                <a:xfrm>
                  <a:off x="9576050" y="9134235"/>
                  <a:ext cx="39186" cy="21898"/>
                </a:xfrm>
                <a:custGeom>
                  <a:avLst/>
                  <a:gdLst>
                    <a:gd name="connsiteX0" fmla="*/ 27661 w 39186"/>
                    <a:gd name="connsiteY0" fmla="*/ 9220 h 21898"/>
                    <a:gd name="connsiteX1" fmla="*/ 27661 w 39186"/>
                    <a:gd name="connsiteY1" fmla="*/ 9220 h 21898"/>
                    <a:gd name="connsiteX2" fmla="*/ 27661 w 39186"/>
                    <a:gd name="connsiteY2" fmla="*/ 9220 h 21898"/>
                    <a:gd name="connsiteX3" fmla="*/ 27661 w 39186"/>
                    <a:gd name="connsiteY3" fmla="*/ 9220 h 21898"/>
                    <a:gd name="connsiteX4" fmla="*/ 27661 w 39186"/>
                    <a:gd name="connsiteY4" fmla="*/ 9220 h 21898"/>
                    <a:gd name="connsiteX5" fmla="*/ 27661 w 39186"/>
                    <a:gd name="connsiteY5" fmla="*/ 9220 h 21898"/>
                    <a:gd name="connsiteX6" fmla="*/ 27661 w 39186"/>
                    <a:gd name="connsiteY6" fmla="*/ 9220 h 21898"/>
                    <a:gd name="connsiteX7" fmla="*/ 26508 w 39186"/>
                    <a:gd name="connsiteY7" fmla="*/ 8068 h 21898"/>
                    <a:gd name="connsiteX8" fmla="*/ 26508 w 39186"/>
                    <a:gd name="connsiteY8" fmla="*/ 8068 h 21898"/>
                    <a:gd name="connsiteX9" fmla="*/ 26508 w 39186"/>
                    <a:gd name="connsiteY9" fmla="*/ 8068 h 21898"/>
                    <a:gd name="connsiteX10" fmla="*/ 26508 w 39186"/>
                    <a:gd name="connsiteY10" fmla="*/ 4610 h 21898"/>
                    <a:gd name="connsiteX11" fmla="*/ 25356 w 39186"/>
                    <a:gd name="connsiteY11" fmla="*/ 5763 h 21898"/>
                    <a:gd name="connsiteX12" fmla="*/ 24203 w 39186"/>
                    <a:gd name="connsiteY12" fmla="*/ 5763 h 21898"/>
                    <a:gd name="connsiteX13" fmla="*/ 24203 w 39186"/>
                    <a:gd name="connsiteY13" fmla="*/ 5763 h 21898"/>
                    <a:gd name="connsiteX14" fmla="*/ 24203 w 39186"/>
                    <a:gd name="connsiteY14" fmla="*/ 5763 h 21898"/>
                    <a:gd name="connsiteX15" fmla="*/ 24203 w 39186"/>
                    <a:gd name="connsiteY15" fmla="*/ 5763 h 21898"/>
                    <a:gd name="connsiteX16" fmla="*/ 24203 w 39186"/>
                    <a:gd name="connsiteY16" fmla="*/ 5763 h 21898"/>
                    <a:gd name="connsiteX17" fmla="*/ 24203 w 39186"/>
                    <a:gd name="connsiteY17" fmla="*/ 5763 h 21898"/>
                    <a:gd name="connsiteX18" fmla="*/ 24203 w 39186"/>
                    <a:gd name="connsiteY18" fmla="*/ 5763 h 21898"/>
                    <a:gd name="connsiteX19" fmla="*/ 24203 w 39186"/>
                    <a:gd name="connsiteY19" fmla="*/ 5763 h 21898"/>
                    <a:gd name="connsiteX20" fmla="*/ 24203 w 39186"/>
                    <a:gd name="connsiteY20" fmla="*/ 5763 h 21898"/>
                    <a:gd name="connsiteX21" fmla="*/ 24203 w 39186"/>
                    <a:gd name="connsiteY21" fmla="*/ 5763 h 21898"/>
                    <a:gd name="connsiteX22" fmla="*/ 24203 w 39186"/>
                    <a:gd name="connsiteY22" fmla="*/ 5763 h 21898"/>
                    <a:gd name="connsiteX23" fmla="*/ 24203 w 39186"/>
                    <a:gd name="connsiteY23" fmla="*/ 5763 h 21898"/>
                    <a:gd name="connsiteX24" fmla="*/ 24203 w 39186"/>
                    <a:gd name="connsiteY24" fmla="*/ 5763 h 21898"/>
                    <a:gd name="connsiteX25" fmla="*/ 24203 w 39186"/>
                    <a:gd name="connsiteY25" fmla="*/ 5763 h 21898"/>
                    <a:gd name="connsiteX26" fmla="*/ 24203 w 39186"/>
                    <a:gd name="connsiteY26" fmla="*/ 5763 h 21898"/>
                    <a:gd name="connsiteX27" fmla="*/ 24203 w 39186"/>
                    <a:gd name="connsiteY27" fmla="*/ 5763 h 21898"/>
                    <a:gd name="connsiteX28" fmla="*/ 23051 w 39186"/>
                    <a:gd name="connsiteY28" fmla="*/ 5763 h 21898"/>
                    <a:gd name="connsiteX29" fmla="*/ 13830 w 39186"/>
                    <a:gd name="connsiteY29" fmla="*/ 0 h 21898"/>
                    <a:gd name="connsiteX30" fmla="*/ 13830 w 39186"/>
                    <a:gd name="connsiteY30" fmla="*/ 3457 h 21898"/>
                    <a:gd name="connsiteX31" fmla="*/ 12678 w 39186"/>
                    <a:gd name="connsiteY31" fmla="*/ 4610 h 21898"/>
                    <a:gd name="connsiteX32" fmla="*/ 0 w 39186"/>
                    <a:gd name="connsiteY32" fmla="*/ 11525 h 21898"/>
                    <a:gd name="connsiteX33" fmla="*/ 1153 w 39186"/>
                    <a:gd name="connsiteY33" fmla="*/ 11525 h 21898"/>
                    <a:gd name="connsiteX34" fmla="*/ 19593 w 39186"/>
                    <a:gd name="connsiteY34" fmla="*/ 21898 h 21898"/>
                    <a:gd name="connsiteX35" fmla="*/ 20746 w 39186"/>
                    <a:gd name="connsiteY35" fmla="*/ 21898 h 21898"/>
                    <a:gd name="connsiteX36" fmla="*/ 20746 w 39186"/>
                    <a:gd name="connsiteY36" fmla="*/ 21898 h 21898"/>
                    <a:gd name="connsiteX37" fmla="*/ 21898 w 39186"/>
                    <a:gd name="connsiteY37" fmla="*/ 21898 h 21898"/>
                    <a:gd name="connsiteX38" fmla="*/ 21898 w 39186"/>
                    <a:gd name="connsiteY38" fmla="*/ 21898 h 21898"/>
                    <a:gd name="connsiteX39" fmla="*/ 23051 w 39186"/>
                    <a:gd name="connsiteY39" fmla="*/ 21898 h 21898"/>
                    <a:gd name="connsiteX40" fmla="*/ 23051 w 39186"/>
                    <a:gd name="connsiteY40" fmla="*/ 21898 h 21898"/>
                    <a:gd name="connsiteX41" fmla="*/ 24203 w 39186"/>
                    <a:gd name="connsiteY41" fmla="*/ 21898 h 21898"/>
                    <a:gd name="connsiteX42" fmla="*/ 39186 w 39186"/>
                    <a:gd name="connsiteY42" fmla="*/ 13830 h 21898"/>
                    <a:gd name="connsiteX43" fmla="*/ 39186 w 39186"/>
                    <a:gd name="connsiteY43" fmla="*/ 13830 h 21898"/>
                    <a:gd name="connsiteX44" fmla="*/ 27661 w 39186"/>
                    <a:gd name="connsiteY44" fmla="*/ 9220 h 21898"/>
                    <a:gd name="connsiteX45" fmla="*/ 27661 w 39186"/>
                    <a:gd name="connsiteY45" fmla="*/ 9220 h 218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</a:cxnLst>
                  <a:rect l="l" t="t" r="r" b="b"/>
                  <a:pathLst>
                    <a:path w="39186" h="21898">
                      <a:moveTo>
                        <a:pt x="27661" y="9220"/>
                      </a:moveTo>
                      <a:cubicBezTo>
                        <a:pt x="27661" y="9220"/>
                        <a:pt x="27661" y="9220"/>
                        <a:pt x="27661" y="9220"/>
                      </a:cubicBezTo>
                      <a:cubicBezTo>
                        <a:pt x="27661" y="9220"/>
                        <a:pt x="27661" y="9220"/>
                        <a:pt x="27661" y="9220"/>
                      </a:cubicBezTo>
                      <a:cubicBezTo>
                        <a:pt x="26508" y="9220"/>
                        <a:pt x="26508" y="9220"/>
                        <a:pt x="27661" y="9220"/>
                      </a:cubicBezTo>
                      <a:lnTo>
                        <a:pt x="27661" y="9220"/>
                      </a:lnTo>
                      <a:cubicBezTo>
                        <a:pt x="26508" y="8068"/>
                        <a:pt x="26508" y="8068"/>
                        <a:pt x="27661" y="9220"/>
                      </a:cubicBezTo>
                      <a:cubicBezTo>
                        <a:pt x="26508" y="8068"/>
                        <a:pt x="26508" y="8068"/>
                        <a:pt x="27661" y="9220"/>
                      </a:cubicBezTo>
                      <a:cubicBezTo>
                        <a:pt x="26508" y="8068"/>
                        <a:pt x="26508" y="8068"/>
                        <a:pt x="26508" y="8068"/>
                      </a:cubicBezTo>
                      <a:cubicBezTo>
                        <a:pt x="26508" y="8068"/>
                        <a:pt x="26508" y="8068"/>
                        <a:pt x="26508" y="8068"/>
                      </a:cubicBezTo>
                      <a:lnTo>
                        <a:pt x="26508" y="8068"/>
                      </a:lnTo>
                      <a:lnTo>
                        <a:pt x="26508" y="4610"/>
                      </a:lnTo>
                      <a:lnTo>
                        <a:pt x="25356" y="5763"/>
                      </a:lnTo>
                      <a:cubicBezTo>
                        <a:pt x="25356" y="5763"/>
                        <a:pt x="25356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lnTo>
                        <a:pt x="24203" y="5763"/>
                      </a:ln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lnTo>
                        <a:pt x="24203" y="5763"/>
                      </a:ln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lnTo>
                        <a:pt x="24203" y="5763"/>
                      </a:ln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3051" y="5763"/>
                        <a:pt x="23051" y="5763"/>
                      </a:cubicBezTo>
                      <a:lnTo>
                        <a:pt x="13830" y="0"/>
                      </a:lnTo>
                      <a:lnTo>
                        <a:pt x="13830" y="3457"/>
                      </a:lnTo>
                      <a:cubicBezTo>
                        <a:pt x="13830" y="3457"/>
                        <a:pt x="13830" y="4610"/>
                        <a:pt x="12678" y="4610"/>
                      </a:cubicBezTo>
                      <a:lnTo>
                        <a:pt x="0" y="11525"/>
                      </a:lnTo>
                      <a:cubicBezTo>
                        <a:pt x="0" y="11525"/>
                        <a:pt x="0" y="11525"/>
                        <a:pt x="1153" y="11525"/>
                      </a:cubicBezTo>
                      <a:lnTo>
                        <a:pt x="19593" y="21898"/>
                      </a:lnTo>
                      <a:cubicBezTo>
                        <a:pt x="19593" y="21898"/>
                        <a:pt x="20746" y="21898"/>
                        <a:pt x="20746" y="21898"/>
                      </a:cubicBezTo>
                      <a:cubicBezTo>
                        <a:pt x="20746" y="21898"/>
                        <a:pt x="20746" y="21898"/>
                        <a:pt x="20746" y="21898"/>
                      </a:cubicBezTo>
                      <a:cubicBezTo>
                        <a:pt x="20746" y="21898"/>
                        <a:pt x="21898" y="21898"/>
                        <a:pt x="21898" y="21898"/>
                      </a:cubicBezTo>
                      <a:lnTo>
                        <a:pt x="21898" y="21898"/>
                      </a:lnTo>
                      <a:cubicBezTo>
                        <a:pt x="21898" y="21898"/>
                        <a:pt x="23051" y="21898"/>
                        <a:pt x="23051" y="21898"/>
                      </a:cubicBezTo>
                      <a:lnTo>
                        <a:pt x="23051" y="21898"/>
                      </a:lnTo>
                      <a:cubicBezTo>
                        <a:pt x="23051" y="21898"/>
                        <a:pt x="24203" y="21898"/>
                        <a:pt x="24203" y="21898"/>
                      </a:cubicBezTo>
                      <a:lnTo>
                        <a:pt x="39186" y="13830"/>
                      </a:lnTo>
                      <a:cubicBezTo>
                        <a:pt x="39186" y="13830"/>
                        <a:pt x="39186" y="13830"/>
                        <a:pt x="39186" y="13830"/>
                      </a:cubicBezTo>
                      <a:lnTo>
                        <a:pt x="27661" y="9220"/>
                      </a:lnTo>
                      <a:lnTo>
                        <a:pt x="27661" y="922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11708455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030" name="Freeform: Shape 5029">
                  <a:extLst>
                    <a:ext uri="{FF2B5EF4-FFF2-40B4-BE49-F238E27FC236}">
                      <a16:creationId xmlns:a16="http://schemas.microsoft.com/office/drawing/2014/main" id="{89399E8D-5C0E-4D01-EA0E-A3CF175A0681}"/>
                    </a:ext>
                  </a:extLst>
                </p:cNvPr>
                <p:cNvSpPr/>
                <p:nvPr/>
              </p:nvSpPr>
              <p:spPr>
                <a:xfrm>
                  <a:off x="9602558" y="9149218"/>
                  <a:ext cx="39185" cy="23050"/>
                </a:xfrm>
                <a:custGeom>
                  <a:avLst/>
                  <a:gdLst>
                    <a:gd name="connsiteX0" fmla="*/ 27661 w 39185"/>
                    <a:gd name="connsiteY0" fmla="*/ 9220 h 23050"/>
                    <a:gd name="connsiteX1" fmla="*/ 27661 w 39185"/>
                    <a:gd name="connsiteY1" fmla="*/ 9220 h 23050"/>
                    <a:gd name="connsiteX2" fmla="*/ 27661 w 39185"/>
                    <a:gd name="connsiteY2" fmla="*/ 9220 h 23050"/>
                    <a:gd name="connsiteX3" fmla="*/ 27661 w 39185"/>
                    <a:gd name="connsiteY3" fmla="*/ 9220 h 23050"/>
                    <a:gd name="connsiteX4" fmla="*/ 27661 w 39185"/>
                    <a:gd name="connsiteY4" fmla="*/ 9220 h 23050"/>
                    <a:gd name="connsiteX5" fmla="*/ 27661 w 39185"/>
                    <a:gd name="connsiteY5" fmla="*/ 9220 h 23050"/>
                    <a:gd name="connsiteX6" fmla="*/ 27661 w 39185"/>
                    <a:gd name="connsiteY6" fmla="*/ 9220 h 23050"/>
                    <a:gd name="connsiteX7" fmla="*/ 26508 w 39185"/>
                    <a:gd name="connsiteY7" fmla="*/ 8068 h 23050"/>
                    <a:gd name="connsiteX8" fmla="*/ 26508 w 39185"/>
                    <a:gd name="connsiteY8" fmla="*/ 8068 h 23050"/>
                    <a:gd name="connsiteX9" fmla="*/ 26508 w 39185"/>
                    <a:gd name="connsiteY9" fmla="*/ 8068 h 23050"/>
                    <a:gd name="connsiteX10" fmla="*/ 26508 w 39185"/>
                    <a:gd name="connsiteY10" fmla="*/ 4610 h 23050"/>
                    <a:gd name="connsiteX11" fmla="*/ 25355 w 39185"/>
                    <a:gd name="connsiteY11" fmla="*/ 5763 h 23050"/>
                    <a:gd name="connsiteX12" fmla="*/ 24203 w 39185"/>
                    <a:gd name="connsiteY12" fmla="*/ 5763 h 23050"/>
                    <a:gd name="connsiteX13" fmla="*/ 24203 w 39185"/>
                    <a:gd name="connsiteY13" fmla="*/ 5763 h 23050"/>
                    <a:gd name="connsiteX14" fmla="*/ 24203 w 39185"/>
                    <a:gd name="connsiteY14" fmla="*/ 5763 h 23050"/>
                    <a:gd name="connsiteX15" fmla="*/ 24203 w 39185"/>
                    <a:gd name="connsiteY15" fmla="*/ 5763 h 23050"/>
                    <a:gd name="connsiteX16" fmla="*/ 24203 w 39185"/>
                    <a:gd name="connsiteY16" fmla="*/ 5763 h 23050"/>
                    <a:gd name="connsiteX17" fmla="*/ 24203 w 39185"/>
                    <a:gd name="connsiteY17" fmla="*/ 5763 h 23050"/>
                    <a:gd name="connsiteX18" fmla="*/ 24203 w 39185"/>
                    <a:gd name="connsiteY18" fmla="*/ 5763 h 23050"/>
                    <a:gd name="connsiteX19" fmla="*/ 24203 w 39185"/>
                    <a:gd name="connsiteY19" fmla="*/ 5763 h 23050"/>
                    <a:gd name="connsiteX20" fmla="*/ 24203 w 39185"/>
                    <a:gd name="connsiteY20" fmla="*/ 5763 h 23050"/>
                    <a:gd name="connsiteX21" fmla="*/ 24203 w 39185"/>
                    <a:gd name="connsiteY21" fmla="*/ 5763 h 23050"/>
                    <a:gd name="connsiteX22" fmla="*/ 24203 w 39185"/>
                    <a:gd name="connsiteY22" fmla="*/ 5763 h 23050"/>
                    <a:gd name="connsiteX23" fmla="*/ 24203 w 39185"/>
                    <a:gd name="connsiteY23" fmla="*/ 5763 h 23050"/>
                    <a:gd name="connsiteX24" fmla="*/ 24203 w 39185"/>
                    <a:gd name="connsiteY24" fmla="*/ 5763 h 23050"/>
                    <a:gd name="connsiteX25" fmla="*/ 24203 w 39185"/>
                    <a:gd name="connsiteY25" fmla="*/ 5763 h 23050"/>
                    <a:gd name="connsiteX26" fmla="*/ 24203 w 39185"/>
                    <a:gd name="connsiteY26" fmla="*/ 5763 h 23050"/>
                    <a:gd name="connsiteX27" fmla="*/ 24203 w 39185"/>
                    <a:gd name="connsiteY27" fmla="*/ 5763 h 23050"/>
                    <a:gd name="connsiteX28" fmla="*/ 23051 w 39185"/>
                    <a:gd name="connsiteY28" fmla="*/ 5763 h 23050"/>
                    <a:gd name="connsiteX29" fmla="*/ 13830 w 39185"/>
                    <a:gd name="connsiteY29" fmla="*/ 0 h 23050"/>
                    <a:gd name="connsiteX30" fmla="*/ 13830 w 39185"/>
                    <a:gd name="connsiteY30" fmla="*/ 3457 h 23050"/>
                    <a:gd name="connsiteX31" fmla="*/ 12678 w 39185"/>
                    <a:gd name="connsiteY31" fmla="*/ 4610 h 23050"/>
                    <a:gd name="connsiteX32" fmla="*/ 0 w 39185"/>
                    <a:gd name="connsiteY32" fmla="*/ 11525 h 23050"/>
                    <a:gd name="connsiteX33" fmla="*/ 1153 w 39185"/>
                    <a:gd name="connsiteY33" fmla="*/ 12678 h 23050"/>
                    <a:gd name="connsiteX34" fmla="*/ 19593 w 39185"/>
                    <a:gd name="connsiteY34" fmla="*/ 23051 h 23050"/>
                    <a:gd name="connsiteX35" fmla="*/ 20745 w 39185"/>
                    <a:gd name="connsiteY35" fmla="*/ 23051 h 23050"/>
                    <a:gd name="connsiteX36" fmla="*/ 20745 w 39185"/>
                    <a:gd name="connsiteY36" fmla="*/ 23051 h 23050"/>
                    <a:gd name="connsiteX37" fmla="*/ 21898 w 39185"/>
                    <a:gd name="connsiteY37" fmla="*/ 23051 h 23050"/>
                    <a:gd name="connsiteX38" fmla="*/ 21898 w 39185"/>
                    <a:gd name="connsiteY38" fmla="*/ 23051 h 23050"/>
                    <a:gd name="connsiteX39" fmla="*/ 23051 w 39185"/>
                    <a:gd name="connsiteY39" fmla="*/ 23051 h 23050"/>
                    <a:gd name="connsiteX40" fmla="*/ 23051 w 39185"/>
                    <a:gd name="connsiteY40" fmla="*/ 23051 h 23050"/>
                    <a:gd name="connsiteX41" fmla="*/ 24203 w 39185"/>
                    <a:gd name="connsiteY41" fmla="*/ 23051 h 23050"/>
                    <a:gd name="connsiteX42" fmla="*/ 39186 w 39185"/>
                    <a:gd name="connsiteY42" fmla="*/ 14983 h 23050"/>
                    <a:gd name="connsiteX43" fmla="*/ 39186 w 39185"/>
                    <a:gd name="connsiteY43" fmla="*/ 14983 h 23050"/>
                    <a:gd name="connsiteX44" fmla="*/ 27661 w 39185"/>
                    <a:gd name="connsiteY44" fmla="*/ 9220 h 23050"/>
                    <a:gd name="connsiteX45" fmla="*/ 27661 w 39185"/>
                    <a:gd name="connsiteY45" fmla="*/ 9220 h 23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</a:cxnLst>
                  <a:rect l="l" t="t" r="r" b="b"/>
                  <a:pathLst>
                    <a:path w="39185" h="23050">
                      <a:moveTo>
                        <a:pt x="27661" y="9220"/>
                      </a:moveTo>
                      <a:cubicBezTo>
                        <a:pt x="27661" y="9220"/>
                        <a:pt x="27661" y="9220"/>
                        <a:pt x="27661" y="9220"/>
                      </a:cubicBezTo>
                      <a:cubicBezTo>
                        <a:pt x="27661" y="8068"/>
                        <a:pt x="26508" y="8068"/>
                        <a:pt x="27661" y="9220"/>
                      </a:cubicBezTo>
                      <a:cubicBezTo>
                        <a:pt x="26508" y="8068"/>
                        <a:pt x="26508" y="8068"/>
                        <a:pt x="27661" y="9220"/>
                      </a:cubicBezTo>
                      <a:lnTo>
                        <a:pt x="27661" y="9220"/>
                      </a:lnTo>
                      <a:cubicBezTo>
                        <a:pt x="26508" y="8068"/>
                        <a:pt x="26508" y="8068"/>
                        <a:pt x="27661" y="9220"/>
                      </a:cubicBezTo>
                      <a:cubicBezTo>
                        <a:pt x="26508" y="8068"/>
                        <a:pt x="26508" y="8068"/>
                        <a:pt x="27661" y="9220"/>
                      </a:cubicBezTo>
                      <a:cubicBezTo>
                        <a:pt x="26508" y="8068"/>
                        <a:pt x="26508" y="8068"/>
                        <a:pt x="26508" y="8068"/>
                      </a:cubicBezTo>
                      <a:cubicBezTo>
                        <a:pt x="26508" y="8068"/>
                        <a:pt x="26508" y="8068"/>
                        <a:pt x="26508" y="8068"/>
                      </a:cubicBezTo>
                      <a:lnTo>
                        <a:pt x="26508" y="8068"/>
                      </a:lnTo>
                      <a:lnTo>
                        <a:pt x="26508" y="4610"/>
                      </a:lnTo>
                      <a:lnTo>
                        <a:pt x="25355" y="5763"/>
                      </a:lnTo>
                      <a:cubicBezTo>
                        <a:pt x="25355" y="5763"/>
                        <a:pt x="25355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lnTo>
                        <a:pt x="24203" y="5763"/>
                      </a:ln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lnTo>
                        <a:pt x="24203" y="5763"/>
                      </a:ln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3051" y="5763"/>
                      </a:cubicBezTo>
                      <a:lnTo>
                        <a:pt x="13830" y="0"/>
                      </a:lnTo>
                      <a:lnTo>
                        <a:pt x="13830" y="3457"/>
                      </a:lnTo>
                      <a:cubicBezTo>
                        <a:pt x="13830" y="3457"/>
                        <a:pt x="13830" y="4610"/>
                        <a:pt x="12678" y="4610"/>
                      </a:cubicBezTo>
                      <a:lnTo>
                        <a:pt x="0" y="11525"/>
                      </a:lnTo>
                      <a:cubicBezTo>
                        <a:pt x="0" y="11525"/>
                        <a:pt x="0" y="11525"/>
                        <a:pt x="1153" y="12678"/>
                      </a:cubicBezTo>
                      <a:lnTo>
                        <a:pt x="19593" y="23051"/>
                      </a:lnTo>
                      <a:cubicBezTo>
                        <a:pt x="19593" y="23051"/>
                        <a:pt x="20745" y="23051"/>
                        <a:pt x="20745" y="23051"/>
                      </a:cubicBezTo>
                      <a:cubicBezTo>
                        <a:pt x="20745" y="23051"/>
                        <a:pt x="20745" y="23051"/>
                        <a:pt x="20745" y="23051"/>
                      </a:cubicBezTo>
                      <a:cubicBezTo>
                        <a:pt x="20745" y="23051"/>
                        <a:pt x="21898" y="23051"/>
                        <a:pt x="21898" y="23051"/>
                      </a:cubicBezTo>
                      <a:lnTo>
                        <a:pt x="21898" y="23051"/>
                      </a:lnTo>
                      <a:cubicBezTo>
                        <a:pt x="21898" y="23051"/>
                        <a:pt x="23051" y="23051"/>
                        <a:pt x="23051" y="23051"/>
                      </a:cubicBezTo>
                      <a:lnTo>
                        <a:pt x="23051" y="23051"/>
                      </a:lnTo>
                      <a:cubicBezTo>
                        <a:pt x="23051" y="23051"/>
                        <a:pt x="24203" y="23051"/>
                        <a:pt x="24203" y="23051"/>
                      </a:cubicBezTo>
                      <a:lnTo>
                        <a:pt x="39186" y="14983"/>
                      </a:lnTo>
                      <a:cubicBezTo>
                        <a:pt x="39186" y="14983"/>
                        <a:pt x="39186" y="14983"/>
                        <a:pt x="39186" y="14983"/>
                      </a:cubicBezTo>
                      <a:lnTo>
                        <a:pt x="27661" y="9220"/>
                      </a:lnTo>
                      <a:cubicBezTo>
                        <a:pt x="27661" y="9220"/>
                        <a:pt x="27661" y="9220"/>
                        <a:pt x="27661" y="922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11708461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031" name="Freeform: Shape 5030">
                  <a:extLst>
                    <a:ext uri="{FF2B5EF4-FFF2-40B4-BE49-F238E27FC236}">
                      <a16:creationId xmlns:a16="http://schemas.microsoft.com/office/drawing/2014/main" id="{69B30C5D-5A4F-9997-EAE3-557F4E9C0A07}"/>
                    </a:ext>
                  </a:extLst>
                </p:cNvPr>
                <p:cNvSpPr/>
                <p:nvPr/>
              </p:nvSpPr>
              <p:spPr>
                <a:xfrm>
                  <a:off x="9630218" y="9163049"/>
                  <a:ext cx="39185" cy="23050"/>
                </a:xfrm>
                <a:custGeom>
                  <a:avLst/>
                  <a:gdLst>
                    <a:gd name="connsiteX0" fmla="*/ 26508 w 39185"/>
                    <a:gd name="connsiteY0" fmla="*/ 9220 h 23050"/>
                    <a:gd name="connsiteX1" fmla="*/ 26508 w 39185"/>
                    <a:gd name="connsiteY1" fmla="*/ 9220 h 23050"/>
                    <a:gd name="connsiteX2" fmla="*/ 26508 w 39185"/>
                    <a:gd name="connsiteY2" fmla="*/ 9220 h 23050"/>
                    <a:gd name="connsiteX3" fmla="*/ 26508 w 39185"/>
                    <a:gd name="connsiteY3" fmla="*/ 9220 h 23050"/>
                    <a:gd name="connsiteX4" fmla="*/ 26508 w 39185"/>
                    <a:gd name="connsiteY4" fmla="*/ 9220 h 23050"/>
                    <a:gd name="connsiteX5" fmla="*/ 26508 w 39185"/>
                    <a:gd name="connsiteY5" fmla="*/ 9220 h 23050"/>
                    <a:gd name="connsiteX6" fmla="*/ 26508 w 39185"/>
                    <a:gd name="connsiteY6" fmla="*/ 9220 h 23050"/>
                    <a:gd name="connsiteX7" fmla="*/ 25356 w 39185"/>
                    <a:gd name="connsiteY7" fmla="*/ 8068 h 23050"/>
                    <a:gd name="connsiteX8" fmla="*/ 25356 w 39185"/>
                    <a:gd name="connsiteY8" fmla="*/ 8068 h 23050"/>
                    <a:gd name="connsiteX9" fmla="*/ 25356 w 39185"/>
                    <a:gd name="connsiteY9" fmla="*/ 8068 h 23050"/>
                    <a:gd name="connsiteX10" fmla="*/ 25356 w 39185"/>
                    <a:gd name="connsiteY10" fmla="*/ 4610 h 23050"/>
                    <a:gd name="connsiteX11" fmla="*/ 24203 w 39185"/>
                    <a:gd name="connsiteY11" fmla="*/ 5763 h 23050"/>
                    <a:gd name="connsiteX12" fmla="*/ 24203 w 39185"/>
                    <a:gd name="connsiteY12" fmla="*/ 5763 h 23050"/>
                    <a:gd name="connsiteX13" fmla="*/ 24203 w 39185"/>
                    <a:gd name="connsiteY13" fmla="*/ 5763 h 23050"/>
                    <a:gd name="connsiteX14" fmla="*/ 24203 w 39185"/>
                    <a:gd name="connsiteY14" fmla="*/ 5763 h 23050"/>
                    <a:gd name="connsiteX15" fmla="*/ 24203 w 39185"/>
                    <a:gd name="connsiteY15" fmla="*/ 5763 h 23050"/>
                    <a:gd name="connsiteX16" fmla="*/ 24203 w 39185"/>
                    <a:gd name="connsiteY16" fmla="*/ 5763 h 23050"/>
                    <a:gd name="connsiteX17" fmla="*/ 24203 w 39185"/>
                    <a:gd name="connsiteY17" fmla="*/ 5763 h 23050"/>
                    <a:gd name="connsiteX18" fmla="*/ 24203 w 39185"/>
                    <a:gd name="connsiteY18" fmla="*/ 5763 h 23050"/>
                    <a:gd name="connsiteX19" fmla="*/ 24203 w 39185"/>
                    <a:gd name="connsiteY19" fmla="*/ 5763 h 23050"/>
                    <a:gd name="connsiteX20" fmla="*/ 24203 w 39185"/>
                    <a:gd name="connsiteY20" fmla="*/ 5763 h 23050"/>
                    <a:gd name="connsiteX21" fmla="*/ 24203 w 39185"/>
                    <a:gd name="connsiteY21" fmla="*/ 5763 h 23050"/>
                    <a:gd name="connsiteX22" fmla="*/ 24203 w 39185"/>
                    <a:gd name="connsiteY22" fmla="*/ 5763 h 23050"/>
                    <a:gd name="connsiteX23" fmla="*/ 24203 w 39185"/>
                    <a:gd name="connsiteY23" fmla="*/ 5763 h 23050"/>
                    <a:gd name="connsiteX24" fmla="*/ 24203 w 39185"/>
                    <a:gd name="connsiteY24" fmla="*/ 5763 h 23050"/>
                    <a:gd name="connsiteX25" fmla="*/ 24203 w 39185"/>
                    <a:gd name="connsiteY25" fmla="*/ 5763 h 23050"/>
                    <a:gd name="connsiteX26" fmla="*/ 24203 w 39185"/>
                    <a:gd name="connsiteY26" fmla="*/ 5763 h 23050"/>
                    <a:gd name="connsiteX27" fmla="*/ 24203 w 39185"/>
                    <a:gd name="connsiteY27" fmla="*/ 5763 h 23050"/>
                    <a:gd name="connsiteX28" fmla="*/ 23051 w 39185"/>
                    <a:gd name="connsiteY28" fmla="*/ 5763 h 23050"/>
                    <a:gd name="connsiteX29" fmla="*/ 13830 w 39185"/>
                    <a:gd name="connsiteY29" fmla="*/ 0 h 23050"/>
                    <a:gd name="connsiteX30" fmla="*/ 13830 w 39185"/>
                    <a:gd name="connsiteY30" fmla="*/ 3457 h 23050"/>
                    <a:gd name="connsiteX31" fmla="*/ 12678 w 39185"/>
                    <a:gd name="connsiteY31" fmla="*/ 4610 h 23050"/>
                    <a:gd name="connsiteX32" fmla="*/ 0 w 39185"/>
                    <a:gd name="connsiteY32" fmla="*/ 11525 h 23050"/>
                    <a:gd name="connsiteX33" fmla="*/ 1153 w 39185"/>
                    <a:gd name="connsiteY33" fmla="*/ 12677 h 23050"/>
                    <a:gd name="connsiteX34" fmla="*/ 19593 w 39185"/>
                    <a:gd name="connsiteY34" fmla="*/ 23051 h 23050"/>
                    <a:gd name="connsiteX35" fmla="*/ 20745 w 39185"/>
                    <a:gd name="connsiteY35" fmla="*/ 23051 h 23050"/>
                    <a:gd name="connsiteX36" fmla="*/ 20745 w 39185"/>
                    <a:gd name="connsiteY36" fmla="*/ 23051 h 23050"/>
                    <a:gd name="connsiteX37" fmla="*/ 21898 w 39185"/>
                    <a:gd name="connsiteY37" fmla="*/ 23051 h 23050"/>
                    <a:gd name="connsiteX38" fmla="*/ 21898 w 39185"/>
                    <a:gd name="connsiteY38" fmla="*/ 23051 h 23050"/>
                    <a:gd name="connsiteX39" fmla="*/ 23051 w 39185"/>
                    <a:gd name="connsiteY39" fmla="*/ 23051 h 23050"/>
                    <a:gd name="connsiteX40" fmla="*/ 23051 w 39185"/>
                    <a:gd name="connsiteY40" fmla="*/ 23051 h 23050"/>
                    <a:gd name="connsiteX41" fmla="*/ 24203 w 39185"/>
                    <a:gd name="connsiteY41" fmla="*/ 23051 h 23050"/>
                    <a:gd name="connsiteX42" fmla="*/ 39186 w 39185"/>
                    <a:gd name="connsiteY42" fmla="*/ 14983 h 23050"/>
                    <a:gd name="connsiteX43" fmla="*/ 39186 w 39185"/>
                    <a:gd name="connsiteY43" fmla="*/ 14983 h 23050"/>
                    <a:gd name="connsiteX44" fmla="*/ 26508 w 39185"/>
                    <a:gd name="connsiteY44" fmla="*/ 9220 h 23050"/>
                    <a:gd name="connsiteX45" fmla="*/ 26508 w 39185"/>
                    <a:gd name="connsiteY45" fmla="*/ 9220 h 23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</a:cxnLst>
                  <a:rect l="l" t="t" r="r" b="b"/>
                  <a:pathLst>
                    <a:path w="39185" h="23050">
                      <a:moveTo>
                        <a:pt x="26508" y="9220"/>
                      </a:moveTo>
                      <a:cubicBezTo>
                        <a:pt x="26508" y="9220"/>
                        <a:pt x="26508" y="9220"/>
                        <a:pt x="26508" y="9220"/>
                      </a:cubicBezTo>
                      <a:cubicBezTo>
                        <a:pt x="25356" y="9220"/>
                        <a:pt x="25356" y="9220"/>
                        <a:pt x="26508" y="9220"/>
                      </a:cubicBezTo>
                      <a:cubicBezTo>
                        <a:pt x="25356" y="9220"/>
                        <a:pt x="25356" y="9220"/>
                        <a:pt x="26508" y="9220"/>
                      </a:cubicBezTo>
                      <a:cubicBezTo>
                        <a:pt x="25356" y="9220"/>
                        <a:pt x="25356" y="9220"/>
                        <a:pt x="26508" y="9220"/>
                      </a:cubicBezTo>
                      <a:cubicBezTo>
                        <a:pt x="25356" y="9220"/>
                        <a:pt x="25356" y="9220"/>
                        <a:pt x="26508" y="9220"/>
                      </a:cubicBezTo>
                      <a:cubicBezTo>
                        <a:pt x="25356" y="9220"/>
                        <a:pt x="25356" y="9220"/>
                        <a:pt x="26508" y="9220"/>
                      </a:cubicBezTo>
                      <a:cubicBezTo>
                        <a:pt x="25356" y="8068"/>
                        <a:pt x="25356" y="8068"/>
                        <a:pt x="25356" y="8068"/>
                      </a:cubicBezTo>
                      <a:cubicBezTo>
                        <a:pt x="25356" y="8068"/>
                        <a:pt x="25356" y="8068"/>
                        <a:pt x="25356" y="8068"/>
                      </a:cubicBezTo>
                      <a:lnTo>
                        <a:pt x="25356" y="8068"/>
                      </a:lnTo>
                      <a:lnTo>
                        <a:pt x="25356" y="4610"/>
                      </a:lnTo>
                      <a:lnTo>
                        <a:pt x="24203" y="5763"/>
                      </a:ln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lnTo>
                        <a:pt x="24203" y="5763"/>
                      </a:ln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3051" y="5763"/>
                        <a:pt x="23051" y="5763"/>
                      </a:cubicBezTo>
                      <a:lnTo>
                        <a:pt x="13830" y="0"/>
                      </a:lnTo>
                      <a:lnTo>
                        <a:pt x="13830" y="3457"/>
                      </a:lnTo>
                      <a:cubicBezTo>
                        <a:pt x="13830" y="3457"/>
                        <a:pt x="13830" y="4610"/>
                        <a:pt x="12678" y="4610"/>
                      </a:cubicBezTo>
                      <a:lnTo>
                        <a:pt x="0" y="11525"/>
                      </a:lnTo>
                      <a:cubicBezTo>
                        <a:pt x="0" y="11525"/>
                        <a:pt x="0" y="11525"/>
                        <a:pt x="1153" y="12677"/>
                      </a:cubicBezTo>
                      <a:lnTo>
                        <a:pt x="19593" y="23051"/>
                      </a:lnTo>
                      <a:cubicBezTo>
                        <a:pt x="19593" y="23051"/>
                        <a:pt x="20745" y="23051"/>
                        <a:pt x="20745" y="23051"/>
                      </a:cubicBezTo>
                      <a:cubicBezTo>
                        <a:pt x="20745" y="23051"/>
                        <a:pt x="20745" y="23051"/>
                        <a:pt x="20745" y="23051"/>
                      </a:cubicBezTo>
                      <a:cubicBezTo>
                        <a:pt x="20745" y="23051"/>
                        <a:pt x="21898" y="23051"/>
                        <a:pt x="21898" y="23051"/>
                      </a:cubicBezTo>
                      <a:lnTo>
                        <a:pt x="21898" y="23051"/>
                      </a:lnTo>
                      <a:cubicBezTo>
                        <a:pt x="21898" y="23051"/>
                        <a:pt x="23051" y="23051"/>
                        <a:pt x="23051" y="23051"/>
                      </a:cubicBezTo>
                      <a:lnTo>
                        <a:pt x="23051" y="23051"/>
                      </a:lnTo>
                      <a:cubicBezTo>
                        <a:pt x="23051" y="23051"/>
                        <a:pt x="24203" y="23051"/>
                        <a:pt x="24203" y="23051"/>
                      </a:cubicBezTo>
                      <a:lnTo>
                        <a:pt x="39186" y="14983"/>
                      </a:lnTo>
                      <a:cubicBezTo>
                        <a:pt x="39186" y="14983"/>
                        <a:pt x="39186" y="14983"/>
                        <a:pt x="39186" y="14983"/>
                      </a:cubicBezTo>
                      <a:lnTo>
                        <a:pt x="26508" y="9220"/>
                      </a:lnTo>
                      <a:lnTo>
                        <a:pt x="26508" y="922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11708463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032" name="Freeform: Shape 5031">
                  <a:extLst>
                    <a:ext uri="{FF2B5EF4-FFF2-40B4-BE49-F238E27FC236}">
                      <a16:creationId xmlns:a16="http://schemas.microsoft.com/office/drawing/2014/main" id="{6F817CB7-A717-93E8-9642-2C6677BA28C3}"/>
                    </a:ext>
                  </a:extLst>
                </p:cNvPr>
                <p:cNvSpPr/>
                <p:nvPr/>
              </p:nvSpPr>
              <p:spPr>
                <a:xfrm>
                  <a:off x="9655574" y="9178031"/>
                  <a:ext cx="39185" cy="23050"/>
                </a:xfrm>
                <a:custGeom>
                  <a:avLst/>
                  <a:gdLst>
                    <a:gd name="connsiteX0" fmla="*/ 27661 w 39185"/>
                    <a:gd name="connsiteY0" fmla="*/ 9220 h 23050"/>
                    <a:gd name="connsiteX1" fmla="*/ 27661 w 39185"/>
                    <a:gd name="connsiteY1" fmla="*/ 9220 h 23050"/>
                    <a:gd name="connsiteX2" fmla="*/ 27661 w 39185"/>
                    <a:gd name="connsiteY2" fmla="*/ 9220 h 23050"/>
                    <a:gd name="connsiteX3" fmla="*/ 27661 w 39185"/>
                    <a:gd name="connsiteY3" fmla="*/ 9220 h 23050"/>
                    <a:gd name="connsiteX4" fmla="*/ 27661 w 39185"/>
                    <a:gd name="connsiteY4" fmla="*/ 9220 h 23050"/>
                    <a:gd name="connsiteX5" fmla="*/ 27661 w 39185"/>
                    <a:gd name="connsiteY5" fmla="*/ 9220 h 23050"/>
                    <a:gd name="connsiteX6" fmla="*/ 27661 w 39185"/>
                    <a:gd name="connsiteY6" fmla="*/ 9220 h 23050"/>
                    <a:gd name="connsiteX7" fmla="*/ 26508 w 39185"/>
                    <a:gd name="connsiteY7" fmla="*/ 8068 h 23050"/>
                    <a:gd name="connsiteX8" fmla="*/ 26508 w 39185"/>
                    <a:gd name="connsiteY8" fmla="*/ 8068 h 23050"/>
                    <a:gd name="connsiteX9" fmla="*/ 26508 w 39185"/>
                    <a:gd name="connsiteY9" fmla="*/ 8068 h 23050"/>
                    <a:gd name="connsiteX10" fmla="*/ 26508 w 39185"/>
                    <a:gd name="connsiteY10" fmla="*/ 4610 h 23050"/>
                    <a:gd name="connsiteX11" fmla="*/ 25355 w 39185"/>
                    <a:gd name="connsiteY11" fmla="*/ 5763 h 23050"/>
                    <a:gd name="connsiteX12" fmla="*/ 24203 w 39185"/>
                    <a:gd name="connsiteY12" fmla="*/ 5763 h 23050"/>
                    <a:gd name="connsiteX13" fmla="*/ 24203 w 39185"/>
                    <a:gd name="connsiteY13" fmla="*/ 5763 h 23050"/>
                    <a:gd name="connsiteX14" fmla="*/ 24203 w 39185"/>
                    <a:gd name="connsiteY14" fmla="*/ 5763 h 23050"/>
                    <a:gd name="connsiteX15" fmla="*/ 24203 w 39185"/>
                    <a:gd name="connsiteY15" fmla="*/ 5763 h 23050"/>
                    <a:gd name="connsiteX16" fmla="*/ 24203 w 39185"/>
                    <a:gd name="connsiteY16" fmla="*/ 5763 h 23050"/>
                    <a:gd name="connsiteX17" fmla="*/ 24203 w 39185"/>
                    <a:gd name="connsiteY17" fmla="*/ 5763 h 23050"/>
                    <a:gd name="connsiteX18" fmla="*/ 24203 w 39185"/>
                    <a:gd name="connsiteY18" fmla="*/ 5763 h 23050"/>
                    <a:gd name="connsiteX19" fmla="*/ 24203 w 39185"/>
                    <a:gd name="connsiteY19" fmla="*/ 5763 h 23050"/>
                    <a:gd name="connsiteX20" fmla="*/ 24203 w 39185"/>
                    <a:gd name="connsiteY20" fmla="*/ 5763 h 23050"/>
                    <a:gd name="connsiteX21" fmla="*/ 24203 w 39185"/>
                    <a:gd name="connsiteY21" fmla="*/ 5763 h 23050"/>
                    <a:gd name="connsiteX22" fmla="*/ 24203 w 39185"/>
                    <a:gd name="connsiteY22" fmla="*/ 5763 h 23050"/>
                    <a:gd name="connsiteX23" fmla="*/ 24203 w 39185"/>
                    <a:gd name="connsiteY23" fmla="*/ 5763 h 23050"/>
                    <a:gd name="connsiteX24" fmla="*/ 24203 w 39185"/>
                    <a:gd name="connsiteY24" fmla="*/ 5763 h 23050"/>
                    <a:gd name="connsiteX25" fmla="*/ 24203 w 39185"/>
                    <a:gd name="connsiteY25" fmla="*/ 5763 h 23050"/>
                    <a:gd name="connsiteX26" fmla="*/ 24203 w 39185"/>
                    <a:gd name="connsiteY26" fmla="*/ 5763 h 23050"/>
                    <a:gd name="connsiteX27" fmla="*/ 24203 w 39185"/>
                    <a:gd name="connsiteY27" fmla="*/ 5763 h 23050"/>
                    <a:gd name="connsiteX28" fmla="*/ 23051 w 39185"/>
                    <a:gd name="connsiteY28" fmla="*/ 5763 h 23050"/>
                    <a:gd name="connsiteX29" fmla="*/ 13830 w 39185"/>
                    <a:gd name="connsiteY29" fmla="*/ 0 h 23050"/>
                    <a:gd name="connsiteX30" fmla="*/ 13830 w 39185"/>
                    <a:gd name="connsiteY30" fmla="*/ 3457 h 23050"/>
                    <a:gd name="connsiteX31" fmla="*/ 12677 w 39185"/>
                    <a:gd name="connsiteY31" fmla="*/ 4610 h 23050"/>
                    <a:gd name="connsiteX32" fmla="*/ 0 w 39185"/>
                    <a:gd name="connsiteY32" fmla="*/ 11525 h 23050"/>
                    <a:gd name="connsiteX33" fmla="*/ 1152 w 39185"/>
                    <a:gd name="connsiteY33" fmla="*/ 12678 h 23050"/>
                    <a:gd name="connsiteX34" fmla="*/ 19593 w 39185"/>
                    <a:gd name="connsiteY34" fmla="*/ 23051 h 23050"/>
                    <a:gd name="connsiteX35" fmla="*/ 20745 w 39185"/>
                    <a:gd name="connsiteY35" fmla="*/ 23051 h 23050"/>
                    <a:gd name="connsiteX36" fmla="*/ 20745 w 39185"/>
                    <a:gd name="connsiteY36" fmla="*/ 23051 h 23050"/>
                    <a:gd name="connsiteX37" fmla="*/ 21898 w 39185"/>
                    <a:gd name="connsiteY37" fmla="*/ 23051 h 23050"/>
                    <a:gd name="connsiteX38" fmla="*/ 21898 w 39185"/>
                    <a:gd name="connsiteY38" fmla="*/ 23051 h 23050"/>
                    <a:gd name="connsiteX39" fmla="*/ 23051 w 39185"/>
                    <a:gd name="connsiteY39" fmla="*/ 23051 h 23050"/>
                    <a:gd name="connsiteX40" fmla="*/ 23051 w 39185"/>
                    <a:gd name="connsiteY40" fmla="*/ 23051 h 23050"/>
                    <a:gd name="connsiteX41" fmla="*/ 24203 w 39185"/>
                    <a:gd name="connsiteY41" fmla="*/ 23051 h 23050"/>
                    <a:gd name="connsiteX42" fmla="*/ 39186 w 39185"/>
                    <a:gd name="connsiteY42" fmla="*/ 14983 h 23050"/>
                    <a:gd name="connsiteX43" fmla="*/ 39186 w 39185"/>
                    <a:gd name="connsiteY43" fmla="*/ 14983 h 23050"/>
                    <a:gd name="connsiteX44" fmla="*/ 27661 w 39185"/>
                    <a:gd name="connsiteY44" fmla="*/ 9220 h 23050"/>
                    <a:gd name="connsiteX45" fmla="*/ 27661 w 39185"/>
                    <a:gd name="connsiteY45" fmla="*/ 9220 h 23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</a:cxnLst>
                  <a:rect l="l" t="t" r="r" b="b"/>
                  <a:pathLst>
                    <a:path w="39185" h="23050">
                      <a:moveTo>
                        <a:pt x="27661" y="9220"/>
                      </a:moveTo>
                      <a:cubicBezTo>
                        <a:pt x="27661" y="9220"/>
                        <a:pt x="27661" y="9220"/>
                        <a:pt x="27661" y="9220"/>
                      </a:cubicBezTo>
                      <a:cubicBezTo>
                        <a:pt x="26508" y="9220"/>
                        <a:pt x="26508" y="9220"/>
                        <a:pt x="27661" y="9220"/>
                      </a:cubicBezTo>
                      <a:cubicBezTo>
                        <a:pt x="26508" y="9220"/>
                        <a:pt x="26508" y="9220"/>
                        <a:pt x="27661" y="9220"/>
                      </a:cubicBezTo>
                      <a:lnTo>
                        <a:pt x="27661" y="9220"/>
                      </a:lnTo>
                      <a:cubicBezTo>
                        <a:pt x="26508" y="9220"/>
                        <a:pt x="26508" y="9220"/>
                        <a:pt x="27661" y="9220"/>
                      </a:cubicBezTo>
                      <a:cubicBezTo>
                        <a:pt x="26508" y="8068"/>
                        <a:pt x="26508" y="8068"/>
                        <a:pt x="27661" y="9220"/>
                      </a:cubicBezTo>
                      <a:cubicBezTo>
                        <a:pt x="26508" y="8068"/>
                        <a:pt x="26508" y="8068"/>
                        <a:pt x="26508" y="8068"/>
                      </a:cubicBezTo>
                      <a:cubicBezTo>
                        <a:pt x="26508" y="8068"/>
                        <a:pt x="26508" y="8068"/>
                        <a:pt x="26508" y="8068"/>
                      </a:cubicBezTo>
                      <a:lnTo>
                        <a:pt x="26508" y="8068"/>
                      </a:lnTo>
                      <a:lnTo>
                        <a:pt x="26508" y="4610"/>
                      </a:lnTo>
                      <a:lnTo>
                        <a:pt x="25355" y="5763"/>
                      </a:lnTo>
                      <a:cubicBezTo>
                        <a:pt x="25355" y="5763"/>
                        <a:pt x="25355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lnTo>
                        <a:pt x="24203" y="5763"/>
                      </a:ln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lnTo>
                        <a:pt x="24203" y="5763"/>
                      </a:ln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3051" y="5763"/>
                      </a:cubicBezTo>
                      <a:lnTo>
                        <a:pt x="13830" y="0"/>
                      </a:lnTo>
                      <a:lnTo>
                        <a:pt x="13830" y="3457"/>
                      </a:lnTo>
                      <a:cubicBezTo>
                        <a:pt x="13830" y="3457"/>
                        <a:pt x="13830" y="4610"/>
                        <a:pt x="12677" y="4610"/>
                      </a:cubicBezTo>
                      <a:lnTo>
                        <a:pt x="0" y="11525"/>
                      </a:lnTo>
                      <a:cubicBezTo>
                        <a:pt x="0" y="11525"/>
                        <a:pt x="0" y="11525"/>
                        <a:pt x="1152" y="12678"/>
                      </a:cubicBezTo>
                      <a:lnTo>
                        <a:pt x="19593" y="23051"/>
                      </a:lnTo>
                      <a:cubicBezTo>
                        <a:pt x="19593" y="23051"/>
                        <a:pt x="20745" y="23051"/>
                        <a:pt x="20745" y="23051"/>
                      </a:cubicBezTo>
                      <a:cubicBezTo>
                        <a:pt x="20745" y="23051"/>
                        <a:pt x="20745" y="23051"/>
                        <a:pt x="20745" y="23051"/>
                      </a:cubicBezTo>
                      <a:cubicBezTo>
                        <a:pt x="20745" y="23051"/>
                        <a:pt x="21898" y="23051"/>
                        <a:pt x="21898" y="23051"/>
                      </a:cubicBezTo>
                      <a:lnTo>
                        <a:pt x="21898" y="23051"/>
                      </a:lnTo>
                      <a:cubicBezTo>
                        <a:pt x="21898" y="23051"/>
                        <a:pt x="23051" y="23051"/>
                        <a:pt x="23051" y="23051"/>
                      </a:cubicBezTo>
                      <a:lnTo>
                        <a:pt x="23051" y="23051"/>
                      </a:lnTo>
                      <a:cubicBezTo>
                        <a:pt x="23051" y="23051"/>
                        <a:pt x="24203" y="23051"/>
                        <a:pt x="24203" y="23051"/>
                      </a:cubicBezTo>
                      <a:lnTo>
                        <a:pt x="39186" y="14983"/>
                      </a:lnTo>
                      <a:cubicBezTo>
                        <a:pt x="39186" y="14983"/>
                        <a:pt x="39186" y="14983"/>
                        <a:pt x="39186" y="14983"/>
                      </a:cubicBezTo>
                      <a:lnTo>
                        <a:pt x="27661" y="9220"/>
                      </a:lnTo>
                      <a:lnTo>
                        <a:pt x="27661" y="922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11708458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033" name="Freeform: Shape 5032">
                  <a:extLst>
                    <a:ext uri="{FF2B5EF4-FFF2-40B4-BE49-F238E27FC236}">
                      <a16:creationId xmlns:a16="http://schemas.microsoft.com/office/drawing/2014/main" id="{3A6D9342-C797-40E5-843D-8B49FB323997}"/>
                    </a:ext>
                  </a:extLst>
                </p:cNvPr>
                <p:cNvSpPr/>
                <p:nvPr/>
              </p:nvSpPr>
              <p:spPr>
                <a:xfrm>
                  <a:off x="9683235" y="9193014"/>
                  <a:ext cx="39185" cy="21898"/>
                </a:xfrm>
                <a:custGeom>
                  <a:avLst/>
                  <a:gdLst>
                    <a:gd name="connsiteX0" fmla="*/ 26508 w 39185"/>
                    <a:gd name="connsiteY0" fmla="*/ 9221 h 21898"/>
                    <a:gd name="connsiteX1" fmla="*/ 26508 w 39185"/>
                    <a:gd name="connsiteY1" fmla="*/ 9221 h 21898"/>
                    <a:gd name="connsiteX2" fmla="*/ 26508 w 39185"/>
                    <a:gd name="connsiteY2" fmla="*/ 9221 h 21898"/>
                    <a:gd name="connsiteX3" fmla="*/ 26508 w 39185"/>
                    <a:gd name="connsiteY3" fmla="*/ 9221 h 21898"/>
                    <a:gd name="connsiteX4" fmla="*/ 26508 w 39185"/>
                    <a:gd name="connsiteY4" fmla="*/ 9221 h 21898"/>
                    <a:gd name="connsiteX5" fmla="*/ 26508 w 39185"/>
                    <a:gd name="connsiteY5" fmla="*/ 9221 h 21898"/>
                    <a:gd name="connsiteX6" fmla="*/ 26508 w 39185"/>
                    <a:gd name="connsiteY6" fmla="*/ 9221 h 21898"/>
                    <a:gd name="connsiteX7" fmla="*/ 25355 w 39185"/>
                    <a:gd name="connsiteY7" fmla="*/ 8068 h 21898"/>
                    <a:gd name="connsiteX8" fmla="*/ 25355 w 39185"/>
                    <a:gd name="connsiteY8" fmla="*/ 8068 h 21898"/>
                    <a:gd name="connsiteX9" fmla="*/ 25355 w 39185"/>
                    <a:gd name="connsiteY9" fmla="*/ 8068 h 21898"/>
                    <a:gd name="connsiteX10" fmla="*/ 25355 w 39185"/>
                    <a:gd name="connsiteY10" fmla="*/ 4610 h 21898"/>
                    <a:gd name="connsiteX11" fmla="*/ 24203 w 39185"/>
                    <a:gd name="connsiteY11" fmla="*/ 5763 h 21898"/>
                    <a:gd name="connsiteX12" fmla="*/ 24203 w 39185"/>
                    <a:gd name="connsiteY12" fmla="*/ 5763 h 21898"/>
                    <a:gd name="connsiteX13" fmla="*/ 24203 w 39185"/>
                    <a:gd name="connsiteY13" fmla="*/ 5763 h 21898"/>
                    <a:gd name="connsiteX14" fmla="*/ 24203 w 39185"/>
                    <a:gd name="connsiteY14" fmla="*/ 5763 h 21898"/>
                    <a:gd name="connsiteX15" fmla="*/ 24203 w 39185"/>
                    <a:gd name="connsiteY15" fmla="*/ 5763 h 21898"/>
                    <a:gd name="connsiteX16" fmla="*/ 24203 w 39185"/>
                    <a:gd name="connsiteY16" fmla="*/ 5763 h 21898"/>
                    <a:gd name="connsiteX17" fmla="*/ 24203 w 39185"/>
                    <a:gd name="connsiteY17" fmla="*/ 5763 h 21898"/>
                    <a:gd name="connsiteX18" fmla="*/ 24203 w 39185"/>
                    <a:gd name="connsiteY18" fmla="*/ 5763 h 21898"/>
                    <a:gd name="connsiteX19" fmla="*/ 24203 w 39185"/>
                    <a:gd name="connsiteY19" fmla="*/ 5763 h 21898"/>
                    <a:gd name="connsiteX20" fmla="*/ 24203 w 39185"/>
                    <a:gd name="connsiteY20" fmla="*/ 5763 h 21898"/>
                    <a:gd name="connsiteX21" fmla="*/ 24203 w 39185"/>
                    <a:gd name="connsiteY21" fmla="*/ 5763 h 21898"/>
                    <a:gd name="connsiteX22" fmla="*/ 24203 w 39185"/>
                    <a:gd name="connsiteY22" fmla="*/ 5763 h 21898"/>
                    <a:gd name="connsiteX23" fmla="*/ 24203 w 39185"/>
                    <a:gd name="connsiteY23" fmla="*/ 5763 h 21898"/>
                    <a:gd name="connsiteX24" fmla="*/ 24203 w 39185"/>
                    <a:gd name="connsiteY24" fmla="*/ 5763 h 21898"/>
                    <a:gd name="connsiteX25" fmla="*/ 24203 w 39185"/>
                    <a:gd name="connsiteY25" fmla="*/ 5763 h 21898"/>
                    <a:gd name="connsiteX26" fmla="*/ 24203 w 39185"/>
                    <a:gd name="connsiteY26" fmla="*/ 5763 h 21898"/>
                    <a:gd name="connsiteX27" fmla="*/ 24203 w 39185"/>
                    <a:gd name="connsiteY27" fmla="*/ 5763 h 21898"/>
                    <a:gd name="connsiteX28" fmla="*/ 23051 w 39185"/>
                    <a:gd name="connsiteY28" fmla="*/ 5763 h 21898"/>
                    <a:gd name="connsiteX29" fmla="*/ 13830 w 39185"/>
                    <a:gd name="connsiteY29" fmla="*/ 0 h 21898"/>
                    <a:gd name="connsiteX30" fmla="*/ 13830 w 39185"/>
                    <a:gd name="connsiteY30" fmla="*/ 3458 h 21898"/>
                    <a:gd name="connsiteX31" fmla="*/ 12678 w 39185"/>
                    <a:gd name="connsiteY31" fmla="*/ 4610 h 21898"/>
                    <a:gd name="connsiteX32" fmla="*/ 0 w 39185"/>
                    <a:gd name="connsiteY32" fmla="*/ 11525 h 21898"/>
                    <a:gd name="connsiteX33" fmla="*/ 1153 w 39185"/>
                    <a:gd name="connsiteY33" fmla="*/ 11525 h 21898"/>
                    <a:gd name="connsiteX34" fmla="*/ 19593 w 39185"/>
                    <a:gd name="connsiteY34" fmla="*/ 21898 h 21898"/>
                    <a:gd name="connsiteX35" fmla="*/ 20745 w 39185"/>
                    <a:gd name="connsiteY35" fmla="*/ 21898 h 21898"/>
                    <a:gd name="connsiteX36" fmla="*/ 20745 w 39185"/>
                    <a:gd name="connsiteY36" fmla="*/ 21898 h 21898"/>
                    <a:gd name="connsiteX37" fmla="*/ 21898 w 39185"/>
                    <a:gd name="connsiteY37" fmla="*/ 21898 h 21898"/>
                    <a:gd name="connsiteX38" fmla="*/ 21898 w 39185"/>
                    <a:gd name="connsiteY38" fmla="*/ 21898 h 21898"/>
                    <a:gd name="connsiteX39" fmla="*/ 23051 w 39185"/>
                    <a:gd name="connsiteY39" fmla="*/ 21898 h 21898"/>
                    <a:gd name="connsiteX40" fmla="*/ 23051 w 39185"/>
                    <a:gd name="connsiteY40" fmla="*/ 21898 h 21898"/>
                    <a:gd name="connsiteX41" fmla="*/ 24203 w 39185"/>
                    <a:gd name="connsiteY41" fmla="*/ 21898 h 21898"/>
                    <a:gd name="connsiteX42" fmla="*/ 39186 w 39185"/>
                    <a:gd name="connsiteY42" fmla="*/ 13830 h 21898"/>
                    <a:gd name="connsiteX43" fmla="*/ 39186 w 39185"/>
                    <a:gd name="connsiteY43" fmla="*/ 13830 h 21898"/>
                    <a:gd name="connsiteX44" fmla="*/ 26508 w 39185"/>
                    <a:gd name="connsiteY44" fmla="*/ 9221 h 21898"/>
                    <a:gd name="connsiteX45" fmla="*/ 26508 w 39185"/>
                    <a:gd name="connsiteY45" fmla="*/ 9221 h 218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</a:cxnLst>
                  <a:rect l="l" t="t" r="r" b="b"/>
                  <a:pathLst>
                    <a:path w="39185" h="21898">
                      <a:moveTo>
                        <a:pt x="26508" y="9221"/>
                      </a:moveTo>
                      <a:cubicBezTo>
                        <a:pt x="26508" y="9221"/>
                        <a:pt x="25355" y="9221"/>
                        <a:pt x="26508" y="9221"/>
                      </a:cubicBezTo>
                      <a:cubicBezTo>
                        <a:pt x="25355" y="9221"/>
                        <a:pt x="25355" y="8068"/>
                        <a:pt x="26508" y="9221"/>
                      </a:cubicBezTo>
                      <a:cubicBezTo>
                        <a:pt x="25355" y="8068"/>
                        <a:pt x="25355" y="8068"/>
                        <a:pt x="26508" y="9221"/>
                      </a:cubicBezTo>
                      <a:lnTo>
                        <a:pt x="26508" y="9221"/>
                      </a:lnTo>
                      <a:cubicBezTo>
                        <a:pt x="25355" y="8068"/>
                        <a:pt x="25355" y="8068"/>
                        <a:pt x="26508" y="9221"/>
                      </a:cubicBezTo>
                      <a:cubicBezTo>
                        <a:pt x="25355" y="8068"/>
                        <a:pt x="25355" y="8068"/>
                        <a:pt x="26508" y="9221"/>
                      </a:cubicBezTo>
                      <a:cubicBezTo>
                        <a:pt x="25355" y="8068"/>
                        <a:pt x="25355" y="8068"/>
                        <a:pt x="25355" y="8068"/>
                      </a:cubicBezTo>
                      <a:cubicBezTo>
                        <a:pt x="25355" y="8068"/>
                        <a:pt x="25355" y="8068"/>
                        <a:pt x="25355" y="8068"/>
                      </a:cubicBezTo>
                      <a:lnTo>
                        <a:pt x="25355" y="8068"/>
                      </a:lnTo>
                      <a:lnTo>
                        <a:pt x="25355" y="4610"/>
                      </a:lnTo>
                      <a:lnTo>
                        <a:pt x="24203" y="5763"/>
                      </a:ln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lnTo>
                        <a:pt x="24203" y="5763"/>
                      </a:ln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lnTo>
                        <a:pt x="24203" y="5763"/>
                      </a:ln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3051" y="5763"/>
                        <a:pt x="23051" y="5763"/>
                      </a:cubicBezTo>
                      <a:lnTo>
                        <a:pt x="13830" y="0"/>
                      </a:lnTo>
                      <a:lnTo>
                        <a:pt x="13830" y="3458"/>
                      </a:lnTo>
                      <a:cubicBezTo>
                        <a:pt x="13830" y="3458"/>
                        <a:pt x="13830" y="4610"/>
                        <a:pt x="12678" y="4610"/>
                      </a:cubicBezTo>
                      <a:lnTo>
                        <a:pt x="0" y="11525"/>
                      </a:lnTo>
                      <a:cubicBezTo>
                        <a:pt x="0" y="11525"/>
                        <a:pt x="0" y="11525"/>
                        <a:pt x="1153" y="11525"/>
                      </a:cubicBezTo>
                      <a:lnTo>
                        <a:pt x="19593" y="21898"/>
                      </a:lnTo>
                      <a:cubicBezTo>
                        <a:pt x="19593" y="21898"/>
                        <a:pt x="20745" y="21898"/>
                        <a:pt x="20745" y="21898"/>
                      </a:cubicBezTo>
                      <a:cubicBezTo>
                        <a:pt x="20745" y="21898"/>
                        <a:pt x="20745" y="21898"/>
                        <a:pt x="20745" y="21898"/>
                      </a:cubicBezTo>
                      <a:cubicBezTo>
                        <a:pt x="20745" y="21898"/>
                        <a:pt x="21898" y="21898"/>
                        <a:pt x="21898" y="21898"/>
                      </a:cubicBezTo>
                      <a:lnTo>
                        <a:pt x="21898" y="21898"/>
                      </a:lnTo>
                      <a:cubicBezTo>
                        <a:pt x="21898" y="21898"/>
                        <a:pt x="23051" y="21898"/>
                        <a:pt x="23051" y="21898"/>
                      </a:cubicBezTo>
                      <a:lnTo>
                        <a:pt x="23051" y="21898"/>
                      </a:lnTo>
                      <a:cubicBezTo>
                        <a:pt x="23051" y="21898"/>
                        <a:pt x="24203" y="21898"/>
                        <a:pt x="24203" y="21898"/>
                      </a:cubicBezTo>
                      <a:lnTo>
                        <a:pt x="39186" y="13830"/>
                      </a:lnTo>
                      <a:cubicBezTo>
                        <a:pt x="39186" y="13830"/>
                        <a:pt x="39186" y="13830"/>
                        <a:pt x="39186" y="13830"/>
                      </a:cubicBezTo>
                      <a:lnTo>
                        <a:pt x="26508" y="9221"/>
                      </a:lnTo>
                      <a:lnTo>
                        <a:pt x="26508" y="922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11708461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034" name="Freeform: Shape 5033">
                  <a:extLst>
                    <a:ext uri="{FF2B5EF4-FFF2-40B4-BE49-F238E27FC236}">
                      <a16:creationId xmlns:a16="http://schemas.microsoft.com/office/drawing/2014/main" id="{4C85F55A-64CC-AA8B-F3AF-3809FD9E63AA}"/>
                    </a:ext>
                  </a:extLst>
                </p:cNvPr>
                <p:cNvSpPr/>
                <p:nvPr/>
              </p:nvSpPr>
              <p:spPr>
                <a:xfrm>
                  <a:off x="9708590" y="9207997"/>
                  <a:ext cx="39186" cy="23050"/>
                </a:xfrm>
                <a:custGeom>
                  <a:avLst/>
                  <a:gdLst>
                    <a:gd name="connsiteX0" fmla="*/ 27661 w 39186"/>
                    <a:gd name="connsiteY0" fmla="*/ 9220 h 23050"/>
                    <a:gd name="connsiteX1" fmla="*/ 27661 w 39186"/>
                    <a:gd name="connsiteY1" fmla="*/ 9220 h 23050"/>
                    <a:gd name="connsiteX2" fmla="*/ 27661 w 39186"/>
                    <a:gd name="connsiteY2" fmla="*/ 9220 h 23050"/>
                    <a:gd name="connsiteX3" fmla="*/ 27661 w 39186"/>
                    <a:gd name="connsiteY3" fmla="*/ 9220 h 23050"/>
                    <a:gd name="connsiteX4" fmla="*/ 27661 w 39186"/>
                    <a:gd name="connsiteY4" fmla="*/ 9220 h 23050"/>
                    <a:gd name="connsiteX5" fmla="*/ 27661 w 39186"/>
                    <a:gd name="connsiteY5" fmla="*/ 9220 h 23050"/>
                    <a:gd name="connsiteX6" fmla="*/ 27661 w 39186"/>
                    <a:gd name="connsiteY6" fmla="*/ 9220 h 23050"/>
                    <a:gd name="connsiteX7" fmla="*/ 26508 w 39186"/>
                    <a:gd name="connsiteY7" fmla="*/ 8067 h 23050"/>
                    <a:gd name="connsiteX8" fmla="*/ 26508 w 39186"/>
                    <a:gd name="connsiteY8" fmla="*/ 8067 h 23050"/>
                    <a:gd name="connsiteX9" fmla="*/ 26508 w 39186"/>
                    <a:gd name="connsiteY9" fmla="*/ 8067 h 23050"/>
                    <a:gd name="connsiteX10" fmla="*/ 26508 w 39186"/>
                    <a:gd name="connsiteY10" fmla="*/ 4610 h 23050"/>
                    <a:gd name="connsiteX11" fmla="*/ 25356 w 39186"/>
                    <a:gd name="connsiteY11" fmla="*/ 5763 h 23050"/>
                    <a:gd name="connsiteX12" fmla="*/ 24203 w 39186"/>
                    <a:gd name="connsiteY12" fmla="*/ 5763 h 23050"/>
                    <a:gd name="connsiteX13" fmla="*/ 24203 w 39186"/>
                    <a:gd name="connsiteY13" fmla="*/ 5763 h 23050"/>
                    <a:gd name="connsiteX14" fmla="*/ 24203 w 39186"/>
                    <a:gd name="connsiteY14" fmla="*/ 5763 h 23050"/>
                    <a:gd name="connsiteX15" fmla="*/ 24203 w 39186"/>
                    <a:gd name="connsiteY15" fmla="*/ 5763 h 23050"/>
                    <a:gd name="connsiteX16" fmla="*/ 24203 w 39186"/>
                    <a:gd name="connsiteY16" fmla="*/ 5763 h 23050"/>
                    <a:gd name="connsiteX17" fmla="*/ 24203 w 39186"/>
                    <a:gd name="connsiteY17" fmla="*/ 5763 h 23050"/>
                    <a:gd name="connsiteX18" fmla="*/ 24203 w 39186"/>
                    <a:gd name="connsiteY18" fmla="*/ 5763 h 23050"/>
                    <a:gd name="connsiteX19" fmla="*/ 24203 w 39186"/>
                    <a:gd name="connsiteY19" fmla="*/ 5763 h 23050"/>
                    <a:gd name="connsiteX20" fmla="*/ 24203 w 39186"/>
                    <a:gd name="connsiteY20" fmla="*/ 5763 h 23050"/>
                    <a:gd name="connsiteX21" fmla="*/ 24203 w 39186"/>
                    <a:gd name="connsiteY21" fmla="*/ 5763 h 23050"/>
                    <a:gd name="connsiteX22" fmla="*/ 24203 w 39186"/>
                    <a:gd name="connsiteY22" fmla="*/ 5763 h 23050"/>
                    <a:gd name="connsiteX23" fmla="*/ 24203 w 39186"/>
                    <a:gd name="connsiteY23" fmla="*/ 5763 h 23050"/>
                    <a:gd name="connsiteX24" fmla="*/ 24203 w 39186"/>
                    <a:gd name="connsiteY24" fmla="*/ 5763 h 23050"/>
                    <a:gd name="connsiteX25" fmla="*/ 24203 w 39186"/>
                    <a:gd name="connsiteY25" fmla="*/ 5763 h 23050"/>
                    <a:gd name="connsiteX26" fmla="*/ 24203 w 39186"/>
                    <a:gd name="connsiteY26" fmla="*/ 5763 h 23050"/>
                    <a:gd name="connsiteX27" fmla="*/ 24203 w 39186"/>
                    <a:gd name="connsiteY27" fmla="*/ 5763 h 23050"/>
                    <a:gd name="connsiteX28" fmla="*/ 23051 w 39186"/>
                    <a:gd name="connsiteY28" fmla="*/ 5763 h 23050"/>
                    <a:gd name="connsiteX29" fmla="*/ 13830 w 39186"/>
                    <a:gd name="connsiteY29" fmla="*/ 0 h 23050"/>
                    <a:gd name="connsiteX30" fmla="*/ 13830 w 39186"/>
                    <a:gd name="connsiteY30" fmla="*/ 3457 h 23050"/>
                    <a:gd name="connsiteX31" fmla="*/ 12678 w 39186"/>
                    <a:gd name="connsiteY31" fmla="*/ 4610 h 23050"/>
                    <a:gd name="connsiteX32" fmla="*/ 0 w 39186"/>
                    <a:gd name="connsiteY32" fmla="*/ 11525 h 23050"/>
                    <a:gd name="connsiteX33" fmla="*/ 1153 w 39186"/>
                    <a:gd name="connsiteY33" fmla="*/ 12677 h 23050"/>
                    <a:gd name="connsiteX34" fmla="*/ 19593 w 39186"/>
                    <a:gd name="connsiteY34" fmla="*/ 23051 h 23050"/>
                    <a:gd name="connsiteX35" fmla="*/ 20746 w 39186"/>
                    <a:gd name="connsiteY35" fmla="*/ 23051 h 23050"/>
                    <a:gd name="connsiteX36" fmla="*/ 20746 w 39186"/>
                    <a:gd name="connsiteY36" fmla="*/ 23051 h 23050"/>
                    <a:gd name="connsiteX37" fmla="*/ 21898 w 39186"/>
                    <a:gd name="connsiteY37" fmla="*/ 23051 h 23050"/>
                    <a:gd name="connsiteX38" fmla="*/ 21898 w 39186"/>
                    <a:gd name="connsiteY38" fmla="*/ 23051 h 23050"/>
                    <a:gd name="connsiteX39" fmla="*/ 23051 w 39186"/>
                    <a:gd name="connsiteY39" fmla="*/ 23051 h 23050"/>
                    <a:gd name="connsiteX40" fmla="*/ 23051 w 39186"/>
                    <a:gd name="connsiteY40" fmla="*/ 23051 h 23050"/>
                    <a:gd name="connsiteX41" fmla="*/ 24203 w 39186"/>
                    <a:gd name="connsiteY41" fmla="*/ 23051 h 23050"/>
                    <a:gd name="connsiteX42" fmla="*/ 39186 w 39186"/>
                    <a:gd name="connsiteY42" fmla="*/ 14983 h 23050"/>
                    <a:gd name="connsiteX43" fmla="*/ 39186 w 39186"/>
                    <a:gd name="connsiteY43" fmla="*/ 14983 h 23050"/>
                    <a:gd name="connsiteX44" fmla="*/ 27661 w 39186"/>
                    <a:gd name="connsiteY44" fmla="*/ 9220 h 23050"/>
                    <a:gd name="connsiteX45" fmla="*/ 27661 w 39186"/>
                    <a:gd name="connsiteY45" fmla="*/ 9220 h 23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</a:cxnLst>
                  <a:rect l="l" t="t" r="r" b="b"/>
                  <a:pathLst>
                    <a:path w="39186" h="23050">
                      <a:moveTo>
                        <a:pt x="27661" y="9220"/>
                      </a:moveTo>
                      <a:cubicBezTo>
                        <a:pt x="26508" y="9220"/>
                        <a:pt x="26508" y="8067"/>
                        <a:pt x="27661" y="9220"/>
                      </a:cubicBezTo>
                      <a:cubicBezTo>
                        <a:pt x="26508" y="8067"/>
                        <a:pt x="26508" y="8067"/>
                        <a:pt x="27661" y="9220"/>
                      </a:cubicBezTo>
                      <a:cubicBezTo>
                        <a:pt x="26508" y="8067"/>
                        <a:pt x="26508" y="8067"/>
                        <a:pt x="27661" y="9220"/>
                      </a:cubicBezTo>
                      <a:lnTo>
                        <a:pt x="27661" y="9220"/>
                      </a:lnTo>
                      <a:cubicBezTo>
                        <a:pt x="26508" y="8067"/>
                        <a:pt x="26508" y="8067"/>
                        <a:pt x="27661" y="9220"/>
                      </a:cubicBezTo>
                      <a:cubicBezTo>
                        <a:pt x="26508" y="8067"/>
                        <a:pt x="26508" y="8067"/>
                        <a:pt x="27661" y="9220"/>
                      </a:cubicBezTo>
                      <a:cubicBezTo>
                        <a:pt x="26508" y="8067"/>
                        <a:pt x="26508" y="8067"/>
                        <a:pt x="26508" y="8067"/>
                      </a:cubicBezTo>
                      <a:cubicBezTo>
                        <a:pt x="26508" y="8067"/>
                        <a:pt x="26508" y="8067"/>
                        <a:pt x="26508" y="8067"/>
                      </a:cubicBezTo>
                      <a:lnTo>
                        <a:pt x="26508" y="8067"/>
                      </a:lnTo>
                      <a:lnTo>
                        <a:pt x="26508" y="4610"/>
                      </a:lnTo>
                      <a:lnTo>
                        <a:pt x="25356" y="5763"/>
                      </a:lnTo>
                      <a:cubicBezTo>
                        <a:pt x="25356" y="5763"/>
                        <a:pt x="25356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lnTo>
                        <a:pt x="24203" y="5763"/>
                      </a:ln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3051" y="5763"/>
                        <a:pt x="23051" y="5763"/>
                      </a:cubicBezTo>
                      <a:lnTo>
                        <a:pt x="13830" y="0"/>
                      </a:lnTo>
                      <a:lnTo>
                        <a:pt x="13830" y="3457"/>
                      </a:lnTo>
                      <a:cubicBezTo>
                        <a:pt x="13830" y="3457"/>
                        <a:pt x="13830" y="4610"/>
                        <a:pt x="12678" y="4610"/>
                      </a:cubicBezTo>
                      <a:lnTo>
                        <a:pt x="0" y="11525"/>
                      </a:lnTo>
                      <a:cubicBezTo>
                        <a:pt x="0" y="11525"/>
                        <a:pt x="0" y="11525"/>
                        <a:pt x="1153" y="12677"/>
                      </a:cubicBezTo>
                      <a:lnTo>
                        <a:pt x="19593" y="23051"/>
                      </a:lnTo>
                      <a:cubicBezTo>
                        <a:pt x="19593" y="23051"/>
                        <a:pt x="20746" y="23051"/>
                        <a:pt x="20746" y="23051"/>
                      </a:cubicBezTo>
                      <a:cubicBezTo>
                        <a:pt x="20746" y="23051"/>
                        <a:pt x="20746" y="23051"/>
                        <a:pt x="20746" y="23051"/>
                      </a:cubicBezTo>
                      <a:cubicBezTo>
                        <a:pt x="20746" y="23051"/>
                        <a:pt x="21898" y="23051"/>
                        <a:pt x="21898" y="23051"/>
                      </a:cubicBezTo>
                      <a:lnTo>
                        <a:pt x="21898" y="23051"/>
                      </a:lnTo>
                      <a:cubicBezTo>
                        <a:pt x="21898" y="23051"/>
                        <a:pt x="23051" y="23051"/>
                        <a:pt x="23051" y="23051"/>
                      </a:cubicBezTo>
                      <a:lnTo>
                        <a:pt x="23051" y="23051"/>
                      </a:lnTo>
                      <a:cubicBezTo>
                        <a:pt x="23051" y="23051"/>
                        <a:pt x="24203" y="23051"/>
                        <a:pt x="24203" y="23051"/>
                      </a:cubicBezTo>
                      <a:lnTo>
                        <a:pt x="39186" y="14983"/>
                      </a:lnTo>
                      <a:cubicBezTo>
                        <a:pt x="39186" y="14983"/>
                        <a:pt x="39186" y="14983"/>
                        <a:pt x="39186" y="14983"/>
                      </a:cubicBezTo>
                      <a:lnTo>
                        <a:pt x="27661" y="9220"/>
                      </a:lnTo>
                      <a:cubicBezTo>
                        <a:pt x="27661" y="9220"/>
                        <a:pt x="27661" y="9220"/>
                        <a:pt x="27661" y="922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11708459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035" name="Freeform: Shape 5034">
                  <a:extLst>
                    <a:ext uri="{FF2B5EF4-FFF2-40B4-BE49-F238E27FC236}">
                      <a16:creationId xmlns:a16="http://schemas.microsoft.com/office/drawing/2014/main" id="{F3EEB9B6-49F3-3144-4025-8521F4598C59}"/>
                    </a:ext>
                  </a:extLst>
                </p:cNvPr>
                <p:cNvSpPr/>
                <p:nvPr/>
              </p:nvSpPr>
              <p:spPr>
                <a:xfrm>
                  <a:off x="9735098" y="9221827"/>
                  <a:ext cx="39185" cy="23050"/>
                </a:xfrm>
                <a:custGeom>
                  <a:avLst/>
                  <a:gdLst>
                    <a:gd name="connsiteX0" fmla="*/ 26508 w 39185"/>
                    <a:gd name="connsiteY0" fmla="*/ 9221 h 23050"/>
                    <a:gd name="connsiteX1" fmla="*/ 26508 w 39185"/>
                    <a:gd name="connsiteY1" fmla="*/ 9221 h 23050"/>
                    <a:gd name="connsiteX2" fmla="*/ 26508 w 39185"/>
                    <a:gd name="connsiteY2" fmla="*/ 9221 h 23050"/>
                    <a:gd name="connsiteX3" fmla="*/ 26508 w 39185"/>
                    <a:gd name="connsiteY3" fmla="*/ 9221 h 23050"/>
                    <a:gd name="connsiteX4" fmla="*/ 26508 w 39185"/>
                    <a:gd name="connsiteY4" fmla="*/ 9221 h 23050"/>
                    <a:gd name="connsiteX5" fmla="*/ 26508 w 39185"/>
                    <a:gd name="connsiteY5" fmla="*/ 9221 h 23050"/>
                    <a:gd name="connsiteX6" fmla="*/ 26508 w 39185"/>
                    <a:gd name="connsiteY6" fmla="*/ 9221 h 23050"/>
                    <a:gd name="connsiteX7" fmla="*/ 25355 w 39185"/>
                    <a:gd name="connsiteY7" fmla="*/ 8068 h 23050"/>
                    <a:gd name="connsiteX8" fmla="*/ 25355 w 39185"/>
                    <a:gd name="connsiteY8" fmla="*/ 8068 h 23050"/>
                    <a:gd name="connsiteX9" fmla="*/ 25355 w 39185"/>
                    <a:gd name="connsiteY9" fmla="*/ 8068 h 23050"/>
                    <a:gd name="connsiteX10" fmla="*/ 25355 w 39185"/>
                    <a:gd name="connsiteY10" fmla="*/ 4610 h 23050"/>
                    <a:gd name="connsiteX11" fmla="*/ 24203 w 39185"/>
                    <a:gd name="connsiteY11" fmla="*/ 5763 h 23050"/>
                    <a:gd name="connsiteX12" fmla="*/ 24203 w 39185"/>
                    <a:gd name="connsiteY12" fmla="*/ 5763 h 23050"/>
                    <a:gd name="connsiteX13" fmla="*/ 24203 w 39185"/>
                    <a:gd name="connsiteY13" fmla="*/ 5763 h 23050"/>
                    <a:gd name="connsiteX14" fmla="*/ 24203 w 39185"/>
                    <a:gd name="connsiteY14" fmla="*/ 5763 h 23050"/>
                    <a:gd name="connsiteX15" fmla="*/ 24203 w 39185"/>
                    <a:gd name="connsiteY15" fmla="*/ 5763 h 23050"/>
                    <a:gd name="connsiteX16" fmla="*/ 24203 w 39185"/>
                    <a:gd name="connsiteY16" fmla="*/ 5763 h 23050"/>
                    <a:gd name="connsiteX17" fmla="*/ 24203 w 39185"/>
                    <a:gd name="connsiteY17" fmla="*/ 5763 h 23050"/>
                    <a:gd name="connsiteX18" fmla="*/ 24203 w 39185"/>
                    <a:gd name="connsiteY18" fmla="*/ 5763 h 23050"/>
                    <a:gd name="connsiteX19" fmla="*/ 24203 w 39185"/>
                    <a:gd name="connsiteY19" fmla="*/ 5763 h 23050"/>
                    <a:gd name="connsiteX20" fmla="*/ 24203 w 39185"/>
                    <a:gd name="connsiteY20" fmla="*/ 5763 h 23050"/>
                    <a:gd name="connsiteX21" fmla="*/ 24203 w 39185"/>
                    <a:gd name="connsiteY21" fmla="*/ 5763 h 23050"/>
                    <a:gd name="connsiteX22" fmla="*/ 24203 w 39185"/>
                    <a:gd name="connsiteY22" fmla="*/ 5763 h 23050"/>
                    <a:gd name="connsiteX23" fmla="*/ 24203 w 39185"/>
                    <a:gd name="connsiteY23" fmla="*/ 5763 h 23050"/>
                    <a:gd name="connsiteX24" fmla="*/ 24203 w 39185"/>
                    <a:gd name="connsiteY24" fmla="*/ 5763 h 23050"/>
                    <a:gd name="connsiteX25" fmla="*/ 24203 w 39185"/>
                    <a:gd name="connsiteY25" fmla="*/ 5763 h 23050"/>
                    <a:gd name="connsiteX26" fmla="*/ 24203 w 39185"/>
                    <a:gd name="connsiteY26" fmla="*/ 5763 h 23050"/>
                    <a:gd name="connsiteX27" fmla="*/ 24203 w 39185"/>
                    <a:gd name="connsiteY27" fmla="*/ 5763 h 23050"/>
                    <a:gd name="connsiteX28" fmla="*/ 23051 w 39185"/>
                    <a:gd name="connsiteY28" fmla="*/ 5763 h 23050"/>
                    <a:gd name="connsiteX29" fmla="*/ 13830 w 39185"/>
                    <a:gd name="connsiteY29" fmla="*/ 0 h 23050"/>
                    <a:gd name="connsiteX30" fmla="*/ 13830 w 39185"/>
                    <a:gd name="connsiteY30" fmla="*/ 3458 h 23050"/>
                    <a:gd name="connsiteX31" fmla="*/ 12678 w 39185"/>
                    <a:gd name="connsiteY31" fmla="*/ 4610 h 23050"/>
                    <a:gd name="connsiteX32" fmla="*/ 0 w 39185"/>
                    <a:gd name="connsiteY32" fmla="*/ 11525 h 23050"/>
                    <a:gd name="connsiteX33" fmla="*/ 1153 w 39185"/>
                    <a:gd name="connsiteY33" fmla="*/ 12678 h 23050"/>
                    <a:gd name="connsiteX34" fmla="*/ 19593 w 39185"/>
                    <a:gd name="connsiteY34" fmla="*/ 23051 h 23050"/>
                    <a:gd name="connsiteX35" fmla="*/ 20745 w 39185"/>
                    <a:gd name="connsiteY35" fmla="*/ 23051 h 23050"/>
                    <a:gd name="connsiteX36" fmla="*/ 20745 w 39185"/>
                    <a:gd name="connsiteY36" fmla="*/ 23051 h 23050"/>
                    <a:gd name="connsiteX37" fmla="*/ 21898 w 39185"/>
                    <a:gd name="connsiteY37" fmla="*/ 23051 h 23050"/>
                    <a:gd name="connsiteX38" fmla="*/ 21898 w 39185"/>
                    <a:gd name="connsiteY38" fmla="*/ 23051 h 23050"/>
                    <a:gd name="connsiteX39" fmla="*/ 23051 w 39185"/>
                    <a:gd name="connsiteY39" fmla="*/ 23051 h 23050"/>
                    <a:gd name="connsiteX40" fmla="*/ 23051 w 39185"/>
                    <a:gd name="connsiteY40" fmla="*/ 23051 h 23050"/>
                    <a:gd name="connsiteX41" fmla="*/ 24203 w 39185"/>
                    <a:gd name="connsiteY41" fmla="*/ 23051 h 23050"/>
                    <a:gd name="connsiteX42" fmla="*/ 39186 w 39185"/>
                    <a:gd name="connsiteY42" fmla="*/ 14983 h 23050"/>
                    <a:gd name="connsiteX43" fmla="*/ 39186 w 39185"/>
                    <a:gd name="connsiteY43" fmla="*/ 14983 h 23050"/>
                    <a:gd name="connsiteX44" fmla="*/ 26508 w 39185"/>
                    <a:gd name="connsiteY44" fmla="*/ 9221 h 23050"/>
                    <a:gd name="connsiteX45" fmla="*/ 26508 w 39185"/>
                    <a:gd name="connsiteY45" fmla="*/ 9221 h 23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</a:cxnLst>
                  <a:rect l="l" t="t" r="r" b="b"/>
                  <a:pathLst>
                    <a:path w="39185" h="23050">
                      <a:moveTo>
                        <a:pt x="26508" y="9221"/>
                      </a:moveTo>
                      <a:cubicBezTo>
                        <a:pt x="26508" y="9221"/>
                        <a:pt x="26508" y="9221"/>
                        <a:pt x="26508" y="9221"/>
                      </a:cubicBezTo>
                      <a:cubicBezTo>
                        <a:pt x="26508" y="9221"/>
                        <a:pt x="26508" y="9221"/>
                        <a:pt x="26508" y="9221"/>
                      </a:cubicBezTo>
                      <a:cubicBezTo>
                        <a:pt x="26508" y="9221"/>
                        <a:pt x="26508" y="9221"/>
                        <a:pt x="26508" y="9221"/>
                      </a:cubicBezTo>
                      <a:lnTo>
                        <a:pt x="26508" y="9221"/>
                      </a:lnTo>
                      <a:cubicBezTo>
                        <a:pt x="26508" y="9221"/>
                        <a:pt x="26508" y="9221"/>
                        <a:pt x="26508" y="9221"/>
                      </a:cubicBezTo>
                      <a:cubicBezTo>
                        <a:pt x="26508" y="9221"/>
                        <a:pt x="26508" y="8068"/>
                        <a:pt x="26508" y="9221"/>
                      </a:cubicBezTo>
                      <a:cubicBezTo>
                        <a:pt x="25355" y="8068"/>
                        <a:pt x="25355" y="8068"/>
                        <a:pt x="25355" y="8068"/>
                      </a:cubicBezTo>
                      <a:cubicBezTo>
                        <a:pt x="25355" y="8068"/>
                        <a:pt x="25355" y="8068"/>
                        <a:pt x="25355" y="8068"/>
                      </a:cubicBezTo>
                      <a:lnTo>
                        <a:pt x="25355" y="8068"/>
                      </a:lnTo>
                      <a:lnTo>
                        <a:pt x="25355" y="4610"/>
                      </a:lnTo>
                      <a:lnTo>
                        <a:pt x="24203" y="5763"/>
                      </a:ln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lnTo>
                        <a:pt x="24203" y="5763"/>
                      </a:ln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lnTo>
                        <a:pt x="24203" y="5763"/>
                      </a:lnTo>
                      <a:lnTo>
                        <a:pt x="24203" y="5763"/>
                      </a:ln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3051" y="5763"/>
                      </a:cubicBezTo>
                      <a:lnTo>
                        <a:pt x="13830" y="0"/>
                      </a:lnTo>
                      <a:lnTo>
                        <a:pt x="13830" y="3458"/>
                      </a:lnTo>
                      <a:cubicBezTo>
                        <a:pt x="13830" y="3458"/>
                        <a:pt x="13830" y="4610"/>
                        <a:pt x="12678" y="4610"/>
                      </a:cubicBezTo>
                      <a:lnTo>
                        <a:pt x="0" y="11525"/>
                      </a:lnTo>
                      <a:cubicBezTo>
                        <a:pt x="0" y="11525"/>
                        <a:pt x="0" y="11525"/>
                        <a:pt x="1153" y="12678"/>
                      </a:cubicBezTo>
                      <a:lnTo>
                        <a:pt x="19593" y="23051"/>
                      </a:lnTo>
                      <a:cubicBezTo>
                        <a:pt x="19593" y="23051"/>
                        <a:pt x="20745" y="23051"/>
                        <a:pt x="20745" y="23051"/>
                      </a:cubicBezTo>
                      <a:cubicBezTo>
                        <a:pt x="20745" y="23051"/>
                        <a:pt x="20745" y="23051"/>
                        <a:pt x="20745" y="23051"/>
                      </a:cubicBezTo>
                      <a:cubicBezTo>
                        <a:pt x="20745" y="23051"/>
                        <a:pt x="21898" y="23051"/>
                        <a:pt x="21898" y="23051"/>
                      </a:cubicBezTo>
                      <a:lnTo>
                        <a:pt x="21898" y="23051"/>
                      </a:lnTo>
                      <a:cubicBezTo>
                        <a:pt x="21898" y="23051"/>
                        <a:pt x="23051" y="23051"/>
                        <a:pt x="23051" y="23051"/>
                      </a:cubicBezTo>
                      <a:cubicBezTo>
                        <a:pt x="23051" y="23051"/>
                        <a:pt x="23051" y="23051"/>
                        <a:pt x="23051" y="23051"/>
                      </a:cubicBezTo>
                      <a:cubicBezTo>
                        <a:pt x="23051" y="23051"/>
                        <a:pt x="24203" y="23051"/>
                        <a:pt x="24203" y="23051"/>
                      </a:cubicBezTo>
                      <a:lnTo>
                        <a:pt x="39186" y="14983"/>
                      </a:lnTo>
                      <a:cubicBezTo>
                        <a:pt x="39186" y="14983"/>
                        <a:pt x="39186" y="14983"/>
                        <a:pt x="39186" y="14983"/>
                      </a:cubicBezTo>
                      <a:lnTo>
                        <a:pt x="26508" y="9221"/>
                      </a:lnTo>
                      <a:cubicBezTo>
                        <a:pt x="27661" y="9221"/>
                        <a:pt x="26508" y="9221"/>
                        <a:pt x="26508" y="922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11708459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036" name="Freeform: Shape 5035">
                  <a:extLst>
                    <a:ext uri="{FF2B5EF4-FFF2-40B4-BE49-F238E27FC236}">
                      <a16:creationId xmlns:a16="http://schemas.microsoft.com/office/drawing/2014/main" id="{7D0ABCD4-A2E5-C6B8-44D3-D06681AEC6C3}"/>
                    </a:ext>
                  </a:extLst>
                </p:cNvPr>
                <p:cNvSpPr/>
                <p:nvPr/>
              </p:nvSpPr>
              <p:spPr>
                <a:xfrm>
                  <a:off x="9788115" y="9251793"/>
                  <a:ext cx="39185" cy="23050"/>
                </a:xfrm>
                <a:custGeom>
                  <a:avLst/>
                  <a:gdLst>
                    <a:gd name="connsiteX0" fmla="*/ 26508 w 39185"/>
                    <a:gd name="connsiteY0" fmla="*/ 9220 h 23050"/>
                    <a:gd name="connsiteX1" fmla="*/ 26508 w 39185"/>
                    <a:gd name="connsiteY1" fmla="*/ 9220 h 23050"/>
                    <a:gd name="connsiteX2" fmla="*/ 26508 w 39185"/>
                    <a:gd name="connsiteY2" fmla="*/ 9220 h 23050"/>
                    <a:gd name="connsiteX3" fmla="*/ 26508 w 39185"/>
                    <a:gd name="connsiteY3" fmla="*/ 9220 h 23050"/>
                    <a:gd name="connsiteX4" fmla="*/ 26508 w 39185"/>
                    <a:gd name="connsiteY4" fmla="*/ 9220 h 23050"/>
                    <a:gd name="connsiteX5" fmla="*/ 26508 w 39185"/>
                    <a:gd name="connsiteY5" fmla="*/ 9220 h 23050"/>
                    <a:gd name="connsiteX6" fmla="*/ 26508 w 39185"/>
                    <a:gd name="connsiteY6" fmla="*/ 9220 h 23050"/>
                    <a:gd name="connsiteX7" fmla="*/ 25355 w 39185"/>
                    <a:gd name="connsiteY7" fmla="*/ 8068 h 23050"/>
                    <a:gd name="connsiteX8" fmla="*/ 25355 w 39185"/>
                    <a:gd name="connsiteY8" fmla="*/ 8068 h 23050"/>
                    <a:gd name="connsiteX9" fmla="*/ 25355 w 39185"/>
                    <a:gd name="connsiteY9" fmla="*/ 8068 h 23050"/>
                    <a:gd name="connsiteX10" fmla="*/ 25355 w 39185"/>
                    <a:gd name="connsiteY10" fmla="*/ 4610 h 23050"/>
                    <a:gd name="connsiteX11" fmla="*/ 24203 w 39185"/>
                    <a:gd name="connsiteY11" fmla="*/ 5763 h 23050"/>
                    <a:gd name="connsiteX12" fmla="*/ 24203 w 39185"/>
                    <a:gd name="connsiteY12" fmla="*/ 5763 h 23050"/>
                    <a:gd name="connsiteX13" fmla="*/ 24203 w 39185"/>
                    <a:gd name="connsiteY13" fmla="*/ 5763 h 23050"/>
                    <a:gd name="connsiteX14" fmla="*/ 24203 w 39185"/>
                    <a:gd name="connsiteY14" fmla="*/ 5763 h 23050"/>
                    <a:gd name="connsiteX15" fmla="*/ 24203 w 39185"/>
                    <a:gd name="connsiteY15" fmla="*/ 5763 h 23050"/>
                    <a:gd name="connsiteX16" fmla="*/ 24203 w 39185"/>
                    <a:gd name="connsiteY16" fmla="*/ 5763 h 23050"/>
                    <a:gd name="connsiteX17" fmla="*/ 24203 w 39185"/>
                    <a:gd name="connsiteY17" fmla="*/ 5763 h 23050"/>
                    <a:gd name="connsiteX18" fmla="*/ 24203 w 39185"/>
                    <a:gd name="connsiteY18" fmla="*/ 5763 h 23050"/>
                    <a:gd name="connsiteX19" fmla="*/ 24203 w 39185"/>
                    <a:gd name="connsiteY19" fmla="*/ 5763 h 23050"/>
                    <a:gd name="connsiteX20" fmla="*/ 24203 w 39185"/>
                    <a:gd name="connsiteY20" fmla="*/ 5763 h 23050"/>
                    <a:gd name="connsiteX21" fmla="*/ 24203 w 39185"/>
                    <a:gd name="connsiteY21" fmla="*/ 5763 h 23050"/>
                    <a:gd name="connsiteX22" fmla="*/ 24203 w 39185"/>
                    <a:gd name="connsiteY22" fmla="*/ 5763 h 23050"/>
                    <a:gd name="connsiteX23" fmla="*/ 24203 w 39185"/>
                    <a:gd name="connsiteY23" fmla="*/ 5763 h 23050"/>
                    <a:gd name="connsiteX24" fmla="*/ 24203 w 39185"/>
                    <a:gd name="connsiteY24" fmla="*/ 5763 h 23050"/>
                    <a:gd name="connsiteX25" fmla="*/ 24203 w 39185"/>
                    <a:gd name="connsiteY25" fmla="*/ 5763 h 23050"/>
                    <a:gd name="connsiteX26" fmla="*/ 24203 w 39185"/>
                    <a:gd name="connsiteY26" fmla="*/ 5763 h 23050"/>
                    <a:gd name="connsiteX27" fmla="*/ 24203 w 39185"/>
                    <a:gd name="connsiteY27" fmla="*/ 5763 h 23050"/>
                    <a:gd name="connsiteX28" fmla="*/ 23051 w 39185"/>
                    <a:gd name="connsiteY28" fmla="*/ 5763 h 23050"/>
                    <a:gd name="connsiteX29" fmla="*/ 13830 w 39185"/>
                    <a:gd name="connsiteY29" fmla="*/ 0 h 23050"/>
                    <a:gd name="connsiteX30" fmla="*/ 13830 w 39185"/>
                    <a:gd name="connsiteY30" fmla="*/ 3457 h 23050"/>
                    <a:gd name="connsiteX31" fmla="*/ 12677 w 39185"/>
                    <a:gd name="connsiteY31" fmla="*/ 4610 h 23050"/>
                    <a:gd name="connsiteX32" fmla="*/ 0 w 39185"/>
                    <a:gd name="connsiteY32" fmla="*/ 11525 h 23050"/>
                    <a:gd name="connsiteX33" fmla="*/ 1152 w 39185"/>
                    <a:gd name="connsiteY33" fmla="*/ 12677 h 23050"/>
                    <a:gd name="connsiteX34" fmla="*/ 19593 w 39185"/>
                    <a:gd name="connsiteY34" fmla="*/ 23051 h 23050"/>
                    <a:gd name="connsiteX35" fmla="*/ 20745 w 39185"/>
                    <a:gd name="connsiteY35" fmla="*/ 23051 h 23050"/>
                    <a:gd name="connsiteX36" fmla="*/ 20745 w 39185"/>
                    <a:gd name="connsiteY36" fmla="*/ 23051 h 23050"/>
                    <a:gd name="connsiteX37" fmla="*/ 21898 w 39185"/>
                    <a:gd name="connsiteY37" fmla="*/ 23051 h 23050"/>
                    <a:gd name="connsiteX38" fmla="*/ 21898 w 39185"/>
                    <a:gd name="connsiteY38" fmla="*/ 23051 h 23050"/>
                    <a:gd name="connsiteX39" fmla="*/ 23051 w 39185"/>
                    <a:gd name="connsiteY39" fmla="*/ 23051 h 23050"/>
                    <a:gd name="connsiteX40" fmla="*/ 23051 w 39185"/>
                    <a:gd name="connsiteY40" fmla="*/ 23051 h 23050"/>
                    <a:gd name="connsiteX41" fmla="*/ 24203 w 39185"/>
                    <a:gd name="connsiteY41" fmla="*/ 23051 h 23050"/>
                    <a:gd name="connsiteX42" fmla="*/ 39186 w 39185"/>
                    <a:gd name="connsiteY42" fmla="*/ 14983 h 23050"/>
                    <a:gd name="connsiteX43" fmla="*/ 39186 w 39185"/>
                    <a:gd name="connsiteY43" fmla="*/ 14983 h 23050"/>
                    <a:gd name="connsiteX44" fmla="*/ 26508 w 39185"/>
                    <a:gd name="connsiteY44" fmla="*/ 9220 h 23050"/>
                    <a:gd name="connsiteX45" fmla="*/ 26508 w 39185"/>
                    <a:gd name="connsiteY45" fmla="*/ 9220 h 23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</a:cxnLst>
                  <a:rect l="l" t="t" r="r" b="b"/>
                  <a:pathLst>
                    <a:path w="39185" h="23050">
                      <a:moveTo>
                        <a:pt x="26508" y="9220"/>
                      </a:moveTo>
                      <a:cubicBezTo>
                        <a:pt x="26508" y="9220"/>
                        <a:pt x="26508" y="9220"/>
                        <a:pt x="26508" y="9220"/>
                      </a:cubicBezTo>
                      <a:cubicBezTo>
                        <a:pt x="26508" y="8068"/>
                        <a:pt x="26508" y="8068"/>
                        <a:pt x="26508" y="9220"/>
                      </a:cubicBezTo>
                      <a:cubicBezTo>
                        <a:pt x="26508" y="8068"/>
                        <a:pt x="26508" y="8068"/>
                        <a:pt x="26508" y="9220"/>
                      </a:cubicBezTo>
                      <a:cubicBezTo>
                        <a:pt x="26508" y="8068"/>
                        <a:pt x="26508" y="8068"/>
                        <a:pt x="26508" y="9220"/>
                      </a:cubicBezTo>
                      <a:cubicBezTo>
                        <a:pt x="26508" y="8068"/>
                        <a:pt x="26508" y="8068"/>
                        <a:pt x="26508" y="9220"/>
                      </a:cubicBezTo>
                      <a:cubicBezTo>
                        <a:pt x="25355" y="8068"/>
                        <a:pt x="25355" y="8068"/>
                        <a:pt x="26508" y="9220"/>
                      </a:cubicBezTo>
                      <a:cubicBezTo>
                        <a:pt x="25355" y="8068"/>
                        <a:pt x="25355" y="8068"/>
                        <a:pt x="25355" y="8068"/>
                      </a:cubicBezTo>
                      <a:cubicBezTo>
                        <a:pt x="25355" y="8068"/>
                        <a:pt x="25355" y="8068"/>
                        <a:pt x="25355" y="8068"/>
                      </a:cubicBezTo>
                      <a:lnTo>
                        <a:pt x="25355" y="8068"/>
                      </a:lnTo>
                      <a:lnTo>
                        <a:pt x="25355" y="4610"/>
                      </a:lnTo>
                      <a:lnTo>
                        <a:pt x="24203" y="5763"/>
                      </a:ln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lnTo>
                        <a:pt x="24203" y="5763"/>
                      </a:lnTo>
                      <a:lnTo>
                        <a:pt x="24203" y="5763"/>
                      </a:ln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3051" y="5763"/>
                      </a:cubicBezTo>
                      <a:lnTo>
                        <a:pt x="13830" y="0"/>
                      </a:lnTo>
                      <a:lnTo>
                        <a:pt x="13830" y="3457"/>
                      </a:lnTo>
                      <a:cubicBezTo>
                        <a:pt x="13830" y="3457"/>
                        <a:pt x="13830" y="4610"/>
                        <a:pt x="12677" y="4610"/>
                      </a:cubicBezTo>
                      <a:lnTo>
                        <a:pt x="0" y="11525"/>
                      </a:lnTo>
                      <a:cubicBezTo>
                        <a:pt x="0" y="11525"/>
                        <a:pt x="0" y="11525"/>
                        <a:pt x="1152" y="12677"/>
                      </a:cubicBezTo>
                      <a:lnTo>
                        <a:pt x="19593" y="23051"/>
                      </a:lnTo>
                      <a:cubicBezTo>
                        <a:pt x="19593" y="23051"/>
                        <a:pt x="20745" y="23051"/>
                        <a:pt x="20745" y="23051"/>
                      </a:cubicBezTo>
                      <a:cubicBezTo>
                        <a:pt x="20745" y="23051"/>
                        <a:pt x="20745" y="23051"/>
                        <a:pt x="20745" y="23051"/>
                      </a:cubicBezTo>
                      <a:cubicBezTo>
                        <a:pt x="20745" y="23051"/>
                        <a:pt x="21898" y="23051"/>
                        <a:pt x="21898" y="23051"/>
                      </a:cubicBezTo>
                      <a:lnTo>
                        <a:pt x="21898" y="23051"/>
                      </a:lnTo>
                      <a:cubicBezTo>
                        <a:pt x="21898" y="23051"/>
                        <a:pt x="23051" y="23051"/>
                        <a:pt x="23051" y="23051"/>
                      </a:cubicBezTo>
                      <a:lnTo>
                        <a:pt x="23051" y="23051"/>
                      </a:lnTo>
                      <a:cubicBezTo>
                        <a:pt x="23051" y="23051"/>
                        <a:pt x="24203" y="23051"/>
                        <a:pt x="24203" y="23051"/>
                      </a:cubicBezTo>
                      <a:lnTo>
                        <a:pt x="39186" y="14983"/>
                      </a:lnTo>
                      <a:cubicBezTo>
                        <a:pt x="39186" y="14983"/>
                        <a:pt x="39186" y="14983"/>
                        <a:pt x="39186" y="14983"/>
                      </a:cubicBezTo>
                      <a:lnTo>
                        <a:pt x="26508" y="9220"/>
                      </a:lnTo>
                      <a:cubicBezTo>
                        <a:pt x="26508" y="9220"/>
                        <a:pt x="26508" y="9220"/>
                        <a:pt x="26508" y="922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11708454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037" name="Freeform: Shape 5036">
                  <a:extLst>
                    <a:ext uri="{FF2B5EF4-FFF2-40B4-BE49-F238E27FC236}">
                      <a16:creationId xmlns:a16="http://schemas.microsoft.com/office/drawing/2014/main" id="{DEE8066C-2871-7198-64AC-DEA25E288BF5}"/>
                    </a:ext>
                  </a:extLst>
                </p:cNvPr>
                <p:cNvSpPr/>
                <p:nvPr/>
              </p:nvSpPr>
              <p:spPr>
                <a:xfrm>
                  <a:off x="9761606" y="9236810"/>
                  <a:ext cx="39185" cy="23050"/>
                </a:xfrm>
                <a:custGeom>
                  <a:avLst/>
                  <a:gdLst>
                    <a:gd name="connsiteX0" fmla="*/ 26508 w 39185"/>
                    <a:gd name="connsiteY0" fmla="*/ 9220 h 23050"/>
                    <a:gd name="connsiteX1" fmla="*/ 26508 w 39185"/>
                    <a:gd name="connsiteY1" fmla="*/ 9220 h 23050"/>
                    <a:gd name="connsiteX2" fmla="*/ 26508 w 39185"/>
                    <a:gd name="connsiteY2" fmla="*/ 9220 h 23050"/>
                    <a:gd name="connsiteX3" fmla="*/ 26508 w 39185"/>
                    <a:gd name="connsiteY3" fmla="*/ 9220 h 23050"/>
                    <a:gd name="connsiteX4" fmla="*/ 26508 w 39185"/>
                    <a:gd name="connsiteY4" fmla="*/ 9220 h 23050"/>
                    <a:gd name="connsiteX5" fmla="*/ 26508 w 39185"/>
                    <a:gd name="connsiteY5" fmla="*/ 9220 h 23050"/>
                    <a:gd name="connsiteX6" fmla="*/ 26508 w 39185"/>
                    <a:gd name="connsiteY6" fmla="*/ 9220 h 23050"/>
                    <a:gd name="connsiteX7" fmla="*/ 25356 w 39185"/>
                    <a:gd name="connsiteY7" fmla="*/ 8067 h 23050"/>
                    <a:gd name="connsiteX8" fmla="*/ 25356 w 39185"/>
                    <a:gd name="connsiteY8" fmla="*/ 8067 h 23050"/>
                    <a:gd name="connsiteX9" fmla="*/ 25356 w 39185"/>
                    <a:gd name="connsiteY9" fmla="*/ 8067 h 23050"/>
                    <a:gd name="connsiteX10" fmla="*/ 25356 w 39185"/>
                    <a:gd name="connsiteY10" fmla="*/ 4610 h 23050"/>
                    <a:gd name="connsiteX11" fmla="*/ 24203 w 39185"/>
                    <a:gd name="connsiteY11" fmla="*/ 5763 h 23050"/>
                    <a:gd name="connsiteX12" fmla="*/ 24203 w 39185"/>
                    <a:gd name="connsiteY12" fmla="*/ 5763 h 23050"/>
                    <a:gd name="connsiteX13" fmla="*/ 24203 w 39185"/>
                    <a:gd name="connsiteY13" fmla="*/ 5763 h 23050"/>
                    <a:gd name="connsiteX14" fmla="*/ 24203 w 39185"/>
                    <a:gd name="connsiteY14" fmla="*/ 5763 h 23050"/>
                    <a:gd name="connsiteX15" fmla="*/ 24203 w 39185"/>
                    <a:gd name="connsiteY15" fmla="*/ 5763 h 23050"/>
                    <a:gd name="connsiteX16" fmla="*/ 24203 w 39185"/>
                    <a:gd name="connsiteY16" fmla="*/ 5763 h 23050"/>
                    <a:gd name="connsiteX17" fmla="*/ 24203 w 39185"/>
                    <a:gd name="connsiteY17" fmla="*/ 5763 h 23050"/>
                    <a:gd name="connsiteX18" fmla="*/ 24203 w 39185"/>
                    <a:gd name="connsiteY18" fmla="*/ 5763 h 23050"/>
                    <a:gd name="connsiteX19" fmla="*/ 24203 w 39185"/>
                    <a:gd name="connsiteY19" fmla="*/ 5763 h 23050"/>
                    <a:gd name="connsiteX20" fmla="*/ 24203 w 39185"/>
                    <a:gd name="connsiteY20" fmla="*/ 5763 h 23050"/>
                    <a:gd name="connsiteX21" fmla="*/ 24203 w 39185"/>
                    <a:gd name="connsiteY21" fmla="*/ 5763 h 23050"/>
                    <a:gd name="connsiteX22" fmla="*/ 24203 w 39185"/>
                    <a:gd name="connsiteY22" fmla="*/ 5763 h 23050"/>
                    <a:gd name="connsiteX23" fmla="*/ 24203 w 39185"/>
                    <a:gd name="connsiteY23" fmla="*/ 5763 h 23050"/>
                    <a:gd name="connsiteX24" fmla="*/ 24203 w 39185"/>
                    <a:gd name="connsiteY24" fmla="*/ 5763 h 23050"/>
                    <a:gd name="connsiteX25" fmla="*/ 24203 w 39185"/>
                    <a:gd name="connsiteY25" fmla="*/ 5763 h 23050"/>
                    <a:gd name="connsiteX26" fmla="*/ 24203 w 39185"/>
                    <a:gd name="connsiteY26" fmla="*/ 5763 h 23050"/>
                    <a:gd name="connsiteX27" fmla="*/ 24203 w 39185"/>
                    <a:gd name="connsiteY27" fmla="*/ 5763 h 23050"/>
                    <a:gd name="connsiteX28" fmla="*/ 23051 w 39185"/>
                    <a:gd name="connsiteY28" fmla="*/ 5763 h 23050"/>
                    <a:gd name="connsiteX29" fmla="*/ 13830 w 39185"/>
                    <a:gd name="connsiteY29" fmla="*/ 0 h 23050"/>
                    <a:gd name="connsiteX30" fmla="*/ 13830 w 39185"/>
                    <a:gd name="connsiteY30" fmla="*/ 3457 h 23050"/>
                    <a:gd name="connsiteX31" fmla="*/ 12678 w 39185"/>
                    <a:gd name="connsiteY31" fmla="*/ 4610 h 23050"/>
                    <a:gd name="connsiteX32" fmla="*/ 0 w 39185"/>
                    <a:gd name="connsiteY32" fmla="*/ 11525 h 23050"/>
                    <a:gd name="connsiteX33" fmla="*/ 1153 w 39185"/>
                    <a:gd name="connsiteY33" fmla="*/ 12677 h 23050"/>
                    <a:gd name="connsiteX34" fmla="*/ 19593 w 39185"/>
                    <a:gd name="connsiteY34" fmla="*/ 23051 h 23050"/>
                    <a:gd name="connsiteX35" fmla="*/ 20746 w 39185"/>
                    <a:gd name="connsiteY35" fmla="*/ 23051 h 23050"/>
                    <a:gd name="connsiteX36" fmla="*/ 20746 w 39185"/>
                    <a:gd name="connsiteY36" fmla="*/ 23051 h 23050"/>
                    <a:gd name="connsiteX37" fmla="*/ 21898 w 39185"/>
                    <a:gd name="connsiteY37" fmla="*/ 23051 h 23050"/>
                    <a:gd name="connsiteX38" fmla="*/ 21898 w 39185"/>
                    <a:gd name="connsiteY38" fmla="*/ 23051 h 23050"/>
                    <a:gd name="connsiteX39" fmla="*/ 23051 w 39185"/>
                    <a:gd name="connsiteY39" fmla="*/ 23051 h 23050"/>
                    <a:gd name="connsiteX40" fmla="*/ 23051 w 39185"/>
                    <a:gd name="connsiteY40" fmla="*/ 23051 h 23050"/>
                    <a:gd name="connsiteX41" fmla="*/ 24203 w 39185"/>
                    <a:gd name="connsiteY41" fmla="*/ 23051 h 23050"/>
                    <a:gd name="connsiteX42" fmla="*/ 39186 w 39185"/>
                    <a:gd name="connsiteY42" fmla="*/ 14983 h 23050"/>
                    <a:gd name="connsiteX43" fmla="*/ 39186 w 39185"/>
                    <a:gd name="connsiteY43" fmla="*/ 14983 h 23050"/>
                    <a:gd name="connsiteX44" fmla="*/ 26508 w 39185"/>
                    <a:gd name="connsiteY44" fmla="*/ 9220 h 23050"/>
                    <a:gd name="connsiteX45" fmla="*/ 26508 w 39185"/>
                    <a:gd name="connsiteY45" fmla="*/ 9220 h 23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</a:cxnLst>
                  <a:rect l="l" t="t" r="r" b="b"/>
                  <a:pathLst>
                    <a:path w="39185" h="23050">
                      <a:moveTo>
                        <a:pt x="26508" y="9220"/>
                      </a:moveTo>
                      <a:cubicBezTo>
                        <a:pt x="26508" y="9220"/>
                        <a:pt x="26508" y="9220"/>
                        <a:pt x="26508" y="9220"/>
                      </a:cubicBezTo>
                      <a:cubicBezTo>
                        <a:pt x="26508" y="9220"/>
                        <a:pt x="26508" y="9220"/>
                        <a:pt x="26508" y="9220"/>
                      </a:cubicBezTo>
                      <a:cubicBezTo>
                        <a:pt x="26508" y="9220"/>
                        <a:pt x="26508" y="8067"/>
                        <a:pt x="26508" y="9220"/>
                      </a:cubicBezTo>
                      <a:lnTo>
                        <a:pt x="26508" y="9220"/>
                      </a:lnTo>
                      <a:cubicBezTo>
                        <a:pt x="26508" y="8067"/>
                        <a:pt x="26508" y="8067"/>
                        <a:pt x="26508" y="9220"/>
                      </a:cubicBezTo>
                      <a:cubicBezTo>
                        <a:pt x="26508" y="8067"/>
                        <a:pt x="26508" y="8067"/>
                        <a:pt x="26508" y="9220"/>
                      </a:cubicBezTo>
                      <a:cubicBezTo>
                        <a:pt x="25356" y="8067"/>
                        <a:pt x="25356" y="8067"/>
                        <a:pt x="25356" y="8067"/>
                      </a:cubicBezTo>
                      <a:cubicBezTo>
                        <a:pt x="25356" y="8067"/>
                        <a:pt x="25356" y="8067"/>
                        <a:pt x="25356" y="8067"/>
                      </a:cubicBezTo>
                      <a:lnTo>
                        <a:pt x="25356" y="8067"/>
                      </a:lnTo>
                      <a:lnTo>
                        <a:pt x="25356" y="4610"/>
                      </a:lnTo>
                      <a:lnTo>
                        <a:pt x="24203" y="5763"/>
                      </a:ln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lnTo>
                        <a:pt x="24203" y="5763"/>
                      </a:ln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lnTo>
                        <a:pt x="24203" y="5763"/>
                      </a:ln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3051" y="5763"/>
                      </a:cubicBezTo>
                      <a:lnTo>
                        <a:pt x="13830" y="0"/>
                      </a:lnTo>
                      <a:lnTo>
                        <a:pt x="13830" y="3457"/>
                      </a:lnTo>
                      <a:cubicBezTo>
                        <a:pt x="13830" y="3457"/>
                        <a:pt x="13830" y="4610"/>
                        <a:pt x="12678" y="4610"/>
                      </a:cubicBezTo>
                      <a:lnTo>
                        <a:pt x="0" y="11525"/>
                      </a:lnTo>
                      <a:cubicBezTo>
                        <a:pt x="0" y="11525"/>
                        <a:pt x="0" y="11525"/>
                        <a:pt x="1153" y="12677"/>
                      </a:cubicBezTo>
                      <a:lnTo>
                        <a:pt x="19593" y="23051"/>
                      </a:lnTo>
                      <a:cubicBezTo>
                        <a:pt x="19593" y="23051"/>
                        <a:pt x="20746" y="23051"/>
                        <a:pt x="20746" y="23051"/>
                      </a:cubicBezTo>
                      <a:cubicBezTo>
                        <a:pt x="20746" y="23051"/>
                        <a:pt x="20746" y="23051"/>
                        <a:pt x="20746" y="23051"/>
                      </a:cubicBezTo>
                      <a:cubicBezTo>
                        <a:pt x="20746" y="23051"/>
                        <a:pt x="21898" y="23051"/>
                        <a:pt x="21898" y="23051"/>
                      </a:cubicBezTo>
                      <a:lnTo>
                        <a:pt x="21898" y="23051"/>
                      </a:lnTo>
                      <a:cubicBezTo>
                        <a:pt x="21898" y="23051"/>
                        <a:pt x="23051" y="23051"/>
                        <a:pt x="23051" y="23051"/>
                      </a:cubicBezTo>
                      <a:cubicBezTo>
                        <a:pt x="23051" y="23051"/>
                        <a:pt x="23051" y="23051"/>
                        <a:pt x="23051" y="23051"/>
                      </a:cubicBezTo>
                      <a:cubicBezTo>
                        <a:pt x="23051" y="23051"/>
                        <a:pt x="24203" y="23051"/>
                        <a:pt x="24203" y="23051"/>
                      </a:cubicBezTo>
                      <a:lnTo>
                        <a:pt x="39186" y="14983"/>
                      </a:lnTo>
                      <a:cubicBezTo>
                        <a:pt x="39186" y="14983"/>
                        <a:pt x="39186" y="14983"/>
                        <a:pt x="39186" y="14983"/>
                      </a:cubicBezTo>
                      <a:lnTo>
                        <a:pt x="26508" y="9220"/>
                      </a:lnTo>
                      <a:lnTo>
                        <a:pt x="26508" y="922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11708459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038" name="Freeform: Shape 5037">
                  <a:extLst>
                    <a:ext uri="{FF2B5EF4-FFF2-40B4-BE49-F238E27FC236}">
                      <a16:creationId xmlns:a16="http://schemas.microsoft.com/office/drawing/2014/main" id="{D8E4DD1C-50EF-9C6F-A9A3-C28443DAE57B}"/>
                    </a:ext>
                  </a:extLst>
                </p:cNvPr>
                <p:cNvSpPr/>
                <p:nvPr/>
              </p:nvSpPr>
              <p:spPr>
                <a:xfrm>
                  <a:off x="9725878" y="9241420"/>
                  <a:ext cx="39186" cy="23050"/>
                </a:xfrm>
                <a:custGeom>
                  <a:avLst/>
                  <a:gdLst>
                    <a:gd name="connsiteX0" fmla="*/ 32271 w 39186"/>
                    <a:gd name="connsiteY0" fmla="*/ 11525 h 23050"/>
                    <a:gd name="connsiteX1" fmla="*/ 32271 w 39186"/>
                    <a:gd name="connsiteY1" fmla="*/ 11525 h 23050"/>
                    <a:gd name="connsiteX2" fmla="*/ 32271 w 39186"/>
                    <a:gd name="connsiteY2" fmla="*/ 11525 h 23050"/>
                    <a:gd name="connsiteX3" fmla="*/ 32271 w 39186"/>
                    <a:gd name="connsiteY3" fmla="*/ 11525 h 23050"/>
                    <a:gd name="connsiteX4" fmla="*/ 32271 w 39186"/>
                    <a:gd name="connsiteY4" fmla="*/ 11525 h 23050"/>
                    <a:gd name="connsiteX5" fmla="*/ 32271 w 39186"/>
                    <a:gd name="connsiteY5" fmla="*/ 11525 h 23050"/>
                    <a:gd name="connsiteX6" fmla="*/ 32271 w 39186"/>
                    <a:gd name="connsiteY6" fmla="*/ 11525 h 23050"/>
                    <a:gd name="connsiteX7" fmla="*/ 31118 w 39186"/>
                    <a:gd name="connsiteY7" fmla="*/ 10373 h 23050"/>
                    <a:gd name="connsiteX8" fmla="*/ 31118 w 39186"/>
                    <a:gd name="connsiteY8" fmla="*/ 10373 h 23050"/>
                    <a:gd name="connsiteX9" fmla="*/ 31118 w 39186"/>
                    <a:gd name="connsiteY9" fmla="*/ 10373 h 23050"/>
                    <a:gd name="connsiteX10" fmla="*/ 31118 w 39186"/>
                    <a:gd name="connsiteY10" fmla="*/ 6916 h 23050"/>
                    <a:gd name="connsiteX11" fmla="*/ 29966 w 39186"/>
                    <a:gd name="connsiteY11" fmla="*/ 8068 h 23050"/>
                    <a:gd name="connsiteX12" fmla="*/ 29966 w 39186"/>
                    <a:gd name="connsiteY12" fmla="*/ 8068 h 23050"/>
                    <a:gd name="connsiteX13" fmla="*/ 29966 w 39186"/>
                    <a:gd name="connsiteY13" fmla="*/ 8068 h 23050"/>
                    <a:gd name="connsiteX14" fmla="*/ 29966 w 39186"/>
                    <a:gd name="connsiteY14" fmla="*/ 8068 h 23050"/>
                    <a:gd name="connsiteX15" fmla="*/ 29966 w 39186"/>
                    <a:gd name="connsiteY15" fmla="*/ 8068 h 23050"/>
                    <a:gd name="connsiteX16" fmla="*/ 29966 w 39186"/>
                    <a:gd name="connsiteY16" fmla="*/ 8068 h 23050"/>
                    <a:gd name="connsiteX17" fmla="*/ 29966 w 39186"/>
                    <a:gd name="connsiteY17" fmla="*/ 8068 h 23050"/>
                    <a:gd name="connsiteX18" fmla="*/ 29966 w 39186"/>
                    <a:gd name="connsiteY18" fmla="*/ 8068 h 23050"/>
                    <a:gd name="connsiteX19" fmla="*/ 29966 w 39186"/>
                    <a:gd name="connsiteY19" fmla="*/ 8068 h 23050"/>
                    <a:gd name="connsiteX20" fmla="*/ 29966 w 39186"/>
                    <a:gd name="connsiteY20" fmla="*/ 8068 h 23050"/>
                    <a:gd name="connsiteX21" fmla="*/ 29966 w 39186"/>
                    <a:gd name="connsiteY21" fmla="*/ 8068 h 23050"/>
                    <a:gd name="connsiteX22" fmla="*/ 29966 w 39186"/>
                    <a:gd name="connsiteY22" fmla="*/ 8068 h 23050"/>
                    <a:gd name="connsiteX23" fmla="*/ 29966 w 39186"/>
                    <a:gd name="connsiteY23" fmla="*/ 8068 h 23050"/>
                    <a:gd name="connsiteX24" fmla="*/ 29966 w 39186"/>
                    <a:gd name="connsiteY24" fmla="*/ 8068 h 23050"/>
                    <a:gd name="connsiteX25" fmla="*/ 29966 w 39186"/>
                    <a:gd name="connsiteY25" fmla="*/ 8068 h 23050"/>
                    <a:gd name="connsiteX26" fmla="*/ 29966 w 39186"/>
                    <a:gd name="connsiteY26" fmla="*/ 8068 h 23050"/>
                    <a:gd name="connsiteX27" fmla="*/ 29966 w 39186"/>
                    <a:gd name="connsiteY27" fmla="*/ 8068 h 23050"/>
                    <a:gd name="connsiteX28" fmla="*/ 28813 w 39186"/>
                    <a:gd name="connsiteY28" fmla="*/ 8068 h 23050"/>
                    <a:gd name="connsiteX29" fmla="*/ 13830 w 39186"/>
                    <a:gd name="connsiteY29" fmla="*/ 0 h 23050"/>
                    <a:gd name="connsiteX30" fmla="*/ 13830 w 39186"/>
                    <a:gd name="connsiteY30" fmla="*/ 3457 h 23050"/>
                    <a:gd name="connsiteX31" fmla="*/ 12678 w 39186"/>
                    <a:gd name="connsiteY31" fmla="*/ 4610 h 23050"/>
                    <a:gd name="connsiteX32" fmla="*/ 0 w 39186"/>
                    <a:gd name="connsiteY32" fmla="*/ 11525 h 23050"/>
                    <a:gd name="connsiteX33" fmla="*/ 1153 w 39186"/>
                    <a:gd name="connsiteY33" fmla="*/ 12678 h 23050"/>
                    <a:gd name="connsiteX34" fmla="*/ 19593 w 39186"/>
                    <a:gd name="connsiteY34" fmla="*/ 23051 h 23050"/>
                    <a:gd name="connsiteX35" fmla="*/ 20746 w 39186"/>
                    <a:gd name="connsiteY35" fmla="*/ 23051 h 23050"/>
                    <a:gd name="connsiteX36" fmla="*/ 20746 w 39186"/>
                    <a:gd name="connsiteY36" fmla="*/ 23051 h 23050"/>
                    <a:gd name="connsiteX37" fmla="*/ 21898 w 39186"/>
                    <a:gd name="connsiteY37" fmla="*/ 23051 h 23050"/>
                    <a:gd name="connsiteX38" fmla="*/ 21898 w 39186"/>
                    <a:gd name="connsiteY38" fmla="*/ 23051 h 23050"/>
                    <a:gd name="connsiteX39" fmla="*/ 23051 w 39186"/>
                    <a:gd name="connsiteY39" fmla="*/ 23051 h 23050"/>
                    <a:gd name="connsiteX40" fmla="*/ 23051 w 39186"/>
                    <a:gd name="connsiteY40" fmla="*/ 23051 h 23050"/>
                    <a:gd name="connsiteX41" fmla="*/ 24203 w 39186"/>
                    <a:gd name="connsiteY41" fmla="*/ 23051 h 23050"/>
                    <a:gd name="connsiteX42" fmla="*/ 39186 w 39186"/>
                    <a:gd name="connsiteY42" fmla="*/ 14983 h 23050"/>
                    <a:gd name="connsiteX43" fmla="*/ 39186 w 39186"/>
                    <a:gd name="connsiteY43" fmla="*/ 14983 h 23050"/>
                    <a:gd name="connsiteX44" fmla="*/ 32271 w 39186"/>
                    <a:gd name="connsiteY44" fmla="*/ 11525 h 23050"/>
                    <a:gd name="connsiteX45" fmla="*/ 32271 w 39186"/>
                    <a:gd name="connsiteY45" fmla="*/ 11525 h 23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</a:cxnLst>
                  <a:rect l="l" t="t" r="r" b="b"/>
                  <a:pathLst>
                    <a:path w="39186" h="23050">
                      <a:moveTo>
                        <a:pt x="32271" y="11525"/>
                      </a:moveTo>
                      <a:cubicBezTo>
                        <a:pt x="31118" y="11525"/>
                        <a:pt x="31118" y="11525"/>
                        <a:pt x="32271" y="11525"/>
                      </a:cubicBezTo>
                      <a:cubicBezTo>
                        <a:pt x="31118" y="11525"/>
                        <a:pt x="31118" y="11525"/>
                        <a:pt x="32271" y="11525"/>
                      </a:cubicBezTo>
                      <a:cubicBezTo>
                        <a:pt x="31118" y="11525"/>
                        <a:pt x="31118" y="11525"/>
                        <a:pt x="32271" y="11525"/>
                      </a:cubicBezTo>
                      <a:cubicBezTo>
                        <a:pt x="31118" y="11525"/>
                        <a:pt x="31118" y="11525"/>
                        <a:pt x="32271" y="11525"/>
                      </a:cubicBezTo>
                      <a:cubicBezTo>
                        <a:pt x="31118" y="11525"/>
                        <a:pt x="31118" y="11525"/>
                        <a:pt x="32271" y="11525"/>
                      </a:cubicBezTo>
                      <a:cubicBezTo>
                        <a:pt x="31118" y="11525"/>
                        <a:pt x="31118" y="11525"/>
                        <a:pt x="32271" y="11525"/>
                      </a:cubicBezTo>
                      <a:cubicBezTo>
                        <a:pt x="31118" y="10373"/>
                        <a:pt x="31118" y="10373"/>
                        <a:pt x="31118" y="10373"/>
                      </a:cubicBezTo>
                      <a:cubicBezTo>
                        <a:pt x="31118" y="10373"/>
                        <a:pt x="31118" y="10373"/>
                        <a:pt x="31118" y="10373"/>
                      </a:cubicBezTo>
                      <a:lnTo>
                        <a:pt x="31118" y="10373"/>
                      </a:lnTo>
                      <a:lnTo>
                        <a:pt x="31118" y="6916"/>
                      </a:lnTo>
                      <a:lnTo>
                        <a:pt x="29966" y="8068"/>
                      </a:lnTo>
                      <a:cubicBezTo>
                        <a:pt x="29966" y="8068"/>
                        <a:pt x="29966" y="8068"/>
                        <a:pt x="29966" y="8068"/>
                      </a:cubicBezTo>
                      <a:cubicBezTo>
                        <a:pt x="29966" y="8068"/>
                        <a:pt x="29966" y="8068"/>
                        <a:pt x="29966" y="8068"/>
                      </a:cubicBezTo>
                      <a:cubicBezTo>
                        <a:pt x="29966" y="8068"/>
                        <a:pt x="29966" y="8068"/>
                        <a:pt x="29966" y="8068"/>
                      </a:cubicBezTo>
                      <a:lnTo>
                        <a:pt x="29966" y="8068"/>
                      </a:lnTo>
                      <a:cubicBezTo>
                        <a:pt x="29966" y="8068"/>
                        <a:pt x="29966" y="8068"/>
                        <a:pt x="29966" y="8068"/>
                      </a:cubicBezTo>
                      <a:cubicBezTo>
                        <a:pt x="29966" y="8068"/>
                        <a:pt x="29966" y="8068"/>
                        <a:pt x="29966" y="8068"/>
                      </a:cubicBezTo>
                      <a:cubicBezTo>
                        <a:pt x="29966" y="8068"/>
                        <a:pt x="29966" y="8068"/>
                        <a:pt x="29966" y="8068"/>
                      </a:cubicBezTo>
                      <a:cubicBezTo>
                        <a:pt x="29966" y="8068"/>
                        <a:pt x="29966" y="8068"/>
                        <a:pt x="29966" y="8068"/>
                      </a:cubicBezTo>
                      <a:lnTo>
                        <a:pt x="29966" y="8068"/>
                      </a:lnTo>
                      <a:lnTo>
                        <a:pt x="29966" y="8068"/>
                      </a:lnTo>
                      <a:lnTo>
                        <a:pt x="29966" y="8068"/>
                      </a:lnTo>
                      <a:cubicBezTo>
                        <a:pt x="29966" y="8068"/>
                        <a:pt x="29966" y="8068"/>
                        <a:pt x="29966" y="8068"/>
                      </a:cubicBezTo>
                      <a:cubicBezTo>
                        <a:pt x="29966" y="8068"/>
                        <a:pt x="29966" y="8068"/>
                        <a:pt x="29966" y="8068"/>
                      </a:cubicBezTo>
                      <a:cubicBezTo>
                        <a:pt x="29966" y="8068"/>
                        <a:pt x="29966" y="8068"/>
                        <a:pt x="29966" y="8068"/>
                      </a:cubicBezTo>
                      <a:cubicBezTo>
                        <a:pt x="29966" y="8068"/>
                        <a:pt x="29966" y="8068"/>
                        <a:pt x="29966" y="8068"/>
                      </a:cubicBezTo>
                      <a:cubicBezTo>
                        <a:pt x="29966" y="8068"/>
                        <a:pt x="29966" y="8068"/>
                        <a:pt x="29966" y="8068"/>
                      </a:cubicBezTo>
                      <a:cubicBezTo>
                        <a:pt x="29966" y="8068"/>
                        <a:pt x="28813" y="8068"/>
                        <a:pt x="28813" y="8068"/>
                      </a:cubicBezTo>
                      <a:lnTo>
                        <a:pt x="13830" y="0"/>
                      </a:lnTo>
                      <a:lnTo>
                        <a:pt x="13830" y="3457"/>
                      </a:lnTo>
                      <a:cubicBezTo>
                        <a:pt x="13830" y="3457"/>
                        <a:pt x="13830" y="4610"/>
                        <a:pt x="12678" y="4610"/>
                      </a:cubicBezTo>
                      <a:lnTo>
                        <a:pt x="0" y="11525"/>
                      </a:lnTo>
                      <a:cubicBezTo>
                        <a:pt x="0" y="11525"/>
                        <a:pt x="0" y="11525"/>
                        <a:pt x="1153" y="12678"/>
                      </a:cubicBezTo>
                      <a:lnTo>
                        <a:pt x="19593" y="23051"/>
                      </a:lnTo>
                      <a:cubicBezTo>
                        <a:pt x="19593" y="23051"/>
                        <a:pt x="20746" y="23051"/>
                        <a:pt x="20746" y="23051"/>
                      </a:cubicBezTo>
                      <a:cubicBezTo>
                        <a:pt x="20746" y="23051"/>
                        <a:pt x="20746" y="23051"/>
                        <a:pt x="20746" y="23051"/>
                      </a:cubicBezTo>
                      <a:cubicBezTo>
                        <a:pt x="20746" y="23051"/>
                        <a:pt x="21898" y="23051"/>
                        <a:pt x="21898" y="23051"/>
                      </a:cubicBezTo>
                      <a:lnTo>
                        <a:pt x="21898" y="23051"/>
                      </a:lnTo>
                      <a:cubicBezTo>
                        <a:pt x="21898" y="23051"/>
                        <a:pt x="23051" y="23051"/>
                        <a:pt x="23051" y="23051"/>
                      </a:cubicBezTo>
                      <a:lnTo>
                        <a:pt x="23051" y="23051"/>
                      </a:lnTo>
                      <a:cubicBezTo>
                        <a:pt x="23051" y="23051"/>
                        <a:pt x="24203" y="23051"/>
                        <a:pt x="24203" y="23051"/>
                      </a:cubicBezTo>
                      <a:lnTo>
                        <a:pt x="39186" y="14983"/>
                      </a:lnTo>
                      <a:cubicBezTo>
                        <a:pt x="39186" y="14983"/>
                        <a:pt x="39186" y="14983"/>
                        <a:pt x="39186" y="14983"/>
                      </a:cubicBezTo>
                      <a:lnTo>
                        <a:pt x="32271" y="11525"/>
                      </a:lnTo>
                      <a:cubicBezTo>
                        <a:pt x="32271" y="11525"/>
                        <a:pt x="32271" y="11525"/>
                        <a:pt x="32271" y="11525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11708464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039" name="Freeform: Shape 5038">
                  <a:extLst>
                    <a:ext uri="{FF2B5EF4-FFF2-40B4-BE49-F238E27FC236}">
                      <a16:creationId xmlns:a16="http://schemas.microsoft.com/office/drawing/2014/main" id="{4A17E9B6-F541-B31A-CAA7-C3B1243A90F0}"/>
                    </a:ext>
                  </a:extLst>
                </p:cNvPr>
                <p:cNvSpPr/>
                <p:nvPr/>
              </p:nvSpPr>
              <p:spPr>
                <a:xfrm>
                  <a:off x="9721268" y="9262165"/>
                  <a:ext cx="39185" cy="23050"/>
                </a:xfrm>
                <a:custGeom>
                  <a:avLst/>
                  <a:gdLst>
                    <a:gd name="connsiteX0" fmla="*/ 27661 w 39185"/>
                    <a:gd name="connsiteY0" fmla="*/ 10373 h 23050"/>
                    <a:gd name="connsiteX1" fmla="*/ 27661 w 39185"/>
                    <a:gd name="connsiteY1" fmla="*/ 10373 h 23050"/>
                    <a:gd name="connsiteX2" fmla="*/ 27661 w 39185"/>
                    <a:gd name="connsiteY2" fmla="*/ 10373 h 23050"/>
                    <a:gd name="connsiteX3" fmla="*/ 27661 w 39185"/>
                    <a:gd name="connsiteY3" fmla="*/ 10373 h 23050"/>
                    <a:gd name="connsiteX4" fmla="*/ 27661 w 39185"/>
                    <a:gd name="connsiteY4" fmla="*/ 10373 h 23050"/>
                    <a:gd name="connsiteX5" fmla="*/ 27661 w 39185"/>
                    <a:gd name="connsiteY5" fmla="*/ 10373 h 23050"/>
                    <a:gd name="connsiteX6" fmla="*/ 27661 w 39185"/>
                    <a:gd name="connsiteY6" fmla="*/ 10373 h 23050"/>
                    <a:gd name="connsiteX7" fmla="*/ 26508 w 39185"/>
                    <a:gd name="connsiteY7" fmla="*/ 9221 h 23050"/>
                    <a:gd name="connsiteX8" fmla="*/ 26508 w 39185"/>
                    <a:gd name="connsiteY8" fmla="*/ 9221 h 23050"/>
                    <a:gd name="connsiteX9" fmla="*/ 26508 w 39185"/>
                    <a:gd name="connsiteY9" fmla="*/ 9221 h 23050"/>
                    <a:gd name="connsiteX10" fmla="*/ 26508 w 39185"/>
                    <a:gd name="connsiteY10" fmla="*/ 4610 h 23050"/>
                    <a:gd name="connsiteX11" fmla="*/ 24203 w 39185"/>
                    <a:gd name="connsiteY11" fmla="*/ 5763 h 23050"/>
                    <a:gd name="connsiteX12" fmla="*/ 24203 w 39185"/>
                    <a:gd name="connsiteY12" fmla="*/ 5763 h 23050"/>
                    <a:gd name="connsiteX13" fmla="*/ 24203 w 39185"/>
                    <a:gd name="connsiteY13" fmla="*/ 5763 h 23050"/>
                    <a:gd name="connsiteX14" fmla="*/ 24203 w 39185"/>
                    <a:gd name="connsiteY14" fmla="*/ 5763 h 23050"/>
                    <a:gd name="connsiteX15" fmla="*/ 24203 w 39185"/>
                    <a:gd name="connsiteY15" fmla="*/ 5763 h 23050"/>
                    <a:gd name="connsiteX16" fmla="*/ 24203 w 39185"/>
                    <a:gd name="connsiteY16" fmla="*/ 5763 h 23050"/>
                    <a:gd name="connsiteX17" fmla="*/ 24203 w 39185"/>
                    <a:gd name="connsiteY17" fmla="*/ 5763 h 23050"/>
                    <a:gd name="connsiteX18" fmla="*/ 24203 w 39185"/>
                    <a:gd name="connsiteY18" fmla="*/ 5763 h 23050"/>
                    <a:gd name="connsiteX19" fmla="*/ 24203 w 39185"/>
                    <a:gd name="connsiteY19" fmla="*/ 5763 h 23050"/>
                    <a:gd name="connsiteX20" fmla="*/ 24203 w 39185"/>
                    <a:gd name="connsiteY20" fmla="*/ 5763 h 23050"/>
                    <a:gd name="connsiteX21" fmla="*/ 24203 w 39185"/>
                    <a:gd name="connsiteY21" fmla="*/ 5763 h 23050"/>
                    <a:gd name="connsiteX22" fmla="*/ 24203 w 39185"/>
                    <a:gd name="connsiteY22" fmla="*/ 5763 h 23050"/>
                    <a:gd name="connsiteX23" fmla="*/ 24203 w 39185"/>
                    <a:gd name="connsiteY23" fmla="*/ 5763 h 23050"/>
                    <a:gd name="connsiteX24" fmla="*/ 24203 w 39185"/>
                    <a:gd name="connsiteY24" fmla="*/ 5763 h 23050"/>
                    <a:gd name="connsiteX25" fmla="*/ 24203 w 39185"/>
                    <a:gd name="connsiteY25" fmla="*/ 5763 h 23050"/>
                    <a:gd name="connsiteX26" fmla="*/ 24203 w 39185"/>
                    <a:gd name="connsiteY26" fmla="*/ 5763 h 23050"/>
                    <a:gd name="connsiteX27" fmla="*/ 24203 w 39185"/>
                    <a:gd name="connsiteY27" fmla="*/ 5763 h 23050"/>
                    <a:gd name="connsiteX28" fmla="*/ 23051 w 39185"/>
                    <a:gd name="connsiteY28" fmla="*/ 5763 h 23050"/>
                    <a:gd name="connsiteX29" fmla="*/ 13830 w 39185"/>
                    <a:gd name="connsiteY29" fmla="*/ 0 h 23050"/>
                    <a:gd name="connsiteX30" fmla="*/ 13830 w 39185"/>
                    <a:gd name="connsiteY30" fmla="*/ 3458 h 23050"/>
                    <a:gd name="connsiteX31" fmla="*/ 12678 w 39185"/>
                    <a:gd name="connsiteY31" fmla="*/ 4610 h 23050"/>
                    <a:gd name="connsiteX32" fmla="*/ 0 w 39185"/>
                    <a:gd name="connsiteY32" fmla="*/ 11525 h 23050"/>
                    <a:gd name="connsiteX33" fmla="*/ 1153 w 39185"/>
                    <a:gd name="connsiteY33" fmla="*/ 12678 h 23050"/>
                    <a:gd name="connsiteX34" fmla="*/ 19593 w 39185"/>
                    <a:gd name="connsiteY34" fmla="*/ 23051 h 23050"/>
                    <a:gd name="connsiteX35" fmla="*/ 20746 w 39185"/>
                    <a:gd name="connsiteY35" fmla="*/ 23051 h 23050"/>
                    <a:gd name="connsiteX36" fmla="*/ 20746 w 39185"/>
                    <a:gd name="connsiteY36" fmla="*/ 23051 h 23050"/>
                    <a:gd name="connsiteX37" fmla="*/ 21898 w 39185"/>
                    <a:gd name="connsiteY37" fmla="*/ 23051 h 23050"/>
                    <a:gd name="connsiteX38" fmla="*/ 21898 w 39185"/>
                    <a:gd name="connsiteY38" fmla="*/ 23051 h 23050"/>
                    <a:gd name="connsiteX39" fmla="*/ 23051 w 39185"/>
                    <a:gd name="connsiteY39" fmla="*/ 23051 h 23050"/>
                    <a:gd name="connsiteX40" fmla="*/ 23051 w 39185"/>
                    <a:gd name="connsiteY40" fmla="*/ 23051 h 23050"/>
                    <a:gd name="connsiteX41" fmla="*/ 24203 w 39185"/>
                    <a:gd name="connsiteY41" fmla="*/ 23051 h 23050"/>
                    <a:gd name="connsiteX42" fmla="*/ 39186 w 39185"/>
                    <a:gd name="connsiteY42" fmla="*/ 14983 h 23050"/>
                    <a:gd name="connsiteX43" fmla="*/ 39186 w 39185"/>
                    <a:gd name="connsiteY43" fmla="*/ 14983 h 23050"/>
                    <a:gd name="connsiteX44" fmla="*/ 27661 w 39185"/>
                    <a:gd name="connsiteY44" fmla="*/ 10373 h 23050"/>
                    <a:gd name="connsiteX45" fmla="*/ 27661 w 39185"/>
                    <a:gd name="connsiteY45" fmla="*/ 10373 h 23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</a:cxnLst>
                  <a:rect l="l" t="t" r="r" b="b"/>
                  <a:pathLst>
                    <a:path w="39185" h="23050">
                      <a:moveTo>
                        <a:pt x="27661" y="10373"/>
                      </a:moveTo>
                      <a:cubicBezTo>
                        <a:pt x="26508" y="10373"/>
                        <a:pt x="26508" y="10373"/>
                        <a:pt x="27661" y="10373"/>
                      </a:cubicBezTo>
                      <a:cubicBezTo>
                        <a:pt x="26508" y="10373"/>
                        <a:pt x="26508" y="10373"/>
                        <a:pt x="27661" y="10373"/>
                      </a:cubicBezTo>
                      <a:lnTo>
                        <a:pt x="27661" y="10373"/>
                      </a:lnTo>
                      <a:cubicBezTo>
                        <a:pt x="26508" y="10373"/>
                        <a:pt x="26508" y="10373"/>
                        <a:pt x="27661" y="10373"/>
                      </a:cubicBezTo>
                      <a:cubicBezTo>
                        <a:pt x="26508" y="10373"/>
                        <a:pt x="26508" y="10373"/>
                        <a:pt x="27661" y="10373"/>
                      </a:cubicBezTo>
                      <a:cubicBezTo>
                        <a:pt x="26508" y="9221"/>
                        <a:pt x="26508" y="9221"/>
                        <a:pt x="27661" y="10373"/>
                      </a:cubicBezTo>
                      <a:cubicBezTo>
                        <a:pt x="26508" y="9221"/>
                        <a:pt x="26508" y="9221"/>
                        <a:pt x="26508" y="9221"/>
                      </a:cubicBezTo>
                      <a:cubicBezTo>
                        <a:pt x="26508" y="9221"/>
                        <a:pt x="26508" y="9221"/>
                        <a:pt x="26508" y="9221"/>
                      </a:cubicBezTo>
                      <a:lnTo>
                        <a:pt x="26508" y="9221"/>
                      </a:lnTo>
                      <a:lnTo>
                        <a:pt x="26508" y="4610"/>
                      </a:lnTo>
                      <a:lnTo>
                        <a:pt x="24203" y="5763"/>
                      </a:ln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lnTo>
                        <a:pt x="24203" y="5763"/>
                      </a:ln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4203" y="5763"/>
                      </a:cubicBezTo>
                      <a:cubicBezTo>
                        <a:pt x="24203" y="5763"/>
                        <a:pt x="24203" y="5763"/>
                        <a:pt x="23051" y="5763"/>
                      </a:cubicBezTo>
                      <a:lnTo>
                        <a:pt x="13830" y="0"/>
                      </a:lnTo>
                      <a:lnTo>
                        <a:pt x="13830" y="3458"/>
                      </a:lnTo>
                      <a:cubicBezTo>
                        <a:pt x="13830" y="3458"/>
                        <a:pt x="13830" y="4610"/>
                        <a:pt x="12678" y="4610"/>
                      </a:cubicBezTo>
                      <a:lnTo>
                        <a:pt x="0" y="11525"/>
                      </a:lnTo>
                      <a:cubicBezTo>
                        <a:pt x="0" y="11525"/>
                        <a:pt x="0" y="11525"/>
                        <a:pt x="1153" y="12678"/>
                      </a:cubicBezTo>
                      <a:lnTo>
                        <a:pt x="19593" y="23051"/>
                      </a:lnTo>
                      <a:cubicBezTo>
                        <a:pt x="19593" y="23051"/>
                        <a:pt x="20746" y="23051"/>
                        <a:pt x="20746" y="23051"/>
                      </a:cubicBezTo>
                      <a:cubicBezTo>
                        <a:pt x="20746" y="23051"/>
                        <a:pt x="20746" y="23051"/>
                        <a:pt x="20746" y="23051"/>
                      </a:cubicBezTo>
                      <a:cubicBezTo>
                        <a:pt x="20746" y="23051"/>
                        <a:pt x="21898" y="23051"/>
                        <a:pt x="21898" y="23051"/>
                      </a:cubicBezTo>
                      <a:lnTo>
                        <a:pt x="21898" y="23051"/>
                      </a:lnTo>
                      <a:cubicBezTo>
                        <a:pt x="21898" y="23051"/>
                        <a:pt x="23051" y="23051"/>
                        <a:pt x="23051" y="23051"/>
                      </a:cubicBezTo>
                      <a:lnTo>
                        <a:pt x="23051" y="23051"/>
                      </a:lnTo>
                      <a:cubicBezTo>
                        <a:pt x="23051" y="23051"/>
                        <a:pt x="24203" y="23051"/>
                        <a:pt x="24203" y="23051"/>
                      </a:cubicBezTo>
                      <a:lnTo>
                        <a:pt x="39186" y="14983"/>
                      </a:lnTo>
                      <a:cubicBezTo>
                        <a:pt x="39186" y="14983"/>
                        <a:pt x="39186" y="14983"/>
                        <a:pt x="39186" y="14983"/>
                      </a:cubicBezTo>
                      <a:lnTo>
                        <a:pt x="27661" y="10373"/>
                      </a:lnTo>
                      <a:cubicBezTo>
                        <a:pt x="27661" y="10373"/>
                        <a:pt x="27661" y="10373"/>
                        <a:pt x="27661" y="10373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11708459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040" name="Freeform: Shape 5039">
                  <a:extLst>
                    <a:ext uri="{FF2B5EF4-FFF2-40B4-BE49-F238E27FC236}">
                      <a16:creationId xmlns:a16="http://schemas.microsoft.com/office/drawing/2014/main" id="{27FFD919-0750-DAE8-BC4E-12463F000FB4}"/>
                    </a:ext>
                  </a:extLst>
                </p:cNvPr>
                <p:cNvSpPr/>
                <p:nvPr/>
              </p:nvSpPr>
              <p:spPr>
                <a:xfrm>
                  <a:off x="9743166" y="9277149"/>
                  <a:ext cx="43796" cy="25354"/>
                </a:xfrm>
                <a:custGeom>
                  <a:avLst/>
                  <a:gdLst>
                    <a:gd name="connsiteX0" fmla="*/ 13830 w 43796"/>
                    <a:gd name="connsiteY0" fmla="*/ 3457 h 25354"/>
                    <a:gd name="connsiteX1" fmla="*/ 12678 w 43796"/>
                    <a:gd name="connsiteY1" fmla="*/ 4610 h 25354"/>
                    <a:gd name="connsiteX2" fmla="*/ 0 w 43796"/>
                    <a:gd name="connsiteY2" fmla="*/ 11525 h 25354"/>
                    <a:gd name="connsiteX3" fmla="*/ 1153 w 43796"/>
                    <a:gd name="connsiteY3" fmla="*/ 12677 h 25354"/>
                    <a:gd name="connsiteX4" fmla="*/ 24203 w 43796"/>
                    <a:gd name="connsiteY4" fmla="*/ 25355 h 25354"/>
                    <a:gd name="connsiteX5" fmla="*/ 25356 w 43796"/>
                    <a:gd name="connsiteY5" fmla="*/ 25355 h 25354"/>
                    <a:gd name="connsiteX6" fmla="*/ 25356 w 43796"/>
                    <a:gd name="connsiteY6" fmla="*/ 25355 h 25354"/>
                    <a:gd name="connsiteX7" fmla="*/ 26508 w 43796"/>
                    <a:gd name="connsiteY7" fmla="*/ 25355 h 25354"/>
                    <a:gd name="connsiteX8" fmla="*/ 26508 w 43796"/>
                    <a:gd name="connsiteY8" fmla="*/ 25355 h 25354"/>
                    <a:gd name="connsiteX9" fmla="*/ 27661 w 43796"/>
                    <a:gd name="connsiteY9" fmla="*/ 25355 h 25354"/>
                    <a:gd name="connsiteX10" fmla="*/ 27661 w 43796"/>
                    <a:gd name="connsiteY10" fmla="*/ 25355 h 25354"/>
                    <a:gd name="connsiteX11" fmla="*/ 28813 w 43796"/>
                    <a:gd name="connsiteY11" fmla="*/ 25355 h 25354"/>
                    <a:gd name="connsiteX12" fmla="*/ 43796 w 43796"/>
                    <a:gd name="connsiteY12" fmla="*/ 17288 h 25354"/>
                    <a:gd name="connsiteX13" fmla="*/ 43796 w 43796"/>
                    <a:gd name="connsiteY13" fmla="*/ 17288 h 25354"/>
                    <a:gd name="connsiteX14" fmla="*/ 13830 w 43796"/>
                    <a:gd name="connsiteY14" fmla="*/ 0 h 25354"/>
                    <a:gd name="connsiteX15" fmla="*/ 13830 w 43796"/>
                    <a:gd name="connsiteY15" fmla="*/ 3457 h 253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43796" h="25354">
                      <a:moveTo>
                        <a:pt x="13830" y="3457"/>
                      </a:moveTo>
                      <a:cubicBezTo>
                        <a:pt x="13830" y="3457"/>
                        <a:pt x="13830" y="4610"/>
                        <a:pt x="12678" y="4610"/>
                      </a:cubicBezTo>
                      <a:lnTo>
                        <a:pt x="0" y="11525"/>
                      </a:lnTo>
                      <a:cubicBezTo>
                        <a:pt x="0" y="11525"/>
                        <a:pt x="0" y="11525"/>
                        <a:pt x="1153" y="12677"/>
                      </a:cubicBezTo>
                      <a:lnTo>
                        <a:pt x="24203" y="25355"/>
                      </a:lnTo>
                      <a:cubicBezTo>
                        <a:pt x="24203" y="25355"/>
                        <a:pt x="25356" y="25355"/>
                        <a:pt x="25356" y="25355"/>
                      </a:cubicBezTo>
                      <a:cubicBezTo>
                        <a:pt x="25356" y="25355"/>
                        <a:pt x="25356" y="25355"/>
                        <a:pt x="25356" y="25355"/>
                      </a:cubicBezTo>
                      <a:cubicBezTo>
                        <a:pt x="25356" y="25355"/>
                        <a:pt x="26508" y="25355"/>
                        <a:pt x="26508" y="25355"/>
                      </a:cubicBezTo>
                      <a:lnTo>
                        <a:pt x="26508" y="25355"/>
                      </a:lnTo>
                      <a:cubicBezTo>
                        <a:pt x="26508" y="25355"/>
                        <a:pt x="27661" y="25355"/>
                        <a:pt x="27661" y="25355"/>
                      </a:cubicBezTo>
                      <a:lnTo>
                        <a:pt x="27661" y="25355"/>
                      </a:lnTo>
                      <a:cubicBezTo>
                        <a:pt x="27661" y="25355"/>
                        <a:pt x="28813" y="25355"/>
                        <a:pt x="28813" y="25355"/>
                      </a:cubicBezTo>
                      <a:lnTo>
                        <a:pt x="43796" y="17288"/>
                      </a:lnTo>
                      <a:cubicBezTo>
                        <a:pt x="43796" y="17288"/>
                        <a:pt x="43796" y="17288"/>
                        <a:pt x="43796" y="17288"/>
                      </a:cubicBezTo>
                      <a:lnTo>
                        <a:pt x="13830" y="0"/>
                      </a:lnTo>
                      <a:lnTo>
                        <a:pt x="13830" y="3457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11708461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041" name="Freeform: Shape 5040">
                  <a:extLst>
                    <a:ext uri="{FF2B5EF4-FFF2-40B4-BE49-F238E27FC236}">
                      <a16:creationId xmlns:a16="http://schemas.microsoft.com/office/drawing/2014/main" id="{42BF89A0-72CF-3A16-1469-E8369067AB87}"/>
                    </a:ext>
                  </a:extLst>
                </p:cNvPr>
                <p:cNvSpPr/>
                <p:nvPr/>
              </p:nvSpPr>
              <p:spPr>
                <a:xfrm>
                  <a:off x="9707438" y="9280606"/>
                  <a:ext cx="61083" cy="34575"/>
                </a:xfrm>
                <a:custGeom>
                  <a:avLst/>
                  <a:gdLst>
                    <a:gd name="connsiteX0" fmla="*/ 35728 w 61083"/>
                    <a:gd name="connsiteY0" fmla="*/ 13830 h 34575"/>
                    <a:gd name="connsiteX1" fmla="*/ 35728 w 61083"/>
                    <a:gd name="connsiteY1" fmla="*/ 13830 h 34575"/>
                    <a:gd name="connsiteX2" fmla="*/ 35728 w 61083"/>
                    <a:gd name="connsiteY2" fmla="*/ 13830 h 34575"/>
                    <a:gd name="connsiteX3" fmla="*/ 35728 w 61083"/>
                    <a:gd name="connsiteY3" fmla="*/ 13830 h 34575"/>
                    <a:gd name="connsiteX4" fmla="*/ 35728 w 61083"/>
                    <a:gd name="connsiteY4" fmla="*/ 13830 h 34575"/>
                    <a:gd name="connsiteX5" fmla="*/ 35728 w 61083"/>
                    <a:gd name="connsiteY5" fmla="*/ 13830 h 34575"/>
                    <a:gd name="connsiteX6" fmla="*/ 35728 w 61083"/>
                    <a:gd name="connsiteY6" fmla="*/ 13830 h 34575"/>
                    <a:gd name="connsiteX7" fmla="*/ 34576 w 61083"/>
                    <a:gd name="connsiteY7" fmla="*/ 12677 h 34575"/>
                    <a:gd name="connsiteX8" fmla="*/ 34576 w 61083"/>
                    <a:gd name="connsiteY8" fmla="*/ 12677 h 34575"/>
                    <a:gd name="connsiteX9" fmla="*/ 34576 w 61083"/>
                    <a:gd name="connsiteY9" fmla="*/ 12677 h 34575"/>
                    <a:gd name="connsiteX10" fmla="*/ 34576 w 61083"/>
                    <a:gd name="connsiteY10" fmla="*/ 9220 h 34575"/>
                    <a:gd name="connsiteX11" fmla="*/ 33423 w 61083"/>
                    <a:gd name="connsiteY11" fmla="*/ 10372 h 34575"/>
                    <a:gd name="connsiteX12" fmla="*/ 33423 w 61083"/>
                    <a:gd name="connsiteY12" fmla="*/ 10372 h 34575"/>
                    <a:gd name="connsiteX13" fmla="*/ 33423 w 61083"/>
                    <a:gd name="connsiteY13" fmla="*/ 10372 h 34575"/>
                    <a:gd name="connsiteX14" fmla="*/ 33423 w 61083"/>
                    <a:gd name="connsiteY14" fmla="*/ 10372 h 34575"/>
                    <a:gd name="connsiteX15" fmla="*/ 33423 w 61083"/>
                    <a:gd name="connsiteY15" fmla="*/ 10372 h 34575"/>
                    <a:gd name="connsiteX16" fmla="*/ 33423 w 61083"/>
                    <a:gd name="connsiteY16" fmla="*/ 10372 h 34575"/>
                    <a:gd name="connsiteX17" fmla="*/ 33423 w 61083"/>
                    <a:gd name="connsiteY17" fmla="*/ 10372 h 34575"/>
                    <a:gd name="connsiteX18" fmla="*/ 33423 w 61083"/>
                    <a:gd name="connsiteY18" fmla="*/ 10372 h 34575"/>
                    <a:gd name="connsiteX19" fmla="*/ 33423 w 61083"/>
                    <a:gd name="connsiteY19" fmla="*/ 10372 h 34575"/>
                    <a:gd name="connsiteX20" fmla="*/ 33423 w 61083"/>
                    <a:gd name="connsiteY20" fmla="*/ 10372 h 34575"/>
                    <a:gd name="connsiteX21" fmla="*/ 33423 w 61083"/>
                    <a:gd name="connsiteY21" fmla="*/ 10372 h 34575"/>
                    <a:gd name="connsiteX22" fmla="*/ 33423 w 61083"/>
                    <a:gd name="connsiteY22" fmla="*/ 10372 h 34575"/>
                    <a:gd name="connsiteX23" fmla="*/ 33423 w 61083"/>
                    <a:gd name="connsiteY23" fmla="*/ 10372 h 34575"/>
                    <a:gd name="connsiteX24" fmla="*/ 33423 w 61083"/>
                    <a:gd name="connsiteY24" fmla="*/ 10372 h 34575"/>
                    <a:gd name="connsiteX25" fmla="*/ 33423 w 61083"/>
                    <a:gd name="connsiteY25" fmla="*/ 10372 h 34575"/>
                    <a:gd name="connsiteX26" fmla="*/ 33423 w 61083"/>
                    <a:gd name="connsiteY26" fmla="*/ 10372 h 34575"/>
                    <a:gd name="connsiteX27" fmla="*/ 33423 w 61083"/>
                    <a:gd name="connsiteY27" fmla="*/ 10372 h 34575"/>
                    <a:gd name="connsiteX28" fmla="*/ 32271 w 61083"/>
                    <a:gd name="connsiteY28" fmla="*/ 10372 h 34575"/>
                    <a:gd name="connsiteX29" fmla="*/ 13830 w 61083"/>
                    <a:gd name="connsiteY29" fmla="*/ 0 h 34575"/>
                    <a:gd name="connsiteX30" fmla="*/ 13830 w 61083"/>
                    <a:gd name="connsiteY30" fmla="*/ 0 h 34575"/>
                    <a:gd name="connsiteX31" fmla="*/ 13830 w 61083"/>
                    <a:gd name="connsiteY31" fmla="*/ 0 h 34575"/>
                    <a:gd name="connsiteX32" fmla="*/ 13830 w 61083"/>
                    <a:gd name="connsiteY32" fmla="*/ 3457 h 34575"/>
                    <a:gd name="connsiteX33" fmla="*/ 12677 w 61083"/>
                    <a:gd name="connsiteY33" fmla="*/ 4610 h 34575"/>
                    <a:gd name="connsiteX34" fmla="*/ 0 w 61083"/>
                    <a:gd name="connsiteY34" fmla="*/ 11525 h 34575"/>
                    <a:gd name="connsiteX35" fmla="*/ 0 w 61083"/>
                    <a:gd name="connsiteY35" fmla="*/ 11525 h 34575"/>
                    <a:gd name="connsiteX36" fmla="*/ 0 w 61083"/>
                    <a:gd name="connsiteY36" fmla="*/ 11525 h 34575"/>
                    <a:gd name="connsiteX37" fmla="*/ 1152 w 61083"/>
                    <a:gd name="connsiteY37" fmla="*/ 12677 h 34575"/>
                    <a:gd name="connsiteX38" fmla="*/ 41491 w 61083"/>
                    <a:gd name="connsiteY38" fmla="*/ 34576 h 34575"/>
                    <a:gd name="connsiteX39" fmla="*/ 42643 w 61083"/>
                    <a:gd name="connsiteY39" fmla="*/ 34576 h 34575"/>
                    <a:gd name="connsiteX40" fmla="*/ 42643 w 61083"/>
                    <a:gd name="connsiteY40" fmla="*/ 34576 h 34575"/>
                    <a:gd name="connsiteX41" fmla="*/ 43796 w 61083"/>
                    <a:gd name="connsiteY41" fmla="*/ 34576 h 34575"/>
                    <a:gd name="connsiteX42" fmla="*/ 43796 w 61083"/>
                    <a:gd name="connsiteY42" fmla="*/ 34576 h 34575"/>
                    <a:gd name="connsiteX43" fmla="*/ 44948 w 61083"/>
                    <a:gd name="connsiteY43" fmla="*/ 34576 h 34575"/>
                    <a:gd name="connsiteX44" fmla="*/ 44948 w 61083"/>
                    <a:gd name="connsiteY44" fmla="*/ 34576 h 34575"/>
                    <a:gd name="connsiteX45" fmla="*/ 46101 w 61083"/>
                    <a:gd name="connsiteY45" fmla="*/ 34576 h 34575"/>
                    <a:gd name="connsiteX46" fmla="*/ 61084 w 61083"/>
                    <a:gd name="connsiteY46" fmla="*/ 26508 h 34575"/>
                    <a:gd name="connsiteX47" fmla="*/ 61084 w 61083"/>
                    <a:gd name="connsiteY47" fmla="*/ 26508 h 34575"/>
                    <a:gd name="connsiteX48" fmla="*/ 35728 w 61083"/>
                    <a:gd name="connsiteY48" fmla="*/ 13830 h 34575"/>
                    <a:gd name="connsiteX49" fmla="*/ 35728 w 61083"/>
                    <a:gd name="connsiteY49" fmla="*/ 13830 h 345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</a:cxnLst>
                  <a:rect l="l" t="t" r="r" b="b"/>
                  <a:pathLst>
                    <a:path w="61083" h="34575">
                      <a:moveTo>
                        <a:pt x="35728" y="13830"/>
                      </a:moveTo>
                      <a:cubicBezTo>
                        <a:pt x="35728" y="13830"/>
                        <a:pt x="35728" y="13830"/>
                        <a:pt x="35728" y="13830"/>
                      </a:cubicBezTo>
                      <a:cubicBezTo>
                        <a:pt x="35728" y="13830"/>
                        <a:pt x="35728" y="13830"/>
                        <a:pt x="35728" y="13830"/>
                      </a:cubicBezTo>
                      <a:cubicBezTo>
                        <a:pt x="35728" y="12677"/>
                        <a:pt x="35728" y="12677"/>
                        <a:pt x="35728" y="13830"/>
                      </a:cubicBezTo>
                      <a:lnTo>
                        <a:pt x="35728" y="13830"/>
                      </a:lnTo>
                      <a:cubicBezTo>
                        <a:pt x="35728" y="12677"/>
                        <a:pt x="35728" y="12677"/>
                        <a:pt x="35728" y="13830"/>
                      </a:cubicBezTo>
                      <a:cubicBezTo>
                        <a:pt x="34576" y="12677"/>
                        <a:pt x="34576" y="12677"/>
                        <a:pt x="35728" y="13830"/>
                      </a:cubicBezTo>
                      <a:cubicBezTo>
                        <a:pt x="34576" y="12677"/>
                        <a:pt x="34576" y="12677"/>
                        <a:pt x="34576" y="12677"/>
                      </a:cubicBezTo>
                      <a:cubicBezTo>
                        <a:pt x="34576" y="12677"/>
                        <a:pt x="34576" y="12677"/>
                        <a:pt x="34576" y="12677"/>
                      </a:cubicBezTo>
                      <a:cubicBezTo>
                        <a:pt x="34576" y="12677"/>
                        <a:pt x="34576" y="12677"/>
                        <a:pt x="34576" y="12677"/>
                      </a:cubicBezTo>
                      <a:lnTo>
                        <a:pt x="34576" y="9220"/>
                      </a:lnTo>
                      <a:lnTo>
                        <a:pt x="33423" y="10372"/>
                      </a:lnTo>
                      <a:cubicBezTo>
                        <a:pt x="33423" y="10372"/>
                        <a:pt x="33423" y="10372"/>
                        <a:pt x="33423" y="10372"/>
                      </a:cubicBezTo>
                      <a:cubicBezTo>
                        <a:pt x="33423" y="10372"/>
                        <a:pt x="33423" y="10372"/>
                        <a:pt x="33423" y="10372"/>
                      </a:cubicBezTo>
                      <a:cubicBezTo>
                        <a:pt x="33423" y="10372"/>
                        <a:pt x="33423" y="10372"/>
                        <a:pt x="33423" y="10372"/>
                      </a:cubicBezTo>
                      <a:lnTo>
                        <a:pt x="33423" y="10372"/>
                      </a:lnTo>
                      <a:cubicBezTo>
                        <a:pt x="33423" y="10372"/>
                        <a:pt x="33423" y="10372"/>
                        <a:pt x="33423" y="10372"/>
                      </a:cubicBezTo>
                      <a:cubicBezTo>
                        <a:pt x="33423" y="10372"/>
                        <a:pt x="33423" y="10372"/>
                        <a:pt x="33423" y="10372"/>
                      </a:cubicBezTo>
                      <a:cubicBezTo>
                        <a:pt x="33423" y="10372"/>
                        <a:pt x="33423" y="10372"/>
                        <a:pt x="33423" y="10372"/>
                      </a:cubicBezTo>
                      <a:cubicBezTo>
                        <a:pt x="33423" y="10372"/>
                        <a:pt x="33423" y="10372"/>
                        <a:pt x="33423" y="10372"/>
                      </a:cubicBezTo>
                      <a:cubicBezTo>
                        <a:pt x="33423" y="10372"/>
                        <a:pt x="33423" y="10372"/>
                        <a:pt x="33423" y="10372"/>
                      </a:cubicBezTo>
                      <a:lnTo>
                        <a:pt x="33423" y="10372"/>
                      </a:lnTo>
                      <a:cubicBezTo>
                        <a:pt x="33423" y="10372"/>
                        <a:pt x="33423" y="10372"/>
                        <a:pt x="33423" y="10372"/>
                      </a:cubicBezTo>
                      <a:cubicBezTo>
                        <a:pt x="33423" y="10372"/>
                        <a:pt x="33423" y="10372"/>
                        <a:pt x="33423" y="10372"/>
                      </a:cubicBezTo>
                      <a:cubicBezTo>
                        <a:pt x="33423" y="10372"/>
                        <a:pt x="33423" y="10372"/>
                        <a:pt x="33423" y="10372"/>
                      </a:cubicBezTo>
                      <a:cubicBezTo>
                        <a:pt x="33423" y="10372"/>
                        <a:pt x="33423" y="10372"/>
                        <a:pt x="33423" y="10372"/>
                      </a:cubicBezTo>
                      <a:cubicBezTo>
                        <a:pt x="33423" y="10372"/>
                        <a:pt x="33423" y="10372"/>
                        <a:pt x="33423" y="10372"/>
                      </a:cubicBezTo>
                      <a:cubicBezTo>
                        <a:pt x="33423" y="10372"/>
                        <a:pt x="33423" y="10372"/>
                        <a:pt x="33423" y="10372"/>
                      </a:cubicBezTo>
                      <a:cubicBezTo>
                        <a:pt x="33423" y="10372"/>
                        <a:pt x="32271" y="10372"/>
                        <a:pt x="32271" y="10372"/>
                      </a:cubicBezTo>
                      <a:lnTo>
                        <a:pt x="13830" y="0"/>
                      </a:lnTo>
                      <a:cubicBezTo>
                        <a:pt x="13830" y="0"/>
                        <a:pt x="13830" y="0"/>
                        <a:pt x="13830" y="0"/>
                      </a:cubicBezTo>
                      <a:cubicBezTo>
                        <a:pt x="13830" y="0"/>
                        <a:pt x="13830" y="0"/>
                        <a:pt x="13830" y="0"/>
                      </a:cubicBezTo>
                      <a:lnTo>
                        <a:pt x="13830" y="3457"/>
                      </a:lnTo>
                      <a:cubicBezTo>
                        <a:pt x="13830" y="3457"/>
                        <a:pt x="13830" y="4610"/>
                        <a:pt x="12677" y="4610"/>
                      </a:cubicBezTo>
                      <a:lnTo>
                        <a:pt x="0" y="11525"/>
                      </a:lnTo>
                      <a:cubicBezTo>
                        <a:pt x="0" y="11525"/>
                        <a:pt x="0" y="11525"/>
                        <a:pt x="0" y="11525"/>
                      </a:cubicBezTo>
                      <a:lnTo>
                        <a:pt x="0" y="11525"/>
                      </a:lnTo>
                      <a:cubicBezTo>
                        <a:pt x="0" y="11525"/>
                        <a:pt x="0" y="11525"/>
                        <a:pt x="1152" y="12677"/>
                      </a:cubicBezTo>
                      <a:lnTo>
                        <a:pt x="41491" y="34576"/>
                      </a:lnTo>
                      <a:cubicBezTo>
                        <a:pt x="41491" y="34576"/>
                        <a:pt x="42643" y="34576"/>
                        <a:pt x="42643" y="34576"/>
                      </a:cubicBezTo>
                      <a:cubicBezTo>
                        <a:pt x="42643" y="34576"/>
                        <a:pt x="42643" y="34576"/>
                        <a:pt x="42643" y="34576"/>
                      </a:cubicBezTo>
                      <a:cubicBezTo>
                        <a:pt x="42643" y="34576"/>
                        <a:pt x="43796" y="34576"/>
                        <a:pt x="43796" y="34576"/>
                      </a:cubicBezTo>
                      <a:lnTo>
                        <a:pt x="43796" y="34576"/>
                      </a:lnTo>
                      <a:cubicBezTo>
                        <a:pt x="43796" y="34576"/>
                        <a:pt x="44948" y="34576"/>
                        <a:pt x="44948" y="34576"/>
                      </a:cubicBezTo>
                      <a:lnTo>
                        <a:pt x="44948" y="34576"/>
                      </a:lnTo>
                      <a:cubicBezTo>
                        <a:pt x="44948" y="34576"/>
                        <a:pt x="46101" y="34576"/>
                        <a:pt x="46101" y="34576"/>
                      </a:cubicBezTo>
                      <a:lnTo>
                        <a:pt x="61084" y="26508"/>
                      </a:lnTo>
                      <a:cubicBezTo>
                        <a:pt x="61084" y="26508"/>
                        <a:pt x="61084" y="26508"/>
                        <a:pt x="61084" y="26508"/>
                      </a:cubicBezTo>
                      <a:lnTo>
                        <a:pt x="35728" y="13830"/>
                      </a:lnTo>
                      <a:lnTo>
                        <a:pt x="35728" y="1383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11708461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042" name="Freeform: Shape 5041">
                  <a:extLst>
                    <a:ext uri="{FF2B5EF4-FFF2-40B4-BE49-F238E27FC236}">
                      <a16:creationId xmlns:a16="http://schemas.microsoft.com/office/drawing/2014/main" id="{32DEAFDF-1ABD-0057-FDEA-452B20ACF0F5}"/>
                    </a:ext>
                  </a:extLst>
                </p:cNvPr>
                <p:cNvSpPr/>
                <p:nvPr/>
              </p:nvSpPr>
              <p:spPr>
                <a:xfrm>
                  <a:off x="9698217" y="9302504"/>
                  <a:ext cx="40338" cy="21898"/>
                </a:xfrm>
                <a:custGeom>
                  <a:avLst/>
                  <a:gdLst>
                    <a:gd name="connsiteX0" fmla="*/ 13830 w 40338"/>
                    <a:gd name="connsiteY0" fmla="*/ 2305 h 21898"/>
                    <a:gd name="connsiteX1" fmla="*/ 12678 w 40338"/>
                    <a:gd name="connsiteY1" fmla="*/ 3458 h 21898"/>
                    <a:gd name="connsiteX2" fmla="*/ 0 w 40338"/>
                    <a:gd name="connsiteY2" fmla="*/ 10373 h 21898"/>
                    <a:gd name="connsiteX3" fmla="*/ 1153 w 40338"/>
                    <a:gd name="connsiteY3" fmla="*/ 11525 h 21898"/>
                    <a:gd name="connsiteX4" fmla="*/ 19593 w 40338"/>
                    <a:gd name="connsiteY4" fmla="*/ 21898 h 21898"/>
                    <a:gd name="connsiteX5" fmla="*/ 20746 w 40338"/>
                    <a:gd name="connsiteY5" fmla="*/ 21898 h 21898"/>
                    <a:gd name="connsiteX6" fmla="*/ 20746 w 40338"/>
                    <a:gd name="connsiteY6" fmla="*/ 21898 h 21898"/>
                    <a:gd name="connsiteX7" fmla="*/ 21898 w 40338"/>
                    <a:gd name="connsiteY7" fmla="*/ 21898 h 21898"/>
                    <a:gd name="connsiteX8" fmla="*/ 21898 w 40338"/>
                    <a:gd name="connsiteY8" fmla="*/ 21898 h 21898"/>
                    <a:gd name="connsiteX9" fmla="*/ 23051 w 40338"/>
                    <a:gd name="connsiteY9" fmla="*/ 21898 h 21898"/>
                    <a:gd name="connsiteX10" fmla="*/ 23051 w 40338"/>
                    <a:gd name="connsiteY10" fmla="*/ 21898 h 21898"/>
                    <a:gd name="connsiteX11" fmla="*/ 24203 w 40338"/>
                    <a:gd name="connsiteY11" fmla="*/ 21898 h 21898"/>
                    <a:gd name="connsiteX12" fmla="*/ 39186 w 40338"/>
                    <a:gd name="connsiteY12" fmla="*/ 13830 h 21898"/>
                    <a:gd name="connsiteX13" fmla="*/ 40338 w 40338"/>
                    <a:gd name="connsiteY13" fmla="*/ 13830 h 21898"/>
                    <a:gd name="connsiteX14" fmla="*/ 14983 w 40338"/>
                    <a:gd name="connsiteY14" fmla="*/ 0 h 21898"/>
                    <a:gd name="connsiteX15" fmla="*/ 13830 w 40338"/>
                    <a:gd name="connsiteY15" fmla="*/ 2305 h 218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40338" h="21898">
                      <a:moveTo>
                        <a:pt x="13830" y="2305"/>
                      </a:moveTo>
                      <a:cubicBezTo>
                        <a:pt x="13830" y="2305"/>
                        <a:pt x="13830" y="3458"/>
                        <a:pt x="12678" y="3458"/>
                      </a:cubicBezTo>
                      <a:lnTo>
                        <a:pt x="0" y="10373"/>
                      </a:lnTo>
                      <a:cubicBezTo>
                        <a:pt x="0" y="10373"/>
                        <a:pt x="0" y="10373"/>
                        <a:pt x="1153" y="11525"/>
                      </a:cubicBezTo>
                      <a:lnTo>
                        <a:pt x="19593" y="21898"/>
                      </a:lnTo>
                      <a:cubicBezTo>
                        <a:pt x="19593" y="21898"/>
                        <a:pt x="20746" y="21898"/>
                        <a:pt x="20746" y="21898"/>
                      </a:cubicBezTo>
                      <a:cubicBezTo>
                        <a:pt x="20746" y="21898"/>
                        <a:pt x="20746" y="21898"/>
                        <a:pt x="20746" y="21898"/>
                      </a:cubicBezTo>
                      <a:cubicBezTo>
                        <a:pt x="20746" y="21898"/>
                        <a:pt x="21898" y="21898"/>
                        <a:pt x="21898" y="21898"/>
                      </a:cubicBezTo>
                      <a:lnTo>
                        <a:pt x="21898" y="21898"/>
                      </a:lnTo>
                      <a:cubicBezTo>
                        <a:pt x="21898" y="21898"/>
                        <a:pt x="23051" y="21898"/>
                        <a:pt x="23051" y="21898"/>
                      </a:cubicBezTo>
                      <a:lnTo>
                        <a:pt x="23051" y="21898"/>
                      </a:lnTo>
                      <a:cubicBezTo>
                        <a:pt x="23051" y="21898"/>
                        <a:pt x="24203" y="21898"/>
                        <a:pt x="24203" y="21898"/>
                      </a:cubicBezTo>
                      <a:lnTo>
                        <a:pt x="39186" y="13830"/>
                      </a:lnTo>
                      <a:cubicBezTo>
                        <a:pt x="39186" y="13830"/>
                        <a:pt x="39186" y="13830"/>
                        <a:pt x="40338" y="13830"/>
                      </a:cubicBezTo>
                      <a:lnTo>
                        <a:pt x="14983" y="0"/>
                      </a:lnTo>
                      <a:lnTo>
                        <a:pt x="13830" y="230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11708461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043" name="Freeform: Shape 5042">
                  <a:extLst>
                    <a:ext uri="{FF2B5EF4-FFF2-40B4-BE49-F238E27FC236}">
                      <a16:creationId xmlns:a16="http://schemas.microsoft.com/office/drawing/2014/main" id="{4EDDE21C-8A48-97F4-84D4-73C55EBE97CF}"/>
                    </a:ext>
                  </a:extLst>
                </p:cNvPr>
                <p:cNvSpPr/>
                <p:nvPr/>
              </p:nvSpPr>
              <p:spPr>
                <a:xfrm>
                  <a:off x="9685540" y="9319792"/>
                  <a:ext cx="34575" cy="19593"/>
                </a:xfrm>
                <a:custGeom>
                  <a:avLst/>
                  <a:gdLst>
                    <a:gd name="connsiteX0" fmla="*/ 34576 w 34575"/>
                    <a:gd name="connsiteY0" fmla="*/ 10373 h 19593"/>
                    <a:gd name="connsiteX1" fmla="*/ 34576 w 34575"/>
                    <a:gd name="connsiteY1" fmla="*/ 10373 h 19593"/>
                    <a:gd name="connsiteX2" fmla="*/ 34576 w 34575"/>
                    <a:gd name="connsiteY2" fmla="*/ 10373 h 19593"/>
                    <a:gd name="connsiteX3" fmla="*/ 34576 w 34575"/>
                    <a:gd name="connsiteY3" fmla="*/ 10373 h 19593"/>
                    <a:gd name="connsiteX4" fmla="*/ 34576 w 34575"/>
                    <a:gd name="connsiteY4" fmla="*/ 10373 h 19593"/>
                    <a:gd name="connsiteX5" fmla="*/ 33424 w 34575"/>
                    <a:gd name="connsiteY5" fmla="*/ 10373 h 19593"/>
                    <a:gd name="connsiteX6" fmla="*/ 33424 w 34575"/>
                    <a:gd name="connsiteY6" fmla="*/ 10373 h 19593"/>
                    <a:gd name="connsiteX7" fmla="*/ 33424 w 34575"/>
                    <a:gd name="connsiteY7" fmla="*/ 10373 h 19593"/>
                    <a:gd name="connsiteX8" fmla="*/ 33424 w 34575"/>
                    <a:gd name="connsiteY8" fmla="*/ 10373 h 19593"/>
                    <a:gd name="connsiteX9" fmla="*/ 32271 w 34575"/>
                    <a:gd name="connsiteY9" fmla="*/ 10373 h 19593"/>
                    <a:gd name="connsiteX10" fmla="*/ 13830 w 34575"/>
                    <a:gd name="connsiteY10" fmla="*/ 0 h 19593"/>
                    <a:gd name="connsiteX11" fmla="*/ 13830 w 34575"/>
                    <a:gd name="connsiteY11" fmla="*/ 0 h 19593"/>
                    <a:gd name="connsiteX12" fmla="*/ 13830 w 34575"/>
                    <a:gd name="connsiteY12" fmla="*/ 0 h 19593"/>
                    <a:gd name="connsiteX13" fmla="*/ 13830 w 34575"/>
                    <a:gd name="connsiteY13" fmla="*/ 3458 h 19593"/>
                    <a:gd name="connsiteX14" fmla="*/ 12678 w 34575"/>
                    <a:gd name="connsiteY14" fmla="*/ 4610 h 19593"/>
                    <a:gd name="connsiteX15" fmla="*/ 0 w 34575"/>
                    <a:gd name="connsiteY15" fmla="*/ 11525 h 19593"/>
                    <a:gd name="connsiteX16" fmla="*/ 1153 w 34575"/>
                    <a:gd name="connsiteY16" fmla="*/ 11525 h 19593"/>
                    <a:gd name="connsiteX17" fmla="*/ 14983 w 34575"/>
                    <a:gd name="connsiteY17" fmla="*/ 19593 h 19593"/>
                    <a:gd name="connsiteX18" fmla="*/ 16136 w 34575"/>
                    <a:gd name="connsiteY18" fmla="*/ 19593 h 19593"/>
                    <a:gd name="connsiteX19" fmla="*/ 16136 w 34575"/>
                    <a:gd name="connsiteY19" fmla="*/ 19593 h 19593"/>
                    <a:gd name="connsiteX20" fmla="*/ 17288 w 34575"/>
                    <a:gd name="connsiteY20" fmla="*/ 19593 h 19593"/>
                    <a:gd name="connsiteX21" fmla="*/ 17288 w 34575"/>
                    <a:gd name="connsiteY21" fmla="*/ 19593 h 19593"/>
                    <a:gd name="connsiteX22" fmla="*/ 18440 w 34575"/>
                    <a:gd name="connsiteY22" fmla="*/ 19593 h 19593"/>
                    <a:gd name="connsiteX23" fmla="*/ 18440 w 34575"/>
                    <a:gd name="connsiteY23" fmla="*/ 19593 h 19593"/>
                    <a:gd name="connsiteX24" fmla="*/ 19593 w 34575"/>
                    <a:gd name="connsiteY24" fmla="*/ 19593 h 19593"/>
                    <a:gd name="connsiteX25" fmla="*/ 34576 w 34575"/>
                    <a:gd name="connsiteY25" fmla="*/ 11525 h 19593"/>
                    <a:gd name="connsiteX26" fmla="*/ 34576 w 34575"/>
                    <a:gd name="connsiteY26" fmla="*/ 10373 h 19593"/>
                    <a:gd name="connsiteX27" fmla="*/ 34576 w 34575"/>
                    <a:gd name="connsiteY27" fmla="*/ 10373 h 19593"/>
                    <a:gd name="connsiteX28" fmla="*/ 34576 w 34575"/>
                    <a:gd name="connsiteY28" fmla="*/ 10373 h 195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34575" h="19593">
                      <a:moveTo>
                        <a:pt x="34576" y="10373"/>
                      </a:moveTo>
                      <a:cubicBezTo>
                        <a:pt x="34576" y="10373"/>
                        <a:pt x="34576" y="10373"/>
                        <a:pt x="34576" y="10373"/>
                      </a:cubicBezTo>
                      <a:lnTo>
                        <a:pt x="34576" y="10373"/>
                      </a:lnTo>
                      <a:cubicBezTo>
                        <a:pt x="34576" y="10373"/>
                        <a:pt x="34576" y="10373"/>
                        <a:pt x="34576" y="10373"/>
                      </a:cubicBezTo>
                      <a:cubicBezTo>
                        <a:pt x="33424" y="10373"/>
                        <a:pt x="33424" y="9221"/>
                        <a:pt x="34576" y="10373"/>
                      </a:cubicBezTo>
                      <a:cubicBezTo>
                        <a:pt x="33424" y="10373"/>
                        <a:pt x="33424" y="10373"/>
                        <a:pt x="33424" y="10373"/>
                      </a:cubicBezTo>
                      <a:cubicBezTo>
                        <a:pt x="33424" y="10373"/>
                        <a:pt x="33424" y="10373"/>
                        <a:pt x="33424" y="10373"/>
                      </a:cubicBezTo>
                      <a:cubicBezTo>
                        <a:pt x="33424" y="10373"/>
                        <a:pt x="33424" y="10373"/>
                        <a:pt x="33424" y="10373"/>
                      </a:cubicBezTo>
                      <a:cubicBezTo>
                        <a:pt x="33424" y="10373"/>
                        <a:pt x="33424" y="10373"/>
                        <a:pt x="33424" y="10373"/>
                      </a:cubicBezTo>
                      <a:cubicBezTo>
                        <a:pt x="33424" y="10373"/>
                        <a:pt x="32271" y="10373"/>
                        <a:pt x="32271" y="10373"/>
                      </a:cubicBezTo>
                      <a:lnTo>
                        <a:pt x="13830" y="0"/>
                      </a:lnTo>
                      <a:lnTo>
                        <a:pt x="13830" y="0"/>
                      </a:lnTo>
                      <a:cubicBezTo>
                        <a:pt x="13830" y="0"/>
                        <a:pt x="13830" y="0"/>
                        <a:pt x="13830" y="0"/>
                      </a:cubicBezTo>
                      <a:lnTo>
                        <a:pt x="13830" y="3458"/>
                      </a:lnTo>
                      <a:cubicBezTo>
                        <a:pt x="13830" y="3458"/>
                        <a:pt x="13830" y="4610"/>
                        <a:pt x="12678" y="4610"/>
                      </a:cubicBezTo>
                      <a:lnTo>
                        <a:pt x="0" y="11525"/>
                      </a:lnTo>
                      <a:cubicBezTo>
                        <a:pt x="0" y="11525"/>
                        <a:pt x="0" y="11525"/>
                        <a:pt x="1153" y="11525"/>
                      </a:cubicBezTo>
                      <a:lnTo>
                        <a:pt x="14983" y="19593"/>
                      </a:lnTo>
                      <a:cubicBezTo>
                        <a:pt x="14983" y="19593"/>
                        <a:pt x="16136" y="19593"/>
                        <a:pt x="16136" y="19593"/>
                      </a:cubicBezTo>
                      <a:cubicBezTo>
                        <a:pt x="16136" y="19593"/>
                        <a:pt x="16136" y="19593"/>
                        <a:pt x="16136" y="19593"/>
                      </a:cubicBezTo>
                      <a:cubicBezTo>
                        <a:pt x="16136" y="19593"/>
                        <a:pt x="17288" y="19593"/>
                        <a:pt x="17288" y="19593"/>
                      </a:cubicBezTo>
                      <a:lnTo>
                        <a:pt x="17288" y="19593"/>
                      </a:lnTo>
                      <a:cubicBezTo>
                        <a:pt x="17288" y="19593"/>
                        <a:pt x="18440" y="19593"/>
                        <a:pt x="18440" y="19593"/>
                      </a:cubicBezTo>
                      <a:lnTo>
                        <a:pt x="18440" y="19593"/>
                      </a:lnTo>
                      <a:cubicBezTo>
                        <a:pt x="18440" y="19593"/>
                        <a:pt x="19593" y="19593"/>
                        <a:pt x="19593" y="19593"/>
                      </a:cubicBezTo>
                      <a:lnTo>
                        <a:pt x="34576" y="11525"/>
                      </a:lnTo>
                      <a:cubicBezTo>
                        <a:pt x="34576" y="10373"/>
                        <a:pt x="34576" y="10373"/>
                        <a:pt x="34576" y="10373"/>
                      </a:cubicBezTo>
                      <a:lnTo>
                        <a:pt x="34576" y="10373"/>
                      </a:lnTo>
                      <a:cubicBezTo>
                        <a:pt x="34576" y="10373"/>
                        <a:pt x="34576" y="10373"/>
                        <a:pt x="34576" y="10373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11708459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044" name="Freeform: Shape 5043">
                  <a:extLst>
                    <a:ext uri="{FF2B5EF4-FFF2-40B4-BE49-F238E27FC236}">
                      <a16:creationId xmlns:a16="http://schemas.microsoft.com/office/drawing/2014/main" id="{6872994D-D2F9-367E-DF21-14CA560B77D6}"/>
                    </a:ext>
                  </a:extLst>
                </p:cNvPr>
                <p:cNvSpPr/>
                <p:nvPr/>
              </p:nvSpPr>
              <p:spPr>
                <a:xfrm>
                  <a:off x="9662489" y="9304809"/>
                  <a:ext cx="35440" cy="23050"/>
                </a:xfrm>
                <a:custGeom>
                  <a:avLst/>
                  <a:gdLst>
                    <a:gd name="connsiteX0" fmla="*/ 34576 w 35440"/>
                    <a:gd name="connsiteY0" fmla="*/ 12678 h 23050"/>
                    <a:gd name="connsiteX1" fmla="*/ 34576 w 35440"/>
                    <a:gd name="connsiteY1" fmla="*/ 12678 h 23050"/>
                    <a:gd name="connsiteX2" fmla="*/ 34576 w 35440"/>
                    <a:gd name="connsiteY2" fmla="*/ 12678 h 23050"/>
                    <a:gd name="connsiteX3" fmla="*/ 34576 w 35440"/>
                    <a:gd name="connsiteY3" fmla="*/ 9220 h 23050"/>
                    <a:gd name="connsiteX4" fmla="*/ 33424 w 35440"/>
                    <a:gd name="connsiteY4" fmla="*/ 10373 h 23050"/>
                    <a:gd name="connsiteX5" fmla="*/ 33424 w 35440"/>
                    <a:gd name="connsiteY5" fmla="*/ 10373 h 23050"/>
                    <a:gd name="connsiteX6" fmla="*/ 33424 w 35440"/>
                    <a:gd name="connsiteY6" fmla="*/ 10373 h 23050"/>
                    <a:gd name="connsiteX7" fmla="*/ 33424 w 35440"/>
                    <a:gd name="connsiteY7" fmla="*/ 10373 h 23050"/>
                    <a:gd name="connsiteX8" fmla="*/ 33424 w 35440"/>
                    <a:gd name="connsiteY8" fmla="*/ 10373 h 23050"/>
                    <a:gd name="connsiteX9" fmla="*/ 33424 w 35440"/>
                    <a:gd name="connsiteY9" fmla="*/ 10373 h 23050"/>
                    <a:gd name="connsiteX10" fmla="*/ 33424 w 35440"/>
                    <a:gd name="connsiteY10" fmla="*/ 10373 h 23050"/>
                    <a:gd name="connsiteX11" fmla="*/ 33424 w 35440"/>
                    <a:gd name="connsiteY11" fmla="*/ 10373 h 23050"/>
                    <a:gd name="connsiteX12" fmla="*/ 33424 w 35440"/>
                    <a:gd name="connsiteY12" fmla="*/ 10373 h 23050"/>
                    <a:gd name="connsiteX13" fmla="*/ 33424 w 35440"/>
                    <a:gd name="connsiteY13" fmla="*/ 10373 h 23050"/>
                    <a:gd name="connsiteX14" fmla="*/ 33424 w 35440"/>
                    <a:gd name="connsiteY14" fmla="*/ 10373 h 23050"/>
                    <a:gd name="connsiteX15" fmla="*/ 33424 w 35440"/>
                    <a:gd name="connsiteY15" fmla="*/ 10373 h 23050"/>
                    <a:gd name="connsiteX16" fmla="*/ 33424 w 35440"/>
                    <a:gd name="connsiteY16" fmla="*/ 10373 h 23050"/>
                    <a:gd name="connsiteX17" fmla="*/ 33424 w 35440"/>
                    <a:gd name="connsiteY17" fmla="*/ 10373 h 23050"/>
                    <a:gd name="connsiteX18" fmla="*/ 33424 w 35440"/>
                    <a:gd name="connsiteY18" fmla="*/ 10373 h 23050"/>
                    <a:gd name="connsiteX19" fmla="*/ 33424 w 35440"/>
                    <a:gd name="connsiteY19" fmla="*/ 10373 h 23050"/>
                    <a:gd name="connsiteX20" fmla="*/ 33424 w 35440"/>
                    <a:gd name="connsiteY20" fmla="*/ 10373 h 23050"/>
                    <a:gd name="connsiteX21" fmla="*/ 32271 w 35440"/>
                    <a:gd name="connsiteY21" fmla="*/ 10373 h 23050"/>
                    <a:gd name="connsiteX22" fmla="*/ 13830 w 35440"/>
                    <a:gd name="connsiteY22" fmla="*/ 0 h 23050"/>
                    <a:gd name="connsiteX23" fmla="*/ 13830 w 35440"/>
                    <a:gd name="connsiteY23" fmla="*/ 0 h 23050"/>
                    <a:gd name="connsiteX24" fmla="*/ 13830 w 35440"/>
                    <a:gd name="connsiteY24" fmla="*/ 0 h 23050"/>
                    <a:gd name="connsiteX25" fmla="*/ 13830 w 35440"/>
                    <a:gd name="connsiteY25" fmla="*/ 3457 h 23050"/>
                    <a:gd name="connsiteX26" fmla="*/ 12678 w 35440"/>
                    <a:gd name="connsiteY26" fmla="*/ 4610 h 23050"/>
                    <a:gd name="connsiteX27" fmla="*/ 0 w 35440"/>
                    <a:gd name="connsiteY27" fmla="*/ 11525 h 23050"/>
                    <a:gd name="connsiteX28" fmla="*/ 1153 w 35440"/>
                    <a:gd name="connsiteY28" fmla="*/ 12678 h 23050"/>
                    <a:gd name="connsiteX29" fmla="*/ 19593 w 35440"/>
                    <a:gd name="connsiteY29" fmla="*/ 23051 h 23050"/>
                    <a:gd name="connsiteX30" fmla="*/ 20746 w 35440"/>
                    <a:gd name="connsiteY30" fmla="*/ 23051 h 23050"/>
                    <a:gd name="connsiteX31" fmla="*/ 20746 w 35440"/>
                    <a:gd name="connsiteY31" fmla="*/ 23051 h 23050"/>
                    <a:gd name="connsiteX32" fmla="*/ 21898 w 35440"/>
                    <a:gd name="connsiteY32" fmla="*/ 23051 h 23050"/>
                    <a:gd name="connsiteX33" fmla="*/ 21898 w 35440"/>
                    <a:gd name="connsiteY33" fmla="*/ 23051 h 23050"/>
                    <a:gd name="connsiteX34" fmla="*/ 23051 w 35440"/>
                    <a:gd name="connsiteY34" fmla="*/ 23051 h 23050"/>
                    <a:gd name="connsiteX35" fmla="*/ 23051 w 35440"/>
                    <a:gd name="connsiteY35" fmla="*/ 23051 h 23050"/>
                    <a:gd name="connsiteX36" fmla="*/ 24203 w 35440"/>
                    <a:gd name="connsiteY36" fmla="*/ 23051 h 23050"/>
                    <a:gd name="connsiteX37" fmla="*/ 34576 w 35440"/>
                    <a:gd name="connsiteY37" fmla="*/ 12678 h 23050"/>
                    <a:gd name="connsiteX38" fmla="*/ 34576 w 35440"/>
                    <a:gd name="connsiteY38" fmla="*/ 12678 h 23050"/>
                    <a:gd name="connsiteX39" fmla="*/ 34576 w 35440"/>
                    <a:gd name="connsiteY39" fmla="*/ 12678 h 23050"/>
                    <a:gd name="connsiteX40" fmla="*/ 34576 w 35440"/>
                    <a:gd name="connsiteY40" fmla="*/ 12678 h 23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</a:cxnLst>
                  <a:rect l="l" t="t" r="r" b="b"/>
                  <a:pathLst>
                    <a:path w="35440" h="23050">
                      <a:moveTo>
                        <a:pt x="34576" y="12678"/>
                      </a:moveTo>
                      <a:cubicBezTo>
                        <a:pt x="34576" y="12678"/>
                        <a:pt x="34576" y="12678"/>
                        <a:pt x="34576" y="12678"/>
                      </a:cubicBezTo>
                      <a:lnTo>
                        <a:pt x="34576" y="12678"/>
                      </a:lnTo>
                      <a:lnTo>
                        <a:pt x="34576" y="9220"/>
                      </a:lnTo>
                      <a:lnTo>
                        <a:pt x="33424" y="10373"/>
                      </a:lnTo>
                      <a:cubicBezTo>
                        <a:pt x="33424" y="10373"/>
                        <a:pt x="33424" y="10373"/>
                        <a:pt x="33424" y="10373"/>
                      </a:cubicBezTo>
                      <a:cubicBezTo>
                        <a:pt x="33424" y="10373"/>
                        <a:pt x="33424" y="10373"/>
                        <a:pt x="33424" y="10373"/>
                      </a:cubicBezTo>
                      <a:cubicBezTo>
                        <a:pt x="33424" y="10373"/>
                        <a:pt x="33424" y="10373"/>
                        <a:pt x="33424" y="10373"/>
                      </a:cubicBezTo>
                      <a:lnTo>
                        <a:pt x="33424" y="10373"/>
                      </a:lnTo>
                      <a:cubicBezTo>
                        <a:pt x="33424" y="10373"/>
                        <a:pt x="33424" y="10373"/>
                        <a:pt x="33424" y="10373"/>
                      </a:cubicBezTo>
                      <a:cubicBezTo>
                        <a:pt x="33424" y="10373"/>
                        <a:pt x="33424" y="10373"/>
                        <a:pt x="33424" y="10373"/>
                      </a:cubicBezTo>
                      <a:cubicBezTo>
                        <a:pt x="33424" y="10373"/>
                        <a:pt x="33424" y="10373"/>
                        <a:pt x="33424" y="10373"/>
                      </a:cubicBezTo>
                      <a:cubicBezTo>
                        <a:pt x="33424" y="10373"/>
                        <a:pt x="33424" y="10373"/>
                        <a:pt x="33424" y="10373"/>
                      </a:cubicBezTo>
                      <a:cubicBezTo>
                        <a:pt x="33424" y="10373"/>
                        <a:pt x="33424" y="10373"/>
                        <a:pt x="33424" y="10373"/>
                      </a:cubicBezTo>
                      <a:lnTo>
                        <a:pt x="33424" y="10373"/>
                      </a:lnTo>
                      <a:cubicBezTo>
                        <a:pt x="33424" y="10373"/>
                        <a:pt x="33424" y="10373"/>
                        <a:pt x="33424" y="10373"/>
                      </a:cubicBezTo>
                      <a:cubicBezTo>
                        <a:pt x="33424" y="10373"/>
                        <a:pt x="33424" y="10373"/>
                        <a:pt x="33424" y="10373"/>
                      </a:cubicBezTo>
                      <a:cubicBezTo>
                        <a:pt x="33424" y="10373"/>
                        <a:pt x="33424" y="10373"/>
                        <a:pt x="33424" y="10373"/>
                      </a:cubicBezTo>
                      <a:cubicBezTo>
                        <a:pt x="33424" y="10373"/>
                        <a:pt x="33424" y="10373"/>
                        <a:pt x="33424" y="10373"/>
                      </a:cubicBezTo>
                      <a:cubicBezTo>
                        <a:pt x="33424" y="10373"/>
                        <a:pt x="33424" y="10373"/>
                        <a:pt x="33424" y="10373"/>
                      </a:cubicBezTo>
                      <a:cubicBezTo>
                        <a:pt x="33424" y="10373"/>
                        <a:pt x="33424" y="10373"/>
                        <a:pt x="33424" y="10373"/>
                      </a:cubicBezTo>
                      <a:cubicBezTo>
                        <a:pt x="33424" y="10373"/>
                        <a:pt x="33424" y="10373"/>
                        <a:pt x="32271" y="10373"/>
                      </a:cubicBezTo>
                      <a:lnTo>
                        <a:pt x="13830" y="0"/>
                      </a:lnTo>
                      <a:lnTo>
                        <a:pt x="13830" y="0"/>
                      </a:lnTo>
                      <a:cubicBezTo>
                        <a:pt x="13830" y="0"/>
                        <a:pt x="13830" y="0"/>
                        <a:pt x="13830" y="0"/>
                      </a:cubicBezTo>
                      <a:lnTo>
                        <a:pt x="13830" y="3457"/>
                      </a:lnTo>
                      <a:cubicBezTo>
                        <a:pt x="13830" y="3457"/>
                        <a:pt x="13830" y="4610"/>
                        <a:pt x="12678" y="4610"/>
                      </a:cubicBezTo>
                      <a:lnTo>
                        <a:pt x="0" y="11525"/>
                      </a:lnTo>
                      <a:cubicBezTo>
                        <a:pt x="0" y="11525"/>
                        <a:pt x="0" y="11525"/>
                        <a:pt x="1153" y="12678"/>
                      </a:cubicBezTo>
                      <a:lnTo>
                        <a:pt x="19593" y="23051"/>
                      </a:lnTo>
                      <a:cubicBezTo>
                        <a:pt x="19593" y="23051"/>
                        <a:pt x="20746" y="23051"/>
                        <a:pt x="20746" y="23051"/>
                      </a:cubicBezTo>
                      <a:cubicBezTo>
                        <a:pt x="20746" y="23051"/>
                        <a:pt x="20746" y="23051"/>
                        <a:pt x="20746" y="23051"/>
                      </a:cubicBezTo>
                      <a:cubicBezTo>
                        <a:pt x="20746" y="23051"/>
                        <a:pt x="21898" y="23051"/>
                        <a:pt x="21898" y="23051"/>
                      </a:cubicBezTo>
                      <a:lnTo>
                        <a:pt x="21898" y="23051"/>
                      </a:lnTo>
                      <a:cubicBezTo>
                        <a:pt x="21898" y="23051"/>
                        <a:pt x="23051" y="23051"/>
                        <a:pt x="23051" y="23051"/>
                      </a:cubicBezTo>
                      <a:lnTo>
                        <a:pt x="23051" y="23051"/>
                      </a:lnTo>
                      <a:cubicBezTo>
                        <a:pt x="23051" y="23051"/>
                        <a:pt x="24203" y="23051"/>
                        <a:pt x="24203" y="23051"/>
                      </a:cubicBezTo>
                      <a:lnTo>
                        <a:pt x="34576" y="12678"/>
                      </a:lnTo>
                      <a:cubicBezTo>
                        <a:pt x="34576" y="13830"/>
                        <a:pt x="34576" y="13830"/>
                        <a:pt x="34576" y="12678"/>
                      </a:cubicBezTo>
                      <a:cubicBezTo>
                        <a:pt x="35728" y="12678"/>
                        <a:pt x="35728" y="12678"/>
                        <a:pt x="34576" y="12678"/>
                      </a:cubicBezTo>
                      <a:cubicBezTo>
                        <a:pt x="35728" y="12678"/>
                        <a:pt x="34576" y="12678"/>
                        <a:pt x="34576" y="12678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11708464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045" name="Freeform: Shape 5044">
                  <a:extLst>
                    <a:ext uri="{FF2B5EF4-FFF2-40B4-BE49-F238E27FC236}">
                      <a16:creationId xmlns:a16="http://schemas.microsoft.com/office/drawing/2014/main" id="{0D1A5367-6D18-1336-40AD-B51E5CE55ED5}"/>
                    </a:ext>
                  </a:extLst>
                </p:cNvPr>
                <p:cNvSpPr/>
                <p:nvPr/>
              </p:nvSpPr>
              <p:spPr>
                <a:xfrm>
                  <a:off x="9637134" y="9289826"/>
                  <a:ext cx="34575" cy="21898"/>
                </a:xfrm>
                <a:custGeom>
                  <a:avLst/>
                  <a:gdLst>
                    <a:gd name="connsiteX0" fmla="*/ 34576 w 34575"/>
                    <a:gd name="connsiteY0" fmla="*/ 12677 h 21898"/>
                    <a:gd name="connsiteX1" fmla="*/ 34576 w 34575"/>
                    <a:gd name="connsiteY1" fmla="*/ 12677 h 21898"/>
                    <a:gd name="connsiteX2" fmla="*/ 34576 w 34575"/>
                    <a:gd name="connsiteY2" fmla="*/ 12677 h 21898"/>
                    <a:gd name="connsiteX3" fmla="*/ 34576 w 34575"/>
                    <a:gd name="connsiteY3" fmla="*/ 9220 h 21898"/>
                    <a:gd name="connsiteX4" fmla="*/ 33423 w 34575"/>
                    <a:gd name="connsiteY4" fmla="*/ 10373 h 21898"/>
                    <a:gd name="connsiteX5" fmla="*/ 33423 w 34575"/>
                    <a:gd name="connsiteY5" fmla="*/ 10373 h 21898"/>
                    <a:gd name="connsiteX6" fmla="*/ 33423 w 34575"/>
                    <a:gd name="connsiteY6" fmla="*/ 10373 h 21898"/>
                    <a:gd name="connsiteX7" fmla="*/ 33423 w 34575"/>
                    <a:gd name="connsiteY7" fmla="*/ 10373 h 21898"/>
                    <a:gd name="connsiteX8" fmla="*/ 33423 w 34575"/>
                    <a:gd name="connsiteY8" fmla="*/ 10373 h 21898"/>
                    <a:gd name="connsiteX9" fmla="*/ 33423 w 34575"/>
                    <a:gd name="connsiteY9" fmla="*/ 10373 h 21898"/>
                    <a:gd name="connsiteX10" fmla="*/ 33423 w 34575"/>
                    <a:gd name="connsiteY10" fmla="*/ 10373 h 21898"/>
                    <a:gd name="connsiteX11" fmla="*/ 33423 w 34575"/>
                    <a:gd name="connsiteY11" fmla="*/ 10373 h 21898"/>
                    <a:gd name="connsiteX12" fmla="*/ 33423 w 34575"/>
                    <a:gd name="connsiteY12" fmla="*/ 10373 h 21898"/>
                    <a:gd name="connsiteX13" fmla="*/ 33423 w 34575"/>
                    <a:gd name="connsiteY13" fmla="*/ 10373 h 21898"/>
                    <a:gd name="connsiteX14" fmla="*/ 33423 w 34575"/>
                    <a:gd name="connsiteY14" fmla="*/ 10373 h 21898"/>
                    <a:gd name="connsiteX15" fmla="*/ 33423 w 34575"/>
                    <a:gd name="connsiteY15" fmla="*/ 10373 h 21898"/>
                    <a:gd name="connsiteX16" fmla="*/ 33423 w 34575"/>
                    <a:gd name="connsiteY16" fmla="*/ 10373 h 21898"/>
                    <a:gd name="connsiteX17" fmla="*/ 33423 w 34575"/>
                    <a:gd name="connsiteY17" fmla="*/ 10373 h 21898"/>
                    <a:gd name="connsiteX18" fmla="*/ 33423 w 34575"/>
                    <a:gd name="connsiteY18" fmla="*/ 10373 h 21898"/>
                    <a:gd name="connsiteX19" fmla="*/ 33423 w 34575"/>
                    <a:gd name="connsiteY19" fmla="*/ 10373 h 21898"/>
                    <a:gd name="connsiteX20" fmla="*/ 33423 w 34575"/>
                    <a:gd name="connsiteY20" fmla="*/ 10373 h 21898"/>
                    <a:gd name="connsiteX21" fmla="*/ 32271 w 34575"/>
                    <a:gd name="connsiteY21" fmla="*/ 10373 h 21898"/>
                    <a:gd name="connsiteX22" fmla="*/ 13830 w 34575"/>
                    <a:gd name="connsiteY22" fmla="*/ 0 h 21898"/>
                    <a:gd name="connsiteX23" fmla="*/ 13830 w 34575"/>
                    <a:gd name="connsiteY23" fmla="*/ 0 h 21898"/>
                    <a:gd name="connsiteX24" fmla="*/ 13830 w 34575"/>
                    <a:gd name="connsiteY24" fmla="*/ 0 h 21898"/>
                    <a:gd name="connsiteX25" fmla="*/ 13830 w 34575"/>
                    <a:gd name="connsiteY25" fmla="*/ 3457 h 21898"/>
                    <a:gd name="connsiteX26" fmla="*/ 12678 w 34575"/>
                    <a:gd name="connsiteY26" fmla="*/ 4610 h 21898"/>
                    <a:gd name="connsiteX27" fmla="*/ 0 w 34575"/>
                    <a:gd name="connsiteY27" fmla="*/ 11525 h 21898"/>
                    <a:gd name="connsiteX28" fmla="*/ 1153 w 34575"/>
                    <a:gd name="connsiteY28" fmla="*/ 11525 h 21898"/>
                    <a:gd name="connsiteX29" fmla="*/ 19593 w 34575"/>
                    <a:gd name="connsiteY29" fmla="*/ 21898 h 21898"/>
                    <a:gd name="connsiteX30" fmla="*/ 20745 w 34575"/>
                    <a:gd name="connsiteY30" fmla="*/ 21898 h 21898"/>
                    <a:gd name="connsiteX31" fmla="*/ 20745 w 34575"/>
                    <a:gd name="connsiteY31" fmla="*/ 21898 h 21898"/>
                    <a:gd name="connsiteX32" fmla="*/ 21898 w 34575"/>
                    <a:gd name="connsiteY32" fmla="*/ 21898 h 21898"/>
                    <a:gd name="connsiteX33" fmla="*/ 21898 w 34575"/>
                    <a:gd name="connsiteY33" fmla="*/ 21898 h 21898"/>
                    <a:gd name="connsiteX34" fmla="*/ 23051 w 34575"/>
                    <a:gd name="connsiteY34" fmla="*/ 21898 h 21898"/>
                    <a:gd name="connsiteX35" fmla="*/ 23051 w 34575"/>
                    <a:gd name="connsiteY35" fmla="*/ 21898 h 21898"/>
                    <a:gd name="connsiteX36" fmla="*/ 24203 w 34575"/>
                    <a:gd name="connsiteY36" fmla="*/ 21898 h 21898"/>
                    <a:gd name="connsiteX37" fmla="*/ 34576 w 34575"/>
                    <a:gd name="connsiteY37" fmla="*/ 12677 h 21898"/>
                    <a:gd name="connsiteX38" fmla="*/ 34576 w 34575"/>
                    <a:gd name="connsiteY38" fmla="*/ 12677 h 21898"/>
                    <a:gd name="connsiteX39" fmla="*/ 34576 w 34575"/>
                    <a:gd name="connsiteY39" fmla="*/ 12677 h 21898"/>
                    <a:gd name="connsiteX40" fmla="*/ 34576 w 34575"/>
                    <a:gd name="connsiteY40" fmla="*/ 12677 h 218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</a:cxnLst>
                  <a:rect l="l" t="t" r="r" b="b"/>
                  <a:pathLst>
                    <a:path w="34575" h="21898">
                      <a:moveTo>
                        <a:pt x="34576" y="12677"/>
                      </a:moveTo>
                      <a:cubicBezTo>
                        <a:pt x="34576" y="12677"/>
                        <a:pt x="34576" y="12677"/>
                        <a:pt x="34576" y="12677"/>
                      </a:cubicBezTo>
                      <a:lnTo>
                        <a:pt x="34576" y="12677"/>
                      </a:lnTo>
                      <a:lnTo>
                        <a:pt x="34576" y="9220"/>
                      </a:lnTo>
                      <a:lnTo>
                        <a:pt x="33423" y="10373"/>
                      </a:lnTo>
                      <a:cubicBezTo>
                        <a:pt x="33423" y="10373"/>
                        <a:pt x="33423" y="10373"/>
                        <a:pt x="33423" y="10373"/>
                      </a:cubicBezTo>
                      <a:cubicBezTo>
                        <a:pt x="33423" y="10373"/>
                        <a:pt x="33423" y="10373"/>
                        <a:pt x="33423" y="10373"/>
                      </a:cubicBezTo>
                      <a:cubicBezTo>
                        <a:pt x="33423" y="10373"/>
                        <a:pt x="33423" y="10373"/>
                        <a:pt x="33423" y="10373"/>
                      </a:cubicBezTo>
                      <a:lnTo>
                        <a:pt x="33423" y="10373"/>
                      </a:lnTo>
                      <a:cubicBezTo>
                        <a:pt x="33423" y="10373"/>
                        <a:pt x="33423" y="10373"/>
                        <a:pt x="33423" y="10373"/>
                      </a:cubicBezTo>
                      <a:cubicBezTo>
                        <a:pt x="33423" y="10373"/>
                        <a:pt x="33423" y="10373"/>
                        <a:pt x="33423" y="10373"/>
                      </a:cubicBezTo>
                      <a:cubicBezTo>
                        <a:pt x="33423" y="10373"/>
                        <a:pt x="33423" y="10373"/>
                        <a:pt x="33423" y="10373"/>
                      </a:cubicBezTo>
                      <a:cubicBezTo>
                        <a:pt x="33423" y="10373"/>
                        <a:pt x="33423" y="10373"/>
                        <a:pt x="33423" y="10373"/>
                      </a:cubicBezTo>
                      <a:cubicBezTo>
                        <a:pt x="33423" y="10373"/>
                        <a:pt x="33423" y="10373"/>
                        <a:pt x="33423" y="10373"/>
                      </a:cubicBezTo>
                      <a:lnTo>
                        <a:pt x="33423" y="10373"/>
                      </a:lnTo>
                      <a:cubicBezTo>
                        <a:pt x="33423" y="10373"/>
                        <a:pt x="33423" y="10373"/>
                        <a:pt x="33423" y="10373"/>
                      </a:cubicBezTo>
                      <a:cubicBezTo>
                        <a:pt x="33423" y="10373"/>
                        <a:pt x="33423" y="10373"/>
                        <a:pt x="33423" y="10373"/>
                      </a:cubicBezTo>
                      <a:cubicBezTo>
                        <a:pt x="33423" y="10373"/>
                        <a:pt x="33423" y="10373"/>
                        <a:pt x="33423" y="10373"/>
                      </a:cubicBezTo>
                      <a:cubicBezTo>
                        <a:pt x="33423" y="10373"/>
                        <a:pt x="33423" y="10373"/>
                        <a:pt x="33423" y="10373"/>
                      </a:cubicBezTo>
                      <a:cubicBezTo>
                        <a:pt x="33423" y="10373"/>
                        <a:pt x="33423" y="10373"/>
                        <a:pt x="33423" y="10373"/>
                      </a:cubicBezTo>
                      <a:cubicBezTo>
                        <a:pt x="33423" y="10373"/>
                        <a:pt x="33423" y="10373"/>
                        <a:pt x="33423" y="10373"/>
                      </a:cubicBezTo>
                      <a:cubicBezTo>
                        <a:pt x="33423" y="10373"/>
                        <a:pt x="32271" y="10373"/>
                        <a:pt x="32271" y="10373"/>
                      </a:cubicBezTo>
                      <a:lnTo>
                        <a:pt x="13830" y="0"/>
                      </a:lnTo>
                      <a:lnTo>
                        <a:pt x="13830" y="0"/>
                      </a:lnTo>
                      <a:cubicBezTo>
                        <a:pt x="13830" y="0"/>
                        <a:pt x="13830" y="0"/>
                        <a:pt x="13830" y="0"/>
                      </a:cubicBezTo>
                      <a:lnTo>
                        <a:pt x="13830" y="3457"/>
                      </a:lnTo>
                      <a:cubicBezTo>
                        <a:pt x="13830" y="3457"/>
                        <a:pt x="13830" y="4610"/>
                        <a:pt x="12678" y="4610"/>
                      </a:cubicBezTo>
                      <a:lnTo>
                        <a:pt x="0" y="11525"/>
                      </a:lnTo>
                      <a:cubicBezTo>
                        <a:pt x="0" y="11525"/>
                        <a:pt x="0" y="11525"/>
                        <a:pt x="1153" y="11525"/>
                      </a:cubicBezTo>
                      <a:lnTo>
                        <a:pt x="19593" y="21898"/>
                      </a:lnTo>
                      <a:cubicBezTo>
                        <a:pt x="19593" y="21898"/>
                        <a:pt x="20745" y="21898"/>
                        <a:pt x="20745" y="21898"/>
                      </a:cubicBezTo>
                      <a:cubicBezTo>
                        <a:pt x="20745" y="21898"/>
                        <a:pt x="20745" y="21898"/>
                        <a:pt x="20745" y="21898"/>
                      </a:cubicBezTo>
                      <a:cubicBezTo>
                        <a:pt x="20745" y="21898"/>
                        <a:pt x="21898" y="21898"/>
                        <a:pt x="21898" y="21898"/>
                      </a:cubicBezTo>
                      <a:lnTo>
                        <a:pt x="21898" y="21898"/>
                      </a:lnTo>
                      <a:cubicBezTo>
                        <a:pt x="21898" y="21898"/>
                        <a:pt x="23051" y="21898"/>
                        <a:pt x="23051" y="21898"/>
                      </a:cubicBezTo>
                      <a:lnTo>
                        <a:pt x="23051" y="21898"/>
                      </a:lnTo>
                      <a:cubicBezTo>
                        <a:pt x="23051" y="21898"/>
                        <a:pt x="24203" y="21898"/>
                        <a:pt x="24203" y="21898"/>
                      </a:cubicBezTo>
                      <a:lnTo>
                        <a:pt x="34576" y="12677"/>
                      </a:lnTo>
                      <a:cubicBezTo>
                        <a:pt x="33423" y="13830"/>
                        <a:pt x="34576" y="13830"/>
                        <a:pt x="34576" y="12677"/>
                      </a:cubicBezTo>
                      <a:cubicBezTo>
                        <a:pt x="34576" y="13830"/>
                        <a:pt x="34576" y="13830"/>
                        <a:pt x="34576" y="12677"/>
                      </a:cubicBezTo>
                      <a:cubicBezTo>
                        <a:pt x="34576" y="12677"/>
                        <a:pt x="34576" y="12677"/>
                        <a:pt x="34576" y="1267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11708462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046" name="Freeform: Shape 5045">
                  <a:extLst>
                    <a:ext uri="{FF2B5EF4-FFF2-40B4-BE49-F238E27FC236}">
                      <a16:creationId xmlns:a16="http://schemas.microsoft.com/office/drawing/2014/main" id="{596915B1-7746-2242-E912-B28F918C3882}"/>
                    </a:ext>
                  </a:extLst>
                </p:cNvPr>
                <p:cNvSpPr/>
                <p:nvPr/>
              </p:nvSpPr>
              <p:spPr>
                <a:xfrm>
                  <a:off x="9610625" y="9275996"/>
                  <a:ext cx="34575" cy="23050"/>
                </a:xfrm>
                <a:custGeom>
                  <a:avLst/>
                  <a:gdLst>
                    <a:gd name="connsiteX0" fmla="*/ 34576 w 34575"/>
                    <a:gd name="connsiteY0" fmla="*/ 12678 h 23050"/>
                    <a:gd name="connsiteX1" fmla="*/ 34576 w 34575"/>
                    <a:gd name="connsiteY1" fmla="*/ 12678 h 23050"/>
                    <a:gd name="connsiteX2" fmla="*/ 34576 w 34575"/>
                    <a:gd name="connsiteY2" fmla="*/ 12678 h 23050"/>
                    <a:gd name="connsiteX3" fmla="*/ 34576 w 34575"/>
                    <a:gd name="connsiteY3" fmla="*/ 9220 h 23050"/>
                    <a:gd name="connsiteX4" fmla="*/ 33424 w 34575"/>
                    <a:gd name="connsiteY4" fmla="*/ 10373 h 23050"/>
                    <a:gd name="connsiteX5" fmla="*/ 33424 w 34575"/>
                    <a:gd name="connsiteY5" fmla="*/ 10373 h 23050"/>
                    <a:gd name="connsiteX6" fmla="*/ 33424 w 34575"/>
                    <a:gd name="connsiteY6" fmla="*/ 10373 h 23050"/>
                    <a:gd name="connsiteX7" fmla="*/ 33424 w 34575"/>
                    <a:gd name="connsiteY7" fmla="*/ 10373 h 23050"/>
                    <a:gd name="connsiteX8" fmla="*/ 33424 w 34575"/>
                    <a:gd name="connsiteY8" fmla="*/ 10373 h 23050"/>
                    <a:gd name="connsiteX9" fmla="*/ 33424 w 34575"/>
                    <a:gd name="connsiteY9" fmla="*/ 10373 h 23050"/>
                    <a:gd name="connsiteX10" fmla="*/ 33424 w 34575"/>
                    <a:gd name="connsiteY10" fmla="*/ 10373 h 23050"/>
                    <a:gd name="connsiteX11" fmla="*/ 33424 w 34575"/>
                    <a:gd name="connsiteY11" fmla="*/ 10373 h 23050"/>
                    <a:gd name="connsiteX12" fmla="*/ 33424 w 34575"/>
                    <a:gd name="connsiteY12" fmla="*/ 10373 h 23050"/>
                    <a:gd name="connsiteX13" fmla="*/ 33424 w 34575"/>
                    <a:gd name="connsiteY13" fmla="*/ 10373 h 23050"/>
                    <a:gd name="connsiteX14" fmla="*/ 33424 w 34575"/>
                    <a:gd name="connsiteY14" fmla="*/ 10373 h 23050"/>
                    <a:gd name="connsiteX15" fmla="*/ 33424 w 34575"/>
                    <a:gd name="connsiteY15" fmla="*/ 10373 h 23050"/>
                    <a:gd name="connsiteX16" fmla="*/ 33424 w 34575"/>
                    <a:gd name="connsiteY16" fmla="*/ 10373 h 23050"/>
                    <a:gd name="connsiteX17" fmla="*/ 33424 w 34575"/>
                    <a:gd name="connsiteY17" fmla="*/ 10373 h 23050"/>
                    <a:gd name="connsiteX18" fmla="*/ 33424 w 34575"/>
                    <a:gd name="connsiteY18" fmla="*/ 10373 h 23050"/>
                    <a:gd name="connsiteX19" fmla="*/ 33424 w 34575"/>
                    <a:gd name="connsiteY19" fmla="*/ 10373 h 23050"/>
                    <a:gd name="connsiteX20" fmla="*/ 33424 w 34575"/>
                    <a:gd name="connsiteY20" fmla="*/ 10373 h 23050"/>
                    <a:gd name="connsiteX21" fmla="*/ 32271 w 34575"/>
                    <a:gd name="connsiteY21" fmla="*/ 10373 h 23050"/>
                    <a:gd name="connsiteX22" fmla="*/ 13830 w 34575"/>
                    <a:gd name="connsiteY22" fmla="*/ 0 h 23050"/>
                    <a:gd name="connsiteX23" fmla="*/ 13830 w 34575"/>
                    <a:gd name="connsiteY23" fmla="*/ 0 h 23050"/>
                    <a:gd name="connsiteX24" fmla="*/ 13830 w 34575"/>
                    <a:gd name="connsiteY24" fmla="*/ 0 h 23050"/>
                    <a:gd name="connsiteX25" fmla="*/ 13830 w 34575"/>
                    <a:gd name="connsiteY25" fmla="*/ 3457 h 23050"/>
                    <a:gd name="connsiteX26" fmla="*/ 12678 w 34575"/>
                    <a:gd name="connsiteY26" fmla="*/ 4610 h 23050"/>
                    <a:gd name="connsiteX27" fmla="*/ 0 w 34575"/>
                    <a:gd name="connsiteY27" fmla="*/ 11525 h 23050"/>
                    <a:gd name="connsiteX28" fmla="*/ 1153 w 34575"/>
                    <a:gd name="connsiteY28" fmla="*/ 12678 h 23050"/>
                    <a:gd name="connsiteX29" fmla="*/ 19593 w 34575"/>
                    <a:gd name="connsiteY29" fmla="*/ 23051 h 23050"/>
                    <a:gd name="connsiteX30" fmla="*/ 20746 w 34575"/>
                    <a:gd name="connsiteY30" fmla="*/ 23051 h 23050"/>
                    <a:gd name="connsiteX31" fmla="*/ 20746 w 34575"/>
                    <a:gd name="connsiteY31" fmla="*/ 23051 h 23050"/>
                    <a:gd name="connsiteX32" fmla="*/ 21898 w 34575"/>
                    <a:gd name="connsiteY32" fmla="*/ 23051 h 23050"/>
                    <a:gd name="connsiteX33" fmla="*/ 21898 w 34575"/>
                    <a:gd name="connsiteY33" fmla="*/ 23051 h 23050"/>
                    <a:gd name="connsiteX34" fmla="*/ 23051 w 34575"/>
                    <a:gd name="connsiteY34" fmla="*/ 23051 h 23050"/>
                    <a:gd name="connsiteX35" fmla="*/ 23051 w 34575"/>
                    <a:gd name="connsiteY35" fmla="*/ 23051 h 23050"/>
                    <a:gd name="connsiteX36" fmla="*/ 24203 w 34575"/>
                    <a:gd name="connsiteY36" fmla="*/ 23051 h 23050"/>
                    <a:gd name="connsiteX37" fmla="*/ 34576 w 34575"/>
                    <a:gd name="connsiteY37" fmla="*/ 12678 h 23050"/>
                    <a:gd name="connsiteX38" fmla="*/ 34576 w 34575"/>
                    <a:gd name="connsiteY38" fmla="*/ 12678 h 23050"/>
                    <a:gd name="connsiteX39" fmla="*/ 34576 w 34575"/>
                    <a:gd name="connsiteY39" fmla="*/ 12678 h 23050"/>
                    <a:gd name="connsiteX40" fmla="*/ 34576 w 34575"/>
                    <a:gd name="connsiteY40" fmla="*/ 12678 h 23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</a:cxnLst>
                  <a:rect l="l" t="t" r="r" b="b"/>
                  <a:pathLst>
                    <a:path w="34575" h="23050">
                      <a:moveTo>
                        <a:pt x="34576" y="12678"/>
                      </a:moveTo>
                      <a:cubicBezTo>
                        <a:pt x="34576" y="12678"/>
                        <a:pt x="34576" y="11525"/>
                        <a:pt x="34576" y="12678"/>
                      </a:cubicBezTo>
                      <a:lnTo>
                        <a:pt x="34576" y="12678"/>
                      </a:lnTo>
                      <a:lnTo>
                        <a:pt x="34576" y="9220"/>
                      </a:lnTo>
                      <a:lnTo>
                        <a:pt x="33424" y="10373"/>
                      </a:lnTo>
                      <a:cubicBezTo>
                        <a:pt x="33424" y="10373"/>
                        <a:pt x="33424" y="10373"/>
                        <a:pt x="33424" y="10373"/>
                      </a:cubicBezTo>
                      <a:cubicBezTo>
                        <a:pt x="33424" y="10373"/>
                        <a:pt x="33424" y="10373"/>
                        <a:pt x="33424" y="10373"/>
                      </a:cubicBezTo>
                      <a:cubicBezTo>
                        <a:pt x="33424" y="10373"/>
                        <a:pt x="33424" y="10373"/>
                        <a:pt x="33424" y="10373"/>
                      </a:cubicBezTo>
                      <a:lnTo>
                        <a:pt x="33424" y="10373"/>
                      </a:lnTo>
                      <a:cubicBezTo>
                        <a:pt x="33424" y="10373"/>
                        <a:pt x="33424" y="10373"/>
                        <a:pt x="33424" y="10373"/>
                      </a:cubicBezTo>
                      <a:cubicBezTo>
                        <a:pt x="33424" y="10373"/>
                        <a:pt x="33424" y="10373"/>
                        <a:pt x="33424" y="10373"/>
                      </a:cubicBezTo>
                      <a:cubicBezTo>
                        <a:pt x="33424" y="10373"/>
                        <a:pt x="33424" y="10373"/>
                        <a:pt x="33424" y="10373"/>
                      </a:cubicBezTo>
                      <a:cubicBezTo>
                        <a:pt x="33424" y="10373"/>
                        <a:pt x="33424" y="10373"/>
                        <a:pt x="33424" y="10373"/>
                      </a:cubicBezTo>
                      <a:cubicBezTo>
                        <a:pt x="33424" y="10373"/>
                        <a:pt x="33424" y="10373"/>
                        <a:pt x="33424" y="10373"/>
                      </a:cubicBezTo>
                      <a:lnTo>
                        <a:pt x="33424" y="10373"/>
                      </a:lnTo>
                      <a:cubicBezTo>
                        <a:pt x="33424" y="10373"/>
                        <a:pt x="33424" y="10373"/>
                        <a:pt x="33424" y="10373"/>
                      </a:cubicBezTo>
                      <a:cubicBezTo>
                        <a:pt x="33424" y="10373"/>
                        <a:pt x="33424" y="10373"/>
                        <a:pt x="33424" y="10373"/>
                      </a:cubicBezTo>
                      <a:cubicBezTo>
                        <a:pt x="33424" y="10373"/>
                        <a:pt x="33424" y="10373"/>
                        <a:pt x="33424" y="10373"/>
                      </a:cubicBezTo>
                      <a:cubicBezTo>
                        <a:pt x="33424" y="10373"/>
                        <a:pt x="33424" y="10373"/>
                        <a:pt x="33424" y="10373"/>
                      </a:cubicBezTo>
                      <a:cubicBezTo>
                        <a:pt x="33424" y="10373"/>
                        <a:pt x="33424" y="10373"/>
                        <a:pt x="33424" y="10373"/>
                      </a:cubicBezTo>
                      <a:cubicBezTo>
                        <a:pt x="33424" y="10373"/>
                        <a:pt x="33424" y="10373"/>
                        <a:pt x="33424" y="10373"/>
                      </a:cubicBezTo>
                      <a:cubicBezTo>
                        <a:pt x="33424" y="10373"/>
                        <a:pt x="33424" y="10373"/>
                        <a:pt x="32271" y="10373"/>
                      </a:cubicBezTo>
                      <a:lnTo>
                        <a:pt x="13830" y="0"/>
                      </a:lnTo>
                      <a:lnTo>
                        <a:pt x="13830" y="0"/>
                      </a:lnTo>
                      <a:cubicBezTo>
                        <a:pt x="13830" y="0"/>
                        <a:pt x="13830" y="0"/>
                        <a:pt x="13830" y="0"/>
                      </a:cubicBezTo>
                      <a:lnTo>
                        <a:pt x="13830" y="3457"/>
                      </a:lnTo>
                      <a:cubicBezTo>
                        <a:pt x="13830" y="3457"/>
                        <a:pt x="13830" y="4610"/>
                        <a:pt x="12678" y="4610"/>
                      </a:cubicBezTo>
                      <a:lnTo>
                        <a:pt x="0" y="11525"/>
                      </a:lnTo>
                      <a:cubicBezTo>
                        <a:pt x="0" y="11525"/>
                        <a:pt x="0" y="11525"/>
                        <a:pt x="1153" y="12678"/>
                      </a:cubicBezTo>
                      <a:lnTo>
                        <a:pt x="19593" y="23051"/>
                      </a:lnTo>
                      <a:cubicBezTo>
                        <a:pt x="19593" y="23051"/>
                        <a:pt x="20746" y="23051"/>
                        <a:pt x="20746" y="23051"/>
                      </a:cubicBezTo>
                      <a:cubicBezTo>
                        <a:pt x="20746" y="23051"/>
                        <a:pt x="20746" y="23051"/>
                        <a:pt x="20746" y="23051"/>
                      </a:cubicBezTo>
                      <a:cubicBezTo>
                        <a:pt x="20746" y="23051"/>
                        <a:pt x="21898" y="23051"/>
                        <a:pt x="21898" y="23051"/>
                      </a:cubicBezTo>
                      <a:lnTo>
                        <a:pt x="21898" y="23051"/>
                      </a:lnTo>
                      <a:cubicBezTo>
                        <a:pt x="21898" y="23051"/>
                        <a:pt x="23051" y="23051"/>
                        <a:pt x="23051" y="23051"/>
                      </a:cubicBezTo>
                      <a:cubicBezTo>
                        <a:pt x="23051" y="23051"/>
                        <a:pt x="23051" y="23051"/>
                        <a:pt x="23051" y="23051"/>
                      </a:cubicBezTo>
                      <a:cubicBezTo>
                        <a:pt x="23051" y="23051"/>
                        <a:pt x="24203" y="23051"/>
                        <a:pt x="24203" y="23051"/>
                      </a:cubicBezTo>
                      <a:lnTo>
                        <a:pt x="34576" y="12678"/>
                      </a:lnTo>
                      <a:cubicBezTo>
                        <a:pt x="33424" y="12678"/>
                        <a:pt x="34576" y="12678"/>
                        <a:pt x="34576" y="12678"/>
                      </a:cubicBezTo>
                      <a:cubicBezTo>
                        <a:pt x="34576" y="12678"/>
                        <a:pt x="34576" y="12678"/>
                        <a:pt x="34576" y="12678"/>
                      </a:cubicBezTo>
                      <a:cubicBezTo>
                        <a:pt x="34576" y="12678"/>
                        <a:pt x="34576" y="12678"/>
                        <a:pt x="34576" y="12678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11708459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047" name="Freeform: Shape 5046">
                  <a:extLst>
                    <a:ext uri="{FF2B5EF4-FFF2-40B4-BE49-F238E27FC236}">
                      <a16:creationId xmlns:a16="http://schemas.microsoft.com/office/drawing/2014/main" id="{A6583DE4-ECD4-25F2-CF22-98DFB00B509B}"/>
                    </a:ext>
                  </a:extLst>
                </p:cNvPr>
                <p:cNvSpPr/>
                <p:nvPr/>
              </p:nvSpPr>
              <p:spPr>
                <a:xfrm>
                  <a:off x="9584117" y="9261013"/>
                  <a:ext cx="34575" cy="21898"/>
                </a:xfrm>
                <a:custGeom>
                  <a:avLst/>
                  <a:gdLst>
                    <a:gd name="connsiteX0" fmla="*/ 34576 w 34575"/>
                    <a:gd name="connsiteY0" fmla="*/ 12677 h 21898"/>
                    <a:gd name="connsiteX1" fmla="*/ 34576 w 34575"/>
                    <a:gd name="connsiteY1" fmla="*/ 12677 h 21898"/>
                    <a:gd name="connsiteX2" fmla="*/ 34576 w 34575"/>
                    <a:gd name="connsiteY2" fmla="*/ 12677 h 21898"/>
                    <a:gd name="connsiteX3" fmla="*/ 34576 w 34575"/>
                    <a:gd name="connsiteY3" fmla="*/ 9220 h 21898"/>
                    <a:gd name="connsiteX4" fmla="*/ 33423 w 34575"/>
                    <a:gd name="connsiteY4" fmla="*/ 10373 h 21898"/>
                    <a:gd name="connsiteX5" fmla="*/ 33423 w 34575"/>
                    <a:gd name="connsiteY5" fmla="*/ 10373 h 21898"/>
                    <a:gd name="connsiteX6" fmla="*/ 33423 w 34575"/>
                    <a:gd name="connsiteY6" fmla="*/ 10373 h 21898"/>
                    <a:gd name="connsiteX7" fmla="*/ 33423 w 34575"/>
                    <a:gd name="connsiteY7" fmla="*/ 10373 h 21898"/>
                    <a:gd name="connsiteX8" fmla="*/ 33423 w 34575"/>
                    <a:gd name="connsiteY8" fmla="*/ 10373 h 21898"/>
                    <a:gd name="connsiteX9" fmla="*/ 33423 w 34575"/>
                    <a:gd name="connsiteY9" fmla="*/ 10373 h 21898"/>
                    <a:gd name="connsiteX10" fmla="*/ 33423 w 34575"/>
                    <a:gd name="connsiteY10" fmla="*/ 10373 h 21898"/>
                    <a:gd name="connsiteX11" fmla="*/ 33423 w 34575"/>
                    <a:gd name="connsiteY11" fmla="*/ 10373 h 21898"/>
                    <a:gd name="connsiteX12" fmla="*/ 33423 w 34575"/>
                    <a:gd name="connsiteY12" fmla="*/ 10373 h 21898"/>
                    <a:gd name="connsiteX13" fmla="*/ 33423 w 34575"/>
                    <a:gd name="connsiteY13" fmla="*/ 10373 h 21898"/>
                    <a:gd name="connsiteX14" fmla="*/ 33423 w 34575"/>
                    <a:gd name="connsiteY14" fmla="*/ 10373 h 21898"/>
                    <a:gd name="connsiteX15" fmla="*/ 33423 w 34575"/>
                    <a:gd name="connsiteY15" fmla="*/ 10373 h 21898"/>
                    <a:gd name="connsiteX16" fmla="*/ 33423 w 34575"/>
                    <a:gd name="connsiteY16" fmla="*/ 10373 h 21898"/>
                    <a:gd name="connsiteX17" fmla="*/ 33423 w 34575"/>
                    <a:gd name="connsiteY17" fmla="*/ 10373 h 21898"/>
                    <a:gd name="connsiteX18" fmla="*/ 33423 w 34575"/>
                    <a:gd name="connsiteY18" fmla="*/ 10373 h 21898"/>
                    <a:gd name="connsiteX19" fmla="*/ 33423 w 34575"/>
                    <a:gd name="connsiteY19" fmla="*/ 10373 h 21898"/>
                    <a:gd name="connsiteX20" fmla="*/ 33423 w 34575"/>
                    <a:gd name="connsiteY20" fmla="*/ 10373 h 21898"/>
                    <a:gd name="connsiteX21" fmla="*/ 32271 w 34575"/>
                    <a:gd name="connsiteY21" fmla="*/ 10373 h 21898"/>
                    <a:gd name="connsiteX22" fmla="*/ 13830 w 34575"/>
                    <a:gd name="connsiteY22" fmla="*/ 0 h 21898"/>
                    <a:gd name="connsiteX23" fmla="*/ 13830 w 34575"/>
                    <a:gd name="connsiteY23" fmla="*/ 0 h 21898"/>
                    <a:gd name="connsiteX24" fmla="*/ 13830 w 34575"/>
                    <a:gd name="connsiteY24" fmla="*/ 0 h 21898"/>
                    <a:gd name="connsiteX25" fmla="*/ 13830 w 34575"/>
                    <a:gd name="connsiteY25" fmla="*/ 3457 h 21898"/>
                    <a:gd name="connsiteX26" fmla="*/ 12678 w 34575"/>
                    <a:gd name="connsiteY26" fmla="*/ 4610 h 21898"/>
                    <a:gd name="connsiteX27" fmla="*/ 0 w 34575"/>
                    <a:gd name="connsiteY27" fmla="*/ 11525 h 21898"/>
                    <a:gd name="connsiteX28" fmla="*/ 1153 w 34575"/>
                    <a:gd name="connsiteY28" fmla="*/ 11525 h 21898"/>
                    <a:gd name="connsiteX29" fmla="*/ 19593 w 34575"/>
                    <a:gd name="connsiteY29" fmla="*/ 21898 h 21898"/>
                    <a:gd name="connsiteX30" fmla="*/ 20745 w 34575"/>
                    <a:gd name="connsiteY30" fmla="*/ 21898 h 21898"/>
                    <a:gd name="connsiteX31" fmla="*/ 20745 w 34575"/>
                    <a:gd name="connsiteY31" fmla="*/ 21898 h 21898"/>
                    <a:gd name="connsiteX32" fmla="*/ 21898 w 34575"/>
                    <a:gd name="connsiteY32" fmla="*/ 21898 h 21898"/>
                    <a:gd name="connsiteX33" fmla="*/ 21898 w 34575"/>
                    <a:gd name="connsiteY33" fmla="*/ 21898 h 21898"/>
                    <a:gd name="connsiteX34" fmla="*/ 23051 w 34575"/>
                    <a:gd name="connsiteY34" fmla="*/ 21898 h 21898"/>
                    <a:gd name="connsiteX35" fmla="*/ 23051 w 34575"/>
                    <a:gd name="connsiteY35" fmla="*/ 21898 h 21898"/>
                    <a:gd name="connsiteX36" fmla="*/ 24203 w 34575"/>
                    <a:gd name="connsiteY36" fmla="*/ 21898 h 21898"/>
                    <a:gd name="connsiteX37" fmla="*/ 34576 w 34575"/>
                    <a:gd name="connsiteY37" fmla="*/ 12677 h 21898"/>
                    <a:gd name="connsiteX38" fmla="*/ 34576 w 34575"/>
                    <a:gd name="connsiteY38" fmla="*/ 12677 h 21898"/>
                    <a:gd name="connsiteX39" fmla="*/ 34576 w 34575"/>
                    <a:gd name="connsiteY39" fmla="*/ 12677 h 21898"/>
                    <a:gd name="connsiteX40" fmla="*/ 34576 w 34575"/>
                    <a:gd name="connsiteY40" fmla="*/ 12677 h 218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</a:cxnLst>
                  <a:rect l="l" t="t" r="r" b="b"/>
                  <a:pathLst>
                    <a:path w="34575" h="21898">
                      <a:moveTo>
                        <a:pt x="34576" y="12677"/>
                      </a:moveTo>
                      <a:cubicBezTo>
                        <a:pt x="34576" y="12677"/>
                        <a:pt x="34576" y="12677"/>
                        <a:pt x="34576" y="12677"/>
                      </a:cubicBezTo>
                      <a:lnTo>
                        <a:pt x="34576" y="12677"/>
                      </a:lnTo>
                      <a:lnTo>
                        <a:pt x="34576" y="9220"/>
                      </a:lnTo>
                      <a:lnTo>
                        <a:pt x="33423" y="10373"/>
                      </a:lnTo>
                      <a:cubicBezTo>
                        <a:pt x="33423" y="10373"/>
                        <a:pt x="33423" y="10373"/>
                        <a:pt x="33423" y="10373"/>
                      </a:cubicBezTo>
                      <a:cubicBezTo>
                        <a:pt x="33423" y="10373"/>
                        <a:pt x="33423" y="10373"/>
                        <a:pt x="33423" y="10373"/>
                      </a:cubicBezTo>
                      <a:cubicBezTo>
                        <a:pt x="33423" y="10373"/>
                        <a:pt x="33423" y="10373"/>
                        <a:pt x="33423" y="10373"/>
                      </a:cubicBezTo>
                      <a:lnTo>
                        <a:pt x="33423" y="10373"/>
                      </a:lnTo>
                      <a:cubicBezTo>
                        <a:pt x="33423" y="10373"/>
                        <a:pt x="33423" y="10373"/>
                        <a:pt x="33423" y="10373"/>
                      </a:cubicBezTo>
                      <a:cubicBezTo>
                        <a:pt x="33423" y="10373"/>
                        <a:pt x="33423" y="10373"/>
                        <a:pt x="33423" y="10373"/>
                      </a:cubicBezTo>
                      <a:cubicBezTo>
                        <a:pt x="33423" y="10373"/>
                        <a:pt x="33423" y="10373"/>
                        <a:pt x="33423" y="10373"/>
                      </a:cubicBezTo>
                      <a:cubicBezTo>
                        <a:pt x="33423" y="10373"/>
                        <a:pt x="33423" y="10373"/>
                        <a:pt x="33423" y="10373"/>
                      </a:cubicBezTo>
                      <a:cubicBezTo>
                        <a:pt x="33423" y="10373"/>
                        <a:pt x="33423" y="10373"/>
                        <a:pt x="33423" y="10373"/>
                      </a:cubicBezTo>
                      <a:lnTo>
                        <a:pt x="33423" y="10373"/>
                      </a:lnTo>
                      <a:cubicBezTo>
                        <a:pt x="33423" y="10373"/>
                        <a:pt x="33423" y="10373"/>
                        <a:pt x="33423" y="10373"/>
                      </a:cubicBezTo>
                      <a:cubicBezTo>
                        <a:pt x="33423" y="10373"/>
                        <a:pt x="33423" y="10373"/>
                        <a:pt x="33423" y="10373"/>
                      </a:cubicBezTo>
                      <a:cubicBezTo>
                        <a:pt x="33423" y="10373"/>
                        <a:pt x="33423" y="10373"/>
                        <a:pt x="33423" y="10373"/>
                      </a:cubicBezTo>
                      <a:cubicBezTo>
                        <a:pt x="33423" y="10373"/>
                        <a:pt x="33423" y="10373"/>
                        <a:pt x="33423" y="10373"/>
                      </a:cubicBezTo>
                      <a:cubicBezTo>
                        <a:pt x="33423" y="10373"/>
                        <a:pt x="33423" y="10373"/>
                        <a:pt x="33423" y="10373"/>
                      </a:cubicBezTo>
                      <a:cubicBezTo>
                        <a:pt x="33423" y="10373"/>
                        <a:pt x="33423" y="10373"/>
                        <a:pt x="33423" y="10373"/>
                      </a:cubicBezTo>
                      <a:cubicBezTo>
                        <a:pt x="33423" y="10373"/>
                        <a:pt x="32271" y="10373"/>
                        <a:pt x="32271" y="10373"/>
                      </a:cubicBezTo>
                      <a:lnTo>
                        <a:pt x="13830" y="0"/>
                      </a:lnTo>
                      <a:lnTo>
                        <a:pt x="13830" y="0"/>
                      </a:lnTo>
                      <a:cubicBezTo>
                        <a:pt x="13830" y="0"/>
                        <a:pt x="13830" y="0"/>
                        <a:pt x="13830" y="0"/>
                      </a:cubicBezTo>
                      <a:lnTo>
                        <a:pt x="13830" y="3457"/>
                      </a:lnTo>
                      <a:cubicBezTo>
                        <a:pt x="13830" y="3457"/>
                        <a:pt x="13830" y="4610"/>
                        <a:pt x="12678" y="4610"/>
                      </a:cubicBezTo>
                      <a:lnTo>
                        <a:pt x="0" y="11525"/>
                      </a:lnTo>
                      <a:cubicBezTo>
                        <a:pt x="0" y="11525"/>
                        <a:pt x="0" y="11525"/>
                        <a:pt x="1153" y="11525"/>
                      </a:cubicBezTo>
                      <a:lnTo>
                        <a:pt x="19593" y="21898"/>
                      </a:lnTo>
                      <a:cubicBezTo>
                        <a:pt x="19593" y="21898"/>
                        <a:pt x="20745" y="21898"/>
                        <a:pt x="20745" y="21898"/>
                      </a:cubicBezTo>
                      <a:cubicBezTo>
                        <a:pt x="20745" y="21898"/>
                        <a:pt x="20745" y="21898"/>
                        <a:pt x="20745" y="21898"/>
                      </a:cubicBezTo>
                      <a:cubicBezTo>
                        <a:pt x="20745" y="21898"/>
                        <a:pt x="21898" y="21898"/>
                        <a:pt x="21898" y="21898"/>
                      </a:cubicBezTo>
                      <a:lnTo>
                        <a:pt x="21898" y="21898"/>
                      </a:lnTo>
                      <a:cubicBezTo>
                        <a:pt x="21898" y="21898"/>
                        <a:pt x="23051" y="21898"/>
                        <a:pt x="23051" y="21898"/>
                      </a:cubicBezTo>
                      <a:lnTo>
                        <a:pt x="23051" y="21898"/>
                      </a:lnTo>
                      <a:cubicBezTo>
                        <a:pt x="23051" y="21898"/>
                        <a:pt x="24203" y="21898"/>
                        <a:pt x="24203" y="21898"/>
                      </a:cubicBezTo>
                      <a:lnTo>
                        <a:pt x="34576" y="12677"/>
                      </a:lnTo>
                      <a:cubicBezTo>
                        <a:pt x="34576" y="13830"/>
                        <a:pt x="34576" y="12677"/>
                        <a:pt x="34576" y="12677"/>
                      </a:cubicBezTo>
                      <a:cubicBezTo>
                        <a:pt x="34576" y="12677"/>
                        <a:pt x="34576" y="12677"/>
                        <a:pt x="34576" y="12677"/>
                      </a:cubicBezTo>
                      <a:cubicBezTo>
                        <a:pt x="34576" y="12677"/>
                        <a:pt x="34576" y="12677"/>
                        <a:pt x="34576" y="1267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11708459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048" name="Freeform: Shape 5047">
                  <a:extLst>
                    <a:ext uri="{FF2B5EF4-FFF2-40B4-BE49-F238E27FC236}">
                      <a16:creationId xmlns:a16="http://schemas.microsoft.com/office/drawing/2014/main" id="{6F5F8DB3-E5F5-6535-150F-62CB96610027}"/>
                    </a:ext>
                  </a:extLst>
                </p:cNvPr>
                <p:cNvSpPr/>
                <p:nvPr/>
              </p:nvSpPr>
              <p:spPr>
                <a:xfrm>
                  <a:off x="9474628" y="9195319"/>
                  <a:ext cx="130235" cy="81829"/>
                </a:xfrm>
                <a:custGeom>
                  <a:avLst/>
                  <a:gdLst>
                    <a:gd name="connsiteX0" fmla="*/ 117558 w 130235"/>
                    <a:gd name="connsiteY0" fmla="*/ 63389 h 81829"/>
                    <a:gd name="connsiteX1" fmla="*/ 117558 w 130235"/>
                    <a:gd name="connsiteY1" fmla="*/ 63389 h 81829"/>
                    <a:gd name="connsiteX2" fmla="*/ 117558 w 130235"/>
                    <a:gd name="connsiteY2" fmla="*/ 63389 h 81829"/>
                    <a:gd name="connsiteX3" fmla="*/ 117558 w 130235"/>
                    <a:gd name="connsiteY3" fmla="*/ 59931 h 81829"/>
                    <a:gd name="connsiteX4" fmla="*/ 116405 w 130235"/>
                    <a:gd name="connsiteY4" fmla="*/ 61084 h 81829"/>
                    <a:gd name="connsiteX5" fmla="*/ 116405 w 130235"/>
                    <a:gd name="connsiteY5" fmla="*/ 61084 h 81829"/>
                    <a:gd name="connsiteX6" fmla="*/ 116405 w 130235"/>
                    <a:gd name="connsiteY6" fmla="*/ 61084 h 81829"/>
                    <a:gd name="connsiteX7" fmla="*/ 116405 w 130235"/>
                    <a:gd name="connsiteY7" fmla="*/ 61084 h 81829"/>
                    <a:gd name="connsiteX8" fmla="*/ 116405 w 130235"/>
                    <a:gd name="connsiteY8" fmla="*/ 61084 h 81829"/>
                    <a:gd name="connsiteX9" fmla="*/ 116405 w 130235"/>
                    <a:gd name="connsiteY9" fmla="*/ 61084 h 81829"/>
                    <a:gd name="connsiteX10" fmla="*/ 116405 w 130235"/>
                    <a:gd name="connsiteY10" fmla="*/ 61084 h 81829"/>
                    <a:gd name="connsiteX11" fmla="*/ 116405 w 130235"/>
                    <a:gd name="connsiteY11" fmla="*/ 61084 h 81829"/>
                    <a:gd name="connsiteX12" fmla="*/ 116405 w 130235"/>
                    <a:gd name="connsiteY12" fmla="*/ 61084 h 81829"/>
                    <a:gd name="connsiteX13" fmla="*/ 116405 w 130235"/>
                    <a:gd name="connsiteY13" fmla="*/ 61084 h 81829"/>
                    <a:gd name="connsiteX14" fmla="*/ 116405 w 130235"/>
                    <a:gd name="connsiteY14" fmla="*/ 61084 h 81829"/>
                    <a:gd name="connsiteX15" fmla="*/ 116405 w 130235"/>
                    <a:gd name="connsiteY15" fmla="*/ 61084 h 81829"/>
                    <a:gd name="connsiteX16" fmla="*/ 116405 w 130235"/>
                    <a:gd name="connsiteY16" fmla="*/ 61084 h 81829"/>
                    <a:gd name="connsiteX17" fmla="*/ 116405 w 130235"/>
                    <a:gd name="connsiteY17" fmla="*/ 61084 h 81829"/>
                    <a:gd name="connsiteX18" fmla="*/ 116405 w 130235"/>
                    <a:gd name="connsiteY18" fmla="*/ 61084 h 81829"/>
                    <a:gd name="connsiteX19" fmla="*/ 116405 w 130235"/>
                    <a:gd name="connsiteY19" fmla="*/ 61084 h 81829"/>
                    <a:gd name="connsiteX20" fmla="*/ 116405 w 130235"/>
                    <a:gd name="connsiteY20" fmla="*/ 61084 h 81829"/>
                    <a:gd name="connsiteX21" fmla="*/ 115253 w 130235"/>
                    <a:gd name="connsiteY21" fmla="*/ 61084 h 81829"/>
                    <a:gd name="connsiteX22" fmla="*/ 96812 w 130235"/>
                    <a:gd name="connsiteY22" fmla="*/ 50711 h 81829"/>
                    <a:gd name="connsiteX23" fmla="*/ 96812 w 130235"/>
                    <a:gd name="connsiteY23" fmla="*/ 50711 h 81829"/>
                    <a:gd name="connsiteX24" fmla="*/ 96812 w 130235"/>
                    <a:gd name="connsiteY24" fmla="*/ 50711 h 81829"/>
                    <a:gd name="connsiteX25" fmla="*/ 96812 w 130235"/>
                    <a:gd name="connsiteY25" fmla="*/ 50711 h 81829"/>
                    <a:gd name="connsiteX26" fmla="*/ 96812 w 130235"/>
                    <a:gd name="connsiteY26" fmla="*/ 50711 h 81829"/>
                    <a:gd name="connsiteX27" fmla="*/ 96812 w 130235"/>
                    <a:gd name="connsiteY27" fmla="*/ 50711 h 81829"/>
                    <a:gd name="connsiteX28" fmla="*/ 96812 w 130235"/>
                    <a:gd name="connsiteY28" fmla="*/ 50711 h 81829"/>
                    <a:gd name="connsiteX29" fmla="*/ 96812 w 130235"/>
                    <a:gd name="connsiteY29" fmla="*/ 50711 h 81829"/>
                    <a:gd name="connsiteX30" fmla="*/ 96812 w 130235"/>
                    <a:gd name="connsiteY30" fmla="*/ 50711 h 81829"/>
                    <a:gd name="connsiteX31" fmla="*/ 96812 w 130235"/>
                    <a:gd name="connsiteY31" fmla="*/ 50711 h 81829"/>
                    <a:gd name="connsiteX32" fmla="*/ 96812 w 130235"/>
                    <a:gd name="connsiteY32" fmla="*/ 50711 h 81829"/>
                    <a:gd name="connsiteX33" fmla="*/ 96812 w 130235"/>
                    <a:gd name="connsiteY33" fmla="*/ 47254 h 81829"/>
                    <a:gd name="connsiteX34" fmla="*/ 95659 w 130235"/>
                    <a:gd name="connsiteY34" fmla="*/ 48406 h 81829"/>
                    <a:gd name="connsiteX35" fmla="*/ 95659 w 130235"/>
                    <a:gd name="connsiteY35" fmla="*/ 48406 h 81829"/>
                    <a:gd name="connsiteX36" fmla="*/ 95659 w 130235"/>
                    <a:gd name="connsiteY36" fmla="*/ 48406 h 81829"/>
                    <a:gd name="connsiteX37" fmla="*/ 95659 w 130235"/>
                    <a:gd name="connsiteY37" fmla="*/ 48406 h 81829"/>
                    <a:gd name="connsiteX38" fmla="*/ 95659 w 130235"/>
                    <a:gd name="connsiteY38" fmla="*/ 48406 h 81829"/>
                    <a:gd name="connsiteX39" fmla="*/ 95659 w 130235"/>
                    <a:gd name="connsiteY39" fmla="*/ 48406 h 81829"/>
                    <a:gd name="connsiteX40" fmla="*/ 95659 w 130235"/>
                    <a:gd name="connsiteY40" fmla="*/ 48406 h 81829"/>
                    <a:gd name="connsiteX41" fmla="*/ 95659 w 130235"/>
                    <a:gd name="connsiteY41" fmla="*/ 48406 h 81829"/>
                    <a:gd name="connsiteX42" fmla="*/ 95659 w 130235"/>
                    <a:gd name="connsiteY42" fmla="*/ 48406 h 81829"/>
                    <a:gd name="connsiteX43" fmla="*/ 95659 w 130235"/>
                    <a:gd name="connsiteY43" fmla="*/ 48406 h 81829"/>
                    <a:gd name="connsiteX44" fmla="*/ 95659 w 130235"/>
                    <a:gd name="connsiteY44" fmla="*/ 48406 h 81829"/>
                    <a:gd name="connsiteX45" fmla="*/ 95659 w 130235"/>
                    <a:gd name="connsiteY45" fmla="*/ 48406 h 81829"/>
                    <a:gd name="connsiteX46" fmla="*/ 95659 w 130235"/>
                    <a:gd name="connsiteY46" fmla="*/ 48406 h 81829"/>
                    <a:gd name="connsiteX47" fmla="*/ 95659 w 130235"/>
                    <a:gd name="connsiteY47" fmla="*/ 48406 h 81829"/>
                    <a:gd name="connsiteX48" fmla="*/ 95659 w 130235"/>
                    <a:gd name="connsiteY48" fmla="*/ 48406 h 81829"/>
                    <a:gd name="connsiteX49" fmla="*/ 95659 w 130235"/>
                    <a:gd name="connsiteY49" fmla="*/ 48406 h 81829"/>
                    <a:gd name="connsiteX50" fmla="*/ 95659 w 130235"/>
                    <a:gd name="connsiteY50" fmla="*/ 48406 h 81829"/>
                    <a:gd name="connsiteX51" fmla="*/ 94507 w 130235"/>
                    <a:gd name="connsiteY51" fmla="*/ 48406 h 81829"/>
                    <a:gd name="connsiteX52" fmla="*/ 76067 w 130235"/>
                    <a:gd name="connsiteY52" fmla="*/ 38033 h 81829"/>
                    <a:gd name="connsiteX53" fmla="*/ 76067 w 130235"/>
                    <a:gd name="connsiteY53" fmla="*/ 38033 h 81829"/>
                    <a:gd name="connsiteX54" fmla="*/ 76067 w 130235"/>
                    <a:gd name="connsiteY54" fmla="*/ 38033 h 81829"/>
                    <a:gd name="connsiteX55" fmla="*/ 76067 w 130235"/>
                    <a:gd name="connsiteY55" fmla="*/ 38033 h 81829"/>
                    <a:gd name="connsiteX56" fmla="*/ 76067 w 130235"/>
                    <a:gd name="connsiteY56" fmla="*/ 38033 h 81829"/>
                    <a:gd name="connsiteX57" fmla="*/ 76067 w 130235"/>
                    <a:gd name="connsiteY57" fmla="*/ 38033 h 81829"/>
                    <a:gd name="connsiteX58" fmla="*/ 76067 w 130235"/>
                    <a:gd name="connsiteY58" fmla="*/ 38033 h 81829"/>
                    <a:gd name="connsiteX59" fmla="*/ 76067 w 130235"/>
                    <a:gd name="connsiteY59" fmla="*/ 38033 h 81829"/>
                    <a:gd name="connsiteX60" fmla="*/ 76067 w 130235"/>
                    <a:gd name="connsiteY60" fmla="*/ 38033 h 81829"/>
                    <a:gd name="connsiteX61" fmla="*/ 76067 w 130235"/>
                    <a:gd name="connsiteY61" fmla="*/ 38033 h 81829"/>
                    <a:gd name="connsiteX62" fmla="*/ 76067 w 130235"/>
                    <a:gd name="connsiteY62" fmla="*/ 38033 h 81829"/>
                    <a:gd name="connsiteX63" fmla="*/ 76067 w 130235"/>
                    <a:gd name="connsiteY63" fmla="*/ 34576 h 81829"/>
                    <a:gd name="connsiteX64" fmla="*/ 74914 w 130235"/>
                    <a:gd name="connsiteY64" fmla="*/ 35729 h 81829"/>
                    <a:gd name="connsiteX65" fmla="*/ 74914 w 130235"/>
                    <a:gd name="connsiteY65" fmla="*/ 35729 h 81829"/>
                    <a:gd name="connsiteX66" fmla="*/ 74914 w 130235"/>
                    <a:gd name="connsiteY66" fmla="*/ 35729 h 81829"/>
                    <a:gd name="connsiteX67" fmla="*/ 74914 w 130235"/>
                    <a:gd name="connsiteY67" fmla="*/ 35729 h 81829"/>
                    <a:gd name="connsiteX68" fmla="*/ 74914 w 130235"/>
                    <a:gd name="connsiteY68" fmla="*/ 35729 h 81829"/>
                    <a:gd name="connsiteX69" fmla="*/ 74914 w 130235"/>
                    <a:gd name="connsiteY69" fmla="*/ 35729 h 81829"/>
                    <a:gd name="connsiteX70" fmla="*/ 74914 w 130235"/>
                    <a:gd name="connsiteY70" fmla="*/ 35729 h 81829"/>
                    <a:gd name="connsiteX71" fmla="*/ 74914 w 130235"/>
                    <a:gd name="connsiteY71" fmla="*/ 35729 h 81829"/>
                    <a:gd name="connsiteX72" fmla="*/ 74914 w 130235"/>
                    <a:gd name="connsiteY72" fmla="*/ 35729 h 81829"/>
                    <a:gd name="connsiteX73" fmla="*/ 74914 w 130235"/>
                    <a:gd name="connsiteY73" fmla="*/ 35729 h 81829"/>
                    <a:gd name="connsiteX74" fmla="*/ 74914 w 130235"/>
                    <a:gd name="connsiteY74" fmla="*/ 35729 h 81829"/>
                    <a:gd name="connsiteX75" fmla="*/ 74914 w 130235"/>
                    <a:gd name="connsiteY75" fmla="*/ 35729 h 81829"/>
                    <a:gd name="connsiteX76" fmla="*/ 74914 w 130235"/>
                    <a:gd name="connsiteY76" fmla="*/ 35729 h 81829"/>
                    <a:gd name="connsiteX77" fmla="*/ 74914 w 130235"/>
                    <a:gd name="connsiteY77" fmla="*/ 35729 h 81829"/>
                    <a:gd name="connsiteX78" fmla="*/ 74914 w 130235"/>
                    <a:gd name="connsiteY78" fmla="*/ 35729 h 81829"/>
                    <a:gd name="connsiteX79" fmla="*/ 74914 w 130235"/>
                    <a:gd name="connsiteY79" fmla="*/ 35729 h 81829"/>
                    <a:gd name="connsiteX80" fmla="*/ 74914 w 130235"/>
                    <a:gd name="connsiteY80" fmla="*/ 35729 h 81829"/>
                    <a:gd name="connsiteX81" fmla="*/ 73762 w 130235"/>
                    <a:gd name="connsiteY81" fmla="*/ 35729 h 81829"/>
                    <a:gd name="connsiteX82" fmla="*/ 55321 w 130235"/>
                    <a:gd name="connsiteY82" fmla="*/ 25356 h 81829"/>
                    <a:gd name="connsiteX83" fmla="*/ 55321 w 130235"/>
                    <a:gd name="connsiteY83" fmla="*/ 25356 h 81829"/>
                    <a:gd name="connsiteX84" fmla="*/ 55321 w 130235"/>
                    <a:gd name="connsiteY84" fmla="*/ 25356 h 81829"/>
                    <a:gd name="connsiteX85" fmla="*/ 55321 w 130235"/>
                    <a:gd name="connsiteY85" fmla="*/ 25356 h 81829"/>
                    <a:gd name="connsiteX86" fmla="*/ 55321 w 130235"/>
                    <a:gd name="connsiteY86" fmla="*/ 25356 h 81829"/>
                    <a:gd name="connsiteX87" fmla="*/ 55321 w 130235"/>
                    <a:gd name="connsiteY87" fmla="*/ 25356 h 81829"/>
                    <a:gd name="connsiteX88" fmla="*/ 55321 w 130235"/>
                    <a:gd name="connsiteY88" fmla="*/ 25356 h 81829"/>
                    <a:gd name="connsiteX89" fmla="*/ 55321 w 130235"/>
                    <a:gd name="connsiteY89" fmla="*/ 25356 h 81829"/>
                    <a:gd name="connsiteX90" fmla="*/ 55321 w 130235"/>
                    <a:gd name="connsiteY90" fmla="*/ 25356 h 81829"/>
                    <a:gd name="connsiteX91" fmla="*/ 55321 w 130235"/>
                    <a:gd name="connsiteY91" fmla="*/ 25356 h 81829"/>
                    <a:gd name="connsiteX92" fmla="*/ 55321 w 130235"/>
                    <a:gd name="connsiteY92" fmla="*/ 25356 h 81829"/>
                    <a:gd name="connsiteX93" fmla="*/ 55321 w 130235"/>
                    <a:gd name="connsiteY93" fmla="*/ 21898 h 81829"/>
                    <a:gd name="connsiteX94" fmla="*/ 54169 w 130235"/>
                    <a:gd name="connsiteY94" fmla="*/ 23051 h 81829"/>
                    <a:gd name="connsiteX95" fmla="*/ 54169 w 130235"/>
                    <a:gd name="connsiteY95" fmla="*/ 23051 h 81829"/>
                    <a:gd name="connsiteX96" fmla="*/ 54169 w 130235"/>
                    <a:gd name="connsiteY96" fmla="*/ 23051 h 81829"/>
                    <a:gd name="connsiteX97" fmla="*/ 54169 w 130235"/>
                    <a:gd name="connsiteY97" fmla="*/ 23051 h 81829"/>
                    <a:gd name="connsiteX98" fmla="*/ 54169 w 130235"/>
                    <a:gd name="connsiteY98" fmla="*/ 23051 h 81829"/>
                    <a:gd name="connsiteX99" fmla="*/ 54169 w 130235"/>
                    <a:gd name="connsiteY99" fmla="*/ 23051 h 81829"/>
                    <a:gd name="connsiteX100" fmla="*/ 54169 w 130235"/>
                    <a:gd name="connsiteY100" fmla="*/ 23051 h 81829"/>
                    <a:gd name="connsiteX101" fmla="*/ 54169 w 130235"/>
                    <a:gd name="connsiteY101" fmla="*/ 23051 h 81829"/>
                    <a:gd name="connsiteX102" fmla="*/ 54169 w 130235"/>
                    <a:gd name="connsiteY102" fmla="*/ 23051 h 81829"/>
                    <a:gd name="connsiteX103" fmla="*/ 54169 w 130235"/>
                    <a:gd name="connsiteY103" fmla="*/ 23051 h 81829"/>
                    <a:gd name="connsiteX104" fmla="*/ 54169 w 130235"/>
                    <a:gd name="connsiteY104" fmla="*/ 23051 h 81829"/>
                    <a:gd name="connsiteX105" fmla="*/ 54169 w 130235"/>
                    <a:gd name="connsiteY105" fmla="*/ 23051 h 81829"/>
                    <a:gd name="connsiteX106" fmla="*/ 54169 w 130235"/>
                    <a:gd name="connsiteY106" fmla="*/ 23051 h 81829"/>
                    <a:gd name="connsiteX107" fmla="*/ 54169 w 130235"/>
                    <a:gd name="connsiteY107" fmla="*/ 23051 h 81829"/>
                    <a:gd name="connsiteX108" fmla="*/ 54169 w 130235"/>
                    <a:gd name="connsiteY108" fmla="*/ 23051 h 81829"/>
                    <a:gd name="connsiteX109" fmla="*/ 54169 w 130235"/>
                    <a:gd name="connsiteY109" fmla="*/ 23051 h 81829"/>
                    <a:gd name="connsiteX110" fmla="*/ 54169 w 130235"/>
                    <a:gd name="connsiteY110" fmla="*/ 23051 h 81829"/>
                    <a:gd name="connsiteX111" fmla="*/ 53016 w 130235"/>
                    <a:gd name="connsiteY111" fmla="*/ 23051 h 81829"/>
                    <a:gd name="connsiteX112" fmla="*/ 34576 w 130235"/>
                    <a:gd name="connsiteY112" fmla="*/ 12678 h 81829"/>
                    <a:gd name="connsiteX113" fmla="*/ 34576 w 130235"/>
                    <a:gd name="connsiteY113" fmla="*/ 12678 h 81829"/>
                    <a:gd name="connsiteX114" fmla="*/ 34576 w 130235"/>
                    <a:gd name="connsiteY114" fmla="*/ 12678 h 81829"/>
                    <a:gd name="connsiteX115" fmla="*/ 34576 w 130235"/>
                    <a:gd name="connsiteY115" fmla="*/ 12678 h 81829"/>
                    <a:gd name="connsiteX116" fmla="*/ 34576 w 130235"/>
                    <a:gd name="connsiteY116" fmla="*/ 12678 h 81829"/>
                    <a:gd name="connsiteX117" fmla="*/ 34576 w 130235"/>
                    <a:gd name="connsiteY117" fmla="*/ 12678 h 81829"/>
                    <a:gd name="connsiteX118" fmla="*/ 34576 w 130235"/>
                    <a:gd name="connsiteY118" fmla="*/ 12678 h 81829"/>
                    <a:gd name="connsiteX119" fmla="*/ 34576 w 130235"/>
                    <a:gd name="connsiteY119" fmla="*/ 12678 h 81829"/>
                    <a:gd name="connsiteX120" fmla="*/ 34576 w 130235"/>
                    <a:gd name="connsiteY120" fmla="*/ 12678 h 81829"/>
                    <a:gd name="connsiteX121" fmla="*/ 34576 w 130235"/>
                    <a:gd name="connsiteY121" fmla="*/ 12678 h 81829"/>
                    <a:gd name="connsiteX122" fmla="*/ 34576 w 130235"/>
                    <a:gd name="connsiteY122" fmla="*/ 12678 h 81829"/>
                    <a:gd name="connsiteX123" fmla="*/ 34576 w 130235"/>
                    <a:gd name="connsiteY123" fmla="*/ 9220 h 81829"/>
                    <a:gd name="connsiteX124" fmla="*/ 33423 w 130235"/>
                    <a:gd name="connsiteY124" fmla="*/ 10373 h 81829"/>
                    <a:gd name="connsiteX125" fmla="*/ 33423 w 130235"/>
                    <a:gd name="connsiteY125" fmla="*/ 10373 h 81829"/>
                    <a:gd name="connsiteX126" fmla="*/ 33423 w 130235"/>
                    <a:gd name="connsiteY126" fmla="*/ 10373 h 81829"/>
                    <a:gd name="connsiteX127" fmla="*/ 33423 w 130235"/>
                    <a:gd name="connsiteY127" fmla="*/ 10373 h 81829"/>
                    <a:gd name="connsiteX128" fmla="*/ 33423 w 130235"/>
                    <a:gd name="connsiteY128" fmla="*/ 10373 h 81829"/>
                    <a:gd name="connsiteX129" fmla="*/ 33423 w 130235"/>
                    <a:gd name="connsiteY129" fmla="*/ 10373 h 81829"/>
                    <a:gd name="connsiteX130" fmla="*/ 33423 w 130235"/>
                    <a:gd name="connsiteY130" fmla="*/ 10373 h 81829"/>
                    <a:gd name="connsiteX131" fmla="*/ 33423 w 130235"/>
                    <a:gd name="connsiteY131" fmla="*/ 10373 h 81829"/>
                    <a:gd name="connsiteX132" fmla="*/ 33423 w 130235"/>
                    <a:gd name="connsiteY132" fmla="*/ 10373 h 81829"/>
                    <a:gd name="connsiteX133" fmla="*/ 33423 w 130235"/>
                    <a:gd name="connsiteY133" fmla="*/ 10373 h 81829"/>
                    <a:gd name="connsiteX134" fmla="*/ 33423 w 130235"/>
                    <a:gd name="connsiteY134" fmla="*/ 10373 h 81829"/>
                    <a:gd name="connsiteX135" fmla="*/ 33423 w 130235"/>
                    <a:gd name="connsiteY135" fmla="*/ 10373 h 81829"/>
                    <a:gd name="connsiteX136" fmla="*/ 33423 w 130235"/>
                    <a:gd name="connsiteY136" fmla="*/ 10373 h 81829"/>
                    <a:gd name="connsiteX137" fmla="*/ 33423 w 130235"/>
                    <a:gd name="connsiteY137" fmla="*/ 10373 h 81829"/>
                    <a:gd name="connsiteX138" fmla="*/ 33423 w 130235"/>
                    <a:gd name="connsiteY138" fmla="*/ 10373 h 81829"/>
                    <a:gd name="connsiteX139" fmla="*/ 33423 w 130235"/>
                    <a:gd name="connsiteY139" fmla="*/ 10373 h 81829"/>
                    <a:gd name="connsiteX140" fmla="*/ 33423 w 130235"/>
                    <a:gd name="connsiteY140" fmla="*/ 10373 h 81829"/>
                    <a:gd name="connsiteX141" fmla="*/ 32271 w 130235"/>
                    <a:gd name="connsiteY141" fmla="*/ 10373 h 81829"/>
                    <a:gd name="connsiteX142" fmla="*/ 13830 w 130235"/>
                    <a:gd name="connsiteY142" fmla="*/ 0 h 81829"/>
                    <a:gd name="connsiteX143" fmla="*/ 13830 w 130235"/>
                    <a:gd name="connsiteY143" fmla="*/ 0 h 81829"/>
                    <a:gd name="connsiteX144" fmla="*/ 13830 w 130235"/>
                    <a:gd name="connsiteY144" fmla="*/ 0 h 81829"/>
                    <a:gd name="connsiteX145" fmla="*/ 13830 w 130235"/>
                    <a:gd name="connsiteY145" fmla="*/ 3457 h 81829"/>
                    <a:gd name="connsiteX146" fmla="*/ 12678 w 130235"/>
                    <a:gd name="connsiteY146" fmla="*/ 4610 h 81829"/>
                    <a:gd name="connsiteX147" fmla="*/ 0 w 130235"/>
                    <a:gd name="connsiteY147" fmla="*/ 11525 h 81829"/>
                    <a:gd name="connsiteX148" fmla="*/ 1153 w 130235"/>
                    <a:gd name="connsiteY148" fmla="*/ 12678 h 81829"/>
                    <a:gd name="connsiteX149" fmla="*/ 125625 w 130235"/>
                    <a:gd name="connsiteY149" fmla="*/ 81830 h 81829"/>
                    <a:gd name="connsiteX150" fmla="*/ 126778 w 130235"/>
                    <a:gd name="connsiteY150" fmla="*/ 81830 h 81829"/>
                    <a:gd name="connsiteX151" fmla="*/ 126778 w 130235"/>
                    <a:gd name="connsiteY151" fmla="*/ 81830 h 81829"/>
                    <a:gd name="connsiteX152" fmla="*/ 127930 w 130235"/>
                    <a:gd name="connsiteY152" fmla="*/ 81830 h 81829"/>
                    <a:gd name="connsiteX153" fmla="*/ 127930 w 130235"/>
                    <a:gd name="connsiteY153" fmla="*/ 81830 h 81829"/>
                    <a:gd name="connsiteX154" fmla="*/ 129083 w 130235"/>
                    <a:gd name="connsiteY154" fmla="*/ 81830 h 81829"/>
                    <a:gd name="connsiteX155" fmla="*/ 129083 w 130235"/>
                    <a:gd name="connsiteY155" fmla="*/ 81830 h 81829"/>
                    <a:gd name="connsiteX156" fmla="*/ 130235 w 130235"/>
                    <a:gd name="connsiteY156" fmla="*/ 81830 h 81829"/>
                    <a:gd name="connsiteX157" fmla="*/ 117558 w 130235"/>
                    <a:gd name="connsiteY157" fmla="*/ 63389 h 81829"/>
                    <a:gd name="connsiteX158" fmla="*/ 117558 w 130235"/>
                    <a:gd name="connsiteY158" fmla="*/ 63389 h 81829"/>
                    <a:gd name="connsiteX159" fmla="*/ 117558 w 130235"/>
                    <a:gd name="connsiteY159" fmla="*/ 63389 h 81829"/>
                    <a:gd name="connsiteX160" fmla="*/ 117558 w 130235"/>
                    <a:gd name="connsiteY160" fmla="*/ 63389 h 818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</a:cxnLst>
                  <a:rect l="l" t="t" r="r" b="b"/>
                  <a:pathLst>
                    <a:path w="130235" h="81829">
                      <a:moveTo>
                        <a:pt x="117558" y="63389"/>
                      </a:moveTo>
                      <a:cubicBezTo>
                        <a:pt x="117558" y="63389"/>
                        <a:pt x="117558" y="63389"/>
                        <a:pt x="117558" y="63389"/>
                      </a:cubicBezTo>
                      <a:lnTo>
                        <a:pt x="117558" y="63389"/>
                      </a:lnTo>
                      <a:lnTo>
                        <a:pt x="117558" y="59931"/>
                      </a:lnTo>
                      <a:lnTo>
                        <a:pt x="116405" y="61084"/>
                      </a:lnTo>
                      <a:cubicBezTo>
                        <a:pt x="116405" y="61084"/>
                        <a:pt x="116405" y="61084"/>
                        <a:pt x="116405" y="61084"/>
                      </a:cubicBezTo>
                      <a:cubicBezTo>
                        <a:pt x="116405" y="61084"/>
                        <a:pt x="116405" y="61084"/>
                        <a:pt x="116405" y="61084"/>
                      </a:cubicBezTo>
                      <a:cubicBezTo>
                        <a:pt x="116405" y="61084"/>
                        <a:pt x="116405" y="61084"/>
                        <a:pt x="116405" y="61084"/>
                      </a:cubicBezTo>
                      <a:lnTo>
                        <a:pt x="116405" y="61084"/>
                      </a:lnTo>
                      <a:cubicBezTo>
                        <a:pt x="116405" y="61084"/>
                        <a:pt x="116405" y="61084"/>
                        <a:pt x="116405" y="61084"/>
                      </a:cubicBezTo>
                      <a:cubicBezTo>
                        <a:pt x="116405" y="61084"/>
                        <a:pt x="116405" y="61084"/>
                        <a:pt x="116405" y="61084"/>
                      </a:cubicBezTo>
                      <a:cubicBezTo>
                        <a:pt x="116405" y="61084"/>
                        <a:pt x="116405" y="61084"/>
                        <a:pt x="116405" y="61084"/>
                      </a:cubicBezTo>
                      <a:cubicBezTo>
                        <a:pt x="116405" y="61084"/>
                        <a:pt x="116405" y="61084"/>
                        <a:pt x="116405" y="61084"/>
                      </a:cubicBezTo>
                      <a:lnTo>
                        <a:pt x="116405" y="61084"/>
                      </a:lnTo>
                      <a:lnTo>
                        <a:pt x="116405" y="61084"/>
                      </a:lnTo>
                      <a:cubicBezTo>
                        <a:pt x="116405" y="61084"/>
                        <a:pt x="116405" y="61084"/>
                        <a:pt x="116405" y="61084"/>
                      </a:cubicBezTo>
                      <a:cubicBezTo>
                        <a:pt x="116405" y="61084"/>
                        <a:pt x="116405" y="61084"/>
                        <a:pt x="116405" y="61084"/>
                      </a:cubicBezTo>
                      <a:cubicBezTo>
                        <a:pt x="116405" y="61084"/>
                        <a:pt x="116405" y="61084"/>
                        <a:pt x="116405" y="61084"/>
                      </a:cubicBezTo>
                      <a:cubicBezTo>
                        <a:pt x="116405" y="61084"/>
                        <a:pt x="116405" y="61084"/>
                        <a:pt x="116405" y="61084"/>
                      </a:cubicBezTo>
                      <a:cubicBezTo>
                        <a:pt x="116405" y="61084"/>
                        <a:pt x="116405" y="61084"/>
                        <a:pt x="116405" y="61084"/>
                      </a:cubicBezTo>
                      <a:cubicBezTo>
                        <a:pt x="116405" y="61084"/>
                        <a:pt x="116405" y="61084"/>
                        <a:pt x="116405" y="61084"/>
                      </a:cubicBezTo>
                      <a:cubicBezTo>
                        <a:pt x="116405" y="61084"/>
                        <a:pt x="115253" y="61084"/>
                        <a:pt x="115253" y="61084"/>
                      </a:cubicBezTo>
                      <a:lnTo>
                        <a:pt x="96812" y="50711"/>
                      </a:lnTo>
                      <a:lnTo>
                        <a:pt x="96812" y="50711"/>
                      </a:lnTo>
                      <a:cubicBezTo>
                        <a:pt x="96812" y="50711"/>
                        <a:pt x="96812" y="50711"/>
                        <a:pt x="96812" y="50711"/>
                      </a:cubicBezTo>
                      <a:cubicBezTo>
                        <a:pt x="96812" y="50711"/>
                        <a:pt x="96812" y="50711"/>
                        <a:pt x="96812" y="50711"/>
                      </a:cubicBezTo>
                      <a:lnTo>
                        <a:pt x="96812" y="50711"/>
                      </a:lnTo>
                      <a:cubicBezTo>
                        <a:pt x="96812" y="50711"/>
                        <a:pt x="96812" y="50711"/>
                        <a:pt x="96812" y="50711"/>
                      </a:cubicBezTo>
                      <a:cubicBezTo>
                        <a:pt x="96812" y="50711"/>
                        <a:pt x="96812" y="50711"/>
                        <a:pt x="96812" y="50711"/>
                      </a:cubicBezTo>
                      <a:cubicBezTo>
                        <a:pt x="96812" y="50711"/>
                        <a:pt x="96812" y="50711"/>
                        <a:pt x="96812" y="50711"/>
                      </a:cubicBezTo>
                      <a:cubicBezTo>
                        <a:pt x="96812" y="50711"/>
                        <a:pt x="96812" y="50711"/>
                        <a:pt x="96812" y="50711"/>
                      </a:cubicBezTo>
                      <a:cubicBezTo>
                        <a:pt x="96812" y="50711"/>
                        <a:pt x="96812" y="50711"/>
                        <a:pt x="96812" y="50711"/>
                      </a:cubicBezTo>
                      <a:lnTo>
                        <a:pt x="96812" y="50711"/>
                      </a:lnTo>
                      <a:lnTo>
                        <a:pt x="96812" y="47254"/>
                      </a:lnTo>
                      <a:lnTo>
                        <a:pt x="95659" y="48406"/>
                      </a:lnTo>
                      <a:cubicBezTo>
                        <a:pt x="95659" y="48406"/>
                        <a:pt x="95659" y="48406"/>
                        <a:pt x="95659" y="48406"/>
                      </a:cubicBezTo>
                      <a:cubicBezTo>
                        <a:pt x="95659" y="48406"/>
                        <a:pt x="95659" y="48406"/>
                        <a:pt x="95659" y="48406"/>
                      </a:cubicBezTo>
                      <a:cubicBezTo>
                        <a:pt x="95659" y="48406"/>
                        <a:pt x="95659" y="48406"/>
                        <a:pt x="95659" y="48406"/>
                      </a:cubicBezTo>
                      <a:lnTo>
                        <a:pt x="95659" y="48406"/>
                      </a:lnTo>
                      <a:cubicBezTo>
                        <a:pt x="95659" y="48406"/>
                        <a:pt x="95659" y="48406"/>
                        <a:pt x="95659" y="48406"/>
                      </a:cubicBezTo>
                      <a:cubicBezTo>
                        <a:pt x="95659" y="48406"/>
                        <a:pt x="95659" y="48406"/>
                        <a:pt x="95659" y="48406"/>
                      </a:cubicBezTo>
                      <a:cubicBezTo>
                        <a:pt x="95659" y="48406"/>
                        <a:pt x="95659" y="48406"/>
                        <a:pt x="95659" y="48406"/>
                      </a:cubicBezTo>
                      <a:cubicBezTo>
                        <a:pt x="95659" y="48406"/>
                        <a:pt x="95659" y="48406"/>
                        <a:pt x="95659" y="48406"/>
                      </a:cubicBezTo>
                      <a:lnTo>
                        <a:pt x="95659" y="48406"/>
                      </a:lnTo>
                      <a:lnTo>
                        <a:pt x="95659" y="48406"/>
                      </a:lnTo>
                      <a:lnTo>
                        <a:pt x="95659" y="48406"/>
                      </a:lnTo>
                      <a:cubicBezTo>
                        <a:pt x="95659" y="48406"/>
                        <a:pt x="95659" y="48406"/>
                        <a:pt x="95659" y="48406"/>
                      </a:cubicBezTo>
                      <a:cubicBezTo>
                        <a:pt x="95659" y="48406"/>
                        <a:pt x="95659" y="48406"/>
                        <a:pt x="95659" y="48406"/>
                      </a:cubicBezTo>
                      <a:cubicBezTo>
                        <a:pt x="95659" y="48406"/>
                        <a:pt x="95659" y="48406"/>
                        <a:pt x="95659" y="48406"/>
                      </a:cubicBezTo>
                      <a:cubicBezTo>
                        <a:pt x="95659" y="48406"/>
                        <a:pt x="95659" y="48406"/>
                        <a:pt x="95659" y="48406"/>
                      </a:cubicBezTo>
                      <a:cubicBezTo>
                        <a:pt x="95659" y="48406"/>
                        <a:pt x="95659" y="48406"/>
                        <a:pt x="95659" y="48406"/>
                      </a:cubicBezTo>
                      <a:cubicBezTo>
                        <a:pt x="95659" y="48406"/>
                        <a:pt x="94507" y="48406"/>
                        <a:pt x="94507" y="48406"/>
                      </a:cubicBezTo>
                      <a:lnTo>
                        <a:pt x="76067" y="38033"/>
                      </a:lnTo>
                      <a:cubicBezTo>
                        <a:pt x="76067" y="38033"/>
                        <a:pt x="76067" y="38033"/>
                        <a:pt x="76067" y="38033"/>
                      </a:cubicBezTo>
                      <a:cubicBezTo>
                        <a:pt x="76067" y="38033"/>
                        <a:pt x="76067" y="38033"/>
                        <a:pt x="76067" y="38033"/>
                      </a:cubicBezTo>
                      <a:cubicBezTo>
                        <a:pt x="76067" y="38033"/>
                        <a:pt x="76067" y="38033"/>
                        <a:pt x="76067" y="38033"/>
                      </a:cubicBezTo>
                      <a:cubicBezTo>
                        <a:pt x="76067" y="38033"/>
                        <a:pt x="76067" y="38033"/>
                        <a:pt x="76067" y="38033"/>
                      </a:cubicBezTo>
                      <a:lnTo>
                        <a:pt x="76067" y="38033"/>
                      </a:lnTo>
                      <a:cubicBezTo>
                        <a:pt x="76067" y="38033"/>
                        <a:pt x="76067" y="38033"/>
                        <a:pt x="76067" y="38033"/>
                      </a:cubicBezTo>
                      <a:cubicBezTo>
                        <a:pt x="76067" y="38033"/>
                        <a:pt x="76067" y="38033"/>
                        <a:pt x="76067" y="38033"/>
                      </a:cubicBezTo>
                      <a:cubicBezTo>
                        <a:pt x="76067" y="38033"/>
                        <a:pt x="76067" y="38033"/>
                        <a:pt x="76067" y="38033"/>
                      </a:cubicBezTo>
                      <a:cubicBezTo>
                        <a:pt x="76067" y="38033"/>
                        <a:pt x="76067" y="38033"/>
                        <a:pt x="76067" y="38033"/>
                      </a:cubicBezTo>
                      <a:lnTo>
                        <a:pt x="76067" y="38033"/>
                      </a:lnTo>
                      <a:lnTo>
                        <a:pt x="76067" y="34576"/>
                      </a:lnTo>
                      <a:lnTo>
                        <a:pt x="74914" y="35729"/>
                      </a:lnTo>
                      <a:cubicBezTo>
                        <a:pt x="74914" y="35729"/>
                        <a:pt x="74914" y="35729"/>
                        <a:pt x="74914" y="35729"/>
                      </a:cubicBezTo>
                      <a:cubicBezTo>
                        <a:pt x="74914" y="35729"/>
                        <a:pt x="74914" y="35729"/>
                        <a:pt x="74914" y="35729"/>
                      </a:cubicBezTo>
                      <a:cubicBezTo>
                        <a:pt x="74914" y="35729"/>
                        <a:pt x="74914" y="35729"/>
                        <a:pt x="74914" y="35729"/>
                      </a:cubicBezTo>
                      <a:cubicBezTo>
                        <a:pt x="74914" y="35729"/>
                        <a:pt x="74914" y="35729"/>
                        <a:pt x="74914" y="35729"/>
                      </a:cubicBezTo>
                      <a:cubicBezTo>
                        <a:pt x="74914" y="35729"/>
                        <a:pt x="74914" y="35729"/>
                        <a:pt x="74914" y="35729"/>
                      </a:cubicBezTo>
                      <a:cubicBezTo>
                        <a:pt x="74914" y="35729"/>
                        <a:pt x="74914" y="35729"/>
                        <a:pt x="74914" y="35729"/>
                      </a:cubicBezTo>
                      <a:cubicBezTo>
                        <a:pt x="74914" y="35729"/>
                        <a:pt x="74914" y="35729"/>
                        <a:pt x="74914" y="35729"/>
                      </a:cubicBezTo>
                      <a:cubicBezTo>
                        <a:pt x="74914" y="35729"/>
                        <a:pt x="74914" y="35729"/>
                        <a:pt x="74914" y="35729"/>
                      </a:cubicBezTo>
                      <a:cubicBezTo>
                        <a:pt x="74914" y="35729"/>
                        <a:pt x="74914" y="35729"/>
                        <a:pt x="74914" y="35729"/>
                      </a:cubicBezTo>
                      <a:lnTo>
                        <a:pt x="74914" y="35729"/>
                      </a:lnTo>
                      <a:cubicBezTo>
                        <a:pt x="74914" y="35729"/>
                        <a:pt x="74914" y="35729"/>
                        <a:pt x="74914" y="35729"/>
                      </a:cubicBezTo>
                      <a:cubicBezTo>
                        <a:pt x="74914" y="35729"/>
                        <a:pt x="74914" y="35729"/>
                        <a:pt x="74914" y="35729"/>
                      </a:cubicBezTo>
                      <a:cubicBezTo>
                        <a:pt x="74914" y="35729"/>
                        <a:pt x="74914" y="35729"/>
                        <a:pt x="74914" y="35729"/>
                      </a:cubicBezTo>
                      <a:cubicBezTo>
                        <a:pt x="74914" y="35729"/>
                        <a:pt x="74914" y="35729"/>
                        <a:pt x="74914" y="35729"/>
                      </a:cubicBezTo>
                      <a:cubicBezTo>
                        <a:pt x="74914" y="35729"/>
                        <a:pt x="74914" y="35729"/>
                        <a:pt x="74914" y="35729"/>
                      </a:cubicBezTo>
                      <a:cubicBezTo>
                        <a:pt x="74914" y="35729"/>
                        <a:pt x="74914" y="35729"/>
                        <a:pt x="74914" y="35729"/>
                      </a:cubicBezTo>
                      <a:cubicBezTo>
                        <a:pt x="74914" y="35729"/>
                        <a:pt x="73762" y="35729"/>
                        <a:pt x="73762" y="35729"/>
                      </a:cubicBezTo>
                      <a:lnTo>
                        <a:pt x="55321" y="25356"/>
                      </a:lnTo>
                      <a:lnTo>
                        <a:pt x="55321" y="25356"/>
                      </a:lnTo>
                      <a:cubicBezTo>
                        <a:pt x="55321" y="25356"/>
                        <a:pt x="55321" y="25356"/>
                        <a:pt x="55321" y="25356"/>
                      </a:cubicBezTo>
                      <a:cubicBezTo>
                        <a:pt x="55321" y="25356"/>
                        <a:pt x="55321" y="25356"/>
                        <a:pt x="55321" y="25356"/>
                      </a:cubicBezTo>
                      <a:cubicBezTo>
                        <a:pt x="55321" y="25356"/>
                        <a:pt x="55321" y="25356"/>
                        <a:pt x="55321" y="25356"/>
                      </a:cubicBezTo>
                      <a:lnTo>
                        <a:pt x="55321" y="25356"/>
                      </a:lnTo>
                      <a:cubicBezTo>
                        <a:pt x="55321" y="25356"/>
                        <a:pt x="55321" y="25356"/>
                        <a:pt x="55321" y="25356"/>
                      </a:cubicBezTo>
                      <a:cubicBezTo>
                        <a:pt x="55321" y="25356"/>
                        <a:pt x="55321" y="25356"/>
                        <a:pt x="55321" y="25356"/>
                      </a:cubicBezTo>
                      <a:cubicBezTo>
                        <a:pt x="55321" y="25356"/>
                        <a:pt x="55321" y="25356"/>
                        <a:pt x="55321" y="25356"/>
                      </a:cubicBezTo>
                      <a:cubicBezTo>
                        <a:pt x="55321" y="25356"/>
                        <a:pt x="55321" y="25356"/>
                        <a:pt x="55321" y="25356"/>
                      </a:cubicBezTo>
                      <a:lnTo>
                        <a:pt x="55321" y="25356"/>
                      </a:lnTo>
                      <a:lnTo>
                        <a:pt x="55321" y="21898"/>
                      </a:lnTo>
                      <a:lnTo>
                        <a:pt x="54169" y="23051"/>
                      </a:lnTo>
                      <a:cubicBezTo>
                        <a:pt x="54169" y="23051"/>
                        <a:pt x="54169" y="23051"/>
                        <a:pt x="54169" y="23051"/>
                      </a:cubicBezTo>
                      <a:cubicBezTo>
                        <a:pt x="54169" y="23051"/>
                        <a:pt x="54169" y="23051"/>
                        <a:pt x="54169" y="23051"/>
                      </a:cubicBezTo>
                      <a:cubicBezTo>
                        <a:pt x="54169" y="23051"/>
                        <a:pt x="54169" y="23051"/>
                        <a:pt x="54169" y="23051"/>
                      </a:cubicBezTo>
                      <a:lnTo>
                        <a:pt x="54169" y="23051"/>
                      </a:lnTo>
                      <a:cubicBezTo>
                        <a:pt x="54169" y="23051"/>
                        <a:pt x="54169" y="23051"/>
                        <a:pt x="54169" y="23051"/>
                      </a:cubicBezTo>
                      <a:cubicBezTo>
                        <a:pt x="54169" y="23051"/>
                        <a:pt x="54169" y="23051"/>
                        <a:pt x="54169" y="23051"/>
                      </a:cubicBezTo>
                      <a:cubicBezTo>
                        <a:pt x="54169" y="23051"/>
                        <a:pt x="54169" y="23051"/>
                        <a:pt x="54169" y="23051"/>
                      </a:cubicBezTo>
                      <a:cubicBezTo>
                        <a:pt x="54169" y="23051"/>
                        <a:pt x="54169" y="23051"/>
                        <a:pt x="54169" y="23051"/>
                      </a:cubicBezTo>
                      <a:lnTo>
                        <a:pt x="54169" y="23051"/>
                      </a:lnTo>
                      <a:lnTo>
                        <a:pt x="54169" y="23051"/>
                      </a:lnTo>
                      <a:cubicBezTo>
                        <a:pt x="54169" y="23051"/>
                        <a:pt x="54169" y="23051"/>
                        <a:pt x="54169" y="23051"/>
                      </a:cubicBezTo>
                      <a:cubicBezTo>
                        <a:pt x="54169" y="23051"/>
                        <a:pt x="54169" y="23051"/>
                        <a:pt x="54169" y="23051"/>
                      </a:cubicBezTo>
                      <a:cubicBezTo>
                        <a:pt x="54169" y="23051"/>
                        <a:pt x="54169" y="23051"/>
                        <a:pt x="54169" y="23051"/>
                      </a:cubicBezTo>
                      <a:cubicBezTo>
                        <a:pt x="54169" y="23051"/>
                        <a:pt x="54169" y="23051"/>
                        <a:pt x="54169" y="23051"/>
                      </a:cubicBezTo>
                      <a:cubicBezTo>
                        <a:pt x="54169" y="23051"/>
                        <a:pt x="54169" y="23051"/>
                        <a:pt x="54169" y="23051"/>
                      </a:cubicBezTo>
                      <a:cubicBezTo>
                        <a:pt x="54169" y="23051"/>
                        <a:pt x="54169" y="23051"/>
                        <a:pt x="54169" y="23051"/>
                      </a:cubicBezTo>
                      <a:cubicBezTo>
                        <a:pt x="54169" y="23051"/>
                        <a:pt x="54169" y="23051"/>
                        <a:pt x="53016" y="23051"/>
                      </a:cubicBezTo>
                      <a:lnTo>
                        <a:pt x="34576" y="12678"/>
                      </a:lnTo>
                      <a:lnTo>
                        <a:pt x="34576" y="12678"/>
                      </a:lnTo>
                      <a:cubicBezTo>
                        <a:pt x="34576" y="12678"/>
                        <a:pt x="34576" y="12678"/>
                        <a:pt x="34576" y="12678"/>
                      </a:cubicBezTo>
                      <a:cubicBezTo>
                        <a:pt x="34576" y="12678"/>
                        <a:pt x="34576" y="12678"/>
                        <a:pt x="34576" y="12678"/>
                      </a:cubicBezTo>
                      <a:cubicBezTo>
                        <a:pt x="34576" y="12678"/>
                        <a:pt x="34576" y="12678"/>
                        <a:pt x="34576" y="12678"/>
                      </a:cubicBezTo>
                      <a:cubicBezTo>
                        <a:pt x="34576" y="12678"/>
                        <a:pt x="34576" y="12678"/>
                        <a:pt x="34576" y="12678"/>
                      </a:cubicBezTo>
                      <a:cubicBezTo>
                        <a:pt x="34576" y="12678"/>
                        <a:pt x="34576" y="12678"/>
                        <a:pt x="34576" y="12678"/>
                      </a:cubicBezTo>
                      <a:cubicBezTo>
                        <a:pt x="34576" y="12678"/>
                        <a:pt x="34576" y="12678"/>
                        <a:pt x="34576" y="12678"/>
                      </a:cubicBezTo>
                      <a:cubicBezTo>
                        <a:pt x="34576" y="12678"/>
                        <a:pt x="34576" y="12678"/>
                        <a:pt x="34576" y="12678"/>
                      </a:cubicBezTo>
                      <a:cubicBezTo>
                        <a:pt x="34576" y="12678"/>
                        <a:pt x="34576" y="12678"/>
                        <a:pt x="34576" y="12678"/>
                      </a:cubicBezTo>
                      <a:lnTo>
                        <a:pt x="34576" y="12678"/>
                      </a:lnTo>
                      <a:lnTo>
                        <a:pt x="34576" y="9220"/>
                      </a:lnTo>
                      <a:lnTo>
                        <a:pt x="33423" y="10373"/>
                      </a:lnTo>
                      <a:cubicBezTo>
                        <a:pt x="33423" y="10373"/>
                        <a:pt x="33423" y="10373"/>
                        <a:pt x="33423" y="10373"/>
                      </a:cubicBezTo>
                      <a:cubicBezTo>
                        <a:pt x="33423" y="10373"/>
                        <a:pt x="33423" y="10373"/>
                        <a:pt x="33423" y="10373"/>
                      </a:cubicBezTo>
                      <a:cubicBezTo>
                        <a:pt x="33423" y="10373"/>
                        <a:pt x="33423" y="10373"/>
                        <a:pt x="33423" y="10373"/>
                      </a:cubicBezTo>
                      <a:lnTo>
                        <a:pt x="33423" y="10373"/>
                      </a:lnTo>
                      <a:cubicBezTo>
                        <a:pt x="33423" y="10373"/>
                        <a:pt x="33423" y="10373"/>
                        <a:pt x="33423" y="10373"/>
                      </a:cubicBezTo>
                      <a:cubicBezTo>
                        <a:pt x="33423" y="10373"/>
                        <a:pt x="33423" y="10373"/>
                        <a:pt x="33423" y="10373"/>
                      </a:cubicBezTo>
                      <a:cubicBezTo>
                        <a:pt x="33423" y="10373"/>
                        <a:pt x="33423" y="10373"/>
                        <a:pt x="33423" y="10373"/>
                      </a:cubicBezTo>
                      <a:cubicBezTo>
                        <a:pt x="33423" y="10373"/>
                        <a:pt x="33423" y="10373"/>
                        <a:pt x="33423" y="10373"/>
                      </a:cubicBezTo>
                      <a:lnTo>
                        <a:pt x="33423" y="10373"/>
                      </a:lnTo>
                      <a:lnTo>
                        <a:pt x="33423" y="10373"/>
                      </a:lnTo>
                      <a:cubicBezTo>
                        <a:pt x="33423" y="10373"/>
                        <a:pt x="33423" y="10373"/>
                        <a:pt x="33423" y="10373"/>
                      </a:cubicBezTo>
                      <a:cubicBezTo>
                        <a:pt x="33423" y="10373"/>
                        <a:pt x="33423" y="10373"/>
                        <a:pt x="33423" y="10373"/>
                      </a:cubicBezTo>
                      <a:cubicBezTo>
                        <a:pt x="33423" y="10373"/>
                        <a:pt x="33423" y="10373"/>
                        <a:pt x="33423" y="10373"/>
                      </a:cubicBezTo>
                      <a:cubicBezTo>
                        <a:pt x="33423" y="10373"/>
                        <a:pt x="33423" y="10373"/>
                        <a:pt x="33423" y="10373"/>
                      </a:cubicBezTo>
                      <a:cubicBezTo>
                        <a:pt x="33423" y="10373"/>
                        <a:pt x="33423" y="10373"/>
                        <a:pt x="33423" y="10373"/>
                      </a:cubicBezTo>
                      <a:cubicBezTo>
                        <a:pt x="33423" y="10373"/>
                        <a:pt x="33423" y="10373"/>
                        <a:pt x="33423" y="10373"/>
                      </a:cubicBezTo>
                      <a:cubicBezTo>
                        <a:pt x="33423" y="10373"/>
                        <a:pt x="32271" y="10373"/>
                        <a:pt x="32271" y="10373"/>
                      </a:cubicBezTo>
                      <a:lnTo>
                        <a:pt x="13830" y="0"/>
                      </a:lnTo>
                      <a:cubicBezTo>
                        <a:pt x="13830" y="0"/>
                        <a:pt x="13830" y="0"/>
                        <a:pt x="13830" y="0"/>
                      </a:cubicBezTo>
                      <a:cubicBezTo>
                        <a:pt x="13830" y="0"/>
                        <a:pt x="13830" y="0"/>
                        <a:pt x="13830" y="0"/>
                      </a:cubicBezTo>
                      <a:lnTo>
                        <a:pt x="13830" y="3457"/>
                      </a:lnTo>
                      <a:cubicBezTo>
                        <a:pt x="13830" y="3457"/>
                        <a:pt x="13830" y="4610"/>
                        <a:pt x="12678" y="4610"/>
                      </a:cubicBezTo>
                      <a:lnTo>
                        <a:pt x="0" y="11525"/>
                      </a:lnTo>
                      <a:cubicBezTo>
                        <a:pt x="0" y="11525"/>
                        <a:pt x="0" y="11525"/>
                        <a:pt x="1153" y="12678"/>
                      </a:cubicBezTo>
                      <a:lnTo>
                        <a:pt x="125625" y="81830"/>
                      </a:lnTo>
                      <a:cubicBezTo>
                        <a:pt x="125625" y="81830"/>
                        <a:pt x="126778" y="81830"/>
                        <a:pt x="126778" y="81830"/>
                      </a:cubicBezTo>
                      <a:cubicBezTo>
                        <a:pt x="126778" y="81830"/>
                        <a:pt x="126778" y="81830"/>
                        <a:pt x="126778" y="81830"/>
                      </a:cubicBezTo>
                      <a:cubicBezTo>
                        <a:pt x="126778" y="81830"/>
                        <a:pt x="127930" y="81830"/>
                        <a:pt x="127930" y="81830"/>
                      </a:cubicBezTo>
                      <a:lnTo>
                        <a:pt x="127930" y="81830"/>
                      </a:lnTo>
                      <a:cubicBezTo>
                        <a:pt x="127930" y="81830"/>
                        <a:pt x="129083" y="81830"/>
                        <a:pt x="129083" y="81830"/>
                      </a:cubicBezTo>
                      <a:lnTo>
                        <a:pt x="129083" y="81830"/>
                      </a:lnTo>
                      <a:cubicBezTo>
                        <a:pt x="129083" y="81830"/>
                        <a:pt x="130235" y="81830"/>
                        <a:pt x="130235" y="81830"/>
                      </a:cubicBezTo>
                      <a:lnTo>
                        <a:pt x="117558" y="63389"/>
                      </a:lnTo>
                      <a:cubicBezTo>
                        <a:pt x="117558" y="64542"/>
                        <a:pt x="117558" y="64542"/>
                        <a:pt x="117558" y="63389"/>
                      </a:cubicBezTo>
                      <a:cubicBezTo>
                        <a:pt x="117558" y="63389"/>
                        <a:pt x="117558" y="63389"/>
                        <a:pt x="117558" y="63389"/>
                      </a:cubicBezTo>
                      <a:cubicBezTo>
                        <a:pt x="117558" y="63389"/>
                        <a:pt x="117558" y="63389"/>
                        <a:pt x="117558" y="63389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11708459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049" name="Freeform: Shape 5048">
                  <a:extLst>
                    <a:ext uri="{FF2B5EF4-FFF2-40B4-BE49-F238E27FC236}">
                      <a16:creationId xmlns:a16="http://schemas.microsoft.com/office/drawing/2014/main" id="{3DE779FE-C40C-F67F-C917-10FF373C45BF}"/>
                    </a:ext>
                  </a:extLst>
                </p:cNvPr>
                <p:cNvSpPr/>
                <p:nvPr/>
              </p:nvSpPr>
              <p:spPr>
                <a:xfrm>
                  <a:off x="9425069" y="9173422"/>
                  <a:ext cx="35439" cy="23050"/>
                </a:xfrm>
                <a:custGeom>
                  <a:avLst/>
                  <a:gdLst>
                    <a:gd name="connsiteX0" fmla="*/ 34576 w 35439"/>
                    <a:gd name="connsiteY0" fmla="*/ 12677 h 23050"/>
                    <a:gd name="connsiteX1" fmla="*/ 34576 w 35439"/>
                    <a:gd name="connsiteY1" fmla="*/ 12677 h 23050"/>
                    <a:gd name="connsiteX2" fmla="*/ 34576 w 35439"/>
                    <a:gd name="connsiteY2" fmla="*/ 12677 h 23050"/>
                    <a:gd name="connsiteX3" fmla="*/ 34576 w 35439"/>
                    <a:gd name="connsiteY3" fmla="*/ 9220 h 23050"/>
                    <a:gd name="connsiteX4" fmla="*/ 33423 w 35439"/>
                    <a:gd name="connsiteY4" fmla="*/ 10372 h 23050"/>
                    <a:gd name="connsiteX5" fmla="*/ 33423 w 35439"/>
                    <a:gd name="connsiteY5" fmla="*/ 10372 h 23050"/>
                    <a:gd name="connsiteX6" fmla="*/ 33423 w 35439"/>
                    <a:gd name="connsiteY6" fmla="*/ 10372 h 23050"/>
                    <a:gd name="connsiteX7" fmla="*/ 33423 w 35439"/>
                    <a:gd name="connsiteY7" fmla="*/ 10372 h 23050"/>
                    <a:gd name="connsiteX8" fmla="*/ 33423 w 35439"/>
                    <a:gd name="connsiteY8" fmla="*/ 10372 h 23050"/>
                    <a:gd name="connsiteX9" fmla="*/ 33423 w 35439"/>
                    <a:gd name="connsiteY9" fmla="*/ 10372 h 23050"/>
                    <a:gd name="connsiteX10" fmla="*/ 33423 w 35439"/>
                    <a:gd name="connsiteY10" fmla="*/ 10372 h 23050"/>
                    <a:gd name="connsiteX11" fmla="*/ 33423 w 35439"/>
                    <a:gd name="connsiteY11" fmla="*/ 10372 h 23050"/>
                    <a:gd name="connsiteX12" fmla="*/ 33423 w 35439"/>
                    <a:gd name="connsiteY12" fmla="*/ 10372 h 23050"/>
                    <a:gd name="connsiteX13" fmla="*/ 33423 w 35439"/>
                    <a:gd name="connsiteY13" fmla="*/ 10372 h 23050"/>
                    <a:gd name="connsiteX14" fmla="*/ 33423 w 35439"/>
                    <a:gd name="connsiteY14" fmla="*/ 10372 h 23050"/>
                    <a:gd name="connsiteX15" fmla="*/ 33423 w 35439"/>
                    <a:gd name="connsiteY15" fmla="*/ 10372 h 23050"/>
                    <a:gd name="connsiteX16" fmla="*/ 33423 w 35439"/>
                    <a:gd name="connsiteY16" fmla="*/ 10372 h 23050"/>
                    <a:gd name="connsiteX17" fmla="*/ 33423 w 35439"/>
                    <a:gd name="connsiteY17" fmla="*/ 10372 h 23050"/>
                    <a:gd name="connsiteX18" fmla="*/ 33423 w 35439"/>
                    <a:gd name="connsiteY18" fmla="*/ 10372 h 23050"/>
                    <a:gd name="connsiteX19" fmla="*/ 33423 w 35439"/>
                    <a:gd name="connsiteY19" fmla="*/ 10372 h 23050"/>
                    <a:gd name="connsiteX20" fmla="*/ 33423 w 35439"/>
                    <a:gd name="connsiteY20" fmla="*/ 10372 h 23050"/>
                    <a:gd name="connsiteX21" fmla="*/ 32271 w 35439"/>
                    <a:gd name="connsiteY21" fmla="*/ 10372 h 23050"/>
                    <a:gd name="connsiteX22" fmla="*/ 13830 w 35439"/>
                    <a:gd name="connsiteY22" fmla="*/ 0 h 23050"/>
                    <a:gd name="connsiteX23" fmla="*/ 13830 w 35439"/>
                    <a:gd name="connsiteY23" fmla="*/ 3457 h 23050"/>
                    <a:gd name="connsiteX24" fmla="*/ 12677 w 35439"/>
                    <a:gd name="connsiteY24" fmla="*/ 4610 h 23050"/>
                    <a:gd name="connsiteX25" fmla="*/ 0 w 35439"/>
                    <a:gd name="connsiteY25" fmla="*/ 11525 h 23050"/>
                    <a:gd name="connsiteX26" fmla="*/ 1152 w 35439"/>
                    <a:gd name="connsiteY26" fmla="*/ 12677 h 23050"/>
                    <a:gd name="connsiteX27" fmla="*/ 19593 w 35439"/>
                    <a:gd name="connsiteY27" fmla="*/ 23051 h 23050"/>
                    <a:gd name="connsiteX28" fmla="*/ 20745 w 35439"/>
                    <a:gd name="connsiteY28" fmla="*/ 23051 h 23050"/>
                    <a:gd name="connsiteX29" fmla="*/ 20745 w 35439"/>
                    <a:gd name="connsiteY29" fmla="*/ 23051 h 23050"/>
                    <a:gd name="connsiteX30" fmla="*/ 21898 w 35439"/>
                    <a:gd name="connsiteY30" fmla="*/ 23051 h 23050"/>
                    <a:gd name="connsiteX31" fmla="*/ 21898 w 35439"/>
                    <a:gd name="connsiteY31" fmla="*/ 23051 h 23050"/>
                    <a:gd name="connsiteX32" fmla="*/ 23051 w 35439"/>
                    <a:gd name="connsiteY32" fmla="*/ 23051 h 23050"/>
                    <a:gd name="connsiteX33" fmla="*/ 23051 w 35439"/>
                    <a:gd name="connsiteY33" fmla="*/ 23051 h 23050"/>
                    <a:gd name="connsiteX34" fmla="*/ 24203 w 35439"/>
                    <a:gd name="connsiteY34" fmla="*/ 23051 h 23050"/>
                    <a:gd name="connsiteX35" fmla="*/ 34576 w 35439"/>
                    <a:gd name="connsiteY35" fmla="*/ 12677 h 23050"/>
                    <a:gd name="connsiteX36" fmla="*/ 34576 w 35439"/>
                    <a:gd name="connsiteY36" fmla="*/ 12677 h 23050"/>
                    <a:gd name="connsiteX37" fmla="*/ 34576 w 35439"/>
                    <a:gd name="connsiteY37" fmla="*/ 12677 h 23050"/>
                    <a:gd name="connsiteX38" fmla="*/ 34576 w 35439"/>
                    <a:gd name="connsiteY38" fmla="*/ 12677 h 23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</a:cxnLst>
                  <a:rect l="l" t="t" r="r" b="b"/>
                  <a:pathLst>
                    <a:path w="35439" h="23050">
                      <a:moveTo>
                        <a:pt x="34576" y="12677"/>
                      </a:moveTo>
                      <a:cubicBezTo>
                        <a:pt x="34576" y="12677"/>
                        <a:pt x="34576" y="12677"/>
                        <a:pt x="34576" y="12677"/>
                      </a:cubicBezTo>
                      <a:lnTo>
                        <a:pt x="34576" y="12677"/>
                      </a:lnTo>
                      <a:lnTo>
                        <a:pt x="34576" y="9220"/>
                      </a:lnTo>
                      <a:lnTo>
                        <a:pt x="33423" y="10372"/>
                      </a:lnTo>
                      <a:cubicBezTo>
                        <a:pt x="33423" y="10372"/>
                        <a:pt x="33423" y="10372"/>
                        <a:pt x="33423" y="10372"/>
                      </a:cubicBezTo>
                      <a:cubicBezTo>
                        <a:pt x="33423" y="10372"/>
                        <a:pt x="33423" y="10372"/>
                        <a:pt x="33423" y="10372"/>
                      </a:cubicBezTo>
                      <a:cubicBezTo>
                        <a:pt x="33423" y="10372"/>
                        <a:pt x="33423" y="10372"/>
                        <a:pt x="33423" y="10372"/>
                      </a:cubicBezTo>
                      <a:lnTo>
                        <a:pt x="33423" y="10372"/>
                      </a:lnTo>
                      <a:cubicBezTo>
                        <a:pt x="33423" y="10372"/>
                        <a:pt x="33423" y="10372"/>
                        <a:pt x="33423" y="10372"/>
                      </a:cubicBezTo>
                      <a:cubicBezTo>
                        <a:pt x="33423" y="10372"/>
                        <a:pt x="33423" y="10372"/>
                        <a:pt x="33423" y="10372"/>
                      </a:cubicBezTo>
                      <a:cubicBezTo>
                        <a:pt x="33423" y="10372"/>
                        <a:pt x="33423" y="10372"/>
                        <a:pt x="33423" y="10372"/>
                      </a:cubicBezTo>
                      <a:cubicBezTo>
                        <a:pt x="33423" y="10372"/>
                        <a:pt x="33423" y="10372"/>
                        <a:pt x="33423" y="10372"/>
                      </a:cubicBezTo>
                      <a:cubicBezTo>
                        <a:pt x="33423" y="10372"/>
                        <a:pt x="33423" y="10372"/>
                        <a:pt x="33423" y="10372"/>
                      </a:cubicBezTo>
                      <a:lnTo>
                        <a:pt x="33423" y="10372"/>
                      </a:lnTo>
                      <a:cubicBezTo>
                        <a:pt x="33423" y="10372"/>
                        <a:pt x="33423" y="10372"/>
                        <a:pt x="33423" y="10372"/>
                      </a:cubicBezTo>
                      <a:cubicBezTo>
                        <a:pt x="33423" y="10372"/>
                        <a:pt x="33423" y="10372"/>
                        <a:pt x="33423" y="10372"/>
                      </a:cubicBezTo>
                      <a:cubicBezTo>
                        <a:pt x="33423" y="10372"/>
                        <a:pt x="33423" y="10372"/>
                        <a:pt x="33423" y="10372"/>
                      </a:cubicBezTo>
                      <a:cubicBezTo>
                        <a:pt x="33423" y="10372"/>
                        <a:pt x="33423" y="10372"/>
                        <a:pt x="33423" y="10372"/>
                      </a:cubicBezTo>
                      <a:cubicBezTo>
                        <a:pt x="33423" y="10372"/>
                        <a:pt x="33423" y="10372"/>
                        <a:pt x="33423" y="10372"/>
                      </a:cubicBezTo>
                      <a:cubicBezTo>
                        <a:pt x="33423" y="10372"/>
                        <a:pt x="33423" y="10372"/>
                        <a:pt x="33423" y="10372"/>
                      </a:cubicBezTo>
                      <a:cubicBezTo>
                        <a:pt x="33423" y="10372"/>
                        <a:pt x="33423" y="10372"/>
                        <a:pt x="32271" y="10372"/>
                      </a:cubicBezTo>
                      <a:lnTo>
                        <a:pt x="13830" y="0"/>
                      </a:lnTo>
                      <a:lnTo>
                        <a:pt x="13830" y="3457"/>
                      </a:lnTo>
                      <a:cubicBezTo>
                        <a:pt x="13830" y="3457"/>
                        <a:pt x="13830" y="4610"/>
                        <a:pt x="12677" y="4610"/>
                      </a:cubicBezTo>
                      <a:lnTo>
                        <a:pt x="0" y="11525"/>
                      </a:lnTo>
                      <a:cubicBezTo>
                        <a:pt x="0" y="11525"/>
                        <a:pt x="0" y="11525"/>
                        <a:pt x="1152" y="12677"/>
                      </a:cubicBezTo>
                      <a:lnTo>
                        <a:pt x="19593" y="23051"/>
                      </a:lnTo>
                      <a:cubicBezTo>
                        <a:pt x="19593" y="23051"/>
                        <a:pt x="20745" y="23051"/>
                        <a:pt x="20745" y="23051"/>
                      </a:cubicBezTo>
                      <a:cubicBezTo>
                        <a:pt x="20745" y="23051"/>
                        <a:pt x="20745" y="23051"/>
                        <a:pt x="20745" y="23051"/>
                      </a:cubicBezTo>
                      <a:cubicBezTo>
                        <a:pt x="20745" y="23051"/>
                        <a:pt x="21898" y="23051"/>
                        <a:pt x="21898" y="23051"/>
                      </a:cubicBezTo>
                      <a:lnTo>
                        <a:pt x="21898" y="23051"/>
                      </a:lnTo>
                      <a:cubicBezTo>
                        <a:pt x="21898" y="23051"/>
                        <a:pt x="23051" y="23051"/>
                        <a:pt x="23051" y="23051"/>
                      </a:cubicBezTo>
                      <a:lnTo>
                        <a:pt x="23051" y="23051"/>
                      </a:lnTo>
                      <a:cubicBezTo>
                        <a:pt x="23051" y="23051"/>
                        <a:pt x="24203" y="23051"/>
                        <a:pt x="24203" y="23051"/>
                      </a:cubicBezTo>
                      <a:lnTo>
                        <a:pt x="34576" y="12677"/>
                      </a:lnTo>
                      <a:cubicBezTo>
                        <a:pt x="34576" y="12677"/>
                        <a:pt x="34576" y="12677"/>
                        <a:pt x="34576" y="12677"/>
                      </a:cubicBezTo>
                      <a:cubicBezTo>
                        <a:pt x="35728" y="12677"/>
                        <a:pt x="35728" y="12677"/>
                        <a:pt x="34576" y="12677"/>
                      </a:cubicBezTo>
                      <a:cubicBezTo>
                        <a:pt x="34576" y="12677"/>
                        <a:pt x="34576" y="12677"/>
                        <a:pt x="34576" y="1267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11708460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050" name="Freeform: Shape 5049">
                  <a:extLst>
                    <a:ext uri="{FF2B5EF4-FFF2-40B4-BE49-F238E27FC236}">
                      <a16:creationId xmlns:a16="http://schemas.microsoft.com/office/drawing/2014/main" id="{5BF8C6DB-8700-3311-8073-AAC6F9F20EBD}"/>
                    </a:ext>
                  </a:extLst>
                </p:cNvPr>
                <p:cNvSpPr/>
                <p:nvPr/>
              </p:nvSpPr>
              <p:spPr>
                <a:xfrm>
                  <a:off x="9393951" y="9157286"/>
                  <a:ext cx="39185" cy="23050"/>
                </a:xfrm>
                <a:custGeom>
                  <a:avLst/>
                  <a:gdLst>
                    <a:gd name="connsiteX0" fmla="*/ 28813 w 39185"/>
                    <a:gd name="connsiteY0" fmla="*/ 8068 h 23050"/>
                    <a:gd name="connsiteX1" fmla="*/ 28813 w 39185"/>
                    <a:gd name="connsiteY1" fmla="*/ 8068 h 23050"/>
                    <a:gd name="connsiteX2" fmla="*/ 28813 w 39185"/>
                    <a:gd name="connsiteY2" fmla="*/ 8068 h 23050"/>
                    <a:gd name="connsiteX3" fmla="*/ 28813 w 39185"/>
                    <a:gd name="connsiteY3" fmla="*/ 8068 h 23050"/>
                    <a:gd name="connsiteX4" fmla="*/ 28813 w 39185"/>
                    <a:gd name="connsiteY4" fmla="*/ 8068 h 23050"/>
                    <a:gd name="connsiteX5" fmla="*/ 28813 w 39185"/>
                    <a:gd name="connsiteY5" fmla="*/ 8068 h 23050"/>
                    <a:gd name="connsiteX6" fmla="*/ 28813 w 39185"/>
                    <a:gd name="connsiteY6" fmla="*/ 8068 h 23050"/>
                    <a:gd name="connsiteX7" fmla="*/ 27661 w 39185"/>
                    <a:gd name="connsiteY7" fmla="*/ 6915 h 23050"/>
                    <a:gd name="connsiteX8" fmla="*/ 27661 w 39185"/>
                    <a:gd name="connsiteY8" fmla="*/ 6915 h 23050"/>
                    <a:gd name="connsiteX9" fmla="*/ 27661 w 39185"/>
                    <a:gd name="connsiteY9" fmla="*/ 6915 h 23050"/>
                    <a:gd name="connsiteX10" fmla="*/ 27661 w 39185"/>
                    <a:gd name="connsiteY10" fmla="*/ 2305 h 23050"/>
                    <a:gd name="connsiteX11" fmla="*/ 25356 w 39185"/>
                    <a:gd name="connsiteY11" fmla="*/ 3457 h 23050"/>
                    <a:gd name="connsiteX12" fmla="*/ 25356 w 39185"/>
                    <a:gd name="connsiteY12" fmla="*/ 3457 h 23050"/>
                    <a:gd name="connsiteX13" fmla="*/ 25356 w 39185"/>
                    <a:gd name="connsiteY13" fmla="*/ 3457 h 23050"/>
                    <a:gd name="connsiteX14" fmla="*/ 25356 w 39185"/>
                    <a:gd name="connsiteY14" fmla="*/ 3457 h 23050"/>
                    <a:gd name="connsiteX15" fmla="*/ 25356 w 39185"/>
                    <a:gd name="connsiteY15" fmla="*/ 3457 h 23050"/>
                    <a:gd name="connsiteX16" fmla="*/ 25356 w 39185"/>
                    <a:gd name="connsiteY16" fmla="*/ 3457 h 23050"/>
                    <a:gd name="connsiteX17" fmla="*/ 25356 w 39185"/>
                    <a:gd name="connsiteY17" fmla="*/ 3457 h 23050"/>
                    <a:gd name="connsiteX18" fmla="*/ 25356 w 39185"/>
                    <a:gd name="connsiteY18" fmla="*/ 3457 h 23050"/>
                    <a:gd name="connsiteX19" fmla="*/ 25356 w 39185"/>
                    <a:gd name="connsiteY19" fmla="*/ 3457 h 23050"/>
                    <a:gd name="connsiteX20" fmla="*/ 25356 w 39185"/>
                    <a:gd name="connsiteY20" fmla="*/ 3457 h 23050"/>
                    <a:gd name="connsiteX21" fmla="*/ 25356 w 39185"/>
                    <a:gd name="connsiteY21" fmla="*/ 3457 h 23050"/>
                    <a:gd name="connsiteX22" fmla="*/ 25356 w 39185"/>
                    <a:gd name="connsiteY22" fmla="*/ 3457 h 23050"/>
                    <a:gd name="connsiteX23" fmla="*/ 25356 w 39185"/>
                    <a:gd name="connsiteY23" fmla="*/ 3457 h 23050"/>
                    <a:gd name="connsiteX24" fmla="*/ 25356 w 39185"/>
                    <a:gd name="connsiteY24" fmla="*/ 3457 h 23050"/>
                    <a:gd name="connsiteX25" fmla="*/ 25356 w 39185"/>
                    <a:gd name="connsiteY25" fmla="*/ 3457 h 23050"/>
                    <a:gd name="connsiteX26" fmla="*/ 25356 w 39185"/>
                    <a:gd name="connsiteY26" fmla="*/ 3457 h 23050"/>
                    <a:gd name="connsiteX27" fmla="*/ 25356 w 39185"/>
                    <a:gd name="connsiteY27" fmla="*/ 3457 h 23050"/>
                    <a:gd name="connsiteX28" fmla="*/ 24203 w 39185"/>
                    <a:gd name="connsiteY28" fmla="*/ 3457 h 23050"/>
                    <a:gd name="connsiteX29" fmla="*/ 17288 w 39185"/>
                    <a:gd name="connsiteY29" fmla="*/ 0 h 23050"/>
                    <a:gd name="connsiteX30" fmla="*/ 17288 w 39185"/>
                    <a:gd name="connsiteY30" fmla="*/ 3457 h 23050"/>
                    <a:gd name="connsiteX31" fmla="*/ 16135 w 39185"/>
                    <a:gd name="connsiteY31" fmla="*/ 4610 h 23050"/>
                    <a:gd name="connsiteX32" fmla="*/ 0 w 39185"/>
                    <a:gd name="connsiteY32" fmla="*/ 11525 h 23050"/>
                    <a:gd name="connsiteX33" fmla="*/ 0 w 39185"/>
                    <a:gd name="connsiteY33" fmla="*/ 11525 h 23050"/>
                    <a:gd name="connsiteX34" fmla="*/ 0 w 39185"/>
                    <a:gd name="connsiteY34" fmla="*/ 11525 h 23050"/>
                    <a:gd name="connsiteX35" fmla="*/ 1153 w 39185"/>
                    <a:gd name="connsiteY35" fmla="*/ 12677 h 23050"/>
                    <a:gd name="connsiteX36" fmla="*/ 19593 w 39185"/>
                    <a:gd name="connsiteY36" fmla="*/ 23051 h 23050"/>
                    <a:gd name="connsiteX37" fmla="*/ 20745 w 39185"/>
                    <a:gd name="connsiteY37" fmla="*/ 23051 h 23050"/>
                    <a:gd name="connsiteX38" fmla="*/ 20745 w 39185"/>
                    <a:gd name="connsiteY38" fmla="*/ 23051 h 23050"/>
                    <a:gd name="connsiteX39" fmla="*/ 21898 w 39185"/>
                    <a:gd name="connsiteY39" fmla="*/ 23051 h 23050"/>
                    <a:gd name="connsiteX40" fmla="*/ 21898 w 39185"/>
                    <a:gd name="connsiteY40" fmla="*/ 23051 h 23050"/>
                    <a:gd name="connsiteX41" fmla="*/ 23051 w 39185"/>
                    <a:gd name="connsiteY41" fmla="*/ 23051 h 23050"/>
                    <a:gd name="connsiteX42" fmla="*/ 23051 w 39185"/>
                    <a:gd name="connsiteY42" fmla="*/ 23051 h 23050"/>
                    <a:gd name="connsiteX43" fmla="*/ 24203 w 39185"/>
                    <a:gd name="connsiteY43" fmla="*/ 23051 h 23050"/>
                    <a:gd name="connsiteX44" fmla="*/ 39186 w 39185"/>
                    <a:gd name="connsiteY44" fmla="*/ 14983 h 23050"/>
                    <a:gd name="connsiteX45" fmla="*/ 39186 w 39185"/>
                    <a:gd name="connsiteY45" fmla="*/ 14983 h 23050"/>
                    <a:gd name="connsiteX46" fmla="*/ 28813 w 39185"/>
                    <a:gd name="connsiteY46" fmla="*/ 8068 h 23050"/>
                    <a:gd name="connsiteX47" fmla="*/ 28813 w 39185"/>
                    <a:gd name="connsiteY47" fmla="*/ 8068 h 23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</a:cxnLst>
                  <a:rect l="l" t="t" r="r" b="b"/>
                  <a:pathLst>
                    <a:path w="39185" h="23050">
                      <a:moveTo>
                        <a:pt x="28813" y="8068"/>
                      </a:moveTo>
                      <a:cubicBezTo>
                        <a:pt x="28813" y="8068"/>
                        <a:pt x="28813" y="8068"/>
                        <a:pt x="28813" y="8068"/>
                      </a:cubicBezTo>
                      <a:cubicBezTo>
                        <a:pt x="28813" y="8068"/>
                        <a:pt x="28813" y="8068"/>
                        <a:pt x="28813" y="8068"/>
                      </a:cubicBezTo>
                      <a:cubicBezTo>
                        <a:pt x="28813" y="8068"/>
                        <a:pt x="28813" y="8068"/>
                        <a:pt x="28813" y="8068"/>
                      </a:cubicBezTo>
                      <a:cubicBezTo>
                        <a:pt x="28813" y="8068"/>
                        <a:pt x="28813" y="8068"/>
                        <a:pt x="28813" y="8068"/>
                      </a:cubicBezTo>
                      <a:cubicBezTo>
                        <a:pt x="27661" y="8068"/>
                        <a:pt x="27661" y="8068"/>
                        <a:pt x="28813" y="8068"/>
                      </a:cubicBezTo>
                      <a:cubicBezTo>
                        <a:pt x="27661" y="8068"/>
                        <a:pt x="27661" y="8068"/>
                        <a:pt x="28813" y="8068"/>
                      </a:cubicBezTo>
                      <a:cubicBezTo>
                        <a:pt x="27661" y="6915"/>
                        <a:pt x="27661" y="6915"/>
                        <a:pt x="27661" y="6915"/>
                      </a:cubicBezTo>
                      <a:cubicBezTo>
                        <a:pt x="27661" y="6915"/>
                        <a:pt x="27661" y="6915"/>
                        <a:pt x="27661" y="6915"/>
                      </a:cubicBezTo>
                      <a:lnTo>
                        <a:pt x="27661" y="6915"/>
                      </a:lnTo>
                      <a:lnTo>
                        <a:pt x="27661" y="2305"/>
                      </a:lnTo>
                      <a:lnTo>
                        <a:pt x="25356" y="3457"/>
                      </a:lnTo>
                      <a:cubicBezTo>
                        <a:pt x="25356" y="3457"/>
                        <a:pt x="25356" y="3457"/>
                        <a:pt x="25356" y="3457"/>
                      </a:cubicBezTo>
                      <a:cubicBezTo>
                        <a:pt x="25356" y="3457"/>
                        <a:pt x="25356" y="3457"/>
                        <a:pt x="25356" y="3457"/>
                      </a:cubicBezTo>
                      <a:cubicBezTo>
                        <a:pt x="25356" y="3457"/>
                        <a:pt x="25356" y="3457"/>
                        <a:pt x="25356" y="3457"/>
                      </a:cubicBezTo>
                      <a:lnTo>
                        <a:pt x="25356" y="3457"/>
                      </a:lnTo>
                      <a:cubicBezTo>
                        <a:pt x="25356" y="3457"/>
                        <a:pt x="25356" y="3457"/>
                        <a:pt x="25356" y="3457"/>
                      </a:cubicBezTo>
                      <a:cubicBezTo>
                        <a:pt x="25356" y="3457"/>
                        <a:pt x="25356" y="3457"/>
                        <a:pt x="25356" y="3457"/>
                      </a:cubicBezTo>
                      <a:cubicBezTo>
                        <a:pt x="25356" y="3457"/>
                        <a:pt x="25356" y="3457"/>
                        <a:pt x="25356" y="3457"/>
                      </a:cubicBezTo>
                      <a:cubicBezTo>
                        <a:pt x="25356" y="3457"/>
                        <a:pt x="25356" y="3457"/>
                        <a:pt x="25356" y="3457"/>
                      </a:cubicBezTo>
                      <a:lnTo>
                        <a:pt x="25356" y="3457"/>
                      </a:lnTo>
                      <a:lnTo>
                        <a:pt x="25356" y="3457"/>
                      </a:lnTo>
                      <a:cubicBezTo>
                        <a:pt x="25356" y="3457"/>
                        <a:pt x="25356" y="3457"/>
                        <a:pt x="25356" y="3457"/>
                      </a:cubicBezTo>
                      <a:cubicBezTo>
                        <a:pt x="25356" y="3457"/>
                        <a:pt x="25356" y="3457"/>
                        <a:pt x="25356" y="3457"/>
                      </a:cubicBezTo>
                      <a:cubicBezTo>
                        <a:pt x="25356" y="3457"/>
                        <a:pt x="25356" y="3457"/>
                        <a:pt x="25356" y="3457"/>
                      </a:cubicBezTo>
                      <a:cubicBezTo>
                        <a:pt x="25356" y="3457"/>
                        <a:pt x="25356" y="3457"/>
                        <a:pt x="25356" y="3457"/>
                      </a:cubicBezTo>
                      <a:cubicBezTo>
                        <a:pt x="25356" y="3457"/>
                        <a:pt x="25356" y="3457"/>
                        <a:pt x="25356" y="3457"/>
                      </a:cubicBezTo>
                      <a:cubicBezTo>
                        <a:pt x="25356" y="3457"/>
                        <a:pt x="25356" y="3457"/>
                        <a:pt x="25356" y="3457"/>
                      </a:cubicBezTo>
                      <a:cubicBezTo>
                        <a:pt x="25356" y="3457"/>
                        <a:pt x="24203" y="3457"/>
                        <a:pt x="24203" y="3457"/>
                      </a:cubicBezTo>
                      <a:lnTo>
                        <a:pt x="17288" y="0"/>
                      </a:lnTo>
                      <a:lnTo>
                        <a:pt x="17288" y="3457"/>
                      </a:lnTo>
                      <a:cubicBezTo>
                        <a:pt x="17288" y="3457"/>
                        <a:pt x="17288" y="4610"/>
                        <a:pt x="16135" y="4610"/>
                      </a:cubicBezTo>
                      <a:lnTo>
                        <a:pt x="0" y="11525"/>
                      </a:lnTo>
                      <a:cubicBezTo>
                        <a:pt x="0" y="11525"/>
                        <a:pt x="0" y="11525"/>
                        <a:pt x="0" y="11525"/>
                      </a:cubicBezTo>
                      <a:lnTo>
                        <a:pt x="0" y="11525"/>
                      </a:lnTo>
                      <a:cubicBezTo>
                        <a:pt x="0" y="11525"/>
                        <a:pt x="0" y="11525"/>
                        <a:pt x="1153" y="12677"/>
                      </a:cubicBezTo>
                      <a:lnTo>
                        <a:pt x="19593" y="23051"/>
                      </a:lnTo>
                      <a:cubicBezTo>
                        <a:pt x="19593" y="23051"/>
                        <a:pt x="20745" y="23051"/>
                        <a:pt x="20745" y="23051"/>
                      </a:cubicBezTo>
                      <a:cubicBezTo>
                        <a:pt x="20745" y="23051"/>
                        <a:pt x="20745" y="23051"/>
                        <a:pt x="20745" y="23051"/>
                      </a:cubicBezTo>
                      <a:cubicBezTo>
                        <a:pt x="20745" y="23051"/>
                        <a:pt x="21898" y="23051"/>
                        <a:pt x="21898" y="23051"/>
                      </a:cubicBezTo>
                      <a:lnTo>
                        <a:pt x="21898" y="23051"/>
                      </a:lnTo>
                      <a:cubicBezTo>
                        <a:pt x="21898" y="23051"/>
                        <a:pt x="23051" y="23051"/>
                        <a:pt x="23051" y="23051"/>
                      </a:cubicBezTo>
                      <a:cubicBezTo>
                        <a:pt x="23051" y="23051"/>
                        <a:pt x="23051" y="23051"/>
                        <a:pt x="23051" y="23051"/>
                      </a:cubicBezTo>
                      <a:cubicBezTo>
                        <a:pt x="23051" y="23051"/>
                        <a:pt x="24203" y="23051"/>
                        <a:pt x="24203" y="23051"/>
                      </a:cubicBezTo>
                      <a:lnTo>
                        <a:pt x="39186" y="14983"/>
                      </a:lnTo>
                      <a:cubicBezTo>
                        <a:pt x="39186" y="14983"/>
                        <a:pt x="39186" y="14983"/>
                        <a:pt x="39186" y="14983"/>
                      </a:cubicBezTo>
                      <a:lnTo>
                        <a:pt x="28813" y="8068"/>
                      </a:lnTo>
                      <a:lnTo>
                        <a:pt x="28813" y="8068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11708456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051" name="Freeform: Shape 5050">
                  <a:extLst>
                    <a:ext uri="{FF2B5EF4-FFF2-40B4-BE49-F238E27FC236}">
                      <a16:creationId xmlns:a16="http://schemas.microsoft.com/office/drawing/2014/main" id="{02D328E1-5E9B-88D1-F32E-C429F93069A7}"/>
                    </a:ext>
                  </a:extLst>
                </p:cNvPr>
                <p:cNvSpPr/>
                <p:nvPr/>
              </p:nvSpPr>
              <p:spPr>
                <a:xfrm>
                  <a:off x="9412391" y="9139998"/>
                  <a:ext cx="70304" cy="41490"/>
                </a:xfrm>
                <a:custGeom>
                  <a:avLst/>
                  <a:gdLst>
                    <a:gd name="connsiteX0" fmla="*/ 53016 w 70304"/>
                    <a:gd name="connsiteY0" fmla="*/ 25356 h 41490"/>
                    <a:gd name="connsiteX1" fmla="*/ 53016 w 70304"/>
                    <a:gd name="connsiteY1" fmla="*/ 25356 h 41490"/>
                    <a:gd name="connsiteX2" fmla="*/ 53016 w 70304"/>
                    <a:gd name="connsiteY2" fmla="*/ 25356 h 41490"/>
                    <a:gd name="connsiteX3" fmla="*/ 53016 w 70304"/>
                    <a:gd name="connsiteY3" fmla="*/ 25356 h 41490"/>
                    <a:gd name="connsiteX4" fmla="*/ 53016 w 70304"/>
                    <a:gd name="connsiteY4" fmla="*/ 25356 h 41490"/>
                    <a:gd name="connsiteX5" fmla="*/ 53016 w 70304"/>
                    <a:gd name="connsiteY5" fmla="*/ 25356 h 41490"/>
                    <a:gd name="connsiteX6" fmla="*/ 53016 w 70304"/>
                    <a:gd name="connsiteY6" fmla="*/ 25356 h 41490"/>
                    <a:gd name="connsiteX7" fmla="*/ 51864 w 70304"/>
                    <a:gd name="connsiteY7" fmla="*/ 24203 h 41490"/>
                    <a:gd name="connsiteX8" fmla="*/ 51864 w 70304"/>
                    <a:gd name="connsiteY8" fmla="*/ 24203 h 41490"/>
                    <a:gd name="connsiteX9" fmla="*/ 51864 w 70304"/>
                    <a:gd name="connsiteY9" fmla="*/ 24203 h 41490"/>
                    <a:gd name="connsiteX10" fmla="*/ 51864 w 70304"/>
                    <a:gd name="connsiteY10" fmla="*/ 20745 h 41490"/>
                    <a:gd name="connsiteX11" fmla="*/ 50711 w 70304"/>
                    <a:gd name="connsiteY11" fmla="*/ 21898 h 41490"/>
                    <a:gd name="connsiteX12" fmla="*/ 50711 w 70304"/>
                    <a:gd name="connsiteY12" fmla="*/ 21898 h 41490"/>
                    <a:gd name="connsiteX13" fmla="*/ 50711 w 70304"/>
                    <a:gd name="connsiteY13" fmla="*/ 21898 h 41490"/>
                    <a:gd name="connsiteX14" fmla="*/ 50711 w 70304"/>
                    <a:gd name="connsiteY14" fmla="*/ 21898 h 41490"/>
                    <a:gd name="connsiteX15" fmla="*/ 50711 w 70304"/>
                    <a:gd name="connsiteY15" fmla="*/ 21898 h 41490"/>
                    <a:gd name="connsiteX16" fmla="*/ 50711 w 70304"/>
                    <a:gd name="connsiteY16" fmla="*/ 21898 h 41490"/>
                    <a:gd name="connsiteX17" fmla="*/ 50711 w 70304"/>
                    <a:gd name="connsiteY17" fmla="*/ 21898 h 41490"/>
                    <a:gd name="connsiteX18" fmla="*/ 50711 w 70304"/>
                    <a:gd name="connsiteY18" fmla="*/ 21898 h 41490"/>
                    <a:gd name="connsiteX19" fmla="*/ 50711 w 70304"/>
                    <a:gd name="connsiteY19" fmla="*/ 21898 h 41490"/>
                    <a:gd name="connsiteX20" fmla="*/ 50711 w 70304"/>
                    <a:gd name="connsiteY20" fmla="*/ 21898 h 41490"/>
                    <a:gd name="connsiteX21" fmla="*/ 50711 w 70304"/>
                    <a:gd name="connsiteY21" fmla="*/ 21898 h 41490"/>
                    <a:gd name="connsiteX22" fmla="*/ 50711 w 70304"/>
                    <a:gd name="connsiteY22" fmla="*/ 21898 h 41490"/>
                    <a:gd name="connsiteX23" fmla="*/ 50711 w 70304"/>
                    <a:gd name="connsiteY23" fmla="*/ 21898 h 41490"/>
                    <a:gd name="connsiteX24" fmla="*/ 50711 w 70304"/>
                    <a:gd name="connsiteY24" fmla="*/ 21898 h 41490"/>
                    <a:gd name="connsiteX25" fmla="*/ 50711 w 70304"/>
                    <a:gd name="connsiteY25" fmla="*/ 21898 h 41490"/>
                    <a:gd name="connsiteX26" fmla="*/ 50711 w 70304"/>
                    <a:gd name="connsiteY26" fmla="*/ 21898 h 41490"/>
                    <a:gd name="connsiteX27" fmla="*/ 50711 w 70304"/>
                    <a:gd name="connsiteY27" fmla="*/ 21898 h 41490"/>
                    <a:gd name="connsiteX28" fmla="*/ 49558 w 70304"/>
                    <a:gd name="connsiteY28" fmla="*/ 21898 h 41490"/>
                    <a:gd name="connsiteX29" fmla="*/ 31118 w 70304"/>
                    <a:gd name="connsiteY29" fmla="*/ 11525 h 41490"/>
                    <a:gd name="connsiteX30" fmla="*/ 31118 w 70304"/>
                    <a:gd name="connsiteY30" fmla="*/ 11525 h 41490"/>
                    <a:gd name="connsiteX31" fmla="*/ 31118 w 70304"/>
                    <a:gd name="connsiteY31" fmla="*/ 11525 h 41490"/>
                    <a:gd name="connsiteX32" fmla="*/ 31118 w 70304"/>
                    <a:gd name="connsiteY32" fmla="*/ 11525 h 41490"/>
                    <a:gd name="connsiteX33" fmla="*/ 31118 w 70304"/>
                    <a:gd name="connsiteY33" fmla="*/ 11525 h 41490"/>
                    <a:gd name="connsiteX34" fmla="*/ 31118 w 70304"/>
                    <a:gd name="connsiteY34" fmla="*/ 11525 h 41490"/>
                    <a:gd name="connsiteX35" fmla="*/ 31118 w 70304"/>
                    <a:gd name="connsiteY35" fmla="*/ 11525 h 41490"/>
                    <a:gd name="connsiteX36" fmla="*/ 31118 w 70304"/>
                    <a:gd name="connsiteY36" fmla="*/ 11525 h 41490"/>
                    <a:gd name="connsiteX37" fmla="*/ 31118 w 70304"/>
                    <a:gd name="connsiteY37" fmla="*/ 11525 h 41490"/>
                    <a:gd name="connsiteX38" fmla="*/ 31118 w 70304"/>
                    <a:gd name="connsiteY38" fmla="*/ 11525 h 41490"/>
                    <a:gd name="connsiteX39" fmla="*/ 31118 w 70304"/>
                    <a:gd name="connsiteY39" fmla="*/ 11525 h 41490"/>
                    <a:gd name="connsiteX40" fmla="*/ 31118 w 70304"/>
                    <a:gd name="connsiteY40" fmla="*/ 6915 h 41490"/>
                    <a:gd name="connsiteX41" fmla="*/ 28813 w 70304"/>
                    <a:gd name="connsiteY41" fmla="*/ 8068 h 41490"/>
                    <a:gd name="connsiteX42" fmla="*/ 28813 w 70304"/>
                    <a:gd name="connsiteY42" fmla="*/ 8068 h 41490"/>
                    <a:gd name="connsiteX43" fmla="*/ 28813 w 70304"/>
                    <a:gd name="connsiteY43" fmla="*/ 8068 h 41490"/>
                    <a:gd name="connsiteX44" fmla="*/ 28813 w 70304"/>
                    <a:gd name="connsiteY44" fmla="*/ 8068 h 41490"/>
                    <a:gd name="connsiteX45" fmla="*/ 28813 w 70304"/>
                    <a:gd name="connsiteY45" fmla="*/ 8068 h 41490"/>
                    <a:gd name="connsiteX46" fmla="*/ 28813 w 70304"/>
                    <a:gd name="connsiteY46" fmla="*/ 8068 h 41490"/>
                    <a:gd name="connsiteX47" fmla="*/ 28813 w 70304"/>
                    <a:gd name="connsiteY47" fmla="*/ 8068 h 41490"/>
                    <a:gd name="connsiteX48" fmla="*/ 28813 w 70304"/>
                    <a:gd name="connsiteY48" fmla="*/ 8068 h 41490"/>
                    <a:gd name="connsiteX49" fmla="*/ 28813 w 70304"/>
                    <a:gd name="connsiteY49" fmla="*/ 8068 h 41490"/>
                    <a:gd name="connsiteX50" fmla="*/ 28813 w 70304"/>
                    <a:gd name="connsiteY50" fmla="*/ 8068 h 41490"/>
                    <a:gd name="connsiteX51" fmla="*/ 28813 w 70304"/>
                    <a:gd name="connsiteY51" fmla="*/ 8068 h 41490"/>
                    <a:gd name="connsiteX52" fmla="*/ 28813 w 70304"/>
                    <a:gd name="connsiteY52" fmla="*/ 8068 h 41490"/>
                    <a:gd name="connsiteX53" fmla="*/ 28813 w 70304"/>
                    <a:gd name="connsiteY53" fmla="*/ 8068 h 41490"/>
                    <a:gd name="connsiteX54" fmla="*/ 28813 w 70304"/>
                    <a:gd name="connsiteY54" fmla="*/ 8068 h 41490"/>
                    <a:gd name="connsiteX55" fmla="*/ 28813 w 70304"/>
                    <a:gd name="connsiteY55" fmla="*/ 8068 h 41490"/>
                    <a:gd name="connsiteX56" fmla="*/ 28813 w 70304"/>
                    <a:gd name="connsiteY56" fmla="*/ 8068 h 41490"/>
                    <a:gd name="connsiteX57" fmla="*/ 28813 w 70304"/>
                    <a:gd name="connsiteY57" fmla="*/ 8068 h 41490"/>
                    <a:gd name="connsiteX58" fmla="*/ 27661 w 70304"/>
                    <a:gd name="connsiteY58" fmla="*/ 8068 h 41490"/>
                    <a:gd name="connsiteX59" fmla="*/ 12678 w 70304"/>
                    <a:gd name="connsiteY59" fmla="*/ 0 h 41490"/>
                    <a:gd name="connsiteX60" fmla="*/ 12678 w 70304"/>
                    <a:gd name="connsiteY60" fmla="*/ 3457 h 41490"/>
                    <a:gd name="connsiteX61" fmla="*/ 11525 w 70304"/>
                    <a:gd name="connsiteY61" fmla="*/ 4610 h 41490"/>
                    <a:gd name="connsiteX62" fmla="*/ 0 w 70304"/>
                    <a:gd name="connsiteY62" fmla="*/ 11525 h 41490"/>
                    <a:gd name="connsiteX63" fmla="*/ 0 w 70304"/>
                    <a:gd name="connsiteY63" fmla="*/ 12677 h 41490"/>
                    <a:gd name="connsiteX64" fmla="*/ 0 w 70304"/>
                    <a:gd name="connsiteY64" fmla="*/ 12677 h 41490"/>
                    <a:gd name="connsiteX65" fmla="*/ 1153 w 70304"/>
                    <a:gd name="connsiteY65" fmla="*/ 13830 h 41490"/>
                    <a:gd name="connsiteX66" fmla="*/ 11525 w 70304"/>
                    <a:gd name="connsiteY66" fmla="*/ 19593 h 41490"/>
                    <a:gd name="connsiteX67" fmla="*/ 12678 w 70304"/>
                    <a:gd name="connsiteY67" fmla="*/ 19593 h 41490"/>
                    <a:gd name="connsiteX68" fmla="*/ 12678 w 70304"/>
                    <a:gd name="connsiteY68" fmla="*/ 19593 h 41490"/>
                    <a:gd name="connsiteX69" fmla="*/ 13830 w 70304"/>
                    <a:gd name="connsiteY69" fmla="*/ 19593 h 41490"/>
                    <a:gd name="connsiteX70" fmla="*/ 13830 w 70304"/>
                    <a:gd name="connsiteY70" fmla="*/ 19593 h 41490"/>
                    <a:gd name="connsiteX71" fmla="*/ 14983 w 70304"/>
                    <a:gd name="connsiteY71" fmla="*/ 19593 h 41490"/>
                    <a:gd name="connsiteX72" fmla="*/ 14983 w 70304"/>
                    <a:gd name="connsiteY72" fmla="*/ 19593 h 41490"/>
                    <a:gd name="connsiteX73" fmla="*/ 16135 w 70304"/>
                    <a:gd name="connsiteY73" fmla="*/ 19593 h 41490"/>
                    <a:gd name="connsiteX74" fmla="*/ 31118 w 70304"/>
                    <a:gd name="connsiteY74" fmla="*/ 11525 h 41490"/>
                    <a:gd name="connsiteX75" fmla="*/ 32271 w 70304"/>
                    <a:gd name="connsiteY75" fmla="*/ 10373 h 41490"/>
                    <a:gd name="connsiteX76" fmla="*/ 32271 w 70304"/>
                    <a:gd name="connsiteY76" fmla="*/ 14983 h 41490"/>
                    <a:gd name="connsiteX77" fmla="*/ 31118 w 70304"/>
                    <a:gd name="connsiteY77" fmla="*/ 16136 h 41490"/>
                    <a:gd name="connsiteX78" fmla="*/ 18440 w 70304"/>
                    <a:gd name="connsiteY78" fmla="*/ 23051 h 41490"/>
                    <a:gd name="connsiteX79" fmla="*/ 18440 w 70304"/>
                    <a:gd name="connsiteY79" fmla="*/ 23051 h 41490"/>
                    <a:gd name="connsiteX80" fmla="*/ 18440 w 70304"/>
                    <a:gd name="connsiteY80" fmla="*/ 23051 h 41490"/>
                    <a:gd name="connsiteX81" fmla="*/ 19593 w 70304"/>
                    <a:gd name="connsiteY81" fmla="*/ 24203 h 41490"/>
                    <a:gd name="connsiteX82" fmla="*/ 49558 w 70304"/>
                    <a:gd name="connsiteY82" fmla="*/ 41491 h 41490"/>
                    <a:gd name="connsiteX83" fmla="*/ 50711 w 70304"/>
                    <a:gd name="connsiteY83" fmla="*/ 41491 h 41490"/>
                    <a:gd name="connsiteX84" fmla="*/ 50711 w 70304"/>
                    <a:gd name="connsiteY84" fmla="*/ 41491 h 41490"/>
                    <a:gd name="connsiteX85" fmla="*/ 51864 w 70304"/>
                    <a:gd name="connsiteY85" fmla="*/ 41491 h 41490"/>
                    <a:gd name="connsiteX86" fmla="*/ 51864 w 70304"/>
                    <a:gd name="connsiteY86" fmla="*/ 41491 h 41490"/>
                    <a:gd name="connsiteX87" fmla="*/ 53016 w 70304"/>
                    <a:gd name="connsiteY87" fmla="*/ 41491 h 41490"/>
                    <a:gd name="connsiteX88" fmla="*/ 53016 w 70304"/>
                    <a:gd name="connsiteY88" fmla="*/ 41491 h 41490"/>
                    <a:gd name="connsiteX89" fmla="*/ 54168 w 70304"/>
                    <a:gd name="connsiteY89" fmla="*/ 41491 h 41490"/>
                    <a:gd name="connsiteX90" fmla="*/ 69152 w 70304"/>
                    <a:gd name="connsiteY90" fmla="*/ 33424 h 41490"/>
                    <a:gd name="connsiteX91" fmla="*/ 70304 w 70304"/>
                    <a:gd name="connsiteY91" fmla="*/ 33424 h 41490"/>
                    <a:gd name="connsiteX92" fmla="*/ 53016 w 70304"/>
                    <a:gd name="connsiteY92" fmla="*/ 25356 h 41490"/>
                    <a:gd name="connsiteX93" fmla="*/ 53016 w 70304"/>
                    <a:gd name="connsiteY93" fmla="*/ 25356 h 41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</a:cxnLst>
                  <a:rect l="l" t="t" r="r" b="b"/>
                  <a:pathLst>
                    <a:path w="70304" h="41490">
                      <a:moveTo>
                        <a:pt x="53016" y="25356"/>
                      </a:moveTo>
                      <a:cubicBezTo>
                        <a:pt x="53016" y="24203"/>
                        <a:pt x="53016" y="24203"/>
                        <a:pt x="53016" y="25356"/>
                      </a:cubicBezTo>
                      <a:cubicBezTo>
                        <a:pt x="53016" y="24203"/>
                        <a:pt x="53016" y="24203"/>
                        <a:pt x="53016" y="25356"/>
                      </a:cubicBezTo>
                      <a:lnTo>
                        <a:pt x="53016" y="25356"/>
                      </a:lnTo>
                      <a:lnTo>
                        <a:pt x="53016" y="25356"/>
                      </a:lnTo>
                      <a:cubicBezTo>
                        <a:pt x="53016" y="24203"/>
                        <a:pt x="53016" y="24203"/>
                        <a:pt x="53016" y="25356"/>
                      </a:cubicBezTo>
                      <a:cubicBezTo>
                        <a:pt x="53016" y="24203"/>
                        <a:pt x="53016" y="24203"/>
                        <a:pt x="53016" y="25356"/>
                      </a:cubicBezTo>
                      <a:cubicBezTo>
                        <a:pt x="51864" y="24203"/>
                        <a:pt x="51864" y="24203"/>
                        <a:pt x="51864" y="24203"/>
                      </a:cubicBezTo>
                      <a:cubicBezTo>
                        <a:pt x="51864" y="24203"/>
                        <a:pt x="51864" y="24203"/>
                        <a:pt x="51864" y="24203"/>
                      </a:cubicBezTo>
                      <a:lnTo>
                        <a:pt x="51864" y="24203"/>
                      </a:lnTo>
                      <a:lnTo>
                        <a:pt x="51864" y="20745"/>
                      </a:lnTo>
                      <a:lnTo>
                        <a:pt x="50711" y="21898"/>
                      </a:lnTo>
                      <a:cubicBezTo>
                        <a:pt x="50711" y="21898"/>
                        <a:pt x="50711" y="21898"/>
                        <a:pt x="50711" y="21898"/>
                      </a:cubicBezTo>
                      <a:cubicBezTo>
                        <a:pt x="50711" y="21898"/>
                        <a:pt x="50711" y="21898"/>
                        <a:pt x="50711" y="21898"/>
                      </a:cubicBezTo>
                      <a:cubicBezTo>
                        <a:pt x="50711" y="21898"/>
                        <a:pt x="50711" y="21898"/>
                        <a:pt x="50711" y="21898"/>
                      </a:cubicBezTo>
                      <a:cubicBezTo>
                        <a:pt x="50711" y="21898"/>
                        <a:pt x="50711" y="21898"/>
                        <a:pt x="50711" y="21898"/>
                      </a:cubicBezTo>
                      <a:cubicBezTo>
                        <a:pt x="50711" y="21898"/>
                        <a:pt x="50711" y="21898"/>
                        <a:pt x="50711" y="21898"/>
                      </a:cubicBezTo>
                      <a:cubicBezTo>
                        <a:pt x="50711" y="21898"/>
                        <a:pt x="50711" y="21898"/>
                        <a:pt x="50711" y="21898"/>
                      </a:cubicBezTo>
                      <a:cubicBezTo>
                        <a:pt x="50711" y="21898"/>
                        <a:pt x="50711" y="21898"/>
                        <a:pt x="50711" y="21898"/>
                      </a:cubicBezTo>
                      <a:cubicBezTo>
                        <a:pt x="50711" y="21898"/>
                        <a:pt x="50711" y="21898"/>
                        <a:pt x="50711" y="21898"/>
                      </a:cubicBezTo>
                      <a:cubicBezTo>
                        <a:pt x="50711" y="21898"/>
                        <a:pt x="50711" y="21898"/>
                        <a:pt x="50711" y="21898"/>
                      </a:cubicBezTo>
                      <a:lnTo>
                        <a:pt x="50711" y="21898"/>
                      </a:lnTo>
                      <a:cubicBezTo>
                        <a:pt x="50711" y="21898"/>
                        <a:pt x="50711" y="21898"/>
                        <a:pt x="50711" y="21898"/>
                      </a:cubicBezTo>
                      <a:cubicBezTo>
                        <a:pt x="50711" y="21898"/>
                        <a:pt x="50711" y="21898"/>
                        <a:pt x="50711" y="21898"/>
                      </a:cubicBezTo>
                      <a:cubicBezTo>
                        <a:pt x="50711" y="21898"/>
                        <a:pt x="50711" y="21898"/>
                        <a:pt x="50711" y="21898"/>
                      </a:cubicBezTo>
                      <a:cubicBezTo>
                        <a:pt x="50711" y="21898"/>
                        <a:pt x="50711" y="21898"/>
                        <a:pt x="50711" y="21898"/>
                      </a:cubicBezTo>
                      <a:cubicBezTo>
                        <a:pt x="50711" y="21898"/>
                        <a:pt x="50711" y="21898"/>
                        <a:pt x="50711" y="21898"/>
                      </a:cubicBezTo>
                      <a:cubicBezTo>
                        <a:pt x="50711" y="21898"/>
                        <a:pt x="50711" y="21898"/>
                        <a:pt x="50711" y="21898"/>
                      </a:cubicBezTo>
                      <a:cubicBezTo>
                        <a:pt x="50711" y="21898"/>
                        <a:pt x="49558" y="21898"/>
                        <a:pt x="49558" y="21898"/>
                      </a:cubicBezTo>
                      <a:lnTo>
                        <a:pt x="31118" y="11525"/>
                      </a:lnTo>
                      <a:cubicBezTo>
                        <a:pt x="31118" y="11525"/>
                        <a:pt x="31118" y="11525"/>
                        <a:pt x="31118" y="11525"/>
                      </a:cubicBezTo>
                      <a:cubicBezTo>
                        <a:pt x="31118" y="11525"/>
                        <a:pt x="31118" y="11525"/>
                        <a:pt x="31118" y="11525"/>
                      </a:cubicBezTo>
                      <a:cubicBezTo>
                        <a:pt x="31118" y="11525"/>
                        <a:pt x="31118" y="11525"/>
                        <a:pt x="31118" y="11525"/>
                      </a:cubicBezTo>
                      <a:cubicBezTo>
                        <a:pt x="31118" y="11525"/>
                        <a:pt x="31118" y="11525"/>
                        <a:pt x="31118" y="11525"/>
                      </a:cubicBezTo>
                      <a:lnTo>
                        <a:pt x="31118" y="11525"/>
                      </a:lnTo>
                      <a:cubicBezTo>
                        <a:pt x="31118" y="11525"/>
                        <a:pt x="31118" y="11525"/>
                        <a:pt x="31118" y="11525"/>
                      </a:cubicBezTo>
                      <a:cubicBezTo>
                        <a:pt x="31118" y="11525"/>
                        <a:pt x="31118" y="11525"/>
                        <a:pt x="31118" y="11525"/>
                      </a:cubicBezTo>
                      <a:cubicBezTo>
                        <a:pt x="31118" y="11525"/>
                        <a:pt x="31118" y="11525"/>
                        <a:pt x="31118" y="11525"/>
                      </a:cubicBezTo>
                      <a:cubicBezTo>
                        <a:pt x="31118" y="11525"/>
                        <a:pt x="31118" y="11525"/>
                        <a:pt x="31118" y="11525"/>
                      </a:cubicBezTo>
                      <a:cubicBezTo>
                        <a:pt x="31118" y="11525"/>
                        <a:pt x="31118" y="11525"/>
                        <a:pt x="31118" y="11525"/>
                      </a:cubicBezTo>
                      <a:lnTo>
                        <a:pt x="31118" y="6915"/>
                      </a:lnTo>
                      <a:lnTo>
                        <a:pt x="28813" y="8068"/>
                      </a:lnTo>
                      <a:cubicBezTo>
                        <a:pt x="28813" y="8068"/>
                        <a:pt x="28813" y="8068"/>
                        <a:pt x="28813" y="8068"/>
                      </a:cubicBezTo>
                      <a:cubicBezTo>
                        <a:pt x="28813" y="8068"/>
                        <a:pt x="28813" y="8068"/>
                        <a:pt x="28813" y="8068"/>
                      </a:cubicBezTo>
                      <a:cubicBezTo>
                        <a:pt x="28813" y="8068"/>
                        <a:pt x="28813" y="8068"/>
                        <a:pt x="28813" y="8068"/>
                      </a:cubicBezTo>
                      <a:lnTo>
                        <a:pt x="28813" y="8068"/>
                      </a:lnTo>
                      <a:cubicBezTo>
                        <a:pt x="28813" y="8068"/>
                        <a:pt x="28813" y="8068"/>
                        <a:pt x="28813" y="8068"/>
                      </a:cubicBezTo>
                      <a:cubicBezTo>
                        <a:pt x="28813" y="8068"/>
                        <a:pt x="28813" y="8068"/>
                        <a:pt x="28813" y="8068"/>
                      </a:cubicBezTo>
                      <a:cubicBezTo>
                        <a:pt x="28813" y="8068"/>
                        <a:pt x="28813" y="8068"/>
                        <a:pt x="28813" y="8068"/>
                      </a:cubicBezTo>
                      <a:cubicBezTo>
                        <a:pt x="28813" y="8068"/>
                        <a:pt x="28813" y="8068"/>
                        <a:pt x="28813" y="8068"/>
                      </a:cubicBezTo>
                      <a:lnTo>
                        <a:pt x="28813" y="8068"/>
                      </a:lnTo>
                      <a:lnTo>
                        <a:pt x="28813" y="8068"/>
                      </a:lnTo>
                      <a:cubicBezTo>
                        <a:pt x="28813" y="8068"/>
                        <a:pt x="28813" y="8068"/>
                        <a:pt x="28813" y="8068"/>
                      </a:cubicBezTo>
                      <a:cubicBezTo>
                        <a:pt x="28813" y="8068"/>
                        <a:pt x="28813" y="8068"/>
                        <a:pt x="28813" y="8068"/>
                      </a:cubicBezTo>
                      <a:cubicBezTo>
                        <a:pt x="28813" y="8068"/>
                        <a:pt x="28813" y="8068"/>
                        <a:pt x="28813" y="8068"/>
                      </a:cubicBezTo>
                      <a:cubicBezTo>
                        <a:pt x="28813" y="8068"/>
                        <a:pt x="28813" y="8068"/>
                        <a:pt x="28813" y="8068"/>
                      </a:cubicBezTo>
                      <a:cubicBezTo>
                        <a:pt x="28813" y="8068"/>
                        <a:pt x="28813" y="8068"/>
                        <a:pt x="28813" y="8068"/>
                      </a:cubicBezTo>
                      <a:cubicBezTo>
                        <a:pt x="28813" y="8068"/>
                        <a:pt x="28813" y="8068"/>
                        <a:pt x="28813" y="8068"/>
                      </a:cubicBezTo>
                      <a:cubicBezTo>
                        <a:pt x="28813" y="8068"/>
                        <a:pt x="27661" y="8068"/>
                        <a:pt x="27661" y="8068"/>
                      </a:cubicBezTo>
                      <a:lnTo>
                        <a:pt x="12678" y="0"/>
                      </a:lnTo>
                      <a:lnTo>
                        <a:pt x="12678" y="3457"/>
                      </a:lnTo>
                      <a:cubicBezTo>
                        <a:pt x="12678" y="3457"/>
                        <a:pt x="12678" y="4610"/>
                        <a:pt x="11525" y="4610"/>
                      </a:cubicBezTo>
                      <a:lnTo>
                        <a:pt x="0" y="11525"/>
                      </a:lnTo>
                      <a:cubicBezTo>
                        <a:pt x="0" y="11525"/>
                        <a:pt x="0" y="11525"/>
                        <a:pt x="0" y="12677"/>
                      </a:cubicBezTo>
                      <a:cubicBezTo>
                        <a:pt x="0" y="12677"/>
                        <a:pt x="0" y="12677"/>
                        <a:pt x="0" y="12677"/>
                      </a:cubicBezTo>
                      <a:cubicBezTo>
                        <a:pt x="0" y="12677"/>
                        <a:pt x="0" y="12677"/>
                        <a:pt x="1153" y="13830"/>
                      </a:cubicBezTo>
                      <a:lnTo>
                        <a:pt x="11525" y="19593"/>
                      </a:lnTo>
                      <a:cubicBezTo>
                        <a:pt x="11525" y="19593"/>
                        <a:pt x="12678" y="19593"/>
                        <a:pt x="12678" y="19593"/>
                      </a:cubicBezTo>
                      <a:cubicBezTo>
                        <a:pt x="12678" y="19593"/>
                        <a:pt x="12678" y="19593"/>
                        <a:pt x="12678" y="19593"/>
                      </a:cubicBezTo>
                      <a:cubicBezTo>
                        <a:pt x="12678" y="19593"/>
                        <a:pt x="13830" y="19593"/>
                        <a:pt x="13830" y="19593"/>
                      </a:cubicBezTo>
                      <a:lnTo>
                        <a:pt x="13830" y="19593"/>
                      </a:lnTo>
                      <a:cubicBezTo>
                        <a:pt x="13830" y="19593"/>
                        <a:pt x="14983" y="19593"/>
                        <a:pt x="14983" y="19593"/>
                      </a:cubicBezTo>
                      <a:lnTo>
                        <a:pt x="14983" y="19593"/>
                      </a:lnTo>
                      <a:cubicBezTo>
                        <a:pt x="14983" y="19593"/>
                        <a:pt x="16135" y="19593"/>
                        <a:pt x="16135" y="19593"/>
                      </a:cubicBezTo>
                      <a:lnTo>
                        <a:pt x="31118" y="11525"/>
                      </a:lnTo>
                      <a:cubicBezTo>
                        <a:pt x="32271" y="11525"/>
                        <a:pt x="32271" y="10373"/>
                        <a:pt x="32271" y="10373"/>
                      </a:cubicBezTo>
                      <a:lnTo>
                        <a:pt x="32271" y="14983"/>
                      </a:lnTo>
                      <a:cubicBezTo>
                        <a:pt x="32271" y="14983"/>
                        <a:pt x="32271" y="16136"/>
                        <a:pt x="31118" y="16136"/>
                      </a:cubicBezTo>
                      <a:lnTo>
                        <a:pt x="18440" y="23051"/>
                      </a:lnTo>
                      <a:cubicBezTo>
                        <a:pt x="18440" y="23051"/>
                        <a:pt x="18440" y="23051"/>
                        <a:pt x="18440" y="23051"/>
                      </a:cubicBezTo>
                      <a:cubicBezTo>
                        <a:pt x="18440" y="23051"/>
                        <a:pt x="18440" y="23051"/>
                        <a:pt x="18440" y="23051"/>
                      </a:cubicBezTo>
                      <a:cubicBezTo>
                        <a:pt x="18440" y="23051"/>
                        <a:pt x="18440" y="23051"/>
                        <a:pt x="19593" y="24203"/>
                      </a:cubicBezTo>
                      <a:lnTo>
                        <a:pt x="49558" y="41491"/>
                      </a:lnTo>
                      <a:cubicBezTo>
                        <a:pt x="49558" y="41491"/>
                        <a:pt x="50711" y="41491"/>
                        <a:pt x="50711" y="41491"/>
                      </a:cubicBezTo>
                      <a:cubicBezTo>
                        <a:pt x="50711" y="41491"/>
                        <a:pt x="50711" y="41491"/>
                        <a:pt x="50711" y="41491"/>
                      </a:cubicBezTo>
                      <a:cubicBezTo>
                        <a:pt x="50711" y="41491"/>
                        <a:pt x="51864" y="41491"/>
                        <a:pt x="51864" y="41491"/>
                      </a:cubicBezTo>
                      <a:lnTo>
                        <a:pt x="51864" y="41491"/>
                      </a:lnTo>
                      <a:cubicBezTo>
                        <a:pt x="51864" y="41491"/>
                        <a:pt x="53016" y="41491"/>
                        <a:pt x="53016" y="41491"/>
                      </a:cubicBezTo>
                      <a:cubicBezTo>
                        <a:pt x="53016" y="41491"/>
                        <a:pt x="53016" y="41491"/>
                        <a:pt x="53016" y="41491"/>
                      </a:cubicBezTo>
                      <a:cubicBezTo>
                        <a:pt x="53016" y="41491"/>
                        <a:pt x="54168" y="41491"/>
                        <a:pt x="54168" y="41491"/>
                      </a:cubicBezTo>
                      <a:lnTo>
                        <a:pt x="69152" y="33424"/>
                      </a:lnTo>
                      <a:cubicBezTo>
                        <a:pt x="69152" y="33424"/>
                        <a:pt x="69152" y="33424"/>
                        <a:pt x="70304" y="33424"/>
                      </a:cubicBezTo>
                      <a:lnTo>
                        <a:pt x="53016" y="25356"/>
                      </a:lnTo>
                      <a:lnTo>
                        <a:pt x="53016" y="25356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11708460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052" name="Freeform: Shape 5051">
                  <a:extLst>
                    <a:ext uri="{FF2B5EF4-FFF2-40B4-BE49-F238E27FC236}">
                      <a16:creationId xmlns:a16="http://schemas.microsoft.com/office/drawing/2014/main" id="{4FDCF031-EE2C-92E9-F90F-3857900AB690}"/>
                    </a:ext>
                  </a:extLst>
                </p:cNvPr>
                <p:cNvSpPr/>
                <p:nvPr/>
              </p:nvSpPr>
              <p:spPr>
                <a:xfrm>
                  <a:off x="9387036" y="9126168"/>
                  <a:ext cx="32270" cy="19593"/>
                </a:xfrm>
                <a:custGeom>
                  <a:avLst/>
                  <a:gdLst>
                    <a:gd name="connsiteX0" fmla="*/ 19593 w 32270"/>
                    <a:gd name="connsiteY0" fmla="*/ 5763 h 19593"/>
                    <a:gd name="connsiteX1" fmla="*/ 19593 w 32270"/>
                    <a:gd name="connsiteY1" fmla="*/ 5763 h 19593"/>
                    <a:gd name="connsiteX2" fmla="*/ 19593 w 32270"/>
                    <a:gd name="connsiteY2" fmla="*/ 5763 h 19593"/>
                    <a:gd name="connsiteX3" fmla="*/ 19593 w 32270"/>
                    <a:gd name="connsiteY3" fmla="*/ 5763 h 19593"/>
                    <a:gd name="connsiteX4" fmla="*/ 19593 w 32270"/>
                    <a:gd name="connsiteY4" fmla="*/ 5763 h 19593"/>
                    <a:gd name="connsiteX5" fmla="*/ 19593 w 32270"/>
                    <a:gd name="connsiteY5" fmla="*/ 5763 h 19593"/>
                    <a:gd name="connsiteX6" fmla="*/ 19593 w 32270"/>
                    <a:gd name="connsiteY6" fmla="*/ 5763 h 19593"/>
                    <a:gd name="connsiteX7" fmla="*/ 18440 w 32270"/>
                    <a:gd name="connsiteY7" fmla="*/ 4610 h 19593"/>
                    <a:gd name="connsiteX8" fmla="*/ 18440 w 32270"/>
                    <a:gd name="connsiteY8" fmla="*/ 4610 h 19593"/>
                    <a:gd name="connsiteX9" fmla="*/ 18440 w 32270"/>
                    <a:gd name="connsiteY9" fmla="*/ 4610 h 19593"/>
                    <a:gd name="connsiteX10" fmla="*/ 18440 w 32270"/>
                    <a:gd name="connsiteY10" fmla="*/ 0 h 19593"/>
                    <a:gd name="connsiteX11" fmla="*/ 16135 w 32270"/>
                    <a:gd name="connsiteY11" fmla="*/ 1153 h 19593"/>
                    <a:gd name="connsiteX12" fmla="*/ 16135 w 32270"/>
                    <a:gd name="connsiteY12" fmla="*/ 1153 h 19593"/>
                    <a:gd name="connsiteX13" fmla="*/ 16135 w 32270"/>
                    <a:gd name="connsiteY13" fmla="*/ 1153 h 19593"/>
                    <a:gd name="connsiteX14" fmla="*/ 16135 w 32270"/>
                    <a:gd name="connsiteY14" fmla="*/ 1153 h 19593"/>
                    <a:gd name="connsiteX15" fmla="*/ 16135 w 32270"/>
                    <a:gd name="connsiteY15" fmla="*/ 1153 h 19593"/>
                    <a:gd name="connsiteX16" fmla="*/ 16135 w 32270"/>
                    <a:gd name="connsiteY16" fmla="*/ 1153 h 19593"/>
                    <a:gd name="connsiteX17" fmla="*/ 16135 w 32270"/>
                    <a:gd name="connsiteY17" fmla="*/ 1153 h 19593"/>
                    <a:gd name="connsiteX18" fmla="*/ 16135 w 32270"/>
                    <a:gd name="connsiteY18" fmla="*/ 1153 h 19593"/>
                    <a:gd name="connsiteX19" fmla="*/ 16135 w 32270"/>
                    <a:gd name="connsiteY19" fmla="*/ 1153 h 19593"/>
                    <a:gd name="connsiteX20" fmla="*/ 16135 w 32270"/>
                    <a:gd name="connsiteY20" fmla="*/ 1153 h 19593"/>
                    <a:gd name="connsiteX21" fmla="*/ 16135 w 32270"/>
                    <a:gd name="connsiteY21" fmla="*/ 1153 h 19593"/>
                    <a:gd name="connsiteX22" fmla="*/ 16135 w 32270"/>
                    <a:gd name="connsiteY22" fmla="*/ 1153 h 19593"/>
                    <a:gd name="connsiteX23" fmla="*/ 16135 w 32270"/>
                    <a:gd name="connsiteY23" fmla="*/ 1153 h 19593"/>
                    <a:gd name="connsiteX24" fmla="*/ 16135 w 32270"/>
                    <a:gd name="connsiteY24" fmla="*/ 1153 h 19593"/>
                    <a:gd name="connsiteX25" fmla="*/ 16135 w 32270"/>
                    <a:gd name="connsiteY25" fmla="*/ 1153 h 19593"/>
                    <a:gd name="connsiteX26" fmla="*/ 16135 w 32270"/>
                    <a:gd name="connsiteY26" fmla="*/ 1153 h 19593"/>
                    <a:gd name="connsiteX27" fmla="*/ 16135 w 32270"/>
                    <a:gd name="connsiteY27" fmla="*/ 1153 h 19593"/>
                    <a:gd name="connsiteX28" fmla="*/ 14983 w 32270"/>
                    <a:gd name="connsiteY28" fmla="*/ 1153 h 19593"/>
                    <a:gd name="connsiteX29" fmla="*/ 13830 w 32270"/>
                    <a:gd name="connsiteY29" fmla="*/ 1153 h 19593"/>
                    <a:gd name="connsiteX30" fmla="*/ 13830 w 32270"/>
                    <a:gd name="connsiteY30" fmla="*/ 4610 h 19593"/>
                    <a:gd name="connsiteX31" fmla="*/ 12678 w 32270"/>
                    <a:gd name="connsiteY31" fmla="*/ 5763 h 19593"/>
                    <a:gd name="connsiteX32" fmla="*/ 0 w 32270"/>
                    <a:gd name="connsiteY32" fmla="*/ 12678 h 19593"/>
                    <a:gd name="connsiteX33" fmla="*/ 1153 w 32270"/>
                    <a:gd name="connsiteY33" fmla="*/ 13830 h 19593"/>
                    <a:gd name="connsiteX34" fmla="*/ 11525 w 32270"/>
                    <a:gd name="connsiteY34" fmla="*/ 19593 h 19593"/>
                    <a:gd name="connsiteX35" fmla="*/ 12678 w 32270"/>
                    <a:gd name="connsiteY35" fmla="*/ 19593 h 19593"/>
                    <a:gd name="connsiteX36" fmla="*/ 12678 w 32270"/>
                    <a:gd name="connsiteY36" fmla="*/ 19593 h 19593"/>
                    <a:gd name="connsiteX37" fmla="*/ 13830 w 32270"/>
                    <a:gd name="connsiteY37" fmla="*/ 19593 h 19593"/>
                    <a:gd name="connsiteX38" fmla="*/ 13830 w 32270"/>
                    <a:gd name="connsiteY38" fmla="*/ 19593 h 19593"/>
                    <a:gd name="connsiteX39" fmla="*/ 14983 w 32270"/>
                    <a:gd name="connsiteY39" fmla="*/ 19593 h 19593"/>
                    <a:gd name="connsiteX40" fmla="*/ 14983 w 32270"/>
                    <a:gd name="connsiteY40" fmla="*/ 19593 h 19593"/>
                    <a:gd name="connsiteX41" fmla="*/ 16135 w 32270"/>
                    <a:gd name="connsiteY41" fmla="*/ 19593 h 19593"/>
                    <a:gd name="connsiteX42" fmla="*/ 31118 w 32270"/>
                    <a:gd name="connsiteY42" fmla="*/ 11525 h 19593"/>
                    <a:gd name="connsiteX43" fmla="*/ 32271 w 32270"/>
                    <a:gd name="connsiteY43" fmla="*/ 11525 h 19593"/>
                    <a:gd name="connsiteX44" fmla="*/ 19593 w 32270"/>
                    <a:gd name="connsiteY44" fmla="*/ 5763 h 19593"/>
                    <a:gd name="connsiteX45" fmla="*/ 19593 w 32270"/>
                    <a:gd name="connsiteY45" fmla="*/ 5763 h 195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</a:cxnLst>
                  <a:rect l="l" t="t" r="r" b="b"/>
                  <a:pathLst>
                    <a:path w="32270" h="19593">
                      <a:moveTo>
                        <a:pt x="19593" y="5763"/>
                      </a:moveTo>
                      <a:cubicBezTo>
                        <a:pt x="19593" y="5763"/>
                        <a:pt x="19593" y="5763"/>
                        <a:pt x="19593" y="5763"/>
                      </a:cubicBezTo>
                      <a:cubicBezTo>
                        <a:pt x="19593" y="5763"/>
                        <a:pt x="19593" y="5763"/>
                        <a:pt x="19593" y="5763"/>
                      </a:cubicBezTo>
                      <a:cubicBezTo>
                        <a:pt x="19593" y="5763"/>
                        <a:pt x="19593" y="5763"/>
                        <a:pt x="19593" y="5763"/>
                      </a:cubicBezTo>
                      <a:cubicBezTo>
                        <a:pt x="19593" y="5763"/>
                        <a:pt x="19593" y="5763"/>
                        <a:pt x="19593" y="5763"/>
                      </a:cubicBezTo>
                      <a:cubicBezTo>
                        <a:pt x="19593" y="5763"/>
                        <a:pt x="19593" y="5763"/>
                        <a:pt x="19593" y="5763"/>
                      </a:cubicBezTo>
                      <a:cubicBezTo>
                        <a:pt x="19593" y="4610"/>
                        <a:pt x="19593" y="4610"/>
                        <a:pt x="19593" y="5763"/>
                      </a:cubicBezTo>
                      <a:cubicBezTo>
                        <a:pt x="18440" y="4610"/>
                        <a:pt x="18440" y="4610"/>
                        <a:pt x="18440" y="4610"/>
                      </a:cubicBezTo>
                      <a:cubicBezTo>
                        <a:pt x="18440" y="4610"/>
                        <a:pt x="18440" y="4610"/>
                        <a:pt x="18440" y="4610"/>
                      </a:cubicBezTo>
                      <a:lnTo>
                        <a:pt x="18440" y="4610"/>
                      </a:lnTo>
                      <a:lnTo>
                        <a:pt x="18440" y="0"/>
                      </a:lnTo>
                      <a:lnTo>
                        <a:pt x="16135" y="1153"/>
                      </a:lnTo>
                      <a:cubicBezTo>
                        <a:pt x="16135" y="1153"/>
                        <a:pt x="16135" y="1153"/>
                        <a:pt x="16135" y="1153"/>
                      </a:cubicBezTo>
                      <a:cubicBezTo>
                        <a:pt x="16135" y="1153"/>
                        <a:pt x="16135" y="1153"/>
                        <a:pt x="16135" y="1153"/>
                      </a:cubicBezTo>
                      <a:cubicBezTo>
                        <a:pt x="16135" y="1153"/>
                        <a:pt x="16135" y="1153"/>
                        <a:pt x="16135" y="1153"/>
                      </a:cubicBezTo>
                      <a:cubicBezTo>
                        <a:pt x="16135" y="1153"/>
                        <a:pt x="16135" y="1153"/>
                        <a:pt x="16135" y="1153"/>
                      </a:cubicBezTo>
                      <a:cubicBezTo>
                        <a:pt x="16135" y="1153"/>
                        <a:pt x="16135" y="1153"/>
                        <a:pt x="16135" y="1153"/>
                      </a:cubicBezTo>
                      <a:cubicBezTo>
                        <a:pt x="16135" y="1153"/>
                        <a:pt x="16135" y="1153"/>
                        <a:pt x="16135" y="1153"/>
                      </a:cubicBezTo>
                      <a:cubicBezTo>
                        <a:pt x="16135" y="1153"/>
                        <a:pt x="16135" y="1153"/>
                        <a:pt x="16135" y="1153"/>
                      </a:cubicBezTo>
                      <a:cubicBezTo>
                        <a:pt x="16135" y="1153"/>
                        <a:pt x="16135" y="1153"/>
                        <a:pt x="16135" y="1153"/>
                      </a:cubicBezTo>
                      <a:cubicBezTo>
                        <a:pt x="16135" y="1153"/>
                        <a:pt x="16135" y="1153"/>
                        <a:pt x="16135" y="1153"/>
                      </a:cubicBezTo>
                      <a:lnTo>
                        <a:pt x="16135" y="1153"/>
                      </a:lnTo>
                      <a:cubicBezTo>
                        <a:pt x="16135" y="1153"/>
                        <a:pt x="16135" y="1153"/>
                        <a:pt x="16135" y="1153"/>
                      </a:cubicBezTo>
                      <a:cubicBezTo>
                        <a:pt x="16135" y="1153"/>
                        <a:pt x="16135" y="1153"/>
                        <a:pt x="16135" y="1153"/>
                      </a:cubicBezTo>
                      <a:cubicBezTo>
                        <a:pt x="16135" y="1153"/>
                        <a:pt x="16135" y="1153"/>
                        <a:pt x="16135" y="1153"/>
                      </a:cubicBezTo>
                      <a:cubicBezTo>
                        <a:pt x="16135" y="1153"/>
                        <a:pt x="16135" y="1153"/>
                        <a:pt x="16135" y="1153"/>
                      </a:cubicBezTo>
                      <a:cubicBezTo>
                        <a:pt x="16135" y="1153"/>
                        <a:pt x="16135" y="1153"/>
                        <a:pt x="16135" y="1153"/>
                      </a:cubicBezTo>
                      <a:cubicBezTo>
                        <a:pt x="16135" y="1153"/>
                        <a:pt x="16135" y="1153"/>
                        <a:pt x="16135" y="1153"/>
                      </a:cubicBezTo>
                      <a:cubicBezTo>
                        <a:pt x="16135" y="1153"/>
                        <a:pt x="14983" y="1153"/>
                        <a:pt x="14983" y="1153"/>
                      </a:cubicBezTo>
                      <a:lnTo>
                        <a:pt x="13830" y="1153"/>
                      </a:lnTo>
                      <a:lnTo>
                        <a:pt x="13830" y="4610"/>
                      </a:lnTo>
                      <a:cubicBezTo>
                        <a:pt x="13830" y="4610"/>
                        <a:pt x="13830" y="5763"/>
                        <a:pt x="12678" y="5763"/>
                      </a:cubicBezTo>
                      <a:lnTo>
                        <a:pt x="0" y="12678"/>
                      </a:lnTo>
                      <a:cubicBezTo>
                        <a:pt x="0" y="12678"/>
                        <a:pt x="0" y="12678"/>
                        <a:pt x="1153" y="13830"/>
                      </a:cubicBezTo>
                      <a:lnTo>
                        <a:pt x="11525" y="19593"/>
                      </a:lnTo>
                      <a:cubicBezTo>
                        <a:pt x="11525" y="19593"/>
                        <a:pt x="12678" y="19593"/>
                        <a:pt x="12678" y="19593"/>
                      </a:cubicBezTo>
                      <a:cubicBezTo>
                        <a:pt x="12678" y="19593"/>
                        <a:pt x="12678" y="19593"/>
                        <a:pt x="12678" y="19593"/>
                      </a:cubicBezTo>
                      <a:cubicBezTo>
                        <a:pt x="12678" y="19593"/>
                        <a:pt x="13830" y="19593"/>
                        <a:pt x="13830" y="19593"/>
                      </a:cubicBezTo>
                      <a:lnTo>
                        <a:pt x="13830" y="19593"/>
                      </a:lnTo>
                      <a:cubicBezTo>
                        <a:pt x="13830" y="19593"/>
                        <a:pt x="14983" y="19593"/>
                        <a:pt x="14983" y="19593"/>
                      </a:cubicBezTo>
                      <a:lnTo>
                        <a:pt x="14983" y="19593"/>
                      </a:lnTo>
                      <a:cubicBezTo>
                        <a:pt x="14983" y="19593"/>
                        <a:pt x="16135" y="19593"/>
                        <a:pt x="16135" y="19593"/>
                      </a:cubicBezTo>
                      <a:lnTo>
                        <a:pt x="31118" y="11525"/>
                      </a:lnTo>
                      <a:cubicBezTo>
                        <a:pt x="31118" y="11525"/>
                        <a:pt x="31118" y="11525"/>
                        <a:pt x="32271" y="11525"/>
                      </a:cubicBezTo>
                      <a:lnTo>
                        <a:pt x="19593" y="5763"/>
                      </a:lnTo>
                      <a:lnTo>
                        <a:pt x="19593" y="5763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11708459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053" name="Freeform: Shape 5052">
                  <a:extLst>
                    <a:ext uri="{FF2B5EF4-FFF2-40B4-BE49-F238E27FC236}">
                      <a16:creationId xmlns:a16="http://schemas.microsoft.com/office/drawing/2014/main" id="{BD92E49C-FDD6-CA35-C048-BE768E3C48B4}"/>
                    </a:ext>
                  </a:extLst>
                </p:cNvPr>
                <p:cNvSpPr/>
                <p:nvPr/>
              </p:nvSpPr>
              <p:spPr>
                <a:xfrm>
                  <a:off x="9359375" y="9111185"/>
                  <a:ext cx="40338" cy="23050"/>
                </a:xfrm>
                <a:custGeom>
                  <a:avLst/>
                  <a:gdLst>
                    <a:gd name="connsiteX0" fmla="*/ 18440 w 40338"/>
                    <a:gd name="connsiteY0" fmla="*/ 4610 h 23050"/>
                    <a:gd name="connsiteX1" fmla="*/ 18440 w 40338"/>
                    <a:gd name="connsiteY1" fmla="*/ 4610 h 23050"/>
                    <a:gd name="connsiteX2" fmla="*/ 18440 w 40338"/>
                    <a:gd name="connsiteY2" fmla="*/ 4610 h 23050"/>
                    <a:gd name="connsiteX3" fmla="*/ 18440 w 40338"/>
                    <a:gd name="connsiteY3" fmla="*/ 4610 h 23050"/>
                    <a:gd name="connsiteX4" fmla="*/ 18440 w 40338"/>
                    <a:gd name="connsiteY4" fmla="*/ 4610 h 23050"/>
                    <a:gd name="connsiteX5" fmla="*/ 18440 w 40338"/>
                    <a:gd name="connsiteY5" fmla="*/ 4610 h 23050"/>
                    <a:gd name="connsiteX6" fmla="*/ 18440 w 40338"/>
                    <a:gd name="connsiteY6" fmla="*/ 4610 h 23050"/>
                    <a:gd name="connsiteX7" fmla="*/ 17288 w 40338"/>
                    <a:gd name="connsiteY7" fmla="*/ 3457 h 23050"/>
                    <a:gd name="connsiteX8" fmla="*/ 17288 w 40338"/>
                    <a:gd name="connsiteY8" fmla="*/ 3457 h 23050"/>
                    <a:gd name="connsiteX9" fmla="*/ 17288 w 40338"/>
                    <a:gd name="connsiteY9" fmla="*/ 3457 h 23050"/>
                    <a:gd name="connsiteX10" fmla="*/ 17288 w 40338"/>
                    <a:gd name="connsiteY10" fmla="*/ 0 h 23050"/>
                    <a:gd name="connsiteX11" fmla="*/ 16135 w 40338"/>
                    <a:gd name="connsiteY11" fmla="*/ 1152 h 23050"/>
                    <a:gd name="connsiteX12" fmla="*/ 16135 w 40338"/>
                    <a:gd name="connsiteY12" fmla="*/ 1152 h 23050"/>
                    <a:gd name="connsiteX13" fmla="*/ 16135 w 40338"/>
                    <a:gd name="connsiteY13" fmla="*/ 1152 h 23050"/>
                    <a:gd name="connsiteX14" fmla="*/ 16135 w 40338"/>
                    <a:gd name="connsiteY14" fmla="*/ 1152 h 23050"/>
                    <a:gd name="connsiteX15" fmla="*/ 16135 w 40338"/>
                    <a:gd name="connsiteY15" fmla="*/ 1152 h 23050"/>
                    <a:gd name="connsiteX16" fmla="*/ 16135 w 40338"/>
                    <a:gd name="connsiteY16" fmla="*/ 1152 h 23050"/>
                    <a:gd name="connsiteX17" fmla="*/ 16135 w 40338"/>
                    <a:gd name="connsiteY17" fmla="*/ 1152 h 23050"/>
                    <a:gd name="connsiteX18" fmla="*/ 16135 w 40338"/>
                    <a:gd name="connsiteY18" fmla="*/ 1152 h 23050"/>
                    <a:gd name="connsiteX19" fmla="*/ 16135 w 40338"/>
                    <a:gd name="connsiteY19" fmla="*/ 1152 h 23050"/>
                    <a:gd name="connsiteX20" fmla="*/ 16135 w 40338"/>
                    <a:gd name="connsiteY20" fmla="*/ 1152 h 23050"/>
                    <a:gd name="connsiteX21" fmla="*/ 16135 w 40338"/>
                    <a:gd name="connsiteY21" fmla="*/ 1152 h 23050"/>
                    <a:gd name="connsiteX22" fmla="*/ 16135 w 40338"/>
                    <a:gd name="connsiteY22" fmla="*/ 1152 h 23050"/>
                    <a:gd name="connsiteX23" fmla="*/ 16135 w 40338"/>
                    <a:gd name="connsiteY23" fmla="*/ 1152 h 23050"/>
                    <a:gd name="connsiteX24" fmla="*/ 16135 w 40338"/>
                    <a:gd name="connsiteY24" fmla="*/ 1152 h 23050"/>
                    <a:gd name="connsiteX25" fmla="*/ 16135 w 40338"/>
                    <a:gd name="connsiteY25" fmla="*/ 1152 h 23050"/>
                    <a:gd name="connsiteX26" fmla="*/ 16135 w 40338"/>
                    <a:gd name="connsiteY26" fmla="*/ 1152 h 23050"/>
                    <a:gd name="connsiteX27" fmla="*/ 16135 w 40338"/>
                    <a:gd name="connsiteY27" fmla="*/ 1152 h 23050"/>
                    <a:gd name="connsiteX28" fmla="*/ 14983 w 40338"/>
                    <a:gd name="connsiteY28" fmla="*/ 1152 h 23050"/>
                    <a:gd name="connsiteX29" fmla="*/ 13830 w 40338"/>
                    <a:gd name="connsiteY29" fmla="*/ 0 h 23050"/>
                    <a:gd name="connsiteX30" fmla="*/ 13830 w 40338"/>
                    <a:gd name="connsiteY30" fmla="*/ 3457 h 23050"/>
                    <a:gd name="connsiteX31" fmla="*/ 12678 w 40338"/>
                    <a:gd name="connsiteY31" fmla="*/ 4610 h 23050"/>
                    <a:gd name="connsiteX32" fmla="*/ 0 w 40338"/>
                    <a:gd name="connsiteY32" fmla="*/ 11525 h 23050"/>
                    <a:gd name="connsiteX33" fmla="*/ 0 w 40338"/>
                    <a:gd name="connsiteY33" fmla="*/ 11525 h 23050"/>
                    <a:gd name="connsiteX34" fmla="*/ 20745 w 40338"/>
                    <a:gd name="connsiteY34" fmla="*/ 23051 h 23050"/>
                    <a:gd name="connsiteX35" fmla="*/ 21898 w 40338"/>
                    <a:gd name="connsiteY35" fmla="*/ 23051 h 23050"/>
                    <a:gd name="connsiteX36" fmla="*/ 21898 w 40338"/>
                    <a:gd name="connsiteY36" fmla="*/ 23051 h 23050"/>
                    <a:gd name="connsiteX37" fmla="*/ 23051 w 40338"/>
                    <a:gd name="connsiteY37" fmla="*/ 23051 h 23050"/>
                    <a:gd name="connsiteX38" fmla="*/ 23051 w 40338"/>
                    <a:gd name="connsiteY38" fmla="*/ 23051 h 23050"/>
                    <a:gd name="connsiteX39" fmla="*/ 24203 w 40338"/>
                    <a:gd name="connsiteY39" fmla="*/ 23051 h 23050"/>
                    <a:gd name="connsiteX40" fmla="*/ 24203 w 40338"/>
                    <a:gd name="connsiteY40" fmla="*/ 23051 h 23050"/>
                    <a:gd name="connsiteX41" fmla="*/ 25356 w 40338"/>
                    <a:gd name="connsiteY41" fmla="*/ 23051 h 23050"/>
                    <a:gd name="connsiteX42" fmla="*/ 40338 w 40338"/>
                    <a:gd name="connsiteY42" fmla="*/ 14983 h 23050"/>
                    <a:gd name="connsiteX43" fmla="*/ 40338 w 40338"/>
                    <a:gd name="connsiteY43" fmla="*/ 14983 h 23050"/>
                    <a:gd name="connsiteX44" fmla="*/ 18440 w 40338"/>
                    <a:gd name="connsiteY44" fmla="*/ 4610 h 23050"/>
                    <a:gd name="connsiteX45" fmla="*/ 18440 w 40338"/>
                    <a:gd name="connsiteY45" fmla="*/ 4610 h 23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</a:cxnLst>
                  <a:rect l="l" t="t" r="r" b="b"/>
                  <a:pathLst>
                    <a:path w="40338" h="23050">
                      <a:moveTo>
                        <a:pt x="18440" y="4610"/>
                      </a:moveTo>
                      <a:cubicBezTo>
                        <a:pt x="18440" y="4610"/>
                        <a:pt x="18440" y="4610"/>
                        <a:pt x="18440" y="4610"/>
                      </a:cubicBezTo>
                      <a:cubicBezTo>
                        <a:pt x="18440" y="4610"/>
                        <a:pt x="18440" y="4610"/>
                        <a:pt x="18440" y="4610"/>
                      </a:cubicBezTo>
                      <a:cubicBezTo>
                        <a:pt x="18440" y="4610"/>
                        <a:pt x="18440" y="4610"/>
                        <a:pt x="18440" y="4610"/>
                      </a:cubicBezTo>
                      <a:cubicBezTo>
                        <a:pt x="18440" y="4610"/>
                        <a:pt x="18440" y="4610"/>
                        <a:pt x="18440" y="4610"/>
                      </a:cubicBezTo>
                      <a:cubicBezTo>
                        <a:pt x="18440" y="4610"/>
                        <a:pt x="18440" y="4610"/>
                        <a:pt x="18440" y="4610"/>
                      </a:cubicBezTo>
                      <a:cubicBezTo>
                        <a:pt x="18440" y="4610"/>
                        <a:pt x="18440" y="4610"/>
                        <a:pt x="18440" y="4610"/>
                      </a:cubicBezTo>
                      <a:cubicBezTo>
                        <a:pt x="17288" y="3457"/>
                        <a:pt x="17288" y="3457"/>
                        <a:pt x="17288" y="3457"/>
                      </a:cubicBezTo>
                      <a:cubicBezTo>
                        <a:pt x="17288" y="3457"/>
                        <a:pt x="17288" y="3457"/>
                        <a:pt x="17288" y="3457"/>
                      </a:cubicBezTo>
                      <a:lnTo>
                        <a:pt x="17288" y="3457"/>
                      </a:lnTo>
                      <a:lnTo>
                        <a:pt x="17288" y="0"/>
                      </a:lnTo>
                      <a:lnTo>
                        <a:pt x="16135" y="1152"/>
                      </a:lnTo>
                      <a:cubicBezTo>
                        <a:pt x="16135" y="1152"/>
                        <a:pt x="16135" y="1152"/>
                        <a:pt x="16135" y="1152"/>
                      </a:cubicBezTo>
                      <a:cubicBezTo>
                        <a:pt x="16135" y="1152"/>
                        <a:pt x="16135" y="1152"/>
                        <a:pt x="16135" y="1152"/>
                      </a:cubicBezTo>
                      <a:cubicBezTo>
                        <a:pt x="16135" y="1152"/>
                        <a:pt x="16135" y="1152"/>
                        <a:pt x="16135" y="1152"/>
                      </a:cubicBezTo>
                      <a:lnTo>
                        <a:pt x="16135" y="1152"/>
                      </a:lnTo>
                      <a:cubicBezTo>
                        <a:pt x="16135" y="1152"/>
                        <a:pt x="16135" y="1152"/>
                        <a:pt x="16135" y="1152"/>
                      </a:cubicBezTo>
                      <a:cubicBezTo>
                        <a:pt x="16135" y="1152"/>
                        <a:pt x="16135" y="1152"/>
                        <a:pt x="16135" y="1152"/>
                      </a:cubicBezTo>
                      <a:cubicBezTo>
                        <a:pt x="16135" y="1152"/>
                        <a:pt x="16135" y="1152"/>
                        <a:pt x="16135" y="1152"/>
                      </a:cubicBezTo>
                      <a:cubicBezTo>
                        <a:pt x="16135" y="1152"/>
                        <a:pt x="16135" y="1152"/>
                        <a:pt x="16135" y="1152"/>
                      </a:cubicBezTo>
                      <a:cubicBezTo>
                        <a:pt x="16135" y="1152"/>
                        <a:pt x="16135" y="1152"/>
                        <a:pt x="16135" y="1152"/>
                      </a:cubicBezTo>
                      <a:cubicBezTo>
                        <a:pt x="16135" y="1152"/>
                        <a:pt x="16135" y="1152"/>
                        <a:pt x="16135" y="1152"/>
                      </a:cubicBezTo>
                      <a:lnTo>
                        <a:pt x="16135" y="1152"/>
                      </a:lnTo>
                      <a:cubicBezTo>
                        <a:pt x="16135" y="1152"/>
                        <a:pt x="16135" y="1152"/>
                        <a:pt x="16135" y="1152"/>
                      </a:cubicBezTo>
                      <a:cubicBezTo>
                        <a:pt x="16135" y="1152"/>
                        <a:pt x="16135" y="1152"/>
                        <a:pt x="16135" y="1152"/>
                      </a:cubicBezTo>
                      <a:cubicBezTo>
                        <a:pt x="16135" y="1152"/>
                        <a:pt x="16135" y="1152"/>
                        <a:pt x="16135" y="1152"/>
                      </a:cubicBezTo>
                      <a:cubicBezTo>
                        <a:pt x="16135" y="1152"/>
                        <a:pt x="16135" y="1152"/>
                        <a:pt x="16135" y="1152"/>
                      </a:cubicBezTo>
                      <a:cubicBezTo>
                        <a:pt x="16135" y="1152"/>
                        <a:pt x="16135" y="1152"/>
                        <a:pt x="16135" y="1152"/>
                      </a:cubicBezTo>
                      <a:cubicBezTo>
                        <a:pt x="16135" y="1152"/>
                        <a:pt x="14983" y="1152"/>
                        <a:pt x="14983" y="1152"/>
                      </a:cubicBezTo>
                      <a:lnTo>
                        <a:pt x="13830" y="0"/>
                      </a:lnTo>
                      <a:lnTo>
                        <a:pt x="13830" y="3457"/>
                      </a:lnTo>
                      <a:cubicBezTo>
                        <a:pt x="13830" y="3457"/>
                        <a:pt x="13830" y="4610"/>
                        <a:pt x="12678" y="4610"/>
                      </a:cubicBezTo>
                      <a:lnTo>
                        <a:pt x="0" y="11525"/>
                      </a:lnTo>
                      <a:cubicBezTo>
                        <a:pt x="0" y="11525"/>
                        <a:pt x="0" y="11525"/>
                        <a:pt x="0" y="11525"/>
                      </a:cubicBezTo>
                      <a:lnTo>
                        <a:pt x="20745" y="23051"/>
                      </a:lnTo>
                      <a:cubicBezTo>
                        <a:pt x="20745" y="23051"/>
                        <a:pt x="21898" y="23051"/>
                        <a:pt x="21898" y="23051"/>
                      </a:cubicBezTo>
                      <a:cubicBezTo>
                        <a:pt x="21898" y="23051"/>
                        <a:pt x="21898" y="23051"/>
                        <a:pt x="21898" y="23051"/>
                      </a:cubicBezTo>
                      <a:cubicBezTo>
                        <a:pt x="21898" y="23051"/>
                        <a:pt x="23051" y="23051"/>
                        <a:pt x="23051" y="23051"/>
                      </a:cubicBezTo>
                      <a:lnTo>
                        <a:pt x="23051" y="23051"/>
                      </a:lnTo>
                      <a:cubicBezTo>
                        <a:pt x="23051" y="23051"/>
                        <a:pt x="24203" y="23051"/>
                        <a:pt x="24203" y="23051"/>
                      </a:cubicBezTo>
                      <a:lnTo>
                        <a:pt x="24203" y="23051"/>
                      </a:lnTo>
                      <a:cubicBezTo>
                        <a:pt x="24203" y="23051"/>
                        <a:pt x="25356" y="23051"/>
                        <a:pt x="25356" y="23051"/>
                      </a:cubicBezTo>
                      <a:lnTo>
                        <a:pt x="40338" y="14983"/>
                      </a:lnTo>
                      <a:cubicBezTo>
                        <a:pt x="40338" y="14983"/>
                        <a:pt x="40338" y="14983"/>
                        <a:pt x="40338" y="14983"/>
                      </a:cubicBezTo>
                      <a:lnTo>
                        <a:pt x="18440" y="4610"/>
                      </a:lnTo>
                      <a:cubicBezTo>
                        <a:pt x="19593" y="4610"/>
                        <a:pt x="18440" y="4610"/>
                        <a:pt x="18440" y="461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11708463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054" name="Freeform: Shape 5053">
                  <a:extLst>
                    <a:ext uri="{FF2B5EF4-FFF2-40B4-BE49-F238E27FC236}">
                      <a16:creationId xmlns:a16="http://schemas.microsoft.com/office/drawing/2014/main" id="{16BD13F2-B9C5-FE67-1794-C931208137A8}"/>
                    </a:ext>
                  </a:extLst>
                </p:cNvPr>
                <p:cNvSpPr/>
                <p:nvPr/>
              </p:nvSpPr>
              <p:spPr>
                <a:xfrm>
                  <a:off x="9444950" y="9038864"/>
                  <a:ext cx="40914" cy="23626"/>
                </a:xfrm>
                <a:custGeom>
                  <a:avLst/>
                  <a:gdLst>
                    <a:gd name="connsiteX0" fmla="*/ 21610 w 40914"/>
                    <a:gd name="connsiteY0" fmla="*/ 864 h 23626"/>
                    <a:gd name="connsiteX1" fmla="*/ 15847 w 40914"/>
                    <a:gd name="connsiteY1" fmla="*/ 864 h 23626"/>
                    <a:gd name="connsiteX2" fmla="*/ 864 w 40914"/>
                    <a:gd name="connsiteY2" fmla="*/ 8932 h 23626"/>
                    <a:gd name="connsiteX3" fmla="*/ 864 w 40914"/>
                    <a:gd name="connsiteY3" fmla="*/ 12389 h 23626"/>
                    <a:gd name="connsiteX4" fmla="*/ 19305 w 40914"/>
                    <a:gd name="connsiteY4" fmla="*/ 22762 h 23626"/>
                    <a:gd name="connsiteX5" fmla="*/ 25068 w 40914"/>
                    <a:gd name="connsiteY5" fmla="*/ 22762 h 23626"/>
                    <a:gd name="connsiteX6" fmla="*/ 40050 w 40914"/>
                    <a:gd name="connsiteY6" fmla="*/ 14695 h 23626"/>
                    <a:gd name="connsiteX7" fmla="*/ 40050 w 40914"/>
                    <a:gd name="connsiteY7" fmla="*/ 11237 h 23626"/>
                    <a:gd name="connsiteX8" fmla="*/ 21610 w 40914"/>
                    <a:gd name="connsiteY8" fmla="*/ 864 h 236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0914" h="23626">
                      <a:moveTo>
                        <a:pt x="21610" y="864"/>
                      </a:moveTo>
                      <a:cubicBezTo>
                        <a:pt x="20458" y="-288"/>
                        <a:pt x="18152" y="-288"/>
                        <a:pt x="15847" y="864"/>
                      </a:cubicBezTo>
                      <a:lnTo>
                        <a:pt x="864" y="8932"/>
                      </a:lnTo>
                      <a:cubicBezTo>
                        <a:pt x="-288" y="10084"/>
                        <a:pt x="-288" y="11237"/>
                        <a:pt x="864" y="12389"/>
                      </a:cubicBezTo>
                      <a:lnTo>
                        <a:pt x="19305" y="22762"/>
                      </a:lnTo>
                      <a:cubicBezTo>
                        <a:pt x="20458" y="23915"/>
                        <a:pt x="22762" y="23915"/>
                        <a:pt x="25068" y="22762"/>
                      </a:cubicBezTo>
                      <a:lnTo>
                        <a:pt x="40050" y="14695"/>
                      </a:lnTo>
                      <a:cubicBezTo>
                        <a:pt x="41203" y="13542"/>
                        <a:pt x="41203" y="12389"/>
                        <a:pt x="40050" y="11237"/>
                      </a:cubicBezTo>
                      <a:lnTo>
                        <a:pt x="21610" y="864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11708461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055" name="Freeform: Shape 5054">
                  <a:extLst>
                    <a:ext uri="{FF2B5EF4-FFF2-40B4-BE49-F238E27FC236}">
                      <a16:creationId xmlns:a16="http://schemas.microsoft.com/office/drawing/2014/main" id="{BC01BD18-990B-C340-2369-2A90E27978E5}"/>
                    </a:ext>
                  </a:extLst>
                </p:cNvPr>
                <p:cNvSpPr/>
                <p:nvPr/>
              </p:nvSpPr>
              <p:spPr>
                <a:xfrm>
                  <a:off x="9470306" y="9053847"/>
                  <a:ext cx="40914" cy="23626"/>
                </a:xfrm>
                <a:custGeom>
                  <a:avLst/>
                  <a:gdLst>
                    <a:gd name="connsiteX0" fmla="*/ 21610 w 40914"/>
                    <a:gd name="connsiteY0" fmla="*/ 864 h 23626"/>
                    <a:gd name="connsiteX1" fmla="*/ 15847 w 40914"/>
                    <a:gd name="connsiteY1" fmla="*/ 864 h 23626"/>
                    <a:gd name="connsiteX2" fmla="*/ 864 w 40914"/>
                    <a:gd name="connsiteY2" fmla="*/ 8932 h 23626"/>
                    <a:gd name="connsiteX3" fmla="*/ 864 w 40914"/>
                    <a:gd name="connsiteY3" fmla="*/ 12389 h 23626"/>
                    <a:gd name="connsiteX4" fmla="*/ 19305 w 40914"/>
                    <a:gd name="connsiteY4" fmla="*/ 22762 h 23626"/>
                    <a:gd name="connsiteX5" fmla="*/ 25067 w 40914"/>
                    <a:gd name="connsiteY5" fmla="*/ 22762 h 23626"/>
                    <a:gd name="connsiteX6" fmla="*/ 40050 w 40914"/>
                    <a:gd name="connsiteY6" fmla="*/ 14695 h 23626"/>
                    <a:gd name="connsiteX7" fmla="*/ 40050 w 40914"/>
                    <a:gd name="connsiteY7" fmla="*/ 11237 h 23626"/>
                    <a:gd name="connsiteX8" fmla="*/ 21610 w 40914"/>
                    <a:gd name="connsiteY8" fmla="*/ 864 h 236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0914" h="23626">
                      <a:moveTo>
                        <a:pt x="21610" y="864"/>
                      </a:moveTo>
                      <a:cubicBezTo>
                        <a:pt x="20457" y="-288"/>
                        <a:pt x="18152" y="-288"/>
                        <a:pt x="15847" y="864"/>
                      </a:cubicBezTo>
                      <a:lnTo>
                        <a:pt x="864" y="8932"/>
                      </a:lnTo>
                      <a:cubicBezTo>
                        <a:pt x="-288" y="10085"/>
                        <a:pt x="-288" y="11237"/>
                        <a:pt x="864" y="12389"/>
                      </a:cubicBezTo>
                      <a:lnTo>
                        <a:pt x="19305" y="22762"/>
                      </a:lnTo>
                      <a:cubicBezTo>
                        <a:pt x="20457" y="23915"/>
                        <a:pt x="22762" y="23915"/>
                        <a:pt x="25067" y="22762"/>
                      </a:cubicBezTo>
                      <a:lnTo>
                        <a:pt x="40050" y="14695"/>
                      </a:lnTo>
                      <a:cubicBezTo>
                        <a:pt x="41203" y="13542"/>
                        <a:pt x="41203" y="12389"/>
                        <a:pt x="40050" y="11237"/>
                      </a:cubicBezTo>
                      <a:lnTo>
                        <a:pt x="21610" y="864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11708460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056" name="Freeform: Shape 5055">
                  <a:extLst>
                    <a:ext uri="{FF2B5EF4-FFF2-40B4-BE49-F238E27FC236}">
                      <a16:creationId xmlns:a16="http://schemas.microsoft.com/office/drawing/2014/main" id="{465A15BB-9C5D-46D0-716D-31925E4328E5}"/>
                    </a:ext>
                  </a:extLst>
                </p:cNvPr>
                <p:cNvSpPr/>
                <p:nvPr/>
              </p:nvSpPr>
              <p:spPr>
                <a:xfrm>
                  <a:off x="9496814" y="9067677"/>
                  <a:ext cx="40914" cy="23626"/>
                </a:xfrm>
                <a:custGeom>
                  <a:avLst/>
                  <a:gdLst>
                    <a:gd name="connsiteX0" fmla="*/ 21610 w 40914"/>
                    <a:gd name="connsiteY0" fmla="*/ 864 h 23626"/>
                    <a:gd name="connsiteX1" fmla="*/ 15847 w 40914"/>
                    <a:gd name="connsiteY1" fmla="*/ 864 h 23626"/>
                    <a:gd name="connsiteX2" fmla="*/ 864 w 40914"/>
                    <a:gd name="connsiteY2" fmla="*/ 8932 h 23626"/>
                    <a:gd name="connsiteX3" fmla="*/ 864 w 40914"/>
                    <a:gd name="connsiteY3" fmla="*/ 12389 h 23626"/>
                    <a:gd name="connsiteX4" fmla="*/ 19305 w 40914"/>
                    <a:gd name="connsiteY4" fmla="*/ 22762 h 23626"/>
                    <a:gd name="connsiteX5" fmla="*/ 25068 w 40914"/>
                    <a:gd name="connsiteY5" fmla="*/ 22762 h 23626"/>
                    <a:gd name="connsiteX6" fmla="*/ 40050 w 40914"/>
                    <a:gd name="connsiteY6" fmla="*/ 14695 h 23626"/>
                    <a:gd name="connsiteX7" fmla="*/ 40050 w 40914"/>
                    <a:gd name="connsiteY7" fmla="*/ 11237 h 23626"/>
                    <a:gd name="connsiteX8" fmla="*/ 21610 w 40914"/>
                    <a:gd name="connsiteY8" fmla="*/ 864 h 236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0914" h="23626">
                      <a:moveTo>
                        <a:pt x="21610" y="864"/>
                      </a:moveTo>
                      <a:cubicBezTo>
                        <a:pt x="20458" y="-288"/>
                        <a:pt x="18152" y="-288"/>
                        <a:pt x="15847" y="864"/>
                      </a:cubicBezTo>
                      <a:lnTo>
                        <a:pt x="864" y="8932"/>
                      </a:lnTo>
                      <a:cubicBezTo>
                        <a:pt x="-288" y="10084"/>
                        <a:pt x="-288" y="11237"/>
                        <a:pt x="864" y="12389"/>
                      </a:cubicBezTo>
                      <a:lnTo>
                        <a:pt x="19305" y="22762"/>
                      </a:lnTo>
                      <a:cubicBezTo>
                        <a:pt x="20458" y="23915"/>
                        <a:pt x="22762" y="23915"/>
                        <a:pt x="25068" y="22762"/>
                      </a:cubicBezTo>
                      <a:lnTo>
                        <a:pt x="40050" y="14695"/>
                      </a:lnTo>
                      <a:cubicBezTo>
                        <a:pt x="41203" y="13542"/>
                        <a:pt x="41203" y="12389"/>
                        <a:pt x="40050" y="11237"/>
                      </a:cubicBezTo>
                      <a:lnTo>
                        <a:pt x="21610" y="864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11708459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057" name="Freeform: Shape 5056">
                  <a:extLst>
                    <a:ext uri="{FF2B5EF4-FFF2-40B4-BE49-F238E27FC236}">
                      <a16:creationId xmlns:a16="http://schemas.microsoft.com/office/drawing/2014/main" id="{DC5C3B58-2860-DF22-4A2C-B53718F6C37B}"/>
                    </a:ext>
                  </a:extLst>
                </p:cNvPr>
                <p:cNvSpPr/>
                <p:nvPr/>
              </p:nvSpPr>
              <p:spPr>
                <a:xfrm>
                  <a:off x="9523322" y="9082660"/>
                  <a:ext cx="40914" cy="23626"/>
                </a:xfrm>
                <a:custGeom>
                  <a:avLst/>
                  <a:gdLst>
                    <a:gd name="connsiteX0" fmla="*/ 21610 w 40914"/>
                    <a:gd name="connsiteY0" fmla="*/ 864 h 23626"/>
                    <a:gd name="connsiteX1" fmla="*/ 15847 w 40914"/>
                    <a:gd name="connsiteY1" fmla="*/ 864 h 23626"/>
                    <a:gd name="connsiteX2" fmla="*/ 864 w 40914"/>
                    <a:gd name="connsiteY2" fmla="*/ 8932 h 23626"/>
                    <a:gd name="connsiteX3" fmla="*/ 864 w 40914"/>
                    <a:gd name="connsiteY3" fmla="*/ 12389 h 23626"/>
                    <a:gd name="connsiteX4" fmla="*/ 19305 w 40914"/>
                    <a:gd name="connsiteY4" fmla="*/ 22762 h 23626"/>
                    <a:gd name="connsiteX5" fmla="*/ 25067 w 40914"/>
                    <a:gd name="connsiteY5" fmla="*/ 22762 h 23626"/>
                    <a:gd name="connsiteX6" fmla="*/ 40050 w 40914"/>
                    <a:gd name="connsiteY6" fmla="*/ 14695 h 23626"/>
                    <a:gd name="connsiteX7" fmla="*/ 40050 w 40914"/>
                    <a:gd name="connsiteY7" fmla="*/ 11237 h 23626"/>
                    <a:gd name="connsiteX8" fmla="*/ 21610 w 40914"/>
                    <a:gd name="connsiteY8" fmla="*/ 864 h 236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0914" h="23626">
                      <a:moveTo>
                        <a:pt x="21610" y="864"/>
                      </a:moveTo>
                      <a:cubicBezTo>
                        <a:pt x="20457" y="-288"/>
                        <a:pt x="18152" y="-288"/>
                        <a:pt x="15847" y="864"/>
                      </a:cubicBezTo>
                      <a:lnTo>
                        <a:pt x="864" y="8932"/>
                      </a:lnTo>
                      <a:cubicBezTo>
                        <a:pt x="-288" y="10085"/>
                        <a:pt x="-288" y="11237"/>
                        <a:pt x="864" y="12389"/>
                      </a:cubicBezTo>
                      <a:lnTo>
                        <a:pt x="19305" y="22762"/>
                      </a:lnTo>
                      <a:cubicBezTo>
                        <a:pt x="20457" y="23915"/>
                        <a:pt x="22762" y="23915"/>
                        <a:pt x="25067" y="22762"/>
                      </a:cubicBezTo>
                      <a:lnTo>
                        <a:pt x="40050" y="14695"/>
                      </a:lnTo>
                      <a:cubicBezTo>
                        <a:pt x="41203" y="13542"/>
                        <a:pt x="41203" y="12389"/>
                        <a:pt x="40050" y="11237"/>
                      </a:cubicBezTo>
                      <a:lnTo>
                        <a:pt x="21610" y="864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11708456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058" name="Freeform: Shape 5057">
                  <a:extLst>
                    <a:ext uri="{FF2B5EF4-FFF2-40B4-BE49-F238E27FC236}">
                      <a16:creationId xmlns:a16="http://schemas.microsoft.com/office/drawing/2014/main" id="{216C6E51-B5DA-BEDE-61A0-1487D7C1A16F}"/>
                    </a:ext>
                  </a:extLst>
                </p:cNvPr>
                <p:cNvSpPr/>
                <p:nvPr/>
              </p:nvSpPr>
              <p:spPr>
                <a:xfrm>
                  <a:off x="9549830" y="9097643"/>
                  <a:ext cx="40914" cy="23626"/>
                </a:xfrm>
                <a:custGeom>
                  <a:avLst/>
                  <a:gdLst>
                    <a:gd name="connsiteX0" fmla="*/ 21610 w 40914"/>
                    <a:gd name="connsiteY0" fmla="*/ 865 h 23626"/>
                    <a:gd name="connsiteX1" fmla="*/ 15847 w 40914"/>
                    <a:gd name="connsiteY1" fmla="*/ 865 h 23626"/>
                    <a:gd name="connsiteX2" fmla="*/ 864 w 40914"/>
                    <a:gd name="connsiteY2" fmla="*/ 8932 h 23626"/>
                    <a:gd name="connsiteX3" fmla="*/ 864 w 40914"/>
                    <a:gd name="connsiteY3" fmla="*/ 12390 h 23626"/>
                    <a:gd name="connsiteX4" fmla="*/ 19305 w 40914"/>
                    <a:gd name="connsiteY4" fmla="*/ 22762 h 23626"/>
                    <a:gd name="connsiteX5" fmla="*/ 25068 w 40914"/>
                    <a:gd name="connsiteY5" fmla="*/ 22762 h 23626"/>
                    <a:gd name="connsiteX6" fmla="*/ 40050 w 40914"/>
                    <a:gd name="connsiteY6" fmla="*/ 14694 h 23626"/>
                    <a:gd name="connsiteX7" fmla="*/ 40050 w 40914"/>
                    <a:gd name="connsiteY7" fmla="*/ 11237 h 23626"/>
                    <a:gd name="connsiteX8" fmla="*/ 21610 w 40914"/>
                    <a:gd name="connsiteY8" fmla="*/ 865 h 236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0914" h="23626">
                      <a:moveTo>
                        <a:pt x="21610" y="865"/>
                      </a:moveTo>
                      <a:cubicBezTo>
                        <a:pt x="20457" y="-288"/>
                        <a:pt x="18152" y="-288"/>
                        <a:pt x="15847" y="865"/>
                      </a:cubicBezTo>
                      <a:lnTo>
                        <a:pt x="864" y="8932"/>
                      </a:lnTo>
                      <a:cubicBezTo>
                        <a:pt x="-288" y="10085"/>
                        <a:pt x="-288" y="11237"/>
                        <a:pt x="864" y="12390"/>
                      </a:cubicBezTo>
                      <a:lnTo>
                        <a:pt x="19305" y="22762"/>
                      </a:lnTo>
                      <a:cubicBezTo>
                        <a:pt x="20457" y="23915"/>
                        <a:pt x="22762" y="23915"/>
                        <a:pt x="25068" y="22762"/>
                      </a:cubicBezTo>
                      <a:lnTo>
                        <a:pt x="40050" y="14694"/>
                      </a:lnTo>
                      <a:cubicBezTo>
                        <a:pt x="41203" y="13542"/>
                        <a:pt x="41203" y="12390"/>
                        <a:pt x="40050" y="11237"/>
                      </a:cubicBezTo>
                      <a:lnTo>
                        <a:pt x="21610" y="86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11708466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059" name="Freeform: Shape 5058">
                  <a:extLst>
                    <a:ext uri="{FF2B5EF4-FFF2-40B4-BE49-F238E27FC236}">
                      <a16:creationId xmlns:a16="http://schemas.microsoft.com/office/drawing/2014/main" id="{16CD669A-137E-15E6-067F-C13D451A15BC}"/>
                    </a:ext>
                  </a:extLst>
                </p:cNvPr>
                <p:cNvSpPr/>
                <p:nvPr/>
              </p:nvSpPr>
              <p:spPr>
                <a:xfrm>
                  <a:off x="9576338" y="9112625"/>
                  <a:ext cx="40914" cy="23626"/>
                </a:xfrm>
                <a:custGeom>
                  <a:avLst/>
                  <a:gdLst>
                    <a:gd name="connsiteX0" fmla="*/ 21610 w 40914"/>
                    <a:gd name="connsiteY0" fmla="*/ 865 h 23626"/>
                    <a:gd name="connsiteX1" fmla="*/ 15847 w 40914"/>
                    <a:gd name="connsiteY1" fmla="*/ 865 h 23626"/>
                    <a:gd name="connsiteX2" fmla="*/ 864 w 40914"/>
                    <a:gd name="connsiteY2" fmla="*/ 8933 h 23626"/>
                    <a:gd name="connsiteX3" fmla="*/ 864 w 40914"/>
                    <a:gd name="connsiteY3" fmla="*/ 12390 h 23626"/>
                    <a:gd name="connsiteX4" fmla="*/ 19305 w 40914"/>
                    <a:gd name="connsiteY4" fmla="*/ 22762 h 23626"/>
                    <a:gd name="connsiteX5" fmla="*/ 25068 w 40914"/>
                    <a:gd name="connsiteY5" fmla="*/ 22762 h 23626"/>
                    <a:gd name="connsiteX6" fmla="*/ 40050 w 40914"/>
                    <a:gd name="connsiteY6" fmla="*/ 14695 h 23626"/>
                    <a:gd name="connsiteX7" fmla="*/ 40050 w 40914"/>
                    <a:gd name="connsiteY7" fmla="*/ 11237 h 23626"/>
                    <a:gd name="connsiteX8" fmla="*/ 21610 w 40914"/>
                    <a:gd name="connsiteY8" fmla="*/ 865 h 236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0914" h="23626">
                      <a:moveTo>
                        <a:pt x="21610" y="865"/>
                      </a:moveTo>
                      <a:cubicBezTo>
                        <a:pt x="20458" y="-288"/>
                        <a:pt x="18152" y="-288"/>
                        <a:pt x="15847" y="865"/>
                      </a:cubicBezTo>
                      <a:lnTo>
                        <a:pt x="864" y="8933"/>
                      </a:lnTo>
                      <a:cubicBezTo>
                        <a:pt x="-288" y="10085"/>
                        <a:pt x="-288" y="11237"/>
                        <a:pt x="864" y="12390"/>
                      </a:cubicBezTo>
                      <a:lnTo>
                        <a:pt x="19305" y="22762"/>
                      </a:lnTo>
                      <a:cubicBezTo>
                        <a:pt x="20458" y="23915"/>
                        <a:pt x="22762" y="23915"/>
                        <a:pt x="25068" y="22762"/>
                      </a:cubicBezTo>
                      <a:lnTo>
                        <a:pt x="40050" y="14695"/>
                      </a:lnTo>
                      <a:cubicBezTo>
                        <a:pt x="41203" y="13542"/>
                        <a:pt x="41203" y="12390"/>
                        <a:pt x="40050" y="11237"/>
                      </a:cubicBezTo>
                      <a:lnTo>
                        <a:pt x="21610" y="86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11708464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060" name="Freeform: Shape 5059">
                  <a:extLst>
                    <a:ext uri="{FF2B5EF4-FFF2-40B4-BE49-F238E27FC236}">
                      <a16:creationId xmlns:a16="http://schemas.microsoft.com/office/drawing/2014/main" id="{28FB66B3-7538-C8FF-8147-77B1BE5B17F4}"/>
                    </a:ext>
                  </a:extLst>
                </p:cNvPr>
                <p:cNvSpPr/>
                <p:nvPr/>
              </p:nvSpPr>
              <p:spPr>
                <a:xfrm>
                  <a:off x="9602846" y="9126456"/>
                  <a:ext cx="40914" cy="23626"/>
                </a:xfrm>
                <a:custGeom>
                  <a:avLst/>
                  <a:gdLst>
                    <a:gd name="connsiteX0" fmla="*/ 21610 w 40914"/>
                    <a:gd name="connsiteY0" fmla="*/ 865 h 23626"/>
                    <a:gd name="connsiteX1" fmla="*/ 15847 w 40914"/>
                    <a:gd name="connsiteY1" fmla="*/ 865 h 23626"/>
                    <a:gd name="connsiteX2" fmla="*/ 864 w 40914"/>
                    <a:gd name="connsiteY2" fmla="*/ 8932 h 23626"/>
                    <a:gd name="connsiteX3" fmla="*/ 864 w 40914"/>
                    <a:gd name="connsiteY3" fmla="*/ 12390 h 23626"/>
                    <a:gd name="connsiteX4" fmla="*/ 19305 w 40914"/>
                    <a:gd name="connsiteY4" fmla="*/ 22762 h 23626"/>
                    <a:gd name="connsiteX5" fmla="*/ 25067 w 40914"/>
                    <a:gd name="connsiteY5" fmla="*/ 22762 h 23626"/>
                    <a:gd name="connsiteX6" fmla="*/ 40050 w 40914"/>
                    <a:gd name="connsiteY6" fmla="*/ 14694 h 23626"/>
                    <a:gd name="connsiteX7" fmla="*/ 40050 w 40914"/>
                    <a:gd name="connsiteY7" fmla="*/ 11237 h 23626"/>
                    <a:gd name="connsiteX8" fmla="*/ 21610 w 40914"/>
                    <a:gd name="connsiteY8" fmla="*/ 865 h 236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0914" h="23626">
                      <a:moveTo>
                        <a:pt x="21610" y="865"/>
                      </a:moveTo>
                      <a:cubicBezTo>
                        <a:pt x="20457" y="-288"/>
                        <a:pt x="18152" y="-288"/>
                        <a:pt x="15847" y="865"/>
                      </a:cubicBezTo>
                      <a:lnTo>
                        <a:pt x="864" y="8932"/>
                      </a:lnTo>
                      <a:cubicBezTo>
                        <a:pt x="-288" y="10085"/>
                        <a:pt x="-288" y="11237"/>
                        <a:pt x="864" y="12390"/>
                      </a:cubicBezTo>
                      <a:lnTo>
                        <a:pt x="19305" y="22762"/>
                      </a:lnTo>
                      <a:cubicBezTo>
                        <a:pt x="20457" y="23915"/>
                        <a:pt x="22762" y="23915"/>
                        <a:pt x="25067" y="22762"/>
                      </a:cubicBezTo>
                      <a:lnTo>
                        <a:pt x="40050" y="14694"/>
                      </a:lnTo>
                      <a:cubicBezTo>
                        <a:pt x="41203" y="13542"/>
                        <a:pt x="41203" y="12390"/>
                        <a:pt x="40050" y="11237"/>
                      </a:cubicBezTo>
                      <a:lnTo>
                        <a:pt x="21610" y="86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11708462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061" name="Freeform: Shape 5060">
                  <a:extLst>
                    <a:ext uri="{FF2B5EF4-FFF2-40B4-BE49-F238E27FC236}">
                      <a16:creationId xmlns:a16="http://schemas.microsoft.com/office/drawing/2014/main" id="{239BE0B2-30B1-2F67-94D9-1CCC50F8AEA9}"/>
                    </a:ext>
                  </a:extLst>
                </p:cNvPr>
                <p:cNvSpPr/>
                <p:nvPr/>
              </p:nvSpPr>
              <p:spPr>
                <a:xfrm>
                  <a:off x="9629354" y="9141439"/>
                  <a:ext cx="40914" cy="23626"/>
                </a:xfrm>
                <a:custGeom>
                  <a:avLst/>
                  <a:gdLst>
                    <a:gd name="connsiteX0" fmla="*/ 21610 w 40914"/>
                    <a:gd name="connsiteY0" fmla="*/ 865 h 23626"/>
                    <a:gd name="connsiteX1" fmla="*/ 15847 w 40914"/>
                    <a:gd name="connsiteY1" fmla="*/ 865 h 23626"/>
                    <a:gd name="connsiteX2" fmla="*/ 864 w 40914"/>
                    <a:gd name="connsiteY2" fmla="*/ 8933 h 23626"/>
                    <a:gd name="connsiteX3" fmla="*/ 864 w 40914"/>
                    <a:gd name="connsiteY3" fmla="*/ 12390 h 23626"/>
                    <a:gd name="connsiteX4" fmla="*/ 19305 w 40914"/>
                    <a:gd name="connsiteY4" fmla="*/ 22762 h 23626"/>
                    <a:gd name="connsiteX5" fmla="*/ 25068 w 40914"/>
                    <a:gd name="connsiteY5" fmla="*/ 22762 h 23626"/>
                    <a:gd name="connsiteX6" fmla="*/ 40050 w 40914"/>
                    <a:gd name="connsiteY6" fmla="*/ 14695 h 23626"/>
                    <a:gd name="connsiteX7" fmla="*/ 40050 w 40914"/>
                    <a:gd name="connsiteY7" fmla="*/ 11237 h 23626"/>
                    <a:gd name="connsiteX8" fmla="*/ 21610 w 40914"/>
                    <a:gd name="connsiteY8" fmla="*/ 865 h 236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0914" h="23626">
                      <a:moveTo>
                        <a:pt x="21610" y="865"/>
                      </a:moveTo>
                      <a:cubicBezTo>
                        <a:pt x="20458" y="-288"/>
                        <a:pt x="18152" y="-288"/>
                        <a:pt x="15847" y="865"/>
                      </a:cubicBezTo>
                      <a:lnTo>
                        <a:pt x="864" y="8933"/>
                      </a:lnTo>
                      <a:cubicBezTo>
                        <a:pt x="-288" y="10085"/>
                        <a:pt x="-288" y="11237"/>
                        <a:pt x="864" y="12390"/>
                      </a:cubicBezTo>
                      <a:lnTo>
                        <a:pt x="19305" y="22762"/>
                      </a:lnTo>
                      <a:cubicBezTo>
                        <a:pt x="20458" y="23915"/>
                        <a:pt x="22762" y="23915"/>
                        <a:pt x="25068" y="22762"/>
                      </a:cubicBezTo>
                      <a:lnTo>
                        <a:pt x="40050" y="14695"/>
                      </a:lnTo>
                      <a:cubicBezTo>
                        <a:pt x="41203" y="13542"/>
                        <a:pt x="41203" y="12390"/>
                        <a:pt x="40050" y="11237"/>
                      </a:cubicBezTo>
                      <a:lnTo>
                        <a:pt x="21610" y="86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11708459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062" name="Freeform: Shape 5061">
                  <a:extLst>
                    <a:ext uri="{FF2B5EF4-FFF2-40B4-BE49-F238E27FC236}">
                      <a16:creationId xmlns:a16="http://schemas.microsoft.com/office/drawing/2014/main" id="{869E0203-C1DE-8372-3023-2332C78024CD}"/>
                    </a:ext>
                  </a:extLst>
                </p:cNvPr>
                <p:cNvSpPr/>
                <p:nvPr/>
              </p:nvSpPr>
              <p:spPr>
                <a:xfrm>
                  <a:off x="9654710" y="9156422"/>
                  <a:ext cx="40914" cy="23626"/>
                </a:xfrm>
                <a:custGeom>
                  <a:avLst/>
                  <a:gdLst>
                    <a:gd name="connsiteX0" fmla="*/ 21610 w 40914"/>
                    <a:gd name="connsiteY0" fmla="*/ 864 h 23626"/>
                    <a:gd name="connsiteX1" fmla="*/ 15847 w 40914"/>
                    <a:gd name="connsiteY1" fmla="*/ 864 h 23626"/>
                    <a:gd name="connsiteX2" fmla="*/ 864 w 40914"/>
                    <a:gd name="connsiteY2" fmla="*/ 8932 h 23626"/>
                    <a:gd name="connsiteX3" fmla="*/ 864 w 40914"/>
                    <a:gd name="connsiteY3" fmla="*/ 12389 h 23626"/>
                    <a:gd name="connsiteX4" fmla="*/ 19305 w 40914"/>
                    <a:gd name="connsiteY4" fmla="*/ 22762 h 23626"/>
                    <a:gd name="connsiteX5" fmla="*/ 25067 w 40914"/>
                    <a:gd name="connsiteY5" fmla="*/ 22762 h 23626"/>
                    <a:gd name="connsiteX6" fmla="*/ 40050 w 40914"/>
                    <a:gd name="connsiteY6" fmla="*/ 14695 h 23626"/>
                    <a:gd name="connsiteX7" fmla="*/ 40050 w 40914"/>
                    <a:gd name="connsiteY7" fmla="*/ 11237 h 23626"/>
                    <a:gd name="connsiteX8" fmla="*/ 21610 w 40914"/>
                    <a:gd name="connsiteY8" fmla="*/ 864 h 236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0914" h="23626">
                      <a:moveTo>
                        <a:pt x="21610" y="864"/>
                      </a:moveTo>
                      <a:cubicBezTo>
                        <a:pt x="20457" y="-288"/>
                        <a:pt x="18152" y="-288"/>
                        <a:pt x="15847" y="864"/>
                      </a:cubicBezTo>
                      <a:lnTo>
                        <a:pt x="864" y="8932"/>
                      </a:lnTo>
                      <a:cubicBezTo>
                        <a:pt x="-288" y="10084"/>
                        <a:pt x="-288" y="11237"/>
                        <a:pt x="864" y="12389"/>
                      </a:cubicBezTo>
                      <a:lnTo>
                        <a:pt x="19305" y="22762"/>
                      </a:lnTo>
                      <a:cubicBezTo>
                        <a:pt x="20457" y="23915"/>
                        <a:pt x="22762" y="23915"/>
                        <a:pt x="25067" y="22762"/>
                      </a:cubicBezTo>
                      <a:lnTo>
                        <a:pt x="40050" y="14695"/>
                      </a:lnTo>
                      <a:cubicBezTo>
                        <a:pt x="41203" y="13542"/>
                        <a:pt x="41203" y="12389"/>
                        <a:pt x="40050" y="11237"/>
                      </a:cubicBezTo>
                      <a:lnTo>
                        <a:pt x="21610" y="864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11708461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063" name="Freeform: Shape 5062">
                  <a:extLst>
                    <a:ext uri="{FF2B5EF4-FFF2-40B4-BE49-F238E27FC236}">
                      <a16:creationId xmlns:a16="http://schemas.microsoft.com/office/drawing/2014/main" id="{A5F2C50A-0458-2C77-7B76-0E2D2823BFC9}"/>
                    </a:ext>
                  </a:extLst>
                </p:cNvPr>
                <p:cNvSpPr/>
                <p:nvPr/>
              </p:nvSpPr>
              <p:spPr>
                <a:xfrm>
                  <a:off x="9681218" y="9171404"/>
                  <a:ext cx="40914" cy="23626"/>
                </a:xfrm>
                <a:custGeom>
                  <a:avLst/>
                  <a:gdLst>
                    <a:gd name="connsiteX0" fmla="*/ 21610 w 40914"/>
                    <a:gd name="connsiteY0" fmla="*/ 864 h 23626"/>
                    <a:gd name="connsiteX1" fmla="*/ 15847 w 40914"/>
                    <a:gd name="connsiteY1" fmla="*/ 864 h 23626"/>
                    <a:gd name="connsiteX2" fmla="*/ 864 w 40914"/>
                    <a:gd name="connsiteY2" fmla="*/ 8932 h 23626"/>
                    <a:gd name="connsiteX3" fmla="*/ 864 w 40914"/>
                    <a:gd name="connsiteY3" fmla="*/ 12389 h 23626"/>
                    <a:gd name="connsiteX4" fmla="*/ 19305 w 40914"/>
                    <a:gd name="connsiteY4" fmla="*/ 22762 h 23626"/>
                    <a:gd name="connsiteX5" fmla="*/ 25068 w 40914"/>
                    <a:gd name="connsiteY5" fmla="*/ 22762 h 23626"/>
                    <a:gd name="connsiteX6" fmla="*/ 40050 w 40914"/>
                    <a:gd name="connsiteY6" fmla="*/ 14695 h 23626"/>
                    <a:gd name="connsiteX7" fmla="*/ 40050 w 40914"/>
                    <a:gd name="connsiteY7" fmla="*/ 11237 h 23626"/>
                    <a:gd name="connsiteX8" fmla="*/ 21610 w 40914"/>
                    <a:gd name="connsiteY8" fmla="*/ 864 h 236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0914" h="23626">
                      <a:moveTo>
                        <a:pt x="21610" y="864"/>
                      </a:moveTo>
                      <a:cubicBezTo>
                        <a:pt x="20458" y="-288"/>
                        <a:pt x="18152" y="-288"/>
                        <a:pt x="15847" y="864"/>
                      </a:cubicBezTo>
                      <a:lnTo>
                        <a:pt x="864" y="8932"/>
                      </a:lnTo>
                      <a:cubicBezTo>
                        <a:pt x="-288" y="10084"/>
                        <a:pt x="-288" y="11237"/>
                        <a:pt x="864" y="12389"/>
                      </a:cubicBezTo>
                      <a:lnTo>
                        <a:pt x="19305" y="22762"/>
                      </a:lnTo>
                      <a:cubicBezTo>
                        <a:pt x="20458" y="23915"/>
                        <a:pt x="22762" y="23915"/>
                        <a:pt x="25068" y="22762"/>
                      </a:cubicBezTo>
                      <a:lnTo>
                        <a:pt x="40050" y="14695"/>
                      </a:lnTo>
                      <a:cubicBezTo>
                        <a:pt x="41203" y="13542"/>
                        <a:pt x="41203" y="12389"/>
                        <a:pt x="40050" y="11237"/>
                      </a:cubicBezTo>
                      <a:lnTo>
                        <a:pt x="21610" y="864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11708466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064" name="Freeform: Shape 5063">
                  <a:extLst>
                    <a:ext uri="{FF2B5EF4-FFF2-40B4-BE49-F238E27FC236}">
                      <a16:creationId xmlns:a16="http://schemas.microsoft.com/office/drawing/2014/main" id="{218E80CF-1BAA-F99E-A96C-DB389F69C8F9}"/>
                    </a:ext>
                  </a:extLst>
                </p:cNvPr>
                <p:cNvSpPr/>
                <p:nvPr/>
              </p:nvSpPr>
              <p:spPr>
                <a:xfrm>
                  <a:off x="9707726" y="9185235"/>
                  <a:ext cx="40914" cy="23626"/>
                </a:xfrm>
                <a:custGeom>
                  <a:avLst/>
                  <a:gdLst>
                    <a:gd name="connsiteX0" fmla="*/ 21610 w 40914"/>
                    <a:gd name="connsiteY0" fmla="*/ 864 h 23626"/>
                    <a:gd name="connsiteX1" fmla="*/ 15847 w 40914"/>
                    <a:gd name="connsiteY1" fmla="*/ 864 h 23626"/>
                    <a:gd name="connsiteX2" fmla="*/ 864 w 40914"/>
                    <a:gd name="connsiteY2" fmla="*/ 8932 h 23626"/>
                    <a:gd name="connsiteX3" fmla="*/ 864 w 40914"/>
                    <a:gd name="connsiteY3" fmla="*/ 12389 h 23626"/>
                    <a:gd name="connsiteX4" fmla="*/ 19305 w 40914"/>
                    <a:gd name="connsiteY4" fmla="*/ 22762 h 23626"/>
                    <a:gd name="connsiteX5" fmla="*/ 25067 w 40914"/>
                    <a:gd name="connsiteY5" fmla="*/ 22762 h 23626"/>
                    <a:gd name="connsiteX6" fmla="*/ 40050 w 40914"/>
                    <a:gd name="connsiteY6" fmla="*/ 14695 h 23626"/>
                    <a:gd name="connsiteX7" fmla="*/ 40050 w 40914"/>
                    <a:gd name="connsiteY7" fmla="*/ 11237 h 23626"/>
                    <a:gd name="connsiteX8" fmla="*/ 21610 w 40914"/>
                    <a:gd name="connsiteY8" fmla="*/ 864 h 236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0914" h="23626">
                      <a:moveTo>
                        <a:pt x="21610" y="864"/>
                      </a:moveTo>
                      <a:cubicBezTo>
                        <a:pt x="20457" y="-288"/>
                        <a:pt x="18152" y="-288"/>
                        <a:pt x="15847" y="864"/>
                      </a:cubicBezTo>
                      <a:lnTo>
                        <a:pt x="864" y="8932"/>
                      </a:lnTo>
                      <a:cubicBezTo>
                        <a:pt x="-288" y="10084"/>
                        <a:pt x="-288" y="11237"/>
                        <a:pt x="864" y="12389"/>
                      </a:cubicBezTo>
                      <a:lnTo>
                        <a:pt x="19305" y="22762"/>
                      </a:lnTo>
                      <a:cubicBezTo>
                        <a:pt x="20457" y="23915"/>
                        <a:pt x="22762" y="23915"/>
                        <a:pt x="25067" y="22762"/>
                      </a:cubicBezTo>
                      <a:lnTo>
                        <a:pt x="40050" y="14695"/>
                      </a:lnTo>
                      <a:cubicBezTo>
                        <a:pt x="41203" y="13542"/>
                        <a:pt x="41203" y="12389"/>
                        <a:pt x="40050" y="11237"/>
                      </a:cubicBezTo>
                      <a:lnTo>
                        <a:pt x="21610" y="864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11708462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065" name="Freeform: Shape 5064">
                  <a:extLst>
                    <a:ext uri="{FF2B5EF4-FFF2-40B4-BE49-F238E27FC236}">
                      <a16:creationId xmlns:a16="http://schemas.microsoft.com/office/drawing/2014/main" id="{55494F9C-C78D-7BBC-3FA5-E17AE01AE197}"/>
                    </a:ext>
                  </a:extLst>
                </p:cNvPr>
                <p:cNvSpPr/>
                <p:nvPr/>
              </p:nvSpPr>
              <p:spPr>
                <a:xfrm>
                  <a:off x="9734234" y="9200218"/>
                  <a:ext cx="40914" cy="23626"/>
                </a:xfrm>
                <a:custGeom>
                  <a:avLst/>
                  <a:gdLst>
                    <a:gd name="connsiteX0" fmla="*/ 21610 w 40914"/>
                    <a:gd name="connsiteY0" fmla="*/ 864 h 23626"/>
                    <a:gd name="connsiteX1" fmla="*/ 15847 w 40914"/>
                    <a:gd name="connsiteY1" fmla="*/ 864 h 23626"/>
                    <a:gd name="connsiteX2" fmla="*/ 864 w 40914"/>
                    <a:gd name="connsiteY2" fmla="*/ 8932 h 23626"/>
                    <a:gd name="connsiteX3" fmla="*/ 864 w 40914"/>
                    <a:gd name="connsiteY3" fmla="*/ 12389 h 23626"/>
                    <a:gd name="connsiteX4" fmla="*/ 19305 w 40914"/>
                    <a:gd name="connsiteY4" fmla="*/ 22762 h 23626"/>
                    <a:gd name="connsiteX5" fmla="*/ 25068 w 40914"/>
                    <a:gd name="connsiteY5" fmla="*/ 22762 h 23626"/>
                    <a:gd name="connsiteX6" fmla="*/ 40050 w 40914"/>
                    <a:gd name="connsiteY6" fmla="*/ 14695 h 23626"/>
                    <a:gd name="connsiteX7" fmla="*/ 40050 w 40914"/>
                    <a:gd name="connsiteY7" fmla="*/ 11237 h 23626"/>
                    <a:gd name="connsiteX8" fmla="*/ 21610 w 40914"/>
                    <a:gd name="connsiteY8" fmla="*/ 864 h 236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0914" h="23626">
                      <a:moveTo>
                        <a:pt x="21610" y="864"/>
                      </a:moveTo>
                      <a:cubicBezTo>
                        <a:pt x="20457" y="-288"/>
                        <a:pt x="18152" y="-288"/>
                        <a:pt x="15847" y="864"/>
                      </a:cubicBezTo>
                      <a:lnTo>
                        <a:pt x="864" y="8932"/>
                      </a:lnTo>
                      <a:cubicBezTo>
                        <a:pt x="-288" y="10084"/>
                        <a:pt x="-288" y="11237"/>
                        <a:pt x="864" y="12389"/>
                      </a:cubicBezTo>
                      <a:lnTo>
                        <a:pt x="19305" y="22762"/>
                      </a:lnTo>
                      <a:cubicBezTo>
                        <a:pt x="20457" y="23915"/>
                        <a:pt x="22762" y="23915"/>
                        <a:pt x="25068" y="22762"/>
                      </a:cubicBezTo>
                      <a:lnTo>
                        <a:pt x="40050" y="14695"/>
                      </a:lnTo>
                      <a:cubicBezTo>
                        <a:pt x="41203" y="13542"/>
                        <a:pt x="41203" y="12389"/>
                        <a:pt x="40050" y="11237"/>
                      </a:cubicBezTo>
                      <a:lnTo>
                        <a:pt x="21610" y="864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11708459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066" name="Freeform: Shape 5065">
                  <a:extLst>
                    <a:ext uri="{FF2B5EF4-FFF2-40B4-BE49-F238E27FC236}">
                      <a16:creationId xmlns:a16="http://schemas.microsoft.com/office/drawing/2014/main" id="{304AAC3B-BB34-9EC8-2CE3-E9F5CCA44D67}"/>
                    </a:ext>
                  </a:extLst>
                </p:cNvPr>
                <p:cNvSpPr/>
                <p:nvPr/>
              </p:nvSpPr>
              <p:spPr>
                <a:xfrm>
                  <a:off x="9760742" y="9215200"/>
                  <a:ext cx="40914" cy="23626"/>
                </a:xfrm>
                <a:custGeom>
                  <a:avLst/>
                  <a:gdLst>
                    <a:gd name="connsiteX0" fmla="*/ 21610 w 40914"/>
                    <a:gd name="connsiteY0" fmla="*/ 864 h 23626"/>
                    <a:gd name="connsiteX1" fmla="*/ 15847 w 40914"/>
                    <a:gd name="connsiteY1" fmla="*/ 864 h 23626"/>
                    <a:gd name="connsiteX2" fmla="*/ 864 w 40914"/>
                    <a:gd name="connsiteY2" fmla="*/ 8932 h 23626"/>
                    <a:gd name="connsiteX3" fmla="*/ 864 w 40914"/>
                    <a:gd name="connsiteY3" fmla="*/ 12389 h 23626"/>
                    <a:gd name="connsiteX4" fmla="*/ 19305 w 40914"/>
                    <a:gd name="connsiteY4" fmla="*/ 22762 h 23626"/>
                    <a:gd name="connsiteX5" fmla="*/ 25068 w 40914"/>
                    <a:gd name="connsiteY5" fmla="*/ 22762 h 23626"/>
                    <a:gd name="connsiteX6" fmla="*/ 40050 w 40914"/>
                    <a:gd name="connsiteY6" fmla="*/ 14695 h 23626"/>
                    <a:gd name="connsiteX7" fmla="*/ 40050 w 40914"/>
                    <a:gd name="connsiteY7" fmla="*/ 11237 h 23626"/>
                    <a:gd name="connsiteX8" fmla="*/ 21610 w 40914"/>
                    <a:gd name="connsiteY8" fmla="*/ 864 h 236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0914" h="23626">
                      <a:moveTo>
                        <a:pt x="21610" y="864"/>
                      </a:moveTo>
                      <a:cubicBezTo>
                        <a:pt x="20458" y="-288"/>
                        <a:pt x="18152" y="-288"/>
                        <a:pt x="15847" y="864"/>
                      </a:cubicBezTo>
                      <a:lnTo>
                        <a:pt x="864" y="8932"/>
                      </a:lnTo>
                      <a:cubicBezTo>
                        <a:pt x="-288" y="10085"/>
                        <a:pt x="-288" y="11237"/>
                        <a:pt x="864" y="12389"/>
                      </a:cubicBezTo>
                      <a:lnTo>
                        <a:pt x="19305" y="22762"/>
                      </a:lnTo>
                      <a:cubicBezTo>
                        <a:pt x="20458" y="23915"/>
                        <a:pt x="22762" y="23915"/>
                        <a:pt x="25068" y="22762"/>
                      </a:cubicBezTo>
                      <a:lnTo>
                        <a:pt x="40050" y="14695"/>
                      </a:lnTo>
                      <a:cubicBezTo>
                        <a:pt x="41203" y="13542"/>
                        <a:pt x="41203" y="12389"/>
                        <a:pt x="40050" y="11237"/>
                      </a:cubicBezTo>
                      <a:lnTo>
                        <a:pt x="21610" y="864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11708460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067" name="Freeform: Shape 5066">
                  <a:extLst>
                    <a:ext uri="{FF2B5EF4-FFF2-40B4-BE49-F238E27FC236}">
                      <a16:creationId xmlns:a16="http://schemas.microsoft.com/office/drawing/2014/main" id="{A9F76E00-64C3-01D5-282F-1B143BB30FD8}"/>
                    </a:ext>
                  </a:extLst>
                </p:cNvPr>
                <p:cNvSpPr/>
                <p:nvPr/>
              </p:nvSpPr>
              <p:spPr>
                <a:xfrm>
                  <a:off x="9787250" y="9229031"/>
                  <a:ext cx="40914" cy="23626"/>
                </a:xfrm>
                <a:custGeom>
                  <a:avLst/>
                  <a:gdLst>
                    <a:gd name="connsiteX0" fmla="*/ 21610 w 40914"/>
                    <a:gd name="connsiteY0" fmla="*/ 864 h 23626"/>
                    <a:gd name="connsiteX1" fmla="*/ 15847 w 40914"/>
                    <a:gd name="connsiteY1" fmla="*/ 864 h 23626"/>
                    <a:gd name="connsiteX2" fmla="*/ 864 w 40914"/>
                    <a:gd name="connsiteY2" fmla="*/ 8932 h 23626"/>
                    <a:gd name="connsiteX3" fmla="*/ 864 w 40914"/>
                    <a:gd name="connsiteY3" fmla="*/ 12389 h 23626"/>
                    <a:gd name="connsiteX4" fmla="*/ 19305 w 40914"/>
                    <a:gd name="connsiteY4" fmla="*/ 22762 h 23626"/>
                    <a:gd name="connsiteX5" fmla="*/ 25067 w 40914"/>
                    <a:gd name="connsiteY5" fmla="*/ 22762 h 23626"/>
                    <a:gd name="connsiteX6" fmla="*/ 40050 w 40914"/>
                    <a:gd name="connsiteY6" fmla="*/ 14695 h 23626"/>
                    <a:gd name="connsiteX7" fmla="*/ 40050 w 40914"/>
                    <a:gd name="connsiteY7" fmla="*/ 11237 h 23626"/>
                    <a:gd name="connsiteX8" fmla="*/ 21610 w 40914"/>
                    <a:gd name="connsiteY8" fmla="*/ 864 h 236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0914" h="23626">
                      <a:moveTo>
                        <a:pt x="21610" y="864"/>
                      </a:moveTo>
                      <a:cubicBezTo>
                        <a:pt x="20457" y="-288"/>
                        <a:pt x="18152" y="-288"/>
                        <a:pt x="15847" y="864"/>
                      </a:cubicBezTo>
                      <a:lnTo>
                        <a:pt x="864" y="8932"/>
                      </a:lnTo>
                      <a:cubicBezTo>
                        <a:pt x="-288" y="10084"/>
                        <a:pt x="-288" y="11237"/>
                        <a:pt x="864" y="12389"/>
                      </a:cubicBezTo>
                      <a:lnTo>
                        <a:pt x="19305" y="22762"/>
                      </a:lnTo>
                      <a:cubicBezTo>
                        <a:pt x="20457" y="23915"/>
                        <a:pt x="22762" y="23915"/>
                        <a:pt x="25067" y="22762"/>
                      </a:cubicBezTo>
                      <a:lnTo>
                        <a:pt x="40050" y="14695"/>
                      </a:lnTo>
                      <a:cubicBezTo>
                        <a:pt x="41203" y="13542"/>
                        <a:pt x="41203" y="12389"/>
                        <a:pt x="40050" y="11237"/>
                      </a:cubicBezTo>
                      <a:lnTo>
                        <a:pt x="21610" y="864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11708465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068" name="Freeform: Shape 5067">
                  <a:extLst>
                    <a:ext uri="{FF2B5EF4-FFF2-40B4-BE49-F238E27FC236}">
                      <a16:creationId xmlns:a16="http://schemas.microsoft.com/office/drawing/2014/main" id="{23C3859D-96D6-C529-374F-88A19E4861A4}"/>
                    </a:ext>
                  </a:extLst>
                </p:cNvPr>
                <p:cNvSpPr/>
                <p:nvPr/>
              </p:nvSpPr>
              <p:spPr>
                <a:xfrm>
                  <a:off x="9813758" y="9244013"/>
                  <a:ext cx="40914" cy="23626"/>
                </a:xfrm>
                <a:custGeom>
                  <a:avLst/>
                  <a:gdLst>
                    <a:gd name="connsiteX0" fmla="*/ 21610 w 40914"/>
                    <a:gd name="connsiteY0" fmla="*/ 864 h 23626"/>
                    <a:gd name="connsiteX1" fmla="*/ 15847 w 40914"/>
                    <a:gd name="connsiteY1" fmla="*/ 864 h 23626"/>
                    <a:gd name="connsiteX2" fmla="*/ 864 w 40914"/>
                    <a:gd name="connsiteY2" fmla="*/ 8932 h 23626"/>
                    <a:gd name="connsiteX3" fmla="*/ 864 w 40914"/>
                    <a:gd name="connsiteY3" fmla="*/ 12389 h 23626"/>
                    <a:gd name="connsiteX4" fmla="*/ 19305 w 40914"/>
                    <a:gd name="connsiteY4" fmla="*/ 22762 h 23626"/>
                    <a:gd name="connsiteX5" fmla="*/ 25068 w 40914"/>
                    <a:gd name="connsiteY5" fmla="*/ 22762 h 23626"/>
                    <a:gd name="connsiteX6" fmla="*/ 40050 w 40914"/>
                    <a:gd name="connsiteY6" fmla="*/ 14695 h 23626"/>
                    <a:gd name="connsiteX7" fmla="*/ 40050 w 40914"/>
                    <a:gd name="connsiteY7" fmla="*/ 11237 h 23626"/>
                    <a:gd name="connsiteX8" fmla="*/ 21610 w 40914"/>
                    <a:gd name="connsiteY8" fmla="*/ 864 h 236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0914" h="23626">
                      <a:moveTo>
                        <a:pt x="21610" y="864"/>
                      </a:moveTo>
                      <a:cubicBezTo>
                        <a:pt x="20458" y="-288"/>
                        <a:pt x="18152" y="-288"/>
                        <a:pt x="15847" y="864"/>
                      </a:cubicBezTo>
                      <a:lnTo>
                        <a:pt x="864" y="8932"/>
                      </a:lnTo>
                      <a:cubicBezTo>
                        <a:pt x="-288" y="10085"/>
                        <a:pt x="-288" y="11237"/>
                        <a:pt x="864" y="12389"/>
                      </a:cubicBezTo>
                      <a:lnTo>
                        <a:pt x="19305" y="22762"/>
                      </a:lnTo>
                      <a:cubicBezTo>
                        <a:pt x="20458" y="23915"/>
                        <a:pt x="22762" y="23915"/>
                        <a:pt x="25068" y="22762"/>
                      </a:cubicBezTo>
                      <a:lnTo>
                        <a:pt x="40050" y="14695"/>
                      </a:lnTo>
                      <a:cubicBezTo>
                        <a:pt x="41203" y="13542"/>
                        <a:pt x="41203" y="12389"/>
                        <a:pt x="40050" y="11237"/>
                      </a:cubicBezTo>
                      <a:lnTo>
                        <a:pt x="21610" y="864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11708461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069" name="Freeform: Shape 5068">
                  <a:extLst>
                    <a:ext uri="{FF2B5EF4-FFF2-40B4-BE49-F238E27FC236}">
                      <a16:creationId xmlns:a16="http://schemas.microsoft.com/office/drawing/2014/main" id="{A862F334-4C0F-DD09-B766-F146BD3D31CA}"/>
                    </a:ext>
                  </a:extLst>
                </p:cNvPr>
                <p:cNvSpPr/>
                <p:nvPr/>
              </p:nvSpPr>
              <p:spPr>
                <a:xfrm>
                  <a:off x="9421900" y="9051542"/>
                  <a:ext cx="84710" cy="47829"/>
                </a:xfrm>
                <a:custGeom>
                  <a:avLst/>
                  <a:gdLst>
                    <a:gd name="connsiteX0" fmla="*/ 21610 w 84710"/>
                    <a:gd name="connsiteY0" fmla="*/ 865 h 47829"/>
                    <a:gd name="connsiteX1" fmla="*/ 15847 w 84710"/>
                    <a:gd name="connsiteY1" fmla="*/ 865 h 47829"/>
                    <a:gd name="connsiteX2" fmla="*/ 864 w 84710"/>
                    <a:gd name="connsiteY2" fmla="*/ 8932 h 47829"/>
                    <a:gd name="connsiteX3" fmla="*/ 864 w 84710"/>
                    <a:gd name="connsiteY3" fmla="*/ 12390 h 47829"/>
                    <a:gd name="connsiteX4" fmla="*/ 63101 w 84710"/>
                    <a:gd name="connsiteY4" fmla="*/ 46966 h 47829"/>
                    <a:gd name="connsiteX5" fmla="*/ 68863 w 84710"/>
                    <a:gd name="connsiteY5" fmla="*/ 46966 h 47829"/>
                    <a:gd name="connsiteX6" fmla="*/ 83846 w 84710"/>
                    <a:gd name="connsiteY6" fmla="*/ 38898 h 47829"/>
                    <a:gd name="connsiteX7" fmla="*/ 83846 w 84710"/>
                    <a:gd name="connsiteY7" fmla="*/ 35440 h 47829"/>
                    <a:gd name="connsiteX8" fmla="*/ 21610 w 84710"/>
                    <a:gd name="connsiteY8" fmla="*/ 865 h 478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84710" h="47829">
                      <a:moveTo>
                        <a:pt x="21610" y="865"/>
                      </a:moveTo>
                      <a:cubicBezTo>
                        <a:pt x="20458" y="-288"/>
                        <a:pt x="18152" y="-288"/>
                        <a:pt x="15847" y="865"/>
                      </a:cubicBezTo>
                      <a:lnTo>
                        <a:pt x="864" y="8932"/>
                      </a:lnTo>
                      <a:cubicBezTo>
                        <a:pt x="-288" y="10085"/>
                        <a:pt x="-288" y="11237"/>
                        <a:pt x="864" y="12390"/>
                      </a:cubicBezTo>
                      <a:lnTo>
                        <a:pt x="63101" y="46966"/>
                      </a:lnTo>
                      <a:cubicBezTo>
                        <a:pt x="64253" y="48118"/>
                        <a:pt x="66559" y="48118"/>
                        <a:pt x="68863" y="46966"/>
                      </a:cubicBezTo>
                      <a:lnTo>
                        <a:pt x="83846" y="38898"/>
                      </a:lnTo>
                      <a:cubicBezTo>
                        <a:pt x="84999" y="37745"/>
                        <a:pt x="84999" y="36593"/>
                        <a:pt x="83846" y="35440"/>
                      </a:cubicBezTo>
                      <a:lnTo>
                        <a:pt x="21610" y="86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11708457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070" name="Freeform: Shape 5069">
                  <a:extLst>
                    <a:ext uri="{FF2B5EF4-FFF2-40B4-BE49-F238E27FC236}">
                      <a16:creationId xmlns:a16="http://schemas.microsoft.com/office/drawing/2014/main" id="{AF27D561-FDF1-38A4-7E3B-606773CB53AC}"/>
                    </a:ext>
                  </a:extLst>
                </p:cNvPr>
                <p:cNvSpPr/>
                <p:nvPr/>
              </p:nvSpPr>
              <p:spPr>
                <a:xfrm>
                  <a:off x="9492204" y="9090728"/>
                  <a:ext cx="40914" cy="23626"/>
                </a:xfrm>
                <a:custGeom>
                  <a:avLst/>
                  <a:gdLst>
                    <a:gd name="connsiteX0" fmla="*/ 21610 w 40914"/>
                    <a:gd name="connsiteY0" fmla="*/ 864 h 23626"/>
                    <a:gd name="connsiteX1" fmla="*/ 15847 w 40914"/>
                    <a:gd name="connsiteY1" fmla="*/ 864 h 23626"/>
                    <a:gd name="connsiteX2" fmla="*/ 864 w 40914"/>
                    <a:gd name="connsiteY2" fmla="*/ 8932 h 23626"/>
                    <a:gd name="connsiteX3" fmla="*/ 864 w 40914"/>
                    <a:gd name="connsiteY3" fmla="*/ 12389 h 23626"/>
                    <a:gd name="connsiteX4" fmla="*/ 19305 w 40914"/>
                    <a:gd name="connsiteY4" fmla="*/ 22762 h 23626"/>
                    <a:gd name="connsiteX5" fmla="*/ 25068 w 40914"/>
                    <a:gd name="connsiteY5" fmla="*/ 22762 h 23626"/>
                    <a:gd name="connsiteX6" fmla="*/ 40050 w 40914"/>
                    <a:gd name="connsiteY6" fmla="*/ 14695 h 23626"/>
                    <a:gd name="connsiteX7" fmla="*/ 40050 w 40914"/>
                    <a:gd name="connsiteY7" fmla="*/ 11237 h 23626"/>
                    <a:gd name="connsiteX8" fmla="*/ 21610 w 40914"/>
                    <a:gd name="connsiteY8" fmla="*/ 864 h 236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0914" h="23626">
                      <a:moveTo>
                        <a:pt x="21610" y="864"/>
                      </a:moveTo>
                      <a:cubicBezTo>
                        <a:pt x="20457" y="-288"/>
                        <a:pt x="18152" y="-288"/>
                        <a:pt x="15847" y="864"/>
                      </a:cubicBezTo>
                      <a:lnTo>
                        <a:pt x="864" y="8932"/>
                      </a:lnTo>
                      <a:cubicBezTo>
                        <a:pt x="-288" y="10084"/>
                        <a:pt x="-288" y="11237"/>
                        <a:pt x="864" y="12389"/>
                      </a:cubicBezTo>
                      <a:lnTo>
                        <a:pt x="19305" y="22762"/>
                      </a:lnTo>
                      <a:cubicBezTo>
                        <a:pt x="20457" y="23915"/>
                        <a:pt x="22762" y="23915"/>
                        <a:pt x="25068" y="22762"/>
                      </a:cubicBezTo>
                      <a:lnTo>
                        <a:pt x="40050" y="14695"/>
                      </a:lnTo>
                      <a:cubicBezTo>
                        <a:pt x="41203" y="13542"/>
                        <a:pt x="41203" y="12389"/>
                        <a:pt x="40050" y="11237"/>
                      </a:cubicBezTo>
                      <a:lnTo>
                        <a:pt x="21610" y="864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11708462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071" name="Freeform: Shape 5070">
                  <a:extLst>
                    <a:ext uri="{FF2B5EF4-FFF2-40B4-BE49-F238E27FC236}">
                      <a16:creationId xmlns:a16="http://schemas.microsoft.com/office/drawing/2014/main" id="{1610A82A-DA6A-5858-47F7-86E0FCDFB570}"/>
                    </a:ext>
                  </a:extLst>
                </p:cNvPr>
                <p:cNvSpPr/>
                <p:nvPr/>
              </p:nvSpPr>
              <p:spPr>
                <a:xfrm>
                  <a:off x="9518712" y="9104558"/>
                  <a:ext cx="40914" cy="23626"/>
                </a:xfrm>
                <a:custGeom>
                  <a:avLst/>
                  <a:gdLst>
                    <a:gd name="connsiteX0" fmla="*/ 21610 w 40914"/>
                    <a:gd name="connsiteY0" fmla="*/ 864 h 23626"/>
                    <a:gd name="connsiteX1" fmla="*/ 15847 w 40914"/>
                    <a:gd name="connsiteY1" fmla="*/ 864 h 23626"/>
                    <a:gd name="connsiteX2" fmla="*/ 864 w 40914"/>
                    <a:gd name="connsiteY2" fmla="*/ 8932 h 23626"/>
                    <a:gd name="connsiteX3" fmla="*/ 864 w 40914"/>
                    <a:gd name="connsiteY3" fmla="*/ 12389 h 23626"/>
                    <a:gd name="connsiteX4" fmla="*/ 19305 w 40914"/>
                    <a:gd name="connsiteY4" fmla="*/ 22762 h 23626"/>
                    <a:gd name="connsiteX5" fmla="*/ 25068 w 40914"/>
                    <a:gd name="connsiteY5" fmla="*/ 22762 h 23626"/>
                    <a:gd name="connsiteX6" fmla="*/ 40050 w 40914"/>
                    <a:gd name="connsiteY6" fmla="*/ 14695 h 23626"/>
                    <a:gd name="connsiteX7" fmla="*/ 40050 w 40914"/>
                    <a:gd name="connsiteY7" fmla="*/ 11237 h 23626"/>
                    <a:gd name="connsiteX8" fmla="*/ 21610 w 40914"/>
                    <a:gd name="connsiteY8" fmla="*/ 864 h 236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0914" h="23626">
                      <a:moveTo>
                        <a:pt x="21610" y="864"/>
                      </a:moveTo>
                      <a:cubicBezTo>
                        <a:pt x="20458" y="-288"/>
                        <a:pt x="18152" y="-288"/>
                        <a:pt x="15847" y="864"/>
                      </a:cubicBezTo>
                      <a:lnTo>
                        <a:pt x="864" y="8932"/>
                      </a:lnTo>
                      <a:cubicBezTo>
                        <a:pt x="-288" y="10084"/>
                        <a:pt x="-288" y="11237"/>
                        <a:pt x="864" y="12389"/>
                      </a:cubicBezTo>
                      <a:lnTo>
                        <a:pt x="19305" y="22762"/>
                      </a:lnTo>
                      <a:cubicBezTo>
                        <a:pt x="20458" y="23915"/>
                        <a:pt x="22762" y="23915"/>
                        <a:pt x="25068" y="22762"/>
                      </a:cubicBezTo>
                      <a:lnTo>
                        <a:pt x="40050" y="14695"/>
                      </a:lnTo>
                      <a:cubicBezTo>
                        <a:pt x="41203" y="13542"/>
                        <a:pt x="41203" y="12389"/>
                        <a:pt x="40050" y="11237"/>
                      </a:cubicBezTo>
                      <a:lnTo>
                        <a:pt x="21610" y="864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11708463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072" name="Freeform: Shape 5071">
                  <a:extLst>
                    <a:ext uri="{FF2B5EF4-FFF2-40B4-BE49-F238E27FC236}">
                      <a16:creationId xmlns:a16="http://schemas.microsoft.com/office/drawing/2014/main" id="{AD32B575-F641-327A-5638-A72ADBD83139}"/>
                    </a:ext>
                  </a:extLst>
                </p:cNvPr>
                <p:cNvSpPr/>
                <p:nvPr/>
              </p:nvSpPr>
              <p:spPr>
                <a:xfrm>
                  <a:off x="9545220" y="9119541"/>
                  <a:ext cx="40914" cy="23626"/>
                </a:xfrm>
                <a:custGeom>
                  <a:avLst/>
                  <a:gdLst>
                    <a:gd name="connsiteX0" fmla="*/ 21610 w 40914"/>
                    <a:gd name="connsiteY0" fmla="*/ 864 h 23626"/>
                    <a:gd name="connsiteX1" fmla="*/ 15847 w 40914"/>
                    <a:gd name="connsiteY1" fmla="*/ 864 h 23626"/>
                    <a:gd name="connsiteX2" fmla="*/ 864 w 40914"/>
                    <a:gd name="connsiteY2" fmla="*/ 8932 h 23626"/>
                    <a:gd name="connsiteX3" fmla="*/ 864 w 40914"/>
                    <a:gd name="connsiteY3" fmla="*/ 12389 h 23626"/>
                    <a:gd name="connsiteX4" fmla="*/ 19305 w 40914"/>
                    <a:gd name="connsiteY4" fmla="*/ 22762 h 23626"/>
                    <a:gd name="connsiteX5" fmla="*/ 25067 w 40914"/>
                    <a:gd name="connsiteY5" fmla="*/ 22762 h 23626"/>
                    <a:gd name="connsiteX6" fmla="*/ 40050 w 40914"/>
                    <a:gd name="connsiteY6" fmla="*/ 14695 h 23626"/>
                    <a:gd name="connsiteX7" fmla="*/ 40050 w 40914"/>
                    <a:gd name="connsiteY7" fmla="*/ 11237 h 23626"/>
                    <a:gd name="connsiteX8" fmla="*/ 21610 w 40914"/>
                    <a:gd name="connsiteY8" fmla="*/ 864 h 236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0914" h="23626">
                      <a:moveTo>
                        <a:pt x="21610" y="864"/>
                      </a:moveTo>
                      <a:cubicBezTo>
                        <a:pt x="20457" y="-288"/>
                        <a:pt x="18152" y="-288"/>
                        <a:pt x="15847" y="864"/>
                      </a:cubicBezTo>
                      <a:lnTo>
                        <a:pt x="864" y="8932"/>
                      </a:lnTo>
                      <a:cubicBezTo>
                        <a:pt x="-288" y="10084"/>
                        <a:pt x="-288" y="11237"/>
                        <a:pt x="864" y="12389"/>
                      </a:cubicBezTo>
                      <a:lnTo>
                        <a:pt x="19305" y="22762"/>
                      </a:lnTo>
                      <a:cubicBezTo>
                        <a:pt x="20457" y="23915"/>
                        <a:pt x="22762" y="23915"/>
                        <a:pt x="25067" y="22762"/>
                      </a:cubicBezTo>
                      <a:lnTo>
                        <a:pt x="40050" y="14695"/>
                      </a:lnTo>
                      <a:cubicBezTo>
                        <a:pt x="41203" y="13542"/>
                        <a:pt x="41203" y="12389"/>
                        <a:pt x="40050" y="11237"/>
                      </a:cubicBezTo>
                      <a:lnTo>
                        <a:pt x="21610" y="864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11708462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073" name="Freeform: Shape 5072">
                  <a:extLst>
                    <a:ext uri="{FF2B5EF4-FFF2-40B4-BE49-F238E27FC236}">
                      <a16:creationId xmlns:a16="http://schemas.microsoft.com/office/drawing/2014/main" id="{7BEE7CA8-2A76-4B8A-0D82-AAC1176B8EBB}"/>
                    </a:ext>
                  </a:extLst>
                </p:cNvPr>
                <p:cNvSpPr/>
                <p:nvPr/>
              </p:nvSpPr>
              <p:spPr>
                <a:xfrm>
                  <a:off x="9571728" y="9134523"/>
                  <a:ext cx="40914" cy="23626"/>
                </a:xfrm>
                <a:custGeom>
                  <a:avLst/>
                  <a:gdLst>
                    <a:gd name="connsiteX0" fmla="*/ 21610 w 40914"/>
                    <a:gd name="connsiteY0" fmla="*/ 864 h 23626"/>
                    <a:gd name="connsiteX1" fmla="*/ 15847 w 40914"/>
                    <a:gd name="connsiteY1" fmla="*/ 864 h 23626"/>
                    <a:gd name="connsiteX2" fmla="*/ 864 w 40914"/>
                    <a:gd name="connsiteY2" fmla="*/ 8932 h 23626"/>
                    <a:gd name="connsiteX3" fmla="*/ 864 w 40914"/>
                    <a:gd name="connsiteY3" fmla="*/ 12389 h 23626"/>
                    <a:gd name="connsiteX4" fmla="*/ 19305 w 40914"/>
                    <a:gd name="connsiteY4" fmla="*/ 22762 h 23626"/>
                    <a:gd name="connsiteX5" fmla="*/ 25068 w 40914"/>
                    <a:gd name="connsiteY5" fmla="*/ 22762 h 23626"/>
                    <a:gd name="connsiteX6" fmla="*/ 40050 w 40914"/>
                    <a:gd name="connsiteY6" fmla="*/ 14695 h 23626"/>
                    <a:gd name="connsiteX7" fmla="*/ 40050 w 40914"/>
                    <a:gd name="connsiteY7" fmla="*/ 11237 h 23626"/>
                    <a:gd name="connsiteX8" fmla="*/ 21610 w 40914"/>
                    <a:gd name="connsiteY8" fmla="*/ 864 h 236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0914" h="23626">
                      <a:moveTo>
                        <a:pt x="21610" y="864"/>
                      </a:moveTo>
                      <a:cubicBezTo>
                        <a:pt x="20458" y="-288"/>
                        <a:pt x="18152" y="-288"/>
                        <a:pt x="15847" y="864"/>
                      </a:cubicBezTo>
                      <a:lnTo>
                        <a:pt x="864" y="8932"/>
                      </a:lnTo>
                      <a:cubicBezTo>
                        <a:pt x="-288" y="10085"/>
                        <a:pt x="-288" y="11237"/>
                        <a:pt x="864" y="12389"/>
                      </a:cubicBezTo>
                      <a:lnTo>
                        <a:pt x="19305" y="22762"/>
                      </a:lnTo>
                      <a:cubicBezTo>
                        <a:pt x="20458" y="23915"/>
                        <a:pt x="22762" y="23915"/>
                        <a:pt x="25068" y="22762"/>
                      </a:cubicBezTo>
                      <a:lnTo>
                        <a:pt x="40050" y="14695"/>
                      </a:lnTo>
                      <a:cubicBezTo>
                        <a:pt x="41203" y="13542"/>
                        <a:pt x="41203" y="12389"/>
                        <a:pt x="40050" y="11237"/>
                      </a:cubicBezTo>
                      <a:lnTo>
                        <a:pt x="21610" y="864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11708458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074" name="Freeform: Shape 5073">
                  <a:extLst>
                    <a:ext uri="{FF2B5EF4-FFF2-40B4-BE49-F238E27FC236}">
                      <a16:creationId xmlns:a16="http://schemas.microsoft.com/office/drawing/2014/main" id="{9DA6A53B-C1FA-9735-0AA7-F62167DEDD42}"/>
                    </a:ext>
                  </a:extLst>
                </p:cNvPr>
                <p:cNvSpPr/>
                <p:nvPr/>
              </p:nvSpPr>
              <p:spPr>
                <a:xfrm>
                  <a:off x="9598236" y="9148354"/>
                  <a:ext cx="40914" cy="23626"/>
                </a:xfrm>
                <a:custGeom>
                  <a:avLst/>
                  <a:gdLst>
                    <a:gd name="connsiteX0" fmla="*/ 21610 w 40914"/>
                    <a:gd name="connsiteY0" fmla="*/ 864 h 23626"/>
                    <a:gd name="connsiteX1" fmla="*/ 15847 w 40914"/>
                    <a:gd name="connsiteY1" fmla="*/ 864 h 23626"/>
                    <a:gd name="connsiteX2" fmla="*/ 864 w 40914"/>
                    <a:gd name="connsiteY2" fmla="*/ 8932 h 23626"/>
                    <a:gd name="connsiteX3" fmla="*/ 864 w 40914"/>
                    <a:gd name="connsiteY3" fmla="*/ 12389 h 23626"/>
                    <a:gd name="connsiteX4" fmla="*/ 19305 w 40914"/>
                    <a:gd name="connsiteY4" fmla="*/ 22762 h 23626"/>
                    <a:gd name="connsiteX5" fmla="*/ 25067 w 40914"/>
                    <a:gd name="connsiteY5" fmla="*/ 22762 h 23626"/>
                    <a:gd name="connsiteX6" fmla="*/ 40050 w 40914"/>
                    <a:gd name="connsiteY6" fmla="*/ 14695 h 23626"/>
                    <a:gd name="connsiteX7" fmla="*/ 40050 w 40914"/>
                    <a:gd name="connsiteY7" fmla="*/ 11237 h 23626"/>
                    <a:gd name="connsiteX8" fmla="*/ 21610 w 40914"/>
                    <a:gd name="connsiteY8" fmla="*/ 864 h 236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0914" h="23626">
                      <a:moveTo>
                        <a:pt x="21610" y="864"/>
                      </a:moveTo>
                      <a:cubicBezTo>
                        <a:pt x="20457" y="-288"/>
                        <a:pt x="18152" y="-288"/>
                        <a:pt x="15847" y="864"/>
                      </a:cubicBezTo>
                      <a:lnTo>
                        <a:pt x="864" y="8932"/>
                      </a:lnTo>
                      <a:cubicBezTo>
                        <a:pt x="-288" y="10084"/>
                        <a:pt x="-288" y="11237"/>
                        <a:pt x="864" y="12389"/>
                      </a:cubicBezTo>
                      <a:lnTo>
                        <a:pt x="19305" y="22762"/>
                      </a:lnTo>
                      <a:cubicBezTo>
                        <a:pt x="20457" y="23915"/>
                        <a:pt x="22762" y="23915"/>
                        <a:pt x="25067" y="22762"/>
                      </a:cubicBezTo>
                      <a:lnTo>
                        <a:pt x="40050" y="14695"/>
                      </a:lnTo>
                      <a:cubicBezTo>
                        <a:pt x="41203" y="13542"/>
                        <a:pt x="41203" y="12389"/>
                        <a:pt x="40050" y="11237"/>
                      </a:cubicBezTo>
                      <a:lnTo>
                        <a:pt x="21610" y="864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11708459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075" name="Freeform: Shape 5074">
                  <a:extLst>
                    <a:ext uri="{FF2B5EF4-FFF2-40B4-BE49-F238E27FC236}">
                      <a16:creationId xmlns:a16="http://schemas.microsoft.com/office/drawing/2014/main" id="{BF5DAD69-47C7-C28B-D6D9-142563049801}"/>
                    </a:ext>
                  </a:extLst>
                </p:cNvPr>
                <p:cNvSpPr/>
                <p:nvPr/>
              </p:nvSpPr>
              <p:spPr>
                <a:xfrm>
                  <a:off x="9624744" y="9163337"/>
                  <a:ext cx="40914" cy="23626"/>
                </a:xfrm>
                <a:custGeom>
                  <a:avLst/>
                  <a:gdLst>
                    <a:gd name="connsiteX0" fmla="*/ 21610 w 40914"/>
                    <a:gd name="connsiteY0" fmla="*/ 864 h 23626"/>
                    <a:gd name="connsiteX1" fmla="*/ 15847 w 40914"/>
                    <a:gd name="connsiteY1" fmla="*/ 864 h 23626"/>
                    <a:gd name="connsiteX2" fmla="*/ 864 w 40914"/>
                    <a:gd name="connsiteY2" fmla="*/ 8932 h 23626"/>
                    <a:gd name="connsiteX3" fmla="*/ 864 w 40914"/>
                    <a:gd name="connsiteY3" fmla="*/ 12389 h 23626"/>
                    <a:gd name="connsiteX4" fmla="*/ 19305 w 40914"/>
                    <a:gd name="connsiteY4" fmla="*/ 22762 h 23626"/>
                    <a:gd name="connsiteX5" fmla="*/ 25068 w 40914"/>
                    <a:gd name="connsiteY5" fmla="*/ 22762 h 23626"/>
                    <a:gd name="connsiteX6" fmla="*/ 40050 w 40914"/>
                    <a:gd name="connsiteY6" fmla="*/ 14695 h 23626"/>
                    <a:gd name="connsiteX7" fmla="*/ 40050 w 40914"/>
                    <a:gd name="connsiteY7" fmla="*/ 11237 h 23626"/>
                    <a:gd name="connsiteX8" fmla="*/ 21610 w 40914"/>
                    <a:gd name="connsiteY8" fmla="*/ 864 h 236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0914" h="23626">
                      <a:moveTo>
                        <a:pt x="21610" y="864"/>
                      </a:moveTo>
                      <a:cubicBezTo>
                        <a:pt x="20457" y="-288"/>
                        <a:pt x="18152" y="-288"/>
                        <a:pt x="15847" y="864"/>
                      </a:cubicBezTo>
                      <a:lnTo>
                        <a:pt x="864" y="8932"/>
                      </a:lnTo>
                      <a:cubicBezTo>
                        <a:pt x="-288" y="10085"/>
                        <a:pt x="-288" y="11237"/>
                        <a:pt x="864" y="12389"/>
                      </a:cubicBezTo>
                      <a:lnTo>
                        <a:pt x="19305" y="22762"/>
                      </a:lnTo>
                      <a:cubicBezTo>
                        <a:pt x="20457" y="23915"/>
                        <a:pt x="22762" y="23915"/>
                        <a:pt x="25068" y="22762"/>
                      </a:cubicBezTo>
                      <a:lnTo>
                        <a:pt x="40050" y="14695"/>
                      </a:lnTo>
                      <a:cubicBezTo>
                        <a:pt x="41203" y="13542"/>
                        <a:pt x="41203" y="12389"/>
                        <a:pt x="40050" y="11237"/>
                      </a:cubicBezTo>
                      <a:lnTo>
                        <a:pt x="21610" y="864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11708462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076" name="Freeform: Shape 5075">
                  <a:extLst>
                    <a:ext uri="{FF2B5EF4-FFF2-40B4-BE49-F238E27FC236}">
                      <a16:creationId xmlns:a16="http://schemas.microsoft.com/office/drawing/2014/main" id="{50A39E95-071F-BA0C-FBC5-93E6C684AC63}"/>
                    </a:ext>
                  </a:extLst>
                </p:cNvPr>
                <p:cNvSpPr/>
                <p:nvPr/>
              </p:nvSpPr>
              <p:spPr>
                <a:xfrm>
                  <a:off x="9651252" y="9178319"/>
                  <a:ext cx="40914" cy="23626"/>
                </a:xfrm>
                <a:custGeom>
                  <a:avLst/>
                  <a:gdLst>
                    <a:gd name="connsiteX0" fmla="*/ 21610 w 40914"/>
                    <a:gd name="connsiteY0" fmla="*/ 865 h 23626"/>
                    <a:gd name="connsiteX1" fmla="*/ 15847 w 40914"/>
                    <a:gd name="connsiteY1" fmla="*/ 865 h 23626"/>
                    <a:gd name="connsiteX2" fmla="*/ 864 w 40914"/>
                    <a:gd name="connsiteY2" fmla="*/ 8932 h 23626"/>
                    <a:gd name="connsiteX3" fmla="*/ 864 w 40914"/>
                    <a:gd name="connsiteY3" fmla="*/ 12390 h 23626"/>
                    <a:gd name="connsiteX4" fmla="*/ 19305 w 40914"/>
                    <a:gd name="connsiteY4" fmla="*/ 22762 h 23626"/>
                    <a:gd name="connsiteX5" fmla="*/ 25068 w 40914"/>
                    <a:gd name="connsiteY5" fmla="*/ 22762 h 23626"/>
                    <a:gd name="connsiteX6" fmla="*/ 40050 w 40914"/>
                    <a:gd name="connsiteY6" fmla="*/ 14694 h 23626"/>
                    <a:gd name="connsiteX7" fmla="*/ 40050 w 40914"/>
                    <a:gd name="connsiteY7" fmla="*/ 11237 h 23626"/>
                    <a:gd name="connsiteX8" fmla="*/ 21610 w 40914"/>
                    <a:gd name="connsiteY8" fmla="*/ 865 h 236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0914" h="23626">
                      <a:moveTo>
                        <a:pt x="21610" y="865"/>
                      </a:moveTo>
                      <a:cubicBezTo>
                        <a:pt x="20458" y="-288"/>
                        <a:pt x="18152" y="-288"/>
                        <a:pt x="15847" y="865"/>
                      </a:cubicBezTo>
                      <a:lnTo>
                        <a:pt x="864" y="8932"/>
                      </a:lnTo>
                      <a:cubicBezTo>
                        <a:pt x="-288" y="10085"/>
                        <a:pt x="-288" y="11237"/>
                        <a:pt x="864" y="12390"/>
                      </a:cubicBezTo>
                      <a:lnTo>
                        <a:pt x="19305" y="22762"/>
                      </a:lnTo>
                      <a:cubicBezTo>
                        <a:pt x="20458" y="23915"/>
                        <a:pt x="22762" y="23915"/>
                        <a:pt x="25068" y="22762"/>
                      </a:cubicBezTo>
                      <a:lnTo>
                        <a:pt x="40050" y="14694"/>
                      </a:lnTo>
                      <a:cubicBezTo>
                        <a:pt x="41203" y="13542"/>
                        <a:pt x="41203" y="12390"/>
                        <a:pt x="40050" y="11237"/>
                      </a:cubicBezTo>
                      <a:lnTo>
                        <a:pt x="21610" y="86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11708458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077" name="Freeform: Shape 5076">
                  <a:extLst>
                    <a:ext uri="{FF2B5EF4-FFF2-40B4-BE49-F238E27FC236}">
                      <a16:creationId xmlns:a16="http://schemas.microsoft.com/office/drawing/2014/main" id="{BF8D382A-61A3-7D22-1772-B713E545F52B}"/>
                    </a:ext>
                  </a:extLst>
                </p:cNvPr>
                <p:cNvSpPr/>
                <p:nvPr/>
              </p:nvSpPr>
              <p:spPr>
                <a:xfrm>
                  <a:off x="9676608" y="9193302"/>
                  <a:ext cx="40914" cy="23626"/>
                </a:xfrm>
                <a:custGeom>
                  <a:avLst/>
                  <a:gdLst>
                    <a:gd name="connsiteX0" fmla="*/ 21610 w 40914"/>
                    <a:gd name="connsiteY0" fmla="*/ 865 h 23626"/>
                    <a:gd name="connsiteX1" fmla="*/ 15847 w 40914"/>
                    <a:gd name="connsiteY1" fmla="*/ 865 h 23626"/>
                    <a:gd name="connsiteX2" fmla="*/ 864 w 40914"/>
                    <a:gd name="connsiteY2" fmla="*/ 8933 h 23626"/>
                    <a:gd name="connsiteX3" fmla="*/ 864 w 40914"/>
                    <a:gd name="connsiteY3" fmla="*/ 12390 h 23626"/>
                    <a:gd name="connsiteX4" fmla="*/ 19305 w 40914"/>
                    <a:gd name="connsiteY4" fmla="*/ 22762 h 23626"/>
                    <a:gd name="connsiteX5" fmla="*/ 25068 w 40914"/>
                    <a:gd name="connsiteY5" fmla="*/ 22762 h 23626"/>
                    <a:gd name="connsiteX6" fmla="*/ 40050 w 40914"/>
                    <a:gd name="connsiteY6" fmla="*/ 14695 h 23626"/>
                    <a:gd name="connsiteX7" fmla="*/ 40050 w 40914"/>
                    <a:gd name="connsiteY7" fmla="*/ 11237 h 23626"/>
                    <a:gd name="connsiteX8" fmla="*/ 21610 w 40914"/>
                    <a:gd name="connsiteY8" fmla="*/ 865 h 236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0914" h="23626">
                      <a:moveTo>
                        <a:pt x="21610" y="865"/>
                      </a:moveTo>
                      <a:cubicBezTo>
                        <a:pt x="20457" y="-288"/>
                        <a:pt x="18152" y="-288"/>
                        <a:pt x="15847" y="865"/>
                      </a:cubicBezTo>
                      <a:lnTo>
                        <a:pt x="864" y="8933"/>
                      </a:lnTo>
                      <a:cubicBezTo>
                        <a:pt x="-288" y="10085"/>
                        <a:pt x="-288" y="11237"/>
                        <a:pt x="864" y="12390"/>
                      </a:cubicBezTo>
                      <a:lnTo>
                        <a:pt x="19305" y="22762"/>
                      </a:lnTo>
                      <a:cubicBezTo>
                        <a:pt x="20457" y="23915"/>
                        <a:pt x="22762" y="23915"/>
                        <a:pt x="25068" y="22762"/>
                      </a:cubicBezTo>
                      <a:lnTo>
                        <a:pt x="40050" y="14695"/>
                      </a:lnTo>
                      <a:cubicBezTo>
                        <a:pt x="41203" y="13542"/>
                        <a:pt x="41203" y="12390"/>
                        <a:pt x="40050" y="11237"/>
                      </a:cubicBezTo>
                      <a:lnTo>
                        <a:pt x="21610" y="86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11708460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078" name="Freeform: Shape 5077">
                  <a:extLst>
                    <a:ext uri="{FF2B5EF4-FFF2-40B4-BE49-F238E27FC236}">
                      <a16:creationId xmlns:a16="http://schemas.microsoft.com/office/drawing/2014/main" id="{867E6BA0-FE5E-89AD-E7F5-FEE3606273F9}"/>
                    </a:ext>
                  </a:extLst>
                </p:cNvPr>
                <p:cNvSpPr/>
                <p:nvPr/>
              </p:nvSpPr>
              <p:spPr>
                <a:xfrm>
                  <a:off x="9703116" y="9207133"/>
                  <a:ext cx="40914" cy="23626"/>
                </a:xfrm>
                <a:custGeom>
                  <a:avLst/>
                  <a:gdLst>
                    <a:gd name="connsiteX0" fmla="*/ 21610 w 40914"/>
                    <a:gd name="connsiteY0" fmla="*/ 865 h 23626"/>
                    <a:gd name="connsiteX1" fmla="*/ 15847 w 40914"/>
                    <a:gd name="connsiteY1" fmla="*/ 865 h 23626"/>
                    <a:gd name="connsiteX2" fmla="*/ 864 w 40914"/>
                    <a:gd name="connsiteY2" fmla="*/ 8932 h 23626"/>
                    <a:gd name="connsiteX3" fmla="*/ 864 w 40914"/>
                    <a:gd name="connsiteY3" fmla="*/ 12390 h 23626"/>
                    <a:gd name="connsiteX4" fmla="*/ 19305 w 40914"/>
                    <a:gd name="connsiteY4" fmla="*/ 22762 h 23626"/>
                    <a:gd name="connsiteX5" fmla="*/ 25068 w 40914"/>
                    <a:gd name="connsiteY5" fmla="*/ 22762 h 23626"/>
                    <a:gd name="connsiteX6" fmla="*/ 40050 w 40914"/>
                    <a:gd name="connsiteY6" fmla="*/ 14694 h 23626"/>
                    <a:gd name="connsiteX7" fmla="*/ 40050 w 40914"/>
                    <a:gd name="connsiteY7" fmla="*/ 11237 h 23626"/>
                    <a:gd name="connsiteX8" fmla="*/ 21610 w 40914"/>
                    <a:gd name="connsiteY8" fmla="*/ 865 h 236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0914" h="23626">
                      <a:moveTo>
                        <a:pt x="21610" y="865"/>
                      </a:moveTo>
                      <a:cubicBezTo>
                        <a:pt x="20458" y="-288"/>
                        <a:pt x="18152" y="-288"/>
                        <a:pt x="15847" y="865"/>
                      </a:cubicBezTo>
                      <a:lnTo>
                        <a:pt x="864" y="8932"/>
                      </a:lnTo>
                      <a:cubicBezTo>
                        <a:pt x="-288" y="10085"/>
                        <a:pt x="-288" y="11237"/>
                        <a:pt x="864" y="12390"/>
                      </a:cubicBezTo>
                      <a:lnTo>
                        <a:pt x="19305" y="22762"/>
                      </a:lnTo>
                      <a:cubicBezTo>
                        <a:pt x="20458" y="23915"/>
                        <a:pt x="22762" y="23915"/>
                        <a:pt x="25068" y="22762"/>
                      </a:cubicBezTo>
                      <a:lnTo>
                        <a:pt x="40050" y="14694"/>
                      </a:lnTo>
                      <a:cubicBezTo>
                        <a:pt x="41203" y="13542"/>
                        <a:pt x="41203" y="12390"/>
                        <a:pt x="40050" y="11237"/>
                      </a:cubicBezTo>
                      <a:lnTo>
                        <a:pt x="21610" y="86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11708460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079" name="Freeform: Shape 5078">
                  <a:extLst>
                    <a:ext uri="{FF2B5EF4-FFF2-40B4-BE49-F238E27FC236}">
                      <a16:creationId xmlns:a16="http://schemas.microsoft.com/office/drawing/2014/main" id="{20BDEAD1-08CD-9B97-5AA2-CBC4DFBBD831}"/>
                    </a:ext>
                  </a:extLst>
                </p:cNvPr>
                <p:cNvSpPr/>
                <p:nvPr/>
              </p:nvSpPr>
              <p:spPr>
                <a:xfrm>
                  <a:off x="9729624" y="9222115"/>
                  <a:ext cx="40914" cy="23626"/>
                </a:xfrm>
                <a:custGeom>
                  <a:avLst/>
                  <a:gdLst>
                    <a:gd name="connsiteX0" fmla="*/ 21610 w 40914"/>
                    <a:gd name="connsiteY0" fmla="*/ 865 h 23626"/>
                    <a:gd name="connsiteX1" fmla="*/ 15847 w 40914"/>
                    <a:gd name="connsiteY1" fmla="*/ 865 h 23626"/>
                    <a:gd name="connsiteX2" fmla="*/ 864 w 40914"/>
                    <a:gd name="connsiteY2" fmla="*/ 8933 h 23626"/>
                    <a:gd name="connsiteX3" fmla="*/ 864 w 40914"/>
                    <a:gd name="connsiteY3" fmla="*/ 12390 h 23626"/>
                    <a:gd name="connsiteX4" fmla="*/ 19305 w 40914"/>
                    <a:gd name="connsiteY4" fmla="*/ 22762 h 23626"/>
                    <a:gd name="connsiteX5" fmla="*/ 25067 w 40914"/>
                    <a:gd name="connsiteY5" fmla="*/ 22762 h 23626"/>
                    <a:gd name="connsiteX6" fmla="*/ 40050 w 40914"/>
                    <a:gd name="connsiteY6" fmla="*/ 14695 h 23626"/>
                    <a:gd name="connsiteX7" fmla="*/ 40050 w 40914"/>
                    <a:gd name="connsiteY7" fmla="*/ 11237 h 23626"/>
                    <a:gd name="connsiteX8" fmla="*/ 21610 w 40914"/>
                    <a:gd name="connsiteY8" fmla="*/ 865 h 236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0914" h="23626">
                      <a:moveTo>
                        <a:pt x="21610" y="865"/>
                      </a:moveTo>
                      <a:cubicBezTo>
                        <a:pt x="20457" y="-288"/>
                        <a:pt x="18152" y="-288"/>
                        <a:pt x="15847" y="865"/>
                      </a:cubicBezTo>
                      <a:lnTo>
                        <a:pt x="864" y="8933"/>
                      </a:lnTo>
                      <a:cubicBezTo>
                        <a:pt x="-288" y="10085"/>
                        <a:pt x="-288" y="11237"/>
                        <a:pt x="864" y="12390"/>
                      </a:cubicBezTo>
                      <a:lnTo>
                        <a:pt x="19305" y="22762"/>
                      </a:lnTo>
                      <a:cubicBezTo>
                        <a:pt x="20457" y="23915"/>
                        <a:pt x="22762" y="23915"/>
                        <a:pt x="25067" y="22762"/>
                      </a:cubicBezTo>
                      <a:lnTo>
                        <a:pt x="40050" y="14695"/>
                      </a:lnTo>
                      <a:cubicBezTo>
                        <a:pt x="41203" y="13542"/>
                        <a:pt x="41203" y="12390"/>
                        <a:pt x="40050" y="11237"/>
                      </a:cubicBezTo>
                      <a:lnTo>
                        <a:pt x="21610" y="86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11708459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080" name="Freeform: Shape 5079">
                  <a:extLst>
                    <a:ext uri="{FF2B5EF4-FFF2-40B4-BE49-F238E27FC236}">
                      <a16:creationId xmlns:a16="http://schemas.microsoft.com/office/drawing/2014/main" id="{B02DDF5F-22F2-B271-F90C-73E125A3FE8B}"/>
                    </a:ext>
                  </a:extLst>
                </p:cNvPr>
                <p:cNvSpPr/>
                <p:nvPr/>
              </p:nvSpPr>
              <p:spPr>
                <a:xfrm>
                  <a:off x="9756132" y="9237099"/>
                  <a:ext cx="40914" cy="23626"/>
                </a:xfrm>
                <a:custGeom>
                  <a:avLst/>
                  <a:gdLst>
                    <a:gd name="connsiteX0" fmla="*/ 21610 w 40914"/>
                    <a:gd name="connsiteY0" fmla="*/ 864 h 23626"/>
                    <a:gd name="connsiteX1" fmla="*/ 15847 w 40914"/>
                    <a:gd name="connsiteY1" fmla="*/ 864 h 23626"/>
                    <a:gd name="connsiteX2" fmla="*/ 864 w 40914"/>
                    <a:gd name="connsiteY2" fmla="*/ 8932 h 23626"/>
                    <a:gd name="connsiteX3" fmla="*/ 864 w 40914"/>
                    <a:gd name="connsiteY3" fmla="*/ 12389 h 23626"/>
                    <a:gd name="connsiteX4" fmla="*/ 19305 w 40914"/>
                    <a:gd name="connsiteY4" fmla="*/ 22762 h 23626"/>
                    <a:gd name="connsiteX5" fmla="*/ 25068 w 40914"/>
                    <a:gd name="connsiteY5" fmla="*/ 22762 h 23626"/>
                    <a:gd name="connsiteX6" fmla="*/ 40050 w 40914"/>
                    <a:gd name="connsiteY6" fmla="*/ 14695 h 23626"/>
                    <a:gd name="connsiteX7" fmla="*/ 40050 w 40914"/>
                    <a:gd name="connsiteY7" fmla="*/ 11237 h 23626"/>
                    <a:gd name="connsiteX8" fmla="*/ 21610 w 40914"/>
                    <a:gd name="connsiteY8" fmla="*/ 864 h 236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0914" h="23626">
                      <a:moveTo>
                        <a:pt x="21610" y="864"/>
                      </a:moveTo>
                      <a:cubicBezTo>
                        <a:pt x="20458" y="-288"/>
                        <a:pt x="18152" y="-288"/>
                        <a:pt x="15847" y="864"/>
                      </a:cubicBezTo>
                      <a:lnTo>
                        <a:pt x="864" y="8932"/>
                      </a:lnTo>
                      <a:cubicBezTo>
                        <a:pt x="-288" y="10084"/>
                        <a:pt x="-288" y="11237"/>
                        <a:pt x="864" y="12389"/>
                      </a:cubicBezTo>
                      <a:lnTo>
                        <a:pt x="19305" y="22762"/>
                      </a:lnTo>
                      <a:cubicBezTo>
                        <a:pt x="20458" y="23915"/>
                        <a:pt x="22762" y="23915"/>
                        <a:pt x="25068" y="22762"/>
                      </a:cubicBezTo>
                      <a:lnTo>
                        <a:pt x="40050" y="14695"/>
                      </a:lnTo>
                      <a:cubicBezTo>
                        <a:pt x="41203" y="13542"/>
                        <a:pt x="41203" y="12389"/>
                        <a:pt x="40050" y="11237"/>
                      </a:cubicBezTo>
                      <a:lnTo>
                        <a:pt x="21610" y="864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11708459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081" name="Freeform: Shape 5080">
                  <a:extLst>
                    <a:ext uri="{FF2B5EF4-FFF2-40B4-BE49-F238E27FC236}">
                      <a16:creationId xmlns:a16="http://schemas.microsoft.com/office/drawing/2014/main" id="{79B32275-6C7E-2D7D-722C-22E32C8E86DE}"/>
                    </a:ext>
                  </a:extLst>
                </p:cNvPr>
                <p:cNvSpPr/>
                <p:nvPr/>
              </p:nvSpPr>
              <p:spPr>
                <a:xfrm>
                  <a:off x="9782640" y="9250928"/>
                  <a:ext cx="40914" cy="23626"/>
                </a:xfrm>
                <a:custGeom>
                  <a:avLst/>
                  <a:gdLst>
                    <a:gd name="connsiteX0" fmla="*/ 21610 w 40914"/>
                    <a:gd name="connsiteY0" fmla="*/ 865 h 23626"/>
                    <a:gd name="connsiteX1" fmla="*/ 15847 w 40914"/>
                    <a:gd name="connsiteY1" fmla="*/ 865 h 23626"/>
                    <a:gd name="connsiteX2" fmla="*/ 864 w 40914"/>
                    <a:gd name="connsiteY2" fmla="*/ 8933 h 23626"/>
                    <a:gd name="connsiteX3" fmla="*/ 864 w 40914"/>
                    <a:gd name="connsiteY3" fmla="*/ 12390 h 23626"/>
                    <a:gd name="connsiteX4" fmla="*/ 19305 w 40914"/>
                    <a:gd name="connsiteY4" fmla="*/ 22762 h 23626"/>
                    <a:gd name="connsiteX5" fmla="*/ 25067 w 40914"/>
                    <a:gd name="connsiteY5" fmla="*/ 22762 h 23626"/>
                    <a:gd name="connsiteX6" fmla="*/ 40050 w 40914"/>
                    <a:gd name="connsiteY6" fmla="*/ 14695 h 23626"/>
                    <a:gd name="connsiteX7" fmla="*/ 40050 w 40914"/>
                    <a:gd name="connsiteY7" fmla="*/ 11237 h 23626"/>
                    <a:gd name="connsiteX8" fmla="*/ 21610 w 40914"/>
                    <a:gd name="connsiteY8" fmla="*/ 865 h 236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0914" h="23626">
                      <a:moveTo>
                        <a:pt x="21610" y="865"/>
                      </a:moveTo>
                      <a:cubicBezTo>
                        <a:pt x="20457" y="-288"/>
                        <a:pt x="18152" y="-288"/>
                        <a:pt x="15847" y="865"/>
                      </a:cubicBezTo>
                      <a:lnTo>
                        <a:pt x="864" y="8933"/>
                      </a:lnTo>
                      <a:cubicBezTo>
                        <a:pt x="-288" y="10085"/>
                        <a:pt x="-288" y="11237"/>
                        <a:pt x="864" y="12390"/>
                      </a:cubicBezTo>
                      <a:lnTo>
                        <a:pt x="19305" y="22762"/>
                      </a:lnTo>
                      <a:cubicBezTo>
                        <a:pt x="20457" y="23915"/>
                        <a:pt x="22762" y="23915"/>
                        <a:pt x="25067" y="22762"/>
                      </a:cubicBezTo>
                      <a:lnTo>
                        <a:pt x="40050" y="14695"/>
                      </a:lnTo>
                      <a:cubicBezTo>
                        <a:pt x="41203" y="13542"/>
                        <a:pt x="41203" y="12390"/>
                        <a:pt x="40050" y="11237"/>
                      </a:cubicBezTo>
                      <a:lnTo>
                        <a:pt x="21610" y="86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11708464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082" name="Freeform: Shape 5081">
                  <a:extLst>
                    <a:ext uri="{FF2B5EF4-FFF2-40B4-BE49-F238E27FC236}">
                      <a16:creationId xmlns:a16="http://schemas.microsoft.com/office/drawing/2014/main" id="{63979669-2EAD-500F-DAED-49D0BCB4E29D}"/>
                    </a:ext>
                  </a:extLst>
                </p:cNvPr>
                <p:cNvSpPr/>
                <p:nvPr/>
              </p:nvSpPr>
              <p:spPr>
                <a:xfrm>
                  <a:off x="9400002" y="9063067"/>
                  <a:ext cx="42067" cy="24779"/>
                </a:xfrm>
                <a:custGeom>
                  <a:avLst/>
                  <a:gdLst>
                    <a:gd name="connsiteX0" fmla="*/ 21610 w 42067"/>
                    <a:gd name="connsiteY0" fmla="*/ 865 h 24779"/>
                    <a:gd name="connsiteX1" fmla="*/ 15847 w 42067"/>
                    <a:gd name="connsiteY1" fmla="*/ 865 h 24779"/>
                    <a:gd name="connsiteX2" fmla="*/ 864 w 42067"/>
                    <a:gd name="connsiteY2" fmla="*/ 8932 h 24779"/>
                    <a:gd name="connsiteX3" fmla="*/ 864 w 42067"/>
                    <a:gd name="connsiteY3" fmla="*/ 12390 h 24779"/>
                    <a:gd name="connsiteX4" fmla="*/ 20457 w 42067"/>
                    <a:gd name="connsiteY4" fmla="*/ 23915 h 24779"/>
                    <a:gd name="connsiteX5" fmla="*/ 26220 w 42067"/>
                    <a:gd name="connsiteY5" fmla="*/ 23915 h 24779"/>
                    <a:gd name="connsiteX6" fmla="*/ 41203 w 42067"/>
                    <a:gd name="connsiteY6" fmla="*/ 15847 h 24779"/>
                    <a:gd name="connsiteX7" fmla="*/ 41203 w 42067"/>
                    <a:gd name="connsiteY7" fmla="*/ 12390 h 24779"/>
                    <a:gd name="connsiteX8" fmla="*/ 21610 w 42067"/>
                    <a:gd name="connsiteY8" fmla="*/ 865 h 247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2067" h="24779">
                      <a:moveTo>
                        <a:pt x="21610" y="865"/>
                      </a:moveTo>
                      <a:cubicBezTo>
                        <a:pt x="20457" y="-288"/>
                        <a:pt x="18152" y="-288"/>
                        <a:pt x="15847" y="865"/>
                      </a:cubicBezTo>
                      <a:lnTo>
                        <a:pt x="864" y="8932"/>
                      </a:lnTo>
                      <a:cubicBezTo>
                        <a:pt x="-288" y="10085"/>
                        <a:pt x="-288" y="11237"/>
                        <a:pt x="864" y="12390"/>
                      </a:cubicBezTo>
                      <a:lnTo>
                        <a:pt x="20457" y="23915"/>
                      </a:lnTo>
                      <a:cubicBezTo>
                        <a:pt x="21610" y="25067"/>
                        <a:pt x="23915" y="25067"/>
                        <a:pt x="26220" y="23915"/>
                      </a:cubicBezTo>
                      <a:lnTo>
                        <a:pt x="41203" y="15847"/>
                      </a:lnTo>
                      <a:cubicBezTo>
                        <a:pt x="42355" y="14694"/>
                        <a:pt x="42355" y="13542"/>
                        <a:pt x="41203" y="12390"/>
                      </a:cubicBezTo>
                      <a:lnTo>
                        <a:pt x="21610" y="86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11708461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083" name="Freeform: Shape 5082">
                  <a:extLst>
                    <a:ext uri="{FF2B5EF4-FFF2-40B4-BE49-F238E27FC236}">
                      <a16:creationId xmlns:a16="http://schemas.microsoft.com/office/drawing/2014/main" id="{0C251489-CB43-2AD3-B145-136759D50AF4}"/>
                    </a:ext>
                  </a:extLst>
                </p:cNvPr>
                <p:cNvSpPr/>
                <p:nvPr/>
              </p:nvSpPr>
              <p:spPr>
                <a:xfrm>
                  <a:off x="9427662" y="9079202"/>
                  <a:ext cx="42067" cy="24779"/>
                </a:xfrm>
                <a:custGeom>
                  <a:avLst/>
                  <a:gdLst>
                    <a:gd name="connsiteX0" fmla="*/ 21610 w 42067"/>
                    <a:gd name="connsiteY0" fmla="*/ 864 h 24779"/>
                    <a:gd name="connsiteX1" fmla="*/ 15847 w 42067"/>
                    <a:gd name="connsiteY1" fmla="*/ 864 h 24779"/>
                    <a:gd name="connsiteX2" fmla="*/ 864 w 42067"/>
                    <a:gd name="connsiteY2" fmla="*/ 8932 h 24779"/>
                    <a:gd name="connsiteX3" fmla="*/ 864 w 42067"/>
                    <a:gd name="connsiteY3" fmla="*/ 12389 h 24779"/>
                    <a:gd name="connsiteX4" fmla="*/ 20458 w 42067"/>
                    <a:gd name="connsiteY4" fmla="*/ 23915 h 24779"/>
                    <a:gd name="connsiteX5" fmla="*/ 26220 w 42067"/>
                    <a:gd name="connsiteY5" fmla="*/ 23915 h 24779"/>
                    <a:gd name="connsiteX6" fmla="*/ 41203 w 42067"/>
                    <a:gd name="connsiteY6" fmla="*/ 15847 h 24779"/>
                    <a:gd name="connsiteX7" fmla="*/ 41203 w 42067"/>
                    <a:gd name="connsiteY7" fmla="*/ 12389 h 24779"/>
                    <a:gd name="connsiteX8" fmla="*/ 21610 w 42067"/>
                    <a:gd name="connsiteY8" fmla="*/ 864 h 247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2067" h="24779">
                      <a:moveTo>
                        <a:pt x="21610" y="864"/>
                      </a:moveTo>
                      <a:cubicBezTo>
                        <a:pt x="20458" y="-288"/>
                        <a:pt x="18152" y="-288"/>
                        <a:pt x="15847" y="864"/>
                      </a:cubicBezTo>
                      <a:lnTo>
                        <a:pt x="864" y="8932"/>
                      </a:lnTo>
                      <a:cubicBezTo>
                        <a:pt x="-288" y="10084"/>
                        <a:pt x="-288" y="11237"/>
                        <a:pt x="864" y="12389"/>
                      </a:cubicBezTo>
                      <a:lnTo>
                        <a:pt x="20458" y="23915"/>
                      </a:lnTo>
                      <a:cubicBezTo>
                        <a:pt x="21610" y="25068"/>
                        <a:pt x="23915" y="25068"/>
                        <a:pt x="26220" y="23915"/>
                      </a:cubicBezTo>
                      <a:lnTo>
                        <a:pt x="41203" y="15847"/>
                      </a:lnTo>
                      <a:cubicBezTo>
                        <a:pt x="42355" y="14695"/>
                        <a:pt x="42355" y="13542"/>
                        <a:pt x="41203" y="12389"/>
                      </a:cubicBezTo>
                      <a:lnTo>
                        <a:pt x="21610" y="864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11708465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084" name="Freeform: Shape 5083">
                  <a:extLst>
                    <a:ext uri="{FF2B5EF4-FFF2-40B4-BE49-F238E27FC236}">
                      <a16:creationId xmlns:a16="http://schemas.microsoft.com/office/drawing/2014/main" id="{F3D3D0EA-7858-C16E-0859-AFE41DDDAC54}"/>
                    </a:ext>
                  </a:extLst>
                </p:cNvPr>
                <p:cNvSpPr/>
                <p:nvPr/>
              </p:nvSpPr>
              <p:spPr>
                <a:xfrm>
                  <a:off x="9355053" y="9075745"/>
                  <a:ext cx="58202" cy="32846"/>
                </a:xfrm>
                <a:custGeom>
                  <a:avLst/>
                  <a:gdLst>
                    <a:gd name="connsiteX0" fmla="*/ 43508 w 58202"/>
                    <a:gd name="connsiteY0" fmla="*/ 864 h 32846"/>
                    <a:gd name="connsiteX1" fmla="*/ 37745 w 58202"/>
                    <a:gd name="connsiteY1" fmla="*/ 864 h 32846"/>
                    <a:gd name="connsiteX2" fmla="*/ 864 w 58202"/>
                    <a:gd name="connsiteY2" fmla="*/ 20457 h 32846"/>
                    <a:gd name="connsiteX3" fmla="*/ 864 w 58202"/>
                    <a:gd name="connsiteY3" fmla="*/ 23915 h 32846"/>
                    <a:gd name="connsiteX4" fmla="*/ 14695 w 58202"/>
                    <a:gd name="connsiteY4" fmla="*/ 31983 h 32846"/>
                    <a:gd name="connsiteX5" fmla="*/ 20457 w 58202"/>
                    <a:gd name="connsiteY5" fmla="*/ 31983 h 32846"/>
                    <a:gd name="connsiteX6" fmla="*/ 57338 w 58202"/>
                    <a:gd name="connsiteY6" fmla="*/ 12389 h 32846"/>
                    <a:gd name="connsiteX7" fmla="*/ 57338 w 58202"/>
                    <a:gd name="connsiteY7" fmla="*/ 8932 h 32846"/>
                    <a:gd name="connsiteX8" fmla="*/ 43508 w 58202"/>
                    <a:gd name="connsiteY8" fmla="*/ 864 h 328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8202" h="32846">
                      <a:moveTo>
                        <a:pt x="43508" y="864"/>
                      </a:moveTo>
                      <a:cubicBezTo>
                        <a:pt x="42355" y="-288"/>
                        <a:pt x="40050" y="-288"/>
                        <a:pt x="37745" y="864"/>
                      </a:cubicBezTo>
                      <a:lnTo>
                        <a:pt x="864" y="20457"/>
                      </a:lnTo>
                      <a:cubicBezTo>
                        <a:pt x="-288" y="21609"/>
                        <a:pt x="-288" y="22762"/>
                        <a:pt x="864" y="23915"/>
                      </a:cubicBezTo>
                      <a:lnTo>
                        <a:pt x="14695" y="31983"/>
                      </a:lnTo>
                      <a:cubicBezTo>
                        <a:pt x="15847" y="33135"/>
                        <a:pt x="18152" y="33135"/>
                        <a:pt x="20457" y="31983"/>
                      </a:cubicBezTo>
                      <a:lnTo>
                        <a:pt x="57338" y="12389"/>
                      </a:lnTo>
                      <a:cubicBezTo>
                        <a:pt x="58491" y="11237"/>
                        <a:pt x="58491" y="10084"/>
                        <a:pt x="57338" y="8932"/>
                      </a:cubicBezTo>
                      <a:lnTo>
                        <a:pt x="43508" y="864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11708458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085" name="Freeform: Shape 5084">
                  <a:extLst>
                    <a:ext uri="{FF2B5EF4-FFF2-40B4-BE49-F238E27FC236}">
                      <a16:creationId xmlns:a16="http://schemas.microsoft.com/office/drawing/2014/main" id="{63F99E8F-930B-FD62-6806-61F1821DCAB1}"/>
                    </a:ext>
                  </a:extLst>
                </p:cNvPr>
                <p:cNvSpPr/>
                <p:nvPr/>
              </p:nvSpPr>
              <p:spPr>
                <a:xfrm>
                  <a:off x="9398849" y="9087270"/>
                  <a:ext cx="42067" cy="24778"/>
                </a:xfrm>
                <a:custGeom>
                  <a:avLst/>
                  <a:gdLst>
                    <a:gd name="connsiteX0" fmla="*/ 21610 w 42067"/>
                    <a:gd name="connsiteY0" fmla="*/ 864 h 24778"/>
                    <a:gd name="connsiteX1" fmla="*/ 15847 w 42067"/>
                    <a:gd name="connsiteY1" fmla="*/ 864 h 24778"/>
                    <a:gd name="connsiteX2" fmla="*/ 864 w 42067"/>
                    <a:gd name="connsiteY2" fmla="*/ 8932 h 24778"/>
                    <a:gd name="connsiteX3" fmla="*/ 864 w 42067"/>
                    <a:gd name="connsiteY3" fmla="*/ 12389 h 24778"/>
                    <a:gd name="connsiteX4" fmla="*/ 20458 w 42067"/>
                    <a:gd name="connsiteY4" fmla="*/ 23915 h 24778"/>
                    <a:gd name="connsiteX5" fmla="*/ 26220 w 42067"/>
                    <a:gd name="connsiteY5" fmla="*/ 23915 h 24778"/>
                    <a:gd name="connsiteX6" fmla="*/ 41203 w 42067"/>
                    <a:gd name="connsiteY6" fmla="*/ 15847 h 24778"/>
                    <a:gd name="connsiteX7" fmla="*/ 41203 w 42067"/>
                    <a:gd name="connsiteY7" fmla="*/ 12389 h 24778"/>
                    <a:gd name="connsiteX8" fmla="*/ 21610 w 42067"/>
                    <a:gd name="connsiteY8" fmla="*/ 864 h 247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2067" h="24778">
                      <a:moveTo>
                        <a:pt x="21610" y="864"/>
                      </a:moveTo>
                      <a:cubicBezTo>
                        <a:pt x="20458" y="-288"/>
                        <a:pt x="18152" y="-288"/>
                        <a:pt x="15847" y="864"/>
                      </a:cubicBezTo>
                      <a:lnTo>
                        <a:pt x="864" y="8932"/>
                      </a:lnTo>
                      <a:cubicBezTo>
                        <a:pt x="-288" y="10084"/>
                        <a:pt x="-288" y="11237"/>
                        <a:pt x="864" y="12389"/>
                      </a:cubicBezTo>
                      <a:lnTo>
                        <a:pt x="20458" y="23915"/>
                      </a:lnTo>
                      <a:cubicBezTo>
                        <a:pt x="21610" y="25067"/>
                        <a:pt x="23915" y="25067"/>
                        <a:pt x="26220" y="23915"/>
                      </a:cubicBezTo>
                      <a:lnTo>
                        <a:pt x="41203" y="15847"/>
                      </a:lnTo>
                      <a:cubicBezTo>
                        <a:pt x="42355" y="14695"/>
                        <a:pt x="42355" y="13542"/>
                        <a:pt x="41203" y="12389"/>
                      </a:cubicBezTo>
                      <a:lnTo>
                        <a:pt x="21610" y="864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11708456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086" name="Freeform: Shape 5085">
                  <a:extLst>
                    <a:ext uri="{FF2B5EF4-FFF2-40B4-BE49-F238E27FC236}">
                      <a16:creationId xmlns:a16="http://schemas.microsoft.com/office/drawing/2014/main" id="{C0B87048-69F6-ABFD-D077-13E696F3B30B}"/>
                    </a:ext>
                  </a:extLst>
                </p:cNvPr>
                <p:cNvSpPr/>
                <p:nvPr/>
              </p:nvSpPr>
              <p:spPr>
                <a:xfrm>
                  <a:off x="9482983" y="9109168"/>
                  <a:ext cx="40914" cy="23626"/>
                </a:xfrm>
                <a:custGeom>
                  <a:avLst/>
                  <a:gdLst>
                    <a:gd name="connsiteX0" fmla="*/ 21610 w 40914"/>
                    <a:gd name="connsiteY0" fmla="*/ 865 h 23626"/>
                    <a:gd name="connsiteX1" fmla="*/ 15847 w 40914"/>
                    <a:gd name="connsiteY1" fmla="*/ 865 h 23626"/>
                    <a:gd name="connsiteX2" fmla="*/ 864 w 40914"/>
                    <a:gd name="connsiteY2" fmla="*/ 8932 h 23626"/>
                    <a:gd name="connsiteX3" fmla="*/ 864 w 40914"/>
                    <a:gd name="connsiteY3" fmla="*/ 12390 h 23626"/>
                    <a:gd name="connsiteX4" fmla="*/ 19305 w 40914"/>
                    <a:gd name="connsiteY4" fmla="*/ 22762 h 23626"/>
                    <a:gd name="connsiteX5" fmla="*/ 25067 w 40914"/>
                    <a:gd name="connsiteY5" fmla="*/ 22762 h 23626"/>
                    <a:gd name="connsiteX6" fmla="*/ 40050 w 40914"/>
                    <a:gd name="connsiteY6" fmla="*/ 14694 h 23626"/>
                    <a:gd name="connsiteX7" fmla="*/ 40050 w 40914"/>
                    <a:gd name="connsiteY7" fmla="*/ 11237 h 23626"/>
                    <a:gd name="connsiteX8" fmla="*/ 21610 w 40914"/>
                    <a:gd name="connsiteY8" fmla="*/ 865 h 236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0914" h="23626">
                      <a:moveTo>
                        <a:pt x="21610" y="865"/>
                      </a:moveTo>
                      <a:cubicBezTo>
                        <a:pt x="20457" y="-288"/>
                        <a:pt x="18152" y="-288"/>
                        <a:pt x="15847" y="865"/>
                      </a:cubicBezTo>
                      <a:lnTo>
                        <a:pt x="864" y="8932"/>
                      </a:lnTo>
                      <a:cubicBezTo>
                        <a:pt x="-288" y="10085"/>
                        <a:pt x="-288" y="11237"/>
                        <a:pt x="864" y="12390"/>
                      </a:cubicBezTo>
                      <a:lnTo>
                        <a:pt x="19305" y="22762"/>
                      </a:lnTo>
                      <a:cubicBezTo>
                        <a:pt x="20457" y="23915"/>
                        <a:pt x="22762" y="23915"/>
                        <a:pt x="25067" y="22762"/>
                      </a:cubicBezTo>
                      <a:lnTo>
                        <a:pt x="40050" y="14694"/>
                      </a:lnTo>
                      <a:cubicBezTo>
                        <a:pt x="41203" y="13542"/>
                        <a:pt x="41203" y="12390"/>
                        <a:pt x="40050" y="11237"/>
                      </a:cubicBezTo>
                      <a:lnTo>
                        <a:pt x="21610" y="86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11708459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087" name="Freeform: Shape 5086">
                  <a:extLst>
                    <a:ext uri="{FF2B5EF4-FFF2-40B4-BE49-F238E27FC236}">
                      <a16:creationId xmlns:a16="http://schemas.microsoft.com/office/drawing/2014/main" id="{38406A3A-A1E9-F556-BF77-4C5F5D149AEB}"/>
                    </a:ext>
                  </a:extLst>
                </p:cNvPr>
                <p:cNvSpPr/>
                <p:nvPr/>
              </p:nvSpPr>
              <p:spPr>
                <a:xfrm>
                  <a:off x="9434577" y="9094185"/>
                  <a:ext cx="63965" cy="44372"/>
                </a:xfrm>
                <a:custGeom>
                  <a:avLst/>
                  <a:gdLst>
                    <a:gd name="connsiteX0" fmla="*/ 43508 w 63965"/>
                    <a:gd name="connsiteY0" fmla="*/ 864 h 44372"/>
                    <a:gd name="connsiteX1" fmla="*/ 37745 w 63965"/>
                    <a:gd name="connsiteY1" fmla="*/ 864 h 44372"/>
                    <a:gd name="connsiteX2" fmla="*/ 15847 w 63965"/>
                    <a:gd name="connsiteY2" fmla="*/ 12389 h 44372"/>
                    <a:gd name="connsiteX3" fmla="*/ 10085 w 63965"/>
                    <a:gd name="connsiteY3" fmla="*/ 14695 h 44372"/>
                    <a:gd name="connsiteX4" fmla="*/ 864 w 63965"/>
                    <a:gd name="connsiteY4" fmla="*/ 19305 h 44372"/>
                    <a:gd name="connsiteX5" fmla="*/ 864 w 63965"/>
                    <a:gd name="connsiteY5" fmla="*/ 22762 h 44372"/>
                    <a:gd name="connsiteX6" fmla="*/ 37745 w 63965"/>
                    <a:gd name="connsiteY6" fmla="*/ 43508 h 44372"/>
                    <a:gd name="connsiteX7" fmla="*/ 43508 w 63965"/>
                    <a:gd name="connsiteY7" fmla="*/ 43508 h 44372"/>
                    <a:gd name="connsiteX8" fmla="*/ 58491 w 63965"/>
                    <a:gd name="connsiteY8" fmla="*/ 35440 h 44372"/>
                    <a:gd name="connsiteX9" fmla="*/ 58491 w 63965"/>
                    <a:gd name="connsiteY9" fmla="*/ 31983 h 44372"/>
                    <a:gd name="connsiteX10" fmla="*/ 43508 w 63965"/>
                    <a:gd name="connsiteY10" fmla="*/ 23915 h 44372"/>
                    <a:gd name="connsiteX11" fmla="*/ 63101 w 63965"/>
                    <a:gd name="connsiteY11" fmla="*/ 13542 h 44372"/>
                    <a:gd name="connsiteX12" fmla="*/ 63101 w 63965"/>
                    <a:gd name="connsiteY12" fmla="*/ 10085 h 44372"/>
                    <a:gd name="connsiteX13" fmla="*/ 43508 w 63965"/>
                    <a:gd name="connsiteY13" fmla="*/ 864 h 443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63965" h="44372">
                      <a:moveTo>
                        <a:pt x="43508" y="864"/>
                      </a:moveTo>
                      <a:cubicBezTo>
                        <a:pt x="42355" y="-288"/>
                        <a:pt x="40050" y="-288"/>
                        <a:pt x="37745" y="864"/>
                      </a:cubicBezTo>
                      <a:lnTo>
                        <a:pt x="15847" y="12389"/>
                      </a:lnTo>
                      <a:lnTo>
                        <a:pt x="10085" y="14695"/>
                      </a:lnTo>
                      <a:lnTo>
                        <a:pt x="864" y="19305"/>
                      </a:lnTo>
                      <a:cubicBezTo>
                        <a:pt x="-288" y="20457"/>
                        <a:pt x="-288" y="21610"/>
                        <a:pt x="864" y="22762"/>
                      </a:cubicBezTo>
                      <a:lnTo>
                        <a:pt x="37745" y="43508"/>
                      </a:lnTo>
                      <a:cubicBezTo>
                        <a:pt x="38898" y="44661"/>
                        <a:pt x="41203" y="44661"/>
                        <a:pt x="43508" y="43508"/>
                      </a:cubicBezTo>
                      <a:lnTo>
                        <a:pt x="58491" y="35440"/>
                      </a:lnTo>
                      <a:cubicBezTo>
                        <a:pt x="59643" y="34288"/>
                        <a:pt x="59643" y="33135"/>
                        <a:pt x="58491" y="31983"/>
                      </a:cubicBezTo>
                      <a:lnTo>
                        <a:pt x="43508" y="23915"/>
                      </a:lnTo>
                      <a:lnTo>
                        <a:pt x="63101" y="13542"/>
                      </a:lnTo>
                      <a:cubicBezTo>
                        <a:pt x="64253" y="12389"/>
                        <a:pt x="64253" y="11237"/>
                        <a:pt x="63101" y="10085"/>
                      </a:cubicBezTo>
                      <a:lnTo>
                        <a:pt x="43508" y="864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11708455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088" name="Freeform: Shape 5087">
                  <a:extLst>
                    <a:ext uri="{FF2B5EF4-FFF2-40B4-BE49-F238E27FC236}">
                      <a16:creationId xmlns:a16="http://schemas.microsoft.com/office/drawing/2014/main" id="{368BE6AF-7FF8-9176-070D-6DF1B54E2528}"/>
                    </a:ext>
                  </a:extLst>
                </p:cNvPr>
                <p:cNvSpPr/>
                <p:nvPr/>
              </p:nvSpPr>
              <p:spPr>
                <a:xfrm>
                  <a:off x="9509491" y="9124151"/>
                  <a:ext cx="40914" cy="23626"/>
                </a:xfrm>
                <a:custGeom>
                  <a:avLst/>
                  <a:gdLst>
                    <a:gd name="connsiteX0" fmla="*/ 21610 w 40914"/>
                    <a:gd name="connsiteY0" fmla="*/ 865 h 23626"/>
                    <a:gd name="connsiteX1" fmla="*/ 15847 w 40914"/>
                    <a:gd name="connsiteY1" fmla="*/ 865 h 23626"/>
                    <a:gd name="connsiteX2" fmla="*/ 864 w 40914"/>
                    <a:gd name="connsiteY2" fmla="*/ 8933 h 23626"/>
                    <a:gd name="connsiteX3" fmla="*/ 864 w 40914"/>
                    <a:gd name="connsiteY3" fmla="*/ 12390 h 23626"/>
                    <a:gd name="connsiteX4" fmla="*/ 19305 w 40914"/>
                    <a:gd name="connsiteY4" fmla="*/ 22762 h 23626"/>
                    <a:gd name="connsiteX5" fmla="*/ 25068 w 40914"/>
                    <a:gd name="connsiteY5" fmla="*/ 22762 h 23626"/>
                    <a:gd name="connsiteX6" fmla="*/ 40050 w 40914"/>
                    <a:gd name="connsiteY6" fmla="*/ 14695 h 23626"/>
                    <a:gd name="connsiteX7" fmla="*/ 40050 w 40914"/>
                    <a:gd name="connsiteY7" fmla="*/ 11237 h 23626"/>
                    <a:gd name="connsiteX8" fmla="*/ 21610 w 40914"/>
                    <a:gd name="connsiteY8" fmla="*/ 865 h 236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0914" h="23626">
                      <a:moveTo>
                        <a:pt x="21610" y="865"/>
                      </a:moveTo>
                      <a:cubicBezTo>
                        <a:pt x="20457" y="-288"/>
                        <a:pt x="18152" y="-288"/>
                        <a:pt x="15847" y="865"/>
                      </a:cubicBezTo>
                      <a:lnTo>
                        <a:pt x="864" y="8933"/>
                      </a:lnTo>
                      <a:cubicBezTo>
                        <a:pt x="-288" y="10085"/>
                        <a:pt x="-288" y="11237"/>
                        <a:pt x="864" y="12390"/>
                      </a:cubicBezTo>
                      <a:lnTo>
                        <a:pt x="19305" y="22762"/>
                      </a:lnTo>
                      <a:cubicBezTo>
                        <a:pt x="20457" y="23915"/>
                        <a:pt x="22762" y="23915"/>
                        <a:pt x="25068" y="22762"/>
                      </a:cubicBezTo>
                      <a:lnTo>
                        <a:pt x="40050" y="14695"/>
                      </a:lnTo>
                      <a:cubicBezTo>
                        <a:pt x="41203" y="13542"/>
                        <a:pt x="41203" y="12390"/>
                        <a:pt x="40050" y="11237"/>
                      </a:cubicBezTo>
                      <a:lnTo>
                        <a:pt x="21610" y="86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11708457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089" name="Freeform: Shape 5088">
                  <a:extLst>
                    <a:ext uri="{FF2B5EF4-FFF2-40B4-BE49-F238E27FC236}">
                      <a16:creationId xmlns:a16="http://schemas.microsoft.com/office/drawing/2014/main" id="{A167A14E-7CD2-1508-49E9-99A261095859}"/>
                    </a:ext>
                  </a:extLst>
                </p:cNvPr>
                <p:cNvSpPr/>
                <p:nvPr/>
              </p:nvSpPr>
              <p:spPr>
                <a:xfrm>
                  <a:off x="9535999" y="9139134"/>
                  <a:ext cx="40914" cy="23626"/>
                </a:xfrm>
                <a:custGeom>
                  <a:avLst/>
                  <a:gdLst>
                    <a:gd name="connsiteX0" fmla="*/ 21610 w 40914"/>
                    <a:gd name="connsiteY0" fmla="*/ 864 h 23626"/>
                    <a:gd name="connsiteX1" fmla="*/ 15847 w 40914"/>
                    <a:gd name="connsiteY1" fmla="*/ 864 h 23626"/>
                    <a:gd name="connsiteX2" fmla="*/ 864 w 40914"/>
                    <a:gd name="connsiteY2" fmla="*/ 8932 h 23626"/>
                    <a:gd name="connsiteX3" fmla="*/ 864 w 40914"/>
                    <a:gd name="connsiteY3" fmla="*/ 12389 h 23626"/>
                    <a:gd name="connsiteX4" fmla="*/ 19305 w 40914"/>
                    <a:gd name="connsiteY4" fmla="*/ 22762 h 23626"/>
                    <a:gd name="connsiteX5" fmla="*/ 25068 w 40914"/>
                    <a:gd name="connsiteY5" fmla="*/ 22762 h 23626"/>
                    <a:gd name="connsiteX6" fmla="*/ 40050 w 40914"/>
                    <a:gd name="connsiteY6" fmla="*/ 14695 h 23626"/>
                    <a:gd name="connsiteX7" fmla="*/ 40050 w 40914"/>
                    <a:gd name="connsiteY7" fmla="*/ 11237 h 23626"/>
                    <a:gd name="connsiteX8" fmla="*/ 21610 w 40914"/>
                    <a:gd name="connsiteY8" fmla="*/ 864 h 236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0914" h="23626">
                      <a:moveTo>
                        <a:pt x="21610" y="864"/>
                      </a:moveTo>
                      <a:cubicBezTo>
                        <a:pt x="20458" y="-288"/>
                        <a:pt x="18152" y="-288"/>
                        <a:pt x="15847" y="864"/>
                      </a:cubicBezTo>
                      <a:lnTo>
                        <a:pt x="864" y="8932"/>
                      </a:lnTo>
                      <a:cubicBezTo>
                        <a:pt x="-288" y="10084"/>
                        <a:pt x="-288" y="11237"/>
                        <a:pt x="864" y="12389"/>
                      </a:cubicBezTo>
                      <a:lnTo>
                        <a:pt x="19305" y="22762"/>
                      </a:lnTo>
                      <a:cubicBezTo>
                        <a:pt x="20458" y="23915"/>
                        <a:pt x="22762" y="23915"/>
                        <a:pt x="25068" y="22762"/>
                      </a:cubicBezTo>
                      <a:lnTo>
                        <a:pt x="40050" y="14695"/>
                      </a:lnTo>
                      <a:cubicBezTo>
                        <a:pt x="41203" y="13542"/>
                        <a:pt x="41203" y="12389"/>
                        <a:pt x="40050" y="11237"/>
                      </a:cubicBezTo>
                      <a:lnTo>
                        <a:pt x="21610" y="864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11708459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090" name="Freeform: Shape 5089">
                  <a:extLst>
                    <a:ext uri="{FF2B5EF4-FFF2-40B4-BE49-F238E27FC236}">
                      <a16:creationId xmlns:a16="http://schemas.microsoft.com/office/drawing/2014/main" id="{AF2919C8-2EE8-2699-9C55-F02A4A8722E6}"/>
                    </a:ext>
                  </a:extLst>
                </p:cNvPr>
                <p:cNvSpPr/>
                <p:nvPr/>
              </p:nvSpPr>
              <p:spPr>
                <a:xfrm>
                  <a:off x="9562508" y="9152964"/>
                  <a:ext cx="40914" cy="23626"/>
                </a:xfrm>
                <a:custGeom>
                  <a:avLst/>
                  <a:gdLst>
                    <a:gd name="connsiteX0" fmla="*/ 21610 w 40914"/>
                    <a:gd name="connsiteY0" fmla="*/ 865 h 23626"/>
                    <a:gd name="connsiteX1" fmla="*/ 15847 w 40914"/>
                    <a:gd name="connsiteY1" fmla="*/ 865 h 23626"/>
                    <a:gd name="connsiteX2" fmla="*/ 864 w 40914"/>
                    <a:gd name="connsiteY2" fmla="*/ 8933 h 23626"/>
                    <a:gd name="connsiteX3" fmla="*/ 864 w 40914"/>
                    <a:gd name="connsiteY3" fmla="*/ 12390 h 23626"/>
                    <a:gd name="connsiteX4" fmla="*/ 19305 w 40914"/>
                    <a:gd name="connsiteY4" fmla="*/ 22762 h 23626"/>
                    <a:gd name="connsiteX5" fmla="*/ 25067 w 40914"/>
                    <a:gd name="connsiteY5" fmla="*/ 22762 h 23626"/>
                    <a:gd name="connsiteX6" fmla="*/ 40050 w 40914"/>
                    <a:gd name="connsiteY6" fmla="*/ 14695 h 23626"/>
                    <a:gd name="connsiteX7" fmla="*/ 40050 w 40914"/>
                    <a:gd name="connsiteY7" fmla="*/ 11237 h 23626"/>
                    <a:gd name="connsiteX8" fmla="*/ 21610 w 40914"/>
                    <a:gd name="connsiteY8" fmla="*/ 865 h 236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0914" h="23626">
                      <a:moveTo>
                        <a:pt x="21610" y="865"/>
                      </a:moveTo>
                      <a:cubicBezTo>
                        <a:pt x="20457" y="-288"/>
                        <a:pt x="18152" y="-288"/>
                        <a:pt x="15847" y="865"/>
                      </a:cubicBezTo>
                      <a:lnTo>
                        <a:pt x="864" y="8933"/>
                      </a:lnTo>
                      <a:cubicBezTo>
                        <a:pt x="-288" y="10085"/>
                        <a:pt x="-288" y="11237"/>
                        <a:pt x="864" y="12390"/>
                      </a:cubicBezTo>
                      <a:lnTo>
                        <a:pt x="19305" y="22762"/>
                      </a:lnTo>
                      <a:cubicBezTo>
                        <a:pt x="20457" y="23915"/>
                        <a:pt x="22762" y="23915"/>
                        <a:pt x="25067" y="22762"/>
                      </a:cubicBezTo>
                      <a:lnTo>
                        <a:pt x="40050" y="14695"/>
                      </a:lnTo>
                      <a:cubicBezTo>
                        <a:pt x="41203" y="13542"/>
                        <a:pt x="41203" y="12390"/>
                        <a:pt x="40050" y="11237"/>
                      </a:cubicBezTo>
                      <a:lnTo>
                        <a:pt x="21610" y="86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11708462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091" name="Freeform: Shape 5090">
                  <a:extLst>
                    <a:ext uri="{FF2B5EF4-FFF2-40B4-BE49-F238E27FC236}">
                      <a16:creationId xmlns:a16="http://schemas.microsoft.com/office/drawing/2014/main" id="{D8EA0716-18DE-4F19-9640-7912C64AD5B8}"/>
                    </a:ext>
                  </a:extLst>
                </p:cNvPr>
                <p:cNvSpPr/>
                <p:nvPr/>
              </p:nvSpPr>
              <p:spPr>
                <a:xfrm>
                  <a:off x="9587863" y="9167947"/>
                  <a:ext cx="40914" cy="23626"/>
                </a:xfrm>
                <a:custGeom>
                  <a:avLst/>
                  <a:gdLst>
                    <a:gd name="connsiteX0" fmla="*/ 21610 w 40914"/>
                    <a:gd name="connsiteY0" fmla="*/ 864 h 23626"/>
                    <a:gd name="connsiteX1" fmla="*/ 15847 w 40914"/>
                    <a:gd name="connsiteY1" fmla="*/ 864 h 23626"/>
                    <a:gd name="connsiteX2" fmla="*/ 864 w 40914"/>
                    <a:gd name="connsiteY2" fmla="*/ 8932 h 23626"/>
                    <a:gd name="connsiteX3" fmla="*/ 864 w 40914"/>
                    <a:gd name="connsiteY3" fmla="*/ 12389 h 23626"/>
                    <a:gd name="connsiteX4" fmla="*/ 19305 w 40914"/>
                    <a:gd name="connsiteY4" fmla="*/ 22762 h 23626"/>
                    <a:gd name="connsiteX5" fmla="*/ 25068 w 40914"/>
                    <a:gd name="connsiteY5" fmla="*/ 22762 h 23626"/>
                    <a:gd name="connsiteX6" fmla="*/ 40050 w 40914"/>
                    <a:gd name="connsiteY6" fmla="*/ 14695 h 23626"/>
                    <a:gd name="connsiteX7" fmla="*/ 40050 w 40914"/>
                    <a:gd name="connsiteY7" fmla="*/ 11237 h 23626"/>
                    <a:gd name="connsiteX8" fmla="*/ 21610 w 40914"/>
                    <a:gd name="connsiteY8" fmla="*/ 864 h 236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0914" h="23626">
                      <a:moveTo>
                        <a:pt x="21610" y="864"/>
                      </a:moveTo>
                      <a:cubicBezTo>
                        <a:pt x="20458" y="-288"/>
                        <a:pt x="18152" y="-288"/>
                        <a:pt x="15847" y="864"/>
                      </a:cubicBezTo>
                      <a:lnTo>
                        <a:pt x="864" y="8932"/>
                      </a:lnTo>
                      <a:cubicBezTo>
                        <a:pt x="-288" y="10084"/>
                        <a:pt x="-288" y="11237"/>
                        <a:pt x="864" y="12389"/>
                      </a:cubicBezTo>
                      <a:lnTo>
                        <a:pt x="19305" y="22762"/>
                      </a:lnTo>
                      <a:cubicBezTo>
                        <a:pt x="20458" y="23915"/>
                        <a:pt x="22762" y="23915"/>
                        <a:pt x="25068" y="22762"/>
                      </a:cubicBezTo>
                      <a:lnTo>
                        <a:pt x="40050" y="14695"/>
                      </a:lnTo>
                      <a:cubicBezTo>
                        <a:pt x="41203" y="13542"/>
                        <a:pt x="41203" y="12389"/>
                        <a:pt x="40050" y="11237"/>
                      </a:cubicBezTo>
                      <a:lnTo>
                        <a:pt x="21610" y="864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11708464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092" name="Freeform: Shape 5091">
                  <a:extLst>
                    <a:ext uri="{FF2B5EF4-FFF2-40B4-BE49-F238E27FC236}">
                      <a16:creationId xmlns:a16="http://schemas.microsoft.com/office/drawing/2014/main" id="{87767982-3410-69FD-AB98-0D908EEDA094}"/>
                    </a:ext>
                  </a:extLst>
                </p:cNvPr>
                <p:cNvSpPr/>
                <p:nvPr/>
              </p:nvSpPr>
              <p:spPr>
                <a:xfrm>
                  <a:off x="9614371" y="9182930"/>
                  <a:ext cx="40914" cy="23626"/>
                </a:xfrm>
                <a:custGeom>
                  <a:avLst/>
                  <a:gdLst>
                    <a:gd name="connsiteX0" fmla="*/ 21610 w 40914"/>
                    <a:gd name="connsiteY0" fmla="*/ 864 h 23626"/>
                    <a:gd name="connsiteX1" fmla="*/ 15847 w 40914"/>
                    <a:gd name="connsiteY1" fmla="*/ 864 h 23626"/>
                    <a:gd name="connsiteX2" fmla="*/ 864 w 40914"/>
                    <a:gd name="connsiteY2" fmla="*/ 8932 h 23626"/>
                    <a:gd name="connsiteX3" fmla="*/ 864 w 40914"/>
                    <a:gd name="connsiteY3" fmla="*/ 12389 h 23626"/>
                    <a:gd name="connsiteX4" fmla="*/ 19305 w 40914"/>
                    <a:gd name="connsiteY4" fmla="*/ 22762 h 23626"/>
                    <a:gd name="connsiteX5" fmla="*/ 25067 w 40914"/>
                    <a:gd name="connsiteY5" fmla="*/ 22762 h 23626"/>
                    <a:gd name="connsiteX6" fmla="*/ 40050 w 40914"/>
                    <a:gd name="connsiteY6" fmla="*/ 14695 h 23626"/>
                    <a:gd name="connsiteX7" fmla="*/ 40050 w 40914"/>
                    <a:gd name="connsiteY7" fmla="*/ 11237 h 23626"/>
                    <a:gd name="connsiteX8" fmla="*/ 21610 w 40914"/>
                    <a:gd name="connsiteY8" fmla="*/ 864 h 236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0914" h="23626">
                      <a:moveTo>
                        <a:pt x="21610" y="864"/>
                      </a:moveTo>
                      <a:cubicBezTo>
                        <a:pt x="20457" y="-288"/>
                        <a:pt x="18152" y="-288"/>
                        <a:pt x="15847" y="864"/>
                      </a:cubicBezTo>
                      <a:lnTo>
                        <a:pt x="864" y="8932"/>
                      </a:lnTo>
                      <a:cubicBezTo>
                        <a:pt x="-288" y="10084"/>
                        <a:pt x="-288" y="11237"/>
                        <a:pt x="864" y="12389"/>
                      </a:cubicBezTo>
                      <a:lnTo>
                        <a:pt x="19305" y="22762"/>
                      </a:lnTo>
                      <a:cubicBezTo>
                        <a:pt x="20457" y="23915"/>
                        <a:pt x="22762" y="23915"/>
                        <a:pt x="25067" y="22762"/>
                      </a:cubicBezTo>
                      <a:lnTo>
                        <a:pt x="40050" y="14695"/>
                      </a:lnTo>
                      <a:cubicBezTo>
                        <a:pt x="41203" y="13542"/>
                        <a:pt x="41203" y="12389"/>
                        <a:pt x="40050" y="11237"/>
                      </a:cubicBezTo>
                      <a:lnTo>
                        <a:pt x="21610" y="864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11708465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093" name="Freeform: Shape 5092">
                  <a:extLst>
                    <a:ext uri="{FF2B5EF4-FFF2-40B4-BE49-F238E27FC236}">
                      <a16:creationId xmlns:a16="http://schemas.microsoft.com/office/drawing/2014/main" id="{8EA0432A-3EDA-F5DD-7528-93CAA35A594B}"/>
                    </a:ext>
                  </a:extLst>
                </p:cNvPr>
                <p:cNvSpPr/>
                <p:nvPr/>
              </p:nvSpPr>
              <p:spPr>
                <a:xfrm>
                  <a:off x="9640879" y="9197912"/>
                  <a:ext cx="40914" cy="23626"/>
                </a:xfrm>
                <a:custGeom>
                  <a:avLst/>
                  <a:gdLst>
                    <a:gd name="connsiteX0" fmla="*/ 21610 w 40914"/>
                    <a:gd name="connsiteY0" fmla="*/ 864 h 23626"/>
                    <a:gd name="connsiteX1" fmla="*/ 15847 w 40914"/>
                    <a:gd name="connsiteY1" fmla="*/ 864 h 23626"/>
                    <a:gd name="connsiteX2" fmla="*/ 864 w 40914"/>
                    <a:gd name="connsiteY2" fmla="*/ 8932 h 23626"/>
                    <a:gd name="connsiteX3" fmla="*/ 864 w 40914"/>
                    <a:gd name="connsiteY3" fmla="*/ 12389 h 23626"/>
                    <a:gd name="connsiteX4" fmla="*/ 19305 w 40914"/>
                    <a:gd name="connsiteY4" fmla="*/ 22762 h 23626"/>
                    <a:gd name="connsiteX5" fmla="*/ 25068 w 40914"/>
                    <a:gd name="connsiteY5" fmla="*/ 22762 h 23626"/>
                    <a:gd name="connsiteX6" fmla="*/ 40050 w 40914"/>
                    <a:gd name="connsiteY6" fmla="*/ 14695 h 23626"/>
                    <a:gd name="connsiteX7" fmla="*/ 40050 w 40914"/>
                    <a:gd name="connsiteY7" fmla="*/ 11237 h 23626"/>
                    <a:gd name="connsiteX8" fmla="*/ 21610 w 40914"/>
                    <a:gd name="connsiteY8" fmla="*/ 864 h 236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0914" h="23626">
                      <a:moveTo>
                        <a:pt x="21610" y="864"/>
                      </a:moveTo>
                      <a:cubicBezTo>
                        <a:pt x="20458" y="-288"/>
                        <a:pt x="18152" y="-288"/>
                        <a:pt x="15847" y="864"/>
                      </a:cubicBezTo>
                      <a:lnTo>
                        <a:pt x="864" y="8932"/>
                      </a:lnTo>
                      <a:cubicBezTo>
                        <a:pt x="-288" y="10085"/>
                        <a:pt x="-288" y="11237"/>
                        <a:pt x="864" y="12389"/>
                      </a:cubicBezTo>
                      <a:lnTo>
                        <a:pt x="19305" y="22762"/>
                      </a:lnTo>
                      <a:cubicBezTo>
                        <a:pt x="20458" y="23915"/>
                        <a:pt x="22762" y="23915"/>
                        <a:pt x="25068" y="22762"/>
                      </a:cubicBezTo>
                      <a:lnTo>
                        <a:pt x="40050" y="14695"/>
                      </a:lnTo>
                      <a:cubicBezTo>
                        <a:pt x="41203" y="13542"/>
                        <a:pt x="41203" y="12389"/>
                        <a:pt x="40050" y="11237"/>
                      </a:cubicBezTo>
                      <a:lnTo>
                        <a:pt x="21610" y="864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11708457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094" name="Freeform: Shape 5093">
                  <a:extLst>
                    <a:ext uri="{FF2B5EF4-FFF2-40B4-BE49-F238E27FC236}">
                      <a16:creationId xmlns:a16="http://schemas.microsoft.com/office/drawing/2014/main" id="{87036974-5AE0-5A4C-EC2C-2795C9997C02}"/>
                    </a:ext>
                  </a:extLst>
                </p:cNvPr>
                <p:cNvSpPr/>
                <p:nvPr/>
              </p:nvSpPr>
              <p:spPr>
                <a:xfrm>
                  <a:off x="9667387" y="9211743"/>
                  <a:ext cx="40914" cy="23626"/>
                </a:xfrm>
                <a:custGeom>
                  <a:avLst/>
                  <a:gdLst>
                    <a:gd name="connsiteX0" fmla="*/ 21610 w 40914"/>
                    <a:gd name="connsiteY0" fmla="*/ 864 h 23626"/>
                    <a:gd name="connsiteX1" fmla="*/ 15847 w 40914"/>
                    <a:gd name="connsiteY1" fmla="*/ 864 h 23626"/>
                    <a:gd name="connsiteX2" fmla="*/ 864 w 40914"/>
                    <a:gd name="connsiteY2" fmla="*/ 8932 h 23626"/>
                    <a:gd name="connsiteX3" fmla="*/ 864 w 40914"/>
                    <a:gd name="connsiteY3" fmla="*/ 12389 h 23626"/>
                    <a:gd name="connsiteX4" fmla="*/ 19305 w 40914"/>
                    <a:gd name="connsiteY4" fmla="*/ 22762 h 23626"/>
                    <a:gd name="connsiteX5" fmla="*/ 25067 w 40914"/>
                    <a:gd name="connsiteY5" fmla="*/ 22762 h 23626"/>
                    <a:gd name="connsiteX6" fmla="*/ 40050 w 40914"/>
                    <a:gd name="connsiteY6" fmla="*/ 14695 h 23626"/>
                    <a:gd name="connsiteX7" fmla="*/ 40050 w 40914"/>
                    <a:gd name="connsiteY7" fmla="*/ 11237 h 23626"/>
                    <a:gd name="connsiteX8" fmla="*/ 21610 w 40914"/>
                    <a:gd name="connsiteY8" fmla="*/ 864 h 236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0914" h="23626">
                      <a:moveTo>
                        <a:pt x="21610" y="864"/>
                      </a:moveTo>
                      <a:cubicBezTo>
                        <a:pt x="20457" y="-288"/>
                        <a:pt x="18152" y="-288"/>
                        <a:pt x="15847" y="864"/>
                      </a:cubicBezTo>
                      <a:lnTo>
                        <a:pt x="864" y="8932"/>
                      </a:lnTo>
                      <a:cubicBezTo>
                        <a:pt x="-288" y="10084"/>
                        <a:pt x="-288" y="11237"/>
                        <a:pt x="864" y="12389"/>
                      </a:cubicBezTo>
                      <a:lnTo>
                        <a:pt x="19305" y="22762"/>
                      </a:lnTo>
                      <a:cubicBezTo>
                        <a:pt x="20457" y="23915"/>
                        <a:pt x="22762" y="23915"/>
                        <a:pt x="25067" y="22762"/>
                      </a:cubicBezTo>
                      <a:lnTo>
                        <a:pt x="40050" y="14695"/>
                      </a:lnTo>
                      <a:cubicBezTo>
                        <a:pt x="41203" y="13542"/>
                        <a:pt x="41203" y="12389"/>
                        <a:pt x="40050" y="11237"/>
                      </a:cubicBezTo>
                      <a:lnTo>
                        <a:pt x="21610" y="864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11708466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095" name="Freeform: Shape 5094">
                  <a:extLst>
                    <a:ext uri="{FF2B5EF4-FFF2-40B4-BE49-F238E27FC236}">
                      <a16:creationId xmlns:a16="http://schemas.microsoft.com/office/drawing/2014/main" id="{CEA11AC6-17DE-4BDE-91C8-6A8B71769987}"/>
                    </a:ext>
                  </a:extLst>
                </p:cNvPr>
                <p:cNvSpPr/>
                <p:nvPr/>
              </p:nvSpPr>
              <p:spPr>
                <a:xfrm>
                  <a:off x="9693895" y="9226726"/>
                  <a:ext cx="40914" cy="23626"/>
                </a:xfrm>
                <a:custGeom>
                  <a:avLst/>
                  <a:gdLst>
                    <a:gd name="connsiteX0" fmla="*/ 21610 w 40914"/>
                    <a:gd name="connsiteY0" fmla="*/ 864 h 23626"/>
                    <a:gd name="connsiteX1" fmla="*/ 15847 w 40914"/>
                    <a:gd name="connsiteY1" fmla="*/ 864 h 23626"/>
                    <a:gd name="connsiteX2" fmla="*/ 864 w 40914"/>
                    <a:gd name="connsiteY2" fmla="*/ 8932 h 23626"/>
                    <a:gd name="connsiteX3" fmla="*/ 864 w 40914"/>
                    <a:gd name="connsiteY3" fmla="*/ 12389 h 23626"/>
                    <a:gd name="connsiteX4" fmla="*/ 19305 w 40914"/>
                    <a:gd name="connsiteY4" fmla="*/ 22762 h 23626"/>
                    <a:gd name="connsiteX5" fmla="*/ 25068 w 40914"/>
                    <a:gd name="connsiteY5" fmla="*/ 22762 h 23626"/>
                    <a:gd name="connsiteX6" fmla="*/ 40050 w 40914"/>
                    <a:gd name="connsiteY6" fmla="*/ 14695 h 23626"/>
                    <a:gd name="connsiteX7" fmla="*/ 40050 w 40914"/>
                    <a:gd name="connsiteY7" fmla="*/ 11237 h 23626"/>
                    <a:gd name="connsiteX8" fmla="*/ 21610 w 40914"/>
                    <a:gd name="connsiteY8" fmla="*/ 864 h 236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0914" h="23626">
                      <a:moveTo>
                        <a:pt x="21610" y="864"/>
                      </a:moveTo>
                      <a:cubicBezTo>
                        <a:pt x="20457" y="-288"/>
                        <a:pt x="18152" y="-288"/>
                        <a:pt x="15847" y="864"/>
                      </a:cubicBezTo>
                      <a:lnTo>
                        <a:pt x="864" y="8932"/>
                      </a:lnTo>
                      <a:cubicBezTo>
                        <a:pt x="-288" y="10085"/>
                        <a:pt x="-288" y="11237"/>
                        <a:pt x="864" y="12389"/>
                      </a:cubicBezTo>
                      <a:lnTo>
                        <a:pt x="19305" y="22762"/>
                      </a:lnTo>
                      <a:cubicBezTo>
                        <a:pt x="20457" y="23915"/>
                        <a:pt x="22762" y="23915"/>
                        <a:pt x="25068" y="22762"/>
                      </a:cubicBezTo>
                      <a:lnTo>
                        <a:pt x="40050" y="14695"/>
                      </a:lnTo>
                      <a:cubicBezTo>
                        <a:pt x="41203" y="13542"/>
                        <a:pt x="41203" y="12389"/>
                        <a:pt x="40050" y="11237"/>
                      </a:cubicBezTo>
                      <a:lnTo>
                        <a:pt x="21610" y="864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11708459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096" name="Freeform: Shape 5095">
                  <a:extLst>
                    <a:ext uri="{FF2B5EF4-FFF2-40B4-BE49-F238E27FC236}">
                      <a16:creationId xmlns:a16="http://schemas.microsoft.com/office/drawing/2014/main" id="{33D9E3F1-2F28-A8C8-8217-37028E506692}"/>
                    </a:ext>
                  </a:extLst>
                </p:cNvPr>
                <p:cNvSpPr/>
                <p:nvPr/>
              </p:nvSpPr>
              <p:spPr>
                <a:xfrm>
                  <a:off x="9720403" y="9241708"/>
                  <a:ext cx="40914" cy="23626"/>
                </a:xfrm>
                <a:custGeom>
                  <a:avLst/>
                  <a:gdLst>
                    <a:gd name="connsiteX0" fmla="*/ 21610 w 40914"/>
                    <a:gd name="connsiteY0" fmla="*/ 865 h 23626"/>
                    <a:gd name="connsiteX1" fmla="*/ 15847 w 40914"/>
                    <a:gd name="connsiteY1" fmla="*/ 865 h 23626"/>
                    <a:gd name="connsiteX2" fmla="*/ 864 w 40914"/>
                    <a:gd name="connsiteY2" fmla="*/ 8932 h 23626"/>
                    <a:gd name="connsiteX3" fmla="*/ 864 w 40914"/>
                    <a:gd name="connsiteY3" fmla="*/ 12390 h 23626"/>
                    <a:gd name="connsiteX4" fmla="*/ 19305 w 40914"/>
                    <a:gd name="connsiteY4" fmla="*/ 22762 h 23626"/>
                    <a:gd name="connsiteX5" fmla="*/ 25068 w 40914"/>
                    <a:gd name="connsiteY5" fmla="*/ 22762 h 23626"/>
                    <a:gd name="connsiteX6" fmla="*/ 40050 w 40914"/>
                    <a:gd name="connsiteY6" fmla="*/ 14694 h 23626"/>
                    <a:gd name="connsiteX7" fmla="*/ 40050 w 40914"/>
                    <a:gd name="connsiteY7" fmla="*/ 11237 h 23626"/>
                    <a:gd name="connsiteX8" fmla="*/ 21610 w 40914"/>
                    <a:gd name="connsiteY8" fmla="*/ 865 h 236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0914" h="23626">
                      <a:moveTo>
                        <a:pt x="21610" y="865"/>
                      </a:moveTo>
                      <a:cubicBezTo>
                        <a:pt x="20458" y="-288"/>
                        <a:pt x="18152" y="-288"/>
                        <a:pt x="15847" y="865"/>
                      </a:cubicBezTo>
                      <a:lnTo>
                        <a:pt x="864" y="8932"/>
                      </a:lnTo>
                      <a:cubicBezTo>
                        <a:pt x="-288" y="10085"/>
                        <a:pt x="-288" y="11237"/>
                        <a:pt x="864" y="12390"/>
                      </a:cubicBezTo>
                      <a:lnTo>
                        <a:pt x="19305" y="22762"/>
                      </a:lnTo>
                      <a:cubicBezTo>
                        <a:pt x="20458" y="23915"/>
                        <a:pt x="22762" y="23915"/>
                        <a:pt x="25068" y="22762"/>
                      </a:cubicBezTo>
                      <a:lnTo>
                        <a:pt x="40050" y="14694"/>
                      </a:lnTo>
                      <a:cubicBezTo>
                        <a:pt x="41203" y="13542"/>
                        <a:pt x="41203" y="12390"/>
                        <a:pt x="40050" y="11237"/>
                      </a:cubicBezTo>
                      <a:lnTo>
                        <a:pt x="21610" y="86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11708463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097" name="Freeform: Shape 5096">
                  <a:extLst>
                    <a:ext uri="{FF2B5EF4-FFF2-40B4-BE49-F238E27FC236}">
                      <a16:creationId xmlns:a16="http://schemas.microsoft.com/office/drawing/2014/main" id="{667EAB0E-BCA0-A50A-071B-479D9FF1094B}"/>
                    </a:ext>
                  </a:extLst>
                </p:cNvPr>
                <p:cNvSpPr/>
                <p:nvPr/>
              </p:nvSpPr>
              <p:spPr>
                <a:xfrm>
                  <a:off x="9746912" y="9255539"/>
                  <a:ext cx="62812" cy="35151"/>
                </a:xfrm>
                <a:custGeom>
                  <a:avLst/>
                  <a:gdLst>
                    <a:gd name="connsiteX0" fmla="*/ 21610 w 62812"/>
                    <a:gd name="connsiteY0" fmla="*/ 864 h 35151"/>
                    <a:gd name="connsiteX1" fmla="*/ 15847 w 62812"/>
                    <a:gd name="connsiteY1" fmla="*/ 864 h 35151"/>
                    <a:gd name="connsiteX2" fmla="*/ 864 w 62812"/>
                    <a:gd name="connsiteY2" fmla="*/ 8932 h 35151"/>
                    <a:gd name="connsiteX3" fmla="*/ 864 w 62812"/>
                    <a:gd name="connsiteY3" fmla="*/ 12389 h 35151"/>
                    <a:gd name="connsiteX4" fmla="*/ 41203 w 62812"/>
                    <a:gd name="connsiteY4" fmla="*/ 34288 h 35151"/>
                    <a:gd name="connsiteX5" fmla="*/ 46965 w 62812"/>
                    <a:gd name="connsiteY5" fmla="*/ 34288 h 35151"/>
                    <a:gd name="connsiteX6" fmla="*/ 61948 w 62812"/>
                    <a:gd name="connsiteY6" fmla="*/ 26220 h 35151"/>
                    <a:gd name="connsiteX7" fmla="*/ 61948 w 62812"/>
                    <a:gd name="connsiteY7" fmla="*/ 22762 h 35151"/>
                    <a:gd name="connsiteX8" fmla="*/ 21610 w 62812"/>
                    <a:gd name="connsiteY8" fmla="*/ 864 h 351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62812" h="35151">
                      <a:moveTo>
                        <a:pt x="21610" y="864"/>
                      </a:moveTo>
                      <a:cubicBezTo>
                        <a:pt x="20457" y="-288"/>
                        <a:pt x="18152" y="-288"/>
                        <a:pt x="15847" y="864"/>
                      </a:cubicBezTo>
                      <a:lnTo>
                        <a:pt x="864" y="8932"/>
                      </a:lnTo>
                      <a:cubicBezTo>
                        <a:pt x="-288" y="10085"/>
                        <a:pt x="-288" y="11237"/>
                        <a:pt x="864" y="12389"/>
                      </a:cubicBezTo>
                      <a:lnTo>
                        <a:pt x="41203" y="34288"/>
                      </a:lnTo>
                      <a:cubicBezTo>
                        <a:pt x="42355" y="35440"/>
                        <a:pt x="44660" y="35440"/>
                        <a:pt x="46965" y="34288"/>
                      </a:cubicBezTo>
                      <a:lnTo>
                        <a:pt x="61948" y="26220"/>
                      </a:lnTo>
                      <a:cubicBezTo>
                        <a:pt x="63101" y="25068"/>
                        <a:pt x="63101" y="23915"/>
                        <a:pt x="61948" y="22762"/>
                      </a:cubicBezTo>
                      <a:lnTo>
                        <a:pt x="21610" y="864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11708459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098" name="Freeform: Shape 5097">
                  <a:extLst>
                    <a:ext uri="{FF2B5EF4-FFF2-40B4-BE49-F238E27FC236}">
                      <a16:creationId xmlns:a16="http://schemas.microsoft.com/office/drawing/2014/main" id="{8EE3A2EE-FBDE-DC2F-0EEE-804D0908EE73}"/>
                    </a:ext>
                  </a:extLst>
                </p:cNvPr>
                <p:cNvSpPr/>
                <p:nvPr/>
              </p:nvSpPr>
              <p:spPr>
                <a:xfrm>
                  <a:off x="9478373" y="9131066"/>
                  <a:ext cx="40914" cy="23626"/>
                </a:xfrm>
                <a:custGeom>
                  <a:avLst/>
                  <a:gdLst>
                    <a:gd name="connsiteX0" fmla="*/ 21610 w 40914"/>
                    <a:gd name="connsiteY0" fmla="*/ 864 h 23626"/>
                    <a:gd name="connsiteX1" fmla="*/ 15847 w 40914"/>
                    <a:gd name="connsiteY1" fmla="*/ 864 h 23626"/>
                    <a:gd name="connsiteX2" fmla="*/ 864 w 40914"/>
                    <a:gd name="connsiteY2" fmla="*/ 8932 h 23626"/>
                    <a:gd name="connsiteX3" fmla="*/ 864 w 40914"/>
                    <a:gd name="connsiteY3" fmla="*/ 12389 h 23626"/>
                    <a:gd name="connsiteX4" fmla="*/ 19305 w 40914"/>
                    <a:gd name="connsiteY4" fmla="*/ 22762 h 23626"/>
                    <a:gd name="connsiteX5" fmla="*/ 25068 w 40914"/>
                    <a:gd name="connsiteY5" fmla="*/ 22762 h 23626"/>
                    <a:gd name="connsiteX6" fmla="*/ 40050 w 40914"/>
                    <a:gd name="connsiteY6" fmla="*/ 14695 h 23626"/>
                    <a:gd name="connsiteX7" fmla="*/ 40050 w 40914"/>
                    <a:gd name="connsiteY7" fmla="*/ 11237 h 23626"/>
                    <a:gd name="connsiteX8" fmla="*/ 21610 w 40914"/>
                    <a:gd name="connsiteY8" fmla="*/ 864 h 236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0914" h="23626">
                      <a:moveTo>
                        <a:pt x="21610" y="864"/>
                      </a:moveTo>
                      <a:cubicBezTo>
                        <a:pt x="20458" y="-288"/>
                        <a:pt x="18152" y="-288"/>
                        <a:pt x="15847" y="864"/>
                      </a:cubicBezTo>
                      <a:lnTo>
                        <a:pt x="864" y="8932"/>
                      </a:lnTo>
                      <a:cubicBezTo>
                        <a:pt x="-288" y="10084"/>
                        <a:pt x="-288" y="11237"/>
                        <a:pt x="864" y="12389"/>
                      </a:cubicBezTo>
                      <a:lnTo>
                        <a:pt x="19305" y="22762"/>
                      </a:lnTo>
                      <a:cubicBezTo>
                        <a:pt x="20458" y="23915"/>
                        <a:pt x="22762" y="23915"/>
                        <a:pt x="25068" y="22762"/>
                      </a:cubicBezTo>
                      <a:lnTo>
                        <a:pt x="40050" y="14695"/>
                      </a:lnTo>
                      <a:cubicBezTo>
                        <a:pt x="41203" y="13542"/>
                        <a:pt x="41203" y="12389"/>
                        <a:pt x="40050" y="11237"/>
                      </a:cubicBezTo>
                      <a:lnTo>
                        <a:pt x="21610" y="864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11708463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099" name="Freeform: Shape 5098">
                  <a:extLst>
                    <a:ext uri="{FF2B5EF4-FFF2-40B4-BE49-F238E27FC236}">
                      <a16:creationId xmlns:a16="http://schemas.microsoft.com/office/drawing/2014/main" id="{4101E92C-5008-0765-4294-C5F37B1723CB}"/>
                    </a:ext>
                  </a:extLst>
                </p:cNvPr>
                <p:cNvSpPr/>
                <p:nvPr/>
              </p:nvSpPr>
              <p:spPr>
                <a:xfrm>
                  <a:off x="9504881" y="9146049"/>
                  <a:ext cx="40914" cy="23626"/>
                </a:xfrm>
                <a:custGeom>
                  <a:avLst/>
                  <a:gdLst>
                    <a:gd name="connsiteX0" fmla="*/ 21610 w 40914"/>
                    <a:gd name="connsiteY0" fmla="*/ 864 h 23626"/>
                    <a:gd name="connsiteX1" fmla="*/ 15847 w 40914"/>
                    <a:gd name="connsiteY1" fmla="*/ 864 h 23626"/>
                    <a:gd name="connsiteX2" fmla="*/ 864 w 40914"/>
                    <a:gd name="connsiteY2" fmla="*/ 8932 h 23626"/>
                    <a:gd name="connsiteX3" fmla="*/ 864 w 40914"/>
                    <a:gd name="connsiteY3" fmla="*/ 12389 h 23626"/>
                    <a:gd name="connsiteX4" fmla="*/ 19305 w 40914"/>
                    <a:gd name="connsiteY4" fmla="*/ 22762 h 23626"/>
                    <a:gd name="connsiteX5" fmla="*/ 25067 w 40914"/>
                    <a:gd name="connsiteY5" fmla="*/ 22762 h 23626"/>
                    <a:gd name="connsiteX6" fmla="*/ 40050 w 40914"/>
                    <a:gd name="connsiteY6" fmla="*/ 14695 h 23626"/>
                    <a:gd name="connsiteX7" fmla="*/ 40050 w 40914"/>
                    <a:gd name="connsiteY7" fmla="*/ 11237 h 23626"/>
                    <a:gd name="connsiteX8" fmla="*/ 21610 w 40914"/>
                    <a:gd name="connsiteY8" fmla="*/ 864 h 236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0914" h="23626">
                      <a:moveTo>
                        <a:pt x="21610" y="864"/>
                      </a:moveTo>
                      <a:cubicBezTo>
                        <a:pt x="20457" y="-288"/>
                        <a:pt x="18152" y="-288"/>
                        <a:pt x="15847" y="864"/>
                      </a:cubicBezTo>
                      <a:lnTo>
                        <a:pt x="864" y="8932"/>
                      </a:lnTo>
                      <a:cubicBezTo>
                        <a:pt x="-288" y="10085"/>
                        <a:pt x="-288" y="11237"/>
                        <a:pt x="864" y="12389"/>
                      </a:cubicBezTo>
                      <a:lnTo>
                        <a:pt x="19305" y="22762"/>
                      </a:lnTo>
                      <a:cubicBezTo>
                        <a:pt x="20457" y="23915"/>
                        <a:pt x="22762" y="23915"/>
                        <a:pt x="25067" y="22762"/>
                      </a:cubicBezTo>
                      <a:lnTo>
                        <a:pt x="40050" y="14695"/>
                      </a:lnTo>
                      <a:cubicBezTo>
                        <a:pt x="41203" y="13542"/>
                        <a:pt x="41203" y="12389"/>
                        <a:pt x="40050" y="11237"/>
                      </a:cubicBezTo>
                      <a:lnTo>
                        <a:pt x="21610" y="864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11708462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100" name="Freeform: Shape 5099">
                  <a:extLst>
                    <a:ext uri="{FF2B5EF4-FFF2-40B4-BE49-F238E27FC236}">
                      <a16:creationId xmlns:a16="http://schemas.microsoft.com/office/drawing/2014/main" id="{8FEAF757-63AA-4F7D-2A04-994ED168780D}"/>
                    </a:ext>
                  </a:extLst>
                </p:cNvPr>
                <p:cNvSpPr/>
                <p:nvPr/>
              </p:nvSpPr>
              <p:spPr>
                <a:xfrm>
                  <a:off x="9531389" y="9161032"/>
                  <a:ext cx="40914" cy="23626"/>
                </a:xfrm>
                <a:custGeom>
                  <a:avLst/>
                  <a:gdLst>
                    <a:gd name="connsiteX0" fmla="*/ 21610 w 40914"/>
                    <a:gd name="connsiteY0" fmla="*/ 865 h 23626"/>
                    <a:gd name="connsiteX1" fmla="*/ 15847 w 40914"/>
                    <a:gd name="connsiteY1" fmla="*/ 865 h 23626"/>
                    <a:gd name="connsiteX2" fmla="*/ 864 w 40914"/>
                    <a:gd name="connsiteY2" fmla="*/ 8932 h 23626"/>
                    <a:gd name="connsiteX3" fmla="*/ 864 w 40914"/>
                    <a:gd name="connsiteY3" fmla="*/ 12390 h 23626"/>
                    <a:gd name="connsiteX4" fmla="*/ 19305 w 40914"/>
                    <a:gd name="connsiteY4" fmla="*/ 22762 h 23626"/>
                    <a:gd name="connsiteX5" fmla="*/ 25068 w 40914"/>
                    <a:gd name="connsiteY5" fmla="*/ 22762 h 23626"/>
                    <a:gd name="connsiteX6" fmla="*/ 40050 w 40914"/>
                    <a:gd name="connsiteY6" fmla="*/ 14694 h 23626"/>
                    <a:gd name="connsiteX7" fmla="*/ 40050 w 40914"/>
                    <a:gd name="connsiteY7" fmla="*/ 11237 h 23626"/>
                    <a:gd name="connsiteX8" fmla="*/ 21610 w 40914"/>
                    <a:gd name="connsiteY8" fmla="*/ 865 h 236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0914" h="23626">
                      <a:moveTo>
                        <a:pt x="21610" y="865"/>
                      </a:moveTo>
                      <a:cubicBezTo>
                        <a:pt x="20458" y="-288"/>
                        <a:pt x="18152" y="-288"/>
                        <a:pt x="15847" y="865"/>
                      </a:cubicBezTo>
                      <a:lnTo>
                        <a:pt x="864" y="8932"/>
                      </a:lnTo>
                      <a:cubicBezTo>
                        <a:pt x="-288" y="10085"/>
                        <a:pt x="-288" y="11237"/>
                        <a:pt x="864" y="12390"/>
                      </a:cubicBezTo>
                      <a:lnTo>
                        <a:pt x="19305" y="22762"/>
                      </a:lnTo>
                      <a:cubicBezTo>
                        <a:pt x="20458" y="23915"/>
                        <a:pt x="22762" y="23915"/>
                        <a:pt x="25068" y="22762"/>
                      </a:cubicBezTo>
                      <a:lnTo>
                        <a:pt x="40050" y="14694"/>
                      </a:lnTo>
                      <a:cubicBezTo>
                        <a:pt x="41203" y="13542"/>
                        <a:pt x="41203" y="12390"/>
                        <a:pt x="40050" y="11237"/>
                      </a:cubicBezTo>
                      <a:lnTo>
                        <a:pt x="21610" y="86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11708464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101" name="Freeform: Shape 5100">
                  <a:extLst>
                    <a:ext uri="{FF2B5EF4-FFF2-40B4-BE49-F238E27FC236}">
                      <a16:creationId xmlns:a16="http://schemas.microsoft.com/office/drawing/2014/main" id="{EE251784-465C-E234-2A4E-BBA24EC0F3C5}"/>
                    </a:ext>
                  </a:extLst>
                </p:cNvPr>
                <p:cNvSpPr/>
                <p:nvPr/>
              </p:nvSpPr>
              <p:spPr>
                <a:xfrm>
                  <a:off x="9557898" y="9174862"/>
                  <a:ext cx="40914" cy="23626"/>
                </a:xfrm>
                <a:custGeom>
                  <a:avLst/>
                  <a:gdLst>
                    <a:gd name="connsiteX0" fmla="*/ 21610 w 40914"/>
                    <a:gd name="connsiteY0" fmla="*/ 864 h 23626"/>
                    <a:gd name="connsiteX1" fmla="*/ 15847 w 40914"/>
                    <a:gd name="connsiteY1" fmla="*/ 864 h 23626"/>
                    <a:gd name="connsiteX2" fmla="*/ 864 w 40914"/>
                    <a:gd name="connsiteY2" fmla="*/ 8932 h 23626"/>
                    <a:gd name="connsiteX3" fmla="*/ 864 w 40914"/>
                    <a:gd name="connsiteY3" fmla="*/ 12389 h 23626"/>
                    <a:gd name="connsiteX4" fmla="*/ 19305 w 40914"/>
                    <a:gd name="connsiteY4" fmla="*/ 22762 h 23626"/>
                    <a:gd name="connsiteX5" fmla="*/ 25067 w 40914"/>
                    <a:gd name="connsiteY5" fmla="*/ 22762 h 23626"/>
                    <a:gd name="connsiteX6" fmla="*/ 40050 w 40914"/>
                    <a:gd name="connsiteY6" fmla="*/ 14695 h 23626"/>
                    <a:gd name="connsiteX7" fmla="*/ 40050 w 40914"/>
                    <a:gd name="connsiteY7" fmla="*/ 11237 h 23626"/>
                    <a:gd name="connsiteX8" fmla="*/ 21610 w 40914"/>
                    <a:gd name="connsiteY8" fmla="*/ 864 h 236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0914" h="23626">
                      <a:moveTo>
                        <a:pt x="21610" y="864"/>
                      </a:moveTo>
                      <a:cubicBezTo>
                        <a:pt x="20457" y="-288"/>
                        <a:pt x="18152" y="-288"/>
                        <a:pt x="15847" y="864"/>
                      </a:cubicBezTo>
                      <a:lnTo>
                        <a:pt x="864" y="8932"/>
                      </a:lnTo>
                      <a:cubicBezTo>
                        <a:pt x="-288" y="10085"/>
                        <a:pt x="-288" y="11237"/>
                        <a:pt x="864" y="12389"/>
                      </a:cubicBezTo>
                      <a:lnTo>
                        <a:pt x="19305" y="22762"/>
                      </a:lnTo>
                      <a:cubicBezTo>
                        <a:pt x="20457" y="23915"/>
                        <a:pt x="22762" y="23915"/>
                        <a:pt x="25067" y="22762"/>
                      </a:cubicBezTo>
                      <a:lnTo>
                        <a:pt x="40050" y="14695"/>
                      </a:lnTo>
                      <a:cubicBezTo>
                        <a:pt x="41203" y="13542"/>
                        <a:pt x="41203" y="12389"/>
                        <a:pt x="40050" y="11237"/>
                      </a:cubicBezTo>
                      <a:lnTo>
                        <a:pt x="21610" y="864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11708464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102" name="Freeform: Shape 5101">
                  <a:extLst>
                    <a:ext uri="{FF2B5EF4-FFF2-40B4-BE49-F238E27FC236}">
                      <a16:creationId xmlns:a16="http://schemas.microsoft.com/office/drawing/2014/main" id="{7C799D3D-0DC8-A672-C795-1D4B263A146F}"/>
                    </a:ext>
                  </a:extLst>
                </p:cNvPr>
                <p:cNvSpPr/>
                <p:nvPr/>
              </p:nvSpPr>
              <p:spPr>
                <a:xfrm>
                  <a:off x="9583253" y="9189845"/>
                  <a:ext cx="40914" cy="23626"/>
                </a:xfrm>
                <a:custGeom>
                  <a:avLst/>
                  <a:gdLst>
                    <a:gd name="connsiteX0" fmla="*/ 21610 w 40914"/>
                    <a:gd name="connsiteY0" fmla="*/ 865 h 23626"/>
                    <a:gd name="connsiteX1" fmla="*/ 15847 w 40914"/>
                    <a:gd name="connsiteY1" fmla="*/ 865 h 23626"/>
                    <a:gd name="connsiteX2" fmla="*/ 864 w 40914"/>
                    <a:gd name="connsiteY2" fmla="*/ 8932 h 23626"/>
                    <a:gd name="connsiteX3" fmla="*/ 864 w 40914"/>
                    <a:gd name="connsiteY3" fmla="*/ 12390 h 23626"/>
                    <a:gd name="connsiteX4" fmla="*/ 19305 w 40914"/>
                    <a:gd name="connsiteY4" fmla="*/ 22762 h 23626"/>
                    <a:gd name="connsiteX5" fmla="*/ 25068 w 40914"/>
                    <a:gd name="connsiteY5" fmla="*/ 22762 h 23626"/>
                    <a:gd name="connsiteX6" fmla="*/ 40050 w 40914"/>
                    <a:gd name="connsiteY6" fmla="*/ 14694 h 23626"/>
                    <a:gd name="connsiteX7" fmla="*/ 40050 w 40914"/>
                    <a:gd name="connsiteY7" fmla="*/ 11237 h 23626"/>
                    <a:gd name="connsiteX8" fmla="*/ 21610 w 40914"/>
                    <a:gd name="connsiteY8" fmla="*/ 865 h 236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0914" h="23626">
                      <a:moveTo>
                        <a:pt x="21610" y="865"/>
                      </a:moveTo>
                      <a:cubicBezTo>
                        <a:pt x="20458" y="-288"/>
                        <a:pt x="18152" y="-288"/>
                        <a:pt x="15847" y="865"/>
                      </a:cubicBezTo>
                      <a:lnTo>
                        <a:pt x="864" y="8932"/>
                      </a:lnTo>
                      <a:cubicBezTo>
                        <a:pt x="-288" y="10085"/>
                        <a:pt x="-288" y="11237"/>
                        <a:pt x="864" y="12390"/>
                      </a:cubicBezTo>
                      <a:lnTo>
                        <a:pt x="19305" y="22762"/>
                      </a:lnTo>
                      <a:cubicBezTo>
                        <a:pt x="20458" y="23915"/>
                        <a:pt x="22762" y="23915"/>
                        <a:pt x="25068" y="22762"/>
                      </a:cubicBezTo>
                      <a:lnTo>
                        <a:pt x="40050" y="14694"/>
                      </a:lnTo>
                      <a:cubicBezTo>
                        <a:pt x="41203" y="13542"/>
                        <a:pt x="41203" y="12390"/>
                        <a:pt x="40050" y="11237"/>
                      </a:cubicBezTo>
                      <a:lnTo>
                        <a:pt x="21610" y="86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11708456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103" name="Freeform: Shape 5102">
                  <a:extLst>
                    <a:ext uri="{FF2B5EF4-FFF2-40B4-BE49-F238E27FC236}">
                      <a16:creationId xmlns:a16="http://schemas.microsoft.com/office/drawing/2014/main" id="{0C2B8C75-5D97-9AD0-8A9A-E9C96488DFE4}"/>
                    </a:ext>
                  </a:extLst>
                </p:cNvPr>
                <p:cNvSpPr/>
                <p:nvPr/>
              </p:nvSpPr>
              <p:spPr>
                <a:xfrm>
                  <a:off x="9609761" y="9204827"/>
                  <a:ext cx="40914" cy="23626"/>
                </a:xfrm>
                <a:custGeom>
                  <a:avLst/>
                  <a:gdLst>
                    <a:gd name="connsiteX0" fmla="*/ 21610 w 40914"/>
                    <a:gd name="connsiteY0" fmla="*/ 865 h 23626"/>
                    <a:gd name="connsiteX1" fmla="*/ 15847 w 40914"/>
                    <a:gd name="connsiteY1" fmla="*/ 865 h 23626"/>
                    <a:gd name="connsiteX2" fmla="*/ 864 w 40914"/>
                    <a:gd name="connsiteY2" fmla="*/ 8933 h 23626"/>
                    <a:gd name="connsiteX3" fmla="*/ 864 w 40914"/>
                    <a:gd name="connsiteY3" fmla="*/ 12390 h 23626"/>
                    <a:gd name="connsiteX4" fmla="*/ 19305 w 40914"/>
                    <a:gd name="connsiteY4" fmla="*/ 22762 h 23626"/>
                    <a:gd name="connsiteX5" fmla="*/ 25067 w 40914"/>
                    <a:gd name="connsiteY5" fmla="*/ 22762 h 23626"/>
                    <a:gd name="connsiteX6" fmla="*/ 40050 w 40914"/>
                    <a:gd name="connsiteY6" fmla="*/ 14695 h 23626"/>
                    <a:gd name="connsiteX7" fmla="*/ 40050 w 40914"/>
                    <a:gd name="connsiteY7" fmla="*/ 11237 h 23626"/>
                    <a:gd name="connsiteX8" fmla="*/ 21610 w 40914"/>
                    <a:gd name="connsiteY8" fmla="*/ 865 h 236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0914" h="23626">
                      <a:moveTo>
                        <a:pt x="21610" y="865"/>
                      </a:moveTo>
                      <a:cubicBezTo>
                        <a:pt x="20457" y="-288"/>
                        <a:pt x="18152" y="-288"/>
                        <a:pt x="15847" y="865"/>
                      </a:cubicBezTo>
                      <a:lnTo>
                        <a:pt x="864" y="8933"/>
                      </a:lnTo>
                      <a:cubicBezTo>
                        <a:pt x="-288" y="10085"/>
                        <a:pt x="-288" y="11237"/>
                        <a:pt x="864" y="12390"/>
                      </a:cubicBezTo>
                      <a:lnTo>
                        <a:pt x="19305" y="22762"/>
                      </a:lnTo>
                      <a:cubicBezTo>
                        <a:pt x="20457" y="23915"/>
                        <a:pt x="22762" y="23915"/>
                        <a:pt x="25067" y="22762"/>
                      </a:cubicBezTo>
                      <a:lnTo>
                        <a:pt x="40050" y="14695"/>
                      </a:lnTo>
                      <a:cubicBezTo>
                        <a:pt x="41203" y="13542"/>
                        <a:pt x="41203" y="12390"/>
                        <a:pt x="40050" y="11237"/>
                      </a:cubicBezTo>
                      <a:lnTo>
                        <a:pt x="21610" y="86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11708459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104" name="Freeform: Shape 5103">
                  <a:extLst>
                    <a:ext uri="{FF2B5EF4-FFF2-40B4-BE49-F238E27FC236}">
                      <a16:creationId xmlns:a16="http://schemas.microsoft.com/office/drawing/2014/main" id="{33E6ADEE-1544-99B8-70A4-F36D3616EE14}"/>
                    </a:ext>
                  </a:extLst>
                </p:cNvPr>
                <p:cNvSpPr/>
                <p:nvPr/>
              </p:nvSpPr>
              <p:spPr>
                <a:xfrm>
                  <a:off x="9636269" y="9219811"/>
                  <a:ext cx="40914" cy="23626"/>
                </a:xfrm>
                <a:custGeom>
                  <a:avLst/>
                  <a:gdLst>
                    <a:gd name="connsiteX0" fmla="*/ 21610 w 40914"/>
                    <a:gd name="connsiteY0" fmla="*/ 864 h 23626"/>
                    <a:gd name="connsiteX1" fmla="*/ 15847 w 40914"/>
                    <a:gd name="connsiteY1" fmla="*/ 864 h 23626"/>
                    <a:gd name="connsiteX2" fmla="*/ 864 w 40914"/>
                    <a:gd name="connsiteY2" fmla="*/ 8932 h 23626"/>
                    <a:gd name="connsiteX3" fmla="*/ 864 w 40914"/>
                    <a:gd name="connsiteY3" fmla="*/ 12389 h 23626"/>
                    <a:gd name="connsiteX4" fmla="*/ 19305 w 40914"/>
                    <a:gd name="connsiteY4" fmla="*/ 22762 h 23626"/>
                    <a:gd name="connsiteX5" fmla="*/ 25068 w 40914"/>
                    <a:gd name="connsiteY5" fmla="*/ 22762 h 23626"/>
                    <a:gd name="connsiteX6" fmla="*/ 40050 w 40914"/>
                    <a:gd name="connsiteY6" fmla="*/ 14695 h 23626"/>
                    <a:gd name="connsiteX7" fmla="*/ 40050 w 40914"/>
                    <a:gd name="connsiteY7" fmla="*/ 11237 h 23626"/>
                    <a:gd name="connsiteX8" fmla="*/ 21610 w 40914"/>
                    <a:gd name="connsiteY8" fmla="*/ 864 h 236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0914" h="23626">
                      <a:moveTo>
                        <a:pt x="21610" y="864"/>
                      </a:moveTo>
                      <a:cubicBezTo>
                        <a:pt x="20457" y="-288"/>
                        <a:pt x="18152" y="-288"/>
                        <a:pt x="15847" y="864"/>
                      </a:cubicBezTo>
                      <a:lnTo>
                        <a:pt x="864" y="8932"/>
                      </a:lnTo>
                      <a:cubicBezTo>
                        <a:pt x="-288" y="10084"/>
                        <a:pt x="-288" y="11237"/>
                        <a:pt x="864" y="12389"/>
                      </a:cubicBezTo>
                      <a:lnTo>
                        <a:pt x="19305" y="22762"/>
                      </a:lnTo>
                      <a:cubicBezTo>
                        <a:pt x="20457" y="23915"/>
                        <a:pt x="22762" y="23915"/>
                        <a:pt x="25068" y="22762"/>
                      </a:cubicBezTo>
                      <a:lnTo>
                        <a:pt x="40050" y="14695"/>
                      </a:lnTo>
                      <a:cubicBezTo>
                        <a:pt x="41203" y="13542"/>
                        <a:pt x="41203" y="12389"/>
                        <a:pt x="40050" y="11237"/>
                      </a:cubicBezTo>
                      <a:lnTo>
                        <a:pt x="21610" y="864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11708455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105" name="Freeform: Shape 5104">
                  <a:extLst>
                    <a:ext uri="{FF2B5EF4-FFF2-40B4-BE49-F238E27FC236}">
                      <a16:creationId xmlns:a16="http://schemas.microsoft.com/office/drawing/2014/main" id="{E373CFCD-F8CC-201B-E5AE-110047D447E5}"/>
                    </a:ext>
                  </a:extLst>
                </p:cNvPr>
                <p:cNvSpPr/>
                <p:nvPr/>
              </p:nvSpPr>
              <p:spPr>
                <a:xfrm>
                  <a:off x="9662777" y="9233641"/>
                  <a:ext cx="40914" cy="23626"/>
                </a:xfrm>
                <a:custGeom>
                  <a:avLst/>
                  <a:gdLst>
                    <a:gd name="connsiteX0" fmla="*/ 21610 w 40914"/>
                    <a:gd name="connsiteY0" fmla="*/ 865 h 23626"/>
                    <a:gd name="connsiteX1" fmla="*/ 15847 w 40914"/>
                    <a:gd name="connsiteY1" fmla="*/ 865 h 23626"/>
                    <a:gd name="connsiteX2" fmla="*/ 864 w 40914"/>
                    <a:gd name="connsiteY2" fmla="*/ 8933 h 23626"/>
                    <a:gd name="connsiteX3" fmla="*/ 864 w 40914"/>
                    <a:gd name="connsiteY3" fmla="*/ 12390 h 23626"/>
                    <a:gd name="connsiteX4" fmla="*/ 19305 w 40914"/>
                    <a:gd name="connsiteY4" fmla="*/ 22762 h 23626"/>
                    <a:gd name="connsiteX5" fmla="*/ 25068 w 40914"/>
                    <a:gd name="connsiteY5" fmla="*/ 22762 h 23626"/>
                    <a:gd name="connsiteX6" fmla="*/ 40050 w 40914"/>
                    <a:gd name="connsiteY6" fmla="*/ 14695 h 23626"/>
                    <a:gd name="connsiteX7" fmla="*/ 40050 w 40914"/>
                    <a:gd name="connsiteY7" fmla="*/ 11237 h 23626"/>
                    <a:gd name="connsiteX8" fmla="*/ 21610 w 40914"/>
                    <a:gd name="connsiteY8" fmla="*/ 865 h 236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0914" h="23626">
                      <a:moveTo>
                        <a:pt x="21610" y="865"/>
                      </a:moveTo>
                      <a:cubicBezTo>
                        <a:pt x="20458" y="-288"/>
                        <a:pt x="18152" y="-288"/>
                        <a:pt x="15847" y="865"/>
                      </a:cubicBezTo>
                      <a:lnTo>
                        <a:pt x="864" y="8933"/>
                      </a:lnTo>
                      <a:cubicBezTo>
                        <a:pt x="-288" y="10085"/>
                        <a:pt x="-288" y="11237"/>
                        <a:pt x="864" y="12390"/>
                      </a:cubicBezTo>
                      <a:lnTo>
                        <a:pt x="19305" y="22762"/>
                      </a:lnTo>
                      <a:cubicBezTo>
                        <a:pt x="20458" y="23915"/>
                        <a:pt x="22762" y="23915"/>
                        <a:pt x="25068" y="22762"/>
                      </a:cubicBezTo>
                      <a:lnTo>
                        <a:pt x="40050" y="14695"/>
                      </a:lnTo>
                      <a:cubicBezTo>
                        <a:pt x="41203" y="13542"/>
                        <a:pt x="41203" y="12390"/>
                        <a:pt x="40050" y="11237"/>
                      </a:cubicBezTo>
                      <a:lnTo>
                        <a:pt x="21610" y="86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11708457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106" name="Freeform: Shape 5105">
                  <a:extLst>
                    <a:ext uri="{FF2B5EF4-FFF2-40B4-BE49-F238E27FC236}">
                      <a16:creationId xmlns:a16="http://schemas.microsoft.com/office/drawing/2014/main" id="{777E44BB-4462-B4E3-C930-5C9EFE561DDD}"/>
                    </a:ext>
                  </a:extLst>
                </p:cNvPr>
                <p:cNvSpPr/>
                <p:nvPr/>
              </p:nvSpPr>
              <p:spPr>
                <a:xfrm>
                  <a:off x="9689285" y="9248624"/>
                  <a:ext cx="40914" cy="23626"/>
                </a:xfrm>
                <a:custGeom>
                  <a:avLst/>
                  <a:gdLst>
                    <a:gd name="connsiteX0" fmla="*/ 21610 w 40914"/>
                    <a:gd name="connsiteY0" fmla="*/ 864 h 23626"/>
                    <a:gd name="connsiteX1" fmla="*/ 15847 w 40914"/>
                    <a:gd name="connsiteY1" fmla="*/ 864 h 23626"/>
                    <a:gd name="connsiteX2" fmla="*/ 864 w 40914"/>
                    <a:gd name="connsiteY2" fmla="*/ 8932 h 23626"/>
                    <a:gd name="connsiteX3" fmla="*/ 864 w 40914"/>
                    <a:gd name="connsiteY3" fmla="*/ 12389 h 23626"/>
                    <a:gd name="connsiteX4" fmla="*/ 19305 w 40914"/>
                    <a:gd name="connsiteY4" fmla="*/ 22762 h 23626"/>
                    <a:gd name="connsiteX5" fmla="*/ 25067 w 40914"/>
                    <a:gd name="connsiteY5" fmla="*/ 22762 h 23626"/>
                    <a:gd name="connsiteX6" fmla="*/ 40050 w 40914"/>
                    <a:gd name="connsiteY6" fmla="*/ 14695 h 23626"/>
                    <a:gd name="connsiteX7" fmla="*/ 40050 w 40914"/>
                    <a:gd name="connsiteY7" fmla="*/ 11237 h 23626"/>
                    <a:gd name="connsiteX8" fmla="*/ 21610 w 40914"/>
                    <a:gd name="connsiteY8" fmla="*/ 864 h 236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0914" h="23626">
                      <a:moveTo>
                        <a:pt x="21610" y="864"/>
                      </a:moveTo>
                      <a:cubicBezTo>
                        <a:pt x="20457" y="-288"/>
                        <a:pt x="18152" y="-288"/>
                        <a:pt x="15847" y="864"/>
                      </a:cubicBezTo>
                      <a:lnTo>
                        <a:pt x="864" y="8932"/>
                      </a:lnTo>
                      <a:cubicBezTo>
                        <a:pt x="-288" y="10084"/>
                        <a:pt x="-288" y="11237"/>
                        <a:pt x="864" y="12389"/>
                      </a:cubicBezTo>
                      <a:lnTo>
                        <a:pt x="19305" y="22762"/>
                      </a:lnTo>
                      <a:cubicBezTo>
                        <a:pt x="20457" y="23915"/>
                        <a:pt x="22762" y="23915"/>
                        <a:pt x="25067" y="22762"/>
                      </a:cubicBezTo>
                      <a:lnTo>
                        <a:pt x="40050" y="14695"/>
                      </a:lnTo>
                      <a:cubicBezTo>
                        <a:pt x="41203" y="13542"/>
                        <a:pt x="41203" y="12389"/>
                        <a:pt x="40050" y="11237"/>
                      </a:cubicBezTo>
                      <a:lnTo>
                        <a:pt x="21610" y="864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11708463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107" name="Freeform: Shape 5106">
                  <a:extLst>
                    <a:ext uri="{FF2B5EF4-FFF2-40B4-BE49-F238E27FC236}">
                      <a16:creationId xmlns:a16="http://schemas.microsoft.com/office/drawing/2014/main" id="{3F3545F1-86C6-CB3C-1910-740C811E43B2}"/>
                    </a:ext>
                  </a:extLst>
                </p:cNvPr>
                <p:cNvSpPr/>
                <p:nvPr/>
              </p:nvSpPr>
              <p:spPr>
                <a:xfrm>
                  <a:off x="9715793" y="9263606"/>
                  <a:ext cx="40914" cy="23626"/>
                </a:xfrm>
                <a:custGeom>
                  <a:avLst/>
                  <a:gdLst>
                    <a:gd name="connsiteX0" fmla="*/ 21610 w 40914"/>
                    <a:gd name="connsiteY0" fmla="*/ 864 h 23626"/>
                    <a:gd name="connsiteX1" fmla="*/ 15847 w 40914"/>
                    <a:gd name="connsiteY1" fmla="*/ 864 h 23626"/>
                    <a:gd name="connsiteX2" fmla="*/ 864 w 40914"/>
                    <a:gd name="connsiteY2" fmla="*/ 8932 h 23626"/>
                    <a:gd name="connsiteX3" fmla="*/ 864 w 40914"/>
                    <a:gd name="connsiteY3" fmla="*/ 12389 h 23626"/>
                    <a:gd name="connsiteX4" fmla="*/ 19305 w 40914"/>
                    <a:gd name="connsiteY4" fmla="*/ 22762 h 23626"/>
                    <a:gd name="connsiteX5" fmla="*/ 25068 w 40914"/>
                    <a:gd name="connsiteY5" fmla="*/ 22762 h 23626"/>
                    <a:gd name="connsiteX6" fmla="*/ 40050 w 40914"/>
                    <a:gd name="connsiteY6" fmla="*/ 14695 h 23626"/>
                    <a:gd name="connsiteX7" fmla="*/ 40050 w 40914"/>
                    <a:gd name="connsiteY7" fmla="*/ 11237 h 23626"/>
                    <a:gd name="connsiteX8" fmla="*/ 21610 w 40914"/>
                    <a:gd name="connsiteY8" fmla="*/ 864 h 236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0914" h="23626">
                      <a:moveTo>
                        <a:pt x="21610" y="864"/>
                      </a:moveTo>
                      <a:cubicBezTo>
                        <a:pt x="20458" y="-288"/>
                        <a:pt x="18152" y="-288"/>
                        <a:pt x="15847" y="864"/>
                      </a:cubicBezTo>
                      <a:lnTo>
                        <a:pt x="864" y="8932"/>
                      </a:lnTo>
                      <a:cubicBezTo>
                        <a:pt x="-288" y="10084"/>
                        <a:pt x="-288" y="11237"/>
                        <a:pt x="864" y="12389"/>
                      </a:cubicBezTo>
                      <a:lnTo>
                        <a:pt x="19305" y="22762"/>
                      </a:lnTo>
                      <a:cubicBezTo>
                        <a:pt x="20458" y="23915"/>
                        <a:pt x="22762" y="23915"/>
                        <a:pt x="25068" y="22762"/>
                      </a:cubicBezTo>
                      <a:lnTo>
                        <a:pt x="40050" y="14695"/>
                      </a:lnTo>
                      <a:cubicBezTo>
                        <a:pt x="41203" y="13542"/>
                        <a:pt x="41203" y="12389"/>
                        <a:pt x="40050" y="11237"/>
                      </a:cubicBezTo>
                      <a:lnTo>
                        <a:pt x="21610" y="864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11708465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108" name="Freeform: Shape 5107">
                  <a:extLst>
                    <a:ext uri="{FF2B5EF4-FFF2-40B4-BE49-F238E27FC236}">
                      <a16:creationId xmlns:a16="http://schemas.microsoft.com/office/drawing/2014/main" id="{FC71083C-FB87-53FB-EB84-765046D55456}"/>
                    </a:ext>
                  </a:extLst>
                </p:cNvPr>
                <p:cNvSpPr/>
                <p:nvPr/>
              </p:nvSpPr>
              <p:spPr>
                <a:xfrm>
                  <a:off x="9742302" y="9277437"/>
                  <a:ext cx="45524" cy="25931"/>
                </a:xfrm>
                <a:custGeom>
                  <a:avLst/>
                  <a:gdLst>
                    <a:gd name="connsiteX0" fmla="*/ 21610 w 45524"/>
                    <a:gd name="connsiteY0" fmla="*/ 864 h 25931"/>
                    <a:gd name="connsiteX1" fmla="*/ 15847 w 45524"/>
                    <a:gd name="connsiteY1" fmla="*/ 864 h 25931"/>
                    <a:gd name="connsiteX2" fmla="*/ 864 w 45524"/>
                    <a:gd name="connsiteY2" fmla="*/ 8932 h 25931"/>
                    <a:gd name="connsiteX3" fmla="*/ 864 w 45524"/>
                    <a:gd name="connsiteY3" fmla="*/ 12389 h 25931"/>
                    <a:gd name="connsiteX4" fmla="*/ 23915 w 45524"/>
                    <a:gd name="connsiteY4" fmla="*/ 25067 h 25931"/>
                    <a:gd name="connsiteX5" fmla="*/ 29677 w 45524"/>
                    <a:gd name="connsiteY5" fmla="*/ 25067 h 25931"/>
                    <a:gd name="connsiteX6" fmla="*/ 44660 w 45524"/>
                    <a:gd name="connsiteY6" fmla="*/ 17000 h 25931"/>
                    <a:gd name="connsiteX7" fmla="*/ 44660 w 45524"/>
                    <a:gd name="connsiteY7" fmla="*/ 13542 h 25931"/>
                    <a:gd name="connsiteX8" fmla="*/ 21610 w 45524"/>
                    <a:gd name="connsiteY8" fmla="*/ 864 h 259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5524" h="25931">
                      <a:moveTo>
                        <a:pt x="21610" y="864"/>
                      </a:moveTo>
                      <a:cubicBezTo>
                        <a:pt x="20457" y="-288"/>
                        <a:pt x="18152" y="-288"/>
                        <a:pt x="15847" y="864"/>
                      </a:cubicBezTo>
                      <a:lnTo>
                        <a:pt x="864" y="8932"/>
                      </a:lnTo>
                      <a:cubicBezTo>
                        <a:pt x="-288" y="10084"/>
                        <a:pt x="-288" y="11237"/>
                        <a:pt x="864" y="12389"/>
                      </a:cubicBezTo>
                      <a:lnTo>
                        <a:pt x="23915" y="25067"/>
                      </a:lnTo>
                      <a:cubicBezTo>
                        <a:pt x="25067" y="26220"/>
                        <a:pt x="27372" y="26220"/>
                        <a:pt x="29677" y="25067"/>
                      </a:cubicBezTo>
                      <a:lnTo>
                        <a:pt x="44660" y="17000"/>
                      </a:lnTo>
                      <a:cubicBezTo>
                        <a:pt x="45813" y="15847"/>
                        <a:pt x="45813" y="14695"/>
                        <a:pt x="44660" y="13542"/>
                      </a:cubicBezTo>
                      <a:lnTo>
                        <a:pt x="21610" y="864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11708453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109" name="Freeform: Shape 5108">
                  <a:extLst>
                    <a:ext uri="{FF2B5EF4-FFF2-40B4-BE49-F238E27FC236}">
                      <a16:creationId xmlns:a16="http://schemas.microsoft.com/office/drawing/2014/main" id="{591596AD-BE70-55E6-E6AE-B5B2437A5B1C}"/>
                    </a:ext>
                  </a:extLst>
                </p:cNvPr>
                <p:cNvSpPr/>
                <p:nvPr/>
              </p:nvSpPr>
              <p:spPr>
                <a:xfrm>
                  <a:off x="9376951" y="9099948"/>
                  <a:ext cx="42067" cy="24779"/>
                </a:xfrm>
                <a:custGeom>
                  <a:avLst/>
                  <a:gdLst>
                    <a:gd name="connsiteX0" fmla="*/ 21610 w 42067"/>
                    <a:gd name="connsiteY0" fmla="*/ 864 h 24779"/>
                    <a:gd name="connsiteX1" fmla="*/ 15847 w 42067"/>
                    <a:gd name="connsiteY1" fmla="*/ 864 h 24779"/>
                    <a:gd name="connsiteX2" fmla="*/ 864 w 42067"/>
                    <a:gd name="connsiteY2" fmla="*/ 8932 h 24779"/>
                    <a:gd name="connsiteX3" fmla="*/ 864 w 42067"/>
                    <a:gd name="connsiteY3" fmla="*/ 12389 h 24779"/>
                    <a:gd name="connsiteX4" fmla="*/ 20457 w 42067"/>
                    <a:gd name="connsiteY4" fmla="*/ 23915 h 24779"/>
                    <a:gd name="connsiteX5" fmla="*/ 26220 w 42067"/>
                    <a:gd name="connsiteY5" fmla="*/ 23915 h 24779"/>
                    <a:gd name="connsiteX6" fmla="*/ 41203 w 42067"/>
                    <a:gd name="connsiteY6" fmla="*/ 15848 h 24779"/>
                    <a:gd name="connsiteX7" fmla="*/ 41203 w 42067"/>
                    <a:gd name="connsiteY7" fmla="*/ 12389 h 24779"/>
                    <a:gd name="connsiteX8" fmla="*/ 21610 w 42067"/>
                    <a:gd name="connsiteY8" fmla="*/ 864 h 247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2067" h="24779">
                      <a:moveTo>
                        <a:pt x="21610" y="864"/>
                      </a:moveTo>
                      <a:cubicBezTo>
                        <a:pt x="20457" y="-288"/>
                        <a:pt x="18152" y="-288"/>
                        <a:pt x="15847" y="864"/>
                      </a:cubicBezTo>
                      <a:lnTo>
                        <a:pt x="864" y="8932"/>
                      </a:lnTo>
                      <a:cubicBezTo>
                        <a:pt x="-288" y="10085"/>
                        <a:pt x="-288" y="11237"/>
                        <a:pt x="864" y="12389"/>
                      </a:cubicBezTo>
                      <a:lnTo>
                        <a:pt x="20457" y="23915"/>
                      </a:lnTo>
                      <a:cubicBezTo>
                        <a:pt x="21610" y="25068"/>
                        <a:pt x="23915" y="25068"/>
                        <a:pt x="26220" y="23915"/>
                      </a:cubicBezTo>
                      <a:lnTo>
                        <a:pt x="41203" y="15848"/>
                      </a:lnTo>
                      <a:cubicBezTo>
                        <a:pt x="42355" y="14695"/>
                        <a:pt x="42355" y="13542"/>
                        <a:pt x="41203" y="12389"/>
                      </a:cubicBezTo>
                      <a:lnTo>
                        <a:pt x="21610" y="864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11708458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110" name="Freeform: Shape 5109">
                  <a:extLst>
                    <a:ext uri="{FF2B5EF4-FFF2-40B4-BE49-F238E27FC236}">
                      <a16:creationId xmlns:a16="http://schemas.microsoft.com/office/drawing/2014/main" id="{D3FA0D3C-6C1C-49FA-9EE4-3934A6C6C6B9}"/>
                    </a:ext>
                  </a:extLst>
                </p:cNvPr>
                <p:cNvSpPr/>
                <p:nvPr/>
              </p:nvSpPr>
              <p:spPr>
                <a:xfrm>
                  <a:off x="9405764" y="9116083"/>
                  <a:ext cx="46677" cy="27084"/>
                </a:xfrm>
                <a:custGeom>
                  <a:avLst/>
                  <a:gdLst>
                    <a:gd name="connsiteX0" fmla="*/ 21610 w 46677"/>
                    <a:gd name="connsiteY0" fmla="*/ 864 h 27084"/>
                    <a:gd name="connsiteX1" fmla="*/ 15847 w 46677"/>
                    <a:gd name="connsiteY1" fmla="*/ 864 h 27084"/>
                    <a:gd name="connsiteX2" fmla="*/ 864 w 46677"/>
                    <a:gd name="connsiteY2" fmla="*/ 8932 h 27084"/>
                    <a:gd name="connsiteX3" fmla="*/ 864 w 46677"/>
                    <a:gd name="connsiteY3" fmla="*/ 12389 h 27084"/>
                    <a:gd name="connsiteX4" fmla="*/ 25068 w 46677"/>
                    <a:gd name="connsiteY4" fmla="*/ 26220 h 27084"/>
                    <a:gd name="connsiteX5" fmla="*/ 30830 w 46677"/>
                    <a:gd name="connsiteY5" fmla="*/ 26220 h 27084"/>
                    <a:gd name="connsiteX6" fmla="*/ 45813 w 46677"/>
                    <a:gd name="connsiteY6" fmla="*/ 18152 h 27084"/>
                    <a:gd name="connsiteX7" fmla="*/ 45813 w 46677"/>
                    <a:gd name="connsiteY7" fmla="*/ 14695 h 27084"/>
                    <a:gd name="connsiteX8" fmla="*/ 21610 w 46677"/>
                    <a:gd name="connsiteY8" fmla="*/ 864 h 270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6677" h="27084">
                      <a:moveTo>
                        <a:pt x="21610" y="864"/>
                      </a:moveTo>
                      <a:cubicBezTo>
                        <a:pt x="20457" y="-288"/>
                        <a:pt x="18152" y="-288"/>
                        <a:pt x="15847" y="864"/>
                      </a:cubicBezTo>
                      <a:lnTo>
                        <a:pt x="864" y="8932"/>
                      </a:lnTo>
                      <a:cubicBezTo>
                        <a:pt x="-288" y="10084"/>
                        <a:pt x="-288" y="11237"/>
                        <a:pt x="864" y="12389"/>
                      </a:cubicBezTo>
                      <a:lnTo>
                        <a:pt x="25068" y="26220"/>
                      </a:lnTo>
                      <a:cubicBezTo>
                        <a:pt x="26220" y="27372"/>
                        <a:pt x="28525" y="27372"/>
                        <a:pt x="30830" y="26220"/>
                      </a:cubicBezTo>
                      <a:lnTo>
                        <a:pt x="45813" y="18152"/>
                      </a:lnTo>
                      <a:cubicBezTo>
                        <a:pt x="46965" y="17000"/>
                        <a:pt x="46965" y="15847"/>
                        <a:pt x="45813" y="14695"/>
                      </a:cubicBezTo>
                      <a:lnTo>
                        <a:pt x="21610" y="864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11708463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111" name="Freeform: Shape 5110">
                  <a:extLst>
                    <a:ext uri="{FF2B5EF4-FFF2-40B4-BE49-F238E27FC236}">
                      <a16:creationId xmlns:a16="http://schemas.microsoft.com/office/drawing/2014/main" id="{581AF5CC-5B8A-BC2C-6BD4-D753B045B9D4}"/>
                    </a:ext>
                  </a:extLst>
                </p:cNvPr>
                <p:cNvSpPr/>
                <p:nvPr/>
              </p:nvSpPr>
              <p:spPr>
                <a:xfrm>
                  <a:off x="9438035" y="9133371"/>
                  <a:ext cx="40914" cy="23626"/>
                </a:xfrm>
                <a:custGeom>
                  <a:avLst/>
                  <a:gdLst>
                    <a:gd name="connsiteX0" fmla="*/ 21610 w 40914"/>
                    <a:gd name="connsiteY0" fmla="*/ 864 h 23626"/>
                    <a:gd name="connsiteX1" fmla="*/ 15847 w 40914"/>
                    <a:gd name="connsiteY1" fmla="*/ 864 h 23626"/>
                    <a:gd name="connsiteX2" fmla="*/ 864 w 40914"/>
                    <a:gd name="connsiteY2" fmla="*/ 8932 h 23626"/>
                    <a:gd name="connsiteX3" fmla="*/ 864 w 40914"/>
                    <a:gd name="connsiteY3" fmla="*/ 12389 h 23626"/>
                    <a:gd name="connsiteX4" fmla="*/ 19305 w 40914"/>
                    <a:gd name="connsiteY4" fmla="*/ 22762 h 23626"/>
                    <a:gd name="connsiteX5" fmla="*/ 25068 w 40914"/>
                    <a:gd name="connsiteY5" fmla="*/ 22762 h 23626"/>
                    <a:gd name="connsiteX6" fmla="*/ 40050 w 40914"/>
                    <a:gd name="connsiteY6" fmla="*/ 14695 h 23626"/>
                    <a:gd name="connsiteX7" fmla="*/ 40050 w 40914"/>
                    <a:gd name="connsiteY7" fmla="*/ 11237 h 23626"/>
                    <a:gd name="connsiteX8" fmla="*/ 21610 w 40914"/>
                    <a:gd name="connsiteY8" fmla="*/ 864 h 236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0914" h="23626">
                      <a:moveTo>
                        <a:pt x="21610" y="864"/>
                      </a:moveTo>
                      <a:cubicBezTo>
                        <a:pt x="20458" y="-288"/>
                        <a:pt x="18152" y="-288"/>
                        <a:pt x="15847" y="864"/>
                      </a:cubicBezTo>
                      <a:lnTo>
                        <a:pt x="864" y="8932"/>
                      </a:lnTo>
                      <a:cubicBezTo>
                        <a:pt x="-288" y="10084"/>
                        <a:pt x="-288" y="11237"/>
                        <a:pt x="864" y="12389"/>
                      </a:cubicBezTo>
                      <a:lnTo>
                        <a:pt x="19305" y="22762"/>
                      </a:lnTo>
                      <a:cubicBezTo>
                        <a:pt x="20458" y="23915"/>
                        <a:pt x="22762" y="23915"/>
                        <a:pt x="25068" y="22762"/>
                      </a:cubicBezTo>
                      <a:lnTo>
                        <a:pt x="40050" y="14695"/>
                      </a:lnTo>
                      <a:cubicBezTo>
                        <a:pt x="41203" y="13542"/>
                        <a:pt x="41203" y="12389"/>
                        <a:pt x="40050" y="11237"/>
                      </a:cubicBezTo>
                      <a:lnTo>
                        <a:pt x="21610" y="864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11708459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112" name="Freeform: Shape 5111">
                  <a:extLst>
                    <a:ext uri="{FF2B5EF4-FFF2-40B4-BE49-F238E27FC236}">
                      <a16:creationId xmlns:a16="http://schemas.microsoft.com/office/drawing/2014/main" id="{8215A8CA-6CCE-072B-D149-6AE575F80936}"/>
                    </a:ext>
                  </a:extLst>
                </p:cNvPr>
                <p:cNvSpPr/>
                <p:nvPr/>
              </p:nvSpPr>
              <p:spPr>
                <a:xfrm>
                  <a:off x="9464543" y="9148354"/>
                  <a:ext cx="40914" cy="23626"/>
                </a:xfrm>
                <a:custGeom>
                  <a:avLst/>
                  <a:gdLst>
                    <a:gd name="connsiteX0" fmla="*/ 21610 w 40914"/>
                    <a:gd name="connsiteY0" fmla="*/ 864 h 23626"/>
                    <a:gd name="connsiteX1" fmla="*/ 15847 w 40914"/>
                    <a:gd name="connsiteY1" fmla="*/ 864 h 23626"/>
                    <a:gd name="connsiteX2" fmla="*/ 864 w 40914"/>
                    <a:gd name="connsiteY2" fmla="*/ 8932 h 23626"/>
                    <a:gd name="connsiteX3" fmla="*/ 864 w 40914"/>
                    <a:gd name="connsiteY3" fmla="*/ 12389 h 23626"/>
                    <a:gd name="connsiteX4" fmla="*/ 19305 w 40914"/>
                    <a:gd name="connsiteY4" fmla="*/ 22762 h 23626"/>
                    <a:gd name="connsiteX5" fmla="*/ 25067 w 40914"/>
                    <a:gd name="connsiteY5" fmla="*/ 22762 h 23626"/>
                    <a:gd name="connsiteX6" fmla="*/ 40050 w 40914"/>
                    <a:gd name="connsiteY6" fmla="*/ 14695 h 23626"/>
                    <a:gd name="connsiteX7" fmla="*/ 40050 w 40914"/>
                    <a:gd name="connsiteY7" fmla="*/ 11237 h 23626"/>
                    <a:gd name="connsiteX8" fmla="*/ 21610 w 40914"/>
                    <a:gd name="connsiteY8" fmla="*/ 864 h 236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0914" h="23626">
                      <a:moveTo>
                        <a:pt x="21610" y="864"/>
                      </a:moveTo>
                      <a:cubicBezTo>
                        <a:pt x="20457" y="-288"/>
                        <a:pt x="18152" y="-288"/>
                        <a:pt x="15847" y="864"/>
                      </a:cubicBezTo>
                      <a:lnTo>
                        <a:pt x="864" y="8932"/>
                      </a:lnTo>
                      <a:cubicBezTo>
                        <a:pt x="-288" y="10084"/>
                        <a:pt x="-288" y="11237"/>
                        <a:pt x="864" y="12389"/>
                      </a:cubicBezTo>
                      <a:lnTo>
                        <a:pt x="19305" y="22762"/>
                      </a:lnTo>
                      <a:cubicBezTo>
                        <a:pt x="20457" y="23915"/>
                        <a:pt x="22762" y="23915"/>
                        <a:pt x="25067" y="22762"/>
                      </a:cubicBezTo>
                      <a:lnTo>
                        <a:pt x="40050" y="14695"/>
                      </a:lnTo>
                      <a:cubicBezTo>
                        <a:pt x="41203" y="13542"/>
                        <a:pt x="41203" y="12389"/>
                        <a:pt x="40050" y="11237"/>
                      </a:cubicBezTo>
                      <a:lnTo>
                        <a:pt x="21610" y="864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11708461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113" name="Freeform: Shape 5112">
                  <a:extLst>
                    <a:ext uri="{FF2B5EF4-FFF2-40B4-BE49-F238E27FC236}">
                      <a16:creationId xmlns:a16="http://schemas.microsoft.com/office/drawing/2014/main" id="{C6B28BA6-5CDB-1810-5708-333119AD259D}"/>
                    </a:ext>
                  </a:extLst>
                </p:cNvPr>
                <p:cNvSpPr/>
                <p:nvPr/>
              </p:nvSpPr>
              <p:spPr>
                <a:xfrm>
                  <a:off x="9491051" y="9163337"/>
                  <a:ext cx="40914" cy="23626"/>
                </a:xfrm>
                <a:custGeom>
                  <a:avLst/>
                  <a:gdLst>
                    <a:gd name="connsiteX0" fmla="*/ 21610 w 40914"/>
                    <a:gd name="connsiteY0" fmla="*/ 864 h 23626"/>
                    <a:gd name="connsiteX1" fmla="*/ 15847 w 40914"/>
                    <a:gd name="connsiteY1" fmla="*/ 864 h 23626"/>
                    <a:gd name="connsiteX2" fmla="*/ 864 w 40914"/>
                    <a:gd name="connsiteY2" fmla="*/ 8932 h 23626"/>
                    <a:gd name="connsiteX3" fmla="*/ 864 w 40914"/>
                    <a:gd name="connsiteY3" fmla="*/ 12389 h 23626"/>
                    <a:gd name="connsiteX4" fmla="*/ 19305 w 40914"/>
                    <a:gd name="connsiteY4" fmla="*/ 22762 h 23626"/>
                    <a:gd name="connsiteX5" fmla="*/ 25068 w 40914"/>
                    <a:gd name="connsiteY5" fmla="*/ 22762 h 23626"/>
                    <a:gd name="connsiteX6" fmla="*/ 40050 w 40914"/>
                    <a:gd name="connsiteY6" fmla="*/ 14695 h 23626"/>
                    <a:gd name="connsiteX7" fmla="*/ 40050 w 40914"/>
                    <a:gd name="connsiteY7" fmla="*/ 11237 h 23626"/>
                    <a:gd name="connsiteX8" fmla="*/ 21610 w 40914"/>
                    <a:gd name="connsiteY8" fmla="*/ 864 h 236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0914" h="23626">
                      <a:moveTo>
                        <a:pt x="21610" y="864"/>
                      </a:moveTo>
                      <a:cubicBezTo>
                        <a:pt x="20458" y="-288"/>
                        <a:pt x="18152" y="-288"/>
                        <a:pt x="15847" y="864"/>
                      </a:cubicBezTo>
                      <a:lnTo>
                        <a:pt x="864" y="8932"/>
                      </a:lnTo>
                      <a:cubicBezTo>
                        <a:pt x="-288" y="10085"/>
                        <a:pt x="-288" y="11237"/>
                        <a:pt x="864" y="12389"/>
                      </a:cubicBezTo>
                      <a:lnTo>
                        <a:pt x="19305" y="22762"/>
                      </a:lnTo>
                      <a:cubicBezTo>
                        <a:pt x="20458" y="23915"/>
                        <a:pt x="22762" y="23915"/>
                        <a:pt x="25068" y="22762"/>
                      </a:cubicBezTo>
                      <a:lnTo>
                        <a:pt x="40050" y="14695"/>
                      </a:lnTo>
                      <a:cubicBezTo>
                        <a:pt x="41203" y="13542"/>
                        <a:pt x="41203" y="12389"/>
                        <a:pt x="40050" y="11237"/>
                      </a:cubicBezTo>
                      <a:lnTo>
                        <a:pt x="21610" y="864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11708462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114" name="Freeform: Shape 5113">
                  <a:extLst>
                    <a:ext uri="{FF2B5EF4-FFF2-40B4-BE49-F238E27FC236}">
                      <a16:creationId xmlns:a16="http://schemas.microsoft.com/office/drawing/2014/main" id="{D6651DF3-6ECA-B446-AD08-F170F575D218}"/>
                    </a:ext>
                  </a:extLst>
                </p:cNvPr>
                <p:cNvSpPr/>
                <p:nvPr/>
              </p:nvSpPr>
              <p:spPr>
                <a:xfrm>
                  <a:off x="9517559" y="9177167"/>
                  <a:ext cx="40914" cy="23626"/>
                </a:xfrm>
                <a:custGeom>
                  <a:avLst/>
                  <a:gdLst>
                    <a:gd name="connsiteX0" fmla="*/ 21610 w 40914"/>
                    <a:gd name="connsiteY0" fmla="*/ 864 h 23626"/>
                    <a:gd name="connsiteX1" fmla="*/ 15847 w 40914"/>
                    <a:gd name="connsiteY1" fmla="*/ 864 h 23626"/>
                    <a:gd name="connsiteX2" fmla="*/ 864 w 40914"/>
                    <a:gd name="connsiteY2" fmla="*/ 8932 h 23626"/>
                    <a:gd name="connsiteX3" fmla="*/ 864 w 40914"/>
                    <a:gd name="connsiteY3" fmla="*/ 12389 h 23626"/>
                    <a:gd name="connsiteX4" fmla="*/ 19305 w 40914"/>
                    <a:gd name="connsiteY4" fmla="*/ 22762 h 23626"/>
                    <a:gd name="connsiteX5" fmla="*/ 25067 w 40914"/>
                    <a:gd name="connsiteY5" fmla="*/ 22762 h 23626"/>
                    <a:gd name="connsiteX6" fmla="*/ 40050 w 40914"/>
                    <a:gd name="connsiteY6" fmla="*/ 14695 h 23626"/>
                    <a:gd name="connsiteX7" fmla="*/ 40050 w 40914"/>
                    <a:gd name="connsiteY7" fmla="*/ 11237 h 23626"/>
                    <a:gd name="connsiteX8" fmla="*/ 21610 w 40914"/>
                    <a:gd name="connsiteY8" fmla="*/ 864 h 236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0914" h="23626">
                      <a:moveTo>
                        <a:pt x="21610" y="864"/>
                      </a:moveTo>
                      <a:cubicBezTo>
                        <a:pt x="20457" y="-288"/>
                        <a:pt x="18152" y="-288"/>
                        <a:pt x="15847" y="864"/>
                      </a:cubicBezTo>
                      <a:lnTo>
                        <a:pt x="864" y="8932"/>
                      </a:lnTo>
                      <a:cubicBezTo>
                        <a:pt x="-288" y="10084"/>
                        <a:pt x="-288" y="11237"/>
                        <a:pt x="864" y="12389"/>
                      </a:cubicBezTo>
                      <a:lnTo>
                        <a:pt x="19305" y="22762"/>
                      </a:lnTo>
                      <a:cubicBezTo>
                        <a:pt x="20457" y="23915"/>
                        <a:pt x="22762" y="23915"/>
                        <a:pt x="25067" y="22762"/>
                      </a:cubicBezTo>
                      <a:lnTo>
                        <a:pt x="40050" y="14695"/>
                      </a:lnTo>
                      <a:cubicBezTo>
                        <a:pt x="41203" y="13542"/>
                        <a:pt x="41203" y="12389"/>
                        <a:pt x="40050" y="11237"/>
                      </a:cubicBezTo>
                      <a:lnTo>
                        <a:pt x="21610" y="864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11708463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115" name="Freeform: Shape 5114">
                  <a:extLst>
                    <a:ext uri="{FF2B5EF4-FFF2-40B4-BE49-F238E27FC236}">
                      <a16:creationId xmlns:a16="http://schemas.microsoft.com/office/drawing/2014/main" id="{A389C749-DF84-0DBA-AA18-4D007D191034}"/>
                    </a:ext>
                  </a:extLst>
                </p:cNvPr>
                <p:cNvSpPr/>
                <p:nvPr/>
              </p:nvSpPr>
              <p:spPr>
                <a:xfrm>
                  <a:off x="9544067" y="9192150"/>
                  <a:ext cx="40914" cy="23626"/>
                </a:xfrm>
                <a:custGeom>
                  <a:avLst/>
                  <a:gdLst>
                    <a:gd name="connsiteX0" fmla="*/ 21610 w 40914"/>
                    <a:gd name="connsiteY0" fmla="*/ 864 h 23626"/>
                    <a:gd name="connsiteX1" fmla="*/ 15847 w 40914"/>
                    <a:gd name="connsiteY1" fmla="*/ 864 h 23626"/>
                    <a:gd name="connsiteX2" fmla="*/ 864 w 40914"/>
                    <a:gd name="connsiteY2" fmla="*/ 8932 h 23626"/>
                    <a:gd name="connsiteX3" fmla="*/ 864 w 40914"/>
                    <a:gd name="connsiteY3" fmla="*/ 12389 h 23626"/>
                    <a:gd name="connsiteX4" fmla="*/ 19305 w 40914"/>
                    <a:gd name="connsiteY4" fmla="*/ 22762 h 23626"/>
                    <a:gd name="connsiteX5" fmla="*/ 25068 w 40914"/>
                    <a:gd name="connsiteY5" fmla="*/ 22762 h 23626"/>
                    <a:gd name="connsiteX6" fmla="*/ 40050 w 40914"/>
                    <a:gd name="connsiteY6" fmla="*/ 14695 h 23626"/>
                    <a:gd name="connsiteX7" fmla="*/ 40050 w 40914"/>
                    <a:gd name="connsiteY7" fmla="*/ 11237 h 23626"/>
                    <a:gd name="connsiteX8" fmla="*/ 21610 w 40914"/>
                    <a:gd name="connsiteY8" fmla="*/ 864 h 236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0914" h="23626">
                      <a:moveTo>
                        <a:pt x="21610" y="864"/>
                      </a:moveTo>
                      <a:cubicBezTo>
                        <a:pt x="20457" y="-288"/>
                        <a:pt x="18152" y="-288"/>
                        <a:pt x="15847" y="864"/>
                      </a:cubicBezTo>
                      <a:lnTo>
                        <a:pt x="864" y="8932"/>
                      </a:lnTo>
                      <a:cubicBezTo>
                        <a:pt x="-288" y="10085"/>
                        <a:pt x="-288" y="11237"/>
                        <a:pt x="864" y="12389"/>
                      </a:cubicBezTo>
                      <a:lnTo>
                        <a:pt x="19305" y="22762"/>
                      </a:lnTo>
                      <a:cubicBezTo>
                        <a:pt x="20457" y="23915"/>
                        <a:pt x="22762" y="23915"/>
                        <a:pt x="25068" y="22762"/>
                      </a:cubicBezTo>
                      <a:lnTo>
                        <a:pt x="40050" y="14695"/>
                      </a:lnTo>
                      <a:cubicBezTo>
                        <a:pt x="41203" y="13542"/>
                        <a:pt x="41203" y="12389"/>
                        <a:pt x="40050" y="11237"/>
                      </a:cubicBezTo>
                      <a:lnTo>
                        <a:pt x="21610" y="864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11708460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116" name="Freeform: Shape 5115">
                  <a:extLst>
                    <a:ext uri="{FF2B5EF4-FFF2-40B4-BE49-F238E27FC236}">
                      <a16:creationId xmlns:a16="http://schemas.microsoft.com/office/drawing/2014/main" id="{3D5477FF-DCCA-6E91-AD3C-701F3D98BBEA}"/>
                    </a:ext>
                  </a:extLst>
                </p:cNvPr>
                <p:cNvSpPr/>
                <p:nvPr/>
              </p:nvSpPr>
              <p:spPr>
                <a:xfrm>
                  <a:off x="9570575" y="9207133"/>
                  <a:ext cx="40914" cy="23626"/>
                </a:xfrm>
                <a:custGeom>
                  <a:avLst/>
                  <a:gdLst>
                    <a:gd name="connsiteX0" fmla="*/ 21610 w 40914"/>
                    <a:gd name="connsiteY0" fmla="*/ 865 h 23626"/>
                    <a:gd name="connsiteX1" fmla="*/ 15847 w 40914"/>
                    <a:gd name="connsiteY1" fmla="*/ 865 h 23626"/>
                    <a:gd name="connsiteX2" fmla="*/ 864 w 40914"/>
                    <a:gd name="connsiteY2" fmla="*/ 8932 h 23626"/>
                    <a:gd name="connsiteX3" fmla="*/ 864 w 40914"/>
                    <a:gd name="connsiteY3" fmla="*/ 12390 h 23626"/>
                    <a:gd name="connsiteX4" fmla="*/ 19305 w 40914"/>
                    <a:gd name="connsiteY4" fmla="*/ 22762 h 23626"/>
                    <a:gd name="connsiteX5" fmla="*/ 25068 w 40914"/>
                    <a:gd name="connsiteY5" fmla="*/ 22762 h 23626"/>
                    <a:gd name="connsiteX6" fmla="*/ 40050 w 40914"/>
                    <a:gd name="connsiteY6" fmla="*/ 14694 h 23626"/>
                    <a:gd name="connsiteX7" fmla="*/ 40050 w 40914"/>
                    <a:gd name="connsiteY7" fmla="*/ 11237 h 23626"/>
                    <a:gd name="connsiteX8" fmla="*/ 21610 w 40914"/>
                    <a:gd name="connsiteY8" fmla="*/ 865 h 236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0914" h="23626">
                      <a:moveTo>
                        <a:pt x="21610" y="865"/>
                      </a:moveTo>
                      <a:cubicBezTo>
                        <a:pt x="20458" y="-288"/>
                        <a:pt x="18152" y="-288"/>
                        <a:pt x="15847" y="865"/>
                      </a:cubicBezTo>
                      <a:lnTo>
                        <a:pt x="864" y="8932"/>
                      </a:lnTo>
                      <a:cubicBezTo>
                        <a:pt x="-288" y="10085"/>
                        <a:pt x="-288" y="11237"/>
                        <a:pt x="864" y="12390"/>
                      </a:cubicBezTo>
                      <a:lnTo>
                        <a:pt x="19305" y="22762"/>
                      </a:lnTo>
                      <a:cubicBezTo>
                        <a:pt x="20458" y="23915"/>
                        <a:pt x="22762" y="23915"/>
                        <a:pt x="25068" y="22762"/>
                      </a:cubicBezTo>
                      <a:lnTo>
                        <a:pt x="40050" y="14694"/>
                      </a:lnTo>
                      <a:cubicBezTo>
                        <a:pt x="41203" y="13542"/>
                        <a:pt x="41203" y="12390"/>
                        <a:pt x="40050" y="11237"/>
                      </a:cubicBezTo>
                      <a:lnTo>
                        <a:pt x="21610" y="86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11708461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117" name="Freeform: Shape 5116">
                  <a:extLst>
                    <a:ext uri="{FF2B5EF4-FFF2-40B4-BE49-F238E27FC236}">
                      <a16:creationId xmlns:a16="http://schemas.microsoft.com/office/drawing/2014/main" id="{8405CB52-3E07-8A35-0E13-20A27A529DD3}"/>
                    </a:ext>
                  </a:extLst>
                </p:cNvPr>
                <p:cNvSpPr/>
                <p:nvPr/>
              </p:nvSpPr>
              <p:spPr>
                <a:xfrm>
                  <a:off x="9597083" y="9220963"/>
                  <a:ext cx="40914" cy="23626"/>
                </a:xfrm>
                <a:custGeom>
                  <a:avLst/>
                  <a:gdLst>
                    <a:gd name="connsiteX0" fmla="*/ 21610 w 40914"/>
                    <a:gd name="connsiteY0" fmla="*/ 864 h 23626"/>
                    <a:gd name="connsiteX1" fmla="*/ 15847 w 40914"/>
                    <a:gd name="connsiteY1" fmla="*/ 864 h 23626"/>
                    <a:gd name="connsiteX2" fmla="*/ 864 w 40914"/>
                    <a:gd name="connsiteY2" fmla="*/ 8932 h 23626"/>
                    <a:gd name="connsiteX3" fmla="*/ 864 w 40914"/>
                    <a:gd name="connsiteY3" fmla="*/ 12389 h 23626"/>
                    <a:gd name="connsiteX4" fmla="*/ 19305 w 40914"/>
                    <a:gd name="connsiteY4" fmla="*/ 22762 h 23626"/>
                    <a:gd name="connsiteX5" fmla="*/ 25067 w 40914"/>
                    <a:gd name="connsiteY5" fmla="*/ 22762 h 23626"/>
                    <a:gd name="connsiteX6" fmla="*/ 40050 w 40914"/>
                    <a:gd name="connsiteY6" fmla="*/ 14695 h 23626"/>
                    <a:gd name="connsiteX7" fmla="*/ 40050 w 40914"/>
                    <a:gd name="connsiteY7" fmla="*/ 11237 h 23626"/>
                    <a:gd name="connsiteX8" fmla="*/ 21610 w 40914"/>
                    <a:gd name="connsiteY8" fmla="*/ 864 h 236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0914" h="23626">
                      <a:moveTo>
                        <a:pt x="21610" y="864"/>
                      </a:moveTo>
                      <a:cubicBezTo>
                        <a:pt x="20457" y="-288"/>
                        <a:pt x="18152" y="-288"/>
                        <a:pt x="15847" y="864"/>
                      </a:cubicBezTo>
                      <a:lnTo>
                        <a:pt x="864" y="8932"/>
                      </a:lnTo>
                      <a:cubicBezTo>
                        <a:pt x="-288" y="10085"/>
                        <a:pt x="-288" y="11237"/>
                        <a:pt x="864" y="12389"/>
                      </a:cubicBezTo>
                      <a:lnTo>
                        <a:pt x="19305" y="22762"/>
                      </a:lnTo>
                      <a:cubicBezTo>
                        <a:pt x="20457" y="23915"/>
                        <a:pt x="22762" y="23915"/>
                        <a:pt x="25067" y="22762"/>
                      </a:cubicBezTo>
                      <a:lnTo>
                        <a:pt x="40050" y="14695"/>
                      </a:lnTo>
                      <a:cubicBezTo>
                        <a:pt x="41203" y="13542"/>
                        <a:pt x="41203" y="12389"/>
                        <a:pt x="40050" y="11237"/>
                      </a:cubicBezTo>
                      <a:lnTo>
                        <a:pt x="21610" y="864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11708456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118" name="Freeform: Shape 5117">
                  <a:extLst>
                    <a:ext uri="{FF2B5EF4-FFF2-40B4-BE49-F238E27FC236}">
                      <a16:creationId xmlns:a16="http://schemas.microsoft.com/office/drawing/2014/main" id="{FCFE9269-CBDC-F2EB-C2A3-39A458A273A8}"/>
                    </a:ext>
                  </a:extLst>
                </p:cNvPr>
                <p:cNvSpPr/>
                <p:nvPr/>
              </p:nvSpPr>
              <p:spPr>
                <a:xfrm>
                  <a:off x="9622439" y="9235946"/>
                  <a:ext cx="40914" cy="23626"/>
                </a:xfrm>
                <a:custGeom>
                  <a:avLst/>
                  <a:gdLst>
                    <a:gd name="connsiteX0" fmla="*/ 21610 w 40914"/>
                    <a:gd name="connsiteY0" fmla="*/ 865 h 23626"/>
                    <a:gd name="connsiteX1" fmla="*/ 15847 w 40914"/>
                    <a:gd name="connsiteY1" fmla="*/ 865 h 23626"/>
                    <a:gd name="connsiteX2" fmla="*/ 864 w 40914"/>
                    <a:gd name="connsiteY2" fmla="*/ 8932 h 23626"/>
                    <a:gd name="connsiteX3" fmla="*/ 864 w 40914"/>
                    <a:gd name="connsiteY3" fmla="*/ 12390 h 23626"/>
                    <a:gd name="connsiteX4" fmla="*/ 19305 w 40914"/>
                    <a:gd name="connsiteY4" fmla="*/ 22762 h 23626"/>
                    <a:gd name="connsiteX5" fmla="*/ 25068 w 40914"/>
                    <a:gd name="connsiteY5" fmla="*/ 22762 h 23626"/>
                    <a:gd name="connsiteX6" fmla="*/ 40050 w 40914"/>
                    <a:gd name="connsiteY6" fmla="*/ 14694 h 23626"/>
                    <a:gd name="connsiteX7" fmla="*/ 40050 w 40914"/>
                    <a:gd name="connsiteY7" fmla="*/ 11237 h 23626"/>
                    <a:gd name="connsiteX8" fmla="*/ 21610 w 40914"/>
                    <a:gd name="connsiteY8" fmla="*/ 865 h 236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0914" h="23626">
                      <a:moveTo>
                        <a:pt x="21610" y="865"/>
                      </a:moveTo>
                      <a:cubicBezTo>
                        <a:pt x="20458" y="-288"/>
                        <a:pt x="18152" y="-288"/>
                        <a:pt x="15847" y="865"/>
                      </a:cubicBezTo>
                      <a:lnTo>
                        <a:pt x="864" y="8932"/>
                      </a:lnTo>
                      <a:cubicBezTo>
                        <a:pt x="-288" y="10085"/>
                        <a:pt x="-288" y="11237"/>
                        <a:pt x="864" y="12390"/>
                      </a:cubicBezTo>
                      <a:lnTo>
                        <a:pt x="19305" y="22762"/>
                      </a:lnTo>
                      <a:cubicBezTo>
                        <a:pt x="20458" y="23915"/>
                        <a:pt x="22762" y="23915"/>
                        <a:pt x="25068" y="22762"/>
                      </a:cubicBezTo>
                      <a:lnTo>
                        <a:pt x="40050" y="14694"/>
                      </a:lnTo>
                      <a:cubicBezTo>
                        <a:pt x="41203" y="13542"/>
                        <a:pt x="41203" y="12390"/>
                        <a:pt x="40050" y="11237"/>
                      </a:cubicBezTo>
                      <a:lnTo>
                        <a:pt x="21610" y="86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11708457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119" name="Freeform: Shape 5118">
                  <a:extLst>
                    <a:ext uri="{FF2B5EF4-FFF2-40B4-BE49-F238E27FC236}">
                      <a16:creationId xmlns:a16="http://schemas.microsoft.com/office/drawing/2014/main" id="{FB54F85B-19D8-A4B2-5E34-717A079C0801}"/>
                    </a:ext>
                  </a:extLst>
                </p:cNvPr>
                <p:cNvSpPr/>
                <p:nvPr/>
              </p:nvSpPr>
              <p:spPr>
                <a:xfrm>
                  <a:off x="9648947" y="9250928"/>
                  <a:ext cx="40914" cy="23626"/>
                </a:xfrm>
                <a:custGeom>
                  <a:avLst/>
                  <a:gdLst>
                    <a:gd name="connsiteX0" fmla="*/ 21610 w 40914"/>
                    <a:gd name="connsiteY0" fmla="*/ 865 h 23626"/>
                    <a:gd name="connsiteX1" fmla="*/ 15847 w 40914"/>
                    <a:gd name="connsiteY1" fmla="*/ 865 h 23626"/>
                    <a:gd name="connsiteX2" fmla="*/ 864 w 40914"/>
                    <a:gd name="connsiteY2" fmla="*/ 8933 h 23626"/>
                    <a:gd name="connsiteX3" fmla="*/ 864 w 40914"/>
                    <a:gd name="connsiteY3" fmla="*/ 12390 h 23626"/>
                    <a:gd name="connsiteX4" fmla="*/ 19305 w 40914"/>
                    <a:gd name="connsiteY4" fmla="*/ 22762 h 23626"/>
                    <a:gd name="connsiteX5" fmla="*/ 25067 w 40914"/>
                    <a:gd name="connsiteY5" fmla="*/ 22762 h 23626"/>
                    <a:gd name="connsiteX6" fmla="*/ 40050 w 40914"/>
                    <a:gd name="connsiteY6" fmla="*/ 14695 h 23626"/>
                    <a:gd name="connsiteX7" fmla="*/ 40050 w 40914"/>
                    <a:gd name="connsiteY7" fmla="*/ 11237 h 23626"/>
                    <a:gd name="connsiteX8" fmla="*/ 21610 w 40914"/>
                    <a:gd name="connsiteY8" fmla="*/ 865 h 236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0914" h="23626">
                      <a:moveTo>
                        <a:pt x="21610" y="865"/>
                      </a:moveTo>
                      <a:cubicBezTo>
                        <a:pt x="20457" y="-288"/>
                        <a:pt x="18152" y="-288"/>
                        <a:pt x="15847" y="865"/>
                      </a:cubicBezTo>
                      <a:lnTo>
                        <a:pt x="864" y="8933"/>
                      </a:lnTo>
                      <a:cubicBezTo>
                        <a:pt x="-288" y="10085"/>
                        <a:pt x="-288" y="11237"/>
                        <a:pt x="864" y="12390"/>
                      </a:cubicBezTo>
                      <a:lnTo>
                        <a:pt x="19305" y="22762"/>
                      </a:lnTo>
                      <a:cubicBezTo>
                        <a:pt x="20457" y="23915"/>
                        <a:pt x="22762" y="23915"/>
                        <a:pt x="25067" y="22762"/>
                      </a:cubicBezTo>
                      <a:lnTo>
                        <a:pt x="40050" y="14695"/>
                      </a:lnTo>
                      <a:cubicBezTo>
                        <a:pt x="41203" y="13542"/>
                        <a:pt x="41203" y="12390"/>
                        <a:pt x="40050" y="11237"/>
                      </a:cubicBezTo>
                      <a:lnTo>
                        <a:pt x="21610" y="86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11708458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120" name="Freeform: Shape 5119">
                  <a:extLst>
                    <a:ext uri="{FF2B5EF4-FFF2-40B4-BE49-F238E27FC236}">
                      <a16:creationId xmlns:a16="http://schemas.microsoft.com/office/drawing/2014/main" id="{C00F763B-CB95-5769-03C4-55713A360545}"/>
                    </a:ext>
                  </a:extLst>
                </p:cNvPr>
                <p:cNvSpPr/>
                <p:nvPr/>
              </p:nvSpPr>
              <p:spPr>
                <a:xfrm>
                  <a:off x="9675455" y="9265912"/>
                  <a:ext cx="40914" cy="23626"/>
                </a:xfrm>
                <a:custGeom>
                  <a:avLst/>
                  <a:gdLst>
                    <a:gd name="connsiteX0" fmla="*/ 21610 w 40914"/>
                    <a:gd name="connsiteY0" fmla="*/ 864 h 23626"/>
                    <a:gd name="connsiteX1" fmla="*/ 15847 w 40914"/>
                    <a:gd name="connsiteY1" fmla="*/ 864 h 23626"/>
                    <a:gd name="connsiteX2" fmla="*/ 864 w 40914"/>
                    <a:gd name="connsiteY2" fmla="*/ 8932 h 23626"/>
                    <a:gd name="connsiteX3" fmla="*/ 864 w 40914"/>
                    <a:gd name="connsiteY3" fmla="*/ 12389 h 23626"/>
                    <a:gd name="connsiteX4" fmla="*/ 19305 w 40914"/>
                    <a:gd name="connsiteY4" fmla="*/ 22762 h 23626"/>
                    <a:gd name="connsiteX5" fmla="*/ 25068 w 40914"/>
                    <a:gd name="connsiteY5" fmla="*/ 22762 h 23626"/>
                    <a:gd name="connsiteX6" fmla="*/ 40050 w 40914"/>
                    <a:gd name="connsiteY6" fmla="*/ 14695 h 23626"/>
                    <a:gd name="connsiteX7" fmla="*/ 40050 w 40914"/>
                    <a:gd name="connsiteY7" fmla="*/ 11237 h 23626"/>
                    <a:gd name="connsiteX8" fmla="*/ 21610 w 40914"/>
                    <a:gd name="connsiteY8" fmla="*/ 864 h 236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0914" h="23626">
                      <a:moveTo>
                        <a:pt x="21610" y="864"/>
                      </a:moveTo>
                      <a:cubicBezTo>
                        <a:pt x="20458" y="-288"/>
                        <a:pt x="18152" y="-288"/>
                        <a:pt x="15847" y="864"/>
                      </a:cubicBezTo>
                      <a:lnTo>
                        <a:pt x="864" y="8932"/>
                      </a:lnTo>
                      <a:cubicBezTo>
                        <a:pt x="-288" y="10084"/>
                        <a:pt x="-288" y="11237"/>
                        <a:pt x="864" y="12389"/>
                      </a:cubicBezTo>
                      <a:lnTo>
                        <a:pt x="19305" y="22762"/>
                      </a:lnTo>
                      <a:cubicBezTo>
                        <a:pt x="20458" y="23915"/>
                        <a:pt x="22762" y="23915"/>
                        <a:pt x="25068" y="22762"/>
                      </a:cubicBezTo>
                      <a:lnTo>
                        <a:pt x="40050" y="14695"/>
                      </a:lnTo>
                      <a:cubicBezTo>
                        <a:pt x="41203" y="13542"/>
                        <a:pt x="41203" y="12389"/>
                        <a:pt x="40050" y="11237"/>
                      </a:cubicBezTo>
                      <a:lnTo>
                        <a:pt x="21610" y="864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11708461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121" name="Freeform: Shape 5120">
                  <a:extLst>
                    <a:ext uri="{FF2B5EF4-FFF2-40B4-BE49-F238E27FC236}">
                      <a16:creationId xmlns:a16="http://schemas.microsoft.com/office/drawing/2014/main" id="{017517F1-BF9F-D5F5-8E49-66F35D933EB1}"/>
                    </a:ext>
                  </a:extLst>
                </p:cNvPr>
                <p:cNvSpPr/>
                <p:nvPr/>
              </p:nvSpPr>
              <p:spPr>
                <a:xfrm>
                  <a:off x="9701963" y="9279742"/>
                  <a:ext cx="62812" cy="35152"/>
                </a:xfrm>
                <a:custGeom>
                  <a:avLst/>
                  <a:gdLst>
                    <a:gd name="connsiteX0" fmla="*/ 21610 w 62812"/>
                    <a:gd name="connsiteY0" fmla="*/ 865 h 35152"/>
                    <a:gd name="connsiteX1" fmla="*/ 15847 w 62812"/>
                    <a:gd name="connsiteY1" fmla="*/ 865 h 35152"/>
                    <a:gd name="connsiteX2" fmla="*/ 864 w 62812"/>
                    <a:gd name="connsiteY2" fmla="*/ 8933 h 35152"/>
                    <a:gd name="connsiteX3" fmla="*/ 864 w 62812"/>
                    <a:gd name="connsiteY3" fmla="*/ 12390 h 35152"/>
                    <a:gd name="connsiteX4" fmla="*/ 41203 w 62812"/>
                    <a:gd name="connsiteY4" fmla="*/ 34288 h 35152"/>
                    <a:gd name="connsiteX5" fmla="*/ 46965 w 62812"/>
                    <a:gd name="connsiteY5" fmla="*/ 34288 h 35152"/>
                    <a:gd name="connsiteX6" fmla="*/ 61948 w 62812"/>
                    <a:gd name="connsiteY6" fmla="*/ 26220 h 35152"/>
                    <a:gd name="connsiteX7" fmla="*/ 61948 w 62812"/>
                    <a:gd name="connsiteY7" fmla="*/ 22762 h 35152"/>
                    <a:gd name="connsiteX8" fmla="*/ 21610 w 62812"/>
                    <a:gd name="connsiteY8" fmla="*/ 865 h 351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62812" h="35152">
                      <a:moveTo>
                        <a:pt x="21610" y="865"/>
                      </a:moveTo>
                      <a:cubicBezTo>
                        <a:pt x="20457" y="-288"/>
                        <a:pt x="18152" y="-288"/>
                        <a:pt x="15847" y="865"/>
                      </a:cubicBezTo>
                      <a:lnTo>
                        <a:pt x="864" y="8933"/>
                      </a:lnTo>
                      <a:cubicBezTo>
                        <a:pt x="-288" y="10085"/>
                        <a:pt x="-288" y="11237"/>
                        <a:pt x="864" y="12390"/>
                      </a:cubicBezTo>
                      <a:lnTo>
                        <a:pt x="41203" y="34288"/>
                      </a:lnTo>
                      <a:cubicBezTo>
                        <a:pt x="42355" y="35440"/>
                        <a:pt x="44660" y="35440"/>
                        <a:pt x="46965" y="34288"/>
                      </a:cubicBezTo>
                      <a:lnTo>
                        <a:pt x="61948" y="26220"/>
                      </a:lnTo>
                      <a:cubicBezTo>
                        <a:pt x="63101" y="25067"/>
                        <a:pt x="63101" y="23915"/>
                        <a:pt x="61948" y="22762"/>
                      </a:cubicBezTo>
                      <a:lnTo>
                        <a:pt x="21610" y="86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11708460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122" name="Freeform: Shape 5121">
                  <a:extLst>
                    <a:ext uri="{FF2B5EF4-FFF2-40B4-BE49-F238E27FC236}">
                      <a16:creationId xmlns:a16="http://schemas.microsoft.com/office/drawing/2014/main" id="{60DB5C1E-765B-04D4-334F-84A8433F60AD}"/>
                    </a:ext>
                  </a:extLst>
                </p:cNvPr>
                <p:cNvSpPr/>
                <p:nvPr/>
              </p:nvSpPr>
              <p:spPr>
                <a:xfrm>
                  <a:off x="9311257" y="9099948"/>
                  <a:ext cx="58202" cy="32847"/>
                </a:xfrm>
                <a:custGeom>
                  <a:avLst/>
                  <a:gdLst>
                    <a:gd name="connsiteX0" fmla="*/ 43508 w 58202"/>
                    <a:gd name="connsiteY0" fmla="*/ 864 h 32847"/>
                    <a:gd name="connsiteX1" fmla="*/ 37745 w 58202"/>
                    <a:gd name="connsiteY1" fmla="*/ 864 h 32847"/>
                    <a:gd name="connsiteX2" fmla="*/ 864 w 58202"/>
                    <a:gd name="connsiteY2" fmla="*/ 20457 h 32847"/>
                    <a:gd name="connsiteX3" fmla="*/ 864 w 58202"/>
                    <a:gd name="connsiteY3" fmla="*/ 23915 h 32847"/>
                    <a:gd name="connsiteX4" fmla="*/ 14695 w 58202"/>
                    <a:gd name="connsiteY4" fmla="*/ 31983 h 32847"/>
                    <a:gd name="connsiteX5" fmla="*/ 20458 w 58202"/>
                    <a:gd name="connsiteY5" fmla="*/ 31983 h 32847"/>
                    <a:gd name="connsiteX6" fmla="*/ 57338 w 58202"/>
                    <a:gd name="connsiteY6" fmla="*/ 12389 h 32847"/>
                    <a:gd name="connsiteX7" fmla="*/ 57338 w 58202"/>
                    <a:gd name="connsiteY7" fmla="*/ 8932 h 32847"/>
                    <a:gd name="connsiteX8" fmla="*/ 43508 w 58202"/>
                    <a:gd name="connsiteY8" fmla="*/ 864 h 328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8202" h="32847">
                      <a:moveTo>
                        <a:pt x="43508" y="864"/>
                      </a:moveTo>
                      <a:cubicBezTo>
                        <a:pt x="42355" y="-288"/>
                        <a:pt x="40050" y="-288"/>
                        <a:pt x="37745" y="864"/>
                      </a:cubicBezTo>
                      <a:lnTo>
                        <a:pt x="864" y="20457"/>
                      </a:lnTo>
                      <a:cubicBezTo>
                        <a:pt x="-288" y="21610"/>
                        <a:pt x="-288" y="22762"/>
                        <a:pt x="864" y="23915"/>
                      </a:cubicBezTo>
                      <a:lnTo>
                        <a:pt x="14695" y="31983"/>
                      </a:lnTo>
                      <a:cubicBezTo>
                        <a:pt x="15847" y="33135"/>
                        <a:pt x="18152" y="33135"/>
                        <a:pt x="20458" y="31983"/>
                      </a:cubicBezTo>
                      <a:lnTo>
                        <a:pt x="57338" y="12389"/>
                      </a:lnTo>
                      <a:cubicBezTo>
                        <a:pt x="58491" y="11237"/>
                        <a:pt x="58491" y="10085"/>
                        <a:pt x="57338" y="8932"/>
                      </a:cubicBezTo>
                      <a:lnTo>
                        <a:pt x="43508" y="864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11708460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123" name="Freeform: Shape 5122">
                  <a:extLst>
                    <a:ext uri="{FF2B5EF4-FFF2-40B4-BE49-F238E27FC236}">
                      <a16:creationId xmlns:a16="http://schemas.microsoft.com/office/drawing/2014/main" id="{C6038F7E-7874-D0DB-B5AA-7C38CC95C5F8}"/>
                    </a:ext>
                  </a:extLst>
                </p:cNvPr>
                <p:cNvSpPr/>
                <p:nvPr/>
              </p:nvSpPr>
              <p:spPr>
                <a:xfrm>
                  <a:off x="9353901" y="9111473"/>
                  <a:ext cx="43219" cy="24779"/>
                </a:xfrm>
                <a:custGeom>
                  <a:avLst/>
                  <a:gdLst>
                    <a:gd name="connsiteX0" fmla="*/ 21610 w 43219"/>
                    <a:gd name="connsiteY0" fmla="*/ 864 h 24779"/>
                    <a:gd name="connsiteX1" fmla="*/ 15847 w 43219"/>
                    <a:gd name="connsiteY1" fmla="*/ 864 h 24779"/>
                    <a:gd name="connsiteX2" fmla="*/ 864 w 43219"/>
                    <a:gd name="connsiteY2" fmla="*/ 8932 h 24779"/>
                    <a:gd name="connsiteX3" fmla="*/ 864 w 43219"/>
                    <a:gd name="connsiteY3" fmla="*/ 12389 h 24779"/>
                    <a:gd name="connsiteX4" fmla="*/ 21610 w 43219"/>
                    <a:gd name="connsiteY4" fmla="*/ 23915 h 24779"/>
                    <a:gd name="connsiteX5" fmla="*/ 27372 w 43219"/>
                    <a:gd name="connsiteY5" fmla="*/ 23915 h 24779"/>
                    <a:gd name="connsiteX6" fmla="*/ 42355 w 43219"/>
                    <a:gd name="connsiteY6" fmla="*/ 15848 h 24779"/>
                    <a:gd name="connsiteX7" fmla="*/ 42355 w 43219"/>
                    <a:gd name="connsiteY7" fmla="*/ 12389 h 24779"/>
                    <a:gd name="connsiteX8" fmla="*/ 21610 w 43219"/>
                    <a:gd name="connsiteY8" fmla="*/ 864 h 247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3219" h="24779">
                      <a:moveTo>
                        <a:pt x="21610" y="864"/>
                      </a:moveTo>
                      <a:cubicBezTo>
                        <a:pt x="20457" y="-288"/>
                        <a:pt x="18152" y="-288"/>
                        <a:pt x="15847" y="864"/>
                      </a:cubicBezTo>
                      <a:lnTo>
                        <a:pt x="864" y="8932"/>
                      </a:lnTo>
                      <a:cubicBezTo>
                        <a:pt x="-288" y="10085"/>
                        <a:pt x="-288" y="11237"/>
                        <a:pt x="864" y="12389"/>
                      </a:cubicBezTo>
                      <a:lnTo>
                        <a:pt x="21610" y="23915"/>
                      </a:lnTo>
                      <a:cubicBezTo>
                        <a:pt x="22762" y="25068"/>
                        <a:pt x="25068" y="25068"/>
                        <a:pt x="27372" y="23915"/>
                      </a:cubicBezTo>
                      <a:lnTo>
                        <a:pt x="42355" y="15848"/>
                      </a:lnTo>
                      <a:cubicBezTo>
                        <a:pt x="43508" y="14695"/>
                        <a:pt x="43508" y="13542"/>
                        <a:pt x="42355" y="12389"/>
                      </a:cubicBezTo>
                      <a:lnTo>
                        <a:pt x="21610" y="864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11708459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124" name="Freeform: Shape 5123">
                  <a:extLst>
                    <a:ext uri="{FF2B5EF4-FFF2-40B4-BE49-F238E27FC236}">
                      <a16:creationId xmlns:a16="http://schemas.microsoft.com/office/drawing/2014/main" id="{8877E5CE-1851-5576-AC7D-D348DBE5D93B}"/>
                    </a:ext>
                  </a:extLst>
                </p:cNvPr>
                <p:cNvSpPr/>
                <p:nvPr/>
              </p:nvSpPr>
              <p:spPr>
                <a:xfrm>
                  <a:off x="9382714" y="9127609"/>
                  <a:ext cx="32846" cy="19016"/>
                </a:xfrm>
                <a:custGeom>
                  <a:avLst/>
                  <a:gdLst>
                    <a:gd name="connsiteX0" fmla="*/ 21610 w 32846"/>
                    <a:gd name="connsiteY0" fmla="*/ 864 h 19016"/>
                    <a:gd name="connsiteX1" fmla="*/ 15847 w 32846"/>
                    <a:gd name="connsiteY1" fmla="*/ 864 h 19016"/>
                    <a:gd name="connsiteX2" fmla="*/ 864 w 32846"/>
                    <a:gd name="connsiteY2" fmla="*/ 8932 h 19016"/>
                    <a:gd name="connsiteX3" fmla="*/ 864 w 32846"/>
                    <a:gd name="connsiteY3" fmla="*/ 12389 h 19016"/>
                    <a:gd name="connsiteX4" fmla="*/ 11237 w 32846"/>
                    <a:gd name="connsiteY4" fmla="*/ 18152 h 19016"/>
                    <a:gd name="connsiteX5" fmla="*/ 17000 w 32846"/>
                    <a:gd name="connsiteY5" fmla="*/ 18152 h 19016"/>
                    <a:gd name="connsiteX6" fmla="*/ 31982 w 32846"/>
                    <a:gd name="connsiteY6" fmla="*/ 10084 h 19016"/>
                    <a:gd name="connsiteX7" fmla="*/ 31982 w 32846"/>
                    <a:gd name="connsiteY7" fmla="*/ 6627 h 19016"/>
                    <a:gd name="connsiteX8" fmla="*/ 21610 w 32846"/>
                    <a:gd name="connsiteY8" fmla="*/ 864 h 190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2846" h="19016">
                      <a:moveTo>
                        <a:pt x="21610" y="864"/>
                      </a:moveTo>
                      <a:cubicBezTo>
                        <a:pt x="20457" y="-288"/>
                        <a:pt x="18152" y="-288"/>
                        <a:pt x="15847" y="864"/>
                      </a:cubicBezTo>
                      <a:lnTo>
                        <a:pt x="864" y="8932"/>
                      </a:lnTo>
                      <a:cubicBezTo>
                        <a:pt x="-288" y="10084"/>
                        <a:pt x="-288" y="11237"/>
                        <a:pt x="864" y="12389"/>
                      </a:cubicBezTo>
                      <a:lnTo>
                        <a:pt x="11237" y="18152"/>
                      </a:lnTo>
                      <a:cubicBezTo>
                        <a:pt x="12390" y="19304"/>
                        <a:pt x="14695" y="19304"/>
                        <a:pt x="17000" y="18152"/>
                      </a:cubicBezTo>
                      <a:lnTo>
                        <a:pt x="31982" y="10084"/>
                      </a:lnTo>
                      <a:cubicBezTo>
                        <a:pt x="33135" y="8932"/>
                        <a:pt x="33135" y="7779"/>
                        <a:pt x="31982" y="6627"/>
                      </a:cubicBezTo>
                      <a:lnTo>
                        <a:pt x="21610" y="864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11708460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125" name="Freeform: Shape 5124">
                  <a:extLst>
                    <a:ext uri="{FF2B5EF4-FFF2-40B4-BE49-F238E27FC236}">
                      <a16:creationId xmlns:a16="http://schemas.microsoft.com/office/drawing/2014/main" id="{D225E2E9-79DB-FEE8-F4E4-A9C69706EBD5}"/>
                    </a:ext>
                  </a:extLst>
                </p:cNvPr>
                <p:cNvSpPr/>
                <p:nvPr/>
              </p:nvSpPr>
              <p:spPr>
                <a:xfrm>
                  <a:off x="9402307" y="9137981"/>
                  <a:ext cx="32846" cy="19016"/>
                </a:xfrm>
                <a:custGeom>
                  <a:avLst/>
                  <a:gdLst>
                    <a:gd name="connsiteX0" fmla="*/ 21610 w 32846"/>
                    <a:gd name="connsiteY0" fmla="*/ 865 h 19016"/>
                    <a:gd name="connsiteX1" fmla="*/ 15847 w 32846"/>
                    <a:gd name="connsiteY1" fmla="*/ 865 h 19016"/>
                    <a:gd name="connsiteX2" fmla="*/ 864 w 32846"/>
                    <a:gd name="connsiteY2" fmla="*/ 8932 h 19016"/>
                    <a:gd name="connsiteX3" fmla="*/ 864 w 32846"/>
                    <a:gd name="connsiteY3" fmla="*/ 12390 h 19016"/>
                    <a:gd name="connsiteX4" fmla="*/ 11237 w 32846"/>
                    <a:gd name="connsiteY4" fmla="*/ 18153 h 19016"/>
                    <a:gd name="connsiteX5" fmla="*/ 17000 w 32846"/>
                    <a:gd name="connsiteY5" fmla="*/ 18153 h 19016"/>
                    <a:gd name="connsiteX6" fmla="*/ 31982 w 32846"/>
                    <a:gd name="connsiteY6" fmla="*/ 10085 h 19016"/>
                    <a:gd name="connsiteX7" fmla="*/ 31982 w 32846"/>
                    <a:gd name="connsiteY7" fmla="*/ 6627 h 19016"/>
                    <a:gd name="connsiteX8" fmla="*/ 21610 w 32846"/>
                    <a:gd name="connsiteY8" fmla="*/ 865 h 190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2846" h="19016">
                      <a:moveTo>
                        <a:pt x="21610" y="865"/>
                      </a:moveTo>
                      <a:cubicBezTo>
                        <a:pt x="20457" y="-288"/>
                        <a:pt x="18152" y="-288"/>
                        <a:pt x="15847" y="865"/>
                      </a:cubicBezTo>
                      <a:lnTo>
                        <a:pt x="864" y="8932"/>
                      </a:lnTo>
                      <a:cubicBezTo>
                        <a:pt x="-288" y="10085"/>
                        <a:pt x="-288" y="11237"/>
                        <a:pt x="864" y="12390"/>
                      </a:cubicBezTo>
                      <a:lnTo>
                        <a:pt x="11237" y="18153"/>
                      </a:lnTo>
                      <a:cubicBezTo>
                        <a:pt x="12389" y="19305"/>
                        <a:pt x="14695" y="19305"/>
                        <a:pt x="17000" y="18153"/>
                      </a:cubicBezTo>
                      <a:lnTo>
                        <a:pt x="31982" y="10085"/>
                      </a:lnTo>
                      <a:cubicBezTo>
                        <a:pt x="33135" y="8932"/>
                        <a:pt x="33135" y="7780"/>
                        <a:pt x="31982" y="6627"/>
                      </a:cubicBezTo>
                      <a:lnTo>
                        <a:pt x="21610" y="86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11708459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126" name="Freeform: Shape 5125">
                  <a:extLst>
                    <a:ext uri="{FF2B5EF4-FFF2-40B4-BE49-F238E27FC236}">
                      <a16:creationId xmlns:a16="http://schemas.microsoft.com/office/drawing/2014/main" id="{FADF4749-87C1-5D22-4EC8-CB2C998AF986}"/>
                    </a:ext>
                  </a:extLst>
                </p:cNvPr>
                <p:cNvSpPr/>
                <p:nvPr/>
              </p:nvSpPr>
              <p:spPr>
                <a:xfrm>
                  <a:off x="9421900" y="9149506"/>
                  <a:ext cx="52439" cy="30542"/>
                </a:xfrm>
                <a:custGeom>
                  <a:avLst/>
                  <a:gdLst>
                    <a:gd name="connsiteX0" fmla="*/ 21610 w 52439"/>
                    <a:gd name="connsiteY0" fmla="*/ 865 h 30542"/>
                    <a:gd name="connsiteX1" fmla="*/ 15847 w 52439"/>
                    <a:gd name="connsiteY1" fmla="*/ 865 h 30542"/>
                    <a:gd name="connsiteX2" fmla="*/ 864 w 52439"/>
                    <a:gd name="connsiteY2" fmla="*/ 8932 h 30542"/>
                    <a:gd name="connsiteX3" fmla="*/ 864 w 52439"/>
                    <a:gd name="connsiteY3" fmla="*/ 12390 h 30542"/>
                    <a:gd name="connsiteX4" fmla="*/ 30830 w 52439"/>
                    <a:gd name="connsiteY4" fmla="*/ 29678 h 30542"/>
                    <a:gd name="connsiteX5" fmla="*/ 36593 w 52439"/>
                    <a:gd name="connsiteY5" fmla="*/ 29678 h 30542"/>
                    <a:gd name="connsiteX6" fmla="*/ 51575 w 52439"/>
                    <a:gd name="connsiteY6" fmla="*/ 21610 h 30542"/>
                    <a:gd name="connsiteX7" fmla="*/ 51575 w 52439"/>
                    <a:gd name="connsiteY7" fmla="*/ 18153 h 30542"/>
                    <a:gd name="connsiteX8" fmla="*/ 21610 w 52439"/>
                    <a:gd name="connsiteY8" fmla="*/ 865 h 305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2439" h="30542">
                      <a:moveTo>
                        <a:pt x="21610" y="865"/>
                      </a:moveTo>
                      <a:cubicBezTo>
                        <a:pt x="20458" y="-288"/>
                        <a:pt x="18152" y="-288"/>
                        <a:pt x="15847" y="865"/>
                      </a:cubicBezTo>
                      <a:lnTo>
                        <a:pt x="864" y="8932"/>
                      </a:lnTo>
                      <a:cubicBezTo>
                        <a:pt x="-288" y="10085"/>
                        <a:pt x="-288" y="11237"/>
                        <a:pt x="864" y="12390"/>
                      </a:cubicBezTo>
                      <a:lnTo>
                        <a:pt x="30830" y="29678"/>
                      </a:lnTo>
                      <a:cubicBezTo>
                        <a:pt x="31983" y="30830"/>
                        <a:pt x="34288" y="30830"/>
                        <a:pt x="36593" y="29678"/>
                      </a:cubicBezTo>
                      <a:lnTo>
                        <a:pt x="51575" y="21610"/>
                      </a:lnTo>
                      <a:cubicBezTo>
                        <a:pt x="52728" y="20457"/>
                        <a:pt x="52728" y="19305"/>
                        <a:pt x="51575" y="18153"/>
                      </a:cubicBezTo>
                      <a:lnTo>
                        <a:pt x="21610" y="86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11708457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127" name="Freeform: Shape 5126">
                  <a:extLst>
                    <a:ext uri="{FF2B5EF4-FFF2-40B4-BE49-F238E27FC236}">
                      <a16:creationId xmlns:a16="http://schemas.microsoft.com/office/drawing/2014/main" id="{7B8C6475-022F-C861-BC55-D8191546B2B9}"/>
                    </a:ext>
                  </a:extLst>
                </p:cNvPr>
                <p:cNvSpPr/>
                <p:nvPr/>
              </p:nvSpPr>
              <p:spPr>
                <a:xfrm>
                  <a:off x="9459933" y="9170252"/>
                  <a:ext cx="40914" cy="23626"/>
                </a:xfrm>
                <a:custGeom>
                  <a:avLst/>
                  <a:gdLst>
                    <a:gd name="connsiteX0" fmla="*/ 21610 w 40914"/>
                    <a:gd name="connsiteY0" fmla="*/ 865 h 23626"/>
                    <a:gd name="connsiteX1" fmla="*/ 15847 w 40914"/>
                    <a:gd name="connsiteY1" fmla="*/ 865 h 23626"/>
                    <a:gd name="connsiteX2" fmla="*/ 864 w 40914"/>
                    <a:gd name="connsiteY2" fmla="*/ 8933 h 23626"/>
                    <a:gd name="connsiteX3" fmla="*/ 864 w 40914"/>
                    <a:gd name="connsiteY3" fmla="*/ 12390 h 23626"/>
                    <a:gd name="connsiteX4" fmla="*/ 19305 w 40914"/>
                    <a:gd name="connsiteY4" fmla="*/ 22762 h 23626"/>
                    <a:gd name="connsiteX5" fmla="*/ 25067 w 40914"/>
                    <a:gd name="connsiteY5" fmla="*/ 22762 h 23626"/>
                    <a:gd name="connsiteX6" fmla="*/ 40050 w 40914"/>
                    <a:gd name="connsiteY6" fmla="*/ 14695 h 23626"/>
                    <a:gd name="connsiteX7" fmla="*/ 40050 w 40914"/>
                    <a:gd name="connsiteY7" fmla="*/ 11237 h 23626"/>
                    <a:gd name="connsiteX8" fmla="*/ 21610 w 40914"/>
                    <a:gd name="connsiteY8" fmla="*/ 865 h 236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0914" h="23626">
                      <a:moveTo>
                        <a:pt x="21610" y="865"/>
                      </a:moveTo>
                      <a:cubicBezTo>
                        <a:pt x="20457" y="-288"/>
                        <a:pt x="18152" y="-288"/>
                        <a:pt x="15847" y="865"/>
                      </a:cubicBezTo>
                      <a:lnTo>
                        <a:pt x="864" y="8933"/>
                      </a:lnTo>
                      <a:cubicBezTo>
                        <a:pt x="-288" y="10085"/>
                        <a:pt x="-288" y="11237"/>
                        <a:pt x="864" y="12390"/>
                      </a:cubicBezTo>
                      <a:lnTo>
                        <a:pt x="19305" y="22762"/>
                      </a:lnTo>
                      <a:cubicBezTo>
                        <a:pt x="20457" y="23915"/>
                        <a:pt x="22762" y="23915"/>
                        <a:pt x="25067" y="22762"/>
                      </a:cubicBezTo>
                      <a:lnTo>
                        <a:pt x="40050" y="14695"/>
                      </a:lnTo>
                      <a:cubicBezTo>
                        <a:pt x="41203" y="13542"/>
                        <a:pt x="41203" y="12390"/>
                        <a:pt x="40050" y="11237"/>
                      </a:cubicBezTo>
                      <a:lnTo>
                        <a:pt x="21610" y="86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11708465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128" name="Freeform: Shape 5127">
                  <a:extLst>
                    <a:ext uri="{FF2B5EF4-FFF2-40B4-BE49-F238E27FC236}">
                      <a16:creationId xmlns:a16="http://schemas.microsoft.com/office/drawing/2014/main" id="{3555C98C-EE02-8CC7-4B48-585C28B67FB0}"/>
                    </a:ext>
                  </a:extLst>
                </p:cNvPr>
                <p:cNvSpPr/>
                <p:nvPr/>
              </p:nvSpPr>
              <p:spPr>
                <a:xfrm>
                  <a:off x="9486441" y="9185235"/>
                  <a:ext cx="40914" cy="23626"/>
                </a:xfrm>
                <a:custGeom>
                  <a:avLst/>
                  <a:gdLst>
                    <a:gd name="connsiteX0" fmla="*/ 21610 w 40914"/>
                    <a:gd name="connsiteY0" fmla="*/ 864 h 23626"/>
                    <a:gd name="connsiteX1" fmla="*/ 15847 w 40914"/>
                    <a:gd name="connsiteY1" fmla="*/ 864 h 23626"/>
                    <a:gd name="connsiteX2" fmla="*/ 864 w 40914"/>
                    <a:gd name="connsiteY2" fmla="*/ 8932 h 23626"/>
                    <a:gd name="connsiteX3" fmla="*/ 864 w 40914"/>
                    <a:gd name="connsiteY3" fmla="*/ 12389 h 23626"/>
                    <a:gd name="connsiteX4" fmla="*/ 19305 w 40914"/>
                    <a:gd name="connsiteY4" fmla="*/ 22762 h 23626"/>
                    <a:gd name="connsiteX5" fmla="*/ 25068 w 40914"/>
                    <a:gd name="connsiteY5" fmla="*/ 22762 h 23626"/>
                    <a:gd name="connsiteX6" fmla="*/ 40050 w 40914"/>
                    <a:gd name="connsiteY6" fmla="*/ 14695 h 23626"/>
                    <a:gd name="connsiteX7" fmla="*/ 40050 w 40914"/>
                    <a:gd name="connsiteY7" fmla="*/ 11237 h 23626"/>
                    <a:gd name="connsiteX8" fmla="*/ 21610 w 40914"/>
                    <a:gd name="connsiteY8" fmla="*/ 864 h 236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0914" h="23626">
                      <a:moveTo>
                        <a:pt x="21610" y="864"/>
                      </a:moveTo>
                      <a:cubicBezTo>
                        <a:pt x="20457" y="-288"/>
                        <a:pt x="18152" y="-288"/>
                        <a:pt x="15847" y="864"/>
                      </a:cubicBezTo>
                      <a:lnTo>
                        <a:pt x="864" y="8932"/>
                      </a:lnTo>
                      <a:cubicBezTo>
                        <a:pt x="-288" y="10084"/>
                        <a:pt x="-288" y="11237"/>
                        <a:pt x="864" y="12389"/>
                      </a:cubicBezTo>
                      <a:lnTo>
                        <a:pt x="19305" y="22762"/>
                      </a:lnTo>
                      <a:cubicBezTo>
                        <a:pt x="20457" y="23915"/>
                        <a:pt x="22762" y="23915"/>
                        <a:pt x="25068" y="22762"/>
                      </a:cubicBezTo>
                      <a:lnTo>
                        <a:pt x="40050" y="14695"/>
                      </a:lnTo>
                      <a:cubicBezTo>
                        <a:pt x="41203" y="13542"/>
                        <a:pt x="41203" y="12389"/>
                        <a:pt x="40050" y="11237"/>
                      </a:cubicBezTo>
                      <a:lnTo>
                        <a:pt x="21610" y="864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11708463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129" name="Freeform: Shape 5128">
                  <a:extLst>
                    <a:ext uri="{FF2B5EF4-FFF2-40B4-BE49-F238E27FC236}">
                      <a16:creationId xmlns:a16="http://schemas.microsoft.com/office/drawing/2014/main" id="{2885463F-EF0B-F5C7-8BE2-D0D2C8716E36}"/>
                    </a:ext>
                  </a:extLst>
                </p:cNvPr>
                <p:cNvSpPr/>
                <p:nvPr/>
              </p:nvSpPr>
              <p:spPr>
                <a:xfrm>
                  <a:off x="9512949" y="9199065"/>
                  <a:ext cx="40914" cy="23626"/>
                </a:xfrm>
                <a:custGeom>
                  <a:avLst/>
                  <a:gdLst>
                    <a:gd name="connsiteX0" fmla="*/ 21610 w 40914"/>
                    <a:gd name="connsiteY0" fmla="*/ 865 h 23626"/>
                    <a:gd name="connsiteX1" fmla="*/ 15847 w 40914"/>
                    <a:gd name="connsiteY1" fmla="*/ 865 h 23626"/>
                    <a:gd name="connsiteX2" fmla="*/ 864 w 40914"/>
                    <a:gd name="connsiteY2" fmla="*/ 8933 h 23626"/>
                    <a:gd name="connsiteX3" fmla="*/ 864 w 40914"/>
                    <a:gd name="connsiteY3" fmla="*/ 12390 h 23626"/>
                    <a:gd name="connsiteX4" fmla="*/ 19305 w 40914"/>
                    <a:gd name="connsiteY4" fmla="*/ 22762 h 23626"/>
                    <a:gd name="connsiteX5" fmla="*/ 25068 w 40914"/>
                    <a:gd name="connsiteY5" fmla="*/ 22762 h 23626"/>
                    <a:gd name="connsiteX6" fmla="*/ 40050 w 40914"/>
                    <a:gd name="connsiteY6" fmla="*/ 14695 h 23626"/>
                    <a:gd name="connsiteX7" fmla="*/ 40050 w 40914"/>
                    <a:gd name="connsiteY7" fmla="*/ 11237 h 23626"/>
                    <a:gd name="connsiteX8" fmla="*/ 21610 w 40914"/>
                    <a:gd name="connsiteY8" fmla="*/ 865 h 236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0914" h="23626">
                      <a:moveTo>
                        <a:pt x="21610" y="865"/>
                      </a:moveTo>
                      <a:cubicBezTo>
                        <a:pt x="20458" y="-288"/>
                        <a:pt x="18152" y="-288"/>
                        <a:pt x="15847" y="865"/>
                      </a:cubicBezTo>
                      <a:lnTo>
                        <a:pt x="864" y="8933"/>
                      </a:lnTo>
                      <a:cubicBezTo>
                        <a:pt x="-288" y="10085"/>
                        <a:pt x="-288" y="11237"/>
                        <a:pt x="864" y="12390"/>
                      </a:cubicBezTo>
                      <a:lnTo>
                        <a:pt x="19305" y="22762"/>
                      </a:lnTo>
                      <a:cubicBezTo>
                        <a:pt x="20458" y="23915"/>
                        <a:pt x="22762" y="23915"/>
                        <a:pt x="25068" y="22762"/>
                      </a:cubicBezTo>
                      <a:lnTo>
                        <a:pt x="40050" y="14695"/>
                      </a:lnTo>
                      <a:cubicBezTo>
                        <a:pt x="41203" y="13542"/>
                        <a:pt x="41203" y="12390"/>
                        <a:pt x="40050" y="11237"/>
                      </a:cubicBezTo>
                      <a:lnTo>
                        <a:pt x="21610" y="86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11708463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130" name="Freeform: Shape 5129">
                  <a:extLst>
                    <a:ext uri="{FF2B5EF4-FFF2-40B4-BE49-F238E27FC236}">
                      <a16:creationId xmlns:a16="http://schemas.microsoft.com/office/drawing/2014/main" id="{8F595527-3EC4-5D14-7322-8C6E30E1BBF8}"/>
                    </a:ext>
                  </a:extLst>
                </p:cNvPr>
                <p:cNvSpPr/>
                <p:nvPr/>
              </p:nvSpPr>
              <p:spPr>
                <a:xfrm>
                  <a:off x="9539457" y="9214048"/>
                  <a:ext cx="40914" cy="23626"/>
                </a:xfrm>
                <a:custGeom>
                  <a:avLst/>
                  <a:gdLst>
                    <a:gd name="connsiteX0" fmla="*/ 21610 w 40914"/>
                    <a:gd name="connsiteY0" fmla="*/ 864 h 23626"/>
                    <a:gd name="connsiteX1" fmla="*/ 15847 w 40914"/>
                    <a:gd name="connsiteY1" fmla="*/ 864 h 23626"/>
                    <a:gd name="connsiteX2" fmla="*/ 864 w 40914"/>
                    <a:gd name="connsiteY2" fmla="*/ 8932 h 23626"/>
                    <a:gd name="connsiteX3" fmla="*/ 864 w 40914"/>
                    <a:gd name="connsiteY3" fmla="*/ 12389 h 23626"/>
                    <a:gd name="connsiteX4" fmla="*/ 19305 w 40914"/>
                    <a:gd name="connsiteY4" fmla="*/ 22762 h 23626"/>
                    <a:gd name="connsiteX5" fmla="*/ 25067 w 40914"/>
                    <a:gd name="connsiteY5" fmla="*/ 22762 h 23626"/>
                    <a:gd name="connsiteX6" fmla="*/ 40050 w 40914"/>
                    <a:gd name="connsiteY6" fmla="*/ 14695 h 23626"/>
                    <a:gd name="connsiteX7" fmla="*/ 40050 w 40914"/>
                    <a:gd name="connsiteY7" fmla="*/ 11237 h 23626"/>
                    <a:gd name="connsiteX8" fmla="*/ 21610 w 40914"/>
                    <a:gd name="connsiteY8" fmla="*/ 864 h 236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0914" h="23626">
                      <a:moveTo>
                        <a:pt x="21610" y="864"/>
                      </a:moveTo>
                      <a:cubicBezTo>
                        <a:pt x="20457" y="-288"/>
                        <a:pt x="18152" y="-288"/>
                        <a:pt x="15847" y="864"/>
                      </a:cubicBezTo>
                      <a:lnTo>
                        <a:pt x="864" y="8932"/>
                      </a:lnTo>
                      <a:cubicBezTo>
                        <a:pt x="-288" y="10084"/>
                        <a:pt x="-288" y="11237"/>
                        <a:pt x="864" y="12389"/>
                      </a:cubicBezTo>
                      <a:lnTo>
                        <a:pt x="19305" y="22762"/>
                      </a:lnTo>
                      <a:cubicBezTo>
                        <a:pt x="20457" y="23915"/>
                        <a:pt x="22762" y="23915"/>
                        <a:pt x="25067" y="22762"/>
                      </a:cubicBezTo>
                      <a:lnTo>
                        <a:pt x="40050" y="14695"/>
                      </a:lnTo>
                      <a:cubicBezTo>
                        <a:pt x="41203" y="13542"/>
                        <a:pt x="41203" y="12389"/>
                        <a:pt x="40050" y="11237"/>
                      </a:cubicBezTo>
                      <a:lnTo>
                        <a:pt x="21610" y="864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11708459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131" name="Freeform: Shape 5130">
                  <a:extLst>
                    <a:ext uri="{FF2B5EF4-FFF2-40B4-BE49-F238E27FC236}">
                      <a16:creationId xmlns:a16="http://schemas.microsoft.com/office/drawing/2014/main" id="{89A7E132-BC45-0F00-F218-8716E4EB2DD8}"/>
                    </a:ext>
                  </a:extLst>
                </p:cNvPr>
                <p:cNvSpPr/>
                <p:nvPr/>
              </p:nvSpPr>
              <p:spPr>
                <a:xfrm>
                  <a:off x="9565965" y="9229031"/>
                  <a:ext cx="40914" cy="23626"/>
                </a:xfrm>
                <a:custGeom>
                  <a:avLst/>
                  <a:gdLst>
                    <a:gd name="connsiteX0" fmla="*/ 20458 w 40914"/>
                    <a:gd name="connsiteY0" fmla="*/ 864 h 23626"/>
                    <a:gd name="connsiteX1" fmla="*/ 14695 w 40914"/>
                    <a:gd name="connsiteY1" fmla="*/ 864 h 23626"/>
                    <a:gd name="connsiteX2" fmla="*/ 864 w 40914"/>
                    <a:gd name="connsiteY2" fmla="*/ 8932 h 23626"/>
                    <a:gd name="connsiteX3" fmla="*/ 864 w 40914"/>
                    <a:gd name="connsiteY3" fmla="*/ 12389 h 23626"/>
                    <a:gd name="connsiteX4" fmla="*/ 19305 w 40914"/>
                    <a:gd name="connsiteY4" fmla="*/ 22762 h 23626"/>
                    <a:gd name="connsiteX5" fmla="*/ 25068 w 40914"/>
                    <a:gd name="connsiteY5" fmla="*/ 22762 h 23626"/>
                    <a:gd name="connsiteX6" fmla="*/ 40050 w 40914"/>
                    <a:gd name="connsiteY6" fmla="*/ 14695 h 23626"/>
                    <a:gd name="connsiteX7" fmla="*/ 40050 w 40914"/>
                    <a:gd name="connsiteY7" fmla="*/ 11237 h 23626"/>
                    <a:gd name="connsiteX8" fmla="*/ 20458 w 40914"/>
                    <a:gd name="connsiteY8" fmla="*/ 864 h 236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0914" h="23626">
                      <a:moveTo>
                        <a:pt x="20458" y="864"/>
                      </a:moveTo>
                      <a:cubicBezTo>
                        <a:pt x="19305" y="-288"/>
                        <a:pt x="17000" y="-288"/>
                        <a:pt x="14695" y="864"/>
                      </a:cubicBezTo>
                      <a:lnTo>
                        <a:pt x="864" y="8932"/>
                      </a:lnTo>
                      <a:cubicBezTo>
                        <a:pt x="-288" y="10084"/>
                        <a:pt x="-288" y="11237"/>
                        <a:pt x="864" y="12389"/>
                      </a:cubicBezTo>
                      <a:lnTo>
                        <a:pt x="19305" y="22762"/>
                      </a:lnTo>
                      <a:cubicBezTo>
                        <a:pt x="20458" y="23915"/>
                        <a:pt x="22762" y="23915"/>
                        <a:pt x="25068" y="22762"/>
                      </a:cubicBezTo>
                      <a:lnTo>
                        <a:pt x="40050" y="14695"/>
                      </a:lnTo>
                      <a:cubicBezTo>
                        <a:pt x="41203" y="13542"/>
                        <a:pt x="41203" y="12389"/>
                        <a:pt x="40050" y="11237"/>
                      </a:cubicBezTo>
                      <a:lnTo>
                        <a:pt x="20458" y="864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11708459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132" name="Freeform: Shape 5131">
                  <a:extLst>
                    <a:ext uri="{FF2B5EF4-FFF2-40B4-BE49-F238E27FC236}">
                      <a16:creationId xmlns:a16="http://schemas.microsoft.com/office/drawing/2014/main" id="{99152AC2-49C7-1EEE-A23E-5E69180FF9A8}"/>
                    </a:ext>
                  </a:extLst>
                </p:cNvPr>
                <p:cNvSpPr/>
                <p:nvPr/>
              </p:nvSpPr>
              <p:spPr>
                <a:xfrm>
                  <a:off x="9591321" y="9244013"/>
                  <a:ext cx="40914" cy="23626"/>
                </a:xfrm>
                <a:custGeom>
                  <a:avLst/>
                  <a:gdLst>
                    <a:gd name="connsiteX0" fmla="*/ 21610 w 40914"/>
                    <a:gd name="connsiteY0" fmla="*/ 864 h 23626"/>
                    <a:gd name="connsiteX1" fmla="*/ 15847 w 40914"/>
                    <a:gd name="connsiteY1" fmla="*/ 864 h 23626"/>
                    <a:gd name="connsiteX2" fmla="*/ 864 w 40914"/>
                    <a:gd name="connsiteY2" fmla="*/ 8932 h 23626"/>
                    <a:gd name="connsiteX3" fmla="*/ 864 w 40914"/>
                    <a:gd name="connsiteY3" fmla="*/ 12389 h 23626"/>
                    <a:gd name="connsiteX4" fmla="*/ 19305 w 40914"/>
                    <a:gd name="connsiteY4" fmla="*/ 22762 h 23626"/>
                    <a:gd name="connsiteX5" fmla="*/ 25067 w 40914"/>
                    <a:gd name="connsiteY5" fmla="*/ 22762 h 23626"/>
                    <a:gd name="connsiteX6" fmla="*/ 40050 w 40914"/>
                    <a:gd name="connsiteY6" fmla="*/ 14695 h 23626"/>
                    <a:gd name="connsiteX7" fmla="*/ 40050 w 40914"/>
                    <a:gd name="connsiteY7" fmla="*/ 11237 h 23626"/>
                    <a:gd name="connsiteX8" fmla="*/ 21610 w 40914"/>
                    <a:gd name="connsiteY8" fmla="*/ 864 h 236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0914" h="23626">
                      <a:moveTo>
                        <a:pt x="21610" y="864"/>
                      </a:moveTo>
                      <a:cubicBezTo>
                        <a:pt x="20457" y="-288"/>
                        <a:pt x="18152" y="-288"/>
                        <a:pt x="15847" y="864"/>
                      </a:cubicBezTo>
                      <a:lnTo>
                        <a:pt x="864" y="8932"/>
                      </a:lnTo>
                      <a:cubicBezTo>
                        <a:pt x="-288" y="10085"/>
                        <a:pt x="-288" y="11237"/>
                        <a:pt x="864" y="12389"/>
                      </a:cubicBezTo>
                      <a:lnTo>
                        <a:pt x="19305" y="22762"/>
                      </a:lnTo>
                      <a:cubicBezTo>
                        <a:pt x="20457" y="23915"/>
                        <a:pt x="22762" y="23915"/>
                        <a:pt x="25067" y="22762"/>
                      </a:cubicBezTo>
                      <a:lnTo>
                        <a:pt x="40050" y="14695"/>
                      </a:lnTo>
                      <a:cubicBezTo>
                        <a:pt x="41203" y="13542"/>
                        <a:pt x="41203" y="12389"/>
                        <a:pt x="40050" y="11237"/>
                      </a:cubicBezTo>
                      <a:lnTo>
                        <a:pt x="21610" y="864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11708458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133" name="Freeform: Shape 5132">
                  <a:extLst>
                    <a:ext uri="{FF2B5EF4-FFF2-40B4-BE49-F238E27FC236}">
                      <a16:creationId xmlns:a16="http://schemas.microsoft.com/office/drawing/2014/main" id="{77CE3398-07BF-B2A1-B642-9B98172B0693}"/>
                    </a:ext>
                  </a:extLst>
                </p:cNvPr>
                <p:cNvSpPr/>
                <p:nvPr/>
              </p:nvSpPr>
              <p:spPr>
                <a:xfrm>
                  <a:off x="9617829" y="9257844"/>
                  <a:ext cx="40914" cy="23626"/>
                </a:xfrm>
                <a:custGeom>
                  <a:avLst/>
                  <a:gdLst>
                    <a:gd name="connsiteX0" fmla="*/ 21610 w 40914"/>
                    <a:gd name="connsiteY0" fmla="*/ 864 h 23626"/>
                    <a:gd name="connsiteX1" fmla="*/ 15847 w 40914"/>
                    <a:gd name="connsiteY1" fmla="*/ 864 h 23626"/>
                    <a:gd name="connsiteX2" fmla="*/ 864 w 40914"/>
                    <a:gd name="connsiteY2" fmla="*/ 8932 h 23626"/>
                    <a:gd name="connsiteX3" fmla="*/ 864 w 40914"/>
                    <a:gd name="connsiteY3" fmla="*/ 12389 h 23626"/>
                    <a:gd name="connsiteX4" fmla="*/ 19305 w 40914"/>
                    <a:gd name="connsiteY4" fmla="*/ 22762 h 23626"/>
                    <a:gd name="connsiteX5" fmla="*/ 25068 w 40914"/>
                    <a:gd name="connsiteY5" fmla="*/ 22762 h 23626"/>
                    <a:gd name="connsiteX6" fmla="*/ 40050 w 40914"/>
                    <a:gd name="connsiteY6" fmla="*/ 14695 h 23626"/>
                    <a:gd name="connsiteX7" fmla="*/ 40050 w 40914"/>
                    <a:gd name="connsiteY7" fmla="*/ 11237 h 23626"/>
                    <a:gd name="connsiteX8" fmla="*/ 21610 w 40914"/>
                    <a:gd name="connsiteY8" fmla="*/ 864 h 236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0914" h="23626">
                      <a:moveTo>
                        <a:pt x="21610" y="864"/>
                      </a:moveTo>
                      <a:cubicBezTo>
                        <a:pt x="20458" y="-288"/>
                        <a:pt x="18152" y="-288"/>
                        <a:pt x="15847" y="864"/>
                      </a:cubicBezTo>
                      <a:lnTo>
                        <a:pt x="864" y="8932"/>
                      </a:lnTo>
                      <a:cubicBezTo>
                        <a:pt x="-288" y="10084"/>
                        <a:pt x="-288" y="11237"/>
                        <a:pt x="864" y="12389"/>
                      </a:cubicBezTo>
                      <a:lnTo>
                        <a:pt x="19305" y="22762"/>
                      </a:lnTo>
                      <a:cubicBezTo>
                        <a:pt x="20458" y="23915"/>
                        <a:pt x="22762" y="23915"/>
                        <a:pt x="25068" y="22762"/>
                      </a:cubicBezTo>
                      <a:lnTo>
                        <a:pt x="40050" y="14695"/>
                      </a:lnTo>
                      <a:cubicBezTo>
                        <a:pt x="41203" y="13542"/>
                        <a:pt x="41203" y="12389"/>
                        <a:pt x="40050" y="11237"/>
                      </a:cubicBezTo>
                      <a:lnTo>
                        <a:pt x="21610" y="864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11708463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134" name="Freeform: Shape 5133">
                  <a:extLst>
                    <a:ext uri="{FF2B5EF4-FFF2-40B4-BE49-F238E27FC236}">
                      <a16:creationId xmlns:a16="http://schemas.microsoft.com/office/drawing/2014/main" id="{CDA31000-523E-4E89-2696-5B7BA3D1AFBF}"/>
                    </a:ext>
                  </a:extLst>
                </p:cNvPr>
                <p:cNvSpPr/>
                <p:nvPr/>
              </p:nvSpPr>
              <p:spPr>
                <a:xfrm>
                  <a:off x="9644337" y="9272827"/>
                  <a:ext cx="40914" cy="23626"/>
                </a:xfrm>
                <a:custGeom>
                  <a:avLst/>
                  <a:gdLst>
                    <a:gd name="connsiteX0" fmla="*/ 21610 w 40914"/>
                    <a:gd name="connsiteY0" fmla="*/ 864 h 23626"/>
                    <a:gd name="connsiteX1" fmla="*/ 15847 w 40914"/>
                    <a:gd name="connsiteY1" fmla="*/ 864 h 23626"/>
                    <a:gd name="connsiteX2" fmla="*/ 864 w 40914"/>
                    <a:gd name="connsiteY2" fmla="*/ 8932 h 23626"/>
                    <a:gd name="connsiteX3" fmla="*/ 864 w 40914"/>
                    <a:gd name="connsiteY3" fmla="*/ 12389 h 23626"/>
                    <a:gd name="connsiteX4" fmla="*/ 19305 w 40914"/>
                    <a:gd name="connsiteY4" fmla="*/ 22762 h 23626"/>
                    <a:gd name="connsiteX5" fmla="*/ 25067 w 40914"/>
                    <a:gd name="connsiteY5" fmla="*/ 22762 h 23626"/>
                    <a:gd name="connsiteX6" fmla="*/ 40050 w 40914"/>
                    <a:gd name="connsiteY6" fmla="*/ 14695 h 23626"/>
                    <a:gd name="connsiteX7" fmla="*/ 40050 w 40914"/>
                    <a:gd name="connsiteY7" fmla="*/ 11237 h 23626"/>
                    <a:gd name="connsiteX8" fmla="*/ 21610 w 40914"/>
                    <a:gd name="connsiteY8" fmla="*/ 864 h 236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0914" h="23626">
                      <a:moveTo>
                        <a:pt x="21610" y="864"/>
                      </a:moveTo>
                      <a:cubicBezTo>
                        <a:pt x="20457" y="-288"/>
                        <a:pt x="18152" y="-288"/>
                        <a:pt x="15847" y="864"/>
                      </a:cubicBezTo>
                      <a:lnTo>
                        <a:pt x="864" y="8932"/>
                      </a:lnTo>
                      <a:cubicBezTo>
                        <a:pt x="-288" y="10085"/>
                        <a:pt x="-288" y="11237"/>
                        <a:pt x="864" y="12389"/>
                      </a:cubicBezTo>
                      <a:lnTo>
                        <a:pt x="19305" y="22762"/>
                      </a:lnTo>
                      <a:cubicBezTo>
                        <a:pt x="20457" y="23915"/>
                        <a:pt x="22762" y="23915"/>
                        <a:pt x="25067" y="22762"/>
                      </a:cubicBezTo>
                      <a:lnTo>
                        <a:pt x="40050" y="14695"/>
                      </a:lnTo>
                      <a:cubicBezTo>
                        <a:pt x="41203" y="13542"/>
                        <a:pt x="41203" y="12389"/>
                        <a:pt x="40050" y="11237"/>
                      </a:cubicBezTo>
                      <a:lnTo>
                        <a:pt x="21610" y="864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11708458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135" name="Freeform: Shape 5134">
                  <a:extLst>
                    <a:ext uri="{FF2B5EF4-FFF2-40B4-BE49-F238E27FC236}">
                      <a16:creationId xmlns:a16="http://schemas.microsoft.com/office/drawing/2014/main" id="{0104E084-7BFD-B1EC-F404-A1ADEECC5767}"/>
                    </a:ext>
                  </a:extLst>
                </p:cNvPr>
                <p:cNvSpPr/>
                <p:nvPr/>
              </p:nvSpPr>
              <p:spPr>
                <a:xfrm>
                  <a:off x="9670845" y="9287809"/>
                  <a:ext cx="40914" cy="23626"/>
                </a:xfrm>
                <a:custGeom>
                  <a:avLst/>
                  <a:gdLst>
                    <a:gd name="connsiteX0" fmla="*/ 21610 w 40914"/>
                    <a:gd name="connsiteY0" fmla="*/ 865 h 23626"/>
                    <a:gd name="connsiteX1" fmla="*/ 15847 w 40914"/>
                    <a:gd name="connsiteY1" fmla="*/ 865 h 23626"/>
                    <a:gd name="connsiteX2" fmla="*/ 864 w 40914"/>
                    <a:gd name="connsiteY2" fmla="*/ 8932 h 23626"/>
                    <a:gd name="connsiteX3" fmla="*/ 864 w 40914"/>
                    <a:gd name="connsiteY3" fmla="*/ 12390 h 23626"/>
                    <a:gd name="connsiteX4" fmla="*/ 19305 w 40914"/>
                    <a:gd name="connsiteY4" fmla="*/ 22762 h 23626"/>
                    <a:gd name="connsiteX5" fmla="*/ 25068 w 40914"/>
                    <a:gd name="connsiteY5" fmla="*/ 22762 h 23626"/>
                    <a:gd name="connsiteX6" fmla="*/ 40050 w 40914"/>
                    <a:gd name="connsiteY6" fmla="*/ 14694 h 23626"/>
                    <a:gd name="connsiteX7" fmla="*/ 40050 w 40914"/>
                    <a:gd name="connsiteY7" fmla="*/ 11237 h 23626"/>
                    <a:gd name="connsiteX8" fmla="*/ 21610 w 40914"/>
                    <a:gd name="connsiteY8" fmla="*/ 865 h 236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0914" h="23626">
                      <a:moveTo>
                        <a:pt x="21610" y="865"/>
                      </a:moveTo>
                      <a:cubicBezTo>
                        <a:pt x="20457" y="-288"/>
                        <a:pt x="18152" y="-288"/>
                        <a:pt x="15847" y="865"/>
                      </a:cubicBezTo>
                      <a:lnTo>
                        <a:pt x="864" y="8932"/>
                      </a:lnTo>
                      <a:cubicBezTo>
                        <a:pt x="-288" y="10085"/>
                        <a:pt x="-288" y="11237"/>
                        <a:pt x="864" y="12390"/>
                      </a:cubicBezTo>
                      <a:lnTo>
                        <a:pt x="19305" y="22762"/>
                      </a:lnTo>
                      <a:cubicBezTo>
                        <a:pt x="20457" y="23915"/>
                        <a:pt x="22762" y="23915"/>
                        <a:pt x="25068" y="22762"/>
                      </a:cubicBezTo>
                      <a:lnTo>
                        <a:pt x="40050" y="14694"/>
                      </a:lnTo>
                      <a:cubicBezTo>
                        <a:pt x="41203" y="13542"/>
                        <a:pt x="41203" y="12390"/>
                        <a:pt x="40050" y="11237"/>
                      </a:cubicBezTo>
                      <a:lnTo>
                        <a:pt x="21610" y="86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11708461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136" name="Freeform: Shape 5135">
                  <a:extLst>
                    <a:ext uri="{FF2B5EF4-FFF2-40B4-BE49-F238E27FC236}">
                      <a16:creationId xmlns:a16="http://schemas.microsoft.com/office/drawing/2014/main" id="{A8D1D808-4FBC-EE2D-679E-1D6E3B782D81}"/>
                    </a:ext>
                  </a:extLst>
                </p:cNvPr>
                <p:cNvSpPr/>
                <p:nvPr/>
              </p:nvSpPr>
              <p:spPr>
                <a:xfrm>
                  <a:off x="9697353" y="9301640"/>
                  <a:ext cx="40914" cy="23626"/>
                </a:xfrm>
                <a:custGeom>
                  <a:avLst/>
                  <a:gdLst>
                    <a:gd name="connsiteX0" fmla="*/ 21610 w 40914"/>
                    <a:gd name="connsiteY0" fmla="*/ 864 h 23626"/>
                    <a:gd name="connsiteX1" fmla="*/ 15847 w 40914"/>
                    <a:gd name="connsiteY1" fmla="*/ 864 h 23626"/>
                    <a:gd name="connsiteX2" fmla="*/ 864 w 40914"/>
                    <a:gd name="connsiteY2" fmla="*/ 8932 h 23626"/>
                    <a:gd name="connsiteX3" fmla="*/ 864 w 40914"/>
                    <a:gd name="connsiteY3" fmla="*/ 12389 h 23626"/>
                    <a:gd name="connsiteX4" fmla="*/ 19305 w 40914"/>
                    <a:gd name="connsiteY4" fmla="*/ 22762 h 23626"/>
                    <a:gd name="connsiteX5" fmla="*/ 25068 w 40914"/>
                    <a:gd name="connsiteY5" fmla="*/ 22762 h 23626"/>
                    <a:gd name="connsiteX6" fmla="*/ 40050 w 40914"/>
                    <a:gd name="connsiteY6" fmla="*/ 14695 h 23626"/>
                    <a:gd name="connsiteX7" fmla="*/ 40050 w 40914"/>
                    <a:gd name="connsiteY7" fmla="*/ 11237 h 23626"/>
                    <a:gd name="connsiteX8" fmla="*/ 21610 w 40914"/>
                    <a:gd name="connsiteY8" fmla="*/ 864 h 236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0914" h="23626">
                      <a:moveTo>
                        <a:pt x="21610" y="864"/>
                      </a:moveTo>
                      <a:cubicBezTo>
                        <a:pt x="20458" y="-288"/>
                        <a:pt x="18152" y="-288"/>
                        <a:pt x="15847" y="864"/>
                      </a:cubicBezTo>
                      <a:lnTo>
                        <a:pt x="864" y="8932"/>
                      </a:lnTo>
                      <a:cubicBezTo>
                        <a:pt x="-288" y="10085"/>
                        <a:pt x="-288" y="11237"/>
                        <a:pt x="864" y="12389"/>
                      </a:cubicBezTo>
                      <a:lnTo>
                        <a:pt x="19305" y="22762"/>
                      </a:lnTo>
                      <a:cubicBezTo>
                        <a:pt x="20458" y="23915"/>
                        <a:pt x="22762" y="23915"/>
                        <a:pt x="25068" y="22762"/>
                      </a:cubicBezTo>
                      <a:lnTo>
                        <a:pt x="40050" y="14695"/>
                      </a:lnTo>
                      <a:cubicBezTo>
                        <a:pt x="41203" y="13542"/>
                        <a:pt x="41203" y="12389"/>
                        <a:pt x="40050" y="11237"/>
                      </a:cubicBezTo>
                      <a:lnTo>
                        <a:pt x="21610" y="864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11708462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137" name="Freeform: Shape 5136">
                  <a:extLst>
                    <a:ext uri="{FF2B5EF4-FFF2-40B4-BE49-F238E27FC236}">
                      <a16:creationId xmlns:a16="http://schemas.microsoft.com/office/drawing/2014/main" id="{ECE3987C-D364-773A-A822-8DFB675AA456}"/>
                    </a:ext>
                  </a:extLst>
                </p:cNvPr>
                <p:cNvSpPr/>
                <p:nvPr/>
              </p:nvSpPr>
              <p:spPr>
                <a:xfrm>
                  <a:off x="9340070" y="9128761"/>
                  <a:ext cx="40914" cy="23626"/>
                </a:xfrm>
                <a:custGeom>
                  <a:avLst/>
                  <a:gdLst>
                    <a:gd name="connsiteX0" fmla="*/ 21610 w 40914"/>
                    <a:gd name="connsiteY0" fmla="*/ 864 h 23626"/>
                    <a:gd name="connsiteX1" fmla="*/ 15847 w 40914"/>
                    <a:gd name="connsiteY1" fmla="*/ 864 h 23626"/>
                    <a:gd name="connsiteX2" fmla="*/ 864 w 40914"/>
                    <a:gd name="connsiteY2" fmla="*/ 8932 h 23626"/>
                    <a:gd name="connsiteX3" fmla="*/ 864 w 40914"/>
                    <a:gd name="connsiteY3" fmla="*/ 12389 h 23626"/>
                    <a:gd name="connsiteX4" fmla="*/ 19305 w 40914"/>
                    <a:gd name="connsiteY4" fmla="*/ 22762 h 23626"/>
                    <a:gd name="connsiteX5" fmla="*/ 25068 w 40914"/>
                    <a:gd name="connsiteY5" fmla="*/ 22762 h 23626"/>
                    <a:gd name="connsiteX6" fmla="*/ 40050 w 40914"/>
                    <a:gd name="connsiteY6" fmla="*/ 14695 h 23626"/>
                    <a:gd name="connsiteX7" fmla="*/ 40050 w 40914"/>
                    <a:gd name="connsiteY7" fmla="*/ 11237 h 23626"/>
                    <a:gd name="connsiteX8" fmla="*/ 21610 w 40914"/>
                    <a:gd name="connsiteY8" fmla="*/ 864 h 236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0914" h="23626">
                      <a:moveTo>
                        <a:pt x="21610" y="864"/>
                      </a:moveTo>
                      <a:cubicBezTo>
                        <a:pt x="20458" y="-288"/>
                        <a:pt x="18152" y="-288"/>
                        <a:pt x="15847" y="864"/>
                      </a:cubicBezTo>
                      <a:lnTo>
                        <a:pt x="864" y="8932"/>
                      </a:lnTo>
                      <a:cubicBezTo>
                        <a:pt x="-288" y="10085"/>
                        <a:pt x="-288" y="11237"/>
                        <a:pt x="864" y="12389"/>
                      </a:cubicBezTo>
                      <a:lnTo>
                        <a:pt x="19305" y="22762"/>
                      </a:lnTo>
                      <a:cubicBezTo>
                        <a:pt x="20458" y="23915"/>
                        <a:pt x="22762" y="23915"/>
                        <a:pt x="25068" y="22762"/>
                      </a:cubicBezTo>
                      <a:lnTo>
                        <a:pt x="40050" y="14695"/>
                      </a:lnTo>
                      <a:cubicBezTo>
                        <a:pt x="41203" y="13542"/>
                        <a:pt x="41203" y="12389"/>
                        <a:pt x="40050" y="11237"/>
                      </a:cubicBezTo>
                      <a:lnTo>
                        <a:pt x="21610" y="864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11708459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138" name="Freeform: Shape 5137">
                  <a:extLst>
                    <a:ext uri="{FF2B5EF4-FFF2-40B4-BE49-F238E27FC236}">
                      <a16:creationId xmlns:a16="http://schemas.microsoft.com/office/drawing/2014/main" id="{B81BBE0F-4DFB-A619-0226-0CB8B3196816}"/>
                    </a:ext>
                  </a:extLst>
                </p:cNvPr>
                <p:cNvSpPr/>
                <p:nvPr/>
              </p:nvSpPr>
              <p:spPr>
                <a:xfrm>
                  <a:off x="9366578" y="9142591"/>
                  <a:ext cx="40914" cy="23626"/>
                </a:xfrm>
                <a:custGeom>
                  <a:avLst/>
                  <a:gdLst>
                    <a:gd name="connsiteX0" fmla="*/ 21610 w 40914"/>
                    <a:gd name="connsiteY0" fmla="*/ 864 h 23626"/>
                    <a:gd name="connsiteX1" fmla="*/ 15847 w 40914"/>
                    <a:gd name="connsiteY1" fmla="*/ 864 h 23626"/>
                    <a:gd name="connsiteX2" fmla="*/ 864 w 40914"/>
                    <a:gd name="connsiteY2" fmla="*/ 8932 h 23626"/>
                    <a:gd name="connsiteX3" fmla="*/ 864 w 40914"/>
                    <a:gd name="connsiteY3" fmla="*/ 12389 h 23626"/>
                    <a:gd name="connsiteX4" fmla="*/ 19305 w 40914"/>
                    <a:gd name="connsiteY4" fmla="*/ 22762 h 23626"/>
                    <a:gd name="connsiteX5" fmla="*/ 25067 w 40914"/>
                    <a:gd name="connsiteY5" fmla="*/ 22762 h 23626"/>
                    <a:gd name="connsiteX6" fmla="*/ 40050 w 40914"/>
                    <a:gd name="connsiteY6" fmla="*/ 14695 h 23626"/>
                    <a:gd name="connsiteX7" fmla="*/ 40050 w 40914"/>
                    <a:gd name="connsiteY7" fmla="*/ 11237 h 23626"/>
                    <a:gd name="connsiteX8" fmla="*/ 21610 w 40914"/>
                    <a:gd name="connsiteY8" fmla="*/ 864 h 236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0914" h="23626">
                      <a:moveTo>
                        <a:pt x="21610" y="864"/>
                      </a:moveTo>
                      <a:cubicBezTo>
                        <a:pt x="20457" y="-288"/>
                        <a:pt x="18152" y="-288"/>
                        <a:pt x="15847" y="864"/>
                      </a:cubicBezTo>
                      <a:lnTo>
                        <a:pt x="864" y="8932"/>
                      </a:lnTo>
                      <a:cubicBezTo>
                        <a:pt x="-288" y="10084"/>
                        <a:pt x="-288" y="11237"/>
                        <a:pt x="864" y="12389"/>
                      </a:cubicBezTo>
                      <a:lnTo>
                        <a:pt x="19305" y="22762"/>
                      </a:lnTo>
                      <a:cubicBezTo>
                        <a:pt x="20457" y="23915"/>
                        <a:pt x="22762" y="23915"/>
                        <a:pt x="25067" y="22762"/>
                      </a:cubicBezTo>
                      <a:lnTo>
                        <a:pt x="40050" y="14695"/>
                      </a:lnTo>
                      <a:cubicBezTo>
                        <a:pt x="41203" y="13542"/>
                        <a:pt x="41203" y="12389"/>
                        <a:pt x="40050" y="11237"/>
                      </a:cubicBezTo>
                      <a:lnTo>
                        <a:pt x="21610" y="864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11708466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139" name="Freeform: Shape 5138">
                  <a:extLst>
                    <a:ext uri="{FF2B5EF4-FFF2-40B4-BE49-F238E27FC236}">
                      <a16:creationId xmlns:a16="http://schemas.microsoft.com/office/drawing/2014/main" id="{B2E85A34-1B24-D057-51BD-7DA37316C173}"/>
                    </a:ext>
                  </a:extLst>
                </p:cNvPr>
                <p:cNvSpPr/>
                <p:nvPr/>
              </p:nvSpPr>
              <p:spPr>
                <a:xfrm>
                  <a:off x="9393086" y="9157574"/>
                  <a:ext cx="40914" cy="23626"/>
                </a:xfrm>
                <a:custGeom>
                  <a:avLst/>
                  <a:gdLst>
                    <a:gd name="connsiteX0" fmla="*/ 21610 w 40914"/>
                    <a:gd name="connsiteY0" fmla="*/ 864 h 23626"/>
                    <a:gd name="connsiteX1" fmla="*/ 15847 w 40914"/>
                    <a:gd name="connsiteY1" fmla="*/ 864 h 23626"/>
                    <a:gd name="connsiteX2" fmla="*/ 864 w 40914"/>
                    <a:gd name="connsiteY2" fmla="*/ 8932 h 23626"/>
                    <a:gd name="connsiteX3" fmla="*/ 864 w 40914"/>
                    <a:gd name="connsiteY3" fmla="*/ 12389 h 23626"/>
                    <a:gd name="connsiteX4" fmla="*/ 19305 w 40914"/>
                    <a:gd name="connsiteY4" fmla="*/ 22762 h 23626"/>
                    <a:gd name="connsiteX5" fmla="*/ 25068 w 40914"/>
                    <a:gd name="connsiteY5" fmla="*/ 22762 h 23626"/>
                    <a:gd name="connsiteX6" fmla="*/ 40050 w 40914"/>
                    <a:gd name="connsiteY6" fmla="*/ 14695 h 23626"/>
                    <a:gd name="connsiteX7" fmla="*/ 40050 w 40914"/>
                    <a:gd name="connsiteY7" fmla="*/ 11237 h 23626"/>
                    <a:gd name="connsiteX8" fmla="*/ 21610 w 40914"/>
                    <a:gd name="connsiteY8" fmla="*/ 864 h 236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0914" h="23626">
                      <a:moveTo>
                        <a:pt x="21610" y="864"/>
                      </a:moveTo>
                      <a:cubicBezTo>
                        <a:pt x="20458" y="-288"/>
                        <a:pt x="18152" y="-288"/>
                        <a:pt x="15847" y="864"/>
                      </a:cubicBezTo>
                      <a:lnTo>
                        <a:pt x="864" y="8932"/>
                      </a:lnTo>
                      <a:cubicBezTo>
                        <a:pt x="-288" y="10085"/>
                        <a:pt x="-288" y="11237"/>
                        <a:pt x="864" y="12389"/>
                      </a:cubicBezTo>
                      <a:lnTo>
                        <a:pt x="19305" y="22762"/>
                      </a:lnTo>
                      <a:cubicBezTo>
                        <a:pt x="20458" y="23915"/>
                        <a:pt x="22762" y="23915"/>
                        <a:pt x="25068" y="22762"/>
                      </a:cubicBezTo>
                      <a:lnTo>
                        <a:pt x="40050" y="14695"/>
                      </a:lnTo>
                      <a:cubicBezTo>
                        <a:pt x="41203" y="13542"/>
                        <a:pt x="41203" y="12389"/>
                        <a:pt x="40050" y="11237"/>
                      </a:cubicBezTo>
                      <a:lnTo>
                        <a:pt x="21610" y="864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11708461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140" name="Freeform: Shape 5139">
                  <a:extLst>
                    <a:ext uri="{FF2B5EF4-FFF2-40B4-BE49-F238E27FC236}">
                      <a16:creationId xmlns:a16="http://schemas.microsoft.com/office/drawing/2014/main" id="{82F2E6D7-ACF0-0D14-1976-E850607F023F}"/>
                    </a:ext>
                  </a:extLst>
                </p:cNvPr>
                <p:cNvSpPr/>
                <p:nvPr/>
              </p:nvSpPr>
              <p:spPr>
                <a:xfrm>
                  <a:off x="9419595" y="9172557"/>
                  <a:ext cx="40914" cy="23626"/>
                </a:xfrm>
                <a:custGeom>
                  <a:avLst/>
                  <a:gdLst>
                    <a:gd name="connsiteX0" fmla="*/ 21610 w 40914"/>
                    <a:gd name="connsiteY0" fmla="*/ 865 h 23626"/>
                    <a:gd name="connsiteX1" fmla="*/ 15847 w 40914"/>
                    <a:gd name="connsiteY1" fmla="*/ 865 h 23626"/>
                    <a:gd name="connsiteX2" fmla="*/ 864 w 40914"/>
                    <a:gd name="connsiteY2" fmla="*/ 8932 h 23626"/>
                    <a:gd name="connsiteX3" fmla="*/ 864 w 40914"/>
                    <a:gd name="connsiteY3" fmla="*/ 12390 h 23626"/>
                    <a:gd name="connsiteX4" fmla="*/ 19305 w 40914"/>
                    <a:gd name="connsiteY4" fmla="*/ 22762 h 23626"/>
                    <a:gd name="connsiteX5" fmla="*/ 25067 w 40914"/>
                    <a:gd name="connsiteY5" fmla="*/ 22762 h 23626"/>
                    <a:gd name="connsiteX6" fmla="*/ 40050 w 40914"/>
                    <a:gd name="connsiteY6" fmla="*/ 14694 h 23626"/>
                    <a:gd name="connsiteX7" fmla="*/ 40050 w 40914"/>
                    <a:gd name="connsiteY7" fmla="*/ 11237 h 23626"/>
                    <a:gd name="connsiteX8" fmla="*/ 21610 w 40914"/>
                    <a:gd name="connsiteY8" fmla="*/ 865 h 236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0914" h="23626">
                      <a:moveTo>
                        <a:pt x="21610" y="865"/>
                      </a:moveTo>
                      <a:cubicBezTo>
                        <a:pt x="20457" y="-288"/>
                        <a:pt x="18152" y="-288"/>
                        <a:pt x="15847" y="865"/>
                      </a:cubicBezTo>
                      <a:lnTo>
                        <a:pt x="864" y="8932"/>
                      </a:lnTo>
                      <a:cubicBezTo>
                        <a:pt x="-288" y="10085"/>
                        <a:pt x="-288" y="11237"/>
                        <a:pt x="864" y="12390"/>
                      </a:cubicBezTo>
                      <a:lnTo>
                        <a:pt x="19305" y="22762"/>
                      </a:lnTo>
                      <a:cubicBezTo>
                        <a:pt x="20457" y="23915"/>
                        <a:pt x="22762" y="23915"/>
                        <a:pt x="25067" y="22762"/>
                      </a:cubicBezTo>
                      <a:lnTo>
                        <a:pt x="40050" y="14694"/>
                      </a:lnTo>
                      <a:cubicBezTo>
                        <a:pt x="41203" y="13542"/>
                        <a:pt x="41203" y="12390"/>
                        <a:pt x="40050" y="11237"/>
                      </a:cubicBezTo>
                      <a:lnTo>
                        <a:pt x="21610" y="86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11708453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141" name="Freeform: Shape 5140">
                  <a:extLst>
                    <a:ext uri="{FF2B5EF4-FFF2-40B4-BE49-F238E27FC236}">
                      <a16:creationId xmlns:a16="http://schemas.microsoft.com/office/drawing/2014/main" id="{9D123169-786D-AA3E-3344-F8A4014CC5AC}"/>
                    </a:ext>
                  </a:extLst>
                </p:cNvPr>
                <p:cNvSpPr/>
                <p:nvPr/>
              </p:nvSpPr>
              <p:spPr>
                <a:xfrm>
                  <a:off x="9446103" y="9187540"/>
                  <a:ext cx="146946" cy="82405"/>
                </a:xfrm>
                <a:custGeom>
                  <a:avLst/>
                  <a:gdLst>
                    <a:gd name="connsiteX0" fmla="*/ 21610 w 146946"/>
                    <a:gd name="connsiteY0" fmla="*/ 865 h 82405"/>
                    <a:gd name="connsiteX1" fmla="*/ 15847 w 146946"/>
                    <a:gd name="connsiteY1" fmla="*/ 865 h 82405"/>
                    <a:gd name="connsiteX2" fmla="*/ 864 w 146946"/>
                    <a:gd name="connsiteY2" fmla="*/ 8933 h 82405"/>
                    <a:gd name="connsiteX3" fmla="*/ 864 w 146946"/>
                    <a:gd name="connsiteY3" fmla="*/ 12390 h 82405"/>
                    <a:gd name="connsiteX4" fmla="*/ 125337 w 146946"/>
                    <a:gd name="connsiteY4" fmla="*/ 81541 h 82405"/>
                    <a:gd name="connsiteX5" fmla="*/ 131100 w 146946"/>
                    <a:gd name="connsiteY5" fmla="*/ 81541 h 82405"/>
                    <a:gd name="connsiteX6" fmla="*/ 146083 w 146946"/>
                    <a:gd name="connsiteY6" fmla="*/ 73474 h 82405"/>
                    <a:gd name="connsiteX7" fmla="*/ 146083 w 146946"/>
                    <a:gd name="connsiteY7" fmla="*/ 70016 h 82405"/>
                    <a:gd name="connsiteX8" fmla="*/ 21610 w 146946"/>
                    <a:gd name="connsiteY8" fmla="*/ 865 h 824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46946" h="82405">
                      <a:moveTo>
                        <a:pt x="21610" y="865"/>
                      </a:moveTo>
                      <a:cubicBezTo>
                        <a:pt x="20457" y="-288"/>
                        <a:pt x="18152" y="-288"/>
                        <a:pt x="15847" y="865"/>
                      </a:cubicBezTo>
                      <a:lnTo>
                        <a:pt x="864" y="8933"/>
                      </a:lnTo>
                      <a:cubicBezTo>
                        <a:pt x="-288" y="10085"/>
                        <a:pt x="-288" y="11237"/>
                        <a:pt x="864" y="12390"/>
                      </a:cubicBezTo>
                      <a:lnTo>
                        <a:pt x="125337" y="81541"/>
                      </a:lnTo>
                      <a:cubicBezTo>
                        <a:pt x="126490" y="82694"/>
                        <a:pt x="128795" y="82694"/>
                        <a:pt x="131100" y="81541"/>
                      </a:cubicBezTo>
                      <a:lnTo>
                        <a:pt x="146083" y="73474"/>
                      </a:lnTo>
                      <a:cubicBezTo>
                        <a:pt x="147235" y="72321"/>
                        <a:pt x="147235" y="71168"/>
                        <a:pt x="146083" y="70016"/>
                      </a:cubicBezTo>
                      <a:lnTo>
                        <a:pt x="21610" y="86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11708459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142" name="Freeform: Shape 5141">
                  <a:extLst>
                    <a:ext uri="{FF2B5EF4-FFF2-40B4-BE49-F238E27FC236}">
                      <a16:creationId xmlns:a16="http://schemas.microsoft.com/office/drawing/2014/main" id="{38A56BAC-9A9B-E1E5-BE23-178A59B35B05}"/>
                    </a:ext>
                  </a:extLst>
                </p:cNvPr>
                <p:cNvSpPr/>
                <p:nvPr/>
              </p:nvSpPr>
              <p:spPr>
                <a:xfrm>
                  <a:off x="9577490" y="9260149"/>
                  <a:ext cx="40914" cy="23626"/>
                </a:xfrm>
                <a:custGeom>
                  <a:avLst/>
                  <a:gdLst>
                    <a:gd name="connsiteX0" fmla="*/ 21610 w 40914"/>
                    <a:gd name="connsiteY0" fmla="*/ 864 h 23626"/>
                    <a:gd name="connsiteX1" fmla="*/ 15847 w 40914"/>
                    <a:gd name="connsiteY1" fmla="*/ 864 h 23626"/>
                    <a:gd name="connsiteX2" fmla="*/ 864 w 40914"/>
                    <a:gd name="connsiteY2" fmla="*/ 8932 h 23626"/>
                    <a:gd name="connsiteX3" fmla="*/ 864 w 40914"/>
                    <a:gd name="connsiteY3" fmla="*/ 12389 h 23626"/>
                    <a:gd name="connsiteX4" fmla="*/ 19305 w 40914"/>
                    <a:gd name="connsiteY4" fmla="*/ 22762 h 23626"/>
                    <a:gd name="connsiteX5" fmla="*/ 25068 w 40914"/>
                    <a:gd name="connsiteY5" fmla="*/ 22762 h 23626"/>
                    <a:gd name="connsiteX6" fmla="*/ 40050 w 40914"/>
                    <a:gd name="connsiteY6" fmla="*/ 14695 h 23626"/>
                    <a:gd name="connsiteX7" fmla="*/ 40050 w 40914"/>
                    <a:gd name="connsiteY7" fmla="*/ 11237 h 23626"/>
                    <a:gd name="connsiteX8" fmla="*/ 21610 w 40914"/>
                    <a:gd name="connsiteY8" fmla="*/ 864 h 236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0914" h="23626">
                      <a:moveTo>
                        <a:pt x="21610" y="864"/>
                      </a:moveTo>
                      <a:cubicBezTo>
                        <a:pt x="20458" y="-288"/>
                        <a:pt x="18152" y="-288"/>
                        <a:pt x="15847" y="864"/>
                      </a:cubicBezTo>
                      <a:lnTo>
                        <a:pt x="864" y="8932"/>
                      </a:lnTo>
                      <a:cubicBezTo>
                        <a:pt x="-288" y="10084"/>
                        <a:pt x="-288" y="11237"/>
                        <a:pt x="864" y="12389"/>
                      </a:cubicBezTo>
                      <a:lnTo>
                        <a:pt x="19305" y="22762"/>
                      </a:lnTo>
                      <a:cubicBezTo>
                        <a:pt x="20458" y="23915"/>
                        <a:pt x="22762" y="23915"/>
                        <a:pt x="25068" y="22762"/>
                      </a:cubicBezTo>
                      <a:lnTo>
                        <a:pt x="40050" y="14695"/>
                      </a:lnTo>
                      <a:cubicBezTo>
                        <a:pt x="41203" y="13542"/>
                        <a:pt x="41203" y="12389"/>
                        <a:pt x="40050" y="11237"/>
                      </a:cubicBezTo>
                      <a:lnTo>
                        <a:pt x="21610" y="864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11708463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143" name="Freeform: Shape 5142">
                  <a:extLst>
                    <a:ext uri="{FF2B5EF4-FFF2-40B4-BE49-F238E27FC236}">
                      <a16:creationId xmlns:a16="http://schemas.microsoft.com/office/drawing/2014/main" id="{E6E0B40B-0249-FA97-573F-79ADD2DFA118}"/>
                    </a:ext>
                  </a:extLst>
                </p:cNvPr>
                <p:cNvSpPr/>
                <p:nvPr/>
              </p:nvSpPr>
              <p:spPr>
                <a:xfrm>
                  <a:off x="9603999" y="9275132"/>
                  <a:ext cx="40914" cy="23626"/>
                </a:xfrm>
                <a:custGeom>
                  <a:avLst/>
                  <a:gdLst>
                    <a:gd name="connsiteX0" fmla="*/ 21610 w 40914"/>
                    <a:gd name="connsiteY0" fmla="*/ 864 h 23626"/>
                    <a:gd name="connsiteX1" fmla="*/ 15847 w 40914"/>
                    <a:gd name="connsiteY1" fmla="*/ 864 h 23626"/>
                    <a:gd name="connsiteX2" fmla="*/ 864 w 40914"/>
                    <a:gd name="connsiteY2" fmla="*/ 8932 h 23626"/>
                    <a:gd name="connsiteX3" fmla="*/ 864 w 40914"/>
                    <a:gd name="connsiteY3" fmla="*/ 12389 h 23626"/>
                    <a:gd name="connsiteX4" fmla="*/ 19305 w 40914"/>
                    <a:gd name="connsiteY4" fmla="*/ 22762 h 23626"/>
                    <a:gd name="connsiteX5" fmla="*/ 25067 w 40914"/>
                    <a:gd name="connsiteY5" fmla="*/ 22762 h 23626"/>
                    <a:gd name="connsiteX6" fmla="*/ 40050 w 40914"/>
                    <a:gd name="connsiteY6" fmla="*/ 14695 h 23626"/>
                    <a:gd name="connsiteX7" fmla="*/ 40050 w 40914"/>
                    <a:gd name="connsiteY7" fmla="*/ 11237 h 23626"/>
                    <a:gd name="connsiteX8" fmla="*/ 21610 w 40914"/>
                    <a:gd name="connsiteY8" fmla="*/ 864 h 236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0914" h="23626">
                      <a:moveTo>
                        <a:pt x="21610" y="864"/>
                      </a:moveTo>
                      <a:cubicBezTo>
                        <a:pt x="20457" y="-288"/>
                        <a:pt x="18152" y="-288"/>
                        <a:pt x="15847" y="864"/>
                      </a:cubicBezTo>
                      <a:lnTo>
                        <a:pt x="864" y="8932"/>
                      </a:lnTo>
                      <a:cubicBezTo>
                        <a:pt x="-288" y="10084"/>
                        <a:pt x="-288" y="11237"/>
                        <a:pt x="864" y="12389"/>
                      </a:cubicBezTo>
                      <a:lnTo>
                        <a:pt x="19305" y="22762"/>
                      </a:lnTo>
                      <a:cubicBezTo>
                        <a:pt x="20457" y="23915"/>
                        <a:pt x="22762" y="23915"/>
                        <a:pt x="25067" y="22762"/>
                      </a:cubicBezTo>
                      <a:lnTo>
                        <a:pt x="40050" y="14695"/>
                      </a:lnTo>
                      <a:cubicBezTo>
                        <a:pt x="41203" y="13542"/>
                        <a:pt x="41203" y="12389"/>
                        <a:pt x="40050" y="11237"/>
                      </a:cubicBezTo>
                      <a:lnTo>
                        <a:pt x="21610" y="864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11708459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144" name="Freeform: Shape 5143">
                  <a:extLst>
                    <a:ext uri="{FF2B5EF4-FFF2-40B4-BE49-F238E27FC236}">
                      <a16:creationId xmlns:a16="http://schemas.microsoft.com/office/drawing/2014/main" id="{28BAF9C6-5D2E-638D-4ABB-FD24665EF4E3}"/>
                    </a:ext>
                  </a:extLst>
                </p:cNvPr>
                <p:cNvSpPr/>
                <p:nvPr/>
              </p:nvSpPr>
              <p:spPr>
                <a:xfrm>
                  <a:off x="9630507" y="9290114"/>
                  <a:ext cx="40914" cy="23626"/>
                </a:xfrm>
                <a:custGeom>
                  <a:avLst/>
                  <a:gdLst>
                    <a:gd name="connsiteX0" fmla="*/ 21610 w 40914"/>
                    <a:gd name="connsiteY0" fmla="*/ 864 h 23626"/>
                    <a:gd name="connsiteX1" fmla="*/ 15847 w 40914"/>
                    <a:gd name="connsiteY1" fmla="*/ 864 h 23626"/>
                    <a:gd name="connsiteX2" fmla="*/ 864 w 40914"/>
                    <a:gd name="connsiteY2" fmla="*/ 8932 h 23626"/>
                    <a:gd name="connsiteX3" fmla="*/ 864 w 40914"/>
                    <a:gd name="connsiteY3" fmla="*/ 12389 h 23626"/>
                    <a:gd name="connsiteX4" fmla="*/ 19305 w 40914"/>
                    <a:gd name="connsiteY4" fmla="*/ 22762 h 23626"/>
                    <a:gd name="connsiteX5" fmla="*/ 25068 w 40914"/>
                    <a:gd name="connsiteY5" fmla="*/ 22762 h 23626"/>
                    <a:gd name="connsiteX6" fmla="*/ 40050 w 40914"/>
                    <a:gd name="connsiteY6" fmla="*/ 14695 h 23626"/>
                    <a:gd name="connsiteX7" fmla="*/ 40050 w 40914"/>
                    <a:gd name="connsiteY7" fmla="*/ 11237 h 23626"/>
                    <a:gd name="connsiteX8" fmla="*/ 21610 w 40914"/>
                    <a:gd name="connsiteY8" fmla="*/ 864 h 236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0914" h="23626">
                      <a:moveTo>
                        <a:pt x="21610" y="864"/>
                      </a:moveTo>
                      <a:cubicBezTo>
                        <a:pt x="20457" y="-288"/>
                        <a:pt x="18152" y="-288"/>
                        <a:pt x="15847" y="864"/>
                      </a:cubicBezTo>
                      <a:lnTo>
                        <a:pt x="864" y="8932"/>
                      </a:lnTo>
                      <a:cubicBezTo>
                        <a:pt x="-288" y="10085"/>
                        <a:pt x="-288" y="11237"/>
                        <a:pt x="864" y="12389"/>
                      </a:cubicBezTo>
                      <a:lnTo>
                        <a:pt x="19305" y="22762"/>
                      </a:lnTo>
                      <a:cubicBezTo>
                        <a:pt x="20457" y="23915"/>
                        <a:pt x="22762" y="23915"/>
                        <a:pt x="25068" y="22762"/>
                      </a:cubicBezTo>
                      <a:lnTo>
                        <a:pt x="40050" y="14695"/>
                      </a:lnTo>
                      <a:cubicBezTo>
                        <a:pt x="41203" y="13542"/>
                        <a:pt x="41203" y="12389"/>
                        <a:pt x="40050" y="11237"/>
                      </a:cubicBezTo>
                      <a:lnTo>
                        <a:pt x="21610" y="864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11708462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145" name="Freeform: Shape 5144">
                  <a:extLst>
                    <a:ext uri="{FF2B5EF4-FFF2-40B4-BE49-F238E27FC236}">
                      <a16:creationId xmlns:a16="http://schemas.microsoft.com/office/drawing/2014/main" id="{2BB1C9A1-B5EA-DBA8-3909-CB6220CD91F9}"/>
                    </a:ext>
                  </a:extLst>
                </p:cNvPr>
                <p:cNvSpPr/>
                <p:nvPr/>
              </p:nvSpPr>
              <p:spPr>
                <a:xfrm>
                  <a:off x="9657015" y="9303945"/>
                  <a:ext cx="40914" cy="23626"/>
                </a:xfrm>
                <a:custGeom>
                  <a:avLst/>
                  <a:gdLst>
                    <a:gd name="connsiteX0" fmla="*/ 21610 w 40914"/>
                    <a:gd name="connsiteY0" fmla="*/ 864 h 23626"/>
                    <a:gd name="connsiteX1" fmla="*/ 15847 w 40914"/>
                    <a:gd name="connsiteY1" fmla="*/ 864 h 23626"/>
                    <a:gd name="connsiteX2" fmla="*/ 864 w 40914"/>
                    <a:gd name="connsiteY2" fmla="*/ 8932 h 23626"/>
                    <a:gd name="connsiteX3" fmla="*/ 864 w 40914"/>
                    <a:gd name="connsiteY3" fmla="*/ 12389 h 23626"/>
                    <a:gd name="connsiteX4" fmla="*/ 19305 w 40914"/>
                    <a:gd name="connsiteY4" fmla="*/ 22762 h 23626"/>
                    <a:gd name="connsiteX5" fmla="*/ 25068 w 40914"/>
                    <a:gd name="connsiteY5" fmla="*/ 22762 h 23626"/>
                    <a:gd name="connsiteX6" fmla="*/ 40050 w 40914"/>
                    <a:gd name="connsiteY6" fmla="*/ 14695 h 23626"/>
                    <a:gd name="connsiteX7" fmla="*/ 40050 w 40914"/>
                    <a:gd name="connsiteY7" fmla="*/ 11237 h 23626"/>
                    <a:gd name="connsiteX8" fmla="*/ 21610 w 40914"/>
                    <a:gd name="connsiteY8" fmla="*/ 864 h 236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0914" h="23626">
                      <a:moveTo>
                        <a:pt x="21610" y="864"/>
                      </a:moveTo>
                      <a:cubicBezTo>
                        <a:pt x="20458" y="-288"/>
                        <a:pt x="18152" y="-288"/>
                        <a:pt x="15847" y="864"/>
                      </a:cubicBezTo>
                      <a:lnTo>
                        <a:pt x="864" y="8932"/>
                      </a:lnTo>
                      <a:cubicBezTo>
                        <a:pt x="-288" y="10084"/>
                        <a:pt x="-288" y="11237"/>
                        <a:pt x="864" y="12389"/>
                      </a:cubicBezTo>
                      <a:lnTo>
                        <a:pt x="19305" y="22762"/>
                      </a:lnTo>
                      <a:cubicBezTo>
                        <a:pt x="20458" y="23915"/>
                        <a:pt x="22762" y="23915"/>
                        <a:pt x="25068" y="22762"/>
                      </a:cubicBezTo>
                      <a:lnTo>
                        <a:pt x="40050" y="14695"/>
                      </a:lnTo>
                      <a:cubicBezTo>
                        <a:pt x="41203" y="13542"/>
                        <a:pt x="41203" y="12389"/>
                        <a:pt x="40050" y="11237"/>
                      </a:cubicBezTo>
                      <a:lnTo>
                        <a:pt x="21610" y="864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11708459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146" name="Freeform: Shape 5145">
                  <a:extLst>
                    <a:ext uri="{FF2B5EF4-FFF2-40B4-BE49-F238E27FC236}">
                      <a16:creationId xmlns:a16="http://schemas.microsoft.com/office/drawing/2014/main" id="{4A588739-CF98-7223-77A5-5C8BCFC484F3}"/>
                    </a:ext>
                  </a:extLst>
                </p:cNvPr>
                <p:cNvSpPr/>
                <p:nvPr/>
              </p:nvSpPr>
              <p:spPr>
                <a:xfrm>
                  <a:off x="9683523" y="9318928"/>
                  <a:ext cx="36304" cy="21321"/>
                </a:xfrm>
                <a:custGeom>
                  <a:avLst/>
                  <a:gdLst>
                    <a:gd name="connsiteX0" fmla="*/ 21610 w 36304"/>
                    <a:gd name="connsiteY0" fmla="*/ 864 h 21321"/>
                    <a:gd name="connsiteX1" fmla="*/ 15847 w 36304"/>
                    <a:gd name="connsiteY1" fmla="*/ 864 h 21321"/>
                    <a:gd name="connsiteX2" fmla="*/ 864 w 36304"/>
                    <a:gd name="connsiteY2" fmla="*/ 8932 h 21321"/>
                    <a:gd name="connsiteX3" fmla="*/ 864 w 36304"/>
                    <a:gd name="connsiteY3" fmla="*/ 12389 h 21321"/>
                    <a:gd name="connsiteX4" fmla="*/ 14695 w 36304"/>
                    <a:gd name="connsiteY4" fmla="*/ 20457 h 21321"/>
                    <a:gd name="connsiteX5" fmla="*/ 20457 w 36304"/>
                    <a:gd name="connsiteY5" fmla="*/ 20457 h 21321"/>
                    <a:gd name="connsiteX6" fmla="*/ 35440 w 36304"/>
                    <a:gd name="connsiteY6" fmla="*/ 12389 h 21321"/>
                    <a:gd name="connsiteX7" fmla="*/ 35440 w 36304"/>
                    <a:gd name="connsiteY7" fmla="*/ 8932 h 21321"/>
                    <a:gd name="connsiteX8" fmla="*/ 21610 w 36304"/>
                    <a:gd name="connsiteY8" fmla="*/ 864 h 213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6304" h="21321">
                      <a:moveTo>
                        <a:pt x="21610" y="864"/>
                      </a:moveTo>
                      <a:cubicBezTo>
                        <a:pt x="20457" y="-288"/>
                        <a:pt x="18152" y="-288"/>
                        <a:pt x="15847" y="864"/>
                      </a:cubicBezTo>
                      <a:lnTo>
                        <a:pt x="864" y="8932"/>
                      </a:lnTo>
                      <a:cubicBezTo>
                        <a:pt x="-288" y="10085"/>
                        <a:pt x="-288" y="11237"/>
                        <a:pt x="864" y="12389"/>
                      </a:cubicBezTo>
                      <a:lnTo>
                        <a:pt x="14695" y="20457"/>
                      </a:lnTo>
                      <a:cubicBezTo>
                        <a:pt x="15847" y="21610"/>
                        <a:pt x="18152" y="21610"/>
                        <a:pt x="20457" y="20457"/>
                      </a:cubicBezTo>
                      <a:lnTo>
                        <a:pt x="35440" y="12389"/>
                      </a:lnTo>
                      <a:cubicBezTo>
                        <a:pt x="36592" y="11237"/>
                        <a:pt x="36592" y="10085"/>
                        <a:pt x="35440" y="8932"/>
                      </a:cubicBezTo>
                      <a:lnTo>
                        <a:pt x="21610" y="864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11708460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5147" name="Freeform: Shape 5146">
                <a:extLst>
                  <a:ext uri="{FF2B5EF4-FFF2-40B4-BE49-F238E27FC236}">
                    <a16:creationId xmlns:a16="http://schemas.microsoft.com/office/drawing/2014/main" id="{8B2822EC-C62E-A5B4-9B14-9C224F222EA7}"/>
                  </a:ext>
                </a:extLst>
              </p:cNvPr>
              <p:cNvSpPr/>
              <p:nvPr/>
            </p:nvSpPr>
            <p:spPr>
              <a:xfrm>
                <a:off x="9474628" y="8660764"/>
                <a:ext cx="526334" cy="588455"/>
              </a:xfrm>
              <a:custGeom>
                <a:avLst/>
                <a:gdLst>
                  <a:gd name="connsiteX0" fmla="*/ 512874 w 526334"/>
                  <a:gd name="connsiteY0" fmla="*/ 221069 h 588455"/>
                  <a:gd name="connsiteX1" fmla="*/ 117558 w 526334"/>
                  <a:gd name="connsiteY1" fmla="*/ 2089 h 588455"/>
                  <a:gd name="connsiteX2" fmla="*/ 92202 w 526334"/>
                  <a:gd name="connsiteY2" fmla="*/ 13614 h 588455"/>
                  <a:gd name="connsiteX3" fmla="*/ 0 w 526334"/>
                  <a:gd name="connsiteY3" fmla="*/ 348999 h 588455"/>
                  <a:gd name="connsiteX4" fmla="*/ 3457 w 526334"/>
                  <a:gd name="connsiteY4" fmla="*/ 354762 h 588455"/>
                  <a:gd name="connsiteX5" fmla="*/ 421824 w 526334"/>
                  <a:gd name="connsiteY5" fmla="*/ 587572 h 588455"/>
                  <a:gd name="connsiteX6" fmla="*/ 433349 w 526334"/>
                  <a:gd name="connsiteY6" fmla="*/ 581810 h 588455"/>
                  <a:gd name="connsiteX7" fmla="*/ 524399 w 526334"/>
                  <a:gd name="connsiteY7" fmla="*/ 246424 h 588455"/>
                  <a:gd name="connsiteX8" fmla="*/ 512874 w 526334"/>
                  <a:gd name="connsiteY8" fmla="*/ 221069 h 5884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26334" h="588455">
                    <a:moveTo>
                      <a:pt x="512874" y="221069"/>
                    </a:moveTo>
                    <a:lnTo>
                      <a:pt x="117558" y="2089"/>
                    </a:lnTo>
                    <a:cubicBezTo>
                      <a:pt x="107185" y="-3674"/>
                      <a:pt x="94507" y="3242"/>
                      <a:pt x="92202" y="13614"/>
                    </a:cubicBezTo>
                    <a:lnTo>
                      <a:pt x="0" y="348999"/>
                    </a:lnTo>
                    <a:cubicBezTo>
                      <a:pt x="0" y="351305"/>
                      <a:pt x="1153" y="353609"/>
                      <a:pt x="3457" y="354762"/>
                    </a:cubicBezTo>
                    <a:lnTo>
                      <a:pt x="421824" y="587572"/>
                    </a:lnTo>
                    <a:cubicBezTo>
                      <a:pt x="426434" y="589877"/>
                      <a:pt x="431044" y="587572"/>
                      <a:pt x="433349" y="581810"/>
                    </a:cubicBezTo>
                    <a:lnTo>
                      <a:pt x="524399" y="246424"/>
                    </a:lnTo>
                    <a:cubicBezTo>
                      <a:pt x="530162" y="234899"/>
                      <a:pt x="522094" y="225679"/>
                      <a:pt x="512874" y="221069"/>
                    </a:cubicBezTo>
                    <a:close/>
                  </a:path>
                </a:pathLst>
              </a:custGeom>
              <a:gradFill>
                <a:gsLst>
                  <a:gs pos="0">
                    <a:srgbClr val="D7E5FB"/>
                  </a:gs>
                  <a:gs pos="50000">
                    <a:srgbClr val="A8CAFD"/>
                  </a:gs>
                  <a:gs pos="100000">
                    <a:srgbClr val="7AAFFF"/>
                  </a:gs>
                </a:gsLst>
                <a:lin ang="11880026" scaled="1"/>
              </a:gradFill>
              <a:ln w="115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48" name="Freeform: Shape 5147">
                <a:extLst>
                  <a:ext uri="{FF2B5EF4-FFF2-40B4-BE49-F238E27FC236}">
                    <a16:creationId xmlns:a16="http://schemas.microsoft.com/office/drawing/2014/main" id="{A55F0EE3-6076-D2BB-9A50-AB4BB4873A56}"/>
                  </a:ext>
                </a:extLst>
              </p:cNvPr>
              <p:cNvSpPr/>
              <p:nvPr/>
            </p:nvSpPr>
            <p:spPr>
              <a:xfrm>
                <a:off x="9489610" y="8673900"/>
                <a:ext cx="497890" cy="556472"/>
              </a:xfrm>
              <a:custGeom>
                <a:avLst/>
                <a:gdLst>
                  <a:gd name="connsiteX0" fmla="*/ 94507 w 497890"/>
                  <a:gd name="connsiteY0" fmla="*/ 477 h 556472"/>
                  <a:gd name="connsiteX1" fmla="*/ 91050 w 497890"/>
                  <a:gd name="connsiteY1" fmla="*/ 1630 h 556472"/>
                  <a:gd name="connsiteX2" fmla="*/ 0 w 497890"/>
                  <a:gd name="connsiteY2" fmla="*/ 330100 h 556472"/>
                  <a:gd name="connsiteX3" fmla="*/ 1153 w 497890"/>
                  <a:gd name="connsiteY3" fmla="*/ 332405 h 556472"/>
                  <a:gd name="connsiteX4" fmla="*/ 403384 w 497890"/>
                  <a:gd name="connsiteY4" fmla="*/ 555994 h 556472"/>
                  <a:gd name="connsiteX5" fmla="*/ 406842 w 497890"/>
                  <a:gd name="connsiteY5" fmla="*/ 554842 h 556472"/>
                  <a:gd name="connsiteX6" fmla="*/ 497891 w 497890"/>
                  <a:gd name="connsiteY6" fmla="*/ 226373 h 556472"/>
                  <a:gd name="connsiteX7" fmla="*/ 496738 w 497890"/>
                  <a:gd name="connsiteY7" fmla="*/ 224067 h 556472"/>
                  <a:gd name="connsiteX8" fmla="*/ 94507 w 497890"/>
                  <a:gd name="connsiteY8" fmla="*/ 477 h 5564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97890" h="556472">
                    <a:moveTo>
                      <a:pt x="94507" y="477"/>
                    </a:moveTo>
                    <a:cubicBezTo>
                      <a:pt x="93355" y="-675"/>
                      <a:pt x="91050" y="477"/>
                      <a:pt x="91050" y="1630"/>
                    </a:cubicBezTo>
                    <a:lnTo>
                      <a:pt x="0" y="330100"/>
                    </a:lnTo>
                    <a:cubicBezTo>
                      <a:pt x="0" y="331252"/>
                      <a:pt x="0" y="332405"/>
                      <a:pt x="1153" y="332405"/>
                    </a:cubicBezTo>
                    <a:lnTo>
                      <a:pt x="403384" y="555994"/>
                    </a:lnTo>
                    <a:cubicBezTo>
                      <a:pt x="404536" y="557147"/>
                      <a:pt x="406842" y="555994"/>
                      <a:pt x="406842" y="554842"/>
                    </a:cubicBezTo>
                    <a:lnTo>
                      <a:pt x="497891" y="226373"/>
                    </a:lnTo>
                    <a:cubicBezTo>
                      <a:pt x="497891" y="225220"/>
                      <a:pt x="497891" y="224067"/>
                      <a:pt x="496738" y="224067"/>
                    </a:cubicBezTo>
                    <a:lnTo>
                      <a:pt x="94507" y="477"/>
                    </a:lnTo>
                    <a:close/>
                  </a:path>
                </a:pathLst>
              </a:custGeom>
              <a:solidFill>
                <a:srgbClr val="FFFFFF"/>
              </a:solidFill>
              <a:ln w="115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5149" name="Graphic 4">
                <a:extLst>
                  <a:ext uri="{FF2B5EF4-FFF2-40B4-BE49-F238E27FC236}">
                    <a16:creationId xmlns:a16="http://schemas.microsoft.com/office/drawing/2014/main" id="{BC58ED14-9E2E-0895-6259-6A0A7268BEE7}"/>
                  </a:ext>
                </a:extLst>
              </p:cNvPr>
              <p:cNvGrpSpPr/>
              <p:nvPr/>
            </p:nvGrpSpPr>
            <p:grpSpPr>
              <a:xfrm>
                <a:off x="9569135" y="8794241"/>
                <a:ext cx="139455" cy="213277"/>
                <a:chOff x="9569135" y="8794241"/>
                <a:chExt cx="139455" cy="213277"/>
              </a:xfrm>
            </p:grpSpPr>
            <p:grpSp>
              <p:nvGrpSpPr>
                <p:cNvPr id="5150" name="Graphic 4">
                  <a:extLst>
                    <a:ext uri="{FF2B5EF4-FFF2-40B4-BE49-F238E27FC236}">
                      <a16:creationId xmlns:a16="http://schemas.microsoft.com/office/drawing/2014/main" id="{76D5FFF8-813C-752F-055D-4B12D13FEA19}"/>
                    </a:ext>
                  </a:extLst>
                </p:cNvPr>
                <p:cNvGrpSpPr/>
                <p:nvPr/>
              </p:nvGrpSpPr>
              <p:grpSpPr>
                <a:xfrm>
                  <a:off x="9595643" y="8943445"/>
                  <a:ext cx="85589" cy="64072"/>
                  <a:chOff x="9595643" y="8943445"/>
                  <a:chExt cx="85589" cy="64072"/>
                </a:xfrm>
              </p:grpSpPr>
              <p:sp>
                <p:nvSpPr>
                  <p:cNvPr id="5151" name="Freeform: Shape 5150">
                    <a:extLst>
                      <a:ext uri="{FF2B5EF4-FFF2-40B4-BE49-F238E27FC236}">
                        <a16:creationId xmlns:a16="http://schemas.microsoft.com/office/drawing/2014/main" id="{D15E8761-7EC4-6FAE-82B9-AB9E8BD387FD}"/>
                      </a:ext>
                    </a:extLst>
                  </p:cNvPr>
                  <p:cNvSpPr/>
                  <p:nvPr/>
                </p:nvSpPr>
                <p:spPr>
                  <a:xfrm>
                    <a:off x="9595643" y="8974034"/>
                    <a:ext cx="85286" cy="33483"/>
                  </a:xfrm>
                  <a:custGeom>
                    <a:avLst/>
                    <a:gdLst>
                      <a:gd name="connsiteX0" fmla="*/ 0 w 85286"/>
                      <a:gd name="connsiteY0" fmla="*/ 1153 h 33483"/>
                      <a:gd name="connsiteX1" fmla="*/ 5763 w 85286"/>
                      <a:gd name="connsiteY1" fmla="*/ 17288 h 33483"/>
                      <a:gd name="connsiteX2" fmla="*/ 31118 w 85286"/>
                      <a:gd name="connsiteY2" fmla="*/ 32271 h 33483"/>
                      <a:gd name="connsiteX3" fmla="*/ 85287 w 85286"/>
                      <a:gd name="connsiteY3" fmla="*/ 0 h 33483"/>
                      <a:gd name="connsiteX4" fmla="*/ 0 w 85286"/>
                      <a:gd name="connsiteY4" fmla="*/ 1153 h 334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5286" h="33483">
                        <a:moveTo>
                          <a:pt x="0" y="1153"/>
                        </a:moveTo>
                        <a:cubicBezTo>
                          <a:pt x="0" y="2305"/>
                          <a:pt x="2305" y="11525"/>
                          <a:pt x="5763" y="17288"/>
                        </a:cubicBezTo>
                        <a:cubicBezTo>
                          <a:pt x="11525" y="25356"/>
                          <a:pt x="21898" y="29966"/>
                          <a:pt x="31118" y="32271"/>
                        </a:cubicBezTo>
                        <a:cubicBezTo>
                          <a:pt x="50711" y="36881"/>
                          <a:pt x="85287" y="28813"/>
                          <a:pt x="85287" y="0"/>
                        </a:cubicBezTo>
                        <a:cubicBezTo>
                          <a:pt x="64541" y="18441"/>
                          <a:pt x="17288" y="16136"/>
                          <a:pt x="0" y="1153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0366FE"/>
                      </a:gs>
                      <a:gs pos="50000">
                        <a:srgbClr val="0451E5"/>
                      </a:gs>
                      <a:gs pos="100000">
                        <a:srgbClr val="063CCC"/>
                      </a:gs>
                    </a:gsLst>
                    <a:lin ang="0" scaled="1"/>
                  </a:gradFill>
                  <a:ln w="115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grpSp>
                <p:nvGrpSpPr>
                  <p:cNvPr id="5152" name="Graphic 4">
                    <a:extLst>
                      <a:ext uri="{FF2B5EF4-FFF2-40B4-BE49-F238E27FC236}">
                        <a16:creationId xmlns:a16="http://schemas.microsoft.com/office/drawing/2014/main" id="{17F412AE-A278-18AB-55AA-337B9555F0EC}"/>
                      </a:ext>
                    </a:extLst>
                  </p:cNvPr>
                  <p:cNvGrpSpPr/>
                  <p:nvPr/>
                </p:nvGrpSpPr>
                <p:grpSpPr>
                  <a:xfrm>
                    <a:off x="9595643" y="8943445"/>
                    <a:ext cx="85589" cy="59530"/>
                    <a:chOff x="9595643" y="8943445"/>
                    <a:chExt cx="85589" cy="59530"/>
                  </a:xfrm>
                </p:grpSpPr>
                <p:sp>
                  <p:nvSpPr>
                    <p:cNvPr id="5153" name="Freeform: Shape 5152">
                      <a:extLst>
                        <a:ext uri="{FF2B5EF4-FFF2-40B4-BE49-F238E27FC236}">
                          <a16:creationId xmlns:a16="http://schemas.microsoft.com/office/drawing/2014/main" id="{3DA1EEC2-6B87-DEAA-4756-65A45320788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595643" y="8977492"/>
                      <a:ext cx="11525" cy="11525"/>
                    </a:xfrm>
                    <a:custGeom>
                      <a:avLst/>
                      <a:gdLst>
                        <a:gd name="connsiteX0" fmla="*/ 0 w 11525"/>
                        <a:gd name="connsiteY0" fmla="*/ 0 h 11525"/>
                        <a:gd name="connsiteX1" fmla="*/ 0 w 11525"/>
                        <a:gd name="connsiteY1" fmla="*/ 0 h 11525"/>
                        <a:gd name="connsiteX2" fmla="*/ 0 w 11525"/>
                        <a:gd name="connsiteY2" fmla="*/ 0 h 1152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</a:cxnLst>
                      <a:rect l="l" t="t" r="r" b="b"/>
                      <a:pathLst>
                        <a:path w="11525" h="11525">
                          <a:moveTo>
                            <a:pt x="0" y="0"/>
                          </a:moveTo>
                          <a:lnTo>
                            <a:pt x="0" y="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FFCA71"/>
                    </a:solidFill>
                    <a:ln w="11522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154" name="Freeform: Shape 5153">
                      <a:extLst>
                        <a:ext uri="{FF2B5EF4-FFF2-40B4-BE49-F238E27FC236}">
                          <a16:creationId xmlns:a16="http://schemas.microsoft.com/office/drawing/2014/main" id="{9CF3D93D-A50D-ADB9-F6FB-F2E49FD55F9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595652" y="8943445"/>
                      <a:ext cx="85580" cy="59530"/>
                    </a:xfrm>
                    <a:custGeom>
                      <a:avLst/>
                      <a:gdLst>
                        <a:gd name="connsiteX0" fmla="*/ 71447 w 85580"/>
                        <a:gd name="connsiteY0" fmla="*/ 5234 h 59530"/>
                        <a:gd name="connsiteX1" fmla="*/ 13821 w 85580"/>
                        <a:gd name="connsiteY1" fmla="*/ 6386 h 59530"/>
                        <a:gd name="connsiteX2" fmla="*/ 1143 w 85580"/>
                        <a:gd name="connsiteY2" fmla="*/ 34047 h 59530"/>
                        <a:gd name="connsiteX3" fmla="*/ 23041 w 85580"/>
                        <a:gd name="connsiteY3" fmla="*/ 55945 h 59530"/>
                        <a:gd name="connsiteX4" fmla="*/ 53006 w 85580"/>
                        <a:gd name="connsiteY4" fmla="*/ 59402 h 59530"/>
                        <a:gd name="connsiteX5" fmla="*/ 69142 w 85580"/>
                        <a:gd name="connsiteY5" fmla="*/ 53640 h 59530"/>
                        <a:gd name="connsiteX6" fmla="*/ 84124 w 85580"/>
                        <a:gd name="connsiteY6" fmla="*/ 39810 h 59530"/>
                        <a:gd name="connsiteX7" fmla="*/ 71447 w 85580"/>
                        <a:gd name="connsiteY7" fmla="*/ 5234 h 5953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85580" h="59530">
                          <a:moveTo>
                            <a:pt x="71447" y="5234"/>
                          </a:moveTo>
                          <a:cubicBezTo>
                            <a:pt x="63379" y="1776"/>
                            <a:pt x="33413" y="-5139"/>
                            <a:pt x="13821" y="6386"/>
                          </a:cubicBezTo>
                          <a:cubicBezTo>
                            <a:pt x="6905" y="9844"/>
                            <a:pt x="-3467" y="16759"/>
                            <a:pt x="1143" y="34047"/>
                          </a:cubicBezTo>
                          <a:cubicBezTo>
                            <a:pt x="3448" y="42114"/>
                            <a:pt x="12668" y="51335"/>
                            <a:pt x="23041" y="55945"/>
                          </a:cubicBezTo>
                          <a:cubicBezTo>
                            <a:pt x="32261" y="60555"/>
                            <a:pt x="47244" y="59402"/>
                            <a:pt x="53006" y="59402"/>
                          </a:cubicBezTo>
                          <a:cubicBezTo>
                            <a:pt x="58769" y="58250"/>
                            <a:pt x="64532" y="57098"/>
                            <a:pt x="69142" y="53640"/>
                          </a:cubicBezTo>
                          <a:cubicBezTo>
                            <a:pt x="74904" y="50182"/>
                            <a:pt x="80667" y="46725"/>
                            <a:pt x="84124" y="39810"/>
                          </a:cubicBezTo>
                          <a:cubicBezTo>
                            <a:pt x="88735" y="27132"/>
                            <a:pt x="81820" y="9844"/>
                            <a:pt x="71447" y="5234"/>
                          </a:cubicBez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0366FE"/>
                        </a:gs>
                        <a:gs pos="50000">
                          <a:srgbClr val="0451E5"/>
                        </a:gs>
                        <a:gs pos="100000">
                          <a:srgbClr val="063CCC"/>
                        </a:gs>
                      </a:gsLst>
                      <a:lin ang="0" scaled="1"/>
                    </a:gradFill>
                    <a:ln w="11522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</p:grpSp>
            <p:grpSp>
              <p:nvGrpSpPr>
                <p:cNvPr id="5155" name="Graphic 4">
                  <a:extLst>
                    <a:ext uri="{FF2B5EF4-FFF2-40B4-BE49-F238E27FC236}">
                      <a16:creationId xmlns:a16="http://schemas.microsoft.com/office/drawing/2014/main" id="{41AC0E02-01E1-9AE4-040A-8C1756987CB4}"/>
                    </a:ext>
                  </a:extLst>
                </p:cNvPr>
                <p:cNvGrpSpPr/>
                <p:nvPr/>
              </p:nvGrpSpPr>
              <p:grpSpPr>
                <a:xfrm>
                  <a:off x="9589248" y="8933072"/>
                  <a:ext cx="97444" cy="65225"/>
                  <a:chOff x="9589248" y="8933072"/>
                  <a:chExt cx="97444" cy="65225"/>
                </a:xfrm>
              </p:grpSpPr>
              <p:sp>
                <p:nvSpPr>
                  <p:cNvPr id="5156" name="Freeform: Shape 5155">
                    <a:extLst>
                      <a:ext uri="{FF2B5EF4-FFF2-40B4-BE49-F238E27FC236}">
                        <a16:creationId xmlns:a16="http://schemas.microsoft.com/office/drawing/2014/main" id="{C712F0A7-C68C-45A2-8253-F32D292EF1EE}"/>
                      </a:ext>
                    </a:extLst>
                  </p:cNvPr>
                  <p:cNvSpPr/>
                  <p:nvPr/>
                </p:nvSpPr>
                <p:spPr>
                  <a:xfrm>
                    <a:off x="9589880" y="8964814"/>
                    <a:ext cx="96812" cy="33483"/>
                  </a:xfrm>
                  <a:custGeom>
                    <a:avLst/>
                    <a:gdLst>
                      <a:gd name="connsiteX0" fmla="*/ 0 w 96812"/>
                      <a:gd name="connsiteY0" fmla="*/ 1153 h 33483"/>
                      <a:gd name="connsiteX1" fmla="*/ 6915 w 96812"/>
                      <a:gd name="connsiteY1" fmla="*/ 17288 h 33483"/>
                      <a:gd name="connsiteX2" fmla="*/ 35728 w 96812"/>
                      <a:gd name="connsiteY2" fmla="*/ 32271 h 33483"/>
                      <a:gd name="connsiteX3" fmla="*/ 96812 w 96812"/>
                      <a:gd name="connsiteY3" fmla="*/ 0 h 33483"/>
                      <a:gd name="connsiteX4" fmla="*/ 0 w 96812"/>
                      <a:gd name="connsiteY4" fmla="*/ 1153 h 334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6812" h="33483">
                        <a:moveTo>
                          <a:pt x="0" y="1153"/>
                        </a:moveTo>
                        <a:cubicBezTo>
                          <a:pt x="0" y="2305"/>
                          <a:pt x="2305" y="11525"/>
                          <a:pt x="6915" y="17288"/>
                        </a:cubicBezTo>
                        <a:cubicBezTo>
                          <a:pt x="13830" y="25356"/>
                          <a:pt x="25356" y="29966"/>
                          <a:pt x="35728" y="32271"/>
                        </a:cubicBezTo>
                        <a:cubicBezTo>
                          <a:pt x="57626" y="36881"/>
                          <a:pt x="95659" y="28813"/>
                          <a:pt x="96812" y="0"/>
                        </a:cubicBezTo>
                        <a:cubicBezTo>
                          <a:pt x="72609" y="18441"/>
                          <a:pt x="19593" y="17288"/>
                          <a:pt x="0" y="1153"/>
                        </a:cubicBezTo>
                        <a:close/>
                      </a:path>
                    </a:pathLst>
                  </a:custGeom>
                  <a:solidFill>
                    <a:srgbClr val="003480"/>
                  </a:solidFill>
                  <a:ln w="115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157" name="Freeform: Shape 5156">
                    <a:extLst>
                      <a:ext uri="{FF2B5EF4-FFF2-40B4-BE49-F238E27FC236}">
                        <a16:creationId xmlns:a16="http://schemas.microsoft.com/office/drawing/2014/main" id="{0FAAA748-860F-EC3D-9A37-D73DC03F446F}"/>
                      </a:ext>
                    </a:extLst>
                  </p:cNvPr>
                  <p:cNvSpPr/>
                  <p:nvPr/>
                </p:nvSpPr>
                <p:spPr>
                  <a:xfrm>
                    <a:off x="9589880" y="8963662"/>
                    <a:ext cx="96812" cy="33483"/>
                  </a:xfrm>
                  <a:custGeom>
                    <a:avLst/>
                    <a:gdLst>
                      <a:gd name="connsiteX0" fmla="*/ 0 w 96812"/>
                      <a:gd name="connsiteY0" fmla="*/ 1152 h 33483"/>
                      <a:gd name="connsiteX1" fmla="*/ 6915 w 96812"/>
                      <a:gd name="connsiteY1" fmla="*/ 17288 h 33483"/>
                      <a:gd name="connsiteX2" fmla="*/ 35728 w 96812"/>
                      <a:gd name="connsiteY2" fmla="*/ 32271 h 33483"/>
                      <a:gd name="connsiteX3" fmla="*/ 96812 w 96812"/>
                      <a:gd name="connsiteY3" fmla="*/ 0 h 33483"/>
                      <a:gd name="connsiteX4" fmla="*/ 0 w 96812"/>
                      <a:gd name="connsiteY4" fmla="*/ 1152 h 334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6812" h="33483">
                        <a:moveTo>
                          <a:pt x="0" y="1152"/>
                        </a:moveTo>
                        <a:cubicBezTo>
                          <a:pt x="0" y="2305"/>
                          <a:pt x="2305" y="11525"/>
                          <a:pt x="6915" y="17288"/>
                        </a:cubicBezTo>
                        <a:cubicBezTo>
                          <a:pt x="13830" y="25356"/>
                          <a:pt x="25356" y="29965"/>
                          <a:pt x="35728" y="32271"/>
                        </a:cubicBezTo>
                        <a:cubicBezTo>
                          <a:pt x="57626" y="36881"/>
                          <a:pt x="95659" y="28813"/>
                          <a:pt x="96812" y="0"/>
                        </a:cubicBezTo>
                        <a:cubicBezTo>
                          <a:pt x="72609" y="18440"/>
                          <a:pt x="19593" y="16135"/>
                          <a:pt x="0" y="1152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0366FE"/>
                      </a:gs>
                      <a:gs pos="50000">
                        <a:srgbClr val="0451E5"/>
                      </a:gs>
                      <a:gs pos="100000">
                        <a:srgbClr val="063CCC"/>
                      </a:gs>
                    </a:gsLst>
                    <a:lin ang="0" scaled="1"/>
                  </a:gradFill>
                  <a:ln w="115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grpSp>
                <p:nvGrpSpPr>
                  <p:cNvPr id="5158" name="Graphic 4">
                    <a:extLst>
                      <a:ext uri="{FF2B5EF4-FFF2-40B4-BE49-F238E27FC236}">
                        <a16:creationId xmlns:a16="http://schemas.microsoft.com/office/drawing/2014/main" id="{EE0EB359-BC4F-D6FE-A4AA-C3E947CD04B8}"/>
                      </a:ext>
                    </a:extLst>
                  </p:cNvPr>
                  <p:cNvGrpSpPr/>
                  <p:nvPr/>
                </p:nvGrpSpPr>
                <p:grpSpPr>
                  <a:xfrm>
                    <a:off x="9589248" y="8933072"/>
                    <a:ext cx="96545" cy="59530"/>
                    <a:chOff x="9589248" y="8933072"/>
                    <a:chExt cx="96545" cy="59530"/>
                  </a:xfrm>
                </p:grpSpPr>
                <p:sp>
                  <p:nvSpPr>
                    <p:cNvPr id="5159" name="Freeform: Shape 5158">
                      <a:extLst>
                        <a:ext uri="{FF2B5EF4-FFF2-40B4-BE49-F238E27FC236}">
                          <a16:creationId xmlns:a16="http://schemas.microsoft.com/office/drawing/2014/main" id="{FCCDDB5B-4A06-3BF4-1035-46B0B790034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591033" y="8967119"/>
                      <a:ext cx="11525" cy="11525"/>
                    </a:xfrm>
                    <a:custGeom>
                      <a:avLst/>
                      <a:gdLst>
                        <a:gd name="connsiteX0" fmla="*/ 0 w 11525"/>
                        <a:gd name="connsiteY0" fmla="*/ 0 h 11525"/>
                        <a:gd name="connsiteX1" fmla="*/ 0 w 11525"/>
                        <a:gd name="connsiteY1" fmla="*/ 0 h 11525"/>
                        <a:gd name="connsiteX2" fmla="*/ 0 w 11525"/>
                        <a:gd name="connsiteY2" fmla="*/ 0 h 1152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</a:cxnLst>
                      <a:rect l="l" t="t" r="r" b="b"/>
                      <a:pathLst>
                        <a:path w="11525" h="11525">
                          <a:moveTo>
                            <a:pt x="0" y="0"/>
                          </a:moveTo>
                          <a:lnTo>
                            <a:pt x="0" y="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FFCA71"/>
                    </a:solidFill>
                    <a:ln w="11522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160" name="Freeform: Shape 5159">
                      <a:extLst>
                        <a:ext uri="{FF2B5EF4-FFF2-40B4-BE49-F238E27FC236}">
                          <a16:creationId xmlns:a16="http://schemas.microsoft.com/office/drawing/2014/main" id="{A7443D34-A6DC-2E19-C593-42B4BF2324A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589248" y="8933072"/>
                      <a:ext cx="96545" cy="59530"/>
                    </a:xfrm>
                    <a:custGeom>
                      <a:avLst/>
                      <a:gdLst>
                        <a:gd name="connsiteX0" fmla="*/ 81309 w 96545"/>
                        <a:gd name="connsiteY0" fmla="*/ 5234 h 59530"/>
                        <a:gd name="connsiteX1" fmla="*/ 15615 w 96545"/>
                        <a:gd name="connsiteY1" fmla="*/ 6386 h 59530"/>
                        <a:gd name="connsiteX2" fmla="*/ 633 w 96545"/>
                        <a:gd name="connsiteY2" fmla="*/ 34047 h 59530"/>
                        <a:gd name="connsiteX3" fmla="*/ 24836 w 96545"/>
                        <a:gd name="connsiteY3" fmla="*/ 55945 h 59530"/>
                        <a:gd name="connsiteX4" fmla="*/ 58259 w 96545"/>
                        <a:gd name="connsiteY4" fmla="*/ 59403 h 59530"/>
                        <a:gd name="connsiteX5" fmla="*/ 76699 w 96545"/>
                        <a:gd name="connsiteY5" fmla="*/ 53640 h 59530"/>
                        <a:gd name="connsiteX6" fmla="*/ 93987 w 96545"/>
                        <a:gd name="connsiteY6" fmla="*/ 39810 h 59530"/>
                        <a:gd name="connsiteX7" fmla="*/ 81309 w 96545"/>
                        <a:gd name="connsiteY7" fmla="*/ 5234 h 5953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96545" h="59530">
                          <a:moveTo>
                            <a:pt x="81309" y="5234"/>
                          </a:moveTo>
                          <a:cubicBezTo>
                            <a:pt x="72089" y="1777"/>
                            <a:pt x="38666" y="-5139"/>
                            <a:pt x="15615" y="6386"/>
                          </a:cubicBezTo>
                          <a:cubicBezTo>
                            <a:pt x="8700" y="9844"/>
                            <a:pt x="-2825" y="16759"/>
                            <a:pt x="633" y="34047"/>
                          </a:cubicBezTo>
                          <a:cubicBezTo>
                            <a:pt x="2938" y="42115"/>
                            <a:pt x="13310" y="51335"/>
                            <a:pt x="24836" y="55945"/>
                          </a:cubicBezTo>
                          <a:cubicBezTo>
                            <a:pt x="35208" y="60555"/>
                            <a:pt x="52496" y="59403"/>
                            <a:pt x="58259" y="59403"/>
                          </a:cubicBezTo>
                          <a:cubicBezTo>
                            <a:pt x="65174" y="58250"/>
                            <a:pt x="72089" y="57098"/>
                            <a:pt x="76699" y="53640"/>
                          </a:cubicBezTo>
                          <a:cubicBezTo>
                            <a:pt x="83614" y="50183"/>
                            <a:pt x="89377" y="46725"/>
                            <a:pt x="93987" y="39810"/>
                          </a:cubicBezTo>
                          <a:cubicBezTo>
                            <a:pt x="100902" y="27132"/>
                            <a:pt x="92835" y="9844"/>
                            <a:pt x="81309" y="5234"/>
                          </a:cubicBez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0366FE"/>
                        </a:gs>
                        <a:gs pos="50000">
                          <a:srgbClr val="0451E5"/>
                        </a:gs>
                        <a:gs pos="100000">
                          <a:srgbClr val="063CCC"/>
                        </a:gs>
                      </a:gsLst>
                      <a:lin ang="0" scaled="1"/>
                    </a:gradFill>
                    <a:ln w="11522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</p:grpSp>
            <p:grpSp>
              <p:nvGrpSpPr>
                <p:cNvPr id="5161" name="Graphic 4">
                  <a:extLst>
                    <a:ext uri="{FF2B5EF4-FFF2-40B4-BE49-F238E27FC236}">
                      <a16:creationId xmlns:a16="http://schemas.microsoft.com/office/drawing/2014/main" id="{C2F9FB6A-14D3-DA9E-CE2C-7B34DD7C5E1F}"/>
                    </a:ext>
                  </a:extLst>
                </p:cNvPr>
                <p:cNvGrpSpPr/>
                <p:nvPr/>
              </p:nvGrpSpPr>
              <p:grpSpPr>
                <a:xfrm>
                  <a:off x="9587575" y="8921302"/>
                  <a:ext cx="101422" cy="65469"/>
                  <a:chOff x="9587575" y="8921302"/>
                  <a:chExt cx="101422" cy="65469"/>
                </a:xfrm>
              </p:grpSpPr>
              <p:sp>
                <p:nvSpPr>
                  <p:cNvPr id="5162" name="Freeform: Shape 5161">
                    <a:extLst>
                      <a:ext uri="{FF2B5EF4-FFF2-40B4-BE49-F238E27FC236}">
                        <a16:creationId xmlns:a16="http://schemas.microsoft.com/office/drawing/2014/main" id="{B03C4813-F74E-257F-3EEB-D1B048497CEF}"/>
                      </a:ext>
                    </a:extLst>
                  </p:cNvPr>
                  <p:cNvSpPr/>
                  <p:nvPr/>
                </p:nvSpPr>
                <p:spPr>
                  <a:xfrm>
                    <a:off x="9587575" y="8953289"/>
                    <a:ext cx="101422" cy="33483"/>
                  </a:xfrm>
                  <a:custGeom>
                    <a:avLst/>
                    <a:gdLst>
                      <a:gd name="connsiteX0" fmla="*/ 0 w 101422"/>
                      <a:gd name="connsiteY0" fmla="*/ 1153 h 33483"/>
                      <a:gd name="connsiteX1" fmla="*/ 6915 w 101422"/>
                      <a:gd name="connsiteY1" fmla="*/ 17288 h 33483"/>
                      <a:gd name="connsiteX2" fmla="*/ 36881 w 101422"/>
                      <a:gd name="connsiteY2" fmla="*/ 32271 h 33483"/>
                      <a:gd name="connsiteX3" fmla="*/ 101422 w 101422"/>
                      <a:gd name="connsiteY3" fmla="*/ 0 h 33483"/>
                      <a:gd name="connsiteX4" fmla="*/ 0 w 101422"/>
                      <a:gd name="connsiteY4" fmla="*/ 1153 h 334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1422" h="33483">
                        <a:moveTo>
                          <a:pt x="0" y="1153"/>
                        </a:moveTo>
                        <a:cubicBezTo>
                          <a:pt x="0" y="2305"/>
                          <a:pt x="2305" y="11525"/>
                          <a:pt x="6915" y="17288"/>
                        </a:cubicBezTo>
                        <a:cubicBezTo>
                          <a:pt x="13830" y="25356"/>
                          <a:pt x="25356" y="29966"/>
                          <a:pt x="36881" y="32271"/>
                        </a:cubicBezTo>
                        <a:cubicBezTo>
                          <a:pt x="59931" y="36881"/>
                          <a:pt x="100270" y="28813"/>
                          <a:pt x="101422" y="0"/>
                        </a:cubicBezTo>
                        <a:cubicBezTo>
                          <a:pt x="76067" y="18441"/>
                          <a:pt x="20746" y="17288"/>
                          <a:pt x="0" y="1153"/>
                        </a:cubicBezTo>
                        <a:close/>
                      </a:path>
                    </a:pathLst>
                  </a:custGeom>
                  <a:solidFill>
                    <a:srgbClr val="003480"/>
                  </a:solidFill>
                  <a:ln w="115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163" name="Freeform: Shape 5162">
                    <a:extLst>
                      <a:ext uri="{FF2B5EF4-FFF2-40B4-BE49-F238E27FC236}">
                        <a16:creationId xmlns:a16="http://schemas.microsoft.com/office/drawing/2014/main" id="{3C9132C0-0F34-228F-1828-AC9AC8D321C4}"/>
                      </a:ext>
                    </a:extLst>
                  </p:cNvPr>
                  <p:cNvSpPr/>
                  <p:nvPr/>
                </p:nvSpPr>
                <p:spPr>
                  <a:xfrm>
                    <a:off x="9587575" y="8952137"/>
                    <a:ext cx="101422" cy="33483"/>
                  </a:xfrm>
                  <a:custGeom>
                    <a:avLst/>
                    <a:gdLst>
                      <a:gd name="connsiteX0" fmla="*/ 0 w 101422"/>
                      <a:gd name="connsiteY0" fmla="*/ 1152 h 33483"/>
                      <a:gd name="connsiteX1" fmla="*/ 6915 w 101422"/>
                      <a:gd name="connsiteY1" fmla="*/ 17288 h 33483"/>
                      <a:gd name="connsiteX2" fmla="*/ 36881 w 101422"/>
                      <a:gd name="connsiteY2" fmla="*/ 32271 h 33483"/>
                      <a:gd name="connsiteX3" fmla="*/ 101422 w 101422"/>
                      <a:gd name="connsiteY3" fmla="*/ 0 h 33483"/>
                      <a:gd name="connsiteX4" fmla="*/ 0 w 101422"/>
                      <a:gd name="connsiteY4" fmla="*/ 1152 h 334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1422" h="33483">
                        <a:moveTo>
                          <a:pt x="0" y="1152"/>
                        </a:moveTo>
                        <a:cubicBezTo>
                          <a:pt x="0" y="2305"/>
                          <a:pt x="2305" y="11525"/>
                          <a:pt x="6915" y="17288"/>
                        </a:cubicBezTo>
                        <a:cubicBezTo>
                          <a:pt x="13830" y="25356"/>
                          <a:pt x="25356" y="29965"/>
                          <a:pt x="36881" y="32271"/>
                        </a:cubicBezTo>
                        <a:cubicBezTo>
                          <a:pt x="59931" y="36881"/>
                          <a:pt x="100270" y="28813"/>
                          <a:pt x="101422" y="0"/>
                        </a:cubicBezTo>
                        <a:cubicBezTo>
                          <a:pt x="76067" y="18440"/>
                          <a:pt x="20746" y="16135"/>
                          <a:pt x="0" y="1152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0366FE"/>
                      </a:gs>
                      <a:gs pos="50000">
                        <a:srgbClr val="0451E5"/>
                      </a:gs>
                      <a:gs pos="100000">
                        <a:srgbClr val="063CCC"/>
                      </a:gs>
                    </a:gsLst>
                    <a:lin ang="0" scaled="1"/>
                  </a:gradFill>
                  <a:ln w="115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grpSp>
                <p:nvGrpSpPr>
                  <p:cNvPr id="5164" name="Graphic 4">
                    <a:extLst>
                      <a:ext uri="{FF2B5EF4-FFF2-40B4-BE49-F238E27FC236}">
                        <a16:creationId xmlns:a16="http://schemas.microsoft.com/office/drawing/2014/main" id="{8A6B9413-7F8E-6DE9-7EF4-E29EDE97DEC4}"/>
                      </a:ext>
                    </a:extLst>
                  </p:cNvPr>
                  <p:cNvGrpSpPr/>
                  <p:nvPr/>
                </p:nvGrpSpPr>
                <p:grpSpPr>
                  <a:xfrm>
                    <a:off x="9587575" y="8921302"/>
                    <a:ext cx="101011" cy="58622"/>
                    <a:chOff x="9587575" y="8921302"/>
                    <a:chExt cx="101011" cy="58622"/>
                  </a:xfrm>
                </p:grpSpPr>
                <p:sp>
                  <p:nvSpPr>
                    <p:cNvPr id="5165" name="Freeform: Shape 5164">
                      <a:extLst>
                        <a:ext uri="{FF2B5EF4-FFF2-40B4-BE49-F238E27FC236}">
                          <a16:creationId xmlns:a16="http://schemas.microsoft.com/office/drawing/2014/main" id="{E1EA1954-4C0D-0D5A-9133-CD9D560A609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587575" y="8955594"/>
                      <a:ext cx="11525" cy="11525"/>
                    </a:xfrm>
                    <a:custGeom>
                      <a:avLst/>
                      <a:gdLst>
                        <a:gd name="connsiteX0" fmla="*/ 0 w 11525"/>
                        <a:gd name="connsiteY0" fmla="*/ 0 h 11525"/>
                        <a:gd name="connsiteX1" fmla="*/ 0 w 11525"/>
                        <a:gd name="connsiteY1" fmla="*/ 0 h 11525"/>
                        <a:gd name="connsiteX2" fmla="*/ 0 w 11525"/>
                        <a:gd name="connsiteY2" fmla="*/ 0 h 1152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</a:cxnLst>
                      <a:rect l="l" t="t" r="r" b="b"/>
                      <a:pathLst>
                        <a:path w="11525" h="11525">
                          <a:moveTo>
                            <a:pt x="0" y="0"/>
                          </a:moveTo>
                          <a:lnTo>
                            <a:pt x="0" y="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FFCA71"/>
                    </a:solidFill>
                    <a:ln w="11522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166" name="Freeform: Shape 5165">
                      <a:extLst>
                        <a:ext uri="{FF2B5EF4-FFF2-40B4-BE49-F238E27FC236}">
                          <a16:creationId xmlns:a16="http://schemas.microsoft.com/office/drawing/2014/main" id="{DAA80B38-0A84-B01F-8B51-3FC854CE3C1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587673" y="8921302"/>
                      <a:ext cx="100913" cy="58622"/>
                    </a:xfrm>
                    <a:custGeom>
                      <a:avLst/>
                      <a:gdLst>
                        <a:gd name="connsiteX0" fmla="*/ 84036 w 100913"/>
                        <a:gd name="connsiteY0" fmla="*/ 5478 h 58622"/>
                        <a:gd name="connsiteX1" fmla="*/ 16037 w 100913"/>
                        <a:gd name="connsiteY1" fmla="*/ 5478 h 58622"/>
                        <a:gd name="connsiteX2" fmla="*/ 1054 w 100913"/>
                        <a:gd name="connsiteY2" fmla="*/ 33139 h 58622"/>
                        <a:gd name="connsiteX3" fmla="*/ 26410 w 100913"/>
                        <a:gd name="connsiteY3" fmla="*/ 55037 h 58622"/>
                        <a:gd name="connsiteX4" fmla="*/ 62138 w 100913"/>
                        <a:gd name="connsiteY4" fmla="*/ 58494 h 58622"/>
                        <a:gd name="connsiteX5" fmla="*/ 81731 w 100913"/>
                        <a:gd name="connsiteY5" fmla="*/ 52732 h 58622"/>
                        <a:gd name="connsiteX6" fmla="*/ 99019 w 100913"/>
                        <a:gd name="connsiteY6" fmla="*/ 38902 h 58622"/>
                        <a:gd name="connsiteX7" fmla="*/ 84036 w 100913"/>
                        <a:gd name="connsiteY7" fmla="*/ 5478 h 586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00913" h="58622">
                          <a:moveTo>
                            <a:pt x="84036" y="5478"/>
                          </a:moveTo>
                          <a:cubicBezTo>
                            <a:pt x="74816" y="2021"/>
                            <a:pt x="39088" y="-4895"/>
                            <a:pt x="16037" y="5478"/>
                          </a:cubicBezTo>
                          <a:cubicBezTo>
                            <a:pt x="7969" y="8936"/>
                            <a:pt x="-3556" y="15851"/>
                            <a:pt x="1054" y="33139"/>
                          </a:cubicBezTo>
                          <a:cubicBezTo>
                            <a:pt x="3359" y="41206"/>
                            <a:pt x="14884" y="50427"/>
                            <a:pt x="26410" y="55037"/>
                          </a:cubicBezTo>
                          <a:cubicBezTo>
                            <a:pt x="37935" y="59647"/>
                            <a:pt x="55223" y="58494"/>
                            <a:pt x="62138" y="58494"/>
                          </a:cubicBezTo>
                          <a:cubicBezTo>
                            <a:pt x="69053" y="57342"/>
                            <a:pt x="75968" y="56190"/>
                            <a:pt x="81731" y="52732"/>
                          </a:cubicBezTo>
                          <a:cubicBezTo>
                            <a:pt x="88646" y="49274"/>
                            <a:pt x="95561" y="45817"/>
                            <a:pt x="99019" y="38902"/>
                          </a:cubicBezTo>
                          <a:cubicBezTo>
                            <a:pt x="104781" y="27377"/>
                            <a:pt x="96714" y="10089"/>
                            <a:pt x="84036" y="5478"/>
                          </a:cubicBez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0366FE"/>
                        </a:gs>
                        <a:gs pos="50000">
                          <a:srgbClr val="0451E5"/>
                        </a:gs>
                        <a:gs pos="100000">
                          <a:srgbClr val="063CCC"/>
                        </a:gs>
                      </a:gsLst>
                      <a:lin ang="0" scaled="1"/>
                    </a:gradFill>
                    <a:ln w="11522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</p:grpSp>
            <p:sp>
              <p:nvSpPr>
                <p:cNvPr id="5167" name="Freeform: Shape 5166">
                  <a:extLst>
                    <a:ext uri="{FF2B5EF4-FFF2-40B4-BE49-F238E27FC236}">
                      <a16:creationId xmlns:a16="http://schemas.microsoft.com/office/drawing/2014/main" id="{7F5F85A7-9B55-DAB1-ECB3-E18E4524F854}"/>
                    </a:ext>
                  </a:extLst>
                </p:cNvPr>
                <p:cNvSpPr/>
                <p:nvPr/>
              </p:nvSpPr>
              <p:spPr>
                <a:xfrm>
                  <a:off x="9587575" y="8918713"/>
                  <a:ext cx="99117" cy="57626"/>
                </a:xfrm>
                <a:custGeom>
                  <a:avLst/>
                  <a:gdLst>
                    <a:gd name="connsiteX0" fmla="*/ 95660 w 99117"/>
                    <a:gd name="connsiteY0" fmla="*/ 16136 h 57626"/>
                    <a:gd name="connsiteX1" fmla="*/ 50711 w 99117"/>
                    <a:gd name="connsiteY1" fmla="*/ 0 h 57626"/>
                    <a:gd name="connsiteX2" fmla="*/ 5763 w 99117"/>
                    <a:gd name="connsiteY2" fmla="*/ 14983 h 57626"/>
                    <a:gd name="connsiteX3" fmla="*/ 1153 w 99117"/>
                    <a:gd name="connsiteY3" fmla="*/ 21898 h 57626"/>
                    <a:gd name="connsiteX4" fmla="*/ 0 w 99117"/>
                    <a:gd name="connsiteY4" fmla="*/ 28813 h 57626"/>
                    <a:gd name="connsiteX5" fmla="*/ 0 w 99117"/>
                    <a:gd name="connsiteY5" fmla="*/ 31118 h 57626"/>
                    <a:gd name="connsiteX6" fmla="*/ 2305 w 99117"/>
                    <a:gd name="connsiteY6" fmla="*/ 38033 h 57626"/>
                    <a:gd name="connsiteX7" fmla="*/ 49559 w 99117"/>
                    <a:gd name="connsiteY7" fmla="*/ 57626 h 57626"/>
                    <a:gd name="connsiteX8" fmla="*/ 96812 w 99117"/>
                    <a:gd name="connsiteY8" fmla="*/ 39186 h 57626"/>
                    <a:gd name="connsiteX9" fmla="*/ 99117 w 99117"/>
                    <a:gd name="connsiteY9" fmla="*/ 33424 h 57626"/>
                    <a:gd name="connsiteX10" fmla="*/ 99117 w 99117"/>
                    <a:gd name="connsiteY10" fmla="*/ 29966 h 57626"/>
                    <a:gd name="connsiteX11" fmla="*/ 97965 w 99117"/>
                    <a:gd name="connsiteY11" fmla="*/ 24203 h 57626"/>
                    <a:gd name="connsiteX12" fmla="*/ 95660 w 99117"/>
                    <a:gd name="connsiteY12" fmla="*/ 16136 h 576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99117" h="57626">
                      <a:moveTo>
                        <a:pt x="95660" y="16136"/>
                      </a:moveTo>
                      <a:cubicBezTo>
                        <a:pt x="87592" y="6916"/>
                        <a:pt x="70304" y="0"/>
                        <a:pt x="50711" y="0"/>
                      </a:cubicBezTo>
                      <a:cubicBezTo>
                        <a:pt x="31118" y="0"/>
                        <a:pt x="14983" y="5763"/>
                        <a:pt x="5763" y="14983"/>
                      </a:cubicBezTo>
                      <a:cubicBezTo>
                        <a:pt x="3458" y="17288"/>
                        <a:pt x="2305" y="19593"/>
                        <a:pt x="1153" y="21898"/>
                      </a:cubicBezTo>
                      <a:cubicBezTo>
                        <a:pt x="0" y="24203"/>
                        <a:pt x="0" y="26508"/>
                        <a:pt x="0" y="28813"/>
                      </a:cubicBezTo>
                      <a:cubicBezTo>
                        <a:pt x="0" y="29966"/>
                        <a:pt x="0" y="29966"/>
                        <a:pt x="0" y="31118"/>
                      </a:cubicBezTo>
                      <a:cubicBezTo>
                        <a:pt x="0" y="33424"/>
                        <a:pt x="1153" y="35729"/>
                        <a:pt x="2305" y="38033"/>
                      </a:cubicBezTo>
                      <a:cubicBezTo>
                        <a:pt x="9220" y="49558"/>
                        <a:pt x="27661" y="57626"/>
                        <a:pt x="49559" y="57626"/>
                      </a:cubicBezTo>
                      <a:cubicBezTo>
                        <a:pt x="71457" y="57626"/>
                        <a:pt x="89897" y="49558"/>
                        <a:pt x="96812" y="39186"/>
                      </a:cubicBezTo>
                      <a:cubicBezTo>
                        <a:pt x="97965" y="36881"/>
                        <a:pt x="99117" y="34576"/>
                        <a:pt x="99117" y="33424"/>
                      </a:cubicBezTo>
                      <a:cubicBezTo>
                        <a:pt x="99117" y="32271"/>
                        <a:pt x="99117" y="31118"/>
                        <a:pt x="99117" y="29966"/>
                      </a:cubicBezTo>
                      <a:cubicBezTo>
                        <a:pt x="99117" y="27661"/>
                        <a:pt x="99117" y="26508"/>
                        <a:pt x="97965" y="24203"/>
                      </a:cubicBezTo>
                      <a:cubicBezTo>
                        <a:pt x="99117" y="20745"/>
                        <a:pt x="96812" y="18441"/>
                        <a:pt x="95660" y="16136"/>
                      </a:cubicBezTo>
                      <a:close/>
                    </a:path>
                  </a:pathLst>
                </a:custGeom>
                <a:solidFill>
                  <a:srgbClr val="003480"/>
                </a:soli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168" name="Freeform: Shape 5167">
                  <a:extLst>
                    <a:ext uri="{FF2B5EF4-FFF2-40B4-BE49-F238E27FC236}">
                      <a16:creationId xmlns:a16="http://schemas.microsoft.com/office/drawing/2014/main" id="{94324CEB-2449-BEB1-E0BD-3A37C1AD7307}"/>
                    </a:ext>
                  </a:extLst>
                </p:cNvPr>
                <p:cNvSpPr/>
                <p:nvPr/>
              </p:nvSpPr>
              <p:spPr>
                <a:xfrm>
                  <a:off x="9587575" y="8916408"/>
                  <a:ext cx="99117" cy="57626"/>
                </a:xfrm>
                <a:custGeom>
                  <a:avLst/>
                  <a:gdLst>
                    <a:gd name="connsiteX0" fmla="*/ 95660 w 99117"/>
                    <a:gd name="connsiteY0" fmla="*/ 16136 h 57626"/>
                    <a:gd name="connsiteX1" fmla="*/ 50711 w 99117"/>
                    <a:gd name="connsiteY1" fmla="*/ 0 h 57626"/>
                    <a:gd name="connsiteX2" fmla="*/ 5763 w 99117"/>
                    <a:gd name="connsiteY2" fmla="*/ 14983 h 57626"/>
                    <a:gd name="connsiteX3" fmla="*/ 1153 w 99117"/>
                    <a:gd name="connsiteY3" fmla="*/ 21898 h 57626"/>
                    <a:gd name="connsiteX4" fmla="*/ 0 w 99117"/>
                    <a:gd name="connsiteY4" fmla="*/ 28813 h 57626"/>
                    <a:gd name="connsiteX5" fmla="*/ 0 w 99117"/>
                    <a:gd name="connsiteY5" fmla="*/ 31118 h 57626"/>
                    <a:gd name="connsiteX6" fmla="*/ 2305 w 99117"/>
                    <a:gd name="connsiteY6" fmla="*/ 38034 h 57626"/>
                    <a:gd name="connsiteX7" fmla="*/ 49559 w 99117"/>
                    <a:gd name="connsiteY7" fmla="*/ 57626 h 57626"/>
                    <a:gd name="connsiteX8" fmla="*/ 96812 w 99117"/>
                    <a:gd name="connsiteY8" fmla="*/ 39186 h 57626"/>
                    <a:gd name="connsiteX9" fmla="*/ 99117 w 99117"/>
                    <a:gd name="connsiteY9" fmla="*/ 33424 h 57626"/>
                    <a:gd name="connsiteX10" fmla="*/ 99117 w 99117"/>
                    <a:gd name="connsiteY10" fmla="*/ 29966 h 57626"/>
                    <a:gd name="connsiteX11" fmla="*/ 97965 w 99117"/>
                    <a:gd name="connsiteY11" fmla="*/ 24203 h 57626"/>
                    <a:gd name="connsiteX12" fmla="*/ 95660 w 99117"/>
                    <a:gd name="connsiteY12" fmla="*/ 16136 h 576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99117" h="57626">
                      <a:moveTo>
                        <a:pt x="95660" y="16136"/>
                      </a:moveTo>
                      <a:cubicBezTo>
                        <a:pt x="87592" y="6916"/>
                        <a:pt x="70304" y="0"/>
                        <a:pt x="50711" y="0"/>
                      </a:cubicBezTo>
                      <a:cubicBezTo>
                        <a:pt x="31118" y="0"/>
                        <a:pt x="14983" y="5763"/>
                        <a:pt x="5763" y="14983"/>
                      </a:cubicBezTo>
                      <a:cubicBezTo>
                        <a:pt x="3458" y="17288"/>
                        <a:pt x="2305" y="19593"/>
                        <a:pt x="1153" y="21898"/>
                      </a:cubicBezTo>
                      <a:cubicBezTo>
                        <a:pt x="0" y="24203"/>
                        <a:pt x="0" y="26509"/>
                        <a:pt x="0" y="28813"/>
                      </a:cubicBezTo>
                      <a:cubicBezTo>
                        <a:pt x="0" y="29966"/>
                        <a:pt x="0" y="29966"/>
                        <a:pt x="0" y="31118"/>
                      </a:cubicBezTo>
                      <a:cubicBezTo>
                        <a:pt x="0" y="33424"/>
                        <a:pt x="1153" y="35729"/>
                        <a:pt x="2305" y="38034"/>
                      </a:cubicBezTo>
                      <a:cubicBezTo>
                        <a:pt x="9220" y="49559"/>
                        <a:pt x="27661" y="57626"/>
                        <a:pt x="49559" y="57626"/>
                      </a:cubicBezTo>
                      <a:cubicBezTo>
                        <a:pt x="71457" y="57626"/>
                        <a:pt x="89897" y="49559"/>
                        <a:pt x="96812" y="39186"/>
                      </a:cubicBezTo>
                      <a:cubicBezTo>
                        <a:pt x="97965" y="36881"/>
                        <a:pt x="99117" y="34576"/>
                        <a:pt x="99117" y="33424"/>
                      </a:cubicBezTo>
                      <a:cubicBezTo>
                        <a:pt x="99117" y="32271"/>
                        <a:pt x="99117" y="31118"/>
                        <a:pt x="99117" y="29966"/>
                      </a:cubicBezTo>
                      <a:cubicBezTo>
                        <a:pt x="99117" y="27661"/>
                        <a:pt x="99117" y="26509"/>
                        <a:pt x="97965" y="24203"/>
                      </a:cubicBezTo>
                      <a:cubicBezTo>
                        <a:pt x="99117" y="20746"/>
                        <a:pt x="96812" y="18441"/>
                        <a:pt x="95660" y="16136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0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169" name="Freeform: Shape 5168">
                  <a:extLst>
                    <a:ext uri="{FF2B5EF4-FFF2-40B4-BE49-F238E27FC236}">
                      <a16:creationId xmlns:a16="http://schemas.microsoft.com/office/drawing/2014/main" id="{C506AD16-33C4-E716-3615-115F98625227}"/>
                    </a:ext>
                  </a:extLst>
                </p:cNvPr>
                <p:cNvSpPr/>
                <p:nvPr/>
              </p:nvSpPr>
              <p:spPr>
                <a:xfrm>
                  <a:off x="9591033" y="8921018"/>
                  <a:ext cx="94506" cy="48406"/>
                </a:xfrm>
                <a:custGeom>
                  <a:avLst/>
                  <a:gdLst>
                    <a:gd name="connsiteX0" fmla="*/ 47254 w 94506"/>
                    <a:gd name="connsiteY0" fmla="*/ 0 h 48406"/>
                    <a:gd name="connsiteX1" fmla="*/ 0 w 94506"/>
                    <a:gd name="connsiteY1" fmla="*/ 24203 h 48406"/>
                    <a:gd name="connsiteX2" fmla="*/ 47254 w 94506"/>
                    <a:gd name="connsiteY2" fmla="*/ 48406 h 48406"/>
                    <a:gd name="connsiteX3" fmla="*/ 94507 w 94506"/>
                    <a:gd name="connsiteY3" fmla="*/ 24203 h 48406"/>
                    <a:gd name="connsiteX4" fmla="*/ 47254 w 94506"/>
                    <a:gd name="connsiteY4" fmla="*/ 0 h 484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506" h="48406">
                      <a:moveTo>
                        <a:pt x="47254" y="0"/>
                      </a:moveTo>
                      <a:cubicBezTo>
                        <a:pt x="19593" y="0"/>
                        <a:pt x="0" y="12677"/>
                        <a:pt x="0" y="24203"/>
                      </a:cubicBezTo>
                      <a:cubicBezTo>
                        <a:pt x="0" y="35728"/>
                        <a:pt x="19593" y="48406"/>
                        <a:pt x="47254" y="48406"/>
                      </a:cubicBezTo>
                      <a:cubicBezTo>
                        <a:pt x="74914" y="48406"/>
                        <a:pt x="94507" y="35728"/>
                        <a:pt x="94507" y="24203"/>
                      </a:cubicBezTo>
                      <a:cubicBezTo>
                        <a:pt x="94507" y="12677"/>
                        <a:pt x="74914" y="0"/>
                        <a:pt x="47254" y="0"/>
                      </a:cubicBezTo>
                      <a:close/>
                    </a:path>
                  </a:pathLst>
                </a:custGeom>
                <a:solidFill>
                  <a:srgbClr val="003480"/>
                </a:soli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170" name="Freeform: Shape 5169">
                  <a:extLst>
                    <a:ext uri="{FF2B5EF4-FFF2-40B4-BE49-F238E27FC236}">
                      <a16:creationId xmlns:a16="http://schemas.microsoft.com/office/drawing/2014/main" id="{83AFEDE0-E68D-0C85-87FE-03740EE0E4A5}"/>
                    </a:ext>
                  </a:extLst>
                </p:cNvPr>
                <p:cNvSpPr/>
                <p:nvPr/>
              </p:nvSpPr>
              <p:spPr>
                <a:xfrm>
                  <a:off x="9569135" y="8794241"/>
                  <a:ext cx="139455" cy="174895"/>
                </a:xfrm>
                <a:custGeom>
                  <a:avLst/>
                  <a:gdLst>
                    <a:gd name="connsiteX0" fmla="*/ 72609 w 139455"/>
                    <a:gd name="connsiteY0" fmla="*/ 0 h 174895"/>
                    <a:gd name="connsiteX1" fmla="*/ 69152 w 139455"/>
                    <a:gd name="connsiteY1" fmla="*/ 0 h 174895"/>
                    <a:gd name="connsiteX2" fmla="*/ 0 w 139455"/>
                    <a:gd name="connsiteY2" fmla="*/ 69152 h 174895"/>
                    <a:gd name="connsiteX3" fmla="*/ 10373 w 139455"/>
                    <a:gd name="connsiteY3" fmla="*/ 106032 h 174895"/>
                    <a:gd name="connsiteX4" fmla="*/ 21898 w 139455"/>
                    <a:gd name="connsiteY4" fmla="*/ 148676 h 174895"/>
                    <a:gd name="connsiteX5" fmla="*/ 35728 w 139455"/>
                    <a:gd name="connsiteY5" fmla="*/ 167116 h 174895"/>
                    <a:gd name="connsiteX6" fmla="*/ 102575 w 139455"/>
                    <a:gd name="connsiteY6" fmla="*/ 167116 h 174895"/>
                    <a:gd name="connsiteX7" fmla="*/ 116405 w 139455"/>
                    <a:gd name="connsiteY7" fmla="*/ 147523 h 174895"/>
                    <a:gd name="connsiteX8" fmla="*/ 129083 w 139455"/>
                    <a:gd name="connsiteY8" fmla="*/ 103727 h 174895"/>
                    <a:gd name="connsiteX9" fmla="*/ 139455 w 139455"/>
                    <a:gd name="connsiteY9" fmla="*/ 64541 h 174895"/>
                    <a:gd name="connsiteX10" fmla="*/ 72609 w 139455"/>
                    <a:gd name="connsiteY10" fmla="*/ 0 h 174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39455" h="174895">
                      <a:moveTo>
                        <a:pt x="72609" y="0"/>
                      </a:moveTo>
                      <a:cubicBezTo>
                        <a:pt x="71456" y="0"/>
                        <a:pt x="70304" y="0"/>
                        <a:pt x="69152" y="0"/>
                      </a:cubicBezTo>
                      <a:cubicBezTo>
                        <a:pt x="31118" y="0"/>
                        <a:pt x="0" y="31118"/>
                        <a:pt x="0" y="69152"/>
                      </a:cubicBezTo>
                      <a:cubicBezTo>
                        <a:pt x="0" y="82982"/>
                        <a:pt x="3457" y="95659"/>
                        <a:pt x="10373" y="106032"/>
                      </a:cubicBezTo>
                      <a:cubicBezTo>
                        <a:pt x="18440" y="118710"/>
                        <a:pt x="21898" y="133693"/>
                        <a:pt x="21898" y="148676"/>
                      </a:cubicBezTo>
                      <a:cubicBezTo>
                        <a:pt x="21898" y="155591"/>
                        <a:pt x="26508" y="162506"/>
                        <a:pt x="35728" y="167116"/>
                      </a:cubicBezTo>
                      <a:cubicBezTo>
                        <a:pt x="54168" y="177489"/>
                        <a:pt x="84134" y="177489"/>
                        <a:pt x="102575" y="167116"/>
                      </a:cubicBezTo>
                      <a:cubicBezTo>
                        <a:pt x="111795" y="161354"/>
                        <a:pt x="115253" y="156743"/>
                        <a:pt x="116405" y="147523"/>
                      </a:cubicBezTo>
                      <a:cubicBezTo>
                        <a:pt x="117557" y="132540"/>
                        <a:pt x="121015" y="117558"/>
                        <a:pt x="129083" y="103727"/>
                      </a:cubicBezTo>
                      <a:cubicBezTo>
                        <a:pt x="135998" y="92202"/>
                        <a:pt x="139455" y="78372"/>
                        <a:pt x="139455" y="64541"/>
                      </a:cubicBezTo>
                      <a:cubicBezTo>
                        <a:pt x="137150" y="29965"/>
                        <a:pt x="107185" y="0"/>
                        <a:pt x="72609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36D7E2"/>
                    </a:gs>
                    <a:gs pos="50000">
                      <a:srgbClr val="2CCCDD"/>
                    </a:gs>
                    <a:gs pos="100000">
                      <a:srgbClr val="23C1D9"/>
                    </a:gs>
                  </a:gsLst>
                  <a:lin ang="13500000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5171" name="Graphic 4">
                  <a:extLst>
                    <a:ext uri="{FF2B5EF4-FFF2-40B4-BE49-F238E27FC236}">
                      <a16:creationId xmlns:a16="http://schemas.microsoft.com/office/drawing/2014/main" id="{C00B7EC0-9AAD-9888-7CB1-8556D92EB74D}"/>
                    </a:ext>
                  </a:extLst>
                </p:cNvPr>
                <p:cNvGrpSpPr/>
                <p:nvPr/>
              </p:nvGrpSpPr>
              <p:grpSpPr>
                <a:xfrm>
                  <a:off x="9650964" y="8802308"/>
                  <a:ext cx="50711" cy="53015"/>
                  <a:chOff x="9650964" y="8802308"/>
                  <a:chExt cx="50711" cy="53015"/>
                </a:xfrm>
              </p:grpSpPr>
              <p:sp>
                <p:nvSpPr>
                  <p:cNvPr id="5172" name="Freeform: Shape 5171">
                    <a:extLst>
                      <a:ext uri="{FF2B5EF4-FFF2-40B4-BE49-F238E27FC236}">
                        <a16:creationId xmlns:a16="http://schemas.microsoft.com/office/drawing/2014/main" id="{21B65A04-FAED-960E-8337-F34CE04B1D8A}"/>
                      </a:ext>
                    </a:extLst>
                  </p:cNvPr>
                  <p:cNvSpPr/>
                  <p:nvPr/>
                </p:nvSpPr>
                <p:spPr>
                  <a:xfrm>
                    <a:off x="9656726" y="8802308"/>
                    <a:ext cx="27660" cy="26507"/>
                  </a:xfrm>
                  <a:custGeom>
                    <a:avLst/>
                    <a:gdLst>
                      <a:gd name="connsiteX0" fmla="*/ 4610 w 27660"/>
                      <a:gd name="connsiteY0" fmla="*/ 0 h 26507"/>
                      <a:gd name="connsiteX1" fmla="*/ 0 w 27660"/>
                      <a:gd name="connsiteY1" fmla="*/ 12677 h 26507"/>
                      <a:gd name="connsiteX2" fmla="*/ 18440 w 27660"/>
                      <a:gd name="connsiteY2" fmla="*/ 26508 h 26507"/>
                      <a:gd name="connsiteX3" fmla="*/ 27661 w 27660"/>
                      <a:gd name="connsiteY3" fmla="*/ 18440 h 26507"/>
                      <a:gd name="connsiteX4" fmla="*/ 4610 w 27660"/>
                      <a:gd name="connsiteY4" fmla="*/ 0 h 265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7660" h="26507">
                        <a:moveTo>
                          <a:pt x="4610" y="0"/>
                        </a:moveTo>
                        <a:cubicBezTo>
                          <a:pt x="3458" y="4610"/>
                          <a:pt x="1153" y="8068"/>
                          <a:pt x="0" y="12677"/>
                        </a:cubicBezTo>
                        <a:cubicBezTo>
                          <a:pt x="6915" y="16135"/>
                          <a:pt x="13830" y="20745"/>
                          <a:pt x="18440" y="26508"/>
                        </a:cubicBezTo>
                        <a:cubicBezTo>
                          <a:pt x="21898" y="24203"/>
                          <a:pt x="25356" y="20745"/>
                          <a:pt x="27661" y="18440"/>
                        </a:cubicBezTo>
                        <a:cubicBezTo>
                          <a:pt x="21898" y="10372"/>
                          <a:pt x="13830" y="4610"/>
                          <a:pt x="4610" y="0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FFFFFF"/>
                      </a:gs>
                      <a:gs pos="3906">
                        <a:srgbClr val="F3F3F3"/>
                      </a:gs>
                      <a:gs pos="39890">
                        <a:srgbClr val="8D8D8D"/>
                      </a:gs>
                      <a:gs pos="68850">
                        <a:srgbClr val="414141"/>
                      </a:gs>
                      <a:gs pos="89380">
                        <a:srgbClr val="121212"/>
                      </a:gs>
                      <a:gs pos="99610">
                        <a:srgbClr val="000000"/>
                      </a:gs>
                      <a:gs pos="100000">
                        <a:srgbClr val="000000"/>
                      </a:gs>
                    </a:gsLst>
                    <a:lin ang="0" scaled="1"/>
                  </a:gradFill>
                  <a:ln w="115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173" name="Freeform: Shape 5172">
                    <a:extLst>
                      <a:ext uri="{FF2B5EF4-FFF2-40B4-BE49-F238E27FC236}">
                        <a16:creationId xmlns:a16="http://schemas.microsoft.com/office/drawing/2014/main" id="{9CE33631-0AC3-78C1-CABA-36E63FC4717B}"/>
                      </a:ext>
                    </a:extLst>
                  </p:cNvPr>
                  <p:cNvSpPr/>
                  <p:nvPr/>
                </p:nvSpPr>
                <p:spPr>
                  <a:xfrm>
                    <a:off x="9650964" y="8817291"/>
                    <a:ext cx="20745" cy="21898"/>
                  </a:xfrm>
                  <a:custGeom>
                    <a:avLst/>
                    <a:gdLst>
                      <a:gd name="connsiteX0" fmla="*/ 4610 w 20745"/>
                      <a:gd name="connsiteY0" fmla="*/ 0 h 21898"/>
                      <a:gd name="connsiteX1" fmla="*/ 0 w 20745"/>
                      <a:gd name="connsiteY1" fmla="*/ 12677 h 21898"/>
                      <a:gd name="connsiteX2" fmla="*/ 11525 w 20745"/>
                      <a:gd name="connsiteY2" fmla="*/ 21898 h 21898"/>
                      <a:gd name="connsiteX3" fmla="*/ 20746 w 20745"/>
                      <a:gd name="connsiteY3" fmla="*/ 13830 h 21898"/>
                      <a:gd name="connsiteX4" fmla="*/ 4610 w 20745"/>
                      <a:gd name="connsiteY4" fmla="*/ 0 h 218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745" h="21898">
                        <a:moveTo>
                          <a:pt x="4610" y="0"/>
                        </a:moveTo>
                        <a:cubicBezTo>
                          <a:pt x="3458" y="4610"/>
                          <a:pt x="1153" y="8068"/>
                          <a:pt x="0" y="12677"/>
                        </a:cubicBezTo>
                        <a:cubicBezTo>
                          <a:pt x="4610" y="14983"/>
                          <a:pt x="9220" y="18440"/>
                          <a:pt x="11525" y="21898"/>
                        </a:cubicBezTo>
                        <a:cubicBezTo>
                          <a:pt x="14983" y="19593"/>
                          <a:pt x="18440" y="16136"/>
                          <a:pt x="20746" y="13830"/>
                        </a:cubicBezTo>
                        <a:cubicBezTo>
                          <a:pt x="17288" y="8068"/>
                          <a:pt x="11525" y="3457"/>
                          <a:pt x="4610" y="0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FFFFFF"/>
                      </a:gs>
                      <a:gs pos="3906">
                        <a:srgbClr val="F3F3F3"/>
                      </a:gs>
                      <a:gs pos="39890">
                        <a:srgbClr val="8D8D8D"/>
                      </a:gs>
                      <a:gs pos="68850">
                        <a:srgbClr val="414141"/>
                      </a:gs>
                      <a:gs pos="89380">
                        <a:srgbClr val="121212"/>
                      </a:gs>
                      <a:gs pos="99610">
                        <a:srgbClr val="000000"/>
                      </a:gs>
                      <a:gs pos="100000">
                        <a:srgbClr val="000000"/>
                      </a:gs>
                    </a:gsLst>
                    <a:lin ang="0" scaled="1"/>
                  </a:gradFill>
                  <a:ln w="115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174" name="Freeform: Shape 5173">
                    <a:extLst>
                      <a:ext uri="{FF2B5EF4-FFF2-40B4-BE49-F238E27FC236}">
                        <a16:creationId xmlns:a16="http://schemas.microsoft.com/office/drawing/2014/main" id="{F8C29F35-1D8E-C5DE-1952-21F76BDE34E1}"/>
                      </a:ext>
                    </a:extLst>
                  </p:cNvPr>
                  <p:cNvSpPr/>
                  <p:nvPr/>
                </p:nvSpPr>
                <p:spPr>
                  <a:xfrm>
                    <a:off x="9678625" y="8824206"/>
                    <a:ext cx="23050" cy="28813"/>
                  </a:xfrm>
                  <a:custGeom>
                    <a:avLst/>
                    <a:gdLst>
                      <a:gd name="connsiteX0" fmla="*/ 0 w 23050"/>
                      <a:gd name="connsiteY0" fmla="*/ 8068 h 28813"/>
                      <a:gd name="connsiteX1" fmla="*/ 9220 w 23050"/>
                      <a:gd name="connsiteY1" fmla="*/ 28813 h 28813"/>
                      <a:gd name="connsiteX2" fmla="*/ 23051 w 23050"/>
                      <a:gd name="connsiteY2" fmla="*/ 27661 h 28813"/>
                      <a:gd name="connsiteX3" fmla="*/ 11525 w 23050"/>
                      <a:gd name="connsiteY3" fmla="*/ 0 h 28813"/>
                      <a:gd name="connsiteX4" fmla="*/ 0 w 23050"/>
                      <a:gd name="connsiteY4" fmla="*/ 8068 h 288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3050" h="28813">
                        <a:moveTo>
                          <a:pt x="0" y="8068"/>
                        </a:moveTo>
                        <a:cubicBezTo>
                          <a:pt x="4610" y="13830"/>
                          <a:pt x="8067" y="21898"/>
                          <a:pt x="9220" y="28813"/>
                        </a:cubicBezTo>
                        <a:cubicBezTo>
                          <a:pt x="13830" y="28813"/>
                          <a:pt x="18440" y="27661"/>
                          <a:pt x="23051" y="27661"/>
                        </a:cubicBezTo>
                        <a:cubicBezTo>
                          <a:pt x="20745" y="17288"/>
                          <a:pt x="17288" y="8068"/>
                          <a:pt x="11525" y="0"/>
                        </a:cubicBezTo>
                        <a:cubicBezTo>
                          <a:pt x="6915" y="3458"/>
                          <a:pt x="3457" y="5763"/>
                          <a:pt x="0" y="8068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FFFFFF"/>
                      </a:gs>
                      <a:gs pos="3906">
                        <a:srgbClr val="F3F3F3"/>
                      </a:gs>
                      <a:gs pos="39890">
                        <a:srgbClr val="8D8D8D"/>
                      </a:gs>
                      <a:gs pos="68850">
                        <a:srgbClr val="414141"/>
                      </a:gs>
                      <a:gs pos="89380">
                        <a:srgbClr val="121212"/>
                      </a:gs>
                      <a:gs pos="99610">
                        <a:srgbClr val="000000"/>
                      </a:gs>
                      <a:gs pos="100000">
                        <a:srgbClr val="000000"/>
                      </a:gs>
                    </a:gsLst>
                    <a:lin ang="0" scaled="1"/>
                  </a:gradFill>
                  <a:ln w="115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175" name="Freeform: Shape 5174">
                    <a:extLst>
                      <a:ext uri="{FF2B5EF4-FFF2-40B4-BE49-F238E27FC236}">
                        <a16:creationId xmlns:a16="http://schemas.microsoft.com/office/drawing/2014/main" id="{2077B8CE-BAFA-3060-A976-90CA0FB74C6B}"/>
                      </a:ext>
                    </a:extLst>
                  </p:cNvPr>
                  <p:cNvSpPr/>
                  <p:nvPr/>
                </p:nvSpPr>
                <p:spPr>
                  <a:xfrm>
                    <a:off x="9665947" y="8834579"/>
                    <a:ext cx="19592" cy="20745"/>
                  </a:xfrm>
                  <a:custGeom>
                    <a:avLst/>
                    <a:gdLst>
                      <a:gd name="connsiteX0" fmla="*/ 0 w 19592"/>
                      <a:gd name="connsiteY0" fmla="*/ 6915 h 20745"/>
                      <a:gd name="connsiteX1" fmla="*/ 5763 w 19592"/>
                      <a:gd name="connsiteY1" fmla="*/ 20745 h 20745"/>
                      <a:gd name="connsiteX2" fmla="*/ 19593 w 19592"/>
                      <a:gd name="connsiteY2" fmla="*/ 19593 h 20745"/>
                      <a:gd name="connsiteX3" fmla="*/ 10373 w 19592"/>
                      <a:gd name="connsiteY3" fmla="*/ 0 h 20745"/>
                      <a:gd name="connsiteX4" fmla="*/ 0 w 19592"/>
                      <a:gd name="connsiteY4" fmla="*/ 6915 h 207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592" h="20745">
                        <a:moveTo>
                          <a:pt x="0" y="6915"/>
                        </a:moveTo>
                        <a:cubicBezTo>
                          <a:pt x="3457" y="11525"/>
                          <a:pt x="4610" y="16136"/>
                          <a:pt x="5763" y="20745"/>
                        </a:cubicBezTo>
                        <a:cubicBezTo>
                          <a:pt x="10373" y="20745"/>
                          <a:pt x="14983" y="19593"/>
                          <a:pt x="19593" y="19593"/>
                        </a:cubicBezTo>
                        <a:cubicBezTo>
                          <a:pt x="18440" y="12677"/>
                          <a:pt x="14983" y="5763"/>
                          <a:pt x="10373" y="0"/>
                        </a:cubicBezTo>
                        <a:cubicBezTo>
                          <a:pt x="6915" y="2305"/>
                          <a:pt x="3457" y="4610"/>
                          <a:pt x="0" y="6915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FFFFFF"/>
                      </a:gs>
                      <a:gs pos="3906">
                        <a:srgbClr val="F3F3F3"/>
                      </a:gs>
                      <a:gs pos="39890">
                        <a:srgbClr val="8D8D8D"/>
                      </a:gs>
                      <a:gs pos="68850">
                        <a:srgbClr val="414141"/>
                      </a:gs>
                      <a:gs pos="89380">
                        <a:srgbClr val="121212"/>
                      </a:gs>
                      <a:gs pos="99610">
                        <a:srgbClr val="000000"/>
                      </a:gs>
                      <a:gs pos="100000">
                        <a:srgbClr val="000000"/>
                      </a:gs>
                    </a:gsLst>
                    <a:lin ang="0" scaled="1"/>
                  </a:gradFill>
                  <a:ln w="115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5176" name="Freeform: Shape 5175">
                  <a:extLst>
                    <a:ext uri="{FF2B5EF4-FFF2-40B4-BE49-F238E27FC236}">
                      <a16:creationId xmlns:a16="http://schemas.microsoft.com/office/drawing/2014/main" id="{F3804708-221A-30A9-79EF-D7DE1C87E133}"/>
                    </a:ext>
                  </a:extLst>
                </p:cNvPr>
                <p:cNvSpPr/>
                <p:nvPr/>
              </p:nvSpPr>
              <p:spPr>
                <a:xfrm>
                  <a:off x="9597948" y="8803461"/>
                  <a:ext cx="82981" cy="43795"/>
                </a:xfrm>
                <a:custGeom>
                  <a:avLst/>
                  <a:gdLst>
                    <a:gd name="connsiteX0" fmla="*/ 82982 w 82981"/>
                    <a:gd name="connsiteY0" fmla="*/ 21898 h 43795"/>
                    <a:gd name="connsiteX1" fmla="*/ 41491 w 82981"/>
                    <a:gd name="connsiteY1" fmla="*/ 43796 h 43795"/>
                    <a:gd name="connsiteX2" fmla="*/ 0 w 82981"/>
                    <a:gd name="connsiteY2" fmla="*/ 21898 h 43795"/>
                    <a:gd name="connsiteX3" fmla="*/ 41491 w 82981"/>
                    <a:gd name="connsiteY3" fmla="*/ 0 h 43795"/>
                    <a:gd name="connsiteX4" fmla="*/ 82982 w 82981"/>
                    <a:gd name="connsiteY4" fmla="*/ 21898 h 437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2981" h="43795">
                      <a:moveTo>
                        <a:pt x="82982" y="21898"/>
                      </a:moveTo>
                      <a:cubicBezTo>
                        <a:pt x="82982" y="33992"/>
                        <a:pt x="64405" y="43796"/>
                        <a:pt x="41491" y="43796"/>
                      </a:cubicBezTo>
                      <a:cubicBezTo>
                        <a:pt x="18576" y="43796"/>
                        <a:pt x="0" y="33992"/>
                        <a:pt x="0" y="21898"/>
                      </a:cubicBezTo>
                      <a:cubicBezTo>
                        <a:pt x="0" y="9804"/>
                        <a:pt x="18576" y="0"/>
                        <a:pt x="41491" y="0"/>
                      </a:cubicBezTo>
                      <a:cubicBezTo>
                        <a:pt x="64405" y="0"/>
                        <a:pt x="82982" y="9804"/>
                        <a:pt x="82982" y="21898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177" name="Freeform: Shape 5176">
                  <a:extLst>
                    <a:ext uri="{FF2B5EF4-FFF2-40B4-BE49-F238E27FC236}">
                      <a16:creationId xmlns:a16="http://schemas.microsoft.com/office/drawing/2014/main" id="{E3E0D022-D4F4-2C50-171B-1BEA5AA18D71}"/>
                    </a:ext>
                  </a:extLst>
                </p:cNvPr>
                <p:cNvSpPr/>
                <p:nvPr/>
              </p:nvSpPr>
              <p:spPr>
                <a:xfrm>
                  <a:off x="9607168" y="8808071"/>
                  <a:ext cx="64541" cy="27660"/>
                </a:xfrm>
                <a:custGeom>
                  <a:avLst/>
                  <a:gdLst>
                    <a:gd name="connsiteX0" fmla="*/ 64541 w 64541"/>
                    <a:gd name="connsiteY0" fmla="*/ 13831 h 27660"/>
                    <a:gd name="connsiteX1" fmla="*/ 32271 w 64541"/>
                    <a:gd name="connsiteY1" fmla="*/ 27661 h 27660"/>
                    <a:gd name="connsiteX2" fmla="*/ 0 w 64541"/>
                    <a:gd name="connsiteY2" fmla="*/ 13831 h 27660"/>
                    <a:gd name="connsiteX3" fmla="*/ 32271 w 64541"/>
                    <a:gd name="connsiteY3" fmla="*/ 0 h 27660"/>
                    <a:gd name="connsiteX4" fmla="*/ 64541 w 64541"/>
                    <a:gd name="connsiteY4" fmla="*/ 13831 h 276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4541" h="27660">
                      <a:moveTo>
                        <a:pt x="64541" y="13831"/>
                      </a:moveTo>
                      <a:cubicBezTo>
                        <a:pt x="64541" y="21469"/>
                        <a:pt x="50093" y="27661"/>
                        <a:pt x="32271" y="27661"/>
                      </a:cubicBezTo>
                      <a:cubicBezTo>
                        <a:pt x="14448" y="27661"/>
                        <a:pt x="0" y="21469"/>
                        <a:pt x="0" y="13831"/>
                      </a:cubicBezTo>
                      <a:cubicBezTo>
                        <a:pt x="0" y="6193"/>
                        <a:pt x="14448" y="0"/>
                        <a:pt x="32271" y="0"/>
                      </a:cubicBezTo>
                      <a:cubicBezTo>
                        <a:pt x="50093" y="0"/>
                        <a:pt x="64541" y="6192"/>
                        <a:pt x="64541" y="1383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178" name="Freeform: Shape 5177">
                  <a:extLst>
                    <a:ext uri="{FF2B5EF4-FFF2-40B4-BE49-F238E27FC236}">
                      <a16:creationId xmlns:a16="http://schemas.microsoft.com/office/drawing/2014/main" id="{ECC6395F-1CCB-FFD1-BA84-23023FEEDA5A}"/>
                    </a:ext>
                  </a:extLst>
                </p:cNvPr>
                <p:cNvSpPr/>
                <p:nvPr/>
              </p:nvSpPr>
              <p:spPr>
                <a:xfrm>
                  <a:off x="9608321" y="8850715"/>
                  <a:ext cx="62236" cy="101422"/>
                </a:xfrm>
                <a:custGeom>
                  <a:avLst/>
                  <a:gdLst>
                    <a:gd name="connsiteX0" fmla="*/ 31118 w 62236"/>
                    <a:gd name="connsiteY0" fmla="*/ 0 h 101422"/>
                    <a:gd name="connsiteX1" fmla="*/ 0 w 62236"/>
                    <a:gd name="connsiteY1" fmla="*/ 31118 h 101422"/>
                    <a:gd name="connsiteX2" fmla="*/ 0 w 62236"/>
                    <a:gd name="connsiteY2" fmla="*/ 92202 h 101422"/>
                    <a:gd name="connsiteX3" fmla="*/ 9220 w 62236"/>
                    <a:gd name="connsiteY3" fmla="*/ 101422 h 101422"/>
                    <a:gd name="connsiteX4" fmla="*/ 18440 w 62236"/>
                    <a:gd name="connsiteY4" fmla="*/ 92202 h 101422"/>
                    <a:gd name="connsiteX5" fmla="*/ 18440 w 62236"/>
                    <a:gd name="connsiteY5" fmla="*/ 29965 h 101422"/>
                    <a:gd name="connsiteX6" fmla="*/ 31118 w 62236"/>
                    <a:gd name="connsiteY6" fmla="*/ 17288 h 101422"/>
                    <a:gd name="connsiteX7" fmla="*/ 43796 w 62236"/>
                    <a:gd name="connsiteY7" fmla="*/ 29965 h 101422"/>
                    <a:gd name="connsiteX8" fmla="*/ 43796 w 62236"/>
                    <a:gd name="connsiteY8" fmla="*/ 91049 h 101422"/>
                    <a:gd name="connsiteX9" fmla="*/ 53016 w 62236"/>
                    <a:gd name="connsiteY9" fmla="*/ 100269 h 101422"/>
                    <a:gd name="connsiteX10" fmla="*/ 62236 w 62236"/>
                    <a:gd name="connsiteY10" fmla="*/ 91049 h 101422"/>
                    <a:gd name="connsiteX11" fmla="*/ 62236 w 62236"/>
                    <a:gd name="connsiteY11" fmla="*/ 29965 h 101422"/>
                    <a:gd name="connsiteX12" fmla="*/ 31118 w 62236"/>
                    <a:gd name="connsiteY12" fmla="*/ 0 h 1014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62236" h="101422">
                      <a:moveTo>
                        <a:pt x="31118" y="0"/>
                      </a:moveTo>
                      <a:cubicBezTo>
                        <a:pt x="13830" y="0"/>
                        <a:pt x="0" y="13830"/>
                        <a:pt x="0" y="31118"/>
                      </a:cubicBezTo>
                      <a:lnTo>
                        <a:pt x="0" y="92202"/>
                      </a:lnTo>
                      <a:cubicBezTo>
                        <a:pt x="0" y="96812"/>
                        <a:pt x="4610" y="101422"/>
                        <a:pt x="9220" y="101422"/>
                      </a:cubicBezTo>
                      <a:cubicBezTo>
                        <a:pt x="13830" y="101422"/>
                        <a:pt x="18440" y="96812"/>
                        <a:pt x="18440" y="92202"/>
                      </a:cubicBezTo>
                      <a:lnTo>
                        <a:pt x="18440" y="29965"/>
                      </a:lnTo>
                      <a:cubicBezTo>
                        <a:pt x="18440" y="23051"/>
                        <a:pt x="24203" y="17288"/>
                        <a:pt x="31118" y="17288"/>
                      </a:cubicBezTo>
                      <a:cubicBezTo>
                        <a:pt x="38033" y="17288"/>
                        <a:pt x="43796" y="23051"/>
                        <a:pt x="43796" y="29965"/>
                      </a:cubicBezTo>
                      <a:lnTo>
                        <a:pt x="43796" y="91049"/>
                      </a:lnTo>
                      <a:cubicBezTo>
                        <a:pt x="43796" y="95659"/>
                        <a:pt x="48406" y="100269"/>
                        <a:pt x="53016" y="100269"/>
                      </a:cubicBezTo>
                      <a:cubicBezTo>
                        <a:pt x="57626" y="100269"/>
                        <a:pt x="62236" y="95659"/>
                        <a:pt x="62236" y="91049"/>
                      </a:cubicBezTo>
                      <a:lnTo>
                        <a:pt x="62236" y="29965"/>
                      </a:lnTo>
                      <a:cubicBezTo>
                        <a:pt x="61084" y="12677"/>
                        <a:pt x="47254" y="0"/>
                        <a:pt x="31118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3C61A1"/>
                    </a:gs>
                    <a:gs pos="50000">
                      <a:srgbClr val="9DB0D0"/>
                    </a:gs>
                    <a:gs pos="100000">
                      <a:srgbClr val="FFFFFF"/>
                    </a:gs>
                  </a:gsLst>
                  <a:lin ang="16200000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179" name="Freeform: Shape 5178">
                  <a:extLst>
                    <a:ext uri="{FF2B5EF4-FFF2-40B4-BE49-F238E27FC236}">
                      <a16:creationId xmlns:a16="http://schemas.microsoft.com/office/drawing/2014/main" id="{7CD247E0-B8A1-0440-5101-E0F2964ADC76}"/>
                    </a:ext>
                  </a:extLst>
                </p:cNvPr>
                <p:cNvSpPr/>
                <p:nvPr/>
              </p:nvSpPr>
              <p:spPr>
                <a:xfrm>
                  <a:off x="9612931" y="8930238"/>
                  <a:ext cx="9519" cy="9220"/>
                </a:xfrm>
                <a:custGeom>
                  <a:avLst/>
                  <a:gdLst>
                    <a:gd name="connsiteX0" fmla="*/ 4610 w 9519"/>
                    <a:gd name="connsiteY0" fmla="*/ 0 h 9220"/>
                    <a:gd name="connsiteX1" fmla="*/ 0 w 9519"/>
                    <a:gd name="connsiteY1" fmla="*/ 4610 h 9220"/>
                    <a:gd name="connsiteX2" fmla="*/ 4610 w 9519"/>
                    <a:gd name="connsiteY2" fmla="*/ 9220 h 9220"/>
                    <a:gd name="connsiteX3" fmla="*/ 9220 w 9519"/>
                    <a:gd name="connsiteY3" fmla="*/ 4610 h 9220"/>
                    <a:gd name="connsiteX4" fmla="*/ 4610 w 9519"/>
                    <a:gd name="connsiteY4" fmla="*/ 0 h 92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519" h="9220">
                      <a:moveTo>
                        <a:pt x="4610" y="0"/>
                      </a:moveTo>
                      <a:cubicBezTo>
                        <a:pt x="2305" y="0"/>
                        <a:pt x="0" y="2305"/>
                        <a:pt x="0" y="4610"/>
                      </a:cubicBezTo>
                      <a:cubicBezTo>
                        <a:pt x="0" y="6916"/>
                        <a:pt x="2305" y="9220"/>
                        <a:pt x="4610" y="9220"/>
                      </a:cubicBezTo>
                      <a:cubicBezTo>
                        <a:pt x="6915" y="9220"/>
                        <a:pt x="9220" y="6916"/>
                        <a:pt x="9220" y="4610"/>
                      </a:cubicBezTo>
                      <a:cubicBezTo>
                        <a:pt x="10373" y="2305"/>
                        <a:pt x="8068" y="0"/>
                        <a:pt x="461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180" name="Freeform: Shape 5179">
                  <a:extLst>
                    <a:ext uri="{FF2B5EF4-FFF2-40B4-BE49-F238E27FC236}">
                      <a16:creationId xmlns:a16="http://schemas.microsoft.com/office/drawing/2014/main" id="{E2E7D49A-B178-74B6-5845-541225F82C33}"/>
                    </a:ext>
                  </a:extLst>
                </p:cNvPr>
                <p:cNvSpPr/>
                <p:nvPr/>
              </p:nvSpPr>
              <p:spPr>
                <a:xfrm>
                  <a:off x="9612931" y="8914103"/>
                  <a:ext cx="9220" cy="9220"/>
                </a:xfrm>
                <a:custGeom>
                  <a:avLst/>
                  <a:gdLst>
                    <a:gd name="connsiteX0" fmla="*/ 9220 w 9220"/>
                    <a:gd name="connsiteY0" fmla="*/ 4610 h 9220"/>
                    <a:gd name="connsiteX1" fmla="*/ 4610 w 9220"/>
                    <a:gd name="connsiteY1" fmla="*/ 9220 h 9220"/>
                    <a:gd name="connsiteX2" fmla="*/ 0 w 9220"/>
                    <a:gd name="connsiteY2" fmla="*/ 4610 h 9220"/>
                    <a:gd name="connsiteX3" fmla="*/ 4610 w 9220"/>
                    <a:gd name="connsiteY3" fmla="*/ 0 h 9220"/>
                    <a:gd name="connsiteX4" fmla="*/ 9220 w 9220"/>
                    <a:gd name="connsiteY4" fmla="*/ 4610 h 92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220" h="9220">
                      <a:moveTo>
                        <a:pt x="9220" y="4610"/>
                      </a:moveTo>
                      <a:cubicBezTo>
                        <a:pt x="9220" y="7156"/>
                        <a:pt x="7156" y="9220"/>
                        <a:pt x="4610" y="9220"/>
                      </a:cubicBezTo>
                      <a:cubicBezTo>
                        <a:pt x="2064" y="9220"/>
                        <a:pt x="0" y="7156"/>
                        <a:pt x="0" y="4610"/>
                      </a:cubicBezTo>
                      <a:cubicBezTo>
                        <a:pt x="0" y="2064"/>
                        <a:pt x="2064" y="0"/>
                        <a:pt x="4610" y="0"/>
                      </a:cubicBezTo>
                      <a:cubicBezTo>
                        <a:pt x="7156" y="0"/>
                        <a:pt x="9220" y="2063"/>
                        <a:pt x="9220" y="461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181" name="Freeform: Shape 5180">
                  <a:extLst>
                    <a:ext uri="{FF2B5EF4-FFF2-40B4-BE49-F238E27FC236}">
                      <a16:creationId xmlns:a16="http://schemas.microsoft.com/office/drawing/2014/main" id="{89645D61-A7C7-96F4-C0B5-2E2AB3995798}"/>
                    </a:ext>
                  </a:extLst>
                </p:cNvPr>
                <p:cNvSpPr/>
                <p:nvPr/>
              </p:nvSpPr>
              <p:spPr>
                <a:xfrm>
                  <a:off x="9612931" y="8897968"/>
                  <a:ext cx="9220" cy="9220"/>
                </a:xfrm>
                <a:custGeom>
                  <a:avLst/>
                  <a:gdLst>
                    <a:gd name="connsiteX0" fmla="*/ 9220 w 9220"/>
                    <a:gd name="connsiteY0" fmla="*/ 4610 h 9220"/>
                    <a:gd name="connsiteX1" fmla="*/ 4610 w 9220"/>
                    <a:gd name="connsiteY1" fmla="*/ 9221 h 9220"/>
                    <a:gd name="connsiteX2" fmla="*/ 0 w 9220"/>
                    <a:gd name="connsiteY2" fmla="*/ 4610 h 9220"/>
                    <a:gd name="connsiteX3" fmla="*/ 4610 w 9220"/>
                    <a:gd name="connsiteY3" fmla="*/ 0 h 9220"/>
                    <a:gd name="connsiteX4" fmla="*/ 9220 w 9220"/>
                    <a:gd name="connsiteY4" fmla="*/ 4610 h 92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220" h="9220">
                      <a:moveTo>
                        <a:pt x="9220" y="4610"/>
                      </a:moveTo>
                      <a:cubicBezTo>
                        <a:pt x="9220" y="7156"/>
                        <a:pt x="7156" y="9221"/>
                        <a:pt x="4610" y="9221"/>
                      </a:cubicBezTo>
                      <a:cubicBezTo>
                        <a:pt x="2064" y="9221"/>
                        <a:pt x="0" y="7157"/>
                        <a:pt x="0" y="4610"/>
                      </a:cubicBezTo>
                      <a:cubicBezTo>
                        <a:pt x="0" y="2065"/>
                        <a:pt x="2064" y="0"/>
                        <a:pt x="4610" y="0"/>
                      </a:cubicBezTo>
                      <a:cubicBezTo>
                        <a:pt x="7156" y="0"/>
                        <a:pt x="9220" y="2064"/>
                        <a:pt x="9220" y="461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182" name="Freeform: Shape 5181">
                  <a:extLst>
                    <a:ext uri="{FF2B5EF4-FFF2-40B4-BE49-F238E27FC236}">
                      <a16:creationId xmlns:a16="http://schemas.microsoft.com/office/drawing/2014/main" id="{265A7661-B39B-F61F-2351-29D591C5D387}"/>
                    </a:ext>
                  </a:extLst>
                </p:cNvPr>
                <p:cNvSpPr/>
                <p:nvPr/>
              </p:nvSpPr>
              <p:spPr>
                <a:xfrm>
                  <a:off x="9612931" y="8881832"/>
                  <a:ext cx="9220" cy="9220"/>
                </a:xfrm>
                <a:custGeom>
                  <a:avLst/>
                  <a:gdLst>
                    <a:gd name="connsiteX0" fmla="*/ 9220 w 9220"/>
                    <a:gd name="connsiteY0" fmla="*/ 4610 h 9220"/>
                    <a:gd name="connsiteX1" fmla="*/ 4610 w 9220"/>
                    <a:gd name="connsiteY1" fmla="*/ 9220 h 9220"/>
                    <a:gd name="connsiteX2" fmla="*/ 0 w 9220"/>
                    <a:gd name="connsiteY2" fmla="*/ 4610 h 9220"/>
                    <a:gd name="connsiteX3" fmla="*/ 4610 w 9220"/>
                    <a:gd name="connsiteY3" fmla="*/ 0 h 9220"/>
                    <a:gd name="connsiteX4" fmla="*/ 9220 w 9220"/>
                    <a:gd name="connsiteY4" fmla="*/ 4610 h 92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220" h="9220">
                      <a:moveTo>
                        <a:pt x="9220" y="4610"/>
                      </a:moveTo>
                      <a:cubicBezTo>
                        <a:pt x="9220" y="7156"/>
                        <a:pt x="7156" y="9220"/>
                        <a:pt x="4610" y="9220"/>
                      </a:cubicBezTo>
                      <a:cubicBezTo>
                        <a:pt x="2064" y="9220"/>
                        <a:pt x="0" y="7157"/>
                        <a:pt x="0" y="4610"/>
                      </a:cubicBezTo>
                      <a:cubicBezTo>
                        <a:pt x="0" y="2064"/>
                        <a:pt x="2064" y="0"/>
                        <a:pt x="4610" y="0"/>
                      </a:cubicBezTo>
                      <a:cubicBezTo>
                        <a:pt x="7156" y="0"/>
                        <a:pt x="9220" y="2064"/>
                        <a:pt x="9220" y="461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183" name="Freeform: Shape 5182">
                  <a:extLst>
                    <a:ext uri="{FF2B5EF4-FFF2-40B4-BE49-F238E27FC236}">
                      <a16:creationId xmlns:a16="http://schemas.microsoft.com/office/drawing/2014/main" id="{3DAC13DC-C35A-E7EB-165B-04CFC7FA42C4}"/>
                    </a:ext>
                  </a:extLst>
                </p:cNvPr>
                <p:cNvSpPr/>
                <p:nvPr/>
              </p:nvSpPr>
              <p:spPr>
                <a:xfrm>
                  <a:off x="9615236" y="8865697"/>
                  <a:ext cx="9220" cy="9220"/>
                </a:xfrm>
                <a:custGeom>
                  <a:avLst/>
                  <a:gdLst>
                    <a:gd name="connsiteX0" fmla="*/ 9220 w 9220"/>
                    <a:gd name="connsiteY0" fmla="*/ 4610 h 9220"/>
                    <a:gd name="connsiteX1" fmla="*/ 4610 w 9220"/>
                    <a:gd name="connsiteY1" fmla="*/ 9220 h 9220"/>
                    <a:gd name="connsiteX2" fmla="*/ 0 w 9220"/>
                    <a:gd name="connsiteY2" fmla="*/ 4610 h 9220"/>
                    <a:gd name="connsiteX3" fmla="*/ 4610 w 9220"/>
                    <a:gd name="connsiteY3" fmla="*/ -1 h 9220"/>
                    <a:gd name="connsiteX4" fmla="*/ 9220 w 9220"/>
                    <a:gd name="connsiteY4" fmla="*/ 4610 h 92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220" h="9220">
                      <a:moveTo>
                        <a:pt x="9220" y="4610"/>
                      </a:moveTo>
                      <a:cubicBezTo>
                        <a:pt x="9220" y="7156"/>
                        <a:pt x="7156" y="9220"/>
                        <a:pt x="4610" y="9220"/>
                      </a:cubicBezTo>
                      <a:cubicBezTo>
                        <a:pt x="2064" y="9220"/>
                        <a:pt x="0" y="7156"/>
                        <a:pt x="0" y="4610"/>
                      </a:cubicBezTo>
                      <a:cubicBezTo>
                        <a:pt x="0" y="2064"/>
                        <a:pt x="2064" y="-1"/>
                        <a:pt x="4610" y="-1"/>
                      </a:cubicBezTo>
                      <a:cubicBezTo>
                        <a:pt x="7156" y="-1"/>
                        <a:pt x="9220" y="2063"/>
                        <a:pt x="9220" y="461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184" name="Freeform: Shape 5183">
                  <a:extLst>
                    <a:ext uri="{FF2B5EF4-FFF2-40B4-BE49-F238E27FC236}">
                      <a16:creationId xmlns:a16="http://schemas.microsoft.com/office/drawing/2014/main" id="{EA4439B2-C907-2A65-223C-88BD0C69CE16}"/>
                    </a:ext>
                  </a:extLst>
                </p:cNvPr>
                <p:cNvSpPr/>
                <p:nvPr/>
              </p:nvSpPr>
              <p:spPr>
                <a:xfrm>
                  <a:off x="9627913" y="8856477"/>
                  <a:ext cx="9220" cy="9220"/>
                </a:xfrm>
                <a:custGeom>
                  <a:avLst/>
                  <a:gdLst>
                    <a:gd name="connsiteX0" fmla="*/ 9220 w 9220"/>
                    <a:gd name="connsiteY0" fmla="*/ 4610 h 9220"/>
                    <a:gd name="connsiteX1" fmla="*/ 4610 w 9220"/>
                    <a:gd name="connsiteY1" fmla="*/ 9220 h 9220"/>
                    <a:gd name="connsiteX2" fmla="*/ 0 w 9220"/>
                    <a:gd name="connsiteY2" fmla="*/ 4610 h 9220"/>
                    <a:gd name="connsiteX3" fmla="*/ 4610 w 9220"/>
                    <a:gd name="connsiteY3" fmla="*/ 0 h 9220"/>
                    <a:gd name="connsiteX4" fmla="*/ 9220 w 9220"/>
                    <a:gd name="connsiteY4" fmla="*/ 4610 h 92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220" h="9220">
                      <a:moveTo>
                        <a:pt x="9220" y="4610"/>
                      </a:moveTo>
                      <a:cubicBezTo>
                        <a:pt x="9220" y="7156"/>
                        <a:pt x="7156" y="9220"/>
                        <a:pt x="4610" y="9220"/>
                      </a:cubicBezTo>
                      <a:cubicBezTo>
                        <a:pt x="2064" y="9220"/>
                        <a:pt x="0" y="7156"/>
                        <a:pt x="0" y="4610"/>
                      </a:cubicBezTo>
                      <a:cubicBezTo>
                        <a:pt x="0" y="2064"/>
                        <a:pt x="2064" y="0"/>
                        <a:pt x="4610" y="0"/>
                      </a:cubicBezTo>
                      <a:cubicBezTo>
                        <a:pt x="7156" y="0"/>
                        <a:pt x="9220" y="2063"/>
                        <a:pt x="9220" y="461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185" name="Freeform: Shape 5184">
                  <a:extLst>
                    <a:ext uri="{FF2B5EF4-FFF2-40B4-BE49-F238E27FC236}">
                      <a16:creationId xmlns:a16="http://schemas.microsoft.com/office/drawing/2014/main" id="{C1DABCE0-2126-A033-32B8-9C3FCC924E02}"/>
                    </a:ext>
                  </a:extLst>
                </p:cNvPr>
                <p:cNvSpPr/>
                <p:nvPr/>
              </p:nvSpPr>
              <p:spPr>
                <a:xfrm>
                  <a:off x="9655574" y="8930238"/>
                  <a:ext cx="9519" cy="9220"/>
                </a:xfrm>
                <a:custGeom>
                  <a:avLst/>
                  <a:gdLst>
                    <a:gd name="connsiteX0" fmla="*/ 4610 w 9519"/>
                    <a:gd name="connsiteY0" fmla="*/ 0 h 9220"/>
                    <a:gd name="connsiteX1" fmla="*/ 0 w 9519"/>
                    <a:gd name="connsiteY1" fmla="*/ 4610 h 9220"/>
                    <a:gd name="connsiteX2" fmla="*/ 4610 w 9519"/>
                    <a:gd name="connsiteY2" fmla="*/ 9220 h 9220"/>
                    <a:gd name="connsiteX3" fmla="*/ 9220 w 9519"/>
                    <a:gd name="connsiteY3" fmla="*/ 4610 h 9220"/>
                    <a:gd name="connsiteX4" fmla="*/ 4610 w 9519"/>
                    <a:gd name="connsiteY4" fmla="*/ 0 h 92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519" h="9220">
                      <a:moveTo>
                        <a:pt x="4610" y="0"/>
                      </a:moveTo>
                      <a:cubicBezTo>
                        <a:pt x="2305" y="0"/>
                        <a:pt x="0" y="2305"/>
                        <a:pt x="0" y="4610"/>
                      </a:cubicBezTo>
                      <a:cubicBezTo>
                        <a:pt x="0" y="6916"/>
                        <a:pt x="2305" y="9220"/>
                        <a:pt x="4610" y="9220"/>
                      </a:cubicBezTo>
                      <a:cubicBezTo>
                        <a:pt x="6915" y="9220"/>
                        <a:pt x="9220" y="6916"/>
                        <a:pt x="9220" y="4610"/>
                      </a:cubicBezTo>
                      <a:cubicBezTo>
                        <a:pt x="10373" y="2305"/>
                        <a:pt x="8067" y="0"/>
                        <a:pt x="461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186" name="Freeform: Shape 5185">
                  <a:extLst>
                    <a:ext uri="{FF2B5EF4-FFF2-40B4-BE49-F238E27FC236}">
                      <a16:creationId xmlns:a16="http://schemas.microsoft.com/office/drawing/2014/main" id="{33B428FE-FDB1-77B7-B4B9-EFB086F287BE}"/>
                    </a:ext>
                  </a:extLst>
                </p:cNvPr>
                <p:cNvSpPr/>
                <p:nvPr/>
              </p:nvSpPr>
              <p:spPr>
                <a:xfrm>
                  <a:off x="9655574" y="8914103"/>
                  <a:ext cx="9220" cy="9220"/>
                </a:xfrm>
                <a:custGeom>
                  <a:avLst/>
                  <a:gdLst>
                    <a:gd name="connsiteX0" fmla="*/ 9220 w 9220"/>
                    <a:gd name="connsiteY0" fmla="*/ 4610 h 9220"/>
                    <a:gd name="connsiteX1" fmla="*/ 4610 w 9220"/>
                    <a:gd name="connsiteY1" fmla="*/ 9220 h 9220"/>
                    <a:gd name="connsiteX2" fmla="*/ 0 w 9220"/>
                    <a:gd name="connsiteY2" fmla="*/ 4610 h 9220"/>
                    <a:gd name="connsiteX3" fmla="*/ 4610 w 9220"/>
                    <a:gd name="connsiteY3" fmla="*/ 0 h 9220"/>
                    <a:gd name="connsiteX4" fmla="*/ 9220 w 9220"/>
                    <a:gd name="connsiteY4" fmla="*/ 4610 h 92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220" h="9220">
                      <a:moveTo>
                        <a:pt x="9220" y="4610"/>
                      </a:moveTo>
                      <a:cubicBezTo>
                        <a:pt x="9220" y="7156"/>
                        <a:pt x="7156" y="9220"/>
                        <a:pt x="4610" y="9220"/>
                      </a:cubicBezTo>
                      <a:cubicBezTo>
                        <a:pt x="2064" y="9220"/>
                        <a:pt x="0" y="7156"/>
                        <a:pt x="0" y="4610"/>
                      </a:cubicBezTo>
                      <a:cubicBezTo>
                        <a:pt x="0" y="2064"/>
                        <a:pt x="2064" y="0"/>
                        <a:pt x="4610" y="0"/>
                      </a:cubicBezTo>
                      <a:cubicBezTo>
                        <a:pt x="7156" y="0"/>
                        <a:pt x="9220" y="2063"/>
                        <a:pt x="9220" y="461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187" name="Freeform: Shape 5186">
                  <a:extLst>
                    <a:ext uri="{FF2B5EF4-FFF2-40B4-BE49-F238E27FC236}">
                      <a16:creationId xmlns:a16="http://schemas.microsoft.com/office/drawing/2014/main" id="{5B05D79F-CE63-B458-2731-0B84C922EB0D}"/>
                    </a:ext>
                  </a:extLst>
                </p:cNvPr>
                <p:cNvSpPr/>
                <p:nvPr/>
              </p:nvSpPr>
              <p:spPr>
                <a:xfrm>
                  <a:off x="9655574" y="8897968"/>
                  <a:ext cx="9220" cy="9220"/>
                </a:xfrm>
                <a:custGeom>
                  <a:avLst/>
                  <a:gdLst>
                    <a:gd name="connsiteX0" fmla="*/ 9220 w 9220"/>
                    <a:gd name="connsiteY0" fmla="*/ 4610 h 9220"/>
                    <a:gd name="connsiteX1" fmla="*/ 4610 w 9220"/>
                    <a:gd name="connsiteY1" fmla="*/ 9221 h 9220"/>
                    <a:gd name="connsiteX2" fmla="*/ 0 w 9220"/>
                    <a:gd name="connsiteY2" fmla="*/ 4610 h 9220"/>
                    <a:gd name="connsiteX3" fmla="*/ 4610 w 9220"/>
                    <a:gd name="connsiteY3" fmla="*/ 0 h 9220"/>
                    <a:gd name="connsiteX4" fmla="*/ 9220 w 9220"/>
                    <a:gd name="connsiteY4" fmla="*/ 4610 h 92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220" h="9220">
                      <a:moveTo>
                        <a:pt x="9220" y="4610"/>
                      </a:moveTo>
                      <a:cubicBezTo>
                        <a:pt x="9220" y="7156"/>
                        <a:pt x="7156" y="9221"/>
                        <a:pt x="4610" y="9221"/>
                      </a:cubicBezTo>
                      <a:cubicBezTo>
                        <a:pt x="2064" y="9221"/>
                        <a:pt x="0" y="7157"/>
                        <a:pt x="0" y="4610"/>
                      </a:cubicBezTo>
                      <a:cubicBezTo>
                        <a:pt x="0" y="2065"/>
                        <a:pt x="2064" y="0"/>
                        <a:pt x="4610" y="0"/>
                      </a:cubicBezTo>
                      <a:cubicBezTo>
                        <a:pt x="7156" y="0"/>
                        <a:pt x="9220" y="2064"/>
                        <a:pt x="9220" y="461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188" name="Freeform: Shape 5187">
                  <a:extLst>
                    <a:ext uri="{FF2B5EF4-FFF2-40B4-BE49-F238E27FC236}">
                      <a16:creationId xmlns:a16="http://schemas.microsoft.com/office/drawing/2014/main" id="{D8DA83A5-EA0E-B697-AD78-AA4EF6047D85}"/>
                    </a:ext>
                  </a:extLst>
                </p:cNvPr>
                <p:cNvSpPr/>
                <p:nvPr/>
              </p:nvSpPr>
              <p:spPr>
                <a:xfrm>
                  <a:off x="9655574" y="8881832"/>
                  <a:ext cx="9220" cy="9220"/>
                </a:xfrm>
                <a:custGeom>
                  <a:avLst/>
                  <a:gdLst>
                    <a:gd name="connsiteX0" fmla="*/ 9220 w 9220"/>
                    <a:gd name="connsiteY0" fmla="*/ 4610 h 9220"/>
                    <a:gd name="connsiteX1" fmla="*/ 4610 w 9220"/>
                    <a:gd name="connsiteY1" fmla="*/ 9220 h 9220"/>
                    <a:gd name="connsiteX2" fmla="*/ 0 w 9220"/>
                    <a:gd name="connsiteY2" fmla="*/ 4610 h 9220"/>
                    <a:gd name="connsiteX3" fmla="*/ 4610 w 9220"/>
                    <a:gd name="connsiteY3" fmla="*/ 0 h 9220"/>
                    <a:gd name="connsiteX4" fmla="*/ 9220 w 9220"/>
                    <a:gd name="connsiteY4" fmla="*/ 4610 h 92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220" h="9220">
                      <a:moveTo>
                        <a:pt x="9220" y="4610"/>
                      </a:moveTo>
                      <a:cubicBezTo>
                        <a:pt x="9220" y="7156"/>
                        <a:pt x="7156" y="9220"/>
                        <a:pt x="4610" y="9220"/>
                      </a:cubicBezTo>
                      <a:cubicBezTo>
                        <a:pt x="2064" y="9220"/>
                        <a:pt x="0" y="7157"/>
                        <a:pt x="0" y="4610"/>
                      </a:cubicBezTo>
                      <a:cubicBezTo>
                        <a:pt x="0" y="2064"/>
                        <a:pt x="2064" y="0"/>
                        <a:pt x="4610" y="0"/>
                      </a:cubicBezTo>
                      <a:cubicBezTo>
                        <a:pt x="7156" y="0"/>
                        <a:pt x="9220" y="2064"/>
                        <a:pt x="9220" y="461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189" name="Freeform: Shape 5188">
                  <a:extLst>
                    <a:ext uri="{FF2B5EF4-FFF2-40B4-BE49-F238E27FC236}">
                      <a16:creationId xmlns:a16="http://schemas.microsoft.com/office/drawing/2014/main" id="{A7423814-8E4F-DE1D-C041-4FC900B59E2C}"/>
                    </a:ext>
                  </a:extLst>
                </p:cNvPr>
                <p:cNvSpPr/>
                <p:nvPr/>
              </p:nvSpPr>
              <p:spPr>
                <a:xfrm>
                  <a:off x="9653269" y="8865697"/>
                  <a:ext cx="9220" cy="9220"/>
                </a:xfrm>
                <a:custGeom>
                  <a:avLst/>
                  <a:gdLst>
                    <a:gd name="connsiteX0" fmla="*/ 9220 w 9220"/>
                    <a:gd name="connsiteY0" fmla="*/ 4610 h 9220"/>
                    <a:gd name="connsiteX1" fmla="*/ 4610 w 9220"/>
                    <a:gd name="connsiteY1" fmla="*/ 9220 h 9220"/>
                    <a:gd name="connsiteX2" fmla="*/ 0 w 9220"/>
                    <a:gd name="connsiteY2" fmla="*/ 4610 h 9220"/>
                    <a:gd name="connsiteX3" fmla="*/ 4610 w 9220"/>
                    <a:gd name="connsiteY3" fmla="*/ -1 h 9220"/>
                    <a:gd name="connsiteX4" fmla="*/ 9220 w 9220"/>
                    <a:gd name="connsiteY4" fmla="*/ 4610 h 92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220" h="9220">
                      <a:moveTo>
                        <a:pt x="9220" y="4610"/>
                      </a:moveTo>
                      <a:cubicBezTo>
                        <a:pt x="9220" y="7156"/>
                        <a:pt x="7156" y="9220"/>
                        <a:pt x="4610" y="9220"/>
                      </a:cubicBezTo>
                      <a:cubicBezTo>
                        <a:pt x="2064" y="9220"/>
                        <a:pt x="0" y="7156"/>
                        <a:pt x="0" y="4610"/>
                      </a:cubicBezTo>
                      <a:cubicBezTo>
                        <a:pt x="0" y="2064"/>
                        <a:pt x="2064" y="-1"/>
                        <a:pt x="4610" y="-1"/>
                      </a:cubicBezTo>
                      <a:cubicBezTo>
                        <a:pt x="7156" y="-1"/>
                        <a:pt x="9220" y="2063"/>
                        <a:pt x="9220" y="461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190" name="Freeform: Shape 5189">
                  <a:extLst>
                    <a:ext uri="{FF2B5EF4-FFF2-40B4-BE49-F238E27FC236}">
                      <a16:creationId xmlns:a16="http://schemas.microsoft.com/office/drawing/2014/main" id="{85080275-B676-80A7-F823-0B9DBE9CDB44}"/>
                    </a:ext>
                  </a:extLst>
                </p:cNvPr>
                <p:cNvSpPr/>
                <p:nvPr/>
              </p:nvSpPr>
              <p:spPr>
                <a:xfrm>
                  <a:off x="9641744" y="8856477"/>
                  <a:ext cx="9220" cy="9220"/>
                </a:xfrm>
                <a:custGeom>
                  <a:avLst/>
                  <a:gdLst>
                    <a:gd name="connsiteX0" fmla="*/ 9220 w 9220"/>
                    <a:gd name="connsiteY0" fmla="*/ 4610 h 9220"/>
                    <a:gd name="connsiteX1" fmla="*/ 4610 w 9220"/>
                    <a:gd name="connsiteY1" fmla="*/ 9220 h 9220"/>
                    <a:gd name="connsiteX2" fmla="*/ 0 w 9220"/>
                    <a:gd name="connsiteY2" fmla="*/ 4610 h 9220"/>
                    <a:gd name="connsiteX3" fmla="*/ 4610 w 9220"/>
                    <a:gd name="connsiteY3" fmla="*/ 0 h 9220"/>
                    <a:gd name="connsiteX4" fmla="*/ 9220 w 9220"/>
                    <a:gd name="connsiteY4" fmla="*/ 4610 h 92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220" h="9220">
                      <a:moveTo>
                        <a:pt x="9220" y="4610"/>
                      </a:moveTo>
                      <a:cubicBezTo>
                        <a:pt x="9220" y="7156"/>
                        <a:pt x="7156" y="9220"/>
                        <a:pt x="4610" y="9220"/>
                      </a:cubicBezTo>
                      <a:cubicBezTo>
                        <a:pt x="2064" y="9220"/>
                        <a:pt x="0" y="7156"/>
                        <a:pt x="0" y="4610"/>
                      </a:cubicBezTo>
                      <a:cubicBezTo>
                        <a:pt x="0" y="2064"/>
                        <a:pt x="2064" y="0"/>
                        <a:pt x="4610" y="0"/>
                      </a:cubicBezTo>
                      <a:cubicBezTo>
                        <a:pt x="7156" y="0"/>
                        <a:pt x="9220" y="2063"/>
                        <a:pt x="9220" y="461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5191" name="Graphic 4">
                <a:extLst>
                  <a:ext uri="{FF2B5EF4-FFF2-40B4-BE49-F238E27FC236}">
                    <a16:creationId xmlns:a16="http://schemas.microsoft.com/office/drawing/2014/main" id="{4BFD22DA-984D-E7F3-0D73-5EDECC158A6C}"/>
                  </a:ext>
                </a:extLst>
              </p:cNvPr>
              <p:cNvGrpSpPr/>
              <p:nvPr/>
            </p:nvGrpSpPr>
            <p:grpSpPr>
              <a:xfrm>
                <a:off x="9716658" y="8880680"/>
                <a:ext cx="208607" cy="253555"/>
                <a:chOff x="9716658" y="8880680"/>
                <a:chExt cx="208607" cy="253555"/>
              </a:xfrm>
            </p:grpSpPr>
            <p:sp>
              <p:nvSpPr>
                <p:cNvPr id="5192" name="Freeform: Shape 5191">
                  <a:extLst>
                    <a:ext uri="{FF2B5EF4-FFF2-40B4-BE49-F238E27FC236}">
                      <a16:creationId xmlns:a16="http://schemas.microsoft.com/office/drawing/2014/main" id="{808EAB2D-D0A4-56D6-78ED-4752970E259C}"/>
                    </a:ext>
                  </a:extLst>
                </p:cNvPr>
                <p:cNvSpPr/>
                <p:nvPr/>
              </p:nvSpPr>
              <p:spPr>
                <a:xfrm>
                  <a:off x="9722420" y="8992475"/>
                  <a:ext cx="87591" cy="61083"/>
                </a:xfrm>
                <a:custGeom>
                  <a:avLst/>
                  <a:gdLst>
                    <a:gd name="connsiteX0" fmla="*/ 87592 w 87591"/>
                    <a:gd name="connsiteY0" fmla="*/ 49558 h 61083"/>
                    <a:gd name="connsiteX1" fmla="*/ 3457 w 87591"/>
                    <a:gd name="connsiteY1" fmla="*/ 0 h 61083"/>
                    <a:gd name="connsiteX2" fmla="*/ 0 w 87591"/>
                    <a:gd name="connsiteY2" fmla="*/ 11525 h 61083"/>
                    <a:gd name="connsiteX3" fmla="*/ 85287 w 87591"/>
                    <a:gd name="connsiteY3" fmla="*/ 61084 h 610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7591" h="61083">
                      <a:moveTo>
                        <a:pt x="87592" y="49558"/>
                      </a:moveTo>
                      <a:lnTo>
                        <a:pt x="3457" y="0"/>
                      </a:lnTo>
                      <a:lnTo>
                        <a:pt x="0" y="11525"/>
                      </a:lnTo>
                      <a:lnTo>
                        <a:pt x="85287" y="61084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21599033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193" name="Freeform: Shape 5192">
                  <a:extLst>
                    <a:ext uri="{FF2B5EF4-FFF2-40B4-BE49-F238E27FC236}">
                      <a16:creationId xmlns:a16="http://schemas.microsoft.com/office/drawing/2014/main" id="{FF5AE668-6555-F869-8627-0688DD693A1E}"/>
                    </a:ext>
                  </a:extLst>
                </p:cNvPr>
                <p:cNvSpPr/>
                <p:nvPr/>
              </p:nvSpPr>
              <p:spPr>
                <a:xfrm>
                  <a:off x="9822690" y="9050101"/>
                  <a:ext cx="76066" cy="56473"/>
                </a:xfrm>
                <a:custGeom>
                  <a:avLst/>
                  <a:gdLst>
                    <a:gd name="connsiteX0" fmla="*/ 3457 w 76066"/>
                    <a:gd name="connsiteY0" fmla="*/ 0 h 56473"/>
                    <a:gd name="connsiteX1" fmla="*/ 0 w 76066"/>
                    <a:gd name="connsiteY1" fmla="*/ 12677 h 56473"/>
                    <a:gd name="connsiteX2" fmla="*/ 73762 w 76066"/>
                    <a:gd name="connsiteY2" fmla="*/ 56473 h 56473"/>
                    <a:gd name="connsiteX3" fmla="*/ 76066 w 76066"/>
                    <a:gd name="connsiteY3" fmla="*/ 43796 h 564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6066" h="56473">
                      <a:moveTo>
                        <a:pt x="3457" y="0"/>
                      </a:moveTo>
                      <a:lnTo>
                        <a:pt x="0" y="12677"/>
                      </a:lnTo>
                      <a:lnTo>
                        <a:pt x="73762" y="56473"/>
                      </a:lnTo>
                      <a:lnTo>
                        <a:pt x="76066" y="43796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21599039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194" name="Freeform: Shape 5193">
                  <a:extLst>
                    <a:ext uri="{FF2B5EF4-FFF2-40B4-BE49-F238E27FC236}">
                      <a16:creationId xmlns:a16="http://schemas.microsoft.com/office/drawing/2014/main" id="{5D6EBA91-53F6-C84F-87B7-222D486012D5}"/>
                    </a:ext>
                  </a:extLst>
                </p:cNvPr>
                <p:cNvSpPr/>
                <p:nvPr/>
              </p:nvSpPr>
              <p:spPr>
                <a:xfrm>
                  <a:off x="9716658" y="9020135"/>
                  <a:ext cx="48406" cy="39186"/>
                </a:xfrm>
                <a:custGeom>
                  <a:avLst/>
                  <a:gdLst>
                    <a:gd name="connsiteX0" fmla="*/ 48406 w 48406"/>
                    <a:gd name="connsiteY0" fmla="*/ 26509 h 39186"/>
                    <a:gd name="connsiteX1" fmla="*/ 2305 w 48406"/>
                    <a:gd name="connsiteY1" fmla="*/ 0 h 39186"/>
                    <a:gd name="connsiteX2" fmla="*/ 0 w 48406"/>
                    <a:gd name="connsiteY2" fmla="*/ 11525 h 39186"/>
                    <a:gd name="connsiteX3" fmla="*/ 46101 w 48406"/>
                    <a:gd name="connsiteY3" fmla="*/ 39186 h 391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8406" h="39186">
                      <a:moveTo>
                        <a:pt x="48406" y="26509"/>
                      </a:moveTo>
                      <a:lnTo>
                        <a:pt x="2305" y="0"/>
                      </a:lnTo>
                      <a:lnTo>
                        <a:pt x="0" y="11525"/>
                      </a:lnTo>
                      <a:lnTo>
                        <a:pt x="46101" y="39186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21599033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195" name="Freeform: Shape 5194">
                  <a:extLst>
                    <a:ext uri="{FF2B5EF4-FFF2-40B4-BE49-F238E27FC236}">
                      <a16:creationId xmlns:a16="http://schemas.microsoft.com/office/drawing/2014/main" id="{11358294-2BF9-FFF1-5DCC-FF785B1A874A}"/>
                    </a:ext>
                  </a:extLst>
                </p:cNvPr>
                <p:cNvSpPr/>
                <p:nvPr/>
              </p:nvSpPr>
              <p:spPr>
                <a:xfrm>
                  <a:off x="9827300" y="9084677"/>
                  <a:ext cx="65693" cy="49558"/>
                </a:xfrm>
                <a:custGeom>
                  <a:avLst/>
                  <a:gdLst>
                    <a:gd name="connsiteX0" fmla="*/ 3457 w 65693"/>
                    <a:gd name="connsiteY0" fmla="*/ 0 h 49558"/>
                    <a:gd name="connsiteX1" fmla="*/ 0 w 65693"/>
                    <a:gd name="connsiteY1" fmla="*/ 12677 h 49558"/>
                    <a:gd name="connsiteX2" fmla="*/ 62236 w 65693"/>
                    <a:gd name="connsiteY2" fmla="*/ 49558 h 49558"/>
                    <a:gd name="connsiteX3" fmla="*/ 65694 w 65693"/>
                    <a:gd name="connsiteY3" fmla="*/ 36881 h 495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5693" h="49558">
                      <a:moveTo>
                        <a:pt x="3457" y="0"/>
                      </a:moveTo>
                      <a:lnTo>
                        <a:pt x="0" y="12677"/>
                      </a:lnTo>
                      <a:lnTo>
                        <a:pt x="62236" y="49558"/>
                      </a:lnTo>
                      <a:lnTo>
                        <a:pt x="65694" y="3688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21599030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196" name="Freeform: Shape 5195">
                  <a:extLst>
                    <a:ext uri="{FF2B5EF4-FFF2-40B4-BE49-F238E27FC236}">
                      <a16:creationId xmlns:a16="http://schemas.microsoft.com/office/drawing/2014/main" id="{131EFF85-0B3C-8BCF-7C1F-45059F17EE4C}"/>
                    </a:ext>
                  </a:extLst>
                </p:cNvPr>
                <p:cNvSpPr/>
                <p:nvPr/>
              </p:nvSpPr>
              <p:spPr>
                <a:xfrm>
                  <a:off x="9768521" y="9050101"/>
                  <a:ext cx="51863" cy="41490"/>
                </a:xfrm>
                <a:custGeom>
                  <a:avLst/>
                  <a:gdLst>
                    <a:gd name="connsiteX0" fmla="*/ 51864 w 51863"/>
                    <a:gd name="connsiteY0" fmla="*/ 28813 h 41490"/>
                    <a:gd name="connsiteX1" fmla="*/ 3457 w 51863"/>
                    <a:gd name="connsiteY1" fmla="*/ 0 h 41490"/>
                    <a:gd name="connsiteX2" fmla="*/ 0 w 51863"/>
                    <a:gd name="connsiteY2" fmla="*/ 12677 h 41490"/>
                    <a:gd name="connsiteX3" fmla="*/ 48406 w 51863"/>
                    <a:gd name="connsiteY3" fmla="*/ 41491 h 41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1863" h="41490">
                      <a:moveTo>
                        <a:pt x="51864" y="28813"/>
                      </a:moveTo>
                      <a:lnTo>
                        <a:pt x="3457" y="0"/>
                      </a:lnTo>
                      <a:lnTo>
                        <a:pt x="0" y="12677"/>
                      </a:lnTo>
                      <a:lnTo>
                        <a:pt x="48406" y="4149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21599033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197" name="Freeform: Shape 5196">
                  <a:extLst>
                    <a:ext uri="{FF2B5EF4-FFF2-40B4-BE49-F238E27FC236}">
                      <a16:creationId xmlns:a16="http://schemas.microsoft.com/office/drawing/2014/main" id="{58DC1D8F-DA92-3C33-08E8-5AE63014DC99}"/>
                    </a:ext>
                  </a:extLst>
                </p:cNvPr>
                <p:cNvSpPr/>
                <p:nvPr/>
              </p:nvSpPr>
              <p:spPr>
                <a:xfrm>
                  <a:off x="9729336" y="8964814"/>
                  <a:ext cx="48405" cy="39186"/>
                </a:xfrm>
                <a:custGeom>
                  <a:avLst/>
                  <a:gdLst>
                    <a:gd name="connsiteX0" fmla="*/ 48406 w 48405"/>
                    <a:gd name="connsiteY0" fmla="*/ 26508 h 39186"/>
                    <a:gd name="connsiteX1" fmla="*/ 2305 w 48405"/>
                    <a:gd name="connsiteY1" fmla="*/ 0 h 39186"/>
                    <a:gd name="connsiteX2" fmla="*/ 0 w 48405"/>
                    <a:gd name="connsiteY2" fmla="*/ 11525 h 39186"/>
                    <a:gd name="connsiteX3" fmla="*/ 46101 w 48405"/>
                    <a:gd name="connsiteY3" fmla="*/ 39186 h 391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8405" h="39186">
                      <a:moveTo>
                        <a:pt x="48406" y="26508"/>
                      </a:moveTo>
                      <a:lnTo>
                        <a:pt x="2305" y="0"/>
                      </a:lnTo>
                      <a:lnTo>
                        <a:pt x="0" y="11525"/>
                      </a:lnTo>
                      <a:lnTo>
                        <a:pt x="46101" y="39186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21599031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198" name="Freeform: Shape 5197">
                  <a:extLst>
                    <a:ext uri="{FF2B5EF4-FFF2-40B4-BE49-F238E27FC236}">
                      <a16:creationId xmlns:a16="http://schemas.microsoft.com/office/drawing/2014/main" id="{095CB805-9163-C103-51D0-AAFA40038EDB}"/>
                    </a:ext>
                  </a:extLst>
                </p:cNvPr>
                <p:cNvSpPr/>
                <p:nvPr/>
              </p:nvSpPr>
              <p:spPr>
                <a:xfrm>
                  <a:off x="9839978" y="9029356"/>
                  <a:ext cx="65693" cy="49558"/>
                </a:xfrm>
                <a:custGeom>
                  <a:avLst/>
                  <a:gdLst>
                    <a:gd name="connsiteX0" fmla="*/ 3457 w 65693"/>
                    <a:gd name="connsiteY0" fmla="*/ 0 h 49558"/>
                    <a:gd name="connsiteX1" fmla="*/ 0 w 65693"/>
                    <a:gd name="connsiteY1" fmla="*/ 12677 h 49558"/>
                    <a:gd name="connsiteX2" fmla="*/ 62236 w 65693"/>
                    <a:gd name="connsiteY2" fmla="*/ 49558 h 49558"/>
                    <a:gd name="connsiteX3" fmla="*/ 65694 w 65693"/>
                    <a:gd name="connsiteY3" fmla="*/ 36880 h 495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5693" h="49558">
                      <a:moveTo>
                        <a:pt x="3457" y="0"/>
                      </a:moveTo>
                      <a:lnTo>
                        <a:pt x="0" y="12677"/>
                      </a:lnTo>
                      <a:lnTo>
                        <a:pt x="62236" y="49558"/>
                      </a:lnTo>
                      <a:lnTo>
                        <a:pt x="65694" y="3688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21599037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199" name="Freeform: Shape 5198">
                  <a:extLst>
                    <a:ext uri="{FF2B5EF4-FFF2-40B4-BE49-F238E27FC236}">
                      <a16:creationId xmlns:a16="http://schemas.microsoft.com/office/drawing/2014/main" id="{2922F780-C923-3114-29CB-FA69518E9ED2}"/>
                    </a:ext>
                  </a:extLst>
                </p:cNvPr>
                <p:cNvSpPr/>
                <p:nvPr/>
              </p:nvSpPr>
              <p:spPr>
                <a:xfrm>
                  <a:off x="9781199" y="8994780"/>
                  <a:ext cx="51863" cy="41490"/>
                </a:xfrm>
                <a:custGeom>
                  <a:avLst/>
                  <a:gdLst>
                    <a:gd name="connsiteX0" fmla="*/ 51864 w 51863"/>
                    <a:gd name="connsiteY0" fmla="*/ 28813 h 41490"/>
                    <a:gd name="connsiteX1" fmla="*/ 3457 w 51863"/>
                    <a:gd name="connsiteY1" fmla="*/ 0 h 41490"/>
                    <a:gd name="connsiteX2" fmla="*/ 0 w 51863"/>
                    <a:gd name="connsiteY2" fmla="*/ 12677 h 41490"/>
                    <a:gd name="connsiteX3" fmla="*/ 48406 w 51863"/>
                    <a:gd name="connsiteY3" fmla="*/ 41491 h 41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1863" h="41490">
                      <a:moveTo>
                        <a:pt x="51864" y="28813"/>
                      </a:moveTo>
                      <a:lnTo>
                        <a:pt x="3457" y="0"/>
                      </a:lnTo>
                      <a:lnTo>
                        <a:pt x="0" y="12677"/>
                      </a:lnTo>
                      <a:lnTo>
                        <a:pt x="48406" y="4149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21599035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200" name="Freeform: Shape 5199">
                  <a:extLst>
                    <a:ext uri="{FF2B5EF4-FFF2-40B4-BE49-F238E27FC236}">
                      <a16:creationId xmlns:a16="http://schemas.microsoft.com/office/drawing/2014/main" id="{251D2D70-E6DF-5F94-E8C6-48380CDD09C6}"/>
                    </a:ext>
                  </a:extLst>
                </p:cNvPr>
                <p:cNvSpPr/>
                <p:nvPr/>
              </p:nvSpPr>
              <p:spPr>
                <a:xfrm>
                  <a:off x="9747776" y="8880680"/>
                  <a:ext cx="177488" cy="114100"/>
                </a:xfrm>
                <a:custGeom>
                  <a:avLst/>
                  <a:gdLst>
                    <a:gd name="connsiteX0" fmla="*/ 177489 w 177488"/>
                    <a:gd name="connsiteY0" fmla="*/ 102575 h 114100"/>
                    <a:gd name="connsiteX1" fmla="*/ 3457 w 177488"/>
                    <a:gd name="connsiteY1" fmla="*/ 0 h 114100"/>
                    <a:gd name="connsiteX2" fmla="*/ 0 w 177488"/>
                    <a:gd name="connsiteY2" fmla="*/ 12677 h 114100"/>
                    <a:gd name="connsiteX3" fmla="*/ 174031 w 177488"/>
                    <a:gd name="connsiteY3" fmla="*/ 114100 h 114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77488" h="114100">
                      <a:moveTo>
                        <a:pt x="177489" y="102575"/>
                      </a:moveTo>
                      <a:lnTo>
                        <a:pt x="3457" y="0"/>
                      </a:lnTo>
                      <a:lnTo>
                        <a:pt x="0" y="12677"/>
                      </a:lnTo>
                      <a:lnTo>
                        <a:pt x="174031" y="11410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21599033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201" name="Freeform: Shape 5200">
                  <a:extLst>
                    <a:ext uri="{FF2B5EF4-FFF2-40B4-BE49-F238E27FC236}">
                      <a16:creationId xmlns:a16="http://schemas.microsoft.com/office/drawing/2014/main" id="{93EE1CAF-5B78-E481-9B02-C786ADB4FC56}"/>
                    </a:ext>
                  </a:extLst>
                </p:cNvPr>
                <p:cNvSpPr/>
                <p:nvPr/>
              </p:nvSpPr>
              <p:spPr>
                <a:xfrm>
                  <a:off x="9742014" y="8909493"/>
                  <a:ext cx="59931" cy="44948"/>
                </a:xfrm>
                <a:custGeom>
                  <a:avLst/>
                  <a:gdLst>
                    <a:gd name="connsiteX0" fmla="*/ 59931 w 59931"/>
                    <a:gd name="connsiteY0" fmla="*/ 32271 h 44948"/>
                    <a:gd name="connsiteX1" fmla="*/ 2305 w 59931"/>
                    <a:gd name="connsiteY1" fmla="*/ 0 h 44948"/>
                    <a:gd name="connsiteX2" fmla="*/ 0 w 59931"/>
                    <a:gd name="connsiteY2" fmla="*/ 11525 h 44948"/>
                    <a:gd name="connsiteX3" fmla="*/ 56474 w 59931"/>
                    <a:gd name="connsiteY3" fmla="*/ 44949 h 449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9931" h="44948">
                      <a:moveTo>
                        <a:pt x="59931" y="32271"/>
                      </a:moveTo>
                      <a:lnTo>
                        <a:pt x="2305" y="0"/>
                      </a:lnTo>
                      <a:lnTo>
                        <a:pt x="0" y="11525"/>
                      </a:lnTo>
                      <a:lnTo>
                        <a:pt x="56474" y="44949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21599028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202" name="Freeform: Shape 5201">
                  <a:extLst>
                    <a:ext uri="{FF2B5EF4-FFF2-40B4-BE49-F238E27FC236}">
                      <a16:creationId xmlns:a16="http://schemas.microsoft.com/office/drawing/2014/main" id="{C20E91A6-68F9-C189-5579-9229BF5322F3}"/>
                    </a:ext>
                  </a:extLst>
                </p:cNvPr>
                <p:cNvSpPr/>
                <p:nvPr/>
              </p:nvSpPr>
              <p:spPr>
                <a:xfrm>
                  <a:off x="9820385" y="8954442"/>
                  <a:ext cx="97964" cy="67998"/>
                </a:xfrm>
                <a:custGeom>
                  <a:avLst/>
                  <a:gdLst>
                    <a:gd name="connsiteX0" fmla="*/ 2305 w 97964"/>
                    <a:gd name="connsiteY0" fmla="*/ 0 h 67998"/>
                    <a:gd name="connsiteX1" fmla="*/ 0 w 97964"/>
                    <a:gd name="connsiteY1" fmla="*/ 12677 h 67998"/>
                    <a:gd name="connsiteX2" fmla="*/ 95659 w 97964"/>
                    <a:gd name="connsiteY2" fmla="*/ 67999 h 67998"/>
                    <a:gd name="connsiteX3" fmla="*/ 97965 w 97964"/>
                    <a:gd name="connsiteY3" fmla="*/ 56473 h 679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7964" h="67998">
                      <a:moveTo>
                        <a:pt x="2305" y="0"/>
                      </a:moveTo>
                      <a:lnTo>
                        <a:pt x="0" y="12677"/>
                      </a:lnTo>
                      <a:lnTo>
                        <a:pt x="95659" y="67999"/>
                      </a:lnTo>
                      <a:lnTo>
                        <a:pt x="97965" y="56473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21599030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203" name="Freeform: Shape 5202">
                  <a:extLst>
                    <a:ext uri="{FF2B5EF4-FFF2-40B4-BE49-F238E27FC236}">
                      <a16:creationId xmlns:a16="http://schemas.microsoft.com/office/drawing/2014/main" id="{E674BDC3-6D17-5AE3-170C-E06D4F1C9030}"/>
                    </a:ext>
                  </a:extLst>
                </p:cNvPr>
                <p:cNvSpPr/>
                <p:nvPr/>
              </p:nvSpPr>
              <p:spPr>
                <a:xfrm>
                  <a:off x="9735098" y="8937154"/>
                  <a:ext cx="177488" cy="114099"/>
                </a:xfrm>
                <a:custGeom>
                  <a:avLst/>
                  <a:gdLst>
                    <a:gd name="connsiteX0" fmla="*/ 177489 w 177488"/>
                    <a:gd name="connsiteY0" fmla="*/ 101422 h 114099"/>
                    <a:gd name="connsiteX1" fmla="*/ 3457 w 177488"/>
                    <a:gd name="connsiteY1" fmla="*/ 0 h 114099"/>
                    <a:gd name="connsiteX2" fmla="*/ 0 w 177488"/>
                    <a:gd name="connsiteY2" fmla="*/ 11525 h 114099"/>
                    <a:gd name="connsiteX3" fmla="*/ 174031 w 177488"/>
                    <a:gd name="connsiteY3" fmla="*/ 114100 h 1140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77488" h="114099">
                      <a:moveTo>
                        <a:pt x="177489" y="101422"/>
                      </a:moveTo>
                      <a:lnTo>
                        <a:pt x="3457" y="0"/>
                      </a:lnTo>
                      <a:lnTo>
                        <a:pt x="0" y="11525"/>
                      </a:lnTo>
                      <a:lnTo>
                        <a:pt x="174031" y="11410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366FE"/>
                    </a:gs>
                    <a:gs pos="50000">
                      <a:srgbClr val="0451E5"/>
                    </a:gs>
                    <a:gs pos="100000">
                      <a:srgbClr val="063CCC"/>
                    </a:gs>
                  </a:gsLst>
                  <a:lin ang="21599037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5204" name="Graphic 4">
              <a:extLst>
                <a:ext uri="{FF2B5EF4-FFF2-40B4-BE49-F238E27FC236}">
                  <a16:creationId xmlns:a16="http://schemas.microsoft.com/office/drawing/2014/main" id="{5D09A2AA-B520-5C97-E2D2-88F18D283DF8}"/>
                </a:ext>
              </a:extLst>
            </p:cNvPr>
            <p:cNvGrpSpPr/>
            <p:nvPr/>
          </p:nvGrpSpPr>
          <p:grpSpPr>
            <a:xfrm>
              <a:off x="8032819" y="8271851"/>
              <a:ext cx="605167" cy="1623166"/>
              <a:chOff x="8032819" y="8271851"/>
              <a:chExt cx="605167" cy="1623166"/>
            </a:xfrm>
          </p:grpSpPr>
          <p:grpSp>
            <p:nvGrpSpPr>
              <p:cNvPr id="5205" name="Graphic 4">
                <a:extLst>
                  <a:ext uri="{FF2B5EF4-FFF2-40B4-BE49-F238E27FC236}">
                    <a16:creationId xmlns:a16="http://schemas.microsoft.com/office/drawing/2014/main" id="{1FAB26F1-63E5-7124-87C4-F3088F81EE0D}"/>
                  </a:ext>
                </a:extLst>
              </p:cNvPr>
              <p:cNvGrpSpPr/>
              <p:nvPr/>
            </p:nvGrpSpPr>
            <p:grpSpPr>
              <a:xfrm>
                <a:off x="8078911" y="8520876"/>
                <a:ext cx="559075" cy="243667"/>
                <a:chOff x="8078911" y="8520876"/>
                <a:chExt cx="559075" cy="243667"/>
              </a:xfrm>
            </p:grpSpPr>
            <p:sp>
              <p:nvSpPr>
                <p:cNvPr id="5206" name="Freeform: Shape 5205">
                  <a:extLst>
                    <a:ext uri="{FF2B5EF4-FFF2-40B4-BE49-F238E27FC236}">
                      <a16:creationId xmlns:a16="http://schemas.microsoft.com/office/drawing/2014/main" id="{FDE2211C-BB5C-DD10-21E6-9BC78531F74C}"/>
                    </a:ext>
                  </a:extLst>
                </p:cNvPr>
                <p:cNvSpPr/>
                <p:nvPr/>
              </p:nvSpPr>
              <p:spPr>
                <a:xfrm>
                  <a:off x="8315187" y="8643834"/>
                  <a:ext cx="322799" cy="105457"/>
                </a:xfrm>
                <a:custGeom>
                  <a:avLst/>
                  <a:gdLst>
                    <a:gd name="connsiteX0" fmla="*/ 246640 w 322799"/>
                    <a:gd name="connsiteY0" fmla="*/ 4035 h 105457"/>
                    <a:gd name="connsiteX1" fmla="*/ 282369 w 322799"/>
                    <a:gd name="connsiteY1" fmla="*/ 29391 h 105457"/>
                    <a:gd name="connsiteX2" fmla="*/ 322707 w 322799"/>
                    <a:gd name="connsiteY2" fmla="*/ 20171 h 105457"/>
                    <a:gd name="connsiteX3" fmla="*/ 263928 w 322799"/>
                    <a:gd name="connsiteY3" fmla="*/ 52441 h 105457"/>
                    <a:gd name="connsiteX4" fmla="*/ 228200 w 322799"/>
                    <a:gd name="connsiteY4" fmla="*/ 63967 h 105457"/>
                    <a:gd name="connsiteX5" fmla="*/ 258166 w 322799"/>
                    <a:gd name="connsiteY5" fmla="*/ 89322 h 105457"/>
                    <a:gd name="connsiteX6" fmla="*/ 200539 w 322799"/>
                    <a:gd name="connsiteY6" fmla="*/ 66272 h 105457"/>
                    <a:gd name="connsiteX7" fmla="*/ 19593 w 322799"/>
                    <a:gd name="connsiteY7" fmla="*/ 105457 h 105457"/>
                    <a:gd name="connsiteX8" fmla="*/ 0 w 322799"/>
                    <a:gd name="connsiteY8" fmla="*/ 39764 h 105457"/>
                    <a:gd name="connsiteX9" fmla="*/ 185557 w 322799"/>
                    <a:gd name="connsiteY9" fmla="*/ 6340 h 105457"/>
                    <a:gd name="connsiteX10" fmla="*/ 246640 w 322799"/>
                    <a:gd name="connsiteY10" fmla="*/ 4035 h 1054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22799" h="105457">
                      <a:moveTo>
                        <a:pt x="246640" y="4035"/>
                      </a:moveTo>
                      <a:cubicBezTo>
                        <a:pt x="253556" y="6340"/>
                        <a:pt x="257013" y="39764"/>
                        <a:pt x="282369" y="29391"/>
                      </a:cubicBezTo>
                      <a:cubicBezTo>
                        <a:pt x="303114" y="20171"/>
                        <a:pt x="321554" y="17866"/>
                        <a:pt x="322707" y="20171"/>
                      </a:cubicBezTo>
                      <a:cubicBezTo>
                        <a:pt x="325012" y="27086"/>
                        <a:pt x="283521" y="48984"/>
                        <a:pt x="263928" y="52441"/>
                      </a:cubicBezTo>
                      <a:cubicBezTo>
                        <a:pt x="244335" y="55899"/>
                        <a:pt x="224742" y="55899"/>
                        <a:pt x="228200" y="63967"/>
                      </a:cubicBezTo>
                      <a:cubicBezTo>
                        <a:pt x="231658" y="74340"/>
                        <a:pt x="258166" y="84712"/>
                        <a:pt x="258166" y="89322"/>
                      </a:cubicBezTo>
                      <a:cubicBezTo>
                        <a:pt x="255861" y="107762"/>
                        <a:pt x="213217" y="82407"/>
                        <a:pt x="200539" y="66272"/>
                      </a:cubicBezTo>
                      <a:cubicBezTo>
                        <a:pt x="184404" y="45527"/>
                        <a:pt x="19593" y="105457"/>
                        <a:pt x="19593" y="105457"/>
                      </a:cubicBezTo>
                      <a:lnTo>
                        <a:pt x="0" y="39764"/>
                      </a:lnTo>
                      <a:cubicBezTo>
                        <a:pt x="0" y="39764"/>
                        <a:pt x="152133" y="22476"/>
                        <a:pt x="185557" y="6340"/>
                      </a:cubicBezTo>
                      <a:cubicBezTo>
                        <a:pt x="198234" y="1730"/>
                        <a:pt x="220132" y="-4033"/>
                        <a:pt x="246640" y="4035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FFA696"/>
                    </a:gs>
                    <a:gs pos="50000">
                      <a:srgbClr val="F6978C"/>
                    </a:gs>
                    <a:gs pos="100000">
                      <a:srgbClr val="EE8883"/>
                    </a:gs>
                  </a:gsLst>
                  <a:lin ang="3091740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207" name="Freeform: Shape 5206">
                  <a:extLst>
                    <a:ext uri="{FF2B5EF4-FFF2-40B4-BE49-F238E27FC236}">
                      <a16:creationId xmlns:a16="http://schemas.microsoft.com/office/drawing/2014/main" id="{70301DDA-5E43-1F53-3F06-EC32A395CA80}"/>
                    </a:ext>
                  </a:extLst>
                </p:cNvPr>
                <p:cNvSpPr/>
                <p:nvPr/>
              </p:nvSpPr>
              <p:spPr>
                <a:xfrm>
                  <a:off x="8078911" y="8520876"/>
                  <a:ext cx="270277" cy="243667"/>
                </a:xfrm>
                <a:custGeom>
                  <a:avLst/>
                  <a:gdLst>
                    <a:gd name="connsiteX0" fmla="*/ 152142 w 270277"/>
                    <a:gd name="connsiteY0" fmla="*/ 62453 h 243667"/>
                    <a:gd name="connsiteX1" fmla="*/ 259327 w 270277"/>
                    <a:gd name="connsiteY1" fmla="*/ 147739 h 243667"/>
                    <a:gd name="connsiteX2" fmla="*/ 243192 w 270277"/>
                    <a:gd name="connsiteY2" fmla="*/ 243399 h 243667"/>
                    <a:gd name="connsiteX3" fmla="*/ 55330 w 270277"/>
                    <a:gd name="connsiteY3" fmla="*/ 135061 h 243667"/>
                    <a:gd name="connsiteX4" fmla="*/ 17297 w 270277"/>
                    <a:gd name="connsiteY4" fmla="*/ 12894 h 243667"/>
                    <a:gd name="connsiteX5" fmla="*/ 152142 w 270277"/>
                    <a:gd name="connsiteY5" fmla="*/ 62453 h 2436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70277" h="243667">
                      <a:moveTo>
                        <a:pt x="152142" y="62453"/>
                      </a:moveTo>
                      <a:cubicBezTo>
                        <a:pt x="202853" y="110859"/>
                        <a:pt x="243192" y="136214"/>
                        <a:pt x="259327" y="147739"/>
                      </a:cubicBezTo>
                      <a:cubicBezTo>
                        <a:pt x="275462" y="160417"/>
                        <a:pt x="276615" y="249162"/>
                        <a:pt x="243192" y="243399"/>
                      </a:cubicBezTo>
                      <a:cubicBezTo>
                        <a:pt x="156752" y="229569"/>
                        <a:pt x="95668" y="176552"/>
                        <a:pt x="55330" y="135061"/>
                      </a:cubicBezTo>
                      <a:cubicBezTo>
                        <a:pt x="6924" y="86655"/>
                        <a:pt x="-19584" y="44012"/>
                        <a:pt x="17297" y="12894"/>
                      </a:cubicBezTo>
                      <a:cubicBezTo>
                        <a:pt x="49567" y="-15919"/>
                        <a:pt x="93363" y="4826"/>
                        <a:pt x="152142" y="6245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5208" name="Graphic 4">
                <a:extLst>
                  <a:ext uri="{FF2B5EF4-FFF2-40B4-BE49-F238E27FC236}">
                    <a16:creationId xmlns:a16="http://schemas.microsoft.com/office/drawing/2014/main" id="{2E5E6779-7DC9-E7DA-E571-1CCEE090FD8A}"/>
                  </a:ext>
                </a:extLst>
              </p:cNvPr>
              <p:cNvGrpSpPr/>
              <p:nvPr/>
            </p:nvGrpSpPr>
            <p:grpSpPr>
              <a:xfrm>
                <a:off x="8084579" y="9701566"/>
                <a:ext cx="180709" cy="126604"/>
                <a:chOff x="8084579" y="9701566"/>
                <a:chExt cx="180709" cy="126604"/>
              </a:xfrm>
            </p:grpSpPr>
            <p:grpSp>
              <p:nvGrpSpPr>
                <p:cNvPr id="5209" name="Graphic 4">
                  <a:extLst>
                    <a:ext uri="{FF2B5EF4-FFF2-40B4-BE49-F238E27FC236}">
                      <a16:creationId xmlns:a16="http://schemas.microsoft.com/office/drawing/2014/main" id="{C2D8E89B-ACAA-197E-5C3A-23EAA7330A67}"/>
                    </a:ext>
                  </a:extLst>
                </p:cNvPr>
                <p:cNvGrpSpPr/>
                <p:nvPr/>
              </p:nvGrpSpPr>
              <p:grpSpPr>
                <a:xfrm>
                  <a:off x="8084579" y="9701566"/>
                  <a:ext cx="180709" cy="126604"/>
                  <a:chOff x="8084579" y="9701566"/>
                  <a:chExt cx="180709" cy="126604"/>
                </a:xfrm>
              </p:grpSpPr>
              <p:grpSp>
                <p:nvGrpSpPr>
                  <p:cNvPr id="5210" name="Graphic 4">
                    <a:extLst>
                      <a:ext uri="{FF2B5EF4-FFF2-40B4-BE49-F238E27FC236}">
                        <a16:creationId xmlns:a16="http://schemas.microsoft.com/office/drawing/2014/main" id="{95F05957-ABA0-15B1-2672-978EA0EE03A7}"/>
                      </a:ext>
                    </a:extLst>
                  </p:cNvPr>
                  <p:cNvGrpSpPr/>
                  <p:nvPr/>
                </p:nvGrpSpPr>
                <p:grpSpPr>
                  <a:xfrm>
                    <a:off x="8084579" y="9701566"/>
                    <a:ext cx="180709" cy="126604"/>
                    <a:chOff x="8084579" y="9701566"/>
                    <a:chExt cx="180709" cy="126604"/>
                  </a:xfrm>
                </p:grpSpPr>
                <p:sp>
                  <p:nvSpPr>
                    <p:cNvPr id="5211" name="Freeform: Shape 5210">
                      <a:extLst>
                        <a:ext uri="{FF2B5EF4-FFF2-40B4-BE49-F238E27FC236}">
                          <a16:creationId xmlns:a16="http://schemas.microsoft.com/office/drawing/2014/main" id="{3E74097E-B4D2-16F8-EFEC-B1CCB6C4980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086551" y="9716243"/>
                      <a:ext cx="178737" cy="111927"/>
                    </a:xfrm>
                    <a:custGeom>
                      <a:avLst/>
                      <a:gdLst>
                        <a:gd name="connsiteX0" fmla="*/ 176773 w 178737"/>
                        <a:gd name="connsiteY0" fmla="*/ 2323 h 111927"/>
                        <a:gd name="connsiteX1" fmla="*/ 159485 w 178737"/>
                        <a:gd name="connsiteY1" fmla="*/ 49576 h 111927"/>
                        <a:gd name="connsiteX2" fmla="*/ 18877 w 178737"/>
                        <a:gd name="connsiteY2" fmla="*/ 108355 h 111927"/>
                        <a:gd name="connsiteX3" fmla="*/ 2742 w 178737"/>
                        <a:gd name="connsiteY3" fmla="*/ 97982 h 111927"/>
                        <a:gd name="connsiteX4" fmla="*/ 14267 w 178737"/>
                        <a:gd name="connsiteY4" fmla="*/ 35746 h 111927"/>
                        <a:gd name="connsiteX5" fmla="*/ 176773 w 178737"/>
                        <a:gd name="connsiteY5" fmla="*/ 2323 h 11192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78737" h="111927">
                          <a:moveTo>
                            <a:pt x="176773" y="2323"/>
                          </a:moveTo>
                          <a:cubicBezTo>
                            <a:pt x="183688" y="16153"/>
                            <a:pt x="171010" y="39204"/>
                            <a:pt x="159485" y="49576"/>
                          </a:cubicBezTo>
                          <a:cubicBezTo>
                            <a:pt x="146807" y="61101"/>
                            <a:pt x="69588" y="127948"/>
                            <a:pt x="18877" y="108355"/>
                          </a:cubicBezTo>
                          <a:cubicBezTo>
                            <a:pt x="13114" y="106050"/>
                            <a:pt x="6199" y="102593"/>
                            <a:pt x="2742" y="97982"/>
                          </a:cubicBezTo>
                          <a:cubicBezTo>
                            <a:pt x="-5326" y="89914"/>
                            <a:pt x="6199" y="43813"/>
                            <a:pt x="14267" y="35746"/>
                          </a:cubicBezTo>
                          <a:cubicBezTo>
                            <a:pt x="24640" y="25373"/>
                            <a:pt x="172163" y="-9202"/>
                            <a:pt x="176773" y="2323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11522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212" name="Freeform: Shape 5211">
                      <a:extLst>
                        <a:ext uri="{FF2B5EF4-FFF2-40B4-BE49-F238E27FC236}">
                          <a16:creationId xmlns:a16="http://schemas.microsoft.com/office/drawing/2014/main" id="{6487BE5B-C586-3492-0820-D46A60FEC0E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084579" y="9701566"/>
                      <a:ext cx="177877" cy="111647"/>
                    </a:xfrm>
                    <a:custGeom>
                      <a:avLst/>
                      <a:gdLst>
                        <a:gd name="connsiteX0" fmla="*/ 88848 w 177877"/>
                        <a:gd name="connsiteY0" fmla="*/ 10084 h 111647"/>
                        <a:gd name="connsiteX1" fmla="*/ 176440 w 177877"/>
                        <a:gd name="connsiteY1" fmla="*/ 8932 h 111647"/>
                        <a:gd name="connsiteX2" fmla="*/ 151084 w 177877"/>
                        <a:gd name="connsiteY2" fmla="*/ 57338 h 111647"/>
                        <a:gd name="connsiteX3" fmla="*/ 25459 w 177877"/>
                        <a:gd name="connsiteY3" fmla="*/ 110354 h 111647"/>
                        <a:gd name="connsiteX4" fmla="*/ 3561 w 177877"/>
                        <a:gd name="connsiteY4" fmla="*/ 98829 h 111647"/>
                        <a:gd name="connsiteX5" fmla="*/ 11629 w 177877"/>
                        <a:gd name="connsiteY5" fmla="*/ 52728 h 111647"/>
                        <a:gd name="connsiteX6" fmla="*/ 88848 w 177877"/>
                        <a:gd name="connsiteY6" fmla="*/ 10084 h 11164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77877" h="111647">
                          <a:moveTo>
                            <a:pt x="88848" y="10084"/>
                          </a:moveTo>
                          <a:cubicBezTo>
                            <a:pt x="124576" y="-3745"/>
                            <a:pt x="171830" y="-2593"/>
                            <a:pt x="176440" y="8932"/>
                          </a:cubicBezTo>
                          <a:cubicBezTo>
                            <a:pt x="183355" y="22762"/>
                            <a:pt x="163762" y="46965"/>
                            <a:pt x="151084" y="57338"/>
                          </a:cubicBezTo>
                          <a:cubicBezTo>
                            <a:pt x="117661" y="87304"/>
                            <a:pt x="49662" y="118422"/>
                            <a:pt x="25459" y="110354"/>
                          </a:cubicBezTo>
                          <a:cubicBezTo>
                            <a:pt x="19696" y="108049"/>
                            <a:pt x="8171" y="103439"/>
                            <a:pt x="3561" y="98829"/>
                          </a:cubicBezTo>
                          <a:cubicBezTo>
                            <a:pt x="-4507" y="90761"/>
                            <a:pt x="2409" y="60796"/>
                            <a:pt x="11629" y="52728"/>
                          </a:cubicBezTo>
                          <a:cubicBezTo>
                            <a:pt x="22002" y="44660"/>
                            <a:pt x="70408" y="17000"/>
                            <a:pt x="88848" y="10084"/>
                          </a:cubicBezTo>
                          <a:close/>
                        </a:path>
                      </a:pathLst>
                    </a:custGeom>
                    <a:solidFill>
                      <a:srgbClr val="003480"/>
                    </a:solidFill>
                    <a:ln w="11522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5213" name="Freeform: Shape 5212">
                    <a:extLst>
                      <a:ext uri="{FF2B5EF4-FFF2-40B4-BE49-F238E27FC236}">
                        <a16:creationId xmlns:a16="http://schemas.microsoft.com/office/drawing/2014/main" id="{95A72ACA-DBDA-4911-F579-488807ED1112}"/>
                      </a:ext>
                    </a:extLst>
                  </p:cNvPr>
                  <p:cNvSpPr/>
                  <p:nvPr/>
                </p:nvSpPr>
                <p:spPr>
                  <a:xfrm>
                    <a:off x="8150376" y="9773887"/>
                    <a:ext cx="13830" cy="18440"/>
                  </a:xfrm>
                  <a:custGeom>
                    <a:avLst/>
                    <a:gdLst>
                      <a:gd name="connsiteX0" fmla="*/ 13830 w 13830"/>
                      <a:gd name="connsiteY0" fmla="*/ 9220 h 18440"/>
                      <a:gd name="connsiteX1" fmla="*/ 6915 w 13830"/>
                      <a:gd name="connsiteY1" fmla="*/ 18440 h 18440"/>
                      <a:gd name="connsiteX2" fmla="*/ 0 w 13830"/>
                      <a:gd name="connsiteY2" fmla="*/ 9220 h 18440"/>
                      <a:gd name="connsiteX3" fmla="*/ 6915 w 13830"/>
                      <a:gd name="connsiteY3" fmla="*/ 0 h 18440"/>
                      <a:gd name="connsiteX4" fmla="*/ 13830 w 13830"/>
                      <a:gd name="connsiteY4" fmla="*/ 9220 h 184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830" h="18440">
                        <a:moveTo>
                          <a:pt x="13830" y="9220"/>
                        </a:moveTo>
                        <a:cubicBezTo>
                          <a:pt x="13830" y="14312"/>
                          <a:pt x="10734" y="18440"/>
                          <a:pt x="6915" y="18440"/>
                        </a:cubicBezTo>
                        <a:cubicBezTo>
                          <a:pt x="3096" y="18440"/>
                          <a:pt x="0" y="14312"/>
                          <a:pt x="0" y="9220"/>
                        </a:cubicBezTo>
                        <a:cubicBezTo>
                          <a:pt x="0" y="4128"/>
                          <a:pt x="3096" y="0"/>
                          <a:pt x="6915" y="0"/>
                        </a:cubicBezTo>
                        <a:cubicBezTo>
                          <a:pt x="10734" y="0"/>
                          <a:pt x="13830" y="4128"/>
                          <a:pt x="13830" y="922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115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214" name="Freeform: Shape 5213">
                    <a:extLst>
                      <a:ext uri="{FF2B5EF4-FFF2-40B4-BE49-F238E27FC236}">
                        <a16:creationId xmlns:a16="http://schemas.microsoft.com/office/drawing/2014/main" id="{0089219A-BF13-4EA6-4EF3-72177410A63C}"/>
                      </a:ext>
                    </a:extLst>
                  </p:cNvPr>
                  <p:cNvSpPr/>
                  <p:nvPr/>
                </p:nvSpPr>
                <p:spPr>
                  <a:xfrm>
                    <a:off x="8090657" y="9745074"/>
                    <a:ext cx="32058" cy="67999"/>
                  </a:xfrm>
                  <a:custGeom>
                    <a:avLst/>
                    <a:gdLst>
                      <a:gd name="connsiteX0" fmla="*/ 18229 w 32058"/>
                      <a:gd name="connsiteY0" fmla="*/ 0 h 67999"/>
                      <a:gd name="connsiteX1" fmla="*/ 32059 w 32058"/>
                      <a:gd name="connsiteY1" fmla="*/ 18440 h 67999"/>
                      <a:gd name="connsiteX2" fmla="*/ 28601 w 32058"/>
                      <a:gd name="connsiteY2" fmla="*/ 25356 h 67999"/>
                      <a:gd name="connsiteX3" fmla="*/ 22839 w 32058"/>
                      <a:gd name="connsiteY3" fmla="*/ 67999 h 67999"/>
                      <a:gd name="connsiteX4" fmla="*/ 941 w 32058"/>
                      <a:gd name="connsiteY4" fmla="*/ 57626 h 67999"/>
                      <a:gd name="connsiteX5" fmla="*/ 10161 w 32058"/>
                      <a:gd name="connsiteY5" fmla="*/ 12677 h 67999"/>
                      <a:gd name="connsiteX6" fmla="*/ 18229 w 32058"/>
                      <a:gd name="connsiteY6" fmla="*/ 0 h 679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2058" h="67999">
                        <a:moveTo>
                          <a:pt x="18229" y="0"/>
                        </a:moveTo>
                        <a:lnTo>
                          <a:pt x="32059" y="18440"/>
                        </a:lnTo>
                        <a:lnTo>
                          <a:pt x="28601" y="25356"/>
                        </a:lnTo>
                        <a:cubicBezTo>
                          <a:pt x="21686" y="35728"/>
                          <a:pt x="22839" y="67999"/>
                          <a:pt x="22839" y="67999"/>
                        </a:cubicBezTo>
                        <a:cubicBezTo>
                          <a:pt x="6703" y="66846"/>
                          <a:pt x="941" y="57626"/>
                          <a:pt x="941" y="57626"/>
                        </a:cubicBezTo>
                        <a:cubicBezTo>
                          <a:pt x="-3669" y="25356"/>
                          <a:pt x="10161" y="12677"/>
                          <a:pt x="10161" y="12677"/>
                        </a:cubicBezTo>
                        <a:lnTo>
                          <a:pt x="18229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115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5215" name="Freeform: Shape 5214">
                  <a:extLst>
                    <a:ext uri="{FF2B5EF4-FFF2-40B4-BE49-F238E27FC236}">
                      <a16:creationId xmlns:a16="http://schemas.microsoft.com/office/drawing/2014/main" id="{5A3DFC43-BEF8-95BB-8F10-A5312D089A9B}"/>
                    </a:ext>
                  </a:extLst>
                </p:cNvPr>
                <p:cNvSpPr/>
                <p:nvPr/>
              </p:nvSpPr>
              <p:spPr>
                <a:xfrm>
                  <a:off x="8100818" y="9718894"/>
                  <a:ext cx="89630" cy="52268"/>
                </a:xfrm>
                <a:custGeom>
                  <a:avLst/>
                  <a:gdLst>
                    <a:gd name="connsiteX0" fmla="*/ 88744 w 89630"/>
                    <a:gd name="connsiteY0" fmla="*/ 7739 h 52268"/>
                    <a:gd name="connsiteX1" fmla="*/ 55321 w 89630"/>
                    <a:gd name="connsiteY1" fmla="*/ 45772 h 52268"/>
                    <a:gd name="connsiteX2" fmla="*/ 18440 w 89630"/>
                    <a:gd name="connsiteY2" fmla="*/ 51535 h 52268"/>
                    <a:gd name="connsiteX3" fmla="*/ 13830 w 89630"/>
                    <a:gd name="connsiteY3" fmla="*/ 37704 h 52268"/>
                    <a:gd name="connsiteX4" fmla="*/ 0 w 89630"/>
                    <a:gd name="connsiteY4" fmla="*/ 38857 h 52268"/>
                    <a:gd name="connsiteX5" fmla="*/ 5763 w 89630"/>
                    <a:gd name="connsiteY5" fmla="*/ 13502 h 52268"/>
                    <a:gd name="connsiteX6" fmla="*/ 88744 w 89630"/>
                    <a:gd name="connsiteY6" fmla="*/ 7739 h 522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9630" h="52268">
                      <a:moveTo>
                        <a:pt x="88744" y="7739"/>
                      </a:moveTo>
                      <a:cubicBezTo>
                        <a:pt x="92202" y="14654"/>
                        <a:pt x="86439" y="31942"/>
                        <a:pt x="55321" y="45772"/>
                      </a:cubicBezTo>
                      <a:cubicBezTo>
                        <a:pt x="43796" y="50382"/>
                        <a:pt x="31118" y="53840"/>
                        <a:pt x="18440" y="51535"/>
                      </a:cubicBezTo>
                      <a:cubicBezTo>
                        <a:pt x="19593" y="46925"/>
                        <a:pt x="17288" y="41162"/>
                        <a:pt x="13830" y="37704"/>
                      </a:cubicBezTo>
                      <a:cubicBezTo>
                        <a:pt x="9220" y="35399"/>
                        <a:pt x="4610" y="36552"/>
                        <a:pt x="0" y="38857"/>
                      </a:cubicBezTo>
                      <a:cubicBezTo>
                        <a:pt x="2305" y="30790"/>
                        <a:pt x="3458" y="21569"/>
                        <a:pt x="5763" y="13502"/>
                      </a:cubicBezTo>
                      <a:cubicBezTo>
                        <a:pt x="13830" y="14654"/>
                        <a:pt x="79524" y="-13007"/>
                        <a:pt x="88744" y="7739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FFA696"/>
                    </a:gs>
                    <a:gs pos="50000">
                      <a:srgbClr val="F6978C"/>
                    </a:gs>
                    <a:gs pos="100000">
                      <a:srgbClr val="EE8883"/>
                    </a:gs>
                  </a:gsLst>
                  <a:lin ang="0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5216" name="Freeform: Shape 5215">
                <a:extLst>
                  <a:ext uri="{FF2B5EF4-FFF2-40B4-BE49-F238E27FC236}">
                    <a16:creationId xmlns:a16="http://schemas.microsoft.com/office/drawing/2014/main" id="{49077365-E45C-8EBC-4BA5-6A0CF5664789}"/>
                  </a:ext>
                </a:extLst>
              </p:cNvPr>
              <p:cNvSpPr/>
              <p:nvPr/>
            </p:nvSpPr>
            <p:spPr>
              <a:xfrm>
                <a:off x="8065696" y="9300479"/>
                <a:ext cx="142315" cy="437174"/>
              </a:xfrm>
              <a:custGeom>
                <a:avLst/>
                <a:gdLst>
                  <a:gd name="connsiteX0" fmla="*/ 142307 w 142315"/>
                  <a:gd name="connsiteY0" fmla="*/ 51584 h 437174"/>
                  <a:gd name="connsiteX1" fmla="*/ 118104 w 142315"/>
                  <a:gd name="connsiteY1" fmla="*/ 421544 h 437174"/>
                  <a:gd name="connsiteX2" fmla="*/ 23597 w 142315"/>
                  <a:gd name="connsiteY2" fmla="*/ 428459 h 437174"/>
                  <a:gd name="connsiteX3" fmla="*/ 1699 w 142315"/>
                  <a:gd name="connsiteY3" fmla="*/ 165684 h 437174"/>
                  <a:gd name="connsiteX4" fmla="*/ 10919 w 142315"/>
                  <a:gd name="connsiteY4" fmla="*/ 38906 h 437174"/>
                  <a:gd name="connsiteX5" fmla="*/ 142307 w 142315"/>
                  <a:gd name="connsiteY5" fmla="*/ 51584 h 437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2315" h="437174">
                    <a:moveTo>
                      <a:pt x="142307" y="51584"/>
                    </a:moveTo>
                    <a:cubicBezTo>
                      <a:pt x="140002" y="139176"/>
                      <a:pt x="118104" y="421544"/>
                      <a:pt x="118104" y="421544"/>
                    </a:cubicBezTo>
                    <a:cubicBezTo>
                      <a:pt x="118104" y="421544"/>
                      <a:pt x="85833" y="451510"/>
                      <a:pt x="23597" y="428459"/>
                    </a:cubicBezTo>
                    <a:cubicBezTo>
                      <a:pt x="23597" y="428459"/>
                      <a:pt x="6309" y="226767"/>
                      <a:pt x="1699" y="165684"/>
                    </a:cubicBezTo>
                    <a:cubicBezTo>
                      <a:pt x="-4064" y="103448"/>
                      <a:pt x="6309" y="50431"/>
                      <a:pt x="10919" y="38906"/>
                    </a:cubicBezTo>
                    <a:cubicBezTo>
                      <a:pt x="24749" y="7787"/>
                      <a:pt x="143459" y="-36008"/>
                      <a:pt x="142307" y="51584"/>
                    </a:cubicBezTo>
                    <a:close/>
                  </a:path>
                </a:pathLst>
              </a:custGeom>
              <a:gradFill>
                <a:gsLst>
                  <a:gs pos="0">
                    <a:srgbClr val="0366FE"/>
                  </a:gs>
                  <a:gs pos="50000">
                    <a:srgbClr val="0451E5"/>
                  </a:gs>
                  <a:gs pos="100000">
                    <a:srgbClr val="063CCC"/>
                  </a:gs>
                </a:gsLst>
                <a:lin ang="16000613" scaled="1"/>
              </a:gradFill>
              <a:ln w="115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17" name="Freeform: Shape 5216">
                <a:extLst>
                  <a:ext uri="{FF2B5EF4-FFF2-40B4-BE49-F238E27FC236}">
                    <a16:creationId xmlns:a16="http://schemas.microsoft.com/office/drawing/2014/main" id="{81D616D8-77D2-516D-F476-4563F634FB71}"/>
                  </a:ext>
                </a:extLst>
              </p:cNvPr>
              <p:cNvSpPr/>
              <p:nvPr/>
            </p:nvSpPr>
            <p:spPr>
              <a:xfrm>
                <a:off x="8038982" y="8877872"/>
                <a:ext cx="203361" cy="538963"/>
              </a:xfrm>
              <a:custGeom>
                <a:avLst/>
                <a:gdLst>
                  <a:gd name="connsiteX0" fmla="*/ 58378 w 203361"/>
                  <a:gd name="connsiteY0" fmla="*/ 8571 h 538963"/>
                  <a:gd name="connsiteX1" fmla="*/ 165563 w 203361"/>
                  <a:gd name="connsiteY1" fmla="*/ 30469 h 538963"/>
                  <a:gd name="connsiteX2" fmla="*/ 169020 w 203361"/>
                  <a:gd name="connsiteY2" fmla="*/ 499546 h 538963"/>
                  <a:gd name="connsiteX3" fmla="*/ 36480 w 203361"/>
                  <a:gd name="connsiteY3" fmla="*/ 474191 h 538963"/>
                  <a:gd name="connsiteX4" fmla="*/ 1904 w 203361"/>
                  <a:gd name="connsiteY4" fmla="*/ 202195 h 538963"/>
                  <a:gd name="connsiteX5" fmla="*/ 58378 w 203361"/>
                  <a:gd name="connsiteY5" fmla="*/ 8571 h 5389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03361" h="538963">
                    <a:moveTo>
                      <a:pt x="58378" y="8571"/>
                    </a:moveTo>
                    <a:cubicBezTo>
                      <a:pt x="73361" y="-2954"/>
                      <a:pt x="119462" y="-8717"/>
                      <a:pt x="165563" y="30469"/>
                    </a:cubicBezTo>
                    <a:cubicBezTo>
                      <a:pt x="248544" y="103078"/>
                      <a:pt x="169020" y="441920"/>
                      <a:pt x="169020" y="499546"/>
                    </a:cubicBezTo>
                    <a:cubicBezTo>
                      <a:pt x="169020" y="558325"/>
                      <a:pt x="49158" y="552563"/>
                      <a:pt x="36480" y="474191"/>
                    </a:cubicBezTo>
                    <a:cubicBezTo>
                      <a:pt x="27260" y="421175"/>
                      <a:pt x="4209" y="235618"/>
                      <a:pt x="1904" y="202195"/>
                    </a:cubicBezTo>
                    <a:cubicBezTo>
                      <a:pt x="-2706" y="166467"/>
                      <a:pt x="-3859" y="54672"/>
                      <a:pt x="58378" y="8571"/>
                    </a:cubicBezTo>
                    <a:close/>
                  </a:path>
                </a:pathLst>
              </a:custGeom>
              <a:gradFill>
                <a:gsLst>
                  <a:gs pos="0">
                    <a:srgbClr val="0366FE"/>
                  </a:gs>
                  <a:gs pos="50000">
                    <a:srgbClr val="0451E5"/>
                  </a:gs>
                  <a:gs pos="100000">
                    <a:srgbClr val="063CCC"/>
                  </a:gs>
                </a:gsLst>
                <a:lin ang="16000613" scaled="1"/>
              </a:gradFill>
              <a:ln w="115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5218" name="Graphic 4">
                <a:extLst>
                  <a:ext uri="{FF2B5EF4-FFF2-40B4-BE49-F238E27FC236}">
                    <a16:creationId xmlns:a16="http://schemas.microsoft.com/office/drawing/2014/main" id="{D1B62D41-7313-011F-EA76-C1A08243F6D3}"/>
                  </a:ext>
                </a:extLst>
              </p:cNvPr>
              <p:cNvGrpSpPr/>
              <p:nvPr/>
            </p:nvGrpSpPr>
            <p:grpSpPr>
              <a:xfrm>
                <a:off x="8220577" y="9768412"/>
                <a:ext cx="180709" cy="126604"/>
                <a:chOff x="8220577" y="9768412"/>
                <a:chExt cx="180709" cy="126604"/>
              </a:xfrm>
            </p:grpSpPr>
            <p:grpSp>
              <p:nvGrpSpPr>
                <p:cNvPr id="5219" name="Graphic 4">
                  <a:extLst>
                    <a:ext uri="{FF2B5EF4-FFF2-40B4-BE49-F238E27FC236}">
                      <a16:creationId xmlns:a16="http://schemas.microsoft.com/office/drawing/2014/main" id="{8AAB38DC-86E6-ADCF-A102-1503A719307C}"/>
                    </a:ext>
                  </a:extLst>
                </p:cNvPr>
                <p:cNvGrpSpPr/>
                <p:nvPr/>
              </p:nvGrpSpPr>
              <p:grpSpPr>
                <a:xfrm>
                  <a:off x="8220577" y="9768412"/>
                  <a:ext cx="180709" cy="126604"/>
                  <a:chOff x="8220577" y="9768412"/>
                  <a:chExt cx="180709" cy="126604"/>
                </a:xfrm>
              </p:grpSpPr>
              <p:grpSp>
                <p:nvGrpSpPr>
                  <p:cNvPr id="5220" name="Graphic 4">
                    <a:extLst>
                      <a:ext uri="{FF2B5EF4-FFF2-40B4-BE49-F238E27FC236}">
                        <a16:creationId xmlns:a16="http://schemas.microsoft.com/office/drawing/2014/main" id="{CC318B71-D0F7-2A4C-2151-99FECF0D3527}"/>
                      </a:ext>
                    </a:extLst>
                  </p:cNvPr>
                  <p:cNvGrpSpPr/>
                  <p:nvPr/>
                </p:nvGrpSpPr>
                <p:grpSpPr>
                  <a:xfrm>
                    <a:off x="8220577" y="9768412"/>
                    <a:ext cx="180709" cy="126604"/>
                    <a:chOff x="8220577" y="9768412"/>
                    <a:chExt cx="180709" cy="126604"/>
                  </a:xfrm>
                </p:grpSpPr>
                <p:sp>
                  <p:nvSpPr>
                    <p:cNvPr id="5221" name="Freeform: Shape 5220">
                      <a:extLst>
                        <a:ext uri="{FF2B5EF4-FFF2-40B4-BE49-F238E27FC236}">
                          <a16:creationId xmlns:a16="http://schemas.microsoft.com/office/drawing/2014/main" id="{B21CE01F-5AFE-84B3-8BF6-12364C0DB24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222549" y="9783089"/>
                      <a:ext cx="178737" cy="111928"/>
                    </a:xfrm>
                    <a:custGeom>
                      <a:avLst/>
                      <a:gdLst>
                        <a:gd name="connsiteX0" fmla="*/ 176773 w 178737"/>
                        <a:gd name="connsiteY0" fmla="*/ 2323 h 111928"/>
                        <a:gd name="connsiteX1" fmla="*/ 159485 w 178737"/>
                        <a:gd name="connsiteY1" fmla="*/ 49576 h 111928"/>
                        <a:gd name="connsiteX2" fmla="*/ 18877 w 178737"/>
                        <a:gd name="connsiteY2" fmla="*/ 108355 h 111928"/>
                        <a:gd name="connsiteX3" fmla="*/ 2742 w 178737"/>
                        <a:gd name="connsiteY3" fmla="*/ 97982 h 111928"/>
                        <a:gd name="connsiteX4" fmla="*/ 14267 w 178737"/>
                        <a:gd name="connsiteY4" fmla="*/ 35746 h 111928"/>
                        <a:gd name="connsiteX5" fmla="*/ 176773 w 178737"/>
                        <a:gd name="connsiteY5" fmla="*/ 2323 h 11192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78737" h="111928">
                          <a:moveTo>
                            <a:pt x="176773" y="2323"/>
                          </a:moveTo>
                          <a:cubicBezTo>
                            <a:pt x="183688" y="16153"/>
                            <a:pt x="171010" y="39204"/>
                            <a:pt x="159485" y="49576"/>
                          </a:cubicBezTo>
                          <a:cubicBezTo>
                            <a:pt x="146807" y="61101"/>
                            <a:pt x="69588" y="127948"/>
                            <a:pt x="18877" y="108355"/>
                          </a:cubicBezTo>
                          <a:cubicBezTo>
                            <a:pt x="13114" y="106050"/>
                            <a:pt x="6199" y="102593"/>
                            <a:pt x="2742" y="97982"/>
                          </a:cubicBezTo>
                          <a:cubicBezTo>
                            <a:pt x="-5326" y="89914"/>
                            <a:pt x="6199" y="43813"/>
                            <a:pt x="14267" y="35746"/>
                          </a:cubicBezTo>
                          <a:cubicBezTo>
                            <a:pt x="24640" y="25373"/>
                            <a:pt x="172163" y="-9202"/>
                            <a:pt x="176773" y="2323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11522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222" name="Freeform: Shape 5221">
                      <a:extLst>
                        <a:ext uri="{FF2B5EF4-FFF2-40B4-BE49-F238E27FC236}">
                          <a16:creationId xmlns:a16="http://schemas.microsoft.com/office/drawing/2014/main" id="{D995D374-26FE-20C8-9052-C54E181152C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220577" y="9768412"/>
                      <a:ext cx="177878" cy="111647"/>
                    </a:xfrm>
                    <a:custGeom>
                      <a:avLst/>
                      <a:gdLst>
                        <a:gd name="connsiteX0" fmla="*/ 88848 w 177878"/>
                        <a:gd name="connsiteY0" fmla="*/ 10085 h 111647"/>
                        <a:gd name="connsiteX1" fmla="*/ 176440 w 177878"/>
                        <a:gd name="connsiteY1" fmla="*/ 8932 h 111647"/>
                        <a:gd name="connsiteX2" fmla="*/ 151084 w 177878"/>
                        <a:gd name="connsiteY2" fmla="*/ 57338 h 111647"/>
                        <a:gd name="connsiteX3" fmla="*/ 25459 w 177878"/>
                        <a:gd name="connsiteY3" fmla="*/ 110354 h 111647"/>
                        <a:gd name="connsiteX4" fmla="*/ 3561 w 177878"/>
                        <a:gd name="connsiteY4" fmla="*/ 98829 h 111647"/>
                        <a:gd name="connsiteX5" fmla="*/ 11629 w 177878"/>
                        <a:gd name="connsiteY5" fmla="*/ 52728 h 111647"/>
                        <a:gd name="connsiteX6" fmla="*/ 88848 w 177878"/>
                        <a:gd name="connsiteY6" fmla="*/ 10085 h 11164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77878" h="111647">
                          <a:moveTo>
                            <a:pt x="88848" y="10085"/>
                          </a:moveTo>
                          <a:cubicBezTo>
                            <a:pt x="124576" y="-3746"/>
                            <a:pt x="171830" y="-2593"/>
                            <a:pt x="176440" y="8932"/>
                          </a:cubicBezTo>
                          <a:cubicBezTo>
                            <a:pt x="183355" y="22762"/>
                            <a:pt x="163762" y="46965"/>
                            <a:pt x="151084" y="57338"/>
                          </a:cubicBezTo>
                          <a:cubicBezTo>
                            <a:pt x="117661" y="87303"/>
                            <a:pt x="49662" y="118422"/>
                            <a:pt x="25459" y="110354"/>
                          </a:cubicBezTo>
                          <a:cubicBezTo>
                            <a:pt x="19696" y="108049"/>
                            <a:pt x="8171" y="103439"/>
                            <a:pt x="3561" y="98829"/>
                          </a:cubicBezTo>
                          <a:cubicBezTo>
                            <a:pt x="-4507" y="90762"/>
                            <a:pt x="2408" y="60796"/>
                            <a:pt x="11629" y="52728"/>
                          </a:cubicBezTo>
                          <a:cubicBezTo>
                            <a:pt x="22002" y="44661"/>
                            <a:pt x="70408" y="17000"/>
                            <a:pt x="88848" y="10085"/>
                          </a:cubicBezTo>
                          <a:close/>
                        </a:path>
                      </a:pathLst>
                    </a:custGeom>
                    <a:solidFill>
                      <a:srgbClr val="003480"/>
                    </a:solidFill>
                    <a:ln w="11522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5223" name="Freeform: Shape 5222">
                    <a:extLst>
                      <a:ext uri="{FF2B5EF4-FFF2-40B4-BE49-F238E27FC236}">
                        <a16:creationId xmlns:a16="http://schemas.microsoft.com/office/drawing/2014/main" id="{4A0A460D-471D-3AA2-BF22-6D68E4B28778}"/>
                      </a:ext>
                    </a:extLst>
                  </p:cNvPr>
                  <p:cNvSpPr/>
                  <p:nvPr/>
                </p:nvSpPr>
                <p:spPr>
                  <a:xfrm>
                    <a:off x="8286374" y="9840733"/>
                    <a:ext cx="13830" cy="18440"/>
                  </a:xfrm>
                  <a:custGeom>
                    <a:avLst/>
                    <a:gdLst>
                      <a:gd name="connsiteX0" fmla="*/ 13830 w 13830"/>
                      <a:gd name="connsiteY0" fmla="*/ 9220 h 18440"/>
                      <a:gd name="connsiteX1" fmla="*/ 6915 w 13830"/>
                      <a:gd name="connsiteY1" fmla="*/ 18440 h 18440"/>
                      <a:gd name="connsiteX2" fmla="*/ 0 w 13830"/>
                      <a:gd name="connsiteY2" fmla="*/ 9220 h 18440"/>
                      <a:gd name="connsiteX3" fmla="*/ 6915 w 13830"/>
                      <a:gd name="connsiteY3" fmla="*/ 0 h 18440"/>
                      <a:gd name="connsiteX4" fmla="*/ 13830 w 13830"/>
                      <a:gd name="connsiteY4" fmla="*/ 9220 h 184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830" h="18440">
                        <a:moveTo>
                          <a:pt x="13830" y="9220"/>
                        </a:moveTo>
                        <a:cubicBezTo>
                          <a:pt x="13830" y="14312"/>
                          <a:pt x="10734" y="18440"/>
                          <a:pt x="6915" y="18440"/>
                        </a:cubicBezTo>
                        <a:cubicBezTo>
                          <a:pt x="3096" y="18440"/>
                          <a:pt x="0" y="14312"/>
                          <a:pt x="0" y="9220"/>
                        </a:cubicBezTo>
                        <a:cubicBezTo>
                          <a:pt x="0" y="4128"/>
                          <a:pt x="3096" y="0"/>
                          <a:pt x="6915" y="0"/>
                        </a:cubicBezTo>
                        <a:cubicBezTo>
                          <a:pt x="10734" y="0"/>
                          <a:pt x="13830" y="4128"/>
                          <a:pt x="13830" y="922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115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5224" name="Freeform: Shape 5223">
                    <a:extLst>
                      <a:ext uri="{FF2B5EF4-FFF2-40B4-BE49-F238E27FC236}">
                        <a16:creationId xmlns:a16="http://schemas.microsoft.com/office/drawing/2014/main" id="{C4CC8CD7-4092-3D27-EC58-43B7451EA8D3}"/>
                      </a:ext>
                    </a:extLst>
                  </p:cNvPr>
                  <p:cNvSpPr/>
                  <p:nvPr/>
                </p:nvSpPr>
                <p:spPr>
                  <a:xfrm>
                    <a:off x="8226655" y="9811920"/>
                    <a:ext cx="32059" cy="67999"/>
                  </a:xfrm>
                  <a:custGeom>
                    <a:avLst/>
                    <a:gdLst>
                      <a:gd name="connsiteX0" fmla="*/ 18229 w 32059"/>
                      <a:gd name="connsiteY0" fmla="*/ 0 h 67999"/>
                      <a:gd name="connsiteX1" fmla="*/ 32059 w 32059"/>
                      <a:gd name="connsiteY1" fmla="*/ 18441 h 67999"/>
                      <a:gd name="connsiteX2" fmla="*/ 28601 w 32059"/>
                      <a:gd name="connsiteY2" fmla="*/ 25356 h 67999"/>
                      <a:gd name="connsiteX3" fmla="*/ 22839 w 32059"/>
                      <a:gd name="connsiteY3" fmla="*/ 67999 h 67999"/>
                      <a:gd name="connsiteX4" fmla="*/ 941 w 32059"/>
                      <a:gd name="connsiteY4" fmla="*/ 57626 h 67999"/>
                      <a:gd name="connsiteX5" fmla="*/ 10161 w 32059"/>
                      <a:gd name="connsiteY5" fmla="*/ 12678 h 67999"/>
                      <a:gd name="connsiteX6" fmla="*/ 18229 w 32059"/>
                      <a:gd name="connsiteY6" fmla="*/ 0 h 679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2059" h="67999">
                        <a:moveTo>
                          <a:pt x="18229" y="0"/>
                        </a:moveTo>
                        <a:lnTo>
                          <a:pt x="32059" y="18441"/>
                        </a:lnTo>
                        <a:lnTo>
                          <a:pt x="28601" y="25356"/>
                        </a:lnTo>
                        <a:cubicBezTo>
                          <a:pt x="21686" y="35729"/>
                          <a:pt x="22839" y="67999"/>
                          <a:pt x="22839" y="67999"/>
                        </a:cubicBezTo>
                        <a:cubicBezTo>
                          <a:pt x="6703" y="66846"/>
                          <a:pt x="941" y="57626"/>
                          <a:pt x="941" y="57626"/>
                        </a:cubicBezTo>
                        <a:cubicBezTo>
                          <a:pt x="-3669" y="25356"/>
                          <a:pt x="10161" y="12678"/>
                          <a:pt x="10161" y="12678"/>
                        </a:cubicBezTo>
                        <a:lnTo>
                          <a:pt x="18229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1152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5225" name="Freeform: Shape 5224">
                  <a:extLst>
                    <a:ext uri="{FF2B5EF4-FFF2-40B4-BE49-F238E27FC236}">
                      <a16:creationId xmlns:a16="http://schemas.microsoft.com/office/drawing/2014/main" id="{868416BD-82CD-2481-3696-889EA4DA9BEF}"/>
                    </a:ext>
                  </a:extLst>
                </p:cNvPr>
                <p:cNvSpPr/>
                <p:nvPr/>
              </p:nvSpPr>
              <p:spPr>
                <a:xfrm>
                  <a:off x="8236816" y="9785741"/>
                  <a:ext cx="89630" cy="52268"/>
                </a:xfrm>
                <a:custGeom>
                  <a:avLst/>
                  <a:gdLst>
                    <a:gd name="connsiteX0" fmla="*/ 88744 w 89630"/>
                    <a:gd name="connsiteY0" fmla="*/ 7739 h 52268"/>
                    <a:gd name="connsiteX1" fmla="*/ 55321 w 89630"/>
                    <a:gd name="connsiteY1" fmla="*/ 45772 h 52268"/>
                    <a:gd name="connsiteX2" fmla="*/ 18440 w 89630"/>
                    <a:gd name="connsiteY2" fmla="*/ 51535 h 52268"/>
                    <a:gd name="connsiteX3" fmla="*/ 13830 w 89630"/>
                    <a:gd name="connsiteY3" fmla="*/ 37704 h 52268"/>
                    <a:gd name="connsiteX4" fmla="*/ 0 w 89630"/>
                    <a:gd name="connsiteY4" fmla="*/ 38857 h 52268"/>
                    <a:gd name="connsiteX5" fmla="*/ 5763 w 89630"/>
                    <a:gd name="connsiteY5" fmla="*/ 13501 h 52268"/>
                    <a:gd name="connsiteX6" fmla="*/ 88744 w 89630"/>
                    <a:gd name="connsiteY6" fmla="*/ 7739 h 522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9630" h="52268">
                      <a:moveTo>
                        <a:pt x="88744" y="7739"/>
                      </a:moveTo>
                      <a:cubicBezTo>
                        <a:pt x="92202" y="14654"/>
                        <a:pt x="86439" y="31942"/>
                        <a:pt x="55321" y="45772"/>
                      </a:cubicBezTo>
                      <a:cubicBezTo>
                        <a:pt x="43796" y="50382"/>
                        <a:pt x="31118" y="53840"/>
                        <a:pt x="18440" y="51535"/>
                      </a:cubicBezTo>
                      <a:cubicBezTo>
                        <a:pt x="19593" y="46924"/>
                        <a:pt x="17288" y="41162"/>
                        <a:pt x="13830" y="37704"/>
                      </a:cubicBezTo>
                      <a:cubicBezTo>
                        <a:pt x="9220" y="35399"/>
                        <a:pt x="4610" y="36552"/>
                        <a:pt x="0" y="38857"/>
                      </a:cubicBezTo>
                      <a:cubicBezTo>
                        <a:pt x="2305" y="30789"/>
                        <a:pt x="3457" y="21569"/>
                        <a:pt x="5763" y="13501"/>
                      </a:cubicBezTo>
                      <a:cubicBezTo>
                        <a:pt x="13830" y="14654"/>
                        <a:pt x="79524" y="-13006"/>
                        <a:pt x="88744" y="7739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FFA696"/>
                    </a:gs>
                    <a:gs pos="50000">
                      <a:srgbClr val="F6978C"/>
                    </a:gs>
                    <a:gs pos="100000">
                      <a:srgbClr val="EE8883"/>
                    </a:gs>
                  </a:gsLst>
                  <a:lin ang="0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5226" name="Freeform: Shape 5225">
                <a:extLst>
                  <a:ext uri="{FF2B5EF4-FFF2-40B4-BE49-F238E27FC236}">
                    <a16:creationId xmlns:a16="http://schemas.microsoft.com/office/drawing/2014/main" id="{D344F3F5-68F0-0972-5B97-CE50A32A4FD2}"/>
                  </a:ext>
                </a:extLst>
              </p:cNvPr>
              <p:cNvSpPr/>
              <p:nvPr/>
            </p:nvSpPr>
            <p:spPr>
              <a:xfrm>
                <a:off x="8196973" y="9368382"/>
                <a:ext cx="143577" cy="448840"/>
              </a:xfrm>
              <a:custGeom>
                <a:avLst/>
                <a:gdLst>
                  <a:gd name="connsiteX0" fmla="*/ 143570 w 143577"/>
                  <a:gd name="connsiteY0" fmla="*/ 55137 h 448840"/>
                  <a:gd name="connsiteX1" fmla="*/ 120519 w 143577"/>
                  <a:gd name="connsiteY1" fmla="*/ 419335 h 448840"/>
                  <a:gd name="connsiteX2" fmla="*/ 26012 w 143577"/>
                  <a:gd name="connsiteY2" fmla="*/ 442386 h 448840"/>
                  <a:gd name="connsiteX3" fmla="*/ 2961 w 143577"/>
                  <a:gd name="connsiteY3" fmla="*/ 169237 h 448840"/>
                  <a:gd name="connsiteX4" fmla="*/ 6419 w 143577"/>
                  <a:gd name="connsiteY4" fmla="*/ 33240 h 448840"/>
                  <a:gd name="connsiteX5" fmla="*/ 143570 w 143577"/>
                  <a:gd name="connsiteY5" fmla="*/ 55137 h 448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3577" h="448840">
                    <a:moveTo>
                      <a:pt x="143570" y="55137"/>
                    </a:moveTo>
                    <a:cubicBezTo>
                      <a:pt x="141265" y="142729"/>
                      <a:pt x="120519" y="419335"/>
                      <a:pt x="120519" y="419335"/>
                    </a:cubicBezTo>
                    <a:cubicBezTo>
                      <a:pt x="120519" y="419335"/>
                      <a:pt x="88248" y="465436"/>
                      <a:pt x="26012" y="442386"/>
                    </a:cubicBezTo>
                    <a:cubicBezTo>
                      <a:pt x="26012" y="442386"/>
                      <a:pt x="8724" y="230321"/>
                      <a:pt x="2961" y="169237"/>
                    </a:cubicBezTo>
                    <a:cubicBezTo>
                      <a:pt x="-2801" y="107001"/>
                      <a:pt x="656" y="44765"/>
                      <a:pt x="6419" y="33240"/>
                    </a:cubicBezTo>
                    <a:cubicBezTo>
                      <a:pt x="19097" y="2121"/>
                      <a:pt x="144722" y="-31302"/>
                      <a:pt x="143570" y="551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0366FE"/>
                  </a:gs>
                  <a:gs pos="50000">
                    <a:srgbClr val="0451E5"/>
                  </a:gs>
                  <a:gs pos="100000">
                    <a:srgbClr val="063CCC"/>
                  </a:gs>
                </a:gsLst>
                <a:lin ang="16000616" scaled="1"/>
              </a:gradFill>
              <a:ln w="115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27" name="Freeform: Shape 5226">
                <a:extLst>
                  <a:ext uri="{FF2B5EF4-FFF2-40B4-BE49-F238E27FC236}">
                    <a16:creationId xmlns:a16="http://schemas.microsoft.com/office/drawing/2014/main" id="{BC930F67-755C-F487-EBAF-A305CE28A1E8}"/>
                  </a:ext>
                </a:extLst>
              </p:cNvPr>
              <p:cNvSpPr/>
              <p:nvPr/>
            </p:nvSpPr>
            <p:spPr>
              <a:xfrm>
                <a:off x="8156756" y="8939057"/>
                <a:ext cx="201838" cy="550387"/>
              </a:xfrm>
              <a:custGeom>
                <a:avLst/>
                <a:gdLst>
                  <a:gd name="connsiteX0" fmla="*/ 51247 w 201838"/>
                  <a:gd name="connsiteY0" fmla="*/ 23452 h 550387"/>
                  <a:gd name="connsiteX1" fmla="*/ 169957 w 201838"/>
                  <a:gd name="connsiteY1" fmla="*/ 18842 h 550387"/>
                  <a:gd name="connsiteX2" fmla="*/ 182634 w 201838"/>
                  <a:gd name="connsiteY2" fmla="*/ 510971 h 550387"/>
                  <a:gd name="connsiteX3" fmla="*/ 50094 w 201838"/>
                  <a:gd name="connsiteY3" fmla="*/ 485615 h 550387"/>
                  <a:gd name="connsiteX4" fmla="*/ 2840 w 201838"/>
                  <a:gd name="connsiteY4" fmla="*/ 168671 h 550387"/>
                  <a:gd name="connsiteX5" fmla="*/ 51247 w 201838"/>
                  <a:gd name="connsiteY5" fmla="*/ 23452 h 550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01838" h="550387">
                    <a:moveTo>
                      <a:pt x="51247" y="23452"/>
                    </a:moveTo>
                    <a:cubicBezTo>
                      <a:pt x="66229" y="11927"/>
                      <a:pt x="122703" y="-20344"/>
                      <a:pt x="169957" y="18842"/>
                    </a:cubicBezTo>
                    <a:cubicBezTo>
                      <a:pt x="233345" y="70706"/>
                      <a:pt x="182634" y="454497"/>
                      <a:pt x="182634" y="510971"/>
                    </a:cubicBezTo>
                    <a:cubicBezTo>
                      <a:pt x="182634" y="569749"/>
                      <a:pt x="62772" y="563987"/>
                      <a:pt x="50094" y="485615"/>
                    </a:cubicBezTo>
                    <a:cubicBezTo>
                      <a:pt x="40874" y="432598"/>
                      <a:pt x="5146" y="202093"/>
                      <a:pt x="2840" y="168671"/>
                    </a:cubicBezTo>
                    <a:cubicBezTo>
                      <a:pt x="-617" y="130637"/>
                      <a:pt x="-10990" y="69553"/>
                      <a:pt x="51247" y="23452"/>
                    </a:cubicBezTo>
                    <a:close/>
                  </a:path>
                </a:pathLst>
              </a:custGeom>
              <a:gradFill>
                <a:gsLst>
                  <a:gs pos="0">
                    <a:srgbClr val="0366FE"/>
                  </a:gs>
                  <a:gs pos="50000">
                    <a:srgbClr val="0451E5"/>
                  </a:gs>
                  <a:gs pos="100000">
                    <a:srgbClr val="063CCC"/>
                  </a:gs>
                </a:gsLst>
                <a:lin ang="16000615" scaled="1"/>
              </a:gradFill>
              <a:ln w="115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28" name="Freeform: Shape 5227">
                <a:extLst>
                  <a:ext uri="{FF2B5EF4-FFF2-40B4-BE49-F238E27FC236}">
                    <a16:creationId xmlns:a16="http://schemas.microsoft.com/office/drawing/2014/main" id="{1DCB8F23-A269-6FEA-0A64-881B72FA8C3E}"/>
                  </a:ext>
                </a:extLst>
              </p:cNvPr>
              <p:cNvSpPr/>
              <p:nvPr/>
            </p:nvSpPr>
            <p:spPr>
              <a:xfrm>
                <a:off x="8032819" y="8502652"/>
                <a:ext cx="329622" cy="559301"/>
              </a:xfrm>
              <a:custGeom>
                <a:avLst/>
                <a:gdLst>
                  <a:gd name="connsiteX0" fmla="*/ 25356 w 329622"/>
                  <a:gd name="connsiteY0" fmla="*/ 214369 h 559301"/>
                  <a:gd name="connsiteX1" fmla="*/ 114100 w 329622"/>
                  <a:gd name="connsiteY1" fmla="*/ 0 h 559301"/>
                  <a:gd name="connsiteX2" fmla="*/ 320402 w 329622"/>
                  <a:gd name="connsiteY2" fmla="*/ 142913 h 559301"/>
                  <a:gd name="connsiteX3" fmla="*/ 329622 w 329622"/>
                  <a:gd name="connsiteY3" fmla="*/ 540534 h 559301"/>
                  <a:gd name="connsiteX4" fmla="*/ 0 w 329622"/>
                  <a:gd name="connsiteY4" fmla="*/ 514026 h 559301"/>
                  <a:gd name="connsiteX5" fmla="*/ 25356 w 329622"/>
                  <a:gd name="connsiteY5" fmla="*/ 214369 h 5593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29622" h="559301">
                    <a:moveTo>
                      <a:pt x="25356" y="214369"/>
                    </a:moveTo>
                    <a:cubicBezTo>
                      <a:pt x="11525" y="123320"/>
                      <a:pt x="16135" y="0"/>
                      <a:pt x="114100" y="0"/>
                    </a:cubicBezTo>
                    <a:cubicBezTo>
                      <a:pt x="162506" y="0"/>
                      <a:pt x="320402" y="40338"/>
                      <a:pt x="320402" y="142913"/>
                    </a:cubicBezTo>
                    <a:cubicBezTo>
                      <a:pt x="320402" y="232810"/>
                      <a:pt x="305419" y="433349"/>
                      <a:pt x="329622" y="540534"/>
                    </a:cubicBezTo>
                    <a:cubicBezTo>
                      <a:pt x="329622" y="540534"/>
                      <a:pt x="71457" y="597008"/>
                      <a:pt x="0" y="514026"/>
                    </a:cubicBezTo>
                    <a:cubicBezTo>
                      <a:pt x="0" y="512874"/>
                      <a:pt x="38033" y="305419"/>
                      <a:pt x="25356" y="214369"/>
                    </a:cubicBezTo>
                    <a:close/>
                  </a:path>
                </a:pathLst>
              </a:custGeom>
              <a:gradFill>
                <a:gsLst>
                  <a:gs pos="0">
                    <a:srgbClr val="75AFF7"/>
                  </a:gs>
                  <a:gs pos="50000">
                    <a:srgbClr val="4292FB"/>
                  </a:gs>
                  <a:gs pos="100000">
                    <a:srgbClr val="1075FF"/>
                  </a:gs>
                </a:gsLst>
                <a:lin ang="0" scaled="1"/>
              </a:gradFill>
              <a:ln w="115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29" name="Freeform: Shape 5228">
                <a:extLst>
                  <a:ext uri="{FF2B5EF4-FFF2-40B4-BE49-F238E27FC236}">
                    <a16:creationId xmlns:a16="http://schemas.microsoft.com/office/drawing/2014/main" id="{FCB4E0E8-5488-1141-730B-70BB6BC11363}"/>
                  </a:ext>
                </a:extLst>
              </p:cNvPr>
              <p:cNvSpPr/>
              <p:nvPr/>
            </p:nvSpPr>
            <p:spPr>
              <a:xfrm>
                <a:off x="8173427" y="8333781"/>
                <a:ext cx="130316" cy="195413"/>
              </a:xfrm>
              <a:custGeom>
                <a:avLst/>
                <a:gdLst>
                  <a:gd name="connsiteX0" fmla="*/ 39186 w 130316"/>
                  <a:gd name="connsiteY0" fmla="*/ 5212 h 195413"/>
                  <a:gd name="connsiteX1" fmla="*/ 71457 w 130316"/>
                  <a:gd name="connsiteY1" fmla="*/ 602 h 195413"/>
                  <a:gd name="connsiteX2" fmla="*/ 106032 w 130316"/>
                  <a:gd name="connsiteY2" fmla="*/ 13280 h 195413"/>
                  <a:gd name="connsiteX3" fmla="*/ 130235 w 130316"/>
                  <a:gd name="connsiteY3" fmla="*/ 24806 h 195413"/>
                  <a:gd name="connsiteX4" fmla="*/ 124473 w 130316"/>
                  <a:gd name="connsiteY4" fmla="*/ 52466 h 195413"/>
                  <a:gd name="connsiteX5" fmla="*/ 124473 w 130316"/>
                  <a:gd name="connsiteY5" fmla="*/ 87041 h 195413"/>
                  <a:gd name="connsiteX6" fmla="*/ 66846 w 130316"/>
                  <a:gd name="connsiteY6" fmla="*/ 144668 h 195413"/>
                  <a:gd name="connsiteX7" fmla="*/ 80677 w 130316"/>
                  <a:gd name="connsiteY7" fmla="*/ 195379 h 195413"/>
                  <a:gd name="connsiteX8" fmla="*/ 0 w 130316"/>
                  <a:gd name="connsiteY8" fmla="*/ 167718 h 195413"/>
                  <a:gd name="connsiteX9" fmla="*/ 23051 w 130316"/>
                  <a:gd name="connsiteY9" fmla="*/ 23653 h 195413"/>
                  <a:gd name="connsiteX10" fmla="*/ 39186 w 130316"/>
                  <a:gd name="connsiteY10" fmla="*/ 5212 h 1954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30316" h="195413">
                    <a:moveTo>
                      <a:pt x="39186" y="5212"/>
                    </a:moveTo>
                    <a:cubicBezTo>
                      <a:pt x="48406" y="-550"/>
                      <a:pt x="61084" y="-550"/>
                      <a:pt x="71457" y="602"/>
                    </a:cubicBezTo>
                    <a:cubicBezTo>
                      <a:pt x="84134" y="1755"/>
                      <a:pt x="96812" y="5212"/>
                      <a:pt x="106032" y="13280"/>
                    </a:cubicBezTo>
                    <a:cubicBezTo>
                      <a:pt x="115253" y="21348"/>
                      <a:pt x="129083" y="12127"/>
                      <a:pt x="130235" y="24806"/>
                    </a:cubicBezTo>
                    <a:cubicBezTo>
                      <a:pt x="131388" y="36331"/>
                      <a:pt x="119863" y="42093"/>
                      <a:pt x="124473" y="52466"/>
                    </a:cubicBezTo>
                    <a:cubicBezTo>
                      <a:pt x="127930" y="60533"/>
                      <a:pt x="131388" y="76669"/>
                      <a:pt x="124473" y="87041"/>
                    </a:cubicBezTo>
                    <a:cubicBezTo>
                      <a:pt x="103727" y="121617"/>
                      <a:pt x="88744" y="151583"/>
                      <a:pt x="66846" y="144668"/>
                    </a:cubicBezTo>
                    <a:cubicBezTo>
                      <a:pt x="61084" y="168871"/>
                      <a:pt x="82982" y="196531"/>
                      <a:pt x="80677" y="195379"/>
                    </a:cubicBezTo>
                    <a:cubicBezTo>
                      <a:pt x="63389" y="193074"/>
                      <a:pt x="16135" y="175786"/>
                      <a:pt x="0" y="167718"/>
                    </a:cubicBezTo>
                    <a:cubicBezTo>
                      <a:pt x="8068" y="114702"/>
                      <a:pt x="-4610" y="74364"/>
                      <a:pt x="23051" y="23653"/>
                    </a:cubicBezTo>
                    <a:cubicBezTo>
                      <a:pt x="27661" y="16738"/>
                      <a:pt x="32271" y="9823"/>
                      <a:pt x="39186" y="5212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A696"/>
                  </a:gs>
                  <a:gs pos="50000">
                    <a:srgbClr val="F6978C"/>
                  </a:gs>
                  <a:gs pos="100000">
                    <a:srgbClr val="EE8883"/>
                  </a:gs>
                </a:gsLst>
                <a:lin ang="0" scaled="1"/>
              </a:gradFill>
              <a:ln w="115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30" name="Freeform: Shape 5229">
                <a:extLst>
                  <a:ext uri="{FF2B5EF4-FFF2-40B4-BE49-F238E27FC236}">
                    <a16:creationId xmlns:a16="http://schemas.microsoft.com/office/drawing/2014/main" id="{79C3B4F1-F7B7-A337-9C3F-4F43E924ACD7}"/>
                  </a:ext>
                </a:extLst>
              </p:cNvPr>
              <p:cNvSpPr/>
              <p:nvPr/>
            </p:nvSpPr>
            <p:spPr>
              <a:xfrm>
                <a:off x="8140040" y="8271851"/>
                <a:ext cx="179240" cy="196224"/>
              </a:xfrm>
              <a:custGeom>
                <a:avLst/>
                <a:gdLst>
                  <a:gd name="connsiteX0" fmla="*/ 59894 w 179240"/>
                  <a:gd name="connsiteY0" fmla="*/ 26804 h 196224"/>
                  <a:gd name="connsiteX1" fmla="*/ 117521 w 179240"/>
                  <a:gd name="connsiteY1" fmla="*/ 23346 h 196224"/>
                  <a:gd name="connsiteX2" fmla="*/ 169384 w 179240"/>
                  <a:gd name="connsiteY2" fmla="*/ 101718 h 196224"/>
                  <a:gd name="connsiteX3" fmla="*/ 150944 w 179240"/>
                  <a:gd name="connsiteY3" fmla="*/ 89040 h 196224"/>
                  <a:gd name="connsiteX4" fmla="*/ 123283 w 179240"/>
                  <a:gd name="connsiteY4" fmla="*/ 136294 h 196224"/>
                  <a:gd name="connsiteX5" fmla="*/ 93318 w 179240"/>
                  <a:gd name="connsiteY5" fmla="*/ 191615 h 196224"/>
                  <a:gd name="connsiteX6" fmla="*/ 35691 w 179240"/>
                  <a:gd name="connsiteY6" fmla="*/ 191615 h 196224"/>
                  <a:gd name="connsiteX7" fmla="*/ 27624 w 179240"/>
                  <a:gd name="connsiteY7" fmla="*/ 170869 h 196224"/>
                  <a:gd name="connsiteX8" fmla="*/ 4573 w 179240"/>
                  <a:gd name="connsiteY8" fmla="*/ 87887 h 196224"/>
                  <a:gd name="connsiteX9" fmla="*/ 59894 w 179240"/>
                  <a:gd name="connsiteY9" fmla="*/ 26804 h 196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79240" h="196224">
                    <a:moveTo>
                      <a:pt x="59894" y="26804"/>
                    </a:moveTo>
                    <a:cubicBezTo>
                      <a:pt x="52979" y="-8925"/>
                      <a:pt x="117521" y="-7772"/>
                      <a:pt x="117521" y="23346"/>
                    </a:cubicBezTo>
                    <a:cubicBezTo>
                      <a:pt x="150944" y="4906"/>
                      <a:pt x="200503" y="44092"/>
                      <a:pt x="169384" y="101718"/>
                    </a:cubicBezTo>
                    <a:cubicBezTo>
                      <a:pt x="169384" y="101718"/>
                      <a:pt x="163622" y="83278"/>
                      <a:pt x="150944" y="89040"/>
                    </a:cubicBezTo>
                    <a:cubicBezTo>
                      <a:pt x="150944" y="119006"/>
                      <a:pt x="130198" y="101718"/>
                      <a:pt x="123283" y="136294"/>
                    </a:cubicBezTo>
                    <a:cubicBezTo>
                      <a:pt x="118673" y="157039"/>
                      <a:pt x="112911" y="178937"/>
                      <a:pt x="93318" y="191615"/>
                    </a:cubicBezTo>
                    <a:cubicBezTo>
                      <a:pt x="77182" y="201988"/>
                      <a:pt x="35691" y="191615"/>
                      <a:pt x="35691" y="191615"/>
                    </a:cubicBezTo>
                    <a:cubicBezTo>
                      <a:pt x="35691" y="191615"/>
                      <a:pt x="28776" y="175480"/>
                      <a:pt x="27624" y="170869"/>
                    </a:cubicBezTo>
                    <a:cubicBezTo>
                      <a:pt x="19556" y="151276"/>
                      <a:pt x="-11562" y="120158"/>
                      <a:pt x="4573" y="87887"/>
                    </a:cubicBezTo>
                    <a:cubicBezTo>
                      <a:pt x="-11562" y="47549"/>
                      <a:pt x="29929" y="22194"/>
                      <a:pt x="59894" y="26804"/>
                    </a:cubicBezTo>
                    <a:close/>
                  </a:path>
                </a:pathLst>
              </a:custGeom>
              <a:solidFill>
                <a:srgbClr val="003480"/>
              </a:solidFill>
              <a:ln w="115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31" name="Freeform: Shape 5230">
                <a:extLst>
                  <a:ext uri="{FF2B5EF4-FFF2-40B4-BE49-F238E27FC236}">
                    <a16:creationId xmlns:a16="http://schemas.microsoft.com/office/drawing/2014/main" id="{0622FD21-A548-E999-A6B9-7DD4E6323780}"/>
                  </a:ext>
                </a:extLst>
              </p:cNvPr>
              <p:cNvSpPr/>
              <p:nvPr/>
            </p:nvSpPr>
            <p:spPr>
              <a:xfrm>
                <a:off x="8153834" y="8478448"/>
                <a:ext cx="118710" cy="62236"/>
              </a:xfrm>
              <a:custGeom>
                <a:avLst/>
                <a:gdLst>
                  <a:gd name="connsiteX0" fmla="*/ 25356 w 118710"/>
                  <a:gd name="connsiteY0" fmla="*/ 0 h 62236"/>
                  <a:gd name="connsiteX1" fmla="*/ 97965 w 118710"/>
                  <a:gd name="connsiteY1" fmla="*/ 24203 h 62236"/>
                  <a:gd name="connsiteX2" fmla="*/ 118710 w 118710"/>
                  <a:gd name="connsiteY2" fmla="*/ 62237 h 62236"/>
                  <a:gd name="connsiteX3" fmla="*/ 0 w 118710"/>
                  <a:gd name="connsiteY3" fmla="*/ 24203 h 62236"/>
                  <a:gd name="connsiteX4" fmla="*/ 10373 w 118710"/>
                  <a:gd name="connsiteY4" fmla="*/ 8068 h 62236"/>
                  <a:gd name="connsiteX5" fmla="*/ 25356 w 118710"/>
                  <a:gd name="connsiteY5" fmla="*/ 0 h 622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8710" h="62236">
                    <a:moveTo>
                      <a:pt x="25356" y="0"/>
                    </a:moveTo>
                    <a:cubicBezTo>
                      <a:pt x="43796" y="1153"/>
                      <a:pt x="59931" y="4610"/>
                      <a:pt x="97965" y="24203"/>
                    </a:cubicBezTo>
                    <a:cubicBezTo>
                      <a:pt x="107185" y="28813"/>
                      <a:pt x="118710" y="44949"/>
                      <a:pt x="118710" y="62237"/>
                    </a:cubicBezTo>
                    <a:lnTo>
                      <a:pt x="0" y="24203"/>
                    </a:lnTo>
                    <a:lnTo>
                      <a:pt x="10373" y="8068"/>
                    </a:lnTo>
                    <a:cubicBezTo>
                      <a:pt x="13830" y="2305"/>
                      <a:pt x="19593" y="0"/>
                      <a:pt x="2535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15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5232" name="Graphic 4">
                <a:extLst>
                  <a:ext uri="{FF2B5EF4-FFF2-40B4-BE49-F238E27FC236}">
                    <a16:creationId xmlns:a16="http://schemas.microsoft.com/office/drawing/2014/main" id="{8BAA810D-086D-67AF-95F9-76F869A9877A}"/>
                  </a:ext>
                </a:extLst>
              </p:cNvPr>
              <p:cNvGrpSpPr/>
              <p:nvPr/>
            </p:nvGrpSpPr>
            <p:grpSpPr>
              <a:xfrm>
                <a:off x="8211135" y="8567731"/>
                <a:ext cx="342974" cy="463063"/>
                <a:chOff x="8211135" y="8567731"/>
                <a:chExt cx="342974" cy="463063"/>
              </a:xfrm>
            </p:grpSpPr>
            <p:sp>
              <p:nvSpPr>
                <p:cNvPr id="5233" name="Freeform: Shape 5232">
                  <a:extLst>
                    <a:ext uri="{FF2B5EF4-FFF2-40B4-BE49-F238E27FC236}">
                      <a16:creationId xmlns:a16="http://schemas.microsoft.com/office/drawing/2014/main" id="{7D19EFCC-2FEE-E21B-C960-DBB6A0CD61FC}"/>
                    </a:ext>
                  </a:extLst>
                </p:cNvPr>
                <p:cNvSpPr/>
                <p:nvPr/>
              </p:nvSpPr>
              <p:spPr>
                <a:xfrm>
                  <a:off x="8259866" y="8832274"/>
                  <a:ext cx="294242" cy="198520"/>
                </a:xfrm>
                <a:custGeom>
                  <a:avLst/>
                  <a:gdLst>
                    <a:gd name="connsiteX0" fmla="*/ 190167 w 294242"/>
                    <a:gd name="connsiteY0" fmla="*/ 103727 h 198520"/>
                    <a:gd name="connsiteX1" fmla="*/ 221285 w 294242"/>
                    <a:gd name="connsiteY1" fmla="*/ 102575 h 198520"/>
                    <a:gd name="connsiteX2" fmla="*/ 257013 w 294242"/>
                    <a:gd name="connsiteY2" fmla="*/ 91050 h 198520"/>
                    <a:gd name="connsiteX3" fmla="*/ 232810 w 294242"/>
                    <a:gd name="connsiteY3" fmla="*/ 115253 h 198520"/>
                    <a:gd name="connsiteX4" fmla="*/ 252403 w 294242"/>
                    <a:gd name="connsiteY4" fmla="*/ 132540 h 198520"/>
                    <a:gd name="connsiteX5" fmla="*/ 293894 w 294242"/>
                    <a:gd name="connsiteY5" fmla="*/ 184404 h 198520"/>
                    <a:gd name="connsiteX6" fmla="*/ 260471 w 294242"/>
                    <a:gd name="connsiteY6" fmla="*/ 161354 h 198520"/>
                    <a:gd name="connsiteX7" fmla="*/ 255860 w 294242"/>
                    <a:gd name="connsiteY7" fmla="*/ 179794 h 198520"/>
                    <a:gd name="connsiteX8" fmla="*/ 216675 w 294242"/>
                    <a:gd name="connsiteY8" fmla="*/ 198234 h 198520"/>
                    <a:gd name="connsiteX9" fmla="*/ 180946 w 294242"/>
                    <a:gd name="connsiteY9" fmla="*/ 163659 h 198520"/>
                    <a:gd name="connsiteX10" fmla="*/ 0 w 294242"/>
                    <a:gd name="connsiteY10" fmla="*/ 55321 h 198520"/>
                    <a:gd name="connsiteX11" fmla="*/ 40338 w 294242"/>
                    <a:gd name="connsiteY11" fmla="*/ 0 h 198520"/>
                    <a:gd name="connsiteX12" fmla="*/ 190167 w 294242"/>
                    <a:gd name="connsiteY12" fmla="*/ 103727 h 1985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94242" h="198520">
                      <a:moveTo>
                        <a:pt x="190167" y="103727"/>
                      </a:moveTo>
                      <a:cubicBezTo>
                        <a:pt x="195929" y="106032"/>
                        <a:pt x="214370" y="108338"/>
                        <a:pt x="221285" y="102575"/>
                      </a:cubicBezTo>
                      <a:cubicBezTo>
                        <a:pt x="236268" y="91050"/>
                        <a:pt x="257013" y="84134"/>
                        <a:pt x="257013" y="91050"/>
                      </a:cubicBezTo>
                      <a:cubicBezTo>
                        <a:pt x="257013" y="94507"/>
                        <a:pt x="239725" y="107185"/>
                        <a:pt x="232810" y="115253"/>
                      </a:cubicBezTo>
                      <a:cubicBezTo>
                        <a:pt x="227047" y="122168"/>
                        <a:pt x="235115" y="122168"/>
                        <a:pt x="252403" y="132540"/>
                      </a:cubicBezTo>
                      <a:cubicBezTo>
                        <a:pt x="269691" y="142913"/>
                        <a:pt x="288131" y="174032"/>
                        <a:pt x="293894" y="184404"/>
                      </a:cubicBezTo>
                      <a:cubicBezTo>
                        <a:pt x="297351" y="191320"/>
                        <a:pt x="274301" y="179794"/>
                        <a:pt x="260471" y="161354"/>
                      </a:cubicBezTo>
                      <a:cubicBezTo>
                        <a:pt x="243183" y="138303"/>
                        <a:pt x="260471" y="174032"/>
                        <a:pt x="255860" y="179794"/>
                      </a:cubicBezTo>
                      <a:cubicBezTo>
                        <a:pt x="251250" y="185557"/>
                        <a:pt x="222437" y="195929"/>
                        <a:pt x="216675" y="198234"/>
                      </a:cubicBezTo>
                      <a:cubicBezTo>
                        <a:pt x="210912" y="201692"/>
                        <a:pt x="191319" y="172879"/>
                        <a:pt x="180946" y="163659"/>
                      </a:cubicBezTo>
                      <a:cubicBezTo>
                        <a:pt x="154438" y="137151"/>
                        <a:pt x="0" y="55321"/>
                        <a:pt x="0" y="55321"/>
                      </a:cubicBezTo>
                      <a:lnTo>
                        <a:pt x="40338" y="0"/>
                      </a:lnTo>
                      <a:cubicBezTo>
                        <a:pt x="40338" y="0"/>
                        <a:pt x="148676" y="87592"/>
                        <a:pt x="190167" y="10372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FFA696"/>
                    </a:gs>
                    <a:gs pos="50000">
                      <a:srgbClr val="F6978C"/>
                    </a:gs>
                    <a:gs pos="100000">
                      <a:srgbClr val="EE8883"/>
                    </a:gs>
                  </a:gsLst>
                  <a:lin ang="0" scaled="1"/>
                </a:gra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234" name="Freeform: Shape 5233">
                  <a:extLst>
                    <a:ext uri="{FF2B5EF4-FFF2-40B4-BE49-F238E27FC236}">
                      <a16:creationId xmlns:a16="http://schemas.microsoft.com/office/drawing/2014/main" id="{428CB503-5E4C-88F9-BB64-D287518BB6DC}"/>
                    </a:ext>
                  </a:extLst>
                </p:cNvPr>
                <p:cNvSpPr/>
                <p:nvPr/>
              </p:nvSpPr>
              <p:spPr>
                <a:xfrm>
                  <a:off x="8211135" y="8567731"/>
                  <a:ext cx="128921" cy="328416"/>
                </a:xfrm>
                <a:custGeom>
                  <a:avLst/>
                  <a:gdLst>
                    <a:gd name="connsiteX0" fmla="*/ 85612 w 128921"/>
                    <a:gd name="connsiteY0" fmla="*/ 1768 h 328416"/>
                    <a:gd name="connsiteX1" fmla="*/ 123645 w 128921"/>
                    <a:gd name="connsiteY1" fmla="*/ 140071 h 328416"/>
                    <a:gd name="connsiteX2" fmla="*/ 116730 w 128921"/>
                    <a:gd name="connsiteY2" fmla="*/ 277221 h 328416"/>
                    <a:gd name="connsiteX3" fmla="*/ 29138 w 128921"/>
                    <a:gd name="connsiteY3" fmla="*/ 318712 h 328416"/>
                    <a:gd name="connsiteX4" fmla="*/ 7240 w 128921"/>
                    <a:gd name="connsiteY4" fmla="*/ 103190 h 328416"/>
                    <a:gd name="connsiteX5" fmla="*/ 85612 w 128921"/>
                    <a:gd name="connsiteY5" fmla="*/ 1768 h 3284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28921" h="328416">
                      <a:moveTo>
                        <a:pt x="85612" y="1768"/>
                      </a:moveTo>
                      <a:cubicBezTo>
                        <a:pt x="127103" y="12141"/>
                        <a:pt x="136323" y="59394"/>
                        <a:pt x="123645" y="140071"/>
                      </a:cubicBezTo>
                      <a:cubicBezTo>
                        <a:pt x="113273" y="209222"/>
                        <a:pt x="116730" y="256475"/>
                        <a:pt x="116730" y="277221"/>
                      </a:cubicBezTo>
                      <a:cubicBezTo>
                        <a:pt x="116730" y="297967"/>
                        <a:pt x="45274" y="349830"/>
                        <a:pt x="29138" y="318712"/>
                      </a:cubicBezTo>
                      <a:cubicBezTo>
                        <a:pt x="-8895" y="240340"/>
                        <a:pt x="-1980" y="159664"/>
                        <a:pt x="7240" y="103190"/>
                      </a:cubicBezTo>
                      <a:cubicBezTo>
                        <a:pt x="18766" y="36343"/>
                        <a:pt x="38359" y="-9758"/>
                        <a:pt x="85612" y="1768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152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5235" name="Graphic 4">
              <a:extLst>
                <a:ext uri="{FF2B5EF4-FFF2-40B4-BE49-F238E27FC236}">
                  <a16:creationId xmlns:a16="http://schemas.microsoft.com/office/drawing/2014/main" id="{3519AFBB-6469-4694-3751-2D1755F8D72B}"/>
                </a:ext>
              </a:extLst>
            </p:cNvPr>
            <p:cNvGrpSpPr/>
            <p:nvPr/>
          </p:nvGrpSpPr>
          <p:grpSpPr>
            <a:xfrm>
              <a:off x="8881039" y="8672053"/>
              <a:ext cx="668377" cy="1583589"/>
              <a:chOff x="8881039" y="8672053"/>
              <a:chExt cx="668377" cy="1583589"/>
            </a:xfrm>
          </p:grpSpPr>
          <p:sp>
            <p:nvSpPr>
              <p:cNvPr id="5236" name="Freeform: Shape 5235">
                <a:extLst>
                  <a:ext uri="{FF2B5EF4-FFF2-40B4-BE49-F238E27FC236}">
                    <a16:creationId xmlns:a16="http://schemas.microsoft.com/office/drawing/2014/main" id="{29D3949C-C83D-6B35-110B-69CF064325C7}"/>
                  </a:ext>
                </a:extLst>
              </p:cNvPr>
              <p:cNvSpPr/>
              <p:nvPr/>
            </p:nvSpPr>
            <p:spPr>
              <a:xfrm>
                <a:off x="9198111" y="8810863"/>
                <a:ext cx="162416" cy="193707"/>
              </a:xfrm>
              <a:custGeom>
                <a:avLst/>
                <a:gdLst>
                  <a:gd name="connsiteX0" fmla="*/ 9131 w 162416"/>
                  <a:gd name="connsiteY0" fmla="*/ 134358 h 193707"/>
                  <a:gd name="connsiteX1" fmla="*/ 123231 w 162416"/>
                  <a:gd name="connsiteY1" fmla="*/ 1817 h 193707"/>
                  <a:gd name="connsiteX2" fmla="*/ 162417 w 162416"/>
                  <a:gd name="connsiteY2" fmla="*/ 20258 h 193707"/>
                  <a:gd name="connsiteX3" fmla="*/ 48317 w 162416"/>
                  <a:gd name="connsiteY3" fmla="*/ 190832 h 193707"/>
                  <a:gd name="connsiteX4" fmla="*/ 9131 w 162416"/>
                  <a:gd name="connsiteY4" fmla="*/ 134358 h 1937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2416" h="193707">
                    <a:moveTo>
                      <a:pt x="9131" y="134358"/>
                    </a:moveTo>
                    <a:cubicBezTo>
                      <a:pt x="63300" y="82494"/>
                      <a:pt x="110553" y="31784"/>
                      <a:pt x="123231" y="1817"/>
                    </a:cubicBezTo>
                    <a:cubicBezTo>
                      <a:pt x="123231" y="1817"/>
                      <a:pt x="149739" y="-8555"/>
                      <a:pt x="162417" y="20258"/>
                    </a:cubicBezTo>
                    <a:cubicBezTo>
                      <a:pt x="162417" y="20258"/>
                      <a:pt x="85197" y="175849"/>
                      <a:pt x="48317" y="190832"/>
                    </a:cubicBezTo>
                    <a:cubicBezTo>
                      <a:pt x="12589" y="205815"/>
                      <a:pt x="-15072" y="158561"/>
                      <a:pt x="9131" y="1343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A696"/>
                  </a:gs>
                  <a:gs pos="50000">
                    <a:srgbClr val="F6978C"/>
                  </a:gs>
                  <a:gs pos="100000">
                    <a:srgbClr val="EE8883"/>
                  </a:gs>
                </a:gsLst>
                <a:lin ang="7685265" scaled="1"/>
              </a:gradFill>
              <a:ln w="115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37" name="Freeform: Shape 5236">
                <a:extLst>
                  <a:ext uri="{FF2B5EF4-FFF2-40B4-BE49-F238E27FC236}">
                    <a16:creationId xmlns:a16="http://schemas.microsoft.com/office/drawing/2014/main" id="{81F46BC3-CAFD-9B2F-B933-91E76D27AA73}"/>
                  </a:ext>
                </a:extLst>
              </p:cNvPr>
              <p:cNvSpPr/>
              <p:nvPr/>
            </p:nvSpPr>
            <p:spPr>
              <a:xfrm>
                <a:off x="9317387" y="8693568"/>
                <a:ext cx="95940" cy="142163"/>
              </a:xfrm>
              <a:custGeom>
                <a:avLst/>
                <a:gdLst>
                  <a:gd name="connsiteX0" fmla="*/ 35072 w 95940"/>
                  <a:gd name="connsiteY0" fmla="*/ 29216 h 142163"/>
                  <a:gd name="connsiteX1" fmla="*/ 59276 w 95940"/>
                  <a:gd name="connsiteY1" fmla="*/ 28064 h 142163"/>
                  <a:gd name="connsiteX2" fmla="*/ 95004 w 95940"/>
                  <a:gd name="connsiteY2" fmla="*/ 403 h 142163"/>
                  <a:gd name="connsiteX3" fmla="*/ 61581 w 95940"/>
                  <a:gd name="connsiteY3" fmla="*/ 49962 h 142163"/>
                  <a:gd name="connsiteX4" fmla="*/ 63886 w 95940"/>
                  <a:gd name="connsiteY4" fmla="*/ 78775 h 142163"/>
                  <a:gd name="connsiteX5" fmla="*/ 93851 w 95940"/>
                  <a:gd name="connsiteY5" fmla="*/ 64945 h 142163"/>
                  <a:gd name="connsiteX6" fmla="*/ 77716 w 95940"/>
                  <a:gd name="connsiteY6" fmla="*/ 89148 h 142163"/>
                  <a:gd name="connsiteX7" fmla="*/ 40835 w 95940"/>
                  <a:gd name="connsiteY7" fmla="*/ 142164 h 142163"/>
                  <a:gd name="connsiteX8" fmla="*/ 1649 w 95940"/>
                  <a:gd name="connsiteY8" fmla="*/ 124876 h 142163"/>
                  <a:gd name="connsiteX9" fmla="*/ 497 w 95940"/>
                  <a:gd name="connsiteY9" fmla="*/ 56877 h 142163"/>
                  <a:gd name="connsiteX10" fmla="*/ 35072 w 95940"/>
                  <a:gd name="connsiteY10" fmla="*/ 29216 h 1421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95940" h="142163">
                    <a:moveTo>
                      <a:pt x="35072" y="29216"/>
                    </a:moveTo>
                    <a:cubicBezTo>
                      <a:pt x="41988" y="28064"/>
                      <a:pt x="44293" y="43047"/>
                      <a:pt x="59276" y="28064"/>
                    </a:cubicBezTo>
                    <a:cubicBezTo>
                      <a:pt x="71953" y="16539"/>
                      <a:pt x="90394" y="-3054"/>
                      <a:pt x="95004" y="403"/>
                    </a:cubicBezTo>
                    <a:cubicBezTo>
                      <a:pt x="101919" y="6166"/>
                      <a:pt x="68496" y="31522"/>
                      <a:pt x="61581" y="49962"/>
                    </a:cubicBezTo>
                    <a:cubicBezTo>
                      <a:pt x="54666" y="68402"/>
                      <a:pt x="55818" y="84537"/>
                      <a:pt x="63886" y="78775"/>
                    </a:cubicBezTo>
                    <a:cubicBezTo>
                      <a:pt x="71953" y="73012"/>
                      <a:pt x="86936" y="62640"/>
                      <a:pt x="93851" y="64945"/>
                    </a:cubicBezTo>
                    <a:cubicBezTo>
                      <a:pt x="100767" y="67249"/>
                      <a:pt x="82326" y="76470"/>
                      <a:pt x="77716" y="89148"/>
                    </a:cubicBezTo>
                    <a:cubicBezTo>
                      <a:pt x="73106" y="101825"/>
                      <a:pt x="40835" y="142164"/>
                      <a:pt x="40835" y="142164"/>
                    </a:cubicBezTo>
                    <a:cubicBezTo>
                      <a:pt x="40835" y="142164"/>
                      <a:pt x="-656" y="130638"/>
                      <a:pt x="1649" y="124876"/>
                    </a:cubicBezTo>
                    <a:cubicBezTo>
                      <a:pt x="13175" y="92605"/>
                      <a:pt x="-2961" y="63792"/>
                      <a:pt x="497" y="56877"/>
                    </a:cubicBezTo>
                    <a:cubicBezTo>
                      <a:pt x="3954" y="49962"/>
                      <a:pt x="28157" y="29216"/>
                      <a:pt x="35072" y="29216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A696"/>
                  </a:gs>
                  <a:gs pos="50000">
                    <a:srgbClr val="F6978C"/>
                  </a:gs>
                  <a:gs pos="100000">
                    <a:srgbClr val="EE8883"/>
                  </a:gs>
                </a:gsLst>
                <a:lin ang="7685272" scaled="1"/>
              </a:gradFill>
              <a:ln w="115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38" name="Freeform: Shape 5237">
                <a:extLst>
                  <a:ext uri="{FF2B5EF4-FFF2-40B4-BE49-F238E27FC236}">
                    <a16:creationId xmlns:a16="http://schemas.microsoft.com/office/drawing/2014/main" id="{DE72143D-7D2E-8D19-3AFE-CB77EF614886}"/>
                  </a:ext>
                </a:extLst>
              </p:cNvPr>
              <p:cNvSpPr/>
              <p:nvPr/>
            </p:nvSpPr>
            <p:spPr>
              <a:xfrm>
                <a:off x="9109277" y="8825359"/>
                <a:ext cx="64541" cy="93354"/>
              </a:xfrm>
              <a:custGeom>
                <a:avLst/>
                <a:gdLst>
                  <a:gd name="connsiteX0" fmla="*/ 64541 w 64541"/>
                  <a:gd name="connsiteY0" fmla="*/ 40338 h 93354"/>
                  <a:gd name="connsiteX1" fmla="*/ 57626 w 64541"/>
                  <a:gd name="connsiteY1" fmla="*/ 93354 h 93354"/>
                  <a:gd name="connsiteX2" fmla="*/ 0 w 64541"/>
                  <a:gd name="connsiteY2" fmla="*/ 84134 h 93354"/>
                  <a:gd name="connsiteX3" fmla="*/ 40338 w 64541"/>
                  <a:gd name="connsiteY3" fmla="*/ 0 h 93354"/>
                  <a:gd name="connsiteX4" fmla="*/ 64541 w 64541"/>
                  <a:gd name="connsiteY4" fmla="*/ 40338 h 933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4541" h="93354">
                    <a:moveTo>
                      <a:pt x="64541" y="40338"/>
                    </a:moveTo>
                    <a:cubicBezTo>
                      <a:pt x="64541" y="40338"/>
                      <a:pt x="40338" y="46101"/>
                      <a:pt x="57626" y="93354"/>
                    </a:cubicBezTo>
                    <a:lnTo>
                      <a:pt x="0" y="84134"/>
                    </a:lnTo>
                    <a:lnTo>
                      <a:pt x="40338" y="0"/>
                    </a:lnTo>
                    <a:lnTo>
                      <a:pt x="64541" y="40338"/>
                    </a:lnTo>
                    <a:close/>
                  </a:path>
                </a:pathLst>
              </a:custGeom>
              <a:gradFill>
                <a:gsLst>
                  <a:gs pos="0">
                    <a:srgbClr val="FFA696"/>
                  </a:gs>
                  <a:gs pos="50000">
                    <a:srgbClr val="F6978C"/>
                  </a:gs>
                  <a:gs pos="100000">
                    <a:srgbClr val="EE8883"/>
                  </a:gs>
                </a:gsLst>
                <a:lin ang="0" scaled="1"/>
              </a:gradFill>
              <a:ln w="115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39" name="Freeform: Shape 5238">
                <a:extLst>
                  <a:ext uri="{FF2B5EF4-FFF2-40B4-BE49-F238E27FC236}">
                    <a16:creationId xmlns:a16="http://schemas.microsoft.com/office/drawing/2014/main" id="{940824B1-7271-6420-6C97-D0A92EBDCDDB}"/>
                  </a:ext>
                </a:extLst>
              </p:cNvPr>
              <p:cNvSpPr/>
              <p:nvPr/>
            </p:nvSpPr>
            <p:spPr>
              <a:xfrm>
                <a:off x="8989242" y="9481145"/>
                <a:ext cx="173897" cy="572759"/>
              </a:xfrm>
              <a:custGeom>
                <a:avLst/>
                <a:gdLst>
                  <a:gd name="connsiteX0" fmla="*/ 38206 w 173897"/>
                  <a:gd name="connsiteY0" fmla="*/ 163659 h 572759"/>
                  <a:gd name="connsiteX1" fmla="*/ 30138 w 173897"/>
                  <a:gd name="connsiteY1" fmla="*/ 0 h 572759"/>
                  <a:gd name="connsiteX2" fmla="*/ 171899 w 173897"/>
                  <a:gd name="connsiteY2" fmla="*/ 12678 h 572759"/>
                  <a:gd name="connsiteX3" fmla="*/ 155763 w 173897"/>
                  <a:gd name="connsiteY3" fmla="*/ 182100 h 572759"/>
                  <a:gd name="connsiteX4" fmla="*/ 58951 w 173897"/>
                  <a:gd name="connsiteY4" fmla="*/ 541687 h 572759"/>
                  <a:gd name="connsiteX5" fmla="*/ 172 w 173897"/>
                  <a:gd name="connsiteY5" fmla="*/ 539382 h 572759"/>
                  <a:gd name="connsiteX6" fmla="*/ 38206 w 173897"/>
                  <a:gd name="connsiteY6" fmla="*/ 163659 h 5727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3897" h="572759">
                    <a:moveTo>
                      <a:pt x="38206" y="163659"/>
                    </a:moveTo>
                    <a:cubicBezTo>
                      <a:pt x="68171" y="95660"/>
                      <a:pt x="30138" y="0"/>
                      <a:pt x="30138" y="0"/>
                    </a:cubicBezTo>
                    <a:lnTo>
                      <a:pt x="171899" y="12678"/>
                    </a:lnTo>
                    <a:cubicBezTo>
                      <a:pt x="171899" y="12678"/>
                      <a:pt x="182272" y="122168"/>
                      <a:pt x="155763" y="182100"/>
                    </a:cubicBezTo>
                    <a:cubicBezTo>
                      <a:pt x="129255" y="240878"/>
                      <a:pt x="71629" y="486366"/>
                      <a:pt x="58951" y="541687"/>
                    </a:cubicBezTo>
                    <a:cubicBezTo>
                      <a:pt x="46273" y="597009"/>
                      <a:pt x="-3285" y="567042"/>
                      <a:pt x="172" y="539382"/>
                    </a:cubicBezTo>
                    <a:cubicBezTo>
                      <a:pt x="5935" y="511721"/>
                      <a:pt x="-11353" y="274302"/>
                      <a:pt x="38206" y="163659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A696"/>
                  </a:gs>
                  <a:gs pos="50000">
                    <a:srgbClr val="F6978C"/>
                  </a:gs>
                  <a:gs pos="100000">
                    <a:srgbClr val="EE8883"/>
                  </a:gs>
                </a:gsLst>
                <a:lin ang="0" scaled="1"/>
              </a:gradFill>
              <a:ln w="115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40" name="Freeform: Shape 5239">
                <a:extLst>
                  <a:ext uri="{FF2B5EF4-FFF2-40B4-BE49-F238E27FC236}">
                    <a16:creationId xmlns:a16="http://schemas.microsoft.com/office/drawing/2014/main" id="{657C9492-6B1D-C700-1440-EB21BB557CCB}"/>
                  </a:ext>
                </a:extLst>
              </p:cNvPr>
              <p:cNvSpPr/>
              <p:nvPr/>
            </p:nvSpPr>
            <p:spPr>
              <a:xfrm>
                <a:off x="9123896" y="9522551"/>
                <a:ext cx="157085" cy="641057"/>
              </a:xfrm>
              <a:custGeom>
                <a:avLst/>
                <a:gdLst>
                  <a:gd name="connsiteX0" fmla="*/ 140972 w 157085"/>
                  <a:gd name="connsiteY0" fmla="*/ 3543 h 641057"/>
                  <a:gd name="connsiteX1" fmla="*/ 152497 w 157085"/>
                  <a:gd name="connsiteY1" fmla="*/ 258251 h 641057"/>
                  <a:gd name="connsiteX2" fmla="*/ 107549 w 157085"/>
                  <a:gd name="connsiteY2" fmla="*/ 606314 h 641057"/>
                  <a:gd name="connsiteX3" fmla="*/ 54532 w 157085"/>
                  <a:gd name="connsiteY3" fmla="*/ 610924 h 641057"/>
                  <a:gd name="connsiteX4" fmla="*/ 38397 w 157085"/>
                  <a:gd name="connsiteY4" fmla="*/ 315877 h 641057"/>
                  <a:gd name="connsiteX5" fmla="*/ 2669 w 157085"/>
                  <a:gd name="connsiteY5" fmla="*/ 32356 h 641057"/>
                  <a:gd name="connsiteX6" fmla="*/ 140972 w 157085"/>
                  <a:gd name="connsiteY6" fmla="*/ 3543 h 6410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7085" h="641057">
                    <a:moveTo>
                      <a:pt x="140972" y="3543"/>
                    </a:moveTo>
                    <a:cubicBezTo>
                      <a:pt x="140972" y="3543"/>
                      <a:pt x="167480" y="194862"/>
                      <a:pt x="152497" y="258251"/>
                    </a:cubicBezTo>
                    <a:cubicBezTo>
                      <a:pt x="136362" y="321640"/>
                      <a:pt x="109854" y="548688"/>
                      <a:pt x="107549" y="606314"/>
                    </a:cubicBezTo>
                    <a:cubicBezTo>
                      <a:pt x="105244" y="663940"/>
                      <a:pt x="55685" y="638584"/>
                      <a:pt x="54532" y="610924"/>
                    </a:cubicBezTo>
                    <a:cubicBezTo>
                      <a:pt x="53380" y="583263"/>
                      <a:pt x="25719" y="405775"/>
                      <a:pt x="38397" y="315877"/>
                    </a:cubicBezTo>
                    <a:cubicBezTo>
                      <a:pt x="51075" y="225981"/>
                      <a:pt x="25719" y="81915"/>
                      <a:pt x="2669" y="32356"/>
                    </a:cubicBezTo>
                    <a:cubicBezTo>
                      <a:pt x="-22686" y="-14897"/>
                      <a:pt x="140972" y="3543"/>
                      <a:pt x="140972" y="3543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A696"/>
                  </a:gs>
                  <a:gs pos="50000">
                    <a:srgbClr val="F6978C"/>
                  </a:gs>
                  <a:gs pos="100000">
                    <a:srgbClr val="EE8883"/>
                  </a:gs>
                </a:gsLst>
                <a:lin ang="0" scaled="1"/>
              </a:gradFill>
              <a:ln w="115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41" name="Freeform: Shape 5240">
                <a:extLst>
                  <a:ext uri="{FF2B5EF4-FFF2-40B4-BE49-F238E27FC236}">
                    <a16:creationId xmlns:a16="http://schemas.microsoft.com/office/drawing/2014/main" id="{F4C72202-8854-1E63-75B3-33388669F938}"/>
                  </a:ext>
                </a:extLst>
              </p:cNvPr>
              <p:cNvSpPr/>
              <p:nvPr/>
            </p:nvSpPr>
            <p:spPr>
              <a:xfrm>
                <a:off x="9149437" y="10117339"/>
                <a:ext cx="183539" cy="138303"/>
              </a:xfrm>
              <a:custGeom>
                <a:avLst/>
                <a:gdLst>
                  <a:gd name="connsiteX0" fmla="*/ 87771 w 183539"/>
                  <a:gd name="connsiteY0" fmla="*/ 6916 h 138303"/>
                  <a:gd name="connsiteX1" fmla="*/ 117736 w 183539"/>
                  <a:gd name="connsiteY1" fmla="*/ 87592 h 138303"/>
                  <a:gd name="connsiteX2" fmla="*/ 183431 w 183539"/>
                  <a:gd name="connsiteY2" fmla="*/ 114100 h 138303"/>
                  <a:gd name="connsiteX3" fmla="*/ 131567 w 183539"/>
                  <a:gd name="connsiteY3" fmla="*/ 138303 h 138303"/>
                  <a:gd name="connsiteX4" fmla="*/ 27840 w 183539"/>
                  <a:gd name="connsiteY4" fmla="*/ 87592 h 138303"/>
                  <a:gd name="connsiteX5" fmla="*/ 37060 w 183539"/>
                  <a:gd name="connsiteY5" fmla="*/ 138303 h 138303"/>
                  <a:gd name="connsiteX6" fmla="*/ 18619 w 183539"/>
                  <a:gd name="connsiteY6" fmla="*/ 138303 h 138303"/>
                  <a:gd name="connsiteX7" fmla="*/ 179 w 183539"/>
                  <a:gd name="connsiteY7" fmla="*/ 77219 h 138303"/>
                  <a:gd name="connsiteX8" fmla="*/ 23229 w 183539"/>
                  <a:gd name="connsiteY8" fmla="*/ 0 h 138303"/>
                  <a:gd name="connsiteX9" fmla="*/ 87771 w 183539"/>
                  <a:gd name="connsiteY9" fmla="*/ 6916 h 1383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3539" h="138303">
                    <a:moveTo>
                      <a:pt x="87771" y="6916"/>
                    </a:moveTo>
                    <a:cubicBezTo>
                      <a:pt x="87771" y="6916"/>
                      <a:pt x="84313" y="66846"/>
                      <a:pt x="117736" y="87592"/>
                    </a:cubicBezTo>
                    <a:cubicBezTo>
                      <a:pt x="151160" y="108338"/>
                      <a:pt x="185735" y="102575"/>
                      <a:pt x="183431" y="114100"/>
                    </a:cubicBezTo>
                    <a:cubicBezTo>
                      <a:pt x="179973" y="126778"/>
                      <a:pt x="169600" y="138303"/>
                      <a:pt x="131567" y="138303"/>
                    </a:cubicBezTo>
                    <a:cubicBezTo>
                      <a:pt x="94686" y="138303"/>
                      <a:pt x="57805" y="87592"/>
                      <a:pt x="27840" y="87592"/>
                    </a:cubicBezTo>
                    <a:lnTo>
                      <a:pt x="37060" y="138303"/>
                    </a:lnTo>
                    <a:lnTo>
                      <a:pt x="18619" y="138303"/>
                    </a:lnTo>
                    <a:cubicBezTo>
                      <a:pt x="18619" y="116405"/>
                      <a:pt x="-2126" y="102575"/>
                      <a:pt x="179" y="77219"/>
                    </a:cubicBezTo>
                    <a:cubicBezTo>
                      <a:pt x="2484" y="49558"/>
                      <a:pt x="23229" y="18441"/>
                      <a:pt x="23229" y="0"/>
                    </a:cubicBezTo>
                    <a:cubicBezTo>
                      <a:pt x="23229" y="0"/>
                      <a:pt x="43975" y="8068"/>
                      <a:pt x="87771" y="6916"/>
                    </a:cubicBezTo>
                    <a:close/>
                  </a:path>
                </a:pathLst>
              </a:custGeom>
              <a:gradFill>
                <a:gsLst>
                  <a:gs pos="0">
                    <a:srgbClr val="36D7E2"/>
                  </a:gs>
                  <a:gs pos="50000">
                    <a:srgbClr val="2CCCDD"/>
                  </a:gs>
                  <a:gs pos="100000">
                    <a:srgbClr val="23C1D9"/>
                  </a:gs>
                </a:gsLst>
                <a:lin ang="10800000" scaled="1"/>
              </a:gradFill>
              <a:ln w="115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42" name="Freeform: Shape 5241">
                <a:extLst>
                  <a:ext uri="{FF2B5EF4-FFF2-40B4-BE49-F238E27FC236}">
                    <a16:creationId xmlns:a16="http://schemas.microsoft.com/office/drawing/2014/main" id="{8A959647-BEDF-57C4-C8B6-629FB8742F5E}"/>
                  </a:ext>
                </a:extLst>
              </p:cNvPr>
              <p:cNvSpPr/>
              <p:nvPr/>
            </p:nvSpPr>
            <p:spPr>
              <a:xfrm>
                <a:off x="8966185" y="10019375"/>
                <a:ext cx="183539" cy="138303"/>
              </a:xfrm>
              <a:custGeom>
                <a:avLst/>
                <a:gdLst>
                  <a:gd name="connsiteX0" fmla="*/ 87771 w 183539"/>
                  <a:gd name="connsiteY0" fmla="*/ 6916 h 138303"/>
                  <a:gd name="connsiteX1" fmla="*/ 117736 w 183539"/>
                  <a:gd name="connsiteY1" fmla="*/ 87592 h 138303"/>
                  <a:gd name="connsiteX2" fmla="*/ 183430 w 183539"/>
                  <a:gd name="connsiteY2" fmla="*/ 114100 h 138303"/>
                  <a:gd name="connsiteX3" fmla="*/ 131567 w 183539"/>
                  <a:gd name="connsiteY3" fmla="*/ 138303 h 138303"/>
                  <a:gd name="connsiteX4" fmla="*/ 27839 w 183539"/>
                  <a:gd name="connsiteY4" fmla="*/ 87592 h 138303"/>
                  <a:gd name="connsiteX5" fmla="*/ 37060 w 183539"/>
                  <a:gd name="connsiteY5" fmla="*/ 138303 h 138303"/>
                  <a:gd name="connsiteX6" fmla="*/ 18619 w 183539"/>
                  <a:gd name="connsiteY6" fmla="*/ 138303 h 138303"/>
                  <a:gd name="connsiteX7" fmla="*/ 179 w 183539"/>
                  <a:gd name="connsiteY7" fmla="*/ 77219 h 138303"/>
                  <a:gd name="connsiteX8" fmla="*/ 23229 w 183539"/>
                  <a:gd name="connsiteY8" fmla="*/ 0 h 138303"/>
                  <a:gd name="connsiteX9" fmla="*/ 87771 w 183539"/>
                  <a:gd name="connsiteY9" fmla="*/ 6916 h 1383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3539" h="138303">
                    <a:moveTo>
                      <a:pt x="87771" y="6916"/>
                    </a:moveTo>
                    <a:cubicBezTo>
                      <a:pt x="87771" y="6916"/>
                      <a:pt x="84313" y="66846"/>
                      <a:pt x="117736" y="87592"/>
                    </a:cubicBezTo>
                    <a:cubicBezTo>
                      <a:pt x="151160" y="108338"/>
                      <a:pt x="185735" y="102575"/>
                      <a:pt x="183430" y="114100"/>
                    </a:cubicBezTo>
                    <a:cubicBezTo>
                      <a:pt x="179973" y="126778"/>
                      <a:pt x="169600" y="138303"/>
                      <a:pt x="131567" y="138303"/>
                    </a:cubicBezTo>
                    <a:cubicBezTo>
                      <a:pt x="94686" y="138303"/>
                      <a:pt x="57805" y="87592"/>
                      <a:pt x="27839" y="87592"/>
                    </a:cubicBezTo>
                    <a:lnTo>
                      <a:pt x="37060" y="138303"/>
                    </a:lnTo>
                    <a:lnTo>
                      <a:pt x="18619" y="138303"/>
                    </a:lnTo>
                    <a:cubicBezTo>
                      <a:pt x="18619" y="116405"/>
                      <a:pt x="-2126" y="102575"/>
                      <a:pt x="179" y="77219"/>
                    </a:cubicBezTo>
                    <a:cubicBezTo>
                      <a:pt x="2484" y="49558"/>
                      <a:pt x="23229" y="18441"/>
                      <a:pt x="23229" y="0"/>
                    </a:cubicBezTo>
                    <a:cubicBezTo>
                      <a:pt x="23229" y="0"/>
                      <a:pt x="43975" y="8068"/>
                      <a:pt x="87771" y="6916"/>
                    </a:cubicBezTo>
                    <a:close/>
                  </a:path>
                </a:pathLst>
              </a:custGeom>
              <a:gradFill>
                <a:gsLst>
                  <a:gs pos="0">
                    <a:srgbClr val="36D7E2"/>
                  </a:gs>
                  <a:gs pos="50000">
                    <a:srgbClr val="2CCCDD"/>
                  </a:gs>
                  <a:gs pos="100000">
                    <a:srgbClr val="23C1D9"/>
                  </a:gs>
                </a:gsLst>
                <a:lin ang="10800000" scaled="1"/>
              </a:gradFill>
              <a:ln w="115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43" name="Freeform: Shape 5242">
                <a:extLst>
                  <a:ext uri="{FF2B5EF4-FFF2-40B4-BE49-F238E27FC236}">
                    <a16:creationId xmlns:a16="http://schemas.microsoft.com/office/drawing/2014/main" id="{26D11FD8-811B-72A5-A0F7-62900113F858}"/>
                  </a:ext>
                </a:extLst>
              </p:cNvPr>
              <p:cNvSpPr/>
              <p:nvPr/>
            </p:nvSpPr>
            <p:spPr>
              <a:xfrm>
                <a:off x="8930636" y="9167659"/>
                <a:ext cx="412604" cy="742110"/>
              </a:xfrm>
              <a:custGeom>
                <a:avLst/>
                <a:gdLst>
                  <a:gd name="connsiteX0" fmla="*/ 31118 w 412604"/>
                  <a:gd name="connsiteY0" fmla="*/ 267385 h 742110"/>
                  <a:gd name="connsiteX1" fmla="*/ 77219 w 412604"/>
                  <a:gd name="connsiteY1" fmla="*/ 89897 h 742110"/>
                  <a:gd name="connsiteX2" fmla="*/ 117558 w 412604"/>
                  <a:gd name="connsiteY2" fmla="*/ 0 h 742110"/>
                  <a:gd name="connsiteX3" fmla="*/ 292742 w 412604"/>
                  <a:gd name="connsiteY3" fmla="*/ 20745 h 742110"/>
                  <a:gd name="connsiteX4" fmla="*/ 412604 w 412604"/>
                  <a:gd name="connsiteY4" fmla="*/ 705345 h 742110"/>
                  <a:gd name="connsiteX5" fmla="*/ 137151 w 412604"/>
                  <a:gd name="connsiteY5" fmla="*/ 699582 h 742110"/>
                  <a:gd name="connsiteX6" fmla="*/ 0 w 412604"/>
                  <a:gd name="connsiteY6" fmla="*/ 653481 h 742110"/>
                  <a:gd name="connsiteX7" fmla="*/ 31118 w 412604"/>
                  <a:gd name="connsiteY7" fmla="*/ 267385 h 7421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12604" h="742110">
                    <a:moveTo>
                      <a:pt x="31118" y="267385"/>
                    </a:moveTo>
                    <a:cubicBezTo>
                      <a:pt x="20746" y="210912"/>
                      <a:pt x="48406" y="138303"/>
                      <a:pt x="77219" y="89897"/>
                    </a:cubicBezTo>
                    <a:cubicBezTo>
                      <a:pt x="106032" y="40338"/>
                      <a:pt x="117558" y="0"/>
                      <a:pt x="117558" y="0"/>
                    </a:cubicBezTo>
                    <a:lnTo>
                      <a:pt x="292742" y="20745"/>
                    </a:lnTo>
                    <a:cubicBezTo>
                      <a:pt x="313487" y="157895"/>
                      <a:pt x="412604" y="466773"/>
                      <a:pt x="412604" y="705345"/>
                    </a:cubicBezTo>
                    <a:cubicBezTo>
                      <a:pt x="412604" y="705345"/>
                      <a:pt x="269691" y="791784"/>
                      <a:pt x="137151" y="699582"/>
                    </a:cubicBezTo>
                    <a:cubicBezTo>
                      <a:pt x="99117" y="673074"/>
                      <a:pt x="0" y="653481"/>
                      <a:pt x="0" y="653481"/>
                    </a:cubicBezTo>
                    <a:cubicBezTo>
                      <a:pt x="20746" y="541687"/>
                      <a:pt x="41491" y="322707"/>
                      <a:pt x="31118" y="267385"/>
                    </a:cubicBezTo>
                    <a:close/>
                  </a:path>
                </a:pathLst>
              </a:custGeom>
              <a:solidFill>
                <a:srgbClr val="003480"/>
              </a:solidFill>
              <a:ln w="115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44" name="Freeform: Shape 5243">
                <a:extLst>
                  <a:ext uri="{FF2B5EF4-FFF2-40B4-BE49-F238E27FC236}">
                    <a16:creationId xmlns:a16="http://schemas.microsoft.com/office/drawing/2014/main" id="{CB9DD264-882B-4EA8-0645-BCB813ECD609}"/>
                  </a:ext>
                </a:extLst>
              </p:cNvPr>
              <p:cNvSpPr/>
              <p:nvPr/>
            </p:nvSpPr>
            <p:spPr>
              <a:xfrm>
                <a:off x="9015923" y="8907384"/>
                <a:ext cx="242601" cy="404830"/>
              </a:xfrm>
              <a:custGeom>
                <a:avLst/>
                <a:gdLst>
                  <a:gd name="connsiteX0" fmla="*/ 23051 w 242601"/>
                  <a:gd name="connsiteY0" fmla="*/ 151937 h 404830"/>
                  <a:gd name="connsiteX1" fmla="*/ 93354 w 242601"/>
                  <a:gd name="connsiteY1" fmla="*/ 2109 h 404830"/>
                  <a:gd name="connsiteX2" fmla="*/ 215522 w 242601"/>
                  <a:gd name="connsiteY2" fmla="*/ 50515 h 404830"/>
                  <a:gd name="connsiteX3" fmla="*/ 238572 w 242601"/>
                  <a:gd name="connsiteY3" fmla="*/ 130039 h 404830"/>
                  <a:gd name="connsiteX4" fmla="*/ 209759 w 242601"/>
                  <a:gd name="connsiteY4" fmla="*/ 201496 h 404830"/>
                  <a:gd name="connsiteX5" fmla="*/ 232810 w 242601"/>
                  <a:gd name="connsiteY5" fmla="*/ 389357 h 404830"/>
                  <a:gd name="connsiteX6" fmla="*/ 0 w 242601"/>
                  <a:gd name="connsiteY6" fmla="*/ 340952 h 404830"/>
                  <a:gd name="connsiteX7" fmla="*/ 23051 w 242601"/>
                  <a:gd name="connsiteY7" fmla="*/ 151937 h 4048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42601" h="404830">
                    <a:moveTo>
                      <a:pt x="23051" y="151937"/>
                    </a:moveTo>
                    <a:cubicBezTo>
                      <a:pt x="23051" y="97768"/>
                      <a:pt x="33423" y="12482"/>
                      <a:pt x="93354" y="2109"/>
                    </a:cubicBezTo>
                    <a:cubicBezTo>
                      <a:pt x="147523" y="-7111"/>
                      <a:pt x="206302" y="14786"/>
                      <a:pt x="215522" y="50515"/>
                    </a:cubicBezTo>
                    <a:cubicBezTo>
                      <a:pt x="224742" y="86243"/>
                      <a:pt x="229352" y="108141"/>
                      <a:pt x="238572" y="130039"/>
                    </a:cubicBezTo>
                    <a:cubicBezTo>
                      <a:pt x="255860" y="172682"/>
                      <a:pt x="212065" y="194581"/>
                      <a:pt x="209759" y="201496"/>
                    </a:cubicBezTo>
                    <a:cubicBezTo>
                      <a:pt x="198234" y="242987"/>
                      <a:pt x="224742" y="334036"/>
                      <a:pt x="232810" y="389357"/>
                    </a:cubicBezTo>
                    <a:cubicBezTo>
                      <a:pt x="167116" y="423933"/>
                      <a:pt x="63389" y="397425"/>
                      <a:pt x="0" y="340952"/>
                    </a:cubicBezTo>
                    <a:cubicBezTo>
                      <a:pt x="27661" y="257970"/>
                      <a:pt x="21898" y="201496"/>
                      <a:pt x="23051" y="1519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36D7E2"/>
                  </a:gs>
                  <a:gs pos="50000">
                    <a:srgbClr val="2CCCDD"/>
                  </a:gs>
                  <a:gs pos="100000">
                    <a:srgbClr val="23C1D9"/>
                  </a:gs>
                </a:gsLst>
                <a:lin ang="0" scaled="1"/>
              </a:gradFill>
              <a:ln w="115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45" name="Freeform: Shape 5244">
                <a:extLst>
                  <a:ext uri="{FF2B5EF4-FFF2-40B4-BE49-F238E27FC236}">
                    <a16:creationId xmlns:a16="http://schemas.microsoft.com/office/drawing/2014/main" id="{5F2412F7-B451-ECD3-A1B8-1BB13B640A32}"/>
                  </a:ext>
                </a:extLst>
              </p:cNvPr>
              <p:cNvSpPr/>
              <p:nvPr/>
            </p:nvSpPr>
            <p:spPr>
              <a:xfrm>
                <a:off x="9095945" y="8709652"/>
                <a:ext cx="125703" cy="157035"/>
              </a:xfrm>
              <a:custGeom>
                <a:avLst/>
                <a:gdLst>
                  <a:gd name="connsiteX0" fmla="*/ 114754 w 125703"/>
                  <a:gd name="connsiteY0" fmla="*/ 23505 h 157035"/>
                  <a:gd name="connsiteX1" fmla="*/ 114754 w 125703"/>
                  <a:gd name="connsiteY1" fmla="*/ 48861 h 157035"/>
                  <a:gd name="connsiteX2" fmla="*/ 121670 w 125703"/>
                  <a:gd name="connsiteY2" fmla="*/ 64996 h 157035"/>
                  <a:gd name="connsiteX3" fmla="*/ 108992 w 125703"/>
                  <a:gd name="connsiteY3" fmla="*/ 146825 h 157035"/>
                  <a:gd name="connsiteX4" fmla="*/ 4112 w 125703"/>
                  <a:gd name="connsiteY4" fmla="*/ 62690 h 157035"/>
                  <a:gd name="connsiteX5" fmla="*/ 114754 w 125703"/>
                  <a:gd name="connsiteY5" fmla="*/ 23505 h 1570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5703" h="157035">
                    <a:moveTo>
                      <a:pt x="114754" y="23505"/>
                    </a:moveTo>
                    <a:cubicBezTo>
                      <a:pt x="115907" y="29268"/>
                      <a:pt x="117059" y="41945"/>
                      <a:pt x="114754" y="48861"/>
                    </a:cubicBezTo>
                    <a:cubicBezTo>
                      <a:pt x="113602" y="54623"/>
                      <a:pt x="115907" y="58081"/>
                      <a:pt x="121670" y="64996"/>
                    </a:cubicBezTo>
                    <a:cubicBezTo>
                      <a:pt x="122822" y="67301"/>
                      <a:pt x="135500" y="100724"/>
                      <a:pt x="108992" y="146825"/>
                    </a:cubicBezTo>
                    <a:cubicBezTo>
                      <a:pt x="87094" y="184858"/>
                      <a:pt x="-22396" y="107639"/>
                      <a:pt x="4112" y="62690"/>
                    </a:cubicBezTo>
                    <a:cubicBezTo>
                      <a:pt x="31772" y="20047"/>
                      <a:pt x="108992" y="-30664"/>
                      <a:pt x="114754" y="23505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A696"/>
                  </a:gs>
                  <a:gs pos="50000">
                    <a:srgbClr val="F6978C"/>
                  </a:gs>
                  <a:gs pos="100000">
                    <a:srgbClr val="EE8883"/>
                  </a:gs>
                </a:gsLst>
                <a:lin ang="0" scaled="1"/>
              </a:gradFill>
              <a:ln w="115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46" name="Freeform: Shape 5245">
                <a:extLst>
                  <a:ext uri="{FF2B5EF4-FFF2-40B4-BE49-F238E27FC236}">
                    <a16:creationId xmlns:a16="http://schemas.microsoft.com/office/drawing/2014/main" id="{4AF19777-8D98-079F-3188-C5D07EBDAB5B}"/>
                  </a:ext>
                </a:extLst>
              </p:cNvPr>
              <p:cNvSpPr/>
              <p:nvPr/>
            </p:nvSpPr>
            <p:spPr>
              <a:xfrm>
                <a:off x="8881039" y="8672053"/>
                <a:ext cx="337831" cy="466792"/>
              </a:xfrm>
              <a:custGeom>
                <a:avLst/>
                <a:gdLst>
                  <a:gd name="connsiteX0" fmla="*/ 47292 w 337831"/>
                  <a:gd name="connsiteY0" fmla="*/ 122188 h 466792"/>
                  <a:gd name="connsiteX1" fmla="*/ 144104 w 337831"/>
                  <a:gd name="connsiteY1" fmla="*/ 53036 h 466792"/>
                  <a:gd name="connsiteX2" fmla="*/ 253594 w 337831"/>
                  <a:gd name="connsiteY2" fmla="*/ 3478 h 466792"/>
                  <a:gd name="connsiteX3" fmla="*/ 337728 w 337831"/>
                  <a:gd name="connsiteY3" fmla="*/ 48426 h 466792"/>
                  <a:gd name="connsiteX4" fmla="*/ 280102 w 337831"/>
                  <a:gd name="connsiteY4" fmla="*/ 132561 h 466792"/>
                  <a:gd name="connsiteX5" fmla="*/ 263967 w 337831"/>
                  <a:gd name="connsiteY5" fmla="*/ 227067 h 466792"/>
                  <a:gd name="connsiteX6" fmla="*/ 212103 w 337831"/>
                  <a:gd name="connsiteY6" fmla="*/ 283541 h 466792"/>
                  <a:gd name="connsiteX7" fmla="*/ 151019 w 337831"/>
                  <a:gd name="connsiteY7" fmla="*/ 383811 h 466792"/>
                  <a:gd name="connsiteX8" fmla="*/ 38072 w 337831"/>
                  <a:gd name="connsiteY8" fmla="*/ 466793 h 466792"/>
                  <a:gd name="connsiteX9" fmla="*/ 30004 w 337831"/>
                  <a:gd name="connsiteY9" fmla="*/ 366523 h 466792"/>
                  <a:gd name="connsiteX10" fmla="*/ 13869 w 337831"/>
                  <a:gd name="connsiteY10" fmla="*/ 230525 h 466792"/>
                  <a:gd name="connsiteX11" fmla="*/ 47292 w 337831"/>
                  <a:gd name="connsiteY11" fmla="*/ 122188 h 4667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37831" h="466792">
                    <a:moveTo>
                      <a:pt x="47292" y="122188"/>
                    </a:moveTo>
                    <a:cubicBezTo>
                      <a:pt x="73800" y="56494"/>
                      <a:pt x="118748" y="110662"/>
                      <a:pt x="144104" y="53036"/>
                    </a:cubicBezTo>
                    <a:cubicBezTo>
                      <a:pt x="175222" y="-16115"/>
                      <a:pt x="194815" y="18460"/>
                      <a:pt x="253594" y="3478"/>
                    </a:cubicBezTo>
                    <a:cubicBezTo>
                      <a:pt x="312373" y="-11505"/>
                      <a:pt x="334271" y="25375"/>
                      <a:pt x="337728" y="48426"/>
                    </a:cubicBezTo>
                    <a:cubicBezTo>
                      <a:pt x="341186" y="81849"/>
                      <a:pt x="257051" y="101442"/>
                      <a:pt x="280102" y="132561"/>
                    </a:cubicBezTo>
                    <a:cubicBezTo>
                      <a:pt x="316983" y="184424"/>
                      <a:pt x="261662" y="198254"/>
                      <a:pt x="263967" y="227067"/>
                    </a:cubicBezTo>
                    <a:cubicBezTo>
                      <a:pt x="265119" y="255880"/>
                      <a:pt x="206340" y="237440"/>
                      <a:pt x="212103" y="283541"/>
                    </a:cubicBezTo>
                    <a:cubicBezTo>
                      <a:pt x="219018" y="341167"/>
                      <a:pt x="141799" y="301981"/>
                      <a:pt x="151019" y="383811"/>
                    </a:cubicBezTo>
                    <a:cubicBezTo>
                      <a:pt x="160239" y="465640"/>
                      <a:pt x="38072" y="466793"/>
                      <a:pt x="38072" y="466793"/>
                    </a:cubicBezTo>
                    <a:cubicBezTo>
                      <a:pt x="68037" y="417234"/>
                      <a:pt x="43834" y="399946"/>
                      <a:pt x="30004" y="366523"/>
                    </a:cubicBezTo>
                    <a:cubicBezTo>
                      <a:pt x="16174" y="331947"/>
                      <a:pt x="-19555" y="283541"/>
                      <a:pt x="13869" y="230525"/>
                    </a:cubicBezTo>
                    <a:cubicBezTo>
                      <a:pt x="50749" y="169441"/>
                      <a:pt x="20784" y="187882"/>
                      <a:pt x="47292" y="122188"/>
                    </a:cubicBezTo>
                    <a:close/>
                  </a:path>
                </a:pathLst>
              </a:custGeom>
              <a:solidFill>
                <a:srgbClr val="003480"/>
              </a:solidFill>
              <a:ln w="115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47" name="Freeform: Shape 5246">
                <a:extLst>
                  <a:ext uri="{FF2B5EF4-FFF2-40B4-BE49-F238E27FC236}">
                    <a16:creationId xmlns:a16="http://schemas.microsoft.com/office/drawing/2014/main" id="{E9E29373-F8EF-7226-B48D-14DE522DB76A}"/>
                  </a:ext>
                </a:extLst>
              </p:cNvPr>
              <p:cNvSpPr/>
              <p:nvPr/>
            </p:nvSpPr>
            <p:spPr>
              <a:xfrm>
                <a:off x="9149389" y="8773323"/>
                <a:ext cx="20797" cy="42392"/>
              </a:xfrm>
              <a:custGeom>
                <a:avLst/>
                <a:gdLst>
                  <a:gd name="connsiteX0" fmla="*/ 19820 w 20797"/>
                  <a:gd name="connsiteY0" fmla="*/ 7087 h 42392"/>
                  <a:gd name="connsiteX1" fmla="*/ 17515 w 20797"/>
                  <a:gd name="connsiteY1" fmla="*/ 38205 h 42392"/>
                  <a:gd name="connsiteX2" fmla="*/ 7142 w 20797"/>
                  <a:gd name="connsiteY2" fmla="*/ 37053 h 42392"/>
                  <a:gd name="connsiteX3" fmla="*/ 1379 w 20797"/>
                  <a:gd name="connsiteY3" fmla="*/ 4782 h 42392"/>
                  <a:gd name="connsiteX4" fmla="*/ 19820 w 20797"/>
                  <a:gd name="connsiteY4" fmla="*/ 7087 h 423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797" h="42392">
                    <a:moveTo>
                      <a:pt x="19820" y="7087"/>
                    </a:moveTo>
                    <a:cubicBezTo>
                      <a:pt x="23277" y="22070"/>
                      <a:pt x="16362" y="32443"/>
                      <a:pt x="17515" y="38205"/>
                    </a:cubicBezTo>
                    <a:cubicBezTo>
                      <a:pt x="18667" y="42816"/>
                      <a:pt x="12905" y="45120"/>
                      <a:pt x="7142" y="37053"/>
                    </a:cubicBezTo>
                    <a:cubicBezTo>
                      <a:pt x="1379" y="27832"/>
                      <a:pt x="-2078" y="14002"/>
                      <a:pt x="1379" y="4782"/>
                    </a:cubicBezTo>
                    <a:cubicBezTo>
                      <a:pt x="5989" y="-5591"/>
                      <a:pt x="18667" y="3629"/>
                      <a:pt x="19820" y="7087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A696"/>
                  </a:gs>
                  <a:gs pos="50000">
                    <a:srgbClr val="F6978C"/>
                  </a:gs>
                  <a:gs pos="100000">
                    <a:srgbClr val="EE8883"/>
                  </a:gs>
                </a:gsLst>
                <a:lin ang="0" scaled="1"/>
              </a:gradFill>
              <a:ln w="115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48" name="Freeform: Shape 5247">
                <a:extLst>
                  <a:ext uri="{FF2B5EF4-FFF2-40B4-BE49-F238E27FC236}">
                    <a16:creationId xmlns:a16="http://schemas.microsoft.com/office/drawing/2014/main" id="{53BF304E-F391-595C-6ACA-1E6179F16DBE}"/>
                  </a:ext>
                </a:extLst>
              </p:cNvPr>
              <p:cNvSpPr/>
              <p:nvPr/>
            </p:nvSpPr>
            <p:spPr>
              <a:xfrm>
                <a:off x="9136138" y="8934755"/>
                <a:ext cx="123208" cy="299987"/>
              </a:xfrm>
              <a:custGeom>
                <a:avLst/>
                <a:gdLst>
                  <a:gd name="connsiteX0" fmla="*/ 58426 w 123208"/>
                  <a:gd name="connsiteY0" fmla="*/ 94 h 299987"/>
                  <a:gd name="connsiteX1" fmla="*/ 101069 w 123208"/>
                  <a:gd name="connsiteY1" fmla="*/ 99211 h 299987"/>
                  <a:gd name="connsiteX2" fmla="*/ 122967 w 123208"/>
                  <a:gd name="connsiteY2" fmla="*/ 235209 h 299987"/>
                  <a:gd name="connsiteX3" fmla="*/ 73409 w 123208"/>
                  <a:gd name="connsiteY3" fmla="*/ 295140 h 299987"/>
                  <a:gd name="connsiteX4" fmla="*/ 1952 w 123208"/>
                  <a:gd name="connsiteY4" fmla="*/ 98059 h 299987"/>
                  <a:gd name="connsiteX5" fmla="*/ 58426 w 123208"/>
                  <a:gd name="connsiteY5" fmla="*/ 94 h 2999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3208" h="299987">
                    <a:moveTo>
                      <a:pt x="58426" y="94"/>
                    </a:moveTo>
                    <a:cubicBezTo>
                      <a:pt x="74561" y="1246"/>
                      <a:pt x="97612" y="27754"/>
                      <a:pt x="101069" y="99211"/>
                    </a:cubicBezTo>
                    <a:cubicBezTo>
                      <a:pt x="103375" y="159142"/>
                      <a:pt x="119510" y="216768"/>
                      <a:pt x="122967" y="235209"/>
                    </a:cubicBezTo>
                    <a:cubicBezTo>
                      <a:pt x="126425" y="252496"/>
                      <a:pt x="91849" y="318191"/>
                      <a:pt x="73409" y="295140"/>
                    </a:cubicBezTo>
                    <a:cubicBezTo>
                      <a:pt x="28460" y="235209"/>
                      <a:pt x="10020" y="154532"/>
                      <a:pt x="1952" y="98059"/>
                    </a:cubicBezTo>
                    <a:cubicBezTo>
                      <a:pt x="-7268" y="38127"/>
                      <a:pt x="16935" y="-2211"/>
                      <a:pt x="58426" y="94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A696"/>
                  </a:gs>
                  <a:gs pos="50000">
                    <a:srgbClr val="F6978C"/>
                  </a:gs>
                  <a:gs pos="100000">
                    <a:srgbClr val="EE8883"/>
                  </a:gs>
                </a:gsLst>
                <a:lin ang="12748988" scaled="1"/>
              </a:gradFill>
              <a:ln w="115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49" name="Freeform: Shape 5248">
                <a:extLst>
                  <a:ext uri="{FF2B5EF4-FFF2-40B4-BE49-F238E27FC236}">
                    <a16:creationId xmlns:a16="http://schemas.microsoft.com/office/drawing/2014/main" id="{DCEF59F8-7188-DE1F-DC55-6316A3378A53}"/>
                  </a:ext>
                </a:extLst>
              </p:cNvPr>
              <p:cNvSpPr/>
              <p:nvPr/>
            </p:nvSpPr>
            <p:spPr>
              <a:xfrm>
                <a:off x="9405476" y="9168979"/>
                <a:ext cx="143940" cy="101954"/>
              </a:xfrm>
              <a:custGeom>
                <a:avLst/>
                <a:gdLst>
                  <a:gd name="connsiteX0" fmla="*/ 66846 w 143940"/>
                  <a:gd name="connsiteY0" fmla="*/ 2137 h 101954"/>
                  <a:gd name="connsiteX1" fmla="*/ 51864 w 143940"/>
                  <a:gd name="connsiteY1" fmla="*/ 26340 h 101954"/>
                  <a:gd name="connsiteX2" fmla="*/ 93355 w 143940"/>
                  <a:gd name="connsiteY2" fmla="*/ 30951 h 101954"/>
                  <a:gd name="connsiteX3" fmla="*/ 142913 w 143940"/>
                  <a:gd name="connsiteY3" fmla="*/ 60916 h 101954"/>
                  <a:gd name="connsiteX4" fmla="*/ 111795 w 143940"/>
                  <a:gd name="connsiteY4" fmla="*/ 52848 h 101954"/>
                  <a:gd name="connsiteX5" fmla="*/ 115253 w 143940"/>
                  <a:gd name="connsiteY5" fmla="*/ 70136 h 101954"/>
                  <a:gd name="connsiteX6" fmla="*/ 87592 w 143940"/>
                  <a:gd name="connsiteY6" fmla="*/ 101254 h 101954"/>
                  <a:gd name="connsiteX7" fmla="*/ 42644 w 143940"/>
                  <a:gd name="connsiteY7" fmla="*/ 83966 h 101954"/>
                  <a:gd name="connsiteX8" fmla="*/ 5763 w 143940"/>
                  <a:gd name="connsiteY8" fmla="*/ 77052 h 101954"/>
                  <a:gd name="connsiteX9" fmla="*/ 0 w 143940"/>
                  <a:gd name="connsiteY9" fmla="*/ 39018 h 101954"/>
                  <a:gd name="connsiteX10" fmla="*/ 46101 w 143940"/>
                  <a:gd name="connsiteY10" fmla="*/ 12510 h 101954"/>
                  <a:gd name="connsiteX11" fmla="*/ 66846 w 143940"/>
                  <a:gd name="connsiteY11" fmla="*/ 2137 h 1019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43940" h="101954">
                    <a:moveTo>
                      <a:pt x="66846" y="2137"/>
                    </a:moveTo>
                    <a:cubicBezTo>
                      <a:pt x="67999" y="9052"/>
                      <a:pt x="58779" y="19425"/>
                      <a:pt x="51864" y="26340"/>
                    </a:cubicBezTo>
                    <a:cubicBezTo>
                      <a:pt x="44948" y="33256"/>
                      <a:pt x="74914" y="28645"/>
                      <a:pt x="93355" y="30951"/>
                    </a:cubicBezTo>
                    <a:cubicBezTo>
                      <a:pt x="112947" y="33256"/>
                      <a:pt x="133693" y="54001"/>
                      <a:pt x="142913" y="60916"/>
                    </a:cubicBezTo>
                    <a:cubicBezTo>
                      <a:pt x="148676" y="65526"/>
                      <a:pt x="129083" y="66679"/>
                      <a:pt x="111795" y="52848"/>
                    </a:cubicBezTo>
                    <a:cubicBezTo>
                      <a:pt x="94507" y="40171"/>
                      <a:pt x="116405" y="63221"/>
                      <a:pt x="115253" y="70136"/>
                    </a:cubicBezTo>
                    <a:cubicBezTo>
                      <a:pt x="112947" y="77052"/>
                      <a:pt x="92202" y="96645"/>
                      <a:pt x="87592" y="101254"/>
                    </a:cubicBezTo>
                    <a:cubicBezTo>
                      <a:pt x="84134" y="105865"/>
                      <a:pt x="56474" y="86272"/>
                      <a:pt x="42644" y="83966"/>
                    </a:cubicBezTo>
                    <a:cubicBezTo>
                      <a:pt x="28813" y="81661"/>
                      <a:pt x="11525" y="77052"/>
                      <a:pt x="5763" y="77052"/>
                    </a:cubicBezTo>
                    <a:cubicBezTo>
                      <a:pt x="0" y="77052"/>
                      <a:pt x="0" y="39018"/>
                      <a:pt x="0" y="39018"/>
                    </a:cubicBezTo>
                    <a:cubicBezTo>
                      <a:pt x="0" y="39018"/>
                      <a:pt x="33423" y="14815"/>
                      <a:pt x="46101" y="12510"/>
                    </a:cubicBezTo>
                    <a:cubicBezTo>
                      <a:pt x="58779" y="11357"/>
                      <a:pt x="65694" y="-5930"/>
                      <a:pt x="66846" y="21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A696"/>
                  </a:gs>
                  <a:gs pos="50000">
                    <a:srgbClr val="F6978C"/>
                  </a:gs>
                  <a:gs pos="100000">
                    <a:srgbClr val="EE8883"/>
                  </a:gs>
                </a:gsLst>
                <a:lin ang="12748990" scaled="1"/>
              </a:gradFill>
              <a:ln w="115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50" name="Freeform: Shape 5249">
                <a:extLst>
                  <a:ext uri="{FF2B5EF4-FFF2-40B4-BE49-F238E27FC236}">
                    <a16:creationId xmlns:a16="http://schemas.microsoft.com/office/drawing/2014/main" id="{5A6C3517-AAB2-98D4-D713-F63298106A4C}"/>
                  </a:ext>
                </a:extLst>
              </p:cNvPr>
              <p:cNvSpPr/>
              <p:nvPr/>
            </p:nvSpPr>
            <p:spPr>
              <a:xfrm>
                <a:off x="9204823" y="9167571"/>
                <a:ext cx="221869" cy="81335"/>
              </a:xfrm>
              <a:custGeom>
                <a:avLst/>
                <a:gdLst>
                  <a:gd name="connsiteX0" fmla="*/ 49672 w 221869"/>
                  <a:gd name="connsiteY0" fmla="*/ 88 h 81335"/>
                  <a:gd name="connsiteX1" fmla="*/ 211025 w 221869"/>
                  <a:gd name="connsiteY1" fmla="*/ 35816 h 81335"/>
                  <a:gd name="connsiteX2" fmla="*/ 214483 w 221869"/>
                  <a:gd name="connsiteY2" fmla="*/ 79611 h 81335"/>
                  <a:gd name="connsiteX3" fmla="*/ 9333 w 221869"/>
                  <a:gd name="connsiteY3" fmla="*/ 64629 h 81335"/>
                  <a:gd name="connsiteX4" fmla="*/ 49672 w 221869"/>
                  <a:gd name="connsiteY4" fmla="*/ 88 h 813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1869" h="81335">
                    <a:moveTo>
                      <a:pt x="49672" y="88"/>
                    </a:moveTo>
                    <a:cubicBezTo>
                      <a:pt x="85400" y="5850"/>
                      <a:pt x="178755" y="39273"/>
                      <a:pt x="211025" y="35816"/>
                    </a:cubicBezTo>
                    <a:cubicBezTo>
                      <a:pt x="211025" y="35816"/>
                      <a:pt x="232923" y="54256"/>
                      <a:pt x="214483" y="79611"/>
                    </a:cubicBezTo>
                    <a:cubicBezTo>
                      <a:pt x="214483" y="79611"/>
                      <a:pt x="40452" y="88831"/>
                      <a:pt x="9333" y="64629"/>
                    </a:cubicBezTo>
                    <a:cubicBezTo>
                      <a:pt x="-21785" y="41578"/>
                      <a:pt x="33537" y="-2218"/>
                      <a:pt x="49672" y="88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A696"/>
                  </a:gs>
                  <a:gs pos="50000">
                    <a:srgbClr val="F6978C"/>
                  </a:gs>
                  <a:gs pos="100000">
                    <a:srgbClr val="EE8883"/>
                  </a:gs>
                </a:gsLst>
                <a:lin ang="12748983" scaled="1"/>
              </a:gradFill>
              <a:ln w="115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2" name="Freeform 175">
            <a:extLst>
              <a:ext uri="{FF2B5EF4-FFF2-40B4-BE49-F238E27FC236}">
                <a16:creationId xmlns:a16="http://schemas.microsoft.com/office/drawing/2014/main" id="{8198C8B6-1B87-FF6C-C739-2EBFCC4B29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24785" y="3406422"/>
            <a:ext cx="2559708" cy="2433368"/>
          </a:xfrm>
          <a:custGeom>
            <a:avLst/>
            <a:gdLst>
              <a:gd name="T0" fmla="*/ 871 w 2053"/>
              <a:gd name="T1" fmla="*/ 67 h 1953"/>
              <a:gd name="T2" fmla="*/ 131 w 2053"/>
              <a:gd name="T3" fmla="*/ 605 h 1953"/>
              <a:gd name="T4" fmla="*/ 131 w 2053"/>
              <a:gd name="T5" fmla="*/ 605 h 1953"/>
              <a:gd name="T6" fmla="*/ 35 w 2053"/>
              <a:gd name="T7" fmla="*/ 900 h 1953"/>
              <a:gd name="T8" fmla="*/ 318 w 2053"/>
              <a:gd name="T9" fmla="*/ 1771 h 1953"/>
              <a:gd name="T10" fmla="*/ 318 w 2053"/>
              <a:gd name="T11" fmla="*/ 1771 h 1953"/>
              <a:gd name="T12" fmla="*/ 568 w 2053"/>
              <a:gd name="T13" fmla="*/ 1952 h 1953"/>
              <a:gd name="T14" fmla="*/ 1483 w 2053"/>
              <a:gd name="T15" fmla="*/ 1952 h 1953"/>
              <a:gd name="T16" fmla="*/ 1483 w 2053"/>
              <a:gd name="T17" fmla="*/ 1952 h 1953"/>
              <a:gd name="T18" fmla="*/ 1734 w 2053"/>
              <a:gd name="T19" fmla="*/ 1771 h 1953"/>
              <a:gd name="T20" fmla="*/ 2017 w 2053"/>
              <a:gd name="T21" fmla="*/ 900 h 1953"/>
              <a:gd name="T22" fmla="*/ 2017 w 2053"/>
              <a:gd name="T23" fmla="*/ 900 h 1953"/>
              <a:gd name="T24" fmla="*/ 1921 w 2053"/>
              <a:gd name="T25" fmla="*/ 605 h 1953"/>
              <a:gd name="T26" fmla="*/ 1181 w 2053"/>
              <a:gd name="T27" fmla="*/ 67 h 1953"/>
              <a:gd name="T28" fmla="*/ 1181 w 2053"/>
              <a:gd name="T29" fmla="*/ 67 h 1953"/>
              <a:gd name="T30" fmla="*/ 871 w 2053"/>
              <a:gd name="T31" fmla="*/ 67 h 19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2053" h="1953">
                <a:moveTo>
                  <a:pt x="871" y="67"/>
                </a:moveTo>
                <a:lnTo>
                  <a:pt x="131" y="605"/>
                </a:lnTo>
                <a:lnTo>
                  <a:pt x="131" y="605"/>
                </a:lnTo>
                <a:cubicBezTo>
                  <a:pt x="38" y="672"/>
                  <a:pt x="0" y="791"/>
                  <a:pt x="35" y="900"/>
                </a:cubicBezTo>
                <a:lnTo>
                  <a:pt x="318" y="1771"/>
                </a:lnTo>
                <a:lnTo>
                  <a:pt x="318" y="1771"/>
                </a:lnTo>
                <a:cubicBezTo>
                  <a:pt x="353" y="1879"/>
                  <a:pt x="454" y="1952"/>
                  <a:pt x="568" y="1952"/>
                </a:cubicBezTo>
                <a:lnTo>
                  <a:pt x="1483" y="1952"/>
                </a:lnTo>
                <a:lnTo>
                  <a:pt x="1483" y="1952"/>
                </a:lnTo>
                <a:cubicBezTo>
                  <a:pt x="1598" y="1952"/>
                  <a:pt x="1699" y="1879"/>
                  <a:pt x="1734" y="1771"/>
                </a:cubicBezTo>
                <a:lnTo>
                  <a:pt x="2017" y="900"/>
                </a:lnTo>
                <a:lnTo>
                  <a:pt x="2017" y="900"/>
                </a:lnTo>
                <a:cubicBezTo>
                  <a:pt x="2052" y="791"/>
                  <a:pt x="2014" y="672"/>
                  <a:pt x="1921" y="605"/>
                </a:cubicBezTo>
                <a:lnTo>
                  <a:pt x="1181" y="67"/>
                </a:lnTo>
                <a:lnTo>
                  <a:pt x="1181" y="67"/>
                </a:lnTo>
                <a:cubicBezTo>
                  <a:pt x="1088" y="0"/>
                  <a:pt x="964" y="0"/>
                  <a:pt x="871" y="67"/>
                </a:cubicBezTo>
              </a:path>
            </a:pathLst>
          </a:custGeom>
          <a:solidFill>
            <a:srgbClr val="4CD7E2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3599">
              <a:solidFill>
                <a:schemeClr val="tx2"/>
              </a:solidFill>
              <a:latin typeface="Poppins" pitchFamily="2" charset="77"/>
            </a:endParaRPr>
          </a:p>
        </p:txBody>
      </p:sp>
      <p:sp>
        <p:nvSpPr>
          <p:cNvPr id="5" name="Freeform 228">
            <a:extLst>
              <a:ext uri="{FF2B5EF4-FFF2-40B4-BE49-F238E27FC236}">
                <a16:creationId xmlns:a16="http://schemas.microsoft.com/office/drawing/2014/main" id="{7CD75320-6C27-C1D4-5A02-57E45045A3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24785" y="8097389"/>
            <a:ext cx="2559708" cy="2433368"/>
          </a:xfrm>
          <a:custGeom>
            <a:avLst/>
            <a:gdLst>
              <a:gd name="T0" fmla="*/ 871 w 2053"/>
              <a:gd name="T1" fmla="*/ 66 h 1953"/>
              <a:gd name="T2" fmla="*/ 131 w 2053"/>
              <a:gd name="T3" fmla="*/ 604 h 1953"/>
              <a:gd name="T4" fmla="*/ 131 w 2053"/>
              <a:gd name="T5" fmla="*/ 604 h 1953"/>
              <a:gd name="T6" fmla="*/ 35 w 2053"/>
              <a:gd name="T7" fmla="*/ 899 h 1953"/>
              <a:gd name="T8" fmla="*/ 318 w 2053"/>
              <a:gd name="T9" fmla="*/ 1770 h 1953"/>
              <a:gd name="T10" fmla="*/ 318 w 2053"/>
              <a:gd name="T11" fmla="*/ 1770 h 1953"/>
              <a:gd name="T12" fmla="*/ 568 w 2053"/>
              <a:gd name="T13" fmla="*/ 1952 h 1953"/>
              <a:gd name="T14" fmla="*/ 1483 w 2053"/>
              <a:gd name="T15" fmla="*/ 1952 h 1953"/>
              <a:gd name="T16" fmla="*/ 1483 w 2053"/>
              <a:gd name="T17" fmla="*/ 1952 h 1953"/>
              <a:gd name="T18" fmla="*/ 1734 w 2053"/>
              <a:gd name="T19" fmla="*/ 1770 h 1953"/>
              <a:gd name="T20" fmla="*/ 2017 w 2053"/>
              <a:gd name="T21" fmla="*/ 899 h 1953"/>
              <a:gd name="T22" fmla="*/ 2017 w 2053"/>
              <a:gd name="T23" fmla="*/ 899 h 1953"/>
              <a:gd name="T24" fmla="*/ 1921 w 2053"/>
              <a:gd name="T25" fmla="*/ 604 h 1953"/>
              <a:gd name="T26" fmla="*/ 1181 w 2053"/>
              <a:gd name="T27" fmla="*/ 66 h 1953"/>
              <a:gd name="T28" fmla="*/ 1181 w 2053"/>
              <a:gd name="T29" fmla="*/ 66 h 1953"/>
              <a:gd name="T30" fmla="*/ 871 w 2053"/>
              <a:gd name="T31" fmla="*/ 66 h 19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2053" h="1953">
                <a:moveTo>
                  <a:pt x="871" y="66"/>
                </a:moveTo>
                <a:lnTo>
                  <a:pt x="131" y="604"/>
                </a:lnTo>
                <a:lnTo>
                  <a:pt x="131" y="604"/>
                </a:lnTo>
                <a:cubicBezTo>
                  <a:pt x="38" y="672"/>
                  <a:pt x="0" y="790"/>
                  <a:pt x="35" y="899"/>
                </a:cubicBezTo>
                <a:lnTo>
                  <a:pt x="318" y="1770"/>
                </a:lnTo>
                <a:lnTo>
                  <a:pt x="318" y="1770"/>
                </a:lnTo>
                <a:cubicBezTo>
                  <a:pt x="353" y="1878"/>
                  <a:pt x="454" y="1952"/>
                  <a:pt x="568" y="1952"/>
                </a:cubicBezTo>
                <a:lnTo>
                  <a:pt x="1483" y="1952"/>
                </a:lnTo>
                <a:lnTo>
                  <a:pt x="1483" y="1952"/>
                </a:lnTo>
                <a:cubicBezTo>
                  <a:pt x="1598" y="1952"/>
                  <a:pt x="1699" y="1878"/>
                  <a:pt x="1734" y="1770"/>
                </a:cubicBezTo>
                <a:lnTo>
                  <a:pt x="2017" y="899"/>
                </a:lnTo>
                <a:lnTo>
                  <a:pt x="2017" y="899"/>
                </a:lnTo>
                <a:cubicBezTo>
                  <a:pt x="2052" y="790"/>
                  <a:pt x="2014" y="672"/>
                  <a:pt x="1921" y="604"/>
                </a:cubicBezTo>
                <a:lnTo>
                  <a:pt x="1181" y="66"/>
                </a:lnTo>
                <a:lnTo>
                  <a:pt x="1181" y="66"/>
                </a:lnTo>
                <a:cubicBezTo>
                  <a:pt x="1088" y="0"/>
                  <a:pt x="964" y="0"/>
                  <a:pt x="871" y="66"/>
                </a:cubicBezTo>
              </a:path>
            </a:pathLst>
          </a:custGeom>
          <a:solidFill>
            <a:srgbClr val="4CD7E2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3599">
              <a:solidFill>
                <a:schemeClr val="tx2"/>
              </a:solidFill>
              <a:latin typeface="Poppins" pitchFamily="2" charset="77"/>
            </a:endParaRPr>
          </a:p>
        </p:txBody>
      </p:sp>
      <p:sp>
        <p:nvSpPr>
          <p:cNvPr id="6" name="Freeform 281">
            <a:extLst>
              <a:ext uri="{FF2B5EF4-FFF2-40B4-BE49-F238E27FC236}">
                <a16:creationId xmlns:a16="http://schemas.microsoft.com/office/drawing/2014/main" id="{E041EFCE-35AE-61A3-BC78-8956011E2D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614171" y="3406422"/>
            <a:ext cx="2559708" cy="2433368"/>
          </a:xfrm>
          <a:custGeom>
            <a:avLst/>
            <a:gdLst>
              <a:gd name="T0" fmla="*/ 872 w 2054"/>
              <a:gd name="T1" fmla="*/ 67 h 1953"/>
              <a:gd name="T2" fmla="*/ 131 w 2054"/>
              <a:gd name="T3" fmla="*/ 605 h 1953"/>
              <a:gd name="T4" fmla="*/ 131 w 2054"/>
              <a:gd name="T5" fmla="*/ 605 h 1953"/>
              <a:gd name="T6" fmla="*/ 35 w 2054"/>
              <a:gd name="T7" fmla="*/ 900 h 1953"/>
              <a:gd name="T8" fmla="*/ 318 w 2054"/>
              <a:gd name="T9" fmla="*/ 1771 h 1953"/>
              <a:gd name="T10" fmla="*/ 318 w 2054"/>
              <a:gd name="T11" fmla="*/ 1771 h 1953"/>
              <a:gd name="T12" fmla="*/ 569 w 2054"/>
              <a:gd name="T13" fmla="*/ 1952 h 1953"/>
              <a:gd name="T14" fmla="*/ 1485 w 2054"/>
              <a:gd name="T15" fmla="*/ 1952 h 1953"/>
              <a:gd name="T16" fmla="*/ 1485 w 2054"/>
              <a:gd name="T17" fmla="*/ 1952 h 1953"/>
              <a:gd name="T18" fmla="*/ 1735 w 2054"/>
              <a:gd name="T19" fmla="*/ 1771 h 1953"/>
              <a:gd name="T20" fmla="*/ 2018 w 2054"/>
              <a:gd name="T21" fmla="*/ 900 h 1953"/>
              <a:gd name="T22" fmla="*/ 2018 w 2054"/>
              <a:gd name="T23" fmla="*/ 900 h 1953"/>
              <a:gd name="T24" fmla="*/ 1922 w 2054"/>
              <a:gd name="T25" fmla="*/ 605 h 1953"/>
              <a:gd name="T26" fmla="*/ 1182 w 2054"/>
              <a:gd name="T27" fmla="*/ 67 h 1953"/>
              <a:gd name="T28" fmla="*/ 1182 w 2054"/>
              <a:gd name="T29" fmla="*/ 67 h 1953"/>
              <a:gd name="T30" fmla="*/ 872 w 2054"/>
              <a:gd name="T31" fmla="*/ 67 h 19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2054" h="1953">
                <a:moveTo>
                  <a:pt x="872" y="67"/>
                </a:moveTo>
                <a:lnTo>
                  <a:pt x="131" y="605"/>
                </a:lnTo>
                <a:lnTo>
                  <a:pt x="131" y="605"/>
                </a:lnTo>
                <a:cubicBezTo>
                  <a:pt x="39" y="672"/>
                  <a:pt x="0" y="791"/>
                  <a:pt x="35" y="900"/>
                </a:cubicBezTo>
                <a:lnTo>
                  <a:pt x="318" y="1771"/>
                </a:lnTo>
                <a:lnTo>
                  <a:pt x="318" y="1771"/>
                </a:lnTo>
                <a:cubicBezTo>
                  <a:pt x="353" y="1879"/>
                  <a:pt x="455" y="1952"/>
                  <a:pt x="569" y="1952"/>
                </a:cubicBezTo>
                <a:lnTo>
                  <a:pt x="1485" y="1952"/>
                </a:lnTo>
                <a:lnTo>
                  <a:pt x="1485" y="1952"/>
                </a:lnTo>
                <a:cubicBezTo>
                  <a:pt x="1598" y="1952"/>
                  <a:pt x="1699" y="1879"/>
                  <a:pt x="1735" y="1771"/>
                </a:cubicBezTo>
                <a:lnTo>
                  <a:pt x="2018" y="900"/>
                </a:lnTo>
                <a:lnTo>
                  <a:pt x="2018" y="900"/>
                </a:lnTo>
                <a:cubicBezTo>
                  <a:pt x="2053" y="791"/>
                  <a:pt x="2014" y="672"/>
                  <a:pt x="1922" y="605"/>
                </a:cubicBezTo>
                <a:lnTo>
                  <a:pt x="1182" y="67"/>
                </a:lnTo>
                <a:lnTo>
                  <a:pt x="1182" y="67"/>
                </a:lnTo>
                <a:cubicBezTo>
                  <a:pt x="1089" y="0"/>
                  <a:pt x="964" y="0"/>
                  <a:pt x="872" y="67"/>
                </a:cubicBezTo>
              </a:path>
            </a:pathLst>
          </a:custGeom>
          <a:solidFill>
            <a:srgbClr val="4CD7E2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3599">
              <a:solidFill>
                <a:schemeClr val="tx2"/>
              </a:solidFill>
              <a:latin typeface="Poppins" pitchFamily="2" charset="77"/>
            </a:endParaRPr>
          </a:p>
        </p:txBody>
      </p:sp>
      <p:sp>
        <p:nvSpPr>
          <p:cNvPr id="7" name="Freeform 334">
            <a:extLst>
              <a:ext uri="{FF2B5EF4-FFF2-40B4-BE49-F238E27FC236}">
                <a16:creationId xmlns:a16="http://schemas.microsoft.com/office/drawing/2014/main" id="{1A2C6437-45FF-95B5-FB22-C71192D6FC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675696" y="8078713"/>
            <a:ext cx="2559708" cy="2433368"/>
          </a:xfrm>
          <a:custGeom>
            <a:avLst/>
            <a:gdLst>
              <a:gd name="T0" fmla="*/ 872 w 2054"/>
              <a:gd name="T1" fmla="*/ 66 h 1953"/>
              <a:gd name="T2" fmla="*/ 131 w 2054"/>
              <a:gd name="T3" fmla="*/ 604 h 1953"/>
              <a:gd name="T4" fmla="*/ 131 w 2054"/>
              <a:gd name="T5" fmla="*/ 604 h 1953"/>
              <a:gd name="T6" fmla="*/ 35 w 2054"/>
              <a:gd name="T7" fmla="*/ 899 h 1953"/>
              <a:gd name="T8" fmla="*/ 318 w 2054"/>
              <a:gd name="T9" fmla="*/ 1770 h 1953"/>
              <a:gd name="T10" fmla="*/ 318 w 2054"/>
              <a:gd name="T11" fmla="*/ 1770 h 1953"/>
              <a:gd name="T12" fmla="*/ 569 w 2054"/>
              <a:gd name="T13" fmla="*/ 1952 h 1953"/>
              <a:gd name="T14" fmla="*/ 1485 w 2054"/>
              <a:gd name="T15" fmla="*/ 1952 h 1953"/>
              <a:gd name="T16" fmla="*/ 1485 w 2054"/>
              <a:gd name="T17" fmla="*/ 1952 h 1953"/>
              <a:gd name="T18" fmla="*/ 1735 w 2054"/>
              <a:gd name="T19" fmla="*/ 1770 h 1953"/>
              <a:gd name="T20" fmla="*/ 2018 w 2054"/>
              <a:gd name="T21" fmla="*/ 899 h 1953"/>
              <a:gd name="T22" fmla="*/ 2018 w 2054"/>
              <a:gd name="T23" fmla="*/ 899 h 1953"/>
              <a:gd name="T24" fmla="*/ 1922 w 2054"/>
              <a:gd name="T25" fmla="*/ 604 h 1953"/>
              <a:gd name="T26" fmla="*/ 1182 w 2054"/>
              <a:gd name="T27" fmla="*/ 66 h 1953"/>
              <a:gd name="T28" fmla="*/ 1182 w 2054"/>
              <a:gd name="T29" fmla="*/ 66 h 1953"/>
              <a:gd name="T30" fmla="*/ 872 w 2054"/>
              <a:gd name="T31" fmla="*/ 66 h 19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2054" h="1953">
                <a:moveTo>
                  <a:pt x="872" y="66"/>
                </a:moveTo>
                <a:lnTo>
                  <a:pt x="131" y="604"/>
                </a:lnTo>
                <a:lnTo>
                  <a:pt x="131" y="604"/>
                </a:lnTo>
                <a:cubicBezTo>
                  <a:pt x="39" y="672"/>
                  <a:pt x="0" y="790"/>
                  <a:pt x="35" y="899"/>
                </a:cubicBezTo>
                <a:lnTo>
                  <a:pt x="318" y="1770"/>
                </a:lnTo>
                <a:lnTo>
                  <a:pt x="318" y="1770"/>
                </a:lnTo>
                <a:cubicBezTo>
                  <a:pt x="353" y="1878"/>
                  <a:pt x="455" y="1952"/>
                  <a:pt x="569" y="1952"/>
                </a:cubicBezTo>
                <a:lnTo>
                  <a:pt x="1485" y="1952"/>
                </a:lnTo>
                <a:lnTo>
                  <a:pt x="1485" y="1952"/>
                </a:lnTo>
                <a:cubicBezTo>
                  <a:pt x="1598" y="1952"/>
                  <a:pt x="1699" y="1878"/>
                  <a:pt x="1735" y="1770"/>
                </a:cubicBezTo>
                <a:lnTo>
                  <a:pt x="2018" y="899"/>
                </a:lnTo>
                <a:lnTo>
                  <a:pt x="2018" y="899"/>
                </a:lnTo>
                <a:cubicBezTo>
                  <a:pt x="2053" y="790"/>
                  <a:pt x="2014" y="672"/>
                  <a:pt x="1922" y="604"/>
                </a:cubicBezTo>
                <a:lnTo>
                  <a:pt x="1182" y="66"/>
                </a:lnTo>
                <a:lnTo>
                  <a:pt x="1182" y="66"/>
                </a:lnTo>
                <a:cubicBezTo>
                  <a:pt x="1089" y="0"/>
                  <a:pt x="964" y="0"/>
                  <a:pt x="872" y="66"/>
                </a:cubicBezTo>
              </a:path>
            </a:pathLst>
          </a:custGeom>
          <a:solidFill>
            <a:srgbClr val="4CD7E2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3599">
              <a:solidFill>
                <a:schemeClr val="tx2"/>
              </a:solidFill>
              <a:latin typeface="Poppins" pitchFamily="2" charset="7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ED05092-8346-E044-C0D3-74F0869AD5C6}"/>
              </a:ext>
            </a:extLst>
          </p:cNvPr>
          <p:cNvSpPr txBox="1"/>
          <p:nvPr/>
        </p:nvSpPr>
        <p:spPr>
          <a:xfrm>
            <a:off x="689262" y="5774795"/>
            <a:ext cx="4489984" cy="1138773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3400" b="1" spc="-3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Project overview &amp; System View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3944FEB-5F39-27AC-45DB-3D375B76857E}"/>
              </a:ext>
            </a:extLst>
          </p:cNvPr>
          <p:cNvSpPr txBox="1"/>
          <p:nvPr/>
        </p:nvSpPr>
        <p:spPr>
          <a:xfrm>
            <a:off x="1017133" y="6897593"/>
            <a:ext cx="3794814" cy="986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2400" spc="-2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Definizione</a:t>
            </a:r>
            <a:r>
              <a:rPr lang="en-US" sz="2400" spc="-2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 del </a:t>
            </a:r>
            <a:r>
              <a:rPr lang="en-US" sz="2400" spc="-2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problema</a:t>
            </a:r>
            <a:endParaRPr lang="en-US" sz="2400" spc="-20">
              <a:solidFill>
                <a:schemeClr val="bg1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B075018-D353-0CD3-8391-C5AC812A2129}"/>
              </a:ext>
            </a:extLst>
          </p:cNvPr>
          <p:cNvSpPr txBox="1"/>
          <p:nvPr/>
        </p:nvSpPr>
        <p:spPr>
          <a:xfrm>
            <a:off x="1083767" y="10411783"/>
            <a:ext cx="3794814" cy="1138773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3400" b="1" spc="-3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Collegamenti</a:t>
            </a:r>
            <a:r>
              <a:rPr lang="en-US" sz="3400" b="1" spc="-3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 e </a:t>
            </a:r>
            <a:r>
              <a:rPr lang="en-US" sz="3400" b="1" spc="-3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sensori</a:t>
            </a:r>
            <a:endParaRPr lang="en-US" sz="3400" b="1" spc="-30">
              <a:solidFill>
                <a:schemeClr val="bg1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D541FFB-B365-79E2-20CD-308AEE5CD770}"/>
              </a:ext>
            </a:extLst>
          </p:cNvPr>
          <p:cNvSpPr txBox="1"/>
          <p:nvPr/>
        </p:nvSpPr>
        <p:spPr>
          <a:xfrm>
            <a:off x="995562" y="11394272"/>
            <a:ext cx="3794814" cy="1909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2400" spc="-2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Interconnessione</a:t>
            </a:r>
            <a:r>
              <a:rPr lang="en-US" sz="2400" spc="-2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 ESP8266 ad STM32F3_DISCOVERY</a:t>
            </a:r>
            <a:br>
              <a:rPr lang="en-US" sz="2400" spc="-2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</a:br>
            <a:r>
              <a:rPr lang="en-US" sz="2400" spc="-2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e </a:t>
            </a:r>
            <a:r>
              <a:rPr lang="en-US" sz="2400" spc="-2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utilizzo</a:t>
            </a:r>
            <a:r>
              <a:rPr lang="en-US" sz="2400" spc="-2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 </a:t>
            </a:r>
            <a:r>
              <a:rPr lang="en-US" sz="2400" spc="-2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dei</a:t>
            </a:r>
            <a:r>
              <a:rPr lang="en-US" sz="2400" spc="-2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 </a:t>
            </a:r>
            <a:r>
              <a:rPr lang="en-US" sz="2400" spc="-2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sensori</a:t>
            </a:r>
            <a:endParaRPr lang="en-US" sz="2400" spc="-20">
              <a:solidFill>
                <a:schemeClr val="bg1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E2CA7B6-33AD-A745-A98B-29A92E7B6AB0}"/>
              </a:ext>
            </a:extLst>
          </p:cNvPr>
          <p:cNvSpPr txBox="1"/>
          <p:nvPr/>
        </p:nvSpPr>
        <p:spPr>
          <a:xfrm>
            <a:off x="20011502" y="5813320"/>
            <a:ext cx="3794814" cy="1138773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3400" b="1" spc="-3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Architettura</a:t>
            </a:r>
            <a:r>
              <a:rPr lang="en-US" sz="3400" b="1" spc="-3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 del </a:t>
            </a:r>
            <a:r>
              <a:rPr lang="en-US" sz="3400" b="1" spc="-3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progetto</a:t>
            </a:r>
            <a:endParaRPr lang="en-US" sz="3400" b="1" spc="-30">
              <a:solidFill>
                <a:schemeClr val="bg1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48A5DDD-EE61-5D3B-C674-ED35B9002915}"/>
              </a:ext>
            </a:extLst>
          </p:cNvPr>
          <p:cNvSpPr txBox="1"/>
          <p:nvPr/>
        </p:nvSpPr>
        <p:spPr>
          <a:xfrm>
            <a:off x="20087163" y="6976049"/>
            <a:ext cx="3794814" cy="986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2400" spc="-2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Implementazione</a:t>
            </a:r>
            <a:r>
              <a:rPr lang="en-US" sz="2400" spc="-2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 di </a:t>
            </a:r>
            <a:r>
              <a:rPr lang="en-US" sz="2400" spc="-2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architettura</a:t>
            </a:r>
            <a:r>
              <a:rPr lang="en-US" sz="2400" spc="-2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 e </a:t>
            </a:r>
            <a:r>
              <a:rPr lang="en-US" sz="2400" spc="-2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automi</a:t>
            </a:r>
            <a:endParaRPr lang="en-US" sz="2400" spc="-20">
              <a:solidFill>
                <a:schemeClr val="bg1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C7FCAD6-9CD4-AB67-55F7-DDF05E92CC6A}"/>
              </a:ext>
            </a:extLst>
          </p:cNvPr>
          <p:cNvSpPr txBox="1"/>
          <p:nvPr/>
        </p:nvSpPr>
        <p:spPr>
          <a:xfrm>
            <a:off x="19996648" y="10735942"/>
            <a:ext cx="3794814" cy="615553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3400" b="1" spc="-3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Sviluppi</a:t>
            </a:r>
            <a:r>
              <a:rPr lang="en-US" sz="3400" b="1" spc="-3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 </a:t>
            </a:r>
            <a:r>
              <a:rPr lang="en-US" sz="3400" b="1" spc="-3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futuri</a:t>
            </a:r>
            <a:endParaRPr lang="en-US" sz="3400" b="1" spc="-30">
              <a:solidFill>
                <a:schemeClr val="bg1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C48FD67-CEAE-20D4-23DC-BDC8D0F0C68B}"/>
              </a:ext>
            </a:extLst>
          </p:cNvPr>
          <p:cNvSpPr txBox="1"/>
          <p:nvPr/>
        </p:nvSpPr>
        <p:spPr>
          <a:xfrm>
            <a:off x="19996649" y="11394272"/>
            <a:ext cx="3794814" cy="986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2400" spc="-2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Miglioramenti</a:t>
            </a:r>
            <a:r>
              <a:rPr lang="en-US" sz="2400" spc="-2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 </a:t>
            </a:r>
            <a:r>
              <a:rPr lang="en-US" sz="2400" spc="-2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futuri</a:t>
            </a:r>
            <a:r>
              <a:rPr lang="en-US" sz="2400" spc="-2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 </a:t>
            </a:r>
            <a:r>
              <a:rPr lang="en-US" sz="2400" spc="-20" err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applicabili</a:t>
            </a:r>
            <a:endParaRPr lang="en-US" sz="2400" spc="-20">
              <a:solidFill>
                <a:schemeClr val="bg1"/>
              </a:solidFill>
              <a:latin typeface="Poppins" pitchFamily="2" charset="77"/>
              <a:cs typeface="Poppins" pitchFamily="2" charset="77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6FCCFB4E-AFF5-3469-72E6-066E2EAEF35E}"/>
              </a:ext>
            </a:extLst>
          </p:cNvPr>
          <p:cNvGrpSpPr>
            <a:grpSpLocks noChangeAspect="1"/>
          </p:cNvGrpSpPr>
          <p:nvPr/>
        </p:nvGrpSpPr>
        <p:grpSpPr>
          <a:xfrm>
            <a:off x="2269858" y="3966768"/>
            <a:ext cx="1315778" cy="1356209"/>
            <a:chOff x="288544" y="789567"/>
            <a:chExt cx="507289" cy="522877"/>
          </a:xfrm>
          <a:solidFill>
            <a:schemeClr val="bg1"/>
          </a:solidFill>
        </p:grpSpPr>
        <p:sp>
          <p:nvSpPr>
            <p:cNvPr id="33" name="New shape">
              <a:extLst>
                <a:ext uri="{FF2B5EF4-FFF2-40B4-BE49-F238E27FC236}">
                  <a16:creationId xmlns:a16="http://schemas.microsoft.com/office/drawing/2014/main" id="{0EC48A94-49ED-1DB9-4771-1380162EB79B}"/>
                </a:ext>
              </a:extLst>
            </p:cNvPr>
            <p:cNvSpPr/>
            <p:nvPr/>
          </p:nvSpPr>
          <p:spPr>
            <a:xfrm>
              <a:off x="347610" y="1089060"/>
              <a:ext cx="67753" cy="161647"/>
            </a:xfrm>
            <a:custGeom>
              <a:avLst/>
              <a:gdLst/>
              <a:ahLst/>
              <a:cxnLst/>
              <a:rect l="l" t="t" r="r" b="b"/>
              <a:pathLst>
                <a:path w="67753" h="161647">
                  <a:moveTo>
                    <a:pt x="60493" y="0"/>
                  </a:moveTo>
                  <a:lnTo>
                    <a:pt x="7259" y="0"/>
                  </a:lnTo>
                  <a:cubicBezTo>
                    <a:pt x="3251" y="0"/>
                    <a:pt x="0" y="3251"/>
                    <a:pt x="0" y="7259"/>
                  </a:cubicBezTo>
                  <a:lnTo>
                    <a:pt x="0" y="154387"/>
                  </a:lnTo>
                  <a:cubicBezTo>
                    <a:pt x="0" y="158396"/>
                    <a:pt x="3251" y="161647"/>
                    <a:pt x="7259" y="161647"/>
                  </a:cubicBezTo>
                  <a:lnTo>
                    <a:pt x="60493" y="161647"/>
                  </a:lnTo>
                  <a:cubicBezTo>
                    <a:pt x="64505" y="161647"/>
                    <a:pt x="67753" y="158396"/>
                    <a:pt x="67753" y="154387"/>
                  </a:cubicBezTo>
                  <a:lnTo>
                    <a:pt x="67753" y="7259"/>
                  </a:lnTo>
                  <a:cubicBezTo>
                    <a:pt x="67753" y="3251"/>
                    <a:pt x="64505" y="0"/>
                    <a:pt x="60493" y="0"/>
                  </a:cubicBezTo>
                  <a:close/>
                  <a:moveTo>
                    <a:pt x="53234" y="147128"/>
                  </a:moveTo>
                  <a:lnTo>
                    <a:pt x="14518" y="147128"/>
                  </a:lnTo>
                  <a:lnTo>
                    <a:pt x="14518" y="14518"/>
                  </a:lnTo>
                  <a:lnTo>
                    <a:pt x="53234" y="14518"/>
                  </a:lnTo>
                  <a:close/>
                </a:path>
              </a:pathLst>
            </a:custGeom>
            <a:grpFill/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34" name="New shape">
              <a:extLst>
                <a:ext uri="{FF2B5EF4-FFF2-40B4-BE49-F238E27FC236}">
                  <a16:creationId xmlns:a16="http://schemas.microsoft.com/office/drawing/2014/main" id="{74B0D5B4-4633-C8EE-E591-359E797126FB}"/>
                </a:ext>
              </a:extLst>
            </p:cNvPr>
            <p:cNvSpPr/>
            <p:nvPr/>
          </p:nvSpPr>
          <p:spPr>
            <a:xfrm>
              <a:off x="654445" y="1089060"/>
              <a:ext cx="67757" cy="161647"/>
            </a:xfrm>
            <a:custGeom>
              <a:avLst/>
              <a:gdLst/>
              <a:ahLst/>
              <a:cxnLst/>
              <a:rect l="l" t="t" r="r" b="b"/>
              <a:pathLst>
                <a:path w="67757" h="161647">
                  <a:moveTo>
                    <a:pt x="0" y="7259"/>
                  </a:moveTo>
                  <a:lnTo>
                    <a:pt x="0" y="154387"/>
                  </a:lnTo>
                  <a:cubicBezTo>
                    <a:pt x="0" y="158396"/>
                    <a:pt x="3251" y="161647"/>
                    <a:pt x="7259" y="161647"/>
                  </a:cubicBezTo>
                  <a:lnTo>
                    <a:pt x="60497" y="161647"/>
                  </a:lnTo>
                  <a:cubicBezTo>
                    <a:pt x="64505" y="161647"/>
                    <a:pt x="67757" y="158396"/>
                    <a:pt x="67757" y="154387"/>
                  </a:cubicBezTo>
                  <a:lnTo>
                    <a:pt x="67757" y="7259"/>
                  </a:lnTo>
                  <a:cubicBezTo>
                    <a:pt x="67757" y="3251"/>
                    <a:pt x="64505" y="0"/>
                    <a:pt x="60497" y="0"/>
                  </a:cubicBezTo>
                  <a:lnTo>
                    <a:pt x="7259" y="0"/>
                  </a:lnTo>
                  <a:cubicBezTo>
                    <a:pt x="3251" y="0"/>
                    <a:pt x="0" y="3251"/>
                    <a:pt x="0" y="7259"/>
                  </a:cubicBezTo>
                  <a:close/>
                  <a:moveTo>
                    <a:pt x="14518" y="14518"/>
                  </a:moveTo>
                  <a:lnTo>
                    <a:pt x="53238" y="14518"/>
                  </a:lnTo>
                  <a:lnTo>
                    <a:pt x="53238" y="147128"/>
                  </a:lnTo>
                  <a:lnTo>
                    <a:pt x="14518" y="147128"/>
                  </a:lnTo>
                  <a:close/>
                </a:path>
              </a:pathLst>
            </a:custGeom>
            <a:grpFill/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35" name="New shape">
              <a:extLst>
                <a:ext uri="{FF2B5EF4-FFF2-40B4-BE49-F238E27FC236}">
                  <a16:creationId xmlns:a16="http://schemas.microsoft.com/office/drawing/2014/main" id="{BEA421D7-9AB6-EEED-56CC-BBED1CB4F473}"/>
                </a:ext>
              </a:extLst>
            </p:cNvPr>
            <p:cNvSpPr/>
            <p:nvPr/>
          </p:nvSpPr>
          <p:spPr>
            <a:xfrm>
              <a:off x="369388" y="1116828"/>
              <a:ext cx="29814" cy="28661"/>
            </a:xfrm>
            <a:custGeom>
              <a:avLst/>
              <a:gdLst/>
              <a:ahLst/>
              <a:cxnLst/>
              <a:rect l="l" t="t" r="r" b="b"/>
              <a:pathLst>
                <a:path w="29813" h="28660">
                  <a:moveTo>
                    <a:pt x="9636" y="28660"/>
                  </a:moveTo>
                  <a:cubicBezTo>
                    <a:pt x="11610" y="28660"/>
                    <a:pt x="13580" y="27858"/>
                    <a:pt x="15012" y="26280"/>
                  </a:cubicBezTo>
                  <a:lnTo>
                    <a:pt x="27116" y="12951"/>
                  </a:lnTo>
                  <a:cubicBezTo>
                    <a:pt x="29813" y="9983"/>
                    <a:pt x="29591" y="5390"/>
                    <a:pt x="26622" y="2697"/>
                  </a:cubicBezTo>
                  <a:cubicBezTo>
                    <a:pt x="23654" y="0"/>
                    <a:pt x="19062" y="222"/>
                    <a:pt x="16368" y="3190"/>
                  </a:cubicBezTo>
                  <a:lnTo>
                    <a:pt x="4264" y="16519"/>
                  </a:lnTo>
                  <a:cubicBezTo>
                    <a:pt x="0" y="21216"/>
                    <a:pt x="3416" y="28660"/>
                    <a:pt x="9636" y="28660"/>
                  </a:cubicBezTo>
                  <a:close/>
                </a:path>
              </a:pathLst>
            </a:custGeom>
            <a:grpFill/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36" name="New shape">
              <a:extLst>
                <a:ext uri="{FF2B5EF4-FFF2-40B4-BE49-F238E27FC236}">
                  <a16:creationId xmlns:a16="http://schemas.microsoft.com/office/drawing/2014/main" id="{89B28B25-794B-7A2A-9F84-D77A7A4141A6}"/>
                </a:ext>
              </a:extLst>
            </p:cNvPr>
            <p:cNvSpPr/>
            <p:nvPr/>
          </p:nvSpPr>
          <p:spPr>
            <a:xfrm>
              <a:off x="374169" y="1186898"/>
              <a:ext cx="25033" cy="23391"/>
            </a:xfrm>
            <a:custGeom>
              <a:avLst/>
              <a:gdLst/>
              <a:ahLst/>
              <a:cxnLst/>
              <a:rect l="l" t="t" r="r" b="b"/>
              <a:pathLst>
                <a:path w="25033" h="23390">
                  <a:moveTo>
                    <a:pt x="11587" y="3190"/>
                  </a:moveTo>
                  <a:lnTo>
                    <a:pt x="4268" y="11252"/>
                  </a:lnTo>
                  <a:cubicBezTo>
                    <a:pt x="0" y="15946"/>
                    <a:pt x="3420" y="23390"/>
                    <a:pt x="9640" y="23390"/>
                  </a:cubicBezTo>
                  <a:cubicBezTo>
                    <a:pt x="14767" y="23390"/>
                    <a:pt x="16210" y="18915"/>
                    <a:pt x="22335" y="12951"/>
                  </a:cubicBezTo>
                  <a:cubicBezTo>
                    <a:pt x="25033" y="9983"/>
                    <a:pt x="24810" y="5390"/>
                    <a:pt x="21842" y="2697"/>
                  </a:cubicBezTo>
                  <a:cubicBezTo>
                    <a:pt x="18873" y="0"/>
                    <a:pt x="14281" y="222"/>
                    <a:pt x="11587" y="3190"/>
                  </a:cubicBezTo>
                  <a:close/>
                </a:path>
              </a:pathLst>
            </a:custGeom>
            <a:grpFill/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37" name="New shape">
              <a:extLst>
                <a:ext uri="{FF2B5EF4-FFF2-40B4-BE49-F238E27FC236}">
                  <a16:creationId xmlns:a16="http://schemas.microsoft.com/office/drawing/2014/main" id="{77F47EE8-88C5-B85A-456A-2F6EE23336F0}"/>
                </a:ext>
              </a:extLst>
            </p:cNvPr>
            <p:cNvSpPr/>
            <p:nvPr/>
          </p:nvSpPr>
          <p:spPr>
            <a:xfrm>
              <a:off x="364905" y="1146954"/>
              <a:ext cx="28243" cy="29460"/>
            </a:xfrm>
            <a:custGeom>
              <a:avLst/>
              <a:gdLst/>
              <a:ahLst/>
              <a:cxnLst/>
              <a:rect l="l" t="t" r="r" b="b"/>
              <a:pathLst>
                <a:path w="28242" h="29459">
                  <a:moveTo>
                    <a:pt x="13445" y="26276"/>
                  </a:moveTo>
                  <a:lnTo>
                    <a:pt x="25545" y="12947"/>
                  </a:lnTo>
                  <a:cubicBezTo>
                    <a:pt x="28242" y="9979"/>
                    <a:pt x="28020" y="5387"/>
                    <a:pt x="25051" y="2693"/>
                  </a:cubicBezTo>
                  <a:cubicBezTo>
                    <a:pt x="22083" y="0"/>
                    <a:pt x="17494" y="218"/>
                    <a:pt x="14797" y="3187"/>
                  </a:cubicBezTo>
                  <a:lnTo>
                    <a:pt x="2697" y="16515"/>
                  </a:lnTo>
                  <a:cubicBezTo>
                    <a:pt x="0" y="19484"/>
                    <a:pt x="222" y="24076"/>
                    <a:pt x="3190" y="26769"/>
                  </a:cubicBezTo>
                  <a:cubicBezTo>
                    <a:pt x="6148" y="29459"/>
                    <a:pt x="10740" y="29256"/>
                    <a:pt x="13445" y="26276"/>
                  </a:cubicBezTo>
                  <a:close/>
                </a:path>
              </a:pathLst>
            </a:custGeom>
            <a:grpFill/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38" name="New shape">
              <a:extLst>
                <a:ext uri="{FF2B5EF4-FFF2-40B4-BE49-F238E27FC236}">
                  <a16:creationId xmlns:a16="http://schemas.microsoft.com/office/drawing/2014/main" id="{0658E516-9E19-8B2F-4516-D513B20E0E23}"/>
                </a:ext>
              </a:extLst>
            </p:cNvPr>
            <p:cNvSpPr/>
            <p:nvPr/>
          </p:nvSpPr>
          <p:spPr>
            <a:xfrm>
              <a:off x="675659" y="1116828"/>
              <a:ext cx="29814" cy="28661"/>
            </a:xfrm>
            <a:custGeom>
              <a:avLst/>
              <a:gdLst/>
              <a:ahLst/>
              <a:cxnLst/>
              <a:rect l="l" t="t" r="r" b="b"/>
              <a:pathLst>
                <a:path w="29813" h="28660">
                  <a:moveTo>
                    <a:pt x="16368" y="3190"/>
                  </a:moveTo>
                  <a:lnTo>
                    <a:pt x="4264" y="16519"/>
                  </a:lnTo>
                  <a:cubicBezTo>
                    <a:pt x="0" y="21216"/>
                    <a:pt x="3416" y="28660"/>
                    <a:pt x="9636" y="28660"/>
                  </a:cubicBezTo>
                  <a:cubicBezTo>
                    <a:pt x="11614" y="28660"/>
                    <a:pt x="13580" y="27858"/>
                    <a:pt x="15012" y="26280"/>
                  </a:cubicBezTo>
                  <a:lnTo>
                    <a:pt x="27116" y="12951"/>
                  </a:lnTo>
                  <a:cubicBezTo>
                    <a:pt x="29813" y="9983"/>
                    <a:pt x="29591" y="5390"/>
                    <a:pt x="26622" y="2697"/>
                  </a:cubicBezTo>
                  <a:cubicBezTo>
                    <a:pt x="23654" y="0"/>
                    <a:pt x="19062" y="222"/>
                    <a:pt x="16368" y="3190"/>
                  </a:cubicBezTo>
                  <a:close/>
                </a:path>
              </a:pathLst>
            </a:custGeom>
            <a:grpFill/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39" name="New shape">
              <a:extLst>
                <a:ext uri="{FF2B5EF4-FFF2-40B4-BE49-F238E27FC236}">
                  <a16:creationId xmlns:a16="http://schemas.microsoft.com/office/drawing/2014/main" id="{63F8C2B9-784E-EC52-1E20-6A572A0D14E1}"/>
                </a:ext>
              </a:extLst>
            </p:cNvPr>
            <p:cNvSpPr/>
            <p:nvPr/>
          </p:nvSpPr>
          <p:spPr>
            <a:xfrm>
              <a:off x="680443" y="1186898"/>
              <a:ext cx="25026" cy="23391"/>
            </a:xfrm>
            <a:custGeom>
              <a:avLst/>
              <a:gdLst/>
              <a:ahLst/>
              <a:cxnLst/>
              <a:rect l="l" t="t" r="r" b="b"/>
              <a:pathLst>
                <a:path w="25025" h="23390">
                  <a:moveTo>
                    <a:pt x="11584" y="3190"/>
                  </a:moveTo>
                  <a:lnTo>
                    <a:pt x="4264" y="11252"/>
                  </a:lnTo>
                  <a:cubicBezTo>
                    <a:pt x="0" y="15946"/>
                    <a:pt x="3416" y="23390"/>
                    <a:pt x="9636" y="23390"/>
                  </a:cubicBezTo>
                  <a:cubicBezTo>
                    <a:pt x="14763" y="23390"/>
                    <a:pt x="16206" y="18915"/>
                    <a:pt x="22331" y="12951"/>
                  </a:cubicBezTo>
                  <a:cubicBezTo>
                    <a:pt x="25025" y="9983"/>
                    <a:pt x="24807" y="5390"/>
                    <a:pt x="21838" y="2697"/>
                  </a:cubicBezTo>
                  <a:cubicBezTo>
                    <a:pt x="18869" y="0"/>
                    <a:pt x="14277" y="222"/>
                    <a:pt x="11584" y="3190"/>
                  </a:cubicBezTo>
                  <a:close/>
                </a:path>
              </a:pathLst>
            </a:custGeom>
            <a:grpFill/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40" name="New shape">
              <a:extLst>
                <a:ext uri="{FF2B5EF4-FFF2-40B4-BE49-F238E27FC236}">
                  <a16:creationId xmlns:a16="http://schemas.microsoft.com/office/drawing/2014/main" id="{F866733A-D7BC-DF56-5531-12B14CDF02FA}"/>
                </a:ext>
              </a:extLst>
            </p:cNvPr>
            <p:cNvSpPr/>
            <p:nvPr/>
          </p:nvSpPr>
          <p:spPr>
            <a:xfrm>
              <a:off x="669608" y="1146954"/>
              <a:ext cx="29810" cy="28657"/>
            </a:xfrm>
            <a:custGeom>
              <a:avLst/>
              <a:gdLst/>
              <a:ahLst/>
              <a:cxnLst/>
              <a:rect l="l" t="t" r="r" b="b"/>
              <a:pathLst>
                <a:path w="29809" h="28657">
                  <a:moveTo>
                    <a:pt x="27116" y="12947"/>
                  </a:moveTo>
                  <a:cubicBezTo>
                    <a:pt x="29809" y="9979"/>
                    <a:pt x="29587" y="5387"/>
                    <a:pt x="26622" y="2693"/>
                  </a:cubicBezTo>
                  <a:cubicBezTo>
                    <a:pt x="23654" y="0"/>
                    <a:pt x="19062" y="218"/>
                    <a:pt x="16368" y="3187"/>
                  </a:cubicBezTo>
                  <a:lnTo>
                    <a:pt x="4264" y="16515"/>
                  </a:lnTo>
                  <a:cubicBezTo>
                    <a:pt x="0" y="21213"/>
                    <a:pt x="3416" y="28657"/>
                    <a:pt x="9636" y="28657"/>
                  </a:cubicBezTo>
                  <a:cubicBezTo>
                    <a:pt x="11610" y="28657"/>
                    <a:pt x="13580" y="27854"/>
                    <a:pt x="15012" y="26276"/>
                  </a:cubicBezTo>
                  <a:close/>
                </a:path>
              </a:pathLst>
            </a:custGeom>
            <a:grpFill/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41" name="New shape">
              <a:extLst>
                <a:ext uri="{FF2B5EF4-FFF2-40B4-BE49-F238E27FC236}">
                  <a16:creationId xmlns:a16="http://schemas.microsoft.com/office/drawing/2014/main" id="{96797096-F708-1844-ED6A-F02B6C790966}"/>
                </a:ext>
              </a:extLst>
            </p:cNvPr>
            <p:cNvSpPr/>
            <p:nvPr/>
          </p:nvSpPr>
          <p:spPr>
            <a:xfrm>
              <a:off x="511190" y="1191739"/>
              <a:ext cx="14519" cy="31867"/>
            </a:xfrm>
            <a:custGeom>
              <a:avLst/>
              <a:gdLst/>
              <a:ahLst/>
              <a:cxnLst/>
              <a:rect l="l" t="t" r="r" b="b"/>
              <a:pathLst>
                <a:path w="14518" h="31866">
                  <a:moveTo>
                    <a:pt x="7259" y="0"/>
                  </a:moveTo>
                  <a:cubicBezTo>
                    <a:pt x="3251" y="0"/>
                    <a:pt x="0" y="3251"/>
                    <a:pt x="0" y="7259"/>
                  </a:cubicBezTo>
                  <a:lnTo>
                    <a:pt x="0" y="24607"/>
                  </a:lnTo>
                  <a:cubicBezTo>
                    <a:pt x="0" y="28615"/>
                    <a:pt x="3251" y="31866"/>
                    <a:pt x="7259" y="31866"/>
                  </a:cubicBezTo>
                  <a:cubicBezTo>
                    <a:pt x="11271" y="31866"/>
                    <a:pt x="14518" y="28615"/>
                    <a:pt x="14518" y="24607"/>
                  </a:cubicBezTo>
                  <a:lnTo>
                    <a:pt x="14518" y="7259"/>
                  </a:lnTo>
                  <a:cubicBezTo>
                    <a:pt x="14518" y="3251"/>
                    <a:pt x="11271" y="0"/>
                    <a:pt x="7259" y="0"/>
                  </a:cubicBezTo>
                  <a:close/>
                </a:path>
              </a:pathLst>
            </a:custGeom>
            <a:grpFill/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42" name="New shape">
              <a:extLst>
                <a:ext uri="{FF2B5EF4-FFF2-40B4-BE49-F238E27FC236}">
                  <a16:creationId xmlns:a16="http://schemas.microsoft.com/office/drawing/2014/main" id="{9FF9AEEC-D8DF-F739-052D-2BC27D0F8CBE}"/>
                </a:ext>
              </a:extLst>
            </p:cNvPr>
            <p:cNvSpPr/>
            <p:nvPr/>
          </p:nvSpPr>
          <p:spPr>
            <a:xfrm>
              <a:off x="600296" y="850124"/>
              <a:ext cx="153227" cy="72104"/>
            </a:xfrm>
            <a:custGeom>
              <a:avLst/>
              <a:gdLst/>
              <a:ahLst/>
              <a:cxnLst/>
              <a:rect l="l" t="t" r="r" b="b"/>
              <a:pathLst>
                <a:path w="153227" h="72104">
                  <a:moveTo>
                    <a:pt x="148345" y="70220"/>
                  </a:moveTo>
                  <a:cubicBezTo>
                    <a:pt x="151882" y="68337"/>
                    <a:pt x="153227" y="63940"/>
                    <a:pt x="151343" y="60403"/>
                  </a:cubicBezTo>
                  <a:cubicBezTo>
                    <a:pt x="119797" y="1100"/>
                    <a:pt x="35404" y="0"/>
                    <a:pt x="2004" y="57871"/>
                  </a:cubicBezTo>
                  <a:cubicBezTo>
                    <a:pt x="0" y="61345"/>
                    <a:pt x="1190" y="65783"/>
                    <a:pt x="4663" y="67790"/>
                  </a:cubicBezTo>
                  <a:cubicBezTo>
                    <a:pt x="8137" y="69791"/>
                    <a:pt x="12574" y="68600"/>
                    <a:pt x="14579" y="65131"/>
                  </a:cubicBezTo>
                  <a:cubicBezTo>
                    <a:pt x="42320" y="17061"/>
                    <a:pt x="112357" y="18026"/>
                    <a:pt x="138524" y="67222"/>
                  </a:cubicBezTo>
                  <a:cubicBezTo>
                    <a:pt x="140407" y="70759"/>
                    <a:pt x="144803" y="72104"/>
                    <a:pt x="148345" y="70220"/>
                  </a:cubicBezTo>
                  <a:close/>
                </a:path>
              </a:pathLst>
            </a:custGeom>
            <a:grpFill/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43" name="New shape">
              <a:extLst>
                <a:ext uri="{FF2B5EF4-FFF2-40B4-BE49-F238E27FC236}">
                  <a16:creationId xmlns:a16="http://schemas.microsoft.com/office/drawing/2014/main" id="{35062606-ED81-09FB-82E7-A1ADDA302E0B}"/>
                </a:ext>
              </a:extLst>
            </p:cNvPr>
            <p:cNvSpPr/>
            <p:nvPr/>
          </p:nvSpPr>
          <p:spPr>
            <a:xfrm>
              <a:off x="616724" y="877169"/>
              <a:ext cx="119741" cy="59914"/>
            </a:xfrm>
            <a:custGeom>
              <a:avLst/>
              <a:gdLst/>
              <a:ahLst/>
              <a:cxnLst/>
              <a:rect l="l" t="t" r="r" b="b"/>
              <a:pathLst>
                <a:path w="119740" h="59913">
                  <a:moveTo>
                    <a:pt x="114696" y="58124"/>
                  </a:moveTo>
                  <a:cubicBezTo>
                    <a:pt x="118282" y="56331"/>
                    <a:pt x="119740" y="51976"/>
                    <a:pt x="117951" y="48386"/>
                  </a:cubicBezTo>
                  <a:cubicBezTo>
                    <a:pt x="94199" y="764"/>
                    <a:pt x="26995" y="0"/>
                    <a:pt x="1906" y="46517"/>
                  </a:cubicBezTo>
                  <a:cubicBezTo>
                    <a:pt x="0" y="50047"/>
                    <a:pt x="1318" y="54451"/>
                    <a:pt x="4848" y="56353"/>
                  </a:cubicBezTo>
                  <a:cubicBezTo>
                    <a:pt x="8374" y="58259"/>
                    <a:pt x="12778" y="56941"/>
                    <a:pt x="14684" y="53411"/>
                  </a:cubicBezTo>
                  <a:cubicBezTo>
                    <a:pt x="34232" y="17170"/>
                    <a:pt x="86487" y="17830"/>
                    <a:pt x="104958" y="54865"/>
                  </a:cubicBezTo>
                  <a:cubicBezTo>
                    <a:pt x="106747" y="58455"/>
                    <a:pt x="111106" y="59913"/>
                    <a:pt x="114696" y="58124"/>
                  </a:cubicBezTo>
                  <a:close/>
                </a:path>
              </a:pathLst>
            </a:custGeom>
            <a:grpFill/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44" name="New shape">
              <a:extLst>
                <a:ext uri="{FF2B5EF4-FFF2-40B4-BE49-F238E27FC236}">
                  <a16:creationId xmlns:a16="http://schemas.microsoft.com/office/drawing/2014/main" id="{E2F4E076-81E6-3C21-6DC4-C20BC19A46E8}"/>
                </a:ext>
              </a:extLst>
            </p:cNvPr>
            <p:cNvSpPr/>
            <p:nvPr/>
          </p:nvSpPr>
          <p:spPr>
            <a:xfrm>
              <a:off x="633703" y="905525"/>
              <a:ext cx="85237" cy="46793"/>
            </a:xfrm>
            <a:custGeom>
              <a:avLst/>
              <a:gdLst/>
              <a:ahLst/>
              <a:cxnLst/>
              <a:rect l="l" t="t" r="r" b="b"/>
              <a:pathLst>
                <a:path w="85236" h="46792">
                  <a:moveTo>
                    <a:pt x="80011" y="45116"/>
                  </a:moveTo>
                  <a:cubicBezTo>
                    <a:pt x="83650" y="43432"/>
                    <a:pt x="85236" y="39118"/>
                    <a:pt x="83556" y="35479"/>
                  </a:cubicBezTo>
                  <a:cubicBezTo>
                    <a:pt x="67696" y="1179"/>
                    <a:pt x="18805" y="0"/>
                    <a:pt x="1778" y="34402"/>
                  </a:cubicBezTo>
                  <a:cubicBezTo>
                    <a:pt x="0" y="37996"/>
                    <a:pt x="1469" y="42350"/>
                    <a:pt x="5063" y="44129"/>
                  </a:cubicBezTo>
                  <a:cubicBezTo>
                    <a:pt x="8657" y="45907"/>
                    <a:pt x="13011" y="44438"/>
                    <a:pt x="14790" y="40844"/>
                  </a:cubicBezTo>
                  <a:cubicBezTo>
                    <a:pt x="26378" y="17438"/>
                    <a:pt x="59589" y="18244"/>
                    <a:pt x="70375" y="41571"/>
                  </a:cubicBezTo>
                  <a:cubicBezTo>
                    <a:pt x="72066" y="45221"/>
                    <a:pt x="76383" y="46792"/>
                    <a:pt x="80011" y="45116"/>
                  </a:cubicBezTo>
                  <a:close/>
                </a:path>
              </a:pathLst>
            </a:custGeom>
            <a:grpFill/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45" name="New shape">
              <a:extLst>
                <a:ext uri="{FF2B5EF4-FFF2-40B4-BE49-F238E27FC236}">
                  <a16:creationId xmlns:a16="http://schemas.microsoft.com/office/drawing/2014/main" id="{E91BEF02-F1E0-BB66-430E-66B2C6F3AB1C}"/>
                </a:ext>
              </a:extLst>
            </p:cNvPr>
            <p:cNvSpPr/>
            <p:nvPr/>
          </p:nvSpPr>
          <p:spPr>
            <a:xfrm>
              <a:off x="653963" y="939155"/>
              <a:ext cx="44302" cy="44306"/>
            </a:xfrm>
            <a:custGeom>
              <a:avLst/>
              <a:gdLst/>
              <a:ahLst/>
              <a:cxnLst/>
              <a:rect l="l" t="t" r="r" b="b"/>
              <a:pathLst>
                <a:path w="44302" h="44306">
                  <a:moveTo>
                    <a:pt x="22151" y="0"/>
                  </a:moveTo>
                  <a:cubicBezTo>
                    <a:pt x="9937" y="0"/>
                    <a:pt x="0" y="9937"/>
                    <a:pt x="0" y="22154"/>
                  </a:cubicBezTo>
                  <a:cubicBezTo>
                    <a:pt x="0" y="34368"/>
                    <a:pt x="9937" y="44306"/>
                    <a:pt x="22151" y="44306"/>
                  </a:cubicBezTo>
                  <a:cubicBezTo>
                    <a:pt x="34368" y="44306"/>
                    <a:pt x="44302" y="34368"/>
                    <a:pt x="44302" y="22154"/>
                  </a:cubicBezTo>
                  <a:cubicBezTo>
                    <a:pt x="44302" y="9937"/>
                    <a:pt x="34364" y="0"/>
                    <a:pt x="22151" y="0"/>
                  </a:cubicBezTo>
                  <a:close/>
                  <a:moveTo>
                    <a:pt x="22151" y="29787"/>
                  </a:moveTo>
                  <a:cubicBezTo>
                    <a:pt x="17943" y="29787"/>
                    <a:pt x="14518" y="26362"/>
                    <a:pt x="14518" y="22154"/>
                  </a:cubicBezTo>
                  <a:cubicBezTo>
                    <a:pt x="14518" y="17943"/>
                    <a:pt x="17943" y="14518"/>
                    <a:pt x="22151" y="14518"/>
                  </a:cubicBezTo>
                  <a:cubicBezTo>
                    <a:pt x="26359" y="14518"/>
                    <a:pt x="29783" y="17943"/>
                    <a:pt x="29783" y="22154"/>
                  </a:cubicBezTo>
                  <a:cubicBezTo>
                    <a:pt x="29783" y="26362"/>
                    <a:pt x="26359" y="29787"/>
                    <a:pt x="22151" y="29787"/>
                  </a:cubicBezTo>
                  <a:close/>
                </a:path>
              </a:pathLst>
            </a:custGeom>
            <a:grpFill/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46" name="New shape">
              <a:extLst>
                <a:ext uri="{FF2B5EF4-FFF2-40B4-BE49-F238E27FC236}">
                  <a16:creationId xmlns:a16="http://schemas.microsoft.com/office/drawing/2014/main" id="{07F1DD82-102F-5C8A-9063-8AABA0423584}"/>
                </a:ext>
              </a:extLst>
            </p:cNvPr>
            <p:cNvSpPr/>
            <p:nvPr/>
          </p:nvSpPr>
          <p:spPr>
            <a:xfrm>
              <a:off x="288544" y="789567"/>
              <a:ext cx="507289" cy="522877"/>
            </a:xfrm>
            <a:custGeom>
              <a:avLst/>
              <a:gdLst/>
              <a:ahLst/>
              <a:cxnLst/>
              <a:rect l="l" t="t" r="r" b="b"/>
              <a:pathLst>
                <a:path w="507287" h="522876">
                  <a:moveTo>
                    <a:pt x="481144" y="486301"/>
                  </a:moveTo>
                  <a:lnTo>
                    <a:pt x="457602" y="486301"/>
                  </a:lnTo>
                  <a:lnTo>
                    <a:pt x="457602" y="284009"/>
                  </a:lnTo>
                  <a:lnTo>
                    <a:pt x="480134" y="284009"/>
                  </a:lnTo>
                  <a:cubicBezTo>
                    <a:pt x="487853" y="284009"/>
                    <a:pt x="492468" y="275367"/>
                    <a:pt x="488162" y="268967"/>
                  </a:cubicBezTo>
                  <a:lnTo>
                    <a:pt x="453613" y="217503"/>
                  </a:lnTo>
                  <a:cubicBezTo>
                    <a:pt x="499279" y="181391"/>
                    <a:pt x="507288" y="115231"/>
                    <a:pt x="471010" y="69444"/>
                  </a:cubicBezTo>
                  <a:cubicBezTo>
                    <a:pt x="468520" y="66299"/>
                    <a:pt x="463954" y="65779"/>
                    <a:pt x="460805" y="68265"/>
                  </a:cubicBezTo>
                  <a:cubicBezTo>
                    <a:pt x="457659" y="70751"/>
                    <a:pt x="457139" y="75321"/>
                    <a:pt x="459625" y="78455"/>
                  </a:cubicBezTo>
                  <a:cubicBezTo>
                    <a:pt x="506377" y="137476"/>
                    <a:pt x="464478" y="225659"/>
                    <a:pt x="388365" y="225659"/>
                  </a:cubicBezTo>
                  <a:cubicBezTo>
                    <a:pt x="338058" y="225659"/>
                    <a:pt x="297485" y="184687"/>
                    <a:pt x="297485" y="134790"/>
                  </a:cubicBezTo>
                  <a:cubicBezTo>
                    <a:pt x="297485" y="61397"/>
                    <a:pt x="380292" y="18594"/>
                    <a:pt x="440092" y="60105"/>
                  </a:cubicBezTo>
                  <a:cubicBezTo>
                    <a:pt x="443385" y="62400"/>
                    <a:pt x="447902" y="61586"/>
                    <a:pt x="450189" y="58286"/>
                  </a:cubicBezTo>
                  <a:cubicBezTo>
                    <a:pt x="452483" y="54993"/>
                    <a:pt x="451669" y="50473"/>
                    <a:pt x="448369" y="48190"/>
                  </a:cubicBezTo>
                  <a:cubicBezTo>
                    <a:pt x="379041" y="0"/>
                    <a:pt x="282966" y="49681"/>
                    <a:pt x="282966" y="134790"/>
                  </a:cubicBezTo>
                  <a:cubicBezTo>
                    <a:pt x="282966" y="147945"/>
                    <a:pt x="285388" y="160539"/>
                    <a:pt x="289811" y="172153"/>
                  </a:cubicBezTo>
                  <a:lnTo>
                    <a:pt x="273073" y="172153"/>
                  </a:lnTo>
                  <a:lnTo>
                    <a:pt x="259929" y="159010"/>
                  </a:lnTo>
                  <a:cubicBezTo>
                    <a:pt x="252448" y="151528"/>
                    <a:pt x="240272" y="151528"/>
                    <a:pt x="232790" y="159010"/>
                  </a:cubicBezTo>
                  <a:lnTo>
                    <a:pt x="219643" y="172153"/>
                  </a:lnTo>
                  <a:lnTo>
                    <a:pt x="74127" y="172153"/>
                  </a:lnTo>
                  <a:cubicBezTo>
                    <a:pt x="70883" y="172153"/>
                    <a:pt x="67873" y="173770"/>
                    <a:pt x="66080" y="176459"/>
                  </a:cubicBezTo>
                  <a:lnTo>
                    <a:pt x="4520" y="268997"/>
                  </a:lnTo>
                  <a:cubicBezTo>
                    <a:pt x="256" y="275413"/>
                    <a:pt x="4859" y="284009"/>
                    <a:pt x="12563" y="284009"/>
                  </a:cubicBezTo>
                  <a:lnTo>
                    <a:pt x="35117" y="284009"/>
                  </a:lnTo>
                  <a:lnTo>
                    <a:pt x="35117" y="486301"/>
                  </a:lnTo>
                  <a:lnTo>
                    <a:pt x="11557" y="486301"/>
                  </a:lnTo>
                  <a:cubicBezTo>
                    <a:pt x="5183" y="486301"/>
                    <a:pt x="0" y="491485"/>
                    <a:pt x="0" y="497855"/>
                  </a:cubicBezTo>
                  <a:lnTo>
                    <a:pt x="0" y="511319"/>
                  </a:lnTo>
                  <a:cubicBezTo>
                    <a:pt x="0" y="517693"/>
                    <a:pt x="5183" y="522877"/>
                    <a:pt x="11557" y="522877"/>
                  </a:cubicBezTo>
                  <a:lnTo>
                    <a:pt x="481144" y="522877"/>
                  </a:lnTo>
                  <a:cubicBezTo>
                    <a:pt x="487514" y="522877"/>
                    <a:pt x="492702" y="517693"/>
                    <a:pt x="492702" y="511319"/>
                  </a:cubicBezTo>
                  <a:lnTo>
                    <a:pt x="492702" y="497855"/>
                  </a:lnTo>
                  <a:cubicBezTo>
                    <a:pt x="492702" y="491485"/>
                    <a:pt x="487518" y="486301"/>
                    <a:pt x="481144" y="486301"/>
                  </a:cubicBezTo>
                  <a:close/>
                  <a:moveTo>
                    <a:pt x="441633" y="225701"/>
                  </a:moveTo>
                  <a:lnTo>
                    <a:pt x="449364" y="237228"/>
                  </a:lnTo>
                  <a:lnTo>
                    <a:pt x="413164" y="237228"/>
                  </a:lnTo>
                  <a:cubicBezTo>
                    <a:pt x="423298" y="234780"/>
                    <a:pt x="432871" y="230858"/>
                    <a:pt x="441633" y="225701"/>
                  </a:cubicBezTo>
                  <a:close/>
                  <a:moveTo>
                    <a:pt x="459113" y="251747"/>
                  </a:moveTo>
                  <a:lnTo>
                    <a:pt x="471029" y="269491"/>
                  </a:lnTo>
                  <a:cubicBezTo>
                    <a:pt x="456687" y="269491"/>
                    <a:pt x="384364" y="269491"/>
                    <a:pt x="370218" y="269491"/>
                  </a:cubicBezTo>
                  <a:cubicBezTo>
                    <a:pt x="369084" y="268036"/>
                    <a:pt x="369491" y="268639"/>
                    <a:pt x="352659" y="251747"/>
                  </a:cubicBezTo>
                  <a:close/>
                  <a:moveTo>
                    <a:pt x="443084" y="284009"/>
                  </a:moveTo>
                  <a:lnTo>
                    <a:pt x="443084" y="486297"/>
                  </a:lnTo>
                  <a:lnTo>
                    <a:pt x="356668" y="486297"/>
                  </a:lnTo>
                  <a:lnTo>
                    <a:pt x="356668" y="303987"/>
                  </a:lnTo>
                  <a:cubicBezTo>
                    <a:pt x="362978" y="301956"/>
                    <a:pt x="365479" y="297764"/>
                    <a:pt x="368757" y="294870"/>
                  </a:cubicBezTo>
                  <a:cubicBezTo>
                    <a:pt x="371729" y="291898"/>
                    <a:pt x="373605" y="288112"/>
                    <a:pt x="374178" y="284009"/>
                  </a:cubicBezTo>
                  <a:close/>
                  <a:moveTo>
                    <a:pt x="324232" y="218362"/>
                  </a:moveTo>
                  <a:cubicBezTo>
                    <a:pt x="335711" y="227200"/>
                    <a:pt x="349058" y="233725"/>
                    <a:pt x="363569" y="237228"/>
                  </a:cubicBezTo>
                  <a:lnTo>
                    <a:pt x="338140" y="237228"/>
                  </a:lnTo>
                  <a:lnTo>
                    <a:pt x="319286" y="218362"/>
                  </a:lnTo>
                  <a:close/>
                  <a:moveTo>
                    <a:pt x="296652" y="186672"/>
                  </a:moveTo>
                  <a:cubicBezTo>
                    <a:pt x="300129" y="192809"/>
                    <a:pt x="304213" y="198558"/>
                    <a:pt x="308813" y="203843"/>
                  </a:cubicBezTo>
                  <a:lnTo>
                    <a:pt x="304767" y="203843"/>
                  </a:lnTo>
                  <a:lnTo>
                    <a:pt x="287596" y="186672"/>
                  </a:lnTo>
                  <a:close/>
                  <a:moveTo>
                    <a:pt x="243060" y="169279"/>
                  </a:moveTo>
                  <a:cubicBezTo>
                    <a:pt x="244849" y="167490"/>
                    <a:pt x="247871" y="167490"/>
                    <a:pt x="249671" y="169279"/>
                  </a:cubicBezTo>
                  <a:cubicBezTo>
                    <a:pt x="366319" y="285927"/>
                    <a:pt x="359840" y="278765"/>
                    <a:pt x="359840" y="281357"/>
                  </a:cubicBezTo>
                  <a:cubicBezTo>
                    <a:pt x="359840" y="282638"/>
                    <a:pt x="359278" y="283817"/>
                    <a:pt x="358495" y="284597"/>
                  </a:cubicBezTo>
                  <a:cubicBezTo>
                    <a:pt x="358393" y="284703"/>
                    <a:pt x="353767" y="289325"/>
                    <a:pt x="354042" y="289050"/>
                  </a:cubicBezTo>
                  <a:cubicBezTo>
                    <a:pt x="352252" y="290843"/>
                    <a:pt x="349340" y="290843"/>
                    <a:pt x="347547" y="289050"/>
                  </a:cubicBezTo>
                  <a:cubicBezTo>
                    <a:pt x="321267" y="262770"/>
                    <a:pt x="289988" y="231491"/>
                    <a:pt x="262340" y="203843"/>
                  </a:cubicBezTo>
                  <a:lnTo>
                    <a:pt x="251491" y="192994"/>
                  </a:lnTo>
                  <a:cubicBezTo>
                    <a:pt x="248654" y="190157"/>
                    <a:pt x="244069" y="190153"/>
                    <a:pt x="241229" y="192994"/>
                  </a:cubicBezTo>
                  <a:cubicBezTo>
                    <a:pt x="231039" y="203184"/>
                    <a:pt x="160908" y="273314"/>
                    <a:pt x="145173" y="289050"/>
                  </a:cubicBezTo>
                  <a:cubicBezTo>
                    <a:pt x="143379" y="290843"/>
                    <a:pt x="140467" y="290843"/>
                    <a:pt x="138686" y="289050"/>
                  </a:cubicBezTo>
                  <a:cubicBezTo>
                    <a:pt x="138433" y="288801"/>
                    <a:pt x="134010" y="284435"/>
                    <a:pt x="133739" y="284009"/>
                  </a:cubicBezTo>
                  <a:cubicBezTo>
                    <a:pt x="132477" y="282258"/>
                    <a:pt x="132602" y="279745"/>
                    <a:pt x="134225" y="278102"/>
                  </a:cubicBezTo>
                  <a:cubicBezTo>
                    <a:pt x="186382" y="225938"/>
                    <a:pt x="220038" y="192293"/>
                    <a:pt x="243060" y="169279"/>
                  </a:cubicBezTo>
                  <a:close/>
                  <a:moveTo>
                    <a:pt x="287381" y="408945"/>
                  </a:moveTo>
                  <a:cubicBezTo>
                    <a:pt x="283373" y="408945"/>
                    <a:pt x="280122" y="412196"/>
                    <a:pt x="280122" y="416205"/>
                  </a:cubicBezTo>
                  <a:lnTo>
                    <a:pt x="280122" y="485280"/>
                  </a:lnTo>
                  <a:lnTo>
                    <a:pt x="212598" y="485280"/>
                  </a:lnTo>
                  <a:lnTo>
                    <a:pt x="212598" y="352524"/>
                  </a:lnTo>
                  <a:lnTo>
                    <a:pt x="280122" y="352524"/>
                  </a:lnTo>
                  <a:lnTo>
                    <a:pt x="280122" y="387167"/>
                  </a:lnTo>
                  <a:cubicBezTo>
                    <a:pt x="280122" y="391175"/>
                    <a:pt x="283373" y="394426"/>
                    <a:pt x="287381" y="394426"/>
                  </a:cubicBezTo>
                  <a:cubicBezTo>
                    <a:pt x="291393" y="394426"/>
                    <a:pt x="294644" y="391175"/>
                    <a:pt x="294644" y="387167"/>
                  </a:cubicBezTo>
                  <a:lnTo>
                    <a:pt x="294644" y="350877"/>
                  </a:lnTo>
                  <a:cubicBezTo>
                    <a:pt x="294644" y="343780"/>
                    <a:pt x="288869" y="338005"/>
                    <a:pt x="281772" y="338005"/>
                  </a:cubicBezTo>
                  <a:lnTo>
                    <a:pt x="210952" y="338005"/>
                  </a:lnTo>
                  <a:cubicBezTo>
                    <a:pt x="203854" y="338005"/>
                    <a:pt x="198079" y="343780"/>
                    <a:pt x="198079" y="350877"/>
                  </a:cubicBezTo>
                  <a:lnTo>
                    <a:pt x="198079" y="486297"/>
                  </a:lnTo>
                  <a:lnTo>
                    <a:pt x="150575" y="486297"/>
                  </a:lnTo>
                  <a:lnTo>
                    <a:pt x="150575" y="302834"/>
                  </a:lnTo>
                  <a:cubicBezTo>
                    <a:pt x="155389" y="300427"/>
                    <a:pt x="246228" y="208526"/>
                    <a:pt x="246360" y="208394"/>
                  </a:cubicBezTo>
                  <a:cubicBezTo>
                    <a:pt x="345769" y="307803"/>
                    <a:pt x="338284" y="300894"/>
                    <a:pt x="342149" y="302834"/>
                  </a:cubicBezTo>
                  <a:lnTo>
                    <a:pt x="342149" y="486297"/>
                  </a:lnTo>
                  <a:lnTo>
                    <a:pt x="294644" y="486297"/>
                  </a:lnTo>
                  <a:lnTo>
                    <a:pt x="294644" y="416205"/>
                  </a:lnTo>
                  <a:cubicBezTo>
                    <a:pt x="294644" y="412196"/>
                    <a:pt x="291393" y="408945"/>
                    <a:pt x="287381" y="408945"/>
                  </a:cubicBezTo>
                  <a:close/>
                  <a:moveTo>
                    <a:pt x="136052" y="303976"/>
                  </a:moveTo>
                  <a:lnTo>
                    <a:pt x="136052" y="486297"/>
                  </a:lnTo>
                  <a:lnTo>
                    <a:pt x="49636" y="486297"/>
                  </a:lnTo>
                  <a:lnTo>
                    <a:pt x="49636" y="284009"/>
                  </a:lnTo>
                  <a:lnTo>
                    <a:pt x="118554" y="284009"/>
                  </a:lnTo>
                  <a:cubicBezTo>
                    <a:pt x="119767" y="292753"/>
                    <a:pt x="125881" y="296234"/>
                    <a:pt x="128416" y="299319"/>
                  </a:cubicBezTo>
                  <a:cubicBezTo>
                    <a:pt x="130635" y="301527"/>
                    <a:pt x="133257" y="303087"/>
                    <a:pt x="136052" y="303976"/>
                  </a:cubicBezTo>
                  <a:close/>
                  <a:moveTo>
                    <a:pt x="55649" y="218362"/>
                  </a:moveTo>
                  <a:lnTo>
                    <a:pt x="107945" y="218362"/>
                  </a:lnTo>
                  <a:cubicBezTo>
                    <a:pt x="111953" y="218362"/>
                    <a:pt x="115205" y="215111"/>
                    <a:pt x="115205" y="211103"/>
                  </a:cubicBezTo>
                  <a:cubicBezTo>
                    <a:pt x="115205" y="207094"/>
                    <a:pt x="111953" y="203843"/>
                    <a:pt x="107945" y="203843"/>
                  </a:cubicBezTo>
                  <a:lnTo>
                    <a:pt x="65308" y="203843"/>
                  </a:lnTo>
                  <a:lnTo>
                    <a:pt x="76730" y="186672"/>
                  </a:lnTo>
                  <a:lnTo>
                    <a:pt x="205124" y="186672"/>
                  </a:lnTo>
                  <a:lnTo>
                    <a:pt x="187953" y="203843"/>
                  </a:lnTo>
                  <a:lnTo>
                    <a:pt x="136983" y="203843"/>
                  </a:lnTo>
                  <a:cubicBezTo>
                    <a:pt x="132974" y="203843"/>
                    <a:pt x="129723" y="207094"/>
                    <a:pt x="129723" y="211103"/>
                  </a:cubicBezTo>
                  <a:cubicBezTo>
                    <a:pt x="129723" y="215111"/>
                    <a:pt x="132974" y="218362"/>
                    <a:pt x="136983" y="218362"/>
                  </a:cubicBezTo>
                  <a:lnTo>
                    <a:pt x="173434" y="218362"/>
                  </a:lnTo>
                  <a:lnTo>
                    <a:pt x="154579" y="237228"/>
                  </a:lnTo>
                  <a:lnTo>
                    <a:pt x="43093" y="237228"/>
                  </a:lnTo>
                  <a:close/>
                  <a:moveTo>
                    <a:pt x="21635" y="269491"/>
                  </a:moveTo>
                  <a:lnTo>
                    <a:pt x="33433" y="251747"/>
                  </a:lnTo>
                  <a:lnTo>
                    <a:pt x="140061" y="251747"/>
                  </a:lnTo>
                  <a:cubicBezTo>
                    <a:pt x="123236" y="268632"/>
                    <a:pt x="123636" y="268036"/>
                    <a:pt x="122502" y="269491"/>
                  </a:cubicBezTo>
                  <a:cubicBezTo>
                    <a:pt x="111984" y="269491"/>
                    <a:pt x="32495" y="269491"/>
                    <a:pt x="21635" y="269491"/>
                  </a:cubicBezTo>
                  <a:close/>
                  <a:moveTo>
                    <a:pt x="478179" y="508358"/>
                  </a:moveTo>
                  <a:lnTo>
                    <a:pt x="14518" y="508358"/>
                  </a:lnTo>
                  <a:lnTo>
                    <a:pt x="14518" y="500820"/>
                  </a:lnTo>
                  <a:lnTo>
                    <a:pt x="478179" y="500820"/>
                  </a:lnTo>
                  <a:close/>
                </a:path>
              </a:pathLst>
            </a:custGeom>
            <a:grpFill/>
          </p:spPr>
          <p:txBody>
            <a:bodyPr rtlCol="0" anchor="ctr"/>
            <a:lstStyle/>
            <a:p>
              <a:pPr algn="ctr"/>
              <a:endParaRPr/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695E57AF-24EB-1991-1027-792346937E76}"/>
              </a:ext>
            </a:extLst>
          </p:cNvPr>
          <p:cNvGrpSpPr>
            <a:grpSpLocks noChangeAspect="1"/>
          </p:cNvGrpSpPr>
          <p:nvPr/>
        </p:nvGrpSpPr>
        <p:grpSpPr>
          <a:xfrm>
            <a:off x="21255865" y="4121628"/>
            <a:ext cx="1280729" cy="1274211"/>
            <a:chOff x="5107432" y="838428"/>
            <a:chExt cx="493776" cy="491263"/>
          </a:xfrm>
          <a:solidFill>
            <a:schemeClr val="bg1"/>
          </a:solidFill>
        </p:grpSpPr>
        <p:sp>
          <p:nvSpPr>
            <p:cNvPr id="51" name="New shape">
              <a:extLst>
                <a:ext uri="{FF2B5EF4-FFF2-40B4-BE49-F238E27FC236}">
                  <a16:creationId xmlns:a16="http://schemas.microsoft.com/office/drawing/2014/main" id="{BAAEAB5B-B180-C01B-B9D2-88EA8DCA7BBD}"/>
                </a:ext>
              </a:extLst>
            </p:cNvPr>
            <p:cNvSpPr/>
            <p:nvPr/>
          </p:nvSpPr>
          <p:spPr>
            <a:xfrm>
              <a:off x="5107432" y="838428"/>
              <a:ext cx="493776" cy="491263"/>
            </a:xfrm>
            <a:custGeom>
              <a:avLst/>
              <a:gdLst/>
              <a:ahLst/>
              <a:cxnLst/>
              <a:rect l="l" t="t" r="r" b="b"/>
              <a:pathLst>
                <a:path w="493775" h="491263">
                  <a:moveTo>
                    <a:pt x="482172" y="454540"/>
                  </a:moveTo>
                  <a:lnTo>
                    <a:pt x="477851" y="454540"/>
                  </a:lnTo>
                  <a:cubicBezTo>
                    <a:pt x="478522" y="441310"/>
                    <a:pt x="470249" y="429786"/>
                    <a:pt x="458518" y="425514"/>
                  </a:cubicBezTo>
                  <a:lnTo>
                    <a:pt x="458518" y="251419"/>
                  </a:lnTo>
                  <a:lnTo>
                    <a:pt x="481155" y="251419"/>
                  </a:lnTo>
                  <a:cubicBezTo>
                    <a:pt x="488904" y="251419"/>
                    <a:pt x="493538" y="242744"/>
                    <a:pt x="489213" y="236317"/>
                  </a:cubicBezTo>
                  <a:lnTo>
                    <a:pt x="426847" y="143402"/>
                  </a:lnTo>
                  <a:cubicBezTo>
                    <a:pt x="425039" y="140712"/>
                    <a:pt x="422036" y="139108"/>
                    <a:pt x="418789" y="139108"/>
                  </a:cubicBezTo>
                  <a:lnTo>
                    <a:pt x="317003" y="139108"/>
                  </a:lnTo>
                  <a:lnTo>
                    <a:pt x="303803" y="125911"/>
                  </a:lnTo>
                  <a:cubicBezTo>
                    <a:pt x="296291" y="118395"/>
                    <a:pt x="284066" y="118395"/>
                    <a:pt x="276551" y="125911"/>
                  </a:cubicBezTo>
                  <a:lnTo>
                    <a:pt x="263354" y="139108"/>
                  </a:lnTo>
                  <a:lnTo>
                    <a:pt x="194000" y="139108"/>
                  </a:lnTo>
                  <a:lnTo>
                    <a:pt x="194000" y="27609"/>
                  </a:lnTo>
                  <a:cubicBezTo>
                    <a:pt x="194000" y="12390"/>
                    <a:pt x="181617" y="0"/>
                    <a:pt x="166390" y="0"/>
                  </a:cubicBezTo>
                  <a:lnTo>
                    <a:pt x="27621" y="0"/>
                  </a:lnTo>
                  <a:cubicBezTo>
                    <a:pt x="12390" y="0"/>
                    <a:pt x="0" y="12394"/>
                    <a:pt x="0" y="27609"/>
                  </a:cubicBezTo>
                  <a:lnTo>
                    <a:pt x="0" y="335293"/>
                  </a:lnTo>
                  <a:cubicBezTo>
                    <a:pt x="0" y="350512"/>
                    <a:pt x="12390" y="362906"/>
                    <a:pt x="27621" y="362906"/>
                  </a:cubicBezTo>
                  <a:lnTo>
                    <a:pt x="121835" y="362906"/>
                  </a:lnTo>
                  <a:lnTo>
                    <a:pt x="121835" y="425514"/>
                  </a:lnTo>
                  <a:cubicBezTo>
                    <a:pt x="110055" y="429763"/>
                    <a:pt x="101854" y="441392"/>
                    <a:pt x="102502" y="454536"/>
                  </a:cubicBezTo>
                  <a:lnTo>
                    <a:pt x="98188" y="454536"/>
                  </a:lnTo>
                  <a:cubicBezTo>
                    <a:pt x="91791" y="454536"/>
                    <a:pt x="86585" y="459743"/>
                    <a:pt x="86585" y="466139"/>
                  </a:cubicBezTo>
                  <a:lnTo>
                    <a:pt x="86585" y="479660"/>
                  </a:lnTo>
                  <a:cubicBezTo>
                    <a:pt x="86585" y="486056"/>
                    <a:pt x="91791" y="491263"/>
                    <a:pt x="98188" y="491263"/>
                  </a:cubicBezTo>
                  <a:lnTo>
                    <a:pt x="161447" y="491263"/>
                  </a:lnTo>
                  <a:cubicBezTo>
                    <a:pt x="165471" y="491263"/>
                    <a:pt x="168737" y="488000"/>
                    <a:pt x="168737" y="483973"/>
                  </a:cubicBezTo>
                  <a:cubicBezTo>
                    <a:pt x="168737" y="479946"/>
                    <a:pt x="165471" y="476684"/>
                    <a:pt x="161447" y="476684"/>
                  </a:cubicBezTo>
                  <a:lnTo>
                    <a:pt x="101164" y="476684"/>
                  </a:lnTo>
                  <a:lnTo>
                    <a:pt x="101164" y="469115"/>
                  </a:lnTo>
                  <a:lnTo>
                    <a:pt x="479196" y="469115"/>
                  </a:lnTo>
                  <a:lnTo>
                    <a:pt x="479196" y="476684"/>
                  </a:lnTo>
                  <a:lnTo>
                    <a:pt x="190605" y="476684"/>
                  </a:lnTo>
                  <a:cubicBezTo>
                    <a:pt x="186578" y="476684"/>
                    <a:pt x="183316" y="479946"/>
                    <a:pt x="183316" y="483973"/>
                  </a:cubicBezTo>
                  <a:cubicBezTo>
                    <a:pt x="183316" y="488000"/>
                    <a:pt x="186578" y="491263"/>
                    <a:pt x="190605" y="491263"/>
                  </a:cubicBezTo>
                  <a:lnTo>
                    <a:pt x="482172" y="491263"/>
                  </a:lnTo>
                  <a:cubicBezTo>
                    <a:pt x="488569" y="491263"/>
                    <a:pt x="493775" y="486056"/>
                    <a:pt x="493775" y="479660"/>
                  </a:cubicBezTo>
                  <a:lnTo>
                    <a:pt x="493775" y="466139"/>
                  </a:lnTo>
                  <a:cubicBezTo>
                    <a:pt x="493775" y="459743"/>
                    <a:pt x="488569" y="454540"/>
                    <a:pt x="482172" y="454540"/>
                  </a:cubicBezTo>
                  <a:close/>
                  <a:moveTo>
                    <a:pt x="472009" y="236840"/>
                  </a:moveTo>
                  <a:cubicBezTo>
                    <a:pt x="465732" y="236840"/>
                    <a:pt x="421863" y="236840"/>
                    <a:pt x="414551" y="236840"/>
                  </a:cubicBezTo>
                  <a:cubicBezTo>
                    <a:pt x="413413" y="235379"/>
                    <a:pt x="413820" y="235981"/>
                    <a:pt x="396920" y="219025"/>
                  </a:cubicBezTo>
                  <a:lnTo>
                    <a:pt x="460055" y="219025"/>
                  </a:lnTo>
                  <a:close/>
                  <a:moveTo>
                    <a:pt x="400936" y="271480"/>
                  </a:moveTo>
                  <a:cubicBezTo>
                    <a:pt x="407284" y="269438"/>
                    <a:pt x="409778" y="265238"/>
                    <a:pt x="413086" y="262314"/>
                  </a:cubicBezTo>
                  <a:cubicBezTo>
                    <a:pt x="416137" y="259263"/>
                    <a:pt x="417953" y="255413"/>
                    <a:pt x="418507" y="251419"/>
                  </a:cubicBezTo>
                  <a:lnTo>
                    <a:pt x="443943" y="251419"/>
                  </a:lnTo>
                  <a:lnTo>
                    <a:pt x="443943" y="424165"/>
                  </a:lnTo>
                  <a:cubicBezTo>
                    <a:pt x="441920" y="424485"/>
                    <a:pt x="439946" y="425020"/>
                    <a:pt x="438043" y="425758"/>
                  </a:cubicBezTo>
                  <a:cubicBezTo>
                    <a:pt x="436156" y="420013"/>
                    <a:pt x="432939" y="414785"/>
                    <a:pt x="428595" y="410433"/>
                  </a:cubicBezTo>
                  <a:cubicBezTo>
                    <a:pt x="416194" y="398043"/>
                    <a:pt x="401332" y="399121"/>
                    <a:pt x="400936" y="399041"/>
                  </a:cubicBezTo>
                  <a:cubicBezTo>
                    <a:pt x="400936" y="398925"/>
                    <a:pt x="400936" y="281678"/>
                    <a:pt x="400936" y="271480"/>
                  </a:cubicBezTo>
                  <a:close/>
                  <a:moveTo>
                    <a:pt x="416194" y="153687"/>
                  </a:moveTo>
                  <a:lnTo>
                    <a:pt x="427770" y="170925"/>
                  </a:lnTo>
                  <a:lnTo>
                    <a:pt x="411997" y="170925"/>
                  </a:lnTo>
                  <a:cubicBezTo>
                    <a:pt x="407962" y="170925"/>
                    <a:pt x="404707" y="174192"/>
                    <a:pt x="404707" y="178215"/>
                  </a:cubicBezTo>
                  <a:cubicBezTo>
                    <a:pt x="404707" y="182238"/>
                    <a:pt x="407962" y="185505"/>
                    <a:pt x="411997" y="185505"/>
                  </a:cubicBezTo>
                  <a:lnTo>
                    <a:pt x="437557" y="185505"/>
                  </a:lnTo>
                  <a:lnTo>
                    <a:pt x="450268" y="204446"/>
                  </a:lnTo>
                  <a:lnTo>
                    <a:pt x="382341" y="204446"/>
                  </a:lnTo>
                  <a:lnTo>
                    <a:pt x="363400" y="185505"/>
                  </a:lnTo>
                  <a:lnTo>
                    <a:pt x="382839" y="185505"/>
                  </a:lnTo>
                  <a:cubicBezTo>
                    <a:pt x="386862" y="185505"/>
                    <a:pt x="390128" y="182238"/>
                    <a:pt x="390128" y="178215"/>
                  </a:cubicBezTo>
                  <a:cubicBezTo>
                    <a:pt x="390128" y="174192"/>
                    <a:pt x="386862" y="170925"/>
                    <a:pt x="382839" y="170925"/>
                  </a:cubicBezTo>
                  <a:lnTo>
                    <a:pt x="348821" y="170925"/>
                  </a:lnTo>
                  <a:lnTo>
                    <a:pt x="331582" y="153687"/>
                  </a:lnTo>
                  <a:close/>
                  <a:moveTo>
                    <a:pt x="194000" y="153687"/>
                  </a:moveTo>
                  <a:lnTo>
                    <a:pt x="248775" y="153687"/>
                  </a:lnTo>
                  <a:lnTo>
                    <a:pt x="231532" y="170925"/>
                  </a:lnTo>
                  <a:lnTo>
                    <a:pt x="194000" y="170925"/>
                  </a:lnTo>
                  <a:close/>
                  <a:moveTo>
                    <a:pt x="194000" y="185505"/>
                  </a:moveTo>
                  <a:lnTo>
                    <a:pt x="216957" y="185505"/>
                  </a:lnTo>
                  <a:lnTo>
                    <a:pt x="198023" y="204450"/>
                  </a:lnTo>
                  <a:lnTo>
                    <a:pt x="194000" y="204450"/>
                  </a:lnTo>
                  <a:close/>
                  <a:moveTo>
                    <a:pt x="194000" y="229084"/>
                  </a:moveTo>
                  <a:cubicBezTo>
                    <a:pt x="201786" y="221297"/>
                    <a:pt x="275458" y="147625"/>
                    <a:pt x="286865" y="136222"/>
                  </a:cubicBezTo>
                  <a:cubicBezTo>
                    <a:pt x="288662" y="134421"/>
                    <a:pt x="291702" y="134421"/>
                    <a:pt x="293503" y="136222"/>
                  </a:cubicBezTo>
                  <a:cubicBezTo>
                    <a:pt x="328749" y="171468"/>
                    <a:pt x="371432" y="214150"/>
                    <a:pt x="402771" y="245490"/>
                  </a:cubicBezTo>
                  <a:cubicBezTo>
                    <a:pt x="404387" y="247102"/>
                    <a:pt x="404549" y="249622"/>
                    <a:pt x="403268" y="251419"/>
                  </a:cubicBezTo>
                  <a:cubicBezTo>
                    <a:pt x="402997" y="251845"/>
                    <a:pt x="403020" y="251747"/>
                    <a:pt x="398303" y="256483"/>
                  </a:cubicBezTo>
                  <a:cubicBezTo>
                    <a:pt x="396502" y="258280"/>
                    <a:pt x="393579" y="258280"/>
                    <a:pt x="391778" y="256483"/>
                  </a:cubicBezTo>
                  <a:cubicBezTo>
                    <a:pt x="288120" y="152824"/>
                    <a:pt x="294535" y="158859"/>
                    <a:pt x="292211" y="158185"/>
                  </a:cubicBezTo>
                  <a:cubicBezTo>
                    <a:pt x="289687" y="157431"/>
                    <a:pt x="286907" y="158155"/>
                    <a:pt x="285027" y="160031"/>
                  </a:cubicBezTo>
                  <a:cubicBezTo>
                    <a:pt x="268440" y="176621"/>
                    <a:pt x="212809" y="232248"/>
                    <a:pt x="194000" y="251058"/>
                  </a:cubicBezTo>
                  <a:close/>
                  <a:moveTo>
                    <a:pt x="375884" y="293725"/>
                  </a:moveTo>
                  <a:lnTo>
                    <a:pt x="375884" y="284356"/>
                  </a:lnTo>
                  <a:lnTo>
                    <a:pt x="386357" y="284356"/>
                  </a:lnTo>
                  <a:lnTo>
                    <a:pt x="386357" y="293725"/>
                  </a:lnTo>
                  <a:close/>
                  <a:moveTo>
                    <a:pt x="386357" y="308304"/>
                  </a:moveTo>
                  <a:lnTo>
                    <a:pt x="386357" y="317673"/>
                  </a:lnTo>
                  <a:lnTo>
                    <a:pt x="359297" y="317673"/>
                  </a:lnTo>
                  <a:lnTo>
                    <a:pt x="359297" y="308304"/>
                  </a:lnTo>
                  <a:close/>
                  <a:moveTo>
                    <a:pt x="151072" y="14579"/>
                  </a:moveTo>
                  <a:lnTo>
                    <a:pt x="144310" y="43854"/>
                  </a:lnTo>
                  <a:lnTo>
                    <a:pt x="49689" y="43854"/>
                  </a:lnTo>
                  <a:lnTo>
                    <a:pt x="42927" y="14579"/>
                  </a:lnTo>
                  <a:close/>
                  <a:moveTo>
                    <a:pt x="27621" y="348327"/>
                  </a:moveTo>
                  <a:cubicBezTo>
                    <a:pt x="20429" y="348327"/>
                    <a:pt x="14579" y="342477"/>
                    <a:pt x="14579" y="335293"/>
                  </a:cubicBezTo>
                  <a:lnTo>
                    <a:pt x="14579" y="27609"/>
                  </a:lnTo>
                  <a:cubicBezTo>
                    <a:pt x="14579" y="20429"/>
                    <a:pt x="20429" y="14579"/>
                    <a:pt x="27621" y="14579"/>
                  </a:cubicBezTo>
                  <a:lnTo>
                    <a:pt x="27967" y="14579"/>
                  </a:lnTo>
                  <a:lnTo>
                    <a:pt x="35735" y="48209"/>
                  </a:lnTo>
                  <a:cubicBezTo>
                    <a:pt x="37125" y="54229"/>
                    <a:pt x="42411" y="58433"/>
                    <a:pt x="48589" y="58433"/>
                  </a:cubicBezTo>
                  <a:lnTo>
                    <a:pt x="145414" y="58433"/>
                  </a:lnTo>
                  <a:cubicBezTo>
                    <a:pt x="151592" y="58433"/>
                    <a:pt x="156877" y="54229"/>
                    <a:pt x="158268" y="48209"/>
                  </a:cubicBezTo>
                  <a:lnTo>
                    <a:pt x="166036" y="14579"/>
                  </a:lnTo>
                  <a:lnTo>
                    <a:pt x="166390" y="14579"/>
                  </a:lnTo>
                  <a:cubicBezTo>
                    <a:pt x="173570" y="14579"/>
                    <a:pt x="179421" y="20429"/>
                    <a:pt x="179421" y="27613"/>
                  </a:cubicBezTo>
                  <a:lnTo>
                    <a:pt x="179421" y="335293"/>
                  </a:lnTo>
                  <a:cubicBezTo>
                    <a:pt x="179421" y="342477"/>
                    <a:pt x="173570" y="348327"/>
                    <a:pt x="166390" y="348327"/>
                  </a:cubicBezTo>
                  <a:cubicBezTo>
                    <a:pt x="115747" y="348327"/>
                    <a:pt x="73995" y="348327"/>
                    <a:pt x="27621" y="348327"/>
                  </a:cubicBezTo>
                  <a:close/>
                  <a:moveTo>
                    <a:pt x="179421" y="359629"/>
                  </a:moveTo>
                  <a:lnTo>
                    <a:pt x="179421" y="403355"/>
                  </a:lnTo>
                  <a:cubicBezTo>
                    <a:pt x="165663" y="396231"/>
                    <a:pt x="148661" y="397949"/>
                    <a:pt x="136414" y="408361"/>
                  </a:cubicBezTo>
                  <a:lnTo>
                    <a:pt x="136414" y="362906"/>
                  </a:lnTo>
                  <a:cubicBezTo>
                    <a:pt x="162920" y="362100"/>
                    <a:pt x="169550" y="364937"/>
                    <a:pt x="179421" y="359629"/>
                  </a:cubicBezTo>
                  <a:close/>
                  <a:moveTo>
                    <a:pt x="223749" y="454536"/>
                  </a:moveTo>
                  <a:cubicBezTo>
                    <a:pt x="200445" y="454536"/>
                    <a:pt x="141074" y="454536"/>
                    <a:pt x="117115" y="454536"/>
                  </a:cubicBezTo>
                  <a:cubicBezTo>
                    <a:pt x="116331" y="446712"/>
                    <a:pt x="121918" y="439588"/>
                    <a:pt x="129708" y="438510"/>
                  </a:cubicBezTo>
                  <a:cubicBezTo>
                    <a:pt x="133841" y="437930"/>
                    <a:pt x="137111" y="435018"/>
                    <a:pt x="138260" y="431142"/>
                  </a:cubicBezTo>
                  <a:cubicBezTo>
                    <a:pt x="143534" y="412961"/>
                    <a:pt x="166846" y="407627"/>
                    <a:pt x="179421" y="421404"/>
                  </a:cubicBezTo>
                  <a:cubicBezTo>
                    <a:pt x="187946" y="430550"/>
                    <a:pt x="183029" y="437599"/>
                    <a:pt x="191558" y="441366"/>
                  </a:cubicBezTo>
                  <a:cubicBezTo>
                    <a:pt x="194599" y="442715"/>
                    <a:pt x="198268" y="442538"/>
                    <a:pt x="201297" y="440628"/>
                  </a:cubicBezTo>
                  <a:cubicBezTo>
                    <a:pt x="211498" y="434167"/>
                    <a:pt x="224951" y="442266"/>
                    <a:pt x="223749" y="454536"/>
                  </a:cubicBezTo>
                  <a:close/>
                  <a:moveTo>
                    <a:pt x="341998" y="454536"/>
                  </a:moveTo>
                  <a:lnTo>
                    <a:pt x="338661" y="454536"/>
                  </a:lnTo>
                  <a:lnTo>
                    <a:pt x="338661" y="384153"/>
                  </a:lnTo>
                  <a:cubicBezTo>
                    <a:pt x="338661" y="380130"/>
                    <a:pt x="335398" y="376864"/>
                    <a:pt x="331371" y="376864"/>
                  </a:cubicBezTo>
                  <a:cubicBezTo>
                    <a:pt x="327344" y="376864"/>
                    <a:pt x="324081" y="380130"/>
                    <a:pt x="324081" y="384153"/>
                  </a:cubicBezTo>
                  <a:lnTo>
                    <a:pt x="324081" y="453515"/>
                  </a:lnTo>
                  <a:lnTo>
                    <a:pt x="256279" y="453515"/>
                  </a:lnTo>
                  <a:lnTo>
                    <a:pt x="256279" y="320216"/>
                  </a:lnTo>
                  <a:lnTo>
                    <a:pt x="324081" y="320216"/>
                  </a:lnTo>
                  <a:lnTo>
                    <a:pt x="324081" y="354999"/>
                  </a:lnTo>
                  <a:cubicBezTo>
                    <a:pt x="324081" y="359026"/>
                    <a:pt x="327344" y="362288"/>
                    <a:pt x="331371" y="362288"/>
                  </a:cubicBezTo>
                  <a:cubicBezTo>
                    <a:pt x="335398" y="362288"/>
                    <a:pt x="338661" y="359026"/>
                    <a:pt x="338661" y="354999"/>
                  </a:cubicBezTo>
                  <a:lnTo>
                    <a:pt x="338661" y="318559"/>
                  </a:lnTo>
                  <a:cubicBezTo>
                    <a:pt x="338661" y="311435"/>
                    <a:pt x="332863" y="305637"/>
                    <a:pt x="325735" y="305637"/>
                  </a:cubicBezTo>
                  <a:lnTo>
                    <a:pt x="254625" y="305637"/>
                  </a:lnTo>
                  <a:cubicBezTo>
                    <a:pt x="247498" y="305637"/>
                    <a:pt x="241700" y="311435"/>
                    <a:pt x="241700" y="318559"/>
                  </a:cubicBezTo>
                  <a:lnTo>
                    <a:pt x="241700" y="454536"/>
                  </a:lnTo>
                  <a:lnTo>
                    <a:pt x="238359" y="454536"/>
                  </a:lnTo>
                  <a:cubicBezTo>
                    <a:pt x="239549" y="433888"/>
                    <a:pt x="218528" y="417994"/>
                    <a:pt x="198539" y="425758"/>
                  </a:cubicBezTo>
                  <a:cubicBezTo>
                    <a:pt x="197450" y="422455"/>
                    <a:pt x="195932" y="419317"/>
                    <a:pt x="194000" y="416420"/>
                  </a:cubicBezTo>
                  <a:lnTo>
                    <a:pt x="194000" y="408591"/>
                  </a:lnTo>
                  <a:lnTo>
                    <a:pt x="211766" y="408591"/>
                  </a:lnTo>
                  <a:cubicBezTo>
                    <a:pt x="215793" y="408591"/>
                    <a:pt x="219055" y="405329"/>
                    <a:pt x="219055" y="401302"/>
                  </a:cubicBezTo>
                  <a:lnTo>
                    <a:pt x="219055" y="384643"/>
                  </a:lnTo>
                  <a:lnTo>
                    <a:pt x="228353" y="384643"/>
                  </a:lnTo>
                  <a:cubicBezTo>
                    <a:pt x="232376" y="384643"/>
                    <a:pt x="235639" y="381381"/>
                    <a:pt x="235639" y="377354"/>
                  </a:cubicBezTo>
                  <a:lnTo>
                    <a:pt x="235639" y="353409"/>
                  </a:lnTo>
                  <a:cubicBezTo>
                    <a:pt x="235639" y="349382"/>
                    <a:pt x="232376" y="346120"/>
                    <a:pt x="228353" y="346120"/>
                  </a:cubicBezTo>
                  <a:lnTo>
                    <a:pt x="194000" y="346120"/>
                  </a:lnTo>
                  <a:cubicBezTo>
                    <a:pt x="194000" y="329819"/>
                    <a:pt x="194000" y="286131"/>
                    <a:pt x="194000" y="270323"/>
                  </a:cubicBezTo>
                  <a:cubicBezTo>
                    <a:pt x="197349" y="268647"/>
                    <a:pt x="189215" y="276456"/>
                    <a:pt x="290177" y="175495"/>
                  </a:cubicBezTo>
                  <a:cubicBezTo>
                    <a:pt x="389974" y="275289"/>
                    <a:pt x="382289" y="267995"/>
                    <a:pt x="385370" y="269777"/>
                  </a:cubicBezTo>
                  <a:lnTo>
                    <a:pt x="368595" y="269777"/>
                  </a:lnTo>
                  <a:cubicBezTo>
                    <a:pt x="364568" y="269777"/>
                    <a:pt x="361305" y="273043"/>
                    <a:pt x="361305" y="277067"/>
                  </a:cubicBezTo>
                  <a:lnTo>
                    <a:pt x="361305" y="293725"/>
                  </a:lnTo>
                  <a:lnTo>
                    <a:pt x="352008" y="293725"/>
                  </a:lnTo>
                  <a:cubicBezTo>
                    <a:pt x="347984" y="293725"/>
                    <a:pt x="344718" y="296988"/>
                    <a:pt x="344718" y="301015"/>
                  </a:cubicBezTo>
                  <a:lnTo>
                    <a:pt x="344718" y="324963"/>
                  </a:lnTo>
                  <a:cubicBezTo>
                    <a:pt x="344718" y="328986"/>
                    <a:pt x="347984" y="332253"/>
                    <a:pt x="352008" y="332253"/>
                  </a:cubicBezTo>
                  <a:lnTo>
                    <a:pt x="386357" y="332253"/>
                  </a:lnTo>
                  <a:lnTo>
                    <a:pt x="386357" y="401976"/>
                  </a:lnTo>
                  <a:cubicBezTo>
                    <a:pt x="376434" y="406075"/>
                    <a:pt x="368388" y="414201"/>
                    <a:pt x="364586" y="424553"/>
                  </a:cubicBezTo>
                  <a:cubicBezTo>
                    <a:pt x="350719" y="427781"/>
                    <a:pt x="341173" y="440771"/>
                    <a:pt x="341998" y="454536"/>
                  </a:cubicBezTo>
                  <a:close/>
                  <a:moveTo>
                    <a:pt x="204476" y="384643"/>
                  </a:moveTo>
                  <a:lnTo>
                    <a:pt x="204476" y="394012"/>
                  </a:lnTo>
                  <a:lnTo>
                    <a:pt x="194000" y="394012"/>
                  </a:lnTo>
                  <a:lnTo>
                    <a:pt x="194000" y="384643"/>
                  </a:lnTo>
                  <a:close/>
                  <a:moveTo>
                    <a:pt x="194000" y="370068"/>
                  </a:moveTo>
                  <a:lnTo>
                    <a:pt x="194000" y="360699"/>
                  </a:lnTo>
                  <a:lnTo>
                    <a:pt x="221063" y="360699"/>
                  </a:lnTo>
                  <a:lnTo>
                    <a:pt x="221063" y="370068"/>
                  </a:lnTo>
                  <a:cubicBezTo>
                    <a:pt x="211739" y="370068"/>
                    <a:pt x="203421" y="370068"/>
                    <a:pt x="194000" y="370068"/>
                  </a:cubicBezTo>
                  <a:close/>
                  <a:moveTo>
                    <a:pt x="463242" y="454536"/>
                  </a:moveTo>
                  <a:cubicBezTo>
                    <a:pt x="439121" y="454536"/>
                    <a:pt x="380002" y="454536"/>
                    <a:pt x="356615" y="454536"/>
                  </a:cubicBezTo>
                  <a:cubicBezTo>
                    <a:pt x="355813" y="446516"/>
                    <a:pt x="361599" y="439554"/>
                    <a:pt x="369213" y="438510"/>
                  </a:cubicBezTo>
                  <a:cubicBezTo>
                    <a:pt x="373266" y="437945"/>
                    <a:pt x="376619" y="435060"/>
                    <a:pt x="377757" y="431142"/>
                  </a:cubicBezTo>
                  <a:cubicBezTo>
                    <a:pt x="382767" y="413865"/>
                    <a:pt x="404922" y="407408"/>
                    <a:pt x="418284" y="420744"/>
                  </a:cubicBezTo>
                  <a:cubicBezTo>
                    <a:pt x="427619" y="430076"/>
                    <a:pt x="422379" y="437535"/>
                    <a:pt x="431055" y="441366"/>
                  </a:cubicBezTo>
                  <a:cubicBezTo>
                    <a:pt x="437053" y="444014"/>
                    <a:pt x="440662" y="440232"/>
                    <a:pt x="443943" y="439132"/>
                  </a:cubicBezTo>
                  <a:cubicBezTo>
                    <a:pt x="453862" y="435753"/>
                    <a:pt x="464297" y="443773"/>
                    <a:pt x="463242" y="454536"/>
                  </a:cubicBezTo>
                  <a:close/>
                </a:path>
              </a:pathLst>
            </a:custGeom>
            <a:grpFill/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52" name="New shape">
              <a:extLst>
                <a:ext uri="{FF2B5EF4-FFF2-40B4-BE49-F238E27FC236}">
                  <a16:creationId xmlns:a16="http://schemas.microsoft.com/office/drawing/2014/main" id="{3FCC6E39-90D8-83D4-E09A-3EA070AE28FF}"/>
                </a:ext>
              </a:extLst>
            </p:cNvPr>
            <p:cNvSpPr/>
            <p:nvPr/>
          </p:nvSpPr>
          <p:spPr>
            <a:xfrm>
              <a:off x="5373800" y="1208496"/>
              <a:ext cx="14579" cy="31995"/>
            </a:xfrm>
            <a:custGeom>
              <a:avLst/>
              <a:gdLst/>
              <a:ahLst/>
              <a:cxnLst/>
              <a:rect l="l" t="t" r="r" b="b"/>
              <a:pathLst>
                <a:path w="14579" h="31994">
                  <a:moveTo>
                    <a:pt x="7289" y="0"/>
                  </a:moveTo>
                  <a:cubicBezTo>
                    <a:pt x="3266" y="0"/>
                    <a:pt x="0" y="3262"/>
                    <a:pt x="0" y="7285"/>
                  </a:cubicBezTo>
                  <a:lnTo>
                    <a:pt x="0" y="24705"/>
                  </a:lnTo>
                  <a:cubicBezTo>
                    <a:pt x="0" y="28728"/>
                    <a:pt x="3266" y="31994"/>
                    <a:pt x="7289" y="31994"/>
                  </a:cubicBezTo>
                  <a:cubicBezTo>
                    <a:pt x="11316" y="31994"/>
                    <a:pt x="14579" y="28728"/>
                    <a:pt x="14579" y="24705"/>
                  </a:cubicBezTo>
                  <a:lnTo>
                    <a:pt x="14579" y="7285"/>
                  </a:lnTo>
                  <a:cubicBezTo>
                    <a:pt x="14579" y="3262"/>
                    <a:pt x="11316" y="0"/>
                    <a:pt x="7289" y="0"/>
                  </a:cubicBezTo>
                  <a:close/>
                </a:path>
              </a:pathLst>
            </a:custGeom>
            <a:grpFill/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53" name="New shape">
              <a:extLst>
                <a:ext uri="{FF2B5EF4-FFF2-40B4-BE49-F238E27FC236}">
                  <a16:creationId xmlns:a16="http://schemas.microsoft.com/office/drawing/2014/main" id="{B4B793CE-E8A1-CE93-27DD-35941A633C88}"/>
                </a:ext>
              </a:extLst>
            </p:cNvPr>
            <p:cNvSpPr/>
            <p:nvPr/>
          </p:nvSpPr>
          <p:spPr>
            <a:xfrm>
              <a:off x="5161597" y="859920"/>
              <a:ext cx="59691" cy="14579"/>
            </a:xfrm>
            <a:custGeom>
              <a:avLst/>
              <a:gdLst/>
              <a:ahLst/>
              <a:cxnLst/>
              <a:rect l="l" t="t" r="r" b="b"/>
              <a:pathLst>
                <a:path w="59691" h="14579">
                  <a:moveTo>
                    <a:pt x="7289" y="14579"/>
                  </a:moveTo>
                  <a:lnTo>
                    <a:pt x="52401" y="14579"/>
                  </a:lnTo>
                  <a:cubicBezTo>
                    <a:pt x="56425" y="14579"/>
                    <a:pt x="59691" y="11316"/>
                    <a:pt x="59691" y="7289"/>
                  </a:cubicBezTo>
                  <a:cubicBezTo>
                    <a:pt x="59691" y="3266"/>
                    <a:pt x="56425" y="0"/>
                    <a:pt x="52401" y="0"/>
                  </a:cubicBezTo>
                  <a:lnTo>
                    <a:pt x="7289" y="0"/>
                  </a:lnTo>
                  <a:cubicBezTo>
                    <a:pt x="3266" y="0"/>
                    <a:pt x="0" y="3266"/>
                    <a:pt x="0" y="7289"/>
                  </a:cubicBezTo>
                  <a:cubicBezTo>
                    <a:pt x="0" y="11316"/>
                    <a:pt x="3266" y="14579"/>
                    <a:pt x="7289" y="14579"/>
                  </a:cubicBezTo>
                  <a:close/>
                </a:path>
              </a:pathLst>
            </a:custGeom>
            <a:grpFill/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54" name="New shape">
              <a:extLst>
                <a:ext uri="{FF2B5EF4-FFF2-40B4-BE49-F238E27FC236}">
                  <a16:creationId xmlns:a16="http://schemas.microsoft.com/office/drawing/2014/main" id="{4902532F-4F4F-3706-C9BF-0BD89CBB8864}"/>
                </a:ext>
              </a:extLst>
            </p:cNvPr>
            <p:cNvSpPr/>
            <p:nvPr/>
          </p:nvSpPr>
          <p:spPr>
            <a:xfrm>
              <a:off x="5226581" y="860512"/>
              <a:ext cx="13400" cy="13400"/>
            </a:xfrm>
            <a:custGeom>
              <a:avLst/>
              <a:gdLst/>
              <a:ahLst/>
              <a:cxnLst/>
              <a:rect l="l" t="t" r="r" b="b"/>
              <a:pathLst>
                <a:path w="13399" h="13399">
                  <a:moveTo>
                    <a:pt x="13399" y="6698"/>
                  </a:moveTo>
                  <a:cubicBezTo>
                    <a:pt x="13399" y="10401"/>
                    <a:pt x="10397" y="13399"/>
                    <a:pt x="6698" y="13399"/>
                  </a:cubicBezTo>
                  <a:cubicBezTo>
                    <a:pt x="2998" y="13399"/>
                    <a:pt x="0" y="10401"/>
                    <a:pt x="0" y="6698"/>
                  </a:cubicBezTo>
                  <a:cubicBezTo>
                    <a:pt x="0" y="2998"/>
                    <a:pt x="2998" y="0"/>
                    <a:pt x="6698" y="0"/>
                  </a:cubicBezTo>
                  <a:cubicBezTo>
                    <a:pt x="10397" y="0"/>
                    <a:pt x="13399" y="2998"/>
                    <a:pt x="13399" y="6698"/>
                  </a:cubicBezTo>
                  <a:close/>
                </a:path>
              </a:pathLst>
            </a:custGeom>
            <a:grpFill/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55" name="New shape">
              <a:extLst>
                <a:ext uri="{FF2B5EF4-FFF2-40B4-BE49-F238E27FC236}">
                  <a16:creationId xmlns:a16="http://schemas.microsoft.com/office/drawing/2014/main" id="{BB86F81B-076E-61AB-B7F5-2C5F18A1EC12}"/>
                </a:ext>
              </a:extLst>
            </p:cNvPr>
            <p:cNvSpPr/>
            <p:nvPr/>
          </p:nvSpPr>
          <p:spPr>
            <a:xfrm>
              <a:off x="5129561" y="907010"/>
              <a:ext cx="149747" cy="266485"/>
            </a:xfrm>
            <a:custGeom>
              <a:avLst/>
              <a:gdLst/>
              <a:ahLst/>
              <a:cxnLst/>
              <a:rect l="l" t="t" r="r" b="b"/>
              <a:pathLst>
                <a:path w="149746" h="266485">
                  <a:moveTo>
                    <a:pt x="149746" y="258257"/>
                  </a:moveTo>
                  <a:lnTo>
                    <a:pt x="149746" y="8223"/>
                  </a:lnTo>
                  <a:cubicBezTo>
                    <a:pt x="149746" y="3688"/>
                    <a:pt x="146058" y="0"/>
                    <a:pt x="141522" y="0"/>
                  </a:cubicBezTo>
                  <a:lnTo>
                    <a:pt x="8223" y="0"/>
                  </a:lnTo>
                  <a:cubicBezTo>
                    <a:pt x="3688" y="0"/>
                    <a:pt x="0" y="3688"/>
                    <a:pt x="0" y="8223"/>
                  </a:cubicBezTo>
                  <a:lnTo>
                    <a:pt x="0" y="258261"/>
                  </a:lnTo>
                  <a:cubicBezTo>
                    <a:pt x="0" y="262796"/>
                    <a:pt x="3691" y="266485"/>
                    <a:pt x="8223" y="266485"/>
                  </a:cubicBezTo>
                  <a:lnTo>
                    <a:pt x="141522" y="266485"/>
                  </a:lnTo>
                  <a:cubicBezTo>
                    <a:pt x="146058" y="266485"/>
                    <a:pt x="149746" y="262796"/>
                    <a:pt x="149746" y="258257"/>
                  </a:cubicBezTo>
                  <a:close/>
                  <a:moveTo>
                    <a:pt x="135167" y="251905"/>
                  </a:moveTo>
                  <a:lnTo>
                    <a:pt x="14579" y="251905"/>
                  </a:lnTo>
                  <a:lnTo>
                    <a:pt x="14579" y="14579"/>
                  </a:lnTo>
                  <a:lnTo>
                    <a:pt x="135167" y="14579"/>
                  </a:lnTo>
                  <a:close/>
                </a:path>
              </a:pathLst>
            </a:custGeom>
            <a:grpFill/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56" name="New shape">
              <a:extLst>
                <a:ext uri="{FF2B5EF4-FFF2-40B4-BE49-F238E27FC236}">
                  <a16:creationId xmlns:a16="http://schemas.microsoft.com/office/drawing/2014/main" id="{E964FE56-3DB7-5B74-9CB0-25F4DFA7F537}"/>
                </a:ext>
              </a:extLst>
            </p:cNvPr>
            <p:cNvSpPr/>
            <p:nvPr/>
          </p:nvSpPr>
          <p:spPr>
            <a:xfrm>
              <a:off x="5143291" y="969222"/>
              <a:ext cx="122287" cy="59631"/>
            </a:xfrm>
            <a:custGeom>
              <a:avLst/>
              <a:gdLst/>
              <a:ahLst/>
              <a:cxnLst/>
              <a:rect l="l" t="t" r="r" b="b"/>
              <a:pathLst>
                <a:path w="122287" h="59631">
                  <a:moveTo>
                    <a:pt x="4678" y="55833"/>
                  </a:moveTo>
                  <a:cubicBezTo>
                    <a:pt x="8167" y="57841"/>
                    <a:pt x="12623" y="56647"/>
                    <a:pt x="14639" y="53162"/>
                  </a:cubicBezTo>
                  <a:cubicBezTo>
                    <a:pt x="35426" y="17140"/>
                    <a:pt x="87911" y="17864"/>
                    <a:pt x="107523" y="54730"/>
                  </a:cubicBezTo>
                  <a:cubicBezTo>
                    <a:pt x="109414" y="58282"/>
                    <a:pt x="113830" y="59631"/>
                    <a:pt x="117382" y="57740"/>
                  </a:cubicBezTo>
                  <a:cubicBezTo>
                    <a:pt x="120938" y="55848"/>
                    <a:pt x="122287" y="51433"/>
                    <a:pt x="120396" y="47881"/>
                  </a:cubicBezTo>
                  <a:cubicBezTo>
                    <a:pt x="95385" y="874"/>
                    <a:pt x="28487" y="0"/>
                    <a:pt x="2011" y="45877"/>
                  </a:cubicBezTo>
                  <a:cubicBezTo>
                    <a:pt x="0" y="49361"/>
                    <a:pt x="1194" y="53818"/>
                    <a:pt x="4678" y="55833"/>
                  </a:cubicBezTo>
                  <a:close/>
                </a:path>
              </a:pathLst>
            </a:custGeom>
            <a:grpFill/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57" name="New shape">
              <a:extLst>
                <a:ext uri="{FF2B5EF4-FFF2-40B4-BE49-F238E27FC236}">
                  <a16:creationId xmlns:a16="http://schemas.microsoft.com/office/drawing/2014/main" id="{35B1B04C-CB33-1A6D-F339-A8BAEC4CC8B2}"/>
                </a:ext>
              </a:extLst>
            </p:cNvPr>
            <p:cNvSpPr/>
            <p:nvPr/>
          </p:nvSpPr>
          <p:spPr>
            <a:xfrm>
              <a:off x="5155991" y="994006"/>
              <a:ext cx="96399" cy="50213"/>
            </a:xfrm>
            <a:custGeom>
              <a:avLst/>
              <a:gdLst/>
              <a:ahLst/>
              <a:cxnLst/>
              <a:rect l="l" t="t" r="r" b="b"/>
              <a:pathLst>
                <a:path w="96399" h="50213">
                  <a:moveTo>
                    <a:pt x="1909" y="37152"/>
                  </a:moveTo>
                  <a:cubicBezTo>
                    <a:pt x="0" y="40697"/>
                    <a:pt x="1322" y="45116"/>
                    <a:pt x="4867" y="47029"/>
                  </a:cubicBezTo>
                  <a:cubicBezTo>
                    <a:pt x="8408" y="48939"/>
                    <a:pt x="12831" y="47617"/>
                    <a:pt x="14744" y="44072"/>
                  </a:cubicBezTo>
                  <a:cubicBezTo>
                    <a:pt x="29210" y="17250"/>
                    <a:pt x="67881" y="17736"/>
                    <a:pt x="81556" y="45153"/>
                  </a:cubicBezTo>
                  <a:cubicBezTo>
                    <a:pt x="83357" y="48759"/>
                    <a:pt x="87738" y="50213"/>
                    <a:pt x="91332" y="48419"/>
                  </a:cubicBezTo>
                  <a:cubicBezTo>
                    <a:pt x="94937" y="46623"/>
                    <a:pt x="96399" y="42245"/>
                    <a:pt x="94602" y="38644"/>
                  </a:cubicBezTo>
                  <a:cubicBezTo>
                    <a:pt x="75630" y="614"/>
                    <a:pt x="21955" y="0"/>
                    <a:pt x="1909" y="37152"/>
                  </a:cubicBezTo>
                  <a:close/>
                </a:path>
              </a:pathLst>
            </a:custGeom>
            <a:grpFill/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58" name="New shape">
              <a:extLst>
                <a:ext uri="{FF2B5EF4-FFF2-40B4-BE49-F238E27FC236}">
                  <a16:creationId xmlns:a16="http://schemas.microsoft.com/office/drawing/2014/main" id="{99712F51-0217-F211-9F6A-76E929FA3380}"/>
                </a:ext>
              </a:extLst>
            </p:cNvPr>
            <p:cNvSpPr/>
            <p:nvPr/>
          </p:nvSpPr>
          <p:spPr>
            <a:xfrm>
              <a:off x="5169120" y="1019789"/>
              <a:ext cx="70277" cy="39420"/>
            </a:xfrm>
            <a:custGeom>
              <a:avLst/>
              <a:gdLst/>
              <a:ahLst/>
              <a:cxnLst/>
              <a:rect l="l" t="t" r="r" b="b"/>
              <a:pathLst>
                <a:path w="70277" h="39420">
                  <a:moveTo>
                    <a:pt x="1785" y="27869"/>
                  </a:moveTo>
                  <a:cubicBezTo>
                    <a:pt x="0" y="31478"/>
                    <a:pt x="1476" y="35848"/>
                    <a:pt x="5085" y="37634"/>
                  </a:cubicBezTo>
                  <a:cubicBezTo>
                    <a:pt x="8690" y="39420"/>
                    <a:pt x="13064" y="37943"/>
                    <a:pt x="14850" y="34334"/>
                  </a:cubicBezTo>
                  <a:cubicBezTo>
                    <a:pt x="23175" y="17510"/>
                    <a:pt x="47044" y="18093"/>
                    <a:pt x="54797" y="34857"/>
                  </a:cubicBezTo>
                  <a:cubicBezTo>
                    <a:pt x="56029" y="37521"/>
                    <a:pt x="58663" y="39088"/>
                    <a:pt x="61416" y="39088"/>
                  </a:cubicBezTo>
                  <a:cubicBezTo>
                    <a:pt x="66679" y="39088"/>
                    <a:pt x="70277" y="33603"/>
                    <a:pt x="68028" y="28740"/>
                  </a:cubicBezTo>
                  <a:cubicBezTo>
                    <a:pt x="55185" y="956"/>
                    <a:pt x="15577" y="0"/>
                    <a:pt x="1785" y="27869"/>
                  </a:cubicBezTo>
                  <a:close/>
                </a:path>
              </a:pathLst>
            </a:custGeom>
            <a:grpFill/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59" name="New shape">
              <a:extLst>
                <a:ext uri="{FF2B5EF4-FFF2-40B4-BE49-F238E27FC236}">
                  <a16:creationId xmlns:a16="http://schemas.microsoft.com/office/drawing/2014/main" id="{00424861-B645-A996-75E4-BCD051A06624}"/>
                </a:ext>
              </a:extLst>
            </p:cNvPr>
            <p:cNvSpPr/>
            <p:nvPr/>
          </p:nvSpPr>
          <p:spPr>
            <a:xfrm>
              <a:off x="5185018" y="1050017"/>
              <a:ext cx="37604" cy="37604"/>
            </a:xfrm>
            <a:custGeom>
              <a:avLst/>
              <a:gdLst/>
              <a:ahLst/>
              <a:cxnLst/>
              <a:rect l="l" t="t" r="r" b="b"/>
              <a:pathLst>
                <a:path w="37604" h="37604">
                  <a:moveTo>
                    <a:pt x="18802" y="0"/>
                  </a:moveTo>
                  <a:cubicBezTo>
                    <a:pt x="8434" y="0"/>
                    <a:pt x="0" y="8434"/>
                    <a:pt x="0" y="18802"/>
                  </a:cubicBezTo>
                  <a:cubicBezTo>
                    <a:pt x="0" y="29169"/>
                    <a:pt x="8434" y="37604"/>
                    <a:pt x="18802" y="37604"/>
                  </a:cubicBezTo>
                  <a:cubicBezTo>
                    <a:pt x="29169" y="37604"/>
                    <a:pt x="37604" y="29169"/>
                    <a:pt x="37604" y="18802"/>
                  </a:cubicBezTo>
                  <a:cubicBezTo>
                    <a:pt x="37604" y="8434"/>
                    <a:pt x="29169" y="0"/>
                    <a:pt x="18802" y="0"/>
                  </a:cubicBezTo>
                  <a:close/>
                  <a:moveTo>
                    <a:pt x="18802" y="23025"/>
                  </a:moveTo>
                  <a:cubicBezTo>
                    <a:pt x="16474" y="23025"/>
                    <a:pt x="14579" y="21130"/>
                    <a:pt x="14579" y="18802"/>
                  </a:cubicBezTo>
                  <a:cubicBezTo>
                    <a:pt x="14579" y="16474"/>
                    <a:pt x="16474" y="14579"/>
                    <a:pt x="18802" y="14579"/>
                  </a:cubicBezTo>
                  <a:cubicBezTo>
                    <a:pt x="21130" y="14579"/>
                    <a:pt x="23025" y="16474"/>
                    <a:pt x="23025" y="18802"/>
                  </a:cubicBezTo>
                  <a:cubicBezTo>
                    <a:pt x="23025" y="21130"/>
                    <a:pt x="21130" y="23025"/>
                    <a:pt x="18802" y="23025"/>
                  </a:cubicBezTo>
                  <a:close/>
                </a:path>
              </a:pathLst>
            </a:custGeom>
            <a:grpFill/>
          </p:spPr>
          <p:txBody>
            <a:bodyPr rtlCol="0" anchor="ctr"/>
            <a:lstStyle/>
            <a:p>
              <a:pPr algn="ctr"/>
              <a:endParaRPr/>
            </a:p>
          </p:txBody>
        </p:sp>
      </p:grpSp>
      <p:grpSp>
        <p:nvGrpSpPr>
          <p:cNvPr id="2217" name="Group 2216">
            <a:extLst>
              <a:ext uri="{FF2B5EF4-FFF2-40B4-BE49-F238E27FC236}">
                <a16:creationId xmlns:a16="http://schemas.microsoft.com/office/drawing/2014/main" id="{20BF30AD-10D5-A113-921E-942F1D68CD3E}"/>
              </a:ext>
            </a:extLst>
          </p:cNvPr>
          <p:cNvGrpSpPr>
            <a:grpSpLocks noChangeAspect="1"/>
          </p:cNvGrpSpPr>
          <p:nvPr/>
        </p:nvGrpSpPr>
        <p:grpSpPr>
          <a:xfrm>
            <a:off x="2230814" y="8799441"/>
            <a:ext cx="1371075" cy="1280729"/>
            <a:chOff x="283127" y="2190496"/>
            <a:chExt cx="528608" cy="493776"/>
          </a:xfrm>
          <a:solidFill>
            <a:schemeClr val="bg1"/>
          </a:solidFill>
        </p:grpSpPr>
        <p:sp>
          <p:nvSpPr>
            <p:cNvPr id="2220" name="New shape">
              <a:extLst>
                <a:ext uri="{FF2B5EF4-FFF2-40B4-BE49-F238E27FC236}">
                  <a16:creationId xmlns:a16="http://schemas.microsoft.com/office/drawing/2014/main" id="{8B004766-4115-CBEF-64A8-2FBC8937B4AF}"/>
                </a:ext>
              </a:extLst>
            </p:cNvPr>
            <p:cNvSpPr/>
            <p:nvPr/>
          </p:nvSpPr>
          <p:spPr>
            <a:xfrm>
              <a:off x="411469" y="2190496"/>
              <a:ext cx="271925" cy="493776"/>
            </a:xfrm>
            <a:custGeom>
              <a:avLst/>
              <a:gdLst/>
              <a:ahLst/>
              <a:cxnLst/>
              <a:rect l="l" t="t" r="r" b="b"/>
              <a:pathLst>
                <a:path w="271924" h="493775">
                  <a:moveTo>
                    <a:pt x="239470" y="0"/>
                  </a:moveTo>
                  <a:cubicBezTo>
                    <a:pt x="221286" y="0"/>
                    <a:pt x="51422" y="0"/>
                    <a:pt x="32443" y="0"/>
                  </a:cubicBezTo>
                  <a:cubicBezTo>
                    <a:pt x="14552" y="0"/>
                    <a:pt x="0" y="14556"/>
                    <a:pt x="0" y="32446"/>
                  </a:cubicBezTo>
                  <a:lnTo>
                    <a:pt x="0" y="331695"/>
                  </a:lnTo>
                  <a:cubicBezTo>
                    <a:pt x="0" y="335715"/>
                    <a:pt x="3258" y="338977"/>
                    <a:pt x="7282" y="338977"/>
                  </a:cubicBezTo>
                  <a:cubicBezTo>
                    <a:pt x="11301" y="338977"/>
                    <a:pt x="14560" y="335715"/>
                    <a:pt x="14560" y="331695"/>
                  </a:cubicBezTo>
                  <a:lnTo>
                    <a:pt x="14560" y="32446"/>
                  </a:lnTo>
                  <a:cubicBezTo>
                    <a:pt x="14560" y="22584"/>
                    <a:pt x="22584" y="14564"/>
                    <a:pt x="32443" y="14564"/>
                  </a:cubicBezTo>
                  <a:lnTo>
                    <a:pt x="60064" y="14564"/>
                  </a:lnTo>
                  <a:lnTo>
                    <a:pt x="66235" y="46152"/>
                  </a:lnTo>
                  <a:cubicBezTo>
                    <a:pt x="67448" y="52319"/>
                    <a:pt x="72888" y="56794"/>
                    <a:pt x="79167" y="56794"/>
                  </a:cubicBezTo>
                  <a:lnTo>
                    <a:pt x="193619" y="56794"/>
                  </a:lnTo>
                  <a:cubicBezTo>
                    <a:pt x="200054" y="56794"/>
                    <a:pt x="205512" y="52194"/>
                    <a:pt x="206601" y="45858"/>
                  </a:cubicBezTo>
                  <a:lnTo>
                    <a:pt x="211996" y="14564"/>
                  </a:lnTo>
                  <a:lnTo>
                    <a:pt x="239470" y="14564"/>
                  </a:lnTo>
                  <a:cubicBezTo>
                    <a:pt x="249336" y="14564"/>
                    <a:pt x="257360" y="22584"/>
                    <a:pt x="257360" y="32446"/>
                  </a:cubicBezTo>
                  <a:lnTo>
                    <a:pt x="257360" y="461328"/>
                  </a:lnTo>
                  <a:cubicBezTo>
                    <a:pt x="257360" y="471191"/>
                    <a:pt x="249336" y="479211"/>
                    <a:pt x="239470" y="479211"/>
                  </a:cubicBezTo>
                  <a:lnTo>
                    <a:pt x="32443" y="479211"/>
                  </a:lnTo>
                  <a:cubicBezTo>
                    <a:pt x="22584" y="479211"/>
                    <a:pt x="14560" y="471191"/>
                    <a:pt x="14560" y="461328"/>
                  </a:cubicBezTo>
                  <a:lnTo>
                    <a:pt x="14560" y="360819"/>
                  </a:lnTo>
                  <a:cubicBezTo>
                    <a:pt x="14560" y="356800"/>
                    <a:pt x="11301" y="353537"/>
                    <a:pt x="7282" y="353537"/>
                  </a:cubicBezTo>
                  <a:cubicBezTo>
                    <a:pt x="3258" y="353537"/>
                    <a:pt x="0" y="356800"/>
                    <a:pt x="0" y="360819"/>
                  </a:cubicBezTo>
                  <a:lnTo>
                    <a:pt x="0" y="461328"/>
                  </a:lnTo>
                  <a:cubicBezTo>
                    <a:pt x="0" y="479219"/>
                    <a:pt x="14552" y="493775"/>
                    <a:pt x="32443" y="493775"/>
                  </a:cubicBezTo>
                  <a:lnTo>
                    <a:pt x="239470" y="493775"/>
                  </a:lnTo>
                  <a:cubicBezTo>
                    <a:pt x="257364" y="493775"/>
                    <a:pt x="271924" y="479219"/>
                    <a:pt x="271924" y="461328"/>
                  </a:cubicBezTo>
                  <a:lnTo>
                    <a:pt x="271924" y="32446"/>
                  </a:lnTo>
                  <a:cubicBezTo>
                    <a:pt x="271924" y="14556"/>
                    <a:pt x="257364" y="0"/>
                    <a:pt x="239470" y="0"/>
                  </a:cubicBezTo>
                  <a:close/>
                  <a:moveTo>
                    <a:pt x="192451" y="42230"/>
                  </a:moveTo>
                  <a:lnTo>
                    <a:pt x="80309" y="42230"/>
                  </a:lnTo>
                  <a:lnTo>
                    <a:pt x="74903" y="14564"/>
                  </a:lnTo>
                  <a:lnTo>
                    <a:pt x="197217" y="14564"/>
                  </a:lnTo>
                  <a:close/>
                </a:path>
              </a:pathLst>
            </a:custGeom>
            <a:grpFill/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2221" name="New shape">
              <a:extLst>
                <a:ext uri="{FF2B5EF4-FFF2-40B4-BE49-F238E27FC236}">
                  <a16:creationId xmlns:a16="http://schemas.microsoft.com/office/drawing/2014/main" id="{45616EA7-2010-64D5-9405-70236A789276}"/>
                </a:ext>
              </a:extLst>
            </p:cNvPr>
            <p:cNvSpPr/>
            <p:nvPr/>
          </p:nvSpPr>
          <p:spPr>
            <a:xfrm>
              <a:off x="437723" y="2257292"/>
              <a:ext cx="219414" cy="400959"/>
            </a:xfrm>
            <a:custGeom>
              <a:avLst/>
              <a:gdLst/>
              <a:ahLst/>
              <a:cxnLst/>
              <a:rect l="l" t="t" r="r" b="b"/>
              <a:pathLst>
                <a:path w="219413" h="400959">
                  <a:moveTo>
                    <a:pt x="147976" y="0"/>
                  </a:moveTo>
                  <a:lnTo>
                    <a:pt x="19785" y="0"/>
                  </a:lnTo>
                  <a:cubicBezTo>
                    <a:pt x="8875" y="0"/>
                    <a:pt x="0" y="8871"/>
                    <a:pt x="0" y="19781"/>
                  </a:cubicBezTo>
                  <a:lnTo>
                    <a:pt x="0" y="381177"/>
                  </a:lnTo>
                  <a:cubicBezTo>
                    <a:pt x="0" y="392083"/>
                    <a:pt x="8875" y="400959"/>
                    <a:pt x="19785" y="400959"/>
                  </a:cubicBezTo>
                  <a:lnTo>
                    <a:pt x="199632" y="400959"/>
                  </a:lnTo>
                  <a:cubicBezTo>
                    <a:pt x="210538" y="400959"/>
                    <a:pt x="219413" y="392083"/>
                    <a:pt x="219413" y="381177"/>
                  </a:cubicBezTo>
                  <a:lnTo>
                    <a:pt x="219413" y="19781"/>
                  </a:lnTo>
                  <a:cubicBezTo>
                    <a:pt x="219413" y="8875"/>
                    <a:pt x="210538" y="0"/>
                    <a:pt x="199632" y="0"/>
                  </a:cubicBezTo>
                  <a:lnTo>
                    <a:pt x="174188" y="0"/>
                  </a:lnTo>
                  <a:cubicBezTo>
                    <a:pt x="170164" y="0"/>
                    <a:pt x="166906" y="3258"/>
                    <a:pt x="166906" y="7282"/>
                  </a:cubicBezTo>
                  <a:cubicBezTo>
                    <a:pt x="166906" y="11301"/>
                    <a:pt x="170164" y="14560"/>
                    <a:pt x="174188" y="14560"/>
                  </a:cubicBezTo>
                  <a:lnTo>
                    <a:pt x="199632" y="14560"/>
                  </a:lnTo>
                  <a:cubicBezTo>
                    <a:pt x="202510" y="14560"/>
                    <a:pt x="204849" y="16903"/>
                    <a:pt x="204849" y="19781"/>
                  </a:cubicBezTo>
                  <a:lnTo>
                    <a:pt x="204849" y="381177"/>
                  </a:lnTo>
                  <a:cubicBezTo>
                    <a:pt x="204849" y="384055"/>
                    <a:pt x="202510" y="386399"/>
                    <a:pt x="199632" y="386399"/>
                  </a:cubicBezTo>
                  <a:lnTo>
                    <a:pt x="19785" y="386399"/>
                  </a:lnTo>
                  <a:cubicBezTo>
                    <a:pt x="16907" y="386399"/>
                    <a:pt x="14564" y="384055"/>
                    <a:pt x="14564" y="381177"/>
                  </a:cubicBezTo>
                  <a:lnTo>
                    <a:pt x="14564" y="19781"/>
                  </a:lnTo>
                  <a:cubicBezTo>
                    <a:pt x="14564" y="16903"/>
                    <a:pt x="16907" y="14560"/>
                    <a:pt x="19785" y="14560"/>
                  </a:cubicBezTo>
                  <a:lnTo>
                    <a:pt x="147976" y="14560"/>
                  </a:lnTo>
                  <a:cubicBezTo>
                    <a:pt x="151995" y="14560"/>
                    <a:pt x="155254" y="11301"/>
                    <a:pt x="155254" y="7282"/>
                  </a:cubicBezTo>
                  <a:cubicBezTo>
                    <a:pt x="155254" y="3258"/>
                    <a:pt x="151995" y="0"/>
                    <a:pt x="147976" y="0"/>
                  </a:cubicBezTo>
                  <a:close/>
                </a:path>
              </a:pathLst>
            </a:custGeom>
            <a:grpFill/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2222" name="New shape">
              <a:extLst>
                <a:ext uri="{FF2B5EF4-FFF2-40B4-BE49-F238E27FC236}">
                  <a16:creationId xmlns:a16="http://schemas.microsoft.com/office/drawing/2014/main" id="{07579AA2-99A8-B938-70D6-39F5DE7610AE}"/>
                </a:ext>
              </a:extLst>
            </p:cNvPr>
            <p:cNvSpPr/>
            <p:nvPr/>
          </p:nvSpPr>
          <p:spPr>
            <a:xfrm>
              <a:off x="578658" y="2211905"/>
              <a:ext cx="14560" cy="14560"/>
            </a:xfrm>
            <a:custGeom>
              <a:avLst/>
              <a:gdLst/>
              <a:ahLst/>
              <a:cxnLst/>
              <a:rect l="l" t="t" r="r" b="b"/>
              <a:pathLst>
                <a:path w="14560" h="14560">
                  <a:moveTo>
                    <a:pt x="14560" y="7278"/>
                  </a:moveTo>
                  <a:cubicBezTo>
                    <a:pt x="14560" y="11301"/>
                    <a:pt x="11301" y="14560"/>
                    <a:pt x="7278" y="14560"/>
                  </a:cubicBezTo>
                  <a:cubicBezTo>
                    <a:pt x="3258" y="14560"/>
                    <a:pt x="0" y="11301"/>
                    <a:pt x="0" y="7278"/>
                  </a:cubicBezTo>
                  <a:cubicBezTo>
                    <a:pt x="0" y="3258"/>
                    <a:pt x="3258" y="0"/>
                    <a:pt x="7278" y="0"/>
                  </a:cubicBezTo>
                  <a:cubicBezTo>
                    <a:pt x="11301" y="0"/>
                    <a:pt x="14560" y="3258"/>
                    <a:pt x="14560" y="7278"/>
                  </a:cubicBezTo>
                  <a:close/>
                </a:path>
              </a:pathLst>
            </a:custGeom>
            <a:grpFill/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2223" name="New shape">
              <a:extLst>
                <a:ext uri="{FF2B5EF4-FFF2-40B4-BE49-F238E27FC236}">
                  <a16:creationId xmlns:a16="http://schemas.microsoft.com/office/drawing/2014/main" id="{E8AF73A7-79E6-CBD7-8EC3-1A6DC7B07DD4}"/>
                </a:ext>
              </a:extLst>
            </p:cNvPr>
            <p:cNvSpPr/>
            <p:nvPr/>
          </p:nvSpPr>
          <p:spPr>
            <a:xfrm>
              <a:off x="499335" y="2211283"/>
              <a:ext cx="62897" cy="14560"/>
            </a:xfrm>
            <a:custGeom>
              <a:avLst/>
              <a:gdLst/>
              <a:ahLst/>
              <a:cxnLst/>
              <a:rect l="l" t="t" r="r" b="b"/>
              <a:pathLst>
                <a:path w="62896" h="14560">
                  <a:moveTo>
                    <a:pt x="7282" y="14560"/>
                  </a:moveTo>
                  <a:lnTo>
                    <a:pt x="55615" y="14560"/>
                  </a:lnTo>
                  <a:cubicBezTo>
                    <a:pt x="59638" y="14560"/>
                    <a:pt x="62897" y="11301"/>
                    <a:pt x="62897" y="7278"/>
                  </a:cubicBezTo>
                  <a:cubicBezTo>
                    <a:pt x="62897" y="3258"/>
                    <a:pt x="59638" y="0"/>
                    <a:pt x="55615" y="0"/>
                  </a:cubicBezTo>
                  <a:lnTo>
                    <a:pt x="7282" y="0"/>
                  </a:lnTo>
                  <a:cubicBezTo>
                    <a:pt x="3262" y="0"/>
                    <a:pt x="0" y="3258"/>
                    <a:pt x="0" y="7278"/>
                  </a:cubicBezTo>
                  <a:cubicBezTo>
                    <a:pt x="0" y="11301"/>
                    <a:pt x="3262" y="14560"/>
                    <a:pt x="7282" y="14560"/>
                  </a:cubicBezTo>
                  <a:close/>
                </a:path>
              </a:pathLst>
            </a:custGeom>
            <a:grpFill/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2224" name="New shape">
              <a:extLst>
                <a:ext uri="{FF2B5EF4-FFF2-40B4-BE49-F238E27FC236}">
                  <a16:creationId xmlns:a16="http://schemas.microsoft.com/office/drawing/2014/main" id="{0E8E2896-369D-02FC-F7DC-F1C1DF11C5C3}"/>
                </a:ext>
              </a:extLst>
            </p:cNvPr>
            <p:cNvSpPr/>
            <p:nvPr/>
          </p:nvSpPr>
          <p:spPr>
            <a:xfrm>
              <a:off x="449849" y="2365581"/>
              <a:ext cx="193767" cy="225803"/>
            </a:xfrm>
            <a:custGeom>
              <a:avLst/>
              <a:gdLst/>
              <a:ahLst/>
              <a:cxnLst/>
              <a:rect l="l" t="t" r="r" b="b"/>
              <a:pathLst>
                <a:path w="193766" h="225802">
                  <a:moveTo>
                    <a:pt x="95431" y="1457"/>
                  </a:moveTo>
                  <a:cubicBezTo>
                    <a:pt x="31757" y="2964"/>
                    <a:pt x="0" y="80094"/>
                    <a:pt x="44287" y="125998"/>
                  </a:cubicBezTo>
                  <a:cubicBezTo>
                    <a:pt x="58030" y="140245"/>
                    <a:pt x="57061" y="158226"/>
                    <a:pt x="57114" y="158501"/>
                  </a:cubicBezTo>
                  <a:cubicBezTo>
                    <a:pt x="57114" y="166303"/>
                    <a:pt x="62079" y="172952"/>
                    <a:pt x="69007" y="175503"/>
                  </a:cubicBezTo>
                  <a:lnTo>
                    <a:pt x="69007" y="197609"/>
                  </a:lnTo>
                  <a:cubicBezTo>
                    <a:pt x="69007" y="213156"/>
                    <a:pt x="81654" y="225802"/>
                    <a:pt x="97201" y="225802"/>
                  </a:cubicBezTo>
                  <a:cubicBezTo>
                    <a:pt x="112748" y="225802"/>
                    <a:pt x="125399" y="213156"/>
                    <a:pt x="125399" y="197609"/>
                  </a:cubicBezTo>
                  <a:lnTo>
                    <a:pt x="125399" y="175243"/>
                  </a:lnTo>
                  <a:cubicBezTo>
                    <a:pt x="132360" y="172421"/>
                    <a:pt x="137292" y="165599"/>
                    <a:pt x="137292" y="157635"/>
                  </a:cubicBezTo>
                  <a:cubicBezTo>
                    <a:pt x="137401" y="156433"/>
                    <a:pt x="137021" y="149984"/>
                    <a:pt x="140298" y="141503"/>
                  </a:cubicBezTo>
                  <a:cubicBezTo>
                    <a:pt x="141748" y="137751"/>
                    <a:pt x="139884" y="133536"/>
                    <a:pt x="136131" y="132085"/>
                  </a:cubicBezTo>
                  <a:cubicBezTo>
                    <a:pt x="132383" y="130635"/>
                    <a:pt x="128164" y="132504"/>
                    <a:pt x="126717" y="136252"/>
                  </a:cubicBezTo>
                  <a:cubicBezTo>
                    <a:pt x="124476" y="142046"/>
                    <a:pt x="123180" y="148051"/>
                    <a:pt x="122833" y="154127"/>
                  </a:cubicBezTo>
                  <a:cubicBezTo>
                    <a:pt x="119183" y="151019"/>
                    <a:pt x="118542" y="153001"/>
                    <a:pt x="76286" y="152391"/>
                  </a:cubicBezTo>
                  <a:cubicBezTo>
                    <a:pt x="74470" y="152391"/>
                    <a:pt x="72808" y="153061"/>
                    <a:pt x="71531" y="154161"/>
                  </a:cubicBezTo>
                  <a:cubicBezTo>
                    <a:pt x="70608" y="139703"/>
                    <a:pt x="64743" y="126227"/>
                    <a:pt x="54767" y="115886"/>
                  </a:cubicBezTo>
                  <a:cubicBezTo>
                    <a:pt x="19265" y="79088"/>
                    <a:pt x="44709" y="17223"/>
                    <a:pt x="95766" y="16018"/>
                  </a:cubicBezTo>
                  <a:cubicBezTo>
                    <a:pt x="146634" y="14850"/>
                    <a:pt x="174580" y="74206"/>
                    <a:pt x="142517" y="112677"/>
                  </a:cubicBezTo>
                  <a:cubicBezTo>
                    <a:pt x="139944" y="115766"/>
                    <a:pt x="140362" y="120358"/>
                    <a:pt x="143447" y="122931"/>
                  </a:cubicBezTo>
                  <a:cubicBezTo>
                    <a:pt x="146540" y="125508"/>
                    <a:pt x="151129" y="125090"/>
                    <a:pt x="153706" y="122001"/>
                  </a:cubicBezTo>
                  <a:cubicBezTo>
                    <a:pt x="193766" y="73935"/>
                    <a:pt x="158693" y="0"/>
                    <a:pt x="95431" y="1457"/>
                  </a:cubicBezTo>
                  <a:close/>
                  <a:moveTo>
                    <a:pt x="84351" y="202110"/>
                  </a:moveTo>
                  <a:lnTo>
                    <a:pt x="110055" y="202110"/>
                  </a:lnTo>
                  <a:cubicBezTo>
                    <a:pt x="105798" y="214237"/>
                    <a:pt x="88623" y="214271"/>
                    <a:pt x="84351" y="202110"/>
                  </a:cubicBezTo>
                  <a:close/>
                  <a:moveTo>
                    <a:pt x="83571" y="176633"/>
                  </a:moveTo>
                  <a:lnTo>
                    <a:pt x="110835" y="176633"/>
                  </a:lnTo>
                  <a:lnTo>
                    <a:pt x="110835" y="187546"/>
                  </a:lnTo>
                  <a:lnTo>
                    <a:pt x="83571" y="187546"/>
                  </a:lnTo>
                  <a:close/>
                </a:path>
              </a:pathLst>
            </a:custGeom>
            <a:grpFill/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2225" name="New shape">
              <a:extLst>
                <a:ext uri="{FF2B5EF4-FFF2-40B4-BE49-F238E27FC236}">
                  <a16:creationId xmlns:a16="http://schemas.microsoft.com/office/drawing/2014/main" id="{6EEA0AC3-A9E8-319D-2707-A697F609CB67}"/>
                </a:ext>
              </a:extLst>
            </p:cNvPr>
            <p:cNvSpPr/>
            <p:nvPr/>
          </p:nvSpPr>
          <p:spPr>
            <a:xfrm>
              <a:off x="539773" y="2332184"/>
              <a:ext cx="14560" cy="27463"/>
            </a:xfrm>
            <a:custGeom>
              <a:avLst/>
              <a:gdLst/>
              <a:ahLst/>
              <a:cxnLst/>
              <a:rect l="l" t="t" r="r" b="b"/>
              <a:pathLst>
                <a:path w="14560" h="27462">
                  <a:moveTo>
                    <a:pt x="14560" y="20180"/>
                  </a:moveTo>
                  <a:lnTo>
                    <a:pt x="14560" y="7282"/>
                  </a:lnTo>
                  <a:cubicBezTo>
                    <a:pt x="14560" y="3262"/>
                    <a:pt x="11301" y="0"/>
                    <a:pt x="7282" y="0"/>
                  </a:cubicBezTo>
                  <a:cubicBezTo>
                    <a:pt x="3258" y="0"/>
                    <a:pt x="0" y="3262"/>
                    <a:pt x="0" y="7282"/>
                  </a:cubicBezTo>
                  <a:lnTo>
                    <a:pt x="0" y="20180"/>
                  </a:lnTo>
                  <a:cubicBezTo>
                    <a:pt x="0" y="24200"/>
                    <a:pt x="3258" y="27462"/>
                    <a:pt x="7282" y="27462"/>
                  </a:cubicBezTo>
                  <a:cubicBezTo>
                    <a:pt x="11301" y="27462"/>
                    <a:pt x="14560" y="24200"/>
                    <a:pt x="14560" y="20180"/>
                  </a:cubicBezTo>
                  <a:close/>
                </a:path>
              </a:pathLst>
            </a:custGeom>
            <a:grpFill/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2226" name="New shape">
              <a:extLst>
                <a:ext uri="{FF2B5EF4-FFF2-40B4-BE49-F238E27FC236}">
                  <a16:creationId xmlns:a16="http://schemas.microsoft.com/office/drawing/2014/main" id="{5D2A35AE-16B7-90ED-4FC9-90175EEBE7A6}"/>
                </a:ext>
              </a:extLst>
            </p:cNvPr>
            <p:cNvSpPr/>
            <p:nvPr/>
          </p:nvSpPr>
          <p:spPr>
            <a:xfrm>
              <a:off x="501592" y="2337153"/>
              <a:ext cx="20844" cy="28555"/>
            </a:xfrm>
            <a:custGeom>
              <a:avLst/>
              <a:gdLst/>
              <a:ahLst/>
              <a:cxnLst/>
              <a:rect l="l" t="t" r="r" b="b"/>
              <a:pathLst>
                <a:path w="20843" h="28555">
                  <a:moveTo>
                    <a:pt x="15117" y="27180"/>
                  </a:moveTo>
                  <a:cubicBezTo>
                    <a:pt x="18896" y="25805"/>
                    <a:pt x="20843" y="21627"/>
                    <a:pt x="19468" y="17849"/>
                  </a:cubicBezTo>
                  <a:lnTo>
                    <a:pt x="15057" y="5726"/>
                  </a:lnTo>
                  <a:cubicBezTo>
                    <a:pt x="13682" y="1947"/>
                    <a:pt x="9504" y="0"/>
                    <a:pt x="5726" y="1375"/>
                  </a:cubicBezTo>
                  <a:cubicBezTo>
                    <a:pt x="1947" y="2750"/>
                    <a:pt x="0" y="6927"/>
                    <a:pt x="1375" y="10706"/>
                  </a:cubicBezTo>
                  <a:lnTo>
                    <a:pt x="5786" y="22829"/>
                  </a:lnTo>
                  <a:cubicBezTo>
                    <a:pt x="7161" y="26600"/>
                    <a:pt x="11335" y="28555"/>
                    <a:pt x="15117" y="27180"/>
                  </a:cubicBezTo>
                  <a:close/>
                </a:path>
              </a:pathLst>
            </a:custGeom>
            <a:grpFill/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2227" name="New shape">
              <a:extLst>
                <a:ext uri="{FF2B5EF4-FFF2-40B4-BE49-F238E27FC236}">
                  <a16:creationId xmlns:a16="http://schemas.microsoft.com/office/drawing/2014/main" id="{7CA04A6F-6B19-7958-1DEA-D4F4FC59DC9F}"/>
                </a:ext>
              </a:extLst>
            </p:cNvPr>
            <p:cNvSpPr/>
            <p:nvPr/>
          </p:nvSpPr>
          <p:spPr>
            <a:xfrm>
              <a:off x="468666" y="2355492"/>
              <a:ext cx="24619" cy="26216"/>
            </a:xfrm>
            <a:custGeom>
              <a:avLst/>
              <a:gdLst/>
              <a:ahLst/>
              <a:cxnLst/>
              <a:rect l="l" t="t" r="r" b="b"/>
              <a:pathLst>
                <a:path w="24618" h="26216">
                  <a:moveTo>
                    <a:pt x="21134" y="23624"/>
                  </a:moveTo>
                  <a:cubicBezTo>
                    <a:pt x="24215" y="21039"/>
                    <a:pt x="24618" y="16443"/>
                    <a:pt x="22030" y="13366"/>
                  </a:cubicBezTo>
                  <a:lnTo>
                    <a:pt x="13739" y="3484"/>
                  </a:lnTo>
                  <a:cubicBezTo>
                    <a:pt x="11154" y="403"/>
                    <a:pt x="6562" y="0"/>
                    <a:pt x="3480" y="2588"/>
                  </a:cubicBezTo>
                  <a:cubicBezTo>
                    <a:pt x="403" y="5172"/>
                    <a:pt x="0" y="9764"/>
                    <a:pt x="2584" y="12846"/>
                  </a:cubicBezTo>
                  <a:lnTo>
                    <a:pt x="10875" y="22727"/>
                  </a:lnTo>
                  <a:cubicBezTo>
                    <a:pt x="13452" y="25797"/>
                    <a:pt x="18044" y="26216"/>
                    <a:pt x="21134" y="23624"/>
                  </a:cubicBezTo>
                  <a:close/>
                </a:path>
              </a:pathLst>
            </a:custGeom>
            <a:grpFill/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2228" name="New shape">
              <a:extLst>
                <a:ext uri="{FF2B5EF4-FFF2-40B4-BE49-F238E27FC236}">
                  <a16:creationId xmlns:a16="http://schemas.microsoft.com/office/drawing/2014/main" id="{78967D6A-5A7B-9D6D-6FBE-82241C67B6D1}"/>
                </a:ext>
              </a:extLst>
            </p:cNvPr>
            <p:cNvSpPr/>
            <p:nvPr/>
          </p:nvSpPr>
          <p:spPr>
            <a:xfrm>
              <a:off x="572423" y="2337153"/>
              <a:ext cx="20848" cy="28559"/>
            </a:xfrm>
            <a:custGeom>
              <a:avLst/>
              <a:gdLst/>
              <a:ahLst/>
              <a:cxnLst/>
              <a:rect l="l" t="t" r="r" b="b"/>
              <a:pathLst>
                <a:path w="20847" h="28558">
                  <a:moveTo>
                    <a:pt x="15061" y="22829"/>
                  </a:moveTo>
                  <a:lnTo>
                    <a:pt x="19472" y="10706"/>
                  </a:lnTo>
                  <a:cubicBezTo>
                    <a:pt x="20847" y="6927"/>
                    <a:pt x="18900" y="2750"/>
                    <a:pt x="15117" y="1375"/>
                  </a:cubicBezTo>
                  <a:cubicBezTo>
                    <a:pt x="11343" y="0"/>
                    <a:pt x="7161" y="1947"/>
                    <a:pt x="5786" y="5726"/>
                  </a:cubicBezTo>
                  <a:lnTo>
                    <a:pt x="1375" y="17849"/>
                  </a:lnTo>
                  <a:cubicBezTo>
                    <a:pt x="0" y="21627"/>
                    <a:pt x="1947" y="25805"/>
                    <a:pt x="5726" y="27180"/>
                  </a:cubicBezTo>
                  <a:cubicBezTo>
                    <a:pt x="9515" y="28559"/>
                    <a:pt x="13690" y="26596"/>
                    <a:pt x="15061" y="22829"/>
                  </a:cubicBezTo>
                  <a:close/>
                </a:path>
              </a:pathLst>
            </a:custGeom>
            <a:grpFill/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2229" name="New shape">
              <a:extLst>
                <a:ext uri="{FF2B5EF4-FFF2-40B4-BE49-F238E27FC236}">
                  <a16:creationId xmlns:a16="http://schemas.microsoft.com/office/drawing/2014/main" id="{AEC2175F-B102-F923-C9D0-F9F82361FA1C}"/>
                </a:ext>
              </a:extLst>
            </p:cNvPr>
            <p:cNvSpPr/>
            <p:nvPr/>
          </p:nvSpPr>
          <p:spPr>
            <a:xfrm>
              <a:off x="601577" y="2355492"/>
              <a:ext cx="24615" cy="26224"/>
            </a:xfrm>
            <a:custGeom>
              <a:avLst/>
              <a:gdLst/>
              <a:ahLst/>
              <a:cxnLst/>
              <a:rect l="l" t="t" r="r" b="b"/>
              <a:pathLst>
                <a:path w="24614" h="26223">
                  <a:moveTo>
                    <a:pt x="21134" y="2588"/>
                  </a:moveTo>
                  <a:cubicBezTo>
                    <a:pt x="18056" y="0"/>
                    <a:pt x="13460" y="403"/>
                    <a:pt x="10875" y="3484"/>
                  </a:cubicBezTo>
                  <a:lnTo>
                    <a:pt x="2584" y="13366"/>
                  </a:lnTo>
                  <a:cubicBezTo>
                    <a:pt x="0" y="16443"/>
                    <a:pt x="403" y="21039"/>
                    <a:pt x="3484" y="23624"/>
                  </a:cubicBezTo>
                  <a:cubicBezTo>
                    <a:pt x="6581" y="26223"/>
                    <a:pt x="11173" y="25786"/>
                    <a:pt x="13742" y="22727"/>
                  </a:cubicBezTo>
                  <a:lnTo>
                    <a:pt x="22030" y="12846"/>
                  </a:lnTo>
                  <a:cubicBezTo>
                    <a:pt x="24614" y="9764"/>
                    <a:pt x="24215" y="5172"/>
                    <a:pt x="21134" y="2588"/>
                  </a:cubicBezTo>
                  <a:close/>
                </a:path>
              </a:pathLst>
            </a:custGeom>
            <a:grpFill/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2230" name="New shape">
              <a:extLst>
                <a:ext uri="{FF2B5EF4-FFF2-40B4-BE49-F238E27FC236}">
                  <a16:creationId xmlns:a16="http://schemas.microsoft.com/office/drawing/2014/main" id="{87BC40A7-5937-DF6A-106A-453EBE1512FE}"/>
                </a:ext>
              </a:extLst>
            </p:cNvPr>
            <p:cNvSpPr/>
            <p:nvPr/>
          </p:nvSpPr>
          <p:spPr>
            <a:xfrm>
              <a:off x="460055" y="2597091"/>
              <a:ext cx="174753" cy="36892"/>
            </a:xfrm>
            <a:custGeom>
              <a:avLst/>
              <a:gdLst/>
              <a:ahLst/>
              <a:cxnLst/>
              <a:rect l="l" t="t" r="r" b="b"/>
              <a:pathLst>
                <a:path w="174753" h="36892">
                  <a:moveTo>
                    <a:pt x="167471" y="36892"/>
                  </a:moveTo>
                  <a:cubicBezTo>
                    <a:pt x="171491" y="36892"/>
                    <a:pt x="174753" y="33629"/>
                    <a:pt x="174753" y="29610"/>
                  </a:cubicBezTo>
                  <a:lnTo>
                    <a:pt x="174753" y="7278"/>
                  </a:lnTo>
                  <a:cubicBezTo>
                    <a:pt x="174753" y="3258"/>
                    <a:pt x="171491" y="0"/>
                    <a:pt x="167471" y="0"/>
                  </a:cubicBezTo>
                  <a:cubicBezTo>
                    <a:pt x="163451" y="0"/>
                    <a:pt x="160189" y="3258"/>
                    <a:pt x="160189" y="7278"/>
                  </a:cubicBezTo>
                  <a:lnTo>
                    <a:pt x="160189" y="11162"/>
                  </a:lnTo>
                  <a:lnTo>
                    <a:pt x="14564" y="11162"/>
                  </a:lnTo>
                  <a:lnTo>
                    <a:pt x="14564" y="7278"/>
                  </a:lnTo>
                  <a:cubicBezTo>
                    <a:pt x="14564" y="3258"/>
                    <a:pt x="11301" y="0"/>
                    <a:pt x="7282" y="0"/>
                  </a:cubicBezTo>
                  <a:cubicBezTo>
                    <a:pt x="3258" y="0"/>
                    <a:pt x="0" y="3258"/>
                    <a:pt x="0" y="7278"/>
                  </a:cubicBezTo>
                  <a:lnTo>
                    <a:pt x="0" y="29610"/>
                  </a:lnTo>
                  <a:cubicBezTo>
                    <a:pt x="0" y="33629"/>
                    <a:pt x="3258" y="36892"/>
                    <a:pt x="7282" y="36892"/>
                  </a:cubicBezTo>
                  <a:cubicBezTo>
                    <a:pt x="11301" y="36892"/>
                    <a:pt x="14564" y="33629"/>
                    <a:pt x="14564" y="29610"/>
                  </a:cubicBezTo>
                  <a:lnTo>
                    <a:pt x="14564" y="25726"/>
                  </a:lnTo>
                  <a:lnTo>
                    <a:pt x="160189" y="25726"/>
                  </a:lnTo>
                  <a:lnTo>
                    <a:pt x="160189" y="29610"/>
                  </a:lnTo>
                  <a:cubicBezTo>
                    <a:pt x="160189" y="33629"/>
                    <a:pt x="163451" y="36892"/>
                    <a:pt x="167471" y="36892"/>
                  </a:cubicBezTo>
                  <a:close/>
                </a:path>
              </a:pathLst>
            </a:custGeom>
            <a:grpFill/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2231" name="New shape">
              <a:extLst>
                <a:ext uri="{FF2B5EF4-FFF2-40B4-BE49-F238E27FC236}">
                  <a16:creationId xmlns:a16="http://schemas.microsoft.com/office/drawing/2014/main" id="{6D512914-DB1F-711D-E5A3-71617555A41B}"/>
                </a:ext>
              </a:extLst>
            </p:cNvPr>
            <p:cNvSpPr/>
            <p:nvPr/>
          </p:nvSpPr>
          <p:spPr>
            <a:xfrm>
              <a:off x="283127" y="2346353"/>
              <a:ext cx="83798" cy="182058"/>
            </a:xfrm>
            <a:custGeom>
              <a:avLst/>
              <a:gdLst/>
              <a:ahLst/>
              <a:cxnLst/>
              <a:rect l="l" t="t" r="r" b="b"/>
              <a:pathLst>
                <a:path w="83797" h="182058">
                  <a:moveTo>
                    <a:pt x="76323" y="167437"/>
                  </a:moveTo>
                  <a:cubicBezTo>
                    <a:pt x="17106" y="133265"/>
                    <a:pt x="18293" y="46984"/>
                    <a:pt x="78900" y="14744"/>
                  </a:cubicBezTo>
                  <a:cubicBezTo>
                    <a:pt x="82449" y="12857"/>
                    <a:pt x="83797" y="8446"/>
                    <a:pt x="81906" y="4897"/>
                  </a:cubicBezTo>
                  <a:cubicBezTo>
                    <a:pt x="80019" y="1348"/>
                    <a:pt x="75611" y="0"/>
                    <a:pt x="72059" y="1887"/>
                  </a:cubicBezTo>
                  <a:cubicBezTo>
                    <a:pt x="1310" y="39525"/>
                    <a:pt x="0" y="140204"/>
                    <a:pt x="69041" y="180053"/>
                  </a:cubicBezTo>
                  <a:cubicBezTo>
                    <a:pt x="72522" y="182058"/>
                    <a:pt x="76975" y="180875"/>
                    <a:pt x="78990" y="177386"/>
                  </a:cubicBezTo>
                  <a:cubicBezTo>
                    <a:pt x="80998" y="173902"/>
                    <a:pt x="79804" y="169449"/>
                    <a:pt x="76323" y="167437"/>
                  </a:cubicBezTo>
                  <a:close/>
                </a:path>
              </a:pathLst>
            </a:custGeom>
            <a:grpFill/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2232" name="New shape">
              <a:extLst>
                <a:ext uri="{FF2B5EF4-FFF2-40B4-BE49-F238E27FC236}">
                  <a16:creationId xmlns:a16="http://schemas.microsoft.com/office/drawing/2014/main" id="{8FBFFDA9-A269-1DBF-CFAF-FB8406272A54}"/>
                </a:ext>
              </a:extLst>
            </p:cNvPr>
            <p:cNvSpPr/>
            <p:nvPr/>
          </p:nvSpPr>
          <p:spPr>
            <a:xfrm>
              <a:off x="330270" y="2367001"/>
              <a:ext cx="54636" cy="141538"/>
            </a:xfrm>
            <a:custGeom>
              <a:avLst/>
              <a:gdLst/>
              <a:ahLst/>
              <a:cxnLst/>
              <a:rect l="l" t="t" r="r" b="b"/>
              <a:pathLst>
                <a:path w="54635" h="141537">
                  <a:moveTo>
                    <a:pt x="47772" y="126800"/>
                  </a:moveTo>
                  <a:cubicBezTo>
                    <a:pt x="2825" y="102551"/>
                    <a:pt x="3639" y="37739"/>
                    <a:pt x="49576" y="14827"/>
                  </a:cubicBezTo>
                  <a:cubicBezTo>
                    <a:pt x="53177" y="13030"/>
                    <a:pt x="54635" y="8660"/>
                    <a:pt x="52842" y="5063"/>
                  </a:cubicBezTo>
                  <a:cubicBezTo>
                    <a:pt x="51049" y="1465"/>
                    <a:pt x="46675" y="0"/>
                    <a:pt x="43078" y="1796"/>
                  </a:cubicBezTo>
                  <a:cubicBezTo>
                    <a:pt x="16507" y="15050"/>
                    <a:pt x="0" y="41672"/>
                    <a:pt x="0" y="71279"/>
                  </a:cubicBezTo>
                  <a:cubicBezTo>
                    <a:pt x="0" y="99834"/>
                    <a:pt x="15656" y="126020"/>
                    <a:pt x="40859" y="139616"/>
                  </a:cubicBezTo>
                  <a:cubicBezTo>
                    <a:pt x="44419" y="141537"/>
                    <a:pt x="48826" y="140181"/>
                    <a:pt x="50721" y="136663"/>
                  </a:cubicBezTo>
                  <a:cubicBezTo>
                    <a:pt x="52631" y="133125"/>
                    <a:pt x="51313" y="128706"/>
                    <a:pt x="47772" y="126800"/>
                  </a:cubicBezTo>
                  <a:close/>
                </a:path>
              </a:pathLst>
            </a:custGeom>
            <a:grpFill/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2233" name="New shape">
              <a:extLst>
                <a:ext uri="{FF2B5EF4-FFF2-40B4-BE49-F238E27FC236}">
                  <a16:creationId xmlns:a16="http://schemas.microsoft.com/office/drawing/2014/main" id="{05D669F8-EF66-1CAE-E755-5E71104FC632}"/>
                </a:ext>
              </a:extLst>
            </p:cNvPr>
            <p:cNvSpPr/>
            <p:nvPr/>
          </p:nvSpPr>
          <p:spPr>
            <a:xfrm>
              <a:off x="350240" y="2388214"/>
              <a:ext cx="53121" cy="99748"/>
            </a:xfrm>
            <a:custGeom>
              <a:avLst/>
              <a:gdLst/>
              <a:ahLst/>
              <a:cxnLst/>
              <a:rect l="l" t="t" r="r" b="b"/>
              <a:pathLst>
                <a:path w="53120" h="99748">
                  <a:moveTo>
                    <a:pt x="47881" y="14906"/>
                  </a:moveTo>
                  <a:cubicBezTo>
                    <a:pt x="51531" y="13219"/>
                    <a:pt x="53121" y="8890"/>
                    <a:pt x="51433" y="5243"/>
                  </a:cubicBezTo>
                  <a:cubicBezTo>
                    <a:pt x="49746" y="1593"/>
                    <a:pt x="45417" y="0"/>
                    <a:pt x="41770" y="1687"/>
                  </a:cubicBezTo>
                  <a:cubicBezTo>
                    <a:pt x="1382" y="20361"/>
                    <a:pt x="0" y="77924"/>
                    <a:pt x="40505" y="97973"/>
                  </a:cubicBezTo>
                  <a:cubicBezTo>
                    <a:pt x="44091" y="99748"/>
                    <a:pt x="48468" y="98297"/>
                    <a:pt x="50262" y="94677"/>
                  </a:cubicBezTo>
                  <a:cubicBezTo>
                    <a:pt x="52044" y="91076"/>
                    <a:pt x="50567" y="86706"/>
                    <a:pt x="46965" y="84920"/>
                  </a:cubicBezTo>
                  <a:cubicBezTo>
                    <a:pt x="17483" y="70330"/>
                    <a:pt x="18504" y="28491"/>
                    <a:pt x="47881" y="14906"/>
                  </a:cubicBezTo>
                  <a:close/>
                </a:path>
              </a:pathLst>
            </a:custGeom>
            <a:grpFill/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2234" name="New shape">
              <a:extLst>
                <a:ext uri="{FF2B5EF4-FFF2-40B4-BE49-F238E27FC236}">
                  <a16:creationId xmlns:a16="http://schemas.microsoft.com/office/drawing/2014/main" id="{FDD5A8B8-2016-23F3-699A-093F7A2F347C}"/>
                </a:ext>
              </a:extLst>
            </p:cNvPr>
            <p:cNvSpPr/>
            <p:nvPr/>
          </p:nvSpPr>
          <p:spPr>
            <a:xfrm>
              <a:off x="727937" y="2346353"/>
              <a:ext cx="83798" cy="182062"/>
            </a:xfrm>
            <a:custGeom>
              <a:avLst/>
              <a:gdLst/>
              <a:ahLst/>
              <a:cxnLst/>
              <a:rect l="l" t="t" r="r" b="b"/>
              <a:pathLst>
                <a:path w="83797" h="182061">
                  <a:moveTo>
                    <a:pt x="14756" y="2007"/>
                  </a:moveTo>
                  <a:cubicBezTo>
                    <a:pt x="11271" y="0"/>
                    <a:pt x="6818" y="1194"/>
                    <a:pt x="4806" y="4675"/>
                  </a:cubicBezTo>
                  <a:cubicBezTo>
                    <a:pt x="2799" y="8159"/>
                    <a:pt x="3993" y="12612"/>
                    <a:pt x="7474" y="14624"/>
                  </a:cubicBezTo>
                  <a:cubicBezTo>
                    <a:pt x="66690" y="48796"/>
                    <a:pt x="65504" y="135077"/>
                    <a:pt x="4897" y="167316"/>
                  </a:cubicBezTo>
                  <a:cubicBezTo>
                    <a:pt x="1348" y="169204"/>
                    <a:pt x="0" y="173615"/>
                    <a:pt x="1891" y="177164"/>
                  </a:cubicBezTo>
                  <a:cubicBezTo>
                    <a:pt x="3778" y="180713"/>
                    <a:pt x="8186" y="182061"/>
                    <a:pt x="11738" y="180174"/>
                  </a:cubicBezTo>
                  <a:cubicBezTo>
                    <a:pt x="82486" y="142539"/>
                    <a:pt x="83797" y="41857"/>
                    <a:pt x="14756" y="2007"/>
                  </a:cubicBezTo>
                  <a:close/>
                </a:path>
              </a:pathLst>
            </a:custGeom>
            <a:grpFill/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2235" name="New shape">
              <a:extLst>
                <a:ext uri="{FF2B5EF4-FFF2-40B4-BE49-F238E27FC236}">
                  <a16:creationId xmlns:a16="http://schemas.microsoft.com/office/drawing/2014/main" id="{254E33A1-53E0-FFDB-E999-EB520AAD1414}"/>
                </a:ext>
              </a:extLst>
            </p:cNvPr>
            <p:cNvSpPr/>
            <p:nvPr/>
          </p:nvSpPr>
          <p:spPr>
            <a:xfrm>
              <a:off x="709952" y="2366240"/>
              <a:ext cx="69094" cy="141527"/>
            </a:xfrm>
            <a:custGeom>
              <a:avLst/>
              <a:gdLst/>
              <a:ahLst/>
              <a:cxnLst/>
              <a:rect l="l" t="t" r="r" b="b"/>
              <a:pathLst>
                <a:path w="69094" h="141526">
                  <a:moveTo>
                    <a:pt x="13780" y="1913"/>
                  </a:moveTo>
                  <a:cubicBezTo>
                    <a:pt x="10239" y="0"/>
                    <a:pt x="5824" y="1326"/>
                    <a:pt x="3914" y="4863"/>
                  </a:cubicBezTo>
                  <a:cubicBezTo>
                    <a:pt x="2004" y="8404"/>
                    <a:pt x="3326" y="12819"/>
                    <a:pt x="6867" y="14729"/>
                  </a:cubicBezTo>
                  <a:cubicBezTo>
                    <a:pt x="51814" y="38975"/>
                    <a:pt x="51000" y="103790"/>
                    <a:pt x="5059" y="126702"/>
                  </a:cubicBezTo>
                  <a:cubicBezTo>
                    <a:pt x="1461" y="128495"/>
                    <a:pt x="0" y="132869"/>
                    <a:pt x="1796" y="136467"/>
                  </a:cubicBezTo>
                  <a:cubicBezTo>
                    <a:pt x="3593" y="140072"/>
                    <a:pt x="7967" y="141526"/>
                    <a:pt x="11561" y="139733"/>
                  </a:cubicBezTo>
                  <a:cubicBezTo>
                    <a:pt x="68062" y="111550"/>
                    <a:pt x="69094" y="31753"/>
                    <a:pt x="13780" y="1913"/>
                  </a:cubicBezTo>
                  <a:close/>
                </a:path>
              </a:pathLst>
            </a:custGeom>
            <a:grpFill/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2236" name="New shape">
              <a:extLst>
                <a:ext uri="{FF2B5EF4-FFF2-40B4-BE49-F238E27FC236}">
                  <a16:creationId xmlns:a16="http://schemas.microsoft.com/office/drawing/2014/main" id="{C5737E62-EEDA-99E2-BEA9-79DCB777F67F}"/>
                </a:ext>
              </a:extLst>
            </p:cNvPr>
            <p:cNvSpPr/>
            <p:nvPr/>
          </p:nvSpPr>
          <p:spPr>
            <a:xfrm>
              <a:off x="691501" y="2386794"/>
              <a:ext cx="53121" cy="99767"/>
            </a:xfrm>
            <a:custGeom>
              <a:avLst/>
              <a:gdLst/>
              <a:ahLst/>
              <a:cxnLst/>
              <a:rect l="l" t="t" r="r" b="b"/>
              <a:pathLst>
                <a:path w="53120" h="99767">
                  <a:moveTo>
                    <a:pt x="12616" y="1785"/>
                  </a:moveTo>
                  <a:cubicBezTo>
                    <a:pt x="9011" y="0"/>
                    <a:pt x="4644" y="1476"/>
                    <a:pt x="2859" y="5081"/>
                  </a:cubicBezTo>
                  <a:cubicBezTo>
                    <a:pt x="1077" y="8687"/>
                    <a:pt x="2550" y="13053"/>
                    <a:pt x="6155" y="14839"/>
                  </a:cubicBezTo>
                  <a:cubicBezTo>
                    <a:pt x="35637" y="29429"/>
                    <a:pt x="34616" y="71271"/>
                    <a:pt x="5240" y="84852"/>
                  </a:cubicBezTo>
                  <a:cubicBezTo>
                    <a:pt x="1589" y="86540"/>
                    <a:pt x="0" y="90868"/>
                    <a:pt x="1687" y="94519"/>
                  </a:cubicBezTo>
                  <a:cubicBezTo>
                    <a:pt x="3367" y="98158"/>
                    <a:pt x="7692" y="99767"/>
                    <a:pt x="11350" y="98071"/>
                  </a:cubicBezTo>
                  <a:cubicBezTo>
                    <a:pt x="51738" y="79397"/>
                    <a:pt x="53121" y="21834"/>
                    <a:pt x="12616" y="1785"/>
                  </a:cubicBezTo>
                  <a:close/>
                </a:path>
              </a:pathLst>
            </a:custGeom>
            <a:grpFill/>
          </p:spPr>
          <p:txBody>
            <a:bodyPr rtlCol="0" anchor="ctr"/>
            <a:lstStyle/>
            <a:p>
              <a:pPr algn="ctr"/>
              <a:endParaRPr/>
            </a:p>
          </p:txBody>
        </p:sp>
      </p:grpSp>
      <p:grpSp>
        <p:nvGrpSpPr>
          <p:cNvPr id="2238" name="Group 2237">
            <a:extLst>
              <a:ext uri="{FF2B5EF4-FFF2-40B4-BE49-F238E27FC236}">
                <a16:creationId xmlns:a16="http://schemas.microsoft.com/office/drawing/2014/main" id="{ACC62A5E-10E6-149D-5E40-D4AABD1EF711}"/>
              </a:ext>
            </a:extLst>
          </p:cNvPr>
          <p:cNvGrpSpPr>
            <a:grpSpLocks noChangeAspect="1"/>
          </p:cNvGrpSpPr>
          <p:nvPr/>
        </p:nvGrpSpPr>
        <p:grpSpPr>
          <a:xfrm>
            <a:off x="21305782" y="8794638"/>
            <a:ext cx="1303350" cy="1286209"/>
            <a:chOff x="7555065" y="2188382"/>
            <a:chExt cx="502497" cy="495889"/>
          </a:xfrm>
          <a:solidFill>
            <a:schemeClr val="bg1"/>
          </a:solidFill>
        </p:grpSpPr>
        <p:sp>
          <p:nvSpPr>
            <p:cNvPr id="449" name="New shape">
              <a:extLst>
                <a:ext uri="{FF2B5EF4-FFF2-40B4-BE49-F238E27FC236}">
                  <a16:creationId xmlns:a16="http://schemas.microsoft.com/office/drawing/2014/main" id="{3A4D852B-5E94-7402-630B-4B2992626D95}"/>
                </a:ext>
              </a:extLst>
            </p:cNvPr>
            <p:cNvSpPr/>
            <p:nvPr/>
          </p:nvSpPr>
          <p:spPr>
            <a:xfrm>
              <a:off x="7608503" y="2188382"/>
              <a:ext cx="412739" cy="495889"/>
            </a:xfrm>
            <a:custGeom>
              <a:avLst/>
              <a:gdLst/>
              <a:ahLst/>
              <a:cxnLst/>
              <a:rect l="l" t="t" r="r" b="b"/>
              <a:pathLst>
                <a:path w="412739" h="495888">
                  <a:moveTo>
                    <a:pt x="395583" y="440748"/>
                  </a:moveTo>
                  <a:lnTo>
                    <a:pt x="369698" y="440748"/>
                  </a:lnTo>
                  <a:cubicBezTo>
                    <a:pt x="370094" y="438137"/>
                    <a:pt x="369830" y="438717"/>
                    <a:pt x="369913" y="417327"/>
                  </a:cubicBezTo>
                  <a:cubicBezTo>
                    <a:pt x="369913" y="407868"/>
                    <a:pt x="362217" y="400171"/>
                    <a:pt x="352757" y="400171"/>
                  </a:cubicBezTo>
                  <a:lnTo>
                    <a:pt x="336882" y="400171"/>
                  </a:lnTo>
                  <a:lnTo>
                    <a:pt x="336882" y="313130"/>
                  </a:lnTo>
                  <a:cubicBezTo>
                    <a:pt x="336882" y="309103"/>
                    <a:pt x="333612" y="305837"/>
                    <a:pt x="329589" y="305837"/>
                  </a:cubicBezTo>
                  <a:cubicBezTo>
                    <a:pt x="325562" y="305837"/>
                    <a:pt x="322292" y="309103"/>
                    <a:pt x="322292" y="313130"/>
                  </a:cubicBezTo>
                  <a:lnTo>
                    <a:pt x="322292" y="400171"/>
                  </a:lnTo>
                  <a:lnTo>
                    <a:pt x="90446" y="400171"/>
                  </a:lnTo>
                  <a:lnTo>
                    <a:pt x="90446" y="180577"/>
                  </a:lnTo>
                  <a:lnTo>
                    <a:pt x="118007" y="153035"/>
                  </a:lnTo>
                  <a:cubicBezTo>
                    <a:pt x="120855" y="150183"/>
                    <a:pt x="120855" y="145564"/>
                    <a:pt x="118015" y="142716"/>
                  </a:cubicBezTo>
                  <a:cubicBezTo>
                    <a:pt x="115167" y="139865"/>
                    <a:pt x="110548" y="139865"/>
                    <a:pt x="107696" y="142716"/>
                  </a:cubicBezTo>
                  <a:cubicBezTo>
                    <a:pt x="96832" y="153574"/>
                    <a:pt x="39239" y="211095"/>
                    <a:pt x="35042" y="215314"/>
                  </a:cubicBezTo>
                  <a:cubicBezTo>
                    <a:pt x="32364" y="217993"/>
                    <a:pt x="28028" y="218008"/>
                    <a:pt x="25315" y="215314"/>
                  </a:cubicBezTo>
                  <a:cubicBezTo>
                    <a:pt x="21435" y="210892"/>
                    <a:pt x="17984" y="209501"/>
                    <a:pt x="17984" y="205120"/>
                  </a:cubicBezTo>
                  <a:cubicBezTo>
                    <a:pt x="17984" y="203293"/>
                    <a:pt x="18692" y="201564"/>
                    <a:pt x="19996" y="200268"/>
                  </a:cubicBezTo>
                  <a:cubicBezTo>
                    <a:pt x="215989" y="4426"/>
                    <a:pt x="202088" y="16707"/>
                    <a:pt x="206593" y="16707"/>
                  </a:cubicBezTo>
                  <a:cubicBezTo>
                    <a:pt x="211287" y="16707"/>
                    <a:pt x="199304" y="6487"/>
                    <a:pt x="392742" y="200268"/>
                  </a:cubicBezTo>
                  <a:cubicBezTo>
                    <a:pt x="394046" y="201564"/>
                    <a:pt x="394758" y="203293"/>
                    <a:pt x="394758" y="205120"/>
                  </a:cubicBezTo>
                  <a:cubicBezTo>
                    <a:pt x="394758" y="209498"/>
                    <a:pt x="391303" y="210892"/>
                    <a:pt x="387423" y="215314"/>
                  </a:cubicBezTo>
                  <a:cubicBezTo>
                    <a:pt x="384714" y="218000"/>
                    <a:pt x="380378" y="217997"/>
                    <a:pt x="377696" y="215314"/>
                  </a:cubicBezTo>
                  <a:cubicBezTo>
                    <a:pt x="316479" y="153977"/>
                    <a:pt x="274934" y="112353"/>
                    <a:pt x="211758" y="49052"/>
                  </a:cubicBezTo>
                  <a:cubicBezTo>
                    <a:pt x="208933" y="46208"/>
                    <a:pt x="204307" y="46197"/>
                    <a:pt x="201440" y="49041"/>
                  </a:cubicBezTo>
                  <a:lnTo>
                    <a:pt x="127644" y="122780"/>
                  </a:lnTo>
                  <a:cubicBezTo>
                    <a:pt x="124796" y="125628"/>
                    <a:pt x="124796" y="130247"/>
                    <a:pt x="127644" y="133099"/>
                  </a:cubicBezTo>
                  <a:cubicBezTo>
                    <a:pt x="130492" y="135947"/>
                    <a:pt x="135114" y="135947"/>
                    <a:pt x="137962" y="133099"/>
                  </a:cubicBezTo>
                  <a:lnTo>
                    <a:pt x="206593" y="64524"/>
                  </a:lnTo>
                  <a:lnTo>
                    <a:pt x="322292" y="180449"/>
                  </a:lnTo>
                  <a:lnTo>
                    <a:pt x="322292" y="283953"/>
                  </a:lnTo>
                  <a:cubicBezTo>
                    <a:pt x="322292" y="287980"/>
                    <a:pt x="325562" y="291250"/>
                    <a:pt x="329589" y="291250"/>
                  </a:cubicBezTo>
                  <a:cubicBezTo>
                    <a:pt x="333612" y="291250"/>
                    <a:pt x="336882" y="287980"/>
                    <a:pt x="336882" y="283953"/>
                  </a:cubicBezTo>
                  <a:lnTo>
                    <a:pt x="336882" y="195066"/>
                  </a:lnTo>
                  <a:lnTo>
                    <a:pt x="367378" y="225621"/>
                  </a:lnTo>
                  <a:cubicBezTo>
                    <a:pt x="375763" y="234007"/>
                    <a:pt x="389322" y="234030"/>
                    <a:pt x="397730" y="225621"/>
                  </a:cubicBezTo>
                  <a:lnTo>
                    <a:pt x="403061" y="220302"/>
                  </a:lnTo>
                  <a:cubicBezTo>
                    <a:pt x="411435" y="211928"/>
                    <a:pt x="411454" y="198343"/>
                    <a:pt x="403061" y="189950"/>
                  </a:cubicBezTo>
                  <a:lnTo>
                    <a:pt x="221843" y="8412"/>
                  </a:lnTo>
                  <a:cubicBezTo>
                    <a:pt x="213457" y="26"/>
                    <a:pt x="199763" y="0"/>
                    <a:pt x="191355" y="8412"/>
                  </a:cubicBezTo>
                  <a:lnTo>
                    <a:pt x="9677" y="189950"/>
                  </a:lnTo>
                  <a:cubicBezTo>
                    <a:pt x="1303" y="198324"/>
                    <a:pt x="1284" y="211913"/>
                    <a:pt x="9677" y="220302"/>
                  </a:cubicBezTo>
                  <a:cubicBezTo>
                    <a:pt x="13075" y="222977"/>
                    <a:pt x="18188" y="231916"/>
                    <a:pt x="30179" y="231916"/>
                  </a:cubicBezTo>
                  <a:cubicBezTo>
                    <a:pt x="35916" y="231916"/>
                    <a:pt x="41303" y="229679"/>
                    <a:pt x="45360" y="225633"/>
                  </a:cubicBezTo>
                  <a:lnTo>
                    <a:pt x="75856" y="195152"/>
                  </a:lnTo>
                  <a:lnTo>
                    <a:pt x="75856" y="400171"/>
                  </a:lnTo>
                  <a:lnTo>
                    <a:pt x="59981" y="400171"/>
                  </a:lnTo>
                  <a:cubicBezTo>
                    <a:pt x="50522" y="400171"/>
                    <a:pt x="42825" y="407868"/>
                    <a:pt x="42825" y="417327"/>
                  </a:cubicBezTo>
                  <a:cubicBezTo>
                    <a:pt x="42908" y="438762"/>
                    <a:pt x="42644" y="438137"/>
                    <a:pt x="43040" y="440748"/>
                  </a:cubicBezTo>
                  <a:lnTo>
                    <a:pt x="17155" y="440748"/>
                  </a:lnTo>
                  <a:cubicBezTo>
                    <a:pt x="7696" y="440748"/>
                    <a:pt x="0" y="448440"/>
                    <a:pt x="0" y="457900"/>
                  </a:cubicBezTo>
                  <a:lnTo>
                    <a:pt x="0" y="478736"/>
                  </a:lnTo>
                  <a:cubicBezTo>
                    <a:pt x="0" y="488192"/>
                    <a:pt x="7696" y="495888"/>
                    <a:pt x="17155" y="495888"/>
                  </a:cubicBezTo>
                  <a:lnTo>
                    <a:pt x="318638" y="495888"/>
                  </a:lnTo>
                  <a:cubicBezTo>
                    <a:pt x="322665" y="495888"/>
                    <a:pt x="325931" y="492622"/>
                    <a:pt x="325931" y="488595"/>
                  </a:cubicBezTo>
                  <a:cubicBezTo>
                    <a:pt x="325931" y="484568"/>
                    <a:pt x="322665" y="481302"/>
                    <a:pt x="318638" y="481302"/>
                  </a:cubicBezTo>
                  <a:lnTo>
                    <a:pt x="17155" y="481302"/>
                  </a:lnTo>
                  <a:cubicBezTo>
                    <a:pt x="15739" y="481302"/>
                    <a:pt x="14590" y="480149"/>
                    <a:pt x="14590" y="478736"/>
                  </a:cubicBezTo>
                  <a:lnTo>
                    <a:pt x="14590" y="457900"/>
                  </a:lnTo>
                  <a:cubicBezTo>
                    <a:pt x="14590" y="456487"/>
                    <a:pt x="15739" y="455334"/>
                    <a:pt x="17155" y="455334"/>
                  </a:cubicBezTo>
                  <a:cubicBezTo>
                    <a:pt x="322277" y="455334"/>
                    <a:pt x="206039" y="455319"/>
                    <a:pt x="189972" y="455316"/>
                  </a:cubicBezTo>
                  <a:cubicBezTo>
                    <a:pt x="199179" y="455316"/>
                    <a:pt x="247919" y="455323"/>
                    <a:pt x="395583" y="455334"/>
                  </a:cubicBezTo>
                  <a:cubicBezTo>
                    <a:pt x="396999" y="455334"/>
                    <a:pt x="398148" y="456487"/>
                    <a:pt x="398148" y="457900"/>
                  </a:cubicBezTo>
                  <a:lnTo>
                    <a:pt x="398148" y="478736"/>
                  </a:lnTo>
                  <a:cubicBezTo>
                    <a:pt x="398148" y="480149"/>
                    <a:pt x="396999" y="481302"/>
                    <a:pt x="395583" y="481302"/>
                  </a:cubicBezTo>
                  <a:lnTo>
                    <a:pt x="346839" y="481302"/>
                  </a:lnTo>
                  <a:cubicBezTo>
                    <a:pt x="342812" y="481302"/>
                    <a:pt x="339545" y="484568"/>
                    <a:pt x="339545" y="488595"/>
                  </a:cubicBezTo>
                  <a:cubicBezTo>
                    <a:pt x="339545" y="492622"/>
                    <a:pt x="342812" y="495888"/>
                    <a:pt x="346839" y="495888"/>
                  </a:cubicBezTo>
                  <a:lnTo>
                    <a:pt x="395583" y="495888"/>
                  </a:lnTo>
                  <a:cubicBezTo>
                    <a:pt x="405042" y="495888"/>
                    <a:pt x="412739" y="488192"/>
                    <a:pt x="412739" y="478736"/>
                  </a:cubicBezTo>
                  <a:lnTo>
                    <a:pt x="412739" y="457900"/>
                  </a:lnTo>
                  <a:cubicBezTo>
                    <a:pt x="412739" y="448440"/>
                    <a:pt x="405042" y="440748"/>
                    <a:pt x="395583" y="440748"/>
                  </a:cubicBezTo>
                  <a:close/>
                  <a:moveTo>
                    <a:pt x="355326" y="438160"/>
                  </a:moveTo>
                  <a:cubicBezTo>
                    <a:pt x="355326" y="439576"/>
                    <a:pt x="354174" y="440729"/>
                    <a:pt x="352757" y="440729"/>
                  </a:cubicBezTo>
                  <a:lnTo>
                    <a:pt x="59981" y="440729"/>
                  </a:lnTo>
                  <a:cubicBezTo>
                    <a:pt x="58565" y="440729"/>
                    <a:pt x="57412" y="439576"/>
                    <a:pt x="57412" y="438160"/>
                  </a:cubicBezTo>
                  <a:lnTo>
                    <a:pt x="57412" y="417327"/>
                  </a:lnTo>
                  <a:cubicBezTo>
                    <a:pt x="57412" y="415911"/>
                    <a:pt x="58565" y="414762"/>
                    <a:pt x="59981" y="414762"/>
                  </a:cubicBezTo>
                  <a:lnTo>
                    <a:pt x="352757" y="414762"/>
                  </a:lnTo>
                  <a:cubicBezTo>
                    <a:pt x="354174" y="414762"/>
                    <a:pt x="355326" y="415911"/>
                    <a:pt x="355326" y="417327"/>
                  </a:cubicBezTo>
                  <a:close/>
                </a:path>
              </a:pathLst>
            </a:custGeom>
            <a:grpFill/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450" name="New shape">
              <a:extLst>
                <a:ext uri="{FF2B5EF4-FFF2-40B4-BE49-F238E27FC236}">
                  <a16:creationId xmlns:a16="http://schemas.microsoft.com/office/drawing/2014/main" id="{7B0C081A-8E8E-653B-8FEA-152C21364062}"/>
                </a:ext>
              </a:extLst>
            </p:cNvPr>
            <p:cNvSpPr/>
            <p:nvPr/>
          </p:nvSpPr>
          <p:spPr>
            <a:xfrm>
              <a:off x="7719519" y="2358747"/>
              <a:ext cx="190707" cy="87640"/>
            </a:xfrm>
            <a:custGeom>
              <a:avLst/>
              <a:gdLst/>
              <a:ahLst/>
              <a:cxnLst/>
              <a:rect l="l" t="t" r="r" b="b"/>
              <a:pathLst>
                <a:path w="190707" h="87640">
                  <a:moveTo>
                    <a:pt x="185802" y="85749"/>
                  </a:moveTo>
                  <a:cubicBezTo>
                    <a:pt x="189358" y="83858"/>
                    <a:pt x="190707" y="79442"/>
                    <a:pt x="188816" y="75886"/>
                  </a:cubicBezTo>
                  <a:cubicBezTo>
                    <a:pt x="149418" y="1827"/>
                    <a:pt x="43985" y="0"/>
                    <a:pt x="2015" y="72722"/>
                  </a:cubicBezTo>
                  <a:cubicBezTo>
                    <a:pt x="0" y="76210"/>
                    <a:pt x="1197" y="80670"/>
                    <a:pt x="4686" y="82686"/>
                  </a:cubicBezTo>
                  <a:cubicBezTo>
                    <a:pt x="8174" y="84698"/>
                    <a:pt x="12635" y="83503"/>
                    <a:pt x="14650" y="80015"/>
                  </a:cubicBezTo>
                  <a:cubicBezTo>
                    <a:pt x="50842" y="17302"/>
                    <a:pt x="141899" y="18756"/>
                    <a:pt x="175936" y="82735"/>
                  </a:cubicBezTo>
                  <a:cubicBezTo>
                    <a:pt x="177827" y="86291"/>
                    <a:pt x="182242" y="87640"/>
                    <a:pt x="185802" y="85749"/>
                  </a:cubicBezTo>
                  <a:close/>
                </a:path>
              </a:pathLst>
            </a:custGeom>
            <a:grpFill/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451" name="New shape">
              <a:extLst>
                <a:ext uri="{FF2B5EF4-FFF2-40B4-BE49-F238E27FC236}">
                  <a16:creationId xmlns:a16="http://schemas.microsoft.com/office/drawing/2014/main" id="{F7E39DEB-6B63-D3EB-235F-7B06CEA05E57}"/>
                </a:ext>
              </a:extLst>
            </p:cNvPr>
            <p:cNvSpPr/>
            <p:nvPr/>
          </p:nvSpPr>
          <p:spPr>
            <a:xfrm>
              <a:off x="7740445" y="2392697"/>
              <a:ext cx="148055" cy="72613"/>
            </a:xfrm>
            <a:custGeom>
              <a:avLst/>
              <a:gdLst/>
              <a:ahLst/>
              <a:cxnLst/>
              <a:rect l="l" t="t" r="r" b="b"/>
              <a:pathLst>
                <a:path w="148055" h="72612">
                  <a:moveTo>
                    <a:pt x="142988" y="70815"/>
                  </a:moveTo>
                  <a:cubicBezTo>
                    <a:pt x="146593" y="69019"/>
                    <a:pt x="148055" y="64637"/>
                    <a:pt x="146258" y="61032"/>
                  </a:cubicBezTo>
                  <a:cubicBezTo>
                    <a:pt x="117133" y="2640"/>
                    <a:pt x="33580" y="0"/>
                    <a:pt x="1913" y="58708"/>
                  </a:cubicBezTo>
                  <a:cubicBezTo>
                    <a:pt x="0" y="62253"/>
                    <a:pt x="1322" y="66679"/>
                    <a:pt x="4867" y="68589"/>
                  </a:cubicBezTo>
                  <a:cubicBezTo>
                    <a:pt x="8415" y="70507"/>
                    <a:pt x="12838" y="69181"/>
                    <a:pt x="14748" y="65636"/>
                  </a:cubicBezTo>
                  <a:cubicBezTo>
                    <a:pt x="40561" y="17792"/>
                    <a:pt x="109049" y="19122"/>
                    <a:pt x="133204" y="67546"/>
                  </a:cubicBezTo>
                  <a:cubicBezTo>
                    <a:pt x="135005" y="71155"/>
                    <a:pt x="139386" y="72612"/>
                    <a:pt x="142988" y="70815"/>
                  </a:cubicBezTo>
                  <a:close/>
                </a:path>
              </a:pathLst>
            </a:custGeom>
            <a:grpFill/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452" name="New shape">
              <a:extLst>
                <a:ext uri="{FF2B5EF4-FFF2-40B4-BE49-F238E27FC236}">
                  <a16:creationId xmlns:a16="http://schemas.microsoft.com/office/drawing/2014/main" id="{32DB677E-DF13-BB82-FA55-A4215F907763}"/>
                </a:ext>
              </a:extLst>
            </p:cNvPr>
            <p:cNvSpPr/>
            <p:nvPr/>
          </p:nvSpPr>
          <p:spPr>
            <a:xfrm>
              <a:off x="7762068" y="2429951"/>
              <a:ext cx="104672" cy="53762"/>
            </a:xfrm>
            <a:custGeom>
              <a:avLst/>
              <a:gdLst/>
              <a:ahLst/>
              <a:cxnLst/>
              <a:rect l="l" t="t" r="r" b="b"/>
              <a:pathLst>
                <a:path w="104671" h="53761">
                  <a:moveTo>
                    <a:pt x="89184" y="49527"/>
                  </a:moveTo>
                  <a:cubicBezTo>
                    <a:pt x="90416" y="52190"/>
                    <a:pt x="93053" y="53761"/>
                    <a:pt x="95807" y="53761"/>
                  </a:cubicBezTo>
                  <a:cubicBezTo>
                    <a:pt x="101077" y="53761"/>
                    <a:pt x="104671" y="48265"/>
                    <a:pt x="102426" y="43402"/>
                  </a:cubicBezTo>
                  <a:cubicBezTo>
                    <a:pt x="82776" y="915"/>
                    <a:pt x="22614" y="0"/>
                    <a:pt x="1785" y="42083"/>
                  </a:cubicBezTo>
                  <a:cubicBezTo>
                    <a:pt x="0" y="45692"/>
                    <a:pt x="1476" y="50066"/>
                    <a:pt x="5089" y="51855"/>
                  </a:cubicBezTo>
                  <a:cubicBezTo>
                    <a:pt x="8698" y="53645"/>
                    <a:pt x="13072" y="52164"/>
                    <a:pt x="14861" y="48551"/>
                  </a:cubicBezTo>
                  <a:cubicBezTo>
                    <a:pt x="30171" y="17619"/>
                    <a:pt x="74553" y="17886"/>
                    <a:pt x="89184" y="49527"/>
                  </a:cubicBezTo>
                  <a:close/>
                </a:path>
              </a:pathLst>
            </a:custGeom>
            <a:grpFill/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453" name="New shape">
              <a:extLst>
                <a:ext uri="{FF2B5EF4-FFF2-40B4-BE49-F238E27FC236}">
                  <a16:creationId xmlns:a16="http://schemas.microsoft.com/office/drawing/2014/main" id="{91568A63-979E-2BD6-1994-F72E6B5CEC95}"/>
                </a:ext>
              </a:extLst>
            </p:cNvPr>
            <p:cNvSpPr/>
            <p:nvPr/>
          </p:nvSpPr>
          <p:spPr>
            <a:xfrm>
              <a:off x="7787596" y="2472132"/>
              <a:ext cx="52526" cy="52526"/>
            </a:xfrm>
            <a:custGeom>
              <a:avLst/>
              <a:gdLst/>
              <a:ahLst/>
              <a:cxnLst/>
              <a:rect l="l" t="t" r="r" b="b"/>
              <a:pathLst>
                <a:path w="52526" h="52526">
                  <a:moveTo>
                    <a:pt x="0" y="26264"/>
                  </a:moveTo>
                  <a:cubicBezTo>
                    <a:pt x="0" y="40746"/>
                    <a:pt x="11783" y="52526"/>
                    <a:pt x="26264" y="52526"/>
                  </a:cubicBezTo>
                  <a:cubicBezTo>
                    <a:pt x="40746" y="52526"/>
                    <a:pt x="52526" y="40746"/>
                    <a:pt x="52526" y="26264"/>
                  </a:cubicBezTo>
                  <a:cubicBezTo>
                    <a:pt x="52526" y="11783"/>
                    <a:pt x="40746" y="0"/>
                    <a:pt x="26264" y="0"/>
                  </a:cubicBezTo>
                  <a:cubicBezTo>
                    <a:pt x="11783" y="0"/>
                    <a:pt x="0" y="11783"/>
                    <a:pt x="0" y="26264"/>
                  </a:cubicBezTo>
                  <a:close/>
                  <a:moveTo>
                    <a:pt x="37939" y="26264"/>
                  </a:moveTo>
                  <a:cubicBezTo>
                    <a:pt x="37939" y="32703"/>
                    <a:pt x="32703" y="37939"/>
                    <a:pt x="26264" y="37939"/>
                  </a:cubicBezTo>
                  <a:cubicBezTo>
                    <a:pt x="19826" y="37939"/>
                    <a:pt x="14590" y="32703"/>
                    <a:pt x="14590" y="26264"/>
                  </a:cubicBezTo>
                  <a:cubicBezTo>
                    <a:pt x="14590" y="19826"/>
                    <a:pt x="19826" y="14590"/>
                    <a:pt x="26264" y="14590"/>
                  </a:cubicBezTo>
                  <a:cubicBezTo>
                    <a:pt x="32703" y="14590"/>
                    <a:pt x="37939" y="19826"/>
                    <a:pt x="37939" y="26264"/>
                  </a:cubicBezTo>
                  <a:close/>
                </a:path>
              </a:pathLst>
            </a:custGeom>
            <a:grpFill/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454" name="New shape">
              <a:extLst>
                <a:ext uri="{FF2B5EF4-FFF2-40B4-BE49-F238E27FC236}">
                  <a16:creationId xmlns:a16="http://schemas.microsoft.com/office/drawing/2014/main" id="{4E095453-C144-32F7-E2CC-EA9479CB2343}"/>
                </a:ext>
              </a:extLst>
            </p:cNvPr>
            <p:cNvSpPr/>
            <p:nvPr/>
          </p:nvSpPr>
          <p:spPr>
            <a:xfrm>
              <a:off x="7555065" y="2431740"/>
              <a:ext cx="80117" cy="172919"/>
            </a:xfrm>
            <a:custGeom>
              <a:avLst/>
              <a:gdLst/>
              <a:ahLst/>
              <a:cxnLst/>
              <a:rect l="l" t="t" r="r" b="b"/>
              <a:pathLst>
                <a:path w="80117" h="172918">
                  <a:moveTo>
                    <a:pt x="75460" y="168239"/>
                  </a:moveTo>
                  <a:cubicBezTo>
                    <a:pt x="77476" y="164747"/>
                    <a:pt x="76278" y="160287"/>
                    <a:pt x="72789" y="158275"/>
                  </a:cubicBezTo>
                  <a:cubicBezTo>
                    <a:pt x="17137" y="126160"/>
                    <a:pt x="18252" y="45067"/>
                    <a:pt x="75212" y="14767"/>
                  </a:cubicBezTo>
                  <a:cubicBezTo>
                    <a:pt x="78768" y="12876"/>
                    <a:pt x="80117" y="8461"/>
                    <a:pt x="78226" y="4904"/>
                  </a:cubicBezTo>
                  <a:cubicBezTo>
                    <a:pt x="76334" y="1348"/>
                    <a:pt x="71915" y="0"/>
                    <a:pt x="68359" y="1891"/>
                  </a:cubicBezTo>
                  <a:cubicBezTo>
                    <a:pt x="1243" y="37592"/>
                    <a:pt x="0" y="133110"/>
                    <a:pt x="65496" y="170910"/>
                  </a:cubicBezTo>
                  <a:cubicBezTo>
                    <a:pt x="68981" y="172918"/>
                    <a:pt x="73441" y="171735"/>
                    <a:pt x="75460" y="168239"/>
                  </a:cubicBezTo>
                  <a:close/>
                </a:path>
              </a:pathLst>
            </a:custGeom>
            <a:grpFill/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455" name="New shape">
              <a:extLst>
                <a:ext uri="{FF2B5EF4-FFF2-40B4-BE49-F238E27FC236}">
                  <a16:creationId xmlns:a16="http://schemas.microsoft.com/office/drawing/2014/main" id="{88692150-4752-9430-18F1-C799240C1E9E}"/>
                </a:ext>
              </a:extLst>
            </p:cNvPr>
            <p:cNvSpPr/>
            <p:nvPr/>
          </p:nvSpPr>
          <p:spPr>
            <a:xfrm>
              <a:off x="7585997" y="2451243"/>
              <a:ext cx="66171" cy="134644"/>
            </a:xfrm>
            <a:custGeom>
              <a:avLst/>
              <a:gdLst/>
              <a:ahLst/>
              <a:cxnLst/>
              <a:rect l="l" t="t" r="r" b="b"/>
              <a:pathLst>
                <a:path w="66171" h="134643">
                  <a:moveTo>
                    <a:pt x="54590" y="1796"/>
                  </a:moveTo>
                  <a:cubicBezTo>
                    <a:pt x="866" y="28596"/>
                    <a:pt x="0" y="104408"/>
                    <a:pt x="52484" y="132718"/>
                  </a:cubicBezTo>
                  <a:cubicBezTo>
                    <a:pt x="56052" y="134643"/>
                    <a:pt x="60467" y="133287"/>
                    <a:pt x="62366" y="129765"/>
                  </a:cubicBezTo>
                  <a:cubicBezTo>
                    <a:pt x="64279" y="126216"/>
                    <a:pt x="62953" y="121793"/>
                    <a:pt x="59408" y="119880"/>
                  </a:cubicBezTo>
                  <a:cubicBezTo>
                    <a:pt x="17250" y="97137"/>
                    <a:pt x="18011" y="36346"/>
                    <a:pt x="61104" y="14850"/>
                  </a:cubicBezTo>
                  <a:cubicBezTo>
                    <a:pt x="64709" y="13053"/>
                    <a:pt x="66171" y="8672"/>
                    <a:pt x="64374" y="5066"/>
                  </a:cubicBezTo>
                  <a:cubicBezTo>
                    <a:pt x="62577" y="1465"/>
                    <a:pt x="58195" y="0"/>
                    <a:pt x="54590" y="1796"/>
                  </a:cubicBezTo>
                  <a:close/>
                </a:path>
              </a:pathLst>
            </a:custGeom>
            <a:grpFill/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456" name="New shape">
              <a:extLst>
                <a:ext uri="{FF2B5EF4-FFF2-40B4-BE49-F238E27FC236}">
                  <a16:creationId xmlns:a16="http://schemas.microsoft.com/office/drawing/2014/main" id="{AC2D6A78-EAB7-4234-D970-C34DA5132232}"/>
                </a:ext>
              </a:extLst>
            </p:cNvPr>
            <p:cNvSpPr/>
            <p:nvPr/>
          </p:nvSpPr>
          <p:spPr>
            <a:xfrm>
              <a:off x="7618444" y="2471281"/>
              <a:ext cx="51923" cy="94150"/>
            </a:xfrm>
            <a:custGeom>
              <a:avLst/>
              <a:gdLst/>
              <a:ahLst/>
              <a:cxnLst/>
              <a:rect l="l" t="t" r="r" b="b"/>
              <a:pathLst>
                <a:path w="51923" h="94150">
                  <a:moveTo>
                    <a:pt x="45907" y="14933"/>
                  </a:moveTo>
                  <a:cubicBezTo>
                    <a:pt x="49561" y="13241"/>
                    <a:pt x="51158" y="8909"/>
                    <a:pt x="49467" y="5251"/>
                  </a:cubicBezTo>
                  <a:cubicBezTo>
                    <a:pt x="47775" y="1593"/>
                    <a:pt x="43439" y="0"/>
                    <a:pt x="39785" y="1691"/>
                  </a:cubicBezTo>
                  <a:cubicBezTo>
                    <a:pt x="1322" y="19476"/>
                    <a:pt x="0" y="74296"/>
                    <a:pt x="38579" y="93392"/>
                  </a:cubicBezTo>
                  <a:cubicBezTo>
                    <a:pt x="39619" y="93905"/>
                    <a:pt x="40723" y="94150"/>
                    <a:pt x="41808" y="94150"/>
                  </a:cubicBezTo>
                  <a:cubicBezTo>
                    <a:pt x="49512" y="94150"/>
                    <a:pt x="51923" y="83722"/>
                    <a:pt x="45052" y="80320"/>
                  </a:cubicBezTo>
                  <a:cubicBezTo>
                    <a:pt x="17517" y="66694"/>
                    <a:pt x="18470" y="27621"/>
                    <a:pt x="45907" y="14933"/>
                  </a:cubicBezTo>
                  <a:close/>
                </a:path>
              </a:pathLst>
            </a:custGeom>
            <a:grpFill/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457" name="New shape">
              <a:extLst>
                <a:ext uri="{FF2B5EF4-FFF2-40B4-BE49-F238E27FC236}">
                  <a16:creationId xmlns:a16="http://schemas.microsoft.com/office/drawing/2014/main" id="{9A74ABB1-E686-874F-F7C4-32B22F35E723}"/>
                </a:ext>
              </a:extLst>
            </p:cNvPr>
            <p:cNvSpPr/>
            <p:nvPr/>
          </p:nvSpPr>
          <p:spPr>
            <a:xfrm>
              <a:off x="7992796" y="2431740"/>
              <a:ext cx="64766" cy="171886"/>
            </a:xfrm>
            <a:custGeom>
              <a:avLst/>
              <a:gdLst/>
              <a:ahLst/>
              <a:cxnLst/>
              <a:rect l="l" t="t" r="r" b="b"/>
              <a:pathLst>
                <a:path w="64765" h="171886">
                  <a:moveTo>
                    <a:pt x="16387" y="2011"/>
                  </a:moveTo>
                  <a:cubicBezTo>
                    <a:pt x="12895" y="0"/>
                    <a:pt x="8434" y="1194"/>
                    <a:pt x="6423" y="4682"/>
                  </a:cubicBezTo>
                  <a:cubicBezTo>
                    <a:pt x="4411" y="8171"/>
                    <a:pt x="5605" y="12631"/>
                    <a:pt x="9094" y="14646"/>
                  </a:cubicBezTo>
                  <a:cubicBezTo>
                    <a:pt x="64747" y="46762"/>
                    <a:pt x="63631" y="127855"/>
                    <a:pt x="6671" y="158151"/>
                  </a:cubicBezTo>
                  <a:cubicBezTo>
                    <a:pt x="0" y="161703"/>
                    <a:pt x="2520" y="171886"/>
                    <a:pt x="10103" y="171886"/>
                  </a:cubicBezTo>
                  <a:cubicBezTo>
                    <a:pt x="18380" y="171886"/>
                    <a:pt x="64765" y="141605"/>
                    <a:pt x="64765" y="85734"/>
                  </a:cubicBezTo>
                  <a:cubicBezTo>
                    <a:pt x="64765" y="51313"/>
                    <a:pt x="46227" y="19231"/>
                    <a:pt x="16387" y="2011"/>
                  </a:cubicBezTo>
                  <a:close/>
                </a:path>
              </a:pathLst>
            </a:custGeom>
            <a:grpFill/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458" name="New shape">
              <a:extLst>
                <a:ext uri="{FF2B5EF4-FFF2-40B4-BE49-F238E27FC236}">
                  <a16:creationId xmlns:a16="http://schemas.microsoft.com/office/drawing/2014/main" id="{6B28E261-4CED-0C41-EB3D-B36E063D5510}"/>
                </a:ext>
              </a:extLst>
            </p:cNvPr>
            <p:cNvSpPr/>
            <p:nvPr/>
          </p:nvSpPr>
          <p:spPr>
            <a:xfrm>
              <a:off x="7977575" y="2450524"/>
              <a:ext cx="66171" cy="134632"/>
            </a:xfrm>
            <a:custGeom>
              <a:avLst/>
              <a:gdLst/>
              <a:ahLst/>
              <a:cxnLst/>
              <a:rect l="l" t="t" r="r" b="b"/>
              <a:pathLst>
                <a:path w="66171" h="134632">
                  <a:moveTo>
                    <a:pt x="11580" y="132839"/>
                  </a:moveTo>
                  <a:cubicBezTo>
                    <a:pt x="65300" y="106039"/>
                    <a:pt x="66171" y="30228"/>
                    <a:pt x="13686" y="1913"/>
                  </a:cubicBezTo>
                  <a:cubicBezTo>
                    <a:pt x="10141" y="0"/>
                    <a:pt x="5718" y="1326"/>
                    <a:pt x="3804" y="4870"/>
                  </a:cubicBezTo>
                  <a:cubicBezTo>
                    <a:pt x="1891" y="8415"/>
                    <a:pt x="3213" y="12842"/>
                    <a:pt x="6762" y="14756"/>
                  </a:cubicBezTo>
                  <a:cubicBezTo>
                    <a:pt x="48920" y="37498"/>
                    <a:pt x="48156" y="98290"/>
                    <a:pt x="5066" y="119785"/>
                  </a:cubicBezTo>
                  <a:cubicBezTo>
                    <a:pt x="1461" y="121582"/>
                    <a:pt x="0" y="125964"/>
                    <a:pt x="1796" y="129565"/>
                  </a:cubicBezTo>
                  <a:cubicBezTo>
                    <a:pt x="3597" y="133178"/>
                    <a:pt x="7978" y="134632"/>
                    <a:pt x="11580" y="132839"/>
                  </a:cubicBezTo>
                  <a:close/>
                </a:path>
              </a:pathLst>
            </a:custGeom>
            <a:grpFill/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459" name="New shape">
              <a:extLst>
                <a:ext uri="{FF2B5EF4-FFF2-40B4-BE49-F238E27FC236}">
                  <a16:creationId xmlns:a16="http://schemas.microsoft.com/office/drawing/2014/main" id="{C2C9E27D-4709-3241-7247-1B0FDB4179E6}"/>
                </a:ext>
              </a:extLst>
            </p:cNvPr>
            <p:cNvSpPr/>
            <p:nvPr/>
          </p:nvSpPr>
          <p:spPr>
            <a:xfrm>
              <a:off x="7958329" y="2469940"/>
              <a:ext cx="42728" cy="94165"/>
            </a:xfrm>
            <a:custGeom>
              <a:avLst/>
              <a:gdLst/>
              <a:ahLst/>
              <a:cxnLst/>
              <a:rect l="l" t="t" r="r" b="b"/>
              <a:pathLst>
                <a:path w="42727" h="94165">
                  <a:moveTo>
                    <a:pt x="7063" y="80249"/>
                  </a:moveTo>
                  <a:cubicBezTo>
                    <a:pt x="0" y="83515"/>
                    <a:pt x="2331" y="94165"/>
                    <a:pt x="10130" y="94165"/>
                  </a:cubicBezTo>
                  <a:cubicBezTo>
                    <a:pt x="16922" y="94165"/>
                    <a:pt x="42727" y="77453"/>
                    <a:pt x="42727" y="47353"/>
                  </a:cubicBezTo>
                  <a:cubicBezTo>
                    <a:pt x="42727" y="27896"/>
                    <a:pt x="31870" y="10438"/>
                    <a:pt x="14390" y="1789"/>
                  </a:cubicBezTo>
                  <a:cubicBezTo>
                    <a:pt x="10781" y="0"/>
                    <a:pt x="6407" y="1480"/>
                    <a:pt x="4618" y="5089"/>
                  </a:cubicBezTo>
                  <a:cubicBezTo>
                    <a:pt x="2832" y="8698"/>
                    <a:pt x="4309" y="13075"/>
                    <a:pt x="7922" y="14861"/>
                  </a:cubicBezTo>
                  <a:cubicBezTo>
                    <a:pt x="35453" y="28487"/>
                    <a:pt x="34500" y="67561"/>
                    <a:pt x="7063" y="80249"/>
                  </a:cubicBezTo>
                  <a:close/>
                </a:path>
              </a:pathLst>
            </a:custGeom>
            <a:grpFill/>
          </p:spPr>
          <p:txBody>
            <a:bodyPr rtlCol="0" anchor="ctr"/>
            <a:lstStyle/>
            <a:p>
              <a:pPr algn="ctr"/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6154193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1" name="Google Shape;736;p8">
            <a:extLst>
              <a:ext uri="{FF2B5EF4-FFF2-40B4-BE49-F238E27FC236}">
                <a16:creationId xmlns:a16="http://schemas.microsoft.com/office/drawing/2014/main" id="{EB6AE60D-046B-94DB-AADB-CAA2E25C6011}"/>
              </a:ext>
            </a:extLst>
          </p:cNvPr>
          <p:cNvSpPr/>
          <p:nvPr/>
        </p:nvSpPr>
        <p:spPr>
          <a:xfrm>
            <a:off x="-28996" y="-24714"/>
            <a:ext cx="24386216" cy="13716000"/>
          </a:xfrm>
          <a:custGeom>
            <a:avLst/>
            <a:gdLst/>
            <a:ahLst/>
            <a:cxnLst/>
            <a:rect l="l" t="t" r="r" b="b"/>
            <a:pathLst>
              <a:path w="19569" h="11007" extrusionOk="0">
                <a:moveTo>
                  <a:pt x="0" y="11007"/>
                </a:moveTo>
                <a:lnTo>
                  <a:pt x="19569" y="11007"/>
                </a:lnTo>
                <a:lnTo>
                  <a:pt x="19569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4">
                  <a:lumMod val="75000"/>
                </a:schemeClr>
              </a:gs>
              <a:gs pos="50000">
                <a:schemeClr val="accent3">
                  <a:lumMod val="75000"/>
                </a:schemeClr>
              </a:gs>
              <a:gs pos="100000">
                <a:schemeClr val="accent3"/>
              </a:gs>
            </a:gsLst>
            <a:lin ang="0" scaled="1"/>
          </a:gra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EDA4D4B9-952B-4042-8E48-0818DAE34D5B}"/>
              </a:ext>
            </a:extLst>
          </p:cNvPr>
          <p:cNvSpPr txBox="1"/>
          <p:nvPr/>
        </p:nvSpPr>
        <p:spPr>
          <a:xfrm>
            <a:off x="357704" y="5611505"/>
            <a:ext cx="5315218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>
                <a:solidFill>
                  <a:schemeClr val="bg1"/>
                </a:solidFill>
                <a:latin typeface="Aptos Black" panose="020B0004020202020204"/>
              </a:rPr>
              <a:t>Automa a stati finiti</a:t>
            </a:r>
            <a:r>
              <a:rPr lang="it-IT" b="1">
                <a:latin typeface="Aptos Black" panose="020B0004020202020204"/>
              </a:rPr>
              <a:t> </a:t>
            </a:r>
            <a:r>
              <a:rPr lang="it-IT" sz="6000" b="1">
                <a:solidFill>
                  <a:srgbClr val="002060"/>
                </a:solidFill>
                <a:latin typeface="Poppins"/>
              </a:rPr>
              <a:t>Ricevitore STM32</a:t>
            </a:r>
            <a:endParaRPr lang="it-IT" b="1">
              <a:solidFill>
                <a:srgbClr val="002060"/>
              </a:solidFill>
              <a:latin typeface="Poppins"/>
            </a:endParaRPr>
          </a:p>
        </p:txBody>
      </p:sp>
      <p:pic>
        <p:nvPicPr>
          <p:cNvPr id="3" name="Immagine 2" descr="Immagine che contiene testo, schermata, Carattere, cerchio&#10;&#10;Il contenuto generato dall&amp;#39;IA potrebbe non essere corretto.">
            <a:extLst>
              <a:ext uri="{FF2B5EF4-FFF2-40B4-BE49-F238E27FC236}">
                <a16:creationId xmlns:a16="http://schemas.microsoft.com/office/drawing/2014/main" id="{DDAEBA46-FD6E-4B85-0E53-40B9C0675E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7830" y="1402997"/>
            <a:ext cx="16502581" cy="10910004"/>
          </a:xfrm>
          <a:prstGeom prst="rect">
            <a:avLst/>
          </a:prstGeom>
        </p:spPr>
      </p:pic>
      <p:grpSp>
        <p:nvGrpSpPr>
          <p:cNvPr id="2" name="Group 47">
            <a:extLst>
              <a:ext uri="{FF2B5EF4-FFF2-40B4-BE49-F238E27FC236}">
                <a16:creationId xmlns:a16="http://schemas.microsoft.com/office/drawing/2014/main" id="{E7233A6F-7BB4-90F4-BC8A-2C9CE57475A3}"/>
              </a:ext>
            </a:extLst>
          </p:cNvPr>
          <p:cNvGrpSpPr>
            <a:grpSpLocks noChangeAspect="1"/>
          </p:cNvGrpSpPr>
          <p:nvPr/>
        </p:nvGrpSpPr>
        <p:grpSpPr>
          <a:xfrm>
            <a:off x="324056" y="11236866"/>
            <a:ext cx="2101092" cy="2090399"/>
            <a:chOff x="5107432" y="838428"/>
            <a:chExt cx="493776" cy="491263"/>
          </a:xfrm>
          <a:solidFill>
            <a:schemeClr val="bg1"/>
          </a:solidFill>
        </p:grpSpPr>
        <p:sp>
          <p:nvSpPr>
            <p:cNvPr id="4" name="New shape">
              <a:extLst>
                <a:ext uri="{FF2B5EF4-FFF2-40B4-BE49-F238E27FC236}">
                  <a16:creationId xmlns:a16="http://schemas.microsoft.com/office/drawing/2014/main" id="{C2AC8E40-25DF-D51B-0629-2D55CD53921D}"/>
                </a:ext>
              </a:extLst>
            </p:cNvPr>
            <p:cNvSpPr/>
            <p:nvPr/>
          </p:nvSpPr>
          <p:spPr>
            <a:xfrm>
              <a:off x="5107432" y="838428"/>
              <a:ext cx="493776" cy="491263"/>
            </a:xfrm>
            <a:custGeom>
              <a:avLst/>
              <a:gdLst/>
              <a:ahLst/>
              <a:cxnLst/>
              <a:rect l="l" t="t" r="r" b="b"/>
              <a:pathLst>
                <a:path w="493775" h="491263">
                  <a:moveTo>
                    <a:pt x="482172" y="454540"/>
                  </a:moveTo>
                  <a:lnTo>
                    <a:pt x="477851" y="454540"/>
                  </a:lnTo>
                  <a:cubicBezTo>
                    <a:pt x="478522" y="441310"/>
                    <a:pt x="470249" y="429786"/>
                    <a:pt x="458518" y="425514"/>
                  </a:cubicBezTo>
                  <a:lnTo>
                    <a:pt x="458518" y="251419"/>
                  </a:lnTo>
                  <a:lnTo>
                    <a:pt x="481155" y="251419"/>
                  </a:lnTo>
                  <a:cubicBezTo>
                    <a:pt x="488904" y="251419"/>
                    <a:pt x="493538" y="242744"/>
                    <a:pt x="489213" y="236317"/>
                  </a:cubicBezTo>
                  <a:lnTo>
                    <a:pt x="426847" y="143402"/>
                  </a:lnTo>
                  <a:cubicBezTo>
                    <a:pt x="425039" y="140712"/>
                    <a:pt x="422036" y="139108"/>
                    <a:pt x="418789" y="139108"/>
                  </a:cubicBezTo>
                  <a:lnTo>
                    <a:pt x="317003" y="139108"/>
                  </a:lnTo>
                  <a:lnTo>
                    <a:pt x="303803" y="125911"/>
                  </a:lnTo>
                  <a:cubicBezTo>
                    <a:pt x="296291" y="118395"/>
                    <a:pt x="284066" y="118395"/>
                    <a:pt x="276551" y="125911"/>
                  </a:cubicBezTo>
                  <a:lnTo>
                    <a:pt x="263354" y="139108"/>
                  </a:lnTo>
                  <a:lnTo>
                    <a:pt x="194000" y="139108"/>
                  </a:lnTo>
                  <a:lnTo>
                    <a:pt x="194000" y="27609"/>
                  </a:lnTo>
                  <a:cubicBezTo>
                    <a:pt x="194000" y="12390"/>
                    <a:pt x="181617" y="0"/>
                    <a:pt x="166390" y="0"/>
                  </a:cubicBezTo>
                  <a:lnTo>
                    <a:pt x="27621" y="0"/>
                  </a:lnTo>
                  <a:cubicBezTo>
                    <a:pt x="12390" y="0"/>
                    <a:pt x="0" y="12394"/>
                    <a:pt x="0" y="27609"/>
                  </a:cubicBezTo>
                  <a:lnTo>
                    <a:pt x="0" y="335293"/>
                  </a:lnTo>
                  <a:cubicBezTo>
                    <a:pt x="0" y="350512"/>
                    <a:pt x="12390" y="362906"/>
                    <a:pt x="27621" y="362906"/>
                  </a:cubicBezTo>
                  <a:lnTo>
                    <a:pt x="121835" y="362906"/>
                  </a:lnTo>
                  <a:lnTo>
                    <a:pt x="121835" y="425514"/>
                  </a:lnTo>
                  <a:cubicBezTo>
                    <a:pt x="110055" y="429763"/>
                    <a:pt x="101854" y="441392"/>
                    <a:pt x="102502" y="454536"/>
                  </a:cubicBezTo>
                  <a:lnTo>
                    <a:pt x="98188" y="454536"/>
                  </a:lnTo>
                  <a:cubicBezTo>
                    <a:pt x="91791" y="454536"/>
                    <a:pt x="86585" y="459743"/>
                    <a:pt x="86585" y="466139"/>
                  </a:cubicBezTo>
                  <a:lnTo>
                    <a:pt x="86585" y="479660"/>
                  </a:lnTo>
                  <a:cubicBezTo>
                    <a:pt x="86585" y="486056"/>
                    <a:pt x="91791" y="491263"/>
                    <a:pt x="98188" y="491263"/>
                  </a:cubicBezTo>
                  <a:lnTo>
                    <a:pt x="161447" y="491263"/>
                  </a:lnTo>
                  <a:cubicBezTo>
                    <a:pt x="165471" y="491263"/>
                    <a:pt x="168737" y="488000"/>
                    <a:pt x="168737" y="483973"/>
                  </a:cubicBezTo>
                  <a:cubicBezTo>
                    <a:pt x="168737" y="479946"/>
                    <a:pt x="165471" y="476684"/>
                    <a:pt x="161447" y="476684"/>
                  </a:cubicBezTo>
                  <a:lnTo>
                    <a:pt x="101164" y="476684"/>
                  </a:lnTo>
                  <a:lnTo>
                    <a:pt x="101164" y="469115"/>
                  </a:lnTo>
                  <a:lnTo>
                    <a:pt x="479196" y="469115"/>
                  </a:lnTo>
                  <a:lnTo>
                    <a:pt x="479196" y="476684"/>
                  </a:lnTo>
                  <a:lnTo>
                    <a:pt x="190605" y="476684"/>
                  </a:lnTo>
                  <a:cubicBezTo>
                    <a:pt x="186578" y="476684"/>
                    <a:pt x="183316" y="479946"/>
                    <a:pt x="183316" y="483973"/>
                  </a:cubicBezTo>
                  <a:cubicBezTo>
                    <a:pt x="183316" y="488000"/>
                    <a:pt x="186578" y="491263"/>
                    <a:pt x="190605" y="491263"/>
                  </a:cubicBezTo>
                  <a:lnTo>
                    <a:pt x="482172" y="491263"/>
                  </a:lnTo>
                  <a:cubicBezTo>
                    <a:pt x="488569" y="491263"/>
                    <a:pt x="493775" y="486056"/>
                    <a:pt x="493775" y="479660"/>
                  </a:cubicBezTo>
                  <a:lnTo>
                    <a:pt x="493775" y="466139"/>
                  </a:lnTo>
                  <a:cubicBezTo>
                    <a:pt x="493775" y="459743"/>
                    <a:pt x="488569" y="454540"/>
                    <a:pt x="482172" y="454540"/>
                  </a:cubicBezTo>
                  <a:close/>
                  <a:moveTo>
                    <a:pt x="472009" y="236840"/>
                  </a:moveTo>
                  <a:cubicBezTo>
                    <a:pt x="465732" y="236840"/>
                    <a:pt x="421863" y="236840"/>
                    <a:pt x="414551" y="236840"/>
                  </a:cubicBezTo>
                  <a:cubicBezTo>
                    <a:pt x="413413" y="235379"/>
                    <a:pt x="413820" y="235981"/>
                    <a:pt x="396920" y="219025"/>
                  </a:cubicBezTo>
                  <a:lnTo>
                    <a:pt x="460055" y="219025"/>
                  </a:lnTo>
                  <a:close/>
                  <a:moveTo>
                    <a:pt x="400936" y="271480"/>
                  </a:moveTo>
                  <a:cubicBezTo>
                    <a:pt x="407284" y="269438"/>
                    <a:pt x="409778" y="265238"/>
                    <a:pt x="413086" y="262314"/>
                  </a:cubicBezTo>
                  <a:cubicBezTo>
                    <a:pt x="416137" y="259263"/>
                    <a:pt x="417953" y="255413"/>
                    <a:pt x="418507" y="251419"/>
                  </a:cubicBezTo>
                  <a:lnTo>
                    <a:pt x="443943" y="251419"/>
                  </a:lnTo>
                  <a:lnTo>
                    <a:pt x="443943" y="424165"/>
                  </a:lnTo>
                  <a:cubicBezTo>
                    <a:pt x="441920" y="424485"/>
                    <a:pt x="439946" y="425020"/>
                    <a:pt x="438043" y="425758"/>
                  </a:cubicBezTo>
                  <a:cubicBezTo>
                    <a:pt x="436156" y="420013"/>
                    <a:pt x="432939" y="414785"/>
                    <a:pt x="428595" y="410433"/>
                  </a:cubicBezTo>
                  <a:cubicBezTo>
                    <a:pt x="416194" y="398043"/>
                    <a:pt x="401332" y="399121"/>
                    <a:pt x="400936" y="399041"/>
                  </a:cubicBezTo>
                  <a:cubicBezTo>
                    <a:pt x="400936" y="398925"/>
                    <a:pt x="400936" y="281678"/>
                    <a:pt x="400936" y="271480"/>
                  </a:cubicBezTo>
                  <a:close/>
                  <a:moveTo>
                    <a:pt x="416194" y="153687"/>
                  </a:moveTo>
                  <a:lnTo>
                    <a:pt x="427770" y="170925"/>
                  </a:lnTo>
                  <a:lnTo>
                    <a:pt x="411997" y="170925"/>
                  </a:lnTo>
                  <a:cubicBezTo>
                    <a:pt x="407962" y="170925"/>
                    <a:pt x="404707" y="174192"/>
                    <a:pt x="404707" y="178215"/>
                  </a:cubicBezTo>
                  <a:cubicBezTo>
                    <a:pt x="404707" y="182238"/>
                    <a:pt x="407962" y="185505"/>
                    <a:pt x="411997" y="185505"/>
                  </a:cubicBezTo>
                  <a:lnTo>
                    <a:pt x="437557" y="185505"/>
                  </a:lnTo>
                  <a:lnTo>
                    <a:pt x="450268" y="204446"/>
                  </a:lnTo>
                  <a:lnTo>
                    <a:pt x="382341" y="204446"/>
                  </a:lnTo>
                  <a:lnTo>
                    <a:pt x="363400" y="185505"/>
                  </a:lnTo>
                  <a:lnTo>
                    <a:pt x="382839" y="185505"/>
                  </a:lnTo>
                  <a:cubicBezTo>
                    <a:pt x="386862" y="185505"/>
                    <a:pt x="390128" y="182238"/>
                    <a:pt x="390128" y="178215"/>
                  </a:cubicBezTo>
                  <a:cubicBezTo>
                    <a:pt x="390128" y="174192"/>
                    <a:pt x="386862" y="170925"/>
                    <a:pt x="382839" y="170925"/>
                  </a:cubicBezTo>
                  <a:lnTo>
                    <a:pt x="348821" y="170925"/>
                  </a:lnTo>
                  <a:lnTo>
                    <a:pt x="331582" y="153687"/>
                  </a:lnTo>
                  <a:close/>
                  <a:moveTo>
                    <a:pt x="194000" y="153687"/>
                  </a:moveTo>
                  <a:lnTo>
                    <a:pt x="248775" y="153687"/>
                  </a:lnTo>
                  <a:lnTo>
                    <a:pt x="231532" y="170925"/>
                  </a:lnTo>
                  <a:lnTo>
                    <a:pt x="194000" y="170925"/>
                  </a:lnTo>
                  <a:close/>
                  <a:moveTo>
                    <a:pt x="194000" y="185505"/>
                  </a:moveTo>
                  <a:lnTo>
                    <a:pt x="216957" y="185505"/>
                  </a:lnTo>
                  <a:lnTo>
                    <a:pt x="198023" y="204450"/>
                  </a:lnTo>
                  <a:lnTo>
                    <a:pt x="194000" y="204450"/>
                  </a:lnTo>
                  <a:close/>
                  <a:moveTo>
                    <a:pt x="194000" y="229084"/>
                  </a:moveTo>
                  <a:cubicBezTo>
                    <a:pt x="201786" y="221297"/>
                    <a:pt x="275458" y="147625"/>
                    <a:pt x="286865" y="136222"/>
                  </a:cubicBezTo>
                  <a:cubicBezTo>
                    <a:pt x="288662" y="134421"/>
                    <a:pt x="291702" y="134421"/>
                    <a:pt x="293503" y="136222"/>
                  </a:cubicBezTo>
                  <a:cubicBezTo>
                    <a:pt x="328749" y="171468"/>
                    <a:pt x="371432" y="214150"/>
                    <a:pt x="402771" y="245490"/>
                  </a:cubicBezTo>
                  <a:cubicBezTo>
                    <a:pt x="404387" y="247102"/>
                    <a:pt x="404549" y="249622"/>
                    <a:pt x="403268" y="251419"/>
                  </a:cubicBezTo>
                  <a:cubicBezTo>
                    <a:pt x="402997" y="251845"/>
                    <a:pt x="403020" y="251747"/>
                    <a:pt x="398303" y="256483"/>
                  </a:cubicBezTo>
                  <a:cubicBezTo>
                    <a:pt x="396502" y="258280"/>
                    <a:pt x="393579" y="258280"/>
                    <a:pt x="391778" y="256483"/>
                  </a:cubicBezTo>
                  <a:cubicBezTo>
                    <a:pt x="288120" y="152824"/>
                    <a:pt x="294535" y="158859"/>
                    <a:pt x="292211" y="158185"/>
                  </a:cubicBezTo>
                  <a:cubicBezTo>
                    <a:pt x="289687" y="157431"/>
                    <a:pt x="286907" y="158155"/>
                    <a:pt x="285027" y="160031"/>
                  </a:cubicBezTo>
                  <a:cubicBezTo>
                    <a:pt x="268440" y="176621"/>
                    <a:pt x="212809" y="232248"/>
                    <a:pt x="194000" y="251058"/>
                  </a:cubicBezTo>
                  <a:close/>
                  <a:moveTo>
                    <a:pt x="375884" y="293725"/>
                  </a:moveTo>
                  <a:lnTo>
                    <a:pt x="375884" y="284356"/>
                  </a:lnTo>
                  <a:lnTo>
                    <a:pt x="386357" y="284356"/>
                  </a:lnTo>
                  <a:lnTo>
                    <a:pt x="386357" y="293725"/>
                  </a:lnTo>
                  <a:close/>
                  <a:moveTo>
                    <a:pt x="386357" y="308304"/>
                  </a:moveTo>
                  <a:lnTo>
                    <a:pt x="386357" y="317673"/>
                  </a:lnTo>
                  <a:lnTo>
                    <a:pt x="359297" y="317673"/>
                  </a:lnTo>
                  <a:lnTo>
                    <a:pt x="359297" y="308304"/>
                  </a:lnTo>
                  <a:close/>
                  <a:moveTo>
                    <a:pt x="151072" y="14579"/>
                  </a:moveTo>
                  <a:lnTo>
                    <a:pt x="144310" y="43854"/>
                  </a:lnTo>
                  <a:lnTo>
                    <a:pt x="49689" y="43854"/>
                  </a:lnTo>
                  <a:lnTo>
                    <a:pt x="42927" y="14579"/>
                  </a:lnTo>
                  <a:close/>
                  <a:moveTo>
                    <a:pt x="27621" y="348327"/>
                  </a:moveTo>
                  <a:cubicBezTo>
                    <a:pt x="20429" y="348327"/>
                    <a:pt x="14579" y="342477"/>
                    <a:pt x="14579" y="335293"/>
                  </a:cubicBezTo>
                  <a:lnTo>
                    <a:pt x="14579" y="27609"/>
                  </a:lnTo>
                  <a:cubicBezTo>
                    <a:pt x="14579" y="20429"/>
                    <a:pt x="20429" y="14579"/>
                    <a:pt x="27621" y="14579"/>
                  </a:cubicBezTo>
                  <a:lnTo>
                    <a:pt x="27967" y="14579"/>
                  </a:lnTo>
                  <a:lnTo>
                    <a:pt x="35735" y="48209"/>
                  </a:lnTo>
                  <a:cubicBezTo>
                    <a:pt x="37125" y="54229"/>
                    <a:pt x="42411" y="58433"/>
                    <a:pt x="48589" y="58433"/>
                  </a:cubicBezTo>
                  <a:lnTo>
                    <a:pt x="145414" y="58433"/>
                  </a:lnTo>
                  <a:cubicBezTo>
                    <a:pt x="151592" y="58433"/>
                    <a:pt x="156877" y="54229"/>
                    <a:pt x="158268" y="48209"/>
                  </a:cubicBezTo>
                  <a:lnTo>
                    <a:pt x="166036" y="14579"/>
                  </a:lnTo>
                  <a:lnTo>
                    <a:pt x="166390" y="14579"/>
                  </a:lnTo>
                  <a:cubicBezTo>
                    <a:pt x="173570" y="14579"/>
                    <a:pt x="179421" y="20429"/>
                    <a:pt x="179421" y="27613"/>
                  </a:cubicBezTo>
                  <a:lnTo>
                    <a:pt x="179421" y="335293"/>
                  </a:lnTo>
                  <a:cubicBezTo>
                    <a:pt x="179421" y="342477"/>
                    <a:pt x="173570" y="348327"/>
                    <a:pt x="166390" y="348327"/>
                  </a:cubicBezTo>
                  <a:cubicBezTo>
                    <a:pt x="115747" y="348327"/>
                    <a:pt x="73995" y="348327"/>
                    <a:pt x="27621" y="348327"/>
                  </a:cubicBezTo>
                  <a:close/>
                  <a:moveTo>
                    <a:pt x="179421" y="359629"/>
                  </a:moveTo>
                  <a:lnTo>
                    <a:pt x="179421" y="403355"/>
                  </a:lnTo>
                  <a:cubicBezTo>
                    <a:pt x="165663" y="396231"/>
                    <a:pt x="148661" y="397949"/>
                    <a:pt x="136414" y="408361"/>
                  </a:cubicBezTo>
                  <a:lnTo>
                    <a:pt x="136414" y="362906"/>
                  </a:lnTo>
                  <a:cubicBezTo>
                    <a:pt x="162920" y="362100"/>
                    <a:pt x="169550" y="364937"/>
                    <a:pt x="179421" y="359629"/>
                  </a:cubicBezTo>
                  <a:close/>
                  <a:moveTo>
                    <a:pt x="223749" y="454536"/>
                  </a:moveTo>
                  <a:cubicBezTo>
                    <a:pt x="200445" y="454536"/>
                    <a:pt x="141074" y="454536"/>
                    <a:pt x="117115" y="454536"/>
                  </a:cubicBezTo>
                  <a:cubicBezTo>
                    <a:pt x="116331" y="446712"/>
                    <a:pt x="121918" y="439588"/>
                    <a:pt x="129708" y="438510"/>
                  </a:cubicBezTo>
                  <a:cubicBezTo>
                    <a:pt x="133841" y="437930"/>
                    <a:pt x="137111" y="435018"/>
                    <a:pt x="138260" y="431142"/>
                  </a:cubicBezTo>
                  <a:cubicBezTo>
                    <a:pt x="143534" y="412961"/>
                    <a:pt x="166846" y="407627"/>
                    <a:pt x="179421" y="421404"/>
                  </a:cubicBezTo>
                  <a:cubicBezTo>
                    <a:pt x="187946" y="430550"/>
                    <a:pt x="183029" y="437599"/>
                    <a:pt x="191558" y="441366"/>
                  </a:cubicBezTo>
                  <a:cubicBezTo>
                    <a:pt x="194599" y="442715"/>
                    <a:pt x="198268" y="442538"/>
                    <a:pt x="201297" y="440628"/>
                  </a:cubicBezTo>
                  <a:cubicBezTo>
                    <a:pt x="211498" y="434167"/>
                    <a:pt x="224951" y="442266"/>
                    <a:pt x="223749" y="454536"/>
                  </a:cubicBezTo>
                  <a:close/>
                  <a:moveTo>
                    <a:pt x="341998" y="454536"/>
                  </a:moveTo>
                  <a:lnTo>
                    <a:pt x="338661" y="454536"/>
                  </a:lnTo>
                  <a:lnTo>
                    <a:pt x="338661" y="384153"/>
                  </a:lnTo>
                  <a:cubicBezTo>
                    <a:pt x="338661" y="380130"/>
                    <a:pt x="335398" y="376864"/>
                    <a:pt x="331371" y="376864"/>
                  </a:cubicBezTo>
                  <a:cubicBezTo>
                    <a:pt x="327344" y="376864"/>
                    <a:pt x="324081" y="380130"/>
                    <a:pt x="324081" y="384153"/>
                  </a:cubicBezTo>
                  <a:lnTo>
                    <a:pt x="324081" y="453515"/>
                  </a:lnTo>
                  <a:lnTo>
                    <a:pt x="256279" y="453515"/>
                  </a:lnTo>
                  <a:lnTo>
                    <a:pt x="256279" y="320216"/>
                  </a:lnTo>
                  <a:lnTo>
                    <a:pt x="324081" y="320216"/>
                  </a:lnTo>
                  <a:lnTo>
                    <a:pt x="324081" y="354999"/>
                  </a:lnTo>
                  <a:cubicBezTo>
                    <a:pt x="324081" y="359026"/>
                    <a:pt x="327344" y="362288"/>
                    <a:pt x="331371" y="362288"/>
                  </a:cubicBezTo>
                  <a:cubicBezTo>
                    <a:pt x="335398" y="362288"/>
                    <a:pt x="338661" y="359026"/>
                    <a:pt x="338661" y="354999"/>
                  </a:cubicBezTo>
                  <a:lnTo>
                    <a:pt x="338661" y="318559"/>
                  </a:lnTo>
                  <a:cubicBezTo>
                    <a:pt x="338661" y="311435"/>
                    <a:pt x="332863" y="305637"/>
                    <a:pt x="325735" y="305637"/>
                  </a:cubicBezTo>
                  <a:lnTo>
                    <a:pt x="254625" y="305637"/>
                  </a:lnTo>
                  <a:cubicBezTo>
                    <a:pt x="247498" y="305637"/>
                    <a:pt x="241700" y="311435"/>
                    <a:pt x="241700" y="318559"/>
                  </a:cubicBezTo>
                  <a:lnTo>
                    <a:pt x="241700" y="454536"/>
                  </a:lnTo>
                  <a:lnTo>
                    <a:pt x="238359" y="454536"/>
                  </a:lnTo>
                  <a:cubicBezTo>
                    <a:pt x="239549" y="433888"/>
                    <a:pt x="218528" y="417994"/>
                    <a:pt x="198539" y="425758"/>
                  </a:cubicBezTo>
                  <a:cubicBezTo>
                    <a:pt x="197450" y="422455"/>
                    <a:pt x="195932" y="419317"/>
                    <a:pt x="194000" y="416420"/>
                  </a:cubicBezTo>
                  <a:lnTo>
                    <a:pt x="194000" y="408591"/>
                  </a:lnTo>
                  <a:lnTo>
                    <a:pt x="211766" y="408591"/>
                  </a:lnTo>
                  <a:cubicBezTo>
                    <a:pt x="215793" y="408591"/>
                    <a:pt x="219055" y="405329"/>
                    <a:pt x="219055" y="401302"/>
                  </a:cubicBezTo>
                  <a:lnTo>
                    <a:pt x="219055" y="384643"/>
                  </a:lnTo>
                  <a:lnTo>
                    <a:pt x="228353" y="384643"/>
                  </a:lnTo>
                  <a:cubicBezTo>
                    <a:pt x="232376" y="384643"/>
                    <a:pt x="235639" y="381381"/>
                    <a:pt x="235639" y="377354"/>
                  </a:cubicBezTo>
                  <a:lnTo>
                    <a:pt x="235639" y="353409"/>
                  </a:lnTo>
                  <a:cubicBezTo>
                    <a:pt x="235639" y="349382"/>
                    <a:pt x="232376" y="346120"/>
                    <a:pt x="228353" y="346120"/>
                  </a:cubicBezTo>
                  <a:lnTo>
                    <a:pt x="194000" y="346120"/>
                  </a:lnTo>
                  <a:cubicBezTo>
                    <a:pt x="194000" y="329819"/>
                    <a:pt x="194000" y="286131"/>
                    <a:pt x="194000" y="270323"/>
                  </a:cubicBezTo>
                  <a:cubicBezTo>
                    <a:pt x="197349" y="268647"/>
                    <a:pt x="189215" y="276456"/>
                    <a:pt x="290177" y="175495"/>
                  </a:cubicBezTo>
                  <a:cubicBezTo>
                    <a:pt x="389974" y="275289"/>
                    <a:pt x="382289" y="267995"/>
                    <a:pt x="385370" y="269777"/>
                  </a:cubicBezTo>
                  <a:lnTo>
                    <a:pt x="368595" y="269777"/>
                  </a:lnTo>
                  <a:cubicBezTo>
                    <a:pt x="364568" y="269777"/>
                    <a:pt x="361305" y="273043"/>
                    <a:pt x="361305" y="277067"/>
                  </a:cubicBezTo>
                  <a:lnTo>
                    <a:pt x="361305" y="293725"/>
                  </a:lnTo>
                  <a:lnTo>
                    <a:pt x="352008" y="293725"/>
                  </a:lnTo>
                  <a:cubicBezTo>
                    <a:pt x="347984" y="293725"/>
                    <a:pt x="344718" y="296988"/>
                    <a:pt x="344718" y="301015"/>
                  </a:cubicBezTo>
                  <a:lnTo>
                    <a:pt x="344718" y="324963"/>
                  </a:lnTo>
                  <a:cubicBezTo>
                    <a:pt x="344718" y="328986"/>
                    <a:pt x="347984" y="332253"/>
                    <a:pt x="352008" y="332253"/>
                  </a:cubicBezTo>
                  <a:lnTo>
                    <a:pt x="386357" y="332253"/>
                  </a:lnTo>
                  <a:lnTo>
                    <a:pt x="386357" y="401976"/>
                  </a:lnTo>
                  <a:cubicBezTo>
                    <a:pt x="376434" y="406075"/>
                    <a:pt x="368388" y="414201"/>
                    <a:pt x="364586" y="424553"/>
                  </a:cubicBezTo>
                  <a:cubicBezTo>
                    <a:pt x="350719" y="427781"/>
                    <a:pt x="341173" y="440771"/>
                    <a:pt x="341998" y="454536"/>
                  </a:cubicBezTo>
                  <a:close/>
                  <a:moveTo>
                    <a:pt x="204476" y="384643"/>
                  </a:moveTo>
                  <a:lnTo>
                    <a:pt x="204476" y="394012"/>
                  </a:lnTo>
                  <a:lnTo>
                    <a:pt x="194000" y="394012"/>
                  </a:lnTo>
                  <a:lnTo>
                    <a:pt x="194000" y="384643"/>
                  </a:lnTo>
                  <a:close/>
                  <a:moveTo>
                    <a:pt x="194000" y="370068"/>
                  </a:moveTo>
                  <a:lnTo>
                    <a:pt x="194000" y="360699"/>
                  </a:lnTo>
                  <a:lnTo>
                    <a:pt x="221063" y="360699"/>
                  </a:lnTo>
                  <a:lnTo>
                    <a:pt x="221063" y="370068"/>
                  </a:lnTo>
                  <a:cubicBezTo>
                    <a:pt x="211739" y="370068"/>
                    <a:pt x="203421" y="370068"/>
                    <a:pt x="194000" y="370068"/>
                  </a:cubicBezTo>
                  <a:close/>
                  <a:moveTo>
                    <a:pt x="463242" y="454536"/>
                  </a:moveTo>
                  <a:cubicBezTo>
                    <a:pt x="439121" y="454536"/>
                    <a:pt x="380002" y="454536"/>
                    <a:pt x="356615" y="454536"/>
                  </a:cubicBezTo>
                  <a:cubicBezTo>
                    <a:pt x="355813" y="446516"/>
                    <a:pt x="361599" y="439554"/>
                    <a:pt x="369213" y="438510"/>
                  </a:cubicBezTo>
                  <a:cubicBezTo>
                    <a:pt x="373266" y="437945"/>
                    <a:pt x="376619" y="435060"/>
                    <a:pt x="377757" y="431142"/>
                  </a:cubicBezTo>
                  <a:cubicBezTo>
                    <a:pt x="382767" y="413865"/>
                    <a:pt x="404922" y="407408"/>
                    <a:pt x="418284" y="420744"/>
                  </a:cubicBezTo>
                  <a:cubicBezTo>
                    <a:pt x="427619" y="430076"/>
                    <a:pt x="422379" y="437535"/>
                    <a:pt x="431055" y="441366"/>
                  </a:cubicBezTo>
                  <a:cubicBezTo>
                    <a:pt x="437053" y="444014"/>
                    <a:pt x="440662" y="440232"/>
                    <a:pt x="443943" y="439132"/>
                  </a:cubicBezTo>
                  <a:cubicBezTo>
                    <a:pt x="453862" y="435753"/>
                    <a:pt x="464297" y="443773"/>
                    <a:pt x="463242" y="454536"/>
                  </a:cubicBezTo>
                  <a:close/>
                </a:path>
              </a:pathLst>
            </a:custGeom>
            <a:grpFill/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6" name="New shape">
              <a:extLst>
                <a:ext uri="{FF2B5EF4-FFF2-40B4-BE49-F238E27FC236}">
                  <a16:creationId xmlns:a16="http://schemas.microsoft.com/office/drawing/2014/main" id="{FC285836-1D46-46DC-6062-37CA0369DACC}"/>
                </a:ext>
              </a:extLst>
            </p:cNvPr>
            <p:cNvSpPr/>
            <p:nvPr/>
          </p:nvSpPr>
          <p:spPr>
            <a:xfrm>
              <a:off x="5373800" y="1208496"/>
              <a:ext cx="14579" cy="31995"/>
            </a:xfrm>
            <a:custGeom>
              <a:avLst/>
              <a:gdLst/>
              <a:ahLst/>
              <a:cxnLst/>
              <a:rect l="l" t="t" r="r" b="b"/>
              <a:pathLst>
                <a:path w="14579" h="31994">
                  <a:moveTo>
                    <a:pt x="7289" y="0"/>
                  </a:moveTo>
                  <a:cubicBezTo>
                    <a:pt x="3266" y="0"/>
                    <a:pt x="0" y="3262"/>
                    <a:pt x="0" y="7285"/>
                  </a:cubicBezTo>
                  <a:lnTo>
                    <a:pt x="0" y="24705"/>
                  </a:lnTo>
                  <a:cubicBezTo>
                    <a:pt x="0" y="28728"/>
                    <a:pt x="3266" y="31994"/>
                    <a:pt x="7289" y="31994"/>
                  </a:cubicBezTo>
                  <a:cubicBezTo>
                    <a:pt x="11316" y="31994"/>
                    <a:pt x="14579" y="28728"/>
                    <a:pt x="14579" y="24705"/>
                  </a:cubicBezTo>
                  <a:lnTo>
                    <a:pt x="14579" y="7285"/>
                  </a:lnTo>
                  <a:cubicBezTo>
                    <a:pt x="14579" y="3262"/>
                    <a:pt x="11316" y="0"/>
                    <a:pt x="7289" y="0"/>
                  </a:cubicBezTo>
                  <a:close/>
                </a:path>
              </a:pathLst>
            </a:custGeom>
            <a:grpFill/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7" name="New shape">
              <a:extLst>
                <a:ext uri="{FF2B5EF4-FFF2-40B4-BE49-F238E27FC236}">
                  <a16:creationId xmlns:a16="http://schemas.microsoft.com/office/drawing/2014/main" id="{FD00A1A4-03D3-F65B-9100-84FE4E1FB342}"/>
                </a:ext>
              </a:extLst>
            </p:cNvPr>
            <p:cNvSpPr/>
            <p:nvPr/>
          </p:nvSpPr>
          <p:spPr>
            <a:xfrm>
              <a:off x="5161597" y="859920"/>
              <a:ext cx="59691" cy="14579"/>
            </a:xfrm>
            <a:custGeom>
              <a:avLst/>
              <a:gdLst/>
              <a:ahLst/>
              <a:cxnLst/>
              <a:rect l="l" t="t" r="r" b="b"/>
              <a:pathLst>
                <a:path w="59691" h="14579">
                  <a:moveTo>
                    <a:pt x="7289" y="14579"/>
                  </a:moveTo>
                  <a:lnTo>
                    <a:pt x="52401" y="14579"/>
                  </a:lnTo>
                  <a:cubicBezTo>
                    <a:pt x="56425" y="14579"/>
                    <a:pt x="59691" y="11316"/>
                    <a:pt x="59691" y="7289"/>
                  </a:cubicBezTo>
                  <a:cubicBezTo>
                    <a:pt x="59691" y="3266"/>
                    <a:pt x="56425" y="0"/>
                    <a:pt x="52401" y="0"/>
                  </a:cubicBezTo>
                  <a:lnTo>
                    <a:pt x="7289" y="0"/>
                  </a:lnTo>
                  <a:cubicBezTo>
                    <a:pt x="3266" y="0"/>
                    <a:pt x="0" y="3266"/>
                    <a:pt x="0" y="7289"/>
                  </a:cubicBezTo>
                  <a:cubicBezTo>
                    <a:pt x="0" y="11316"/>
                    <a:pt x="3266" y="14579"/>
                    <a:pt x="7289" y="14579"/>
                  </a:cubicBezTo>
                  <a:close/>
                </a:path>
              </a:pathLst>
            </a:custGeom>
            <a:grpFill/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8" name="New shape">
              <a:extLst>
                <a:ext uri="{FF2B5EF4-FFF2-40B4-BE49-F238E27FC236}">
                  <a16:creationId xmlns:a16="http://schemas.microsoft.com/office/drawing/2014/main" id="{6A522833-C1E4-2AAC-E996-C9AD89816BF3}"/>
                </a:ext>
              </a:extLst>
            </p:cNvPr>
            <p:cNvSpPr/>
            <p:nvPr/>
          </p:nvSpPr>
          <p:spPr>
            <a:xfrm>
              <a:off x="5226581" y="860512"/>
              <a:ext cx="13400" cy="13400"/>
            </a:xfrm>
            <a:custGeom>
              <a:avLst/>
              <a:gdLst/>
              <a:ahLst/>
              <a:cxnLst/>
              <a:rect l="l" t="t" r="r" b="b"/>
              <a:pathLst>
                <a:path w="13399" h="13399">
                  <a:moveTo>
                    <a:pt x="13399" y="6698"/>
                  </a:moveTo>
                  <a:cubicBezTo>
                    <a:pt x="13399" y="10401"/>
                    <a:pt x="10397" y="13399"/>
                    <a:pt x="6698" y="13399"/>
                  </a:cubicBezTo>
                  <a:cubicBezTo>
                    <a:pt x="2998" y="13399"/>
                    <a:pt x="0" y="10401"/>
                    <a:pt x="0" y="6698"/>
                  </a:cubicBezTo>
                  <a:cubicBezTo>
                    <a:pt x="0" y="2998"/>
                    <a:pt x="2998" y="0"/>
                    <a:pt x="6698" y="0"/>
                  </a:cubicBezTo>
                  <a:cubicBezTo>
                    <a:pt x="10397" y="0"/>
                    <a:pt x="13399" y="2998"/>
                    <a:pt x="13399" y="6698"/>
                  </a:cubicBezTo>
                  <a:close/>
                </a:path>
              </a:pathLst>
            </a:custGeom>
            <a:grpFill/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9" name="New shape">
              <a:extLst>
                <a:ext uri="{FF2B5EF4-FFF2-40B4-BE49-F238E27FC236}">
                  <a16:creationId xmlns:a16="http://schemas.microsoft.com/office/drawing/2014/main" id="{ED0B3CD4-96F2-0270-9784-5C02262B29CC}"/>
                </a:ext>
              </a:extLst>
            </p:cNvPr>
            <p:cNvSpPr/>
            <p:nvPr/>
          </p:nvSpPr>
          <p:spPr>
            <a:xfrm>
              <a:off x="5129561" y="907010"/>
              <a:ext cx="149747" cy="266485"/>
            </a:xfrm>
            <a:custGeom>
              <a:avLst/>
              <a:gdLst/>
              <a:ahLst/>
              <a:cxnLst/>
              <a:rect l="l" t="t" r="r" b="b"/>
              <a:pathLst>
                <a:path w="149746" h="266485">
                  <a:moveTo>
                    <a:pt x="149746" y="258257"/>
                  </a:moveTo>
                  <a:lnTo>
                    <a:pt x="149746" y="8223"/>
                  </a:lnTo>
                  <a:cubicBezTo>
                    <a:pt x="149746" y="3688"/>
                    <a:pt x="146058" y="0"/>
                    <a:pt x="141522" y="0"/>
                  </a:cubicBezTo>
                  <a:lnTo>
                    <a:pt x="8223" y="0"/>
                  </a:lnTo>
                  <a:cubicBezTo>
                    <a:pt x="3688" y="0"/>
                    <a:pt x="0" y="3688"/>
                    <a:pt x="0" y="8223"/>
                  </a:cubicBezTo>
                  <a:lnTo>
                    <a:pt x="0" y="258261"/>
                  </a:lnTo>
                  <a:cubicBezTo>
                    <a:pt x="0" y="262796"/>
                    <a:pt x="3691" y="266485"/>
                    <a:pt x="8223" y="266485"/>
                  </a:cubicBezTo>
                  <a:lnTo>
                    <a:pt x="141522" y="266485"/>
                  </a:lnTo>
                  <a:cubicBezTo>
                    <a:pt x="146058" y="266485"/>
                    <a:pt x="149746" y="262796"/>
                    <a:pt x="149746" y="258257"/>
                  </a:cubicBezTo>
                  <a:close/>
                  <a:moveTo>
                    <a:pt x="135167" y="251905"/>
                  </a:moveTo>
                  <a:lnTo>
                    <a:pt x="14579" y="251905"/>
                  </a:lnTo>
                  <a:lnTo>
                    <a:pt x="14579" y="14579"/>
                  </a:lnTo>
                  <a:lnTo>
                    <a:pt x="135167" y="14579"/>
                  </a:lnTo>
                  <a:close/>
                </a:path>
              </a:pathLst>
            </a:custGeom>
            <a:grpFill/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New shape">
              <a:extLst>
                <a:ext uri="{FF2B5EF4-FFF2-40B4-BE49-F238E27FC236}">
                  <a16:creationId xmlns:a16="http://schemas.microsoft.com/office/drawing/2014/main" id="{637C5E23-18FF-958B-8749-B3CCF70FECB6}"/>
                </a:ext>
              </a:extLst>
            </p:cNvPr>
            <p:cNvSpPr/>
            <p:nvPr/>
          </p:nvSpPr>
          <p:spPr>
            <a:xfrm>
              <a:off x="5143291" y="969222"/>
              <a:ext cx="122287" cy="59631"/>
            </a:xfrm>
            <a:custGeom>
              <a:avLst/>
              <a:gdLst/>
              <a:ahLst/>
              <a:cxnLst/>
              <a:rect l="l" t="t" r="r" b="b"/>
              <a:pathLst>
                <a:path w="122287" h="59631">
                  <a:moveTo>
                    <a:pt x="4678" y="55833"/>
                  </a:moveTo>
                  <a:cubicBezTo>
                    <a:pt x="8167" y="57841"/>
                    <a:pt x="12623" y="56647"/>
                    <a:pt x="14639" y="53162"/>
                  </a:cubicBezTo>
                  <a:cubicBezTo>
                    <a:pt x="35426" y="17140"/>
                    <a:pt x="87911" y="17864"/>
                    <a:pt x="107523" y="54730"/>
                  </a:cubicBezTo>
                  <a:cubicBezTo>
                    <a:pt x="109414" y="58282"/>
                    <a:pt x="113830" y="59631"/>
                    <a:pt x="117382" y="57740"/>
                  </a:cubicBezTo>
                  <a:cubicBezTo>
                    <a:pt x="120938" y="55848"/>
                    <a:pt x="122287" y="51433"/>
                    <a:pt x="120396" y="47881"/>
                  </a:cubicBezTo>
                  <a:cubicBezTo>
                    <a:pt x="95385" y="874"/>
                    <a:pt x="28487" y="0"/>
                    <a:pt x="2011" y="45877"/>
                  </a:cubicBezTo>
                  <a:cubicBezTo>
                    <a:pt x="0" y="49361"/>
                    <a:pt x="1194" y="53818"/>
                    <a:pt x="4678" y="55833"/>
                  </a:cubicBezTo>
                  <a:close/>
                </a:path>
              </a:pathLst>
            </a:custGeom>
            <a:grpFill/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New shape">
              <a:extLst>
                <a:ext uri="{FF2B5EF4-FFF2-40B4-BE49-F238E27FC236}">
                  <a16:creationId xmlns:a16="http://schemas.microsoft.com/office/drawing/2014/main" id="{21EC216E-EF28-8B42-ABA1-9415D9812D54}"/>
                </a:ext>
              </a:extLst>
            </p:cNvPr>
            <p:cNvSpPr/>
            <p:nvPr/>
          </p:nvSpPr>
          <p:spPr>
            <a:xfrm>
              <a:off x="5155991" y="994006"/>
              <a:ext cx="96399" cy="50213"/>
            </a:xfrm>
            <a:custGeom>
              <a:avLst/>
              <a:gdLst/>
              <a:ahLst/>
              <a:cxnLst/>
              <a:rect l="l" t="t" r="r" b="b"/>
              <a:pathLst>
                <a:path w="96399" h="50213">
                  <a:moveTo>
                    <a:pt x="1909" y="37152"/>
                  </a:moveTo>
                  <a:cubicBezTo>
                    <a:pt x="0" y="40697"/>
                    <a:pt x="1322" y="45116"/>
                    <a:pt x="4867" y="47029"/>
                  </a:cubicBezTo>
                  <a:cubicBezTo>
                    <a:pt x="8408" y="48939"/>
                    <a:pt x="12831" y="47617"/>
                    <a:pt x="14744" y="44072"/>
                  </a:cubicBezTo>
                  <a:cubicBezTo>
                    <a:pt x="29210" y="17250"/>
                    <a:pt x="67881" y="17736"/>
                    <a:pt x="81556" y="45153"/>
                  </a:cubicBezTo>
                  <a:cubicBezTo>
                    <a:pt x="83357" y="48759"/>
                    <a:pt x="87738" y="50213"/>
                    <a:pt x="91332" y="48419"/>
                  </a:cubicBezTo>
                  <a:cubicBezTo>
                    <a:pt x="94937" y="46623"/>
                    <a:pt x="96399" y="42245"/>
                    <a:pt x="94602" y="38644"/>
                  </a:cubicBezTo>
                  <a:cubicBezTo>
                    <a:pt x="75630" y="614"/>
                    <a:pt x="21955" y="0"/>
                    <a:pt x="1909" y="37152"/>
                  </a:cubicBezTo>
                  <a:close/>
                </a:path>
              </a:pathLst>
            </a:custGeom>
            <a:grpFill/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New shape">
              <a:extLst>
                <a:ext uri="{FF2B5EF4-FFF2-40B4-BE49-F238E27FC236}">
                  <a16:creationId xmlns:a16="http://schemas.microsoft.com/office/drawing/2014/main" id="{26C5BC87-466B-1B88-E10C-C984CAEEFCE9}"/>
                </a:ext>
              </a:extLst>
            </p:cNvPr>
            <p:cNvSpPr/>
            <p:nvPr/>
          </p:nvSpPr>
          <p:spPr>
            <a:xfrm>
              <a:off x="5169120" y="1019789"/>
              <a:ext cx="70277" cy="39420"/>
            </a:xfrm>
            <a:custGeom>
              <a:avLst/>
              <a:gdLst/>
              <a:ahLst/>
              <a:cxnLst/>
              <a:rect l="l" t="t" r="r" b="b"/>
              <a:pathLst>
                <a:path w="70277" h="39420">
                  <a:moveTo>
                    <a:pt x="1785" y="27869"/>
                  </a:moveTo>
                  <a:cubicBezTo>
                    <a:pt x="0" y="31478"/>
                    <a:pt x="1476" y="35848"/>
                    <a:pt x="5085" y="37634"/>
                  </a:cubicBezTo>
                  <a:cubicBezTo>
                    <a:pt x="8690" y="39420"/>
                    <a:pt x="13064" y="37943"/>
                    <a:pt x="14850" y="34334"/>
                  </a:cubicBezTo>
                  <a:cubicBezTo>
                    <a:pt x="23175" y="17510"/>
                    <a:pt x="47044" y="18093"/>
                    <a:pt x="54797" y="34857"/>
                  </a:cubicBezTo>
                  <a:cubicBezTo>
                    <a:pt x="56029" y="37521"/>
                    <a:pt x="58663" y="39088"/>
                    <a:pt x="61416" y="39088"/>
                  </a:cubicBezTo>
                  <a:cubicBezTo>
                    <a:pt x="66679" y="39088"/>
                    <a:pt x="70277" y="33603"/>
                    <a:pt x="68028" y="28740"/>
                  </a:cubicBezTo>
                  <a:cubicBezTo>
                    <a:pt x="55185" y="956"/>
                    <a:pt x="15577" y="0"/>
                    <a:pt x="1785" y="27869"/>
                  </a:cubicBezTo>
                  <a:close/>
                </a:path>
              </a:pathLst>
            </a:custGeom>
            <a:grpFill/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3" name="New shape">
              <a:extLst>
                <a:ext uri="{FF2B5EF4-FFF2-40B4-BE49-F238E27FC236}">
                  <a16:creationId xmlns:a16="http://schemas.microsoft.com/office/drawing/2014/main" id="{6358C7FF-D3EA-29FD-59B8-93ED36CB8C98}"/>
                </a:ext>
              </a:extLst>
            </p:cNvPr>
            <p:cNvSpPr/>
            <p:nvPr/>
          </p:nvSpPr>
          <p:spPr>
            <a:xfrm>
              <a:off x="5185018" y="1050017"/>
              <a:ext cx="37604" cy="37604"/>
            </a:xfrm>
            <a:custGeom>
              <a:avLst/>
              <a:gdLst/>
              <a:ahLst/>
              <a:cxnLst/>
              <a:rect l="l" t="t" r="r" b="b"/>
              <a:pathLst>
                <a:path w="37604" h="37604">
                  <a:moveTo>
                    <a:pt x="18802" y="0"/>
                  </a:moveTo>
                  <a:cubicBezTo>
                    <a:pt x="8434" y="0"/>
                    <a:pt x="0" y="8434"/>
                    <a:pt x="0" y="18802"/>
                  </a:cubicBezTo>
                  <a:cubicBezTo>
                    <a:pt x="0" y="29169"/>
                    <a:pt x="8434" y="37604"/>
                    <a:pt x="18802" y="37604"/>
                  </a:cubicBezTo>
                  <a:cubicBezTo>
                    <a:pt x="29169" y="37604"/>
                    <a:pt x="37604" y="29169"/>
                    <a:pt x="37604" y="18802"/>
                  </a:cubicBezTo>
                  <a:cubicBezTo>
                    <a:pt x="37604" y="8434"/>
                    <a:pt x="29169" y="0"/>
                    <a:pt x="18802" y="0"/>
                  </a:cubicBezTo>
                  <a:close/>
                  <a:moveTo>
                    <a:pt x="18802" y="23025"/>
                  </a:moveTo>
                  <a:cubicBezTo>
                    <a:pt x="16474" y="23025"/>
                    <a:pt x="14579" y="21130"/>
                    <a:pt x="14579" y="18802"/>
                  </a:cubicBezTo>
                  <a:cubicBezTo>
                    <a:pt x="14579" y="16474"/>
                    <a:pt x="16474" y="14579"/>
                    <a:pt x="18802" y="14579"/>
                  </a:cubicBezTo>
                  <a:cubicBezTo>
                    <a:pt x="21130" y="14579"/>
                    <a:pt x="23025" y="16474"/>
                    <a:pt x="23025" y="18802"/>
                  </a:cubicBezTo>
                  <a:cubicBezTo>
                    <a:pt x="23025" y="21130"/>
                    <a:pt x="21130" y="23025"/>
                    <a:pt x="18802" y="23025"/>
                  </a:cubicBezTo>
                  <a:close/>
                </a:path>
              </a:pathLst>
            </a:custGeom>
            <a:grpFill/>
          </p:spPr>
          <p:txBody>
            <a:bodyPr rtlCol="0" anchor="ctr"/>
            <a:lstStyle/>
            <a:p>
              <a:pPr algn="ctr"/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371225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4F64F5-5F74-4891-0815-F4DEFD5151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1" name="Google Shape;736;p8">
            <a:extLst>
              <a:ext uri="{FF2B5EF4-FFF2-40B4-BE49-F238E27FC236}">
                <a16:creationId xmlns:a16="http://schemas.microsoft.com/office/drawing/2014/main" id="{E9280EAE-CE5E-FD6A-06B0-78CBE3DC1FB6}"/>
              </a:ext>
            </a:extLst>
          </p:cNvPr>
          <p:cNvSpPr/>
          <p:nvPr/>
        </p:nvSpPr>
        <p:spPr>
          <a:xfrm>
            <a:off x="-8566" y="19878"/>
            <a:ext cx="24386216" cy="13716000"/>
          </a:xfrm>
          <a:custGeom>
            <a:avLst/>
            <a:gdLst/>
            <a:ahLst/>
            <a:cxnLst/>
            <a:rect l="l" t="t" r="r" b="b"/>
            <a:pathLst>
              <a:path w="19569" h="11007" extrusionOk="0">
                <a:moveTo>
                  <a:pt x="0" y="11007"/>
                </a:moveTo>
                <a:lnTo>
                  <a:pt x="19569" y="11007"/>
                </a:lnTo>
                <a:lnTo>
                  <a:pt x="19569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4">
                  <a:lumMod val="75000"/>
                </a:schemeClr>
              </a:gs>
              <a:gs pos="50000">
                <a:schemeClr val="accent3">
                  <a:lumMod val="75000"/>
                </a:schemeClr>
              </a:gs>
              <a:gs pos="100000">
                <a:schemeClr val="accent3"/>
              </a:gs>
            </a:gsLst>
            <a:lin ang="0" scaled="1"/>
          </a:gra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lang="it-IT" sz="1800" b="0" i="0" u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8A53F887-05FA-A0A3-D3C7-7B3D0550EA9D}"/>
              </a:ext>
            </a:extLst>
          </p:cNvPr>
          <p:cNvSpPr txBox="1"/>
          <p:nvPr/>
        </p:nvSpPr>
        <p:spPr>
          <a:xfrm>
            <a:off x="-11877" y="386362"/>
            <a:ext cx="2440140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6000" b="1">
                <a:solidFill>
                  <a:srgbClr val="002060"/>
                </a:solidFill>
                <a:latin typeface="Poppins"/>
              </a:rPr>
              <a:t>Protocollo di comunicazione</a:t>
            </a:r>
            <a:endParaRPr lang="it-IT" b="1">
              <a:solidFill>
                <a:srgbClr val="002060"/>
              </a:solidFill>
              <a:latin typeface="Poppins"/>
            </a:endParaRP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8DF15B9D-2375-05A8-486A-58A133F859B6}"/>
              </a:ext>
            </a:extLst>
          </p:cNvPr>
          <p:cNvSpPr txBox="1"/>
          <p:nvPr/>
        </p:nvSpPr>
        <p:spPr>
          <a:xfrm>
            <a:off x="-5885" y="1633143"/>
            <a:ext cx="24392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bg1"/>
                </a:solidFill>
                <a:latin typeface="Aptos Black" panose="020B0004020202020204"/>
              </a:rPr>
              <a:t>I2C</a:t>
            </a:r>
            <a:endParaRPr lang="it-IT" dirty="0">
              <a:solidFill>
                <a:schemeClr val="bg1"/>
              </a:solidFill>
            </a:endParaRPr>
          </a:p>
        </p:txBody>
      </p:sp>
      <p:grpSp>
        <p:nvGrpSpPr>
          <p:cNvPr id="2" name="Group 47">
            <a:extLst>
              <a:ext uri="{FF2B5EF4-FFF2-40B4-BE49-F238E27FC236}">
                <a16:creationId xmlns:a16="http://schemas.microsoft.com/office/drawing/2014/main" id="{CE83B5B8-8243-06DB-A2AA-CA6A1384FD44}"/>
              </a:ext>
            </a:extLst>
          </p:cNvPr>
          <p:cNvGrpSpPr>
            <a:grpSpLocks noChangeAspect="1"/>
          </p:cNvGrpSpPr>
          <p:nvPr/>
        </p:nvGrpSpPr>
        <p:grpSpPr>
          <a:xfrm>
            <a:off x="610075" y="11371848"/>
            <a:ext cx="2101092" cy="2090399"/>
            <a:chOff x="5107432" y="838428"/>
            <a:chExt cx="493776" cy="491263"/>
          </a:xfrm>
          <a:solidFill>
            <a:schemeClr val="bg1"/>
          </a:solidFill>
        </p:grpSpPr>
        <p:sp>
          <p:nvSpPr>
            <p:cNvPr id="3" name="New shape">
              <a:extLst>
                <a:ext uri="{FF2B5EF4-FFF2-40B4-BE49-F238E27FC236}">
                  <a16:creationId xmlns:a16="http://schemas.microsoft.com/office/drawing/2014/main" id="{A4433E0A-0A07-D12F-AF28-2BA21DA5156E}"/>
                </a:ext>
              </a:extLst>
            </p:cNvPr>
            <p:cNvSpPr/>
            <p:nvPr/>
          </p:nvSpPr>
          <p:spPr>
            <a:xfrm>
              <a:off x="5107432" y="838428"/>
              <a:ext cx="493776" cy="491263"/>
            </a:xfrm>
            <a:custGeom>
              <a:avLst/>
              <a:gdLst/>
              <a:ahLst/>
              <a:cxnLst/>
              <a:rect l="l" t="t" r="r" b="b"/>
              <a:pathLst>
                <a:path w="493775" h="491263">
                  <a:moveTo>
                    <a:pt x="482172" y="454540"/>
                  </a:moveTo>
                  <a:lnTo>
                    <a:pt x="477851" y="454540"/>
                  </a:lnTo>
                  <a:cubicBezTo>
                    <a:pt x="478522" y="441310"/>
                    <a:pt x="470249" y="429786"/>
                    <a:pt x="458518" y="425514"/>
                  </a:cubicBezTo>
                  <a:lnTo>
                    <a:pt x="458518" y="251419"/>
                  </a:lnTo>
                  <a:lnTo>
                    <a:pt x="481155" y="251419"/>
                  </a:lnTo>
                  <a:cubicBezTo>
                    <a:pt x="488904" y="251419"/>
                    <a:pt x="493538" y="242744"/>
                    <a:pt x="489213" y="236317"/>
                  </a:cubicBezTo>
                  <a:lnTo>
                    <a:pt x="426847" y="143402"/>
                  </a:lnTo>
                  <a:cubicBezTo>
                    <a:pt x="425039" y="140712"/>
                    <a:pt x="422036" y="139108"/>
                    <a:pt x="418789" y="139108"/>
                  </a:cubicBezTo>
                  <a:lnTo>
                    <a:pt x="317003" y="139108"/>
                  </a:lnTo>
                  <a:lnTo>
                    <a:pt x="303803" y="125911"/>
                  </a:lnTo>
                  <a:cubicBezTo>
                    <a:pt x="296291" y="118395"/>
                    <a:pt x="284066" y="118395"/>
                    <a:pt x="276551" y="125911"/>
                  </a:cubicBezTo>
                  <a:lnTo>
                    <a:pt x="263354" y="139108"/>
                  </a:lnTo>
                  <a:lnTo>
                    <a:pt x="194000" y="139108"/>
                  </a:lnTo>
                  <a:lnTo>
                    <a:pt x="194000" y="27609"/>
                  </a:lnTo>
                  <a:cubicBezTo>
                    <a:pt x="194000" y="12390"/>
                    <a:pt x="181617" y="0"/>
                    <a:pt x="166390" y="0"/>
                  </a:cubicBezTo>
                  <a:lnTo>
                    <a:pt x="27621" y="0"/>
                  </a:lnTo>
                  <a:cubicBezTo>
                    <a:pt x="12390" y="0"/>
                    <a:pt x="0" y="12394"/>
                    <a:pt x="0" y="27609"/>
                  </a:cubicBezTo>
                  <a:lnTo>
                    <a:pt x="0" y="335293"/>
                  </a:lnTo>
                  <a:cubicBezTo>
                    <a:pt x="0" y="350512"/>
                    <a:pt x="12390" y="362906"/>
                    <a:pt x="27621" y="362906"/>
                  </a:cubicBezTo>
                  <a:lnTo>
                    <a:pt x="121835" y="362906"/>
                  </a:lnTo>
                  <a:lnTo>
                    <a:pt x="121835" y="425514"/>
                  </a:lnTo>
                  <a:cubicBezTo>
                    <a:pt x="110055" y="429763"/>
                    <a:pt x="101854" y="441392"/>
                    <a:pt x="102502" y="454536"/>
                  </a:cubicBezTo>
                  <a:lnTo>
                    <a:pt x="98188" y="454536"/>
                  </a:lnTo>
                  <a:cubicBezTo>
                    <a:pt x="91791" y="454536"/>
                    <a:pt x="86585" y="459743"/>
                    <a:pt x="86585" y="466139"/>
                  </a:cubicBezTo>
                  <a:lnTo>
                    <a:pt x="86585" y="479660"/>
                  </a:lnTo>
                  <a:cubicBezTo>
                    <a:pt x="86585" y="486056"/>
                    <a:pt x="91791" y="491263"/>
                    <a:pt x="98188" y="491263"/>
                  </a:cubicBezTo>
                  <a:lnTo>
                    <a:pt x="161447" y="491263"/>
                  </a:lnTo>
                  <a:cubicBezTo>
                    <a:pt x="165471" y="491263"/>
                    <a:pt x="168737" y="488000"/>
                    <a:pt x="168737" y="483973"/>
                  </a:cubicBezTo>
                  <a:cubicBezTo>
                    <a:pt x="168737" y="479946"/>
                    <a:pt x="165471" y="476684"/>
                    <a:pt x="161447" y="476684"/>
                  </a:cubicBezTo>
                  <a:lnTo>
                    <a:pt x="101164" y="476684"/>
                  </a:lnTo>
                  <a:lnTo>
                    <a:pt x="101164" y="469115"/>
                  </a:lnTo>
                  <a:lnTo>
                    <a:pt x="479196" y="469115"/>
                  </a:lnTo>
                  <a:lnTo>
                    <a:pt x="479196" y="476684"/>
                  </a:lnTo>
                  <a:lnTo>
                    <a:pt x="190605" y="476684"/>
                  </a:lnTo>
                  <a:cubicBezTo>
                    <a:pt x="186578" y="476684"/>
                    <a:pt x="183316" y="479946"/>
                    <a:pt x="183316" y="483973"/>
                  </a:cubicBezTo>
                  <a:cubicBezTo>
                    <a:pt x="183316" y="488000"/>
                    <a:pt x="186578" y="491263"/>
                    <a:pt x="190605" y="491263"/>
                  </a:cubicBezTo>
                  <a:lnTo>
                    <a:pt x="482172" y="491263"/>
                  </a:lnTo>
                  <a:cubicBezTo>
                    <a:pt x="488569" y="491263"/>
                    <a:pt x="493775" y="486056"/>
                    <a:pt x="493775" y="479660"/>
                  </a:cubicBezTo>
                  <a:lnTo>
                    <a:pt x="493775" y="466139"/>
                  </a:lnTo>
                  <a:cubicBezTo>
                    <a:pt x="493775" y="459743"/>
                    <a:pt x="488569" y="454540"/>
                    <a:pt x="482172" y="454540"/>
                  </a:cubicBezTo>
                  <a:close/>
                  <a:moveTo>
                    <a:pt x="472009" y="236840"/>
                  </a:moveTo>
                  <a:cubicBezTo>
                    <a:pt x="465732" y="236840"/>
                    <a:pt x="421863" y="236840"/>
                    <a:pt x="414551" y="236840"/>
                  </a:cubicBezTo>
                  <a:cubicBezTo>
                    <a:pt x="413413" y="235379"/>
                    <a:pt x="413820" y="235981"/>
                    <a:pt x="396920" y="219025"/>
                  </a:cubicBezTo>
                  <a:lnTo>
                    <a:pt x="460055" y="219025"/>
                  </a:lnTo>
                  <a:close/>
                  <a:moveTo>
                    <a:pt x="400936" y="271480"/>
                  </a:moveTo>
                  <a:cubicBezTo>
                    <a:pt x="407284" y="269438"/>
                    <a:pt x="409778" y="265238"/>
                    <a:pt x="413086" y="262314"/>
                  </a:cubicBezTo>
                  <a:cubicBezTo>
                    <a:pt x="416137" y="259263"/>
                    <a:pt x="417953" y="255413"/>
                    <a:pt x="418507" y="251419"/>
                  </a:cubicBezTo>
                  <a:lnTo>
                    <a:pt x="443943" y="251419"/>
                  </a:lnTo>
                  <a:lnTo>
                    <a:pt x="443943" y="424165"/>
                  </a:lnTo>
                  <a:cubicBezTo>
                    <a:pt x="441920" y="424485"/>
                    <a:pt x="439946" y="425020"/>
                    <a:pt x="438043" y="425758"/>
                  </a:cubicBezTo>
                  <a:cubicBezTo>
                    <a:pt x="436156" y="420013"/>
                    <a:pt x="432939" y="414785"/>
                    <a:pt x="428595" y="410433"/>
                  </a:cubicBezTo>
                  <a:cubicBezTo>
                    <a:pt x="416194" y="398043"/>
                    <a:pt x="401332" y="399121"/>
                    <a:pt x="400936" y="399041"/>
                  </a:cubicBezTo>
                  <a:cubicBezTo>
                    <a:pt x="400936" y="398925"/>
                    <a:pt x="400936" y="281678"/>
                    <a:pt x="400936" y="271480"/>
                  </a:cubicBezTo>
                  <a:close/>
                  <a:moveTo>
                    <a:pt x="416194" y="153687"/>
                  </a:moveTo>
                  <a:lnTo>
                    <a:pt x="427770" y="170925"/>
                  </a:lnTo>
                  <a:lnTo>
                    <a:pt x="411997" y="170925"/>
                  </a:lnTo>
                  <a:cubicBezTo>
                    <a:pt x="407962" y="170925"/>
                    <a:pt x="404707" y="174192"/>
                    <a:pt x="404707" y="178215"/>
                  </a:cubicBezTo>
                  <a:cubicBezTo>
                    <a:pt x="404707" y="182238"/>
                    <a:pt x="407962" y="185505"/>
                    <a:pt x="411997" y="185505"/>
                  </a:cubicBezTo>
                  <a:lnTo>
                    <a:pt x="437557" y="185505"/>
                  </a:lnTo>
                  <a:lnTo>
                    <a:pt x="450268" y="204446"/>
                  </a:lnTo>
                  <a:lnTo>
                    <a:pt x="382341" y="204446"/>
                  </a:lnTo>
                  <a:lnTo>
                    <a:pt x="363400" y="185505"/>
                  </a:lnTo>
                  <a:lnTo>
                    <a:pt x="382839" y="185505"/>
                  </a:lnTo>
                  <a:cubicBezTo>
                    <a:pt x="386862" y="185505"/>
                    <a:pt x="390128" y="182238"/>
                    <a:pt x="390128" y="178215"/>
                  </a:cubicBezTo>
                  <a:cubicBezTo>
                    <a:pt x="390128" y="174192"/>
                    <a:pt x="386862" y="170925"/>
                    <a:pt x="382839" y="170925"/>
                  </a:cubicBezTo>
                  <a:lnTo>
                    <a:pt x="348821" y="170925"/>
                  </a:lnTo>
                  <a:lnTo>
                    <a:pt x="331582" y="153687"/>
                  </a:lnTo>
                  <a:close/>
                  <a:moveTo>
                    <a:pt x="194000" y="153687"/>
                  </a:moveTo>
                  <a:lnTo>
                    <a:pt x="248775" y="153687"/>
                  </a:lnTo>
                  <a:lnTo>
                    <a:pt x="231532" y="170925"/>
                  </a:lnTo>
                  <a:lnTo>
                    <a:pt x="194000" y="170925"/>
                  </a:lnTo>
                  <a:close/>
                  <a:moveTo>
                    <a:pt x="194000" y="185505"/>
                  </a:moveTo>
                  <a:lnTo>
                    <a:pt x="216957" y="185505"/>
                  </a:lnTo>
                  <a:lnTo>
                    <a:pt x="198023" y="204450"/>
                  </a:lnTo>
                  <a:lnTo>
                    <a:pt x="194000" y="204450"/>
                  </a:lnTo>
                  <a:close/>
                  <a:moveTo>
                    <a:pt x="194000" y="229084"/>
                  </a:moveTo>
                  <a:cubicBezTo>
                    <a:pt x="201786" y="221297"/>
                    <a:pt x="275458" y="147625"/>
                    <a:pt x="286865" y="136222"/>
                  </a:cubicBezTo>
                  <a:cubicBezTo>
                    <a:pt x="288662" y="134421"/>
                    <a:pt x="291702" y="134421"/>
                    <a:pt x="293503" y="136222"/>
                  </a:cubicBezTo>
                  <a:cubicBezTo>
                    <a:pt x="328749" y="171468"/>
                    <a:pt x="371432" y="214150"/>
                    <a:pt x="402771" y="245490"/>
                  </a:cubicBezTo>
                  <a:cubicBezTo>
                    <a:pt x="404387" y="247102"/>
                    <a:pt x="404549" y="249622"/>
                    <a:pt x="403268" y="251419"/>
                  </a:cubicBezTo>
                  <a:cubicBezTo>
                    <a:pt x="402997" y="251845"/>
                    <a:pt x="403020" y="251747"/>
                    <a:pt x="398303" y="256483"/>
                  </a:cubicBezTo>
                  <a:cubicBezTo>
                    <a:pt x="396502" y="258280"/>
                    <a:pt x="393579" y="258280"/>
                    <a:pt x="391778" y="256483"/>
                  </a:cubicBezTo>
                  <a:cubicBezTo>
                    <a:pt x="288120" y="152824"/>
                    <a:pt x="294535" y="158859"/>
                    <a:pt x="292211" y="158185"/>
                  </a:cubicBezTo>
                  <a:cubicBezTo>
                    <a:pt x="289687" y="157431"/>
                    <a:pt x="286907" y="158155"/>
                    <a:pt x="285027" y="160031"/>
                  </a:cubicBezTo>
                  <a:cubicBezTo>
                    <a:pt x="268440" y="176621"/>
                    <a:pt x="212809" y="232248"/>
                    <a:pt x="194000" y="251058"/>
                  </a:cubicBezTo>
                  <a:close/>
                  <a:moveTo>
                    <a:pt x="375884" y="293725"/>
                  </a:moveTo>
                  <a:lnTo>
                    <a:pt x="375884" y="284356"/>
                  </a:lnTo>
                  <a:lnTo>
                    <a:pt x="386357" y="284356"/>
                  </a:lnTo>
                  <a:lnTo>
                    <a:pt x="386357" y="293725"/>
                  </a:lnTo>
                  <a:close/>
                  <a:moveTo>
                    <a:pt x="386357" y="308304"/>
                  </a:moveTo>
                  <a:lnTo>
                    <a:pt x="386357" y="317673"/>
                  </a:lnTo>
                  <a:lnTo>
                    <a:pt x="359297" y="317673"/>
                  </a:lnTo>
                  <a:lnTo>
                    <a:pt x="359297" y="308304"/>
                  </a:lnTo>
                  <a:close/>
                  <a:moveTo>
                    <a:pt x="151072" y="14579"/>
                  </a:moveTo>
                  <a:lnTo>
                    <a:pt x="144310" y="43854"/>
                  </a:lnTo>
                  <a:lnTo>
                    <a:pt x="49689" y="43854"/>
                  </a:lnTo>
                  <a:lnTo>
                    <a:pt x="42927" y="14579"/>
                  </a:lnTo>
                  <a:close/>
                  <a:moveTo>
                    <a:pt x="27621" y="348327"/>
                  </a:moveTo>
                  <a:cubicBezTo>
                    <a:pt x="20429" y="348327"/>
                    <a:pt x="14579" y="342477"/>
                    <a:pt x="14579" y="335293"/>
                  </a:cubicBezTo>
                  <a:lnTo>
                    <a:pt x="14579" y="27609"/>
                  </a:lnTo>
                  <a:cubicBezTo>
                    <a:pt x="14579" y="20429"/>
                    <a:pt x="20429" y="14579"/>
                    <a:pt x="27621" y="14579"/>
                  </a:cubicBezTo>
                  <a:lnTo>
                    <a:pt x="27967" y="14579"/>
                  </a:lnTo>
                  <a:lnTo>
                    <a:pt x="35735" y="48209"/>
                  </a:lnTo>
                  <a:cubicBezTo>
                    <a:pt x="37125" y="54229"/>
                    <a:pt x="42411" y="58433"/>
                    <a:pt x="48589" y="58433"/>
                  </a:cubicBezTo>
                  <a:lnTo>
                    <a:pt x="145414" y="58433"/>
                  </a:lnTo>
                  <a:cubicBezTo>
                    <a:pt x="151592" y="58433"/>
                    <a:pt x="156877" y="54229"/>
                    <a:pt x="158268" y="48209"/>
                  </a:cubicBezTo>
                  <a:lnTo>
                    <a:pt x="166036" y="14579"/>
                  </a:lnTo>
                  <a:lnTo>
                    <a:pt x="166390" y="14579"/>
                  </a:lnTo>
                  <a:cubicBezTo>
                    <a:pt x="173570" y="14579"/>
                    <a:pt x="179421" y="20429"/>
                    <a:pt x="179421" y="27613"/>
                  </a:cubicBezTo>
                  <a:lnTo>
                    <a:pt x="179421" y="335293"/>
                  </a:lnTo>
                  <a:cubicBezTo>
                    <a:pt x="179421" y="342477"/>
                    <a:pt x="173570" y="348327"/>
                    <a:pt x="166390" y="348327"/>
                  </a:cubicBezTo>
                  <a:cubicBezTo>
                    <a:pt x="115747" y="348327"/>
                    <a:pt x="73995" y="348327"/>
                    <a:pt x="27621" y="348327"/>
                  </a:cubicBezTo>
                  <a:close/>
                  <a:moveTo>
                    <a:pt x="179421" y="359629"/>
                  </a:moveTo>
                  <a:lnTo>
                    <a:pt x="179421" y="403355"/>
                  </a:lnTo>
                  <a:cubicBezTo>
                    <a:pt x="165663" y="396231"/>
                    <a:pt x="148661" y="397949"/>
                    <a:pt x="136414" y="408361"/>
                  </a:cubicBezTo>
                  <a:lnTo>
                    <a:pt x="136414" y="362906"/>
                  </a:lnTo>
                  <a:cubicBezTo>
                    <a:pt x="162920" y="362100"/>
                    <a:pt x="169550" y="364937"/>
                    <a:pt x="179421" y="359629"/>
                  </a:cubicBezTo>
                  <a:close/>
                  <a:moveTo>
                    <a:pt x="223749" y="454536"/>
                  </a:moveTo>
                  <a:cubicBezTo>
                    <a:pt x="200445" y="454536"/>
                    <a:pt x="141074" y="454536"/>
                    <a:pt x="117115" y="454536"/>
                  </a:cubicBezTo>
                  <a:cubicBezTo>
                    <a:pt x="116331" y="446712"/>
                    <a:pt x="121918" y="439588"/>
                    <a:pt x="129708" y="438510"/>
                  </a:cubicBezTo>
                  <a:cubicBezTo>
                    <a:pt x="133841" y="437930"/>
                    <a:pt x="137111" y="435018"/>
                    <a:pt x="138260" y="431142"/>
                  </a:cubicBezTo>
                  <a:cubicBezTo>
                    <a:pt x="143534" y="412961"/>
                    <a:pt x="166846" y="407627"/>
                    <a:pt x="179421" y="421404"/>
                  </a:cubicBezTo>
                  <a:cubicBezTo>
                    <a:pt x="187946" y="430550"/>
                    <a:pt x="183029" y="437599"/>
                    <a:pt x="191558" y="441366"/>
                  </a:cubicBezTo>
                  <a:cubicBezTo>
                    <a:pt x="194599" y="442715"/>
                    <a:pt x="198268" y="442538"/>
                    <a:pt x="201297" y="440628"/>
                  </a:cubicBezTo>
                  <a:cubicBezTo>
                    <a:pt x="211498" y="434167"/>
                    <a:pt x="224951" y="442266"/>
                    <a:pt x="223749" y="454536"/>
                  </a:cubicBezTo>
                  <a:close/>
                  <a:moveTo>
                    <a:pt x="341998" y="454536"/>
                  </a:moveTo>
                  <a:lnTo>
                    <a:pt x="338661" y="454536"/>
                  </a:lnTo>
                  <a:lnTo>
                    <a:pt x="338661" y="384153"/>
                  </a:lnTo>
                  <a:cubicBezTo>
                    <a:pt x="338661" y="380130"/>
                    <a:pt x="335398" y="376864"/>
                    <a:pt x="331371" y="376864"/>
                  </a:cubicBezTo>
                  <a:cubicBezTo>
                    <a:pt x="327344" y="376864"/>
                    <a:pt x="324081" y="380130"/>
                    <a:pt x="324081" y="384153"/>
                  </a:cubicBezTo>
                  <a:lnTo>
                    <a:pt x="324081" y="453515"/>
                  </a:lnTo>
                  <a:lnTo>
                    <a:pt x="256279" y="453515"/>
                  </a:lnTo>
                  <a:lnTo>
                    <a:pt x="256279" y="320216"/>
                  </a:lnTo>
                  <a:lnTo>
                    <a:pt x="324081" y="320216"/>
                  </a:lnTo>
                  <a:lnTo>
                    <a:pt x="324081" y="354999"/>
                  </a:lnTo>
                  <a:cubicBezTo>
                    <a:pt x="324081" y="359026"/>
                    <a:pt x="327344" y="362288"/>
                    <a:pt x="331371" y="362288"/>
                  </a:cubicBezTo>
                  <a:cubicBezTo>
                    <a:pt x="335398" y="362288"/>
                    <a:pt x="338661" y="359026"/>
                    <a:pt x="338661" y="354999"/>
                  </a:cubicBezTo>
                  <a:lnTo>
                    <a:pt x="338661" y="318559"/>
                  </a:lnTo>
                  <a:cubicBezTo>
                    <a:pt x="338661" y="311435"/>
                    <a:pt x="332863" y="305637"/>
                    <a:pt x="325735" y="305637"/>
                  </a:cubicBezTo>
                  <a:lnTo>
                    <a:pt x="254625" y="305637"/>
                  </a:lnTo>
                  <a:cubicBezTo>
                    <a:pt x="247498" y="305637"/>
                    <a:pt x="241700" y="311435"/>
                    <a:pt x="241700" y="318559"/>
                  </a:cubicBezTo>
                  <a:lnTo>
                    <a:pt x="241700" y="454536"/>
                  </a:lnTo>
                  <a:lnTo>
                    <a:pt x="238359" y="454536"/>
                  </a:lnTo>
                  <a:cubicBezTo>
                    <a:pt x="239549" y="433888"/>
                    <a:pt x="218528" y="417994"/>
                    <a:pt x="198539" y="425758"/>
                  </a:cubicBezTo>
                  <a:cubicBezTo>
                    <a:pt x="197450" y="422455"/>
                    <a:pt x="195932" y="419317"/>
                    <a:pt x="194000" y="416420"/>
                  </a:cubicBezTo>
                  <a:lnTo>
                    <a:pt x="194000" y="408591"/>
                  </a:lnTo>
                  <a:lnTo>
                    <a:pt x="211766" y="408591"/>
                  </a:lnTo>
                  <a:cubicBezTo>
                    <a:pt x="215793" y="408591"/>
                    <a:pt x="219055" y="405329"/>
                    <a:pt x="219055" y="401302"/>
                  </a:cubicBezTo>
                  <a:lnTo>
                    <a:pt x="219055" y="384643"/>
                  </a:lnTo>
                  <a:lnTo>
                    <a:pt x="228353" y="384643"/>
                  </a:lnTo>
                  <a:cubicBezTo>
                    <a:pt x="232376" y="384643"/>
                    <a:pt x="235639" y="381381"/>
                    <a:pt x="235639" y="377354"/>
                  </a:cubicBezTo>
                  <a:lnTo>
                    <a:pt x="235639" y="353409"/>
                  </a:lnTo>
                  <a:cubicBezTo>
                    <a:pt x="235639" y="349382"/>
                    <a:pt x="232376" y="346120"/>
                    <a:pt x="228353" y="346120"/>
                  </a:cubicBezTo>
                  <a:lnTo>
                    <a:pt x="194000" y="346120"/>
                  </a:lnTo>
                  <a:cubicBezTo>
                    <a:pt x="194000" y="329819"/>
                    <a:pt x="194000" y="286131"/>
                    <a:pt x="194000" y="270323"/>
                  </a:cubicBezTo>
                  <a:cubicBezTo>
                    <a:pt x="197349" y="268647"/>
                    <a:pt x="189215" y="276456"/>
                    <a:pt x="290177" y="175495"/>
                  </a:cubicBezTo>
                  <a:cubicBezTo>
                    <a:pt x="389974" y="275289"/>
                    <a:pt x="382289" y="267995"/>
                    <a:pt x="385370" y="269777"/>
                  </a:cubicBezTo>
                  <a:lnTo>
                    <a:pt x="368595" y="269777"/>
                  </a:lnTo>
                  <a:cubicBezTo>
                    <a:pt x="364568" y="269777"/>
                    <a:pt x="361305" y="273043"/>
                    <a:pt x="361305" y="277067"/>
                  </a:cubicBezTo>
                  <a:lnTo>
                    <a:pt x="361305" y="293725"/>
                  </a:lnTo>
                  <a:lnTo>
                    <a:pt x="352008" y="293725"/>
                  </a:lnTo>
                  <a:cubicBezTo>
                    <a:pt x="347984" y="293725"/>
                    <a:pt x="344718" y="296988"/>
                    <a:pt x="344718" y="301015"/>
                  </a:cubicBezTo>
                  <a:lnTo>
                    <a:pt x="344718" y="324963"/>
                  </a:lnTo>
                  <a:cubicBezTo>
                    <a:pt x="344718" y="328986"/>
                    <a:pt x="347984" y="332253"/>
                    <a:pt x="352008" y="332253"/>
                  </a:cubicBezTo>
                  <a:lnTo>
                    <a:pt x="386357" y="332253"/>
                  </a:lnTo>
                  <a:lnTo>
                    <a:pt x="386357" y="401976"/>
                  </a:lnTo>
                  <a:cubicBezTo>
                    <a:pt x="376434" y="406075"/>
                    <a:pt x="368388" y="414201"/>
                    <a:pt x="364586" y="424553"/>
                  </a:cubicBezTo>
                  <a:cubicBezTo>
                    <a:pt x="350719" y="427781"/>
                    <a:pt x="341173" y="440771"/>
                    <a:pt x="341998" y="454536"/>
                  </a:cubicBezTo>
                  <a:close/>
                  <a:moveTo>
                    <a:pt x="204476" y="384643"/>
                  </a:moveTo>
                  <a:lnTo>
                    <a:pt x="204476" y="394012"/>
                  </a:lnTo>
                  <a:lnTo>
                    <a:pt x="194000" y="394012"/>
                  </a:lnTo>
                  <a:lnTo>
                    <a:pt x="194000" y="384643"/>
                  </a:lnTo>
                  <a:close/>
                  <a:moveTo>
                    <a:pt x="194000" y="370068"/>
                  </a:moveTo>
                  <a:lnTo>
                    <a:pt x="194000" y="360699"/>
                  </a:lnTo>
                  <a:lnTo>
                    <a:pt x="221063" y="360699"/>
                  </a:lnTo>
                  <a:lnTo>
                    <a:pt x="221063" y="370068"/>
                  </a:lnTo>
                  <a:cubicBezTo>
                    <a:pt x="211739" y="370068"/>
                    <a:pt x="203421" y="370068"/>
                    <a:pt x="194000" y="370068"/>
                  </a:cubicBezTo>
                  <a:close/>
                  <a:moveTo>
                    <a:pt x="463242" y="454536"/>
                  </a:moveTo>
                  <a:cubicBezTo>
                    <a:pt x="439121" y="454536"/>
                    <a:pt x="380002" y="454536"/>
                    <a:pt x="356615" y="454536"/>
                  </a:cubicBezTo>
                  <a:cubicBezTo>
                    <a:pt x="355813" y="446516"/>
                    <a:pt x="361599" y="439554"/>
                    <a:pt x="369213" y="438510"/>
                  </a:cubicBezTo>
                  <a:cubicBezTo>
                    <a:pt x="373266" y="437945"/>
                    <a:pt x="376619" y="435060"/>
                    <a:pt x="377757" y="431142"/>
                  </a:cubicBezTo>
                  <a:cubicBezTo>
                    <a:pt x="382767" y="413865"/>
                    <a:pt x="404922" y="407408"/>
                    <a:pt x="418284" y="420744"/>
                  </a:cubicBezTo>
                  <a:cubicBezTo>
                    <a:pt x="427619" y="430076"/>
                    <a:pt x="422379" y="437535"/>
                    <a:pt x="431055" y="441366"/>
                  </a:cubicBezTo>
                  <a:cubicBezTo>
                    <a:pt x="437053" y="444014"/>
                    <a:pt x="440662" y="440232"/>
                    <a:pt x="443943" y="439132"/>
                  </a:cubicBezTo>
                  <a:cubicBezTo>
                    <a:pt x="453862" y="435753"/>
                    <a:pt x="464297" y="443773"/>
                    <a:pt x="463242" y="454536"/>
                  </a:cubicBezTo>
                  <a:close/>
                </a:path>
              </a:pathLst>
            </a:custGeom>
            <a:grpFill/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4" name="New shape">
              <a:extLst>
                <a:ext uri="{FF2B5EF4-FFF2-40B4-BE49-F238E27FC236}">
                  <a16:creationId xmlns:a16="http://schemas.microsoft.com/office/drawing/2014/main" id="{88C650DB-430F-FEE3-C257-167DA4E08880}"/>
                </a:ext>
              </a:extLst>
            </p:cNvPr>
            <p:cNvSpPr/>
            <p:nvPr/>
          </p:nvSpPr>
          <p:spPr>
            <a:xfrm>
              <a:off x="5373800" y="1208496"/>
              <a:ext cx="14579" cy="31995"/>
            </a:xfrm>
            <a:custGeom>
              <a:avLst/>
              <a:gdLst/>
              <a:ahLst/>
              <a:cxnLst/>
              <a:rect l="l" t="t" r="r" b="b"/>
              <a:pathLst>
                <a:path w="14579" h="31994">
                  <a:moveTo>
                    <a:pt x="7289" y="0"/>
                  </a:moveTo>
                  <a:cubicBezTo>
                    <a:pt x="3266" y="0"/>
                    <a:pt x="0" y="3262"/>
                    <a:pt x="0" y="7285"/>
                  </a:cubicBezTo>
                  <a:lnTo>
                    <a:pt x="0" y="24705"/>
                  </a:lnTo>
                  <a:cubicBezTo>
                    <a:pt x="0" y="28728"/>
                    <a:pt x="3266" y="31994"/>
                    <a:pt x="7289" y="31994"/>
                  </a:cubicBezTo>
                  <a:cubicBezTo>
                    <a:pt x="11316" y="31994"/>
                    <a:pt x="14579" y="28728"/>
                    <a:pt x="14579" y="24705"/>
                  </a:cubicBezTo>
                  <a:lnTo>
                    <a:pt x="14579" y="7285"/>
                  </a:lnTo>
                  <a:cubicBezTo>
                    <a:pt x="14579" y="3262"/>
                    <a:pt x="11316" y="0"/>
                    <a:pt x="7289" y="0"/>
                  </a:cubicBezTo>
                  <a:close/>
                </a:path>
              </a:pathLst>
            </a:custGeom>
            <a:grpFill/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7" name="New shape">
              <a:extLst>
                <a:ext uri="{FF2B5EF4-FFF2-40B4-BE49-F238E27FC236}">
                  <a16:creationId xmlns:a16="http://schemas.microsoft.com/office/drawing/2014/main" id="{2DD6E28D-7A47-E8CF-A629-74164E20FCC4}"/>
                </a:ext>
              </a:extLst>
            </p:cNvPr>
            <p:cNvSpPr/>
            <p:nvPr/>
          </p:nvSpPr>
          <p:spPr>
            <a:xfrm>
              <a:off x="5161597" y="859920"/>
              <a:ext cx="59691" cy="14579"/>
            </a:xfrm>
            <a:custGeom>
              <a:avLst/>
              <a:gdLst/>
              <a:ahLst/>
              <a:cxnLst/>
              <a:rect l="l" t="t" r="r" b="b"/>
              <a:pathLst>
                <a:path w="59691" h="14579">
                  <a:moveTo>
                    <a:pt x="7289" y="14579"/>
                  </a:moveTo>
                  <a:lnTo>
                    <a:pt x="52401" y="14579"/>
                  </a:lnTo>
                  <a:cubicBezTo>
                    <a:pt x="56425" y="14579"/>
                    <a:pt x="59691" y="11316"/>
                    <a:pt x="59691" y="7289"/>
                  </a:cubicBezTo>
                  <a:cubicBezTo>
                    <a:pt x="59691" y="3266"/>
                    <a:pt x="56425" y="0"/>
                    <a:pt x="52401" y="0"/>
                  </a:cubicBezTo>
                  <a:lnTo>
                    <a:pt x="7289" y="0"/>
                  </a:lnTo>
                  <a:cubicBezTo>
                    <a:pt x="3266" y="0"/>
                    <a:pt x="0" y="3266"/>
                    <a:pt x="0" y="7289"/>
                  </a:cubicBezTo>
                  <a:cubicBezTo>
                    <a:pt x="0" y="11316"/>
                    <a:pt x="3266" y="14579"/>
                    <a:pt x="7289" y="14579"/>
                  </a:cubicBezTo>
                  <a:close/>
                </a:path>
              </a:pathLst>
            </a:custGeom>
            <a:grpFill/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8" name="New shape">
              <a:extLst>
                <a:ext uri="{FF2B5EF4-FFF2-40B4-BE49-F238E27FC236}">
                  <a16:creationId xmlns:a16="http://schemas.microsoft.com/office/drawing/2014/main" id="{C2C1C611-3450-861D-6B9E-D2FCD42E5FF2}"/>
                </a:ext>
              </a:extLst>
            </p:cNvPr>
            <p:cNvSpPr/>
            <p:nvPr/>
          </p:nvSpPr>
          <p:spPr>
            <a:xfrm>
              <a:off x="5226581" y="860512"/>
              <a:ext cx="13400" cy="13400"/>
            </a:xfrm>
            <a:custGeom>
              <a:avLst/>
              <a:gdLst/>
              <a:ahLst/>
              <a:cxnLst/>
              <a:rect l="l" t="t" r="r" b="b"/>
              <a:pathLst>
                <a:path w="13399" h="13399">
                  <a:moveTo>
                    <a:pt x="13399" y="6698"/>
                  </a:moveTo>
                  <a:cubicBezTo>
                    <a:pt x="13399" y="10401"/>
                    <a:pt x="10397" y="13399"/>
                    <a:pt x="6698" y="13399"/>
                  </a:cubicBezTo>
                  <a:cubicBezTo>
                    <a:pt x="2998" y="13399"/>
                    <a:pt x="0" y="10401"/>
                    <a:pt x="0" y="6698"/>
                  </a:cubicBezTo>
                  <a:cubicBezTo>
                    <a:pt x="0" y="2998"/>
                    <a:pt x="2998" y="0"/>
                    <a:pt x="6698" y="0"/>
                  </a:cubicBezTo>
                  <a:cubicBezTo>
                    <a:pt x="10397" y="0"/>
                    <a:pt x="13399" y="2998"/>
                    <a:pt x="13399" y="6698"/>
                  </a:cubicBezTo>
                  <a:close/>
                </a:path>
              </a:pathLst>
            </a:custGeom>
            <a:grpFill/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9" name="New shape">
              <a:extLst>
                <a:ext uri="{FF2B5EF4-FFF2-40B4-BE49-F238E27FC236}">
                  <a16:creationId xmlns:a16="http://schemas.microsoft.com/office/drawing/2014/main" id="{ABCE8F75-87C5-D5BC-AEDE-D951748EAFC7}"/>
                </a:ext>
              </a:extLst>
            </p:cNvPr>
            <p:cNvSpPr/>
            <p:nvPr/>
          </p:nvSpPr>
          <p:spPr>
            <a:xfrm>
              <a:off x="5129561" y="907010"/>
              <a:ext cx="149747" cy="266485"/>
            </a:xfrm>
            <a:custGeom>
              <a:avLst/>
              <a:gdLst/>
              <a:ahLst/>
              <a:cxnLst/>
              <a:rect l="l" t="t" r="r" b="b"/>
              <a:pathLst>
                <a:path w="149746" h="266485">
                  <a:moveTo>
                    <a:pt x="149746" y="258257"/>
                  </a:moveTo>
                  <a:lnTo>
                    <a:pt x="149746" y="8223"/>
                  </a:lnTo>
                  <a:cubicBezTo>
                    <a:pt x="149746" y="3688"/>
                    <a:pt x="146058" y="0"/>
                    <a:pt x="141522" y="0"/>
                  </a:cubicBezTo>
                  <a:lnTo>
                    <a:pt x="8223" y="0"/>
                  </a:lnTo>
                  <a:cubicBezTo>
                    <a:pt x="3688" y="0"/>
                    <a:pt x="0" y="3688"/>
                    <a:pt x="0" y="8223"/>
                  </a:cubicBezTo>
                  <a:lnTo>
                    <a:pt x="0" y="258261"/>
                  </a:lnTo>
                  <a:cubicBezTo>
                    <a:pt x="0" y="262796"/>
                    <a:pt x="3691" y="266485"/>
                    <a:pt x="8223" y="266485"/>
                  </a:cubicBezTo>
                  <a:lnTo>
                    <a:pt x="141522" y="266485"/>
                  </a:lnTo>
                  <a:cubicBezTo>
                    <a:pt x="146058" y="266485"/>
                    <a:pt x="149746" y="262796"/>
                    <a:pt x="149746" y="258257"/>
                  </a:cubicBezTo>
                  <a:close/>
                  <a:moveTo>
                    <a:pt x="135167" y="251905"/>
                  </a:moveTo>
                  <a:lnTo>
                    <a:pt x="14579" y="251905"/>
                  </a:lnTo>
                  <a:lnTo>
                    <a:pt x="14579" y="14579"/>
                  </a:lnTo>
                  <a:lnTo>
                    <a:pt x="135167" y="14579"/>
                  </a:lnTo>
                  <a:close/>
                </a:path>
              </a:pathLst>
            </a:custGeom>
            <a:grpFill/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New shape">
              <a:extLst>
                <a:ext uri="{FF2B5EF4-FFF2-40B4-BE49-F238E27FC236}">
                  <a16:creationId xmlns:a16="http://schemas.microsoft.com/office/drawing/2014/main" id="{DF12FE9F-2A76-FBAE-5AEA-D16859342B42}"/>
                </a:ext>
              </a:extLst>
            </p:cNvPr>
            <p:cNvSpPr/>
            <p:nvPr/>
          </p:nvSpPr>
          <p:spPr>
            <a:xfrm>
              <a:off x="5143291" y="969222"/>
              <a:ext cx="122287" cy="59631"/>
            </a:xfrm>
            <a:custGeom>
              <a:avLst/>
              <a:gdLst/>
              <a:ahLst/>
              <a:cxnLst/>
              <a:rect l="l" t="t" r="r" b="b"/>
              <a:pathLst>
                <a:path w="122287" h="59631">
                  <a:moveTo>
                    <a:pt x="4678" y="55833"/>
                  </a:moveTo>
                  <a:cubicBezTo>
                    <a:pt x="8167" y="57841"/>
                    <a:pt x="12623" y="56647"/>
                    <a:pt x="14639" y="53162"/>
                  </a:cubicBezTo>
                  <a:cubicBezTo>
                    <a:pt x="35426" y="17140"/>
                    <a:pt x="87911" y="17864"/>
                    <a:pt x="107523" y="54730"/>
                  </a:cubicBezTo>
                  <a:cubicBezTo>
                    <a:pt x="109414" y="58282"/>
                    <a:pt x="113830" y="59631"/>
                    <a:pt x="117382" y="57740"/>
                  </a:cubicBezTo>
                  <a:cubicBezTo>
                    <a:pt x="120938" y="55848"/>
                    <a:pt x="122287" y="51433"/>
                    <a:pt x="120396" y="47881"/>
                  </a:cubicBezTo>
                  <a:cubicBezTo>
                    <a:pt x="95385" y="874"/>
                    <a:pt x="28487" y="0"/>
                    <a:pt x="2011" y="45877"/>
                  </a:cubicBezTo>
                  <a:cubicBezTo>
                    <a:pt x="0" y="49361"/>
                    <a:pt x="1194" y="53818"/>
                    <a:pt x="4678" y="55833"/>
                  </a:cubicBezTo>
                  <a:close/>
                </a:path>
              </a:pathLst>
            </a:custGeom>
            <a:grpFill/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New shape">
              <a:extLst>
                <a:ext uri="{FF2B5EF4-FFF2-40B4-BE49-F238E27FC236}">
                  <a16:creationId xmlns:a16="http://schemas.microsoft.com/office/drawing/2014/main" id="{D7C37E15-2ECE-42B3-FF53-FD286BB5E2C1}"/>
                </a:ext>
              </a:extLst>
            </p:cNvPr>
            <p:cNvSpPr/>
            <p:nvPr/>
          </p:nvSpPr>
          <p:spPr>
            <a:xfrm>
              <a:off x="5155991" y="994006"/>
              <a:ext cx="96399" cy="50213"/>
            </a:xfrm>
            <a:custGeom>
              <a:avLst/>
              <a:gdLst/>
              <a:ahLst/>
              <a:cxnLst/>
              <a:rect l="l" t="t" r="r" b="b"/>
              <a:pathLst>
                <a:path w="96399" h="50213">
                  <a:moveTo>
                    <a:pt x="1909" y="37152"/>
                  </a:moveTo>
                  <a:cubicBezTo>
                    <a:pt x="0" y="40697"/>
                    <a:pt x="1322" y="45116"/>
                    <a:pt x="4867" y="47029"/>
                  </a:cubicBezTo>
                  <a:cubicBezTo>
                    <a:pt x="8408" y="48939"/>
                    <a:pt x="12831" y="47617"/>
                    <a:pt x="14744" y="44072"/>
                  </a:cubicBezTo>
                  <a:cubicBezTo>
                    <a:pt x="29210" y="17250"/>
                    <a:pt x="67881" y="17736"/>
                    <a:pt x="81556" y="45153"/>
                  </a:cubicBezTo>
                  <a:cubicBezTo>
                    <a:pt x="83357" y="48759"/>
                    <a:pt x="87738" y="50213"/>
                    <a:pt x="91332" y="48419"/>
                  </a:cubicBezTo>
                  <a:cubicBezTo>
                    <a:pt x="94937" y="46623"/>
                    <a:pt x="96399" y="42245"/>
                    <a:pt x="94602" y="38644"/>
                  </a:cubicBezTo>
                  <a:cubicBezTo>
                    <a:pt x="75630" y="614"/>
                    <a:pt x="21955" y="0"/>
                    <a:pt x="1909" y="37152"/>
                  </a:cubicBezTo>
                  <a:close/>
                </a:path>
              </a:pathLst>
            </a:custGeom>
            <a:grpFill/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New shape">
              <a:extLst>
                <a:ext uri="{FF2B5EF4-FFF2-40B4-BE49-F238E27FC236}">
                  <a16:creationId xmlns:a16="http://schemas.microsoft.com/office/drawing/2014/main" id="{E4B9478A-D351-E5A7-E1A6-764838F5C571}"/>
                </a:ext>
              </a:extLst>
            </p:cNvPr>
            <p:cNvSpPr/>
            <p:nvPr/>
          </p:nvSpPr>
          <p:spPr>
            <a:xfrm>
              <a:off x="5169120" y="1019789"/>
              <a:ext cx="70277" cy="39420"/>
            </a:xfrm>
            <a:custGeom>
              <a:avLst/>
              <a:gdLst/>
              <a:ahLst/>
              <a:cxnLst/>
              <a:rect l="l" t="t" r="r" b="b"/>
              <a:pathLst>
                <a:path w="70277" h="39420">
                  <a:moveTo>
                    <a:pt x="1785" y="27869"/>
                  </a:moveTo>
                  <a:cubicBezTo>
                    <a:pt x="0" y="31478"/>
                    <a:pt x="1476" y="35848"/>
                    <a:pt x="5085" y="37634"/>
                  </a:cubicBezTo>
                  <a:cubicBezTo>
                    <a:pt x="8690" y="39420"/>
                    <a:pt x="13064" y="37943"/>
                    <a:pt x="14850" y="34334"/>
                  </a:cubicBezTo>
                  <a:cubicBezTo>
                    <a:pt x="23175" y="17510"/>
                    <a:pt x="47044" y="18093"/>
                    <a:pt x="54797" y="34857"/>
                  </a:cubicBezTo>
                  <a:cubicBezTo>
                    <a:pt x="56029" y="37521"/>
                    <a:pt x="58663" y="39088"/>
                    <a:pt x="61416" y="39088"/>
                  </a:cubicBezTo>
                  <a:cubicBezTo>
                    <a:pt x="66679" y="39088"/>
                    <a:pt x="70277" y="33603"/>
                    <a:pt x="68028" y="28740"/>
                  </a:cubicBezTo>
                  <a:cubicBezTo>
                    <a:pt x="55185" y="956"/>
                    <a:pt x="15577" y="0"/>
                    <a:pt x="1785" y="27869"/>
                  </a:cubicBezTo>
                  <a:close/>
                </a:path>
              </a:pathLst>
            </a:custGeom>
            <a:grpFill/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3" name="New shape">
              <a:extLst>
                <a:ext uri="{FF2B5EF4-FFF2-40B4-BE49-F238E27FC236}">
                  <a16:creationId xmlns:a16="http://schemas.microsoft.com/office/drawing/2014/main" id="{91F3DA02-6B59-F896-DC96-4E0CC3794CE6}"/>
                </a:ext>
              </a:extLst>
            </p:cNvPr>
            <p:cNvSpPr/>
            <p:nvPr/>
          </p:nvSpPr>
          <p:spPr>
            <a:xfrm>
              <a:off x="5185018" y="1050017"/>
              <a:ext cx="37604" cy="37604"/>
            </a:xfrm>
            <a:custGeom>
              <a:avLst/>
              <a:gdLst/>
              <a:ahLst/>
              <a:cxnLst/>
              <a:rect l="l" t="t" r="r" b="b"/>
              <a:pathLst>
                <a:path w="37604" h="37604">
                  <a:moveTo>
                    <a:pt x="18802" y="0"/>
                  </a:moveTo>
                  <a:cubicBezTo>
                    <a:pt x="8434" y="0"/>
                    <a:pt x="0" y="8434"/>
                    <a:pt x="0" y="18802"/>
                  </a:cubicBezTo>
                  <a:cubicBezTo>
                    <a:pt x="0" y="29169"/>
                    <a:pt x="8434" y="37604"/>
                    <a:pt x="18802" y="37604"/>
                  </a:cubicBezTo>
                  <a:cubicBezTo>
                    <a:pt x="29169" y="37604"/>
                    <a:pt x="37604" y="29169"/>
                    <a:pt x="37604" y="18802"/>
                  </a:cubicBezTo>
                  <a:cubicBezTo>
                    <a:pt x="37604" y="8434"/>
                    <a:pt x="29169" y="0"/>
                    <a:pt x="18802" y="0"/>
                  </a:cubicBezTo>
                  <a:close/>
                  <a:moveTo>
                    <a:pt x="18802" y="23025"/>
                  </a:moveTo>
                  <a:cubicBezTo>
                    <a:pt x="16474" y="23025"/>
                    <a:pt x="14579" y="21130"/>
                    <a:pt x="14579" y="18802"/>
                  </a:cubicBezTo>
                  <a:cubicBezTo>
                    <a:pt x="14579" y="16474"/>
                    <a:pt x="16474" y="14579"/>
                    <a:pt x="18802" y="14579"/>
                  </a:cubicBezTo>
                  <a:cubicBezTo>
                    <a:pt x="21130" y="14579"/>
                    <a:pt x="23025" y="16474"/>
                    <a:pt x="23025" y="18802"/>
                  </a:cubicBezTo>
                  <a:cubicBezTo>
                    <a:pt x="23025" y="21130"/>
                    <a:pt x="21130" y="23025"/>
                    <a:pt x="18802" y="23025"/>
                  </a:cubicBezTo>
                  <a:close/>
                </a:path>
              </a:pathLst>
            </a:custGeom>
            <a:grpFill/>
          </p:spPr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2B5C76E6-CA23-45EC-6CEF-B1BA99066451}"/>
              </a:ext>
            </a:extLst>
          </p:cNvPr>
          <p:cNvSpPr txBox="1"/>
          <p:nvPr/>
        </p:nvSpPr>
        <p:spPr>
          <a:xfrm>
            <a:off x="10145562" y="5936360"/>
            <a:ext cx="13854401" cy="7457361"/>
          </a:xfrm>
          <a:prstGeom prst="roundRect">
            <a:avLst/>
          </a:prstGeom>
          <a:solidFill>
            <a:srgbClr val="11133F"/>
          </a:solidFill>
          <a:ln>
            <a:solidFill>
              <a:schemeClr val="bg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Aptos Black" panose="020B0004020202020204" pitchFamily="34" charset="0"/>
              </a:rPr>
              <a:t>Utilizza il paradigma Master-Slave.</a:t>
            </a:r>
          </a:p>
          <a:p>
            <a:r>
              <a:rPr lang="it-IT" dirty="0">
                <a:solidFill>
                  <a:schemeClr val="bg1"/>
                </a:solidFill>
                <a:latin typeface="Aptos Black" panose="020B0004020202020204" pitchFamily="34" charset="0"/>
              </a:rPr>
              <a:t>In particolare, il Master inizia lo scambio di comunicazione quando arriva lo START BIT seguito dai 7 bit dell'indirizzo dello Slave con cui vuole effettuare la comunicazione. Alla fine dell'indirizzo viene inserito un bit W/R che indica se vuole trasferire informazioni allo Slave oppure riceverle: </a:t>
            </a:r>
          </a:p>
          <a:p>
            <a:r>
              <a:rPr lang="it-IT" dirty="0">
                <a:solidFill>
                  <a:schemeClr val="bg1"/>
                </a:solidFill>
                <a:latin typeface="Aptos Black" panose="020B0004020202020204" pitchFamily="34" charset="0"/>
              </a:rPr>
              <a:t>Se il Master desidera scrivere allo Slave, allora invia ripetutamente un byte seguito da un ACK da parte dello Slave;</a:t>
            </a:r>
          </a:p>
          <a:p>
            <a:r>
              <a:rPr lang="it-IT" dirty="0">
                <a:solidFill>
                  <a:schemeClr val="bg1"/>
                </a:solidFill>
                <a:latin typeface="Aptos Black" panose="020B0004020202020204" pitchFamily="34" charset="0"/>
              </a:rPr>
              <a:t>Se il Master desidera ricevere, allora sarà lo Slave ad inviare ripetutamente un byte mentre il Master invia un ACK per tutti i byte tranne l'ultimo.</a:t>
            </a:r>
            <a:endParaRPr lang="it-IT" dirty="0">
              <a:solidFill>
                <a:schemeClr val="bg1"/>
              </a:solidFill>
              <a:effectLst/>
              <a:latin typeface="Aptos Black" panose="020B0004020202020204" pitchFamily="34" charset="0"/>
            </a:endParaRPr>
          </a:p>
        </p:txBody>
      </p:sp>
      <p:graphicFrame>
        <p:nvGraphicFramePr>
          <p:cNvPr id="5253" name="CasellaDiTesto 5">
            <a:extLst>
              <a:ext uri="{FF2B5EF4-FFF2-40B4-BE49-F238E27FC236}">
                <a16:creationId xmlns:a16="http://schemas.microsoft.com/office/drawing/2014/main" id="{CC9557D3-6C2A-8F2A-FFA6-E47BCED19CF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10048940"/>
              </p:ext>
            </p:extLst>
          </p:nvPr>
        </p:nvGraphicFramePr>
        <p:xfrm>
          <a:off x="377687" y="2257259"/>
          <a:ext cx="15733344" cy="68618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12259443"/>
      </p:ext>
    </p:extLst>
  </p:cSld>
  <p:clrMapOvr>
    <a:masterClrMapping/>
  </p:clrMapOvr>
  <p:transition spd="slow">
    <p:randomBar dir="vert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6E618F-7A08-9D60-949A-19438EBF93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1" name="Google Shape;736;p8">
            <a:extLst>
              <a:ext uri="{FF2B5EF4-FFF2-40B4-BE49-F238E27FC236}">
                <a16:creationId xmlns:a16="http://schemas.microsoft.com/office/drawing/2014/main" id="{F74C1F9F-C4D7-DF0D-7AFD-4BC80465D3EF}"/>
              </a:ext>
            </a:extLst>
          </p:cNvPr>
          <p:cNvSpPr/>
          <p:nvPr/>
        </p:nvSpPr>
        <p:spPr>
          <a:xfrm>
            <a:off x="-8566" y="0"/>
            <a:ext cx="24386216" cy="13716000"/>
          </a:xfrm>
          <a:custGeom>
            <a:avLst/>
            <a:gdLst/>
            <a:ahLst/>
            <a:cxnLst/>
            <a:rect l="l" t="t" r="r" b="b"/>
            <a:pathLst>
              <a:path w="19569" h="11007" extrusionOk="0">
                <a:moveTo>
                  <a:pt x="0" y="11007"/>
                </a:moveTo>
                <a:lnTo>
                  <a:pt x="19569" y="11007"/>
                </a:lnTo>
                <a:lnTo>
                  <a:pt x="19569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4">
                  <a:lumMod val="75000"/>
                </a:schemeClr>
              </a:gs>
              <a:gs pos="50000">
                <a:schemeClr val="accent3">
                  <a:lumMod val="75000"/>
                </a:schemeClr>
              </a:gs>
              <a:gs pos="100000">
                <a:schemeClr val="accent3"/>
              </a:gs>
            </a:gsLst>
            <a:lin ang="0" scaled="1"/>
          </a:gra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lang="it-IT" sz="1800" b="0" i="0" u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7C585151-383A-B8E6-0C10-02142A0F1460}"/>
              </a:ext>
            </a:extLst>
          </p:cNvPr>
          <p:cNvSpPr txBox="1"/>
          <p:nvPr/>
        </p:nvSpPr>
        <p:spPr>
          <a:xfrm>
            <a:off x="-11877" y="386362"/>
            <a:ext cx="2440140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6000" b="1">
                <a:solidFill>
                  <a:srgbClr val="002060"/>
                </a:solidFill>
                <a:latin typeface="Poppins"/>
              </a:rPr>
              <a:t>Protocollo di comunicazione</a:t>
            </a:r>
            <a:endParaRPr lang="it-IT" b="1">
              <a:solidFill>
                <a:srgbClr val="002060"/>
              </a:solidFill>
              <a:latin typeface="Poppins"/>
            </a:endParaRP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107DDFB5-3D98-47FA-3A35-4E08AB4B420C}"/>
              </a:ext>
            </a:extLst>
          </p:cNvPr>
          <p:cNvSpPr txBox="1"/>
          <p:nvPr/>
        </p:nvSpPr>
        <p:spPr>
          <a:xfrm>
            <a:off x="-5885" y="1633143"/>
            <a:ext cx="24392912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>
                <a:solidFill>
                  <a:schemeClr val="bg1"/>
                </a:solidFill>
                <a:latin typeface="Aptos Black" panose="020B0004020202020204"/>
              </a:rPr>
              <a:t>I2C – Diagramma temporale linee di comunicazione</a:t>
            </a:r>
            <a:endParaRPr lang="it-IT">
              <a:solidFill>
                <a:schemeClr val="bg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4AF1E65-2AE4-1C33-5FAC-0440065D41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5907" y="2852283"/>
            <a:ext cx="21229558" cy="4575040"/>
          </a:xfrm>
          <a:prstGeom prst="rect">
            <a:avLst/>
          </a:prstGeom>
        </p:spPr>
      </p:pic>
      <p:graphicFrame>
        <p:nvGraphicFramePr>
          <p:cNvPr id="5255" name="CasellaDiTesto 5">
            <a:extLst>
              <a:ext uri="{FF2B5EF4-FFF2-40B4-BE49-F238E27FC236}">
                <a16:creationId xmlns:a16="http://schemas.microsoft.com/office/drawing/2014/main" id="{BF2A56CD-C5EA-3130-6DA0-2321320ADA2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06611"/>
              </p:ext>
            </p:extLst>
          </p:nvPr>
        </p:nvGraphicFramePr>
        <p:xfrm>
          <a:off x="671602" y="8710866"/>
          <a:ext cx="23042305" cy="37797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33" name="Group 47">
            <a:extLst>
              <a:ext uri="{FF2B5EF4-FFF2-40B4-BE49-F238E27FC236}">
                <a16:creationId xmlns:a16="http://schemas.microsoft.com/office/drawing/2014/main" id="{7BFD4DB3-43A2-4A23-7CE6-08C568A6FE0B}"/>
              </a:ext>
            </a:extLst>
          </p:cNvPr>
          <p:cNvGrpSpPr>
            <a:grpSpLocks noChangeAspect="1"/>
          </p:cNvGrpSpPr>
          <p:nvPr/>
        </p:nvGrpSpPr>
        <p:grpSpPr>
          <a:xfrm>
            <a:off x="324056" y="11236866"/>
            <a:ext cx="2101092" cy="2090399"/>
            <a:chOff x="5107432" y="838428"/>
            <a:chExt cx="493776" cy="491263"/>
          </a:xfrm>
          <a:solidFill>
            <a:schemeClr val="bg1"/>
          </a:solidFill>
        </p:grpSpPr>
        <p:sp>
          <p:nvSpPr>
            <p:cNvPr id="24" name="New shape">
              <a:extLst>
                <a:ext uri="{FF2B5EF4-FFF2-40B4-BE49-F238E27FC236}">
                  <a16:creationId xmlns:a16="http://schemas.microsoft.com/office/drawing/2014/main" id="{6E104BC2-0A84-01CB-11BC-447F96720595}"/>
                </a:ext>
              </a:extLst>
            </p:cNvPr>
            <p:cNvSpPr/>
            <p:nvPr/>
          </p:nvSpPr>
          <p:spPr>
            <a:xfrm>
              <a:off x="5107432" y="838428"/>
              <a:ext cx="493776" cy="491263"/>
            </a:xfrm>
            <a:custGeom>
              <a:avLst/>
              <a:gdLst/>
              <a:ahLst/>
              <a:cxnLst/>
              <a:rect l="l" t="t" r="r" b="b"/>
              <a:pathLst>
                <a:path w="493775" h="491263">
                  <a:moveTo>
                    <a:pt x="482172" y="454540"/>
                  </a:moveTo>
                  <a:lnTo>
                    <a:pt x="477851" y="454540"/>
                  </a:lnTo>
                  <a:cubicBezTo>
                    <a:pt x="478522" y="441310"/>
                    <a:pt x="470249" y="429786"/>
                    <a:pt x="458518" y="425514"/>
                  </a:cubicBezTo>
                  <a:lnTo>
                    <a:pt x="458518" y="251419"/>
                  </a:lnTo>
                  <a:lnTo>
                    <a:pt x="481155" y="251419"/>
                  </a:lnTo>
                  <a:cubicBezTo>
                    <a:pt x="488904" y="251419"/>
                    <a:pt x="493538" y="242744"/>
                    <a:pt x="489213" y="236317"/>
                  </a:cubicBezTo>
                  <a:lnTo>
                    <a:pt x="426847" y="143402"/>
                  </a:lnTo>
                  <a:cubicBezTo>
                    <a:pt x="425039" y="140712"/>
                    <a:pt x="422036" y="139108"/>
                    <a:pt x="418789" y="139108"/>
                  </a:cubicBezTo>
                  <a:lnTo>
                    <a:pt x="317003" y="139108"/>
                  </a:lnTo>
                  <a:lnTo>
                    <a:pt x="303803" y="125911"/>
                  </a:lnTo>
                  <a:cubicBezTo>
                    <a:pt x="296291" y="118395"/>
                    <a:pt x="284066" y="118395"/>
                    <a:pt x="276551" y="125911"/>
                  </a:cubicBezTo>
                  <a:lnTo>
                    <a:pt x="263354" y="139108"/>
                  </a:lnTo>
                  <a:lnTo>
                    <a:pt x="194000" y="139108"/>
                  </a:lnTo>
                  <a:lnTo>
                    <a:pt x="194000" y="27609"/>
                  </a:lnTo>
                  <a:cubicBezTo>
                    <a:pt x="194000" y="12390"/>
                    <a:pt x="181617" y="0"/>
                    <a:pt x="166390" y="0"/>
                  </a:cubicBezTo>
                  <a:lnTo>
                    <a:pt x="27621" y="0"/>
                  </a:lnTo>
                  <a:cubicBezTo>
                    <a:pt x="12390" y="0"/>
                    <a:pt x="0" y="12394"/>
                    <a:pt x="0" y="27609"/>
                  </a:cubicBezTo>
                  <a:lnTo>
                    <a:pt x="0" y="335293"/>
                  </a:lnTo>
                  <a:cubicBezTo>
                    <a:pt x="0" y="350512"/>
                    <a:pt x="12390" y="362906"/>
                    <a:pt x="27621" y="362906"/>
                  </a:cubicBezTo>
                  <a:lnTo>
                    <a:pt x="121835" y="362906"/>
                  </a:lnTo>
                  <a:lnTo>
                    <a:pt x="121835" y="425514"/>
                  </a:lnTo>
                  <a:cubicBezTo>
                    <a:pt x="110055" y="429763"/>
                    <a:pt x="101854" y="441392"/>
                    <a:pt x="102502" y="454536"/>
                  </a:cubicBezTo>
                  <a:lnTo>
                    <a:pt x="98188" y="454536"/>
                  </a:lnTo>
                  <a:cubicBezTo>
                    <a:pt x="91791" y="454536"/>
                    <a:pt x="86585" y="459743"/>
                    <a:pt x="86585" y="466139"/>
                  </a:cubicBezTo>
                  <a:lnTo>
                    <a:pt x="86585" y="479660"/>
                  </a:lnTo>
                  <a:cubicBezTo>
                    <a:pt x="86585" y="486056"/>
                    <a:pt x="91791" y="491263"/>
                    <a:pt x="98188" y="491263"/>
                  </a:cubicBezTo>
                  <a:lnTo>
                    <a:pt x="161447" y="491263"/>
                  </a:lnTo>
                  <a:cubicBezTo>
                    <a:pt x="165471" y="491263"/>
                    <a:pt x="168737" y="488000"/>
                    <a:pt x="168737" y="483973"/>
                  </a:cubicBezTo>
                  <a:cubicBezTo>
                    <a:pt x="168737" y="479946"/>
                    <a:pt x="165471" y="476684"/>
                    <a:pt x="161447" y="476684"/>
                  </a:cubicBezTo>
                  <a:lnTo>
                    <a:pt x="101164" y="476684"/>
                  </a:lnTo>
                  <a:lnTo>
                    <a:pt x="101164" y="469115"/>
                  </a:lnTo>
                  <a:lnTo>
                    <a:pt x="479196" y="469115"/>
                  </a:lnTo>
                  <a:lnTo>
                    <a:pt x="479196" y="476684"/>
                  </a:lnTo>
                  <a:lnTo>
                    <a:pt x="190605" y="476684"/>
                  </a:lnTo>
                  <a:cubicBezTo>
                    <a:pt x="186578" y="476684"/>
                    <a:pt x="183316" y="479946"/>
                    <a:pt x="183316" y="483973"/>
                  </a:cubicBezTo>
                  <a:cubicBezTo>
                    <a:pt x="183316" y="488000"/>
                    <a:pt x="186578" y="491263"/>
                    <a:pt x="190605" y="491263"/>
                  </a:cubicBezTo>
                  <a:lnTo>
                    <a:pt x="482172" y="491263"/>
                  </a:lnTo>
                  <a:cubicBezTo>
                    <a:pt x="488569" y="491263"/>
                    <a:pt x="493775" y="486056"/>
                    <a:pt x="493775" y="479660"/>
                  </a:cubicBezTo>
                  <a:lnTo>
                    <a:pt x="493775" y="466139"/>
                  </a:lnTo>
                  <a:cubicBezTo>
                    <a:pt x="493775" y="459743"/>
                    <a:pt x="488569" y="454540"/>
                    <a:pt x="482172" y="454540"/>
                  </a:cubicBezTo>
                  <a:close/>
                  <a:moveTo>
                    <a:pt x="472009" y="236840"/>
                  </a:moveTo>
                  <a:cubicBezTo>
                    <a:pt x="465732" y="236840"/>
                    <a:pt x="421863" y="236840"/>
                    <a:pt x="414551" y="236840"/>
                  </a:cubicBezTo>
                  <a:cubicBezTo>
                    <a:pt x="413413" y="235379"/>
                    <a:pt x="413820" y="235981"/>
                    <a:pt x="396920" y="219025"/>
                  </a:cubicBezTo>
                  <a:lnTo>
                    <a:pt x="460055" y="219025"/>
                  </a:lnTo>
                  <a:close/>
                  <a:moveTo>
                    <a:pt x="400936" y="271480"/>
                  </a:moveTo>
                  <a:cubicBezTo>
                    <a:pt x="407284" y="269438"/>
                    <a:pt x="409778" y="265238"/>
                    <a:pt x="413086" y="262314"/>
                  </a:cubicBezTo>
                  <a:cubicBezTo>
                    <a:pt x="416137" y="259263"/>
                    <a:pt x="417953" y="255413"/>
                    <a:pt x="418507" y="251419"/>
                  </a:cubicBezTo>
                  <a:lnTo>
                    <a:pt x="443943" y="251419"/>
                  </a:lnTo>
                  <a:lnTo>
                    <a:pt x="443943" y="424165"/>
                  </a:lnTo>
                  <a:cubicBezTo>
                    <a:pt x="441920" y="424485"/>
                    <a:pt x="439946" y="425020"/>
                    <a:pt x="438043" y="425758"/>
                  </a:cubicBezTo>
                  <a:cubicBezTo>
                    <a:pt x="436156" y="420013"/>
                    <a:pt x="432939" y="414785"/>
                    <a:pt x="428595" y="410433"/>
                  </a:cubicBezTo>
                  <a:cubicBezTo>
                    <a:pt x="416194" y="398043"/>
                    <a:pt x="401332" y="399121"/>
                    <a:pt x="400936" y="399041"/>
                  </a:cubicBezTo>
                  <a:cubicBezTo>
                    <a:pt x="400936" y="398925"/>
                    <a:pt x="400936" y="281678"/>
                    <a:pt x="400936" y="271480"/>
                  </a:cubicBezTo>
                  <a:close/>
                  <a:moveTo>
                    <a:pt x="416194" y="153687"/>
                  </a:moveTo>
                  <a:lnTo>
                    <a:pt x="427770" y="170925"/>
                  </a:lnTo>
                  <a:lnTo>
                    <a:pt x="411997" y="170925"/>
                  </a:lnTo>
                  <a:cubicBezTo>
                    <a:pt x="407962" y="170925"/>
                    <a:pt x="404707" y="174192"/>
                    <a:pt x="404707" y="178215"/>
                  </a:cubicBezTo>
                  <a:cubicBezTo>
                    <a:pt x="404707" y="182238"/>
                    <a:pt x="407962" y="185505"/>
                    <a:pt x="411997" y="185505"/>
                  </a:cubicBezTo>
                  <a:lnTo>
                    <a:pt x="437557" y="185505"/>
                  </a:lnTo>
                  <a:lnTo>
                    <a:pt x="450268" y="204446"/>
                  </a:lnTo>
                  <a:lnTo>
                    <a:pt x="382341" y="204446"/>
                  </a:lnTo>
                  <a:lnTo>
                    <a:pt x="363400" y="185505"/>
                  </a:lnTo>
                  <a:lnTo>
                    <a:pt x="382839" y="185505"/>
                  </a:lnTo>
                  <a:cubicBezTo>
                    <a:pt x="386862" y="185505"/>
                    <a:pt x="390128" y="182238"/>
                    <a:pt x="390128" y="178215"/>
                  </a:cubicBezTo>
                  <a:cubicBezTo>
                    <a:pt x="390128" y="174192"/>
                    <a:pt x="386862" y="170925"/>
                    <a:pt x="382839" y="170925"/>
                  </a:cubicBezTo>
                  <a:lnTo>
                    <a:pt x="348821" y="170925"/>
                  </a:lnTo>
                  <a:lnTo>
                    <a:pt x="331582" y="153687"/>
                  </a:lnTo>
                  <a:close/>
                  <a:moveTo>
                    <a:pt x="194000" y="153687"/>
                  </a:moveTo>
                  <a:lnTo>
                    <a:pt x="248775" y="153687"/>
                  </a:lnTo>
                  <a:lnTo>
                    <a:pt x="231532" y="170925"/>
                  </a:lnTo>
                  <a:lnTo>
                    <a:pt x="194000" y="170925"/>
                  </a:lnTo>
                  <a:close/>
                  <a:moveTo>
                    <a:pt x="194000" y="185505"/>
                  </a:moveTo>
                  <a:lnTo>
                    <a:pt x="216957" y="185505"/>
                  </a:lnTo>
                  <a:lnTo>
                    <a:pt x="198023" y="204450"/>
                  </a:lnTo>
                  <a:lnTo>
                    <a:pt x="194000" y="204450"/>
                  </a:lnTo>
                  <a:close/>
                  <a:moveTo>
                    <a:pt x="194000" y="229084"/>
                  </a:moveTo>
                  <a:cubicBezTo>
                    <a:pt x="201786" y="221297"/>
                    <a:pt x="275458" y="147625"/>
                    <a:pt x="286865" y="136222"/>
                  </a:cubicBezTo>
                  <a:cubicBezTo>
                    <a:pt x="288662" y="134421"/>
                    <a:pt x="291702" y="134421"/>
                    <a:pt x="293503" y="136222"/>
                  </a:cubicBezTo>
                  <a:cubicBezTo>
                    <a:pt x="328749" y="171468"/>
                    <a:pt x="371432" y="214150"/>
                    <a:pt x="402771" y="245490"/>
                  </a:cubicBezTo>
                  <a:cubicBezTo>
                    <a:pt x="404387" y="247102"/>
                    <a:pt x="404549" y="249622"/>
                    <a:pt x="403268" y="251419"/>
                  </a:cubicBezTo>
                  <a:cubicBezTo>
                    <a:pt x="402997" y="251845"/>
                    <a:pt x="403020" y="251747"/>
                    <a:pt x="398303" y="256483"/>
                  </a:cubicBezTo>
                  <a:cubicBezTo>
                    <a:pt x="396502" y="258280"/>
                    <a:pt x="393579" y="258280"/>
                    <a:pt x="391778" y="256483"/>
                  </a:cubicBezTo>
                  <a:cubicBezTo>
                    <a:pt x="288120" y="152824"/>
                    <a:pt x="294535" y="158859"/>
                    <a:pt x="292211" y="158185"/>
                  </a:cubicBezTo>
                  <a:cubicBezTo>
                    <a:pt x="289687" y="157431"/>
                    <a:pt x="286907" y="158155"/>
                    <a:pt x="285027" y="160031"/>
                  </a:cubicBezTo>
                  <a:cubicBezTo>
                    <a:pt x="268440" y="176621"/>
                    <a:pt x="212809" y="232248"/>
                    <a:pt x="194000" y="251058"/>
                  </a:cubicBezTo>
                  <a:close/>
                  <a:moveTo>
                    <a:pt x="375884" y="293725"/>
                  </a:moveTo>
                  <a:lnTo>
                    <a:pt x="375884" y="284356"/>
                  </a:lnTo>
                  <a:lnTo>
                    <a:pt x="386357" y="284356"/>
                  </a:lnTo>
                  <a:lnTo>
                    <a:pt x="386357" y="293725"/>
                  </a:lnTo>
                  <a:close/>
                  <a:moveTo>
                    <a:pt x="386357" y="308304"/>
                  </a:moveTo>
                  <a:lnTo>
                    <a:pt x="386357" y="317673"/>
                  </a:lnTo>
                  <a:lnTo>
                    <a:pt x="359297" y="317673"/>
                  </a:lnTo>
                  <a:lnTo>
                    <a:pt x="359297" y="308304"/>
                  </a:lnTo>
                  <a:close/>
                  <a:moveTo>
                    <a:pt x="151072" y="14579"/>
                  </a:moveTo>
                  <a:lnTo>
                    <a:pt x="144310" y="43854"/>
                  </a:lnTo>
                  <a:lnTo>
                    <a:pt x="49689" y="43854"/>
                  </a:lnTo>
                  <a:lnTo>
                    <a:pt x="42927" y="14579"/>
                  </a:lnTo>
                  <a:close/>
                  <a:moveTo>
                    <a:pt x="27621" y="348327"/>
                  </a:moveTo>
                  <a:cubicBezTo>
                    <a:pt x="20429" y="348327"/>
                    <a:pt x="14579" y="342477"/>
                    <a:pt x="14579" y="335293"/>
                  </a:cubicBezTo>
                  <a:lnTo>
                    <a:pt x="14579" y="27609"/>
                  </a:lnTo>
                  <a:cubicBezTo>
                    <a:pt x="14579" y="20429"/>
                    <a:pt x="20429" y="14579"/>
                    <a:pt x="27621" y="14579"/>
                  </a:cubicBezTo>
                  <a:lnTo>
                    <a:pt x="27967" y="14579"/>
                  </a:lnTo>
                  <a:lnTo>
                    <a:pt x="35735" y="48209"/>
                  </a:lnTo>
                  <a:cubicBezTo>
                    <a:pt x="37125" y="54229"/>
                    <a:pt x="42411" y="58433"/>
                    <a:pt x="48589" y="58433"/>
                  </a:cubicBezTo>
                  <a:lnTo>
                    <a:pt x="145414" y="58433"/>
                  </a:lnTo>
                  <a:cubicBezTo>
                    <a:pt x="151592" y="58433"/>
                    <a:pt x="156877" y="54229"/>
                    <a:pt x="158268" y="48209"/>
                  </a:cubicBezTo>
                  <a:lnTo>
                    <a:pt x="166036" y="14579"/>
                  </a:lnTo>
                  <a:lnTo>
                    <a:pt x="166390" y="14579"/>
                  </a:lnTo>
                  <a:cubicBezTo>
                    <a:pt x="173570" y="14579"/>
                    <a:pt x="179421" y="20429"/>
                    <a:pt x="179421" y="27613"/>
                  </a:cubicBezTo>
                  <a:lnTo>
                    <a:pt x="179421" y="335293"/>
                  </a:lnTo>
                  <a:cubicBezTo>
                    <a:pt x="179421" y="342477"/>
                    <a:pt x="173570" y="348327"/>
                    <a:pt x="166390" y="348327"/>
                  </a:cubicBezTo>
                  <a:cubicBezTo>
                    <a:pt x="115747" y="348327"/>
                    <a:pt x="73995" y="348327"/>
                    <a:pt x="27621" y="348327"/>
                  </a:cubicBezTo>
                  <a:close/>
                  <a:moveTo>
                    <a:pt x="179421" y="359629"/>
                  </a:moveTo>
                  <a:lnTo>
                    <a:pt x="179421" y="403355"/>
                  </a:lnTo>
                  <a:cubicBezTo>
                    <a:pt x="165663" y="396231"/>
                    <a:pt x="148661" y="397949"/>
                    <a:pt x="136414" y="408361"/>
                  </a:cubicBezTo>
                  <a:lnTo>
                    <a:pt x="136414" y="362906"/>
                  </a:lnTo>
                  <a:cubicBezTo>
                    <a:pt x="162920" y="362100"/>
                    <a:pt x="169550" y="364937"/>
                    <a:pt x="179421" y="359629"/>
                  </a:cubicBezTo>
                  <a:close/>
                  <a:moveTo>
                    <a:pt x="223749" y="454536"/>
                  </a:moveTo>
                  <a:cubicBezTo>
                    <a:pt x="200445" y="454536"/>
                    <a:pt x="141074" y="454536"/>
                    <a:pt x="117115" y="454536"/>
                  </a:cubicBezTo>
                  <a:cubicBezTo>
                    <a:pt x="116331" y="446712"/>
                    <a:pt x="121918" y="439588"/>
                    <a:pt x="129708" y="438510"/>
                  </a:cubicBezTo>
                  <a:cubicBezTo>
                    <a:pt x="133841" y="437930"/>
                    <a:pt x="137111" y="435018"/>
                    <a:pt x="138260" y="431142"/>
                  </a:cubicBezTo>
                  <a:cubicBezTo>
                    <a:pt x="143534" y="412961"/>
                    <a:pt x="166846" y="407627"/>
                    <a:pt x="179421" y="421404"/>
                  </a:cubicBezTo>
                  <a:cubicBezTo>
                    <a:pt x="187946" y="430550"/>
                    <a:pt x="183029" y="437599"/>
                    <a:pt x="191558" y="441366"/>
                  </a:cubicBezTo>
                  <a:cubicBezTo>
                    <a:pt x="194599" y="442715"/>
                    <a:pt x="198268" y="442538"/>
                    <a:pt x="201297" y="440628"/>
                  </a:cubicBezTo>
                  <a:cubicBezTo>
                    <a:pt x="211498" y="434167"/>
                    <a:pt x="224951" y="442266"/>
                    <a:pt x="223749" y="454536"/>
                  </a:cubicBezTo>
                  <a:close/>
                  <a:moveTo>
                    <a:pt x="341998" y="454536"/>
                  </a:moveTo>
                  <a:lnTo>
                    <a:pt x="338661" y="454536"/>
                  </a:lnTo>
                  <a:lnTo>
                    <a:pt x="338661" y="384153"/>
                  </a:lnTo>
                  <a:cubicBezTo>
                    <a:pt x="338661" y="380130"/>
                    <a:pt x="335398" y="376864"/>
                    <a:pt x="331371" y="376864"/>
                  </a:cubicBezTo>
                  <a:cubicBezTo>
                    <a:pt x="327344" y="376864"/>
                    <a:pt x="324081" y="380130"/>
                    <a:pt x="324081" y="384153"/>
                  </a:cubicBezTo>
                  <a:lnTo>
                    <a:pt x="324081" y="453515"/>
                  </a:lnTo>
                  <a:lnTo>
                    <a:pt x="256279" y="453515"/>
                  </a:lnTo>
                  <a:lnTo>
                    <a:pt x="256279" y="320216"/>
                  </a:lnTo>
                  <a:lnTo>
                    <a:pt x="324081" y="320216"/>
                  </a:lnTo>
                  <a:lnTo>
                    <a:pt x="324081" y="354999"/>
                  </a:lnTo>
                  <a:cubicBezTo>
                    <a:pt x="324081" y="359026"/>
                    <a:pt x="327344" y="362288"/>
                    <a:pt x="331371" y="362288"/>
                  </a:cubicBezTo>
                  <a:cubicBezTo>
                    <a:pt x="335398" y="362288"/>
                    <a:pt x="338661" y="359026"/>
                    <a:pt x="338661" y="354999"/>
                  </a:cubicBezTo>
                  <a:lnTo>
                    <a:pt x="338661" y="318559"/>
                  </a:lnTo>
                  <a:cubicBezTo>
                    <a:pt x="338661" y="311435"/>
                    <a:pt x="332863" y="305637"/>
                    <a:pt x="325735" y="305637"/>
                  </a:cubicBezTo>
                  <a:lnTo>
                    <a:pt x="254625" y="305637"/>
                  </a:lnTo>
                  <a:cubicBezTo>
                    <a:pt x="247498" y="305637"/>
                    <a:pt x="241700" y="311435"/>
                    <a:pt x="241700" y="318559"/>
                  </a:cubicBezTo>
                  <a:lnTo>
                    <a:pt x="241700" y="454536"/>
                  </a:lnTo>
                  <a:lnTo>
                    <a:pt x="238359" y="454536"/>
                  </a:lnTo>
                  <a:cubicBezTo>
                    <a:pt x="239549" y="433888"/>
                    <a:pt x="218528" y="417994"/>
                    <a:pt x="198539" y="425758"/>
                  </a:cubicBezTo>
                  <a:cubicBezTo>
                    <a:pt x="197450" y="422455"/>
                    <a:pt x="195932" y="419317"/>
                    <a:pt x="194000" y="416420"/>
                  </a:cubicBezTo>
                  <a:lnTo>
                    <a:pt x="194000" y="408591"/>
                  </a:lnTo>
                  <a:lnTo>
                    <a:pt x="211766" y="408591"/>
                  </a:lnTo>
                  <a:cubicBezTo>
                    <a:pt x="215793" y="408591"/>
                    <a:pt x="219055" y="405329"/>
                    <a:pt x="219055" y="401302"/>
                  </a:cubicBezTo>
                  <a:lnTo>
                    <a:pt x="219055" y="384643"/>
                  </a:lnTo>
                  <a:lnTo>
                    <a:pt x="228353" y="384643"/>
                  </a:lnTo>
                  <a:cubicBezTo>
                    <a:pt x="232376" y="384643"/>
                    <a:pt x="235639" y="381381"/>
                    <a:pt x="235639" y="377354"/>
                  </a:cubicBezTo>
                  <a:lnTo>
                    <a:pt x="235639" y="353409"/>
                  </a:lnTo>
                  <a:cubicBezTo>
                    <a:pt x="235639" y="349382"/>
                    <a:pt x="232376" y="346120"/>
                    <a:pt x="228353" y="346120"/>
                  </a:cubicBezTo>
                  <a:lnTo>
                    <a:pt x="194000" y="346120"/>
                  </a:lnTo>
                  <a:cubicBezTo>
                    <a:pt x="194000" y="329819"/>
                    <a:pt x="194000" y="286131"/>
                    <a:pt x="194000" y="270323"/>
                  </a:cubicBezTo>
                  <a:cubicBezTo>
                    <a:pt x="197349" y="268647"/>
                    <a:pt x="189215" y="276456"/>
                    <a:pt x="290177" y="175495"/>
                  </a:cubicBezTo>
                  <a:cubicBezTo>
                    <a:pt x="389974" y="275289"/>
                    <a:pt x="382289" y="267995"/>
                    <a:pt x="385370" y="269777"/>
                  </a:cubicBezTo>
                  <a:lnTo>
                    <a:pt x="368595" y="269777"/>
                  </a:lnTo>
                  <a:cubicBezTo>
                    <a:pt x="364568" y="269777"/>
                    <a:pt x="361305" y="273043"/>
                    <a:pt x="361305" y="277067"/>
                  </a:cubicBezTo>
                  <a:lnTo>
                    <a:pt x="361305" y="293725"/>
                  </a:lnTo>
                  <a:lnTo>
                    <a:pt x="352008" y="293725"/>
                  </a:lnTo>
                  <a:cubicBezTo>
                    <a:pt x="347984" y="293725"/>
                    <a:pt x="344718" y="296988"/>
                    <a:pt x="344718" y="301015"/>
                  </a:cubicBezTo>
                  <a:lnTo>
                    <a:pt x="344718" y="324963"/>
                  </a:lnTo>
                  <a:cubicBezTo>
                    <a:pt x="344718" y="328986"/>
                    <a:pt x="347984" y="332253"/>
                    <a:pt x="352008" y="332253"/>
                  </a:cubicBezTo>
                  <a:lnTo>
                    <a:pt x="386357" y="332253"/>
                  </a:lnTo>
                  <a:lnTo>
                    <a:pt x="386357" y="401976"/>
                  </a:lnTo>
                  <a:cubicBezTo>
                    <a:pt x="376434" y="406075"/>
                    <a:pt x="368388" y="414201"/>
                    <a:pt x="364586" y="424553"/>
                  </a:cubicBezTo>
                  <a:cubicBezTo>
                    <a:pt x="350719" y="427781"/>
                    <a:pt x="341173" y="440771"/>
                    <a:pt x="341998" y="454536"/>
                  </a:cubicBezTo>
                  <a:close/>
                  <a:moveTo>
                    <a:pt x="204476" y="384643"/>
                  </a:moveTo>
                  <a:lnTo>
                    <a:pt x="204476" y="394012"/>
                  </a:lnTo>
                  <a:lnTo>
                    <a:pt x="194000" y="394012"/>
                  </a:lnTo>
                  <a:lnTo>
                    <a:pt x="194000" y="384643"/>
                  </a:lnTo>
                  <a:close/>
                  <a:moveTo>
                    <a:pt x="194000" y="370068"/>
                  </a:moveTo>
                  <a:lnTo>
                    <a:pt x="194000" y="360699"/>
                  </a:lnTo>
                  <a:lnTo>
                    <a:pt x="221063" y="360699"/>
                  </a:lnTo>
                  <a:lnTo>
                    <a:pt x="221063" y="370068"/>
                  </a:lnTo>
                  <a:cubicBezTo>
                    <a:pt x="211739" y="370068"/>
                    <a:pt x="203421" y="370068"/>
                    <a:pt x="194000" y="370068"/>
                  </a:cubicBezTo>
                  <a:close/>
                  <a:moveTo>
                    <a:pt x="463242" y="454536"/>
                  </a:moveTo>
                  <a:cubicBezTo>
                    <a:pt x="439121" y="454536"/>
                    <a:pt x="380002" y="454536"/>
                    <a:pt x="356615" y="454536"/>
                  </a:cubicBezTo>
                  <a:cubicBezTo>
                    <a:pt x="355813" y="446516"/>
                    <a:pt x="361599" y="439554"/>
                    <a:pt x="369213" y="438510"/>
                  </a:cubicBezTo>
                  <a:cubicBezTo>
                    <a:pt x="373266" y="437945"/>
                    <a:pt x="376619" y="435060"/>
                    <a:pt x="377757" y="431142"/>
                  </a:cubicBezTo>
                  <a:cubicBezTo>
                    <a:pt x="382767" y="413865"/>
                    <a:pt x="404922" y="407408"/>
                    <a:pt x="418284" y="420744"/>
                  </a:cubicBezTo>
                  <a:cubicBezTo>
                    <a:pt x="427619" y="430076"/>
                    <a:pt x="422379" y="437535"/>
                    <a:pt x="431055" y="441366"/>
                  </a:cubicBezTo>
                  <a:cubicBezTo>
                    <a:pt x="437053" y="444014"/>
                    <a:pt x="440662" y="440232"/>
                    <a:pt x="443943" y="439132"/>
                  </a:cubicBezTo>
                  <a:cubicBezTo>
                    <a:pt x="453862" y="435753"/>
                    <a:pt x="464297" y="443773"/>
                    <a:pt x="463242" y="454536"/>
                  </a:cubicBezTo>
                  <a:close/>
                </a:path>
              </a:pathLst>
            </a:custGeom>
            <a:grpFill/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25" name="New shape">
              <a:extLst>
                <a:ext uri="{FF2B5EF4-FFF2-40B4-BE49-F238E27FC236}">
                  <a16:creationId xmlns:a16="http://schemas.microsoft.com/office/drawing/2014/main" id="{02F20044-BD75-4910-87F4-176B78ABC969}"/>
                </a:ext>
              </a:extLst>
            </p:cNvPr>
            <p:cNvSpPr/>
            <p:nvPr/>
          </p:nvSpPr>
          <p:spPr>
            <a:xfrm>
              <a:off x="5373800" y="1208496"/>
              <a:ext cx="14579" cy="31995"/>
            </a:xfrm>
            <a:custGeom>
              <a:avLst/>
              <a:gdLst/>
              <a:ahLst/>
              <a:cxnLst/>
              <a:rect l="l" t="t" r="r" b="b"/>
              <a:pathLst>
                <a:path w="14579" h="31994">
                  <a:moveTo>
                    <a:pt x="7289" y="0"/>
                  </a:moveTo>
                  <a:cubicBezTo>
                    <a:pt x="3266" y="0"/>
                    <a:pt x="0" y="3262"/>
                    <a:pt x="0" y="7285"/>
                  </a:cubicBezTo>
                  <a:lnTo>
                    <a:pt x="0" y="24705"/>
                  </a:lnTo>
                  <a:cubicBezTo>
                    <a:pt x="0" y="28728"/>
                    <a:pt x="3266" y="31994"/>
                    <a:pt x="7289" y="31994"/>
                  </a:cubicBezTo>
                  <a:cubicBezTo>
                    <a:pt x="11316" y="31994"/>
                    <a:pt x="14579" y="28728"/>
                    <a:pt x="14579" y="24705"/>
                  </a:cubicBezTo>
                  <a:lnTo>
                    <a:pt x="14579" y="7285"/>
                  </a:lnTo>
                  <a:cubicBezTo>
                    <a:pt x="14579" y="3262"/>
                    <a:pt x="11316" y="0"/>
                    <a:pt x="7289" y="0"/>
                  </a:cubicBezTo>
                  <a:close/>
                </a:path>
              </a:pathLst>
            </a:custGeom>
            <a:grpFill/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26" name="New shape">
              <a:extLst>
                <a:ext uri="{FF2B5EF4-FFF2-40B4-BE49-F238E27FC236}">
                  <a16:creationId xmlns:a16="http://schemas.microsoft.com/office/drawing/2014/main" id="{27E61CE5-3CCC-D16B-7D6D-E17763432924}"/>
                </a:ext>
              </a:extLst>
            </p:cNvPr>
            <p:cNvSpPr/>
            <p:nvPr/>
          </p:nvSpPr>
          <p:spPr>
            <a:xfrm>
              <a:off x="5161597" y="859920"/>
              <a:ext cx="59691" cy="14579"/>
            </a:xfrm>
            <a:custGeom>
              <a:avLst/>
              <a:gdLst/>
              <a:ahLst/>
              <a:cxnLst/>
              <a:rect l="l" t="t" r="r" b="b"/>
              <a:pathLst>
                <a:path w="59691" h="14579">
                  <a:moveTo>
                    <a:pt x="7289" y="14579"/>
                  </a:moveTo>
                  <a:lnTo>
                    <a:pt x="52401" y="14579"/>
                  </a:lnTo>
                  <a:cubicBezTo>
                    <a:pt x="56425" y="14579"/>
                    <a:pt x="59691" y="11316"/>
                    <a:pt x="59691" y="7289"/>
                  </a:cubicBezTo>
                  <a:cubicBezTo>
                    <a:pt x="59691" y="3266"/>
                    <a:pt x="56425" y="0"/>
                    <a:pt x="52401" y="0"/>
                  </a:cubicBezTo>
                  <a:lnTo>
                    <a:pt x="7289" y="0"/>
                  </a:lnTo>
                  <a:cubicBezTo>
                    <a:pt x="3266" y="0"/>
                    <a:pt x="0" y="3266"/>
                    <a:pt x="0" y="7289"/>
                  </a:cubicBezTo>
                  <a:cubicBezTo>
                    <a:pt x="0" y="11316"/>
                    <a:pt x="3266" y="14579"/>
                    <a:pt x="7289" y="14579"/>
                  </a:cubicBezTo>
                  <a:close/>
                </a:path>
              </a:pathLst>
            </a:custGeom>
            <a:grpFill/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27" name="New shape">
              <a:extLst>
                <a:ext uri="{FF2B5EF4-FFF2-40B4-BE49-F238E27FC236}">
                  <a16:creationId xmlns:a16="http://schemas.microsoft.com/office/drawing/2014/main" id="{2C468CA7-D5D4-171A-38A0-C94D2333ACDF}"/>
                </a:ext>
              </a:extLst>
            </p:cNvPr>
            <p:cNvSpPr/>
            <p:nvPr/>
          </p:nvSpPr>
          <p:spPr>
            <a:xfrm>
              <a:off x="5226581" y="860512"/>
              <a:ext cx="13400" cy="13400"/>
            </a:xfrm>
            <a:custGeom>
              <a:avLst/>
              <a:gdLst/>
              <a:ahLst/>
              <a:cxnLst/>
              <a:rect l="l" t="t" r="r" b="b"/>
              <a:pathLst>
                <a:path w="13399" h="13399">
                  <a:moveTo>
                    <a:pt x="13399" y="6698"/>
                  </a:moveTo>
                  <a:cubicBezTo>
                    <a:pt x="13399" y="10401"/>
                    <a:pt x="10397" y="13399"/>
                    <a:pt x="6698" y="13399"/>
                  </a:cubicBezTo>
                  <a:cubicBezTo>
                    <a:pt x="2998" y="13399"/>
                    <a:pt x="0" y="10401"/>
                    <a:pt x="0" y="6698"/>
                  </a:cubicBezTo>
                  <a:cubicBezTo>
                    <a:pt x="0" y="2998"/>
                    <a:pt x="2998" y="0"/>
                    <a:pt x="6698" y="0"/>
                  </a:cubicBezTo>
                  <a:cubicBezTo>
                    <a:pt x="10397" y="0"/>
                    <a:pt x="13399" y="2998"/>
                    <a:pt x="13399" y="6698"/>
                  </a:cubicBezTo>
                  <a:close/>
                </a:path>
              </a:pathLst>
            </a:custGeom>
            <a:grpFill/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28" name="New shape">
              <a:extLst>
                <a:ext uri="{FF2B5EF4-FFF2-40B4-BE49-F238E27FC236}">
                  <a16:creationId xmlns:a16="http://schemas.microsoft.com/office/drawing/2014/main" id="{87FF13C2-35E7-B9B3-9429-AB4123996112}"/>
                </a:ext>
              </a:extLst>
            </p:cNvPr>
            <p:cNvSpPr/>
            <p:nvPr/>
          </p:nvSpPr>
          <p:spPr>
            <a:xfrm>
              <a:off x="5129561" y="907010"/>
              <a:ext cx="149747" cy="266485"/>
            </a:xfrm>
            <a:custGeom>
              <a:avLst/>
              <a:gdLst/>
              <a:ahLst/>
              <a:cxnLst/>
              <a:rect l="l" t="t" r="r" b="b"/>
              <a:pathLst>
                <a:path w="149746" h="266485">
                  <a:moveTo>
                    <a:pt x="149746" y="258257"/>
                  </a:moveTo>
                  <a:lnTo>
                    <a:pt x="149746" y="8223"/>
                  </a:lnTo>
                  <a:cubicBezTo>
                    <a:pt x="149746" y="3688"/>
                    <a:pt x="146058" y="0"/>
                    <a:pt x="141522" y="0"/>
                  </a:cubicBezTo>
                  <a:lnTo>
                    <a:pt x="8223" y="0"/>
                  </a:lnTo>
                  <a:cubicBezTo>
                    <a:pt x="3688" y="0"/>
                    <a:pt x="0" y="3688"/>
                    <a:pt x="0" y="8223"/>
                  </a:cubicBezTo>
                  <a:lnTo>
                    <a:pt x="0" y="258261"/>
                  </a:lnTo>
                  <a:cubicBezTo>
                    <a:pt x="0" y="262796"/>
                    <a:pt x="3691" y="266485"/>
                    <a:pt x="8223" y="266485"/>
                  </a:cubicBezTo>
                  <a:lnTo>
                    <a:pt x="141522" y="266485"/>
                  </a:lnTo>
                  <a:cubicBezTo>
                    <a:pt x="146058" y="266485"/>
                    <a:pt x="149746" y="262796"/>
                    <a:pt x="149746" y="258257"/>
                  </a:cubicBezTo>
                  <a:close/>
                  <a:moveTo>
                    <a:pt x="135167" y="251905"/>
                  </a:moveTo>
                  <a:lnTo>
                    <a:pt x="14579" y="251905"/>
                  </a:lnTo>
                  <a:lnTo>
                    <a:pt x="14579" y="14579"/>
                  </a:lnTo>
                  <a:lnTo>
                    <a:pt x="135167" y="14579"/>
                  </a:lnTo>
                  <a:close/>
                </a:path>
              </a:pathLst>
            </a:custGeom>
            <a:grpFill/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29" name="New shape">
              <a:extLst>
                <a:ext uri="{FF2B5EF4-FFF2-40B4-BE49-F238E27FC236}">
                  <a16:creationId xmlns:a16="http://schemas.microsoft.com/office/drawing/2014/main" id="{2B87CF6E-11AC-3240-8F2F-36533B69BF71}"/>
                </a:ext>
              </a:extLst>
            </p:cNvPr>
            <p:cNvSpPr/>
            <p:nvPr/>
          </p:nvSpPr>
          <p:spPr>
            <a:xfrm>
              <a:off x="5143291" y="969222"/>
              <a:ext cx="122287" cy="59631"/>
            </a:xfrm>
            <a:custGeom>
              <a:avLst/>
              <a:gdLst/>
              <a:ahLst/>
              <a:cxnLst/>
              <a:rect l="l" t="t" r="r" b="b"/>
              <a:pathLst>
                <a:path w="122287" h="59631">
                  <a:moveTo>
                    <a:pt x="4678" y="55833"/>
                  </a:moveTo>
                  <a:cubicBezTo>
                    <a:pt x="8167" y="57841"/>
                    <a:pt x="12623" y="56647"/>
                    <a:pt x="14639" y="53162"/>
                  </a:cubicBezTo>
                  <a:cubicBezTo>
                    <a:pt x="35426" y="17140"/>
                    <a:pt x="87911" y="17864"/>
                    <a:pt x="107523" y="54730"/>
                  </a:cubicBezTo>
                  <a:cubicBezTo>
                    <a:pt x="109414" y="58282"/>
                    <a:pt x="113830" y="59631"/>
                    <a:pt x="117382" y="57740"/>
                  </a:cubicBezTo>
                  <a:cubicBezTo>
                    <a:pt x="120938" y="55848"/>
                    <a:pt x="122287" y="51433"/>
                    <a:pt x="120396" y="47881"/>
                  </a:cubicBezTo>
                  <a:cubicBezTo>
                    <a:pt x="95385" y="874"/>
                    <a:pt x="28487" y="0"/>
                    <a:pt x="2011" y="45877"/>
                  </a:cubicBezTo>
                  <a:cubicBezTo>
                    <a:pt x="0" y="49361"/>
                    <a:pt x="1194" y="53818"/>
                    <a:pt x="4678" y="55833"/>
                  </a:cubicBezTo>
                  <a:close/>
                </a:path>
              </a:pathLst>
            </a:custGeom>
            <a:grpFill/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30" name="New shape">
              <a:extLst>
                <a:ext uri="{FF2B5EF4-FFF2-40B4-BE49-F238E27FC236}">
                  <a16:creationId xmlns:a16="http://schemas.microsoft.com/office/drawing/2014/main" id="{55925520-E6E7-43F5-900F-75C3C4896AE8}"/>
                </a:ext>
              </a:extLst>
            </p:cNvPr>
            <p:cNvSpPr/>
            <p:nvPr/>
          </p:nvSpPr>
          <p:spPr>
            <a:xfrm>
              <a:off x="5155991" y="994006"/>
              <a:ext cx="96399" cy="50213"/>
            </a:xfrm>
            <a:custGeom>
              <a:avLst/>
              <a:gdLst/>
              <a:ahLst/>
              <a:cxnLst/>
              <a:rect l="l" t="t" r="r" b="b"/>
              <a:pathLst>
                <a:path w="96399" h="50213">
                  <a:moveTo>
                    <a:pt x="1909" y="37152"/>
                  </a:moveTo>
                  <a:cubicBezTo>
                    <a:pt x="0" y="40697"/>
                    <a:pt x="1322" y="45116"/>
                    <a:pt x="4867" y="47029"/>
                  </a:cubicBezTo>
                  <a:cubicBezTo>
                    <a:pt x="8408" y="48939"/>
                    <a:pt x="12831" y="47617"/>
                    <a:pt x="14744" y="44072"/>
                  </a:cubicBezTo>
                  <a:cubicBezTo>
                    <a:pt x="29210" y="17250"/>
                    <a:pt x="67881" y="17736"/>
                    <a:pt x="81556" y="45153"/>
                  </a:cubicBezTo>
                  <a:cubicBezTo>
                    <a:pt x="83357" y="48759"/>
                    <a:pt x="87738" y="50213"/>
                    <a:pt x="91332" y="48419"/>
                  </a:cubicBezTo>
                  <a:cubicBezTo>
                    <a:pt x="94937" y="46623"/>
                    <a:pt x="96399" y="42245"/>
                    <a:pt x="94602" y="38644"/>
                  </a:cubicBezTo>
                  <a:cubicBezTo>
                    <a:pt x="75630" y="614"/>
                    <a:pt x="21955" y="0"/>
                    <a:pt x="1909" y="37152"/>
                  </a:cubicBezTo>
                  <a:close/>
                </a:path>
              </a:pathLst>
            </a:custGeom>
            <a:grpFill/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31" name="New shape">
              <a:extLst>
                <a:ext uri="{FF2B5EF4-FFF2-40B4-BE49-F238E27FC236}">
                  <a16:creationId xmlns:a16="http://schemas.microsoft.com/office/drawing/2014/main" id="{B3B9C2DD-8703-0972-8FE2-7EE8E7588E16}"/>
                </a:ext>
              </a:extLst>
            </p:cNvPr>
            <p:cNvSpPr/>
            <p:nvPr/>
          </p:nvSpPr>
          <p:spPr>
            <a:xfrm>
              <a:off x="5169120" y="1019789"/>
              <a:ext cx="70277" cy="39420"/>
            </a:xfrm>
            <a:custGeom>
              <a:avLst/>
              <a:gdLst/>
              <a:ahLst/>
              <a:cxnLst/>
              <a:rect l="l" t="t" r="r" b="b"/>
              <a:pathLst>
                <a:path w="70277" h="39420">
                  <a:moveTo>
                    <a:pt x="1785" y="27869"/>
                  </a:moveTo>
                  <a:cubicBezTo>
                    <a:pt x="0" y="31478"/>
                    <a:pt x="1476" y="35848"/>
                    <a:pt x="5085" y="37634"/>
                  </a:cubicBezTo>
                  <a:cubicBezTo>
                    <a:pt x="8690" y="39420"/>
                    <a:pt x="13064" y="37943"/>
                    <a:pt x="14850" y="34334"/>
                  </a:cubicBezTo>
                  <a:cubicBezTo>
                    <a:pt x="23175" y="17510"/>
                    <a:pt x="47044" y="18093"/>
                    <a:pt x="54797" y="34857"/>
                  </a:cubicBezTo>
                  <a:cubicBezTo>
                    <a:pt x="56029" y="37521"/>
                    <a:pt x="58663" y="39088"/>
                    <a:pt x="61416" y="39088"/>
                  </a:cubicBezTo>
                  <a:cubicBezTo>
                    <a:pt x="66679" y="39088"/>
                    <a:pt x="70277" y="33603"/>
                    <a:pt x="68028" y="28740"/>
                  </a:cubicBezTo>
                  <a:cubicBezTo>
                    <a:pt x="55185" y="956"/>
                    <a:pt x="15577" y="0"/>
                    <a:pt x="1785" y="27869"/>
                  </a:cubicBezTo>
                  <a:close/>
                </a:path>
              </a:pathLst>
            </a:custGeom>
            <a:grpFill/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32" name="New shape">
              <a:extLst>
                <a:ext uri="{FF2B5EF4-FFF2-40B4-BE49-F238E27FC236}">
                  <a16:creationId xmlns:a16="http://schemas.microsoft.com/office/drawing/2014/main" id="{486B2CD2-4245-5020-E1AE-96718A17713A}"/>
                </a:ext>
              </a:extLst>
            </p:cNvPr>
            <p:cNvSpPr/>
            <p:nvPr/>
          </p:nvSpPr>
          <p:spPr>
            <a:xfrm>
              <a:off x="5185018" y="1050017"/>
              <a:ext cx="37604" cy="37604"/>
            </a:xfrm>
            <a:custGeom>
              <a:avLst/>
              <a:gdLst/>
              <a:ahLst/>
              <a:cxnLst/>
              <a:rect l="l" t="t" r="r" b="b"/>
              <a:pathLst>
                <a:path w="37604" h="37604">
                  <a:moveTo>
                    <a:pt x="18802" y="0"/>
                  </a:moveTo>
                  <a:cubicBezTo>
                    <a:pt x="8434" y="0"/>
                    <a:pt x="0" y="8434"/>
                    <a:pt x="0" y="18802"/>
                  </a:cubicBezTo>
                  <a:cubicBezTo>
                    <a:pt x="0" y="29169"/>
                    <a:pt x="8434" y="37604"/>
                    <a:pt x="18802" y="37604"/>
                  </a:cubicBezTo>
                  <a:cubicBezTo>
                    <a:pt x="29169" y="37604"/>
                    <a:pt x="37604" y="29169"/>
                    <a:pt x="37604" y="18802"/>
                  </a:cubicBezTo>
                  <a:cubicBezTo>
                    <a:pt x="37604" y="8434"/>
                    <a:pt x="29169" y="0"/>
                    <a:pt x="18802" y="0"/>
                  </a:cubicBezTo>
                  <a:close/>
                  <a:moveTo>
                    <a:pt x="18802" y="23025"/>
                  </a:moveTo>
                  <a:cubicBezTo>
                    <a:pt x="16474" y="23025"/>
                    <a:pt x="14579" y="21130"/>
                    <a:pt x="14579" y="18802"/>
                  </a:cubicBezTo>
                  <a:cubicBezTo>
                    <a:pt x="14579" y="16474"/>
                    <a:pt x="16474" y="14579"/>
                    <a:pt x="18802" y="14579"/>
                  </a:cubicBezTo>
                  <a:cubicBezTo>
                    <a:pt x="21130" y="14579"/>
                    <a:pt x="23025" y="16474"/>
                    <a:pt x="23025" y="18802"/>
                  </a:cubicBezTo>
                  <a:cubicBezTo>
                    <a:pt x="23025" y="21130"/>
                    <a:pt x="21130" y="23025"/>
                    <a:pt x="18802" y="23025"/>
                  </a:cubicBezTo>
                  <a:close/>
                </a:path>
              </a:pathLst>
            </a:custGeom>
            <a:grpFill/>
          </p:spPr>
          <p:txBody>
            <a:bodyPr rtlCol="0" anchor="ctr"/>
            <a:lstStyle/>
            <a:p>
              <a:pPr algn="ctr"/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850139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60DB19-0B25-4959-29A8-39DFC6031E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1" name="Google Shape;736;p8">
            <a:extLst>
              <a:ext uri="{FF2B5EF4-FFF2-40B4-BE49-F238E27FC236}">
                <a16:creationId xmlns:a16="http://schemas.microsoft.com/office/drawing/2014/main" id="{24738073-D2A4-9020-2DE5-3154D43EF65B}"/>
              </a:ext>
            </a:extLst>
          </p:cNvPr>
          <p:cNvSpPr/>
          <p:nvPr/>
        </p:nvSpPr>
        <p:spPr>
          <a:xfrm>
            <a:off x="-8566" y="0"/>
            <a:ext cx="24386216" cy="13716000"/>
          </a:xfrm>
          <a:custGeom>
            <a:avLst/>
            <a:gdLst/>
            <a:ahLst/>
            <a:cxnLst/>
            <a:rect l="l" t="t" r="r" b="b"/>
            <a:pathLst>
              <a:path w="19569" h="11007" extrusionOk="0">
                <a:moveTo>
                  <a:pt x="0" y="11007"/>
                </a:moveTo>
                <a:lnTo>
                  <a:pt x="19569" y="11007"/>
                </a:lnTo>
                <a:lnTo>
                  <a:pt x="19569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4">
                  <a:lumMod val="75000"/>
                </a:schemeClr>
              </a:gs>
              <a:gs pos="50000">
                <a:schemeClr val="accent3">
                  <a:lumMod val="75000"/>
                </a:schemeClr>
              </a:gs>
              <a:gs pos="100000">
                <a:schemeClr val="accent3"/>
              </a:gs>
            </a:gsLst>
            <a:lin ang="0" scaled="1"/>
          </a:gra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6181DC13-358A-BB68-C0B3-C2D15E7EFE5A}"/>
              </a:ext>
            </a:extLst>
          </p:cNvPr>
          <p:cNvSpPr txBox="1"/>
          <p:nvPr/>
        </p:nvSpPr>
        <p:spPr>
          <a:xfrm>
            <a:off x="-5448" y="386362"/>
            <a:ext cx="2438854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6000" b="1">
                <a:solidFill>
                  <a:srgbClr val="002060"/>
                </a:solidFill>
                <a:latin typeface="Poppins"/>
              </a:rPr>
              <a:t>Protocollo di comunicazione</a:t>
            </a:r>
            <a:endParaRPr lang="it-IT" b="1">
              <a:solidFill>
                <a:srgbClr val="002060"/>
              </a:solidFill>
              <a:latin typeface="Poppins"/>
            </a:endParaRPr>
          </a:p>
        </p:txBody>
      </p:sp>
      <p:grpSp>
        <p:nvGrpSpPr>
          <p:cNvPr id="2" name="Group 47">
            <a:extLst>
              <a:ext uri="{FF2B5EF4-FFF2-40B4-BE49-F238E27FC236}">
                <a16:creationId xmlns:a16="http://schemas.microsoft.com/office/drawing/2014/main" id="{93A553A8-D538-B8BC-7256-29E5E02B4A6D}"/>
              </a:ext>
            </a:extLst>
          </p:cNvPr>
          <p:cNvGrpSpPr>
            <a:grpSpLocks noChangeAspect="1"/>
          </p:cNvGrpSpPr>
          <p:nvPr/>
        </p:nvGrpSpPr>
        <p:grpSpPr>
          <a:xfrm>
            <a:off x="324056" y="11236866"/>
            <a:ext cx="2101092" cy="2090399"/>
            <a:chOff x="5107432" y="838428"/>
            <a:chExt cx="493776" cy="491263"/>
          </a:xfrm>
          <a:solidFill>
            <a:schemeClr val="bg1"/>
          </a:solidFill>
        </p:grpSpPr>
        <p:sp>
          <p:nvSpPr>
            <p:cNvPr id="3" name="New shape">
              <a:extLst>
                <a:ext uri="{FF2B5EF4-FFF2-40B4-BE49-F238E27FC236}">
                  <a16:creationId xmlns:a16="http://schemas.microsoft.com/office/drawing/2014/main" id="{E9413656-80FC-7A25-C42E-70051B335113}"/>
                </a:ext>
              </a:extLst>
            </p:cNvPr>
            <p:cNvSpPr/>
            <p:nvPr/>
          </p:nvSpPr>
          <p:spPr>
            <a:xfrm>
              <a:off x="5107432" y="838428"/>
              <a:ext cx="493776" cy="491263"/>
            </a:xfrm>
            <a:custGeom>
              <a:avLst/>
              <a:gdLst/>
              <a:ahLst/>
              <a:cxnLst/>
              <a:rect l="l" t="t" r="r" b="b"/>
              <a:pathLst>
                <a:path w="493775" h="491263">
                  <a:moveTo>
                    <a:pt x="482172" y="454540"/>
                  </a:moveTo>
                  <a:lnTo>
                    <a:pt x="477851" y="454540"/>
                  </a:lnTo>
                  <a:cubicBezTo>
                    <a:pt x="478522" y="441310"/>
                    <a:pt x="470249" y="429786"/>
                    <a:pt x="458518" y="425514"/>
                  </a:cubicBezTo>
                  <a:lnTo>
                    <a:pt x="458518" y="251419"/>
                  </a:lnTo>
                  <a:lnTo>
                    <a:pt x="481155" y="251419"/>
                  </a:lnTo>
                  <a:cubicBezTo>
                    <a:pt x="488904" y="251419"/>
                    <a:pt x="493538" y="242744"/>
                    <a:pt x="489213" y="236317"/>
                  </a:cubicBezTo>
                  <a:lnTo>
                    <a:pt x="426847" y="143402"/>
                  </a:lnTo>
                  <a:cubicBezTo>
                    <a:pt x="425039" y="140712"/>
                    <a:pt x="422036" y="139108"/>
                    <a:pt x="418789" y="139108"/>
                  </a:cubicBezTo>
                  <a:lnTo>
                    <a:pt x="317003" y="139108"/>
                  </a:lnTo>
                  <a:lnTo>
                    <a:pt x="303803" y="125911"/>
                  </a:lnTo>
                  <a:cubicBezTo>
                    <a:pt x="296291" y="118395"/>
                    <a:pt x="284066" y="118395"/>
                    <a:pt x="276551" y="125911"/>
                  </a:cubicBezTo>
                  <a:lnTo>
                    <a:pt x="263354" y="139108"/>
                  </a:lnTo>
                  <a:lnTo>
                    <a:pt x="194000" y="139108"/>
                  </a:lnTo>
                  <a:lnTo>
                    <a:pt x="194000" y="27609"/>
                  </a:lnTo>
                  <a:cubicBezTo>
                    <a:pt x="194000" y="12390"/>
                    <a:pt x="181617" y="0"/>
                    <a:pt x="166390" y="0"/>
                  </a:cubicBezTo>
                  <a:lnTo>
                    <a:pt x="27621" y="0"/>
                  </a:lnTo>
                  <a:cubicBezTo>
                    <a:pt x="12390" y="0"/>
                    <a:pt x="0" y="12394"/>
                    <a:pt x="0" y="27609"/>
                  </a:cubicBezTo>
                  <a:lnTo>
                    <a:pt x="0" y="335293"/>
                  </a:lnTo>
                  <a:cubicBezTo>
                    <a:pt x="0" y="350512"/>
                    <a:pt x="12390" y="362906"/>
                    <a:pt x="27621" y="362906"/>
                  </a:cubicBezTo>
                  <a:lnTo>
                    <a:pt x="121835" y="362906"/>
                  </a:lnTo>
                  <a:lnTo>
                    <a:pt x="121835" y="425514"/>
                  </a:lnTo>
                  <a:cubicBezTo>
                    <a:pt x="110055" y="429763"/>
                    <a:pt x="101854" y="441392"/>
                    <a:pt x="102502" y="454536"/>
                  </a:cubicBezTo>
                  <a:lnTo>
                    <a:pt x="98188" y="454536"/>
                  </a:lnTo>
                  <a:cubicBezTo>
                    <a:pt x="91791" y="454536"/>
                    <a:pt x="86585" y="459743"/>
                    <a:pt x="86585" y="466139"/>
                  </a:cubicBezTo>
                  <a:lnTo>
                    <a:pt x="86585" y="479660"/>
                  </a:lnTo>
                  <a:cubicBezTo>
                    <a:pt x="86585" y="486056"/>
                    <a:pt x="91791" y="491263"/>
                    <a:pt x="98188" y="491263"/>
                  </a:cubicBezTo>
                  <a:lnTo>
                    <a:pt x="161447" y="491263"/>
                  </a:lnTo>
                  <a:cubicBezTo>
                    <a:pt x="165471" y="491263"/>
                    <a:pt x="168737" y="488000"/>
                    <a:pt x="168737" y="483973"/>
                  </a:cubicBezTo>
                  <a:cubicBezTo>
                    <a:pt x="168737" y="479946"/>
                    <a:pt x="165471" y="476684"/>
                    <a:pt x="161447" y="476684"/>
                  </a:cubicBezTo>
                  <a:lnTo>
                    <a:pt x="101164" y="476684"/>
                  </a:lnTo>
                  <a:lnTo>
                    <a:pt x="101164" y="469115"/>
                  </a:lnTo>
                  <a:lnTo>
                    <a:pt x="479196" y="469115"/>
                  </a:lnTo>
                  <a:lnTo>
                    <a:pt x="479196" y="476684"/>
                  </a:lnTo>
                  <a:lnTo>
                    <a:pt x="190605" y="476684"/>
                  </a:lnTo>
                  <a:cubicBezTo>
                    <a:pt x="186578" y="476684"/>
                    <a:pt x="183316" y="479946"/>
                    <a:pt x="183316" y="483973"/>
                  </a:cubicBezTo>
                  <a:cubicBezTo>
                    <a:pt x="183316" y="488000"/>
                    <a:pt x="186578" y="491263"/>
                    <a:pt x="190605" y="491263"/>
                  </a:cubicBezTo>
                  <a:lnTo>
                    <a:pt x="482172" y="491263"/>
                  </a:lnTo>
                  <a:cubicBezTo>
                    <a:pt x="488569" y="491263"/>
                    <a:pt x="493775" y="486056"/>
                    <a:pt x="493775" y="479660"/>
                  </a:cubicBezTo>
                  <a:lnTo>
                    <a:pt x="493775" y="466139"/>
                  </a:lnTo>
                  <a:cubicBezTo>
                    <a:pt x="493775" y="459743"/>
                    <a:pt x="488569" y="454540"/>
                    <a:pt x="482172" y="454540"/>
                  </a:cubicBezTo>
                  <a:close/>
                  <a:moveTo>
                    <a:pt x="472009" y="236840"/>
                  </a:moveTo>
                  <a:cubicBezTo>
                    <a:pt x="465732" y="236840"/>
                    <a:pt x="421863" y="236840"/>
                    <a:pt x="414551" y="236840"/>
                  </a:cubicBezTo>
                  <a:cubicBezTo>
                    <a:pt x="413413" y="235379"/>
                    <a:pt x="413820" y="235981"/>
                    <a:pt x="396920" y="219025"/>
                  </a:cubicBezTo>
                  <a:lnTo>
                    <a:pt x="460055" y="219025"/>
                  </a:lnTo>
                  <a:close/>
                  <a:moveTo>
                    <a:pt x="400936" y="271480"/>
                  </a:moveTo>
                  <a:cubicBezTo>
                    <a:pt x="407284" y="269438"/>
                    <a:pt x="409778" y="265238"/>
                    <a:pt x="413086" y="262314"/>
                  </a:cubicBezTo>
                  <a:cubicBezTo>
                    <a:pt x="416137" y="259263"/>
                    <a:pt x="417953" y="255413"/>
                    <a:pt x="418507" y="251419"/>
                  </a:cubicBezTo>
                  <a:lnTo>
                    <a:pt x="443943" y="251419"/>
                  </a:lnTo>
                  <a:lnTo>
                    <a:pt x="443943" y="424165"/>
                  </a:lnTo>
                  <a:cubicBezTo>
                    <a:pt x="441920" y="424485"/>
                    <a:pt x="439946" y="425020"/>
                    <a:pt x="438043" y="425758"/>
                  </a:cubicBezTo>
                  <a:cubicBezTo>
                    <a:pt x="436156" y="420013"/>
                    <a:pt x="432939" y="414785"/>
                    <a:pt x="428595" y="410433"/>
                  </a:cubicBezTo>
                  <a:cubicBezTo>
                    <a:pt x="416194" y="398043"/>
                    <a:pt x="401332" y="399121"/>
                    <a:pt x="400936" y="399041"/>
                  </a:cubicBezTo>
                  <a:cubicBezTo>
                    <a:pt x="400936" y="398925"/>
                    <a:pt x="400936" y="281678"/>
                    <a:pt x="400936" y="271480"/>
                  </a:cubicBezTo>
                  <a:close/>
                  <a:moveTo>
                    <a:pt x="416194" y="153687"/>
                  </a:moveTo>
                  <a:lnTo>
                    <a:pt x="427770" y="170925"/>
                  </a:lnTo>
                  <a:lnTo>
                    <a:pt x="411997" y="170925"/>
                  </a:lnTo>
                  <a:cubicBezTo>
                    <a:pt x="407962" y="170925"/>
                    <a:pt x="404707" y="174192"/>
                    <a:pt x="404707" y="178215"/>
                  </a:cubicBezTo>
                  <a:cubicBezTo>
                    <a:pt x="404707" y="182238"/>
                    <a:pt x="407962" y="185505"/>
                    <a:pt x="411997" y="185505"/>
                  </a:cubicBezTo>
                  <a:lnTo>
                    <a:pt x="437557" y="185505"/>
                  </a:lnTo>
                  <a:lnTo>
                    <a:pt x="450268" y="204446"/>
                  </a:lnTo>
                  <a:lnTo>
                    <a:pt x="382341" y="204446"/>
                  </a:lnTo>
                  <a:lnTo>
                    <a:pt x="363400" y="185505"/>
                  </a:lnTo>
                  <a:lnTo>
                    <a:pt x="382839" y="185505"/>
                  </a:lnTo>
                  <a:cubicBezTo>
                    <a:pt x="386862" y="185505"/>
                    <a:pt x="390128" y="182238"/>
                    <a:pt x="390128" y="178215"/>
                  </a:cubicBezTo>
                  <a:cubicBezTo>
                    <a:pt x="390128" y="174192"/>
                    <a:pt x="386862" y="170925"/>
                    <a:pt x="382839" y="170925"/>
                  </a:cubicBezTo>
                  <a:lnTo>
                    <a:pt x="348821" y="170925"/>
                  </a:lnTo>
                  <a:lnTo>
                    <a:pt x="331582" y="153687"/>
                  </a:lnTo>
                  <a:close/>
                  <a:moveTo>
                    <a:pt x="194000" y="153687"/>
                  </a:moveTo>
                  <a:lnTo>
                    <a:pt x="248775" y="153687"/>
                  </a:lnTo>
                  <a:lnTo>
                    <a:pt x="231532" y="170925"/>
                  </a:lnTo>
                  <a:lnTo>
                    <a:pt x="194000" y="170925"/>
                  </a:lnTo>
                  <a:close/>
                  <a:moveTo>
                    <a:pt x="194000" y="185505"/>
                  </a:moveTo>
                  <a:lnTo>
                    <a:pt x="216957" y="185505"/>
                  </a:lnTo>
                  <a:lnTo>
                    <a:pt x="198023" y="204450"/>
                  </a:lnTo>
                  <a:lnTo>
                    <a:pt x="194000" y="204450"/>
                  </a:lnTo>
                  <a:close/>
                  <a:moveTo>
                    <a:pt x="194000" y="229084"/>
                  </a:moveTo>
                  <a:cubicBezTo>
                    <a:pt x="201786" y="221297"/>
                    <a:pt x="275458" y="147625"/>
                    <a:pt x="286865" y="136222"/>
                  </a:cubicBezTo>
                  <a:cubicBezTo>
                    <a:pt x="288662" y="134421"/>
                    <a:pt x="291702" y="134421"/>
                    <a:pt x="293503" y="136222"/>
                  </a:cubicBezTo>
                  <a:cubicBezTo>
                    <a:pt x="328749" y="171468"/>
                    <a:pt x="371432" y="214150"/>
                    <a:pt x="402771" y="245490"/>
                  </a:cubicBezTo>
                  <a:cubicBezTo>
                    <a:pt x="404387" y="247102"/>
                    <a:pt x="404549" y="249622"/>
                    <a:pt x="403268" y="251419"/>
                  </a:cubicBezTo>
                  <a:cubicBezTo>
                    <a:pt x="402997" y="251845"/>
                    <a:pt x="403020" y="251747"/>
                    <a:pt x="398303" y="256483"/>
                  </a:cubicBezTo>
                  <a:cubicBezTo>
                    <a:pt x="396502" y="258280"/>
                    <a:pt x="393579" y="258280"/>
                    <a:pt x="391778" y="256483"/>
                  </a:cubicBezTo>
                  <a:cubicBezTo>
                    <a:pt x="288120" y="152824"/>
                    <a:pt x="294535" y="158859"/>
                    <a:pt x="292211" y="158185"/>
                  </a:cubicBezTo>
                  <a:cubicBezTo>
                    <a:pt x="289687" y="157431"/>
                    <a:pt x="286907" y="158155"/>
                    <a:pt x="285027" y="160031"/>
                  </a:cubicBezTo>
                  <a:cubicBezTo>
                    <a:pt x="268440" y="176621"/>
                    <a:pt x="212809" y="232248"/>
                    <a:pt x="194000" y="251058"/>
                  </a:cubicBezTo>
                  <a:close/>
                  <a:moveTo>
                    <a:pt x="375884" y="293725"/>
                  </a:moveTo>
                  <a:lnTo>
                    <a:pt x="375884" y="284356"/>
                  </a:lnTo>
                  <a:lnTo>
                    <a:pt x="386357" y="284356"/>
                  </a:lnTo>
                  <a:lnTo>
                    <a:pt x="386357" y="293725"/>
                  </a:lnTo>
                  <a:close/>
                  <a:moveTo>
                    <a:pt x="386357" y="308304"/>
                  </a:moveTo>
                  <a:lnTo>
                    <a:pt x="386357" y="317673"/>
                  </a:lnTo>
                  <a:lnTo>
                    <a:pt x="359297" y="317673"/>
                  </a:lnTo>
                  <a:lnTo>
                    <a:pt x="359297" y="308304"/>
                  </a:lnTo>
                  <a:close/>
                  <a:moveTo>
                    <a:pt x="151072" y="14579"/>
                  </a:moveTo>
                  <a:lnTo>
                    <a:pt x="144310" y="43854"/>
                  </a:lnTo>
                  <a:lnTo>
                    <a:pt x="49689" y="43854"/>
                  </a:lnTo>
                  <a:lnTo>
                    <a:pt x="42927" y="14579"/>
                  </a:lnTo>
                  <a:close/>
                  <a:moveTo>
                    <a:pt x="27621" y="348327"/>
                  </a:moveTo>
                  <a:cubicBezTo>
                    <a:pt x="20429" y="348327"/>
                    <a:pt x="14579" y="342477"/>
                    <a:pt x="14579" y="335293"/>
                  </a:cubicBezTo>
                  <a:lnTo>
                    <a:pt x="14579" y="27609"/>
                  </a:lnTo>
                  <a:cubicBezTo>
                    <a:pt x="14579" y="20429"/>
                    <a:pt x="20429" y="14579"/>
                    <a:pt x="27621" y="14579"/>
                  </a:cubicBezTo>
                  <a:lnTo>
                    <a:pt x="27967" y="14579"/>
                  </a:lnTo>
                  <a:lnTo>
                    <a:pt x="35735" y="48209"/>
                  </a:lnTo>
                  <a:cubicBezTo>
                    <a:pt x="37125" y="54229"/>
                    <a:pt x="42411" y="58433"/>
                    <a:pt x="48589" y="58433"/>
                  </a:cubicBezTo>
                  <a:lnTo>
                    <a:pt x="145414" y="58433"/>
                  </a:lnTo>
                  <a:cubicBezTo>
                    <a:pt x="151592" y="58433"/>
                    <a:pt x="156877" y="54229"/>
                    <a:pt x="158268" y="48209"/>
                  </a:cubicBezTo>
                  <a:lnTo>
                    <a:pt x="166036" y="14579"/>
                  </a:lnTo>
                  <a:lnTo>
                    <a:pt x="166390" y="14579"/>
                  </a:lnTo>
                  <a:cubicBezTo>
                    <a:pt x="173570" y="14579"/>
                    <a:pt x="179421" y="20429"/>
                    <a:pt x="179421" y="27613"/>
                  </a:cubicBezTo>
                  <a:lnTo>
                    <a:pt x="179421" y="335293"/>
                  </a:lnTo>
                  <a:cubicBezTo>
                    <a:pt x="179421" y="342477"/>
                    <a:pt x="173570" y="348327"/>
                    <a:pt x="166390" y="348327"/>
                  </a:cubicBezTo>
                  <a:cubicBezTo>
                    <a:pt x="115747" y="348327"/>
                    <a:pt x="73995" y="348327"/>
                    <a:pt x="27621" y="348327"/>
                  </a:cubicBezTo>
                  <a:close/>
                  <a:moveTo>
                    <a:pt x="179421" y="359629"/>
                  </a:moveTo>
                  <a:lnTo>
                    <a:pt x="179421" y="403355"/>
                  </a:lnTo>
                  <a:cubicBezTo>
                    <a:pt x="165663" y="396231"/>
                    <a:pt x="148661" y="397949"/>
                    <a:pt x="136414" y="408361"/>
                  </a:cubicBezTo>
                  <a:lnTo>
                    <a:pt x="136414" y="362906"/>
                  </a:lnTo>
                  <a:cubicBezTo>
                    <a:pt x="162920" y="362100"/>
                    <a:pt x="169550" y="364937"/>
                    <a:pt x="179421" y="359629"/>
                  </a:cubicBezTo>
                  <a:close/>
                  <a:moveTo>
                    <a:pt x="223749" y="454536"/>
                  </a:moveTo>
                  <a:cubicBezTo>
                    <a:pt x="200445" y="454536"/>
                    <a:pt x="141074" y="454536"/>
                    <a:pt x="117115" y="454536"/>
                  </a:cubicBezTo>
                  <a:cubicBezTo>
                    <a:pt x="116331" y="446712"/>
                    <a:pt x="121918" y="439588"/>
                    <a:pt x="129708" y="438510"/>
                  </a:cubicBezTo>
                  <a:cubicBezTo>
                    <a:pt x="133841" y="437930"/>
                    <a:pt x="137111" y="435018"/>
                    <a:pt x="138260" y="431142"/>
                  </a:cubicBezTo>
                  <a:cubicBezTo>
                    <a:pt x="143534" y="412961"/>
                    <a:pt x="166846" y="407627"/>
                    <a:pt x="179421" y="421404"/>
                  </a:cubicBezTo>
                  <a:cubicBezTo>
                    <a:pt x="187946" y="430550"/>
                    <a:pt x="183029" y="437599"/>
                    <a:pt x="191558" y="441366"/>
                  </a:cubicBezTo>
                  <a:cubicBezTo>
                    <a:pt x="194599" y="442715"/>
                    <a:pt x="198268" y="442538"/>
                    <a:pt x="201297" y="440628"/>
                  </a:cubicBezTo>
                  <a:cubicBezTo>
                    <a:pt x="211498" y="434167"/>
                    <a:pt x="224951" y="442266"/>
                    <a:pt x="223749" y="454536"/>
                  </a:cubicBezTo>
                  <a:close/>
                  <a:moveTo>
                    <a:pt x="341998" y="454536"/>
                  </a:moveTo>
                  <a:lnTo>
                    <a:pt x="338661" y="454536"/>
                  </a:lnTo>
                  <a:lnTo>
                    <a:pt x="338661" y="384153"/>
                  </a:lnTo>
                  <a:cubicBezTo>
                    <a:pt x="338661" y="380130"/>
                    <a:pt x="335398" y="376864"/>
                    <a:pt x="331371" y="376864"/>
                  </a:cubicBezTo>
                  <a:cubicBezTo>
                    <a:pt x="327344" y="376864"/>
                    <a:pt x="324081" y="380130"/>
                    <a:pt x="324081" y="384153"/>
                  </a:cubicBezTo>
                  <a:lnTo>
                    <a:pt x="324081" y="453515"/>
                  </a:lnTo>
                  <a:lnTo>
                    <a:pt x="256279" y="453515"/>
                  </a:lnTo>
                  <a:lnTo>
                    <a:pt x="256279" y="320216"/>
                  </a:lnTo>
                  <a:lnTo>
                    <a:pt x="324081" y="320216"/>
                  </a:lnTo>
                  <a:lnTo>
                    <a:pt x="324081" y="354999"/>
                  </a:lnTo>
                  <a:cubicBezTo>
                    <a:pt x="324081" y="359026"/>
                    <a:pt x="327344" y="362288"/>
                    <a:pt x="331371" y="362288"/>
                  </a:cubicBezTo>
                  <a:cubicBezTo>
                    <a:pt x="335398" y="362288"/>
                    <a:pt x="338661" y="359026"/>
                    <a:pt x="338661" y="354999"/>
                  </a:cubicBezTo>
                  <a:lnTo>
                    <a:pt x="338661" y="318559"/>
                  </a:lnTo>
                  <a:cubicBezTo>
                    <a:pt x="338661" y="311435"/>
                    <a:pt x="332863" y="305637"/>
                    <a:pt x="325735" y="305637"/>
                  </a:cubicBezTo>
                  <a:lnTo>
                    <a:pt x="254625" y="305637"/>
                  </a:lnTo>
                  <a:cubicBezTo>
                    <a:pt x="247498" y="305637"/>
                    <a:pt x="241700" y="311435"/>
                    <a:pt x="241700" y="318559"/>
                  </a:cubicBezTo>
                  <a:lnTo>
                    <a:pt x="241700" y="454536"/>
                  </a:lnTo>
                  <a:lnTo>
                    <a:pt x="238359" y="454536"/>
                  </a:lnTo>
                  <a:cubicBezTo>
                    <a:pt x="239549" y="433888"/>
                    <a:pt x="218528" y="417994"/>
                    <a:pt x="198539" y="425758"/>
                  </a:cubicBezTo>
                  <a:cubicBezTo>
                    <a:pt x="197450" y="422455"/>
                    <a:pt x="195932" y="419317"/>
                    <a:pt x="194000" y="416420"/>
                  </a:cubicBezTo>
                  <a:lnTo>
                    <a:pt x="194000" y="408591"/>
                  </a:lnTo>
                  <a:lnTo>
                    <a:pt x="211766" y="408591"/>
                  </a:lnTo>
                  <a:cubicBezTo>
                    <a:pt x="215793" y="408591"/>
                    <a:pt x="219055" y="405329"/>
                    <a:pt x="219055" y="401302"/>
                  </a:cubicBezTo>
                  <a:lnTo>
                    <a:pt x="219055" y="384643"/>
                  </a:lnTo>
                  <a:lnTo>
                    <a:pt x="228353" y="384643"/>
                  </a:lnTo>
                  <a:cubicBezTo>
                    <a:pt x="232376" y="384643"/>
                    <a:pt x="235639" y="381381"/>
                    <a:pt x="235639" y="377354"/>
                  </a:cubicBezTo>
                  <a:lnTo>
                    <a:pt x="235639" y="353409"/>
                  </a:lnTo>
                  <a:cubicBezTo>
                    <a:pt x="235639" y="349382"/>
                    <a:pt x="232376" y="346120"/>
                    <a:pt x="228353" y="346120"/>
                  </a:cubicBezTo>
                  <a:lnTo>
                    <a:pt x="194000" y="346120"/>
                  </a:lnTo>
                  <a:cubicBezTo>
                    <a:pt x="194000" y="329819"/>
                    <a:pt x="194000" y="286131"/>
                    <a:pt x="194000" y="270323"/>
                  </a:cubicBezTo>
                  <a:cubicBezTo>
                    <a:pt x="197349" y="268647"/>
                    <a:pt x="189215" y="276456"/>
                    <a:pt x="290177" y="175495"/>
                  </a:cubicBezTo>
                  <a:cubicBezTo>
                    <a:pt x="389974" y="275289"/>
                    <a:pt x="382289" y="267995"/>
                    <a:pt x="385370" y="269777"/>
                  </a:cubicBezTo>
                  <a:lnTo>
                    <a:pt x="368595" y="269777"/>
                  </a:lnTo>
                  <a:cubicBezTo>
                    <a:pt x="364568" y="269777"/>
                    <a:pt x="361305" y="273043"/>
                    <a:pt x="361305" y="277067"/>
                  </a:cubicBezTo>
                  <a:lnTo>
                    <a:pt x="361305" y="293725"/>
                  </a:lnTo>
                  <a:lnTo>
                    <a:pt x="352008" y="293725"/>
                  </a:lnTo>
                  <a:cubicBezTo>
                    <a:pt x="347984" y="293725"/>
                    <a:pt x="344718" y="296988"/>
                    <a:pt x="344718" y="301015"/>
                  </a:cubicBezTo>
                  <a:lnTo>
                    <a:pt x="344718" y="324963"/>
                  </a:lnTo>
                  <a:cubicBezTo>
                    <a:pt x="344718" y="328986"/>
                    <a:pt x="347984" y="332253"/>
                    <a:pt x="352008" y="332253"/>
                  </a:cubicBezTo>
                  <a:lnTo>
                    <a:pt x="386357" y="332253"/>
                  </a:lnTo>
                  <a:lnTo>
                    <a:pt x="386357" y="401976"/>
                  </a:lnTo>
                  <a:cubicBezTo>
                    <a:pt x="376434" y="406075"/>
                    <a:pt x="368388" y="414201"/>
                    <a:pt x="364586" y="424553"/>
                  </a:cubicBezTo>
                  <a:cubicBezTo>
                    <a:pt x="350719" y="427781"/>
                    <a:pt x="341173" y="440771"/>
                    <a:pt x="341998" y="454536"/>
                  </a:cubicBezTo>
                  <a:close/>
                  <a:moveTo>
                    <a:pt x="204476" y="384643"/>
                  </a:moveTo>
                  <a:lnTo>
                    <a:pt x="204476" y="394012"/>
                  </a:lnTo>
                  <a:lnTo>
                    <a:pt x="194000" y="394012"/>
                  </a:lnTo>
                  <a:lnTo>
                    <a:pt x="194000" y="384643"/>
                  </a:lnTo>
                  <a:close/>
                  <a:moveTo>
                    <a:pt x="194000" y="370068"/>
                  </a:moveTo>
                  <a:lnTo>
                    <a:pt x="194000" y="360699"/>
                  </a:lnTo>
                  <a:lnTo>
                    <a:pt x="221063" y="360699"/>
                  </a:lnTo>
                  <a:lnTo>
                    <a:pt x="221063" y="370068"/>
                  </a:lnTo>
                  <a:cubicBezTo>
                    <a:pt x="211739" y="370068"/>
                    <a:pt x="203421" y="370068"/>
                    <a:pt x="194000" y="370068"/>
                  </a:cubicBezTo>
                  <a:close/>
                  <a:moveTo>
                    <a:pt x="463242" y="454536"/>
                  </a:moveTo>
                  <a:cubicBezTo>
                    <a:pt x="439121" y="454536"/>
                    <a:pt x="380002" y="454536"/>
                    <a:pt x="356615" y="454536"/>
                  </a:cubicBezTo>
                  <a:cubicBezTo>
                    <a:pt x="355813" y="446516"/>
                    <a:pt x="361599" y="439554"/>
                    <a:pt x="369213" y="438510"/>
                  </a:cubicBezTo>
                  <a:cubicBezTo>
                    <a:pt x="373266" y="437945"/>
                    <a:pt x="376619" y="435060"/>
                    <a:pt x="377757" y="431142"/>
                  </a:cubicBezTo>
                  <a:cubicBezTo>
                    <a:pt x="382767" y="413865"/>
                    <a:pt x="404922" y="407408"/>
                    <a:pt x="418284" y="420744"/>
                  </a:cubicBezTo>
                  <a:cubicBezTo>
                    <a:pt x="427619" y="430076"/>
                    <a:pt x="422379" y="437535"/>
                    <a:pt x="431055" y="441366"/>
                  </a:cubicBezTo>
                  <a:cubicBezTo>
                    <a:pt x="437053" y="444014"/>
                    <a:pt x="440662" y="440232"/>
                    <a:pt x="443943" y="439132"/>
                  </a:cubicBezTo>
                  <a:cubicBezTo>
                    <a:pt x="453862" y="435753"/>
                    <a:pt x="464297" y="443773"/>
                    <a:pt x="463242" y="454536"/>
                  </a:cubicBezTo>
                  <a:close/>
                </a:path>
              </a:pathLst>
            </a:custGeom>
            <a:grpFill/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4" name="New shape">
              <a:extLst>
                <a:ext uri="{FF2B5EF4-FFF2-40B4-BE49-F238E27FC236}">
                  <a16:creationId xmlns:a16="http://schemas.microsoft.com/office/drawing/2014/main" id="{81BF1312-BC72-4E00-8DC9-65B05A7363FC}"/>
                </a:ext>
              </a:extLst>
            </p:cNvPr>
            <p:cNvSpPr/>
            <p:nvPr/>
          </p:nvSpPr>
          <p:spPr>
            <a:xfrm>
              <a:off x="5373800" y="1208496"/>
              <a:ext cx="14579" cy="31995"/>
            </a:xfrm>
            <a:custGeom>
              <a:avLst/>
              <a:gdLst/>
              <a:ahLst/>
              <a:cxnLst/>
              <a:rect l="l" t="t" r="r" b="b"/>
              <a:pathLst>
                <a:path w="14579" h="31994">
                  <a:moveTo>
                    <a:pt x="7289" y="0"/>
                  </a:moveTo>
                  <a:cubicBezTo>
                    <a:pt x="3266" y="0"/>
                    <a:pt x="0" y="3262"/>
                    <a:pt x="0" y="7285"/>
                  </a:cubicBezTo>
                  <a:lnTo>
                    <a:pt x="0" y="24705"/>
                  </a:lnTo>
                  <a:cubicBezTo>
                    <a:pt x="0" y="28728"/>
                    <a:pt x="3266" y="31994"/>
                    <a:pt x="7289" y="31994"/>
                  </a:cubicBezTo>
                  <a:cubicBezTo>
                    <a:pt x="11316" y="31994"/>
                    <a:pt x="14579" y="28728"/>
                    <a:pt x="14579" y="24705"/>
                  </a:cubicBezTo>
                  <a:lnTo>
                    <a:pt x="14579" y="7285"/>
                  </a:lnTo>
                  <a:cubicBezTo>
                    <a:pt x="14579" y="3262"/>
                    <a:pt x="11316" y="0"/>
                    <a:pt x="7289" y="0"/>
                  </a:cubicBezTo>
                  <a:close/>
                </a:path>
              </a:pathLst>
            </a:custGeom>
            <a:grpFill/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7" name="New shape">
              <a:extLst>
                <a:ext uri="{FF2B5EF4-FFF2-40B4-BE49-F238E27FC236}">
                  <a16:creationId xmlns:a16="http://schemas.microsoft.com/office/drawing/2014/main" id="{2B879B7F-E692-473C-5987-6DA24E310EE1}"/>
                </a:ext>
              </a:extLst>
            </p:cNvPr>
            <p:cNvSpPr/>
            <p:nvPr/>
          </p:nvSpPr>
          <p:spPr>
            <a:xfrm>
              <a:off x="5161597" y="859920"/>
              <a:ext cx="59691" cy="14579"/>
            </a:xfrm>
            <a:custGeom>
              <a:avLst/>
              <a:gdLst/>
              <a:ahLst/>
              <a:cxnLst/>
              <a:rect l="l" t="t" r="r" b="b"/>
              <a:pathLst>
                <a:path w="59691" h="14579">
                  <a:moveTo>
                    <a:pt x="7289" y="14579"/>
                  </a:moveTo>
                  <a:lnTo>
                    <a:pt x="52401" y="14579"/>
                  </a:lnTo>
                  <a:cubicBezTo>
                    <a:pt x="56425" y="14579"/>
                    <a:pt x="59691" y="11316"/>
                    <a:pt x="59691" y="7289"/>
                  </a:cubicBezTo>
                  <a:cubicBezTo>
                    <a:pt x="59691" y="3266"/>
                    <a:pt x="56425" y="0"/>
                    <a:pt x="52401" y="0"/>
                  </a:cubicBezTo>
                  <a:lnTo>
                    <a:pt x="7289" y="0"/>
                  </a:lnTo>
                  <a:cubicBezTo>
                    <a:pt x="3266" y="0"/>
                    <a:pt x="0" y="3266"/>
                    <a:pt x="0" y="7289"/>
                  </a:cubicBezTo>
                  <a:cubicBezTo>
                    <a:pt x="0" y="11316"/>
                    <a:pt x="3266" y="14579"/>
                    <a:pt x="7289" y="14579"/>
                  </a:cubicBezTo>
                  <a:close/>
                </a:path>
              </a:pathLst>
            </a:custGeom>
            <a:grpFill/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8" name="New shape">
              <a:extLst>
                <a:ext uri="{FF2B5EF4-FFF2-40B4-BE49-F238E27FC236}">
                  <a16:creationId xmlns:a16="http://schemas.microsoft.com/office/drawing/2014/main" id="{441E5FB9-DFF9-CC45-06C5-B0C3A2A2A079}"/>
                </a:ext>
              </a:extLst>
            </p:cNvPr>
            <p:cNvSpPr/>
            <p:nvPr/>
          </p:nvSpPr>
          <p:spPr>
            <a:xfrm>
              <a:off x="5226581" y="860512"/>
              <a:ext cx="13400" cy="13400"/>
            </a:xfrm>
            <a:custGeom>
              <a:avLst/>
              <a:gdLst/>
              <a:ahLst/>
              <a:cxnLst/>
              <a:rect l="l" t="t" r="r" b="b"/>
              <a:pathLst>
                <a:path w="13399" h="13399">
                  <a:moveTo>
                    <a:pt x="13399" y="6698"/>
                  </a:moveTo>
                  <a:cubicBezTo>
                    <a:pt x="13399" y="10401"/>
                    <a:pt x="10397" y="13399"/>
                    <a:pt x="6698" y="13399"/>
                  </a:cubicBezTo>
                  <a:cubicBezTo>
                    <a:pt x="2998" y="13399"/>
                    <a:pt x="0" y="10401"/>
                    <a:pt x="0" y="6698"/>
                  </a:cubicBezTo>
                  <a:cubicBezTo>
                    <a:pt x="0" y="2998"/>
                    <a:pt x="2998" y="0"/>
                    <a:pt x="6698" y="0"/>
                  </a:cubicBezTo>
                  <a:cubicBezTo>
                    <a:pt x="10397" y="0"/>
                    <a:pt x="13399" y="2998"/>
                    <a:pt x="13399" y="6698"/>
                  </a:cubicBezTo>
                  <a:close/>
                </a:path>
              </a:pathLst>
            </a:custGeom>
            <a:grpFill/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9" name="New shape">
              <a:extLst>
                <a:ext uri="{FF2B5EF4-FFF2-40B4-BE49-F238E27FC236}">
                  <a16:creationId xmlns:a16="http://schemas.microsoft.com/office/drawing/2014/main" id="{4EF1507B-BFC2-04E7-B387-211B1B1EF50E}"/>
                </a:ext>
              </a:extLst>
            </p:cNvPr>
            <p:cNvSpPr/>
            <p:nvPr/>
          </p:nvSpPr>
          <p:spPr>
            <a:xfrm>
              <a:off x="5129561" y="907010"/>
              <a:ext cx="149747" cy="266485"/>
            </a:xfrm>
            <a:custGeom>
              <a:avLst/>
              <a:gdLst/>
              <a:ahLst/>
              <a:cxnLst/>
              <a:rect l="l" t="t" r="r" b="b"/>
              <a:pathLst>
                <a:path w="149746" h="266485">
                  <a:moveTo>
                    <a:pt x="149746" y="258257"/>
                  </a:moveTo>
                  <a:lnTo>
                    <a:pt x="149746" y="8223"/>
                  </a:lnTo>
                  <a:cubicBezTo>
                    <a:pt x="149746" y="3688"/>
                    <a:pt x="146058" y="0"/>
                    <a:pt x="141522" y="0"/>
                  </a:cubicBezTo>
                  <a:lnTo>
                    <a:pt x="8223" y="0"/>
                  </a:lnTo>
                  <a:cubicBezTo>
                    <a:pt x="3688" y="0"/>
                    <a:pt x="0" y="3688"/>
                    <a:pt x="0" y="8223"/>
                  </a:cubicBezTo>
                  <a:lnTo>
                    <a:pt x="0" y="258261"/>
                  </a:lnTo>
                  <a:cubicBezTo>
                    <a:pt x="0" y="262796"/>
                    <a:pt x="3691" y="266485"/>
                    <a:pt x="8223" y="266485"/>
                  </a:cubicBezTo>
                  <a:lnTo>
                    <a:pt x="141522" y="266485"/>
                  </a:lnTo>
                  <a:cubicBezTo>
                    <a:pt x="146058" y="266485"/>
                    <a:pt x="149746" y="262796"/>
                    <a:pt x="149746" y="258257"/>
                  </a:cubicBezTo>
                  <a:close/>
                  <a:moveTo>
                    <a:pt x="135167" y="251905"/>
                  </a:moveTo>
                  <a:lnTo>
                    <a:pt x="14579" y="251905"/>
                  </a:lnTo>
                  <a:lnTo>
                    <a:pt x="14579" y="14579"/>
                  </a:lnTo>
                  <a:lnTo>
                    <a:pt x="135167" y="14579"/>
                  </a:lnTo>
                  <a:close/>
                </a:path>
              </a:pathLst>
            </a:custGeom>
            <a:grpFill/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New shape">
              <a:extLst>
                <a:ext uri="{FF2B5EF4-FFF2-40B4-BE49-F238E27FC236}">
                  <a16:creationId xmlns:a16="http://schemas.microsoft.com/office/drawing/2014/main" id="{3BC4C6DE-6D8B-5D7A-96FD-ADB9A2725765}"/>
                </a:ext>
              </a:extLst>
            </p:cNvPr>
            <p:cNvSpPr/>
            <p:nvPr/>
          </p:nvSpPr>
          <p:spPr>
            <a:xfrm>
              <a:off x="5143291" y="969222"/>
              <a:ext cx="122287" cy="59631"/>
            </a:xfrm>
            <a:custGeom>
              <a:avLst/>
              <a:gdLst/>
              <a:ahLst/>
              <a:cxnLst/>
              <a:rect l="l" t="t" r="r" b="b"/>
              <a:pathLst>
                <a:path w="122287" h="59631">
                  <a:moveTo>
                    <a:pt x="4678" y="55833"/>
                  </a:moveTo>
                  <a:cubicBezTo>
                    <a:pt x="8167" y="57841"/>
                    <a:pt x="12623" y="56647"/>
                    <a:pt x="14639" y="53162"/>
                  </a:cubicBezTo>
                  <a:cubicBezTo>
                    <a:pt x="35426" y="17140"/>
                    <a:pt x="87911" y="17864"/>
                    <a:pt x="107523" y="54730"/>
                  </a:cubicBezTo>
                  <a:cubicBezTo>
                    <a:pt x="109414" y="58282"/>
                    <a:pt x="113830" y="59631"/>
                    <a:pt x="117382" y="57740"/>
                  </a:cubicBezTo>
                  <a:cubicBezTo>
                    <a:pt x="120938" y="55848"/>
                    <a:pt x="122287" y="51433"/>
                    <a:pt x="120396" y="47881"/>
                  </a:cubicBezTo>
                  <a:cubicBezTo>
                    <a:pt x="95385" y="874"/>
                    <a:pt x="28487" y="0"/>
                    <a:pt x="2011" y="45877"/>
                  </a:cubicBezTo>
                  <a:cubicBezTo>
                    <a:pt x="0" y="49361"/>
                    <a:pt x="1194" y="53818"/>
                    <a:pt x="4678" y="55833"/>
                  </a:cubicBezTo>
                  <a:close/>
                </a:path>
              </a:pathLst>
            </a:custGeom>
            <a:grpFill/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New shape">
              <a:extLst>
                <a:ext uri="{FF2B5EF4-FFF2-40B4-BE49-F238E27FC236}">
                  <a16:creationId xmlns:a16="http://schemas.microsoft.com/office/drawing/2014/main" id="{87D4D1C9-1287-0798-B10E-0DEB7037EBBC}"/>
                </a:ext>
              </a:extLst>
            </p:cNvPr>
            <p:cNvSpPr/>
            <p:nvPr/>
          </p:nvSpPr>
          <p:spPr>
            <a:xfrm>
              <a:off x="5155991" y="994006"/>
              <a:ext cx="96399" cy="50213"/>
            </a:xfrm>
            <a:custGeom>
              <a:avLst/>
              <a:gdLst/>
              <a:ahLst/>
              <a:cxnLst/>
              <a:rect l="l" t="t" r="r" b="b"/>
              <a:pathLst>
                <a:path w="96399" h="50213">
                  <a:moveTo>
                    <a:pt x="1909" y="37152"/>
                  </a:moveTo>
                  <a:cubicBezTo>
                    <a:pt x="0" y="40697"/>
                    <a:pt x="1322" y="45116"/>
                    <a:pt x="4867" y="47029"/>
                  </a:cubicBezTo>
                  <a:cubicBezTo>
                    <a:pt x="8408" y="48939"/>
                    <a:pt x="12831" y="47617"/>
                    <a:pt x="14744" y="44072"/>
                  </a:cubicBezTo>
                  <a:cubicBezTo>
                    <a:pt x="29210" y="17250"/>
                    <a:pt x="67881" y="17736"/>
                    <a:pt x="81556" y="45153"/>
                  </a:cubicBezTo>
                  <a:cubicBezTo>
                    <a:pt x="83357" y="48759"/>
                    <a:pt x="87738" y="50213"/>
                    <a:pt x="91332" y="48419"/>
                  </a:cubicBezTo>
                  <a:cubicBezTo>
                    <a:pt x="94937" y="46623"/>
                    <a:pt x="96399" y="42245"/>
                    <a:pt x="94602" y="38644"/>
                  </a:cubicBezTo>
                  <a:cubicBezTo>
                    <a:pt x="75630" y="614"/>
                    <a:pt x="21955" y="0"/>
                    <a:pt x="1909" y="37152"/>
                  </a:cubicBezTo>
                  <a:close/>
                </a:path>
              </a:pathLst>
            </a:custGeom>
            <a:grpFill/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New shape">
              <a:extLst>
                <a:ext uri="{FF2B5EF4-FFF2-40B4-BE49-F238E27FC236}">
                  <a16:creationId xmlns:a16="http://schemas.microsoft.com/office/drawing/2014/main" id="{211D8D44-6121-8C10-921C-E7D659EDB353}"/>
                </a:ext>
              </a:extLst>
            </p:cNvPr>
            <p:cNvSpPr/>
            <p:nvPr/>
          </p:nvSpPr>
          <p:spPr>
            <a:xfrm>
              <a:off x="5169120" y="1019789"/>
              <a:ext cx="70277" cy="39420"/>
            </a:xfrm>
            <a:custGeom>
              <a:avLst/>
              <a:gdLst/>
              <a:ahLst/>
              <a:cxnLst/>
              <a:rect l="l" t="t" r="r" b="b"/>
              <a:pathLst>
                <a:path w="70277" h="39420">
                  <a:moveTo>
                    <a:pt x="1785" y="27869"/>
                  </a:moveTo>
                  <a:cubicBezTo>
                    <a:pt x="0" y="31478"/>
                    <a:pt x="1476" y="35848"/>
                    <a:pt x="5085" y="37634"/>
                  </a:cubicBezTo>
                  <a:cubicBezTo>
                    <a:pt x="8690" y="39420"/>
                    <a:pt x="13064" y="37943"/>
                    <a:pt x="14850" y="34334"/>
                  </a:cubicBezTo>
                  <a:cubicBezTo>
                    <a:pt x="23175" y="17510"/>
                    <a:pt x="47044" y="18093"/>
                    <a:pt x="54797" y="34857"/>
                  </a:cubicBezTo>
                  <a:cubicBezTo>
                    <a:pt x="56029" y="37521"/>
                    <a:pt x="58663" y="39088"/>
                    <a:pt x="61416" y="39088"/>
                  </a:cubicBezTo>
                  <a:cubicBezTo>
                    <a:pt x="66679" y="39088"/>
                    <a:pt x="70277" y="33603"/>
                    <a:pt x="68028" y="28740"/>
                  </a:cubicBezTo>
                  <a:cubicBezTo>
                    <a:pt x="55185" y="956"/>
                    <a:pt x="15577" y="0"/>
                    <a:pt x="1785" y="27869"/>
                  </a:cubicBezTo>
                  <a:close/>
                </a:path>
              </a:pathLst>
            </a:custGeom>
            <a:grpFill/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3" name="New shape">
              <a:extLst>
                <a:ext uri="{FF2B5EF4-FFF2-40B4-BE49-F238E27FC236}">
                  <a16:creationId xmlns:a16="http://schemas.microsoft.com/office/drawing/2014/main" id="{BE2B488C-A7E5-7220-FA36-BFA36A99E366}"/>
                </a:ext>
              </a:extLst>
            </p:cNvPr>
            <p:cNvSpPr/>
            <p:nvPr/>
          </p:nvSpPr>
          <p:spPr>
            <a:xfrm>
              <a:off x="5185018" y="1050017"/>
              <a:ext cx="37604" cy="37604"/>
            </a:xfrm>
            <a:custGeom>
              <a:avLst/>
              <a:gdLst/>
              <a:ahLst/>
              <a:cxnLst/>
              <a:rect l="l" t="t" r="r" b="b"/>
              <a:pathLst>
                <a:path w="37604" h="37604">
                  <a:moveTo>
                    <a:pt x="18802" y="0"/>
                  </a:moveTo>
                  <a:cubicBezTo>
                    <a:pt x="8434" y="0"/>
                    <a:pt x="0" y="8434"/>
                    <a:pt x="0" y="18802"/>
                  </a:cubicBezTo>
                  <a:cubicBezTo>
                    <a:pt x="0" y="29169"/>
                    <a:pt x="8434" y="37604"/>
                    <a:pt x="18802" y="37604"/>
                  </a:cubicBezTo>
                  <a:cubicBezTo>
                    <a:pt x="29169" y="37604"/>
                    <a:pt x="37604" y="29169"/>
                    <a:pt x="37604" y="18802"/>
                  </a:cubicBezTo>
                  <a:cubicBezTo>
                    <a:pt x="37604" y="8434"/>
                    <a:pt x="29169" y="0"/>
                    <a:pt x="18802" y="0"/>
                  </a:cubicBezTo>
                  <a:close/>
                  <a:moveTo>
                    <a:pt x="18802" y="23025"/>
                  </a:moveTo>
                  <a:cubicBezTo>
                    <a:pt x="16474" y="23025"/>
                    <a:pt x="14579" y="21130"/>
                    <a:pt x="14579" y="18802"/>
                  </a:cubicBezTo>
                  <a:cubicBezTo>
                    <a:pt x="14579" y="16474"/>
                    <a:pt x="16474" y="14579"/>
                    <a:pt x="18802" y="14579"/>
                  </a:cubicBezTo>
                  <a:cubicBezTo>
                    <a:pt x="21130" y="14579"/>
                    <a:pt x="23025" y="16474"/>
                    <a:pt x="23025" y="18802"/>
                  </a:cubicBezTo>
                  <a:cubicBezTo>
                    <a:pt x="23025" y="21130"/>
                    <a:pt x="21130" y="23025"/>
                    <a:pt x="18802" y="23025"/>
                  </a:cubicBezTo>
                  <a:close/>
                </a:path>
              </a:pathLst>
            </a:custGeom>
            <a:grpFill/>
          </p:spPr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898FC0AE-0FB1-22D5-B63B-47695AF725AA}"/>
              </a:ext>
            </a:extLst>
          </p:cNvPr>
          <p:cNvSpPr txBox="1"/>
          <p:nvPr/>
        </p:nvSpPr>
        <p:spPr>
          <a:xfrm>
            <a:off x="7506" y="1621429"/>
            <a:ext cx="24375624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>
                <a:solidFill>
                  <a:schemeClr val="bg1"/>
                </a:solidFill>
                <a:latin typeface="Aptos Black" panose="020B0004020202020204"/>
              </a:rPr>
              <a:t>UART - Comunicazione</a:t>
            </a:r>
            <a:endParaRPr lang="it-IT">
              <a:solidFill>
                <a:schemeClr val="bg1"/>
              </a:solidFill>
              <a:ea typeface="Calibri"/>
              <a:cs typeface="Calibri"/>
            </a:endParaRP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BFB9164C-75AA-CE7F-9B08-FD868C9DDB65}"/>
              </a:ext>
            </a:extLst>
          </p:cNvPr>
          <p:cNvSpPr txBox="1"/>
          <p:nvPr/>
        </p:nvSpPr>
        <p:spPr>
          <a:xfrm>
            <a:off x="604614" y="2782817"/>
            <a:ext cx="23183542" cy="3779758"/>
          </a:xfrm>
          <a:prstGeom prst="roundRect">
            <a:avLst/>
          </a:prstGeom>
          <a:solidFill>
            <a:srgbClr val="11133F"/>
          </a:solidFill>
          <a:ln>
            <a:solidFill>
              <a:schemeClr val="bg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Aptos Black"/>
                <a:ea typeface="Calibri"/>
                <a:cs typeface="Calibri"/>
              </a:rPr>
              <a:t>Per la comunicazione, avendo a disposizione già sulla board dei dispositivi USART integrati, abbiamo scelto di sfruttarli nel seguente modo:</a:t>
            </a:r>
          </a:p>
          <a:p>
            <a:endParaRPr lang="it-IT" dirty="0">
              <a:solidFill>
                <a:schemeClr val="bg1"/>
              </a:solidFill>
              <a:latin typeface="Aptos Black"/>
              <a:ea typeface="Calibri"/>
              <a:cs typeface="Calibri"/>
            </a:endParaRPr>
          </a:p>
          <a:p>
            <a:pPr marL="571500" indent="-571500">
              <a:buFont typeface="Arial"/>
              <a:buChar char="•"/>
            </a:pPr>
            <a:r>
              <a:rPr lang="it-IT" dirty="0">
                <a:solidFill>
                  <a:schemeClr val="bg1"/>
                </a:solidFill>
                <a:latin typeface="Aptos Black"/>
                <a:ea typeface="Calibri"/>
                <a:cs typeface="Calibri"/>
              </a:rPr>
              <a:t>Modalità Asincrona ---&gt; UART</a:t>
            </a:r>
          </a:p>
          <a:p>
            <a:pPr marL="571500" indent="-571500">
              <a:buFont typeface="Arial"/>
              <a:buChar char="•"/>
            </a:pPr>
            <a:r>
              <a:rPr lang="it-IT" dirty="0">
                <a:solidFill>
                  <a:schemeClr val="bg1"/>
                </a:solidFill>
                <a:latin typeface="Aptos Black"/>
                <a:ea typeface="Calibri"/>
                <a:cs typeface="Calibri"/>
              </a:rPr>
              <a:t>Periferiche/Sensori ---&gt; UART in RX </a:t>
            </a:r>
          </a:p>
          <a:p>
            <a:pPr marL="571500" indent="-571500">
              <a:buFont typeface="Arial"/>
              <a:buChar char="•"/>
            </a:pPr>
            <a:r>
              <a:rPr lang="it-IT" dirty="0">
                <a:solidFill>
                  <a:schemeClr val="bg1"/>
                </a:solidFill>
                <a:latin typeface="Aptos Black"/>
                <a:ea typeface="Calibri"/>
                <a:cs typeface="Calibri"/>
              </a:rPr>
              <a:t>STM32F03_DISCOVERY ---&gt; UART in TX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01DBE9E-25FA-E5CA-EF54-A5FE289025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4633" y="7503125"/>
            <a:ext cx="11613613" cy="5143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587223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BA98F3-2FAE-632C-1812-E080B159CB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1" name="Google Shape;736;p8">
            <a:extLst>
              <a:ext uri="{FF2B5EF4-FFF2-40B4-BE49-F238E27FC236}">
                <a16:creationId xmlns:a16="http://schemas.microsoft.com/office/drawing/2014/main" id="{F1E28EE0-A860-3A9F-3925-2F7E3AB2E2D2}"/>
              </a:ext>
            </a:extLst>
          </p:cNvPr>
          <p:cNvSpPr/>
          <p:nvPr/>
        </p:nvSpPr>
        <p:spPr>
          <a:xfrm>
            <a:off x="-8311" y="-8826"/>
            <a:ext cx="24386216" cy="13716000"/>
          </a:xfrm>
          <a:custGeom>
            <a:avLst/>
            <a:gdLst/>
            <a:ahLst/>
            <a:cxnLst/>
            <a:rect l="l" t="t" r="r" b="b"/>
            <a:pathLst>
              <a:path w="19569" h="11007" extrusionOk="0">
                <a:moveTo>
                  <a:pt x="0" y="11007"/>
                </a:moveTo>
                <a:lnTo>
                  <a:pt x="19569" y="11007"/>
                </a:lnTo>
                <a:lnTo>
                  <a:pt x="19569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4">
                  <a:lumMod val="75000"/>
                </a:schemeClr>
              </a:gs>
              <a:gs pos="50000">
                <a:schemeClr val="accent3">
                  <a:lumMod val="75000"/>
                </a:schemeClr>
              </a:gs>
              <a:gs pos="100000">
                <a:schemeClr val="accent3"/>
              </a:gs>
            </a:gsLst>
            <a:lin ang="0" scaled="1"/>
          </a:gra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>
              <a:buSzPts val="1800"/>
              <a:buFont typeface="Calibri"/>
            </a:pPr>
            <a:endParaRPr lang="en-US" b="0" i="0" u="none" strike="noStrike">
              <a:solidFill>
                <a:schemeClr val="dk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8E932A74-6C76-5655-B3C4-7F54E0C6521A}"/>
              </a:ext>
            </a:extLst>
          </p:cNvPr>
          <p:cNvSpPr txBox="1"/>
          <p:nvPr/>
        </p:nvSpPr>
        <p:spPr>
          <a:xfrm>
            <a:off x="9105464" y="88859"/>
            <a:ext cx="5315218" cy="156966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 sz="6000" b="1">
                <a:solidFill>
                  <a:srgbClr val="002060"/>
                </a:solidFill>
                <a:latin typeface="Poppins"/>
              </a:rPr>
              <a:t>Ricevitore</a:t>
            </a:r>
            <a:br>
              <a:rPr lang="it-IT" sz="6000">
                <a:latin typeface="Poppins"/>
              </a:rPr>
            </a:br>
            <a:r>
              <a:rPr lang="it-IT">
                <a:solidFill>
                  <a:schemeClr val="bg1"/>
                </a:solidFill>
                <a:latin typeface="Aptos Black" panose="020B0004020202020204"/>
              </a:rPr>
              <a:t> </a:t>
            </a:r>
            <a:r>
              <a:rPr lang="it-IT" err="1">
                <a:solidFill>
                  <a:schemeClr val="bg1"/>
                </a:solidFill>
                <a:latin typeface="Aptos Black" panose="020B0004020202020204"/>
              </a:rPr>
              <a:t>Main</a:t>
            </a:r>
            <a:endParaRPr lang="it-IT">
              <a:solidFill>
                <a:schemeClr val="bg1"/>
              </a:solidFill>
              <a:latin typeface="Poppins"/>
              <a:cs typeface="Poppin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D740A2-C9D6-BC12-DF9E-59EDB0079F3B}"/>
              </a:ext>
            </a:extLst>
          </p:cNvPr>
          <p:cNvSpPr txBox="1"/>
          <p:nvPr/>
        </p:nvSpPr>
        <p:spPr>
          <a:xfrm>
            <a:off x="388290" y="2966122"/>
            <a:ext cx="7150494" cy="858696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2000">
              <a:solidFill>
                <a:schemeClr val="tx2"/>
              </a:solidFill>
              <a:latin typeface="Consolas"/>
              <a:ea typeface="Calibri"/>
              <a:cs typeface="Calibri"/>
            </a:endParaRPr>
          </a:p>
          <a:p>
            <a:r>
              <a:rPr lang="en-US" sz="2000">
                <a:solidFill>
                  <a:schemeClr val="tx2"/>
                </a:solidFill>
                <a:latin typeface="Consolas"/>
                <a:ea typeface="+mn-lt"/>
                <a:cs typeface="+mn-lt"/>
              </a:rPr>
              <a:t>int main(void) {</a:t>
            </a:r>
            <a:endParaRPr lang="en-US" sz="2000">
              <a:solidFill>
                <a:schemeClr val="tx2"/>
              </a:solidFill>
              <a:ea typeface="Calibri"/>
              <a:cs typeface="Calibri"/>
            </a:endParaRPr>
          </a:p>
          <a:p>
            <a:r>
              <a:rPr lang="en-US" sz="2000">
                <a:solidFill>
                  <a:schemeClr val="tx2"/>
                </a:solidFill>
                <a:latin typeface="Consolas"/>
                <a:ea typeface="+mn-lt"/>
                <a:cs typeface="+mn-lt"/>
              </a:rPr>
              <a:t>    </a:t>
            </a:r>
            <a:r>
              <a:rPr lang="en-US" sz="2000" err="1">
                <a:solidFill>
                  <a:schemeClr val="tx2"/>
                </a:solidFill>
                <a:latin typeface="Consolas"/>
                <a:ea typeface="+mn-lt"/>
                <a:cs typeface="+mn-lt"/>
              </a:rPr>
              <a:t>HAL_Init</a:t>
            </a:r>
            <a:r>
              <a:rPr lang="en-US" sz="2000">
                <a:solidFill>
                  <a:schemeClr val="tx2"/>
                </a:solidFill>
                <a:latin typeface="Consolas"/>
                <a:ea typeface="+mn-lt"/>
                <a:cs typeface="+mn-lt"/>
              </a:rPr>
              <a:t>();</a:t>
            </a:r>
            <a:endParaRPr lang="en-US" sz="2000">
              <a:solidFill>
                <a:schemeClr val="tx2"/>
              </a:solidFill>
              <a:ea typeface="Calibri"/>
              <a:cs typeface="Calibri"/>
            </a:endParaRPr>
          </a:p>
          <a:p>
            <a:r>
              <a:rPr lang="en-US" sz="2000">
                <a:solidFill>
                  <a:schemeClr val="tx2"/>
                </a:solidFill>
                <a:latin typeface="Consolas"/>
                <a:ea typeface="+mn-lt"/>
                <a:cs typeface="+mn-lt"/>
              </a:rPr>
              <a:t>    </a:t>
            </a:r>
            <a:r>
              <a:rPr lang="en-US" sz="2000" err="1">
                <a:solidFill>
                  <a:schemeClr val="tx2"/>
                </a:solidFill>
                <a:latin typeface="Consolas"/>
                <a:ea typeface="+mn-lt"/>
                <a:cs typeface="+mn-lt"/>
              </a:rPr>
              <a:t>SystemClock_Config</a:t>
            </a:r>
            <a:r>
              <a:rPr lang="en-US" sz="2000">
                <a:solidFill>
                  <a:schemeClr val="tx2"/>
                </a:solidFill>
                <a:latin typeface="Consolas"/>
                <a:ea typeface="+mn-lt"/>
                <a:cs typeface="+mn-lt"/>
              </a:rPr>
              <a:t>();</a:t>
            </a:r>
            <a:endParaRPr lang="en-US" sz="2000">
              <a:solidFill>
                <a:schemeClr val="tx2"/>
              </a:solidFill>
              <a:ea typeface="Calibri"/>
              <a:cs typeface="Calibri"/>
            </a:endParaRPr>
          </a:p>
          <a:p>
            <a:r>
              <a:rPr lang="en-US" sz="2000">
                <a:solidFill>
                  <a:schemeClr val="tx2"/>
                </a:solidFill>
                <a:latin typeface="Consolas"/>
                <a:ea typeface="+mn-lt"/>
                <a:cs typeface="+mn-lt"/>
              </a:rPr>
              <a:t>    </a:t>
            </a:r>
            <a:r>
              <a:rPr lang="en-US" sz="2000" err="1">
                <a:solidFill>
                  <a:schemeClr val="tx2"/>
                </a:solidFill>
                <a:latin typeface="Consolas"/>
                <a:ea typeface="+mn-lt"/>
                <a:cs typeface="+mn-lt"/>
              </a:rPr>
              <a:t>DWT_Init</a:t>
            </a:r>
            <a:r>
              <a:rPr lang="en-US" sz="2000">
                <a:solidFill>
                  <a:schemeClr val="tx2"/>
                </a:solidFill>
                <a:latin typeface="Consolas"/>
                <a:ea typeface="+mn-lt"/>
                <a:cs typeface="+mn-lt"/>
              </a:rPr>
              <a:t>();</a:t>
            </a:r>
            <a:endParaRPr lang="en-US" sz="2000">
              <a:solidFill>
                <a:schemeClr val="tx2"/>
              </a:solidFill>
              <a:ea typeface="Calibri"/>
              <a:cs typeface="Calibri"/>
            </a:endParaRPr>
          </a:p>
          <a:p>
            <a:br>
              <a:rPr lang="en-US">
                <a:solidFill>
                  <a:schemeClr val="tx2"/>
                </a:solidFill>
              </a:rPr>
            </a:br>
            <a:endParaRPr lang="en-US" sz="2000">
              <a:solidFill>
                <a:schemeClr val="tx2"/>
              </a:solidFill>
              <a:ea typeface="Calibri"/>
              <a:cs typeface="Calibri"/>
            </a:endParaRPr>
          </a:p>
          <a:p>
            <a:r>
              <a:rPr lang="en-US" sz="2000">
                <a:solidFill>
                  <a:schemeClr val="tx2"/>
                </a:solidFill>
                <a:latin typeface="Consolas"/>
                <a:ea typeface="Calibri"/>
                <a:cs typeface="Calibri"/>
              </a:rPr>
              <a:t>    </a:t>
            </a:r>
            <a:r>
              <a:rPr lang="en-US" sz="2000" err="1">
                <a:solidFill>
                  <a:schemeClr val="tx2"/>
                </a:solidFill>
                <a:latin typeface="Consolas"/>
                <a:ea typeface="Calibri"/>
                <a:cs typeface="Calibri"/>
              </a:rPr>
              <a:t>MX_GPIO_Init</a:t>
            </a:r>
            <a:r>
              <a:rPr lang="en-US" sz="2000">
                <a:solidFill>
                  <a:schemeClr val="tx2"/>
                </a:solidFill>
                <a:latin typeface="Consolas"/>
                <a:ea typeface="Calibri"/>
                <a:cs typeface="Calibri"/>
              </a:rPr>
              <a:t>();</a:t>
            </a:r>
            <a:endParaRPr lang="en-US" sz="2000">
              <a:solidFill>
                <a:schemeClr val="tx2"/>
              </a:solidFill>
              <a:ea typeface="Calibri"/>
              <a:cs typeface="Calibri"/>
            </a:endParaRPr>
          </a:p>
          <a:p>
            <a:r>
              <a:rPr lang="en-US" sz="2000">
                <a:solidFill>
                  <a:schemeClr val="tx2"/>
                </a:solidFill>
                <a:latin typeface="Consolas"/>
                <a:ea typeface="+mn-lt"/>
                <a:cs typeface="+mn-lt"/>
              </a:rPr>
              <a:t>    </a:t>
            </a:r>
            <a:r>
              <a:rPr lang="en-US" sz="2000" err="1">
                <a:solidFill>
                  <a:schemeClr val="tx2"/>
                </a:solidFill>
                <a:latin typeface="Consolas"/>
                <a:ea typeface="+mn-lt"/>
                <a:cs typeface="+mn-lt"/>
              </a:rPr>
              <a:t>MX_USB_PCD_Init</a:t>
            </a:r>
            <a:r>
              <a:rPr lang="en-US" sz="2000">
                <a:solidFill>
                  <a:schemeClr val="tx2"/>
                </a:solidFill>
                <a:latin typeface="Consolas"/>
                <a:ea typeface="+mn-lt"/>
                <a:cs typeface="+mn-lt"/>
              </a:rPr>
              <a:t>();</a:t>
            </a:r>
            <a:endParaRPr lang="it-IT" sz="2000">
              <a:solidFill>
                <a:schemeClr val="tx2"/>
              </a:solidFill>
              <a:ea typeface="Calibri"/>
              <a:cs typeface="Calibri"/>
            </a:endParaRPr>
          </a:p>
          <a:p>
            <a:r>
              <a:rPr lang="en-US" sz="2000">
                <a:solidFill>
                  <a:schemeClr val="tx2"/>
                </a:solidFill>
                <a:latin typeface="Consolas"/>
                <a:ea typeface="Calibri"/>
                <a:cs typeface="Calibri"/>
              </a:rPr>
              <a:t>    MX_SPI1_Init();</a:t>
            </a:r>
            <a:endParaRPr lang="en-US" sz="2000">
              <a:solidFill>
                <a:schemeClr val="tx2"/>
              </a:solidFill>
              <a:ea typeface="Calibri"/>
              <a:cs typeface="Calibri"/>
            </a:endParaRPr>
          </a:p>
          <a:p>
            <a:r>
              <a:rPr lang="en-US" sz="2000">
                <a:solidFill>
                  <a:schemeClr val="tx2"/>
                </a:solidFill>
                <a:latin typeface="Consolas"/>
                <a:ea typeface="+mn-lt"/>
                <a:cs typeface="+mn-lt"/>
              </a:rPr>
              <a:t>    MX_USART2_UART_Init();</a:t>
            </a:r>
            <a:endParaRPr lang="en-US" sz="2000">
              <a:solidFill>
                <a:schemeClr val="tx2"/>
              </a:solidFill>
              <a:ea typeface="Calibri"/>
              <a:cs typeface="Calibri"/>
            </a:endParaRPr>
          </a:p>
          <a:p>
            <a:r>
              <a:rPr lang="en-US" sz="2000">
                <a:solidFill>
                  <a:schemeClr val="tx2"/>
                </a:solidFill>
                <a:latin typeface="Consolas"/>
                <a:ea typeface="+mn-lt"/>
                <a:cs typeface="+mn-lt"/>
              </a:rPr>
              <a:t>    MX_TIM2_Init();</a:t>
            </a:r>
            <a:endParaRPr lang="en-US" sz="2000">
              <a:solidFill>
                <a:schemeClr val="tx2"/>
              </a:solidFill>
              <a:ea typeface="Calibri"/>
              <a:cs typeface="Calibri"/>
            </a:endParaRPr>
          </a:p>
          <a:p>
            <a:r>
              <a:rPr lang="en-US" sz="2000">
                <a:solidFill>
                  <a:schemeClr val="tx2"/>
                </a:solidFill>
                <a:latin typeface="Consolas"/>
                <a:ea typeface="Calibri"/>
                <a:cs typeface="Calibri"/>
              </a:rPr>
              <a:t>    MX_TIM4_Init();</a:t>
            </a:r>
            <a:endParaRPr lang="en-US" sz="2000">
              <a:solidFill>
                <a:schemeClr val="tx2"/>
              </a:solidFill>
              <a:ea typeface="Calibri"/>
              <a:cs typeface="Calibri"/>
            </a:endParaRPr>
          </a:p>
          <a:p>
            <a:r>
              <a:rPr lang="en-US" sz="2000">
                <a:solidFill>
                  <a:schemeClr val="tx2"/>
                </a:solidFill>
                <a:latin typeface="Consolas"/>
                <a:ea typeface="+mn-lt"/>
                <a:cs typeface="+mn-lt"/>
              </a:rPr>
              <a:t>    MX_I2C1_Init();</a:t>
            </a:r>
            <a:endParaRPr lang="en-US" sz="2000">
              <a:solidFill>
                <a:schemeClr val="tx2"/>
              </a:solidFill>
              <a:ea typeface="Calibri"/>
              <a:cs typeface="Calibri"/>
            </a:endParaRPr>
          </a:p>
          <a:p>
            <a:r>
              <a:rPr lang="en-US" sz="2000">
                <a:solidFill>
                  <a:schemeClr val="tx2"/>
                </a:solidFill>
                <a:latin typeface="Consolas"/>
                <a:ea typeface="+mn-lt"/>
                <a:cs typeface="+mn-lt"/>
              </a:rPr>
              <a:t>    MX_TIM3_Init();</a:t>
            </a:r>
            <a:endParaRPr lang="it-IT" sz="2000">
              <a:solidFill>
                <a:schemeClr val="tx2"/>
              </a:solidFill>
              <a:ea typeface="Calibri"/>
              <a:cs typeface="Calibri"/>
            </a:endParaRPr>
          </a:p>
          <a:p>
            <a:br>
              <a:rPr lang="en-US">
                <a:solidFill>
                  <a:schemeClr val="tx2"/>
                </a:solidFill>
              </a:rPr>
            </a:br>
            <a:endParaRPr lang="en-US" sz="2000">
              <a:solidFill>
                <a:schemeClr val="tx2"/>
              </a:solidFill>
              <a:ea typeface="Calibri"/>
              <a:cs typeface="Calibri"/>
            </a:endParaRPr>
          </a:p>
          <a:p>
            <a:r>
              <a:rPr lang="en-US" sz="2000">
                <a:solidFill>
                  <a:schemeClr val="tx2"/>
                </a:solidFill>
                <a:latin typeface="Consolas"/>
                <a:ea typeface="+mn-lt"/>
                <a:cs typeface="+mn-lt"/>
              </a:rPr>
              <a:t>    </a:t>
            </a:r>
            <a:r>
              <a:rPr lang="en-US" sz="2000" err="1">
                <a:solidFill>
                  <a:schemeClr val="tx2"/>
                </a:solidFill>
                <a:latin typeface="Consolas"/>
                <a:ea typeface="+mn-lt"/>
                <a:cs typeface="+mn-lt"/>
              </a:rPr>
              <a:t>HAL_TIM_Base_Start</a:t>
            </a:r>
            <a:r>
              <a:rPr lang="en-US" sz="2000">
                <a:solidFill>
                  <a:schemeClr val="tx2"/>
                </a:solidFill>
                <a:latin typeface="Consolas"/>
                <a:ea typeface="+mn-lt"/>
                <a:cs typeface="+mn-lt"/>
              </a:rPr>
              <a:t>(&amp;htim3);</a:t>
            </a:r>
            <a:endParaRPr lang="it-IT" sz="2000">
              <a:solidFill>
                <a:schemeClr val="tx2"/>
              </a:solidFill>
              <a:ea typeface="Calibri"/>
              <a:cs typeface="Calibri"/>
            </a:endParaRPr>
          </a:p>
          <a:p>
            <a:r>
              <a:rPr lang="en-US" sz="2000">
                <a:solidFill>
                  <a:schemeClr val="tx2"/>
                </a:solidFill>
                <a:latin typeface="Consolas"/>
                <a:ea typeface="Calibri"/>
                <a:cs typeface="Calibri"/>
              </a:rPr>
              <a:t>    </a:t>
            </a:r>
            <a:r>
              <a:rPr lang="en-US" sz="2000" err="1">
                <a:solidFill>
                  <a:schemeClr val="tx2"/>
                </a:solidFill>
                <a:latin typeface="Consolas"/>
                <a:ea typeface="Calibri"/>
                <a:cs typeface="Calibri"/>
              </a:rPr>
              <a:t>HAL_TIM_PWM_Start</a:t>
            </a:r>
            <a:r>
              <a:rPr lang="en-US" sz="2000">
                <a:solidFill>
                  <a:schemeClr val="tx2"/>
                </a:solidFill>
                <a:latin typeface="Consolas"/>
                <a:ea typeface="Calibri"/>
                <a:cs typeface="Calibri"/>
              </a:rPr>
              <a:t>(&amp;htim3, TIM_CHANNEL_1);</a:t>
            </a:r>
            <a:endParaRPr lang="en-US" sz="2000">
              <a:solidFill>
                <a:schemeClr val="tx2"/>
              </a:solidFill>
              <a:ea typeface="Calibri"/>
              <a:cs typeface="Calibri"/>
            </a:endParaRPr>
          </a:p>
          <a:p>
            <a:r>
              <a:rPr lang="en-US" sz="2000">
                <a:solidFill>
                  <a:schemeClr val="tx2"/>
                </a:solidFill>
                <a:latin typeface="Consolas"/>
                <a:ea typeface="+mn-lt"/>
                <a:cs typeface="+mn-lt"/>
              </a:rPr>
              <a:t>    </a:t>
            </a:r>
            <a:r>
              <a:rPr lang="en-US" sz="2000" err="1">
                <a:solidFill>
                  <a:schemeClr val="tx2"/>
                </a:solidFill>
                <a:latin typeface="Consolas"/>
                <a:ea typeface="+mn-lt"/>
                <a:cs typeface="+mn-lt"/>
              </a:rPr>
              <a:t>HAL_TIM_Base_Start</a:t>
            </a:r>
            <a:r>
              <a:rPr lang="en-US" sz="2000">
                <a:solidFill>
                  <a:schemeClr val="tx2"/>
                </a:solidFill>
                <a:latin typeface="Consolas"/>
                <a:ea typeface="+mn-lt"/>
                <a:cs typeface="+mn-lt"/>
              </a:rPr>
              <a:t>(&amp;htim4);</a:t>
            </a:r>
            <a:endParaRPr lang="en-US" sz="2000">
              <a:solidFill>
                <a:schemeClr val="tx2"/>
              </a:solidFill>
              <a:ea typeface="Calibri"/>
              <a:cs typeface="Calibri"/>
            </a:endParaRPr>
          </a:p>
          <a:p>
            <a:endParaRPr lang="en-US" sz="2000">
              <a:solidFill>
                <a:schemeClr val="tx2"/>
              </a:solidFill>
              <a:latin typeface="Consolas"/>
              <a:ea typeface="Calibri"/>
              <a:cs typeface="Calibri"/>
            </a:endParaRPr>
          </a:p>
          <a:p>
            <a:endParaRPr lang="en-US" sz="2000">
              <a:solidFill>
                <a:schemeClr val="tx2"/>
              </a:solidFill>
              <a:latin typeface="Calibri"/>
              <a:ea typeface="Calibri"/>
              <a:cs typeface="Calibri"/>
            </a:endParaRPr>
          </a:p>
          <a:p>
            <a:r>
              <a:rPr lang="en-US" sz="2000">
                <a:solidFill>
                  <a:schemeClr val="tx2"/>
                </a:solidFill>
                <a:latin typeface="Consolas"/>
                <a:ea typeface="Calibri"/>
                <a:cs typeface="Calibri"/>
              </a:rPr>
              <a:t>    </a:t>
            </a:r>
            <a:r>
              <a:rPr lang="en-US" sz="2000" err="1">
                <a:solidFill>
                  <a:schemeClr val="tx2"/>
                </a:solidFill>
                <a:latin typeface="Consolas"/>
                <a:ea typeface="Calibri"/>
                <a:cs typeface="Calibri"/>
              </a:rPr>
              <a:t>Servo_SetAngle</a:t>
            </a:r>
            <a:r>
              <a:rPr lang="en-US" sz="2000">
                <a:solidFill>
                  <a:schemeClr val="tx2"/>
                </a:solidFill>
                <a:latin typeface="Consolas"/>
                <a:ea typeface="Calibri"/>
                <a:cs typeface="Calibri"/>
              </a:rPr>
              <a:t>(90);</a:t>
            </a:r>
          </a:p>
          <a:p>
            <a:r>
              <a:rPr lang="en-US" sz="2000">
                <a:solidFill>
                  <a:schemeClr val="tx2"/>
                </a:solidFill>
                <a:latin typeface="Consolas"/>
                <a:ea typeface="Calibri"/>
                <a:cs typeface="Calibri"/>
              </a:rPr>
              <a:t>    </a:t>
            </a:r>
            <a:r>
              <a:rPr lang="en-US" sz="2000" err="1">
                <a:solidFill>
                  <a:schemeClr val="tx2"/>
                </a:solidFill>
                <a:latin typeface="Consolas"/>
                <a:ea typeface="Calibri"/>
                <a:cs typeface="Calibri"/>
              </a:rPr>
              <a:t>HAL_Delay</a:t>
            </a:r>
            <a:r>
              <a:rPr lang="en-US" sz="2000">
                <a:solidFill>
                  <a:schemeClr val="tx2"/>
                </a:solidFill>
                <a:latin typeface="Consolas"/>
                <a:ea typeface="Calibri"/>
                <a:cs typeface="Calibri"/>
              </a:rPr>
              <a:t>(300);</a:t>
            </a:r>
          </a:p>
          <a:p>
            <a:endParaRPr lang="en-US" sz="2000">
              <a:solidFill>
                <a:schemeClr val="tx2"/>
              </a:solidFill>
              <a:latin typeface="Consolas"/>
              <a:ea typeface="Calibri"/>
              <a:cs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C8D1A9-C727-7998-8C66-986FB508B9A9}"/>
              </a:ext>
            </a:extLst>
          </p:cNvPr>
          <p:cNvSpPr txBox="1"/>
          <p:nvPr/>
        </p:nvSpPr>
        <p:spPr>
          <a:xfrm>
            <a:off x="13042693" y="3804149"/>
            <a:ext cx="5362949" cy="538609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>
              <a:solidFill>
                <a:schemeClr val="tx2"/>
              </a:solidFill>
              <a:latin typeface="Calibri" panose="020F0502020204030204"/>
              <a:ea typeface="Calibri"/>
              <a:cs typeface="Calibri"/>
            </a:endParaRPr>
          </a:p>
          <a:p>
            <a:r>
              <a:rPr lang="en-US" sz="2000">
                <a:solidFill>
                  <a:schemeClr val="tx2"/>
                </a:solidFill>
                <a:latin typeface="Consolas"/>
                <a:ea typeface="Calibri"/>
                <a:cs typeface="Calibri"/>
              </a:rPr>
              <a:t>    ssd1306_Init();</a:t>
            </a:r>
          </a:p>
          <a:p>
            <a:r>
              <a:rPr lang="en-US" sz="2000">
                <a:solidFill>
                  <a:schemeClr val="tx2"/>
                </a:solidFill>
                <a:latin typeface="Consolas"/>
                <a:ea typeface="Calibri"/>
                <a:cs typeface="Calibri"/>
              </a:rPr>
              <a:t>    ssd1306_Fill(Black);</a:t>
            </a:r>
          </a:p>
          <a:p>
            <a:r>
              <a:rPr lang="en-US" sz="2000">
                <a:solidFill>
                  <a:schemeClr val="tx2"/>
                </a:solidFill>
                <a:latin typeface="Consolas"/>
                <a:ea typeface="Calibri"/>
                <a:cs typeface="Calibri"/>
              </a:rPr>
              <a:t>    ssd1306_UpdateScreen();</a:t>
            </a:r>
            <a:endParaRPr lang="it-IT" sz="2000">
              <a:solidFill>
                <a:schemeClr val="tx2"/>
              </a:solidFill>
              <a:latin typeface="Consolas"/>
              <a:ea typeface="Calibri"/>
              <a:cs typeface="Calibri"/>
            </a:endParaRPr>
          </a:p>
          <a:p>
            <a:br>
              <a:rPr lang="en-US">
                <a:solidFill>
                  <a:schemeClr val="tx2"/>
                </a:solidFill>
                <a:latin typeface="Calibri" panose="020F0502020204030204"/>
                <a:ea typeface="Calibri"/>
                <a:cs typeface="Calibri"/>
              </a:rPr>
            </a:br>
            <a:endParaRPr lang="en-US" sz="2000">
              <a:solidFill>
                <a:schemeClr val="tx2"/>
              </a:solidFill>
              <a:latin typeface="Calibri" panose="020F0502020204030204"/>
              <a:ea typeface="Calibri"/>
              <a:cs typeface="Calibri"/>
            </a:endParaRPr>
          </a:p>
          <a:p>
            <a:r>
              <a:rPr lang="en-US" sz="2000">
                <a:solidFill>
                  <a:schemeClr val="tx2"/>
                </a:solidFill>
                <a:latin typeface="Consolas"/>
                <a:ea typeface="Calibri"/>
                <a:cs typeface="Calibri"/>
              </a:rPr>
              <a:t>    uint8_t </a:t>
            </a:r>
            <a:r>
              <a:rPr lang="en-US" sz="2000" err="1">
                <a:solidFill>
                  <a:schemeClr val="tx2"/>
                </a:solidFill>
                <a:latin typeface="Consolas"/>
                <a:ea typeface="Calibri"/>
                <a:cs typeface="Calibri"/>
              </a:rPr>
              <a:t>rxByte</a:t>
            </a:r>
            <a:r>
              <a:rPr lang="en-US" sz="2000">
                <a:solidFill>
                  <a:schemeClr val="tx2"/>
                </a:solidFill>
                <a:latin typeface="Consolas"/>
                <a:ea typeface="Calibri"/>
                <a:cs typeface="Calibri"/>
              </a:rPr>
              <a:t>;</a:t>
            </a:r>
          </a:p>
          <a:p>
            <a:r>
              <a:rPr lang="en-US" sz="2000">
                <a:solidFill>
                  <a:schemeClr val="tx2"/>
                </a:solidFill>
                <a:latin typeface="Consolas"/>
                <a:ea typeface="Calibri"/>
                <a:cs typeface="Calibri"/>
              </a:rPr>
              <a:t>    char </a:t>
            </a:r>
            <a:r>
              <a:rPr lang="en-US" sz="2000" err="1">
                <a:solidFill>
                  <a:schemeClr val="tx2"/>
                </a:solidFill>
                <a:latin typeface="Consolas"/>
                <a:ea typeface="Calibri"/>
                <a:cs typeface="Calibri"/>
              </a:rPr>
              <a:t>comando</a:t>
            </a:r>
            <a:r>
              <a:rPr lang="en-US" sz="2000">
                <a:solidFill>
                  <a:schemeClr val="tx2"/>
                </a:solidFill>
                <a:latin typeface="Consolas"/>
                <a:ea typeface="Calibri"/>
                <a:cs typeface="Calibri"/>
              </a:rPr>
              <a:t>[64];</a:t>
            </a:r>
          </a:p>
          <a:p>
            <a:r>
              <a:rPr lang="en-US" sz="2000">
                <a:solidFill>
                  <a:schemeClr val="tx2"/>
                </a:solidFill>
                <a:latin typeface="Consolas"/>
                <a:ea typeface="Calibri"/>
                <a:cs typeface="Calibri"/>
              </a:rPr>
              <a:t>    int index = 0;</a:t>
            </a:r>
          </a:p>
          <a:p>
            <a:endParaRPr lang="en-US">
              <a:solidFill>
                <a:schemeClr val="tx2"/>
              </a:solidFill>
              <a:latin typeface="Calibri" panose="020F0502020204030204"/>
              <a:ea typeface="Calibri"/>
              <a:cs typeface="Calibri"/>
            </a:endParaRPr>
          </a:p>
          <a:p>
            <a:r>
              <a:rPr lang="en-US" sz="2000">
                <a:solidFill>
                  <a:schemeClr val="tx2"/>
                </a:solidFill>
                <a:latin typeface="Consolas"/>
                <a:ea typeface="Calibri"/>
                <a:cs typeface="Calibri"/>
              </a:rPr>
              <a:t>  </a:t>
            </a:r>
          </a:p>
          <a:p>
            <a:endParaRPr lang="en-US" sz="2000">
              <a:solidFill>
                <a:schemeClr val="tx2"/>
              </a:solidFill>
              <a:latin typeface="Consolas"/>
              <a:ea typeface="Calibri"/>
              <a:cs typeface="Calibri"/>
            </a:endParaRPr>
          </a:p>
          <a:p>
            <a:endParaRPr lang="en-US">
              <a:solidFill>
                <a:schemeClr val="tx2"/>
              </a:solidFill>
              <a:latin typeface="Calibri" panose="020F0502020204030204"/>
              <a:ea typeface="Calibri"/>
              <a:cs typeface="Calibri"/>
            </a:endParaRPr>
          </a:p>
          <a:p>
            <a:endParaRPr lang="en-US" sz="2000">
              <a:solidFill>
                <a:schemeClr val="tx2"/>
              </a:solidFill>
              <a:latin typeface="Consolas"/>
              <a:ea typeface="Calibri"/>
              <a:cs typeface="Calibri"/>
            </a:endParaRPr>
          </a:p>
        </p:txBody>
      </p:sp>
      <p:pic>
        <p:nvPicPr>
          <p:cNvPr id="9" name="Graphic 8" descr="Freccia a destra con riempimento a tinta unita">
            <a:extLst>
              <a:ext uri="{FF2B5EF4-FFF2-40B4-BE49-F238E27FC236}">
                <a16:creationId xmlns:a16="http://schemas.microsoft.com/office/drawing/2014/main" id="{19BF5E99-573B-2637-2409-8F79C56F66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59329" y="3228696"/>
            <a:ext cx="1741367" cy="171859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E19FEC7-8980-79B1-BF7E-6D5E90833B1C}"/>
              </a:ext>
            </a:extLst>
          </p:cNvPr>
          <p:cNvSpPr txBox="1"/>
          <p:nvPr/>
        </p:nvSpPr>
        <p:spPr>
          <a:xfrm>
            <a:off x="6274628" y="3497294"/>
            <a:ext cx="6768259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err="1">
                <a:solidFill>
                  <a:srgbClr val="FFFFFF"/>
                </a:solidFill>
                <a:latin typeface="Aptos Black"/>
                <a:ea typeface="+mn-lt"/>
                <a:cs typeface="+mn-lt"/>
              </a:rPr>
              <a:t>Configura</a:t>
            </a:r>
            <a:r>
              <a:rPr lang="en-US">
                <a:solidFill>
                  <a:srgbClr val="FFFFFF"/>
                </a:solidFill>
                <a:latin typeface="Aptos Black"/>
                <a:ea typeface="+mn-lt"/>
                <a:cs typeface="+mn-lt"/>
              </a:rPr>
              <a:t> il clock </a:t>
            </a:r>
            <a:r>
              <a:rPr lang="en-US" err="1">
                <a:solidFill>
                  <a:srgbClr val="FFFFFF"/>
                </a:solidFill>
                <a:latin typeface="Aptos Black"/>
                <a:ea typeface="+mn-lt"/>
                <a:cs typeface="+mn-lt"/>
              </a:rPr>
              <a:t>principale</a:t>
            </a:r>
            <a:r>
              <a:rPr lang="en-US">
                <a:solidFill>
                  <a:srgbClr val="FFFFFF"/>
                </a:solidFill>
                <a:latin typeface="Aptos Black"/>
                <a:ea typeface="+mn-lt"/>
                <a:cs typeface="+mn-lt"/>
              </a:rPr>
              <a:t> del </a:t>
            </a:r>
            <a:r>
              <a:rPr lang="en-US" err="1">
                <a:solidFill>
                  <a:srgbClr val="FFFFFF"/>
                </a:solidFill>
                <a:latin typeface="Aptos Black"/>
                <a:ea typeface="+mn-lt"/>
                <a:cs typeface="+mn-lt"/>
              </a:rPr>
              <a:t>microcontrollore</a:t>
            </a:r>
            <a:r>
              <a:rPr lang="en-US">
                <a:solidFill>
                  <a:srgbClr val="FFFFFF"/>
                </a:solidFill>
                <a:latin typeface="Aptos Black"/>
                <a:ea typeface="+mn-lt"/>
                <a:cs typeface="+mn-lt"/>
              </a:rPr>
              <a:t>.</a:t>
            </a:r>
            <a:endParaRPr lang="en-US">
              <a:solidFill>
                <a:srgbClr val="FFFFFF"/>
              </a:solidFill>
              <a:latin typeface="Aptos Black"/>
            </a:endParaRPr>
          </a:p>
        </p:txBody>
      </p:sp>
      <p:pic>
        <p:nvPicPr>
          <p:cNvPr id="11" name="Graphic 10" descr="Freccia a destra con riempimento a tinta unita">
            <a:extLst>
              <a:ext uri="{FF2B5EF4-FFF2-40B4-BE49-F238E27FC236}">
                <a16:creationId xmlns:a16="http://schemas.microsoft.com/office/drawing/2014/main" id="{13209E5C-C019-0A74-9502-DDFD6FABC0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47233" y="5998702"/>
            <a:ext cx="1741367" cy="171859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2B037D2-914C-BE7D-17EA-9193BEC4A002}"/>
              </a:ext>
            </a:extLst>
          </p:cNvPr>
          <p:cNvSpPr txBox="1"/>
          <p:nvPr/>
        </p:nvSpPr>
        <p:spPr>
          <a:xfrm>
            <a:off x="6271319" y="5993762"/>
            <a:ext cx="6462618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err="1">
                <a:solidFill>
                  <a:schemeClr val="bg1"/>
                </a:solidFill>
                <a:latin typeface="Aptos Black"/>
                <a:ea typeface="+mn-lt"/>
                <a:cs typeface="+mn-lt"/>
              </a:rPr>
              <a:t>Queste</a:t>
            </a:r>
            <a:r>
              <a:rPr lang="en-US">
                <a:solidFill>
                  <a:schemeClr val="bg1"/>
                </a:solidFill>
                <a:latin typeface="Aptos Black"/>
                <a:ea typeface="+mn-lt"/>
                <a:cs typeface="+mn-lt"/>
              </a:rPr>
              <a:t> </a:t>
            </a:r>
            <a:r>
              <a:rPr lang="en-US" err="1">
                <a:solidFill>
                  <a:schemeClr val="bg1"/>
                </a:solidFill>
                <a:latin typeface="Aptos Black"/>
                <a:ea typeface="+mn-lt"/>
                <a:cs typeface="+mn-lt"/>
              </a:rPr>
              <a:t>funzioni</a:t>
            </a:r>
            <a:r>
              <a:rPr lang="en-US">
                <a:solidFill>
                  <a:schemeClr val="bg1"/>
                </a:solidFill>
                <a:latin typeface="Aptos Black"/>
                <a:ea typeface="+mn-lt"/>
                <a:cs typeface="+mn-lt"/>
              </a:rPr>
              <a:t> </a:t>
            </a:r>
            <a:r>
              <a:rPr lang="en-US" err="1">
                <a:solidFill>
                  <a:schemeClr val="bg1"/>
                </a:solidFill>
                <a:latin typeface="Aptos Black"/>
                <a:ea typeface="+mn-lt"/>
                <a:cs typeface="+mn-lt"/>
              </a:rPr>
              <a:t>inizializzano</a:t>
            </a:r>
            <a:r>
              <a:rPr lang="en-US">
                <a:solidFill>
                  <a:schemeClr val="bg1"/>
                </a:solidFill>
                <a:latin typeface="Aptos Black"/>
                <a:ea typeface="+mn-lt"/>
                <a:cs typeface="+mn-lt"/>
              </a:rPr>
              <a:t> le </a:t>
            </a:r>
            <a:r>
              <a:rPr lang="en-US" err="1">
                <a:solidFill>
                  <a:schemeClr val="bg1"/>
                </a:solidFill>
                <a:latin typeface="Aptos Black"/>
                <a:ea typeface="+mn-lt"/>
                <a:cs typeface="+mn-lt"/>
              </a:rPr>
              <a:t>periferiche</a:t>
            </a:r>
            <a:r>
              <a:rPr lang="en-US">
                <a:solidFill>
                  <a:schemeClr val="bg1"/>
                </a:solidFill>
                <a:latin typeface="Aptos Black"/>
                <a:ea typeface="+mn-lt"/>
                <a:cs typeface="+mn-lt"/>
              </a:rPr>
              <a:t> hardware generate con </a:t>
            </a:r>
            <a:r>
              <a:rPr lang="en-US" err="1">
                <a:solidFill>
                  <a:schemeClr val="bg1"/>
                </a:solidFill>
                <a:latin typeface="Aptos Black"/>
                <a:ea typeface="+mn-lt"/>
                <a:cs typeface="+mn-lt"/>
              </a:rPr>
              <a:t>CubeMX</a:t>
            </a:r>
            <a:endParaRPr lang="en-US">
              <a:solidFill>
                <a:schemeClr val="bg1"/>
              </a:solidFill>
              <a:latin typeface="Aptos Black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0E31863-764B-AA04-23F8-EFD3729C0F0C}"/>
              </a:ext>
            </a:extLst>
          </p:cNvPr>
          <p:cNvSpPr txBox="1"/>
          <p:nvPr/>
        </p:nvSpPr>
        <p:spPr>
          <a:xfrm>
            <a:off x="6372594" y="10069419"/>
            <a:ext cx="5501901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Aptos Black"/>
                <a:ea typeface="+mn-lt"/>
                <a:cs typeface="+mn-lt"/>
              </a:rPr>
              <a:t>Servo a </a:t>
            </a:r>
            <a:r>
              <a:rPr lang="en-US" err="1">
                <a:solidFill>
                  <a:schemeClr val="bg1"/>
                </a:solidFill>
                <a:latin typeface="Aptos Black"/>
                <a:ea typeface="+mn-lt"/>
                <a:cs typeface="+mn-lt"/>
              </a:rPr>
              <a:t>posizione</a:t>
            </a:r>
            <a:r>
              <a:rPr lang="en-US">
                <a:solidFill>
                  <a:schemeClr val="bg1"/>
                </a:solidFill>
                <a:latin typeface="Aptos Black"/>
                <a:ea typeface="+mn-lt"/>
                <a:cs typeface="+mn-lt"/>
              </a:rPr>
              <a:t> </a:t>
            </a:r>
            <a:r>
              <a:rPr lang="en-US" err="1">
                <a:solidFill>
                  <a:schemeClr val="bg1"/>
                </a:solidFill>
                <a:latin typeface="Aptos Black"/>
                <a:ea typeface="+mn-lt"/>
                <a:cs typeface="+mn-lt"/>
              </a:rPr>
              <a:t>iniziale</a:t>
            </a:r>
            <a:r>
              <a:rPr lang="en-US">
                <a:solidFill>
                  <a:schemeClr val="bg1"/>
                </a:solidFill>
                <a:latin typeface="Aptos Black"/>
                <a:ea typeface="+mn-lt"/>
                <a:cs typeface="+mn-lt"/>
              </a:rPr>
              <a:t> + Delay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EB712A-D75A-9667-9C4F-10C443D849E1}"/>
              </a:ext>
            </a:extLst>
          </p:cNvPr>
          <p:cNvSpPr txBox="1"/>
          <p:nvPr/>
        </p:nvSpPr>
        <p:spPr>
          <a:xfrm>
            <a:off x="18936437" y="4061062"/>
            <a:ext cx="4273267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err="1">
                <a:solidFill>
                  <a:schemeClr val="bg1"/>
                </a:solidFill>
                <a:latin typeface="Aptos Black"/>
                <a:ea typeface="+mn-lt"/>
                <a:cs typeface="+mn-lt"/>
              </a:rPr>
              <a:t>Inizializzazione</a:t>
            </a:r>
            <a:r>
              <a:rPr lang="en-US">
                <a:solidFill>
                  <a:schemeClr val="bg1"/>
                </a:solidFill>
                <a:latin typeface="Aptos Black"/>
                <a:ea typeface="+mn-lt"/>
                <a:cs typeface="+mn-lt"/>
              </a:rPr>
              <a:t> display OLED</a:t>
            </a:r>
            <a:endParaRPr lang="en-US">
              <a:solidFill>
                <a:schemeClr val="bg1"/>
              </a:solidFill>
              <a:latin typeface="Aptos Black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A93FE1E-436D-8B19-3A64-1C2A281DA879}"/>
              </a:ext>
            </a:extLst>
          </p:cNvPr>
          <p:cNvSpPr txBox="1"/>
          <p:nvPr/>
        </p:nvSpPr>
        <p:spPr>
          <a:xfrm>
            <a:off x="18546118" y="5803869"/>
            <a:ext cx="5032984" cy="618630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err="1">
                <a:solidFill>
                  <a:schemeClr val="bg1"/>
                </a:solidFill>
                <a:latin typeface="Aptos Black"/>
                <a:ea typeface="+mn-lt"/>
                <a:cs typeface="+mn-lt"/>
              </a:rPr>
              <a:t>Variabili</a:t>
            </a:r>
            <a:r>
              <a:rPr lang="en-US">
                <a:solidFill>
                  <a:schemeClr val="bg1"/>
                </a:solidFill>
                <a:latin typeface="Aptos Black"/>
                <a:ea typeface="+mn-lt"/>
                <a:cs typeface="+mn-lt"/>
              </a:rPr>
              <a:t> per </a:t>
            </a:r>
            <a:r>
              <a:rPr lang="en-US" err="1">
                <a:solidFill>
                  <a:schemeClr val="bg1"/>
                </a:solidFill>
                <a:latin typeface="Aptos Black"/>
                <a:ea typeface="+mn-lt"/>
                <a:cs typeface="+mn-lt"/>
              </a:rPr>
              <a:t>ricezione</a:t>
            </a:r>
            <a:r>
              <a:rPr lang="en-US">
                <a:solidFill>
                  <a:schemeClr val="bg1"/>
                </a:solidFill>
                <a:latin typeface="Aptos Black"/>
                <a:ea typeface="+mn-lt"/>
                <a:cs typeface="+mn-lt"/>
              </a:rPr>
              <a:t> UART</a:t>
            </a:r>
          </a:p>
          <a:p>
            <a:pPr marL="285750" indent="-285750">
              <a:buFont typeface="Arial"/>
              <a:buChar char="•"/>
            </a:pPr>
            <a:r>
              <a:rPr lang="en-US" err="1">
                <a:solidFill>
                  <a:schemeClr val="bg1"/>
                </a:solidFill>
                <a:latin typeface="Aptos Black"/>
                <a:ea typeface="+mn-lt"/>
                <a:cs typeface="+mn-lt"/>
              </a:rPr>
              <a:t>rxByte</a:t>
            </a:r>
            <a:r>
              <a:rPr lang="en-US">
                <a:solidFill>
                  <a:schemeClr val="bg1"/>
                </a:solidFill>
                <a:latin typeface="Aptos Black"/>
                <a:ea typeface="+mn-lt"/>
                <a:cs typeface="+mn-lt"/>
              </a:rPr>
              <a:t> → Byte </a:t>
            </a:r>
            <a:r>
              <a:rPr lang="en-US" err="1">
                <a:solidFill>
                  <a:schemeClr val="bg1"/>
                </a:solidFill>
                <a:latin typeface="Aptos Black"/>
                <a:ea typeface="+mn-lt"/>
                <a:cs typeface="+mn-lt"/>
              </a:rPr>
              <a:t>singolo</a:t>
            </a:r>
            <a:r>
              <a:rPr lang="en-US">
                <a:solidFill>
                  <a:schemeClr val="bg1"/>
                </a:solidFill>
                <a:latin typeface="Aptos Black"/>
                <a:ea typeface="+mn-lt"/>
                <a:cs typeface="+mn-lt"/>
              </a:rPr>
              <a:t> </a:t>
            </a:r>
            <a:r>
              <a:rPr lang="en-US" err="1">
                <a:solidFill>
                  <a:schemeClr val="bg1"/>
                </a:solidFill>
                <a:latin typeface="Aptos Black"/>
                <a:ea typeface="+mn-lt"/>
                <a:cs typeface="+mn-lt"/>
              </a:rPr>
              <a:t>ricevuto</a:t>
            </a:r>
            <a:r>
              <a:rPr lang="en-US">
                <a:solidFill>
                  <a:schemeClr val="bg1"/>
                </a:solidFill>
                <a:latin typeface="Aptos Black"/>
                <a:ea typeface="+mn-lt"/>
                <a:cs typeface="+mn-lt"/>
              </a:rPr>
              <a:t> via UART</a:t>
            </a:r>
            <a:endParaRPr lang="en-US">
              <a:solidFill>
                <a:schemeClr val="bg1"/>
              </a:solidFill>
              <a:latin typeface="Aptos Black"/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err="1">
                <a:solidFill>
                  <a:schemeClr val="bg1"/>
                </a:solidFill>
                <a:latin typeface="Aptos Black"/>
                <a:ea typeface="+mn-lt"/>
                <a:cs typeface="+mn-lt"/>
              </a:rPr>
              <a:t>comando</a:t>
            </a:r>
            <a:r>
              <a:rPr lang="en-US">
                <a:solidFill>
                  <a:schemeClr val="bg1"/>
                </a:solidFill>
                <a:latin typeface="Aptos Black"/>
                <a:ea typeface="+mn-lt"/>
                <a:cs typeface="+mn-lt"/>
              </a:rPr>
              <a:t>[] → Buffer </a:t>
            </a:r>
            <a:r>
              <a:rPr lang="en-US" err="1">
                <a:solidFill>
                  <a:schemeClr val="bg1"/>
                </a:solidFill>
                <a:latin typeface="Aptos Black"/>
                <a:ea typeface="+mn-lt"/>
                <a:cs typeface="+mn-lt"/>
              </a:rPr>
              <a:t>che</a:t>
            </a:r>
            <a:r>
              <a:rPr lang="en-US">
                <a:solidFill>
                  <a:schemeClr val="bg1"/>
                </a:solidFill>
                <a:latin typeface="Aptos Black"/>
                <a:ea typeface="+mn-lt"/>
                <a:cs typeface="+mn-lt"/>
              </a:rPr>
              <a:t> </a:t>
            </a:r>
            <a:r>
              <a:rPr lang="en-US" err="1">
                <a:solidFill>
                  <a:schemeClr val="bg1"/>
                </a:solidFill>
                <a:latin typeface="Aptos Black"/>
                <a:ea typeface="+mn-lt"/>
                <a:cs typeface="+mn-lt"/>
              </a:rPr>
              <a:t>accumula</a:t>
            </a:r>
            <a:r>
              <a:rPr lang="en-US">
                <a:solidFill>
                  <a:schemeClr val="bg1"/>
                </a:solidFill>
                <a:latin typeface="Aptos Black"/>
                <a:ea typeface="+mn-lt"/>
                <a:cs typeface="+mn-lt"/>
              </a:rPr>
              <a:t> la </a:t>
            </a:r>
            <a:r>
              <a:rPr lang="en-US" err="1">
                <a:solidFill>
                  <a:schemeClr val="bg1"/>
                </a:solidFill>
                <a:latin typeface="Aptos Black"/>
                <a:ea typeface="+mn-lt"/>
                <a:cs typeface="+mn-lt"/>
              </a:rPr>
              <a:t>stringa</a:t>
            </a:r>
            <a:r>
              <a:rPr lang="en-US">
                <a:solidFill>
                  <a:schemeClr val="bg1"/>
                </a:solidFill>
                <a:latin typeface="Aptos Black"/>
                <a:ea typeface="+mn-lt"/>
                <a:cs typeface="+mn-lt"/>
              </a:rPr>
              <a:t> </a:t>
            </a:r>
            <a:r>
              <a:rPr lang="en-US" err="1">
                <a:solidFill>
                  <a:schemeClr val="bg1"/>
                </a:solidFill>
                <a:latin typeface="Aptos Black"/>
                <a:ea typeface="+mn-lt"/>
                <a:cs typeface="+mn-lt"/>
              </a:rPr>
              <a:t>completa</a:t>
            </a:r>
            <a:endParaRPr lang="en-US">
              <a:solidFill>
                <a:schemeClr val="bg1"/>
              </a:solidFill>
              <a:latin typeface="Aptos Black"/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>
                <a:solidFill>
                  <a:schemeClr val="bg1"/>
                </a:solidFill>
                <a:latin typeface="Aptos Black"/>
                <a:ea typeface="+mn-lt"/>
                <a:cs typeface="+mn-lt"/>
              </a:rPr>
              <a:t>index → Tiene </a:t>
            </a:r>
            <a:r>
              <a:rPr lang="en-US" err="1">
                <a:solidFill>
                  <a:schemeClr val="bg1"/>
                </a:solidFill>
                <a:latin typeface="Aptos Black"/>
                <a:ea typeface="+mn-lt"/>
                <a:cs typeface="+mn-lt"/>
              </a:rPr>
              <a:t>traccia</a:t>
            </a:r>
            <a:r>
              <a:rPr lang="en-US">
                <a:solidFill>
                  <a:schemeClr val="bg1"/>
                </a:solidFill>
                <a:latin typeface="Aptos Black"/>
                <a:ea typeface="+mn-lt"/>
                <a:cs typeface="+mn-lt"/>
              </a:rPr>
              <a:t> </a:t>
            </a:r>
            <a:r>
              <a:rPr lang="en-US" err="1">
                <a:solidFill>
                  <a:schemeClr val="bg1"/>
                </a:solidFill>
                <a:latin typeface="Aptos Black"/>
                <a:ea typeface="+mn-lt"/>
                <a:cs typeface="+mn-lt"/>
              </a:rPr>
              <a:t>della</a:t>
            </a:r>
            <a:r>
              <a:rPr lang="en-US">
                <a:solidFill>
                  <a:schemeClr val="bg1"/>
                </a:solidFill>
                <a:latin typeface="Aptos Black"/>
                <a:ea typeface="+mn-lt"/>
                <a:cs typeface="+mn-lt"/>
              </a:rPr>
              <a:t> </a:t>
            </a:r>
            <a:r>
              <a:rPr lang="en-US" err="1">
                <a:solidFill>
                  <a:schemeClr val="bg1"/>
                </a:solidFill>
                <a:latin typeface="Aptos Black"/>
                <a:ea typeface="+mn-lt"/>
                <a:cs typeface="+mn-lt"/>
              </a:rPr>
              <a:t>posizione</a:t>
            </a:r>
            <a:r>
              <a:rPr lang="en-US">
                <a:solidFill>
                  <a:schemeClr val="bg1"/>
                </a:solidFill>
                <a:latin typeface="Aptos Black"/>
                <a:ea typeface="+mn-lt"/>
                <a:cs typeface="+mn-lt"/>
              </a:rPr>
              <a:t> </a:t>
            </a:r>
            <a:r>
              <a:rPr lang="en-US" err="1">
                <a:solidFill>
                  <a:schemeClr val="bg1"/>
                </a:solidFill>
                <a:latin typeface="Aptos Black"/>
                <a:ea typeface="+mn-lt"/>
                <a:cs typeface="+mn-lt"/>
              </a:rPr>
              <a:t>corrente</a:t>
            </a:r>
            <a:r>
              <a:rPr lang="en-US">
                <a:solidFill>
                  <a:schemeClr val="bg1"/>
                </a:solidFill>
                <a:latin typeface="Aptos Black"/>
                <a:ea typeface="+mn-lt"/>
                <a:cs typeface="+mn-lt"/>
              </a:rPr>
              <a:t> </a:t>
            </a:r>
            <a:r>
              <a:rPr lang="en-US" err="1">
                <a:solidFill>
                  <a:schemeClr val="bg1"/>
                </a:solidFill>
                <a:latin typeface="Aptos Black"/>
                <a:ea typeface="+mn-lt"/>
                <a:cs typeface="+mn-lt"/>
              </a:rPr>
              <a:t>nel</a:t>
            </a:r>
            <a:r>
              <a:rPr lang="en-US">
                <a:solidFill>
                  <a:schemeClr val="bg1"/>
                </a:solidFill>
                <a:latin typeface="Aptos Black"/>
                <a:ea typeface="+mn-lt"/>
                <a:cs typeface="+mn-lt"/>
              </a:rPr>
              <a:t> buffer</a:t>
            </a:r>
            <a:endParaRPr lang="en-US">
              <a:solidFill>
                <a:schemeClr val="bg1"/>
              </a:solidFill>
              <a:latin typeface="Aptos Black"/>
              <a:ea typeface="Calibri"/>
              <a:cs typeface="Calibri"/>
            </a:endParaRPr>
          </a:p>
          <a:p>
            <a:endParaRPr lang="en-US">
              <a:solidFill>
                <a:schemeClr val="bg1"/>
              </a:solidFill>
              <a:latin typeface="Aptos Black"/>
              <a:ea typeface="+mn-lt"/>
              <a:cs typeface="+mn-lt"/>
            </a:endParaRPr>
          </a:p>
        </p:txBody>
      </p:sp>
      <p:pic>
        <p:nvPicPr>
          <p:cNvPr id="2" name="Graphic 10" descr="Freccia a destra con riempimento a tinta unita">
            <a:extLst>
              <a:ext uri="{FF2B5EF4-FFF2-40B4-BE49-F238E27FC236}">
                <a16:creationId xmlns:a16="http://schemas.microsoft.com/office/drawing/2014/main" id="{AB373820-F87A-C5CD-5DB3-071F18F353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18486" y="9823079"/>
            <a:ext cx="1741367" cy="1718596"/>
          </a:xfrm>
          <a:prstGeom prst="rect">
            <a:avLst/>
          </a:prstGeom>
        </p:spPr>
      </p:pic>
      <p:pic>
        <p:nvPicPr>
          <p:cNvPr id="3" name="Graphic 8" descr="Freccia a destra con riempimento a tinta unita">
            <a:extLst>
              <a:ext uri="{FF2B5EF4-FFF2-40B4-BE49-F238E27FC236}">
                <a16:creationId xmlns:a16="http://schemas.microsoft.com/office/drawing/2014/main" id="{2F28AE1F-DD43-4CF0-6C46-49F0F98163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980535" y="3803790"/>
            <a:ext cx="1741367" cy="1718596"/>
          </a:xfrm>
          <a:prstGeom prst="rect">
            <a:avLst/>
          </a:prstGeom>
        </p:spPr>
      </p:pic>
      <p:pic>
        <p:nvPicPr>
          <p:cNvPr id="6" name="Graphic 8" descr="Freccia a destra con riempimento a tinta unita">
            <a:extLst>
              <a:ext uri="{FF2B5EF4-FFF2-40B4-BE49-F238E27FC236}">
                <a16:creationId xmlns:a16="http://schemas.microsoft.com/office/drawing/2014/main" id="{7ED77DE5-8776-8680-9FEE-1DCCC1207A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664353" y="5644092"/>
            <a:ext cx="1741367" cy="1718596"/>
          </a:xfrm>
          <a:prstGeom prst="rect">
            <a:avLst/>
          </a:prstGeom>
        </p:spPr>
      </p:pic>
      <p:grpSp>
        <p:nvGrpSpPr>
          <p:cNvPr id="7" name="Group 47">
            <a:extLst>
              <a:ext uri="{FF2B5EF4-FFF2-40B4-BE49-F238E27FC236}">
                <a16:creationId xmlns:a16="http://schemas.microsoft.com/office/drawing/2014/main" id="{2E01042B-B8E9-5391-3A7B-C795688CEF66}"/>
              </a:ext>
            </a:extLst>
          </p:cNvPr>
          <p:cNvGrpSpPr>
            <a:grpSpLocks noChangeAspect="1"/>
          </p:cNvGrpSpPr>
          <p:nvPr/>
        </p:nvGrpSpPr>
        <p:grpSpPr>
          <a:xfrm>
            <a:off x="324056" y="11236866"/>
            <a:ext cx="2101092" cy="2090399"/>
            <a:chOff x="5107432" y="838428"/>
            <a:chExt cx="493776" cy="491263"/>
          </a:xfrm>
          <a:solidFill>
            <a:schemeClr val="bg1"/>
          </a:solidFill>
        </p:grpSpPr>
        <p:sp>
          <p:nvSpPr>
            <p:cNvPr id="12" name="New shape">
              <a:extLst>
                <a:ext uri="{FF2B5EF4-FFF2-40B4-BE49-F238E27FC236}">
                  <a16:creationId xmlns:a16="http://schemas.microsoft.com/office/drawing/2014/main" id="{BF31DB97-A4D7-01A2-D093-5D1B374F016A}"/>
                </a:ext>
              </a:extLst>
            </p:cNvPr>
            <p:cNvSpPr/>
            <p:nvPr/>
          </p:nvSpPr>
          <p:spPr>
            <a:xfrm>
              <a:off x="5107432" y="838428"/>
              <a:ext cx="493776" cy="491263"/>
            </a:xfrm>
            <a:custGeom>
              <a:avLst/>
              <a:gdLst/>
              <a:ahLst/>
              <a:cxnLst/>
              <a:rect l="l" t="t" r="r" b="b"/>
              <a:pathLst>
                <a:path w="493775" h="491263">
                  <a:moveTo>
                    <a:pt x="482172" y="454540"/>
                  </a:moveTo>
                  <a:lnTo>
                    <a:pt x="477851" y="454540"/>
                  </a:lnTo>
                  <a:cubicBezTo>
                    <a:pt x="478522" y="441310"/>
                    <a:pt x="470249" y="429786"/>
                    <a:pt x="458518" y="425514"/>
                  </a:cubicBezTo>
                  <a:lnTo>
                    <a:pt x="458518" y="251419"/>
                  </a:lnTo>
                  <a:lnTo>
                    <a:pt x="481155" y="251419"/>
                  </a:lnTo>
                  <a:cubicBezTo>
                    <a:pt x="488904" y="251419"/>
                    <a:pt x="493538" y="242744"/>
                    <a:pt x="489213" y="236317"/>
                  </a:cubicBezTo>
                  <a:lnTo>
                    <a:pt x="426847" y="143402"/>
                  </a:lnTo>
                  <a:cubicBezTo>
                    <a:pt x="425039" y="140712"/>
                    <a:pt x="422036" y="139108"/>
                    <a:pt x="418789" y="139108"/>
                  </a:cubicBezTo>
                  <a:lnTo>
                    <a:pt x="317003" y="139108"/>
                  </a:lnTo>
                  <a:lnTo>
                    <a:pt x="303803" y="125911"/>
                  </a:lnTo>
                  <a:cubicBezTo>
                    <a:pt x="296291" y="118395"/>
                    <a:pt x="284066" y="118395"/>
                    <a:pt x="276551" y="125911"/>
                  </a:cubicBezTo>
                  <a:lnTo>
                    <a:pt x="263354" y="139108"/>
                  </a:lnTo>
                  <a:lnTo>
                    <a:pt x="194000" y="139108"/>
                  </a:lnTo>
                  <a:lnTo>
                    <a:pt x="194000" y="27609"/>
                  </a:lnTo>
                  <a:cubicBezTo>
                    <a:pt x="194000" y="12390"/>
                    <a:pt x="181617" y="0"/>
                    <a:pt x="166390" y="0"/>
                  </a:cubicBezTo>
                  <a:lnTo>
                    <a:pt x="27621" y="0"/>
                  </a:lnTo>
                  <a:cubicBezTo>
                    <a:pt x="12390" y="0"/>
                    <a:pt x="0" y="12394"/>
                    <a:pt x="0" y="27609"/>
                  </a:cubicBezTo>
                  <a:lnTo>
                    <a:pt x="0" y="335293"/>
                  </a:lnTo>
                  <a:cubicBezTo>
                    <a:pt x="0" y="350512"/>
                    <a:pt x="12390" y="362906"/>
                    <a:pt x="27621" y="362906"/>
                  </a:cubicBezTo>
                  <a:lnTo>
                    <a:pt x="121835" y="362906"/>
                  </a:lnTo>
                  <a:lnTo>
                    <a:pt x="121835" y="425514"/>
                  </a:lnTo>
                  <a:cubicBezTo>
                    <a:pt x="110055" y="429763"/>
                    <a:pt x="101854" y="441392"/>
                    <a:pt x="102502" y="454536"/>
                  </a:cubicBezTo>
                  <a:lnTo>
                    <a:pt x="98188" y="454536"/>
                  </a:lnTo>
                  <a:cubicBezTo>
                    <a:pt x="91791" y="454536"/>
                    <a:pt x="86585" y="459743"/>
                    <a:pt x="86585" y="466139"/>
                  </a:cubicBezTo>
                  <a:lnTo>
                    <a:pt x="86585" y="479660"/>
                  </a:lnTo>
                  <a:cubicBezTo>
                    <a:pt x="86585" y="486056"/>
                    <a:pt x="91791" y="491263"/>
                    <a:pt x="98188" y="491263"/>
                  </a:cubicBezTo>
                  <a:lnTo>
                    <a:pt x="161447" y="491263"/>
                  </a:lnTo>
                  <a:cubicBezTo>
                    <a:pt x="165471" y="491263"/>
                    <a:pt x="168737" y="488000"/>
                    <a:pt x="168737" y="483973"/>
                  </a:cubicBezTo>
                  <a:cubicBezTo>
                    <a:pt x="168737" y="479946"/>
                    <a:pt x="165471" y="476684"/>
                    <a:pt x="161447" y="476684"/>
                  </a:cubicBezTo>
                  <a:lnTo>
                    <a:pt x="101164" y="476684"/>
                  </a:lnTo>
                  <a:lnTo>
                    <a:pt x="101164" y="469115"/>
                  </a:lnTo>
                  <a:lnTo>
                    <a:pt x="479196" y="469115"/>
                  </a:lnTo>
                  <a:lnTo>
                    <a:pt x="479196" y="476684"/>
                  </a:lnTo>
                  <a:lnTo>
                    <a:pt x="190605" y="476684"/>
                  </a:lnTo>
                  <a:cubicBezTo>
                    <a:pt x="186578" y="476684"/>
                    <a:pt x="183316" y="479946"/>
                    <a:pt x="183316" y="483973"/>
                  </a:cubicBezTo>
                  <a:cubicBezTo>
                    <a:pt x="183316" y="488000"/>
                    <a:pt x="186578" y="491263"/>
                    <a:pt x="190605" y="491263"/>
                  </a:cubicBezTo>
                  <a:lnTo>
                    <a:pt x="482172" y="491263"/>
                  </a:lnTo>
                  <a:cubicBezTo>
                    <a:pt x="488569" y="491263"/>
                    <a:pt x="493775" y="486056"/>
                    <a:pt x="493775" y="479660"/>
                  </a:cubicBezTo>
                  <a:lnTo>
                    <a:pt x="493775" y="466139"/>
                  </a:lnTo>
                  <a:cubicBezTo>
                    <a:pt x="493775" y="459743"/>
                    <a:pt x="488569" y="454540"/>
                    <a:pt x="482172" y="454540"/>
                  </a:cubicBezTo>
                  <a:close/>
                  <a:moveTo>
                    <a:pt x="472009" y="236840"/>
                  </a:moveTo>
                  <a:cubicBezTo>
                    <a:pt x="465732" y="236840"/>
                    <a:pt x="421863" y="236840"/>
                    <a:pt x="414551" y="236840"/>
                  </a:cubicBezTo>
                  <a:cubicBezTo>
                    <a:pt x="413413" y="235379"/>
                    <a:pt x="413820" y="235981"/>
                    <a:pt x="396920" y="219025"/>
                  </a:cubicBezTo>
                  <a:lnTo>
                    <a:pt x="460055" y="219025"/>
                  </a:lnTo>
                  <a:close/>
                  <a:moveTo>
                    <a:pt x="400936" y="271480"/>
                  </a:moveTo>
                  <a:cubicBezTo>
                    <a:pt x="407284" y="269438"/>
                    <a:pt x="409778" y="265238"/>
                    <a:pt x="413086" y="262314"/>
                  </a:cubicBezTo>
                  <a:cubicBezTo>
                    <a:pt x="416137" y="259263"/>
                    <a:pt x="417953" y="255413"/>
                    <a:pt x="418507" y="251419"/>
                  </a:cubicBezTo>
                  <a:lnTo>
                    <a:pt x="443943" y="251419"/>
                  </a:lnTo>
                  <a:lnTo>
                    <a:pt x="443943" y="424165"/>
                  </a:lnTo>
                  <a:cubicBezTo>
                    <a:pt x="441920" y="424485"/>
                    <a:pt x="439946" y="425020"/>
                    <a:pt x="438043" y="425758"/>
                  </a:cubicBezTo>
                  <a:cubicBezTo>
                    <a:pt x="436156" y="420013"/>
                    <a:pt x="432939" y="414785"/>
                    <a:pt x="428595" y="410433"/>
                  </a:cubicBezTo>
                  <a:cubicBezTo>
                    <a:pt x="416194" y="398043"/>
                    <a:pt x="401332" y="399121"/>
                    <a:pt x="400936" y="399041"/>
                  </a:cubicBezTo>
                  <a:cubicBezTo>
                    <a:pt x="400936" y="398925"/>
                    <a:pt x="400936" y="281678"/>
                    <a:pt x="400936" y="271480"/>
                  </a:cubicBezTo>
                  <a:close/>
                  <a:moveTo>
                    <a:pt x="416194" y="153687"/>
                  </a:moveTo>
                  <a:lnTo>
                    <a:pt x="427770" y="170925"/>
                  </a:lnTo>
                  <a:lnTo>
                    <a:pt x="411997" y="170925"/>
                  </a:lnTo>
                  <a:cubicBezTo>
                    <a:pt x="407962" y="170925"/>
                    <a:pt x="404707" y="174192"/>
                    <a:pt x="404707" y="178215"/>
                  </a:cubicBezTo>
                  <a:cubicBezTo>
                    <a:pt x="404707" y="182238"/>
                    <a:pt x="407962" y="185505"/>
                    <a:pt x="411997" y="185505"/>
                  </a:cubicBezTo>
                  <a:lnTo>
                    <a:pt x="437557" y="185505"/>
                  </a:lnTo>
                  <a:lnTo>
                    <a:pt x="450268" y="204446"/>
                  </a:lnTo>
                  <a:lnTo>
                    <a:pt x="382341" y="204446"/>
                  </a:lnTo>
                  <a:lnTo>
                    <a:pt x="363400" y="185505"/>
                  </a:lnTo>
                  <a:lnTo>
                    <a:pt x="382839" y="185505"/>
                  </a:lnTo>
                  <a:cubicBezTo>
                    <a:pt x="386862" y="185505"/>
                    <a:pt x="390128" y="182238"/>
                    <a:pt x="390128" y="178215"/>
                  </a:cubicBezTo>
                  <a:cubicBezTo>
                    <a:pt x="390128" y="174192"/>
                    <a:pt x="386862" y="170925"/>
                    <a:pt x="382839" y="170925"/>
                  </a:cubicBezTo>
                  <a:lnTo>
                    <a:pt x="348821" y="170925"/>
                  </a:lnTo>
                  <a:lnTo>
                    <a:pt x="331582" y="153687"/>
                  </a:lnTo>
                  <a:close/>
                  <a:moveTo>
                    <a:pt x="194000" y="153687"/>
                  </a:moveTo>
                  <a:lnTo>
                    <a:pt x="248775" y="153687"/>
                  </a:lnTo>
                  <a:lnTo>
                    <a:pt x="231532" y="170925"/>
                  </a:lnTo>
                  <a:lnTo>
                    <a:pt x="194000" y="170925"/>
                  </a:lnTo>
                  <a:close/>
                  <a:moveTo>
                    <a:pt x="194000" y="185505"/>
                  </a:moveTo>
                  <a:lnTo>
                    <a:pt x="216957" y="185505"/>
                  </a:lnTo>
                  <a:lnTo>
                    <a:pt x="198023" y="204450"/>
                  </a:lnTo>
                  <a:lnTo>
                    <a:pt x="194000" y="204450"/>
                  </a:lnTo>
                  <a:close/>
                  <a:moveTo>
                    <a:pt x="194000" y="229084"/>
                  </a:moveTo>
                  <a:cubicBezTo>
                    <a:pt x="201786" y="221297"/>
                    <a:pt x="275458" y="147625"/>
                    <a:pt x="286865" y="136222"/>
                  </a:cubicBezTo>
                  <a:cubicBezTo>
                    <a:pt x="288662" y="134421"/>
                    <a:pt x="291702" y="134421"/>
                    <a:pt x="293503" y="136222"/>
                  </a:cubicBezTo>
                  <a:cubicBezTo>
                    <a:pt x="328749" y="171468"/>
                    <a:pt x="371432" y="214150"/>
                    <a:pt x="402771" y="245490"/>
                  </a:cubicBezTo>
                  <a:cubicBezTo>
                    <a:pt x="404387" y="247102"/>
                    <a:pt x="404549" y="249622"/>
                    <a:pt x="403268" y="251419"/>
                  </a:cubicBezTo>
                  <a:cubicBezTo>
                    <a:pt x="402997" y="251845"/>
                    <a:pt x="403020" y="251747"/>
                    <a:pt x="398303" y="256483"/>
                  </a:cubicBezTo>
                  <a:cubicBezTo>
                    <a:pt x="396502" y="258280"/>
                    <a:pt x="393579" y="258280"/>
                    <a:pt x="391778" y="256483"/>
                  </a:cubicBezTo>
                  <a:cubicBezTo>
                    <a:pt x="288120" y="152824"/>
                    <a:pt x="294535" y="158859"/>
                    <a:pt x="292211" y="158185"/>
                  </a:cubicBezTo>
                  <a:cubicBezTo>
                    <a:pt x="289687" y="157431"/>
                    <a:pt x="286907" y="158155"/>
                    <a:pt x="285027" y="160031"/>
                  </a:cubicBezTo>
                  <a:cubicBezTo>
                    <a:pt x="268440" y="176621"/>
                    <a:pt x="212809" y="232248"/>
                    <a:pt x="194000" y="251058"/>
                  </a:cubicBezTo>
                  <a:close/>
                  <a:moveTo>
                    <a:pt x="375884" y="293725"/>
                  </a:moveTo>
                  <a:lnTo>
                    <a:pt x="375884" y="284356"/>
                  </a:lnTo>
                  <a:lnTo>
                    <a:pt x="386357" y="284356"/>
                  </a:lnTo>
                  <a:lnTo>
                    <a:pt x="386357" y="293725"/>
                  </a:lnTo>
                  <a:close/>
                  <a:moveTo>
                    <a:pt x="386357" y="308304"/>
                  </a:moveTo>
                  <a:lnTo>
                    <a:pt x="386357" y="317673"/>
                  </a:lnTo>
                  <a:lnTo>
                    <a:pt x="359297" y="317673"/>
                  </a:lnTo>
                  <a:lnTo>
                    <a:pt x="359297" y="308304"/>
                  </a:lnTo>
                  <a:close/>
                  <a:moveTo>
                    <a:pt x="151072" y="14579"/>
                  </a:moveTo>
                  <a:lnTo>
                    <a:pt x="144310" y="43854"/>
                  </a:lnTo>
                  <a:lnTo>
                    <a:pt x="49689" y="43854"/>
                  </a:lnTo>
                  <a:lnTo>
                    <a:pt x="42927" y="14579"/>
                  </a:lnTo>
                  <a:close/>
                  <a:moveTo>
                    <a:pt x="27621" y="348327"/>
                  </a:moveTo>
                  <a:cubicBezTo>
                    <a:pt x="20429" y="348327"/>
                    <a:pt x="14579" y="342477"/>
                    <a:pt x="14579" y="335293"/>
                  </a:cubicBezTo>
                  <a:lnTo>
                    <a:pt x="14579" y="27609"/>
                  </a:lnTo>
                  <a:cubicBezTo>
                    <a:pt x="14579" y="20429"/>
                    <a:pt x="20429" y="14579"/>
                    <a:pt x="27621" y="14579"/>
                  </a:cubicBezTo>
                  <a:lnTo>
                    <a:pt x="27967" y="14579"/>
                  </a:lnTo>
                  <a:lnTo>
                    <a:pt x="35735" y="48209"/>
                  </a:lnTo>
                  <a:cubicBezTo>
                    <a:pt x="37125" y="54229"/>
                    <a:pt x="42411" y="58433"/>
                    <a:pt x="48589" y="58433"/>
                  </a:cubicBezTo>
                  <a:lnTo>
                    <a:pt x="145414" y="58433"/>
                  </a:lnTo>
                  <a:cubicBezTo>
                    <a:pt x="151592" y="58433"/>
                    <a:pt x="156877" y="54229"/>
                    <a:pt x="158268" y="48209"/>
                  </a:cubicBezTo>
                  <a:lnTo>
                    <a:pt x="166036" y="14579"/>
                  </a:lnTo>
                  <a:lnTo>
                    <a:pt x="166390" y="14579"/>
                  </a:lnTo>
                  <a:cubicBezTo>
                    <a:pt x="173570" y="14579"/>
                    <a:pt x="179421" y="20429"/>
                    <a:pt x="179421" y="27613"/>
                  </a:cubicBezTo>
                  <a:lnTo>
                    <a:pt x="179421" y="335293"/>
                  </a:lnTo>
                  <a:cubicBezTo>
                    <a:pt x="179421" y="342477"/>
                    <a:pt x="173570" y="348327"/>
                    <a:pt x="166390" y="348327"/>
                  </a:cubicBezTo>
                  <a:cubicBezTo>
                    <a:pt x="115747" y="348327"/>
                    <a:pt x="73995" y="348327"/>
                    <a:pt x="27621" y="348327"/>
                  </a:cubicBezTo>
                  <a:close/>
                  <a:moveTo>
                    <a:pt x="179421" y="359629"/>
                  </a:moveTo>
                  <a:lnTo>
                    <a:pt x="179421" y="403355"/>
                  </a:lnTo>
                  <a:cubicBezTo>
                    <a:pt x="165663" y="396231"/>
                    <a:pt x="148661" y="397949"/>
                    <a:pt x="136414" y="408361"/>
                  </a:cubicBezTo>
                  <a:lnTo>
                    <a:pt x="136414" y="362906"/>
                  </a:lnTo>
                  <a:cubicBezTo>
                    <a:pt x="162920" y="362100"/>
                    <a:pt x="169550" y="364937"/>
                    <a:pt x="179421" y="359629"/>
                  </a:cubicBezTo>
                  <a:close/>
                  <a:moveTo>
                    <a:pt x="223749" y="454536"/>
                  </a:moveTo>
                  <a:cubicBezTo>
                    <a:pt x="200445" y="454536"/>
                    <a:pt x="141074" y="454536"/>
                    <a:pt x="117115" y="454536"/>
                  </a:cubicBezTo>
                  <a:cubicBezTo>
                    <a:pt x="116331" y="446712"/>
                    <a:pt x="121918" y="439588"/>
                    <a:pt x="129708" y="438510"/>
                  </a:cubicBezTo>
                  <a:cubicBezTo>
                    <a:pt x="133841" y="437930"/>
                    <a:pt x="137111" y="435018"/>
                    <a:pt x="138260" y="431142"/>
                  </a:cubicBezTo>
                  <a:cubicBezTo>
                    <a:pt x="143534" y="412961"/>
                    <a:pt x="166846" y="407627"/>
                    <a:pt x="179421" y="421404"/>
                  </a:cubicBezTo>
                  <a:cubicBezTo>
                    <a:pt x="187946" y="430550"/>
                    <a:pt x="183029" y="437599"/>
                    <a:pt x="191558" y="441366"/>
                  </a:cubicBezTo>
                  <a:cubicBezTo>
                    <a:pt x="194599" y="442715"/>
                    <a:pt x="198268" y="442538"/>
                    <a:pt x="201297" y="440628"/>
                  </a:cubicBezTo>
                  <a:cubicBezTo>
                    <a:pt x="211498" y="434167"/>
                    <a:pt x="224951" y="442266"/>
                    <a:pt x="223749" y="454536"/>
                  </a:cubicBezTo>
                  <a:close/>
                  <a:moveTo>
                    <a:pt x="341998" y="454536"/>
                  </a:moveTo>
                  <a:lnTo>
                    <a:pt x="338661" y="454536"/>
                  </a:lnTo>
                  <a:lnTo>
                    <a:pt x="338661" y="384153"/>
                  </a:lnTo>
                  <a:cubicBezTo>
                    <a:pt x="338661" y="380130"/>
                    <a:pt x="335398" y="376864"/>
                    <a:pt x="331371" y="376864"/>
                  </a:cubicBezTo>
                  <a:cubicBezTo>
                    <a:pt x="327344" y="376864"/>
                    <a:pt x="324081" y="380130"/>
                    <a:pt x="324081" y="384153"/>
                  </a:cubicBezTo>
                  <a:lnTo>
                    <a:pt x="324081" y="453515"/>
                  </a:lnTo>
                  <a:lnTo>
                    <a:pt x="256279" y="453515"/>
                  </a:lnTo>
                  <a:lnTo>
                    <a:pt x="256279" y="320216"/>
                  </a:lnTo>
                  <a:lnTo>
                    <a:pt x="324081" y="320216"/>
                  </a:lnTo>
                  <a:lnTo>
                    <a:pt x="324081" y="354999"/>
                  </a:lnTo>
                  <a:cubicBezTo>
                    <a:pt x="324081" y="359026"/>
                    <a:pt x="327344" y="362288"/>
                    <a:pt x="331371" y="362288"/>
                  </a:cubicBezTo>
                  <a:cubicBezTo>
                    <a:pt x="335398" y="362288"/>
                    <a:pt x="338661" y="359026"/>
                    <a:pt x="338661" y="354999"/>
                  </a:cubicBezTo>
                  <a:lnTo>
                    <a:pt x="338661" y="318559"/>
                  </a:lnTo>
                  <a:cubicBezTo>
                    <a:pt x="338661" y="311435"/>
                    <a:pt x="332863" y="305637"/>
                    <a:pt x="325735" y="305637"/>
                  </a:cubicBezTo>
                  <a:lnTo>
                    <a:pt x="254625" y="305637"/>
                  </a:lnTo>
                  <a:cubicBezTo>
                    <a:pt x="247498" y="305637"/>
                    <a:pt x="241700" y="311435"/>
                    <a:pt x="241700" y="318559"/>
                  </a:cubicBezTo>
                  <a:lnTo>
                    <a:pt x="241700" y="454536"/>
                  </a:lnTo>
                  <a:lnTo>
                    <a:pt x="238359" y="454536"/>
                  </a:lnTo>
                  <a:cubicBezTo>
                    <a:pt x="239549" y="433888"/>
                    <a:pt x="218528" y="417994"/>
                    <a:pt x="198539" y="425758"/>
                  </a:cubicBezTo>
                  <a:cubicBezTo>
                    <a:pt x="197450" y="422455"/>
                    <a:pt x="195932" y="419317"/>
                    <a:pt x="194000" y="416420"/>
                  </a:cubicBezTo>
                  <a:lnTo>
                    <a:pt x="194000" y="408591"/>
                  </a:lnTo>
                  <a:lnTo>
                    <a:pt x="211766" y="408591"/>
                  </a:lnTo>
                  <a:cubicBezTo>
                    <a:pt x="215793" y="408591"/>
                    <a:pt x="219055" y="405329"/>
                    <a:pt x="219055" y="401302"/>
                  </a:cubicBezTo>
                  <a:lnTo>
                    <a:pt x="219055" y="384643"/>
                  </a:lnTo>
                  <a:lnTo>
                    <a:pt x="228353" y="384643"/>
                  </a:lnTo>
                  <a:cubicBezTo>
                    <a:pt x="232376" y="384643"/>
                    <a:pt x="235639" y="381381"/>
                    <a:pt x="235639" y="377354"/>
                  </a:cubicBezTo>
                  <a:lnTo>
                    <a:pt x="235639" y="353409"/>
                  </a:lnTo>
                  <a:cubicBezTo>
                    <a:pt x="235639" y="349382"/>
                    <a:pt x="232376" y="346120"/>
                    <a:pt x="228353" y="346120"/>
                  </a:cubicBezTo>
                  <a:lnTo>
                    <a:pt x="194000" y="346120"/>
                  </a:lnTo>
                  <a:cubicBezTo>
                    <a:pt x="194000" y="329819"/>
                    <a:pt x="194000" y="286131"/>
                    <a:pt x="194000" y="270323"/>
                  </a:cubicBezTo>
                  <a:cubicBezTo>
                    <a:pt x="197349" y="268647"/>
                    <a:pt x="189215" y="276456"/>
                    <a:pt x="290177" y="175495"/>
                  </a:cubicBezTo>
                  <a:cubicBezTo>
                    <a:pt x="389974" y="275289"/>
                    <a:pt x="382289" y="267995"/>
                    <a:pt x="385370" y="269777"/>
                  </a:cubicBezTo>
                  <a:lnTo>
                    <a:pt x="368595" y="269777"/>
                  </a:lnTo>
                  <a:cubicBezTo>
                    <a:pt x="364568" y="269777"/>
                    <a:pt x="361305" y="273043"/>
                    <a:pt x="361305" y="277067"/>
                  </a:cubicBezTo>
                  <a:lnTo>
                    <a:pt x="361305" y="293725"/>
                  </a:lnTo>
                  <a:lnTo>
                    <a:pt x="352008" y="293725"/>
                  </a:lnTo>
                  <a:cubicBezTo>
                    <a:pt x="347984" y="293725"/>
                    <a:pt x="344718" y="296988"/>
                    <a:pt x="344718" y="301015"/>
                  </a:cubicBezTo>
                  <a:lnTo>
                    <a:pt x="344718" y="324963"/>
                  </a:lnTo>
                  <a:cubicBezTo>
                    <a:pt x="344718" y="328986"/>
                    <a:pt x="347984" y="332253"/>
                    <a:pt x="352008" y="332253"/>
                  </a:cubicBezTo>
                  <a:lnTo>
                    <a:pt x="386357" y="332253"/>
                  </a:lnTo>
                  <a:lnTo>
                    <a:pt x="386357" y="401976"/>
                  </a:lnTo>
                  <a:cubicBezTo>
                    <a:pt x="376434" y="406075"/>
                    <a:pt x="368388" y="414201"/>
                    <a:pt x="364586" y="424553"/>
                  </a:cubicBezTo>
                  <a:cubicBezTo>
                    <a:pt x="350719" y="427781"/>
                    <a:pt x="341173" y="440771"/>
                    <a:pt x="341998" y="454536"/>
                  </a:cubicBezTo>
                  <a:close/>
                  <a:moveTo>
                    <a:pt x="204476" y="384643"/>
                  </a:moveTo>
                  <a:lnTo>
                    <a:pt x="204476" y="394012"/>
                  </a:lnTo>
                  <a:lnTo>
                    <a:pt x="194000" y="394012"/>
                  </a:lnTo>
                  <a:lnTo>
                    <a:pt x="194000" y="384643"/>
                  </a:lnTo>
                  <a:close/>
                  <a:moveTo>
                    <a:pt x="194000" y="370068"/>
                  </a:moveTo>
                  <a:lnTo>
                    <a:pt x="194000" y="360699"/>
                  </a:lnTo>
                  <a:lnTo>
                    <a:pt x="221063" y="360699"/>
                  </a:lnTo>
                  <a:lnTo>
                    <a:pt x="221063" y="370068"/>
                  </a:lnTo>
                  <a:cubicBezTo>
                    <a:pt x="211739" y="370068"/>
                    <a:pt x="203421" y="370068"/>
                    <a:pt x="194000" y="370068"/>
                  </a:cubicBezTo>
                  <a:close/>
                  <a:moveTo>
                    <a:pt x="463242" y="454536"/>
                  </a:moveTo>
                  <a:cubicBezTo>
                    <a:pt x="439121" y="454536"/>
                    <a:pt x="380002" y="454536"/>
                    <a:pt x="356615" y="454536"/>
                  </a:cubicBezTo>
                  <a:cubicBezTo>
                    <a:pt x="355813" y="446516"/>
                    <a:pt x="361599" y="439554"/>
                    <a:pt x="369213" y="438510"/>
                  </a:cubicBezTo>
                  <a:cubicBezTo>
                    <a:pt x="373266" y="437945"/>
                    <a:pt x="376619" y="435060"/>
                    <a:pt x="377757" y="431142"/>
                  </a:cubicBezTo>
                  <a:cubicBezTo>
                    <a:pt x="382767" y="413865"/>
                    <a:pt x="404922" y="407408"/>
                    <a:pt x="418284" y="420744"/>
                  </a:cubicBezTo>
                  <a:cubicBezTo>
                    <a:pt x="427619" y="430076"/>
                    <a:pt x="422379" y="437535"/>
                    <a:pt x="431055" y="441366"/>
                  </a:cubicBezTo>
                  <a:cubicBezTo>
                    <a:pt x="437053" y="444014"/>
                    <a:pt x="440662" y="440232"/>
                    <a:pt x="443943" y="439132"/>
                  </a:cubicBezTo>
                  <a:cubicBezTo>
                    <a:pt x="453862" y="435753"/>
                    <a:pt x="464297" y="443773"/>
                    <a:pt x="463242" y="454536"/>
                  </a:cubicBezTo>
                  <a:close/>
                </a:path>
              </a:pathLst>
            </a:custGeom>
            <a:grpFill/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5" name="New shape">
              <a:extLst>
                <a:ext uri="{FF2B5EF4-FFF2-40B4-BE49-F238E27FC236}">
                  <a16:creationId xmlns:a16="http://schemas.microsoft.com/office/drawing/2014/main" id="{D9444217-5783-3F5D-8F8C-7D210F9F2149}"/>
                </a:ext>
              </a:extLst>
            </p:cNvPr>
            <p:cNvSpPr/>
            <p:nvPr/>
          </p:nvSpPr>
          <p:spPr>
            <a:xfrm>
              <a:off x="5373800" y="1208496"/>
              <a:ext cx="14579" cy="31995"/>
            </a:xfrm>
            <a:custGeom>
              <a:avLst/>
              <a:gdLst/>
              <a:ahLst/>
              <a:cxnLst/>
              <a:rect l="l" t="t" r="r" b="b"/>
              <a:pathLst>
                <a:path w="14579" h="31994">
                  <a:moveTo>
                    <a:pt x="7289" y="0"/>
                  </a:moveTo>
                  <a:cubicBezTo>
                    <a:pt x="3266" y="0"/>
                    <a:pt x="0" y="3262"/>
                    <a:pt x="0" y="7285"/>
                  </a:cubicBezTo>
                  <a:lnTo>
                    <a:pt x="0" y="24705"/>
                  </a:lnTo>
                  <a:cubicBezTo>
                    <a:pt x="0" y="28728"/>
                    <a:pt x="3266" y="31994"/>
                    <a:pt x="7289" y="31994"/>
                  </a:cubicBezTo>
                  <a:cubicBezTo>
                    <a:pt x="11316" y="31994"/>
                    <a:pt x="14579" y="28728"/>
                    <a:pt x="14579" y="24705"/>
                  </a:cubicBezTo>
                  <a:lnTo>
                    <a:pt x="14579" y="7285"/>
                  </a:lnTo>
                  <a:cubicBezTo>
                    <a:pt x="14579" y="3262"/>
                    <a:pt x="11316" y="0"/>
                    <a:pt x="7289" y="0"/>
                  </a:cubicBezTo>
                  <a:close/>
                </a:path>
              </a:pathLst>
            </a:custGeom>
            <a:grpFill/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7" name="New shape">
              <a:extLst>
                <a:ext uri="{FF2B5EF4-FFF2-40B4-BE49-F238E27FC236}">
                  <a16:creationId xmlns:a16="http://schemas.microsoft.com/office/drawing/2014/main" id="{4D3194E1-46C2-E92D-7423-29296DBBEC03}"/>
                </a:ext>
              </a:extLst>
            </p:cNvPr>
            <p:cNvSpPr/>
            <p:nvPr/>
          </p:nvSpPr>
          <p:spPr>
            <a:xfrm>
              <a:off x="5161597" y="859920"/>
              <a:ext cx="59691" cy="14579"/>
            </a:xfrm>
            <a:custGeom>
              <a:avLst/>
              <a:gdLst/>
              <a:ahLst/>
              <a:cxnLst/>
              <a:rect l="l" t="t" r="r" b="b"/>
              <a:pathLst>
                <a:path w="59691" h="14579">
                  <a:moveTo>
                    <a:pt x="7289" y="14579"/>
                  </a:moveTo>
                  <a:lnTo>
                    <a:pt x="52401" y="14579"/>
                  </a:lnTo>
                  <a:cubicBezTo>
                    <a:pt x="56425" y="14579"/>
                    <a:pt x="59691" y="11316"/>
                    <a:pt x="59691" y="7289"/>
                  </a:cubicBezTo>
                  <a:cubicBezTo>
                    <a:pt x="59691" y="3266"/>
                    <a:pt x="56425" y="0"/>
                    <a:pt x="52401" y="0"/>
                  </a:cubicBezTo>
                  <a:lnTo>
                    <a:pt x="7289" y="0"/>
                  </a:lnTo>
                  <a:cubicBezTo>
                    <a:pt x="3266" y="0"/>
                    <a:pt x="0" y="3266"/>
                    <a:pt x="0" y="7289"/>
                  </a:cubicBezTo>
                  <a:cubicBezTo>
                    <a:pt x="0" y="11316"/>
                    <a:pt x="3266" y="14579"/>
                    <a:pt x="7289" y="14579"/>
                  </a:cubicBezTo>
                  <a:close/>
                </a:path>
              </a:pathLst>
            </a:custGeom>
            <a:grpFill/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9" name="New shape">
              <a:extLst>
                <a:ext uri="{FF2B5EF4-FFF2-40B4-BE49-F238E27FC236}">
                  <a16:creationId xmlns:a16="http://schemas.microsoft.com/office/drawing/2014/main" id="{3B768FD5-46EC-1AFB-5EA3-92F6DD8ADB24}"/>
                </a:ext>
              </a:extLst>
            </p:cNvPr>
            <p:cNvSpPr/>
            <p:nvPr/>
          </p:nvSpPr>
          <p:spPr>
            <a:xfrm>
              <a:off x="5226581" y="860512"/>
              <a:ext cx="13400" cy="13400"/>
            </a:xfrm>
            <a:custGeom>
              <a:avLst/>
              <a:gdLst/>
              <a:ahLst/>
              <a:cxnLst/>
              <a:rect l="l" t="t" r="r" b="b"/>
              <a:pathLst>
                <a:path w="13399" h="13399">
                  <a:moveTo>
                    <a:pt x="13399" y="6698"/>
                  </a:moveTo>
                  <a:cubicBezTo>
                    <a:pt x="13399" y="10401"/>
                    <a:pt x="10397" y="13399"/>
                    <a:pt x="6698" y="13399"/>
                  </a:cubicBezTo>
                  <a:cubicBezTo>
                    <a:pt x="2998" y="13399"/>
                    <a:pt x="0" y="10401"/>
                    <a:pt x="0" y="6698"/>
                  </a:cubicBezTo>
                  <a:cubicBezTo>
                    <a:pt x="0" y="2998"/>
                    <a:pt x="2998" y="0"/>
                    <a:pt x="6698" y="0"/>
                  </a:cubicBezTo>
                  <a:cubicBezTo>
                    <a:pt x="10397" y="0"/>
                    <a:pt x="13399" y="2998"/>
                    <a:pt x="13399" y="6698"/>
                  </a:cubicBezTo>
                  <a:close/>
                </a:path>
              </a:pathLst>
            </a:custGeom>
            <a:grpFill/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20" name="New shape">
              <a:extLst>
                <a:ext uri="{FF2B5EF4-FFF2-40B4-BE49-F238E27FC236}">
                  <a16:creationId xmlns:a16="http://schemas.microsoft.com/office/drawing/2014/main" id="{A1B489C1-F7DF-E05F-F39F-801704AAB8A6}"/>
                </a:ext>
              </a:extLst>
            </p:cNvPr>
            <p:cNvSpPr/>
            <p:nvPr/>
          </p:nvSpPr>
          <p:spPr>
            <a:xfrm>
              <a:off x="5129561" y="907010"/>
              <a:ext cx="149747" cy="266485"/>
            </a:xfrm>
            <a:custGeom>
              <a:avLst/>
              <a:gdLst/>
              <a:ahLst/>
              <a:cxnLst/>
              <a:rect l="l" t="t" r="r" b="b"/>
              <a:pathLst>
                <a:path w="149746" h="266485">
                  <a:moveTo>
                    <a:pt x="149746" y="258257"/>
                  </a:moveTo>
                  <a:lnTo>
                    <a:pt x="149746" y="8223"/>
                  </a:lnTo>
                  <a:cubicBezTo>
                    <a:pt x="149746" y="3688"/>
                    <a:pt x="146058" y="0"/>
                    <a:pt x="141522" y="0"/>
                  </a:cubicBezTo>
                  <a:lnTo>
                    <a:pt x="8223" y="0"/>
                  </a:lnTo>
                  <a:cubicBezTo>
                    <a:pt x="3688" y="0"/>
                    <a:pt x="0" y="3688"/>
                    <a:pt x="0" y="8223"/>
                  </a:cubicBezTo>
                  <a:lnTo>
                    <a:pt x="0" y="258261"/>
                  </a:lnTo>
                  <a:cubicBezTo>
                    <a:pt x="0" y="262796"/>
                    <a:pt x="3691" y="266485"/>
                    <a:pt x="8223" y="266485"/>
                  </a:cubicBezTo>
                  <a:lnTo>
                    <a:pt x="141522" y="266485"/>
                  </a:lnTo>
                  <a:cubicBezTo>
                    <a:pt x="146058" y="266485"/>
                    <a:pt x="149746" y="262796"/>
                    <a:pt x="149746" y="258257"/>
                  </a:cubicBezTo>
                  <a:close/>
                  <a:moveTo>
                    <a:pt x="135167" y="251905"/>
                  </a:moveTo>
                  <a:lnTo>
                    <a:pt x="14579" y="251905"/>
                  </a:lnTo>
                  <a:lnTo>
                    <a:pt x="14579" y="14579"/>
                  </a:lnTo>
                  <a:lnTo>
                    <a:pt x="135167" y="14579"/>
                  </a:lnTo>
                  <a:close/>
                </a:path>
              </a:pathLst>
            </a:custGeom>
            <a:grpFill/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21" name="New shape">
              <a:extLst>
                <a:ext uri="{FF2B5EF4-FFF2-40B4-BE49-F238E27FC236}">
                  <a16:creationId xmlns:a16="http://schemas.microsoft.com/office/drawing/2014/main" id="{7C6FE96B-E591-E72F-C96F-1C5AFE210AC9}"/>
                </a:ext>
              </a:extLst>
            </p:cNvPr>
            <p:cNvSpPr/>
            <p:nvPr/>
          </p:nvSpPr>
          <p:spPr>
            <a:xfrm>
              <a:off x="5143291" y="969222"/>
              <a:ext cx="122287" cy="59631"/>
            </a:xfrm>
            <a:custGeom>
              <a:avLst/>
              <a:gdLst/>
              <a:ahLst/>
              <a:cxnLst/>
              <a:rect l="l" t="t" r="r" b="b"/>
              <a:pathLst>
                <a:path w="122287" h="59631">
                  <a:moveTo>
                    <a:pt x="4678" y="55833"/>
                  </a:moveTo>
                  <a:cubicBezTo>
                    <a:pt x="8167" y="57841"/>
                    <a:pt x="12623" y="56647"/>
                    <a:pt x="14639" y="53162"/>
                  </a:cubicBezTo>
                  <a:cubicBezTo>
                    <a:pt x="35426" y="17140"/>
                    <a:pt x="87911" y="17864"/>
                    <a:pt x="107523" y="54730"/>
                  </a:cubicBezTo>
                  <a:cubicBezTo>
                    <a:pt x="109414" y="58282"/>
                    <a:pt x="113830" y="59631"/>
                    <a:pt x="117382" y="57740"/>
                  </a:cubicBezTo>
                  <a:cubicBezTo>
                    <a:pt x="120938" y="55848"/>
                    <a:pt x="122287" y="51433"/>
                    <a:pt x="120396" y="47881"/>
                  </a:cubicBezTo>
                  <a:cubicBezTo>
                    <a:pt x="95385" y="874"/>
                    <a:pt x="28487" y="0"/>
                    <a:pt x="2011" y="45877"/>
                  </a:cubicBezTo>
                  <a:cubicBezTo>
                    <a:pt x="0" y="49361"/>
                    <a:pt x="1194" y="53818"/>
                    <a:pt x="4678" y="55833"/>
                  </a:cubicBezTo>
                  <a:close/>
                </a:path>
              </a:pathLst>
            </a:custGeom>
            <a:grpFill/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22" name="New shape">
              <a:extLst>
                <a:ext uri="{FF2B5EF4-FFF2-40B4-BE49-F238E27FC236}">
                  <a16:creationId xmlns:a16="http://schemas.microsoft.com/office/drawing/2014/main" id="{C30F855F-40D7-86AC-A924-6F61646D7254}"/>
                </a:ext>
              </a:extLst>
            </p:cNvPr>
            <p:cNvSpPr/>
            <p:nvPr/>
          </p:nvSpPr>
          <p:spPr>
            <a:xfrm>
              <a:off x="5155991" y="994006"/>
              <a:ext cx="96399" cy="50213"/>
            </a:xfrm>
            <a:custGeom>
              <a:avLst/>
              <a:gdLst/>
              <a:ahLst/>
              <a:cxnLst/>
              <a:rect l="l" t="t" r="r" b="b"/>
              <a:pathLst>
                <a:path w="96399" h="50213">
                  <a:moveTo>
                    <a:pt x="1909" y="37152"/>
                  </a:moveTo>
                  <a:cubicBezTo>
                    <a:pt x="0" y="40697"/>
                    <a:pt x="1322" y="45116"/>
                    <a:pt x="4867" y="47029"/>
                  </a:cubicBezTo>
                  <a:cubicBezTo>
                    <a:pt x="8408" y="48939"/>
                    <a:pt x="12831" y="47617"/>
                    <a:pt x="14744" y="44072"/>
                  </a:cubicBezTo>
                  <a:cubicBezTo>
                    <a:pt x="29210" y="17250"/>
                    <a:pt x="67881" y="17736"/>
                    <a:pt x="81556" y="45153"/>
                  </a:cubicBezTo>
                  <a:cubicBezTo>
                    <a:pt x="83357" y="48759"/>
                    <a:pt x="87738" y="50213"/>
                    <a:pt x="91332" y="48419"/>
                  </a:cubicBezTo>
                  <a:cubicBezTo>
                    <a:pt x="94937" y="46623"/>
                    <a:pt x="96399" y="42245"/>
                    <a:pt x="94602" y="38644"/>
                  </a:cubicBezTo>
                  <a:cubicBezTo>
                    <a:pt x="75630" y="614"/>
                    <a:pt x="21955" y="0"/>
                    <a:pt x="1909" y="37152"/>
                  </a:cubicBezTo>
                  <a:close/>
                </a:path>
              </a:pathLst>
            </a:custGeom>
            <a:grpFill/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23" name="New shape">
              <a:extLst>
                <a:ext uri="{FF2B5EF4-FFF2-40B4-BE49-F238E27FC236}">
                  <a16:creationId xmlns:a16="http://schemas.microsoft.com/office/drawing/2014/main" id="{328699F4-7324-C79C-8A78-D27BAE0AEB91}"/>
                </a:ext>
              </a:extLst>
            </p:cNvPr>
            <p:cNvSpPr/>
            <p:nvPr/>
          </p:nvSpPr>
          <p:spPr>
            <a:xfrm>
              <a:off x="5169120" y="1019789"/>
              <a:ext cx="70277" cy="39420"/>
            </a:xfrm>
            <a:custGeom>
              <a:avLst/>
              <a:gdLst/>
              <a:ahLst/>
              <a:cxnLst/>
              <a:rect l="l" t="t" r="r" b="b"/>
              <a:pathLst>
                <a:path w="70277" h="39420">
                  <a:moveTo>
                    <a:pt x="1785" y="27869"/>
                  </a:moveTo>
                  <a:cubicBezTo>
                    <a:pt x="0" y="31478"/>
                    <a:pt x="1476" y="35848"/>
                    <a:pt x="5085" y="37634"/>
                  </a:cubicBezTo>
                  <a:cubicBezTo>
                    <a:pt x="8690" y="39420"/>
                    <a:pt x="13064" y="37943"/>
                    <a:pt x="14850" y="34334"/>
                  </a:cubicBezTo>
                  <a:cubicBezTo>
                    <a:pt x="23175" y="17510"/>
                    <a:pt x="47044" y="18093"/>
                    <a:pt x="54797" y="34857"/>
                  </a:cubicBezTo>
                  <a:cubicBezTo>
                    <a:pt x="56029" y="37521"/>
                    <a:pt x="58663" y="39088"/>
                    <a:pt x="61416" y="39088"/>
                  </a:cubicBezTo>
                  <a:cubicBezTo>
                    <a:pt x="66679" y="39088"/>
                    <a:pt x="70277" y="33603"/>
                    <a:pt x="68028" y="28740"/>
                  </a:cubicBezTo>
                  <a:cubicBezTo>
                    <a:pt x="55185" y="956"/>
                    <a:pt x="15577" y="0"/>
                    <a:pt x="1785" y="27869"/>
                  </a:cubicBezTo>
                  <a:close/>
                </a:path>
              </a:pathLst>
            </a:custGeom>
            <a:grpFill/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24" name="New shape">
              <a:extLst>
                <a:ext uri="{FF2B5EF4-FFF2-40B4-BE49-F238E27FC236}">
                  <a16:creationId xmlns:a16="http://schemas.microsoft.com/office/drawing/2014/main" id="{70F37BF3-5D5C-22F3-8CA9-6FDC3B62BAFA}"/>
                </a:ext>
              </a:extLst>
            </p:cNvPr>
            <p:cNvSpPr/>
            <p:nvPr/>
          </p:nvSpPr>
          <p:spPr>
            <a:xfrm>
              <a:off x="5185018" y="1050017"/>
              <a:ext cx="37604" cy="37604"/>
            </a:xfrm>
            <a:custGeom>
              <a:avLst/>
              <a:gdLst/>
              <a:ahLst/>
              <a:cxnLst/>
              <a:rect l="l" t="t" r="r" b="b"/>
              <a:pathLst>
                <a:path w="37604" h="37604">
                  <a:moveTo>
                    <a:pt x="18802" y="0"/>
                  </a:moveTo>
                  <a:cubicBezTo>
                    <a:pt x="8434" y="0"/>
                    <a:pt x="0" y="8434"/>
                    <a:pt x="0" y="18802"/>
                  </a:cubicBezTo>
                  <a:cubicBezTo>
                    <a:pt x="0" y="29169"/>
                    <a:pt x="8434" y="37604"/>
                    <a:pt x="18802" y="37604"/>
                  </a:cubicBezTo>
                  <a:cubicBezTo>
                    <a:pt x="29169" y="37604"/>
                    <a:pt x="37604" y="29169"/>
                    <a:pt x="37604" y="18802"/>
                  </a:cubicBezTo>
                  <a:cubicBezTo>
                    <a:pt x="37604" y="8434"/>
                    <a:pt x="29169" y="0"/>
                    <a:pt x="18802" y="0"/>
                  </a:cubicBezTo>
                  <a:close/>
                  <a:moveTo>
                    <a:pt x="18802" y="23025"/>
                  </a:moveTo>
                  <a:cubicBezTo>
                    <a:pt x="16474" y="23025"/>
                    <a:pt x="14579" y="21130"/>
                    <a:pt x="14579" y="18802"/>
                  </a:cubicBezTo>
                  <a:cubicBezTo>
                    <a:pt x="14579" y="16474"/>
                    <a:pt x="16474" y="14579"/>
                    <a:pt x="18802" y="14579"/>
                  </a:cubicBezTo>
                  <a:cubicBezTo>
                    <a:pt x="21130" y="14579"/>
                    <a:pt x="23025" y="16474"/>
                    <a:pt x="23025" y="18802"/>
                  </a:cubicBezTo>
                  <a:cubicBezTo>
                    <a:pt x="23025" y="21130"/>
                    <a:pt x="21130" y="23025"/>
                    <a:pt x="18802" y="23025"/>
                  </a:cubicBezTo>
                  <a:close/>
                </a:path>
              </a:pathLst>
            </a:custGeom>
            <a:grpFill/>
          </p:spPr>
          <p:txBody>
            <a:bodyPr rtlCol="0" anchor="ctr"/>
            <a:lstStyle/>
            <a:p>
              <a:pPr algn="ctr"/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848986509"/>
      </p:ext>
    </p:extLst>
  </p:cSld>
  <p:clrMapOvr>
    <a:masterClrMapping/>
  </p:clrMapOvr>
  <p:transition spd="slow">
    <p:randomBar dir="vert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97E8DF-891E-40C3-ED83-1126C6DD76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1" name="Google Shape;736;p8">
            <a:extLst>
              <a:ext uri="{FF2B5EF4-FFF2-40B4-BE49-F238E27FC236}">
                <a16:creationId xmlns:a16="http://schemas.microsoft.com/office/drawing/2014/main" id="{FA102BDB-6F51-F06D-F23C-8D22016271B9}"/>
              </a:ext>
            </a:extLst>
          </p:cNvPr>
          <p:cNvSpPr/>
          <p:nvPr/>
        </p:nvSpPr>
        <p:spPr>
          <a:xfrm>
            <a:off x="0" y="0"/>
            <a:ext cx="24386216" cy="13716000"/>
          </a:xfrm>
          <a:custGeom>
            <a:avLst/>
            <a:gdLst/>
            <a:ahLst/>
            <a:cxnLst/>
            <a:rect l="l" t="t" r="r" b="b"/>
            <a:pathLst>
              <a:path w="19569" h="11007" extrusionOk="0">
                <a:moveTo>
                  <a:pt x="0" y="11007"/>
                </a:moveTo>
                <a:lnTo>
                  <a:pt x="19569" y="11007"/>
                </a:lnTo>
                <a:lnTo>
                  <a:pt x="19569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4">
                  <a:lumMod val="75000"/>
                </a:schemeClr>
              </a:gs>
              <a:gs pos="50000">
                <a:schemeClr val="accent3">
                  <a:lumMod val="75000"/>
                </a:schemeClr>
              </a:gs>
              <a:gs pos="100000">
                <a:schemeClr val="accent3"/>
              </a:gs>
            </a:gsLst>
            <a:lin ang="0" scaled="1"/>
          </a:gra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A89DBE90-9F82-018A-CC51-1E9C670D4DFD}"/>
              </a:ext>
            </a:extLst>
          </p:cNvPr>
          <p:cNvSpPr txBox="1"/>
          <p:nvPr/>
        </p:nvSpPr>
        <p:spPr>
          <a:xfrm>
            <a:off x="9105464" y="88859"/>
            <a:ext cx="53152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6000" b="1">
                <a:solidFill>
                  <a:srgbClr val="002060"/>
                </a:solidFill>
                <a:latin typeface="Poppins"/>
              </a:rPr>
              <a:t>Ricevitore</a:t>
            </a:r>
          </a:p>
          <a:p>
            <a:pPr algn="ctr"/>
            <a:r>
              <a:rPr lang="it-IT" b="1">
                <a:solidFill>
                  <a:schemeClr val="bg1"/>
                </a:solidFill>
                <a:latin typeface="Aptos Black" panose="020B0004020202020204"/>
              </a:rPr>
              <a:t>Codice USART2</a:t>
            </a:r>
            <a:endParaRPr lang="it-IT" b="1">
              <a:solidFill>
                <a:srgbClr val="002060"/>
              </a:solidFill>
              <a:latin typeface="Poppins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81BE6CF-D9CD-5ECA-C5E7-37B06D4AB9BE}"/>
              </a:ext>
            </a:extLst>
          </p:cNvPr>
          <p:cNvSpPr txBox="1"/>
          <p:nvPr/>
        </p:nvSpPr>
        <p:spPr>
          <a:xfrm>
            <a:off x="393566" y="2003777"/>
            <a:ext cx="18242123" cy="89562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400" b="1" err="1">
                <a:solidFill>
                  <a:schemeClr val="tx2"/>
                </a:solidFill>
                <a:latin typeface="Consolas"/>
              </a:rPr>
              <a:t>while</a:t>
            </a:r>
            <a:r>
              <a:rPr lang="it-IT" sz="2400" b="1">
                <a:solidFill>
                  <a:schemeClr val="tx2"/>
                </a:solidFill>
                <a:latin typeface="Consolas"/>
              </a:rPr>
              <a:t> (1) {</a:t>
            </a:r>
            <a:endParaRPr lang="it-IT" sz="2400" b="1">
              <a:solidFill>
                <a:schemeClr val="tx2"/>
              </a:solidFill>
              <a:ea typeface="Calibri"/>
              <a:cs typeface="Calibri"/>
            </a:endParaRPr>
          </a:p>
          <a:p>
            <a:r>
              <a:rPr lang="it-IT" sz="2400" b="1">
                <a:solidFill>
                  <a:schemeClr val="tx2"/>
                </a:solidFill>
                <a:latin typeface="Consolas"/>
              </a:rPr>
              <a:t>        // UART ricezione (polling singolo byte)</a:t>
            </a:r>
            <a:endParaRPr lang="it-IT" sz="2400" b="1">
              <a:solidFill>
                <a:schemeClr val="tx2"/>
              </a:solidFill>
              <a:ea typeface="Calibri"/>
              <a:cs typeface="Calibri"/>
            </a:endParaRPr>
          </a:p>
          <a:p>
            <a:r>
              <a:rPr lang="it-IT" sz="2400" b="1">
                <a:solidFill>
                  <a:schemeClr val="tx2"/>
                </a:solidFill>
                <a:latin typeface="Consolas"/>
              </a:rPr>
              <a:t>        </a:t>
            </a:r>
            <a:r>
              <a:rPr lang="it-IT" sz="2400" b="1" err="1">
                <a:solidFill>
                  <a:schemeClr val="tx2"/>
                </a:solidFill>
                <a:latin typeface="Consolas"/>
              </a:rPr>
              <a:t>if</a:t>
            </a:r>
            <a:r>
              <a:rPr lang="it-IT" sz="2400" b="1">
                <a:solidFill>
                  <a:schemeClr val="tx2"/>
                </a:solidFill>
                <a:latin typeface="Consolas"/>
              </a:rPr>
              <a:t> (</a:t>
            </a:r>
            <a:r>
              <a:rPr lang="it-IT" sz="2400" b="1" err="1">
                <a:solidFill>
                  <a:schemeClr val="tx2"/>
                </a:solidFill>
                <a:latin typeface="Consolas"/>
              </a:rPr>
              <a:t>HAL_UART_Receive</a:t>
            </a:r>
            <a:r>
              <a:rPr lang="it-IT" sz="2400" b="1">
                <a:solidFill>
                  <a:schemeClr val="tx2"/>
                </a:solidFill>
                <a:latin typeface="Consolas"/>
              </a:rPr>
              <a:t>(&amp;huart2, &amp;</a:t>
            </a:r>
            <a:r>
              <a:rPr lang="it-IT" sz="2400" b="1" err="1">
                <a:solidFill>
                  <a:schemeClr val="tx2"/>
                </a:solidFill>
                <a:latin typeface="Consolas"/>
              </a:rPr>
              <a:t>rxByte</a:t>
            </a:r>
            <a:r>
              <a:rPr lang="it-IT" sz="2400" b="1">
                <a:solidFill>
                  <a:schemeClr val="tx2"/>
                </a:solidFill>
                <a:latin typeface="Consolas"/>
              </a:rPr>
              <a:t>, 1, 10) == HAL_OK) {</a:t>
            </a:r>
            <a:endParaRPr lang="it-IT" sz="2400" b="1">
              <a:solidFill>
                <a:schemeClr val="tx2"/>
              </a:solidFill>
              <a:ea typeface="Calibri"/>
              <a:cs typeface="Calibri"/>
            </a:endParaRPr>
          </a:p>
          <a:p>
            <a:r>
              <a:rPr lang="it-IT" sz="2400" b="1">
                <a:solidFill>
                  <a:schemeClr val="tx2"/>
                </a:solidFill>
                <a:latin typeface="Consolas"/>
              </a:rPr>
              <a:t>            </a:t>
            </a:r>
            <a:r>
              <a:rPr lang="it-IT" sz="2400" b="1" err="1">
                <a:solidFill>
                  <a:schemeClr val="tx2"/>
                </a:solidFill>
                <a:latin typeface="Consolas"/>
              </a:rPr>
              <a:t>if</a:t>
            </a:r>
            <a:r>
              <a:rPr lang="it-IT" sz="2400" b="1">
                <a:solidFill>
                  <a:schemeClr val="tx2"/>
                </a:solidFill>
                <a:latin typeface="Consolas"/>
              </a:rPr>
              <a:t> (</a:t>
            </a:r>
            <a:r>
              <a:rPr lang="it-IT" sz="2400" b="1" err="1">
                <a:solidFill>
                  <a:schemeClr val="tx2"/>
                </a:solidFill>
                <a:latin typeface="Consolas"/>
              </a:rPr>
              <a:t>rxByte</a:t>
            </a:r>
            <a:r>
              <a:rPr lang="it-IT" sz="2400" b="1">
                <a:solidFill>
                  <a:schemeClr val="tx2"/>
                </a:solidFill>
                <a:latin typeface="Consolas"/>
              </a:rPr>
              <a:t> == '\n') {</a:t>
            </a:r>
            <a:endParaRPr lang="it-IT" sz="2400" b="1">
              <a:solidFill>
                <a:schemeClr val="tx2"/>
              </a:solidFill>
              <a:ea typeface="Calibri"/>
              <a:cs typeface="Calibri"/>
            </a:endParaRPr>
          </a:p>
          <a:p>
            <a:r>
              <a:rPr lang="it-IT" sz="2400" b="1">
                <a:solidFill>
                  <a:schemeClr val="tx2"/>
                </a:solidFill>
                <a:latin typeface="Consolas"/>
              </a:rPr>
              <a:t>                comando[index] = '\0';</a:t>
            </a:r>
            <a:endParaRPr lang="it-IT" sz="2400" b="1">
              <a:solidFill>
                <a:schemeClr val="tx2"/>
              </a:solidFill>
              <a:ea typeface="Calibri"/>
              <a:cs typeface="Calibri"/>
            </a:endParaRPr>
          </a:p>
          <a:p>
            <a:br>
              <a:rPr lang="en-US">
                <a:solidFill>
                  <a:schemeClr val="tx2"/>
                </a:solidFill>
              </a:rPr>
            </a:br>
            <a:endParaRPr lang="en-US" sz="2400" b="1">
              <a:solidFill>
                <a:schemeClr val="tx2"/>
              </a:solidFill>
              <a:ea typeface="Calibri"/>
              <a:cs typeface="Calibri"/>
            </a:endParaRPr>
          </a:p>
          <a:p>
            <a:r>
              <a:rPr lang="it-IT" sz="2400" b="1">
                <a:solidFill>
                  <a:schemeClr val="tx2"/>
                </a:solidFill>
                <a:latin typeface="Consolas"/>
              </a:rPr>
              <a:t>                </a:t>
            </a:r>
            <a:r>
              <a:rPr lang="it-IT" sz="2400" b="1" err="1">
                <a:solidFill>
                  <a:schemeClr val="tx2"/>
                </a:solidFill>
                <a:latin typeface="Consolas"/>
              </a:rPr>
              <a:t>if</a:t>
            </a:r>
            <a:r>
              <a:rPr lang="it-IT" sz="2400" b="1">
                <a:solidFill>
                  <a:schemeClr val="tx2"/>
                </a:solidFill>
                <a:latin typeface="Consolas"/>
              </a:rPr>
              <a:t> (</a:t>
            </a:r>
            <a:r>
              <a:rPr lang="it-IT" sz="2400" b="1" err="1">
                <a:solidFill>
                  <a:schemeClr val="tx2"/>
                </a:solidFill>
                <a:latin typeface="Consolas"/>
              </a:rPr>
              <a:t>strstr</a:t>
            </a:r>
            <a:r>
              <a:rPr lang="it-IT" sz="2400" b="1">
                <a:solidFill>
                  <a:schemeClr val="tx2"/>
                </a:solidFill>
                <a:latin typeface="Consolas"/>
              </a:rPr>
              <a:t>(comando, "</a:t>
            </a:r>
            <a:r>
              <a:rPr lang="it-IT" sz="2400" b="1" err="1">
                <a:solidFill>
                  <a:schemeClr val="tx2"/>
                </a:solidFill>
                <a:latin typeface="Consolas"/>
              </a:rPr>
              <a:t>Apri_Porta</a:t>
            </a:r>
            <a:r>
              <a:rPr lang="it-IT" sz="2400" b="1">
                <a:solidFill>
                  <a:schemeClr val="tx2"/>
                </a:solidFill>
                <a:latin typeface="Consolas"/>
              </a:rPr>
              <a:t>=ON")) {</a:t>
            </a:r>
            <a:endParaRPr lang="it-IT" sz="2400" b="1">
              <a:solidFill>
                <a:schemeClr val="tx2"/>
              </a:solidFill>
              <a:ea typeface="Calibri"/>
              <a:cs typeface="Calibri"/>
            </a:endParaRPr>
          </a:p>
          <a:p>
            <a:r>
              <a:rPr lang="it-IT" sz="2400" b="1">
                <a:solidFill>
                  <a:schemeClr val="tx2"/>
                </a:solidFill>
                <a:latin typeface="Consolas"/>
              </a:rPr>
              <a:t>                    //</a:t>
            </a:r>
            <a:r>
              <a:rPr lang="it-IT" sz="2400" b="1" err="1">
                <a:solidFill>
                  <a:schemeClr val="tx2"/>
                </a:solidFill>
                <a:latin typeface="Consolas"/>
              </a:rPr>
              <a:t>HAL_GPIO_WritePin</a:t>
            </a:r>
            <a:r>
              <a:rPr lang="it-IT" sz="2400" b="1">
                <a:solidFill>
                  <a:schemeClr val="tx2"/>
                </a:solidFill>
                <a:latin typeface="Consolas"/>
              </a:rPr>
              <a:t>(GPIOE, GPIO_PIN_8, GPIO_PIN_SET);</a:t>
            </a:r>
            <a:endParaRPr lang="it-IT" sz="2400" b="1">
              <a:solidFill>
                <a:schemeClr val="tx2"/>
              </a:solidFill>
              <a:ea typeface="Calibri"/>
              <a:cs typeface="Calibri"/>
            </a:endParaRPr>
          </a:p>
          <a:p>
            <a:r>
              <a:rPr lang="it-IT" sz="2400" b="1">
                <a:solidFill>
                  <a:schemeClr val="tx2"/>
                </a:solidFill>
                <a:latin typeface="Consolas"/>
              </a:rPr>
              <a:t>                    </a:t>
            </a:r>
            <a:r>
              <a:rPr lang="it-IT" sz="2400" b="1" err="1">
                <a:solidFill>
                  <a:schemeClr val="tx2"/>
                </a:solidFill>
                <a:latin typeface="Consolas"/>
              </a:rPr>
              <a:t>HAL_Delay</a:t>
            </a:r>
            <a:r>
              <a:rPr lang="it-IT" sz="2400" b="1">
                <a:solidFill>
                  <a:schemeClr val="tx2"/>
                </a:solidFill>
                <a:latin typeface="Consolas"/>
              </a:rPr>
              <a:t>(100);</a:t>
            </a:r>
            <a:endParaRPr lang="it-IT" sz="2400" b="1">
              <a:solidFill>
                <a:schemeClr val="tx2"/>
              </a:solidFill>
              <a:ea typeface="Calibri"/>
              <a:cs typeface="Calibri"/>
            </a:endParaRPr>
          </a:p>
          <a:p>
            <a:r>
              <a:rPr lang="it-IT" sz="2400" b="1">
                <a:solidFill>
                  <a:schemeClr val="tx2"/>
                </a:solidFill>
                <a:latin typeface="Consolas"/>
              </a:rPr>
              <a:t>                    </a:t>
            </a:r>
            <a:r>
              <a:rPr lang="it-IT" sz="2400" b="1" err="1">
                <a:solidFill>
                  <a:schemeClr val="tx2"/>
                </a:solidFill>
                <a:latin typeface="Consolas"/>
              </a:rPr>
              <a:t>Servo_SetAngle</a:t>
            </a:r>
            <a:r>
              <a:rPr lang="it-IT" sz="2400" b="1">
                <a:solidFill>
                  <a:schemeClr val="tx2"/>
                </a:solidFill>
                <a:latin typeface="Consolas"/>
              </a:rPr>
              <a:t>(85);</a:t>
            </a:r>
            <a:endParaRPr lang="it-IT" sz="2400" b="1">
              <a:solidFill>
                <a:schemeClr val="tx2"/>
              </a:solidFill>
              <a:ea typeface="Calibri"/>
              <a:cs typeface="Calibri"/>
            </a:endParaRPr>
          </a:p>
          <a:p>
            <a:r>
              <a:rPr lang="it-IT" sz="2400" b="1">
                <a:solidFill>
                  <a:schemeClr val="tx2"/>
                </a:solidFill>
                <a:latin typeface="Consolas"/>
              </a:rPr>
              <a:t>                } else </a:t>
            </a:r>
            <a:r>
              <a:rPr lang="it-IT" sz="2400" b="1" err="1">
                <a:solidFill>
                  <a:schemeClr val="tx2"/>
                </a:solidFill>
                <a:latin typeface="Consolas"/>
              </a:rPr>
              <a:t>if</a:t>
            </a:r>
            <a:r>
              <a:rPr lang="it-IT" sz="2400" b="1">
                <a:solidFill>
                  <a:schemeClr val="tx2"/>
                </a:solidFill>
                <a:latin typeface="Consolas"/>
              </a:rPr>
              <a:t> (</a:t>
            </a:r>
            <a:r>
              <a:rPr lang="it-IT" sz="2400" b="1" err="1">
                <a:solidFill>
                  <a:schemeClr val="tx2"/>
                </a:solidFill>
                <a:latin typeface="Consolas"/>
              </a:rPr>
              <a:t>strstr</a:t>
            </a:r>
            <a:r>
              <a:rPr lang="it-IT" sz="2400" b="1">
                <a:solidFill>
                  <a:schemeClr val="tx2"/>
                </a:solidFill>
                <a:latin typeface="Consolas"/>
              </a:rPr>
              <a:t>(comando, "</a:t>
            </a:r>
            <a:r>
              <a:rPr lang="it-IT" sz="2400" b="1" err="1">
                <a:solidFill>
                  <a:schemeClr val="tx2"/>
                </a:solidFill>
                <a:latin typeface="Consolas"/>
              </a:rPr>
              <a:t>Chiudi_Porta</a:t>
            </a:r>
            <a:r>
              <a:rPr lang="it-IT" sz="2400" b="1">
                <a:solidFill>
                  <a:schemeClr val="tx2"/>
                </a:solidFill>
                <a:latin typeface="Consolas"/>
              </a:rPr>
              <a:t>=OFF")) {</a:t>
            </a:r>
            <a:endParaRPr lang="it-IT" sz="2400" b="1">
              <a:solidFill>
                <a:schemeClr val="tx2"/>
              </a:solidFill>
              <a:ea typeface="Calibri"/>
              <a:cs typeface="Calibri"/>
            </a:endParaRPr>
          </a:p>
          <a:p>
            <a:r>
              <a:rPr lang="it-IT" sz="2400" b="1">
                <a:solidFill>
                  <a:schemeClr val="tx2"/>
                </a:solidFill>
                <a:latin typeface="Consolas"/>
              </a:rPr>
              <a:t>                    //</a:t>
            </a:r>
            <a:r>
              <a:rPr lang="it-IT" sz="2400" b="1" err="1">
                <a:solidFill>
                  <a:schemeClr val="tx2"/>
                </a:solidFill>
                <a:latin typeface="Consolas"/>
              </a:rPr>
              <a:t>HAL_GPIO_WritePin</a:t>
            </a:r>
            <a:r>
              <a:rPr lang="it-IT" sz="2400" b="1">
                <a:solidFill>
                  <a:schemeClr val="tx2"/>
                </a:solidFill>
                <a:latin typeface="Consolas"/>
              </a:rPr>
              <a:t>(GPIOE, GPIO_PIN_8, GPIO_PIN_RESET);</a:t>
            </a:r>
            <a:endParaRPr lang="it-IT" sz="2400" b="1">
              <a:solidFill>
                <a:schemeClr val="tx2"/>
              </a:solidFill>
              <a:ea typeface="Calibri"/>
              <a:cs typeface="Calibri"/>
            </a:endParaRPr>
          </a:p>
          <a:p>
            <a:r>
              <a:rPr lang="it-IT" sz="2400" b="1">
                <a:solidFill>
                  <a:schemeClr val="tx2"/>
                </a:solidFill>
                <a:latin typeface="Consolas"/>
              </a:rPr>
              <a:t>                    </a:t>
            </a:r>
            <a:r>
              <a:rPr lang="it-IT" sz="2400" b="1" err="1">
                <a:solidFill>
                  <a:schemeClr val="tx2"/>
                </a:solidFill>
                <a:latin typeface="Consolas"/>
              </a:rPr>
              <a:t>HAL_Delay</a:t>
            </a:r>
            <a:r>
              <a:rPr lang="it-IT" sz="2400" b="1">
                <a:solidFill>
                  <a:schemeClr val="tx2"/>
                </a:solidFill>
                <a:latin typeface="Consolas"/>
              </a:rPr>
              <a:t>(100);</a:t>
            </a:r>
            <a:endParaRPr lang="it-IT" sz="2400" b="1">
              <a:solidFill>
                <a:schemeClr val="tx2"/>
              </a:solidFill>
              <a:ea typeface="Calibri"/>
              <a:cs typeface="Calibri"/>
            </a:endParaRPr>
          </a:p>
          <a:p>
            <a:r>
              <a:rPr lang="it-IT" sz="2400" b="1">
                <a:solidFill>
                  <a:schemeClr val="tx2"/>
                </a:solidFill>
                <a:latin typeface="Consolas"/>
              </a:rPr>
              <a:t>                    </a:t>
            </a:r>
            <a:r>
              <a:rPr lang="it-IT" sz="2400" b="1" err="1">
                <a:solidFill>
                  <a:schemeClr val="tx2"/>
                </a:solidFill>
                <a:latin typeface="Consolas"/>
              </a:rPr>
              <a:t>Servo_SetAngle</a:t>
            </a:r>
            <a:r>
              <a:rPr lang="it-IT" sz="2400" b="1">
                <a:solidFill>
                  <a:schemeClr val="tx2"/>
                </a:solidFill>
                <a:latin typeface="Consolas"/>
              </a:rPr>
              <a:t>(10);</a:t>
            </a:r>
            <a:endParaRPr lang="it-IT" sz="2400" b="1">
              <a:solidFill>
                <a:schemeClr val="tx2"/>
              </a:solidFill>
              <a:ea typeface="Calibri"/>
              <a:cs typeface="Calibri"/>
            </a:endParaRPr>
          </a:p>
          <a:p>
            <a:r>
              <a:rPr lang="it-IT" sz="2400" b="1">
                <a:solidFill>
                  <a:schemeClr val="tx2"/>
                </a:solidFill>
                <a:latin typeface="Consolas"/>
              </a:rPr>
              <a:t>                }</a:t>
            </a:r>
            <a:endParaRPr lang="it-IT" sz="2400" b="1">
              <a:solidFill>
                <a:schemeClr val="tx2"/>
              </a:solidFill>
              <a:ea typeface="Calibri"/>
              <a:cs typeface="Calibri"/>
            </a:endParaRPr>
          </a:p>
          <a:p>
            <a:br>
              <a:rPr lang="en-US">
                <a:solidFill>
                  <a:schemeClr val="tx2"/>
                </a:solidFill>
              </a:rPr>
            </a:br>
            <a:endParaRPr lang="en-US" sz="2400" b="1">
              <a:solidFill>
                <a:schemeClr val="tx2"/>
              </a:solidFill>
              <a:ea typeface="Calibri"/>
              <a:cs typeface="Calibri"/>
            </a:endParaRPr>
          </a:p>
          <a:p>
            <a:r>
              <a:rPr lang="it-IT" sz="2400" b="1">
                <a:solidFill>
                  <a:schemeClr val="tx2"/>
                </a:solidFill>
                <a:latin typeface="Consolas"/>
              </a:rPr>
              <a:t>                </a:t>
            </a:r>
            <a:r>
              <a:rPr lang="it-IT" sz="2400" b="1" err="1">
                <a:solidFill>
                  <a:schemeClr val="tx2"/>
                </a:solidFill>
                <a:latin typeface="Consolas"/>
              </a:rPr>
              <a:t>if</a:t>
            </a:r>
            <a:r>
              <a:rPr lang="it-IT" sz="2400" b="1">
                <a:solidFill>
                  <a:schemeClr val="tx2"/>
                </a:solidFill>
                <a:latin typeface="Consolas"/>
              </a:rPr>
              <a:t> (</a:t>
            </a:r>
            <a:r>
              <a:rPr lang="it-IT" sz="2400" b="1" err="1">
                <a:solidFill>
                  <a:schemeClr val="tx2"/>
                </a:solidFill>
                <a:latin typeface="Consolas"/>
              </a:rPr>
              <a:t>strstr</a:t>
            </a:r>
            <a:r>
              <a:rPr lang="it-IT" sz="2400" b="1">
                <a:solidFill>
                  <a:schemeClr val="tx2"/>
                </a:solidFill>
                <a:latin typeface="Consolas"/>
              </a:rPr>
              <a:t>(comando, "</a:t>
            </a:r>
            <a:r>
              <a:rPr lang="it-IT" sz="2400" b="1" err="1">
                <a:solidFill>
                  <a:schemeClr val="tx2"/>
                </a:solidFill>
                <a:latin typeface="Consolas"/>
              </a:rPr>
              <a:t>Accendi_Luce</a:t>
            </a:r>
            <a:r>
              <a:rPr lang="it-IT" sz="2400" b="1">
                <a:solidFill>
                  <a:schemeClr val="tx2"/>
                </a:solidFill>
                <a:latin typeface="Consolas"/>
              </a:rPr>
              <a:t>=ON")) {</a:t>
            </a:r>
            <a:endParaRPr lang="it-IT" sz="2400" b="1">
              <a:solidFill>
                <a:schemeClr val="tx2"/>
              </a:solidFill>
              <a:ea typeface="Calibri"/>
              <a:cs typeface="Calibri"/>
            </a:endParaRPr>
          </a:p>
          <a:p>
            <a:r>
              <a:rPr lang="it-IT" sz="2400" b="1">
                <a:solidFill>
                  <a:schemeClr val="tx2"/>
                </a:solidFill>
                <a:latin typeface="Consolas"/>
              </a:rPr>
              <a:t>                    </a:t>
            </a:r>
            <a:r>
              <a:rPr lang="it-IT" sz="2400" b="1" err="1">
                <a:solidFill>
                  <a:schemeClr val="tx2"/>
                </a:solidFill>
                <a:latin typeface="Consolas"/>
              </a:rPr>
              <a:t>HAL_GPIO_WritePin</a:t>
            </a:r>
            <a:r>
              <a:rPr lang="it-IT" sz="2400" b="1">
                <a:solidFill>
                  <a:schemeClr val="tx2"/>
                </a:solidFill>
                <a:latin typeface="Consolas"/>
              </a:rPr>
              <a:t>(GPIOE, GPIO_PIN_8 | GPIO_PIN_13 | GPIO_PIN_15, GPIO_PIN_SET);</a:t>
            </a:r>
            <a:endParaRPr lang="it-IT" sz="2400" b="1">
              <a:solidFill>
                <a:schemeClr val="tx2"/>
              </a:solidFill>
              <a:ea typeface="Calibri"/>
              <a:cs typeface="Calibri"/>
            </a:endParaRPr>
          </a:p>
          <a:p>
            <a:r>
              <a:rPr lang="it-IT" sz="2400" b="1">
                <a:solidFill>
                  <a:schemeClr val="tx2"/>
                </a:solidFill>
                <a:latin typeface="Consolas"/>
              </a:rPr>
              <a:t>                } else </a:t>
            </a:r>
            <a:r>
              <a:rPr lang="it-IT" sz="2400" b="1" err="1">
                <a:solidFill>
                  <a:schemeClr val="tx2"/>
                </a:solidFill>
                <a:latin typeface="Consolas"/>
              </a:rPr>
              <a:t>if</a:t>
            </a:r>
            <a:r>
              <a:rPr lang="it-IT" sz="2400" b="1">
                <a:solidFill>
                  <a:schemeClr val="tx2"/>
                </a:solidFill>
                <a:latin typeface="Consolas"/>
              </a:rPr>
              <a:t> (</a:t>
            </a:r>
            <a:r>
              <a:rPr lang="it-IT" sz="2400" b="1" err="1">
                <a:solidFill>
                  <a:schemeClr val="tx2"/>
                </a:solidFill>
                <a:latin typeface="Consolas"/>
              </a:rPr>
              <a:t>strstr</a:t>
            </a:r>
            <a:r>
              <a:rPr lang="it-IT" sz="2400" b="1">
                <a:solidFill>
                  <a:schemeClr val="tx2"/>
                </a:solidFill>
                <a:latin typeface="Consolas"/>
              </a:rPr>
              <a:t>(comando, "</a:t>
            </a:r>
            <a:r>
              <a:rPr lang="it-IT" sz="2400" b="1" err="1">
                <a:solidFill>
                  <a:schemeClr val="tx2"/>
                </a:solidFill>
                <a:latin typeface="Consolas"/>
              </a:rPr>
              <a:t>Spegni_Luce</a:t>
            </a:r>
            <a:r>
              <a:rPr lang="it-IT" sz="2400" b="1">
                <a:solidFill>
                  <a:schemeClr val="tx2"/>
                </a:solidFill>
                <a:latin typeface="Consolas"/>
              </a:rPr>
              <a:t>=OFF")) {</a:t>
            </a:r>
            <a:endParaRPr lang="it-IT" sz="2400" b="1">
              <a:solidFill>
                <a:schemeClr val="tx2"/>
              </a:solidFill>
              <a:ea typeface="Calibri"/>
              <a:cs typeface="Calibri"/>
            </a:endParaRPr>
          </a:p>
          <a:p>
            <a:r>
              <a:rPr lang="it-IT" sz="2400" b="1">
                <a:solidFill>
                  <a:schemeClr val="tx2"/>
                </a:solidFill>
                <a:latin typeface="Consolas"/>
              </a:rPr>
              <a:t>                    </a:t>
            </a:r>
            <a:r>
              <a:rPr lang="it-IT" sz="2400" b="1" err="1">
                <a:solidFill>
                  <a:schemeClr val="tx2"/>
                </a:solidFill>
                <a:latin typeface="Consolas"/>
              </a:rPr>
              <a:t>HAL_GPIO_WritePin</a:t>
            </a:r>
            <a:r>
              <a:rPr lang="it-IT" sz="2400" b="1">
                <a:solidFill>
                  <a:schemeClr val="tx2"/>
                </a:solidFill>
                <a:latin typeface="Consolas"/>
              </a:rPr>
              <a:t>(GPIOE, GPIO_PIN_8 | GPIO_PIN_13 | GPIO_PIN_15, GPIO_PIN_RESET);</a:t>
            </a:r>
            <a:endParaRPr lang="it-IT" sz="2400" b="1">
              <a:solidFill>
                <a:schemeClr val="tx2"/>
              </a:solidFill>
              <a:ea typeface="Calibri"/>
              <a:cs typeface="Calibri"/>
            </a:endParaRPr>
          </a:p>
          <a:p>
            <a:r>
              <a:rPr lang="it-IT" sz="2400" b="1">
                <a:solidFill>
                  <a:schemeClr val="tx2"/>
                </a:solidFill>
                <a:latin typeface="Consolas"/>
              </a:rPr>
              <a:t>                }</a:t>
            </a:r>
            <a:endParaRPr lang="it-IT" sz="2400" b="1">
              <a:solidFill>
                <a:schemeClr val="tx2"/>
              </a:solidFill>
              <a:ea typeface="Calibri"/>
              <a:cs typeface="Calibri"/>
            </a:endParaRPr>
          </a:p>
        </p:txBody>
      </p:sp>
      <p:grpSp>
        <p:nvGrpSpPr>
          <p:cNvPr id="3" name="Group 47">
            <a:extLst>
              <a:ext uri="{FF2B5EF4-FFF2-40B4-BE49-F238E27FC236}">
                <a16:creationId xmlns:a16="http://schemas.microsoft.com/office/drawing/2014/main" id="{CA6B927F-56E5-5AF6-BA15-2131FBA83CD0}"/>
              </a:ext>
            </a:extLst>
          </p:cNvPr>
          <p:cNvGrpSpPr>
            <a:grpSpLocks noChangeAspect="1"/>
          </p:cNvGrpSpPr>
          <p:nvPr/>
        </p:nvGrpSpPr>
        <p:grpSpPr>
          <a:xfrm>
            <a:off x="324056" y="11236866"/>
            <a:ext cx="2101092" cy="2090399"/>
            <a:chOff x="5107432" y="838428"/>
            <a:chExt cx="493776" cy="491263"/>
          </a:xfrm>
          <a:solidFill>
            <a:schemeClr val="bg1"/>
          </a:solidFill>
        </p:grpSpPr>
        <p:sp>
          <p:nvSpPr>
            <p:cNvPr id="4" name="New shape">
              <a:extLst>
                <a:ext uri="{FF2B5EF4-FFF2-40B4-BE49-F238E27FC236}">
                  <a16:creationId xmlns:a16="http://schemas.microsoft.com/office/drawing/2014/main" id="{19164C3E-4B2C-ADC1-86C4-37851DF6644F}"/>
                </a:ext>
              </a:extLst>
            </p:cNvPr>
            <p:cNvSpPr/>
            <p:nvPr/>
          </p:nvSpPr>
          <p:spPr>
            <a:xfrm>
              <a:off x="5107432" y="838428"/>
              <a:ext cx="493776" cy="491263"/>
            </a:xfrm>
            <a:custGeom>
              <a:avLst/>
              <a:gdLst/>
              <a:ahLst/>
              <a:cxnLst/>
              <a:rect l="l" t="t" r="r" b="b"/>
              <a:pathLst>
                <a:path w="493775" h="491263">
                  <a:moveTo>
                    <a:pt x="482172" y="454540"/>
                  </a:moveTo>
                  <a:lnTo>
                    <a:pt x="477851" y="454540"/>
                  </a:lnTo>
                  <a:cubicBezTo>
                    <a:pt x="478522" y="441310"/>
                    <a:pt x="470249" y="429786"/>
                    <a:pt x="458518" y="425514"/>
                  </a:cubicBezTo>
                  <a:lnTo>
                    <a:pt x="458518" y="251419"/>
                  </a:lnTo>
                  <a:lnTo>
                    <a:pt x="481155" y="251419"/>
                  </a:lnTo>
                  <a:cubicBezTo>
                    <a:pt x="488904" y="251419"/>
                    <a:pt x="493538" y="242744"/>
                    <a:pt x="489213" y="236317"/>
                  </a:cubicBezTo>
                  <a:lnTo>
                    <a:pt x="426847" y="143402"/>
                  </a:lnTo>
                  <a:cubicBezTo>
                    <a:pt x="425039" y="140712"/>
                    <a:pt x="422036" y="139108"/>
                    <a:pt x="418789" y="139108"/>
                  </a:cubicBezTo>
                  <a:lnTo>
                    <a:pt x="317003" y="139108"/>
                  </a:lnTo>
                  <a:lnTo>
                    <a:pt x="303803" y="125911"/>
                  </a:lnTo>
                  <a:cubicBezTo>
                    <a:pt x="296291" y="118395"/>
                    <a:pt x="284066" y="118395"/>
                    <a:pt x="276551" y="125911"/>
                  </a:cubicBezTo>
                  <a:lnTo>
                    <a:pt x="263354" y="139108"/>
                  </a:lnTo>
                  <a:lnTo>
                    <a:pt x="194000" y="139108"/>
                  </a:lnTo>
                  <a:lnTo>
                    <a:pt x="194000" y="27609"/>
                  </a:lnTo>
                  <a:cubicBezTo>
                    <a:pt x="194000" y="12390"/>
                    <a:pt x="181617" y="0"/>
                    <a:pt x="166390" y="0"/>
                  </a:cubicBezTo>
                  <a:lnTo>
                    <a:pt x="27621" y="0"/>
                  </a:lnTo>
                  <a:cubicBezTo>
                    <a:pt x="12390" y="0"/>
                    <a:pt x="0" y="12394"/>
                    <a:pt x="0" y="27609"/>
                  </a:cubicBezTo>
                  <a:lnTo>
                    <a:pt x="0" y="335293"/>
                  </a:lnTo>
                  <a:cubicBezTo>
                    <a:pt x="0" y="350512"/>
                    <a:pt x="12390" y="362906"/>
                    <a:pt x="27621" y="362906"/>
                  </a:cubicBezTo>
                  <a:lnTo>
                    <a:pt x="121835" y="362906"/>
                  </a:lnTo>
                  <a:lnTo>
                    <a:pt x="121835" y="425514"/>
                  </a:lnTo>
                  <a:cubicBezTo>
                    <a:pt x="110055" y="429763"/>
                    <a:pt x="101854" y="441392"/>
                    <a:pt x="102502" y="454536"/>
                  </a:cubicBezTo>
                  <a:lnTo>
                    <a:pt x="98188" y="454536"/>
                  </a:lnTo>
                  <a:cubicBezTo>
                    <a:pt x="91791" y="454536"/>
                    <a:pt x="86585" y="459743"/>
                    <a:pt x="86585" y="466139"/>
                  </a:cubicBezTo>
                  <a:lnTo>
                    <a:pt x="86585" y="479660"/>
                  </a:lnTo>
                  <a:cubicBezTo>
                    <a:pt x="86585" y="486056"/>
                    <a:pt x="91791" y="491263"/>
                    <a:pt x="98188" y="491263"/>
                  </a:cubicBezTo>
                  <a:lnTo>
                    <a:pt x="161447" y="491263"/>
                  </a:lnTo>
                  <a:cubicBezTo>
                    <a:pt x="165471" y="491263"/>
                    <a:pt x="168737" y="488000"/>
                    <a:pt x="168737" y="483973"/>
                  </a:cubicBezTo>
                  <a:cubicBezTo>
                    <a:pt x="168737" y="479946"/>
                    <a:pt x="165471" y="476684"/>
                    <a:pt x="161447" y="476684"/>
                  </a:cubicBezTo>
                  <a:lnTo>
                    <a:pt x="101164" y="476684"/>
                  </a:lnTo>
                  <a:lnTo>
                    <a:pt x="101164" y="469115"/>
                  </a:lnTo>
                  <a:lnTo>
                    <a:pt x="479196" y="469115"/>
                  </a:lnTo>
                  <a:lnTo>
                    <a:pt x="479196" y="476684"/>
                  </a:lnTo>
                  <a:lnTo>
                    <a:pt x="190605" y="476684"/>
                  </a:lnTo>
                  <a:cubicBezTo>
                    <a:pt x="186578" y="476684"/>
                    <a:pt x="183316" y="479946"/>
                    <a:pt x="183316" y="483973"/>
                  </a:cubicBezTo>
                  <a:cubicBezTo>
                    <a:pt x="183316" y="488000"/>
                    <a:pt x="186578" y="491263"/>
                    <a:pt x="190605" y="491263"/>
                  </a:cubicBezTo>
                  <a:lnTo>
                    <a:pt x="482172" y="491263"/>
                  </a:lnTo>
                  <a:cubicBezTo>
                    <a:pt x="488569" y="491263"/>
                    <a:pt x="493775" y="486056"/>
                    <a:pt x="493775" y="479660"/>
                  </a:cubicBezTo>
                  <a:lnTo>
                    <a:pt x="493775" y="466139"/>
                  </a:lnTo>
                  <a:cubicBezTo>
                    <a:pt x="493775" y="459743"/>
                    <a:pt x="488569" y="454540"/>
                    <a:pt x="482172" y="454540"/>
                  </a:cubicBezTo>
                  <a:close/>
                  <a:moveTo>
                    <a:pt x="472009" y="236840"/>
                  </a:moveTo>
                  <a:cubicBezTo>
                    <a:pt x="465732" y="236840"/>
                    <a:pt x="421863" y="236840"/>
                    <a:pt x="414551" y="236840"/>
                  </a:cubicBezTo>
                  <a:cubicBezTo>
                    <a:pt x="413413" y="235379"/>
                    <a:pt x="413820" y="235981"/>
                    <a:pt x="396920" y="219025"/>
                  </a:cubicBezTo>
                  <a:lnTo>
                    <a:pt x="460055" y="219025"/>
                  </a:lnTo>
                  <a:close/>
                  <a:moveTo>
                    <a:pt x="400936" y="271480"/>
                  </a:moveTo>
                  <a:cubicBezTo>
                    <a:pt x="407284" y="269438"/>
                    <a:pt x="409778" y="265238"/>
                    <a:pt x="413086" y="262314"/>
                  </a:cubicBezTo>
                  <a:cubicBezTo>
                    <a:pt x="416137" y="259263"/>
                    <a:pt x="417953" y="255413"/>
                    <a:pt x="418507" y="251419"/>
                  </a:cubicBezTo>
                  <a:lnTo>
                    <a:pt x="443943" y="251419"/>
                  </a:lnTo>
                  <a:lnTo>
                    <a:pt x="443943" y="424165"/>
                  </a:lnTo>
                  <a:cubicBezTo>
                    <a:pt x="441920" y="424485"/>
                    <a:pt x="439946" y="425020"/>
                    <a:pt x="438043" y="425758"/>
                  </a:cubicBezTo>
                  <a:cubicBezTo>
                    <a:pt x="436156" y="420013"/>
                    <a:pt x="432939" y="414785"/>
                    <a:pt x="428595" y="410433"/>
                  </a:cubicBezTo>
                  <a:cubicBezTo>
                    <a:pt x="416194" y="398043"/>
                    <a:pt x="401332" y="399121"/>
                    <a:pt x="400936" y="399041"/>
                  </a:cubicBezTo>
                  <a:cubicBezTo>
                    <a:pt x="400936" y="398925"/>
                    <a:pt x="400936" y="281678"/>
                    <a:pt x="400936" y="271480"/>
                  </a:cubicBezTo>
                  <a:close/>
                  <a:moveTo>
                    <a:pt x="416194" y="153687"/>
                  </a:moveTo>
                  <a:lnTo>
                    <a:pt x="427770" y="170925"/>
                  </a:lnTo>
                  <a:lnTo>
                    <a:pt x="411997" y="170925"/>
                  </a:lnTo>
                  <a:cubicBezTo>
                    <a:pt x="407962" y="170925"/>
                    <a:pt x="404707" y="174192"/>
                    <a:pt x="404707" y="178215"/>
                  </a:cubicBezTo>
                  <a:cubicBezTo>
                    <a:pt x="404707" y="182238"/>
                    <a:pt x="407962" y="185505"/>
                    <a:pt x="411997" y="185505"/>
                  </a:cubicBezTo>
                  <a:lnTo>
                    <a:pt x="437557" y="185505"/>
                  </a:lnTo>
                  <a:lnTo>
                    <a:pt x="450268" y="204446"/>
                  </a:lnTo>
                  <a:lnTo>
                    <a:pt x="382341" y="204446"/>
                  </a:lnTo>
                  <a:lnTo>
                    <a:pt x="363400" y="185505"/>
                  </a:lnTo>
                  <a:lnTo>
                    <a:pt x="382839" y="185505"/>
                  </a:lnTo>
                  <a:cubicBezTo>
                    <a:pt x="386862" y="185505"/>
                    <a:pt x="390128" y="182238"/>
                    <a:pt x="390128" y="178215"/>
                  </a:cubicBezTo>
                  <a:cubicBezTo>
                    <a:pt x="390128" y="174192"/>
                    <a:pt x="386862" y="170925"/>
                    <a:pt x="382839" y="170925"/>
                  </a:cubicBezTo>
                  <a:lnTo>
                    <a:pt x="348821" y="170925"/>
                  </a:lnTo>
                  <a:lnTo>
                    <a:pt x="331582" y="153687"/>
                  </a:lnTo>
                  <a:close/>
                  <a:moveTo>
                    <a:pt x="194000" y="153687"/>
                  </a:moveTo>
                  <a:lnTo>
                    <a:pt x="248775" y="153687"/>
                  </a:lnTo>
                  <a:lnTo>
                    <a:pt x="231532" y="170925"/>
                  </a:lnTo>
                  <a:lnTo>
                    <a:pt x="194000" y="170925"/>
                  </a:lnTo>
                  <a:close/>
                  <a:moveTo>
                    <a:pt x="194000" y="185505"/>
                  </a:moveTo>
                  <a:lnTo>
                    <a:pt x="216957" y="185505"/>
                  </a:lnTo>
                  <a:lnTo>
                    <a:pt x="198023" y="204450"/>
                  </a:lnTo>
                  <a:lnTo>
                    <a:pt x="194000" y="204450"/>
                  </a:lnTo>
                  <a:close/>
                  <a:moveTo>
                    <a:pt x="194000" y="229084"/>
                  </a:moveTo>
                  <a:cubicBezTo>
                    <a:pt x="201786" y="221297"/>
                    <a:pt x="275458" y="147625"/>
                    <a:pt x="286865" y="136222"/>
                  </a:cubicBezTo>
                  <a:cubicBezTo>
                    <a:pt x="288662" y="134421"/>
                    <a:pt x="291702" y="134421"/>
                    <a:pt x="293503" y="136222"/>
                  </a:cubicBezTo>
                  <a:cubicBezTo>
                    <a:pt x="328749" y="171468"/>
                    <a:pt x="371432" y="214150"/>
                    <a:pt x="402771" y="245490"/>
                  </a:cubicBezTo>
                  <a:cubicBezTo>
                    <a:pt x="404387" y="247102"/>
                    <a:pt x="404549" y="249622"/>
                    <a:pt x="403268" y="251419"/>
                  </a:cubicBezTo>
                  <a:cubicBezTo>
                    <a:pt x="402997" y="251845"/>
                    <a:pt x="403020" y="251747"/>
                    <a:pt x="398303" y="256483"/>
                  </a:cubicBezTo>
                  <a:cubicBezTo>
                    <a:pt x="396502" y="258280"/>
                    <a:pt x="393579" y="258280"/>
                    <a:pt x="391778" y="256483"/>
                  </a:cubicBezTo>
                  <a:cubicBezTo>
                    <a:pt x="288120" y="152824"/>
                    <a:pt x="294535" y="158859"/>
                    <a:pt x="292211" y="158185"/>
                  </a:cubicBezTo>
                  <a:cubicBezTo>
                    <a:pt x="289687" y="157431"/>
                    <a:pt x="286907" y="158155"/>
                    <a:pt x="285027" y="160031"/>
                  </a:cubicBezTo>
                  <a:cubicBezTo>
                    <a:pt x="268440" y="176621"/>
                    <a:pt x="212809" y="232248"/>
                    <a:pt x="194000" y="251058"/>
                  </a:cubicBezTo>
                  <a:close/>
                  <a:moveTo>
                    <a:pt x="375884" y="293725"/>
                  </a:moveTo>
                  <a:lnTo>
                    <a:pt x="375884" y="284356"/>
                  </a:lnTo>
                  <a:lnTo>
                    <a:pt x="386357" y="284356"/>
                  </a:lnTo>
                  <a:lnTo>
                    <a:pt x="386357" y="293725"/>
                  </a:lnTo>
                  <a:close/>
                  <a:moveTo>
                    <a:pt x="386357" y="308304"/>
                  </a:moveTo>
                  <a:lnTo>
                    <a:pt x="386357" y="317673"/>
                  </a:lnTo>
                  <a:lnTo>
                    <a:pt x="359297" y="317673"/>
                  </a:lnTo>
                  <a:lnTo>
                    <a:pt x="359297" y="308304"/>
                  </a:lnTo>
                  <a:close/>
                  <a:moveTo>
                    <a:pt x="151072" y="14579"/>
                  </a:moveTo>
                  <a:lnTo>
                    <a:pt x="144310" y="43854"/>
                  </a:lnTo>
                  <a:lnTo>
                    <a:pt x="49689" y="43854"/>
                  </a:lnTo>
                  <a:lnTo>
                    <a:pt x="42927" y="14579"/>
                  </a:lnTo>
                  <a:close/>
                  <a:moveTo>
                    <a:pt x="27621" y="348327"/>
                  </a:moveTo>
                  <a:cubicBezTo>
                    <a:pt x="20429" y="348327"/>
                    <a:pt x="14579" y="342477"/>
                    <a:pt x="14579" y="335293"/>
                  </a:cubicBezTo>
                  <a:lnTo>
                    <a:pt x="14579" y="27609"/>
                  </a:lnTo>
                  <a:cubicBezTo>
                    <a:pt x="14579" y="20429"/>
                    <a:pt x="20429" y="14579"/>
                    <a:pt x="27621" y="14579"/>
                  </a:cubicBezTo>
                  <a:lnTo>
                    <a:pt x="27967" y="14579"/>
                  </a:lnTo>
                  <a:lnTo>
                    <a:pt x="35735" y="48209"/>
                  </a:lnTo>
                  <a:cubicBezTo>
                    <a:pt x="37125" y="54229"/>
                    <a:pt x="42411" y="58433"/>
                    <a:pt x="48589" y="58433"/>
                  </a:cubicBezTo>
                  <a:lnTo>
                    <a:pt x="145414" y="58433"/>
                  </a:lnTo>
                  <a:cubicBezTo>
                    <a:pt x="151592" y="58433"/>
                    <a:pt x="156877" y="54229"/>
                    <a:pt x="158268" y="48209"/>
                  </a:cubicBezTo>
                  <a:lnTo>
                    <a:pt x="166036" y="14579"/>
                  </a:lnTo>
                  <a:lnTo>
                    <a:pt x="166390" y="14579"/>
                  </a:lnTo>
                  <a:cubicBezTo>
                    <a:pt x="173570" y="14579"/>
                    <a:pt x="179421" y="20429"/>
                    <a:pt x="179421" y="27613"/>
                  </a:cubicBezTo>
                  <a:lnTo>
                    <a:pt x="179421" y="335293"/>
                  </a:lnTo>
                  <a:cubicBezTo>
                    <a:pt x="179421" y="342477"/>
                    <a:pt x="173570" y="348327"/>
                    <a:pt x="166390" y="348327"/>
                  </a:cubicBezTo>
                  <a:cubicBezTo>
                    <a:pt x="115747" y="348327"/>
                    <a:pt x="73995" y="348327"/>
                    <a:pt x="27621" y="348327"/>
                  </a:cubicBezTo>
                  <a:close/>
                  <a:moveTo>
                    <a:pt x="179421" y="359629"/>
                  </a:moveTo>
                  <a:lnTo>
                    <a:pt x="179421" y="403355"/>
                  </a:lnTo>
                  <a:cubicBezTo>
                    <a:pt x="165663" y="396231"/>
                    <a:pt x="148661" y="397949"/>
                    <a:pt x="136414" y="408361"/>
                  </a:cubicBezTo>
                  <a:lnTo>
                    <a:pt x="136414" y="362906"/>
                  </a:lnTo>
                  <a:cubicBezTo>
                    <a:pt x="162920" y="362100"/>
                    <a:pt x="169550" y="364937"/>
                    <a:pt x="179421" y="359629"/>
                  </a:cubicBezTo>
                  <a:close/>
                  <a:moveTo>
                    <a:pt x="223749" y="454536"/>
                  </a:moveTo>
                  <a:cubicBezTo>
                    <a:pt x="200445" y="454536"/>
                    <a:pt x="141074" y="454536"/>
                    <a:pt x="117115" y="454536"/>
                  </a:cubicBezTo>
                  <a:cubicBezTo>
                    <a:pt x="116331" y="446712"/>
                    <a:pt x="121918" y="439588"/>
                    <a:pt x="129708" y="438510"/>
                  </a:cubicBezTo>
                  <a:cubicBezTo>
                    <a:pt x="133841" y="437930"/>
                    <a:pt x="137111" y="435018"/>
                    <a:pt x="138260" y="431142"/>
                  </a:cubicBezTo>
                  <a:cubicBezTo>
                    <a:pt x="143534" y="412961"/>
                    <a:pt x="166846" y="407627"/>
                    <a:pt x="179421" y="421404"/>
                  </a:cubicBezTo>
                  <a:cubicBezTo>
                    <a:pt x="187946" y="430550"/>
                    <a:pt x="183029" y="437599"/>
                    <a:pt x="191558" y="441366"/>
                  </a:cubicBezTo>
                  <a:cubicBezTo>
                    <a:pt x="194599" y="442715"/>
                    <a:pt x="198268" y="442538"/>
                    <a:pt x="201297" y="440628"/>
                  </a:cubicBezTo>
                  <a:cubicBezTo>
                    <a:pt x="211498" y="434167"/>
                    <a:pt x="224951" y="442266"/>
                    <a:pt x="223749" y="454536"/>
                  </a:cubicBezTo>
                  <a:close/>
                  <a:moveTo>
                    <a:pt x="341998" y="454536"/>
                  </a:moveTo>
                  <a:lnTo>
                    <a:pt x="338661" y="454536"/>
                  </a:lnTo>
                  <a:lnTo>
                    <a:pt x="338661" y="384153"/>
                  </a:lnTo>
                  <a:cubicBezTo>
                    <a:pt x="338661" y="380130"/>
                    <a:pt x="335398" y="376864"/>
                    <a:pt x="331371" y="376864"/>
                  </a:cubicBezTo>
                  <a:cubicBezTo>
                    <a:pt x="327344" y="376864"/>
                    <a:pt x="324081" y="380130"/>
                    <a:pt x="324081" y="384153"/>
                  </a:cubicBezTo>
                  <a:lnTo>
                    <a:pt x="324081" y="453515"/>
                  </a:lnTo>
                  <a:lnTo>
                    <a:pt x="256279" y="453515"/>
                  </a:lnTo>
                  <a:lnTo>
                    <a:pt x="256279" y="320216"/>
                  </a:lnTo>
                  <a:lnTo>
                    <a:pt x="324081" y="320216"/>
                  </a:lnTo>
                  <a:lnTo>
                    <a:pt x="324081" y="354999"/>
                  </a:lnTo>
                  <a:cubicBezTo>
                    <a:pt x="324081" y="359026"/>
                    <a:pt x="327344" y="362288"/>
                    <a:pt x="331371" y="362288"/>
                  </a:cubicBezTo>
                  <a:cubicBezTo>
                    <a:pt x="335398" y="362288"/>
                    <a:pt x="338661" y="359026"/>
                    <a:pt x="338661" y="354999"/>
                  </a:cubicBezTo>
                  <a:lnTo>
                    <a:pt x="338661" y="318559"/>
                  </a:lnTo>
                  <a:cubicBezTo>
                    <a:pt x="338661" y="311435"/>
                    <a:pt x="332863" y="305637"/>
                    <a:pt x="325735" y="305637"/>
                  </a:cubicBezTo>
                  <a:lnTo>
                    <a:pt x="254625" y="305637"/>
                  </a:lnTo>
                  <a:cubicBezTo>
                    <a:pt x="247498" y="305637"/>
                    <a:pt x="241700" y="311435"/>
                    <a:pt x="241700" y="318559"/>
                  </a:cubicBezTo>
                  <a:lnTo>
                    <a:pt x="241700" y="454536"/>
                  </a:lnTo>
                  <a:lnTo>
                    <a:pt x="238359" y="454536"/>
                  </a:lnTo>
                  <a:cubicBezTo>
                    <a:pt x="239549" y="433888"/>
                    <a:pt x="218528" y="417994"/>
                    <a:pt x="198539" y="425758"/>
                  </a:cubicBezTo>
                  <a:cubicBezTo>
                    <a:pt x="197450" y="422455"/>
                    <a:pt x="195932" y="419317"/>
                    <a:pt x="194000" y="416420"/>
                  </a:cubicBezTo>
                  <a:lnTo>
                    <a:pt x="194000" y="408591"/>
                  </a:lnTo>
                  <a:lnTo>
                    <a:pt x="211766" y="408591"/>
                  </a:lnTo>
                  <a:cubicBezTo>
                    <a:pt x="215793" y="408591"/>
                    <a:pt x="219055" y="405329"/>
                    <a:pt x="219055" y="401302"/>
                  </a:cubicBezTo>
                  <a:lnTo>
                    <a:pt x="219055" y="384643"/>
                  </a:lnTo>
                  <a:lnTo>
                    <a:pt x="228353" y="384643"/>
                  </a:lnTo>
                  <a:cubicBezTo>
                    <a:pt x="232376" y="384643"/>
                    <a:pt x="235639" y="381381"/>
                    <a:pt x="235639" y="377354"/>
                  </a:cubicBezTo>
                  <a:lnTo>
                    <a:pt x="235639" y="353409"/>
                  </a:lnTo>
                  <a:cubicBezTo>
                    <a:pt x="235639" y="349382"/>
                    <a:pt x="232376" y="346120"/>
                    <a:pt x="228353" y="346120"/>
                  </a:cubicBezTo>
                  <a:lnTo>
                    <a:pt x="194000" y="346120"/>
                  </a:lnTo>
                  <a:cubicBezTo>
                    <a:pt x="194000" y="329819"/>
                    <a:pt x="194000" y="286131"/>
                    <a:pt x="194000" y="270323"/>
                  </a:cubicBezTo>
                  <a:cubicBezTo>
                    <a:pt x="197349" y="268647"/>
                    <a:pt x="189215" y="276456"/>
                    <a:pt x="290177" y="175495"/>
                  </a:cubicBezTo>
                  <a:cubicBezTo>
                    <a:pt x="389974" y="275289"/>
                    <a:pt x="382289" y="267995"/>
                    <a:pt x="385370" y="269777"/>
                  </a:cubicBezTo>
                  <a:lnTo>
                    <a:pt x="368595" y="269777"/>
                  </a:lnTo>
                  <a:cubicBezTo>
                    <a:pt x="364568" y="269777"/>
                    <a:pt x="361305" y="273043"/>
                    <a:pt x="361305" y="277067"/>
                  </a:cubicBezTo>
                  <a:lnTo>
                    <a:pt x="361305" y="293725"/>
                  </a:lnTo>
                  <a:lnTo>
                    <a:pt x="352008" y="293725"/>
                  </a:lnTo>
                  <a:cubicBezTo>
                    <a:pt x="347984" y="293725"/>
                    <a:pt x="344718" y="296988"/>
                    <a:pt x="344718" y="301015"/>
                  </a:cubicBezTo>
                  <a:lnTo>
                    <a:pt x="344718" y="324963"/>
                  </a:lnTo>
                  <a:cubicBezTo>
                    <a:pt x="344718" y="328986"/>
                    <a:pt x="347984" y="332253"/>
                    <a:pt x="352008" y="332253"/>
                  </a:cubicBezTo>
                  <a:lnTo>
                    <a:pt x="386357" y="332253"/>
                  </a:lnTo>
                  <a:lnTo>
                    <a:pt x="386357" y="401976"/>
                  </a:lnTo>
                  <a:cubicBezTo>
                    <a:pt x="376434" y="406075"/>
                    <a:pt x="368388" y="414201"/>
                    <a:pt x="364586" y="424553"/>
                  </a:cubicBezTo>
                  <a:cubicBezTo>
                    <a:pt x="350719" y="427781"/>
                    <a:pt x="341173" y="440771"/>
                    <a:pt x="341998" y="454536"/>
                  </a:cubicBezTo>
                  <a:close/>
                  <a:moveTo>
                    <a:pt x="204476" y="384643"/>
                  </a:moveTo>
                  <a:lnTo>
                    <a:pt x="204476" y="394012"/>
                  </a:lnTo>
                  <a:lnTo>
                    <a:pt x="194000" y="394012"/>
                  </a:lnTo>
                  <a:lnTo>
                    <a:pt x="194000" y="384643"/>
                  </a:lnTo>
                  <a:close/>
                  <a:moveTo>
                    <a:pt x="194000" y="370068"/>
                  </a:moveTo>
                  <a:lnTo>
                    <a:pt x="194000" y="360699"/>
                  </a:lnTo>
                  <a:lnTo>
                    <a:pt x="221063" y="360699"/>
                  </a:lnTo>
                  <a:lnTo>
                    <a:pt x="221063" y="370068"/>
                  </a:lnTo>
                  <a:cubicBezTo>
                    <a:pt x="211739" y="370068"/>
                    <a:pt x="203421" y="370068"/>
                    <a:pt x="194000" y="370068"/>
                  </a:cubicBezTo>
                  <a:close/>
                  <a:moveTo>
                    <a:pt x="463242" y="454536"/>
                  </a:moveTo>
                  <a:cubicBezTo>
                    <a:pt x="439121" y="454536"/>
                    <a:pt x="380002" y="454536"/>
                    <a:pt x="356615" y="454536"/>
                  </a:cubicBezTo>
                  <a:cubicBezTo>
                    <a:pt x="355813" y="446516"/>
                    <a:pt x="361599" y="439554"/>
                    <a:pt x="369213" y="438510"/>
                  </a:cubicBezTo>
                  <a:cubicBezTo>
                    <a:pt x="373266" y="437945"/>
                    <a:pt x="376619" y="435060"/>
                    <a:pt x="377757" y="431142"/>
                  </a:cubicBezTo>
                  <a:cubicBezTo>
                    <a:pt x="382767" y="413865"/>
                    <a:pt x="404922" y="407408"/>
                    <a:pt x="418284" y="420744"/>
                  </a:cubicBezTo>
                  <a:cubicBezTo>
                    <a:pt x="427619" y="430076"/>
                    <a:pt x="422379" y="437535"/>
                    <a:pt x="431055" y="441366"/>
                  </a:cubicBezTo>
                  <a:cubicBezTo>
                    <a:pt x="437053" y="444014"/>
                    <a:pt x="440662" y="440232"/>
                    <a:pt x="443943" y="439132"/>
                  </a:cubicBezTo>
                  <a:cubicBezTo>
                    <a:pt x="453862" y="435753"/>
                    <a:pt x="464297" y="443773"/>
                    <a:pt x="463242" y="454536"/>
                  </a:cubicBezTo>
                  <a:close/>
                </a:path>
              </a:pathLst>
            </a:custGeom>
            <a:grpFill/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6" name="New shape">
              <a:extLst>
                <a:ext uri="{FF2B5EF4-FFF2-40B4-BE49-F238E27FC236}">
                  <a16:creationId xmlns:a16="http://schemas.microsoft.com/office/drawing/2014/main" id="{C57E1279-AA15-9036-AF55-679F57F11EE1}"/>
                </a:ext>
              </a:extLst>
            </p:cNvPr>
            <p:cNvSpPr/>
            <p:nvPr/>
          </p:nvSpPr>
          <p:spPr>
            <a:xfrm>
              <a:off x="5373800" y="1208496"/>
              <a:ext cx="14579" cy="31995"/>
            </a:xfrm>
            <a:custGeom>
              <a:avLst/>
              <a:gdLst/>
              <a:ahLst/>
              <a:cxnLst/>
              <a:rect l="l" t="t" r="r" b="b"/>
              <a:pathLst>
                <a:path w="14579" h="31994">
                  <a:moveTo>
                    <a:pt x="7289" y="0"/>
                  </a:moveTo>
                  <a:cubicBezTo>
                    <a:pt x="3266" y="0"/>
                    <a:pt x="0" y="3262"/>
                    <a:pt x="0" y="7285"/>
                  </a:cubicBezTo>
                  <a:lnTo>
                    <a:pt x="0" y="24705"/>
                  </a:lnTo>
                  <a:cubicBezTo>
                    <a:pt x="0" y="28728"/>
                    <a:pt x="3266" y="31994"/>
                    <a:pt x="7289" y="31994"/>
                  </a:cubicBezTo>
                  <a:cubicBezTo>
                    <a:pt x="11316" y="31994"/>
                    <a:pt x="14579" y="28728"/>
                    <a:pt x="14579" y="24705"/>
                  </a:cubicBezTo>
                  <a:lnTo>
                    <a:pt x="14579" y="7285"/>
                  </a:lnTo>
                  <a:cubicBezTo>
                    <a:pt x="14579" y="3262"/>
                    <a:pt x="11316" y="0"/>
                    <a:pt x="7289" y="0"/>
                  </a:cubicBezTo>
                  <a:close/>
                </a:path>
              </a:pathLst>
            </a:custGeom>
            <a:grpFill/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7" name="New shape">
              <a:extLst>
                <a:ext uri="{FF2B5EF4-FFF2-40B4-BE49-F238E27FC236}">
                  <a16:creationId xmlns:a16="http://schemas.microsoft.com/office/drawing/2014/main" id="{02FF7323-F8BF-B50C-E55C-C1373606AE00}"/>
                </a:ext>
              </a:extLst>
            </p:cNvPr>
            <p:cNvSpPr/>
            <p:nvPr/>
          </p:nvSpPr>
          <p:spPr>
            <a:xfrm>
              <a:off x="5161597" y="859920"/>
              <a:ext cx="59691" cy="14579"/>
            </a:xfrm>
            <a:custGeom>
              <a:avLst/>
              <a:gdLst/>
              <a:ahLst/>
              <a:cxnLst/>
              <a:rect l="l" t="t" r="r" b="b"/>
              <a:pathLst>
                <a:path w="59691" h="14579">
                  <a:moveTo>
                    <a:pt x="7289" y="14579"/>
                  </a:moveTo>
                  <a:lnTo>
                    <a:pt x="52401" y="14579"/>
                  </a:lnTo>
                  <a:cubicBezTo>
                    <a:pt x="56425" y="14579"/>
                    <a:pt x="59691" y="11316"/>
                    <a:pt x="59691" y="7289"/>
                  </a:cubicBezTo>
                  <a:cubicBezTo>
                    <a:pt x="59691" y="3266"/>
                    <a:pt x="56425" y="0"/>
                    <a:pt x="52401" y="0"/>
                  </a:cubicBezTo>
                  <a:lnTo>
                    <a:pt x="7289" y="0"/>
                  </a:lnTo>
                  <a:cubicBezTo>
                    <a:pt x="3266" y="0"/>
                    <a:pt x="0" y="3266"/>
                    <a:pt x="0" y="7289"/>
                  </a:cubicBezTo>
                  <a:cubicBezTo>
                    <a:pt x="0" y="11316"/>
                    <a:pt x="3266" y="14579"/>
                    <a:pt x="7289" y="14579"/>
                  </a:cubicBezTo>
                  <a:close/>
                </a:path>
              </a:pathLst>
            </a:custGeom>
            <a:grpFill/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8" name="New shape">
              <a:extLst>
                <a:ext uri="{FF2B5EF4-FFF2-40B4-BE49-F238E27FC236}">
                  <a16:creationId xmlns:a16="http://schemas.microsoft.com/office/drawing/2014/main" id="{E3D37767-5A23-5225-E472-B4F5C61505D6}"/>
                </a:ext>
              </a:extLst>
            </p:cNvPr>
            <p:cNvSpPr/>
            <p:nvPr/>
          </p:nvSpPr>
          <p:spPr>
            <a:xfrm>
              <a:off x="5226581" y="860512"/>
              <a:ext cx="13400" cy="13400"/>
            </a:xfrm>
            <a:custGeom>
              <a:avLst/>
              <a:gdLst/>
              <a:ahLst/>
              <a:cxnLst/>
              <a:rect l="l" t="t" r="r" b="b"/>
              <a:pathLst>
                <a:path w="13399" h="13399">
                  <a:moveTo>
                    <a:pt x="13399" y="6698"/>
                  </a:moveTo>
                  <a:cubicBezTo>
                    <a:pt x="13399" y="10401"/>
                    <a:pt x="10397" y="13399"/>
                    <a:pt x="6698" y="13399"/>
                  </a:cubicBezTo>
                  <a:cubicBezTo>
                    <a:pt x="2998" y="13399"/>
                    <a:pt x="0" y="10401"/>
                    <a:pt x="0" y="6698"/>
                  </a:cubicBezTo>
                  <a:cubicBezTo>
                    <a:pt x="0" y="2998"/>
                    <a:pt x="2998" y="0"/>
                    <a:pt x="6698" y="0"/>
                  </a:cubicBezTo>
                  <a:cubicBezTo>
                    <a:pt x="10397" y="0"/>
                    <a:pt x="13399" y="2998"/>
                    <a:pt x="13399" y="6698"/>
                  </a:cubicBezTo>
                  <a:close/>
                </a:path>
              </a:pathLst>
            </a:custGeom>
            <a:grpFill/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9" name="New shape">
              <a:extLst>
                <a:ext uri="{FF2B5EF4-FFF2-40B4-BE49-F238E27FC236}">
                  <a16:creationId xmlns:a16="http://schemas.microsoft.com/office/drawing/2014/main" id="{CA086CE4-0FE8-7CDF-5201-5A2F71A15B60}"/>
                </a:ext>
              </a:extLst>
            </p:cNvPr>
            <p:cNvSpPr/>
            <p:nvPr/>
          </p:nvSpPr>
          <p:spPr>
            <a:xfrm>
              <a:off x="5129561" y="907010"/>
              <a:ext cx="149747" cy="266485"/>
            </a:xfrm>
            <a:custGeom>
              <a:avLst/>
              <a:gdLst/>
              <a:ahLst/>
              <a:cxnLst/>
              <a:rect l="l" t="t" r="r" b="b"/>
              <a:pathLst>
                <a:path w="149746" h="266485">
                  <a:moveTo>
                    <a:pt x="149746" y="258257"/>
                  </a:moveTo>
                  <a:lnTo>
                    <a:pt x="149746" y="8223"/>
                  </a:lnTo>
                  <a:cubicBezTo>
                    <a:pt x="149746" y="3688"/>
                    <a:pt x="146058" y="0"/>
                    <a:pt x="141522" y="0"/>
                  </a:cubicBezTo>
                  <a:lnTo>
                    <a:pt x="8223" y="0"/>
                  </a:lnTo>
                  <a:cubicBezTo>
                    <a:pt x="3688" y="0"/>
                    <a:pt x="0" y="3688"/>
                    <a:pt x="0" y="8223"/>
                  </a:cubicBezTo>
                  <a:lnTo>
                    <a:pt x="0" y="258261"/>
                  </a:lnTo>
                  <a:cubicBezTo>
                    <a:pt x="0" y="262796"/>
                    <a:pt x="3691" y="266485"/>
                    <a:pt x="8223" y="266485"/>
                  </a:cubicBezTo>
                  <a:lnTo>
                    <a:pt x="141522" y="266485"/>
                  </a:lnTo>
                  <a:cubicBezTo>
                    <a:pt x="146058" y="266485"/>
                    <a:pt x="149746" y="262796"/>
                    <a:pt x="149746" y="258257"/>
                  </a:cubicBezTo>
                  <a:close/>
                  <a:moveTo>
                    <a:pt x="135167" y="251905"/>
                  </a:moveTo>
                  <a:lnTo>
                    <a:pt x="14579" y="251905"/>
                  </a:lnTo>
                  <a:lnTo>
                    <a:pt x="14579" y="14579"/>
                  </a:lnTo>
                  <a:lnTo>
                    <a:pt x="135167" y="14579"/>
                  </a:lnTo>
                  <a:close/>
                </a:path>
              </a:pathLst>
            </a:custGeom>
            <a:grpFill/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New shape">
              <a:extLst>
                <a:ext uri="{FF2B5EF4-FFF2-40B4-BE49-F238E27FC236}">
                  <a16:creationId xmlns:a16="http://schemas.microsoft.com/office/drawing/2014/main" id="{BB906327-A48A-85F1-D88D-D6A0E72C8277}"/>
                </a:ext>
              </a:extLst>
            </p:cNvPr>
            <p:cNvSpPr/>
            <p:nvPr/>
          </p:nvSpPr>
          <p:spPr>
            <a:xfrm>
              <a:off x="5143291" y="969222"/>
              <a:ext cx="122287" cy="59631"/>
            </a:xfrm>
            <a:custGeom>
              <a:avLst/>
              <a:gdLst/>
              <a:ahLst/>
              <a:cxnLst/>
              <a:rect l="l" t="t" r="r" b="b"/>
              <a:pathLst>
                <a:path w="122287" h="59631">
                  <a:moveTo>
                    <a:pt x="4678" y="55833"/>
                  </a:moveTo>
                  <a:cubicBezTo>
                    <a:pt x="8167" y="57841"/>
                    <a:pt x="12623" y="56647"/>
                    <a:pt x="14639" y="53162"/>
                  </a:cubicBezTo>
                  <a:cubicBezTo>
                    <a:pt x="35426" y="17140"/>
                    <a:pt x="87911" y="17864"/>
                    <a:pt x="107523" y="54730"/>
                  </a:cubicBezTo>
                  <a:cubicBezTo>
                    <a:pt x="109414" y="58282"/>
                    <a:pt x="113830" y="59631"/>
                    <a:pt x="117382" y="57740"/>
                  </a:cubicBezTo>
                  <a:cubicBezTo>
                    <a:pt x="120938" y="55848"/>
                    <a:pt x="122287" y="51433"/>
                    <a:pt x="120396" y="47881"/>
                  </a:cubicBezTo>
                  <a:cubicBezTo>
                    <a:pt x="95385" y="874"/>
                    <a:pt x="28487" y="0"/>
                    <a:pt x="2011" y="45877"/>
                  </a:cubicBezTo>
                  <a:cubicBezTo>
                    <a:pt x="0" y="49361"/>
                    <a:pt x="1194" y="53818"/>
                    <a:pt x="4678" y="55833"/>
                  </a:cubicBezTo>
                  <a:close/>
                </a:path>
              </a:pathLst>
            </a:custGeom>
            <a:grpFill/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New shape">
              <a:extLst>
                <a:ext uri="{FF2B5EF4-FFF2-40B4-BE49-F238E27FC236}">
                  <a16:creationId xmlns:a16="http://schemas.microsoft.com/office/drawing/2014/main" id="{EC1042CC-50B8-3F4F-C89C-F8AC78BF7257}"/>
                </a:ext>
              </a:extLst>
            </p:cNvPr>
            <p:cNvSpPr/>
            <p:nvPr/>
          </p:nvSpPr>
          <p:spPr>
            <a:xfrm>
              <a:off x="5155991" y="994006"/>
              <a:ext cx="96399" cy="50213"/>
            </a:xfrm>
            <a:custGeom>
              <a:avLst/>
              <a:gdLst/>
              <a:ahLst/>
              <a:cxnLst/>
              <a:rect l="l" t="t" r="r" b="b"/>
              <a:pathLst>
                <a:path w="96399" h="50213">
                  <a:moveTo>
                    <a:pt x="1909" y="37152"/>
                  </a:moveTo>
                  <a:cubicBezTo>
                    <a:pt x="0" y="40697"/>
                    <a:pt x="1322" y="45116"/>
                    <a:pt x="4867" y="47029"/>
                  </a:cubicBezTo>
                  <a:cubicBezTo>
                    <a:pt x="8408" y="48939"/>
                    <a:pt x="12831" y="47617"/>
                    <a:pt x="14744" y="44072"/>
                  </a:cubicBezTo>
                  <a:cubicBezTo>
                    <a:pt x="29210" y="17250"/>
                    <a:pt x="67881" y="17736"/>
                    <a:pt x="81556" y="45153"/>
                  </a:cubicBezTo>
                  <a:cubicBezTo>
                    <a:pt x="83357" y="48759"/>
                    <a:pt x="87738" y="50213"/>
                    <a:pt x="91332" y="48419"/>
                  </a:cubicBezTo>
                  <a:cubicBezTo>
                    <a:pt x="94937" y="46623"/>
                    <a:pt x="96399" y="42245"/>
                    <a:pt x="94602" y="38644"/>
                  </a:cubicBezTo>
                  <a:cubicBezTo>
                    <a:pt x="75630" y="614"/>
                    <a:pt x="21955" y="0"/>
                    <a:pt x="1909" y="37152"/>
                  </a:cubicBezTo>
                  <a:close/>
                </a:path>
              </a:pathLst>
            </a:custGeom>
            <a:grpFill/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New shape">
              <a:extLst>
                <a:ext uri="{FF2B5EF4-FFF2-40B4-BE49-F238E27FC236}">
                  <a16:creationId xmlns:a16="http://schemas.microsoft.com/office/drawing/2014/main" id="{16A1A8E8-5984-F65D-A888-EC2C1192D7BA}"/>
                </a:ext>
              </a:extLst>
            </p:cNvPr>
            <p:cNvSpPr/>
            <p:nvPr/>
          </p:nvSpPr>
          <p:spPr>
            <a:xfrm>
              <a:off x="5169120" y="1019789"/>
              <a:ext cx="70277" cy="39420"/>
            </a:xfrm>
            <a:custGeom>
              <a:avLst/>
              <a:gdLst/>
              <a:ahLst/>
              <a:cxnLst/>
              <a:rect l="l" t="t" r="r" b="b"/>
              <a:pathLst>
                <a:path w="70277" h="39420">
                  <a:moveTo>
                    <a:pt x="1785" y="27869"/>
                  </a:moveTo>
                  <a:cubicBezTo>
                    <a:pt x="0" y="31478"/>
                    <a:pt x="1476" y="35848"/>
                    <a:pt x="5085" y="37634"/>
                  </a:cubicBezTo>
                  <a:cubicBezTo>
                    <a:pt x="8690" y="39420"/>
                    <a:pt x="13064" y="37943"/>
                    <a:pt x="14850" y="34334"/>
                  </a:cubicBezTo>
                  <a:cubicBezTo>
                    <a:pt x="23175" y="17510"/>
                    <a:pt x="47044" y="18093"/>
                    <a:pt x="54797" y="34857"/>
                  </a:cubicBezTo>
                  <a:cubicBezTo>
                    <a:pt x="56029" y="37521"/>
                    <a:pt x="58663" y="39088"/>
                    <a:pt x="61416" y="39088"/>
                  </a:cubicBezTo>
                  <a:cubicBezTo>
                    <a:pt x="66679" y="39088"/>
                    <a:pt x="70277" y="33603"/>
                    <a:pt x="68028" y="28740"/>
                  </a:cubicBezTo>
                  <a:cubicBezTo>
                    <a:pt x="55185" y="956"/>
                    <a:pt x="15577" y="0"/>
                    <a:pt x="1785" y="27869"/>
                  </a:cubicBezTo>
                  <a:close/>
                </a:path>
              </a:pathLst>
            </a:custGeom>
            <a:grpFill/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3" name="New shape">
              <a:extLst>
                <a:ext uri="{FF2B5EF4-FFF2-40B4-BE49-F238E27FC236}">
                  <a16:creationId xmlns:a16="http://schemas.microsoft.com/office/drawing/2014/main" id="{F4A495C8-77E4-09F1-595F-3EBAEDC68355}"/>
                </a:ext>
              </a:extLst>
            </p:cNvPr>
            <p:cNvSpPr/>
            <p:nvPr/>
          </p:nvSpPr>
          <p:spPr>
            <a:xfrm>
              <a:off x="5185018" y="1050017"/>
              <a:ext cx="37604" cy="37604"/>
            </a:xfrm>
            <a:custGeom>
              <a:avLst/>
              <a:gdLst/>
              <a:ahLst/>
              <a:cxnLst/>
              <a:rect l="l" t="t" r="r" b="b"/>
              <a:pathLst>
                <a:path w="37604" h="37604">
                  <a:moveTo>
                    <a:pt x="18802" y="0"/>
                  </a:moveTo>
                  <a:cubicBezTo>
                    <a:pt x="8434" y="0"/>
                    <a:pt x="0" y="8434"/>
                    <a:pt x="0" y="18802"/>
                  </a:cubicBezTo>
                  <a:cubicBezTo>
                    <a:pt x="0" y="29169"/>
                    <a:pt x="8434" y="37604"/>
                    <a:pt x="18802" y="37604"/>
                  </a:cubicBezTo>
                  <a:cubicBezTo>
                    <a:pt x="29169" y="37604"/>
                    <a:pt x="37604" y="29169"/>
                    <a:pt x="37604" y="18802"/>
                  </a:cubicBezTo>
                  <a:cubicBezTo>
                    <a:pt x="37604" y="8434"/>
                    <a:pt x="29169" y="0"/>
                    <a:pt x="18802" y="0"/>
                  </a:cubicBezTo>
                  <a:close/>
                  <a:moveTo>
                    <a:pt x="18802" y="23025"/>
                  </a:moveTo>
                  <a:cubicBezTo>
                    <a:pt x="16474" y="23025"/>
                    <a:pt x="14579" y="21130"/>
                    <a:pt x="14579" y="18802"/>
                  </a:cubicBezTo>
                  <a:cubicBezTo>
                    <a:pt x="14579" y="16474"/>
                    <a:pt x="16474" y="14579"/>
                    <a:pt x="18802" y="14579"/>
                  </a:cubicBezTo>
                  <a:cubicBezTo>
                    <a:pt x="21130" y="14579"/>
                    <a:pt x="23025" y="16474"/>
                    <a:pt x="23025" y="18802"/>
                  </a:cubicBezTo>
                  <a:cubicBezTo>
                    <a:pt x="23025" y="21130"/>
                    <a:pt x="21130" y="23025"/>
                    <a:pt x="18802" y="23025"/>
                  </a:cubicBezTo>
                  <a:close/>
                </a:path>
              </a:pathLst>
            </a:custGeom>
            <a:grpFill/>
          </p:spPr>
          <p:txBody>
            <a:bodyPr rtlCol="0" anchor="ctr"/>
            <a:lstStyle/>
            <a:p>
              <a:pPr algn="ctr"/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375705495"/>
      </p:ext>
    </p:extLst>
  </p:cSld>
  <p:clrMapOvr>
    <a:masterClrMapping/>
  </p:clrMapOvr>
  <p:transition spd="slow">
    <p:randomBar dir="vert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92711C-9402-A5EE-6C1C-6DA4CBAD17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1" name="Google Shape;736;p8">
            <a:extLst>
              <a:ext uri="{FF2B5EF4-FFF2-40B4-BE49-F238E27FC236}">
                <a16:creationId xmlns:a16="http://schemas.microsoft.com/office/drawing/2014/main" id="{E3F9CFD7-9771-F401-4573-25DC0AE2458B}"/>
              </a:ext>
            </a:extLst>
          </p:cNvPr>
          <p:cNvSpPr/>
          <p:nvPr/>
        </p:nvSpPr>
        <p:spPr>
          <a:xfrm>
            <a:off x="0" y="0"/>
            <a:ext cx="24386216" cy="13716000"/>
          </a:xfrm>
          <a:custGeom>
            <a:avLst/>
            <a:gdLst/>
            <a:ahLst/>
            <a:cxnLst/>
            <a:rect l="l" t="t" r="r" b="b"/>
            <a:pathLst>
              <a:path w="19569" h="11007" extrusionOk="0">
                <a:moveTo>
                  <a:pt x="0" y="11007"/>
                </a:moveTo>
                <a:lnTo>
                  <a:pt x="19569" y="11007"/>
                </a:lnTo>
                <a:lnTo>
                  <a:pt x="19569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4">
                  <a:lumMod val="75000"/>
                </a:schemeClr>
              </a:gs>
              <a:gs pos="50000">
                <a:schemeClr val="accent3">
                  <a:lumMod val="75000"/>
                </a:schemeClr>
              </a:gs>
              <a:gs pos="100000">
                <a:schemeClr val="accent3"/>
              </a:gs>
            </a:gsLst>
            <a:lin ang="0" scaled="1"/>
          </a:gra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433F08D6-8868-F5D2-8A48-34179A9CA939}"/>
              </a:ext>
            </a:extLst>
          </p:cNvPr>
          <p:cNvSpPr txBox="1"/>
          <p:nvPr/>
        </p:nvSpPr>
        <p:spPr>
          <a:xfrm>
            <a:off x="9105464" y="88859"/>
            <a:ext cx="53152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6000" b="1">
                <a:solidFill>
                  <a:srgbClr val="002060"/>
                </a:solidFill>
                <a:latin typeface="Poppins"/>
              </a:rPr>
              <a:t>Ricevitore</a:t>
            </a:r>
          </a:p>
          <a:p>
            <a:pPr algn="ctr"/>
            <a:r>
              <a:rPr lang="it-IT" b="1">
                <a:solidFill>
                  <a:schemeClr val="bg1"/>
                </a:solidFill>
                <a:latin typeface="Aptos Black" panose="020B0004020202020204"/>
              </a:rPr>
              <a:t>Codice USART2</a:t>
            </a:r>
            <a:endParaRPr lang="it-IT" b="1">
              <a:solidFill>
                <a:srgbClr val="002060"/>
              </a:solidFill>
              <a:latin typeface="Poppins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37443EB4-332D-3F9C-2EF3-04139FC8D19D}"/>
              </a:ext>
            </a:extLst>
          </p:cNvPr>
          <p:cNvSpPr txBox="1"/>
          <p:nvPr/>
        </p:nvSpPr>
        <p:spPr>
          <a:xfrm>
            <a:off x="3156644" y="1863128"/>
            <a:ext cx="19089550" cy="119417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200" b="1" err="1">
                <a:solidFill>
                  <a:schemeClr val="tx2"/>
                </a:solidFill>
                <a:latin typeface="Consolas"/>
              </a:rPr>
              <a:t>if</a:t>
            </a:r>
            <a:r>
              <a:rPr lang="it-IT" sz="2200" b="1">
                <a:solidFill>
                  <a:schemeClr val="tx2"/>
                </a:solidFill>
                <a:latin typeface="Consolas"/>
              </a:rPr>
              <a:t> (</a:t>
            </a:r>
            <a:r>
              <a:rPr lang="it-IT" sz="2200" b="1" err="1">
                <a:solidFill>
                  <a:schemeClr val="tx2"/>
                </a:solidFill>
                <a:latin typeface="Consolas"/>
              </a:rPr>
              <a:t>strstr</a:t>
            </a:r>
            <a:r>
              <a:rPr lang="it-IT" sz="2200" b="1">
                <a:solidFill>
                  <a:schemeClr val="tx2"/>
                </a:solidFill>
                <a:latin typeface="Consolas"/>
              </a:rPr>
              <a:t>(comando, "</a:t>
            </a:r>
            <a:r>
              <a:rPr lang="it-IT" sz="2200" b="1" err="1">
                <a:solidFill>
                  <a:schemeClr val="tx2"/>
                </a:solidFill>
                <a:latin typeface="Consolas"/>
              </a:rPr>
              <a:t>Accendi_Schermo</a:t>
            </a:r>
            <a:r>
              <a:rPr lang="it-IT" sz="2200" b="1">
                <a:solidFill>
                  <a:schemeClr val="tx2"/>
                </a:solidFill>
                <a:latin typeface="Consolas"/>
              </a:rPr>
              <a:t>=ON")) {</a:t>
            </a:r>
            <a:endParaRPr lang="it-IT" sz="2200" b="1">
              <a:solidFill>
                <a:schemeClr val="tx2"/>
              </a:solidFill>
              <a:latin typeface="Consolas"/>
              <a:ea typeface="Calibri"/>
              <a:cs typeface="Calibri"/>
            </a:endParaRPr>
          </a:p>
          <a:p>
            <a:r>
              <a:rPr lang="it-IT" sz="2200" b="1">
                <a:solidFill>
                  <a:schemeClr val="tx2"/>
                </a:solidFill>
                <a:latin typeface="Consolas"/>
              </a:rPr>
              <a:t>                    ssd1306_SetCursor(0, 0);</a:t>
            </a:r>
          </a:p>
          <a:p>
            <a:r>
              <a:rPr lang="it-IT" sz="2200" b="1">
                <a:solidFill>
                  <a:schemeClr val="tx2"/>
                </a:solidFill>
                <a:latin typeface="Consolas"/>
              </a:rPr>
              <a:t>                    ssd1306_WriteString("APPROVATI", Font_11x18, White);</a:t>
            </a:r>
            <a:endParaRPr lang="it-IT" sz="2200" b="1">
              <a:solidFill>
                <a:schemeClr val="tx2"/>
              </a:solidFill>
              <a:latin typeface="Consolas"/>
              <a:ea typeface="Calibri"/>
              <a:cs typeface="Calibri"/>
            </a:endParaRPr>
          </a:p>
          <a:p>
            <a:r>
              <a:rPr lang="it-IT" sz="2200" b="1">
                <a:solidFill>
                  <a:schemeClr val="tx2"/>
                </a:solidFill>
                <a:latin typeface="Consolas"/>
              </a:rPr>
              <a:t>                    ssd1306_SetCursor(0, 20);</a:t>
            </a:r>
            <a:endParaRPr lang="it-IT" sz="2200" b="1">
              <a:solidFill>
                <a:schemeClr val="tx2"/>
              </a:solidFill>
              <a:latin typeface="Consolas"/>
              <a:ea typeface="Calibri"/>
              <a:cs typeface="Calibri"/>
            </a:endParaRPr>
          </a:p>
          <a:p>
            <a:r>
              <a:rPr lang="it-IT" sz="2200" b="1">
                <a:solidFill>
                  <a:schemeClr val="tx2"/>
                </a:solidFill>
                <a:latin typeface="Consolas"/>
              </a:rPr>
              <a:t>                    ssd1306_WriteString("CON 30!", Font_11x18, White);</a:t>
            </a:r>
            <a:endParaRPr lang="it-IT" sz="2200" b="1">
              <a:solidFill>
                <a:schemeClr val="tx2"/>
              </a:solidFill>
              <a:latin typeface="Consolas"/>
              <a:ea typeface="Calibri"/>
              <a:cs typeface="Calibri"/>
            </a:endParaRPr>
          </a:p>
          <a:p>
            <a:r>
              <a:rPr lang="it-IT" sz="2200" b="1">
                <a:solidFill>
                  <a:schemeClr val="tx2"/>
                </a:solidFill>
                <a:latin typeface="Consolas"/>
              </a:rPr>
              <a:t>                    ssd1306_UpdateScreen();</a:t>
            </a:r>
          </a:p>
          <a:p>
            <a:r>
              <a:rPr lang="it-IT" sz="2200" b="1">
                <a:solidFill>
                  <a:schemeClr val="tx2"/>
                </a:solidFill>
                <a:latin typeface="Consolas"/>
              </a:rPr>
              <a:t>                } else </a:t>
            </a:r>
            <a:r>
              <a:rPr lang="it-IT" sz="2200" b="1" err="1">
                <a:solidFill>
                  <a:schemeClr val="tx2"/>
                </a:solidFill>
                <a:latin typeface="Consolas"/>
              </a:rPr>
              <a:t>if</a:t>
            </a:r>
            <a:r>
              <a:rPr lang="it-IT" sz="2200" b="1">
                <a:solidFill>
                  <a:schemeClr val="tx2"/>
                </a:solidFill>
                <a:latin typeface="Consolas"/>
              </a:rPr>
              <a:t> (</a:t>
            </a:r>
            <a:r>
              <a:rPr lang="it-IT" sz="2200" b="1" err="1">
                <a:solidFill>
                  <a:schemeClr val="tx2"/>
                </a:solidFill>
                <a:latin typeface="Consolas"/>
              </a:rPr>
              <a:t>strstr</a:t>
            </a:r>
            <a:r>
              <a:rPr lang="it-IT" sz="2200" b="1">
                <a:solidFill>
                  <a:schemeClr val="tx2"/>
                </a:solidFill>
                <a:latin typeface="Consolas"/>
              </a:rPr>
              <a:t>(comando, "</a:t>
            </a:r>
            <a:r>
              <a:rPr lang="it-IT" sz="2200" b="1" err="1">
                <a:solidFill>
                  <a:schemeClr val="tx2"/>
                </a:solidFill>
                <a:latin typeface="Consolas"/>
              </a:rPr>
              <a:t>Spegni_Schermo</a:t>
            </a:r>
            <a:r>
              <a:rPr lang="it-IT" sz="2200" b="1">
                <a:solidFill>
                  <a:schemeClr val="tx2"/>
                </a:solidFill>
                <a:latin typeface="Consolas"/>
              </a:rPr>
              <a:t>=OFF")) {</a:t>
            </a:r>
            <a:endParaRPr lang="it-IT" sz="2200" b="1">
              <a:solidFill>
                <a:schemeClr val="tx2"/>
              </a:solidFill>
              <a:latin typeface="Consolas"/>
              <a:ea typeface="Calibri"/>
              <a:cs typeface="Calibri"/>
            </a:endParaRPr>
          </a:p>
          <a:p>
            <a:r>
              <a:rPr lang="it-IT" sz="2200" b="1">
                <a:solidFill>
                  <a:schemeClr val="tx2"/>
                </a:solidFill>
                <a:latin typeface="Consolas"/>
              </a:rPr>
              <a:t>                    ssd1306_Fill(Black);</a:t>
            </a:r>
            <a:endParaRPr lang="it-IT" sz="2200" b="1">
              <a:solidFill>
                <a:schemeClr val="tx2"/>
              </a:solidFill>
              <a:latin typeface="Consolas"/>
              <a:ea typeface="Calibri"/>
              <a:cs typeface="Calibri"/>
            </a:endParaRPr>
          </a:p>
          <a:p>
            <a:r>
              <a:rPr lang="it-IT" sz="2200" b="1">
                <a:solidFill>
                  <a:schemeClr val="tx2"/>
                </a:solidFill>
                <a:latin typeface="Consolas"/>
              </a:rPr>
              <a:t>                    ssd1306_UpdateScreen();</a:t>
            </a:r>
            <a:endParaRPr lang="it-IT" sz="2200" b="1">
              <a:solidFill>
                <a:schemeClr val="tx2"/>
              </a:solidFill>
              <a:latin typeface="Consolas"/>
              <a:ea typeface="Calibri"/>
              <a:cs typeface="Calibri"/>
            </a:endParaRPr>
          </a:p>
          <a:p>
            <a:r>
              <a:rPr lang="it-IT" sz="2200" b="1">
                <a:solidFill>
                  <a:schemeClr val="tx2"/>
                </a:solidFill>
                <a:latin typeface="Consolas"/>
              </a:rPr>
              <a:t>                }</a:t>
            </a:r>
            <a:endParaRPr lang="en-US" sz="2200">
              <a:solidFill>
                <a:schemeClr val="tx2"/>
              </a:solidFill>
              <a:ea typeface="Calibri"/>
              <a:cs typeface="Calibri"/>
            </a:endParaRPr>
          </a:p>
          <a:p>
            <a:endParaRPr lang="it-IT" sz="2200" b="1">
              <a:solidFill>
                <a:schemeClr val="tx2"/>
              </a:solidFill>
              <a:latin typeface="Consolas"/>
            </a:endParaRPr>
          </a:p>
          <a:p>
            <a:r>
              <a:rPr lang="it-IT" sz="2200" b="1">
                <a:solidFill>
                  <a:schemeClr val="tx2"/>
                </a:solidFill>
                <a:latin typeface="Consolas"/>
              </a:rPr>
              <a:t>                </a:t>
            </a:r>
            <a:r>
              <a:rPr lang="it-IT" sz="2200" b="1" err="1">
                <a:solidFill>
                  <a:schemeClr val="tx2"/>
                </a:solidFill>
                <a:latin typeface="Consolas"/>
              </a:rPr>
              <a:t>if</a:t>
            </a:r>
            <a:r>
              <a:rPr lang="it-IT" sz="2200" b="1">
                <a:solidFill>
                  <a:schemeClr val="tx2"/>
                </a:solidFill>
                <a:latin typeface="Consolas"/>
              </a:rPr>
              <a:t> (</a:t>
            </a:r>
            <a:r>
              <a:rPr lang="it-IT" sz="2200" b="1" err="1">
                <a:solidFill>
                  <a:schemeClr val="tx2"/>
                </a:solidFill>
                <a:latin typeface="Consolas"/>
              </a:rPr>
              <a:t>strstr</a:t>
            </a:r>
            <a:r>
              <a:rPr lang="it-IT" sz="2200" b="1">
                <a:solidFill>
                  <a:schemeClr val="tx2"/>
                </a:solidFill>
                <a:latin typeface="Consolas"/>
              </a:rPr>
              <a:t>(comando, "</a:t>
            </a:r>
            <a:r>
              <a:rPr lang="it-IT" sz="2200" b="1" err="1">
                <a:solidFill>
                  <a:schemeClr val="tx2"/>
                </a:solidFill>
                <a:latin typeface="Consolas"/>
              </a:rPr>
              <a:t>Attiva_Sensore</a:t>
            </a:r>
            <a:r>
              <a:rPr lang="it-IT" sz="2200" b="1">
                <a:solidFill>
                  <a:schemeClr val="tx2"/>
                </a:solidFill>
                <a:latin typeface="Consolas"/>
              </a:rPr>
              <a:t>=ON")) {</a:t>
            </a:r>
            <a:endParaRPr lang="it-IT" sz="2200" b="1">
              <a:solidFill>
                <a:schemeClr val="tx2"/>
              </a:solidFill>
              <a:latin typeface="Consolas"/>
              <a:ea typeface="Calibri"/>
              <a:cs typeface="Calibri"/>
            </a:endParaRPr>
          </a:p>
          <a:p>
            <a:r>
              <a:rPr lang="it-IT" sz="2200" b="1">
                <a:solidFill>
                  <a:schemeClr val="tx2"/>
                </a:solidFill>
                <a:latin typeface="Consolas"/>
              </a:rPr>
              <a:t>                    </a:t>
            </a:r>
            <a:r>
              <a:rPr lang="it-IT" sz="2200" b="1" err="1">
                <a:solidFill>
                  <a:schemeClr val="tx2"/>
                </a:solidFill>
                <a:latin typeface="Consolas"/>
              </a:rPr>
              <a:t>systemEnabled</a:t>
            </a:r>
            <a:r>
              <a:rPr lang="it-IT" sz="2200" b="1">
                <a:solidFill>
                  <a:schemeClr val="tx2"/>
                </a:solidFill>
                <a:latin typeface="Consolas"/>
              </a:rPr>
              <a:t> = 1;</a:t>
            </a:r>
            <a:endParaRPr lang="it-IT" sz="2200" b="1">
              <a:solidFill>
                <a:schemeClr val="tx2"/>
              </a:solidFill>
              <a:latin typeface="Consolas"/>
              <a:ea typeface="Calibri"/>
              <a:cs typeface="Calibri"/>
            </a:endParaRPr>
          </a:p>
          <a:p>
            <a:r>
              <a:rPr lang="it-IT" sz="2200" b="1">
                <a:solidFill>
                  <a:schemeClr val="tx2"/>
                </a:solidFill>
                <a:latin typeface="Consolas"/>
              </a:rPr>
              <a:t>                } else </a:t>
            </a:r>
            <a:r>
              <a:rPr lang="it-IT" sz="2200" b="1" err="1">
                <a:solidFill>
                  <a:schemeClr val="tx2"/>
                </a:solidFill>
                <a:latin typeface="Consolas"/>
              </a:rPr>
              <a:t>if</a:t>
            </a:r>
            <a:r>
              <a:rPr lang="it-IT" sz="2200" b="1">
                <a:solidFill>
                  <a:schemeClr val="tx2"/>
                </a:solidFill>
                <a:latin typeface="Consolas"/>
              </a:rPr>
              <a:t> (</a:t>
            </a:r>
            <a:r>
              <a:rPr lang="it-IT" sz="2200" b="1" err="1">
                <a:solidFill>
                  <a:schemeClr val="tx2"/>
                </a:solidFill>
                <a:latin typeface="Consolas"/>
              </a:rPr>
              <a:t>strstr</a:t>
            </a:r>
            <a:r>
              <a:rPr lang="it-IT" sz="2200" b="1">
                <a:solidFill>
                  <a:schemeClr val="tx2"/>
                </a:solidFill>
                <a:latin typeface="Consolas"/>
              </a:rPr>
              <a:t>(comando, "</a:t>
            </a:r>
            <a:r>
              <a:rPr lang="it-IT" sz="2200" b="1" err="1">
                <a:solidFill>
                  <a:schemeClr val="tx2"/>
                </a:solidFill>
                <a:latin typeface="Consolas"/>
              </a:rPr>
              <a:t>Disattiva_Sensore</a:t>
            </a:r>
            <a:r>
              <a:rPr lang="it-IT" sz="2200" b="1">
                <a:solidFill>
                  <a:schemeClr val="tx2"/>
                </a:solidFill>
                <a:latin typeface="Consolas"/>
              </a:rPr>
              <a:t>=OFF")) {</a:t>
            </a:r>
            <a:endParaRPr lang="it-IT" sz="2200" b="1">
              <a:solidFill>
                <a:schemeClr val="tx2"/>
              </a:solidFill>
              <a:latin typeface="Consolas"/>
              <a:ea typeface="Calibri"/>
              <a:cs typeface="Calibri"/>
            </a:endParaRPr>
          </a:p>
          <a:p>
            <a:r>
              <a:rPr lang="it-IT" sz="2200" b="1">
                <a:solidFill>
                  <a:schemeClr val="tx2"/>
                </a:solidFill>
                <a:latin typeface="Consolas"/>
              </a:rPr>
              <a:t>                    </a:t>
            </a:r>
            <a:r>
              <a:rPr lang="it-IT" sz="2200" b="1" err="1">
                <a:solidFill>
                  <a:schemeClr val="tx2"/>
                </a:solidFill>
                <a:latin typeface="Consolas"/>
              </a:rPr>
              <a:t>systemEnabled</a:t>
            </a:r>
            <a:r>
              <a:rPr lang="it-IT" sz="2200" b="1">
                <a:solidFill>
                  <a:schemeClr val="tx2"/>
                </a:solidFill>
                <a:latin typeface="Consolas"/>
              </a:rPr>
              <a:t> = 0;</a:t>
            </a:r>
          </a:p>
          <a:p>
            <a:r>
              <a:rPr lang="it-IT" sz="2200" b="1">
                <a:solidFill>
                  <a:schemeClr val="tx2"/>
                </a:solidFill>
                <a:latin typeface="Consolas"/>
              </a:rPr>
              <a:t>                    </a:t>
            </a:r>
            <a:r>
              <a:rPr lang="it-IT" sz="2200" b="1" err="1">
                <a:solidFill>
                  <a:schemeClr val="tx2"/>
                </a:solidFill>
                <a:latin typeface="Consolas"/>
              </a:rPr>
              <a:t>HAL_GPIO_WritePin</a:t>
            </a:r>
            <a:r>
              <a:rPr lang="it-IT" sz="2200" b="1">
                <a:solidFill>
                  <a:schemeClr val="tx2"/>
                </a:solidFill>
                <a:latin typeface="Consolas"/>
              </a:rPr>
              <a:t>(GPIOE, GPIO_PIN_7, GPIO_PIN_RESET); // spegni buzzer</a:t>
            </a:r>
          </a:p>
          <a:p>
            <a:r>
              <a:rPr lang="it-IT" sz="2200" b="1">
                <a:solidFill>
                  <a:schemeClr val="tx2"/>
                </a:solidFill>
                <a:latin typeface="Consolas"/>
              </a:rPr>
              <a:t>                }</a:t>
            </a:r>
          </a:p>
          <a:p>
            <a:endParaRPr lang="it-IT" sz="2200" b="1">
              <a:solidFill>
                <a:schemeClr val="tx2"/>
              </a:solidFill>
              <a:latin typeface="Consolas"/>
            </a:endParaRPr>
          </a:p>
          <a:p>
            <a:r>
              <a:rPr lang="it-IT" sz="2200" b="1">
                <a:solidFill>
                  <a:schemeClr val="tx2"/>
                </a:solidFill>
                <a:latin typeface="Consolas"/>
              </a:rPr>
              <a:t>                index = 0;</a:t>
            </a:r>
          </a:p>
          <a:p>
            <a:r>
              <a:rPr lang="it-IT" sz="2200" b="1">
                <a:solidFill>
                  <a:schemeClr val="tx2"/>
                </a:solidFill>
                <a:latin typeface="Consolas"/>
              </a:rPr>
              <a:t>                </a:t>
            </a:r>
            <a:r>
              <a:rPr lang="it-IT" sz="2200" b="1" err="1">
                <a:solidFill>
                  <a:schemeClr val="tx2"/>
                </a:solidFill>
                <a:latin typeface="Consolas"/>
              </a:rPr>
              <a:t>memset</a:t>
            </a:r>
            <a:r>
              <a:rPr lang="it-IT" sz="2200" b="1">
                <a:solidFill>
                  <a:schemeClr val="tx2"/>
                </a:solidFill>
                <a:latin typeface="Consolas"/>
              </a:rPr>
              <a:t>(comando, 0, </a:t>
            </a:r>
            <a:r>
              <a:rPr lang="it-IT" sz="2200" b="1" err="1">
                <a:solidFill>
                  <a:schemeClr val="tx2"/>
                </a:solidFill>
                <a:latin typeface="Consolas"/>
              </a:rPr>
              <a:t>sizeof</a:t>
            </a:r>
            <a:r>
              <a:rPr lang="it-IT" sz="2200" b="1">
                <a:solidFill>
                  <a:schemeClr val="tx2"/>
                </a:solidFill>
                <a:latin typeface="Consolas"/>
              </a:rPr>
              <a:t>(comando));</a:t>
            </a:r>
          </a:p>
          <a:p>
            <a:r>
              <a:rPr lang="it-IT" sz="2200" b="1">
                <a:solidFill>
                  <a:schemeClr val="tx2"/>
                </a:solidFill>
                <a:latin typeface="Consolas"/>
              </a:rPr>
              <a:t>            } else {</a:t>
            </a:r>
          </a:p>
          <a:p>
            <a:r>
              <a:rPr lang="it-IT" sz="2200" b="1">
                <a:solidFill>
                  <a:schemeClr val="tx2"/>
                </a:solidFill>
                <a:latin typeface="Consolas"/>
              </a:rPr>
              <a:t>                </a:t>
            </a:r>
            <a:r>
              <a:rPr lang="it-IT" sz="2200" b="1" err="1">
                <a:solidFill>
                  <a:schemeClr val="tx2"/>
                </a:solidFill>
                <a:latin typeface="Consolas"/>
              </a:rPr>
              <a:t>if</a:t>
            </a:r>
            <a:r>
              <a:rPr lang="it-IT" sz="2200" b="1">
                <a:solidFill>
                  <a:schemeClr val="tx2"/>
                </a:solidFill>
                <a:latin typeface="Consolas"/>
              </a:rPr>
              <a:t> (index &lt; </a:t>
            </a:r>
            <a:r>
              <a:rPr lang="it-IT" sz="2200" b="1" err="1">
                <a:solidFill>
                  <a:schemeClr val="tx2"/>
                </a:solidFill>
                <a:latin typeface="Consolas"/>
              </a:rPr>
              <a:t>sizeof</a:t>
            </a:r>
            <a:r>
              <a:rPr lang="it-IT" sz="2200" b="1">
                <a:solidFill>
                  <a:schemeClr val="tx2"/>
                </a:solidFill>
                <a:latin typeface="Consolas"/>
              </a:rPr>
              <a:t>(comando) - 1) {</a:t>
            </a:r>
          </a:p>
          <a:p>
            <a:r>
              <a:rPr lang="it-IT" sz="2200" b="1">
                <a:solidFill>
                  <a:schemeClr val="tx2"/>
                </a:solidFill>
                <a:latin typeface="Consolas"/>
              </a:rPr>
              <a:t>                    comando[index++] = </a:t>
            </a:r>
            <a:r>
              <a:rPr lang="it-IT" sz="2200" b="1" err="1">
                <a:solidFill>
                  <a:schemeClr val="tx2"/>
                </a:solidFill>
                <a:latin typeface="Consolas"/>
              </a:rPr>
              <a:t>rxByte</a:t>
            </a:r>
            <a:r>
              <a:rPr lang="it-IT" sz="2200" b="1">
                <a:solidFill>
                  <a:schemeClr val="tx2"/>
                </a:solidFill>
                <a:latin typeface="Consolas"/>
              </a:rPr>
              <a:t>;</a:t>
            </a:r>
            <a:endParaRPr lang="it-IT" sz="2200" b="1">
              <a:solidFill>
                <a:schemeClr val="tx2"/>
              </a:solidFill>
              <a:latin typeface="Consolas"/>
              <a:ea typeface="Calibri"/>
              <a:cs typeface="Calibri"/>
            </a:endParaRPr>
          </a:p>
          <a:p>
            <a:r>
              <a:rPr lang="it-IT" sz="2200" b="1">
                <a:solidFill>
                  <a:schemeClr val="tx2"/>
                </a:solidFill>
                <a:latin typeface="Consolas"/>
              </a:rPr>
              <a:t>                }</a:t>
            </a:r>
          </a:p>
          <a:p>
            <a:r>
              <a:rPr lang="it-IT" sz="2200" b="1">
                <a:solidFill>
                  <a:schemeClr val="tx2"/>
                </a:solidFill>
                <a:latin typeface="Consolas"/>
              </a:rPr>
              <a:t>            }</a:t>
            </a:r>
          </a:p>
          <a:p>
            <a:r>
              <a:rPr lang="it-IT" sz="2200" b="1">
                <a:solidFill>
                  <a:schemeClr val="tx2"/>
                </a:solidFill>
                <a:latin typeface="Consolas"/>
              </a:rPr>
              <a:t>        }</a:t>
            </a:r>
          </a:p>
          <a:p>
            <a:endParaRPr lang="it-IT" sz="2200" b="1">
              <a:solidFill>
                <a:schemeClr val="tx2"/>
              </a:solidFill>
              <a:latin typeface="Consolas"/>
            </a:endParaRPr>
          </a:p>
          <a:p>
            <a:r>
              <a:rPr lang="it-IT" sz="2200" b="1">
                <a:solidFill>
                  <a:schemeClr val="tx2"/>
                </a:solidFill>
                <a:latin typeface="Consolas"/>
              </a:rPr>
              <a:t>        // Sensore ultrasuoni con timer software</a:t>
            </a:r>
          </a:p>
          <a:p>
            <a:r>
              <a:rPr lang="it-IT" sz="2200" b="1">
                <a:solidFill>
                  <a:schemeClr val="tx2"/>
                </a:solidFill>
                <a:latin typeface="Consolas"/>
              </a:rPr>
              <a:t>        </a:t>
            </a:r>
            <a:r>
              <a:rPr lang="it-IT" sz="2200" b="1" err="1">
                <a:solidFill>
                  <a:schemeClr val="tx2"/>
                </a:solidFill>
                <a:latin typeface="Consolas"/>
              </a:rPr>
              <a:t>if</a:t>
            </a:r>
            <a:r>
              <a:rPr lang="it-IT" sz="2200" b="1">
                <a:solidFill>
                  <a:schemeClr val="tx2"/>
                </a:solidFill>
                <a:latin typeface="Consolas"/>
              </a:rPr>
              <a:t> (</a:t>
            </a:r>
            <a:r>
              <a:rPr lang="it-IT" sz="2200" b="1" err="1">
                <a:solidFill>
                  <a:schemeClr val="tx2"/>
                </a:solidFill>
                <a:latin typeface="Consolas"/>
              </a:rPr>
              <a:t>systemEnabled</a:t>
            </a:r>
            <a:r>
              <a:rPr lang="it-IT" sz="2200" b="1">
                <a:solidFill>
                  <a:schemeClr val="tx2"/>
                </a:solidFill>
                <a:latin typeface="Consolas"/>
              </a:rPr>
              <a:t> &amp;&amp; </a:t>
            </a:r>
            <a:r>
              <a:rPr lang="it-IT" sz="2200" b="1" err="1">
                <a:solidFill>
                  <a:schemeClr val="tx2"/>
                </a:solidFill>
                <a:latin typeface="Consolas"/>
              </a:rPr>
              <a:t>HAL_GetTick</a:t>
            </a:r>
            <a:r>
              <a:rPr lang="it-IT" sz="2200" b="1">
                <a:solidFill>
                  <a:schemeClr val="tx2"/>
                </a:solidFill>
                <a:latin typeface="Consolas"/>
              </a:rPr>
              <a:t>() - </a:t>
            </a:r>
            <a:r>
              <a:rPr lang="it-IT" sz="2200" b="1" err="1">
                <a:solidFill>
                  <a:schemeClr val="tx2"/>
                </a:solidFill>
                <a:latin typeface="Consolas"/>
              </a:rPr>
              <a:t>lastSensorCheck</a:t>
            </a:r>
            <a:r>
              <a:rPr lang="it-IT" sz="2200" b="1">
                <a:solidFill>
                  <a:schemeClr val="tx2"/>
                </a:solidFill>
                <a:latin typeface="Consolas"/>
              </a:rPr>
              <a:t> &gt;= 500) {</a:t>
            </a:r>
          </a:p>
          <a:p>
            <a:r>
              <a:rPr lang="it-IT" sz="2200" b="1">
                <a:solidFill>
                  <a:schemeClr val="tx2"/>
                </a:solidFill>
                <a:latin typeface="Consolas"/>
              </a:rPr>
              <a:t>            </a:t>
            </a:r>
            <a:r>
              <a:rPr lang="it-IT" sz="2200" b="1" err="1">
                <a:solidFill>
                  <a:schemeClr val="tx2"/>
                </a:solidFill>
                <a:latin typeface="Consolas"/>
              </a:rPr>
              <a:t>lastSensorCheck</a:t>
            </a:r>
            <a:r>
              <a:rPr lang="it-IT" sz="2200" b="1">
                <a:solidFill>
                  <a:schemeClr val="tx2"/>
                </a:solidFill>
                <a:latin typeface="Consolas"/>
              </a:rPr>
              <a:t> = </a:t>
            </a:r>
            <a:r>
              <a:rPr lang="it-IT" sz="2200" b="1" err="1">
                <a:solidFill>
                  <a:schemeClr val="tx2"/>
                </a:solidFill>
                <a:latin typeface="Consolas"/>
              </a:rPr>
              <a:t>HAL_GetTick</a:t>
            </a:r>
            <a:r>
              <a:rPr lang="it-IT" sz="2200" b="1">
                <a:solidFill>
                  <a:schemeClr val="tx2"/>
                </a:solidFill>
                <a:latin typeface="Consolas"/>
              </a:rPr>
              <a:t>();</a:t>
            </a:r>
          </a:p>
          <a:p>
            <a:r>
              <a:rPr lang="it-IT" sz="2200" b="1">
                <a:solidFill>
                  <a:schemeClr val="tx2"/>
                </a:solidFill>
                <a:latin typeface="Consolas"/>
              </a:rPr>
              <a:t>            </a:t>
            </a:r>
            <a:r>
              <a:rPr lang="it-IT" sz="2200" b="1" err="1">
                <a:solidFill>
                  <a:schemeClr val="tx2"/>
                </a:solidFill>
                <a:latin typeface="Consolas"/>
              </a:rPr>
              <a:t>checkDistanceAndBuzz</a:t>
            </a:r>
            <a:r>
              <a:rPr lang="it-IT" sz="2200" b="1">
                <a:solidFill>
                  <a:schemeClr val="tx2"/>
                </a:solidFill>
                <a:latin typeface="Consolas"/>
              </a:rPr>
              <a:t>();</a:t>
            </a:r>
          </a:p>
          <a:p>
            <a:r>
              <a:rPr lang="it-IT" sz="2200" b="1">
                <a:solidFill>
                  <a:schemeClr val="tx2"/>
                </a:solidFill>
                <a:latin typeface="Consolas"/>
              </a:rPr>
              <a:t>        }</a:t>
            </a:r>
          </a:p>
          <a:p>
            <a:r>
              <a:rPr lang="it-IT" sz="2200" b="1">
                <a:solidFill>
                  <a:schemeClr val="tx2"/>
                </a:solidFill>
                <a:latin typeface="Consolas"/>
              </a:rPr>
              <a:t>    }</a:t>
            </a:r>
          </a:p>
          <a:p>
            <a:endParaRPr lang="it-IT" sz="2200" b="1">
              <a:solidFill>
                <a:schemeClr val="tx2"/>
              </a:solidFill>
              <a:latin typeface="Calibri"/>
              <a:ea typeface="Calibri"/>
              <a:cs typeface="Calibri"/>
            </a:endParaRPr>
          </a:p>
          <a:p>
            <a:endParaRPr lang="it-IT" sz="2200" b="1">
              <a:solidFill>
                <a:schemeClr val="tx2"/>
              </a:solidFill>
              <a:latin typeface="Consolas"/>
              <a:ea typeface="Calibri"/>
              <a:cs typeface="Calibri"/>
            </a:endParaRPr>
          </a:p>
        </p:txBody>
      </p:sp>
      <p:grpSp>
        <p:nvGrpSpPr>
          <p:cNvPr id="3" name="Group 47">
            <a:extLst>
              <a:ext uri="{FF2B5EF4-FFF2-40B4-BE49-F238E27FC236}">
                <a16:creationId xmlns:a16="http://schemas.microsoft.com/office/drawing/2014/main" id="{96AD483B-6939-0166-D6BB-1514900F83C2}"/>
              </a:ext>
            </a:extLst>
          </p:cNvPr>
          <p:cNvGrpSpPr>
            <a:grpSpLocks noChangeAspect="1"/>
          </p:cNvGrpSpPr>
          <p:nvPr/>
        </p:nvGrpSpPr>
        <p:grpSpPr>
          <a:xfrm>
            <a:off x="324056" y="11236866"/>
            <a:ext cx="2101092" cy="2090399"/>
            <a:chOff x="5107432" y="838428"/>
            <a:chExt cx="493776" cy="491263"/>
          </a:xfrm>
          <a:solidFill>
            <a:schemeClr val="bg1"/>
          </a:solidFill>
        </p:grpSpPr>
        <p:sp>
          <p:nvSpPr>
            <p:cNvPr id="4" name="New shape">
              <a:extLst>
                <a:ext uri="{FF2B5EF4-FFF2-40B4-BE49-F238E27FC236}">
                  <a16:creationId xmlns:a16="http://schemas.microsoft.com/office/drawing/2014/main" id="{7B2313DE-999E-94BC-1086-A88EC762C7F6}"/>
                </a:ext>
              </a:extLst>
            </p:cNvPr>
            <p:cNvSpPr/>
            <p:nvPr/>
          </p:nvSpPr>
          <p:spPr>
            <a:xfrm>
              <a:off x="5107432" y="838428"/>
              <a:ext cx="493776" cy="491263"/>
            </a:xfrm>
            <a:custGeom>
              <a:avLst/>
              <a:gdLst/>
              <a:ahLst/>
              <a:cxnLst/>
              <a:rect l="l" t="t" r="r" b="b"/>
              <a:pathLst>
                <a:path w="493775" h="491263">
                  <a:moveTo>
                    <a:pt x="482172" y="454540"/>
                  </a:moveTo>
                  <a:lnTo>
                    <a:pt x="477851" y="454540"/>
                  </a:lnTo>
                  <a:cubicBezTo>
                    <a:pt x="478522" y="441310"/>
                    <a:pt x="470249" y="429786"/>
                    <a:pt x="458518" y="425514"/>
                  </a:cubicBezTo>
                  <a:lnTo>
                    <a:pt x="458518" y="251419"/>
                  </a:lnTo>
                  <a:lnTo>
                    <a:pt x="481155" y="251419"/>
                  </a:lnTo>
                  <a:cubicBezTo>
                    <a:pt x="488904" y="251419"/>
                    <a:pt x="493538" y="242744"/>
                    <a:pt x="489213" y="236317"/>
                  </a:cubicBezTo>
                  <a:lnTo>
                    <a:pt x="426847" y="143402"/>
                  </a:lnTo>
                  <a:cubicBezTo>
                    <a:pt x="425039" y="140712"/>
                    <a:pt x="422036" y="139108"/>
                    <a:pt x="418789" y="139108"/>
                  </a:cubicBezTo>
                  <a:lnTo>
                    <a:pt x="317003" y="139108"/>
                  </a:lnTo>
                  <a:lnTo>
                    <a:pt x="303803" y="125911"/>
                  </a:lnTo>
                  <a:cubicBezTo>
                    <a:pt x="296291" y="118395"/>
                    <a:pt x="284066" y="118395"/>
                    <a:pt x="276551" y="125911"/>
                  </a:cubicBezTo>
                  <a:lnTo>
                    <a:pt x="263354" y="139108"/>
                  </a:lnTo>
                  <a:lnTo>
                    <a:pt x="194000" y="139108"/>
                  </a:lnTo>
                  <a:lnTo>
                    <a:pt x="194000" y="27609"/>
                  </a:lnTo>
                  <a:cubicBezTo>
                    <a:pt x="194000" y="12390"/>
                    <a:pt x="181617" y="0"/>
                    <a:pt x="166390" y="0"/>
                  </a:cubicBezTo>
                  <a:lnTo>
                    <a:pt x="27621" y="0"/>
                  </a:lnTo>
                  <a:cubicBezTo>
                    <a:pt x="12390" y="0"/>
                    <a:pt x="0" y="12394"/>
                    <a:pt x="0" y="27609"/>
                  </a:cubicBezTo>
                  <a:lnTo>
                    <a:pt x="0" y="335293"/>
                  </a:lnTo>
                  <a:cubicBezTo>
                    <a:pt x="0" y="350512"/>
                    <a:pt x="12390" y="362906"/>
                    <a:pt x="27621" y="362906"/>
                  </a:cubicBezTo>
                  <a:lnTo>
                    <a:pt x="121835" y="362906"/>
                  </a:lnTo>
                  <a:lnTo>
                    <a:pt x="121835" y="425514"/>
                  </a:lnTo>
                  <a:cubicBezTo>
                    <a:pt x="110055" y="429763"/>
                    <a:pt x="101854" y="441392"/>
                    <a:pt x="102502" y="454536"/>
                  </a:cubicBezTo>
                  <a:lnTo>
                    <a:pt x="98188" y="454536"/>
                  </a:lnTo>
                  <a:cubicBezTo>
                    <a:pt x="91791" y="454536"/>
                    <a:pt x="86585" y="459743"/>
                    <a:pt x="86585" y="466139"/>
                  </a:cubicBezTo>
                  <a:lnTo>
                    <a:pt x="86585" y="479660"/>
                  </a:lnTo>
                  <a:cubicBezTo>
                    <a:pt x="86585" y="486056"/>
                    <a:pt x="91791" y="491263"/>
                    <a:pt x="98188" y="491263"/>
                  </a:cubicBezTo>
                  <a:lnTo>
                    <a:pt x="161447" y="491263"/>
                  </a:lnTo>
                  <a:cubicBezTo>
                    <a:pt x="165471" y="491263"/>
                    <a:pt x="168737" y="488000"/>
                    <a:pt x="168737" y="483973"/>
                  </a:cubicBezTo>
                  <a:cubicBezTo>
                    <a:pt x="168737" y="479946"/>
                    <a:pt x="165471" y="476684"/>
                    <a:pt x="161447" y="476684"/>
                  </a:cubicBezTo>
                  <a:lnTo>
                    <a:pt x="101164" y="476684"/>
                  </a:lnTo>
                  <a:lnTo>
                    <a:pt x="101164" y="469115"/>
                  </a:lnTo>
                  <a:lnTo>
                    <a:pt x="479196" y="469115"/>
                  </a:lnTo>
                  <a:lnTo>
                    <a:pt x="479196" y="476684"/>
                  </a:lnTo>
                  <a:lnTo>
                    <a:pt x="190605" y="476684"/>
                  </a:lnTo>
                  <a:cubicBezTo>
                    <a:pt x="186578" y="476684"/>
                    <a:pt x="183316" y="479946"/>
                    <a:pt x="183316" y="483973"/>
                  </a:cubicBezTo>
                  <a:cubicBezTo>
                    <a:pt x="183316" y="488000"/>
                    <a:pt x="186578" y="491263"/>
                    <a:pt x="190605" y="491263"/>
                  </a:cubicBezTo>
                  <a:lnTo>
                    <a:pt x="482172" y="491263"/>
                  </a:lnTo>
                  <a:cubicBezTo>
                    <a:pt x="488569" y="491263"/>
                    <a:pt x="493775" y="486056"/>
                    <a:pt x="493775" y="479660"/>
                  </a:cubicBezTo>
                  <a:lnTo>
                    <a:pt x="493775" y="466139"/>
                  </a:lnTo>
                  <a:cubicBezTo>
                    <a:pt x="493775" y="459743"/>
                    <a:pt x="488569" y="454540"/>
                    <a:pt x="482172" y="454540"/>
                  </a:cubicBezTo>
                  <a:close/>
                  <a:moveTo>
                    <a:pt x="472009" y="236840"/>
                  </a:moveTo>
                  <a:cubicBezTo>
                    <a:pt x="465732" y="236840"/>
                    <a:pt x="421863" y="236840"/>
                    <a:pt x="414551" y="236840"/>
                  </a:cubicBezTo>
                  <a:cubicBezTo>
                    <a:pt x="413413" y="235379"/>
                    <a:pt x="413820" y="235981"/>
                    <a:pt x="396920" y="219025"/>
                  </a:cubicBezTo>
                  <a:lnTo>
                    <a:pt x="460055" y="219025"/>
                  </a:lnTo>
                  <a:close/>
                  <a:moveTo>
                    <a:pt x="400936" y="271480"/>
                  </a:moveTo>
                  <a:cubicBezTo>
                    <a:pt x="407284" y="269438"/>
                    <a:pt x="409778" y="265238"/>
                    <a:pt x="413086" y="262314"/>
                  </a:cubicBezTo>
                  <a:cubicBezTo>
                    <a:pt x="416137" y="259263"/>
                    <a:pt x="417953" y="255413"/>
                    <a:pt x="418507" y="251419"/>
                  </a:cubicBezTo>
                  <a:lnTo>
                    <a:pt x="443943" y="251419"/>
                  </a:lnTo>
                  <a:lnTo>
                    <a:pt x="443943" y="424165"/>
                  </a:lnTo>
                  <a:cubicBezTo>
                    <a:pt x="441920" y="424485"/>
                    <a:pt x="439946" y="425020"/>
                    <a:pt x="438043" y="425758"/>
                  </a:cubicBezTo>
                  <a:cubicBezTo>
                    <a:pt x="436156" y="420013"/>
                    <a:pt x="432939" y="414785"/>
                    <a:pt x="428595" y="410433"/>
                  </a:cubicBezTo>
                  <a:cubicBezTo>
                    <a:pt x="416194" y="398043"/>
                    <a:pt x="401332" y="399121"/>
                    <a:pt x="400936" y="399041"/>
                  </a:cubicBezTo>
                  <a:cubicBezTo>
                    <a:pt x="400936" y="398925"/>
                    <a:pt x="400936" y="281678"/>
                    <a:pt x="400936" y="271480"/>
                  </a:cubicBezTo>
                  <a:close/>
                  <a:moveTo>
                    <a:pt x="416194" y="153687"/>
                  </a:moveTo>
                  <a:lnTo>
                    <a:pt x="427770" y="170925"/>
                  </a:lnTo>
                  <a:lnTo>
                    <a:pt x="411997" y="170925"/>
                  </a:lnTo>
                  <a:cubicBezTo>
                    <a:pt x="407962" y="170925"/>
                    <a:pt x="404707" y="174192"/>
                    <a:pt x="404707" y="178215"/>
                  </a:cubicBezTo>
                  <a:cubicBezTo>
                    <a:pt x="404707" y="182238"/>
                    <a:pt x="407962" y="185505"/>
                    <a:pt x="411997" y="185505"/>
                  </a:cubicBezTo>
                  <a:lnTo>
                    <a:pt x="437557" y="185505"/>
                  </a:lnTo>
                  <a:lnTo>
                    <a:pt x="450268" y="204446"/>
                  </a:lnTo>
                  <a:lnTo>
                    <a:pt x="382341" y="204446"/>
                  </a:lnTo>
                  <a:lnTo>
                    <a:pt x="363400" y="185505"/>
                  </a:lnTo>
                  <a:lnTo>
                    <a:pt x="382839" y="185505"/>
                  </a:lnTo>
                  <a:cubicBezTo>
                    <a:pt x="386862" y="185505"/>
                    <a:pt x="390128" y="182238"/>
                    <a:pt x="390128" y="178215"/>
                  </a:cubicBezTo>
                  <a:cubicBezTo>
                    <a:pt x="390128" y="174192"/>
                    <a:pt x="386862" y="170925"/>
                    <a:pt x="382839" y="170925"/>
                  </a:cubicBezTo>
                  <a:lnTo>
                    <a:pt x="348821" y="170925"/>
                  </a:lnTo>
                  <a:lnTo>
                    <a:pt x="331582" y="153687"/>
                  </a:lnTo>
                  <a:close/>
                  <a:moveTo>
                    <a:pt x="194000" y="153687"/>
                  </a:moveTo>
                  <a:lnTo>
                    <a:pt x="248775" y="153687"/>
                  </a:lnTo>
                  <a:lnTo>
                    <a:pt x="231532" y="170925"/>
                  </a:lnTo>
                  <a:lnTo>
                    <a:pt x="194000" y="170925"/>
                  </a:lnTo>
                  <a:close/>
                  <a:moveTo>
                    <a:pt x="194000" y="185505"/>
                  </a:moveTo>
                  <a:lnTo>
                    <a:pt x="216957" y="185505"/>
                  </a:lnTo>
                  <a:lnTo>
                    <a:pt x="198023" y="204450"/>
                  </a:lnTo>
                  <a:lnTo>
                    <a:pt x="194000" y="204450"/>
                  </a:lnTo>
                  <a:close/>
                  <a:moveTo>
                    <a:pt x="194000" y="229084"/>
                  </a:moveTo>
                  <a:cubicBezTo>
                    <a:pt x="201786" y="221297"/>
                    <a:pt x="275458" y="147625"/>
                    <a:pt x="286865" y="136222"/>
                  </a:cubicBezTo>
                  <a:cubicBezTo>
                    <a:pt x="288662" y="134421"/>
                    <a:pt x="291702" y="134421"/>
                    <a:pt x="293503" y="136222"/>
                  </a:cubicBezTo>
                  <a:cubicBezTo>
                    <a:pt x="328749" y="171468"/>
                    <a:pt x="371432" y="214150"/>
                    <a:pt x="402771" y="245490"/>
                  </a:cubicBezTo>
                  <a:cubicBezTo>
                    <a:pt x="404387" y="247102"/>
                    <a:pt x="404549" y="249622"/>
                    <a:pt x="403268" y="251419"/>
                  </a:cubicBezTo>
                  <a:cubicBezTo>
                    <a:pt x="402997" y="251845"/>
                    <a:pt x="403020" y="251747"/>
                    <a:pt x="398303" y="256483"/>
                  </a:cubicBezTo>
                  <a:cubicBezTo>
                    <a:pt x="396502" y="258280"/>
                    <a:pt x="393579" y="258280"/>
                    <a:pt x="391778" y="256483"/>
                  </a:cubicBezTo>
                  <a:cubicBezTo>
                    <a:pt x="288120" y="152824"/>
                    <a:pt x="294535" y="158859"/>
                    <a:pt x="292211" y="158185"/>
                  </a:cubicBezTo>
                  <a:cubicBezTo>
                    <a:pt x="289687" y="157431"/>
                    <a:pt x="286907" y="158155"/>
                    <a:pt x="285027" y="160031"/>
                  </a:cubicBezTo>
                  <a:cubicBezTo>
                    <a:pt x="268440" y="176621"/>
                    <a:pt x="212809" y="232248"/>
                    <a:pt x="194000" y="251058"/>
                  </a:cubicBezTo>
                  <a:close/>
                  <a:moveTo>
                    <a:pt x="375884" y="293725"/>
                  </a:moveTo>
                  <a:lnTo>
                    <a:pt x="375884" y="284356"/>
                  </a:lnTo>
                  <a:lnTo>
                    <a:pt x="386357" y="284356"/>
                  </a:lnTo>
                  <a:lnTo>
                    <a:pt x="386357" y="293725"/>
                  </a:lnTo>
                  <a:close/>
                  <a:moveTo>
                    <a:pt x="386357" y="308304"/>
                  </a:moveTo>
                  <a:lnTo>
                    <a:pt x="386357" y="317673"/>
                  </a:lnTo>
                  <a:lnTo>
                    <a:pt x="359297" y="317673"/>
                  </a:lnTo>
                  <a:lnTo>
                    <a:pt x="359297" y="308304"/>
                  </a:lnTo>
                  <a:close/>
                  <a:moveTo>
                    <a:pt x="151072" y="14579"/>
                  </a:moveTo>
                  <a:lnTo>
                    <a:pt x="144310" y="43854"/>
                  </a:lnTo>
                  <a:lnTo>
                    <a:pt x="49689" y="43854"/>
                  </a:lnTo>
                  <a:lnTo>
                    <a:pt x="42927" y="14579"/>
                  </a:lnTo>
                  <a:close/>
                  <a:moveTo>
                    <a:pt x="27621" y="348327"/>
                  </a:moveTo>
                  <a:cubicBezTo>
                    <a:pt x="20429" y="348327"/>
                    <a:pt x="14579" y="342477"/>
                    <a:pt x="14579" y="335293"/>
                  </a:cubicBezTo>
                  <a:lnTo>
                    <a:pt x="14579" y="27609"/>
                  </a:lnTo>
                  <a:cubicBezTo>
                    <a:pt x="14579" y="20429"/>
                    <a:pt x="20429" y="14579"/>
                    <a:pt x="27621" y="14579"/>
                  </a:cubicBezTo>
                  <a:lnTo>
                    <a:pt x="27967" y="14579"/>
                  </a:lnTo>
                  <a:lnTo>
                    <a:pt x="35735" y="48209"/>
                  </a:lnTo>
                  <a:cubicBezTo>
                    <a:pt x="37125" y="54229"/>
                    <a:pt x="42411" y="58433"/>
                    <a:pt x="48589" y="58433"/>
                  </a:cubicBezTo>
                  <a:lnTo>
                    <a:pt x="145414" y="58433"/>
                  </a:lnTo>
                  <a:cubicBezTo>
                    <a:pt x="151592" y="58433"/>
                    <a:pt x="156877" y="54229"/>
                    <a:pt x="158268" y="48209"/>
                  </a:cubicBezTo>
                  <a:lnTo>
                    <a:pt x="166036" y="14579"/>
                  </a:lnTo>
                  <a:lnTo>
                    <a:pt x="166390" y="14579"/>
                  </a:lnTo>
                  <a:cubicBezTo>
                    <a:pt x="173570" y="14579"/>
                    <a:pt x="179421" y="20429"/>
                    <a:pt x="179421" y="27613"/>
                  </a:cubicBezTo>
                  <a:lnTo>
                    <a:pt x="179421" y="335293"/>
                  </a:lnTo>
                  <a:cubicBezTo>
                    <a:pt x="179421" y="342477"/>
                    <a:pt x="173570" y="348327"/>
                    <a:pt x="166390" y="348327"/>
                  </a:cubicBezTo>
                  <a:cubicBezTo>
                    <a:pt x="115747" y="348327"/>
                    <a:pt x="73995" y="348327"/>
                    <a:pt x="27621" y="348327"/>
                  </a:cubicBezTo>
                  <a:close/>
                  <a:moveTo>
                    <a:pt x="179421" y="359629"/>
                  </a:moveTo>
                  <a:lnTo>
                    <a:pt x="179421" y="403355"/>
                  </a:lnTo>
                  <a:cubicBezTo>
                    <a:pt x="165663" y="396231"/>
                    <a:pt x="148661" y="397949"/>
                    <a:pt x="136414" y="408361"/>
                  </a:cubicBezTo>
                  <a:lnTo>
                    <a:pt x="136414" y="362906"/>
                  </a:lnTo>
                  <a:cubicBezTo>
                    <a:pt x="162920" y="362100"/>
                    <a:pt x="169550" y="364937"/>
                    <a:pt x="179421" y="359629"/>
                  </a:cubicBezTo>
                  <a:close/>
                  <a:moveTo>
                    <a:pt x="223749" y="454536"/>
                  </a:moveTo>
                  <a:cubicBezTo>
                    <a:pt x="200445" y="454536"/>
                    <a:pt x="141074" y="454536"/>
                    <a:pt x="117115" y="454536"/>
                  </a:cubicBezTo>
                  <a:cubicBezTo>
                    <a:pt x="116331" y="446712"/>
                    <a:pt x="121918" y="439588"/>
                    <a:pt x="129708" y="438510"/>
                  </a:cubicBezTo>
                  <a:cubicBezTo>
                    <a:pt x="133841" y="437930"/>
                    <a:pt x="137111" y="435018"/>
                    <a:pt x="138260" y="431142"/>
                  </a:cubicBezTo>
                  <a:cubicBezTo>
                    <a:pt x="143534" y="412961"/>
                    <a:pt x="166846" y="407627"/>
                    <a:pt x="179421" y="421404"/>
                  </a:cubicBezTo>
                  <a:cubicBezTo>
                    <a:pt x="187946" y="430550"/>
                    <a:pt x="183029" y="437599"/>
                    <a:pt x="191558" y="441366"/>
                  </a:cubicBezTo>
                  <a:cubicBezTo>
                    <a:pt x="194599" y="442715"/>
                    <a:pt x="198268" y="442538"/>
                    <a:pt x="201297" y="440628"/>
                  </a:cubicBezTo>
                  <a:cubicBezTo>
                    <a:pt x="211498" y="434167"/>
                    <a:pt x="224951" y="442266"/>
                    <a:pt x="223749" y="454536"/>
                  </a:cubicBezTo>
                  <a:close/>
                  <a:moveTo>
                    <a:pt x="341998" y="454536"/>
                  </a:moveTo>
                  <a:lnTo>
                    <a:pt x="338661" y="454536"/>
                  </a:lnTo>
                  <a:lnTo>
                    <a:pt x="338661" y="384153"/>
                  </a:lnTo>
                  <a:cubicBezTo>
                    <a:pt x="338661" y="380130"/>
                    <a:pt x="335398" y="376864"/>
                    <a:pt x="331371" y="376864"/>
                  </a:cubicBezTo>
                  <a:cubicBezTo>
                    <a:pt x="327344" y="376864"/>
                    <a:pt x="324081" y="380130"/>
                    <a:pt x="324081" y="384153"/>
                  </a:cubicBezTo>
                  <a:lnTo>
                    <a:pt x="324081" y="453515"/>
                  </a:lnTo>
                  <a:lnTo>
                    <a:pt x="256279" y="453515"/>
                  </a:lnTo>
                  <a:lnTo>
                    <a:pt x="256279" y="320216"/>
                  </a:lnTo>
                  <a:lnTo>
                    <a:pt x="324081" y="320216"/>
                  </a:lnTo>
                  <a:lnTo>
                    <a:pt x="324081" y="354999"/>
                  </a:lnTo>
                  <a:cubicBezTo>
                    <a:pt x="324081" y="359026"/>
                    <a:pt x="327344" y="362288"/>
                    <a:pt x="331371" y="362288"/>
                  </a:cubicBezTo>
                  <a:cubicBezTo>
                    <a:pt x="335398" y="362288"/>
                    <a:pt x="338661" y="359026"/>
                    <a:pt x="338661" y="354999"/>
                  </a:cubicBezTo>
                  <a:lnTo>
                    <a:pt x="338661" y="318559"/>
                  </a:lnTo>
                  <a:cubicBezTo>
                    <a:pt x="338661" y="311435"/>
                    <a:pt x="332863" y="305637"/>
                    <a:pt x="325735" y="305637"/>
                  </a:cubicBezTo>
                  <a:lnTo>
                    <a:pt x="254625" y="305637"/>
                  </a:lnTo>
                  <a:cubicBezTo>
                    <a:pt x="247498" y="305637"/>
                    <a:pt x="241700" y="311435"/>
                    <a:pt x="241700" y="318559"/>
                  </a:cubicBezTo>
                  <a:lnTo>
                    <a:pt x="241700" y="454536"/>
                  </a:lnTo>
                  <a:lnTo>
                    <a:pt x="238359" y="454536"/>
                  </a:lnTo>
                  <a:cubicBezTo>
                    <a:pt x="239549" y="433888"/>
                    <a:pt x="218528" y="417994"/>
                    <a:pt x="198539" y="425758"/>
                  </a:cubicBezTo>
                  <a:cubicBezTo>
                    <a:pt x="197450" y="422455"/>
                    <a:pt x="195932" y="419317"/>
                    <a:pt x="194000" y="416420"/>
                  </a:cubicBezTo>
                  <a:lnTo>
                    <a:pt x="194000" y="408591"/>
                  </a:lnTo>
                  <a:lnTo>
                    <a:pt x="211766" y="408591"/>
                  </a:lnTo>
                  <a:cubicBezTo>
                    <a:pt x="215793" y="408591"/>
                    <a:pt x="219055" y="405329"/>
                    <a:pt x="219055" y="401302"/>
                  </a:cubicBezTo>
                  <a:lnTo>
                    <a:pt x="219055" y="384643"/>
                  </a:lnTo>
                  <a:lnTo>
                    <a:pt x="228353" y="384643"/>
                  </a:lnTo>
                  <a:cubicBezTo>
                    <a:pt x="232376" y="384643"/>
                    <a:pt x="235639" y="381381"/>
                    <a:pt x="235639" y="377354"/>
                  </a:cubicBezTo>
                  <a:lnTo>
                    <a:pt x="235639" y="353409"/>
                  </a:lnTo>
                  <a:cubicBezTo>
                    <a:pt x="235639" y="349382"/>
                    <a:pt x="232376" y="346120"/>
                    <a:pt x="228353" y="346120"/>
                  </a:cubicBezTo>
                  <a:lnTo>
                    <a:pt x="194000" y="346120"/>
                  </a:lnTo>
                  <a:cubicBezTo>
                    <a:pt x="194000" y="329819"/>
                    <a:pt x="194000" y="286131"/>
                    <a:pt x="194000" y="270323"/>
                  </a:cubicBezTo>
                  <a:cubicBezTo>
                    <a:pt x="197349" y="268647"/>
                    <a:pt x="189215" y="276456"/>
                    <a:pt x="290177" y="175495"/>
                  </a:cubicBezTo>
                  <a:cubicBezTo>
                    <a:pt x="389974" y="275289"/>
                    <a:pt x="382289" y="267995"/>
                    <a:pt x="385370" y="269777"/>
                  </a:cubicBezTo>
                  <a:lnTo>
                    <a:pt x="368595" y="269777"/>
                  </a:lnTo>
                  <a:cubicBezTo>
                    <a:pt x="364568" y="269777"/>
                    <a:pt x="361305" y="273043"/>
                    <a:pt x="361305" y="277067"/>
                  </a:cubicBezTo>
                  <a:lnTo>
                    <a:pt x="361305" y="293725"/>
                  </a:lnTo>
                  <a:lnTo>
                    <a:pt x="352008" y="293725"/>
                  </a:lnTo>
                  <a:cubicBezTo>
                    <a:pt x="347984" y="293725"/>
                    <a:pt x="344718" y="296988"/>
                    <a:pt x="344718" y="301015"/>
                  </a:cubicBezTo>
                  <a:lnTo>
                    <a:pt x="344718" y="324963"/>
                  </a:lnTo>
                  <a:cubicBezTo>
                    <a:pt x="344718" y="328986"/>
                    <a:pt x="347984" y="332253"/>
                    <a:pt x="352008" y="332253"/>
                  </a:cubicBezTo>
                  <a:lnTo>
                    <a:pt x="386357" y="332253"/>
                  </a:lnTo>
                  <a:lnTo>
                    <a:pt x="386357" y="401976"/>
                  </a:lnTo>
                  <a:cubicBezTo>
                    <a:pt x="376434" y="406075"/>
                    <a:pt x="368388" y="414201"/>
                    <a:pt x="364586" y="424553"/>
                  </a:cubicBezTo>
                  <a:cubicBezTo>
                    <a:pt x="350719" y="427781"/>
                    <a:pt x="341173" y="440771"/>
                    <a:pt x="341998" y="454536"/>
                  </a:cubicBezTo>
                  <a:close/>
                  <a:moveTo>
                    <a:pt x="204476" y="384643"/>
                  </a:moveTo>
                  <a:lnTo>
                    <a:pt x="204476" y="394012"/>
                  </a:lnTo>
                  <a:lnTo>
                    <a:pt x="194000" y="394012"/>
                  </a:lnTo>
                  <a:lnTo>
                    <a:pt x="194000" y="384643"/>
                  </a:lnTo>
                  <a:close/>
                  <a:moveTo>
                    <a:pt x="194000" y="370068"/>
                  </a:moveTo>
                  <a:lnTo>
                    <a:pt x="194000" y="360699"/>
                  </a:lnTo>
                  <a:lnTo>
                    <a:pt x="221063" y="360699"/>
                  </a:lnTo>
                  <a:lnTo>
                    <a:pt x="221063" y="370068"/>
                  </a:lnTo>
                  <a:cubicBezTo>
                    <a:pt x="211739" y="370068"/>
                    <a:pt x="203421" y="370068"/>
                    <a:pt x="194000" y="370068"/>
                  </a:cubicBezTo>
                  <a:close/>
                  <a:moveTo>
                    <a:pt x="463242" y="454536"/>
                  </a:moveTo>
                  <a:cubicBezTo>
                    <a:pt x="439121" y="454536"/>
                    <a:pt x="380002" y="454536"/>
                    <a:pt x="356615" y="454536"/>
                  </a:cubicBezTo>
                  <a:cubicBezTo>
                    <a:pt x="355813" y="446516"/>
                    <a:pt x="361599" y="439554"/>
                    <a:pt x="369213" y="438510"/>
                  </a:cubicBezTo>
                  <a:cubicBezTo>
                    <a:pt x="373266" y="437945"/>
                    <a:pt x="376619" y="435060"/>
                    <a:pt x="377757" y="431142"/>
                  </a:cubicBezTo>
                  <a:cubicBezTo>
                    <a:pt x="382767" y="413865"/>
                    <a:pt x="404922" y="407408"/>
                    <a:pt x="418284" y="420744"/>
                  </a:cubicBezTo>
                  <a:cubicBezTo>
                    <a:pt x="427619" y="430076"/>
                    <a:pt x="422379" y="437535"/>
                    <a:pt x="431055" y="441366"/>
                  </a:cubicBezTo>
                  <a:cubicBezTo>
                    <a:pt x="437053" y="444014"/>
                    <a:pt x="440662" y="440232"/>
                    <a:pt x="443943" y="439132"/>
                  </a:cubicBezTo>
                  <a:cubicBezTo>
                    <a:pt x="453862" y="435753"/>
                    <a:pt x="464297" y="443773"/>
                    <a:pt x="463242" y="454536"/>
                  </a:cubicBezTo>
                  <a:close/>
                </a:path>
              </a:pathLst>
            </a:custGeom>
            <a:grpFill/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6" name="New shape">
              <a:extLst>
                <a:ext uri="{FF2B5EF4-FFF2-40B4-BE49-F238E27FC236}">
                  <a16:creationId xmlns:a16="http://schemas.microsoft.com/office/drawing/2014/main" id="{98E11BFE-7D59-B5BD-4DC1-581DAF1FCD3E}"/>
                </a:ext>
              </a:extLst>
            </p:cNvPr>
            <p:cNvSpPr/>
            <p:nvPr/>
          </p:nvSpPr>
          <p:spPr>
            <a:xfrm>
              <a:off x="5373800" y="1208496"/>
              <a:ext cx="14579" cy="31995"/>
            </a:xfrm>
            <a:custGeom>
              <a:avLst/>
              <a:gdLst/>
              <a:ahLst/>
              <a:cxnLst/>
              <a:rect l="l" t="t" r="r" b="b"/>
              <a:pathLst>
                <a:path w="14579" h="31994">
                  <a:moveTo>
                    <a:pt x="7289" y="0"/>
                  </a:moveTo>
                  <a:cubicBezTo>
                    <a:pt x="3266" y="0"/>
                    <a:pt x="0" y="3262"/>
                    <a:pt x="0" y="7285"/>
                  </a:cubicBezTo>
                  <a:lnTo>
                    <a:pt x="0" y="24705"/>
                  </a:lnTo>
                  <a:cubicBezTo>
                    <a:pt x="0" y="28728"/>
                    <a:pt x="3266" y="31994"/>
                    <a:pt x="7289" y="31994"/>
                  </a:cubicBezTo>
                  <a:cubicBezTo>
                    <a:pt x="11316" y="31994"/>
                    <a:pt x="14579" y="28728"/>
                    <a:pt x="14579" y="24705"/>
                  </a:cubicBezTo>
                  <a:lnTo>
                    <a:pt x="14579" y="7285"/>
                  </a:lnTo>
                  <a:cubicBezTo>
                    <a:pt x="14579" y="3262"/>
                    <a:pt x="11316" y="0"/>
                    <a:pt x="7289" y="0"/>
                  </a:cubicBezTo>
                  <a:close/>
                </a:path>
              </a:pathLst>
            </a:custGeom>
            <a:grpFill/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7" name="New shape">
              <a:extLst>
                <a:ext uri="{FF2B5EF4-FFF2-40B4-BE49-F238E27FC236}">
                  <a16:creationId xmlns:a16="http://schemas.microsoft.com/office/drawing/2014/main" id="{788F8540-223A-7EE7-6849-462E69EEED25}"/>
                </a:ext>
              </a:extLst>
            </p:cNvPr>
            <p:cNvSpPr/>
            <p:nvPr/>
          </p:nvSpPr>
          <p:spPr>
            <a:xfrm>
              <a:off x="5161597" y="859920"/>
              <a:ext cx="59691" cy="14579"/>
            </a:xfrm>
            <a:custGeom>
              <a:avLst/>
              <a:gdLst/>
              <a:ahLst/>
              <a:cxnLst/>
              <a:rect l="l" t="t" r="r" b="b"/>
              <a:pathLst>
                <a:path w="59691" h="14579">
                  <a:moveTo>
                    <a:pt x="7289" y="14579"/>
                  </a:moveTo>
                  <a:lnTo>
                    <a:pt x="52401" y="14579"/>
                  </a:lnTo>
                  <a:cubicBezTo>
                    <a:pt x="56425" y="14579"/>
                    <a:pt x="59691" y="11316"/>
                    <a:pt x="59691" y="7289"/>
                  </a:cubicBezTo>
                  <a:cubicBezTo>
                    <a:pt x="59691" y="3266"/>
                    <a:pt x="56425" y="0"/>
                    <a:pt x="52401" y="0"/>
                  </a:cubicBezTo>
                  <a:lnTo>
                    <a:pt x="7289" y="0"/>
                  </a:lnTo>
                  <a:cubicBezTo>
                    <a:pt x="3266" y="0"/>
                    <a:pt x="0" y="3266"/>
                    <a:pt x="0" y="7289"/>
                  </a:cubicBezTo>
                  <a:cubicBezTo>
                    <a:pt x="0" y="11316"/>
                    <a:pt x="3266" y="14579"/>
                    <a:pt x="7289" y="14579"/>
                  </a:cubicBezTo>
                  <a:close/>
                </a:path>
              </a:pathLst>
            </a:custGeom>
            <a:grpFill/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8" name="New shape">
              <a:extLst>
                <a:ext uri="{FF2B5EF4-FFF2-40B4-BE49-F238E27FC236}">
                  <a16:creationId xmlns:a16="http://schemas.microsoft.com/office/drawing/2014/main" id="{BED30ECC-D3B0-DBDE-F575-09BF5828E748}"/>
                </a:ext>
              </a:extLst>
            </p:cNvPr>
            <p:cNvSpPr/>
            <p:nvPr/>
          </p:nvSpPr>
          <p:spPr>
            <a:xfrm>
              <a:off x="5226581" y="860512"/>
              <a:ext cx="13400" cy="13400"/>
            </a:xfrm>
            <a:custGeom>
              <a:avLst/>
              <a:gdLst/>
              <a:ahLst/>
              <a:cxnLst/>
              <a:rect l="l" t="t" r="r" b="b"/>
              <a:pathLst>
                <a:path w="13399" h="13399">
                  <a:moveTo>
                    <a:pt x="13399" y="6698"/>
                  </a:moveTo>
                  <a:cubicBezTo>
                    <a:pt x="13399" y="10401"/>
                    <a:pt x="10397" y="13399"/>
                    <a:pt x="6698" y="13399"/>
                  </a:cubicBezTo>
                  <a:cubicBezTo>
                    <a:pt x="2998" y="13399"/>
                    <a:pt x="0" y="10401"/>
                    <a:pt x="0" y="6698"/>
                  </a:cubicBezTo>
                  <a:cubicBezTo>
                    <a:pt x="0" y="2998"/>
                    <a:pt x="2998" y="0"/>
                    <a:pt x="6698" y="0"/>
                  </a:cubicBezTo>
                  <a:cubicBezTo>
                    <a:pt x="10397" y="0"/>
                    <a:pt x="13399" y="2998"/>
                    <a:pt x="13399" y="6698"/>
                  </a:cubicBezTo>
                  <a:close/>
                </a:path>
              </a:pathLst>
            </a:custGeom>
            <a:grpFill/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9" name="New shape">
              <a:extLst>
                <a:ext uri="{FF2B5EF4-FFF2-40B4-BE49-F238E27FC236}">
                  <a16:creationId xmlns:a16="http://schemas.microsoft.com/office/drawing/2014/main" id="{B17F14F7-BDD1-4946-D051-119E4098927B}"/>
                </a:ext>
              </a:extLst>
            </p:cNvPr>
            <p:cNvSpPr/>
            <p:nvPr/>
          </p:nvSpPr>
          <p:spPr>
            <a:xfrm>
              <a:off x="5129561" y="907010"/>
              <a:ext cx="149747" cy="266485"/>
            </a:xfrm>
            <a:custGeom>
              <a:avLst/>
              <a:gdLst/>
              <a:ahLst/>
              <a:cxnLst/>
              <a:rect l="l" t="t" r="r" b="b"/>
              <a:pathLst>
                <a:path w="149746" h="266485">
                  <a:moveTo>
                    <a:pt x="149746" y="258257"/>
                  </a:moveTo>
                  <a:lnTo>
                    <a:pt x="149746" y="8223"/>
                  </a:lnTo>
                  <a:cubicBezTo>
                    <a:pt x="149746" y="3688"/>
                    <a:pt x="146058" y="0"/>
                    <a:pt x="141522" y="0"/>
                  </a:cubicBezTo>
                  <a:lnTo>
                    <a:pt x="8223" y="0"/>
                  </a:lnTo>
                  <a:cubicBezTo>
                    <a:pt x="3688" y="0"/>
                    <a:pt x="0" y="3688"/>
                    <a:pt x="0" y="8223"/>
                  </a:cubicBezTo>
                  <a:lnTo>
                    <a:pt x="0" y="258261"/>
                  </a:lnTo>
                  <a:cubicBezTo>
                    <a:pt x="0" y="262796"/>
                    <a:pt x="3691" y="266485"/>
                    <a:pt x="8223" y="266485"/>
                  </a:cubicBezTo>
                  <a:lnTo>
                    <a:pt x="141522" y="266485"/>
                  </a:lnTo>
                  <a:cubicBezTo>
                    <a:pt x="146058" y="266485"/>
                    <a:pt x="149746" y="262796"/>
                    <a:pt x="149746" y="258257"/>
                  </a:cubicBezTo>
                  <a:close/>
                  <a:moveTo>
                    <a:pt x="135167" y="251905"/>
                  </a:moveTo>
                  <a:lnTo>
                    <a:pt x="14579" y="251905"/>
                  </a:lnTo>
                  <a:lnTo>
                    <a:pt x="14579" y="14579"/>
                  </a:lnTo>
                  <a:lnTo>
                    <a:pt x="135167" y="14579"/>
                  </a:lnTo>
                  <a:close/>
                </a:path>
              </a:pathLst>
            </a:custGeom>
            <a:grpFill/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New shape">
              <a:extLst>
                <a:ext uri="{FF2B5EF4-FFF2-40B4-BE49-F238E27FC236}">
                  <a16:creationId xmlns:a16="http://schemas.microsoft.com/office/drawing/2014/main" id="{849CCFEC-E9B4-2B23-094C-FD1C8E741B89}"/>
                </a:ext>
              </a:extLst>
            </p:cNvPr>
            <p:cNvSpPr/>
            <p:nvPr/>
          </p:nvSpPr>
          <p:spPr>
            <a:xfrm>
              <a:off x="5143291" y="969222"/>
              <a:ext cx="122287" cy="59631"/>
            </a:xfrm>
            <a:custGeom>
              <a:avLst/>
              <a:gdLst/>
              <a:ahLst/>
              <a:cxnLst/>
              <a:rect l="l" t="t" r="r" b="b"/>
              <a:pathLst>
                <a:path w="122287" h="59631">
                  <a:moveTo>
                    <a:pt x="4678" y="55833"/>
                  </a:moveTo>
                  <a:cubicBezTo>
                    <a:pt x="8167" y="57841"/>
                    <a:pt x="12623" y="56647"/>
                    <a:pt x="14639" y="53162"/>
                  </a:cubicBezTo>
                  <a:cubicBezTo>
                    <a:pt x="35426" y="17140"/>
                    <a:pt x="87911" y="17864"/>
                    <a:pt x="107523" y="54730"/>
                  </a:cubicBezTo>
                  <a:cubicBezTo>
                    <a:pt x="109414" y="58282"/>
                    <a:pt x="113830" y="59631"/>
                    <a:pt x="117382" y="57740"/>
                  </a:cubicBezTo>
                  <a:cubicBezTo>
                    <a:pt x="120938" y="55848"/>
                    <a:pt x="122287" y="51433"/>
                    <a:pt x="120396" y="47881"/>
                  </a:cubicBezTo>
                  <a:cubicBezTo>
                    <a:pt x="95385" y="874"/>
                    <a:pt x="28487" y="0"/>
                    <a:pt x="2011" y="45877"/>
                  </a:cubicBezTo>
                  <a:cubicBezTo>
                    <a:pt x="0" y="49361"/>
                    <a:pt x="1194" y="53818"/>
                    <a:pt x="4678" y="55833"/>
                  </a:cubicBezTo>
                  <a:close/>
                </a:path>
              </a:pathLst>
            </a:custGeom>
            <a:grpFill/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New shape">
              <a:extLst>
                <a:ext uri="{FF2B5EF4-FFF2-40B4-BE49-F238E27FC236}">
                  <a16:creationId xmlns:a16="http://schemas.microsoft.com/office/drawing/2014/main" id="{C8FE6683-3370-1613-91D9-F6743F9B0EEA}"/>
                </a:ext>
              </a:extLst>
            </p:cNvPr>
            <p:cNvSpPr/>
            <p:nvPr/>
          </p:nvSpPr>
          <p:spPr>
            <a:xfrm>
              <a:off x="5155991" y="994006"/>
              <a:ext cx="96399" cy="50213"/>
            </a:xfrm>
            <a:custGeom>
              <a:avLst/>
              <a:gdLst/>
              <a:ahLst/>
              <a:cxnLst/>
              <a:rect l="l" t="t" r="r" b="b"/>
              <a:pathLst>
                <a:path w="96399" h="50213">
                  <a:moveTo>
                    <a:pt x="1909" y="37152"/>
                  </a:moveTo>
                  <a:cubicBezTo>
                    <a:pt x="0" y="40697"/>
                    <a:pt x="1322" y="45116"/>
                    <a:pt x="4867" y="47029"/>
                  </a:cubicBezTo>
                  <a:cubicBezTo>
                    <a:pt x="8408" y="48939"/>
                    <a:pt x="12831" y="47617"/>
                    <a:pt x="14744" y="44072"/>
                  </a:cubicBezTo>
                  <a:cubicBezTo>
                    <a:pt x="29210" y="17250"/>
                    <a:pt x="67881" y="17736"/>
                    <a:pt x="81556" y="45153"/>
                  </a:cubicBezTo>
                  <a:cubicBezTo>
                    <a:pt x="83357" y="48759"/>
                    <a:pt x="87738" y="50213"/>
                    <a:pt x="91332" y="48419"/>
                  </a:cubicBezTo>
                  <a:cubicBezTo>
                    <a:pt x="94937" y="46623"/>
                    <a:pt x="96399" y="42245"/>
                    <a:pt x="94602" y="38644"/>
                  </a:cubicBezTo>
                  <a:cubicBezTo>
                    <a:pt x="75630" y="614"/>
                    <a:pt x="21955" y="0"/>
                    <a:pt x="1909" y="37152"/>
                  </a:cubicBezTo>
                  <a:close/>
                </a:path>
              </a:pathLst>
            </a:custGeom>
            <a:grpFill/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New shape">
              <a:extLst>
                <a:ext uri="{FF2B5EF4-FFF2-40B4-BE49-F238E27FC236}">
                  <a16:creationId xmlns:a16="http://schemas.microsoft.com/office/drawing/2014/main" id="{677A78D9-A59D-CA7C-6023-D6CFB3CA58E6}"/>
                </a:ext>
              </a:extLst>
            </p:cNvPr>
            <p:cNvSpPr/>
            <p:nvPr/>
          </p:nvSpPr>
          <p:spPr>
            <a:xfrm>
              <a:off x="5169120" y="1019789"/>
              <a:ext cx="70277" cy="39420"/>
            </a:xfrm>
            <a:custGeom>
              <a:avLst/>
              <a:gdLst/>
              <a:ahLst/>
              <a:cxnLst/>
              <a:rect l="l" t="t" r="r" b="b"/>
              <a:pathLst>
                <a:path w="70277" h="39420">
                  <a:moveTo>
                    <a:pt x="1785" y="27869"/>
                  </a:moveTo>
                  <a:cubicBezTo>
                    <a:pt x="0" y="31478"/>
                    <a:pt x="1476" y="35848"/>
                    <a:pt x="5085" y="37634"/>
                  </a:cubicBezTo>
                  <a:cubicBezTo>
                    <a:pt x="8690" y="39420"/>
                    <a:pt x="13064" y="37943"/>
                    <a:pt x="14850" y="34334"/>
                  </a:cubicBezTo>
                  <a:cubicBezTo>
                    <a:pt x="23175" y="17510"/>
                    <a:pt x="47044" y="18093"/>
                    <a:pt x="54797" y="34857"/>
                  </a:cubicBezTo>
                  <a:cubicBezTo>
                    <a:pt x="56029" y="37521"/>
                    <a:pt x="58663" y="39088"/>
                    <a:pt x="61416" y="39088"/>
                  </a:cubicBezTo>
                  <a:cubicBezTo>
                    <a:pt x="66679" y="39088"/>
                    <a:pt x="70277" y="33603"/>
                    <a:pt x="68028" y="28740"/>
                  </a:cubicBezTo>
                  <a:cubicBezTo>
                    <a:pt x="55185" y="956"/>
                    <a:pt x="15577" y="0"/>
                    <a:pt x="1785" y="27869"/>
                  </a:cubicBezTo>
                  <a:close/>
                </a:path>
              </a:pathLst>
            </a:custGeom>
            <a:grpFill/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3" name="New shape">
              <a:extLst>
                <a:ext uri="{FF2B5EF4-FFF2-40B4-BE49-F238E27FC236}">
                  <a16:creationId xmlns:a16="http://schemas.microsoft.com/office/drawing/2014/main" id="{9077FEE2-611D-4D73-BF18-9FD9EA74BE4F}"/>
                </a:ext>
              </a:extLst>
            </p:cNvPr>
            <p:cNvSpPr/>
            <p:nvPr/>
          </p:nvSpPr>
          <p:spPr>
            <a:xfrm>
              <a:off x="5185018" y="1050017"/>
              <a:ext cx="37604" cy="37604"/>
            </a:xfrm>
            <a:custGeom>
              <a:avLst/>
              <a:gdLst/>
              <a:ahLst/>
              <a:cxnLst/>
              <a:rect l="l" t="t" r="r" b="b"/>
              <a:pathLst>
                <a:path w="37604" h="37604">
                  <a:moveTo>
                    <a:pt x="18802" y="0"/>
                  </a:moveTo>
                  <a:cubicBezTo>
                    <a:pt x="8434" y="0"/>
                    <a:pt x="0" y="8434"/>
                    <a:pt x="0" y="18802"/>
                  </a:cubicBezTo>
                  <a:cubicBezTo>
                    <a:pt x="0" y="29169"/>
                    <a:pt x="8434" y="37604"/>
                    <a:pt x="18802" y="37604"/>
                  </a:cubicBezTo>
                  <a:cubicBezTo>
                    <a:pt x="29169" y="37604"/>
                    <a:pt x="37604" y="29169"/>
                    <a:pt x="37604" y="18802"/>
                  </a:cubicBezTo>
                  <a:cubicBezTo>
                    <a:pt x="37604" y="8434"/>
                    <a:pt x="29169" y="0"/>
                    <a:pt x="18802" y="0"/>
                  </a:cubicBezTo>
                  <a:close/>
                  <a:moveTo>
                    <a:pt x="18802" y="23025"/>
                  </a:moveTo>
                  <a:cubicBezTo>
                    <a:pt x="16474" y="23025"/>
                    <a:pt x="14579" y="21130"/>
                    <a:pt x="14579" y="18802"/>
                  </a:cubicBezTo>
                  <a:cubicBezTo>
                    <a:pt x="14579" y="16474"/>
                    <a:pt x="16474" y="14579"/>
                    <a:pt x="18802" y="14579"/>
                  </a:cubicBezTo>
                  <a:cubicBezTo>
                    <a:pt x="21130" y="14579"/>
                    <a:pt x="23025" y="16474"/>
                    <a:pt x="23025" y="18802"/>
                  </a:cubicBezTo>
                  <a:cubicBezTo>
                    <a:pt x="23025" y="21130"/>
                    <a:pt x="21130" y="23025"/>
                    <a:pt x="18802" y="23025"/>
                  </a:cubicBezTo>
                  <a:close/>
                </a:path>
              </a:pathLst>
            </a:custGeom>
            <a:grpFill/>
          </p:spPr>
          <p:txBody>
            <a:bodyPr rtlCol="0" anchor="ctr"/>
            <a:lstStyle/>
            <a:p>
              <a:pPr algn="ctr"/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518395067"/>
      </p:ext>
    </p:extLst>
  </p:cSld>
  <p:clrMapOvr>
    <a:masterClrMapping/>
  </p:clrMapOvr>
  <p:transition spd="slow">
    <p:randomBar dir="vert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67D990-D213-B1F3-E958-AE7EB91621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1" name="Google Shape;736;p8">
            <a:extLst>
              <a:ext uri="{FF2B5EF4-FFF2-40B4-BE49-F238E27FC236}">
                <a16:creationId xmlns:a16="http://schemas.microsoft.com/office/drawing/2014/main" id="{C710D2AA-217C-63D5-7E63-49B6F04626C7}"/>
              </a:ext>
            </a:extLst>
          </p:cNvPr>
          <p:cNvSpPr/>
          <p:nvPr/>
        </p:nvSpPr>
        <p:spPr>
          <a:xfrm>
            <a:off x="0" y="0"/>
            <a:ext cx="24386216" cy="13716000"/>
          </a:xfrm>
          <a:custGeom>
            <a:avLst/>
            <a:gdLst/>
            <a:ahLst/>
            <a:cxnLst/>
            <a:rect l="l" t="t" r="r" b="b"/>
            <a:pathLst>
              <a:path w="19569" h="11007" extrusionOk="0">
                <a:moveTo>
                  <a:pt x="0" y="11007"/>
                </a:moveTo>
                <a:lnTo>
                  <a:pt x="19569" y="11007"/>
                </a:lnTo>
                <a:lnTo>
                  <a:pt x="19569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4">
                  <a:lumMod val="75000"/>
                </a:schemeClr>
              </a:gs>
              <a:gs pos="50000">
                <a:schemeClr val="accent3">
                  <a:lumMod val="75000"/>
                </a:schemeClr>
              </a:gs>
              <a:gs pos="100000">
                <a:schemeClr val="accent3"/>
              </a:gs>
            </a:gsLst>
            <a:lin ang="0" scaled="1"/>
          </a:gra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A41A18C4-B413-464D-124E-BCBACA1CCB22}"/>
              </a:ext>
            </a:extLst>
          </p:cNvPr>
          <p:cNvSpPr txBox="1"/>
          <p:nvPr/>
        </p:nvSpPr>
        <p:spPr>
          <a:xfrm>
            <a:off x="7877160" y="402610"/>
            <a:ext cx="857390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6000" b="1">
                <a:solidFill>
                  <a:srgbClr val="002060"/>
                </a:solidFill>
                <a:latin typeface="Poppins"/>
              </a:rPr>
              <a:t>Ricevitore</a:t>
            </a:r>
            <a:br>
              <a:rPr lang="it-IT" sz="6000" b="1">
                <a:solidFill>
                  <a:srgbClr val="002060"/>
                </a:solidFill>
                <a:latin typeface="Poppins"/>
              </a:rPr>
            </a:br>
            <a:r>
              <a:rPr lang="it-IT" sz="6000" b="1">
                <a:solidFill>
                  <a:schemeClr val="bg1"/>
                </a:solidFill>
                <a:latin typeface="Aptos Black" panose="020B0004020202020204"/>
              </a:rPr>
              <a:t>Configurazione USART</a:t>
            </a:r>
            <a:r>
              <a:rPr lang="it-IT" sz="6000" b="1">
                <a:solidFill>
                  <a:srgbClr val="002060"/>
                </a:solidFill>
                <a:latin typeface="Poppins"/>
              </a:rPr>
              <a:t> </a:t>
            </a:r>
            <a:endParaRPr lang="it-IT" b="1">
              <a:solidFill>
                <a:srgbClr val="002060"/>
              </a:solidFill>
              <a:latin typeface="Poppins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DACBBA03-4D84-5E9E-45F2-68F7B4FFB919}"/>
              </a:ext>
            </a:extLst>
          </p:cNvPr>
          <p:cNvSpPr txBox="1"/>
          <p:nvPr/>
        </p:nvSpPr>
        <p:spPr>
          <a:xfrm>
            <a:off x="4791314" y="3798261"/>
            <a:ext cx="9083040" cy="1940957"/>
          </a:xfrm>
          <a:prstGeom prst="roundRect">
            <a:avLst/>
          </a:prstGeom>
          <a:solidFill>
            <a:srgbClr val="11133F"/>
          </a:solidFill>
          <a:ln>
            <a:solidFill>
              <a:schemeClr val="bg1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>
                <a:solidFill>
                  <a:schemeClr val="bg1"/>
                </a:solidFill>
                <a:latin typeface="Aptos Black"/>
              </a:rPr>
              <a:t>BAUD RATE A 9600 bits/s</a:t>
            </a:r>
            <a:br>
              <a:rPr lang="it-IT">
                <a:latin typeface="Aptos Black" panose="020B0004020202020204" pitchFamily="34" charset="0"/>
              </a:rPr>
            </a:br>
            <a:endParaRPr lang="it-IT">
              <a:solidFill>
                <a:schemeClr val="bg1"/>
              </a:solidFill>
              <a:latin typeface="Aptos Black" panose="020B0004020202020204" pitchFamily="34" charset="0"/>
            </a:endParaRPr>
          </a:p>
          <a:p>
            <a:r>
              <a:rPr lang="it-IT">
                <a:solidFill>
                  <a:schemeClr val="bg1"/>
                </a:solidFill>
                <a:latin typeface="Aptos Black" panose="020B0004020202020204" pitchFamily="34" charset="0"/>
              </a:rPr>
              <a:t>FORMATO MESSAGGI AD 8 bits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8AAD6717-87A6-E205-BC81-1B5D198299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60444" y="2738608"/>
            <a:ext cx="6902547" cy="10082720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83402F04-5062-1615-8532-3B66C9206D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992" y="7195877"/>
            <a:ext cx="11598234" cy="1218509"/>
          </a:xfrm>
          <a:prstGeom prst="rect">
            <a:avLst/>
          </a:prstGeom>
        </p:spPr>
      </p:pic>
      <p:pic>
        <p:nvPicPr>
          <p:cNvPr id="9" name="Immagine 8" descr="Immagine che contiene Elementi grafici, linea, design&#10;&#10;Il contenuto generato dall'IA potrebbe non essere corretto.">
            <a:extLst>
              <a:ext uri="{FF2B5EF4-FFF2-40B4-BE49-F238E27FC236}">
                <a16:creationId xmlns:a16="http://schemas.microsoft.com/office/drawing/2014/main" id="{B609A690-F9E9-3921-9F2C-C8C2D33A9F59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416" y="4328116"/>
            <a:ext cx="1622623" cy="1622623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7F02BC7D-0A95-B755-F152-CAB5F0CC6F4F}"/>
              </a:ext>
            </a:extLst>
          </p:cNvPr>
          <p:cNvSpPr txBox="1"/>
          <p:nvPr/>
        </p:nvSpPr>
        <p:spPr>
          <a:xfrm>
            <a:off x="4173748" y="9387361"/>
            <a:ext cx="9959317" cy="1940957"/>
          </a:xfrm>
          <a:prstGeom prst="roundRect">
            <a:avLst/>
          </a:prstGeom>
          <a:solidFill>
            <a:srgbClr val="11133F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Aptos Black" panose="020B0004020202020204" pitchFamily="34" charset="0"/>
              </a:rPr>
              <a:t>Al momento della ricezione di un carattere, la </a:t>
            </a:r>
            <a:r>
              <a:rPr lang="it-IT" dirty="0" err="1">
                <a:solidFill>
                  <a:schemeClr val="bg1"/>
                </a:solidFill>
                <a:latin typeface="Aptos Black" panose="020B0004020202020204" pitchFamily="34" charset="0"/>
              </a:rPr>
              <a:t>Callback</a:t>
            </a:r>
            <a:r>
              <a:rPr lang="it-IT" dirty="0">
                <a:solidFill>
                  <a:schemeClr val="bg1"/>
                </a:solidFill>
                <a:latin typeface="Aptos Black" panose="020B0004020202020204" pitchFamily="34" charset="0"/>
              </a:rPr>
              <a:t> della USART è invocata dalla relativa ISR.</a:t>
            </a:r>
          </a:p>
        </p:txBody>
      </p:sp>
      <p:grpSp>
        <p:nvGrpSpPr>
          <p:cNvPr id="3" name="Group 47">
            <a:extLst>
              <a:ext uri="{FF2B5EF4-FFF2-40B4-BE49-F238E27FC236}">
                <a16:creationId xmlns:a16="http://schemas.microsoft.com/office/drawing/2014/main" id="{2ED830D4-FEEC-2B87-F378-C3D3D3B08F7A}"/>
              </a:ext>
            </a:extLst>
          </p:cNvPr>
          <p:cNvGrpSpPr>
            <a:grpSpLocks noChangeAspect="1"/>
          </p:cNvGrpSpPr>
          <p:nvPr/>
        </p:nvGrpSpPr>
        <p:grpSpPr>
          <a:xfrm>
            <a:off x="324056" y="11236866"/>
            <a:ext cx="2101092" cy="2090399"/>
            <a:chOff x="5107432" y="838428"/>
            <a:chExt cx="493776" cy="491263"/>
          </a:xfrm>
          <a:solidFill>
            <a:schemeClr val="bg1"/>
          </a:solidFill>
        </p:grpSpPr>
        <p:sp>
          <p:nvSpPr>
            <p:cNvPr id="6" name="New shape">
              <a:extLst>
                <a:ext uri="{FF2B5EF4-FFF2-40B4-BE49-F238E27FC236}">
                  <a16:creationId xmlns:a16="http://schemas.microsoft.com/office/drawing/2014/main" id="{DA9B31E3-A0B4-AA55-B478-7BEA8E8F47CF}"/>
                </a:ext>
              </a:extLst>
            </p:cNvPr>
            <p:cNvSpPr/>
            <p:nvPr/>
          </p:nvSpPr>
          <p:spPr>
            <a:xfrm>
              <a:off x="5107432" y="838428"/>
              <a:ext cx="493776" cy="491263"/>
            </a:xfrm>
            <a:custGeom>
              <a:avLst/>
              <a:gdLst/>
              <a:ahLst/>
              <a:cxnLst/>
              <a:rect l="l" t="t" r="r" b="b"/>
              <a:pathLst>
                <a:path w="493775" h="491263">
                  <a:moveTo>
                    <a:pt x="482172" y="454540"/>
                  </a:moveTo>
                  <a:lnTo>
                    <a:pt x="477851" y="454540"/>
                  </a:lnTo>
                  <a:cubicBezTo>
                    <a:pt x="478522" y="441310"/>
                    <a:pt x="470249" y="429786"/>
                    <a:pt x="458518" y="425514"/>
                  </a:cubicBezTo>
                  <a:lnTo>
                    <a:pt x="458518" y="251419"/>
                  </a:lnTo>
                  <a:lnTo>
                    <a:pt x="481155" y="251419"/>
                  </a:lnTo>
                  <a:cubicBezTo>
                    <a:pt x="488904" y="251419"/>
                    <a:pt x="493538" y="242744"/>
                    <a:pt x="489213" y="236317"/>
                  </a:cubicBezTo>
                  <a:lnTo>
                    <a:pt x="426847" y="143402"/>
                  </a:lnTo>
                  <a:cubicBezTo>
                    <a:pt x="425039" y="140712"/>
                    <a:pt x="422036" y="139108"/>
                    <a:pt x="418789" y="139108"/>
                  </a:cubicBezTo>
                  <a:lnTo>
                    <a:pt x="317003" y="139108"/>
                  </a:lnTo>
                  <a:lnTo>
                    <a:pt x="303803" y="125911"/>
                  </a:lnTo>
                  <a:cubicBezTo>
                    <a:pt x="296291" y="118395"/>
                    <a:pt x="284066" y="118395"/>
                    <a:pt x="276551" y="125911"/>
                  </a:cubicBezTo>
                  <a:lnTo>
                    <a:pt x="263354" y="139108"/>
                  </a:lnTo>
                  <a:lnTo>
                    <a:pt x="194000" y="139108"/>
                  </a:lnTo>
                  <a:lnTo>
                    <a:pt x="194000" y="27609"/>
                  </a:lnTo>
                  <a:cubicBezTo>
                    <a:pt x="194000" y="12390"/>
                    <a:pt x="181617" y="0"/>
                    <a:pt x="166390" y="0"/>
                  </a:cubicBezTo>
                  <a:lnTo>
                    <a:pt x="27621" y="0"/>
                  </a:lnTo>
                  <a:cubicBezTo>
                    <a:pt x="12390" y="0"/>
                    <a:pt x="0" y="12394"/>
                    <a:pt x="0" y="27609"/>
                  </a:cubicBezTo>
                  <a:lnTo>
                    <a:pt x="0" y="335293"/>
                  </a:lnTo>
                  <a:cubicBezTo>
                    <a:pt x="0" y="350512"/>
                    <a:pt x="12390" y="362906"/>
                    <a:pt x="27621" y="362906"/>
                  </a:cubicBezTo>
                  <a:lnTo>
                    <a:pt x="121835" y="362906"/>
                  </a:lnTo>
                  <a:lnTo>
                    <a:pt x="121835" y="425514"/>
                  </a:lnTo>
                  <a:cubicBezTo>
                    <a:pt x="110055" y="429763"/>
                    <a:pt x="101854" y="441392"/>
                    <a:pt x="102502" y="454536"/>
                  </a:cubicBezTo>
                  <a:lnTo>
                    <a:pt x="98188" y="454536"/>
                  </a:lnTo>
                  <a:cubicBezTo>
                    <a:pt x="91791" y="454536"/>
                    <a:pt x="86585" y="459743"/>
                    <a:pt x="86585" y="466139"/>
                  </a:cubicBezTo>
                  <a:lnTo>
                    <a:pt x="86585" y="479660"/>
                  </a:lnTo>
                  <a:cubicBezTo>
                    <a:pt x="86585" y="486056"/>
                    <a:pt x="91791" y="491263"/>
                    <a:pt x="98188" y="491263"/>
                  </a:cubicBezTo>
                  <a:lnTo>
                    <a:pt x="161447" y="491263"/>
                  </a:lnTo>
                  <a:cubicBezTo>
                    <a:pt x="165471" y="491263"/>
                    <a:pt x="168737" y="488000"/>
                    <a:pt x="168737" y="483973"/>
                  </a:cubicBezTo>
                  <a:cubicBezTo>
                    <a:pt x="168737" y="479946"/>
                    <a:pt x="165471" y="476684"/>
                    <a:pt x="161447" y="476684"/>
                  </a:cubicBezTo>
                  <a:lnTo>
                    <a:pt x="101164" y="476684"/>
                  </a:lnTo>
                  <a:lnTo>
                    <a:pt x="101164" y="469115"/>
                  </a:lnTo>
                  <a:lnTo>
                    <a:pt x="479196" y="469115"/>
                  </a:lnTo>
                  <a:lnTo>
                    <a:pt x="479196" y="476684"/>
                  </a:lnTo>
                  <a:lnTo>
                    <a:pt x="190605" y="476684"/>
                  </a:lnTo>
                  <a:cubicBezTo>
                    <a:pt x="186578" y="476684"/>
                    <a:pt x="183316" y="479946"/>
                    <a:pt x="183316" y="483973"/>
                  </a:cubicBezTo>
                  <a:cubicBezTo>
                    <a:pt x="183316" y="488000"/>
                    <a:pt x="186578" y="491263"/>
                    <a:pt x="190605" y="491263"/>
                  </a:cubicBezTo>
                  <a:lnTo>
                    <a:pt x="482172" y="491263"/>
                  </a:lnTo>
                  <a:cubicBezTo>
                    <a:pt x="488569" y="491263"/>
                    <a:pt x="493775" y="486056"/>
                    <a:pt x="493775" y="479660"/>
                  </a:cubicBezTo>
                  <a:lnTo>
                    <a:pt x="493775" y="466139"/>
                  </a:lnTo>
                  <a:cubicBezTo>
                    <a:pt x="493775" y="459743"/>
                    <a:pt x="488569" y="454540"/>
                    <a:pt x="482172" y="454540"/>
                  </a:cubicBezTo>
                  <a:close/>
                  <a:moveTo>
                    <a:pt x="472009" y="236840"/>
                  </a:moveTo>
                  <a:cubicBezTo>
                    <a:pt x="465732" y="236840"/>
                    <a:pt x="421863" y="236840"/>
                    <a:pt x="414551" y="236840"/>
                  </a:cubicBezTo>
                  <a:cubicBezTo>
                    <a:pt x="413413" y="235379"/>
                    <a:pt x="413820" y="235981"/>
                    <a:pt x="396920" y="219025"/>
                  </a:cubicBezTo>
                  <a:lnTo>
                    <a:pt x="460055" y="219025"/>
                  </a:lnTo>
                  <a:close/>
                  <a:moveTo>
                    <a:pt x="400936" y="271480"/>
                  </a:moveTo>
                  <a:cubicBezTo>
                    <a:pt x="407284" y="269438"/>
                    <a:pt x="409778" y="265238"/>
                    <a:pt x="413086" y="262314"/>
                  </a:cubicBezTo>
                  <a:cubicBezTo>
                    <a:pt x="416137" y="259263"/>
                    <a:pt x="417953" y="255413"/>
                    <a:pt x="418507" y="251419"/>
                  </a:cubicBezTo>
                  <a:lnTo>
                    <a:pt x="443943" y="251419"/>
                  </a:lnTo>
                  <a:lnTo>
                    <a:pt x="443943" y="424165"/>
                  </a:lnTo>
                  <a:cubicBezTo>
                    <a:pt x="441920" y="424485"/>
                    <a:pt x="439946" y="425020"/>
                    <a:pt x="438043" y="425758"/>
                  </a:cubicBezTo>
                  <a:cubicBezTo>
                    <a:pt x="436156" y="420013"/>
                    <a:pt x="432939" y="414785"/>
                    <a:pt x="428595" y="410433"/>
                  </a:cubicBezTo>
                  <a:cubicBezTo>
                    <a:pt x="416194" y="398043"/>
                    <a:pt x="401332" y="399121"/>
                    <a:pt x="400936" y="399041"/>
                  </a:cubicBezTo>
                  <a:cubicBezTo>
                    <a:pt x="400936" y="398925"/>
                    <a:pt x="400936" y="281678"/>
                    <a:pt x="400936" y="271480"/>
                  </a:cubicBezTo>
                  <a:close/>
                  <a:moveTo>
                    <a:pt x="416194" y="153687"/>
                  </a:moveTo>
                  <a:lnTo>
                    <a:pt x="427770" y="170925"/>
                  </a:lnTo>
                  <a:lnTo>
                    <a:pt x="411997" y="170925"/>
                  </a:lnTo>
                  <a:cubicBezTo>
                    <a:pt x="407962" y="170925"/>
                    <a:pt x="404707" y="174192"/>
                    <a:pt x="404707" y="178215"/>
                  </a:cubicBezTo>
                  <a:cubicBezTo>
                    <a:pt x="404707" y="182238"/>
                    <a:pt x="407962" y="185505"/>
                    <a:pt x="411997" y="185505"/>
                  </a:cubicBezTo>
                  <a:lnTo>
                    <a:pt x="437557" y="185505"/>
                  </a:lnTo>
                  <a:lnTo>
                    <a:pt x="450268" y="204446"/>
                  </a:lnTo>
                  <a:lnTo>
                    <a:pt x="382341" y="204446"/>
                  </a:lnTo>
                  <a:lnTo>
                    <a:pt x="363400" y="185505"/>
                  </a:lnTo>
                  <a:lnTo>
                    <a:pt x="382839" y="185505"/>
                  </a:lnTo>
                  <a:cubicBezTo>
                    <a:pt x="386862" y="185505"/>
                    <a:pt x="390128" y="182238"/>
                    <a:pt x="390128" y="178215"/>
                  </a:cubicBezTo>
                  <a:cubicBezTo>
                    <a:pt x="390128" y="174192"/>
                    <a:pt x="386862" y="170925"/>
                    <a:pt x="382839" y="170925"/>
                  </a:cubicBezTo>
                  <a:lnTo>
                    <a:pt x="348821" y="170925"/>
                  </a:lnTo>
                  <a:lnTo>
                    <a:pt x="331582" y="153687"/>
                  </a:lnTo>
                  <a:close/>
                  <a:moveTo>
                    <a:pt x="194000" y="153687"/>
                  </a:moveTo>
                  <a:lnTo>
                    <a:pt x="248775" y="153687"/>
                  </a:lnTo>
                  <a:lnTo>
                    <a:pt x="231532" y="170925"/>
                  </a:lnTo>
                  <a:lnTo>
                    <a:pt x="194000" y="170925"/>
                  </a:lnTo>
                  <a:close/>
                  <a:moveTo>
                    <a:pt x="194000" y="185505"/>
                  </a:moveTo>
                  <a:lnTo>
                    <a:pt x="216957" y="185505"/>
                  </a:lnTo>
                  <a:lnTo>
                    <a:pt x="198023" y="204450"/>
                  </a:lnTo>
                  <a:lnTo>
                    <a:pt x="194000" y="204450"/>
                  </a:lnTo>
                  <a:close/>
                  <a:moveTo>
                    <a:pt x="194000" y="229084"/>
                  </a:moveTo>
                  <a:cubicBezTo>
                    <a:pt x="201786" y="221297"/>
                    <a:pt x="275458" y="147625"/>
                    <a:pt x="286865" y="136222"/>
                  </a:cubicBezTo>
                  <a:cubicBezTo>
                    <a:pt x="288662" y="134421"/>
                    <a:pt x="291702" y="134421"/>
                    <a:pt x="293503" y="136222"/>
                  </a:cubicBezTo>
                  <a:cubicBezTo>
                    <a:pt x="328749" y="171468"/>
                    <a:pt x="371432" y="214150"/>
                    <a:pt x="402771" y="245490"/>
                  </a:cubicBezTo>
                  <a:cubicBezTo>
                    <a:pt x="404387" y="247102"/>
                    <a:pt x="404549" y="249622"/>
                    <a:pt x="403268" y="251419"/>
                  </a:cubicBezTo>
                  <a:cubicBezTo>
                    <a:pt x="402997" y="251845"/>
                    <a:pt x="403020" y="251747"/>
                    <a:pt x="398303" y="256483"/>
                  </a:cubicBezTo>
                  <a:cubicBezTo>
                    <a:pt x="396502" y="258280"/>
                    <a:pt x="393579" y="258280"/>
                    <a:pt x="391778" y="256483"/>
                  </a:cubicBezTo>
                  <a:cubicBezTo>
                    <a:pt x="288120" y="152824"/>
                    <a:pt x="294535" y="158859"/>
                    <a:pt x="292211" y="158185"/>
                  </a:cubicBezTo>
                  <a:cubicBezTo>
                    <a:pt x="289687" y="157431"/>
                    <a:pt x="286907" y="158155"/>
                    <a:pt x="285027" y="160031"/>
                  </a:cubicBezTo>
                  <a:cubicBezTo>
                    <a:pt x="268440" y="176621"/>
                    <a:pt x="212809" y="232248"/>
                    <a:pt x="194000" y="251058"/>
                  </a:cubicBezTo>
                  <a:close/>
                  <a:moveTo>
                    <a:pt x="375884" y="293725"/>
                  </a:moveTo>
                  <a:lnTo>
                    <a:pt x="375884" y="284356"/>
                  </a:lnTo>
                  <a:lnTo>
                    <a:pt x="386357" y="284356"/>
                  </a:lnTo>
                  <a:lnTo>
                    <a:pt x="386357" y="293725"/>
                  </a:lnTo>
                  <a:close/>
                  <a:moveTo>
                    <a:pt x="386357" y="308304"/>
                  </a:moveTo>
                  <a:lnTo>
                    <a:pt x="386357" y="317673"/>
                  </a:lnTo>
                  <a:lnTo>
                    <a:pt x="359297" y="317673"/>
                  </a:lnTo>
                  <a:lnTo>
                    <a:pt x="359297" y="308304"/>
                  </a:lnTo>
                  <a:close/>
                  <a:moveTo>
                    <a:pt x="151072" y="14579"/>
                  </a:moveTo>
                  <a:lnTo>
                    <a:pt x="144310" y="43854"/>
                  </a:lnTo>
                  <a:lnTo>
                    <a:pt x="49689" y="43854"/>
                  </a:lnTo>
                  <a:lnTo>
                    <a:pt x="42927" y="14579"/>
                  </a:lnTo>
                  <a:close/>
                  <a:moveTo>
                    <a:pt x="27621" y="348327"/>
                  </a:moveTo>
                  <a:cubicBezTo>
                    <a:pt x="20429" y="348327"/>
                    <a:pt x="14579" y="342477"/>
                    <a:pt x="14579" y="335293"/>
                  </a:cubicBezTo>
                  <a:lnTo>
                    <a:pt x="14579" y="27609"/>
                  </a:lnTo>
                  <a:cubicBezTo>
                    <a:pt x="14579" y="20429"/>
                    <a:pt x="20429" y="14579"/>
                    <a:pt x="27621" y="14579"/>
                  </a:cubicBezTo>
                  <a:lnTo>
                    <a:pt x="27967" y="14579"/>
                  </a:lnTo>
                  <a:lnTo>
                    <a:pt x="35735" y="48209"/>
                  </a:lnTo>
                  <a:cubicBezTo>
                    <a:pt x="37125" y="54229"/>
                    <a:pt x="42411" y="58433"/>
                    <a:pt x="48589" y="58433"/>
                  </a:cubicBezTo>
                  <a:lnTo>
                    <a:pt x="145414" y="58433"/>
                  </a:lnTo>
                  <a:cubicBezTo>
                    <a:pt x="151592" y="58433"/>
                    <a:pt x="156877" y="54229"/>
                    <a:pt x="158268" y="48209"/>
                  </a:cubicBezTo>
                  <a:lnTo>
                    <a:pt x="166036" y="14579"/>
                  </a:lnTo>
                  <a:lnTo>
                    <a:pt x="166390" y="14579"/>
                  </a:lnTo>
                  <a:cubicBezTo>
                    <a:pt x="173570" y="14579"/>
                    <a:pt x="179421" y="20429"/>
                    <a:pt x="179421" y="27613"/>
                  </a:cubicBezTo>
                  <a:lnTo>
                    <a:pt x="179421" y="335293"/>
                  </a:lnTo>
                  <a:cubicBezTo>
                    <a:pt x="179421" y="342477"/>
                    <a:pt x="173570" y="348327"/>
                    <a:pt x="166390" y="348327"/>
                  </a:cubicBezTo>
                  <a:cubicBezTo>
                    <a:pt x="115747" y="348327"/>
                    <a:pt x="73995" y="348327"/>
                    <a:pt x="27621" y="348327"/>
                  </a:cubicBezTo>
                  <a:close/>
                  <a:moveTo>
                    <a:pt x="179421" y="359629"/>
                  </a:moveTo>
                  <a:lnTo>
                    <a:pt x="179421" y="403355"/>
                  </a:lnTo>
                  <a:cubicBezTo>
                    <a:pt x="165663" y="396231"/>
                    <a:pt x="148661" y="397949"/>
                    <a:pt x="136414" y="408361"/>
                  </a:cubicBezTo>
                  <a:lnTo>
                    <a:pt x="136414" y="362906"/>
                  </a:lnTo>
                  <a:cubicBezTo>
                    <a:pt x="162920" y="362100"/>
                    <a:pt x="169550" y="364937"/>
                    <a:pt x="179421" y="359629"/>
                  </a:cubicBezTo>
                  <a:close/>
                  <a:moveTo>
                    <a:pt x="223749" y="454536"/>
                  </a:moveTo>
                  <a:cubicBezTo>
                    <a:pt x="200445" y="454536"/>
                    <a:pt x="141074" y="454536"/>
                    <a:pt x="117115" y="454536"/>
                  </a:cubicBezTo>
                  <a:cubicBezTo>
                    <a:pt x="116331" y="446712"/>
                    <a:pt x="121918" y="439588"/>
                    <a:pt x="129708" y="438510"/>
                  </a:cubicBezTo>
                  <a:cubicBezTo>
                    <a:pt x="133841" y="437930"/>
                    <a:pt x="137111" y="435018"/>
                    <a:pt x="138260" y="431142"/>
                  </a:cubicBezTo>
                  <a:cubicBezTo>
                    <a:pt x="143534" y="412961"/>
                    <a:pt x="166846" y="407627"/>
                    <a:pt x="179421" y="421404"/>
                  </a:cubicBezTo>
                  <a:cubicBezTo>
                    <a:pt x="187946" y="430550"/>
                    <a:pt x="183029" y="437599"/>
                    <a:pt x="191558" y="441366"/>
                  </a:cubicBezTo>
                  <a:cubicBezTo>
                    <a:pt x="194599" y="442715"/>
                    <a:pt x="198268" y="442538"/>
                    <a:pt x="201297" y="440628"/>
                  </a:cubicBezTo>
                  <a:cubicBezTo>
                    <a:pt x="211498" y="434167"/>
                    <a:pt x="224951" y="442266"/>
                    <a:pt x="223749" y="454536"/>
                  </a:cubicBezTo>
                  <a:close/>
                  <a:moveTo>
                    <a:pt x="341998" y="454536"/>
                  </a:moveTo>
                  <a:lnTo>
                    <a:pt x="338661" y="454536"/>
                  </a:lnTo>
                  <a:lnTo>
                    <a:pt x="338661" y="384153"/>
                  </a:lnTo>
                  <a:cubicBezTo>
                    <a:pt x="338661" y="380130"/>
                    <a:pt x="335398" y="376864"/>
                    <a:pt x="331371" y="376864"/>
                  </a:cubicBezTo>
                  <a:cubicBezTo>
                    <a:pt x="327344" y="376864"/>
                    <a:pt x="324081" y="380130"/>
                    <a:pt x="324081" y="384153"/>
                  </a:cubicBezTo>
                  <a:lnTo>
                    <a:pt x="324081" y="453515"/>
                  </a:lnTo>
                  <a:lnTo>
                    <a:pt x="256279" y="453515"/>
                  </a:lnTo>
                  <a:lnTo>
                    <a:pt x="256279" y="320216"/>
                  </a:lnTo>
                  <a:lnTo>
                    <a:pt x="324081" y="320216"/>
                  </a:lnTo>
                  <a:lnTo>
                    <a:pt x="324081" y="354999"/>
                  </a:lnTo>
                  <a:cubicBezTo>
                    <a:pt x="324081" y="359026"/>
                    <a:pt x="327344" y="362288"/>
                    <a:pt x="331371" y="362288"/>
                  </a:cubicBezTo>
                  <a:cubicBezTo>
                    <a:pt x="335398" y="362288"/>
                    <a:pt x="338661" y="359026"/>
                    <a:pt x="338661" y="354999"/>
                  </a:cubicBezTo>
                  <a:lnTo>
                    <a:pt x="338661" y="318559"/>
                  </a:lnTo>
                  <a:cubicBezTo>
                    <a:pt x="338661" y="311435"/>
                    <a:pt x="332863" y="305637"/>
                    <a:pt x="325735" y="305637"/>
                  </a:cubicBezTo>
                  <a:lnTo>
                    <a:pt x="254625" y="305637"/>
                  </a:lnTo>
                  <a:cubicBezTo>
                    <a:pt x="247498" y="305637"/>
                    <a:pt x="241700" y="311435"/>
                    <a:pt x="241700" y="318559"/>
                  </a:cubicBezTo>
                  <a:lnTo>
                    <a:pt x="241700" y="454536"/>
                  </a:lnTo>
                  <a:lnTo>
                    <a:pt x="238359" y="454536"/>
                  </a:lnTo>
                  <a:cubicBezTo>
                    <a:pt x="239549" y="433888"/>
                    <a:pt x="218528" y="417994"/>
                    <a:pt x="198539" y="425758"/>
                  </a:cubicBezTo>
                  <a:cubicBezTo>
                    <a:pt x="197450" y="422455"/>
                    <a:pt x="195932" y="419317"/>
                    <a:pt x="194000" y="416420"/>
                  </a:cubicBezTo>
                  <a:lnTo>
                    <a:pt x="194000" y="408591"/>
                  </a:lnTo>
                  <a:lnTo>
                    <a:pt x="211766" y="408591"/>
                  </a:lnTo>
                  <a:cubicBezTo>
                    <a:pt x="215793" y="408591"/>
                    <a:pt x="219055" y="405329"/>
                    <a:pt x="219055" y="401302"/>
                  </a:cubicBezTo>
                  <a:lnTo>
                    <a:pt x="219055" y="384643"/>
                  </a:lnTo>
                  <a:lnTo>
                    <a:pt x="228353" y="384643"/>
                  </a:lnTo>
                  <a:cubicBezTo>
                    <a:pt x="232376" y="384643"/>
                    <a:pt x="235639" y="381381"/>
                    <a:pt x="235639" y="377354"/>
                  </a:cubicBezTo>
                  <a:lnTo>
                    <a:pt x="235639" y="353409"/>
                  </a:lnTo>
                  <a:cubicBezTo>
                    <a:pt x="235639" y="349382"/>
                    <a:pt x="232376" y="346120"/>
                    <a:pt x="228353" y="346120"/>
                  </a:cubicBezTo>
                  <a:lnTo>
                    <a:pt x="194000" y="346120"/>
                  </a:lnTo>
                  <a:cubicBezTo>
                    <a:pt x="194000" y="329819"/>
                    <a:pt x="194000" y="286131"/>
                    <a:pt x="194000" y="270323"/>
                  </a:cubicBezTo>
                  <a:cubicBezTo>
                    <a:pt x="197349" y="268647"/>
                    <a:pt x="189215" y="276456"/>
                    <a:pt x="290177" y="175495"/>
                  </a:cubicBezTo>
                  <a:cubicBezTo>
                    <a:pt x="389974" y="275289"/>
                    <a:pt x="382289" y="267995"/>
                    <a:pt x="385370" y="269777"/>
                  </a:cubicBezTo>
                  <a:lnTo>
                    <a:pt x="368595" y="269777"/>
                  </a:lnTo>
                  <a:cubicBezTo>
                    <a:pt x="364568" y="269777"/>
                    <a:pt x="361305" y="273043"/>
                    <a:pt x="361305" y="277067"/>
                  </a:cubicBezTo>
                  <a:lnTo>
                    <a:pt x="361305" y="293725"/>
                  </a:lnTo>
                  <a:lnTo>
                    <a:pt x="352008" y="293725"/>
                  </a:lnTo>
                  <a:cubicBezTo>
                    <a:pt x="347984" y="293725"/>
                    <a:pt x="344718" y="296988"/>
                    <a:pt x="344718" y="301015"/>
                  </a:cubicBezTo>
                  <a:lnTo>
                    <a:pt x="344718" y="324963"/>
                  </a:lnTo>
                  <a:cubicBezTo>
                    <a:pt x="344718" y="328986"/>
                    <a:pt x="347984" y="332253"/>
                    <a:pt x="352008" y="332253"/>
                  </a:cubicBezTo>
                  <a:lnTo>
                    <a:pt x="386357" y="332253"/>
                  </a:lnTo>
                  <a:lnTo>
                    <a:pt x="386357" y="401976"/>
                  </a:lnTo>
                  <a:cubicBezTo>
                    <a:pt x="376434" y="406075"/>
                    <a:pt x="368388" y="414201"/>
                    <a:pt x="364586" y="424553"/>
                  </a:cubicBezTo>
                  <a:cubicBezTo>
                    <a:pt x="350719" y="427781"/>
                    <a:pt x="341173" y="440771"/>
                    <a:pt x="341998" y="454536"/>
                  </a:cubicBezTo>
                  <a:close/>
                  <a:moveTo>
                    <a:pt x="204476" y="384643"/>
                  </a:moveTo>
                  <a:lnTo>
                    <a:pt x="204476" y="394012"/>
                  </a:lnTo>
                  <a:lnTo>
                    <a:pt x="194000" y="394012"/>
                  </a:lnTo>
                  <a:lnTo>
                    <a:pt x="194000" y="384643"/>
                  </a:lnTo>
                  <a:close/>
                  <a:moveTo>
                    <a:pt x="194000" y="370068"/>
                  </a:moveTo>
                  <a:lnTo>
                    <a:pt x="194000" y="360699"/>
                  </a:lnTo>
                  <a:lnTo>
                    <a:pt x="221063" y="360699"/>
                  </a:lnTo>
                  <a:lnTo>
                    <a:pt x="221063" y="370068"/>
                  </a:lnTo>
                  <a:cubicBezTo>
                    <a:pt x="211739" y="370068"/>
                    <a:pt x="203421" y="370068"/>
                    <a:pt x="194000" y="370068"/>
                  </a:cubicBezTo>
                  <a:close/>
                  <a:moveTo>
                    <a:pt x="463242" y="454536"/>
                  </a:moveTo>
                  <a:cubicBezTo>
                    <a:pt x="439121" y="454536"/>
                    <a:pt x="380002" y="454536"/>
                    <a:pt x="356615" y="454536"/>
                  </a:cubicBezTo>
                  <a:cubicBezTo>
                    <a:pt x="355813" y="446516"/>
                    <a:pt x="361599" y="439554"/>
                    <a:pt x="369213" y="438510"/>
                  </a:cubicBezTo>
                  <a:cubicBezTo>
                    <a:pt x="373266" y="437945"/>
                    <a:pt x="376619" y="435060"/>
                    <a:pt x="377757" y="431142"/>
                  </a:cubicBezTo>
                  <a:cubicBezTo>
                    <a:pt x="382767" y="413865"/>
                    <a:pt x="404922" y="407408"/>
                    <a:pt x="418284" y="420744"/>
                  </a:cubicBezTo>
                  <a:cubicBezTo>
                    <a:pt x="427619" y="430076"/>
                    <a:pt x="422379" y="437535"/>
                    <a:pt x="431055" y="441366"/>
                  </a:cubicBezTo>
                  <a:cubicBezTo>
                    <a:pt x="437053" y="444014"/>
                    <a:pt x="440662" y="440232"/>
                    <a:pt x="443943" y="439132"/>
                  </a:cubicBezTo>
                  <a:cubicBezTo>
                    <a:pt x="453862" y="435753"/>
                    <a:pt x="464297" y="443773"/>
                    <a:pt x="463242" y="454536"/>
                  </a:cubicBezTo>
                  <a:close/>
                </a:path>
              </a:pathLst>
            </a:custGeom>
            <a:grpFill/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8" name="New shape">
              <a:extLst>
                <a:ext uri="{FF2B5EF4-FFF2-40B4-BE49-F238E27FC236}">
                  <a16:creationId xmlns:a16="http://schemas.microsoft.com/office/drawing/2014/main" id="{8BA12469-538D-0F4E-C02F-67CEFE9C9655}"/>
                </a:ext>
              </a:extLst>
            </p:cNvPr>
            <p:cNvSpPr/>
            <p:nvPr/>
          </p:nvSpPr>
          <p:spPr>
            <a:xfrm>
              <a:off x="5373800" y="1208496"/>
              <a:ext cx="14579" cy="31995"/>
            </a:xfrm>
            <a:custGeom>
              <a:avLst/>
              <a:gdLst/>
              <a:ahLst/>
              <a:cxnLst/>
              <a:rect l="l" t="t" r="r" b="b"/>
              <a:pathLst>
                <a:path w="14579" h="31994">
                  <a:moveTo>
                    <a:pt x="7289" y="0"/>
                  </a:moveTo>
                  <a:cubicBezTo>
                    <a:pt x="3266" y="0"/>
                    <a:pt x="0" y="3262"/>
                    <a:pt x="0" y="7285"/>
                  </a:cubicBezTo>
                  <a:lnTo>
                    <a:pt x="0" y="24705"/>
                  </a:lnTo>
                  <a:cubicBezTo>
                    <a:pt x="0" y="28728"/>
                    <a:pt x="3266" y="31994"/>
                    <a:pt x="7289" y="31994"/>
                  </a:cubicBezTo>
                  <a:cubicBezTo>
                    <a:pt x="11316" y="31994"/>
                    <a:pt x="14579" y="28728"/>
                    <a:pt x="14579" y="24705"/>
                  </a:cubicBezTo>
                  <a:lnTo>
                    <a:pt x="14579" y="7285"/>
                  </a:lnTo>
                  <a:cubicBezTo>
                    <a:pt x="14579" y="3262"/>
                    <a:pt x="11316" y="0"/>
                    <a:pt x="7289" y="0"/>
                  </a:cubicBezTo>
                  <a:close/>
                </a:path>
              </a:pathLst>
            </a:custGeom>
            <a:grpFill/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New shape">
              <a:extLst>
                <a:ext uri="{FF2B5EF4-FFF2-40B4-BE49-F238E27FC236}">
                  <a16:creationId xmlns:a16="http://schemas.microsoft.com/office/drawing/2014/main" id="{71A92C5E-D367-8160-BB35-C8051B85DAB5}"/>
                </a:ext>
              </a:extLst>
            </p:cNvPr>
            <p:cNvSpPr/>
            <p:nvPr/>
          </p:nvSpPr>
          <p:spPr>
            <a:xfrm>
              <a:off x="5161597" y="859920"/>
              <a:ext cx="59691" cy="14579"/>
            </a:xfrm>
            <a:custGeom>
              <a:avLst/>
              <a:gdLst/>
              <a:ahLst/>
              <a:cxnLst/>
              <a:rect l="l" t="t" r="r" b="b"/>
              <a:pathLst>
                <a:path w="59691" h="14579">
                  <a:moveTo>
                    <a:pt x="7289" y="14579"/>
                  </a:moveTo>
                  <a:lnTo>
                    <a:pt x="52401" y="14579"/>
                  </a:lnTo>
                  <a:cubicBezTo>
                    <a:pt x="56425" y="14579"/>
                    <a:pt x="59691" y="11316"/>
                    <a:pt x="59691" y="7289"/>
                  </a:cubicBezTo>
                  <a:cubicBezTo>
                    <a:pt x="59691" y="3266"/>
                    <a:pt x="56425" y="0"/>
                    <a:pt x="52401" y="0"/>
                  </a:cubicBezTo>
                  <a:lnTo>
                    <a:pt x="7289" y="0"/>
                  </a:lnTo>
                  <a:cubicBezTo>
                    <a:pt x="3266" y="0"/>
                    <a:pt x="0" y="3266"/>
                    <a:pt x="0" y="7289"/>
                  </a:cubicBezTo>
                  <a:cubicBezTo>
                    <a:pt x="0" y="11316"/>
                    <a:pt x="3266" y="14579"/>
                    <a:pt x="7289" y="14579"/>
                  </a:cubicBezTo>
                  <a:close/>
                </a:path>
              </a:pathLst>
            </a:custGeom>
            <a:grpFill/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New shape">
              <a:extLst>
                <a:ext uri="{FF2B5EF4-FFF2-40B4-BE49-F238E27FC236}">
                  <a16:creationId xmlns:a16="http://schemas.microsoft.com/office/drawing/2014/main" id="{04552E5C-C375-74AA-B558-ACB82A5DA438}"/>
                </a:ext>
              </a:extLst>
            </p:cNvPr>
            <p:cNvSpPr/>
            <p:nvPr/>
          </p:nvSpPr>
          <p:spPr>
            <a:xfrm>
              <a:off x="5226581" y="860512"/>
              <a:ext cx="13400" cy="13400"/>
            </a:xfrm>
            <a:custGeom>
              <a:avLst/>
              <a:gdLst/>
              <a:ahLst/>
              <a:cxnLst/>
              <a:rect l="l" t="t" r="r" b="b"/>
              <a:pathLst>
                <a:path w="13399" h="13399">
                  <a:moveTo>
                    <a:pt x="13399" y="6698"/>
                  </a:moveTo>
                  <a:cubicBezTo>
                    <a:pt x="13399" y="10401"/>
                    <a:pt x="10397" y="13399"/>
                    <a:pt x="6698" y="13399"/>
                  </a:cubicBezTo>
                  <a:cubicBezTo>
                    <a:pt x="2998" y="13399"/>
                    <a:pt x="0" y="10401"/>
                    <a:pt x="0" y="6698"/>
                  </a:cubicBezTo>
                  <a:cubicBezTo>
                    <a:pt x="0" y="2998"/>
                    <a:pt x="2998" y="0"/>
                    <a:pt x="6698" y="0"/>
                  </a:cubicBezTo>
                  <a:cubicBezTo>
                    <a:pt x="10397" y="0"/>
                    <a:pt x="13399" y="2998"/>
                    <a:pt x="13399" y="6698"/>
                  </a:cubicBezTo>
                  <a:close/>
                </a:path>
              </a:pathLst>
            </a:custGeom>
            <a:grpFill/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3" name="New shape">
              <a:extLst>
                <a:ext uri="{FF2B5EF4-FFF2-40B4-BE49-F238E27FC236}">
                  <a16:creationId xmlns:a16="http://schemas.microsoft.com/office/drawing/2014/main" id="{A80F4589-C8FA-A2CE-42F0-DC62423CD279}"/>
                </a:ext>
              </a:extLst>
            </p:cNvPr>
            <p:cNvSpPr/>
            <p:nvPr/>
          </p:nvSpPr>
          <p:spPr>
            <a:xfrm>
              <a:off x="5129561" y="907010"/>
              <a:ext cx="149747" cy="266485"/>
            </a:xfrm>
            <a:custGeom>
              <a:avLst/>
              <a:gdLst/>
              <a:ahLst/>
              <a:cxnLst/>
              <a:rect l="l" t="t" r="r" b="b"/>
              <a:pathLst>
                <a:path w="149746" h="266485">
                  <a:moveTo>
                    <a:pt x="149746" y="258257"/>
                  </a:moveTo>
                  <a:lnTo>
                    <a:pt x="149746" y="8223"/>
                  </a:lnTo>
                  <a:cubicBezTo>
                    <a:pt x="149746" y="3688"/>
                    <a:pt x="146058" y="0"/>
                    <a:pt x="141522" y="0"/>
                  </a:cubicBezTo>
                  <a:lnTo>
                    <a:pt x="8223" y="0"/>
                  </a:lnTo>
                  <a:cubicBezTo>
                    <a:pt x="3688" y="0"/>
                    <a:pt x="0" y="3688"/>
                    <a:pt x="0" y="8223"/>
                  </a:cubicBezTo>
                  <a:lnTo>
                    <a:pt x="0" y="258261"/>
                  </a:lnTo>
                  <a:cubicBezTo>
                    <a:pt x="0" y="262796"/>
                    <a:pt x="3691" y="266485"/>
                    <a:pt x="8223" y="266485"/>
                  </a:cubicBezTo>
                  <a:lnTo>
                    <a:pt x="141522" y="266485"/>
                  </a:lnTo>
                  <a:cubicBezTo>
                    <a:pt x="146058" y="266485"/>
                    <a:pt x="149746" y="262796"/>
                    <a:pt x="149746" y="258257"/>
                  </a:cubicBezTo>
                  <a:close/>
                  <a:moveTo>
                    <a:pt x="135167" y="251905"/>
                  </a:moveTo>
                  <a:lnTo>
                    <a:pt x="14579" y="251905"/>
                  </a:lnTo>
                  <a:lnTo>
                    <a:pt x="14579" y="14579"/>
                  </a:lnTo>
                  <a:lnTo>
                    <a:pt x="135167" y="14579"/>
                  </a:lnTo>
                  <a:close/>
                </a:path>
              </a:pathLst>
            </a:custGeom>
            <a:grpFill/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4" name="New shape">
              <a:extLst>
                <a:ext uri="{FF2B5EF4-FFF2-40B4-BE49-F238E27FC236}">
                  <a16:creationId xmlns:a16="http://schemas.microsoft.com/office/drawing/2014/main" id="{1367777C-96A7-CE98-1BA8-5D8D6D2F0F8E}"/>
                </a:ext>
              </a:extLst>
            </p:cNvPr>
            <p:cNvSpPr/>
            <p:nvPr/>
          </p:nvSpPr>
          <p:spPr>
            <a:xfrm>
              <a:off x="5143291" y="969222"/>
              <a:ext cx="122287" cy="59631"/>
            </a:xfrm>
            <a:custGeom>
              <a:avLst/>
              <a:gdLst/>
              <a:ahLst/>
              <a:cxnLst/>
              <a:rect l="l" t="t" r="r" b="b"/>
              <a:pathLst>
                <a:path w="122287" h="59631">
                  <a:moveTo>
                    <a:pt x="4678" y="55833"/>
                  </a:moveTo>
                  <a:cubicBezTo>
                    <a:pt x="8167" y="57841"/>
                    <a:pt x="12623" y="56647"/>
                    <a:pt x="14639" y="53162"/>
                  </a:cubicBezTo>
                  <a:cubicBezTo>
                    <a:pt x="35426" y="17140"/>
                    <a:pt x="87911" y="17864"/>
                    <a:pt x="107523" y="54730"/>
                  </a:cubicBezTo>
                  <a:cubicBezTo>
                    <a:pt x="109414" y="58282"/>
                    <a:pt x="113830" y="59631"/>
                    <a:pt x="117382" y="57740"/>
                  </a:cubicBezTo>
                  <a:cubicBezTo>
                    <a:pt x="120938" y="55848"/>
                    <a:pt x="122287" y="51433"/>
                    <a:pt x="120396" y="47881"/>
                  </a:cubicBezTo>
                  <a:cubicBezTo>
                    <a:pt x="95385" y="874"/>
                    <a:pt x="28487" y="0"/>
                    <a:pt x="2011" y="45877"/>
                  </a:cubicBezTo>
                  <a:cubicBezTo>
                    <a:pt x="0" y="49361"/>
                    <a:pt x="1194" y="53818"/>
                    <a:pt x="4678" y="55833"/>
                  </a:cubicBezTo>
                  <a:close/>
                </a:path>
              </a:pathLst>
            </a:custGeom>
            <a:grpFill/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5" name="New shape">
              <a:extLst>
                <a:ext uri="{FF2B5EF4-FFF2-40B4-BE49-F238E27FC236}">
                  <a16:creationId xmlns:a16="http://schemas.microsoft.com/office/drawing/2014/main" id="{35232539-4F7A-8844-095D-DCA21488EF0A}"/>
                </a:ext>
              </a:extLst>
            </p:cNvPr>
            <p:cNvSpPr/>
            <p:nvPr/>
          </p:nvSpPr>
          <p:spPr>
            <a:xfrm>
              <a:off x="5155991" y="994006"/>
              <a:ext cx="96399" cy="50213"/>
            </a:xfrm>
            <a:custGeom>
              <a:avLst/>
              <a:gdLst/>
              <a:ahLst/>
              <a:cxnLst/>
              <a:rect l="l" t="t" r="r" b="b"/>
              <a:pathLst>
                <a:path w="96399" h="50213">
                  <a:moveTo>
                    <a:pt x="1909" y="37152"/>
                  </a:moveTo>
                  <a:cubicBezTo>
                    <a:pt x="0" y="40697"/>
                    <a:pt x="1322" y="45116"/>
                    <a:pt x="4867" y="47029"/>
                  </a:cubicBezTo>
                  <a:cubicBezTo>
                    <a:pt x="8408" y="48939"/>
                    <a:pt x="12831" y="47617"/>
                    <a:pt x="14744" y="44072"/>
                  </a:cubicBezTo>
                  <a:cubicBezTo>
                    <a:pt x="29210" y="17250"/>
                    <a:pt x="67881" y="17736"/>
                    <a:pt x="81556" y="45153"/>
                  </a:cubicBezTo>
                  <a:cubicBezTo>
                    <a:pt x="83357" y="48759"/>
                    <a:pt x="87738" y="50213"/>
                    <a:pt x="91332" y="48419"/>
                  </a:cubicBezTo>
                  <a:cubicBezTo>
                    <a:pt x="94937" y="46623"/>
                    <a:pt x="96399" y="42245"/>
                    <a:pt x="94602" y="38644"/>
                  </a:cubicBezTo>
                  <a:cubicBezTo>
                    <a:pt x="75630" y="614"/>
                    <a:pt x="21955" y="0"/>
                    <a:pt x="1909" y="37152"/>
                  </a:cubicBezTo>
                  <a:close/>
                </a:path>
              </a:pathLst>
            </a:custGeom>
            <a:grpFill/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6" name="New shape">
              <a:extLst>
                <a:ext uri="{FF2B5EF4-FFF2-40B4-BE49-F238E27FC236}">
                  <a16:creationId xmlns:a16="http://schemas.microsoft.com/office/drawing/2014/main" id="{B18D1E28-58EE-CE88-6F9F-647B0B95948A}"/>
                </a:ext>
              </a:extLst>
            </p:cNvPr>
            <p:cNvSpPr/>
            <p:nvPr/>
          </p:nvSpPr>
          <p:spPr>
            <a:xfrm>
              <a:off x="5169120" y="1019789"/>
              <a:ext cx="70277" cy="39420"/>
            </a:xfrm>
            <a:custGeom>
              <a:avLst/>
              <a:gdLst/>
              <a:ahLst/>
              <a:cxnLst/>
              <a:rect l="l" t="t" r="r" b="b"/>
              <a:pathLst>
                <a:path w="70277" h="39420">
                  <a:moveTo>
                    <a:pt x="1785" y="27869"/>
                  </a:moveTo>
                  <a:cubicBezTo>
                    <a:pt x="0" y="31478"/>
                    <a:pt x="1476" y="35848"/>
                    <a:pt x="5085" y="37634"/>
                  </a:cubicBezTo>
                  <a:cubicBezTo>
                    <a:pt x="8690" y="39420"/>
                    <a:pt x="13064" y="37943"/>
                    <a:pt x="14850" y="34334"/>
                  </a:cubicBezTo>
                  <a:cubicBezTo>
                    <a:pt x="23175" y="17510"/>
                    <a:pt x="47044" y="18093"/>
                    <a:pt x="54797" y="34857"/>
                  </a:cubicBezTo>
                  <a:cubicBezTo>
                    <a:pt x="56029" y="37521"/>
                    <a:pt x="58663" y="39088"/>
                    <a:pt x="61416" y="39088"/>
                  </a:cubicBezTo>
                  <a:cubicBezTo>
                    <a:pt x="66679" y="39088"/>
                    <a:pt x="70277" y="33603"/>
                    <a:pt x="68028" y="28740"/>
                  </a:cubicBezTo>
                  <a:cubicBezTo>
                    <a:pt x="55185" y="956"/>
                    <a:pt x="15577" y="0"/>
                    <a:pt x="1785" y="27869"/>
                  </a:cubicBezTo>
                  <a:close/>
                </a:path>
              </a:pathLst>
            </a:custGeom>
            <a:grpFill/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7" name="New shape">
              <a:extLst>
                <a:ext uri="{FF2B5EF4-FFF2-40B4-BE49-F238E27FC236}">
                  <a16:creationId xmlns:a16="http://schemas.microsoft.com/office/drawing/2014/main" id="{31A54BDA-E270-0050-1D31-0479C0773116}"/>
                </a:ext>
              </a:extLst>
            </p:cNvPr>
            <p:cNvSpPr/>
            <p:nvPr/>
          </p:nvSpPr>
          <p:spPr>
            <a:xfrm>
              <a:off x="5185018" y="1050017"/>
              <a:ext cx="37604" cy="37604"/>
            </a:xfrm>
            <a:custGeom>
              <a:avLst/>
              <a:gdLst/>
              <a:ahLst/>
              <a:cxnLst/>
              <a:rect l="l" t="t" r="r" b="b"/>
              <a:pathLst>
                <a:path w="37604" h="37604">
                  <a:moveTo>
                    <a:pt x="18802" y="0"/>
                  </a:moveTo>
                  <a:cubicBezTo>
                    <a:pt x="8434" y="0"/>
                    <a:pt x="0" y="8434"/>
                    <a:pt x="0" y="18802"/>
                  </a:cubicBezTo>
                  <a:cubicBezTo>
                    <a:pt x="0" y="29169"/>
                    <a:pt x="8434" y="37604"/>
                    <a:pt x="18802" y="37604"/>
                  </a:cubicBezTo>
                  <a:cubicBezTo>
                    <a:pt x="29169" y="37604"/>
                    <a:pt x="37604" y="29169"/>
                    <a:pt x="37604" y="18802"/>
                  </a:cubicBezTo>
                  <a:cubicBezTo>
                    <a:pt x="37604" y="8434"/>
                    <a:pt x="29169" y="0"/>
                    <a:pt x="18802" y="0"/>
                  </a:cubicBezTo>
                  <a:close/>
                  <a:moveTo>
                    <a:pt x="18802" y="23025"/>
                  </a:moveTo>
                  <a:cubicBezTo>
                    <a:pt x="16474" y="23025"/>
                    <a:pt x="14579" y="21130"/>
                    <a:pt x="14579" y="18802"/>
                  </a:cubicBezTo>
                  <a:cubicBezTo>
                    <a:pt x="14579" y="16474"/>
                    <a:pt x="16474" y="14579"/>
                    <a:pt x="18802" y="14579"/>
                  </a:cubicBezTo>
                  <a:cubicBezTo>
                    <a:pt x="21130" y="14579"/>
                    <a:pt x="23025" y="16474"/>
                    <a:pt x="23025" y="18802"/>
                  </a:cubicBezTo>
                  <a:cubicBezTo>
                    <a:pt x="23025" y="21130"/>
                    <a:pt x="21130" y="23025"/>
                    <a:pt x="18802" y="23025"/>
                  </a:cubicBezTo>
                  <a:close/>
                </a:path>
              </a:pathLst>
            </a:custGeom>
            <a:grpFill/>
          </p:spPr>
          <p:txBody>
            <a:bodyPr rtlCol="0" anchor="ctr"/>
            <a:lstStyle/>
            <a:p>
              <a:pPr algn="ctr"/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854566364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1" name="Google Shape;736;p8">
            <a:extLst>
              <a:ext uri="{FF2B5EF4-FFF2-40B4-BE49-F238E27FC236}">
                <a16:creationId xmlns:a16="http://schemas.microsoft.com/office/drawing/2014/main" id="{EB6AE60D-046B-94DB-AADB-CAA2E25C6011}"/>
              </a:ext>
            </a:extLst>
          </p:cNvPr>
          <p:cNvSpPr/>
          <p:nvPr/>
        </p:nvSpPr>
        <p:spPr>
          <a:xfrm>
            <a:off x="0" y="0"/>
            <a:ext cx="24386216" cy="13716000"/>
          </a:xfrm>
          <a:custGeom>
            <a:avLst/>
            <a:gdLst/>
            <a:ahLst/>
            <a:cxnLst/>
            <a:rect l="l" t="t" r="r" b="b"/>
            <a:pathLst>
              <a:path w="19569" h="11007" extrusionOk="0">
                <a:moveTo>
                  <a:pt x="0" y="11007"/>
                </a:moveTo>
                <a:lnTo>
                  <a:pt x="19569" y="11007"/>
                </a:lnTo>
                <a:lnTo>
                  <a:pt x="19569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4">
                  <a:lumMod val="75000"/>
                </a:schemeClr>
              </a:gs>
              <a:gs pos="50000">
                <a:schemeClr val="accent3">
                  <a:lumMod val="75000"/>
                </a:schemeClr>
              </a:gs>
              <a:gs pos="100000">
                <a:schemeClr val="accent3"/>
              </a:gs>
            </a:gsLst>
            <a:lin ang="0" scaled="1"/>
          </a:gra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sng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1A3BF09-4D48-75CC-8D9D-074A858FE1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73943"/>
            <a:ext cx="24377650" cy="1069260"/>
          </a:xfrm>
        </p:spPr>
        <p:txBody>
          <a:bodyPr/>
          <a:lstStyle/>
          <a:p>
            <a:r>
              <a:rPr lang="it-IT"/>
              <a:t>Sviluppi futuri</a:t>
            </a:r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16" name="Group 2237">
            <a:extLst>
              <a:ext uri="{FF2B5EF4-FFF2-40B4-BE49-F238E27FC236}">
                <a16:creationId xmlns:a16="http://schemas.microsoft.com/office/drawing/2014/main" id="{DBC25166-CE4E-F080-BE35-8E3F6E47AFB6}"/>
              </a:ext>
            </a:extLst>
          </p:cNvPr>
          <p:cNvGrpSpPr>
            <a:grpSpLocks noChangeAspect="1"/>
          </p:cNvGrpSpPr>
          <p:nvPr/>
        </p:nvGrpSpPr>
        <p:grpSpPr>
          <a:xfrm>
            <a:off x="0" y="11453152"/>
            <a:ext cx="2015412" cy="1988906"/>
            <a:chOff x="7555065" y="2188382"/>
            <a:chExt cx="502497" cy="495889"/>
          </a:xfrm>
          <a:solidFill>
            <a:schemeClr val="bg1"/>
          </a:solidFill>
        </p:grpSpPr>
        <p:sp>
          <p:nvSpPr>
            <p:cNvPr id="17" name="New shape">
              <a:extLst>
                <a:ext uri="{FF2B5EF4-FFF2-40B4-BE49-F238E27FC236}">
                  <a16:creationId xmlns:a16="http://schemas.microsoft.com/office/drawing/2014/main" id="{CA684A83-ADA0-DE82-B73B-B1B7B4FCE2F6}"/>
                </a:ext>
              </a:extLst>
            </p:cNvPr>
            <p:cNvSpPr/>
            <p:nvPr/>
          </p:nvSpPr>
          <p:spPr>
            <a:xfrm>
              <a:off x="7608503" y="2188382"/>
              <a:ext cx="412739" cy="495889"/>
            </a:xfrm>
            <a:custGeom>
              <a:avLst/>
              <a:gdLst/>
              <a:ahLst/>
              <a:cxnLst/>
              <a:rect l="l" t="t" r="r" b="b"/>
              <a:pathLst>
                <a:path w="412739" h="495888">
                  <a:moveTo>
                    <a:pt x="395583" y="440748"/>
                  </a:moveTo>
                  <a:lnTo>
                    <a:pt x="369698" y="440748"/>
                  </a:lnTo>
                  <a:cubicBezTo>
                    <a:pt x="370094" y="438137"/>
                    <a:pt x="369830" y="438717"/>
                    <a:pt x="369913" y="417327"/>
                  </a:cubicBezTo>
                  <a:cubicBezTo>
                    <a:pt x="369913" y="407868"/>
                    <a:pt x="362217" y="400171"/>
                    <a:pt x="352757" y="400171"/>
                  </a:cubicBezTo>
                  <a:lnTo>
                    <a:pt x="336882" y="400171"/>
                  </a:lnTo>
                  <a:lnTo>
                    <a:pt x="336882" y="313130"/>
                  </a:lnTo>
                  <a:cubicBezTo>
                    <a:pt x="336882" y="309103"/>
                    <a:pt x="333612" y="305837"/>
                    <a:pt x="329589" y="305837"/>
                  </a:cubicBezTo>
                  <a:cubicBezTo>
                    <a:pt x="325562" y="305837"/>
                    <a:pt x="322292" y="309103"/>
                    <a:pt x="322292" y="313130"/>
                  </a:cubicBezTo>
                  <a:lnTo>
                    <a:pt x="322292" y="400171"/>
                  </a:lnTo>
                  <a:lnTo>
                    <a:pt x="90446" y="400171"/>
                  </a:lnTo>
                  <a:lnTo>
                    <a:pt x="90446" y="180577"/>
                  </a:lnTo>
                  <a:lnTo>
                    <a:pt x="118007" y="153035"/>
                  </a:lnTo>
                  <a:cubicBezTo>
                    <a:pt x="120855" y="150183"/>
                    <a:pt x="120855" y="145564"/>
                    <a:pt x="118015" y="142716"/>
                  </a:cubicBezTo>
                  <a:cubicBezTo>
                    <a:pt x="115167" y="139865"/>
                    <a:pt x="110548" y="139865"/>
                    <a:pt x="107696" y="142716"/>
                  </a:cubicBezTo>
                  <a:cubicBezTo>
                    <a:pt x="96832" y="153574"/>
                    <a:pt x="39239" y="211095"/>
                    <a:pt x="35042" y="215314"/>
                  </a:cubicBezTo>
                  <a:cubicBezTo>
                    <a:pt x="32364" y="217993"/>
                    <a:pt x="28028" y="218008"/>
                    <a:pt x="25315" y="215314"/>
                  </a:cubicBezTo>
                  <a:cubicBezTo>
                    <a:pt x="21435" y="210892"/>
                    <a:pt x="17984" y="209501"/>
                    <a:pt x="17984" y="205120"/>
                  </a:cubicBezTo>
                  <a:cubicBezTo>
                    <a:pt x="17984" y="203293"/>
                    <a:pt x="18692" y="201564"/>
                    <a:pt x="19996" y="200268"/>
                  </a:cubicBezTo>
                  <a:cubicBezTo>
                    <a:pt x="215989" y="4426"/>
                    <a:pt x="202088" y="16707"/>
                    <a:pt x="206593" y="16707"/>
                  </a:cubicBezTo>
                  <a:cubicBezTo>
                    <a:pt x="211287" y="16707"/>
                    <a:pt x="199304" y="6487"/>
                    <a:pt x="392742" y="200268"/>
                  </a:cubicBezTo>
                  <a:cubicBezTo>
                    <a:pt x="394046" y="201564"/>
                    <a:pt x="394758" y="203293"/>
                    <a:pt x="394758" y="205120"/>
                  </a:cubicBezTo>
                  <a:cubicBezTo>
                    <a:pt x="394758" y="209498"/>
                    <a:pt x="391303" y="210892"/>
                    <a:pt x="387423" y="215314"/>
                  </a:cubicBezTo>
                  <a:cubicBezTo>
                    <a:pt x="384714" y="218000"/>
                    <a:pt x="380378" y="217997"/>
                    <a:pt x="377696" y="215314"/>
                  </a:cubicBezTo>
                  <a:cubicBezTo>
                    <a:pt x="316479" y="153977"/>
                    <a:pt x="274934" y="112353"/>
                    <a:pt x="211758" y="49052"/>
                  </a:cubicBezTo>
                  <a:cubicBezTo>
                    <a:pt x="208933" y="46208"/>
                    <a:pt x="204307" y="46197"/>
                    <a:pt x="201440" y="49041"/>
                  </a:cubicBezTo>
                  <a:lnTo>
                    <a:pt x="127644" y="122780"/>
                  </a:lnTo>
                  <a:cubicBezTo>
                    <a:pt x="124796" y="125628"/>
                    <a:pt x="124796" y="130247"/>
                    <a:pt x="127644" y="133099"/>
                  </a:cubicBezTo>
                  <a:cubicBezTo>
                    <a:pt x="130492" y="135947"/>
                    <a:pt x="135114" y="135947"/>
                    <a:pt x="137962" y="133099"/>
                  </a:cubicBezTo>
                  <a:lnTo>
                    <a:pt x="206593" y="64524"/>
                  </a:lnTo>
                  <a:lnTo>
                    <a:pt x="322292" y="180449"/>
                  </a:lnTo>
                  <a:lnTo>
                    <a:pt x="322292" y="283953"/>
                  </a:lnTo>
                  <a:cubicBezTo>
                    <a:pt x="322292" y="287980"/>
                    <a:pt x="325562" y="291250"/>
                    <a:pt x="329589" y="291250"/>
                  </a:cubicBezTo>
                  <a:cubicBezTo>
                    <a:pt x="333612" y="291250"/>
                    <a:pt x="336882" y="287980"/>
                    <a:pt x="336882" y="283953"/>
                  </a:cubicBezTo>
                  <a:lnTo>
                    <a:pt x="336882" y="195066"/>
                  </a:lnTo>
                  <a:lnTo>
                    <a:pt x="367378" y="225621"/>
                  </a:lnTo>
                  <a:cubicBezTo>
                    <a:pt x="375763" y="234007"/>
                    <a:pt x="389322" y="234030"/>
                    <a:pt x="397730" y="225621"/>
                  </a:cubicBezTo>
                  <a:lnTo>
                    <a:pt x="403061" y="220302"/>
                  </a:lnTo>
                  <a:cubicBezTo>
                    <a:pt x="411435" y="211928"/>
                    <a:pt x="411454" y="198343"/>
                    <a:pt x="403061" y="189950"/>
                  </a:cubicBezTo>
                  <a:lnTo>
                    <a:pt x="221843" y="8412"/>
                  </a:lnTo>
                  <a:cubicBezTo>
                    <a:pt x="213457" y="26"/>
                    <a:pt x="199763" y="0"/>
                    <a:pt x="191355" y="8412"/>
                  </a:cubicBezTo>
                  <a:lnTo>
                    <a:pt x="9677" y="189950"/>
                  </a:lnTo>
                  <a:cubicBezTo>
                    <a:pt x="1303" y="198324"/>
                    <a:pt x="1284" y="211913"/>
                    <a:pt x="9677" y="220302"/>
                  </a:cubicBezTo>
                  <a:cubicBezTo>
                    <a:pt x="13075" y="222977"/>
                    <a:pt x="18188" y="231916"/>
                    <a:pt x="30179" y="231916"/>
                  </a:cubicBezTo>
                  <a:cubicBezTo>
                    <a:pt x="35916" y="231916"/>
                    <a:pt x="41303" y="229679"/>
                    <a:pt x="45360" y="225633"/>
                  </a:cubicBezTo>
                  <a:lnTo>
                    <a:pt x="75856" y="195152"/>
                  </a:lnTo>
                  <a:lnTo>
                    <a:pt x="75856" y="400171"/>
                  </a:lnTo>
                  <a:lnTo>
                    <a:pt x="59981" y="400171"/>
                  </a:lnTo>
                  <a:cubicBezTo>
                    <a:pt x="50522" y="400171"/>
                    <a:pt x="42825" y="407868"/>
                    <a:pt x="42825" y="417327"/>
                  </a:cubicBezTo>
                  <a:cubicBezTo>
                    <a:pt x="42908" y="438762"/>
                    <a:pt x="42644" y="438137"/>
                    <a:pt x="43040" y="440748"/>
                  </a:cubicBezTo>
                  <a:lnTo>
                    <a:pt x="17155" y="440748"/>
                  </a:lnTo>
                  <a:cubicBezTo>
                    <a:pt x="7696" y="440748"/>
                    <a:pt x="0" y="448440"/>
                    <a:pt x="0" y="457900"/>
                  </a:cubicBezTo>
                  <a:lnTo>
                    <a:pt x="0" y="478736"/>
                  </a:lnTo>
                  <a:cubicBezTo>
                    <a:pt x="0" y="488192"/>
                    <a:pt x="7696" y="495888"/>
                    <a:pt x="17155" y="495888"/>
                  </a:cubicBezTo>
                  <a:lnTo>
                    <a:pt x="318638" y="495888"/>
                  </a:lnTo>
                  <a:cubicBezTo>
                    <a:pt x="322665" y="495888"/>
                    <a:pt x="325931" y="492622"/>
                    <a:pt x="325931" y="488595"/>
                  </a:cubicBezTo>
                  <a:cubicBezTo>
                    <a:pt x="325931" y="484568"/>
                    <a:pt x="322665" y="481302"/>
                    <a:pt x="318638" y="481302"/>
                  </a:cubicBezTo>
                  <a:lnTo>
                    <a:pt x="17155" y="481302"/>
                  </a:lnTo>
                  <a:cubicBezTo>
                    <a:pt x="15739" y="481302"/>
                    <a:pt x="14590" y="480149"/>
                    <a:pt x="14590" y="478736"/>
                  </a:cubicBezTo>
                  <a:lnTo>
                    <a:pt x="14590" y="457900"/>
                  </a:lnTo>
                  <a:cubicBezTo>
                    <a:pt x="14590" y="456487"/>
                    <a:pt x="15739" y="455334"/>
                    <a:pt x="17155" y="455334"/>
                  </a:cubicBezTo>
                  <a:cubicBezTo>
                    <a:pt x="322277" y="455334"/>
                    <a:pt x="206039" y="455319"/>
                    <a:pt x="189972" y="455316"/>
                  </a:cubicBezTo>
                  <a:cubicBezTo>
                    <a:pt x="199179" y="455316"/>
                    <a:pt x="247919" y="455323"/>
                    <a:pt x="395583" y="455334"/>
                  </a:cubicBezTo>
                  <a:cubicBezTo>
                    <a:pt x="396999" y="455334"/>
                    <a:pt x="398148" y="456487"/>
                    <a:pt x="398148" y="457900"/>
                  </a:cubicBezTo>
                  <a:lnTo>
                    <a:pt x="398148" y="478736"/>
                  </a:lnTo>
                  <a:cubicBezTo>
                    <a:pt x="398148" y="480149"/>
                    <a:pt x="396999" y="481302"/>
                    <a:pt x="395583" y="481302"/>
                  </a:cubicBezTo>
                  <a:lnTo>
                    <a:pt x="346839" y="481302"/>
                  </a:lnTo>
                  <a:cubicBezTo>
                    <a:pt x="342812" y="481302"/>
                    <a:pt x="339545" y="484568"/>
                    <a:pt x="339545" y="488595"/>
                  </a:cubicBezTo>
                  <a:cubicBezTo>
                    <a:pt x="339545" y="492622"/>
                    <a:pt x="342812" y="495888"/>
                    <a:pt x="346839" y="495888"/>
                  </a:cubicBezTo>
                  <a:lnTo>
                    <a:pt x="395583" y="495888"/>
                  </a:lnTo>
                  <a:cubicBezTo>
                    <a:pt x="405042" y="495888"/>
                    <a:pt x="412739" y="488192"/>
                    <a:pt x="412739" y="478736"/>
                  </a:cubicBezTo>
                  <a:lnTo>
                    <a:pt x="412739" y="457900"/>
                  </a:lnTo>
                  <a:cubicBezTo>
                    <a:pt x="412739" y="448440"/>
                    <a:pt x="405042" y="440748"/>
                    <a:pt x="395583" y="440748"/>
                  </a:cubicBezTo>
                  <a:close/>
                  <a:moveTo>
                    <a:pt x="355326" y="438160"/>
                  </a:moveTo>
                  <a:cubicBezTo>
                    <a:pt x="355326" y="439576"/>
                    <a:pt x="354174" y="440729"/>
                    <a:pt x="352757" y="440729"/>
                  </a:cubicBezTo>
                  <a:lnTo>
                    <a:pt x="59981" y="440729"/>
                  </a:lnTo>
                  <a:cubicBezTo>
                    <a:pt x="58565" y="440729"/>
                    <a:pt x="57412" y="439576"/>
                    <a:pt x="57412" y="438160"/>
                  </a:cubicBezTo>
                  <a:lnTo>
                    <a:pt x="57412" y="417327"/>
                  </a:lnTo>
                  <a:cubicBezTo>
                    <a:pt x="57412" y="415911"/>
                    <a:pt x="58565" y="414762"/>
                    <a:pt x="59981" y="414762"/>
                  </a:cubicBezTo>
                  <a:lnTo>
                    <a:pt x="352757" y="414762"/>
                  </a:lnTo>
                  <a:cubicBezTo>
                    <a:pt x="354174" y="414762"/>
                    <a:pt x="355326" y="415911"/>
                    <a:pt x="355326" y="417327"/>
                  </a:cubicBezTo>
                  <a:close/>
                </a:path>
              </a:pathLst>
            </a:custGeom>
            <a:grpFill/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8" name="New shape">
              <a:extLst>
                <a:ext uri="{FF2B5EF4-FFF2-40B4-BE49-F238E27FC236}">
                  <a16:creationId xmlns:a16="http://schemas.microsoft.com/office/drawing/2014/main" id="{CE4652BC-27C4-13FB-684A-D0AE50FFEF83}"/>
                </a:ext>
              </a:extLst>
            </p:cNvPr>
            <p:cNvSpPr/>
            <p:nvPr/>
          </p:nvSpPr>
          <p:spPr>
            <a:xfrm>
              <a:off x="7719519" y="2358747"/>
              <a:ext cx="190707" cy="87640"/>
            </a:xfrm>
            <a:custGeom>
              <a:avLst/>
              <a:gdLst/>
              <a:ahLst/>
              <a:cxnLst/>
              <a:rect l="l" t="t" r="r" b="b"/>
              <a:pathLst>
                <a:path w="190707" h="87640">
                  <a:moveTo>
                    <a:pt x="185802" y="85749"/>
                  </a:moveTo>
                  <a:cubicBezTo>
                    <a:pt x="189358" y="83858"/>
                    <a:pt x="190707" y="79442"/>
                    <a:pt x="188816" y="75886"/>
                  </a:cubicBezTo>
                  <a:cubicBezTo>
                    <a:pt x="149418" y="1827"/>
                    <a:pt x="43985" y="0"/>
                    <a:pt x="2015" y="72722"/>
                  </a:cubicBezTo>
                  <a:cubicBezTo>
                    <a:pt x="0" y="76210"/>
                    <a:pt x="1197" y="80670"/>
                    <a:pt x="4686" y="82686"/>
                  </a:cubicBezTo>
                  <a:cubicBezTo>
                    <a:pt x="8174" y="84698"/>
                    <a:pt x="12635" y="83503"/>
                    <a:pt x="14650" y="80015"/>
                  </a:cubicBezTo>
                  <a:cubicBezTo>
                    <a:pt x="50842" y="17302"/>
                    <a:pt x="141899" y="18756"/>
                    <a:pt x="175936" y="82735"/>
                  </a:cubicBezTo>
                  <a:cubicBezTo>
                    <a:pt x="177827" y="86291"/>
                    <a:pt x="182242" y="87640"/>
                    <a:pt x="185802" y="85749"/>
                  </a:cubicBezTo>
                  <a:close/>
                </a:path>
              </a:pathLst>
            </a:custGeom>
            <a:grpFill/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9" name="New shape">
              <a:extLst>
                <a:ext uri="{FF2B5EF4-FFF2-40B4-BE49-F238E27FC236}">
                  <a16:creationId xmlns:a16="http://schemas.microsoft.com/office/drawing/2014/main" id="{3C0428B5-218E-BA02-2F97-806BC5D6C98C}"/>
                </a:ext>
              </a:extLst>
            </p:cNvPr>
            <p:cNvSpPr/>
            <p:nvPr/>
          </p:nvSpPr>
          <p:spPr>
            <a:xfrm>
              <a:off x="7740445" y="2392697"/>
              <a:ext cx="148055" cy="72613"/>
            </a:xfrm>
            <a:custGeom>
              <a:avLst/>
              <a:gdLst/>
              <a:ahLst/>
              <a:cxnLst/>
              <a:rect l="l" t="t" r="r" b="b"/>
              <a:pathLst>
                <a:path w="148055" h="72612">
                  <a:moveTo>
                    <a:pt x="142988" y="70815"/>
                  </a:moveTo>
                  <a:cubicBezTo>
                    <a:pt x="146593" y="69019"/>
                    <a:pt x="148055" y="64637"/>
                    <a:pt x="146258" y="61032"/>
                  </a:cubicBezTo>
                  <a:cubicBezTo>
                    <a:pt x="117133" y="2640"/>
                    <a:pt x="33580" y="0"/>
                    <a:pt x="1913" y="58708"/>
                  </a:cubicBezTo>
                  <a:cubicBezTo>
                    <a:pt x="0" y="62253"/>
                    <a:pt x="1322" y="66679"/>
                    <a:pt x="4867" y="68589"/>
                  </a:cubicBezTo>
                  <a:cubicBezTo>
                    <a:pt x="8415" y="70507"/>
                    <a:pt x="12838" y="69181"/>
                    <a:pt x="14748" y="65636"/>
                  </a:cubicBezTo>
                  <a:cubicBezTo>
                    <a:pt x="40561" y="17792"/>
                    <a:pt x="109049" y="19122"/>
                    <a:pt x="133204" y="67546"/>
                  </a:cubicBezTo>
                  <a:cubicBezTo>
                    <a:pt x="135005" y="71155"/>
                    <a:pt x="139386" y="72612"/>
                    <a:pt x="142988" y="70815"/>
                  </a:cubicBezTo>
                  <a:close/>
                </a:path>
              </a:pathLst>
            </a:custGeom>
            <a:grpFill/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20" name="New shape">
              <a:extLst>
                <a:ext uri="{FF2B5EF4-FFF2-40B4-BE49-F238E27FC236}">
                  <a16:creationId xmlns:a16="http://schemas.microsoft.com/office/drawing/2014/main" id="{D1795F64-6D6F-01E1-8106-13ADF23173D9}"/>
                </a:ext>
              </a:extLst>
            </p:cNvPr>
            <p:cNvSpPr/>
            <p:nvPr/>
          </p:nvSpPr>
          <p:spPr>
            <a:xfrm>
              <a:off x="7762068" y="2429951"/>
              <a:ext cx="104672" cy="53762"/>
            </a:xfrm>
            <a:custGeom>
              <a:avLst/>
              <a:gdLst/>
              <a:ahLst/>
              <a:cxnLst/>
              <a:rect l="l" t="t" r="r" b="b"/>
              <a:pathLst>
                <a:path w="104671" h="53761">
                  <a:moveTo>
                    <a:pt x="89184" y="49527"/>
                  </a:moveTo>
                  <a:cubicBezTo>
                    <a:pt x="90416" y="52190"/>
                    <a:pt x="93053" y="53761"/>
                    <a:pt x="95807" y="53761"/>
                  </a:cubicBezTo>
                  <a:cubicBezTo>
                    <a:pt x="101077" y="53761"/>
                    <a:pt x="104671" y="48265"/>
                    <a:pt x="102426" y="43402"/>
                  </a:cubicBezTo>
                  <a:cubicBezTo>
                    <a:pt x="82776" y="915"/>
                    <a:pt x="22614" y="0"/>
                    <a:pt x="1785" y="42083"/>
                  </a:cubicBezTo>
                  <a:cubicBezTo>
                    <a:pt x="0" y="45692"/>
                    <a:pt x="1476" y="50066"/>
                    <a:pt x="5089" y="51855"/>
                  </a:cubicBezTo>
                  <a:cubicBezTo>
                    <a:pt x="8698" y="53645"/>
                    <a:pt x="13072" y="52164"/>
                    <a:pt x="14861" y="48551"/>
                  </a:cubicBezTo>
                  <a:cubicBezTo>
                    <a:pt x="30171" y="17619"/>
                    <a:pt x="74553" y="17886"/>
                    <a:pt x="89184" y="49527"/>
                  </a:cubicBezTo>
                  <a:close/>
                </a:path>
              </a:pathLst>
            </a:custGeom>
            <a:grpFill/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21" name="New shape">
              <a:extLst>
                <a:ext uri="{FF2B5EF4-FFF2-40B4-BE49-F238E27FC236}">
                  <a16:creationId xmlns:a16="http://schemas.microsoft.com/office/drawing/2014/main" id="{0436885C-E1C8-8140-0725-5C70CE9B251E}"/>
                </a:ext>
              </a:extLst>
            </p:cNvPr>
            <p:cNvSpPr/>
            <p:nvPr/>
          </p:nvSpPr>
          <p:spPr>
            <a:xfrm>
              <a:off x="7787596" y="2472132"/>
              <a:ext cx="52526" cy="52526"/>
            </a:xfrm>
            <a:custGeom>
              <a:avLst/>
              <a:gdLst/>
              <a:ahLst/>
              <a:cxnLst/>
              <a:rect l="l" t="t" r="r" b="b"/>
              <a:pathLst>
                <a:path w="52526" h="52526">
                  <a:moveTo>
                    <a:pt x="0" y="26264"/>
                  </a:moveTo>
                  <a:cubicBezTo>
                    <a:pt x="0" y="40746"/>
                    <a:pt x="11783" y="52526"/>
                    <a:pt x="26264" y="52526"/>
                  </a:cubicBezTo>
                  <a:cubicBezTo>
                    <a:pt x="40746" y="52526"/>
                    <a:pt x="52526" y="40746"/>
                    <a:pt x="52526" y="26264"/>
                  </a:cubicBezTo>
                  <a:cubicBezTo>
                    <a:pt x="52526" y="11783"/>
                    <a:pt x="40746" y="0"/>
                    <a:pt x="26264" y="0"/>
                  </a:cubicBezTo>
                  <a:cubicBezTo>
                    <a:pt x="11783" y="0"/>
                    <a:pt x="0" y="11783"/>
                    <a:pt x="0" y="26264"/>
                  </a:cubicBezTo>
                  <a:close/>
                  <a:moveTo>
                    <a:pt x="37939" y="26264"/>
                  </a:moveTo>
                  <a:cubicBezTo>
                    <a:pt x="37939" y="32703"/>
                    <a:pt x="32703" y="37939"/>
                    <a:pt x="26264" y="37939"/>
                  </a:cubicBezTo>
                  <a:cubicBezTo>
                    <a:pt x="19826" y="37939"/>
                    <a:pt x="14590" y="32703"/>
                    <a:pt x="14590" y="26264"/>
                  </a:cubicBezTo>
                  <a:cubicBezTo>
                    <a:pt x="14590" y="19826"/>
                    <a:pt x="19826" y="14590"/>
                    <a:pt x="26264" y="14590"/>
                  </a:cubicBezTo>
                  <a:cubicBezTo>
                    <a:pt x="32703" y="14590"/>
                    <a:pt x="37939" y="19826"/>
                    <a:pt x="37939" y="26264"/>
                  </a:cubicBezTo>
                  <a:close/>
                </a:path>
              </a:pathLst>
            </a:custGeom>
            <a:grpFill/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22" name="New shape">
              <a:extLst>
                <a:ext uri="{FF2B5EF4-FFF2-40B4-BE49-F238E27FC236}">
                  <a16:creationId xmlns:a16="http://schemas.microsoft.com/office/drawing/2014/main" id="{4A6C3396-5F35-FB45-FDE6-61E285805F86}"/>
                </a:ext>
              </a:extLst>
            </p:cNvPr>
            <p:cNvSpPr/>
            <p:nvPr/>
          </p:nvSpPr>
          <p:spPr>
            <a:xfrm>
              <a:off x="7555065" y="2431740"/>
              <a:ext cx="80117" cy="172919"/>
            </a:xfrm>
            <a:custGeom>
              <a:avLst/>
              <a:gdLst/>
              <a:ahLst/>
              <a:cxnLst/>
              <a:rect l="l" t="t" r="r" b="b"/>
              <a:pathLst>
                <a:path w="80117" h="172918">
                  <a:moveTo>
                    <a:pt x="75460" y="168239"/>
                  </a:moveTo>
                  <a:cubicBezTo>
                    <a:pt x="77476" y="164747"/>
                    <a:pt x="76278" y="160287"/>
                    <a:pt x="72789" y="158275"/>
                  </a:cubicBezTo>
                  <a:cubicBezTo>
                    <a:pt x="17137" y="126160"/>
                    <a:pt x="18252" y="45067"/>
                    <a:pt x="75212" y="14767"/>
                  </a:cubicBezTo>
                  <a:cubicBezTo>
                    <a:pt x="78768" y="12876"/>
                    <a:pt x="80117" y="8461"/>
                    <a:pt x="78226" y="4904"/>
                  </a:cubicBezTo>
                  <a:cubicBezTo>
                    <a:pt x="76334" y="1348"/>
                    <a:pt x="71915" y="0"/>
                    <a:pt x="68359" y="1891"/>
                  </a:cubicBezTo>
                  <a:cubicBezTo>
                    <a:pt x="1243" y="37592"/>
                    <a:pt x="0" y="133110"/>
                    <a:pt x="65496" y="170910"/>
                  </a:cubicBezTo>
                  <a:cubicBezTo>
                    <a:pt x="68981" y="172918"/>
                    <a:pt x="73441" y="171735"/>
                    <a:pt x="75460" y="168239"/>
                  </a:cubicBezTo>
                  <a:close/>
                </a:path>
              </a:pathLst>
            </a:custGeom>
            <a:grpFill/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23" name="New shape">
              <a:extLst>
                <a:ext uri="{FF2B5EF4-FFF2-40B4-BE49-F238E27FC236}">
                  <a16:creationId xmlns:a16="http://schemas.microsoft.com/office/drawing/2014/main" id="{121732A6-811B-81F1-B2CF-D5B5E5C3FA38}"/>
                </a:ext>
              </a:extLst>
            </p:cNvPr>
            <p:cNvSpPr/>
            <p:nvPr/>
          </p:nvSpPr>
          <p:spPr>
            <a:xfrm>
              <a:off x="7585997" y="2451243"/>
              <a:ext cx="66171" cy="134644"/>
            </a:xfrm>
            <a:custGeom>
              <a:avLst/>
              <a:gdLst/>
              <a:ahLst/>
              <a:cxnLst/>
              <a:rect l="l" t="t" r="r" b="b"/>
              <a:pathLst>
                <a:path w="66171" h="134643">
                  <a:moveTo>
                    <a:pt x="54590" y="1796"/>
                  </a:moveTo>
                  <a:cubicBezTo>
                    <a:pt x="866" y="28596"/>
                    <a:pt x="0" y="104408"/>
                    <a:pt x="52484" y="132718"/>
                  </a:cubicBezTo>
                  <a:cubicBezTo>
                    <a:pt x="56052" y="134643"/>
                    <a:pt x="60467" y="133287"/>
                    <a:pt x="62366" y="129765"/>
                  </a:cubicBezTo>
                  <a:cubicBezTo>
                    <a:pt x="64279" y="126216"/>
                    <a:pt x="62953" y="121793"/>
                    <a:pt x="59408" y="119880"/>
                  </a:cubicBezTo>
                  <a:cubicBezTo>
                    <a:pt x="17250" y="97137"/>
                    <a:pt x="18011" y="36346"/>
                    <a:pt x="61104" y="14850"/>
                  </a:cubicBezTo>
                  <a:cubicBezTo>
                    <a:pt x="64709" y="13053"/>
                    <a:pt x="66171" y="8672"/>
                    <a:pt x="64374" y="5066"/>
                  </a:cubicBezTo>
                  <a:cubicBezTo>
                    <a:pt x="62577" y="1465"/>
                    <a:pt x="58195" y="0"/>
                    <a:pt x="54590" y="1796"/>
                  </a:cubicBezTo>
                  <a:close/>
                </a:path>
              </a:pathLst>
            </a:custGeom>
            <a:grpFill/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24" name="New shape">
              <a:extLst>
                <a:ext uri="{FF2B5EF4-FFF2-40B4-BE49-F238E27FC236}">
                  <a16:creationId xmlns:a16="http://schemas.microsoft.com/office/drawing/2014/main" id="{478EF619-A897-E735-D3CB-D4BD0ECDEB76}"/>
                </a:ext>
              </a:extLst>
            </p:cNvPr>
            <p:cNvSpPr/>
            <p:nvPr/>
          </p:nvSpPr>
          <p:spPr>
            <a:xfrm>
              <a:off x="7618444" y="2471281"/>
              <a:ext cx="51923" cy="94150"/>
            </a:xfrm>
            <a:custGeom>
              <a:avLst/>
              <a:gdLst/>
              <a:ahLst/>
              <a:cxnLst/>
              <a:rect l="l" t="t" r="r" b="b"/>
              <a:pathLst>
                <a:path w="51923" h="94150">
                  <a:moveTo>
                    <a:pt x="45907" y="14933"/>
                  </a:moveTo>
                  <a:cubicBezTo>
                    <a:pt x="49561" y="13241"/>
                    <a:pt x="51158" y="8909"/>
                    <a:pt x="49467" y="5251"/>
                  </a:cubicBezTo>
                  <a:cubicBezTo>
                    <a:pt x="47775" y="1593"/>
                    <a:pt x="43439" y="0"/>
                    <a:pt x="39785" y="1691"/>
                  </a:cubicBezTo>
                  <a:cubicBezTo>
                    <a:pt x="1322" y="19476"/>
                    <a:pt x="0" y="74296"/>
                    <a:pt x="38579" y="93392"/>
                  </a:cubicBezTo>
                  <a:cubicBezTo>
                    <a:pt x="39619" y="93905"/>
                    <a:pt x="40723" y="94150"/>
                    <a:pt x="41808" y="94150"/>
                  </a:cubicBezTo>
                  <a:cubicBezTo>
                    <a:pt x="49512" y="94150"/>
                    <a:pt x="51923" y="83722"/>
                    <a:pt x="45052" y="80320"/>
                  </a:cubicBezTo>
                  <a:cubicBezTo>
                    <a:pt x="17517" y="66694"/>
                    <a:pt x="18470" y="27621"/>
                    <a:pt x="45907" y="14933"/>
                  </a:cubicBezTo>
                  <a:close/>
                </a:path>
              </a:pathLst>
            </a:custGeom>
            <a:grpFill/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25" name="New shape">
              <a:extLst>
                <a:ext uri="{FF2B5EF4-FFF2-40B4-BE49-F238E27FC236}">
                  <a16:creationId xmlns:a16="http://schemas.microsoft.com/office/drawing/2014/main" id="{3C228514-01F4-EDA8-C2E8-D9260EBC8418}"/>
                </a:ext>
              </a:extLst>
            </p:cNvPr>
            <p:cNvSpPr/>
            <p:nvPr/>
          </p:nvSpPr>
          <p:spPr>
            <a:xfrm>
              <a:off x="7992796" y="2431740"/>
              <a:ext cx="64766" cy="171886"/>
            </a:xfrm>
            <a:custGeom>
              <a:avLst/>
              <a:gdLst/>
              <a:ahLst/>
              <a:cxnLst/>
              <a:rect l="l" t="t" r="r" b="b"/>
              <a:pathLst>
                <a:path w="64765" h="171886">
                  <a:moveTo>
                    <a:pt x="16387" y="2011"/>
                  </a:moveTo>
                  <a:cubicBezTo>
                    <a:pt x="12895" y="0"/>
                    <a:pt x="8434" y="1194"/>
                    <a:pt x="6423" y="4682"/>
                  </a:cubicBezTo>
                  <a:cubicBezTo>
                    <a:pt x="4411" y="8171"/>
                    <a:pt x="5605" y="12631"/>
                    <a:pt x="9094" y="14646"/>
                  </a:cubicBezTo>
                  <a:cubicBezTo>
                    <a:pt x="64747" y="46762"/>
                    <a:pt x="63631" y="127855"/>
                    <a:pt x="6671" y="158151"/>
                  </a:cubicBezTo>
                  <a:cubicBezTo>
                    <a:pt x="0" y="161703"/>
                    <a:pt x="2520" y="171886"/>
                    <a:pt x="10103" y="171886"/>
                  </a:cubicBezTo>
                  <a:cubicBezTo>
                    <a:pt x="18380" y="171886"/>
                    <a:pt x="64765" y="141605"/>
                    <a:pt x="64765" y="85734"/>
                  </a:cubicBezTo>
                  <a:cubicBezTo>
                    <a:pt x="64765" y="51313"/>
                    <a:pt x="46227" y="19231"/>
                    <a:pt x="16387" y="2011"/>
                  </a:cubicBezTo>
                  <a:close/>
                </a:path>
              </a:pathLst>
            </a:custGeom>
            <a:grpFill/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26" name="New shape">
              <a:extLst>
                <a:ext uri="{FF2B5EF4-FFF2-40B4-BE49-F238E27FC236}">
                  <a16:creationId xmlns:a16="http://schemas.microsoft.com/office/drawing/2014/main" id="{F55E275A-ACE0-36DF-0EB0-B97D82D29CAB}"/>
                </a:ext>
              </a:extLst>
            </p:cNvPr>
            <p:cNvSpPr/>
            <p:nvPr/>
          </p:nvSpPr>
          <p:spPr>
            <a:xfrm>
              <a:off x="7977575" y="2450524"/>
              <a:ext cx="66171" cy="134632"/>
            </a:xfrm>
            <a:custGeom>
              <a:avLst/>
              <a:gdLst/>
              <a:ahLst/>
              <a:cxnLst/>
              <a:rect l="l" t="t" r="r" b="b"/>
              <a:pathLst>
                <a:path w="66171" h="134632">
                  <a:moveTo>
                    <a:pt x="11580" y="132839"/>
                  </a:moveTo>
                  <a:cubicBezTo>
                    <a:pt x="65300" y="106039"/>
                    <a:pt x="66171" y="30228"/>
                    <a:pt x="13686" y="1913"/>
                  </a:cubicBezTo>
                  <a:cubicBezTo>
                    <a:pt x="10141" y="0"/>
                    <a:pt x="5718" y="1326"/>
                    <a:pt x="3804" y="4870"/>
                  </a:cubicBezTo>
                  <a:cubicBezTo>
                    <a:pt x="1891" y="8415"/>
                    <a:pt x="3213" y="12842"/>
                    <a:pt x="6762" y="14756"/>
                  </a:cubicBezTo>
                  <a:cubicBezTo>
                    <a:pt x="48920" y="37498"/>
                    <a:pt x="48156" y="98290"/>
                    <a:pt x="5066" y="119785"/>
                  </a:cubicBezTo>
                  <a:cubicBezTo>
                    <a:pt x="1461" y="121582"/>
                    <a:pt x="0" y="125964"/>
                    <a:pt x="1796" y="129565"/>
                  </a:cubicBezTo>
                  <a:cubicBezTo>
                    <a:pt x="3597" y="133178"/>
                    <a:pt x="7978" y="134632"/>
                    <a:pt x="11580" y="132839"/>
                  </a:cubicBezTo>
                  <a:close/>
                </a:path>
              </a:pathLst>
            </a:custGeom>
            <a:grpFill/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27" name="New shape">
              <a:extLst>
                <a:ext uri="{FF2B5EF4-FFF2-40B4-BE49-F238E27FC236}">
                  <a16:creationId xmlns:a16="http://schemas.microsoft.com/office/drawing/2014/main" id="{B27C7999-F27C-A72C-E118-8AFDC44EB451}"/>
                </a:ext>
              </a:extLst>
            </p:cNvPr>
            <p:cNvSpPr/>
            <p:nvPr/>
          </p:nvSpPr>
          <p:spPr>
            <a:xfrm>
              <a:off x="7958329" y="2469940"/>
              <a:ext cx="42728" cy="94165"/>
            </a:xfrm>
            <a:custGeom>
              <a:avLst/>
              <a:gdLst/>
              <a:ahLst/>
              <a:cxnLst/>
              <a:rect l="l" t="t" r="r" b="b"/>
              <a:pathLst>
                <a:path w="42727" h="94165">
                  <a:moveTo>
                    <a:pt x="7063" y="80249"/>
                  </a:moveTo>
                  <a:cubicBezTo>
                    <a:pt x="0" y="83515"/>
                    <a:pt x="2331" y="94165"/>
                    <a:pt x="10130" y="94165"/>
                  </a:cubicBezTo>
                  <a:cubicBezTo>
                    <a:pt x="16922" y="94165"/>
                    <a:pt x="42727" y="77453"/>
                    <a:pt x="42727" y="47353"/>
                  </a:cubicBezTo>
                  <a:cubicBezTo>
                    <a:pt x="42727" y="27896"/>
                    <a:pt x="31870" y="10438"/>
                    <a:pt x="14390" y="1789"/>
                  </a:cubicBezTo>
                  <a:cubicBezTo>
                    <a:pt x="10781" y="0"/>
                    <a:pt x="6407" y="1480"/>
                    <a:pt x="4618" y="5089"/>
                  </a:cubicBezTo>
                  <a:cubicBezTo>
                    <a:pt x="2832" y="8698"/>
                    <a:pt x="4309" y="13075"/>
                    <a:pt x="7922" y="14861"/>
                  </a:cubicBezTo>
                  <a:cubicBezTo>
                    <a:pt x="35453" y="28487"/>
                    <a:pt x="34500" y="67561"/>
                    <a:pt x="7063" y="80249"/>
                  </a:cubicBezTo>
                  <a:close/>
                </a:path>
              </a:pathLst>
            </a:custGeom>
            <a:grpFill/>
          </p:spPr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C9C89CE6-BB80-785A-12D4-FFD649EB4D87}"/>
              </a:ext>
            </a:extLst>
          </p:cNvPr>
          <p:cNvSpPr txBox="1"/>
          <p:nvPr/>
        </p:nvSpPr>
        <p:spPr>
          <a:xfrm>
            <a:off x="999731" y="2098431"/>
            <a:ext cx="22790441" cy="7457361"/>
          </a:xfrm>
          <a:prstGeom prst="roundRect">
            <a:avLst/>
          </a:prstGeom>
          <a:solidFill>
            <a:srgbClr val="11133F"/>
          </a:solidFill>
          <a:ln>
            <a:solidFill>
              <a:schemeClr val="bg1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it-IT" dirty="0">
                <a:solidFill>
                  <a:schemeClr val="bg1"/>
                </a:solidFill>
                <a:latin typeface="Aptos Black"/>
              </a:rPr>
              <a:t>Comandi vocali</a:t>
            </a:r>
            <a:br>
              <a:rPr lang="it-IT" dirty="0">
                <a:latin typeface="Aptos Black" panose="020B0004020202020204" pitchFamily="34" charset="0"/>
              </a:rPr>
            </a:br>
            <a:r>
              <a:rPr lang="it-IT" dirty="0">
                <a:solidFill>
                  <a:schemeClr val="bg1"/>
                </a:solidFill>
                <a:latin typeface="Aptos Black"/>
              </a:rPr>
              <a:t>Integra comandi vocali (Google Assistant o Alexa → ESP8266 tramite IFTTT o MQTT)</a:t>
            </a:r>
            <a:br>
              <a:rPr lang="it-IT" dirty="0">
                <a:latin typeface="Aptos Black" panose="020B0004020202020204" pitchFamily="34" charset="0"/>
              </a:rPr>
            </a:br>
            <a:r>
              <a:rPr lang="it-IT" dirty="0">
                <a:solidFill>
                  <a:schemeClr val="bg1"/>
                </a:solidFill>
                <a:latin typeface="Aptos Black"/>
              </a:rPr>
              <a:t>Oppure, per uso locale: microfono + riconoscimento vocale offline con STM32 + </a:t>
            </a:r>
            <a:r>
              <a:rPr lang="it-IT" dirty="0" err="1">
                <a:solidFill>
                  <a:schemeClr val="bg1"/>
                </a:solidFill>
                <a:latin typeface="Aptos Black"/>
              </a:rPr>
              <a:t>TensorFlow</a:t>
            </a:r>
            <a:r>
              <a:rPr lang="it-IT" dirty="0">
                <a:solidFill>
                  <a:schemeClr val="bg1"/>
                </a:solidFill>
                <a:latin typeface="Aptos Black"/>
              </a:rPr>
              <a:t> Lite </a:t>
            </a:r>
          </a:p>
          <a:p>
            <a:pPr marL="742950" indent="-742950">
              <a:buFont typeface="+mj-lt"/>
              <a:buAutoNum type="arabicPeriod"/>
            </a:pPr>
            <a:r>
              <a:rPr lang="it-IT" dirty="0">
                <a:solidFill>
                  <a:schemeClr val="bg1"/>
                </a:solidFill>
                <a:latin typeface="Aptos Black"/>
              </a:rPr>
              <a:t>Allarme con feedback</a:t>
            </a:r>
            <a:br>
              <a:rPr lang="it-IT" dirty="0">
                <a:latin typeface="Aptos Black" panose="020B0004020202020204" pitchFamily="34" charset="0"/>
              </a:rPr>
            </a:br>
            <a:r>
              <a:rPr lang="it-IT" dirty="0">
                <a:solidFill>
                  <a:schemeClr val="bg1"/>
                </a:solidFill>
                <a:latin typeface="Aptos Black"/>
              </a:rPr>
              <a:t>Sensori di apertura porta/finestra → STM32</a:t>
            </a:r>
            <a:br>
              <a:rPr lang="it-IT" dirty="0">
                <a:latin typeface="Aptos Black" panose="020B0004020202020204" pitchFamily="34" charset="0"/>
              </a:rPr>
            </a:br>
            <a:r>
              <a:rPr lang="it-IT" dirty="0">
                <a:solidFill>
                  <a:schemeClr val="bg1"/>
                </a:solidFill>
                <a:latin typeface="Aptos Black"/>
              </a:rPr>
              <a:t>Quando scatta l’allarme, STM32 invia messaggio all’ESP8266 → l’ESP invia email o notifica</a:t>
            </a:r>
          </a:p>
          <a:p>
            <a:pPr marL="742950" indent="-742950">
              <a:buFont typeface="+mj-lt"/>
              <a:buAutoNum type="arabicPeriod"/>
            </a:pPr>
            <a:r>
              <a:rPr lang="it-IT" dirty="0">
                <a:solidFill>
                  <a:schemeClr val="bg1"/>
                </a:solidFill>
                <a:latin typeface="Aptos Black"/>
              </a:rPr>
              <a:t>Routine intelligenti</a:t>
            </a:r>
            <a:br>
              <a:rPr lang="it-IT" dirty="0">
                <a:latin typeface="Aptos Black" panose="020B0004020202020204" pitchFamily="34" charset="0"/>
              </a:rPr>
            </a:br>
            <a:r>
              <a:rPr lang="it-IT" dirty="0">
                <a:solidFill>
                  <a:schemeClr val="bg1"/>
                </a:solidFill>
                <a:latin typeface="Aptos Black"/>
              </a:rPr>
              <a:t>Es: se è notte e l’utente accende la luce bagno, accendi anche una luce </a:t>
            </a:r>
            <a:br>
              <a:rPr lang="it-IT" dirty="0">
                <a:latin typeface="Aptos Black" panose="020B0004020202020204" pitchFamily="34" charset="0"/>
              </a:rPr>
            </a:br>
            <a:r>
              <a:rPr lang="it-IT" dirty="0">
                <a:solidFill>
                  <a:schemeClr val="bg1"/>
                </a:solidFill>
                <a:latin typeface="Aptos Black"/>
              </a:rPr>
              <a:t>guida basato su orari, sensori, comportamenti precedenti</a:t>
            </a:r>
          </a:p>
          <a:p>
            <a:pPr marL="742950" indent="-742950">
              <a:buFont typeface="+mj-lt"/>
              <a:buAutoNum type="arabicPeriod"/>
            </a:pPr>
            <a:r>
              <a:rPr lang="it-IT" dirty="0">
                <a:solidFill>
                  <a:schemeClr val="bg1"/>
                </a:solidFill>
                <a:latin typeface="Aptos Black"/>
              </a:rPr>
              <a:t>Sensori aggiuntivi</a:t>
            </a:r>
            <a:br>
              <a:rPr lang="it-IT" dirty="0">
                <a:latin typeface="Aptos Black" panose="020B0004020202020204" pitchFamily="34" charset="0"/>
              </a:rPr>
            </a:br>
            <a:r>
              <a:rPr lang="it-IT" dirty="0">
                <a:solidFill>
                  <a:schemeClr val="bg1"/>
                </a:solidFill>
                <a:latin typeface="Aptos Black"/>
              </a:rPr>
              <a:t>Sensore di gas / fumo → allerta e spegnimento dispositivi</a:t>
            </a:r>
            <a:br>
              <a:rPr lang="it-IT" dirty="0">
                <a:latin typeface="Aptos Black" panose="020B0004020202020204" pitchFamily="34" charset="0"/>
              </a:rPr>
            </a:br>
            <a:r>
              <a:rPr lang="it-IT" dirty="0">
                <a:solidFill>
                  <a:schemeClr val="bg1"/>
                </a:solidFill>
                <a:latin typeface="Aptos Black"/>
              </a:rPr>
              <a:t>Sensore temperatura → gestione ventole o stufa</a:t>
            </a:r>
          </a:p>
        </p:txBody>
      </p:sp>
      <p:pic>
        <p:nvPicPr>
          <p:cNvPr id="4" name="Immagine 3" descr="Immagine che contiene testo, schermata&#10;&#10;Descrizione generata automaticamente">
            <a:extLst>
              <a:ext uri="{FF2B5EF4-FFF2-40B4-BE49-F238E27FC236}">
                <a16:creationId xmlns:a16="http://schemas.microsoft.com/office/drawing/2014/main" id="{170BB4A0-CB7C-4A6B-9C90-909631AEF8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989" y="7486073"/>
            <a:ext cx="8933976" cy="595598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054854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52BF0E-6BEA-76F1-DD54-EA73595DC6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1" name="Google Shape;736;p8">
            <a:extLst>
              <a:ext uri="{FF2B5EF4-FFF2-40B4-BE49-F238E27FC236}">
                <a16:creationId xmlns:a16="http://schemas.microsoft.com/office/drawing/2014/main" id="{5148B52E-1A9F-A70D-ED95-AB350E6970D3}"/>
              </a:ext>
            </a:extLst>
          </p:cNvPr>
          <p:cNvSpPr/>
          <p:nvPr/>
        </p:nvSpPr>
        <p:spPr>
          <a:xfrm>
            <a:off x="0" y="0"/>
            <a:ext cx="24386216" cy="13716000"/>
          </a:xfrm>
          <a:custGeom>
            <a:avLst/>
            <a:gdLst/>
            <a:ahLst/>
            <a:cxnLst/>
            <a:rect l="l" t="t" r="r" b="b"/>
            <a:pathLst>
              <a:path w="19569" h="11007" extrusionOk="0">
                <a:moveTo>
                  <a:pt x="0" y="11007"/>
                </a:moveTo>
                <a:lnTo>
                  <a:pt x="19569" y="11007"/>
                </a:lnTo>
                <a:lnTo>
                  <a:pt x="19569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4">
                  <a:lumMod val="75000"/>
                </a:schemeClr>
              </a:gs>
              <a:gs pos="50000">
                <a:schemeClr val="accent3">
                  <a:lumMod val="75000"/>
                </a:schemeClr>
              </a:gs>
              <a:gs pos="100000">
                <a:schemeClr val="accent3"/>
              </a:gs>
            </a:gsLst>
            <a:lin ang="0" scaled="1"/>
          </a:gra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sng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FEDFFEA-8077-E714-E8C5-1CFE1E9693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73577" y="5585792"/>
            <a:ext cx="24377650" cy="1069260"/>
          </a:xfrm>
        </p:spPr>
        <p:txBody>
          <a:bodyPr/>
          <a:lstStyle/>
          <a:p>
            <a:r>
              <a:rPr lang="it-IT" dirty="0"/>
              <a:t>Grazie </a:t>
            </a:r>
            <a:br>
              <a:rPr lang="it-IT" dirty="0"/>
            </a:br>
            <a:r>
              <a:rPr lang="it-IT" dirty="0"/>
              <a:t>per </a:t>
            </a:r>
            <a:br>
              <a:rPr lang="it-IT" dirty="0"/>
            </a:br>
            <a:r>
              <a:rPr lang="it-IT" dirty="0"/>
              <a:t>l’attenzione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Immagine 4" descr="Immagine che contiene cerchio, Elementi grafici, clipart, simbolo&#10;&#10;Il contenuto generato dall'IA potrebbe non essere corretto.">
            <a:extLst>
              <a:ext uri="{FF2B5EF4-FFF2-40B4-BE49-F238E27FC236}">
                <a16:creationId xmlns:a16="http://schemas.microsoft.com/office/drawing/2014/main" id="{04861E76-7EFB-19EE-27A7-F983000B9F3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67914" y="160950"/>
            <a:ext cx="2631946" cy="2631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99176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0B6BBB6-60BA-42D9-6CCB-703F5CE5C6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63" name="Slide Background">
            <a:extLst>
              <a:ext uri="{FF2B5EF4-FFF2-40B4-BE49-F238E27FC236}">
                <a16:creationId xmlns:a16="http://schemas.microsoft.com/office/drawing/2014/main" id="{FE1EC756-41E9-4FD6-AD48-EF46A28137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24377647" cy="1371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5265" name="Rectangle 5264">
            <a:extLst>
              <a:ext uri="{FF2B5EF4-FFF2-40B4-BE49-F238E27FC236}">
                <a16:creationId xmlns:a16="http://schemas.microsoft.com/office/drawing/2014/main" id="{E66F6371-9EA5-9354-29DC-1D07B921F7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8580"/>
            <a:ext cx="24377649" cy="3466814"/>
          </a:xfrm>
          <a:prstGeom prst="rect">
            <a:avLst/>
          </a:prstGeom>
          <a:ln>
            <a:noFill/>
          </a:ln>
          <a:effectLst>
            <a:outerShdw blurRad="254000" dist="38100" dir="5460000" sx="94000" sy="94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itolo 17">
            <a:extLst>
              <a:ext uri="{FF2B5EF4-FFF2-40B4-BE49-F238E27FC236}">
                <a16:creationId xmlns:a16="http://schemas.microsoft.com/office/drawing/2014/main" id="{73FC343F-4FDC-E699-2D55-1EAF11F5A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593" y="614894"/>
            <a:ext cx="21382198" cy="221986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lnSpc>
                <a:spcPct val="90000"/>
              </a:lnSpc>
            </a:pPr>
            <a:endParaRPr lang="en-US" sz="80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251" name="Google Shape;736;p8">
            <a:extLst>
              <a:ext uri="{FF2B5EF4-FFF2-40B4-BE49-F238E27FC236}">
                <a16:creationId xmlns:a16="http://schemas.microsoft.com/office/drawing/2014/main" id="{8C60FAF5-5DAB-6581-4EA2-411CCA3D06C1}"/>
              </a:ext>
            </a:extLst>
          </p:cNvPr>
          <p:cNvSpPr/>
          <p:nvPr/>
        </p:nvSpPr>
        <p:spPr>
          <a:xfrm>
            <a:off x="-8570" y="-8580"/>
            <a:ext cx="24386216" cy="13716000"/>
          </a:xfrm>
          <a:custGeom>
            <a:avLst/>
            <a:gdLst/>
            <a:ahLst/>
            <a:cxnLst/>
            <a:rect l="l" t="t" r="r" b="b"/>
            <a:pathLst>
              <a:path w="19569" h="11007" extrusionOk="0">
                <a:moveTo>
                  <a:pt x="0" y="11007"/>
                </a:moveTo>
                <a:lnTo>
                  <a:pt x="19569" y="11007"/>
                </a:lnTo>
                <a:lnTo>
                  <a:pt x="19569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4">
                  <a:lumMod val="75000"/>
                </a:schemeClr>
              </a:gs>
              <a:gs pos="50000">
                <a:schemeClr val="accent3">
                  <a:lumMod val="75000"/>
                </a:schemeClr>
              </a:gs>
              <a:gs pos="100000">
                <a:schemeClr val="accent3"/>
              </a:gs>
            </a:gsLst>
            <a:lin ang="0" scaled="1"/>
          </a:gra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lvl="0">
              <a:buClr>
                <a:schemeClr val="dk1"/>
              </a:buClr>
              <a:buSzPts val="1800"/>
            </a:pPr>
            <a:endParaRPr sz="4800" b="0" i="0" u="sng" strike="noStrike" dirty="0">
              <a:solidFill>
                <a:srgbClr val="000D2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E34E6E27-1722-BD3D-480F-E2ADF153A9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1684154"/>
            <a:ext cx="24377650" cy="755650"/>
          </a:xfrm>
        </p:spPr>
        <p:txBody>
          <a:bodyPr/>
          <a:lstStyle/>
          <a:p>
            <a:r>
              <a:rPr lang="it-IT" sz="4400" dirty="0">
                <a:solidFill>
                  <a:schemeClr val="bg1"/>
                </a:solidFill>
                <a:latin typeface="Aptos Black" panose="020B0004020202020204" pitchFamily="34" charset="0"/>
              </a:rPr>
              <a:t>Definizione del problema</a:t>
            </a:r>
            <a:endParaRPr lang="en-US" sz="4400" dirty="0">
              <a:solidFill>
                <a:schemeClr val="bg1"/>
              </a:solidFill>
              <a:latin typeface="Aptos Black" panose="020B000402020202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DBCE8FF-04B0-6082-D25A-7284C60D0556}"/>
              </a:ext>
            </a:extLst>
          </p:cNvPr>
          <p:cNvSpPr txBox="1">
            <a:spLocks/>
          </p:cNvSpPr>
          <p:nvPr/>
        </p:nvSpPr>
        <p:spPr>
          <a:xfrm>
            <a:off x="-8570" y="237586"/>
            <a:ext cx="24386220" cy="1069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1828343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7200" b="1" i="0" kern="1200">
                <a:solidFill>
                  <a:srgbClr val="11133F"/>
                </a:solidFill>
                <a:latin typeface="Poppins" panose="00000500000000000000" pitchFamily="2" charset="0"/>
                <a:ea typeface="Segoe UI Black" panose="020B0A02040204020203" pitchFamily="34" charset="0"/>
                <a:cs typeface="Poppins" panose="00000500000000000000" pitchFamily="2" charset="0"/>
              </a:defRPr>
            </a:lvl1pPr>
          </a:lstStyle>
          <a:p>
            <a:r>
              <a:rPr lang="it-IT"/>
              <a:t>Project overview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6BDB183E-C335-4798-ACF4-C59F2B1A2FF5}"/>
              </a:ext>
            </a:extLst>
          </p:cNvPr>
          <p:cNvSpPr txBox="1"/>
          <p:nvPr/>
        </p:nvSpPr>
        <p:spPr>
          <a:xfrm>
            <a:off x="708663" y="2803003"/>
            <a:ext cx="22961879" cy="4505580"/>
          </a:xfrm>
          <a:prstGeom prst="roundRect">
            <a:avLst/>
          </a:prstGeom>
          <a:solidFill>
            <a:srgbClr val="11133F"/>
          </a:solidFill>
          <a:ln>
            <a:solidFill>
              <a:schemeClr val="bg1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bg1"/>
                </a:solidFill>
                <a:latin typeface="Aptos Black" panose="020B0004020202020204"/>
              </a:rPr>
              <a:t>Questo progetto semplifica la gestione della casa grazie a un sistema di controllo basato sul modulo WiFi ESP8266. L’utente può inviare comandi tramite un’interfaccia web accessibile da smartphone o PC connessi alla rete.</a:t>
            </a:r>
            <a:br>
              <a:rPr lang="it-IT" dirty="0">
                <a:latin typeface="Aptos Black" panose="020B0004020202020204"/>
              </a:rPr>
            </a:br>
            <a:r>
              <a:rPr lang="it-IT" dirty="0">
                <a:solidFill>
                  <a:schemeClr val="bg1"/>
                </a:solidFill>
                <a:latin typeface="Aptos Black" panose="020B0004020202020204"/>
              </a:rPr>
              <a:t>L’ESP8266 trasmette i comandi alla scheda STM32 collegati via UART, la quale gestisce dispositivi come luci, porte, allarme e tv.</a:t>
            </a:r>
            <a:br>
              <a:rPr lang="it-IT" dirty="0">
                <a:latin typeface="Aptos Black" panose="020B0004020202020204"/>
              </a:rPr>
            </a:br>
            <a:r>
              <a:rPr lang="it-IT" dirty="0">
                <a:solidFill>
                  <a:schemeClr val="bg1"/>
                </a:solidFill>
                <a:latin typeface="Aptos Black" panose="020B0004020202020204"/>
              </a:rPr>
              <a:t>Il sistema consente accensioni, aperture, regolazioni e attivazioni anche da remoto, migliorando l’autonomia domestica, in particolare per persone con disabilità.</a:t>
            </a:r>
          </a:p>
        </p:txBody>
      </p:sp>
      <p:pic>
        <p:nvPicPr>
          <p:cNvPr id="6" name="Immagine 5" descr="Immagine che contiene schermata, Elementi grafici, design, Blu elettrico&#10;&#10;Il contenuto generato dall'IA potrebbe non essere corretto.">
            <a:extLst>
              <a:ext uri="{FF2B5EF4-FFF2-40B4-BE49-F238E27FC236}">
                <a16:creationId xmlns:a16="http://schemas.microsoft.com/office/drawing/2014/main" id="{3008CD35-6198-5DC8-0862-FAC83DCFBCE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20" y="3134855"/>
            <a:ext cx="681437" cy="681437"/>
          </a:xfrm>
          <a:prstGeom prst="rect">
            <a:avLst/>
          </a:prstGeom>
        </p:spPr>
      </p:pic>
      <p:pic>
        <p:nvPicPr>
          <p:cNvPr id="8" name="Immagine 7" descr="Immagine che contiene testo, cartone animato, schermata&#10;&#10;Descrizione generata automaticamente">
            <a:extLst>
              <a:ext uri="{FF2B5EF4-FFF2-40B4-BE49-F238E27FC236}">
                <a16:creationId xmlns:a16="http://schemas.microsoft.com/office/drawing/2014/main" id="{5D5548E7-069C-45F8-AE3C-B242A5AD536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1524" y="7703563"/>
            <a:ext cx="7946028" cy="526953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4" name="Group 29">
            <a:extLst>
              <a:ext uri="{FF2B5EF4-FFF2-40B4-BE49-F238E27FC236}">
                <a16:creationId xmlns:a16="http://schemas.microsoft.com/office/drawing/2014/main" id="{C48623D0-F8B0-BC07-1164-9251DC03F5BB}"/>
              </a:ext>
            </a:extLst>
          </p:cNvPr>
          <p:cNvGrpSpPr>
            <a:grpSpLocks noChangeAspect="1"/>
          </p:cNvGrpSpPr>
          <p:nvPr/>
        </p:nvGrpSpPr>
        <p:grpSpPr>
          <a:xfrm>
            <a:off x="334664" y="10877488"/>
            <a:ext cx="2449274" cy="2524535"/>
            <a:chOff x="288544" y="789567"/>
            <a:chExt cx="507289" cy="522877"/>
          </a:xfrm>
          <a:solidFill>
            <a:schemeClr val="bg1"/>
          </a:solidFill>
        </p:grpSpPr>
        <p:sp>
          <p:nvSpPr>
            <p:cNvPr id="7" name="New shape">
              <a:extLst>
                <a:ext uri="{FF2B5EF4-FFF2-40B4-BE49-F238E27FC236}">
                  <a16:creationId xmlns:a16="http://schemas.microsoft.com/office/drawing/2014/main" id="{B80619A2-880D-68EF-8407-D6EC5C4301BB}"/>
                </a:ext>
              </a:extLst>
            </p:cNvPr>
            <p:cNvSpPr/>
            <p:nvPr/>
          </p:nvSpPr>
          <p:spPr>
            <a:xfrm>
              <a:off x="347610" y="1089060"/>
              <a:ext cx="67753" cy="161647"/>
            </a:xfrm>
            <a:custGeom>
              <a:avLst/>
              <a:gdLst/>
              <a:ahLst/>
              <a:cxnLst/>
              <a:rect l="l" t="t" r="r" b="b"/>
              <a:pathLst>
                <a:path w="67753" h="161647">
                  <a:moveTo>
                    <a:pt x="60493" y="0"/>
                  </a:moveTo>
                  <a:lnTo>
                    <a:pt x="7259" y="0"/>
                  </a:lnTo>
                  <a:cubicBezTo>
                    <a:pt x="3251" y="0"/>
                    <a:pt x="0" y="3251"/>
                    <a:pt x="0" y="7259"/>
                  </a:cubicBezTo>
                  <a:lnTo>
                    <a:pt x="0" y="154387"/>
                  </a:lnTo>
                  <a:cubicBezTo>
                    <a:pt x="0" y="158396"/>
                    <a:pt x="3251" y="161647"/>
                    <a:pt x="7259" y="161647"/>
                  </a:cubicBezTo>
                  <a:lnTo>
                    <a:pt x="60493" y="161647"/>
                  </a:lnTo>
                  <a:cubicBezTo>
                    <a:pt x="64505" y="161647"/>
                    <a:pt x="67753" y="158396"/>
                    <a:pt x="67753" y="154387"/>
                  </a:cubicBezTo>
                  <a:lnTo>
                    <a:pt x="67753" y="7259"/>
                  </a:lnTo>
                  <a:cubicBezTo>
                    <a:pt x="67753" y="3251"/>
                    <a:pt x="64505" y="0"/>
                    <a:pt x="60493" y="0"/>
                  </a:cubicBezTo>
                  <a:close/>
                  <a:moveTo>
                    <a:pt x="53234" y="147128"/>
                  </a:moveTo>
                  <a:lnTo>
                    <a:pt x="14518" y="147128"/>
                  </a:lnTo>
                  <a:lnTo>
                    <a:pt x="14518" y="14518"/>
                  </a:lnTo>
                  <a:lnTo>
                    <a:pt x="53234" y="14518"/>
                  </a:lnTo>
                  <a:close/>
                </a:path>
              </a:pathLst>
            </a:custGeom>
            <a:grpFill/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9" name="New shape">
              <a:extLst>
                <a:ext uri="{FF2B5EF4-FFF2-40B4-BE49-F238E27FC236}">
                  <a16:creationId xmlns:a16="http://schemas.microsoft.com/office/drawing/2014/main" id="{EF5E0B01-E0FA-006A-BFF0-8D0115F9083C}"/>
                </a:ext>
              </a:extLst>
            </p:cNvPr>
            <p:cNvSpPr/>
            <p:nvPr/>
          </p:nvSpPr>
          <p:spPr>
            <a:xfrm>
              <a:off x="654445" y="1089060"/>
              <a:ext cx="67757" cy="161647"/>
            </a:xfrm>
            <a:custGeom>
              <a:avLst/>
              <a:gdLst/>
              <a:ahLst/>
              <a:cxnLst/>
              <a:rect l="l" t="t" r="r" b="b"/>
              <a:pathLst>
                <a:path w="67757" h="161647">
                  <a:moveTo>
                    <a:pt x="0" y="7259"/>
                  </a:moveTo>
                  <a:lnTo>
                    <a:pt x="0" y="154387"/>
                  </a:lnTo>
                  <a:cubicBezTo>
                    <a:pt x="0" y="158396"/>
                    <a:pt x="3251" y="161647"/>
                    <a:pt x="7259" y="161647"/>
                  </a:cubicBezTo>
                  <a:lnTo>
                    <a:pt x="60497" y="161647"/>
                  </a:lnTo>
                  <a:cubicBezTo>
                    <a:pt x="64505" y="161647"/>
                    <a:pt x="67757" y="158396"/>
                    <a:pt x="67757" y="154387"/>
                  </a:cubicBezTo>
                  <a:lnTo>
                    <a:pt x="67757" y="7259"/>
                  </a:lnTo>
                  <a:cubicBezTo>
                    <a:pt x="67757" y="3251"/>
                    <a:pt x="64505" y="0"/>
                    <a:pt x="60497" y="0"/>
                  </a:cubicBezTo>
                  <a:lnTo>
                    <a:pt x="7259" y="0"/>
                  </a:lnTo>
                  <a:cubicBezTo>
                    <a:pt x="3251" y="0"/>
                    <a:pt x="0" y="3251"/>
                    <a:pt x="0" y="7259"/>
                  </a:cubicBezTo>
                  <a:close/>
                  <a:moveTo>
                    <a:pt x="14518" y="14518"/>
                  </a:moveTo>
                  <a:lnTo>
                    <a:pt x="53238" y="14518"/>
                  </a:lnTo>
                  <a:lnTo>
                    <a:pt x="53238" y="147128"/>
                  </a:lnTo>
                  <a:lnTo>
                    <a:pt x="14518" y="147128"/>
                  </a:lnTo>
                  <a:close/>
                </a:path>
              </a:pathLst>
            </a:custGeom>
            <a:grpFill/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New shape">
              <a:extLst>
                <a:ext uri="{FF2B5EF4-FFF2-40B4-BE49-F238E27FC236}">
                  <a16:creationId xmlns:a16="http://schemas.microsoft.com/office/drawing/2014/main" id="{AB0AC186-438A-92E9-3C00-6D432DFED6F1}"/>
                </a:ext>
              </a:extLst>
            </p:cNvPr>
            <p:cNvSpPr/>
            <p:nvPr/>
          </p:nvSpPr>
          <p:spPr>
            <a:xfrm>
              <a:off x="369388" y="1116828"/>
              <a:ext cx="29814" cy="28661"/>
            </a:xfrm>
            <a:custGeom>
              <a:avLst/>
              <a:gdLst/>
              <a:ahLst/>
              <a:cxnLst/>
              <a:rect l="l" t="t" r="r" b="b"/>
              <a:pathLst>
                <a:path w="29813" h="28660">
                  <a:moveTo>
                    <a:pt x="9636" y="28660"/>
                  </a:moveTo>
                  <a:cubicBezTo>
                    <a:pt x="11610" y="28660"/>
                    <a:pt x="13580" y="27858"/>
                    <a:pt x="15012" y="26280"/>
                  </a:cubicBezTo>
                  <a:lnTo>
                    <a:pt x="27116" y="12951"/>
                  </a:lnTo>
                  <a:cubicBezTo>
                    <a:pt x="29813" y="9983"/>
                    <a:pt x="29591" y="5390"/>
                    <a:pt x="26622" y="2697"/>
                  </a:cubicBezTo>
                  <a:cubicBezTo>
                    <a:pt x="23654" y="0"/>
                    <a:pt x="19062" y="222"/>
                    <a:pt x="16368" y="3190"/>
                  </a:cubicBezTo>
                  <a:lnTo>
                    <a:pt x="4264" y="16519"/>
                  </a:lnTo>
                  <a:cubicBezTo>
                    <a:pt x="0" y="21216"/>
                    <a:pt x="3416" y="28660"/>
                    <a:pt x="9636" y="28660"/>
                  </a:cubicBezTo>
                  <a:close/>
                </a:path>
              </a:pathLst>
            </a:custGeom>
            <a:grpFill/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New shape">
              <a:extLst>
                <a:ext uri="{FF2B5EF4-FFF2-40B4-BE49-F238E27FC236}">
                  <a16:creationId xmlns:a16="http://schemas.microsoft.com/office/drawing/2014/main" id="{39A5B03D-5381-BE4D-C4FB-D35918015B72}"/>
                </a:ext>
              </a:extLst>
            </p:cNvPr>
            <p:cNvSpPr/>
            <p:nvPr/>
          </p:nvSpPr>
          <p:spPr>
            <a:xfrm>
              <a:off x="374169" y="1186898"/>
              <a:ext cx="25033" cy="23391"/>
            </a:xfrm>
            <a:custGeom>
              <a:avLst/>
              <a:gdLst/>
              <a:ahLst/>
              <a:cxnLst/>
              <a:rect l="l" t="t" r="r" b="b"/>
              <a:pathLst>
                <a:path w="25033" h="23390">
                  <a:moveTo>
                    <a:pt x="11587" y="3190"/>
                  </a:moveTo>
                  <a:lnTo>
                    <a:pt x="4268" y="11252"/>
                  </a:lnTo>
                  <a:cubicBezTo>
                    <a:pt x="0" y="15946"/>
                    <a:pt x="3420" y="23390"/>
                    <a:pt x="9640" y="23390"/>
                  </a:cubicBezTo>
                  <a:cubicBezTo>
                    <a:pt x="14767" y="23390"/>
                    <a:pt x="16210" y="18915"/>
                    <a:pt x="22335" y="12951"/>
                  </a:cubicBezTo>
                  <a:cubicBezTo>
                    <a:pt x="25033" y="9983"/>
                    <a:pt x="24810" y="5390"/>
                    <a:pt x="21842" y="2697"/>
                  </a:cubicBezTo>
                  <a:cubicBezTo>
                    <a:pt x="18873" y="0"/>
                    <a:pt x="14281" y="222"/>
                    <a:pt x="11587" y="3190"/>
                  </a:cubicBezTo>
                  <a:close/>
                </a:path>
              </a:pathLst>
            </a:custGeom>
            <a:grpFill/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New shape">
              <a:extLst>
                <a:ext uri="{FF2B5EF4-FFF2-40B4-BE49-F238E27FC236}">
                  <a16:creationId xmlns:a16="http://schemas.microsoft.com/office/drawing/2014/main" id="{7BC2E942-089F-C9B8-A9E0-F13E241FE3AE}"/>
                </a:ext>
              </a:extLst>
            </p:cNvPr>
            <p:cNvSpPr/>
            <p:nvPr/>
          </p:nvSpPr>
          <p:spPr>
            <a:xfrm>
              <a:off x="364905" y="1146954"/>
              <a:ext cx="28243" cy="29460"/>
            </a:xfrm>
            <a:custGeom>
              <a:avLst/>
              <a:gdLst/>
              <a:ahLst/>
              <a:cxnLst/>
              <a:rect l="l" t="t" r="r" b="b"/>
              <a:pathLst>
                <a:path w="28242" h="29459">
                  <a:moveTo>
                    <a:pt x="13445" y="26276"/>
                  </a:moveTo>
                  <a:lnTo>
                    <a:pt x="25545" y="12947"/>
                  </a:lnTo>
                  <a:cubicBezTo>
                    <a:pt x="28242" y="9979"/>
                    <a:pt x="28020" y="5387"/>
                    <a:pt x="25051" y="2693"/>
                  </a:cubicBezTo>
                  <a:cubicBezTo>
                    <a:pt x="22083" y="0"/>
                    <a:pt x="17494" y="218"/>
                    <a:pt x="14797" y="3187"/>
                  </a:cubicBezTo>
                  <a:lnTo>
                    <a:pt x="2697" y="16515"/>
                  </a:lnTo>
                  <a:cubicBezTo>
                    <a:pt x="0" y="19484"/>
                    <a:pt x="222" y="24076"/>
                    <a:pt x="3190" y="26769"/>
                  </a:cubicBezTo>
                  <a:cubicBezTo>
                    <a:pt x="6148" y="29459"/>
                    <a:pt x="10740" y="29256"/>
                    <a:pt x="13445" y="26276"/>
                  </a:cubicBezTo>
                  <a:close/>
                </a:path>
              </a:pathLst>
            </a:custGeom>
            <a:grpFill/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3" name="New shape">
              <a:extLst>
                <a:ext uri="{FF2B5EF4-FFF2-40B4-BE49-F238E27FC236}">
                  <a16:creationId xmlns:a16="http://schemas.microsoft.com/office/drawing/2014/main" id="{0830BE4A-7FF7-BE14-E58F-020C1DA0FA8E}"/>
                </a:ext>
              </a:extLst>
            </p:cNvPr>
            <p:cNvSpPr/>
            <p:nvPr/>
          </p:nvSpPr>
          <p:spPr>
            <a:xfrm>
              <a:off x="675659" y="1116828"/>
              <a:ext cx="29814" cy="28661"/>
            </a:xfrm>
            <a:custGeom>
              <a:avLst/>
              <a:gdLst/>
              <a:ahLst/>
              <a:cxnLst/>
              <a:rect l="l" t="t" r="r" b="b"/>
              <a:pathLst>
                <a:path w="29813" h="28660">
                  <a:moveTo>
                    <a:pt x="16368" y="3190"/>
                  </a:moveTo>
                  <a:lnTo>
                    <a:pt x="4264" y="16519"/>
                  </a:lnTo>
                  <a:cubicBezTo>
                    <a:pt x="0" y="21216"/>
                    <a:pt x="3416" y="28660"/>
                    <a:pt x="9636" y="28660"/>
                  </a:cubicBezTo>
                  <a:cubicBezTo>
                    <a:pt x="11614" y="28660"/>
                    <a:pt x="13580" y="27858"/>
                    <a:pt x="15012" y="26280"/>
                  </a:cubicBezTo>
                  <a:lnTo>
                    <a:pt x="27116" y="12951"/>
                  </a:lnTo>
                  <a:cubicBezTo>
                    <a:pt x="29813" y="9983"/>
                    <a:pt x="29591" y="5390"/>
                    <a:pt x="26622" y="2697"/>
                  </a:cubicBezTo>
                  <a:cubicBezTo>
                    <a:pt x="23654" y="0"/>
                    <a:pt x="19062" y="222"/>
                    <a:pt x="16368" y="3190"/>
                  </a:cubicBezTo>
                  <a:close/>
                </a:path>
              </a:pathLst>
            </a:custGeom>
            <a:grpFill/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4" name="New shape">
              <a:extLst>
                <a:ext uri="{FF2B5EF4-FFF2-40B4-BE49-F238E27FC236}">
                  <a16:creationId xmlns:a16="http://schemas.microsoft.com/office/drawing/2014/main" id="{E1622E99-8E9F-CFF8-7B95-9C9700C1CB52}"/>
                </a:ext>
              </a:extLst>
            </p:cNvPr>
            <p:cNvSpPr/>
            <p:nvPr/>
          </p:nvSpPr>
          <p:spPr>
            <a:xfrm>
              <a:off x="680443" y="1186898"/>
              <a:ext cx="25026" cy="23391"/>
            </a:xfrm>
            <a:custGeom>
              <a:avLst/>
              <a:gdLst/>
              <a:ahLst/>
              <a:cxnLst/>
              <a:rect l="l" t="t" r="r" b="b"/>
              <a:pathLst>
                <a:path w="25025" h="23390">
                  <a:moveTo>
                    <a:pt x="11584" y="3190"/>
                  </a:moveTo>
                  <a:lnTo>
                    <a:pt x="4264" y="11252"/>
                  </a:lnTo>
                  <a:cubicBezTo>
                    <a:pt x="0" y="15946"/>
                    <a:pt x="3416" y="23390"/>
                    <a:pt x="9636" y="23390"/>
                  </a:cubicBezTo>
                  <a:cubicBezTo>
                    <a:pt x="14763" y="23390"/>
                    <a:pt x="16206" y="18915"/>
                    <a:pt x="22331" y="12951"/>
                  </a:cubicBezTo>
                  <a:cubicBezTo>
                    <a:pt x="25025" y="9983"/>
                    <a:pt x="24807" y="5390"/>
                    <a:pt x="21838" y="2697"/>
                  </a:cubicBezTo>
                  <a:cubicBezTo>
                    <a:pt x="18869" y="0"/>
                    <a:pt x="14277" y="222"/>
                    <a:pt x="11584" y="3190"/>
                  </a:cubicBezTo>
                  <a:close/>
                </a:path>
              </a:pathLst>
            </a:custGeom>
            <a:grpFill/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5" name="New shape">
              <a:extLst>
                <a:ext uri="{FF2B5EF4-FFF2-40B4-BE49-F238E27FC236}">
                  <a16:creationId xmlns:a16="http://schemas.microsoft.com/office/drawing/2014/main" id="{F15B8D10-38CD-A1D4-C820-1A73DBA306E6}"/>
                </a:ext>
              </a:extLst>
            </p:cNvPr>
            <p:cNvSpPr/>
            <p:nvPr/>
          </p:nvSpPr>
          <p:spPr>
            <a:xfrm>
              <a:off x="669608" y="1146954"/>
              <a:ext cx="29810" cy="28657"/>
            </a:xfrm>
            <a:custGeom>
              <a:avLst/>
              <a:gdLst/>
              <a:ahLst/>
              <a:cxnLst/>
              <a:rect l="l" t="t" r="r" b="b"/>
              <a:pathLst>
                <a:path w="29809" h="28657">
                  <a:moveTo>
                    <a:pt x="27116" y="12947"/>
                  </a:moveTo>
                  <a:cubicBezTo>
                    <a:pt x="29809" y="9979"/>
                    <a:pt x="29587" y="5387"/>
                    <a:pt x="26622" y="2693"/>
                  </a:cubicBezTo>
                  <a:cubicBezTo>
                    <a:pt x="23654" y="0"/>
                    <a:pt x="19062" y="218"/>
                    <a:pt x="16368" y="3187"/>
                  </a:cubicBezTo>
                  <a:lnTo>
                    <a:pt x="4264" y="16515"/>
                  </a:lnTo>
                  <a:cubicBezTo>
                    <a:pt x="0" y="21213"/>
                    <a:pt x="3416" y="28657"/>
                    <a:pt x="9636" y="28657"/>
                  </a:cubicBezTo>
                  <a:cubicBezTo>
                    <a:pt x="11610" y="28657"/>
                    <a:pt x="13580" y="27854"/>
                    <a:pt x="15012" y="26276"/>
                  </a:cubicBezTo>
                  <a:close/>
                </a:path>
              </a:pathLst>
            </a:custGeom>
            <a:grpFill/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6" name="New shape">
              <a:extLst>
                <a:ext uri="{FF2B5EF4-FFF2-40B4-BE49-F238E27FC236}">
                  <a16:creationId xmlns:a16="http://schemas.microsoft.com/office/drawing/2014/main" id="{863EEA74-F50D-D814-5056-4025545813B8}"/>
                </a:ext>
              </a:extLst>
            </p:cNvPr>
            <p:cNvSpPr/>
            <p:nvPr/>
          </p:nvSpPr>
          <p:spPr>
            <a:xfrm>
              <a:off x="511190" y="1191739"/>
              <a:ext cx="14519" cy="31867"/>
            </a:xfrm>
            <a:custGeom>
              <a:avLst/>
              <a:gdLst/>
              <a:ahLst/>
              <a:cxnLst/>
              <a:rect l="l" t="t" r="r" b="b"/>
              <a:pathLst>
                <a:path w="14518" h="31866">
                  <a:moveTo>
                    <a:pt x="7259" y="0"/>
                  </a:moveTo>
                  <a:cubicBezTo>
                    <a:pt x="3251" y="0"/>
                    <a:pt x="0" y="3251"/>
                    <a:pt x="0" y="7259"/>
                  </a:cubicBezTo>
                  <a:lnTo>
                    <a:pt x="0" y="24607"/>
                  </a:lnTo>
                  <a:cubicBezTo>
                    <a:pt x="0" y="28615"/>
                    <a:pt x="3251" y="31866"/>
                    <a:pt x="7259" y="31866"/>
                  </a:cubicBezTo>
                  <a:cubicBezTo>
                    <a:pt x="11271" y="31866"/>
                    <a:pt x="14518" y="28615"/>
                    <a:pt x="14518" y="24607"/>
                  </a:cubicBezTo>
                  <a:lnTo>
                    <a:pt x="14518" y="7259"/>
                  </a:lnTo>
                  <a:cubicBezTo>
                    <a:pt x="14518" y="3251"/>
                    <a:pt x="11271" y="0"/>
                    <a:pt x="7259" y="0"/>
                  </a:cubicBezTo>
                  <a:close/>
                </a:path>
              </a:pathLst>
            </a:custGeom>
            <a:grpFill/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7" name="New shape">
              <a:extLst>
                <a:ext uri="{FF2B5EF4-FFF2-40B4-BE49-F238E27FC236}">
                  <a16:creationId xmlns:a16="http://schemas.microsoft.com/office/drawing/2014/main" id="{4E737A12-680B-04FC-B3D7-024AA4C6F16E}"/>
                </a:ext>
              </a:extLst>
            </p:cNvPr>
            <p:cNvSpPr/>
            <p:nvPr/>
          </p:nvSpPr>
          <p:spPr>
            <a:xfrm>
              <a:off x="600296" y="850124"/>
              <a:ext cx="153227" cy="72104"/>
            </a:xfrm>
            <a:custGeom>
              <a:avLst/>
              <a:gdLst/>
              <a:ahLst/>
              <a:cxnLst/>
              <a:rect l="l" t="t" r="r" b="b"/>
              <a:pathLst>
                <a:path w="153227" h="72104">
                  <a:moveTo>
                    <a:pt x="148345" y="70220"/>
                  </a:moveTo>
                  <a:cubicBezTo>
                    <a:pt x="151882" y="68337"/>
                    <a:pt x="153227" y="63940"/>
                    <a:pt x="151343" y="60403"/>
                  </a:cubicBezTo>
                  <a:cubicBezTo>
                    <a:pt x="119797" y="1100"/>
                    <a:pt x="35404" y="0"/>
                    <a:pt x="2004" y="57871"/>
                  </a:cubicBezTo>
                  <a:cubicBezTo>
                    <a:pt x="0" y="61345"/>
                    <a:pt x="1190" y="65783"/>
                    <a:pt x="4663" y="67790"/>
                  </a:cubicBezTo>
                  <a:cubicBezTo>
                    <a:pt x="8137" y="69791"/>
                    <a:pt x="12574" y="68600"/>
                    <a:pt x="14579" y="65131"/>
                  </a:cubicBezTo>
                  <a:cubicBezTo>
                    <a:pt x="42320" y="17061"/>
                    <a:pt x="112357" y="18026"/>
                    <a:pt x="138524" y="67222"/>
                  </a:cubicBezTo>
                  <a:cubicBezTo>
                    <a:pt x="140407" y="70759"/>
                    <a:pt x="144803" y="72104"/>
                    <a:pt x="148345" y="70220"/>
                  </a:cubicBezTo>
                  <a:close/>
                </a:path>
              </a:pathLst>
            </a:custGeom>
            <a:grpFill/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9" name="New shape">
              <a:extLst>
                <a:ext uri="{FF2B5EF4-FFF2-40B4-BE49-F238E27FC236}">
                  <a16:creationId xmlns:a16="http://schemas.microsoft.com/office/drawing/2014/main" id="{CD7E22F8-71C7-E0A8-3DBB-5DE55432FF61}"/>
                </a:ext>
              </a:extLst>
            </p:cNvPr>
            <p:cNvSpPr/>
            <p:nvPr/>
          </p:nvSpPr>
          <p:spPr>
            <a:xfrm>
              <a:off x="616724" y="877169"/>
              <a:ext cx="119741" cy="59914"/>
            </a:xfrm>
            <a:custGeom>
              <a:avLst/>
              <a:gdLst/>
              <a:ahLst/>
              <a:cxnLst/>
              <a:rect l="l" t="t" r="r" b="b"/>
              <a:pathLst>
                <a:path w="119740" h="59913">
                  <a:moveTo>
                    <a:pt x="114696" y="58124"/>
                  </a:moveTo>
                  <a:cubicBezTo>
                    <a:pt x="118282" y="56331"/>
                    <a:pt x="119740" y="51976"/>
                    <a:pt x="117951" y="48386"/>
                  </a:cubicBezTo>
                  <a:cubicBezTo>
                    <a:pt x="94199" y="764"/>
                    <a:pt x="26995" y="0"/>
                    <a:pt x="1906" y="46517"/>
                  </a:cubicBezTo>
                  <a:cubicBezTo>
                    <a:pt x="0" y="50047"/>
                    <a:pt x="1318" y="54451"/>
                    <a:pt x="4848" y="56353"/>
                  </a:cubicBezTo>
                  <a:cubicBezTo>
                    <a:pt x="8374" y="58259"/>
                    <a:pt x="12778" y="56941"/>
                    <a:pt x="14684" y="53411"/>
                  </a:cubicBezTo>
                  <a:cubicBezTo>
                    <a:pt x="34232" y="17170"/>
                    <a:pt x="86487" y="17830"/>
                    <a:pt x="104958" y="54865"/>
                  </a:cubicBezTo>
                  <a:cubicBezTo>
                    <a:pt x="106747" y="58455"/>
                    <a:pt x="111106" y="59913"/>
                    <a:pt x="114696" y="58124"/>
                  </a:cubicBezTo>
                  <a:close/>
                </a:path>
              </a:pathLst>
            </a:custGeom>
            <a:grpFill/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20" name="New shape">
              <a:extLst>
                <a:ext uri="{FF2B5EF4-FFF2-40B4-BE49-F238E27FC236}">
                  <a16:creationId xmlns:a16="http://schemas.microsoft.com/office/drawing/2014/main" id="{E8A3D768-1A67-A730-8388-1C507401B8DD}"/>
                </a:ext>
              </a:extLst>
            </p:cNvPr>
            <p:cNvSpPr/>
            <p:nvPr/>
          </p:nvSpPr>
          <p:spPr>
            <a:xfrm>
              <a:off x="633703" y="905525"/>
              <a:ext cx="85237" cy="46793"/>
            </a:xfrm>
            <a:custGeom>
              <a:avLst/>
              <a:gdLst/>
              <a:ahLst/>
              <a:cxnLst/>
              <a:rect l="l" t="t" r="r" b="b"/>
              <a:pathLst>
                <a:path w="85236" h="46792">
                  <a:moveTo>
                    <a:pt x="80011" y="45116"/>
                  </a:moveTo>
                  <a:cubicBezTo>
                    <a:pt x="83650" y="43432"/>
                    <a:pt x="85236" y="39118"/>
                    <a:pt x="83556" y="35479"/>
                  </a:cubicBezTo>
                  <a:cubicBezTo>
                    <a:pt x="67696" y="1179"/>
                    <a:pt x="18805" y="0"/>
                    <a:pt x="1778" y="34402"/>
                  </a:cubicBezTo>
                  <a:cubicBezTo>
                    <a:pt x="0" y="37996"/>
                    <a:pt x="1469" y="42350"/>
                    <a:pt x="5063" y="44129"/>
                  </a:cubicBezTo>
                  <a:cubicBezTo>
                    <a:pt x="8657" y="45907"/>
                    <a:pt x="13011" y="44438"/>
                    <a:pt x="14790" y="40844"/>
                  </a:cubicBezTo>
                  <a:cubicBezTo>
                    <a:pt x="26378" y="17438"/>
                    <a:pt x="59589" y="18244"/>
                    <a:pt x="70375" y="41571"/>
                  </a:cubicBezTo>
                  <a:cubicBezTo>
                    <a:pt x="72066" y="45221"/>
                    <a:pt x="76383" y="46792"/>
                    <a:pt x="80011" y="45116"/>
                  </a:cubicBezTo>
                  <a:close/>
                </a:path>
              </a:pathLst>
            </a:custGeom>
            <a:grpFill/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21" name="New shape">
              <a:extLst>
                <a:ext uri="{FF2B5EF4-FFF2-40B4-BE49-F238E27FC236}">
                  <a16:creationId xmlns:a16="http://schemas.microsoft.com/office/drawing/2014/main" id="{924C0682-45BB-00B2-F321-CBA59A0A9D9D}"/>
                </a:ext>
              </a:extLst>
            </p:cNvPr>
            <p:cNvSpPr/>
            <p:nvPr/>
          </p:nvSpPr>
          <p:spPr>
            <a:xfrm>
              <a:off x="653963" y="939155"/>
              <a:ext cx="44302" cy="44306"/>
            </a:xfrm>
            <a:custGeom>
              <a:avLst/>
              <a:gdLst/>
              <a:ahLst/>
              <a:cxnLst/>
              <a:rect l="l" t="t" r="r" b="b"/>
              <a:pathLst>
                <a:path w="44302" h="44306">
                  <a:moveTo>
                    <a:pt x="22151" y="0"/>
                  </a:moveTo>
                  <a:cubicBezTo>
                    <a:pt x="9937" y="0"/>
                    <a:pt x="0" y="9937"/>
                    <a:pt x="0" y="22154"/>
                  </a:cubicBezTo>
                  <a:cubicBezTo>
                    <a:pt x="0" y="34368"/>
                    <a:pt x="9937" y="44306"/>
                    <a:pt x="22151" y="44306"/>
                  </a:cubicBezTo>
                  <a:cubicBezTo>
                    <a:pt x="34368" y="44306"/>
                    <a:pt x="44302" y="34368"/>
                    <a:pt x="44302" y="22154"/>
                  </a:cubicBezTo>
                  <a:cubicBezTo>
                    <a:pt x="44302" y="9937"/>
                    <a:pt x="34364" y="0"/>
                    <a:pt x="22151" y="0"/>
                  </a:cubicBezTo>
                  <a:close/>
                  <a:moveTo>
                    <a:pt x="22151" y="29787"/>
                  </a:moveTo>
                  <a:cubicBezTo>
                    <a:pt x="17943" y="29787"/>
                    <a:pt x="14518" y="26362"/>
                    <a:pt x="14518" y="22154"/>
                  </a:cubicBezTo>
                  <a:cubicBezTo>
                    <a:pt x="14518" y="17943"/>
                    <a:pt x="17943" y="14518"/>
                    <a:pt x="22151" y="14518"/>
                  </a:cubicBezTo>
                  <a:cubicBezTo>
                    <a:pt x="26359" y="14518"/>
                    <a:pt x="29783" y="17943"/>
                    <a:pt x="29783" y="22154"/>
                  </a:cubicBezTo>
                  <a:cubicBezTo>
                    <a:pt x="29783" y="26362"/>
                    <a:pt x="26359" y="29787"/>
                    <a:pt x="22151" y="29787"/>
                  </a:cubicBezTo>
                  <a:close/>
                </a:path>
              </a:pathLst>
            </a:custGeom>
            <a:grpFill/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22" name="New shape">
              <a:extLst>
                <a:ext uri="{FF2B5EF4-FFF2-40B4-BE49-F238E27FC236}">
                  <a16:creationId xmlns:a16="http://schemas.microsoft.com/office/drawing/2014/main" id="{384C2036-36B4-9045-B3F6-E7EF04039DC5}"/>
                </a:ext>
              </a:extLst>
            </p:cNvPr>
            <p:cNvSpPr/>
            <p:nvPr/>
          </p:nvSpPr>
          <p:spPr>
            <a:xfrm>
              <a:off x="288544" y="789567"/>
              <a:ext cx="507289" cy="522877"/>
            </a:xfrm>
            <a:custGeom>
              <a:avLst/>
              <a:gdLst/>
              <a:ahLst/>
              <a:cxnLst/>
              <a:rect l="l" t="t" r="r" b="b"/>
              <a:pathLst>
                <a:path w="507287" h="522876">
                  <a:moveTo>
                    <a:pt x="481144" y="486301"/>
                  </a:moveTo>
                  <a:lnTo>
                    <a:pt x="457602" y="486301"/>
                  </a:lnTo>
                  <a:lnTo>
                    <a:pt x="457602" y="284009"/>
                  </a:lnTo>
                  <a:lnTo>
                    <a:pt x="480134" y="284009"/>
                  </a:lnTo>
                  <a:cubicBezTo>
                    <a:pt x="487853" y="284009"/>
                    <a:pt x="492468" y="275367"/>
                    <a:pt x="488162" y="268967"/>
                  </a:cubicBezTo>
                  <a:lnTo>
                    <a:pt x="453613" y="217503"/>
                  </a:lnTo>
                  <a:cubicBezTo>
                    <a:pt x="499279" y="181391"/>
                    <a:pt x="507288" y="115231"/>
                    <a:pt x="471010" y="69444"/>
                  </a:cubicBezTo>
                  <a:cubicBezTo>
                    <a:pt x="468520" y="66299"/>
                    <a:pt x="463954" y="65779"/>
                    <a:pt x="460805" y="68265"/>
                  </a:cubicBezTo>
                  <a:cubicBezTo>
                    <a:pt x="457659" y="70751"/>
                    <a:pt x="457139" y="75321"/>
                    <a:pt x="459625" y="78455"/>
                  </a:cubicBezTo>
                  <a:cubicBezTo>
                    <a:pt x="506377" y="137476"/>
                    <a:pt x="464478" y="225659"/>
                    <a:pt x="388365" y="225659"/>
                  </a:cubicBezTo>
                  <a:cubicBezTo>
                    <a:pt x="338058" y="225659"/>
                    <a:pt x="297485" y="184687"/>
                    <a:pt x="297485" y="134790"/>
                  </a:cubicBezTo>
                  <a:cubicBezTo>
                    <a:pt x="297485" y="61397"/>
                    <a:pt x="380292" y="18594"/>
                    <a:pt x="440092" y="60105"/>
                  </a:cubicBezTo>
                  <a:cubicBezTo>
                    <a:pt x="443385" y="62400"/>
                    <a:pt x="447902" y="61586"/>
                    <a:pt x="450189" y="58286"/>
                  </a:cubicBezTo>
                  <a:cubicBezTo>
                    <a:pt x="452483" y="54993"/>
                    <a:pt x="451669" y="50473"/>
                    <a:pt x="448369" y="48190"/>
                  </a:cubicBezTo>
                  <a:cubicBezTo>
                    <a:pt x="379041" y="0"/>
                    <a:pt x="282966" y="49681"/>
                    <a:pt x="282966" y="134790"/>
                  </a:cubicBezTo>
                  <a:cubicBezTo>
                    <a:pt x="282966" y="147945"/>
                    <a:pt x="285388" y="160539"/>
                    <a:pt x="289811" y="172153"/>
                  </a:cubicBezTo>
                  <a:lnTo>
                    <a:pt x="273073" y="172153"/>
                  </a:lnTo>
                  <a:lnTo>
                    <a:pt x="259929" y="159010"/>
                  </a:lnTo>
                  <a:cubicBezTo>
                    <a:pt x="252448" y="151528"/>
                    <a:pt x="240272" y="151528"/>
                    <a:pt x="232790" y="159010"/>
                  </a:cubicBezTo>
                  <a:lnTo>
                    <a:pt x="219643" y="172153"/>
                  </a:lnTo>
                  <a:lnTo>
                    <a:pt x="74127" y="172153"/>
                  </a:lnTo>
                  <a:cubicBezTo>
                    <a:pt x="70883" y="172153"/>
                    <a:pt x="67873" y="173770"/>
                    <a:pt x="66080" y="176459"/>
                  </a:cubicBezTo>
                  <a:lnTo>
                    <a:pt x="4520" y="268997"/>
                  </a:lnTo>
                  <a:cubicBezTo>
                    <a:pt x="256" y="275413"/>
                    <a:pt x="4859" y="284009"/>
                    <a:pt x="12563" y="284009"/>
                  </a:cubicBezTo>
                  <a:lnTo>
                    <a:pt x="35117" y="284009"/>
                  </a:lnTo>
                  <a:lnTo>
                    <a:pt x="35117" y="486301"/>
                  </a:lnTo>
                  <a:lnTo>
                    <a:pt x="11557" y="486301"/>
                  </a:lnTo>
                  <a:cubicBezTo>
                    <a:pt x="5183" y="486301"/>
                    <a:pt x="0" y="491485"/>
                    <a:pt x="0" y="497855"/>
                  </a:cubicBezTo>
                  <a:lnTo>
                    <a:pt x="0" y="511319"/>
                  </a:lnTo>
                  <a:cubicBezTo>
                    <a:pt x="0" y="517693"/>
                    <a:pt x="5183" y="522877"/>
                    <a:pt x="11557" y="522877"/>
                  </a:cubicBezTo>
                  <a:lnTo>
                    <a:pt x="481144" y="522877"/>
                  </a:lnTo>
                  <a:cubicBezTo>
                    <a:pt x="487514" y="522877"/>
                    <a:pt x="492702" y="517693"/>
                    <a:pt x="492702" y="511319"/>
                  </a:cubicBezTo>
                  <a:lnTo>
                    <a:pt x="492702" y="497855"/>
                  </a:lnTo>
                  <a:cubicBezTo>
                    <a:pt x="492702" y="491485"/>
                    <a:pt x="487518" y="486301"/>
                    <a:pt x="481144" y="486301"/>
                  </a:cubicBezTo>
                  <a:close/>
                  <a:moveTo>
                    <a:pt x="441633" y="225701"/>
                  </a:moveTo>
                  <a:lnTo>
                    <a:pt x="449364" y="237228"/>
                  </a:lnTo>
                  <a:lnTo>
                    <a:pt x="413164" y="237228"/>
                  </a:lnTo>
                  <a:cubicBezTo>
                    <a:pt x="423298" y="234780"/>
                    <a:pt x="432871" y="230858"/>
                    <a:pt x="441633" y="225701"/>
                  </a:cubicBezTo>
                  <a:close/>
                  <a:moveTo>
                    <a:pt x="459113" y="251747"/>
                  </a:moveTo>
                  <a:lnTo>
                    <a:pt x="471029" y="269491"/>
                  </a:lnTo>
                  <a:cubicBezTo>
                    <a:pt x="456687" y="269491"/>
                    <a:pt x="384364" y="269491"/>
                    <a:pt x="370218" y="269491"/>
                  </a:cubicBezTo>
                  <a:cubicBezTo>
                    <a:pt x="369084" y="268036"/>
                    <a:pt x="369491" y="268639"/>
                    <a:pt x="352659" y="251747"/>
                  </a:cubicBezTo>
                  <a:close/>
                  <a:moveTo>
                    <a:pt x="443084" y="284009"/>
                  </a:moveTo>
                  <a:lnTo>
                    <a:pt x="443084" y="486297"/>
                  </a:lnTo>
                  <a:lnTo>
                    <a:pt x="356668" y="486297"/>
                  </a:lnTo>
                  <a:lnTo>
                    <a:pt x="356668" y="303987"/>
                  </a:lnTo>
                  <a:cubicBezTo>
                    <a:pt x="362978" y="301956"/>
                    <a:pt x="365479" y="297764"/>
                    <a:pt x="368757" y="294870"/>
                  </a:cubicBezTo>
                  <a:cubicBezTo>
                    <a:pt x="371729" y="291898"/>
                    <a:pt x="373605" y="288112"/>
                    <a:pt x="374178" y="284009"/>
                  </a:cubicBezTo>
                  <a:close/>
                  <a:moveTo>
                    <a:pt x="324232" y="218362"/>
                  </a:moveTo>
                  <a:cubicBezTo>
                    <a:pt x="335711" y="227200"/>
                    <a:pt x="349058" y="233725"/>
                    <a:pt x="363569" y="237228"/>
                  </a:cubicBezTo>
                  <a:lnTo>
                    <a:pt x="338140" y="237228"/>
                  </a:lnTo>
                  <a:lnTo>
                    <a:pt x="319286" y="218362"/>
                  </a:lnTo>
                  <a:close/>
                  <a:moveTo>
                    <a:pt x="296652" y="186672"/>
                  </a:moveTo>
                  <a:cubicBezTo>
                    <a:pt x="300129" y="192809"/>
                    <a:pt x="304213" y="198558"/>
                    <a:pt x="308813" y="203843"/>
                  </a:cubicBezTo>
                  <a:lnTo>
                    <a:pt x="304767" y="203843"/>
                  </a:lnTo>
                  <a:lnTo>
                    <a:pt x="287596" y="186672"/>
                  </a:lnTo>
                  <a:close/>
                  <a:moveTo>
                    <a:pt x="243060" y="169279"/>
                  </a:moveTo>
                  <a:cubicBezTo>
                    <a:pt x="244849" y="167490"/>
                    <a:pt x="247871" y="167490"/>
                    <a:pt x="249671" y="169279"/>
                  </a:cubicBezTo>
                  <a:cubicBezTo>
                    <a:pt x="366319" y="285927"/>
                    <a:pt x="359840" y="278765"/>
                    <a:pt x="359840" y="281357"/>
                  </a:cubicBezTo>
                  <a:cubicBezTo>
                    <a:pt x="359840" y="282638"/>
                    <a:pt x="359278" y="283817"/>
                    <a:pt x="358495" y="284597"/>
                  </a:cubicBezTo>
                  <a:cubicBezTo>
                    <a:pt x="358393" y="284703"/>
                    <a:pt x="353767" y="289325"/>
                    <a:pt x="354042" y="289050"/>
                  </a:cubicBezTo>
                  <a:cubicBezTo>
                    <a:pt x="352252" y="290843"/>
                    <a:pt x="349340" y="290843"/>
                    <a:pt x="347547" y="289050"/>
                  </a:cubicBezTo>
                  <a:cubicBezTo>
                    <a:pt x="321267" y="262770"/>
                    <a:pt x="289988" y="231491"/>
                    <a:pt x="262340" y="203843"/>
                  </a:cubicBezTo>
                  <a:lnTo>
                    <a:pt x="251491" y="192994"/>
                  </a:lnTo>
                  <a:cubicBezTo>
                    <a:pt x="248654" y="190157"/>
                    <a:pt x="244069" y="190153"/>
                    <a:pt x="241229" y="192994"/>
                  </a:cubicBezTo>
                  <a:cubicBezTo>
                    <a:pt x="231039" y="203184"/>
                    <a:pt x="160908" y="273314"/>
                    <a:pt x="145173" y="289050"/>
                  </a:cubicBezTo>
                  <a:cubicBezTo>
                    <a:pt x="143379" y="290843"/>
                    <a:pt x="140467" y="290843"/>
                    <a:pt x="138686" y="289050"/>
                  </a:cubicBezTo>
                  <a:cubicBezTo>
                    <a:pt x="138433" y="288801"/>
                    <a:pt x="134010" y="284435"/>
                    <a:pt x="133739" y="284009"/>
                  </a:cubicBezTo>
                  <a:cubicBezTo>
                    <a:pt x="132477" y="282258"/>
                    <a:pt x="132602" y="279745"/>
                    <a:pt x="134225" y="278102"/>
                  </a:cubicBezTo>
                  <a:cubicBezTo>
                    <a:pt x="186382" y="225938"/>
                    <a:pt x="220038" y="192293"/>
                    <a:pt x="243060" y="169279"/>
                  </a:cubicBezTo>
                  <a:close/>
                  <a:moveTo>
                    <a:pt x="287381" y="408945"/>
                  </a:moveTo>
                  <a:cubicBezTo>
                    <a:pt x="283373" y="408945"/>
                    <a:pt x="280122" y="412196"/>
                    <a:pt x="280122" y="416205"/>
                  </a:cubicBezTo>
                  <a:lnTo>
                    <a:pt x="280122" y="485280"/>
                  </a:lnTo>
                  <a:lnTo>
                    <a:pt x="212598" y="485280"/>
                  </a:lnTo>
                  <a:lnTo>
                    <a:pt x="212598" y="352524"/>
                  </a:lnTo>
                  <a:lnTo>
                    <a:pt x="280122" y="352524"/>
                  </a:lnTo>
                  <a:lnTo>
                    <a:pt x="280122" y="387167"/>
                  </a:lnTo>
                  <a:cubicBezTo>
                    <a:pt x="280122" y="391175"/>
                    <a:pt x="283373" y="394426"/>
                    <a:pt x="287381" y="394426"/>
                  </a:cubicBezTo>
                  <a:cubicBezTo>
                    <a:pt x="291393" y="394426"/>
                    <a:pt x="294644" y="391175"/>
                    <a:pt x="294644" y="387167"/>
                  </a:cubicBezTo>
                  <a:lnTo>
                    <a:pt x="294644" y="350877"/>
                  </a:lnTo>
                  <a:cubicBezTo>
                    <a:pt x="294644" y="343780"/>
                    <a:pt x="288869" y="338005"/>
                    <a:pt x="281772" y="338005"/>
                  </a:cubicBezTo>
                  <a:lnTo>
                    <a:pt x="210952" y="338005"/>
                  </a:lnTo>
                  <a:cubicBezTo>
                    <a:pt x="203854" y="338005"/>
                    <a:pt x="198079" y="343780"/>
                    <a:pt x="198079" y="350877"/>
                  </a:cubicBezTo>
                  <a:lnTo>
                    <a:pt x="198079" y="486297"/>
                  </a:lnTo>
                  <a:lnTo>
                    <a:pt x="150575" y="486297"/>
                  </a:lnTo>
                  <a:lnTo>
                    <a:pt x="150575" y="302834"/>
                  </a:lnTo>
                  <a:cubicBezTo>
                    <a:pt x="155389" y="300427"/>
                    <a:pt x="246228" y="208526"/>
                    <a:pt x="246360" y="208394"/>
                  </a:cubicBezTo>
                  <a:cubicBezTo>
                    <a:pt x="345769" y="307803"/>
                    <a:pt x="338284" y="300894"/>
                    <a:pt x="342149" y="302834"/>
                  </a:cubicBezTo>
                  <a:lnTo>
                    <a:pt x="342149" y="486297"/>
                  </a:lnTo>
                  <a:lnTo>
                    <a:pt x="294644" y="486297"/>
                  </a:lnTo>
                  <a:lnTo>
                    <a:pt x="294644" y="416205"/>
                  </a:lnTo>
                  <a:cubicBezTo>
                    <a:pt x="294644" y="412196"/>
                    <a:pt x="291393" y="408945"/>
                    <a:pt x="287381" y="408945"/>
                  </a:cubicBezTo>
                  <a:close/>
                  <a:moveTo>
                    <a:pt x="136052" y="303976"/>
                  </a:moveTo>
                  <a:lnTo>
                    <a:pt x="136052" y="486297"/>
                  </a:lnTo>
                  <a:lnTo>
                    <a:pt x="49636" y="486297"/>
                  </a:lnTo>
                  <a:lnTo>
                    <a:pt x="49636" y="284009"/>
                  </a:lnTo>
                  <a:lnTo>
                    <a:pt x="118554" y="284009"/>
                  </a:lnTo>
                  <a:cubicBezTo>
                    <a:pt x="119767" y="292753"/>
                    <a:pt x="125881" y="296234"/>
                    <a:pt x="128416" y="299319"/>
                  </a:cubicBezTo>
                  <a:cubicBezTo>
                    <a:pt x="130635" y="301527"/>
                    <a:pt x="133257" y="303087"/>
                    <a:pt x="136052" y="303976"/>
                  </a:cubicBezTo>
                  <a:close/>
                  <a:moveTo>
                    <a:pt x="55649" y="218362"/>
                  </a:moveTo>
                  <a:lnTo>
                    <a:pt x="107945" y="218362"/>
                  </a:lnTo>
                  <a:cubicBezTo>
                    <a:pt x="111953" y="218362"/>
                    <a:pt x="115205" y="215111"/>
                    <a:pt x="115205" y="211103"/>
                  </a:cubicBezTo>
                  <a:cubicBezTo>
                    <a:pt x="115205" y="207094"/>
                    <a:pt x="111953" y="203843"/>
                    <a:pt x="107945" y="203843"/>
                  </a:cubicBezTo>
                  <a:lnTo>
                    <a:pt x="65308" y="203843"/>
                  </a:lnTo>
                  <a:lnTo>
                    <a:pt x="76730" y="186672"/>
                  </a:lnTo>
                  <a:lnTo>
                    <a:pt x="205124" y="186672"/>
                  </a:lnTo>
                  <a:lnTo>
                    <a:pt x="187953" y="203843"/>
                  </a:lnTo>
                  <a:lnTo>
                    <a:pt x="136983" y="203843"/>
                  </a:lnTo>
                  <a:cubicBezTo>
                    <a:pt x="132974" y="203843"/>
                    <a:pt x="129723" y="207094"/>
                    <a:pt x="129723" y="211103"/>
                  </a:cubicBezTo>
                  <a:cubicBezTo>
                    <a:pt x="129723" y="215111"/>
                    <a:pt x="132974" y="218362"/>
                    <a:pt x="136983" y="218362"/>
                  </a:cubicBezTo>
                  <a:lnTo>
                    <a:pt x="173434" y="218362"/>
                  </a:lnTo>
                  <a:lnTo>
                    <a:pt x="154579" y="237228"/>
                  </a:lnTo>
                  <a:lnTo>
                    <a:pt x="43093" y="237228"/>
                  </a:lnTo>
                  <a:close/>
                  <a:moveTo>
                    <a:pt x="21635" y="269491"/>
                  </a:moveTo>
                  <a:lnTo>
                    <a:pt x="33433" y="251747"/>
                  </a:lnTo>
                  <a:lnTo>
                    <a:pt x="140061" y="251747"/>
                  </a:lnTo>
                  <a:cubicBezTo>
                    <a:pt x="123236" y="268632"/>
                    <a:pt x="123636" y="268036"/>
                    <a:pt x="122502" y="269491"/>
                  </a:cubicBezTo>
                  <a:cubicBezTo>
                    <a:pt x="111984" y="269491"/>
                    <a:pt x="32495" y="269491"/>
                    <a:pt x="21635" y="269491"/>
                  </a:cubicBezTo>
                  <a:close/>
                  <a:moveTo>
                    <a:pt x="478179" y="508358"/>
                  </a:moveTo>
                  <a:lnTo>
                    <a:pt x="14518" y="508358"/>
                  </a:lnTo>
                  <a:lnTo>
                    <a:pt x="14518" y="500820"/>
                  </a:lnTo>
                  <a:lnTo>
                    <a:pt x="478179" y="500820"/>
                  </a:lnTo>
                  <a:close/>
                </a:path>
              </a:pathLst>
            </a:custGeom>
            <a:grpFill/>
          </p:spPr>
          <p:txBody>
            <a:bodyPr rtlCol="0" anchor="ctr"/>
            <a:lstStyle/>
            <a:p>
              <a:pPr algn="ctr"/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670934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1" name="Google Shape;736;p8">
            <a:extLst>
              <a:ext uri="{FF2B5EF4-FFF2-40B4-BE49-F238E27FC236}">
                <a16:creationId xmlns:a16="http://schemas.microsoft.com/office/drawing/2014/main" id="{EB6AE60D-046B-94DB-AADB-CAA2E25C6011}"/>
              </a:ext>
            </a:extLst>
          </p:cNvPr>
          <p:cNvSpPr/>
          <p:nvPr/>
        </p:nvSpPr>
        <p:spPr>
          <a:xfrm>
            <a:off x="4284" y="0"/>
            <a:ext cx="24386216" cy="13716000"/>
          </a:xfrm>
          <a:custGeom>
            <a:avLst/>
            <a:gdLst/>
            <a:ahLst/>
            <a:cxnLst/>
            <a:rect l="l" t="t" r="r" b="b"/>
            <a:pathLst>
              <a:path w="19569" h="11007" extrusionOk="0">
                <a:moveTo>
                  <a:pt x="0" y="11007"/>
                </a:moveTo>
                <a:lnTo>
                  <a:pt x="19569" y="11007"/>
                </a:lnTo>
                <a:lnTo>
                  <a:pt x="19569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4">
                  <a:lumMod val="75000"/>
                </a:schemeClr>
              </a:gs>
              <a:gs pos="50000">
                <a:schemeClr val="accent3">
                  <a:lumMod val="75000"/>
                </a:schemeClr>
              </a:gs>
              <a:gs pos="100000">
                <a:schemeClr val="accent3"/>
              </a:gs>
            </a:gsLst>
            <a:lin ang="0" scaled="1"/>
          </a:gra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1A3BF09-4D48-75CC-8D9D-074A858FE1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73943"/>
            <a:ext cx="24377650" cy="1069260"/>
          </a:xfrm>
        </p:spPr>
        <p:txBody>
          <a:bodyPr/>
          <a:lstStyle/>
          <a:p>
            <a:r>
              <a:rPr lang="it-IT"/>
              <a:t>Project overview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09197A60-56C9-1E0D-C26A-66A9A23CFEEB}"/>
              </a:ext>
            </a:extLst>
          </p:cNvPr>
          <p:cNvSpPr txBox="1"/>
          <p:nvPr/>
        </p:nvSpPr>
        <p:spPr>
          <a:xfrm>
            <a:off x="4284" y="1670186"/>
            <a:ext cx="2437765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Aptos Black" panose="020B0004020202020204" pitchFamily="34" charset="0"/>
              </a:rPr>
              <a:t>Hardware</a:t>
            </a:r>
          </a:p>
        </p:txBody>
      </p:sp>
      <p:pic>
        <p:nvPicPr>
          <p:cNvPr id="5" name="Immagine 4" descr="Immagine che contiene Componente di circuito, Componente elettrico, Componente di circuito passivo, elettronica&#10;&#10;Descrizione generata automaticamente">
            <a:extLst>
              <a:ext uri="{FF2B5EF4-FFF2-40B4-BE49-F238E27FC236}">
                <a16:creationId xmlns:a16="http://schemas.microsoft.com/office/drawing/2014/main" id="{F2F6C792-B306-4264-948B-630AB6002B0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0916" y="2951745"/>
            <a:ext cx="14040819" cy="936054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857D071C-1234-4958-9524-6DF5D7EB2692}"/>
              </a:ext>
            </a:extLst>
          </p:cNvPr>
          <p:cNvSpPr txBox="1"/>
          <p:nvPr/>
        </p:nvSpPr>
        <p:spPr>
          <a:xfrm>
            <a:off x="548608" y="3390796"/>
            <a:ext cx="7346433" cy="5005626"/>
          </a:xfrm>
          <a:prstGeom prst="roundRect">
            <a:avLst/>
          </a:prstGeom>
          <a:solidFill>
            <a:srgbClr val="11133F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it-IT" b="1">
                <a:solidFill>
                  <a:schemeClr val="bg1"/>
                </a:solidFill>
                <a:latin typeface="Aptos Black" panose="020B0004020202020204"/>
              </a:rPr>
              <a:t>I componenti utilizzati sono stati:</a:t>
            </a:r>
          </a:p>
          <a:p>
            <a:pPr marL="742950" indent="-742950">
              <a:buFont typeface="+mj-lt"/>
              <a:buAutoNum type="arabicPeriod"/>
            </a:pPr>
            <a:r>
              <a:rPr lang="it-IT" b="1">
                <a:solidFill>
                  <a:schemeClr val="bg1"/>
                </a:solidFill>
                <a:latin typeface="Aptos Black" panose="020B0004020202020204"/>
              </a:rPr>
              <a:t>Un led RGB;</a:t>
            </a:r>
          </a:p>
          <a:p>
            <a:pPr marL="742950" indent="-742950">
              <a:buFont typeface="+mj-lt"/>
              <a:buAutoNum type="arabicPeriod"/>
            </a:pPr>
            <a:r>
              <a:rPr lang="it-IT" b="1">
                <a:solidFill>
                  <a:schemeClr val="bg1"/>
                </a:solidFill>
                <a:latin typeface="Aptos Black" panose="020B0004020202020204"/>
              </a:rPr>
              <a:t>Uno schermo OLED;</a:t>
            </a:r>
          </a:p>
          <a:p>
            <a:pPr marL="742950" indent="-742950">
              <a:buFont typeface="+mj-lt"/>
              <a:buAutoNum type="arabicPeriod"/>
            </a:pPr>
            <a:r>
              <a:rPr lang="it-IT" b="1">
                <a:solidFill>
                  <a:schemeClr val="bg1"/>
                </a:solidFill>
                <a:latin typeface="Aptos Black" panose="020B0004020202020204"/>
              </a:rPr>
              <a:t>Un servo motore;</a:t>
            </a:r>
          </a:p>
          <a:p>
            <a:pPr marL="742950" indent="-742950">
              <a:buFont typeface="+mj-lt"/>
              <a:buAutoNum type="arabicPeriod"/>
            </a:pPr>
            <a:r>
              <a:rPr lang="it-IT" b="1">
                <a:solidFill>
                  <a:schemeClr val="bg1"/>
                </a:solidFill>
                <a:latin typeface="Aptos Black" panose="020B0004020202020204"/>
              </a:rPr>
              <a:t>Un buzzer + sensore;</a:t>
            </a:r>
          </a:p>
          <a:p>
            <a:pPr marL="742950" indent="-742950">
              <a:buFont typeface="+mj-lt"/>
              <a:buAutoNum type="arabicPeriod"/>
            </a:pPr>
            <a:r>
              <a:rPr lang="it-IT" b="1">
                <a:solidFill>
                  <a:schemeClr val="bg1"/>
                </a:solidFill>
                <a:latin typeface="Aptos Black" panose="020B0004020202020204"/>
              </a:rPr>
              <a:t>Modulo WIFI ESP8266;</a:t>
            </a:r>
          </a:p>
          <a:p>
            <a:pPr marL="742950" indent="-742950">
              <a:buFont typeface="+mj-lt"/>
              <a:buAutoNum type="arabicPeriod"/>
            </a:pPr>
            <a:r>
              <a:rPr lang="it-IT" b="1">
                <a:solidFill>
                  <a:schemeClr val="bg1"/>
                </a:solidFill>
                <a:latin typeface="Aptos Black" panose="020B0004020202020204"/>
              </a:rPr>
              <a:t>STM32F3DISCOVERY; 	</a:t>
            </a:r>
          </a:p>
        </p:txBody>
      </p:sp>
      <p:grpSp>
        <p:nvGrpSpPr>
          <p:cNvPr id="9" name="Group 29">
            <a:extLst>
              <a:ext uri="{FF2B5EF4-FFF2-40B4-BE49-F238E27FC236}">
                <a16:creationId xmlns:a16="http://schemas.microsoft.com/office/drawing/2014/main" id="{2F5E8333-CDA1-CCDD-4402-0476D2BA6DEA}"/>
              </a:ext>
            </a:extLst>
          </p:cNvPr>
          <p:cNvGrpSpPr>
            <a:grpSpLocks noChangeAspect="1"/>
          </p:cNvGrpSpPr>
          <p:nvPr/>
        </p:nvGrpSpPr>
        <p:grpSpPr>
          <a:xfrm>
            <a:off x="334664" y="10877488"/>
            <a:ext cx="2449274" cy="2524535"/>
            <a:chOff x="288544" y="789567"/>
            <a:chExt cx="507289" cy="522877"/>
          </a:xfrm>
          <a:solidFill>
            <a:schemeClr val="bg1"/>
          </a:solidFill>
        </p:grpSpPr>
        <p:sp>
          <p:nvSpPr>
            <p:cNvPr id="10" name="New shape">
              <a:extLst>
                <a:ext uri="{FF2B5EF4-FFF2-40B4-BE49-F238E27FC236}">
                  <a16:creationId xmlns:a16="http://schemas.microsoft.com/office/drawing/2014/main" id="{25159F42-3A51-D954-A1BA-7FD85B627534}"/>
                </a:ext>
              </a:extLst>
            </p:cNvPr>
            <p:cNvSpPr/>
            <p:nvPr/>
          </p:nvSpPr>
          <p:spPr>
            <a:xfrm>
              <a:off x="347610" y="1089060"/>
              <a:ext cx="67753" cy="161647"/>
            </a:xfrm>
            <a:custGeom>
              <a:avLst/>
              <a:gdLst/>
              <a:ahLst/>
              <a:cxnLst/>
              <a:rect l="l" t="t" r="r" b="b"/>
              <a:pathLst>
                <a:path w="67753" h="161647">
                  <a:moveTo>
                    <a:pt x="60493" y="0"/>
                  </a:moveTo>
                  <a:lnTo>
                    <a:pt x="7259" y="0"/>
                  </a:lnTo>
                  <a:cubicBezTo>
                    <a:pt x="3251" y="0"/>
                    <a:pt x="0" y="3251"/>
                    <a:pt x="0" y="7259"/>
                  </a:cubicBezTo>
                  <a:lnTo>
                    <a:pt x="0" y="154387"/>
                  </a:lnTo>
                  <a:cubicBezTo>
                    <a:pt x="0" y="158396"/>
                    <a:pt x="3251" y="161647"/>
                    <a:pt x="7259" y="161647"/>
                  </a:cubicBezTo>
                  <a:lnTo>
                    <a:pt x="60493" y="161647"/>
                  </a:lnTo>
                  <a:cubicBezTo>
                    <a:pt x="64505" y="161647"/>
                    <a:pt x="67753" y="158396"/>
                    <a:pt x="67753" y="154387"/>
                  </a:cubicBezTo>
                  <a:lnTo>
                    <a:pt x="67753" y="7259"/>
                  </a:lnTo>
                  <a:cubicBezTo>
                    <a:pt x="67753" y="3251"/>
                    <a:pt x="64505" y="0"/>
                    <a:pt x="60493" y="0"/>
                  </a:cubicBezTo>
                  <a:close/>
                  <a:moveTo>
                    <a:pt x="53234" y="147128"/>
                  </a:moveTo>
                  <a:lnTo>
                    <a:pt x="14518" y="147128"/>
                  </a:lnTo>
                  <a:lnTo>
                    <a:pt x="14518" y="14518"/>
                  </a:lnTo>
                  <a:lnTo>
                    <a:pt x="53234" y="14518"/>
                  </a:lnTo>
                  <a:close/>
                </a:path>
              </a:pathLst>
            </a:custGeom>
            <a:grpFill/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New shape">
              <a:extLst>
                <a:ext uri="{FF2B5EF4-FFF2-40B4-BE49-F238E27FC236}">
                  <a16:creationId xmlns:a16="http://schemas.microsoft.com/office/drawing/2014/main" id="{36C97591-EC01-F264-7B78-CF3228C0E821}"/>
                </a:ext>
              </a:extLst>
            </p:cNvPr>
            <p:cNvSpPr/>
            <p:nvPr/>
          </p:nvSpPr>
          <p:spPr>
            <a:xfrm>
              <a:off x="654445" y="1089060"/>
              <a:ext cx="67757" cy="161647"/>
            </a:xfrm>
            <a:custGeom>
              <a:avLst/>
              <a:gdLst/>
              <a:ahLst/>
              <a:cxnLst/>
              <a:rect l="l" t="t" r="r" b="b"/>
              <a:pathLst>
                <a:path w="67757" h="161647">
                  <a:moveTo>
                    <a:pt x="0" y="7259"/>
                  </a:moveTo>
                  <a:lnTo>
                    <a:pt x="0" y="154387"/>
                  </a:lnTo>
                  <a:cubicBezTo>
                    <a:pt x="0" y="158396"/>
                    <a:pt x="3251" y="161647"/>
                    <a:pt x="7259" y="161647"/>
                  </a:cubicBezTo>
                  <a:lnTo>
                    <a:pt x="60497" y="161647"/>
                  </a:lnTo>
                  <a:cubicBezTo>
                    <a:pt x="64505" y="161647"/>
                    <a:pt x="67757" y="158396"/>
                    <a:pt x="67757" y="154387"/>
                  </a:cubicBezTo>
                  <a:lnTo>
                    <a:pt x="67757" y="7259"/>
                  </a:lnTo>
                  <a:cubicBezTo>
                    <a:pt x="67757" y="3251"/>
                    <a:pt x="64505" y="0"/>
                    <a:pt x="60497" y="0"/>
                  </a:cubicBezTo>
                  <a:lnTo>
                    <a:pt x="7259" y="0"/>
                  </a:lnTo>
                  <a:cubicBezTo>
                    <a:pt x="3251" y="0"/>
                    <a:pt x="0" y="3251"/>
                    <a:pt x="0" y="7259"/>
                  </a:cubicBezTo>
                  <a:close/>
                  <a:moveTo>
                    <a:pt x="14518" y="14518"/>
                  </a:moveTo>
                  <a:lnTo>
                    <a:pt x="53238" y="14518"/>
                  </a:lnTo>
                  <a:lnTo>
                    <a:pt x="53238" y="147128"/>
                  </a:lnTo>
                  <a:lnTo>
                    <a:pt x="14518" y="147128"/>
                  </a:lnTo>
                  <a:close/>
                </a:path>
              </a:pathLst>
            </a:custGeom>
            <a:grpFill/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New shape">
              <a:extLst>
                <a:ext uri="{FF2B5EF4-FFF2-40B4-BE49-F238E27FC236}">
                  <a16:creationId xmlns:a16="http://schemas.microsoft.com/office/drawing/2014/main" id="{4FEDF507-C9A4-DAFE-F903-31D60E274280}"/>
                </a:ext>
              </a:extLst>
            </p:cNvPr>
            <p:cNvSpPr/>
            <p:nvPr/>
          </p:nvSpPr>
          <p:spPr>
            <a:xfrm>
              <a:off x="369388" y="1116828"/>
              <a:ext cx="29814" cy="28661"/>
            </a:xfrm>
            <a:custGeom>
              <a:avLst/>
              <a:gdLst/>
              <a:ahLst/>
              <a:cxnLst/>
              <a:rect l="l" t="t" r="r" b="b"/>
              <a:pathLst>
                <a:path w="29813" h="28660">
                  <a:moveTo>
                    <a:pt x="9636" y="28660"/>
                  </a:moveTo>
                  <a:cubicBezTo>
                    <a:pt x="11610" y="28660"/>
                    <a:pt x="13580" y="27858"/>
                    <a:pt x="15012" y="26280"/>
                  </a:cubicBezTo>
                  <a:lnTo>
                    <a:pt x="27116" y="12951"/>
                  </a:lnTo>
                  <a:cubicBezTo>
                    <a:pt x="29813" y="9983"/>
                    <a:pt x="29591" y="5390"/>
                    <a:pt x="26622" y="2697"/>
                  </a:cubicBezTo>
                  <a:cubicBezTo>
                    <a:pt x="23654" y="0"/>
                    <a:pt x="19062" y="222"/>
                    <a:pt x="16368" y="3190"/>
                  </a:cubicBezTo>
                  <a:lnTo>
                    <a:pt x="4264" y="16519"/>
                  </a:lnTo>
                  <a:cubicBezTo>
                    <a:pt x="0" y="21216"/>
                    <a:pt x="3416" y="28660"/>
                    <a:pt x="9636" y="28660"/>
                  </a:cubicBezTo>
                  <a:close/>
                </a:path>
              </a:pathLst>
            </a:custGeom>
            <a:grpFill/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3" name="New shape">
              <a:extLst>
                <a:ext uri="{FF2B5EF4-FFF2-40B4-BE49-F238E27FC236}">
                  <a16:creationId xmlns:a16="http://schemas.microsoft.com/office/drawing/2014/main" id="{68160DF3-EC66-BF63-E4E0-5A17ABD16F39}"/>
                </a:ext>
              </a:extLst>
            </p:cNvPr>
            <p:cNvSpPr/>
            <p:nvPr/>
          </p:nvSpPr>
          <p:spPr>
            <a:xfrm>
              <a:off x="374169" y="1186898"/>
              <a:ext cx="25033" cy="23391"/>
            </a:xfrm>
            <a:custGeom>
              <a:avLst/>
              <a:gdLst/>
              <a:ahLst/>
              <a:cxnLst/>
              <a:rect l="l" t="t" r="r" b="b"/>
              <a:pathLst>
                <a:path w="25033" h="23390">
                  <a:moveTo>
                    <a:pt x="11587" y="3190"/>
                  </a:moveTo>
                  <a:lnTo>
                    <a:pt x="4268" y="11252"/>
                  </a:lnTo>
                  <a:cubicBezTo>
                    <a:pt x="0" y="15946"/>
                    <a:pt x="3420" y="23390"/>
                    <a:pt x="9640" y="23390"/>
                  </a:cubicBezTo>
                  <a:cubicBezTo>
                    <a:pt x="14767" y="23390"/>
                    <a:pt x="16210" y="18915"/>
                    <a:pt x="22335" y="12951"/>
                  </a:cubicBezTo>
                  <a:cubicBezTo>
                    <a:pt x="25033" y="9983"/>
                    <a:pt x="24810" y="5390"/>
                    <a:pt x="21842" y="2697"/>
                  </a:cubicBezTo>
                  <a:cubicBezTo>
                    <a:pt x="18873" y="0"/>
                    <a:pt x="14281" y="222"/>
                    <a:pt x="11587" y="3190"/>
                  </a:cubicBezTo>
                  <a:close/>
                </a:path>
              </a:pathLst>
            </a:custGeom>
            <a:grpFill/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4" name="New shape">
              <a:extLst>
                <a:ext uri="{FF2B5EF4-FFF2-40B4-BE49-F238E27FC236}">
                  <a16:creationId xmlns:a16="http://schemas.microsoft.com/office/drawing/2014/main" id="{851D7871-79BD-F460-46AE-6C8128C4D1B2}"/>
                </a:ext>
              </a:extLst>
            </p:cNvPr>
            <p:cNvSpPr/>
            <p:nvPr/>
          </p:nvSpPr>
          <p:spPr>
            <a:xfrm>
              <a:off x="364905" y="1146954"/>
              <a:ext cx="28243" cy="29460"/>
            </a:xfrm>
            <a:custGeom>
              <a:avLst/>
              <a:gdLst/>
              <a:ahLst/>
              <a:cxnLst/>
              <a:rect l="l" t="t" r="r" b="b"/>
              <a:pathLst>
                <a:path w="28242" h="29459">
                  <a:moveTo>
                    <a:pt x="13445" y="26276"/>
                  </a:moveTo>
                  <a:lnTo>
                    <a:pt x="25545" y="12947"/>
                  </a:lnTo>
                  <a:cubicBezTo>
                    <a:pt x="28242" y="9979"/>
                    <a:pt x="28020" y="5387"/>
                    <a:pt x="25051" y="2693"/>
                  </a:cubicBezTo>
                  <a:cubicBezTo>
                    <a:pt x="22083" y="0"/>
                    <a:pt x="17494" y="218"/>
                    <a:pt x="14797" y="3187"/>
                  </a:cubicBezTo>
                  <a:lnTo>
                    <a:pt x="2697" y="16515"/>
                  </a:lnTo>
                  <a:cubicBezTo>
                    <a:pt x="0" y="19484"/>
                    <a:pt x="222" y="24076"/>
                    <a:pt x="3190" y="26769"/>
                  </a:cubicBezTo>
                  <a:cubicBezTo>
                    <a:pt x="6148" y="29459"/>
                    <a:pt x="10740" y="29256"/>
                    <a:pt x="13445" y="26276"/>
                  </a:cubicBezTo>
                  <a:close/>
                </a:path>
              </a:pathLst>
            </a:custGeom>
            <a:grpFill/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5" name="New shape">
              <a:extLst>
                <a:ext uri="{FF2B5EF4-FFF2-40B4-BE49-F238E27FC236}">
                  <a16:creationId xmlns:a16="http://schemas.microsoft.com/office/drawing/2014/main" id="{C182F1B9-F0AA-5236-F18D-1CC8E0926BCC}"/>
                </a:ext>
              </a:extLst>
            </p:cNvPr>
            <p:cNvSpPr/>
            <p:nvPr/>
          </p:nvSpPr>
          <p:spPr>
            <a:xfrm>
              <a:off x="675659" y="1116828"/>
              <a:ext cx="29814" cy="28661"/>
            </a:xfrm>
            <a:custGeom>
              <a:avLst/>
              <a:gdLst/>
              <a:ahLst/>
              <a:cxnLst/>
              <a:rect l="l" t="t" r="r" b="b"/>
              <a:pathLst>
                <a:path w="29813" h="28660">
                  <a:moveTo>
                    <a:pt x="16368" y="3190"/>
                  </a:moveTo>
                  <a:lnTo>
                    <a:pt x="4264" y="16519"/>
                  </a:lnTo>
                  <a:cubicBezTo>
                    <a:pt x="0" y="21216"/>
                    <a:pt x="3416" y="28660"/>
                    <a:pt x="9636" y="28660"/>
                  </a:cubicBezTo>
                  <a:cubicBezTo>
                    <a:pt x="11614" y="28660"/>
                    <a:pt x="13580" y="27858"/>
                    <a:pt x="15012" y="26280"/>
                  </a:cubicBezTo>
                  <a:lnTo>
                    <a:pt x="27116" y="12951"/>
                  </a:lnTo>
                  <a:cubicBezTo>
                    <a:pt x="29813" y="9983"/>
                    <a:pt x="29591" y="5390"/>
                    <a:pt x="26622" y="2697"/>
                  </a:cubicBezTo>
                  <a:cubicBezTo>
                    <a:pt x="23654" y="0"/>
                    <a:pt x="19062" y="222"/>
                    <a:pt x="16368" y="3190"/>
                  </a:cubicBezTo>
                  <a:close/>
                </a:path>
              </a:pathLst>
            </a:custGeom>
            <a:grpFill/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6" name="New shape">
              <a:extLst>
                <a:ext uri="{FF2B5EF4-FFF2-40B4-BE49-F238E27FC236}">
                  <a16:creationId xmlns:a16="http://schemas.microsoft.com/office/drawing/2014/main" id="{782F5842-96B8-B7E2-A5A8-2201BACD6656}"/>
                </a:ext>
              </a:extLst>
            </p:cNvPr>
            <p:cNvSpPr/>
            <p:nvPr/>
          </p:nvSpPr>
          <p:spPr>
            <a:xfrm>
              <a:off x="680443" y="1186898"/>
              <a:ext cx="25026" cy="23391"/>
            </a:xfrm>
            <a:custGeom>
              <a:avLst/>
              <a:gdLst/>
              <a:ahLst/>
              <a:cxnLst/>
              <a:rect l="l" t="t" r="r" b="b"/>
              <a:pathLst>
                <a:path w="25025" h="23390">
                  <a:moveTo>
                    <a:pt x="11584" y="3190"/>
                  </a:moveTo>
                  <a:lnTo>
                    <a:pt x="4264" y="11252"/>
                  </a:lnTo>
                  <a:cubicBezTo>
                    <a:pt x="0" y="15946"/>
                    <a:pt x="3416" y="23390"/>
                    <a:pt x="9636" y="23390"/>
                  </a:cubicBezTo>
                  <a:cubicBezTo>
                    <a:pt x="14763" y="23390"/>
                    <a:pt x="16206" y="18915"/>
                    <a:pt x="22331" y="12951"/>
                  </a:cubicBezTo>
                  <a:cubicBezTo>
                    <a:pt x="25025" y="9983"/>
                    <a:pt x="24807" y="5390"/>
                    <a:pt x="21838" y="2697"/>
                  </a:cubicBezTo>
                  <a:cubicBezTo>
                    <a:pt x="18869" y="0"/>
                    <a:pt x="14277" y="222"/>
                    <a:pt x="11584" y="3190"/>
                  </a:cubicBezTo>
                  <a:close/>
                </a:path>
              </a:pathLst>
            </a:custGeom>
            <a:grpFill/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8" name="New shape">
              <a:extLst>
                <a:ext uri="{FF2B5EF4-FFF2-40B4-BE49-F238E27FC236}">
                  <a16:creationId xmlns:a16="http://schemas.microsoft.com/office/drawing/2014/main" id="{3CEC3AD3-9A93-0DD5-587A-73A5BBD8AE22}"/>
                </a:ext>
              </a:extLst>
            </p:cNvPr>
            <p:cNvSpPr/>
            <p:nvPr/>
          </p:nvSpPr>
          <p:spPr>
            <a:xfrm>
              <a:off x="669608" y="1146954"/>
              <a:ext cx="29810" cy="28657"/>
            </a:xfrm>
            <a:custGeom>
              <a:avLst/>
              <a:gdLst/>
              <a:ahLst/>
              <a:cxnLst/>
              <a:rect l="l" t="t" r="r" b="b"/>
              <a:pathLst>
                <a:path w="29809" h="28657">
                  <a:moveTo>
                    <a:pt x="27116" y="12947"/>
                  </a:moveTo>
                  <a:cubicBezTo>
                    <a:pt x="29809" y="9979"/>
                    <a:pt x="29587" y="5387"/>
                    <a:pt x="26622" y="2693"/>
                  </a:cubicBezTo>
                  <a:cubicBezTo>
                    <a:pt x="23654" y="0"/>
                    <a:pt x="19062" y="218"/>
                    <a:pt x="16368" y="3187"/>
                  </a:cubicBezTo>
                  <a:lnTo>
                    <a:pt x="4264" y="16515"/>
                  </a:lnTo>
                  <a:cubicBezTo>
                    <a:pt x="0" y="21213"/>
                    <a:pt x="3416" y="28657"/>
                    <a:pt x="9636" y="28657"/>
                  </a:cubicBezTo>
                  <a:cubicBezTo>
                    <a:pt x="11610" y="28657"/>
                    <a:pt x="13580" y="27854"/>
                    <a:pt x="15012" y="26276"/>
                  </a:cubicBezTo>
                  <a:close/>
                </a:path>
              </a:pathLst>
            </a:custGeom>
            <a:grpFill/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9" name="New shape">
              <a:extLst>
                <a:ext uri="{FF2B5EF4-FFF2-40B4-BE49-F238E27FC236}">
                  <a16:creationId xmlns:a16="http://schemas.microsoft.com/office/drawing/2014/main" id="{6EAA2353-AB00-F9EA-2BA6-A62E9D7CD828}"/>
                </a:ext>
              </a:extLst>
            </p:cNvPr>
            <p:cNvSpPr/>
            <p:nvPr/>
          </p:nvSpPr>
          <p:spPr>
            <a:xfrm>
              <a:off x="511190" y="1191739"/>
              <a:ext cx="14519" cy="31867"/>
            </a:xfrm>
            <a:custGeom>
              <a:avLst/>
              <a:gdLst/>
              <a:ahLst/>
              <a:cxnLst/>
              <a:rect l="l" t="t" r="r" b="b"/>
              <a:pathLst>
                <a:path w="14518" h="31866">
                  <a:moveTo>
                    <a:pt x="7259" y="0"/>
                  </a:moveTo>
                  <a:cubicBezTo>
                    <a:pt x="3251" y="0"/>
                    <a:pt x="0" y="3251"/>
                    <a:pt x="0" y="7259"/>
                  </a:cubicBezTo>
                  <a:lnTo>
                    <a:pt x="0" y="24607"/>
                  </a:lnTo>
                  <a:cubicBezTo>
                    <a:pt x="0" y="28615"/>
                    <a:pt x="3251" y="31866"/>
                    <a:pt x="7259" y="31866"/>
                  </a:cubicBezTo>
                  <a:cubicBezTo>
                    <a:pt x="11271" y="31866"/>
                    <a:pt x="14518" y="28615"/>
                    <a:pt x="14518" y="24607"/>
                  </a:cubicBezTo>
                  <a:lnTo>
                    <a:pt x="14518" y="7259"/>
                  </a:lnTo>
                  <a:cubicBezTo>
                    <a:pt x="14518" y="3251"/>
                    <a:pt x="11271" y="0"/>
                    <a:pt x="7259" y="0"/>
                  </a:cubicBezTo>
                  <a:close/>
                </a:path>
              </a:pathLst>
            </a:custGeom>
            <a:grpFill/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20" name="New shape">
              <a:extLst>
                <a:ext uri="{FF2B5EF4-FFF2-40B4-BE49-F238E27FC236}">
                  <a16:creationId xmlns:a16="http://schemas.microsoft.com/office/drawing/2014/main" id="{A99E47E3-DDC0-43AD-218F-8226CFE9C9BE}"/>
                </a:ext>
              </a:extLst>
            </p:cNvPr>
            <p:cNvSpPr/>
            <p:nvPr/>
          </p:nvSpPr>
          <p:spPr>
            <a:xfrm>
              <a:off x="600296" y="850124"/>
              <a:ext cx="153227" cy="72104"/>
            </a:xfrm>
            <a:custGeom>
              <a:avLst/>
              <a:gdLst/>
              <a:ahLst/>
              <a:cxnLst/>
              <a:rect l="l" t="t" r="r" b="b"/>
              <a:pathLst>
                <a:path w="153227" h="72104">
                  <a:moveTo>
                    <a:pt x="148345" y="70220"/>
                  </a:moveTo>
                  <a:cubicBezTo>
                    <a:pt x="151882" y="68337"/>
                    <a:pt x="153227" y="63940"/>
                    <a:pt x="151343" y="60403"/>
                  </a:cubicBezTo>
                  <a:cubicBezTo>
                    <a:pt x="119797" y="1100"/>
                    <a:pt x="35404" y="0"/>
                    <a:pt x="2004" y="57871"/>
                  </a:cubicBezTo>
                  <a:cubicBezTo>
                    <a:pt x="0" y="61345"/>
                    <a:pt x="1190" y="65783"/>
                    <a:pt x="4663" y="67790"/>
                  </a:cubicBezTo>
                  <a:cubicBezTo>
                    <a:pt x="8137" y="69791"/>
                    <a:pt x="12574" y="68600"/>
                    <a:pt x="14579" y="65131"/>
                  </a:cubicBezTo>
                  <a:cubicBezTo>
                    <a:pt x="42320" y="17061"/>
                    <a:pt x="112357" y="18026"/>
                    <a:pt x="138524" y="67222"/>
                  </a:cubicBezTo>
                  <a:cubicBezTo>
                    <a:pt x="140407" y="70759"/>
                    <a:pt x="144803" y="72104"/>
                    <a:pt x="148345" y="70220"/>
                  </a:cubicBezTo>
                  <a:close/>
                </a:path>
              </a:pathLst>
            </a:custGeom>
            <a:grpFill/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21" name="New shape">
              <a:extLst>
                <a:ext uri="{FF2B5EF4-FFF2-40B4-BE49-F238E27FC236}">
                  <a16:creationId xmlns:a16="http://schemas.microsoft.com/office/drawing/2014/main" id="{773088CA-F7E1-272C-49B9-E0C224031FAC}"/>
                </a:ext>
              </a:extLst>
            </p:cNvPr>
            <p:cNvSpPr/>
            <p:nvPr/>
          </p:nvSpPr>
          <p:spPr>
            <a:xfrm>
              <a:off x="616724" y="877169"/>
              <a:ext cx="119741" cy="59914"/>
            </a:xfrm>
            <a:custGeom>
              <a:avLst/>
              <a:gdLst/>
              <a:ahLst/>
              <a:cxnLst/>
              <a:rect l="l" t="t" r="r" b="b"/>
              <a:pathLst>
                <a:path w="119740" h="59913">
                  <a:moveTo>
                    <a:pt x="114696" y="58124"/>
                  </a:moveTo>
                  <a:cubicBezTo>
                    <a:pt x="118282" y="56331"/>
                    <a:pt x="119740" y="51976"/>
                    <a:pt x="117951" y="48386"/>
                  </a:cubicBezTo>
                  <a:cubicBezTo>
                    <a:pt x="94199" y="764"/>
                    <a:pt x="26995" y="0"/>
                    <a:pt x="1906" y="46517"/>
                  </a:cubicBezTo>
                  <a:cubicBezTo>
                    <a:pt x="0" y="50047"/>
                    <a:pt x="1318" y="54451"/>
                    <a:pt x="4848" y="56353"/>
                  </a:cubicBezTo>
                  <a:cubicBezTo>
                    <a:pt x="8374" y="58259"/>
                    <a:pt x="12778" y="56941"/>
                    <a:pt x="14684" y="53411"/>
                  </a:cubicBezTo>
                  <a:cubicBezTo>
                    <a:pt x="34232" y="17170"/>
                    <a:pt x="86487" y="17830"/>
                    <a:pt x="104958" y="54865"/>
                  </a:cubicBezTo>
                  <a:cubicBezTo>
                    <a:pt x="106747" y="58455"/>
                    <a:pt x="111106" y="59913"/>
                    <a:pt x="114696" y="58124"/>
                  </a:cubicBezTo>
                  <a:close/>
                </a:path>
              </a:pathLst>
            </a:custGeom>
            <a:grpFill/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22" name="New shape">
              <a:extLst>
                <a:ext uri="{FF2B5EF4-FFF2-40B4-BE49-F238E27FC236}">
                  <a16:creationId xmlns:a16="http://schemas.microsoft.com/office/drawing/2014/main" id="{AA3E9B26-EDE3-DAF5-53FF-9DBF1842C811}"/>
                </a:ext>
              </a:extLst>
            </p:cNvPr>
            <p:cNvSpPr/>
            <p:nvPr/>
          </p:nvSpPr>
          <p:spPr>
            <a:xfrm>
              <a:off x="633703" y="905525"/>
              <a:ext cx="85237" cy="46793"/>
            </a:xfrm>
            <a:custGeom>
              <a:avLst/>
              <a:gdLst/>
              <a:ahLst/>
              <a:cxnLst/>
              <a:rect l="l" t="t" r="r" b="b"/>
              <a:pathLst>
                <a:path w="85236" h="46792">
                  <a:moveTo>
                    <a:pt x="80011" y="45116"/>
                  </a:moveTo>
                  <a:cubicBezTo>
                    <a:pt x="83650" y="43432"/>
                    <a:pt x="85236" y="39118"/>
                    <a:pt x="83556" y="35479"/>
                  </a:cubicBezTo>
                  <a:cubicBezTo>
                    <a:pt x="67696" y="1179"/>
                    <a:pt x="18805" y="0"/>
                    <a:pt x="1778" y="34402"/>
                  </a:cubicBezTo>
                  <a:cubicBezTo>
                    <a:pt x="0" y="37996"/>
                    <a:pt x="1469" y="42350"/>
                    <a:pt x="5063" y="44129"/>
                  </a:cubicBezTo>
                  <a:cubicBezTo>
                    <a:pt x="8657" y="45907"/>
                    <a:pt x="13011" y="44438"/>
                    <a:pt x="14790" y="40844"/>
                  </a:cubicBezTo>
                  <a:cubicBezTo>
                    <a:pt x="26378" y="17438"/>
                    <a:pt x="59589" y="18244"/>
                    <a:pt x="70375" y="41571"/>
                  </a:cubicBezTo>
                  <a:cubicBezTo>
                    <a:pt x="72066" y="45221"/>
                    <a:pt x="76383" y="46792"/>
                    <a:pt x="80011" y="45116"/>
                  </a:cubicBezTo>
                  <a:close/>
                </a:path>
              </a:pathLst>
            </a:custGeom>
            <a:grpFill/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23" name="New shape">
              <a:extLst>
                <a:ext uri="{FF2B5EF4-FFF2-40B4-BE49-F238E27FC236}">
                  <a16:creationId xmlns:a16="http://schemas.microsoft.com/office/drawing/2014/main" id="{0E366F25-E7A0-F665-9A49-C3DAE85F6E47}"/>
                </a:ext>
              </a:extLst>
            </p:cNvPr>
            <p:cNvSpPr/>
            <p:nvPr/>
          </p:nvSpPr>
          <p:spPr>
            <a:xfrm>
              <a:off x="653963" y="939155"/>
              <a:ext cx="44302" cy="44306"/>
            </a:xfrm>
            <a:custGeom>
              <a:avLst/>
              <a:gdLst/>
              <a:ahLst/>
              <a:cxnLst/>
              <a:rect l="l" t="t" r="r" b="b"/>
              <a:pathLst>
                <a:path w="44302" h="44306">
                  <a:moveTo>
                    <a:pt x="22151" y="0"/>
                  </a:moveTo>
                  <a:cubicBezTo>
                    <a:pt x="9937" y="0"/>
                    <a:pt x="0" y="9937"/>
                    <a:pt x="0" y="22154"/>
                  </a:cubicBezTo>
                  <a:cubicBezTo>
                    <a:pt x="0" y="34368"/>
                    <a:pt x="9937" y="44306"/>
                    <a:pt x="22151" y="44306"/>
                  </a:cubicBezTo>
                  <a:cubicBezTo>
                    <a:pt x="34368" y="44306"/>
                    <a:pt x="44302" y="34368"/>
                    <a:pt x="44302" y="22154"/>
                  </a:cubicBezTo>
                  <a:cubicBezTo>
                    <a:pt x="44302" y="9937"/>
                    <a:pt x="34364" y="0"/>
                    <a:pt x="22151" y="0"/>
                  </a:cubicBezTo>
                  <a:close/>
                  <a:moveTo>
                    <a:pt x="22151" y="29787"/>
                  </a:moveTo>
                  <a:cubicBezTo>
                    <a:pt x="17943" y="29787"/>
                    <a:pt x="14518" y="26362"/>
                    <a:pt x="14518" y="22154"/>
                  </a:cubicBezTo>
                  <a:cubicBezTo>
                    <a:pt x="14518" y="17943"/>
                    <a:pt x="17943" y="14518"/>
                    <a:pt x="22151" y="14518"/>
                  </a:cubicBezTo>
                  <a:cubicBezTo>
                    <a:pt x="26359" y="14518"/>
                    <a:pt x="29783" y="17943"/>
                    <a:pt x="29783" y="22154"/>
                  </a:cubicBezTo>
                  <a:cubicBezTo>
                    <a:pt x="29783" y="26362"/>
                    <a:pt x="26359" y="29787"/>
                    <a:pt x="22151" y="29787"/>
                  </a:cubicBezTo>
                  <a:close/>
                </a:path>
              </a:pathLst>
            </a:custGeom>
            <a:grpFill/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24" name="New shape">
              <a:extLst>
                <a:ext uri="{FF2B5EF4-FFF2-40B4-BE49-F238E27FC236}">
                  <a16:creationId xmlns:a16="http://schemas.microsoft.com/office/drawing/2014/main" id="{94F70E64-2A07-99B3-E07E-8FC734ED1423}"/>
                </a:ext>
              </a:extLst>
            </p:cNvPr>
            <p:cNvSpPr/>
            <p:nvPr/>
          </p:nvSpPr>
          <p:spPr>
            <a:xfrm>
              <a:off x="288544" y="789567"/>
              <a:ext cx="507289" cy="522877"/>
            </a:xfrm>
            <a:custGeom>
              <a:avLst/>
              <a:gdLst/>
              <a:ahLst/>
              <a:cxnLst/>
              <a:rect l="l" t="t" r="r" b="b"/>
              <a:pathLst>
                <a:path w="507287" h="522876">
                  <a:moveTo>
                    <a:pt x="481144" y="486301"/>
                  </a:moveTo>
                  <a:lnTo>
                    <a:pt x="457602" y="486301"/>
                  </a:lnTo>
                  <a:lnTo>
                    <a:pt x="457602" y="284009"/>
                  </a:lnTo>
                  <a:lnTo>
                    <a:pt x="480134" y="284009"/>
                  </a:lnTo>
                  <a:cubicBezTo>
                    <a:pt x="487853" y="284009"/>
                    <a:pt x="492468" y="275367"/>
                    <a:pt x="488162" y="268967"/>
                  </a:cubicBezTo>
                  <a:lnTo>
                    <a:pt x="453613" y="217503"/>
                  </a:lnTo>
                  <a:cubicBezTo>
                    <a:pt x="499279" y="181391"/>
                    <a:pt x="507288" y="115231"/>
                    <a:pt x="471010" y="69444"/>
                  </a:cubicBezTo>
                  <a:cubicBezTo>
                    <a:pt x="468520" y="66299"/>
                    <a:pt x="463954" y="65779"/>
                    <a:pt x="460805" y="68265"/>
                  </a:cubicBezTo>
                  <a:cubicBezTo>
                    <a:pt x="457659" y="70751"/>
                    <a:pt x="457139" y="75321"/>
                    <a:pt x="459625" y="78455"/>
                  </a:cubicBezTo>
                  <a:cubicBezTo>
                    <a:pt x="506377" y="137476"/>
                    <a:pt x="464478" y="225659"/>
                    <a:pt x="388365" y="225659"/>
                  </a:cubicBezTo>
                  <a:cubicBezTo>
                    <a:pt x="338058" y="225659"/>
                    <a:pt x="297485" y="184687"/>
                    <a:pt x="297485" y="134790"/>
                  </a:cubicBezTo>
                  <a:cubicBezTo>
                    <a:pt x="297485" y="61397"/>
                    <a:pt x="380292" y="18594"/>
                    <a:pt x="440092" y="60105"/>
                  </a:cubicBezTo>
                  <a:cubicBezTo>
                    <a:pt x="443385" y="62400"/>
                    <a:pt x="447902" y="61586"/>
                    <a:pt x="450189" y="58286"/>
                  </a:cubicBezTo>
                  <a:cubicBezTo>
                    <a:pt x="452483" y="54993"/>
                    <a:pt x="451669" y="50473"/>
                    <a:pt x="448369" y="48190"/>
                  </a:cubicBezTo>
                  <a:cubicBezTo>
                    <a:pt x="379041" y="0"/>
                    <a:pt x="282966" y="49681"/>
                    <a:pt x="282966" y="134790"/>
                  </a:cubicBezTo>
                  <a:cubicBezTo>
                    <a:pt x="282966" y="147945"/>
                    <a:pt x="285388" y="160539"/>
                    <a:pt x="289811" y="172153"/>
                  </a:cubicBezTo>
                  <a:lnTo>
                    <a:pt x="273073" y="172153"/>
                  </a:lnTo>
                  <a:lnTo>
                    <a:pt x="259929" y="159010"/>
                  </a:lnTo>
                  <a:cubicBezTo>
                    <a:pt x="252448" y="151528"/>
                    <a:pt x="240272" y="151528"/>
                    <a:pt x="232790" y="159010"/>
                  </a:cubicBezTo>
                  <a:lnTo>
                    <a:pt x="219643" y="172153"/>
                  </a:lnTo>
                  <a:lnTo>
                    <a:pt x="74127" y="172153"/>
                  </a:lnTo>
                  <a:cubicBezTo>
                    <a:pt x="70883" y="172153"/>
                    <a:pt x="67873" y="173770"/>
                    <a:pt x="66080" y="176459"/>
                  </a:cubicBezTo>
                  <a:lnTo>
                    <a:pt x="4520" y="268997"/>
                  </a:lnTo>
                  <a:cubicBezTo>
                    <a:pt x="256" y="275413"/>
                    <a:pt x="4859" y="284009"/>
                    <a:pt x="12563" y="284009"/>
                  </a:cubicBezTo>
                  <a:lnTo>
                    <a:pt x="35117" y="284009"/>
                  </a:lnTo>
                  <a:lnTo>
                    <a:pt x="35117" y="486301"/>
                  </a:lnTo>
                  <a:lnTo>
                    <a:pt x="11557" y="486301"/>
                  </a:lnTo>
                  <a:cubicBezTo>
                    <a:pt x="5183" y="486301"/>
                    <a:pt x="0" y="491485"/>
                    <a:pt x="0" y="497855"/>
                  </a:cubicBezTo>
                  <a:lnTo>
                    <a:pt x="0" y="511319"/>
                  </a:lnTo>
                  <a:cubicBezTo>
                    <a:pt x="0" y="517693"/>
                    <a:pt x="5183" y="522877"/>
                    <a:pt x="11557" y="522877"/>
                  </a:cubicBezTo>
                  <a:lnTo>
                    <a:pt x="481144" y="522877"/>
                  </a:lnTo>
                  <a:cubicBezTo>
                    <a:pt x="487514" y="522877"/>
                    <a:pt x="492702" y="517693"/>
                    <a:pt x="492702" y="511319"/>
                  </a:cubicBezTo>
                  <a:lnTo>
                    <a:pt x="492702" y="497855"/>
                  </a:lnTo>
                  <a:cubicBezTo>
                    <a:pt x="492702" y="491485"/>
                    <a:pt x="487518" y="486301"/>
                    <a:pt x="481144" y="486301"/>
                  </a:cubicBezTo>
                  <a:close/>
                  <a:moveTo>
                    <a:pt x="441633" y="225701"/>
                  </a:moveTo>
                  <a:lnTo>
                    <a:pt x="449364" y="237228"/>
                  </a:lnTo>
                  <a:lnTo>
                    <a:pt x="413164" y="237228"/>
                  </a:lnTo>
                  <a:cubicBezTo>
                    <a:pt x="423298" y="234780"/>
                    <a:pt x="432871" y="230858"/>
                    <a:pt x="441633" y="225701"/>
                  </a:cubicBezTo>
                  <a:close/>
                  <a:moveTo>
                    <a:pt x="459113" y="251747"/>
                  </a:moveTo>
                  <a:lnTo>
                    <a:pt x="471029" y="269491"/>
                  </a:lnTo>
                  <a:cubicBezTo>
                    <a:pt x="456687" y="269491"/>
                    <a:pt x="384364" y="269491"/>
                    <a:pt x="370218" y="269491"/>
                  </a:cubicBezTo>
                  <a:cubicBezTo>
                    <a:pt x="369084" y="268036"/>
                    <a:pt x="369491" y="268639"/>
                    <a:pt x="352659" y="251747"/>
                  </a:cubicBezTo>
                  <a:close/>
                  <a:moveTo>
                    <a:pt x="443084" y="284009"/>
                  </a:moveTo>
                  <a:lnTo>
                    <a:pt x="443084" y="486297"/>
                  </a:lnTo>
                  <a:lnTo>
                    <a:pt x="356668" y="486297"/>
                  </a:lnTo>
                  <a:lnTo>
                    <a:pt x="356668" y="303987"/>
                  </a:lnTo>
                  <a:cubicBezTo>
                    <a:pt x="362978" y="301956"/>
                    <a:pt x="365479" y="297764"/>
                    <a:pt x="368757" y="294870"/>
                  </a:cubicBezTo>
                  <a:cubicBezTo>
                    <a:pt x="371729" y="291898"/>
                    <a:pt x="373605" y="288112"/>
                    <a:pt x="374178" y="284009"/>
                  </a:cubicBezTo>
                  <a:close/>
                  <a:moveTo>
                    <a:pt x="324232" y="218362"/>
                  </a:moveTo>
                  <a:cubicBezTo>
                    <a:pt x="335711" y="227200"/>
                    <a:pt x="349058" y="233725"/>
                    <a:pt x="363569" y="237228"/>
                  </a:cubicBezTo>
                  <a:lnTo>
                    <a:pt x="338140" y="237228"/>
                  </a:lnTo>
                  <a:lnTo>
                    <a:pt x="319286" y="218362"/>
                  </a:lnTo>
                  <a:close/>
                  <a:moveTo>
                    <a:pt x="296652" y="186672"/>
                  </a:moveTo>
                  <a:cubicBezTo>
                    <a:pt x="300129" y="192809"/>
                    <a:pt x="304213" y="198558"/>
                    <a:pt x="308813" y="203843"/>
                  </a:cubicBezTo>
                  <a:lnTo>
                    <a:pt x="304767" y="203843"/>
                  </a:lnTo>
                  <a:lnTo>
                    <a:pt x="287596" y="186672"/>
                  </a:lnTo>
                  <a:close/>
                  <a:moveTo>
                    <a:pt x="243060" y="169279"/>
                  </a:moveTo>
                  <a:cubicBezTo>
                    <a:pt x="244849" y="167490"/>
                    <a:pt x="247871" y="167490"/>
                    <a:pt x="249671" y="169279"/>
                  </a:cubicBezTo>
                  <a:cubicBezTo>
                    <a:pt x="366319" y="285927"/>
                    <a:pt x="359840" y="278765"/>
                    <a:pt x="359840" y="281357"/>
                  </a:cubicBezTo>
                  <a:cubicBezTo>
                    <a:pt x="359840" y="282638"/>
                    <a:pt x="359278" y="283817"/>
                    <a:pt x="358495" y="284597"/>
                  </a:cubicBezTo>
                  <a:cubicBezTo>
                    <a:pt x="358393" y="284703"/>
                    <a:pt x="353767" y="289325"/>
                    <a:pt x="354042" y="289050"/>
                  </a:cubicBezTo>
                  <a:cubicBezTo>
                    <a:pt x="352252" y="290843"/>
                    <a:pt x="349340" y="290843"/>
                    <a:pt x="347547" y="289050"/>
                  </a:cubicBezTo>
                  <a:cubicBezTo>
                    <a:pt x="321267" y="262770"/>
                    <a:pt x="289988" y="231491"/>
                    <a:pt x="262340" y="203843"/>
                  </a:cubicBezTo>
                  <a:lnTo>
                    <a:pt x="251491" y="192994"/>
                  </a:lnTo>
                  <a:cubicBezTo>
                    <a:pt x="248654" y="190157"/>
                    <a:pt x="244069" y="190153"/>
                    <a:pt x="241229" y="192994"/>
                  </a:cubicBezTo>
                  <a:cubicBezTo>
                    <a:pt x="231039" y="203184"/>
                    <a:pt x="160908" y="273314"/>
                    <a:pt x="145173" y="289050"/>
                  </a:cubicBezTo>
                  <a:cubicBezTo>
                    <a:pt x="143379" y="290843"/>
                    <a:pt x="140467" y="290843"/>
                    <a:pt x="138686" y="289050"/>
                  </a:cubicBezTo>
                  <a:cubicBezTo>
                    <a:pt x="138433" y="288801"/>
                    <a:pt x="134010" y="284435"/>
                    <a:pt x="133739" y="284009"/>
                  </a:cubicBezTo>
                  <a:cubicBezTo>
                    <a:pt x="132477" y="282258"/>
                    <a:pt x="132602" y="279745"/>
                    <a:pt x="134225" y="278102"/>
                  </a:cubicBezTo>
                  <a:cubicBezTo>
                    <a:pt x="186382" y="225938"/>
                    <a:pt x="220038" y="192293"/>
                    <a:pt x="243060" y="169279"/>
                  </a:cubicBezTo>
                  <a:close/>
                  <a:moveTo>
                    <a:pt x="287381" y="408945"/>
                  </a:moveTo>
                  <a:cubicBezTo>
                    <a:pt x="283373" y="408945"/>
                    <a:pt x="280122" y="412196"/>
                    <a:pt x="280122" y="416205"/>
                  </a:cubicBezTo>
                  <a:lnTo>
                    <a:pt x="280122" y="485280"/>
                  </a:lnTo>
                  <a:lnTo>
                    <a:pt x="212598" y="485280"/>
                  </a:lnTo>
                  <a:lnTo>
                    <a:pt x="212598" y="352524"/>
                  </a:lnTo>
                  <a:lnTo>
                    <a:pt x="280122" y="352524"/>
                  </a:lnTo>
                  <a:lnTo>
                    <a:pt x="280122" y="387167"/>
                  </a:lnTo>
                  <a:cubicBezTo>
                    <a:pt x="280122" y="391175"/>
                    <a:pt x="283373" y="394426"/>
                    <a:pt x="287381" y="394426"/>
                  </a:cubicBezTo>
                  <a:cubicBezTo>
                    <a:pt x="291393" y="394426"/>
                    <a:pt x="294644" y="391175"/>
                    <a:pt x="294644" y="387167"/>
                  </a:cubicBezTo>
                  <a:lnTo>
                    <a:pt x="294644" y="350877"/>
                  </a:lnTo>
                  <a:cubicBezTo>
                    <a:pt x="294644" y="343780"/>
                    <a:pt x="288869" y="338005"/>
                    <a:pt x="281772" y="338005"/>
                  </a:cubicBezTo>
                  <a:lnTo>
                    <a:pt x="210952" y="338005"/>
                  </a:lnTo>
                  <a:cubicBezTo>
                    <a:pt x="203854" y="338005"/>
                    <a:pt x="198079" y="343780"/>
                    <a:pt x="198079" y="350877"/>
                  </a:cubicBezTo>
                  <a:lnTo>
                    <a:pt x="198079" y="486297"/>
                  </a:lnTo>
                  <a:lnTo>
                    <a:pt x="150575" y="486297"/>
                  </a:lnTo>
                  <a:lnTo>
                    <a:pt x="150575" y="302834"/>
                  </a:lnTo>
                  <a:cubicBezTo>
                    <a:pt x="155389" y="300427"/>
                    <a:pt x="246228" y="208526"/>
                    <a:pt x="246360" y="208394"/>
                  </a:cubicBezTo>
                  <a:cubicBezTo>
                    <a:pt x="345769" y="307803"/>
                    <a:pt x="338284" y="300894"/>
                    <a:pt x="342149" y="302834"/>
                  </a:cubicBezTo>
                  <a:lnTo>
                    <a:pt x="342149" y="486297"/>
                  </a:lnTo>
                  <a:lnTo>
                    <a:pt x="294644" y="486297"/>
                  </a:lnTo>
                  <a:lnTo>
                    <a:pt x="294644" y="416205"/>
                  </a:lnTo>
                  <a:cubicBezTo>
                    <a:pt x="294644" y="412196"/>
                    <a:pt x="291393" y="408945"/>
                    <a:pt x="287381" y="408945"/>
                  </a:cubicBezTo>
                  <a:close/>
                  <a:moveTo>
                    <a:pt x="136052" y="303976"/>
                  </a:moveTo>
                  <a:lnTo>
                    <a:pt x="136052" y="486297"/>
                  </a:lnTo>
                  <a:lnTo>
                    <a:pt x="49636" y="486297"/>
                  </a:lnTo>
                  <a:lnTo>
                    <a:pt x="49636" y="284009"/>
                  </a:lnTo>
                  <a:lnTo>
                    <a:pt x="118554" y="284009"/>
                  </a:lnTo>
                  <a:cubicBezTo>
                    <a:pt x="119767" y="292753"/>
                    <a:pt x="125881" y="296234"/>
                    <a:pt x="128416" y="299319"/>
                  </a:cubicBezTo>
                  <a:cubicBezTo>
                    <a:pt x="130635" y="301527"/>
                    <a:pt x="133257" y="303087"/>
                    <a:pt x="136052" y="303976"/>
                  </a:cubicBezTo>
                  <a:close/>
                  <a:moveTo>
                    <a:pt x="55649" y="218362"/>
                  </a:moveTo>
                  <a:lnTo>
                    <a:pt x="107945" y="218362"/>
                  </a:lnTo>
                  <a:cubicBezTo>
                    <a:pt x="111953" y="218362"/>
                    <a:pt x="115205" y="215111"/>
                    <a:pt x="115205" y="211103"/>
                  </a:cubicBezTo>
                  <a:cubicBezTo>
                    <a:pt x="115205" y="207094"/>
                    <a:pt x="111953" y="203843"/>
                    <a:pt x="107945" y="203843"/>
                  </a:cubicBezTo>
                  <a:lnTo>
                    <a:pt x="65308" y="203843"/>
                  </a:lnTo>
                  <a:lnTo>
                    <a:pt x="76730" y="186672"/>
                  </a:lnTo>
                  <a:lnTo>
                    <a:pt x="205124" y="186672"/>
                  </a:lnTo>
                  <a:lnTo>
                    <a:pt x="187953" y="203843"/>
                  </a:lnTo>
                  <a:lnTo>
                    <a:pt x="136983" y="203843"/>
                  </a:lnTo>
                  <a:cubicBezTo>
                    <a:pt x="132974" y="203843"/>
                    <a:pt x="129723" y="207094"/>
                    <a:pt x="129723" y="211103"/>
                  </a:cubicBezTo>
                  <a:cubicBezTo>
                    <a:pt x="129723" y="215111"/>
                    <a:pt x="132974" y="218362"/>
                    <a:pt x="136983" y="218362"/>
                  </a:cubicBezTo>
                  <a:lnTo>
                    <a:pt x="173434" y="218362"/>
                  </a:lnTo>
                  <a:lnTo>
                    <a:pt x="154579" y="237228"/>
                  </a:lnTo>
                  <a:lnTo>
                    <a:pt x="43093" y="237228"/>
                  </a:lnTo>
                  <a:close/>
                  <a:moveTo>
                    <a:pt x="21635" y="269491"/>
                  </a:moveTo>
                  <a:lnTo>
                    <a:pt x="33433" y="251747"/>
                  </a:lnTo>
                  <a:lnTo>
                    <a:pt x="140061" y="251747"/>
                  </a:lnTo>
                  <a:cubicBezTo>
                    <a:pt x="123236" y="268632"/>
                    <a:pt x="123636" y="268036"/>
                    <a:pt x="122502" y="269491"/>
                  </a:cubicBezTo>
                  <a:cubicBezTo>
                    <a:pt x="111984" y="269491"/>
                    <a:pt x="32495" y="269491"/>
                    <a:pt x="21635" y="269491"/>
                  </a:cubicBezTo>
                  <a:close/>
                  <a:moveTo>
                    <a:pt x="478179" y="508358"/>
                  </a:moveTo>
                  <a:lnTo>
                    <a:pt x="14518" y="508358"/>
                  </a:lnTo>
                  <a:lnTo>
                    <a:pt x="14518" y="500820"/>
                  </a:lnTo>
                  <a:lnTo>
                    <a:pt x="478179" y="500820"/>
                  </a:lnTo>
                  <a:close/>
                </a:path>
              </a:pathLst>
            </a:custGeom>
            <a:grpFill/>
          </p:spPr>
          <p:txBody>
            <a:bodyPr rtlCol="0" anchor="ctr"/>
            <a:lstStyle/>
            <a:p>
              <a:pPr algn="ctr"/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744428542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1" name="Google Shape;736;p8">
            <a:extLst>
              <a:ext uri="{FF2B5EF4-FFF2-40B4-BE49-F238E27FC236}">
                <a16:creationId xmlns:a16="http://schemas.microsoft.com/office/drawing/2014/main" id="{EB6AE60D-046B-94DB-AADB-CAA2E25C6011}"/>
              </a:ext>
            </a:extLst>
          </p:cNvPr>
          <p:cNvSpPr/>
          <p:nvPr/>
        </p:nvSpPr>
        <p:spPr>
          <a:xfrm>
            <a:off x="0" y="0"/>
            <a:ext cx="24386216" cy="13716000"/>
          </a:xfrm>
          <a:custGeom>
            <a:avLst/>
            <a:gdLst/>
            <a:ahLst/>
            <a:cxnLst/>
            <a:rect l="l" t="t" r="r" b="b"/>
            <a:pathLst>
              <a:path w="19569" h="11007" extrusionOk="0">
                <a:moveTo>
                  <a:pt x="0" y="11007"/>
                </a:moveTo>
                <a:lnTo>
                  <a:pt x="19569" y="11007"/>
                </a:lnTo>
                <a:lnTo>
                  <a:pt x="19569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4">
                  <a:lumMod val="75000"/>
                </a:schemeClr>
              </a:gs>
              <a:gs pos="50000">
                <a:schemeClr val="accent3">
                  <a:lumMod val="75000"/>
                </a:schemeClr>
              </a:gs>
              <a:gs pos="100000">
                <a:schemeClr val="accent3"/>
              </a:gs>
            </a:gsLst>
            <a:lin ang="0" scaled="1"/>
          </a:gra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1A3BF09-4D48-75CC-8D9D-074A858FE1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73943"/>
            <a:ext cx="24377650" cy="1069260"/>
          </a:xfrm>
        </p:spPr>
        <p:txBody>
          <a:bodyPr/>
          <a:lstStyle/>
          <a:p>
            <a:r>
              <a:rPr lang="it-IT"/>
              <a:t>Project overview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09197A60-56C9-1E0D-C26A-66A9A23CFEEB}"/>
              </a:ext>
            </a:extLst>
          </p:cNvPr>
          <p:cNvSpPr txBox="1"/>
          <p:nvPr/>
        </p:nvSpPr>
        <p:spPr>
          <a:xfrm>
            <a:off x="4284" y="1670186"/>
            <a:ext cx="2437765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Aptos Black" panose="020B0004020202020204" pitchFamily="34" charset="0"/>
              </a:rPr>
              <a:t>Modulo WIFI ESP8266</a:t>
            </a:r>
          </a:p>
        </p:txBody>
      </p:sp>
      <p:pic>
        <p:nvPicPr>
          <p:cNvPr id="25" name="Immagine 24" descr="Immagine che contiene Componente di circuito, Componente elettrico, Componente di circuito passivo, elettronica&#10;&#10;Descrizione generata automaticamente">
            <a:extLst>
              <a:ext uri="{FF2B5EF4-FFF2-40B4-BE49-F238E27FC236}">
                <a16:creationId xmlns:a16="http://schemas.microsoft.com/office/drawing/2014/main" id="{EF8157AA-6A2F-4F7F-9ADE-897D9295526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193" r="64693"/>
          <a:stretch/>
        </p:blipFill>
        <p:spPr>
          <a:xfrm>
            <a:off x="1502720" y="3989865"/>
            <a:ext cx="6123004" cy="575830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aphicFrame>
        <p:nvGraphicFramePr>
          <p:cNvPr id="5253" name="CasellaDiTesto 1">
            <a:extLst>
              <a:ext uri="{FF2B5EF4-FFF2-40B4-BE49-F238E27FC236}">
                <a16:creationId xmlns:a16="http://schemas.microsoft.com/office/drawing/2014/main" id="{779F0E06-300A-AD60-813B-AF3645772A1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51618387"/>
              </p:ext>
            </p:extLst>
          </p:nvPr>
        </p:nvGraphicFramePr>
        <p:xfrm>
          <a:off x="8293186" y="3726038"/>
          <a:ext cx="15587308" cy="85587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4" name="Group 29">
            <a:extLst>
              <a:ext uri="{FF2B5EF4-FFF2-40B4-BE49-F238E27FC236}">
                <a16:creationId xmlns:a16="http://schemas.microsoft.com/office/drawing/2014/main" id="{E7EE5055-BFE4-0479-055F-07F3DAD109CE}"/>
              </a:ext>
            </a:extLst>
          </p:cNvPr>
          <p:cNvGrpSpPr>
            <a:grpSpLocks noChangeAspect="1"/>
          </p:cNvGrpSpPr>
          <p:nvPr/>
        </p:nvGrpSpPr>
        <p:grpSpPr>
          <a:xfrm>
            <a:off x="334664" y="10877488"/>
            <a:ext cx="2449274" cy="2524535"/>
            <a:chOff x="288544" y="789567"/>
            <a:chExt cx="507289" cy="522877"/>
          </a:xfrm>
          <a:solidFill>
            <a:schemeClr val="bg1"/>
          </a:solidFill>
        </p:grpSpPr>
        <p:sp>
          <p:nvSpPr>
            <p:cNvPr id="5" name="New shape">
              <a:extLst>
                <a:ext uri="{FF2B5EF4-FFF2-40B4-BE49-F238E27FC236}">
                  <a16:creationId xmlns:a16="http://schemas.microsoft.com/office/drawing/2014/main" id="{B7636D0D-3516-5CB6-E1D6-6375BBFC21D0}"/>
                </a:ext>
              </a:extLst>
            </p:cNvPr>
            <p:cNvSpPr/>
            <p:nvPr/>
          </p:nvSpPr>
          <p:spPr>
            <a:xfrm>
              <a:off x="347610" y="1089060"/>
              <a:ext cx="67753" cy="161647"/>
            </a:xfrm>
            <a:custGeom>
              <a:avLst/>
              <a:gdLst/>
              <a:ahLst/>
              <a:cxnLst/>
              <a:rect l="l" t="t" r="r" b="b"/>
              <a:pathLst>
                <a:path w="67753" h="161647">
                  <a:moveTo>
                    <a:pt x="60493" y="0"/>
                  </a:moveTo>
                  <a:lnTo>
                    <a:pt x="7259" y="0"/>
                  </a:lnTo>
                  <a:cubicBezTo>
                    <a:pt x="3251" y="0"/>
                    <a:pt x="0" y="3251"/>
                    <a:pt x="0" y="7259"/>
                  </a:cubicBezTo>
                  <a:lnTo>
                    <a:pt x="0" y="154387"/>
                  </a:lnTo>
                  <a:cubicBezTo>
                    <a:pt x="0" y="158396"/>
                    <a:pt x="3251" y="161647"/>
                    <a:pt x="7259" y="161647"/>
                  </a:cubicBezTo>
                  <a:lnTo>
                    <a:pt x="60493" y="161647"/>
                  </a:lnTo>
                  <a:cubicBezTo>
                    <a:pt x="64505" y="161647"/>
                    <a:pt x="67753" y="158396"/>
                    <a:pt x="67753" y="154387"/>
                  </a:cubicBezTo>
                  <a:lnTo>
                    <a:pt x="67753" y="7259"/>
                  </a:lnTo>
                  <a:cubicBezTo>
                    <a:pt x="67753" y="3251"/>
                    <a:pt x="64505" y="0"/>
                    <a:pt x="60493" y="0"/>
                  </a:cubicBezTo>
                  <a:close/>
                  <a:moveTo>
                    <a:pt x="53234" y="147128"/>
                  </a:moveTo>
                  <a:lnTo>
                    <a:pt x="14518" y="147128"/>
                  </a:lnTo>
                  <a:lnTo>
                    <a:pt x="14518" y="14518"/>
                  </a:lnTo>
                  <a:lnTo>
                    <a:pt x="53234" y="14518"/>
                  </a:lnTo>
                  <a:close/>
                </a:path>
              </a:pathLst>
            </a:custGeom>
            <a:grpFill/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6" name="New shape">
              <a:extLst>
                <a:ext uri="{FF2B5EF4-FFF2-40B4-BE49-F238E27FC236}">
                  <a16:creationId xmlns:a16="http://schemas.microsoft.com/office/drawing/2014/main" id="{E273D3A2-9A8C-EA46-09CB-3E061128039B}"/>
                </a:ext>
              </a:extLst>
            </p:cNvPr>
            <p:cNvSpPr/>
            <p:nvPr/>
          </p:nvSpPr>
          <p:spPr>
            <a:xfrm>
              <a:off x="654445" y="1089060"/>
              <a:ext cx="67757" cy="161647"/>
            </a:xfrm>
            <a:custGeom>
              <a:avLst/>
              <a:gdLst/>
              <a:ahLst/>
              <a:cxnLst/>
              <a:rect l="l" t="t" r="r" b="b"/>
              <a:pathLst>
                <a:path w="67757" h="161647">
                  <a:moveTo>
                    <a:pt x="0" y="7259"/>
                  </a:moveTo>
                  <a:lnTo>
                    <a:pt x="0" y="154387"/>
                  </a:lnTo>
                  <a:cubicBezTo>
                    <a:pt x="0" y="158396"/>
                    <a:pt x="3251" y="161647"/>
                    <a:pt x="7259" y="161647"/>
                  </a:cubicBezTo>
                  <a:lnTo>
                    <a:pt x="60497" y="161647"/>
                  </a:lnTo>
                  <a:cubicBezTo>
                    <a:pt x="64505" y="161647"/>
                    <a:pt x="67757" y="158396"/>
                    <a:pt x="67757" y="154387"/>
                  </a:cubicBezTo>
                  <a:lnTo>
                    <a:pt x="67757" y="7259"/>
                  </a:lnTo>
                  <a:cubicBezTo>
                    <a:pt x="67757" y="3251"/>
                    <a:pt x="64505" y="0"/>
                    <a:pt x="60497" y="0"/>
                  </a:cubicBezTo>
                  <a:lnTo>
                    <a:pt x="7259" y="0"/>
                  </a:lnTo>
                  <a:cubicBezTo>
                    <a:pt x="3251" y="0"/>
                    <a:pt x="0" y="3251"/>
                    <a:pt x="0" y="7259"/>
                  </a:cubicBezTo>
                  <a:close/>
                  <a:moveTo>
                    <a:pt x="14518" y="14518"/>
                  </a:moveTo>
                  <a:lnTo>
                    <a:pt x="53238" y="14518"/>
                  </a:lnTo>
                  <a:lnTo>
                    <a:pt x="53238" y="147128"/>
                  </a:lnTo>
                  <a:lnTo>
                    <a:pt x="14518" y="147128"/>
                  </a:lnTo>
                  <a:close/>
                </a:path>
              </a:pathLst>
            </a:custGeom>
            <a:grpFill/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7" name="New shape">
              <a:extLst>
                <a:ext uri="{FF2B5EF4-FFF2-40B4-BE49-F238E27FC236}">
                  <a16:creationId xmlns:a16="http://schemas.microsoft.com/office/drawing/2014/main" id="{05D1A980-621A-13EA-FADE-96E3CED25998}"/>
                </a:ext>
              </a:extLst>
            </p:cNvPr>
            <p:cNvSpPr/>
            <p:nvPr/>
          </p:nvSpPr>
          <p:spPr>
            <a:xfrm>
              <a:off x="369388" y="1116828"/>
              <a:ext cx="29814" cy="28661"/>
            </a:xfrm>
            <a:custGeom>
              <a:avLst/>
              <a:gdLst/>
              <a:ahLst/>
              <a:cxnLst/>
              <a:rect l="l" t="t" r="r" b="b"/>
              <a:pathLst>
                <a:path w="29813" h="28660">
                  <a:moveTo>
                    <a:pt x="9636" y="28660"/>
                  </a:moveTo>
                  <a:cubicBezTo>
                    <a:pt x="11610" y="28660"/>
                    <a:pt x="13580" y="27858"/>
                    <a:pt x="15012" y="26280"/>
                  </a:cubicBezTo>
                  <a:lnTo>
                    <a:pt x="27116" y="12951"/>
                  </a:lnTo>
                  <a:cubicBezTo>
                    <a:pt x="29813" y="9983"/>
                    <a:pt x="29591" y="5390"/>
                    <a:pt x="26622" y="2697"/>
                  </a:cubicBezTo>
                  <a:cubicBezTo>
                    <a:pt x="23654" y="0"/>
                    <a:pt x="19062" y="222"/>
                    <a:pt x="16368" y="3190"/>
                  </a:cubicBezTo>
                  <a:lnTo>
                    <a:pt x="4264" y="16519"/>
                  </a:lnTo>
                  <a:cubicBezTo>
                    <a:pt x="0" y="21216"/>
                    <a:pt x="3416" y="28660"/>
                    <a:pt x="9636" y="28660"/>
                  </a:cubicBezTo>
                  <a:close/>
                </a:path>
              </a:pathLst>
            </a:custGeom>
            <a:grpFill/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8" name="New shape">
              <a:extLst>
                <a:ext uri="{FF2B5EF4-FFF2-40B4-BE49-F238E27FC236}">
                  <a16:creationId xmlns:a16="http://schemas.microsoft.com/office/drawing/2014/main" id="{9E5914F0-AE96-6221-4DD6-45065B3075B4}"/>
                </a:ext>
              </a:extLst>
            </p:cNvPr>
            <p:cNvSpPr/>
            <p:nvPr/>
          </p:nvSpPr>
          <p:spPr>
            <a:xfrm>
              <a:off x="374169" y="1186898"/>
              <a:ext cx="25033" cy="23391"/>
            </a:xfrm>
            <a:custGeom>
              <a:avLst/>
              <a:gdLst/>
              <a:ahLst/>
              <a:cxnLst/>
              <a:rect l="l" t="t" r="r" b="b"/>
              <a:pathLst>
                <a:path w="25033" h="23390">
                  <a:moveTo>
                    <a:pt x="11587" y="3190"/>
                  </a:moveTo>
                  <a:lnTo>
                    <a:pt x="4268" y="11252"/>
                  </a:lnTo>
                  <a:cubicBezTo>
                    <a:pt x="0" y="15946"/>
                    <a:pt x="3420" y="23390"/>
                    <a:pt x="9640" y="23390"/>
                  </a:cubicBezTo>
                  <a:cubicBezTo>
                    <a:pt x="14767" y="23390"/>
                    <a:pt x="16210" y="18915"/>
                    <a:pt x="22335" y="12951"/>
                  </a:cubicBezTo>
                  <a:cubicBezTo>
                    <a:pt x="25033" y="9983"/>
                    <a:pt x="24810" y="5390"/>
                    <a:pt x="21842" y="2697"/>
                  </a:cubicBezTo>
                  <a:cubicBezTo>
                    <a:pt x="18873" y="0"/>
                    <a:pt x="14281" y="222"/>
                    <a:pt x="11587" y="3190"/>
                  </a:cubicBezTo>
                  <a:close/>
                </a:path>
              </a:pathLst>
            </a:custGeom>
            <a:grpFill/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9" name="New shape">
              <a:extLst>
                <a:ext uri="{FF2B5EF4-FFF2-40B4-BE49-F238E27FC236}">
                  <a16:creationId xmlns:a16="http://schemas.microsoft.com/office/drawing/2014/main" id="{4042E822-91BA-C7ED-C366-FFFCDC4E2680}"/>
                </a:ext>
              </a:extLst>
            </p:cNvPr>
            <p:cNvSpPr/>
            <p:nvPr/>
          </p:nvSpPr>
          <p:spPr>
            <a:xfrm>
              <a:off x="364905" y="1146954"/>
              <a:ext cx="28243" cy="29460"/>
            </a:xfrm>
            <a:custGeom>
              <a:avLst/>
              <a:gdLst/>
              <a:ahLst/>
              <a:cxnLst/>
              <a:rect l="l" t="t" r="r" b="b"/>
              <a:pathLst>
                <a:path w="28242" h="29459">
                  <a:moveTo>
                    <a:pt x="13445" y="26276"/>
                  </a:moveTo>
                  <a:lnTo>
                    <a:pt x="25545" y="12947"/>
                  </a:lnTo>
                  <a:cubicBezTo>
                    <a:pt x="28242" y="9979"/>
                    <a:pt x="28020" y="5387"/>
                    <a:pt x="25051" y="2693"/>
                  </a:cubicBezTo>
                  <a:cubicBezTo>
                    <a:pt x="22083" y="0"/>
                    <a:pt x="17494" y="218"/>
                    <a:pt x="14797" y="3187"/>
                  </a:cubicBezTo>
                  <a:lnTo>
                    <a:pt x="2697" y="16515"/>
                  </a:lnTo>
                  <a:cubicBezTo>
                    <a:pt x="0" y="19484"/>
                    <a:pt x="222" y="24076"/>
                    <a:pt x="3190" y="26769"/>
                  </a:cubicBezTo>
                  <a:cubicBezTo>
                    <a:pt x="6148" y="29459"/>
                    <a:pt x="10740" y="29256"/>
                    <a:pt x="13445" y="26276"/>
                  </a:cubicBezTo>
                  <a:close/>
                </a:path>
              </a:pathLst>
            </a:custGeom>
            <a:grpFill/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New shape">
              <a:extLst>
                <a:ext uri="{FF2B5EF4-FFF2-40B4-BE49-F238E27FC236}">
                  <a16:creationId xmlns:a16="http://schemas.microsoft.com/office/drawing/2014/main" id="{655D1287-0076-07EA-CBF9-A50B194EE2BB}"/>
                </a:ext>
              </a:extLst>
            </p:cNvPr>
            <p:cNvSpPr/>
            <p:nvPr/>
          </p:nvSpPr>
          <p:spPr>
            <a:xfrm>
              <a:off x="675659" y="1116828"/>
              <a:ext cx="29814" cy="28661"/>
            </a:xfrm>
            <a:custGeom>
              <a:avLst/>
              <a:gdLst/>
              <a:ahLst/>
              <a:cxnLst/>
              <a:rect l="l" t="t" r="r" b="b"/>
              <a:pathLst>
                <a:path w="29813" h="28660">
                  <a:moveTo>
                    <a:pt x="16368" y="3190"/>
                  </a:moveTo>
                  <a:lnTo>
                    <a:pt x="4264" y="16519"/>
                  </a:lnTo>
                  <a:cubicBezTo>
                    <a:pt x="0" y="21216"/>
                    <a:pt x="3416" y="28660"/>
                    <a:pt x="9636" y="28660"/>
                  </a:cubicBezTo>
                  <a:cubicBezTo>
                    <a:pt x="11614" y="28660"/>
                    <a:pt x="13580" y="27858"/>
                    <a:pt x="15012" y="26280"/>
                  </a:cubicBezTo>
                  <a:lnTo>
                    <a:pt x="27116" y="12951"/>
                  </a:lnTo>
                  <a:cubicBezTo>
                    <a:pt x="29813" y="9983"/>
                    <a:pt x="29591" y="5390"/>
                    <a:pt x="26622" y="2697"/>
                  </a:cubicBezTo>
                  <a:cubicBezTo>
                    <a:pt x="23654" y="0"/>
                    <a:pt x="19062" y="222"/>
                    <a:pt x="16368" y="3190"/>
                  </a:cubicBezTo>
                  <a:close/>
                </a:path>
              </a:pathLst>
            </a:custGeom>
            <a:grpFill/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New shape">
              <a:extLst>
                <a:ext uri="{FF2B5EF4-FFF2-40B4-BE49-F238E27FC236}">
                  <a16:creationId xmlns:a16="http://schemas.microsoft.com/office/drawing/2014/main" id="{95D8ECA5-86E5-320F-1BCF-274F406EFD7F}"/>
                </a:ext>
              </a:extLst>
            </p:cNvPr>
            <p:cNvSpPr/>
            <p:nvPr/>
          </p:nvSpPr>
          <p:spPr>
            <a:xfrm>
              <a:off x="680443" y="1186898"/>
              <a:ext cx="25026" cy="23391"/>
            </a:xfrm>
            <a:custGeom>
              <a:avLst/>
              <a:gdLst/>
              <a:ahLst/>
              <a:cxnLst/>
              <a:rect l="l" t="t" r="r" b="b"/>
              <a:pathLst>
                <a:path w="25025" h="23390">
                  <a:moveTo>
                    <a:pt x="11584" y="3190"/>
                  </a:moveTo>
                  <a:lnTo>
                    <a:pt x="4264" y="11252"/>
                  </a:lnTo>
                  <a:cubicBezTo>
                    <a:pt x="0" y="15946"/>
                    <a:pt x="3416" y="23390"/>
                    <a:pt x="9636" y="23390"/>
                  </a:cubicBezTo>
                  <a:cubicBezTo>
                    <a:pt x="14763" y="23390"/>
                    <a:pt x="16206" y="18915"/>
                    <a:pt x="22331" y="12951"/>
                  </a:cubicBezTo>
                  <a:cubicBezTo>
                    <a:pt x="25025" y="9983"/>
                    <a:pt x="24807" y="5390"/>
                    <a:pt x="21838" y="2697"/>
                  </a:cubicBezTo>
                  <a:cubicBezTo>
                    <a:pt x="18869" y="0"/>
                    <a:pt x="14277" y="222"/>
                    <a:pt x="11584" y="3190"/>
                  </a:cubicBezTo>
                  <a:close/>
                </a:path>
              </a:pathLst>
            </a:custGeom>
            <a:grpFill/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New shape">
              <a:extLst>
                <a:ext uri="{FF2B5EF4-FFF2-40B4-BE49-F238E27FC236}">
                  <a16:creationId xmlns:a16="http://schemas.microsoft.com/office/drawing/2014/main" id="{47A33746-F881-C6A4-7103-44A4188918DC}"/>
                </a:ext>
              </a:extLst>
            </p:cNvPr>
            <p:cNvSpPr/>
            <p:nvPr/>
          </p:nvSpPr>
          <p:spPr>
            <a:xfrm>
              <a:off x="669608" y="1146954"/>
              <a:ext cx="29810" cy="28657"/>
            </a:xfrm>
            <a:custGeom>
              <a:avLst/>
              <a:gdLst/>
              <a:ahLst/>
              <a:cxnLst/>
              <a:rect l="l" t="t" r="r" b="b"/>
              <a:pathLst>
                <a:path w="29809" h="28657">
                  <a:moveTo>
                    <a:pt x="27116" y="12947"/>
                  </a:moveTo>
                  <a:cubicBezTo>
                    <a:pt x="29809" y="9979"/>
                    <a:pt x="29587" y="5387"/>
                    <a:pt x="26622" y="2693"/>
                  </a:cubicBezTo>
                  <a:cubicBezTo>
                    <a:pt x="23654" y="0"/>
                    <a:pt x="19062" y="218"/>
                    <a:pt x="16368" y="3187"/>
                  </a:cubicBezTo>
                  <a:lnTo>
                    <a:pt x="4264" y="16515"/>
                  </a:lnTo>
                  <a:cubicBezTo>
                    <a:pt x="0" y="21213"/>
                    <a:pt x="3416" y="28657"/>
                    <a:pt x="9636" y="28657"/>
                  </a:cubicBezTo>
                  <a:cubicBezTo>
                    <a:pt x="11610" y="28657"/>
                    <a:pt x="13580" y="27854"/>
                    <a:pt x="15012" y="26276"/>
                  </a:cubicBezTo>
                  <a:close/>
                </a:path>
              </a:pathLst>
            </a:custGeom>
            <a:grpFill/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3" name="New shape">
              <a:extLst>
                <a:ext uri="{FF2B5EF4-FFF2-40B4-BE49-F238E27FC236}">
                  <a16:creationId xmlns:a16="http://schemas.microsoft.com/office/drawing/2014/main" id="{2944B042-DA31-CE92-4773-CB3C67F5E947}"/>
                </a:ext>
              </a:extLst>
            </p:cNvPr>
            <p:cNvSpPr/>
            <p:nvPr/>
          </p:nvSpPr>
          <p:spPr>
            <a:xfrm>
              <a:off x="511190" y="1191739"/>
              <a:ext cx="14519" cy="31867"/>
            </a:xfrm>
            <a:custGeom>
              <a:avLst/>
              <a:gdLst/>
              <a:ahLst/>
              <a:cxnLst/>
              <a:rect l="l" t="t" r="r" b="b"/>
              <a:pathLst>
                <a:path w="14518" h="31866">
                  <a:moveTo>
                    <a:pt x="7259" y="0"/>
                  </a:moveTo>
                  <a:cubicBezTo>
                    <a:pt x="3251" y="0"/>
                    <a:pt x="0" y="3251"/>
                    <a:pt x="0" y="7259"/>
                  </a:cubicBezTo>
                  <a:lnTo>
                    <a:pt x="0" y="24607"/>
                  </a:lnTo>
                  <a:cubicBezTo>
                    <a:pt x="0" y="28615"/>
                    <a:pt x="3251" y="31866"/>
                    <a:pt x="7259" y="31866"/>
                  </a:cubicBezTo>
                  <a:cubicBezTo>
                    <a:pt x="11271" y="31866"/>
                    <a:pt x="14518" y="28615"/>
                    <a:pt x="14518" y="24607"/>
                  </a:cubicBezTo>
                  <a:lnTo>
                    <a:pt x="14518" y="7259"/>
                  </a:lnTo>
                  <a:cubicBezTo>
                    <a:pt x="14518" y="3251"/>
                    <a:pt x="11271" y="0"/>
                    <a:pt x="7259" y="0"/>
                  </a:cubicBezTo>
                  <a:close/>
                </a:path>
              </a:pathLst>
            </a:custGeom>
            <a:grpFill/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4" name="New shape">
              <a:extLst>
                <a:ext uri="{FF2B5EF4-FFF2-40B4-BE49-F238E27FC236}">
                  <a16:creationId xmlns:a16="http://schemas.microsoft.com/office/drawing/2014/main" id="{257DE383-34E7-8B00-008C-79E498DE3C29}"/>
                </a:ext>
              </a:extLst>
            </p:cNvPr>
            <p:cNvSpPr/>
            <p:nvPr/>
          </p:nvSpPr>
          <p:spPr>
            <a:xfrm>
              <a:off x="600296" y="850124"/>
              <a:ext cx="153227" cy="72104"/>
            </a:xfrm>
            <a:custGeom>
              <a:avLst/>
              <a:gdLst/>
              <a:ahLst/>
              <a:cxnLst/>
              <a:rect l="l" t="t" r="r" b="b"/>
              <a:pathLst>
                <a:path w="153227" h="72104">
                  <a:moveTo>
                    <a:pt x="148345" y="70220"/>
                  </a:moveTo>
                  <a:cubicBezTo>
                    <a:pt x="151882" y="68337"/>
                    <a:pt x="153227" y="63940"/>
                    <a:pt x="151343" y="60403"/>
                  </a:cubicBezTo>
                  <a:cubicBezTo>
                    <a:pt x="119797" y="1100"/>
                    <a:pt x="35404" y="0"/>
                    <a:pt x="2004" y="57871"/>
                  </a:cubicBezTo>
                  <a:cubicBezTo>
                    <a:pt x="0" y="61345"/>
                    <a:pt x="1190" y="65783"/>
                    <a:pt x="4663" y="67790"/>
                  </a:cubicBezTo>
                  <a:cubicBezTo>
                    <a:pt x="8137" y="69791"/>
                    <a:pt x="12574" y="68600"/>
                    <a:pt x="14579" y="65131"/>
                  </a:cubicBezTo>
                  <a:cubicBezTo>
                    <a:pt x="42320" y="17061"/>
                    <a:pt x="112357" y="18026"/>
                    <a:pt x="138524" y="67222"/>
                  </a:cubicBezTo>
                  <a:cubicBezTo>
                    <a:pt x="140407" y="70759"/>
                    <a:pt x="144803" y="72104"/>
                    <a:pt x="148345" y="70220"/>
                  </a:cubicBezTo>
                  <a:close/>
                </a:path>
              </a:pathLst>
            </a:custGeom>
            <a:grpFill/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5" name="New shape">
              <a:extLst>
                <a:ext uri="{FF2B5EF4-FFF2-40B4-BE49-F238E27FC236}">
                  <a16:creationId xmlns:a16="http://schemas.microsoft.com/office/drawing/2014/main" id="{B2235046-5EC4-BCE3-62CF-938DEA84FFE4}"/>
                </a:ext>
              </a:extLst>
            </p:cNvPr>
            <p:cNvSpPr/>
            <p:nvPr/>
          </p:nvSpPr>
          <p:spPr>
            <a:xfrm>
              <a:off x="616724" y="877169"/>
              <a:ext cx="119741" cy="59914"/>
            </a:xfrm>
            <a:custGeom>
              <a:avLst/>
              <a:gdLst/>
              <a:ahLst/>
              <a:cxnLst/>
              <a:rect l="l" t="t" r="r" b="b"/>
              <a:pathLst>
                <a:path w="119740" h="59913">
                  <a:moveTo>
                    <a:pt x="114696" y="58124"/>
                  </a:moveTo>
                  <a:cubicBezTo>
                    <a:pt x="118282" y="56331"/>
                    <a:pt x="119740" y="51976"/>
                    <a:pt x="117951" y="48386"/>
                  </a:cubicBezTo>
                  <a:cubicBezTo>
                    <a:pt x="94199" y="764"/>
                    <a:pt x="26995" y="0"/>
                    <a:pt x="1906" y="46517"/>
                  </a:cubicBezTo>
                  <a:cubicBezTo>
                    <a:pt x="0" y="50047"/>
                    <a:pt x="1318" y="54451"/>
                    <a:pt x="4848" y="56353"/>
                  </a:cubicBezTo>
                  <a:cubicBezTo>
                    <a:pt x="8374" y="58259"/>
                    <a:pt x="12778" y="56941"/>
                    <a:pt x="14684" y="53411"/>
                  </a:cubicBezTo>
                  <a:cubicBezTo>
                    <a:pt x="34232" y="17170"/>
                    <a:pt x="86487" y="17830"/>
                    <a:pt x="104958" y="54865"/>
                  </a:cubicBezTo>
                  <a:cubicBezTo>
                    <a:pt x="106747" y="58455"/>
                    <a:pt x="111106" y="59913"/>
                    <a:pt x="114696" y="58124"/>
                  </a:cubicBezTo>
                  <a:close/>
                </a:path>
              </a:pathLst>
            </a:custGeom>
            <a:grpFill/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6" name="New shape">
              <a:extLst>
                <a:ext uri="{FF2B5EF4-FFF2-40B4-BE49-F238E27FC236}">
                  <a16:creationId xmlns:a16="http://schemas.microsoft.com/office/drawing/2014/main" id="{13098609-87BC-8839-86AE-18679C0AA5B3}"/>
                </a:ext>
              </a:extLst>
            </p:cNvPr>
            <p:cNvSpPr/>
            <p:nvPr/>
          </p:nvSpPr>
          <p:spPr>
            <a:xfrm>
              <a:off x="633703" y="905525"/>
              <a:ext cx="85237" cy="46793"/>
            </a:xfrm>
            <a:custGeom>
              <a:avLst/>
              <a:gdLst/>
              <a:ahLst/>
              <a:cxnLst/>
              <a:rect l="l" t="t" r="r" b="b"/>
              <a:pathLst>
                <a:path w="85236" h="46792">
                  <a:moveTo>
                    <a:pt x="80011" y="45116"/>
                  </a:moveTo>
                  <a:cubicBezTo>
                    <a:pt x="83650" y="43432"/>
                    <a:pt x="85236" y="39118"/>
                    <a:pt x="83556" y="35479"/>
                  </a:cubicBezTo>
                  <a:cubicBezTo>
                    <a:pt x="67696" y="1179"/>
                    <a:pt x="18805" y="0"/>
                    <a:pt x="1778" y="34402"/>
                  </a:cubicBezTo>
                  <a:cubicBezTo>
                    <a:pt x="0" y="37996"/>
                    <a:pt x="1469" y="42350"/>
                    <a:pt x="5063" y="44129"/>
                  </a:cubicBezTo>
                  <a:cubicBezTo>
                    <a:pt x="8657" y="45907"/>
                    <a:pt x="13011" y="44438"/>
                    <a:pt x="14790" y="40844"/>
                  </a:cubicBezTo>
                  <a:cubicBezTo>
                    <a:pt x="26378" y="17438"/>
                    <a:pt x="59589" y="18244"/>
                    <a:pt x="70375" y="41571"/>
                  </a:cubicBezTo>
                  <a:cubicBezTo>
                    <a:pt x="72066" y="45221"/>
                    <a:pt x="76383" y="46792"/>
                    <a:pt x="80011" y="45116"/>
                  </a:cubicBezTo>
                  <a:close/>
                </a:path>
              </a:pathLst>
            </a:custGeom>
            <a:grpFill/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8" name="New shape">
              <a:extLst>
                <a:ext uri="{FF2B5EF4-FFF2-40B4-BE49-F238E27FC236}">
                  <a16:creationId xmlns:a16="http://schemas.microsoft.com/office/drawing/2014/main" id="{526777F6-0079-849B-A3A4-A416D3DEC26C}"/>
                </a:ext>
              </a:extLst>
            </p:cNvPr>
            <p:cNvSpPr/>
            <p:nvPr/>
          </p:nvSpPr>
          <p:spPr>
            <a:xfrm>
              <a:off x="653963" y="939155"/>
              <a:ext cx="44302" cy="44306"/>
            </a:xfrm>
            <a:custGeom>
              <a:avLst/>
              <a:gdLst/>
              <a:ahLst/>
              <a:cxnLst/>
              <a:rect l="l" t="t" r="r" b="b"/>
              <a:pathLst>
                <a:path w="44302" h="44306">
                  <a:moveTo>
                    <a:pt x="22151" y="0"/>
                  </a:moveTo>
                  <a:cubicBezTo>
                    <a:pt x="9937" y="0"/>
                    <a:pt x="0" y="9937"/>
                    <a:pt x="0" y="22154"/>
                  </a:cubicBezTo>
                  <a:cubicBezTo>
                    <a:pt x="0" y="34368"/>
                    <a:pt x="9937" y="44306"/>
                    <a:pt x="22151" y="44306"/>
                  </a:cubicBezTo>
                  <a:cubicBezTo>
                    <a:pt x="34368" y="44306"/>
                    <a:pt x="44302" y="34368"/>
                    <a:pt x="44302" y="22154"/>
                  </a:cubicBezTo>
                  <a:cubicBezTo>
                    <a:pt x="44302" y="9937"/>
                    <a:pt x="34364" y="0"/>
                    <a:pt x="22151" y="0"/>
                  </a:cubicBezTo>
                  <a:close/>
                  <a:moveTo>
                    <a:pt x="22151" y="29787"/>
                  </a:moveTo>
                  <a:cubicBezTo>
                    <a:pt x="17943" y="29787"/>
                    <a:pt x="14518" y="26362"/>
                    <a:pt x="14518" y="22154"/>
                  </a:cubicBezTo>
                  <a:cubicBezTo>
                    <a:pt x="14518" y="17943"/>
                    <a:pt x="17943" y="14518"/>
                    <a:pt x="22151" y="14518"/>
                  </a:cubicBezTo>
                  <a:cubicBezTo>
                    <a:pt x="26359" y="14518"/>
                    <a:pt x="29783" y="17943"/>
                    <a:pt x="29783" y="22154"/>
                  </a:cubicBezTo>
                  <a:cubicBezTo>
                    <a:pt x="29783" y="26362"/>
                    <a:pt x="26359" y="29787"/>
                    <a:pt x="22151" y="29787"/>
                  </a:cubicBezTo>
                  <a:close/>
                </a:path>
              </a:pathLst>
            </a:custGeom>
            <a:grpFill/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9" name="New shape">
              <a:extLst>
                <a:ext uri="{FF2B5EF4-FFF2-40B4-BE49-F238E27FC236}">
                  <a16:creationId xmlns:a16="http://schemas.microsoft.com/office/drawing/2014/main" id="{798BFA44-C30A-3941-CD20-D1878753E454}"/>
                </a:ext>
              </a:extLst>
            </p:cNvPr>
            <p:cNvSpPr/>
            <p:nvPr/>
          </p:nvSpPr>
          <p:spPr>
            <a:xfrm>
              <a:off x="288544" y="789567"/>
              <a:ext cx="507289" cy="522877"/>
            </a:xfrm>
            <a:custGeom>
              <a:avLst/>
              <a:gdLst/>
              <a:ahLst/>
              <a:cxnLst/>
              <a:rect l="l" t="t" r="r" b="b"/>
              <a:pathLst>
                <a:path w="507287" h="522876">
                  <a:moveTo>
                    <a:pt x="481144" y="486301"/>
                  </a:moveTo>
                  <a:lnTo>
                    <a:pt x="457602" y="486301"/>
                  </a:lnTo>
                  <a:lnTo>
                    <a:pt x="457602" y="284009"/>
                  </a:lnTo>
                  <a:lnTo>
                    <a:pt x="480134" y="284009"/>
                  </a:lnTo>
                  <a:cubicBezTo>
                    <a:pt x="487853" y="284009"/>
                    <a:pt x="492468" y="275367"/>
                    <a:pt x="488162" y="268967"/>
                  </a:cubicBezTo>
                  <a:lnTo>
                    <a:pt x="453613" y="217503"/>
                  </a:lnTo>
                  <a:cubicBezTo>
                    <a:pt x="499279" y="181391"/>
                    <a:pt x="507288" y="115231"/>
                    <a:pt x="471010" y="69444"/>
                  </a:cubicBezTo>
                  <a:cubicBezTo>
                    <a:pt x="468520" y="66299"/>
                    <a:pt x="463954" y="65779"/>
                    <a:pt x="460805" y="68265"/>
                  </a:cubicBezTo>
                  <a:cubicBezTo>
                    <a:pt x="457659" y="70751"/>
                    <a:pt x="457139" y="75321"/>
                    <a:pt x="459625" y="78455"/>
                  </a:cubicBezTo>
                  <a:cubicBezTo>
                    <a:pt x="506377" y="137476"/>
                    <a:pt x="464478" y="225659"/>
                    <a:pt x="388365" y="225659"/>
                  </a:cubicBezTo>
                  <a:cubicBezTo>
                    <a:pt x="338058" y="225659"/>
                    <a:pt x="297485" y="184687"/>
                    <a:pt x="297485" y="134790"/>
                  </a:cubicBezTo>
                  <a:cubicBezTo>
                    <a:pt x="297485" y="61397"/>
                    <a:pt x="380292" y="18594"/>
                    <a:pt x="440092" y="60105"/>
                  </a:cubicBezTo>
                  <a:cubicBezTo>
                    <a:pt x="443385" y="62400"/>
                    <a:pt x="447902" y="61586"/>
                    <a:pt x="450189" y="58286"/>
                  </a:cubicBezTo>
                  <a:cubicBezTo>
                    <a:pt x="452483" y="54993"/>
                    <a:pt x="451669" y="50473"/>
                    <a:pt x="448369" y="48190"/>
                  </a:cubicBezTo>
                  <a:cubicBezTo>
                    <a:pt x="379041" y="0"/>
                    <a:pt x="282966" y="49681"/>
                    <a:pt x="282966" y="134790"/>
                  </a:cubicBezTo>
                  <a:cubicBezTo>
                    <a:pt x="282966" y="147945"/>
                    <a:pt x="285388" y="160539"/>
                    <a:pt x="289811" y="172153"/>
                  </a:cubicBezTo>
                  <a:lnTo>
                    <a:pt x="273073" y="172153"/>
                  </a:lnTo>
                  <a:lnTo>
                    <a:pt x="259929" y="159010"/>
                  </a:lnTo>
                  <a:cubicBezTo>
                    <a:pt x="252448" y="151528"/>
                    <a:pt x="240272" y="151528"/>
                    <a:pt x="232790" y="159010"/>
                  </a:cubicBezTo>
                  <a:lnTo>
                    <a:pt x="219643" y="172153"/>
                  </a:lnTo>
                  <a:lnTo>
                    <a:pt x="74127" y="172153"/>
                  </a:lnTo>
                  <a:cubicBezTo>
                    <a:pt x="70883" y="172153"/>
                    <a:pt x="67873" y="173770"/>
                    <a:pt x="66080" y="176459"/>
                  </a:cubicBezTo>
                  <a:lnTo>
                    <a:pt x="4520" y="268997"/>
                  </a:lnTo>
                  <a:cubicBezTo>
                    <a:pt x="256" y="275413"/>
                    <a:pt x="4859" y="284009"/>
                    <a:pt x="12563" y="284009"/>
                  </a:cubicBezTo>
                  <a:lnTo>
                    <a:pt x="35117" y="284009"/>
                  </a:lnTo>
                  <a:lnTo>
                    <a:pt x="35117" y="486301"/>
                  </a:lnTo>
                  <a:lnTo>
                    <a:pt x="11557" y="486301"/>
                  </a:lnTo>
                  <a:cubicBezTo>
                    <a:pt x="5183" y="486301"/>
                    <a:pt x="0" y="491485"/>
                    <a:pt x="0" y="497855"/>
                  </a:cubicBezTo>
                  <a:lnTo>
                    <a:pt x="0" y="511319"/>
                  </a:lnTo>
                  <a:cubicBezTo>
                    <a:pt x="0" y="517693"/>
                    <a:pt x="5183" y="522877"/>
                    <a:pt x="11557" y="522877"/>
                  </a:cubicBezTo>
                  <a:lnTo>
                    <a:pt x="481144" y="522877"/>
                  </a:lnTo>
                  <a:cubicBezTo>
                    <a:pt x="487514" y="522877"/>
                    <a:pt x="492702" y="517693"/>
                    <a:pt x="492702" y="511319"/>
                  </a:cubicBezTo>
                  <a:lnTo>
                    <a:pt x="492702" y="497855"/>
                  </a:lnTo>
                  <a:cubicBezTo>
                    <a:pt x="492702" y="491485"/>
                    <a:pt x="487518" y="486301"/>
                    <a:pt x="481144" y="486301"/>
                  </a:cubicBezTo>
                  <a:close/>
                  <a:moveTo>
                    <a:pt x="441633" y="225701"/>
                  </a:moveTo>
                  <a:lnTo>
                    <a:pt x="449364" y="237228"/>
                  </a:lnTo>
                  <a:lnTo>
                    <a:pt x="413164" y="237228"/>
                  </a:lnTo>
                  <a:cubicBezTo>
                    <a:pt x="423298" y="234780"/>
                    <a:pt x="432871" y="230858"/>
                    <a:pt x="441633" y="225701"/>
                  </a:cubicBezTo>
                  <a:close/>
                  <a:moveTo>
                    <a:pt x="459113" y="251747"/>
                  </a:moveTo>
                  <a:lnTo>
                    <a:pt x="471029" y="269491"/>
                  </a:lnTo>
                  <a:cubicBezTo>
                    <a:pt x="456687" y="269491"/>
                    <a:pt x="384364" y="269491"/>
                    <a:pt x="370218" y="269491"/>
                  </a:cubicBezTo>
                  <a:cubicBezTo>
                    <a:pt x="369084" y="268036"/>
                    <a:pt x="369491" y="268639"/>
                    <a:pt x="352659" y="251747"/>
                  </a:cubicBezTo>
                  <a:close/>
                  <a:moveTo>
                    <a:pt x="443084" y="284009"/>
                  </a:moveTo>
                  <a:lnTo>
                    <a:pt x="443084" y="486297"/>
                  </a:lnTo>
                  <a:lnTo>
                    <a:pt x="356668" y="486297"/>
                  </a:lnTo>
                  <a:lnTo>
                    <a:pt x="356668" y="303987"/>
                  </a:lnTo>
                  <a:cubicBezTo>
                    <a:pt x="362978" y="301956"/>
                    <a:pt x="365479" y="297764"/>
                    <a:pt x="368757" y="294870"/>
                  </a:cubicBezTo>
                  <a:cubicBezTo>
                    <a:pt x="371729" y="291898"/>
                    <a:pt x="373605" y="288112"/>
                    <a:pt x="374178" y="284009"/>
                  </a:cubicBezTo>
                  <a:close/>
                  <a:moveTo>
                    <a:pt x="324232" y="218362"/>
                  </a:moveTo>
                  <a:cubicBezTo>
                    <a:pt x="335711" y="227200"/>
                    <a:pt x="349058" y="233725"/>
                    <a:pt x="363569" y="237228"/>
                  </a:cubicBezTo>
                  <a:lnTo>
                    <a:pt x="338140" y="237228"/>
                  </a:lnTo>
                  <a:lnTo>
                    <a:pt x="319286" y="218362"/>
                  </a:lnTo>
                  <a:close/>
                  <a:moveTo>
                    <a:pt x="296652" y="186672"/>
                  </a:moveTo>
                  <a:cubicBezTo>
                    <a:pt x="300129" y="192809"/>
                    <a:pt x="304213" y="198558"/>
                    <a:pt x="308813" y="203843"/>
                  </a:cubicBezTo>
                  <a:lnTo>
                    <a:pt x="304767" y="203843"/>
                  </a:lnTo>
                  <a:lnTo>
                    <a:pt x="287596" y="186672"/>
                  </a:lnTo>
                  <a:close/>
                  <a:moveTo>
                    <a:pt x="243060" y="169279"/>
                  </a:moveTo>
                  <a:cubicBezTo>
                    <a:pt x="244849" y="167490"/>
                    <a:pt x="247871" y="167490"/>
                    <a:pt x="249671" y="169279"/>
                  </a:cubicBezTo>
                  <a:cubicBezTo>
                    <a:pt x="366319" y="285927"/>
                    <a:pt x="359840" y="278765"/>
                    <a:pt x="359840" y="281357"/>
                  </a:cubicBezTo>
                  <a:cubicBezTo>
                    <a:pt x="359840" y="282638"/>
                    <a:pt x="359278" y="283817"/>
                    <a:pt x="358495" y="284597"/>
                  </a:cubicBezTo>
                  <a:cubicBezTo>
                    <a:pt x="358393" y="284703"/>
                    <a:pt x="353767" y="289325"/>
                    <a:pt x="354042" y="289050"/>
                  </a:cubicBezTo>
                  <a:cubicBezTo>
                    <a:pt x="352252" y="290843"/>
                    <a:pt x="349340" y="290843"/>
                    <a:pt x="347547" y="289050"/>
                  </a:cubicBezTo>
                  <a:cubicBezTo>
                    <a:pt x="321267" y="262770"/>
                    <a:pt x="289988" y="231491"/>
                    <a:pt x="262340" y="203843"/>
                  </a:cubicBezTo>
                  <a:lnTo>
                    <a:pt x="251491" y="192994"/>
                  </a:lnTo>
                  <a:cubicBezTo>
                    <a:pt x="248654" y="190157"/>
                    <a:pt x="244069" y="190153"/>
                    <a:pt x="241229" y="192994"/>
                  </a:cubicBezTo>
                  <a:cubicBezTo>
                    <a:pt x="231039" y="203184"/>
                    <a:pt x="160908" y="273314"/>
                    <a:pt x="145173" y="289050"/>
                  </a:cubicBezTo>
                  <a:cubicBezTo>
                    <a:pt x="143379" y="290843"/>
                    <a:pt x="140467" y="290843"/>
                    <a:pt x="138686" y="289050"/>
                  </a:cubicBezTo>
                  <a:cubicBezTo>
                    <a:pt x="138433" y="288801"/>
                    <a:pt x="134010" y="284435"/>
                    <a:pt x="133739" y="284009"/>
                  </a:cubicBezTo>
                  <a:cubicBezTo>
                    <a:pt x="132477" y="282258"/>
                    <a:pt x="132602" y="279745"/>
                    <a:pt x="134225" y="278102"/>
                  </a:cubicBezTo>
                  <a:cubicBezTo>
                    <a:pt x="186382" y="225938"/>
                    <a:pt x="220038" y="192293"/>
                    <a:pt x="243060" y="169279"/>
                  </a:cubicBezTo>
                  <a:close/>
                  <a:moveTo>
                    <a:pt x="287381" y="408945"/>
                  </a:moveTo>
                  <a:cubicBezTo>
                    <a:pt x="283373" y="408945"/>
                    <a:pt x="280122" y="412196"/>
                    <a:pt x="280122" y="416205"/>
                  </a:cubicBezTo>
                  <a:lnTo>
                    <a:pt x="280122" y="485280"/>
                  </a:lnTo>
                  <a:lnTo>
                    <a:pt x="212598" y="485280"/>
                  </a:lnTo>
                  <a:lnTo>
                    <a:pt x="212598" y="352524"/>
                  </a:lnTo>
                  <a:lnTo>
                    <a:pt x="280122" y="352524"/>
                  </a:lnTo>
                  <a:lnTo>
                    <a:pt x="280122" y="387167"/>
                  </a:lnTo>
                  <a:cubicBezTo>
                    <a:pt x="280122" y="391175"/>
                    <a:pt x="283373" y="394426"/>
                    <a:pt x="287381" y="394426"/>
                  </a:cubicBezTo>
                  <a:cubicBezTo>
                    <a:pt x="291393" y="394426"/>
                    <a:pt x="294644" y="391175"/>
                    <a:pt x="294644" y="387167"/>
                  </a:cubicBezTo>
                  <a:lnTo>
                    <a:pt x="294644" y="350877"/>
                  </a:lnTo>
                  <a:cubicBezTo>
                    <a:pt x="294644" y="343780"/>
                    <a:pt x="288869" y="338005"/>
                    <a:pt x="281772" y="338005"/>
                  </a:cubicBezTo>
                  <a:lnTo>
                    <a:pt x="210952" y="338005"/>
                  </a:lnTo>
                  <a:cubicBezTo>
                    <a:pt x="203854" y="338005"/>
                    <a:pt x="198079" y="343780"/>
                    <a:pt x="198079" y="350877"/>
                  </a:cubicBezTo>
                  <a:lnTo>
                    <a:pt x="198079" y="486297"/>
                  </a:lnTo>
                  <a:lnTo>
                    <a:pt x="150575" y="486297"/>
                  </a:lnTo>
                  <a:lnTo>
                    <a:pt x="150575" y="302834"/>
                  </a:lnTo>
                  <a:cubicBezTo>
                    <a:pt x="155389" y="300427"/>
                    <a:pt x="246228" y="208526"/>
                    <a:pt x="246360" y="208394"/>
                  </a:cubicBezTo>
                  <a:cubicBezTo>
                    <a:pt x="345769" y="307803"/>
                    <a:pt x="338284" y="300894"/>
                    <a:pt x="342149" y="302834"/>
                  </a:cubicBezTo>
                  <a:lnTo>
                    <a:pt x="342149" y="486297"/>
                  </a:lnTo>
                  <a:lnTo>
                    <a:pt x="294644" y="486297"/>
                  </a:lnTo>
                  <a:lnTo>
                    <a:pt x="294644" y="416205"/>
                  </a:lnTo>
                  <a:cubicBezTo>
                    <a:pt x="294644" y="412196"/>
                    <a:pt x="291393" y="408945"/>
                    <a:pt x="287381" y="408945"/>
                  </a:cubicBezTo>
                  <a:close/>
                  <a:moveTo>
                    <a:pt x="136052" y="303976"/>
                  </a:moveTo>
                  <a:lnTo>
                    <a:pt x="136052" y="486297"/>
                  </a:lnTo>
                  <a:lnTo>
                    <a:pt x="49636" y="486297"/>
                  </a:lnTo>
                  <a:lnTo>
                    <a:pt x="49636" y="284009"/>
                  </a:lnTo>
                  <a:lnTo>
                    <a:pt x="118554" y="284009"/>
                  </a:lnTo>
                  <a:cubicBezTo>
                    <a:pt x="119767" y="292753"/>
                    <a:pt x="125881" y="296234"/>
                    <a:pt x="128416" y="299319"/>
                  </a:cubicBezTo>
                  <a:cubicBezTo>
                    <a:pt x="130635" y="301527"/>
                    <a:pt x="133257" y="303087"/>
                    <a:pt x="136052" y="303976"/>
                  </a:cubicBezTo>
                  <a:close/>
                  <a:moveTo>
                    <a:pt x="55649" y="218362"/>
                  </a:moveTo>
                  <a:lnTo>
                    <a:pt x="107945" y="218362"/>
                  </a:lnTo>
                  <a:cubicBezTo>
                    <a:pt x="111953" y="218362"/>
                    <a:pt x="115205" y="215111"/>
                    <a:pt x="115205" y="211103"/>
                  </a:cubicBezTo>
                  <a:cubicBezTo>
                    <a:pt x="115205" y="207094"/>
                    <a:pt x="111953" y="203843"/>
                    <a:pt x="107945" y="203843"/>
                  </a:cubicBezTo>
                  <a:lnTo>
                    <a:pt x="65308" y="203843"/>
                  </a:lnTo>
                  <a:lnTo>
                    <a:pt x="76730" y="186672"/>
                  </a:lnTo>
                  <a:lnTo>
                    <a:pt x="205124" y="186672"/>
                  </a:lnTo>
                  <a:lnTo>
                    <a:pt x="187953" y="203843"/>
                  </a:lnTo>
                  <a:lnTo>
                    <a:pt x="136983" y="203843"/>
                  </a:lnTo>
                  <a:cubicBezTo>
                    <a:pt x="132974" y="203843"/>
                    <a:pt x="129723" y="207094"/>
                    <a:pt x="129723" y="211103"/>
                  </a:cubicBezTo>
                  <a:cubicBezTo>
                    <a:pt x="129723" y="215111"/>
                    <a:pt x="132974" y="218362"/>
                    <a:pt x="136983" y="218362"/>
                  </a:cubicBezTo>
                  <a:lnTo>
                    <a:pt x="173434" y="218362"/>
                  </a:lnTo>
                  <a:lnTo>
                    <a:pt x="154579" y="237228"/>
                  </a:lnTo>
                  <a:lnTo>
                    <a:pt x="43093" y="237228"/>
                  </a:lnTo>
                  <a:close/>
                  <a:moveTo>
                    <a:pt x="21635" y="269491"/>
                  </a:moveTo>
                  <a:lnTo>
                    <a:pt x="33433" y="251747"/>
                  </a:lnTo>
                  <a:lnTo>
                    <a:pt x="140061" y="251747"/>
                  </a:lnTo>
                  <a:cubicBezTo>
                    <a:pt x="123236" y="268632"/>
                    <a:pt x="123636" y="268036"/>
                    <a:pt x="122502" y="269491"/>
                  </a:cubicBezTo>
                  <a:cubicBezTo>
                    <a:pt x="111984" y="269491"/>
                    <a:pt x="32495" y="269491"/>
                    <a:pt x="21635" y="269491"/>
                  </a:cubicBezTo>
                  <a:close/>
                  <a:moveTo>
                    <a:pt x="478179" y="508358"/>
                  </a:moveTo>
                  <a:lnTo>
                    <a:pt x="14518" y="508358"/>
                  </a:lnTo>
                  <a:lnTo>
                    <a:pt x="14518" y="500820"/>
                  </a:lnTo>
                  <a:lnTo>
                    <a:pt x="478179" y="500820"/>
                  </a:lnTo>
                  <a:close/>
                </a:path>
              </a:pathLst>
            </a:custGeom>
            <a:grpFill/>
          </p:spPr>
          <p:txBody>
            <a:bodyPr rtlCol="0" anchor="ctr"/>
            <a:lstStyle/>
            <a:p>
              <a:pPr algn="ctr"/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874691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477E6B-6BC1-F5BB-5A00-85FB0F32D1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1" name="Google Shape;736;p8">
            <a:extLst>
              <a:ext uri="{FF2B5EF4-FFF2-40B4-BE49-F238E27FC236}">
                <a16:creationId xmlns:a16="http://schemas.microsoft.com/office/drawing/2014/main" id="{3A2F9F77-EA9A-04B5-49A3-EBBB1C7DC5F7}"/>
              </a:ext>
            </a:extLst>
          </p:cNvPr>
          <p:cNvSpPr/>
          <p:nvPr/>
        </p:nvSpPr>
        <p:spPr>
          <a:xfrm>
            <a:off x="0" y="0"/>
            <a:ext cx="24386216" cy="13716000"/>
          </a:xfrm>
          <a:custGeom>
            <a:avLst/>
            <a:gdLst/>
            <a:ahLst/>
            <a:cxnLst/>
            <a:rect l="l" t="t" r="r" b="b"/>
            <a:pathLst>
              <a:path w="19569" h="11007" extrusionOk="0">
                <a:moveTo>
                  <a:pt x="0" y="11007"/>
                </a:moveTo>
                <a:lnTo>
                  <a:pt x="19569" y="11007"/>
                </a:lnTo>
                <a:lnTo>
                  <a:pt x="19569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4">
                  <a:lumMod val="75000"/>
                </a:schemeClr>
              </a:gs>
              <a:gs pos="50000">
                <a:schemeClr val="accent3">
                  <a:lumMod val="75000"/>
                </a:schemeClr>
              </a:gs>
              <a:gs pos="100000">
                <a:schemeClr val="accent3"/>
              </a:gs>
            </a:gsLst>
            <a:lin ang="0" scaled="1"/>
          </a:gra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lang="it-IT" sz="1800" b="0" i="0" u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7D17BE7-D9F0-3ED8-2729-092E55A0A6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73943"/>
            <a:ext cx="24377650" cy="1069260"/>
          </a:xfrm>
        </p:spPr>
        <p:txBody>
          <a:bodyPr/>
          <a:lstStyle/>
          <a:p>
            <a:r>
              <a:rPr lang="it-IT"/>
              <a:t>Project overview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15161BD0-2AF6-3F91-A660-73A6175446F6}"/>
              </a:ext>
            </a:extLst>
          </p:cNvPr>
          <p:cNvSpPr txBox="1"/>
          <p:nvPr/>
        </p:nvSpPr>
        <p:spPr>
          <a:xfrm>
            <a:off x="4284" y="1670186"/>
            <a:ext cx="24377650" cy="76944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4400" err="1">
                <a:solidFill>
                  <a:schemeClr val="bg1"/>
                </a:solidFill>
                <a:latin typeface="Aptos Black"/>
              </a:rPr>
              <a:t>Cos'è</a:t>
            </a:r>
            <a:r>
              <a:rPr lang="en-US" sz="4400">
                <a:solidFill>
                  <a:schemeClr val="bg1"/>
                </a:solidFill>
                <a:latin typeface="Aptos Black"/>
              </a:rPr>
              <a:t> Arduino IDE?</a:t>
            </a:r>
            <a:endParaRPr lang="en-US" sz="4400">
              <a:solidFill>
                <a:schemeClr val="bg1"/>
              </a:solidFill>
              <a:latin typeface="Aptos Black" panose="020B0004020202020204" pitchFamily="34" charset="0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53775376-38C5-9FED-110A-5DC83E681735}"/>
              </a:ext>
            </a:extLst>
          </p:cNvPr>
          <p:cNvSpPr txBox="1"/>
          <p:nvPr/>
        </p:nvSpPr>
        <p:spPr>
          <a:xfrm>
            <a:off x="253035" y="2963333"/>
            <a:ext cx="14365693" cy="6231493"/>
          </a:xfrm>
          <a:prstGeom prst="roundRect">
            <a:avLst/>
          </a:prstGeom>
          <a:solidFill>
            <a:srgbClr val="11133F"/>
          </a:solidFill>
          <a:ln>
            <a:solidFill>
              <a:schemeClr val="bg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571500" indent="-571500">
              <a:buFont typeface="Arial"/>
              <a:buChar char="•"/>
            </a:pPr>
            <a:r>
              <a:rPr lang="it-IT" dirty="0">
                <a:solidFill>
                  <a:schemeClr val="bg1"/>
                </a:solidFill>
                <a:latin typeface="Aptos Black"/>
                <a:ea typeface="Calibri"/>
                <a:cs typeface="Calibri"/>
              </a:rPr>
              <a:t>E' un ambiente di sviluppo integrato (IDE) open source;</a:t>
            </a:r>
            <a:endParaRPr lang="it-IT" dirty="0">
              <a:ea typeface="Calibri" panose="020F0502020204030204"/>
              <a:cs typeface="Calibri" panose="020F0502020204030204"/>
            </a:endParaRPr>
          </a:p>
          <a:p>
            <a:pPr marL="571500" indent="-571500">
              <a:buFont typeface="Arial"/>
              <a:buChar char="•"/>
            </a:pPr>
            <a:r>
              <a:rPr lang="it-IT" dirty="0">
                <a:solidFill>
                  <a:schemeClr val="bg1"/>
                </a:solidFill>
                <a:latin typeface="Aptos Black"/>
                <a:ea typeface="Calibri"/>
                <a:cs typeface="Calibri"/>
              </a:rPr>
              <a:t>Serve per scrivere, compilare e caricare codice su scheda Arduino;</a:t>
            </a:r>
          </a:p>
          <a:p>
            <a:pPr marL="571500" indent="-571500">
              <a:buFont typeface="Arial"/>
              <a:buChar char="•"/>
            </a:pPr>
            <a:r>
              <a:rPr lang="it-IT" dirty="0">
                <a:solidFill>
                  <a:schemeClr val="bg1"/>
                </a:solidFill>
                <a:latin typeface="Aptos Black"/>
                <a:ea typeface="Calibri"/>
                <a:cs typeface="Calibri"/>
              </a:rPr>
              <a:t>Supporta il linguaggio C/C++;</a:t>
            </a:r>
          </a:p>
          <a:p>
            <a:pPr marL="571500" indent="-571500">
              <a:buFont typeface="Arial"/>
              <a:buChar char="•"/>
            </a:pPr>
            <a:endParaRPr lang="it-IT" dirty="0">
              <a:solidFill>
                <a:schemeClr val="bg1"/>
              </a:solidFill>
              <a:latin typeface="Aptos Black"/>
              <a:ea typeface="Calibri"/>
              <a:cs typeface="Calibri"/>
            </a:endParaRPr>
          </a:p>
          <a:p>
            <a:pPr marL="1485265" lvl="1" indent="-571500">
              <a:buFont typeface="Wingdings"/>
              <a:buChar char="ü"/>
            </a:pPr>
            <a:r>
              <a:rPr lang="it-IT" dirty="0">
                <a:solidFill>
                  <a:schemeClr val="bg1"/>
                </a:solidFill>
                <a:latin typeface="Aptos Black"/>
                <a:ea typeface="Calibri"/>
                <a:cs typeface="Calibri"/>
              </a:rPr>
              <a:t>Editor di testo;</a:t>
            </a:r>
          </a:p>
          <a:p>
            <a:pPr marL="1485265" lvl="1" indent="-571500">
              <a:buFont typeface="Wingdings"/>
              <a:buChar char="ü"/>
            </a:pPr>
            <a:r>
              <a:rPr lang="it-IT" dirty="0">
                <a:solidFill>
                  <a:schemeClr val="bg1"/>
                </a:solidFill>
                <a:latin typeface="Aptos Black"/>
                <a:ea typeface="Calibri"/>
                <a:cs typeface="Calibri"/>
              </a:rPr>
              <a:t>Verifica/compilazione;</a:t>
            </a:r>
          </a:p>
          <a:p>
            <a:pPr marL="1485265" lvl="1" indent="-571500">
              <a:buFont typeface="Wingdings"/>
              <a:buChar char="ü"/>
            </a:pPr>
            <a:r>
              <a:rPr lang="it-IT" dirty="0">
                <a:solidFill>
                  <a:schemeClr val="bg1"/>
                </a:solidFill>
                <a:latin typeface="Aptos Black"/>
                <a:ea typeface="Calibri"/>
                <a:cs typeface="Calibri"/>
              </a:rPr>
              <a:t>Monitor seriale;</a:t>
            </a:r>
          </a:p>
          <a:p>
            <a:pPr marL="1485265" lvl="1" indent="-571500">
              <a:buFont typeface="Wingdings"/>
              <a:buChar char="ü"/>
            </a:pPr>
            <a:r>
              <a:rPr lang="it-IT" dirty="0">
                <a:solidFill>
                  <a:schemeClr val="bg1"/>
                </a:solidFill>
                <a:latin typeface="Aptos Black"/>
                <a:ea typeface="Calibri"/>
                <a:cs typeface="Calibri"/>
              </a:rPr>
              <a:t>Librerie e supporto esteso;</a:t>
            </a:r>
          </a:p>
          <a:p>
            <a:pPr marL="571500" indent="-571500">
              <a:buFont typeface="Arial"/>
              <a:buChar char="•"/>
            </a:pPr>
            <a:endParaRPr lang="it-IT" dirty="0">
              <a:solidFill>
                <a:schemeClr val="bg1"/>
              </a:solidFill>
              <a:latin typeface="Aptos Black"/>
              <a:ea typeface="Calibri"/>
              <a:cs typeface="Calibri"/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FEAB062F-C576-4CC4-4285-9BA90BA326CB}"/>
              </a:ext>
            </a:extLst>
          </p:cNvPr>
          <p:cNvSpPr txBox="1"/>
          <p:nvPr/>
        </p:nvSpPr>
        <p:spPr>
          <a:xfrm>
            <a:off x="15199384" y="2182696"/>
            <a:ext cx="8680427" cy="1006429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400" b="1">
                <a:solidFill>
                  <a:schemeClr val="tx2"/>
                </a:solidFill>
                <a:latin typeface="Consolas"/>
              </a:rPr>
              <a:t>#include &lt;ESP8266WiFi.h&gt;</a:t>
            </a:r>
            <a:endParaRPr lang="it-IT" sz="2400" b="1">
              <a:solidFill>
                <a:schemeClr val="tx2"/>
              </a:solidFill>
              <a:ea typeface="Calibri"/>
              <a:cs typeface="Calibri"/>
            </a:endParaRPr>
          </a:p>
          <a:p>
            <a:r>
              <a:rPr lang="it-IT" sz="2400" b="1">
                <a:solidFill>
                  <a:schemeClr val="tx2"/>
                </a:solidFill>
                <a:latin typeface="Consolas"/>
              </a:rPr>
              <a:t>#include &lt;ESP8266WebServer.h&gt;</a:t>
            </a:r>
            <a:endParaRPr lang="it-IT" sz="2400" b="1">
              <a:solidFill>
                <a:schemeClr val="tx2"/>
              </a:solidFill>
              <a:ea typeface="Calibri"/>
              <a:cs typeface="Calibri"/>
            </a:endParaRPr>
          </a:p>
          <a:p>
            <a:r>
              <a:rPr lang="it-IT" sz="2400" b="1">
                <a:solidFill>
                  <a:schemeClr val="tx2"/>
                </a:solidFill>
                <a:latin typeface="Consolas"/>
              </a:rPr>
              <a:t>#include &lt;</a:t>
            </a:r>
            <a:r>
              <a:rPr lang="it-IT" sz="2400" b="1" err="1">
                <a:solidFill>
                  <a:schemeClr val="tx2"/>
                </a:solidFill>
                <a:latin typeface="Consolas"/>
              </a:rPr>
              <a:t>FS.h</a:t>
            </a:r>
            <a:r>
              <a:rPr lang="it-IT" sz="2400" b="1">
                <a:solidFill>
                  <a:schemeClr val="tx2"/>
                </a:solidFill>
                <a:latin typeface="Consolas"/>
              </a:rPr>
              <a:t>&gt; // SPIFFS</a:t>
            </a:r>
            <a:endParaRPr lang="it-IT" sz="2400" b="1">
              <a:solidFill>
                <a:schemeClr val="tx2"/>
              </a:solidFill>
              <a:ea typeface="Calibri"/>
              <a:cs typeface="Calibri"/>
            </a:endParaRPr>
          </a:p>
          <a:p>
            <a:endParaRPr lang="it-IT" sz="2400" b="1">
              <a:solidFill>
                <a:schemeClr val="tx2"/>
              </a:solidFill>
              <a:latin typeface="Consolas"/>
            </a:endParaRPr>
          </a:p>
          <a:p>
            <a:r>
              <a:rPr lang="it-IT" sz="2400" b="1">
                <a:solidFill>
                  <a:schemeClr val="tx2"/>
                </a:solidFill>
                <a:latin typeface="Consolas"/>
              </a:rPr>
              <a:t>ESP8266WebServer server(80);</a:t>
            </a:r>
            <a:endParaRPr lang="it-IT" sz="2400" b="1">
              <a:solidFill>
                <a:schemeClr val="tx2"/>
              </a:solidFill>
              <a:ea typeface="Calibri"/>
              <a:cs typeface="Calibri"/>
            </a:endParaRPr>
          </a:p>
          <a:p>
            <a:endParaRPr lang="it-IT" sz="2400" b="1">
              <a:solidFill>
                <a:schemeClr val="tx2"/>
              </a:solidFill>
              <a:latin typeface="Consolas"/>
            </a:endParaRPr>
          </a:p>
          <a:p>
            <a:r>
              <a:rPr lang="it-IT" sz="2400" b="1" err="1">
                <a:solidFill>
                  <a:schemeClr val="tx2"/>
                </a:solidFill>
                <a:latin typeface="Consolas"/>
              </a:rPr>
              <a:t>const</a:t>
            </a:r>
            <a:r>
              <a:rPr lang="it-IT" sz="2400" b="1">
                <a:solidFill>
                  <a:schemeClr val="tx2"/>
                </a:solidFill>
                <a:latin typeface="Consolas"/>
              </a:rPr>
              <a:t> </a:t>
            </a:r>
            <a:r>
              <a:rPr lang="it-IT" sz="2400" b="1" err="1">
                <a:solidFill>
                  <a:schemeClr val="tx2"/>
                </a:solidFill>
                <a:latin typeface="Consolas"/>
              </a:rPr>
              <a:t>char</a:t>
            </a:r>
            <a:r>
              <a:rPr lang="it-IT" sz="2400" b="1">
                <a:solidFill>
                  <a:schemeClr val="tx2"/>
                </a:solidFill>
                <a:latin typeface="Consolas"/>
              </a:rPr>
              <a:t>* </a:t>
            </a:r>
            <a:r>
              <a:rPr lang="it-IT" sz="2400" b="1" err="1">
                <a:solidFill>
                  <a:schemeClr val="tx2"/>
                </a:solidFill>
                <a:latin typeface="Consolas"/>
              </a:rPr>
              <a:t>ssid</a:t>
            </a:r>
            <a:r>
              <a:rPr lang="it-IT" sz="2400" b="1">
                <a:solidFill>
                  <a:schemeClr val="tx2"/>
                </a:solidFill>
                <a:latin typeface="Consolas"/>
              </a:rPr>
              <a:t> = "iPhone Di Rita";</a:t>
            </a:r>
            <a:endParaRPr lang="it-IT" sz="2400" b="1">
              <a:solidFill>
                <a:schemeClr val="tx2"/>
              </a:solidFill>
              <a:ea typeface="Calibri"/>
              <a:cs typeface="Calibri"/>
            </a:endParaRPr>
          </a:p>
          <a:p>
            <a:r>
              <a:rPr lang="it-IT" sz="2400" b="1" err="1">
                <a:solidFill>
                  <a:schemeClr val="tx2"/>
                </a:solidFill>
                <a:latin typeface="Consolas"/>
              </a:rPr>
              <a:t>const</a:t>
            </a:r>
            <a:r>
              <a:rPr lang="it-IT" sz="2400" b="1">
                <a:solidFill>
                  <a:schemeClr val="tx2"/>
                </a:solidFill>
                <a:latin typeface="Consolas"/>
              </a:rPr>
              <a:t> </a:t>
            </a:r>
            <a:r>
              <a:rPr lang="it-IT" sz="2400" b="1" err="1">
                <a:solidFill>
                  <a:schemeClr val="tx2"/>
                </a:solidFill>
                <a:latin typeface="Consolas"/>
              </a:rPr>
              <a:t>char</a:t>
            </a:r>
            <a:r>
              <a:rPr lang="it-IT" sz="2400" b="1">
                <a:solidFill>
                  <a:schemeClr val="tx2"/>
                </a:solidFill>
                <a:latin typeface="Consolas"/>
              </a:rPr>
              <a:t>* password = "***";</a:t>
            </a:r>
            <a:endParaRPr lang="it-IT" sz="2400" b="1">
              <a:solidFill>
                <a:schemeClr val="tx2"/>
              </a:solidFill>
              <a:ea typeface="Calibri"/>
              <a:cs typeface="Calibri"/>
            </a:endParaRPr>
          </a:p>
          <a:p>
            <a:endParaRPr lang="it-IT" sz="2400" b="1">
              <a:solidFill>
                <a:schemeClr val="tx2"/>
              </a:solidFill>
              <a:latin typeface="Consolas"/>
            </a:endParaRPr>
          </a:p>
          <a:p>
            <a:r>
              <a:rPr lang="it-IT" sz="2400" b="1" err="1">
                <a:solidFill>
                  <a:schemeClr val="tx2"/>
                </a:solidFill>
                <a:latin typeface="Consolas"/>
              </a:rPr>
              <a:t>void</a:t>
            </a:r>
            <a:r>
              <a:rPr lang="it-IT" sz="2400" b="1">
                <a:solidFill>
                  <a:schemeClr val="tx2"/>
                </a:solidFill>
                <a:latin typeface="Consolas"/>
              </a:rPr>
              <a:t> setup() {</a:t>
            </a:r>
            <a:endParaRPr lang="it-IT" sz="2400" b="1">
              <a:solidFill>
                <a:schemeClr val="tx2"/>
              </a:solidFill>
              <a:ea typeface="Calibri"/>
              <a:cs typeface="Calibri"/>
            </a:endParaRPr>
          </a:p>
          <a:p>
            <a:r>
              <a:rPr lang="it-IT" sz="2400" b="1">
                <a:solidFill>
                  <a:schemeClr val="tx2"/>
                </a:solidFill>
                <a:latin typeface="Consolas"/>
              </a:rPr>
              <a:t>  </a:t>
            </a:r>
            <a:r>
              <a:rPr lang="it-IT" sz="2400" b="1" err="1">
                <a:solidFill>
                  <a:schemeClr val="tx2"/>
                </a:solidFill>
                <a:latin typeface="Consolas"/>
              </a:rPr>
              <a:t>Serial.begin</a:t>
            </a:r>
            <a:r>
              <a:rPr lang="it-IT" sz="2400" b="1">
                <a:solidFill>
                  <a:schemeClr val="tx2"/>
                </a:solidFill>
                <a:latin typeface="Consolas"/>
              </a:rPr>
              <a:t>(9600);   // Debug su USB</a:t>
            </a:r>
            <a:endParaRPr lang="it-IT" sz="2400" b="1">
              <a:solidFill>
                <a:schemeClr val="tx2"/>
              </a:solidFill>
              <a:ea typeface="Calibri"/>
              <a:cs typeface="Calibri"/>
            </a:endParaRPr>
          </a:p>
          <a:p>
            <a:r>
              <a:rPr lang="it-IT" sz="2400" b="1">
                <a:solidFill>
                  <a:schemeClr val="tx2"/>
                </a:solidFill>
                <a:latin typeface="Consolas"/>
              </a:rPr>
              <a:t>  Serial1.begin(9600);  // TX-</a:t>
            </a:r>
            <a:r>
              <a:rPr lang="it-IT" sz="2400" b="1" err="1">
                <a:solidFill>
                  <a:schemeClr val="tx2"/>
                </a:solidFill>
                <a:latin typeface="Consolas"/>
              </a:rPr>
              <a:t>only</a:t>
            </a:r>
            <a:r>
              <a:rPr lang="it-IT" sz="2400" b="1">
                <a:solidFill>
                  <a:schemeClr val="tx2"/>
                </a:solidFill>
                <a:latin typeface="Consolas"/>
              </a:rPr>
              <a:t> su GPIO2 (D4)</a:t>
            </a:r>
            <a:endParaRPr lang="it-IT" sz="2400" b="1">
              <a:solidFill>
                <a:schemeClr val="tx2"/>
              </a:solidFill>
              <a:ea typeface="Calibri"/>
              <a:cs typeface="Calibri"/>
            </a:endParaRPr>
          </a:p>
          <a:p>
            <a:r>
              <a:rPr lang="it-IT" sz="2400" b="1">
                <a:solidFill>
                  <a:schemeClr val="tx2"/>
                </a:solidFill>
                <a:latin typeface="Consolas"/>
              </a:rPr>
              <a:t>  delay(1000); // Attendi stabilizzazione seriale</a:t>
            </a:r>
            <a:endParaRPr lang="it-IT" sz="2400" b="1">
              <a:solidFill>
                <a:schemeClr val="tx2"/>
              </a:solidFill>
              <a:ea typeface="Calibri"/>
              <a:cs typeface="Calibri"/>
            </a:endParaRPr>
          </a:p>
          <a:p>
            <a:r>
              <a:rPr lang="it-IT" sz="2400" b="1">
                <a:solidFill>
                  <a:schemeClr val="tx2"/>
                </a:solidFill>
                <a:latin typeface="Consolas"/>
              </a:rPr>
              <a:t>  </a:t>
            </a:r>
            <a:r>
              <a:rPr lang="it-IT" sz="2400" b="1" err="1">
                <a:solidFill>
                  <a:schemeClr val="tx2"/>
                </a:solidFill>
                <a:latin typeface="Consolas"/>
              </a:rPr>
              <a:t>Serial.println</a:t>
            </a:r>
            <a:r>
              <a:rPr lang="it-IT" sz="2400" b="1">
                <a:solidFill>
                  <a:schemeClr val="tx2"/>
                </a:solidFill>
                <a:latin typeface="Consolas"/>
              </a:rPr>
              <a:t>();</a:t>
            </a:r>
            <a:endParaRPr lang="it-IT" sz="2400" b="1">
              <a:solidFill>
                <a:schemeClr val="tx2"/>
              </a:solidFill>
              <a:ea typeface="Calibri"/>
              <a:cs typeface="Calibri"/>
            </a:endParaRPr>
          </a:p>
          <a:p>
            <a:r>
              <a:rPr lang="it-IT" sz="2400" b="1">
                <a:solidFill>
                  <a:schemeClr val="tx2"/>
                </a:solidFill>
                <a:latin typeface="Consolas"/>
              </a:rPr>
              <a:t>  </a:t>
            </a:r>
            <a:r>
              <a:rPr lang="it-IT" sz="2400" b="1" err="1">
                <a:solidFill>
                  <a:schemeClr val="tx2"/>
                </a:solidFill>
                <a:latin typeface="Consolas"/>
              </a:rPr>
              <a:t>Serial.println</a:t>
            </a:r>
            <a:r>
              <a:rPr lang="it-IT" sz="2400" b="1">
                <a:solidFill>
                  <a:schemeClr val="tx2"/>
                </a:solidFill>
                <a:latin typeface="Consolas"/>
              </a:rPr>
              <a:t>("Inizializzazione Wi-Fi..."); </a:t>
            </a:r>
            <a:endParaRPr lang="it-IT" sz="2400" b="1">
              <a:solidFill>
                <a:schemeClr val="tx2"/>
              </a:solidFill>
              <a:ea typeface="Calibri"/>
              <a:cs typeface="Calibri"/>
            </a:endParaRPr>
          </a:p>
          <a:p>
            <a:endParaRPr lang="it-IT" sz="2400" b="1">
              <a:solidFill>
                <a:schemeClr val="tx2"/>
              </a:solidFill>
              <a:latin typeface="Consolas"/>
            </a:endParaRPr>
          </a:p>
          <a:p>
            <a:r>
              <a:rPr lang="it-IT" sz="2400" b="1">
                <a:solidFill>
                  <a:schemeClr val="tx2"/>
                </a:solidFill>
                <a:latin typeface="Consolas"/>
              </a:rPr>
              <a:t>  </a:t>
            </a:r>
            <a:r>
              <a:rPr lang="it-IT" sz="2400" b="1" err="1">
                <a:solidFill>
                  <a:schemeClr val="tx2"/>
                </a:solidFill>
                <a:latin typeface="Consolas"/>
              </a:rPr>
              <a:t>WiFi.begin</a:t>
            </a:r>
            <a:r>
              <a:rPr lang="it-IT" sz="2400" b="1">
                <a:solidFill>
                  <a:schemeClr val="tx2"/>
                </a:solidFill>
                <a:latin typeface="Consolas"/>
              </a:rPr>
              <a:t>(</a:t>
            </a:r>
            <a:r>
              <a:rPr lang="it-IT" sz="2400" b="1" err="1">
                <a:solidFill>
                  <a:schemeClr val="tx2"/>
                </a:solidFill>
                <a:latin typeface="Consolas"/>
              </a:rPr>
              <a:t>ssid</a:t>
            </a:r>
            <a:r>
              <a:rPr lang="it-IT" sz="2400" b="1">
                <a:solidFill>
                  <a:schemeClr val="tx2"/>
                </a:solidFill>
                <a:latin typeface="Consolas"/>
              </a:rPr>
              <a:t>, password);</a:t>
            </a:r>
            <a:endParaRPr lang="it-IT" sz="2400" b="1">
              <a:solidFill>
                <a:schemeClr val="tx2"/>
              </a:solidFill>
              <a:ea typeface="Calibri"/>
              <a:cs typeface="Calibri"/>
            </a:endParaRPr>
          </a:p>
          <a:p>
            <a:endParaRPr lang="it-IT" sz="2400" b="1">
              <a:solidFill>
                <a:schemeClr val="tx2"/>
              </a:solidFill>
              <a:latin typeface="Consolas"/>
            </a:endParaRPr>
          </a:p>
          <a:p>
            <a:r>
              <a:rPr lang="it-IT" sz="2400" b="1">
                <a:solidFill>
                  <a:schemeClr val="tx2"/>
                </a:solidFill>
                <a:latin typeface="Consolas"/>
              </a:rPr>
              <a:t>  </a:t>
            </a:r>
            <a:r>
              <a:rPr lang="it-IT" sz="2400" b="1" err="1">
                <a:solidFill>
                  <a:schemeClr val="tx2"/>
                </a:solidFill>
                <a:latin typeface="Consolas"/>
              </a:rPr>
              <a:t>while</a:t>
            </a:r>
            <a:r>
              <a:rPr lang="it-IT" sz="2400" b="1">
                <a:solidFill>
                  <a:schemeClr val="tx2"/>
                </a:solidFill>
                <a:latin typeface="Consolas"/>
              </a:rPr>
              <a:t> (</a:t>
            </a:r>
            <a:r>
              <a:rPr lang="it-IT" sz="2400" b="1" err="1">
                <a:solidFill>
                  <a:schemeClr val="tx2"/>
                </a:solidFill>
                <a:latin typeface="Consolas"/>
              </a:rPr>
              <a:t>WiFi.status</a:t>
            </a:r>
            <a:r>
              <a:rPr lang="it-IT" sz="2400" b="1">
                <a:solidFill>
                  <a:schemeClr val="tx2"/>
                </a:solidFill>
                <a:latin typeface="Consolas"/>
              </a:rPr>
              <a:t>() != WL_CONNECTED) {</a:t>
            </a:r>
            <a:endParaRPr lang="it-IT" sz="2400" b="1">
              <a:solidFill>
                <a:schemeClr val="tx2"/>
              </a:solidFill>
              <a:ea typeface="Calibri"/>
              <a:cs typeface="Calibri"/>
            </a:endParaRPr>
          </a:p>
          <a:p>
            <a:r>
              <a:rPr lang="it-IT" sz="2400" b="1">
                <a:solidFill>
                  <a:schemeClr val="tx2"/>
                </a:solidFill>
                <a:latin typeface="Consolas"/>
              </a:rPr>
              <a:t>    delay(500);</a:t>
            </a:r>
            <a:endParaRPr lang="it-IT" sz="2400" b="1">
              <a:solidFill>
                <a:schemeClr val="tx2"/>
              </a:solidFill>
              <a:ea typeface="Calibri"/>
              <a:cs typeface="Calibri"/>
            </a:endParaRPr>
          </a:p>
          <a:p>
            <a:r>
              <a:rPr lang="it-IT" sz="2400" b="1">
                <a:solidFill>
                  <a:schemeClr val="tx2"/>
                </a:solidFill>
                <a:latin typeface="Consolas"/>
              </a:rPr>
              <a:t>    </a:t>
            </a:r>
            <a:r>
              <a:rPr lang="it-IT" sz="2400" b="1" err="1">
                <a:solidFill>
                  <a:schemeClr val="tx2"/>
                </a:solidFill>
                <a:latin typeface="Consolas"/>
              </a:rPr>
              <a:t>Serial.print</a:t>
            </a:r>
            <a:r>
              <a:rPr lang="it-IT" sz="2400" b="1">
                <a:solidFill>
                  <a:schemeClr val="tx2"/>
                </a:solidFill>
                <a:latin typeface="Consolas"/>
              </a:rPr>
              <a:t>(".");</a:t>
            </a:r>
            <a:endParaRPr lang="it-IT" sz="2400" b="1">
              <a:solidFill>
                <a:schemeClr val="tx2"/>
              </a:solidFill>
              <a:ea typeface="Calibri"/>
              <a:cs typeface="Calibri"/>
            </a:endParaRPr>
          </a:p>
          <a:p>
            <a:r>
              <a:rPr lang="it-IT" sz="2400" b="1">
                <a:solidFill>
                  <a:schemeClr val="tx2"/>
                </a:solidFill>
                <a:latin typeface="Consolas"/>
              </a:rPr>
              <a:t>  }</a:t>
            </a:r>
            <a:endParaRPr lang="it-IT" sz="2400" b="1">
              <a:solidFill>
                <a:schemeClr val="tx2"/>
              </a:solidFill>
              <a:ea typeface="Calibri"/>
              <a:cs typeface="Calibri"/>
            </a:endParaRPr>
          </a:p>
          <a:p>
            <a:endParaRPr lang="it-IT" sz="2400" b="1">
              <a:solidFill>
                <a:schemeClr val="tx2"/>
              </a:solidFill>
              <a:latin typeface="Consolas"/>
            </a:endParaRPr>
          </a:p>
          <a:p>
            <a:r>
              <a:rPr lang="it-IT" sz="2400" b="1">
                <a:solidFill>
                  <a:schemeClr val="tx2"/>
                </a:solidFill>
                <a:latin typeface="Consolas"/>
              </a:rPr>
              <a:t>  </a:t>
            </a:r>
            <a:r>
              <a:rPr lang="it-IT" sz="2400" b="1" err="1">
                <a:solidFill>
                  <a:schemeClr val="tx2"/>
                </a:solidFill>
                <a:latin typeface="Consolas"/>
              </a:rPr>
              <a:t>Serial.println</a:t>
            </a:r>
            <a:r>
              <a:rPr lang="it-IT" sz="2400" b="1">
                <a:solidFill>
                  <a:schemeClr val="tx2"/>
                </a:solidFill>
                <a:latin typeface="Consolas"/>
              </a:rPr>
              <a:t>();</a:t>
            </a:r>
            <a:endParaRPr lang="it-IT" sz="2400" b="1">
              <a:solidFill>
                <a:schemeClr val="tx2"/>
              </a:solidFill>
              <a:ea typeface="Calibri"/>
              <a:cs typeface="Calibri"/>
            </a:endParaRPr>
          </a:p>
          <a:p>
            <a:r>
              <a:rPr lang="it-IT" sz="2400" b="1">
                <a:solidFill>
                  <a:schemeClr val="tx2"/>
                </a:solidFill>
                <a:latin typeface="Consolas"/>
              </a:rPr>
              <a:t>  </a:t>
            </a:r>
            <a:r>
              <a:rPr lang="it-IT" sz="2400" b="1" err="1">
                <a:solidFill>
                  <a:schemeClr val="tx2"/>
                </a:solidFill>
                <a:latin typeface="Consolas"/>
              </a:rPr>
              <a:t>Serial.println</a:t>
            </a:r>
            <a:r>
              <a:rPr lang="it-IT" sz="2400" b="1">
                <a:solidFill>
                  <a:schemeClr val="tx2"/>
                </a:solidFill>
                <a:latin typeface="Consolas"/>
              </a:rPr>
              <a:t>("Connessione Wi-Fi stabilita!");</a:t>
            </a:r>
            <a:endParaRPr lang="it-IT" sz="2400" b="1">
              <a:solidFill>
                <a:schemeClr val="tx2"/>
              </a:solidFill>
              <a:ea typeface="Calibri"/>
              <a:cs typeface="Calibri"/>
            </a:endParaRPr>
          </a:p>
          <a:p>
            <a:r>
              <a:rPr lang="it-IT" sz="2400" b="1">
                <a:solidFill>
                  <a:schemeClr val="tx2"/>
                </a:solidFill>
                <a:latin typeface="Consolas"/>
              </a:rPr>
              <a:t>  </a:t>
            </a:r>
            <a:r>
              <a:rPr lang="it-IT" sz="2400" b="1" err="1">
                <a:solidFill>
                  <a:schemeClr val="tx2"/>
                </a:solidFill>
                <a:latin typeface="Consolas"/>
              </a:rPr>
              <a:t>Serial.print</a:t>
            </a:r>
            <a:r>
              <a:rPr lang="it-IT" sz="2400" b="1">
                <a:solidFill>
                  <a:schemeClr val="tx2"/>
                </a:solidFill>
                <a:latin typeface="Consolas"/>
              </a:rPr>
              <a:t>("IP </a:t>
            </a:r>
            <a:r>
              <a:rPr lang="it-IT" sz="2400" b="1" err="1">
                <a:solidFill>
                  <a:schemeClr val="tx2"/>
                </a:solidFill>
                <a:latin typeface="Consolas"/>
              </a:rPr>
              <a:t>Address</a:t>
            </a:r>
            <a:r>
              <a:rPr lang="it-IT" sz="2400" b="1">
                <a:solidFill>
                  <a:schemeClr val="tx2"/>
                </a:solidFill>
                <a:latin typeface="Consolas"/>
              </a:rPr>
              <a:t>: ");</a:t>
            </a:r>
            <a:endParaRPr lang="it-IT" sz="2400" b="1">
              <a:solidFill>
                <a:schemeClr val="tx2"/>
              </a:solidFill>
              <a:ea typeface="Calibri"/>
              <a:cs typeface="Calibri"/>
            </a:endParaRPr>
          </a:p>
          <a:p>
            <a:r>
              <a:rPr lang="it-IT" sz="2400" b="1">
                <a:solidFill>
                  <a:schemeClr val="tx2"/>
                </a:solidFill>
                <a:latin typeface="Consolas"/>
              </a:rPr>
              <a:t>  </a:t>
            </a:r>
            <a:r>
              <a:rPr lang="it-IT" sz="2400" b="1" err="1">
                <a:solidFill>
                  <a:schemeClr val="tx2"/>
                </a:solidFill>
                <a:latin typeface="Consolas"/>
              </a:rPr>
              <a:t>Serial.println</a:t>
            </a:r>
            <a:r>
              <a:rPr lang="it-IT" sz="2400" b="1">
                <a:solidFill>
                  <a:schemeClr val="tx2"/>
                </a:solidFill>
                <a:latin typeface="Consolas"/>
              </a:rPr>
              <a:t>(</a:t>
            </a:r>
            <a:r>
              <a:rPr lang="it-IT" sz="2400" b="1" err="1">
                <a:solidFill>
                  <a:schemeClr val="tx2"/>
                </a:solidFill>
                <a:latin typeface="Consolas"/>
              </a:rPr>
              <a:t>WiFi.localIP</a:t>
            </a:r>
            <a:r>
              <a:rPr lang="it-IT" sz="2400" b="1">
                <a:solidFill>
                  <a:schemeClr val="tx2"/>
                </a:solidFill>
                <a:latin typeface="Consolas"/>
              </a:rPr>
              <a:t>());  </a:t>
            </a:r>
            <a:endParaRPr lang="it-IT" sz="2400" b="1">
              <a:solidFill>
                <a:schemeClr val="tx2"/>
              </a:solidFill>
              <a:ea typeface="Calibri"/>
              <a:cs typeface="Calibri"/>
            </a:endParaRPr>
          </a:p>
        </p:txBody>
      </p:sp>
      <p:grpSp>
        <p:nvGrpSpPr>
          <p:cNvPr id="2" name="Group 29">
            <a:extLst>
              <a:ext uri="{FF2B5EF4-FFF2-40B4-BE49-F238E27FC236}">
                <a16:creationId xmlns:a16="http://schemas.microsoft.com/office/drawing/2014/main" id="{DBF7CD93-5ABA-B414-A179-C02A50DBA922}"/>
              </a:ext>
            </a:extLst>
          </p:cNvPr>
          <p:cNvGrpSpPr>
            <a:grpSpLocks noChangeAspect="1"/>
          </p:cNvGrpSpPr>
          <p:nvPr/>
        </p:nvGrpSpPr>
        <p:grpSpPr>
          <a:xfrm>
            <a:off x="334664" y="10877488"/>
            <a:ext cx="2449274" cy="2524535"/>
            <a:chOff x="288544" y="789567"/>
            <a:chExt cx="507289" cy="522877"/>
          </a:xfrm>
          <a:solidFill>
            <a:schemeClr val="bg1"/>
          </a:solidFill>
        </p:grpSpPr>
        <p:sp>
          <p:nvSpPr>
            <p:cNvPr id="5" name="New shape">
              <a:extLst>
                <a:ext uri="{FF2B5EF4-FFF2-40B4-BE49-F238E27FC236}">
                  <a16:creationId xmlns:a16="http://schemas.microsoft.com/office/drawing/2014/main" id="{D2901C92-E5EB-1B87-5F37-0948874BC653}"/>
                </a:ext>
              </a:extLst>
            </p:cNvPr>
            <p:cNvSpPr/>
            <p:nvPr/>
          </p:nvSpPr>
          <p:spPr>
            <a:xfrm>
              <a:off x="347610" y="1089060"/>
              <a:ext cx="67753" cy="161647"/>
            </a:xfrm>
            <a:custGeom>
              <a:avLst/>
              <a:gdLst/>
              <a:ahLst/>
              <a:cxnLst/>
              <a:rect l="l" t="t" r="r" b="b"/>
              <a:pathLst>
                <a:path w="67753" h="161647">
                  <a:moveTo>
                    <a:pt x="60493" y="0"/>
                  </a:moveTo>
                  <a:lnTo>
                    <a:pt x="7259" y="0"/>
                  </a:lnTo>
                  <a:cubicBezTo>
                    <a:pt x="3251" y="0"/>
                    <a:pt x="0" y="3251"/>
                    <a:pt x="0" y="7259"/>
                  </a:cubicBezTo>
                  <a:lnTo>
                    <a:pt x="0" y="154387"/>
                  </a:lnTo>
                  <a:cubicBezTo>
                    <a:pt x="0" y="158396"/>
                    <a:pt x="3251" y="161647"/>
                    <a:pt x="7259" y="161647"/>
                  </a:cubicBezTo>
                  <a:lnTo>
                    <a:pt x="60493" y="161647"/>
                  </a:lnTo>
                  <a:cubicBezTo>
                    <a:pt x="64505" y="161647"/>
                    <a:pt x="67753" y="158396"/>
                    <a:pt x="67753" y="154387"/>
                  </a:cubicBezTo>
                  <a:lnTo>
                    <a:pt x="67753" y="7259"/>
                  </a:lnTo>
                  <a:cubicBezTo>
                    <a:pt x="67753" y="3251"/>
                    <a:pt x="64505" y="0"/>
                    <a:pt x="60493" y="0"/>
                  </a:cubicBezTo>
                  <a:close/>
                  <a:moveTo>
                    <a:pt x="53234" y="147128"/>
                  </a:moveTo>
                  <a:lnTo>
                    <a:pt x="14518" y="147128"/>
                  </a:lnTo>
                  <a:lnTo>
                    <a:pt x="14518" y="14518"/>
                  </a:lnTo>
                  <a:lnTo>
                    <a:pt x="53234" y="14518"/>
                  </a:lnTo>
                  <a:close/>
                </a:path>
              </a:pathLst>
            </a:custGeom>
            <a:grpFill/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7" name="New shape">
              <a:extLst>
                <a:ext uri="{FF2B5EF4-FFF2-40B4-BE49-F238E27FC236}">
                  <a16:creationId xmlns:a16="http://schemas.microsoft.com/office/drawing/2014/main" id="{352C41FF-F3E7-06C0-1B66-2296B0FEC62B}"/>
                </a:ext>
              </a:extLst>
            </p:cNvPr>
            <p:cNvSpPr/>
            <p:nvPr/>
          </p:nvSpPr>
          <p:spPr>
            <a:xfrm>
              <a:off x="654445" y="1089060"/>
              <a:ext cx="67757" cy="161647"/>
            </a:xfrm>
            <a:custGeom>
              <a:avLst/>
              <a:gdLst/>
              <a:ahLst/>
              <a:cxnLst/>
              <a:rect l="l" t="t" r="r" b="b"/>
              <a:pathLst>
                <a:path w="67757" h="161647">
                  <a:moveTo>
                    <a:pt x="0" y="7259"/>
                  </a:moveTo>
                  <a:lnTo>
                    <a:pt x="0" y="154387"/>
                  </a:lnTo>
                  <a:cubicBezTo>
                    <a:pt x="0" y="158396"/>
                    <a:pt x="3251" y="161647"/>
                    <a:pt x="7259" y="161647"/>
                  </a:cubicBezTo>
                  <a:lnTo>
                    <a:pt x="60497" y="161647"/>
                  </a:lnTo>
                  <a:cubicBezTo>
                    <a:pt x="64505" y="161647"/>
                    <a:pt x="67757" y="158396"/>
                    <a:pt x="67757" y="154387"/>
                  </a:cubicBezTo>
                  <a:lnTo>
                    <a:pt x="67757" y="7259"/>
                  </a:lnTo>
                  <a:cubicBezTo>
                    <a:pt x="67757" y="3251"/>
                    <a:pt x="64505" y="0"/>
                    <a:pt x="60497" y="0"/>
                  </a:cubicBezTo>
                  <a:lnTo>
                    <a:pt x="7259" y="0"/>
                  </a:lnTo>
                  <a:cubicBezTo>
                    <a:pt x="3251" y="0"/>
                    <a:pt x="0" y="3251"/>
                    <a:pt x="0" y="7259"/>
                  </a:cubicBezTo>
                  <a:close/>
                  <a:moveTo>
                    <a:pt x="14518" y="14518"/>
                  </a:moveTo>
                  <a:lnTo>
                    <a:pt x="53238" y="14518"/>
                  </a:lnTo>
                  <a:lnTo>
                    <a:pt x="53238" y="147128"/>
                  </a:lnTo>
                  <a:lnTo>
                    <a:pt x="14518" y="147128"/>
                  </a:lnTo>
                  <a:close/>
                </a:path>
              </a:pathLst>
            </a:custGeom>
            <a:grpFill/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8" name="New shape">
              <a:extLst>
                <a:ext uri="{FF2B5EF4-FFF2-40B4-BE49-F238E27FC236}">
                  <a16:creationId xmlns:a16="http://schemas.microsoft.com/office/drawing/2014/main" id="{D66673EF-DF1A-9A59-FA4F-8F8D3C08FDAB}"/>
                </a:ext>
              </a:extLst>
            </p:cNvPr>
            <p:cNvSpPr/>
            <p:nvPr/>
          </p:nvSpPr>
          <p:spPr>
            <a:xfrm>
              <a:off x="369388" y="1116828"/>
              <a:ext cx="29814" cy="28661"/>
            </a:xfrm>
            <a:custGeom>
              <a:avLst/>
              <a:gdLst/>
              <a:ahLst/>
              <a:cxnLst/>
              <a:rect l="l" t="t" r="r" b="b"/>
              <a:pathLst>
                <a:path w="29813" h="28660">
                  <a:moveTo>
                    <a:pt x="9636" y="28660"/>
                  </a:moveTo>
                  <a:cubicBezTo>
                    <a:pt x="11610" y="28660"/>
                    <a:pt x="13580" y="27858"/>
                    <a:pt x="15012" y="26280"/>
                  </a:cubicBezTo>
                  <a:lnTo>
                    <a:pt x="27116" y="12951"/>
                  </a:lnTo>
                  <a:cubicBezTo>
                    <a:pt x="29813" y="9983"/>
                    <a:pt x="29591" y="5390"/>
                    <a:pt x="26622" y="2697"/>
                  </a:cubicBezTo>
                  <a:cubicBezTo>
                    <a:pt x="23654" y="0"/>
                    <a:pt x="19062" y="222"/>
                    <a:pt x="16368" y="3190"/>
                  </a:cubicBezTo>
                  <a:lnTo>
                    <a:pt x="4264" y="16519"/>
                  </a:lnTo>
                  <a:cubicBezTo>
                    <a:pt x="0" y="21216"/>
                    <a:pt x="3416" y="28660"/>
                    <a:pt x="9636" y="28660"/>
                  </a:cubicBezTo>
                  <a:close/>
                </a:path>
              </a:pathLst>
            </a:custGeom>
            <a:grpFill/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9" name="New shape">
              <a:extLst>
                <a:ext uri="{FF2B5EF4-FFF2-40B4-BE49-F238E27FC236}">
                  <a16:creationId xmlns:a16="http://schemas.microsoft.com/office/drawing/2014/main" id="{9B2064DC-F214-35EB-67C2-0E2B671A8021}"/>
                </a:ext>
              </a:extLst>
            </p:cNvPr>
            <p:cNvSpPr/>
            <p:nvPr/>
          </p:nvSpPr>
          <p:spPr>
            <a:xfrm>
              <a:off x="374169" y="1186898"/>
              <a:ext cx="25033" cy="23391"/>
            </a:xfrm>
            <a:custGeom>
              <a:avLst/>
              <a:gdLst/>
              <a:ahLst/>
              <a:cxnLst/>
              <a:rect l="l" t="t" r="r" b="b"/>
              <a:pathLst>
                <a:path w="25033" h="23390">
                  <a:moveTo>
                    <a:pt x="11587" y="3190"/>
                  </a:moveTo>
                  <a:lnTo>
                    <a:pt x="4268" y="11252"/>
                  </a:lnTo>
                  <a:cubicBezTo>
                    <a:pt x="0" y="15946"/>
                    <a:pt x="3420" y="23390"/>
                    <a:pt x="9640" y="23390"/>
                  </a:cubicBezTo>
                  <a:cubicBezTo>
                    <a:pt x="14767" y="23390"/>
                    <a:pt x="16210" y="18915"/>
                    <a:pt x="22335" y="12951"/>
                  </a:cubicBezTo>
                  <a:cubicBezTo>
                    <a:pt x="25033" y="9983"/>
                    <a:pt x="24810" y="5390"/>
                    <a:pt x="21842" y="2697"/>
                  </a:cubicBezTo>
                  <a:cubicBezTo>
                    <a:pt x="18873" y="0"/>
                    <a:pt x="14281" y="222"/>
                    <a:pt x="11587" y="3190"/>
                  </a:cubicBezTo>
                  <a:close/>
                </a:path>
              </a:pathLst>
            </a:custGeom>
            <a:grpFill/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New shape">
              <a:extLst>
                <a:ext uri="{FF2B5EF4-FFF2-40B4-BE49-F238E27FC236}">
                  <a16:creationId xmlns:a16="http://schemas.microsoft.com/office/drawing/2014/main" id="{47A44E81-C751-43BA-5084-1FDF3E3B1BE0}"/>
                </a:ext>
              </a:extLst>
            </p:cNvPr>
            <p:cNvSpPr/>
            <p:nvPr/>
          </p:nvSpPr>
          <p:spPr>
            <a:xfrm>
              <a:off x="364905" y="1146954"/>
              <a:ext cx="28243" cy="29460"/>
            </a:xfrm>
            <a:custGeom>
              <a:avLst/>
              <a:gdLst/>
              <a:ahLst/>
              <a:cxnLst/>
              <a:rect l="l" t="t" r="r" b="b"/>
              <a:pathLst>
                <a:path w="28242" h="29459">
                  <a:moveTo>
                    <a:pt x="13445" y="26276"/>
                  </a:moveTo>
                  <a:lnTo>
                    <a:pt x="25545" y="12947"/>
                  </a:lnTo>
                  <a:cubicBezTo>
                    <a:pt x="28242" y="9979"/>
                    <a:pt x="28020" y="5387"/>
                    <a:pt x="25051" y="2693"/>
                  </a:cubicBezTo>
                  <a:cubicBezTo>
                    <a:pt x="22083" y="0"/>
                    <a:pt x="17494" y="218"/>
                    <a:pt x="14797" y="3187"/>
                  </a:cubicBezTo>
                  <a:lnTo>
                    <a:pt x="2697" y="16515"/>
                  </a:lnTo>
                  <a:cubicBezTo>
                    <a:pt x="0" y="19484"/>
                    <a:pt x="222" y="24076"/>
                    <a:pt x="3190" y="26769"/>
                  </a:cubicBezTo>
                  <a:cubicBezTo>
                    <a:pt x="6148" y="29459"/>
                    <a:pt x="10740" y="29256"/>
                    <a:pt x="13445" y="26276"/>
                  </a:cubicBezTo>
                  <a:close/>
                </a:path>
              </a:pathLst>
            </a:custGeom>
            <a:grpFill/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New shape">
              <a:extLst>
                <a:ext uri="{FF2B5EF4-FFF2-40B4-BE49-F238E27FC236}">
                  <a16:creationId xmlns:a16="http://schemas.microsoft.com/office/drawing/2014/main" id="{0568AD75-B108-1362-3AB2-7F223EAB8A3D}"/>
                </a:ext>
              </a:extLst>
            </p:cNvPr>
            <p:cNvSpPr/>
            <p:nvPr/>
          </p:nvSpPr>
          <p:spPr>
            <a:xfrm>
              <a:off x="675659" y="1116828"/>
              <a:ext cx="29814" cy="28661"/>
            </a:xfrm>
            <a:custGeom>
              <a:avLst/>
              <a:gdLst/>
              <a:ahLst/>
              <a:cxnLst/>
              <a:rect l="l" t="t" r="r" b="b"/>
              <a:pathLst>
                <a:path w="29813" h="28660">
                  <a:moveTo>
                    <a:pt x="16368" y="3190"/>
                  </a:moveTo>
                  <a:lnTo>
                    <a:pt x="4264" y="16519"/>
                  </a:lnTo>
                  <a:cubicBezTo>
                    <a:pt x="0" y="21216"/>
                    <a:pt x="3416" y="28660"/>
                    <a:pt x="9636" y="28660"/>
                  </a:cubicBezTo>
                  <a:cubicBezTo>
                    <a:pt x="11614" y="28660"/>
                    <a:pt x="13580" y="27858"/>
                    <a:pt x="15012" y="26280"/>
                  </a:cubicBezTo>
                  <a:lnTo>
                    <a:pt x="27116" y="12951"/>
                  </a:lnTo>
                  <a:cubicBezTo>
                    <a:pt x="29813" y="9983"/>
                    <a:pt x="29591" y="5390"/>
                    <a:pt x="26622" y="2697"/>
                  </a:cubicBezTo>
                  <a:cubicBezTo>
                    <a:pt x="23654" y="0"/>
                    <a:pt x="19062" y="222"/>
                    <a:pt x="16368" y="3190"/>
                  </a:cubicBezTo>
                  <a:close/>
                </a:path>
              </a:pathLst>
            </a:custGeom>
            <a:grpFill/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New shape">
              <a:extLst>
                <a:ext uri="{FF2B5EF4-FFF2-40B4-BE49-F238E27FC236}">
                  <a16:creationId xmlns:a16="http://schemas.microsoft.com/office/drawing/2014/main" id="{F2411891-029A-A4EB-4EE4-42AEDE03265B}"/>
                </a:ext>
              </a:extLst>
            </p:cNvPr>
            <p:cNvSpPr/>
            <p:nvPr/>
          </p:nvSpPr>
          <p:spPr>
            <a:xfrm>
              <a:off x="680443" y="1186898"/>
              <a:ext cx="25026" cy="23391"/>
            </a:xfrm>
            <a:custGeom>
              <a:avLst/>
              <a:gdLst/>
              <a:ahLst/>
              <a:cxnLst/>
              <a:rect l="l" t="t" r="r" b="b"/>
              <a:pathLst>
                <a:path w="25025" h="23390">
                  <a:moveTo>
                    <a:pt x="11584" y="3190"/>
                  </a:moveTo>
                  <a:lnTo>
                    <a:pt x="4264" y="11252"/>
                  </a:lnTo>
                  <a:cubicBezTo>
                    <a:pt x="0" y="15946"/>
                    <a:pt x="3416" y="23390"/>
                    <a:pt x="9636" y="23390"/>
                  </a:cubicBezTo>
                  <a:cubicBezTo>
                    <a:pt x="14763" y="23390"/>
                    <a:pt x="16206" y="18915"/>
                    <a:pt x="22331" y="12951"/>
                  </a:cubicBezTo>
                  <a:cubicBezTo>
                    <a:pt x="25025" y="9983"/>
                    <a:pt x="24807" y="5390"/>
                    <a:pt x="21838" y="2697"/>
                  </a:cubicBezTo>
                  <a:cubicBezTo>
                    <a:pt x="18869" y="0"/>
                    <a:pt x="14277" y="222"/>
                    <a:pt x="11584" y="3190"/>
                  </a:cubicBezTo>
                  <a:close/>
                </a:path>
              </a:pathLst>
            </a:custGeom>
            <a:grpFill/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3" name="New shape">
              <a:extLst>
                <a:ext uri="{FF2B5EF4-FFF2-40B4-BE49-F238E27FC236}">
                  <a16:creationId xmlns:a16="http://schemas.microsoft.com/office/drawing/2014/main" id="{D4A44579-B681-E3BD-6DC8-04FD6A8F9ED4}"/>
                </a:ext>
              </a:extLst>
            </p:cNvPr>
            <p:cNvSpPr/>
            <p:nvPr/>
          </p:nvSpPr>
          <p:spPr>
            <a:xfrm>
              <a:off x="669608" y="1146954"/>
              <a:ext cx="29810" cy="28657"/>
            </a:xfrm>
            <a:custGeom>
              <a:avLst/>
              <a:gdLst/>
              <a:ahLst/>
              <a:cxnLst/>
              <a:rect l="l" t="t" r="r" b="b"/>
              <a:pathLst>
                <a:path w="29809" h="28657">
                  <a:moveTo>
                    <a:pt x="27116" y="12947"/>
                  </a:moveTo>
                  <a:cubicBezTo>
                    <a:pt x="29809" y="9979"/>
                    <a:pt x="29587" y="5387"/>
                    <a:pt x="26622" y="2693"/>
                  </a:cubicBezTo>
                  <a:cubicBezTo>
                    <a:pt x="23654" y="0"/>
                    <a:pt x="19062" y="218"/>
                    <a:pt x="16368" y="3187"/>
                  </a:cubicBezTo>
                  <a:lnTo>
                    <a:pt x="4264" y="16515"/>
                  </a:lnTo>
                  <a:cubicBezTo>
                    <a:pt x="0" y="21213"/>
                    <a:pt x="3416" y="28657"/>
                    <a:pt x="9636" y="28657"/>
                  </a:cubicBezTo>
                  <a:cubicBezTo>
                    <a:pt x="11610" y="28657"/>
                    <a:pt x="13580" y="27854"/>
                    <a:pt x="15012" y="26276"/>
                  </a:cubicBezTo>
                  <a:close/>
                </a:path>
              </a:pathLst>
            </a:custGeom>
            <a:grpFill/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4" name="New shape">
              <a:extLst>
                <a:ext uri="{FF2B5EF4-FFF2-40B4-BE49-F238E27FC236}">
                  <a16:creationId xmlns:a16="http://schemas.microsoft.com/office/drawing/2014/main" id="{A16DDB1F-F8B1-A375-95CD-305095F4CC0F}"/>
                </a:ext>
              </a:extLst>
            </p:cNvPr>
            <p:cNvSpPr/>
            <p:nvPr/>
          </p:nvSpPr>
          <p:spPr>
            <a:xfrm>
              <a:off x="511190" y="1191739"/>
              <a:ext cx="14519" cy="31867"/>
            </a:xfrm>
            <a:custGeom>
              <a:avLst/>
              <a:gdLst/>
              <a:ahLst/>
              <a:cxnLst/>
              <a:rect l="l" t="t" r="r" b="b"/>
              <a:pathLst>
                <a:path w="14518" h="31866">
                  <a:moveTo>
                    <a:pt x="7259" y="0"/>
                  </a:moveTo>
                  <a:cubicBezTo>
                    <a:pt x="3251" y="0"/>
                    <a:pt x="0" y="3251"/>
                    <a:pt x="0" y="7259"/>
                  </a:cubicBezTo>
                  <a:lnTo>
                    <a:pt x="0" y="24607"/>
                  </a:lnTo>
                  <a:cubicBezTo>
                    <a:pt x="0" y="28615"/>
                    <a:pt x="3251" y="31866"/>
                    <a:pt x="7259" y="31866"/>
                  </a:cubicBezTo>
                  <a:cubicBezTo>
                    <a:pt x="11271" y="31866"/>
                    <a:pt x="14518" y="28615"/>
                    <a:pt x="14518" y="24607"/>
                  </a:cubicBezTo>
                  <a:lnTo>
                    <a:pt x="14518" y="7259"/>
                  </a:lnTo>
                  <a:cubicBezTo>
                    <a:pt x="14518" y="3251"/>
                    <a:pt x="11271" y="0"/>
                    <a:pt x="7259" y="0"/>
                  </a:cubicBezTo>
                  <a:close/>
                </a:path>
              </a:pathLst>
            </a:custGeom>
            <a:grpFill/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5" name="New shape">
              <a:extLst>
                <a:ext uri="{FF2B5EF4-FFF2-40B4-BE49-F238E27FC236}">
                  <a16:creationId xmlns:a16="http://schemas.microsoft.com/office/drawing/2014/main" id="{65BB31A9-2B00-FAAE-8FE3-DBECEDB0BDEF}"/>
                </a:ext>
              </a:extLst>
            </p:cNvPr>
            <p:cNvSpPr/>
            <p:nvPr/>
          </p:nvSpPr>
          <p:spPr>
            <a:xfrm>
              <a:off x="600296" y="850124"/>
              <a:ext cx="153227" cy="72104"/>
            </a:xfrm>
            <a:custGeom>
              <a:avLst/>
              <a:gdLst/>
              <a:ahLst/>
              <a:cxnLst/>
              <a:rect l="l" t="t" r="r" b="b"/>
              <a:pathLst>
                <a:path w="153227" h="72104">
                  <a:moveTo>
                    <a:pt x="148345" y="70220"/>
                  </a:moveTo>
                  <a:cubicBezTo>
                    <a:pt x="151882" y="68337"/>
                    <a:pt x="153227" y="63940"/>
                    <a:pt x="151343" y="60403"/>
                  </a:cubicBezTo>
                  <a:cubicBezTo>
                    <a:pt x="119797" y="1100"/>
                    <a:pt x="35404" y="0"/>
                    <a:pt x="2004" y="57871"/>
                  </a:cubicBezTo>
                  <a:cubicBezTo>
                    <a:pt x="0" y="61345"/>
                    <a:pt x="1190" y="65783"/>
                    <a:pt x="4663" y="67790"/>
                  </a:cubicBezTo>
                  <a:cubicBezTo>
                    <a:pt x="8137" y="69791"/>
                    <a:pt x="12574" y="68600"/>
                    <a:pt x="14579" y="65131"/>
                  </a:cubicBezTo>
                  <a:cubicBezTo>
                    <a:pt x="42320" y="17061"/>
                    <a:pt x="112357" y="18026"/>
                    <a:pt x="138524" y="67222"/>
                  </a:cubicBezTo>
                  <a:cubicBezTo>
                    <a:pt x="140407" y="70759"/>
                    <a:pt x="144803" y="72104"/>
                    <a:pt x="148345" y="70220"/>
                  </a:cubicBezTo>
                  <a:close/>
                </a:path>
              </a:pathLst>
            </a:custGeom>
            <a:grpFill/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6" name="New shape">
              <a:extLst>
                <a:ext uri="{FF2B5EF4-FFF2-40B4-BE49-F238E27FC236}">
                  <a16:creationId xmlns:a16="http://schemas.microsoft.com/office/drawing/2014/main" id="{A3D4BC9B-404C-7A30-CEAF-FD4C945F5ECB}"/>
                </a:ext>
              </a:extLst>
            </p:cNvPr>
            <p:cNvSpPr/>
            <p:nvPr/>
          </p:nvSpPr>
          <p:spPr>
            <a:xfrm>
              <a:off x="616724" y="877169"/>
              <a:ext cx="119741" cy="59914"/>
            </a:xfrm>
            <a:custGeom>
              <a:avLst/>
              <a:gdLst/>
              <a:ahLst/>
              <a:cxnLst/>
              <a:rect l="l" t="t" r="r" b="b"/>
              <a:pathLst>
                <a:path w="119740" h="59913">
                  <a:moveTo>
                    <a:pt x="114696" y="58124"/>
                  </a:moveTo>
                  <a:cubicBezTo>
                    <a:pt x="118282" y="56331"/>
                    <a:pt x="119740" y="51976"/>
                    <a:pt x="117951" y="48386"/>
                  </a:cubicBezTo>
                  <a:cubicBezTo>
                    <a:pt x="94199" y="764"/>
                    <a:pt x="26995" y="0"/>
                    <a:pt x="1906" y="46517"/>
                  </a:cubicBezTo>
                  <a:cubicBezTo>
                    <a:pt x="0" y="50047"/>
                    <a:pt x="1318" y="54451"/>
                    <a:pt x="4848" y="56353"/>
                  </a:cubicBezTo>
                  <a:cubicBezTo>
                    <a:pt x="8374" y="58259"/>
                    <a:pt x="12778" y="56941"/>
                    <a:pt x="14684" y="53411"/>
                  </a:cubicBezTo>
                  <a:cubicBezTo>
                    <a:pt x="34232" y="17170"/>
                    <a:pt x="86487" y="17830"/>
                    <a:pt x="104958" y="54865"/>
                  </a:cubicBezTo>
                  <a:cubicBezTo>
                    <a:pt x="106747" y="58455"/>
                    <a:pt x="111106" y="59913"/>
                    <a:pt x="114696" y="58124"/>
                  </a:cubicBezTo>
                  <a:close/>
                </a:path>
              </a:pathLst>
            </a:custGeom>
            <a:grpFill/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8" name="New shape">
              <a:extLst>
                <a:ext uri="{FF2B5EF4-FFF2-40B4-BE49-F238E27FC236}">
                  <a16:creationId xmlns:a16="http://schemas.microsoft.com/office/drawing/2014/main" id="{821ACA09-6939-1887-8D2F-6C5E31FB807A}"/>
                </a:ext>
              </a:extLst>
            </p:cNvPr>
            <p:cNvSpPr/>
            <p:nvPr/>
          </p:nvSpPr>
          <p:spPr>
            <a:xfrm>
              <a:off x="633703" y="905525"/>
              <a:ext cx="85237" cy="46793"/>
            </a:xfrm>
            <a:custGeom>
              <a:avLst/>
              <a:gdLst/>
              <a:ahLst/>
              <a:cxnLst/>
              <a:rect l="l" t="t" r="r" b="b"/>
              <a:pathLst>
                <a:path w="85236" h="46792">
                  <a:moveTo>
                    <a:pt x="80011" y="45116"/>
                  </a:moveTo>
                  <a:cubicBezTo>
                    <a:pt x="83650" y="43432"/>
                    <a:pt x="85236" y="39118"/>
                    <a:pt x="83556" y="35479"/>
                  </a:cubicBezTo>
                  <a:cubicBezTo>
                    <a:pt x="67696" y="1179"/>
                    <a:pt x="18805" y="0"/>
                    <a:pt x="1778" y="34402"/>
                  </a:cubicBezTo>
                  <a:cubicBezTo>
                    <a:pt x="0" y="37996"/>
                    <a:pt x="1469" y="42350"/>
                    <a:pt x="5063" y="44129"/>
                  </a:cubicBezTo>
                  <a:cubicBezTo>
                    <a:pt x="8657" y="45907"/>
                    <a:pt x="13011" y="44438"/>
                    <a:pt x="14790" y="40844"/>
                  </a:cubicBezTo>
                  <a:cubicBezTo>
                    <a:pt x="26378" y="17438"/>
                    <a:pt x="59589" y="18244"/>
                    <a:pt x="70375" y="41571"/>
                  </a:cubicBezTo>
                  <a:cubicBezTo>
                    <a:pt x="72066" y="45221"/>
                    <a:pt x="76383" y="46792"/>
                    <a:pt x="80011" y="45116"/>
                  </a:cubicBezTo>
                  <a:close/>
                </a:path>
              </a:pathLst>
            </a:custGeom>
            <a:grpFill/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9" name="New shape">
              <a:extLst>
                <a:ext uri="{FF2B5EF4-FFF2-40B4-BE49-F238E27FC236}">
                  <a16:creationId xmlns:a16="http://schemas.microsoft.com/office/drawing/2014/main" id="{43928598-583A-CADF-8900-371E8E417302}"/>
                </a:ext>
              </a:extLst>
            </p:cNvPr>
            <p:cNvSpPr/>
            <p:nvPr/>
          </p:nvSpPr>
          <p:spPr>
            <a:xfrm>
              <a:off x="653963" y="939155"/>
              <a:ext cx="44302" cy="44306"/>
            </a:xfrm>
            <a:custGeom>
              <a:avLst/>
              <a:gdLst/>
              <a:ahLst/>
              <a:cxnLst/>
              <a:rect l="l" t="t" r="r" b="b"/>
              <a:pathLst>
                <a:path w="44302" h="44306">
                  <a:moveTo>
                    <a:pt x="22151" y="0"/>
                  </a:moveTo>
                  <a:cubicBezTo>
                    <a:pt x="9937" y="0"/>
                    <a:pt x="0" y="9937"/>
                    <a:pt x="0" y="22154"/>
                  </a:cubicBezTo>
                  <a:cubicBezTo>
                    <a:pt x="0" y="34368"/>
                    <a:pt x="9937" y="44306"/>
                    <a:pt x="22151" y="44306"/>
                  </a:cubicBezTo>
                  <a:cubicBezTo>
                    <a:pt x="34368" y="44306"/>
                    <a:pt x="44302" y="34368"/>
                    <a:pt x="44302" y="22154"/>
                  </a:cubicBezTo>
                  <a:cubicBezTo>
                    <a:pt x="44302" y="9937"/>
                    <a:pt x="34364" y="0"/>
                    <a:pt x="22151" y="0"/>
                  </a:cubicBezTo>
                  <a:close/>
                  <a:moveTo>
                    <a:pt x="22151" y="29787"/>
                  </a:moveTo>
                  <a:cubicBezTo>
                    <a:pt x="17943" y="29787"/>
                    <a:pt x="14518" y="26362"/>
                    <a:pt x="14518" y="22154"/>
                  </a:cubicBezTo>
                  <a:cubicBezTo>
                    <a:pt x="14518" y="17943"/>
                    <a:pt x="17943" y="14518"/>
                    <a:pt x="22151" y="14518"/>
                  </a:cubicBezTo>
                  <a:cubicBezTo>
                    <a:pt x="26359" y="14518"/>
                    <a:pt x="29783" y="17943"/>
                    <a:pt x="29783" y="22154"/>
                  </a:cubicBezTo>
                  <a:cubicBezTo>
                    <a:pt x="29783" y="26362"/>
                    <a:pt x="26359" y="29787"/>
                    <a:pt x="22151" y="29787"/>
                  </a:cubicBezTo>
                  <a:close/>
                </a:path>
              </a:pathLst>
            </a:custGeom>
            <a:grpFill/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25" name="New shape">
              <a:extLst>
                <a:ext uri="{FF2B5EF4-FFF2-40B4-BE49-F238E27FC236}">
                  <a16:creationId xmlns:a16="http://schemas.microsoft.com/office/drawing/2014/main" id="{2C0A1682-E09B-480F-58F9-BBC0CA14F293}"/>
                </a:ext>
              </a:extLst>
            </p:cNvPr>
            <p:cNvSpPr/>
            <p:nvPr/>
          </p:nvSpPr>
          <p:spPr>
            <a:xfrm>
              <a:off x="288544" y="789567"/>
              <a:ext cx="507289" cy="522877"/>
            </a:xfrm>
            <a:custGeom>
              <a:avLst/>
              <a:gdLst/>
              <a:ahLst/>
              <a:cxnLst/>
              <a:rect l="l" t="t" r="r" b="b"/>
              <a:pathLst>
                <a:path w="507287" h="522876">
                  <a:moveTo>
                    <a:pt x="481144" y="486301"/>
                  </a:moveTo>
                  <a:lnTo>
                    <a:pt x="457602" y="486301"/>
                  </a:lnTo>
                  <a:lnTo>
                    <a:pt x="457602" y="284009"/>
                  </a:lnTo>
                  <a:lnTo>
                    <a:pt x="480134" y="284009"/>
                  </a:lnTo>
                  <a:cubicBezTo>
                    <a:pt x="487853" y="284009"/>
                    <a:pt x="492468" y="275367"/>
                    <a:pt x="488162" y="268967"/>
                  </a:cubicBezTo>
                  <a:lnTo>
                    <a:pt x="453613" y="217503"/>
                  </a:lnTo>
                  <a:cubicBezTo>
                    <a:pt x="499279" y="181391"/>
                    <a:pt x="507288" y="115231"/>
                    <a:pt x="471010" y="69444"/>
                  </a:cubicBezTo>
                  <a:cubicBezTo>
                    <a:pt x="468520" y="66299"/>
                    <a:pt x="463954" y="65779"/>
                    <a:pt x="460805" y="68265"/>
                  </a:cubicBezTo>
                  <a:cubicBezTo>
                    <a:pt x="457659" y="70751"/>
                    <a:pt x="457139" y="75321"/>
                    <a:pt x="459625" y="78455"/>
                  </a:cubicBezTo>
                  <a:cubicBezTo>
                    <a:pt x="506377" y="137476"/>
                    <a:pt x="464478" y="225659"/>
                    <a:pt x="388365" y="225659"/>
                  </a:cubicBezTo>
                  <a:cubicBezTo>
                    <a:pt x="338058" y="225659"/>
                    <a:pt x="297485" y="184687"/>
                    <a:pt x="297485" y="134790"/>
                  </a:cubicBezTo>
                  <a:cubicBezTo>
                    <a:pt x="297485" y="61397"/>
                    <a:pt x="380292" y="18594"/>
                    <a:pt x="440092" y="60105"/>
                  </a:cubicBezTo>
                  <a:cubicBezTo>
                    <a:pt x="443385" y="62400"/>
                    <a:pt x="447902" y="61586"/>
                    <a:pt x="450189" y="58286"/>
                  </a:cubicBezTo>
                  <a:cubicBezTo>
                    <a:pt x="452483" y="54993"/>
                    <a:pt x="451669" y="50473"/>
                    <a:pt x="448369" y="48190"/>
                  </a:cubicBezTo>
                  <a:cubicBezTo>
                    <a:pt x="379041" y="0"/>
                    <a:pt x="282966" y="49681"/>
                    <a:pt x="282966" y="134790"/>
                  </a:cubicBezTo>
                  <a:cubicBezTo>
                    <a:pt x="282966" y="147945"/>
                    <a:pt x="285388" y="160539"/>
                    <a:pt x="289811" y="172153"/>
                  </a:cubicBezTo>
                  <a:lnTo>
                    <a:pt x="273073" y="172153"/>
                  </a:lnTo>
                  <a:lnTo>
                    <a:pt x="259929" y="159010"/>
                  </a:lnTo>
                  <a:cubicBezTo>
                    <a:pt x="252448" y="151528"/>
                    <a:pt x="240272" y="151528"/>
                    <a:pt x="232790" y="159010"/>
                  </a:cubicBezTo>
                  <a:lnTo>
                    <a:pt x="219643" y="172153"/>
                  </a:lnTo>
                  <a:lnTo>
                    <a:pt x="74127" y="172153"/>
                  </a:lnTo>
                  <a:cubicBezTo>
                    <a:pt x="70883" y="172153"/>
                    <a:pt x="67873" y="173770"/>
                    <a:pt x="66080" y="176459"/>
                  </a:cubicBezTo>
                  <a:lnTo>
                    <a:pt x="4520" y="268997"/>
                  </a:lnTo>
                  <a:cubicBezTo>
                    <a:pt x="256" y="275413"/>
                    <a:pt x="4859" y="284009"/>
                    <a:pt x="12563" y="284009"/>
                  </a:cubicBezTo>
                  <a:lnTo>
                    <a:pt x="35117" y="284009"/>
                  </a:lnTo>
                  <a:lnTo>
                    <a:pt x="35117" y="486301"/>
                  </a:lnTo>
                  <a:lnTo>
                    <a:pt x="11557" y="486301"/>
                  </a:lnTo>
                  <a:cubicBezTo>
                    <a:pt x="5183" y="486301"/>
                    <a:pt x="0" y="491485"/>
                    <a:pt x="0" y="497855"/>
                  </a:cubicBezTo>
                  <a:lnTo>
                    <a:pt x="0" y="511319"/>
                  </a:lnTo>
                  <a:cubicBezTo>
                    <a:pt x="0" y="517693"/>
                    <a:pt x="5183" y="522877"/>
                    <a:pt x="11557" y="522877"/>
                  </a:cubicBezTo>
                  <a:lnTo>
                    <a:pt x="481144" y="522877"/>
                  </a:lnTo>
                  <a:cubicBezTo>
                    <a:pt x="487514" y="522877"/>
                    <a:pt x="492702" y="517693"/>
                    <a:pt x="492702" y="511319"/>
                  </a:cubicBezTo>
                  <a:lnTo>
                    <a:pt x="492702" y="497855"/>
                  </a:lnTo>
                  <a:cubicBezTo>
                    <a:pt x="492702" y="491485"/>
                    <a:pt x="487518" y="486301"/>
                    <a:pt x="481144" y="486301"/>
                  </a:cubicBezTo>
                  <a:close/>
                  <a:moveTo>
                    <a:pt x="441633" y="225701"/>
                  </a:moveTo>
                  <a:lnTo>
                    <a:pt x="449364" y="237228"/>
                  </a:lnTo>
                  <a:lnTo>
                    <a:pt x="413164" y="237228"/>
                  </a:lnTo>
                  <a:cubicBezTo>
                    <a:pt x="423298" y="234780"/>
                    <a:pt x="432871" y="230858"/>
                    <a:pt x="441633" y="225701"/>
                  </a:cubicBezTo>
                  <a:close/>
                  <a:moveTo>
                    <a:pt x="459113" y="251747"/>
                  </a:moveTo>
                  <a:lnTo>
                    <a:pt x="471029" y="269491"/>
                  </a:lnTo>
                  <a:cubicBezTo>
                    <a:pt x="456687" y="269491"/>
                    <a:pt x="384364" y="269491"/>
                    <a:pt x="370218" y="269491"/>
                  </a:cubicBezTo>
                  <a:cubicBezTo>
                    <a:pt x="369084" y="268036"/>
                    <a:pt x="369491" y="268639"/>
                    <a:pt x="352659" y="251747"/>
                  </a:cubicBezTo>
                  <a:close/>
                  <a:moveTo>
                    <a:pt x="443084" y="284009"/>
                  </a:moveTo>
                  <a:lnTo>
                    <a:pt x="443084" y="486297"/>
                  </a:lnTo>
                  <a:lnTo>
                    <a:pt x="356668" y="486297"/>
                  </a:lnTo>
                  <a:lnTo>
                    <a:pt x="356668" y="303987"/>
                  </a:lnTo>
                  <a:cubicBezTo>
                    <a:pt x="362978" y="301956"/>
                    <a:pt x="365479" y="297764"/>
                    <a:pt x="368757" y="294870"/>
                  </a:cubicBezTo>
                  <a:cubicBezTo>
                    <a:pt x="371729" y="291898"/>
                    <a:pt x="373605" y="288112"/>
                    <a:pt x="374178" y="284009"/>
                  </a:cubicBezTo>
                  <a:close/>
                  <a:moveTo>
                    <a:pt x="324232" y="218362"/>
                  </a:moveTo>
                  <a:cubicBezTo>
                    <a:pt x="335711" y="227200"/>
                    <a:pt x="349058" y="233725"/>
                    <a:pt x="363569" y="237228"/>
                  </a:cubicBezTo>
                  <a:lnTo>
                    <a:pt x="338140" y="237228"/>
                  </a:lnTo>
                  <a:lnTo>
                    <a:pt x="319286" y="218362"/>
                  </a:lnTo>
                  <a:close/>
                  <a:moveTo>
                    <a:pt x="296652" y="186672"/>
                  </a:moveTo>
                  <a:cubicBezTo>
                    <a:pt x="300129" y="192809"/>
                    <a:pt x="304213" y="198558"/>
                    <a:pt x="308813" y="203843"/>
                  </a:cubicBezTo>
                  <a:lnTo>
                    <a:pt x="304767" y="203843"/>
                  </a:lnTo>
                  <a:lnTo>
                    <a:pt x="287596" y="186672"/>
                  </a:lnTo>
                  <a:close/>
                  <a:moveTo>
                    <a:pt x="243060" y="169279"/>
                  </a:moveTo>
                  <a:cubicBezTo>
                    <a:pt x="244849" y="167490"/>
                    <a:pt x="247871" y="167490"/>
                    <a:pt x="249671" y="169279"/>
                  </a:cubicBezTo>
                  <a:cubicBezTo>
                    <a:pt x="366319" y="285927"/>
                    <a:pt x="359840" y="278765"/>
                    <a:pt x="359840" y="281357"/>
                  </a:cubicBezTo>
                  <a:cubicBezTo>
                    <a:pt x="359840" y="282638"/>
                    <a:pt x="359278" y="283817"/>
                    <a:pt x="358495" y="284597"/>
                  </a:cubicBezTo>
                  <a:cubicBezTo>
                    <a:pt x="358393" y="284703"/>
                    <a:pt x="353767" y="289325"/>
                    <a:pt x="354042" y="289050"/>
                  </a:cubicBezTo>
                  <a:cubicBezTo>
                    <a:pt x="352252" y="290843"/>
                    <a:pt x="349340" y="290843"/>
                    <a:pt x="347547" y="289050"/>
                  </a:cubicBezTo>
                  <a:cubicBezTo>
                    <a:pt x="321267" y="262770"/>
                    <a:pt x="289988" y="231491"/>
                    <a:pt x="262340" y="203843"/>
                  </a:cubicBezTo>
                  <a:lnTo>
                    <a:pt x="251491" y="192994"/>
                  </a:lnTo>
                  <a:cubicBezTo>
                    <a:pt x="248654" y="190157"/>
                    <a:pt x="244069" y="190153"/>
                    <a:pt x="241229" y="192994"/>
                  </a:cubicBezTo>
                  <a:cubicBezTo>
                    <a:pt x="231039" y="203184"/>
                    <a:pt x="160908" y="273314"/>
                    <a:pt x="145173" y="289050"/>
                  </a:cubicBezTo>
                  <a:cubicBezTo>
                    <a:pt x="143379" y="290843"/>
                    <a:pt x="140467" y="290843"/>
                    <a:pt x="138686" y="289050"/>
                  </a:cubicBezTo>
                  <a:cubicBezTo>
                    <a:pt x="138433" y="288801"/>
                    <a:pt x="134010" y="284435"/>
                    <a:pt x="133739" y="284009"/>
                  </a:cubicBezTo>
                  <a:cubicBezTo>
                    <a:pt x="132477" y="282258"/>
                    <a:pt x="132602" y="279745"/>
                    <a:pt x="134225" y="278102"/>
                  </a:cubicBezTo>
                  <a:cubicBezTo>
                    <a:pt x="186382" y="225938"/>
                    <a:pt x="220038" y="192293"/>
                    <a:pt x="243060" y="169279"/>
                  </a:cubicBezTo>
                  <a:close/>
                  <a:moveTo>
                    <a:pt x="287381" y="408945"/>
                  </a:moveTo>
                  <a:cubicBezTo>
                    <a:pt x="283373" y="408945"/>
                    <a:pt x="280122" y="412196"/>
                    <a:pt x="280122" y="416205"/>
                  </a:cubicBezTo>
                  <a:lnTo>
                    <a:pt x="280122" y="485280"/>
                  </a:lnTo>
                  <a:lnTo>
                    <a:pt x="212598" y="485280"/>
                  </a:lnTo>
                  <a:lnTo>
                    <a:pt x="212598" y="352524"/>
                  </a:lnTo>
                  <a:lnTo>
                    <a:pt x="280122" y="352524"/>
                  </a:lnTo>
                  <a:lnTo>
                    <a:pt x="280122" y="387167"/>
                  </a:lnTo>
                  <a:cubicBezTo>
                    <a:pt x="280122" y="391175"/>
                    <a:pt x="283373" y="394426"/>
                    <a:pt x="287381" y="394426"/>
                  </a:cubicBezTo>
                  <a:cubicBezTo>
                    <a:pt x="291393" y="394426"/>
                    <a:pt x="294644" y="391175"/>
                    <a:pt x="294644" y="387167"/>
                  </a:cubicBezTo>
                  <a:lnTo>
                    <a:pt x="294644" y="350877"/>
                  </a:lnTo>
                  <a:cubicBezTo>
                    <a:pt x="294644" y="343780"/>
                    <a:pt x="288869" y="338005"/>
                    <a:pt x="281772" y="338005"/>
                  </a:cubicBezTo>
                  <a:lnTo>
                    <a:pt x="210952" y="338005"/>
                  </a:lnTo>
                  <a:cubicBezTo>
                    <a:pt x="203854" y="338005"/>
                    <a:pt x="198079" y="343780"/>
                    <a:pt x="198079" y="350877"/>
                  </a:cubicBezTo>
                  <a:lnTo>
                    <a:pt x="198079" y="486297"/>
                  </a:lnTo>
                  <a:lnTo>
                    <a:pt x="150575" y="486297"/>
                  </a:lnTo>
                  <a:lnTo>
                    <a:pt x="150575" y="302834"/>
                  </a:lnTo>
                  <a:cubicBezTo>
                    <a:pt x="155389" y="300427"/>
                    <a:pt x="246228" y="208526"/>
                    <a:pt x="246360" y="208394"/>
                  </a:cubicBezTo>
                  <a:cubicBezTo>
                    <a:pt x="345769" y="307803"/>
                    <a:pt x="338284" y="300894"/>
                    <a:pt x="342149" y="302834"/>
                  </a:cubicBezTo>
                  <a:lnTo>
                    <a:pt x="342149" y="486297"/>
                  </a:lnTo>
                  <a:lnTo>
                    <a:pt x="294644" y="486297"/>
                  </a:lnTo>
                  <a:lnTo>
                    <a:pt x="294644" y="416205"/>
                  </a:lnTo>
                  <a:cubicBezTo>
                    <a:pt x="294644" y="412196"/>
                    <a:pt x="291393" y="408945"/>
                    <a:pt x="287381" y="408945"/>
                  </a:cubicBezTo>
                  <a:close/>
                  <a:moveTo>
                    <a:pt x="136052" y="303976"/>
                  </a:moveTo>
                  <a:lnTo>
                    <a:pt x="136052" y="486297"/>
                  </a:lnTo>
                  <a:lnTo>
                    <a:pt x="49636" y="486297"/>
                  </a:lnTo>
                  <a:lnTo>
                    <a:pt x="49636" y="284009"/>
                  </a:lnTo>
                  <a:lnTo>
                    <a:pt x="118554" y="284009"/>
                  </a:lnTo>
                  <a:cubicBezTo>
                    <a:pt x="119767" y="292753"/>
                    <a:pt x="125881" y="296234"/>
                    <a:pt x="128416" y="299319"/>
                  </a:cubicBezTo>
                  <a:cubicBezTo>
                    <a:pt x="130635" y="301527"/>
                    <a:pt x="133257" y="303087"/>
                    <a:pt x="136052" y="303976"/>
                  </a:cubicBezTo>
                  <a:close/>
                  <a:moveTo>
                    <a:pt x="55649" y="218362"/>
                  </a:moveTo>
                  <a:lnTo>
                    <a:pt x="107945" y="218362"/>
                  </a:lnTo>
                  <a:cubicBezTo>
                    <a:pt x="111953" y="218362"/>
                    <a:pt x="115205" y="215111"/>
                    <a:pt x="115205" y="211103"/>
                  </a:cubicBezTo>
                  <a:cubicBezTo>
                    <a:pt x="115205" y="207094"/>
                    <a:pt x="111953" y="203843"/>
                    <a:pt x="107945" y="203843"/>
                  </a:cubicBezTo>
                  <a:lnTo>
                    <a:pt x="65308" y="203843"/>
                  </a:lnTo>
                  <a:lnTo>
                    <a:pt x="76730" y="186672"/>
                  </a:lnTo>
                  <a:lnTo>
                    <a:pt x="205124" y="186672"/>
                  </a:lnTo>
                  <a:lnTo>
                    <a:pt x="187953" y="203843"/>
                  </a:lnTo>
                  <a:lnTo>
                    <a:pt x="136983" y="203843"/>
                  </a:lnTo>
                  <a:cubicBezTo>
                    <a:pt x="132974" y="203843"/>
                    <a:pt x="129723" y="207094"/>
                    <a:pt x="129723" y="211103"/>
                  </a:cubicBezTo>
                  <a:cubicBezTo>
                    <a:pt x="129723" y="215111"/>
                    <a:pt x="132974" y="218362"/>
                    <a:pt x="136983" y="218362"/>
                  </a:cubicBezTo>
                  <a:lnTo>
                    <a:pt x="173434" y="218362"/>
                  </a:lnTo>
                  <a:lnTo>
                    <a:pt x="154579" y="237228"/>
                  </a:lnTo>
                  <a:lnTo>
                    <a:pt x="43093" y="237228"/>
                  </a:lnTo>
                  <a:close/>
                  <a:moveTo>
                    <a:pt x="21635" y="269491"/>
                  </a:moveTo>
                  <a:lnTo>
                    <a:pt x="33433" y="251747"/>
                  </a:lnTo>
                  <a:lnTo>
                    <a:pt x="140061" y="251747"/>
                  </a:lnTo>
                  <a:cubicBezTo>
                    <a:pt x="123236" y="268632"/>
                    <a:pt x="123636" y="268036"/>
                    <a:pt x="122502" y="269491"/>
                  </a:cubicBezTo>
                  <a:cubicBezTo>
                    <a:pt x="111984" y="269491"/>
                    <a:pt x="32495" y="269491"/>
                    <a:pt x="21635" y="269491"/>
                  </a:cubicBezTo>
                  <a:close/>
                  <a:moveTo>
                    <a:pt x="478179" y="508358"/>
                  </a:moveTo>
                  <a:lnTo>
                    <a:pt x="14518" y="508358"/>
                  </a:lnTo>
                  <a:lnTo>
                    <a:pt x="14518" y="500820"/>
                  </a:lnTo>
                  <a:lnTo>
                    <a:pt x="478179" y="500820"/>
                  </a:lnTo>
                  <a:close/>
                </a:path>
              </a:pathLst>
            </a:custGeom>
            <a:grpFill/>
          </p:spPr>
          <p:txBody>
            <a:bodyPr rtlCol="0" anchor="ctr"/>
            <a:lstStyle/>
            <a:p>
              <a:pPr algn="ctr"/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229249790"/>
      </p:ext>
    </p:extLst>
  </p:cSld>
  <p:clrMapOvr>
    <a:masterClrMapping/>
  </p:clrMapOvr>
  <p:transition spd="slow">
    <p:randomBar dir="vert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B14D8B-E371-A4DC-E5BE-8B9F4A4524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1" name="Google Shape;736;p8">
            <a:extLst>
              <a:ext uri="{FF2B5EF4-FFF2-40B4-BE49-F238E27FC236}">
                <a16:creationId xmlns:a16="http://schemas.microsoft.com/office/drawing/2014/main" id="{246A7762-5118-7C64-6766-E104BE71C2A0}"/>
              </a:ext>
            </a:extLst>
          </p:cNvPr>
          <p:cNvSpPr/>
          <p:nvPr/>
        </p:nvSpPr>
        <p:spPr>
          <a:xfrm>
            <a:off x="0" y="0"/>
            <a:ext cx="24386216" cy="13716000"/>
          </a:xfrm>
          <a:custGeom>
            <a:avLst/>
            <a:gdLst/>
            <a:ahLst/>
            <a:cxnLst/>
            <a:rect l="l" t="t" r="r" b="b"/>
            <a:pathLst>
              <a:path w="19569" h="11007" extrusionOk="0">
                <a:moveTo>
                  <a:pt x="0" y="11007"/>
                </a:moveTo>
                <a:lnTo>
                  <a:pt x="19569" y="11007"/>
                </a:lnTo>
                <a:lnTo>
                  <a:pt x="19569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4">
                  <a:lumMod val="75000"/>
                </a:schemeClr>
              </a:gs>
              <a:gs pos="50000">
                <a:schemeClr val="accent3">
                  <a:lumMod val="75000"/>
                </a:schemeClr>
              </a:gs>
              <a:gs pos="100000">
                <a:schemeClr val="accent3"/>
              </a:gs>
            </a:gsLst>
            <a:lin ang="0" scaled="1"/>
          </a:gra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lang="it-IT" sz="1800" b="0" i="0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7D63B7E-94BE-B007-059D-0BBF16EBFE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73943"/>
            <a:ext cx="24377650" cy="1069260"/>
          </a:xfrm>
        </p:spPr>
        <p:txBody>
          <a:bodyPr/>
          <a:lstStyle/>
          <a:p>
            <a:r>
              <a:rPr lang="it-IT"/>
              <a:t>Project overview</a:t>
            </a:r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20" name="Group 29">
            <a:extLst>
              <a:ext uri="{FF2B5EF4-FFF2-40B4-BE49-F238E27FC236}">
                <a16:creationId xmlns:a16="http://schemas.microsoft.com/office/drawing/2014/main" id="{B4A9DD83-2D7F-2603-D600-6AECD6F092D6}"/>
              </a:ext>
            </a:extLst>
          </p:cNvPr>
          <p:cNvGrpSpPr>
            <a:grpSpLocks noChangeAspect="1"/>
          </p:cNvGrpSpPr>
          <p:nvPr/>
        </p:nvGrpSpPr>
        <p:grpSpPr>
          <a:xfrm>
            <a:off x="258177" y="10961648"/>
            <a:ext cx="2515683" cy="2592984"/>
            <a:chOff x="288544" y="789567"/>
            <a:chExt cx="507289" cy="522877"/>
          </a:xfrm>
          <a:solidFill>
            <a:schemeClr val="bg1"/>
          </a:solidFill>
        </p:grpSpPr>
        <p:sp>
          <p:nvSpPr>
            <p:cNvPr id="21" name="New shape">
              <a:extLst>
                <a:ext uri="{FF2B5EF4-FFF2-40B4-BE49-F238E27FC236}">
                  <a16:creationId xmlns:a16="http://schemas.microsoft.com/office/drawing/2014/main" id="{AE34B0A1-8364-B7A2-EF40-09C8DBAEBAEF}"/>
                </a:ext>
              </a:extLst>
            </p:cNvPr>
            <p:cNvSpPr/>
            <p:nvPr/>
          </p:nvSpPr>
          <p:spPr>
            <a:xfrm>
              <a:off x="347610" y="1089060"/>
              <a:ext cx="67753" cy="161647"/>
            </a:xfrm>
            <a:custGeom>
              <a:avLst/>
              <a:gdLst/>
              <a:ahLst/>
              <a:cxnLst/>
              <a:rect l="l" t="t" r="r" b="b"/>
              <a:pathLst>
                <a:path w="67753" h="161647">
                  <a:moveTo>
                    <a:pt x="60493" y="0"/>
                  </a:moveTo>
                  <a:lnTo>
                    <a:pt x="7259" y="0"/>
                  </a:lnTo>
                  <a:cubicBezTo>
                    <a:pt x="3251" y="0"/>
                    <a:pt x="0" y="3251"/>
                    <a:pt x="0" y="7259"/>
                  </a:cubicBezTo>
                  <a:lnTo>
                    <a:pt x="0" y="154387"/>
                  </a:lnTo>
                  <a:cubicBezTo>
                    <a:pt x="0" y="158396"/>
                    <a:pt x="3251" y="161647"/>
                    <a:pt x="7259" y="161647"/>
                  </a:cubicBezTo>
                  <a:lnTo>
                    <a:pt x="60493" y="161647"/>
                  </a:lnTo>
                  <a:cubicBezTo>
                    <a:pt x="64505" y="161647"/>
                    <a:pt x="67753" y="158396"/>
                    <a:pt x="67753" y="154387"/>
                  </a:cubicBezTo>
                  <a:lnTo>
                    <a:pt x="67753" y="7259"/>
                  </a:lnTo>
                  <a:cubicBezTo>
                    <a:pt x="67753" y="3251"/>
                    <a:pt x="64505" y="0"/>
                    <a:pt x="60493" y="0"/>
                  </a:cubicBezTo>
                  <a:close/>
                  <a:moveTo>
                    <a:pt x="53234" y="147128"/>
                  </a:moveTo>
                  <a:lnTo>
                    <a:pt x="14518" y="147128"/>
                  </a:lnTo>
                  <a:lnTo>
                    <a:pt x="14518" y="14518"/>
                  </a:lnTo>
                  <a:lnTo>
                    <a:pt x="53234" y="14518"/>
                  </a:lnTo>
                  <a:close/>
                </a:path>
              </a:pathLst>
            </a:custGeom>
            <a:grpFill/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22" name="New shape">
              <a:extLst>
                <a:ext uri="{FF2B5EF4-FFF2-40B4-BE49-F238E27FC236}">
                  <a16:creationId xmlns:a16="http://schemas.microsoft.com/office/drawing/2014/main" id="{70A08FB2-BCF1-EB85-8306-92FA0AF205EF}"/>
                </a:ext>
              </a:extLst>
            </p:cNvPr>
            <p:cNvSpPr/>
            <p:nvPr/>
          </p:nvSpPr>
          <p:spPr>
            <a:xfrm>
              <a:off x="654445" y="1089060"/>
              <a:ext cx="67757" cy="161647"/>
            </a:xfrm>
            <a:custGeom>
              <a:avLst/>
              <a:gdLst/>
              <a:ahLst/>
              <a:cxnLst/>
              <a:rect l="l" t="t" r="r" b="b"/>
              <a:pathLst>
                <a:path w="67757" h="161647">
                  <a:moveTo>
                    <a:pt x="0" y="7259"/>
                  </a:moveTo>
                  <a:lnTo>
                    <a:pt x="0" y="154387"/>
                  </a:lnTo>
                  <a:cubicBezTo>
                    <a:pt x="0" y="158396"/>
                    <a:pt x="3251" y="161647"/>
                    <a:pt x="7259" y="161647"/>
                  </a:cubicBezTo>
                  <a:lnTo>
                    <a:pt x="60497" y="161647"/>
                  </a:lnTo>
                  <a:cubicBezTo>
                    <a:pt x="64505" y="161647"/>
                    <a:pt x="67757" y="158396"/>
                    <a:pt x="67757" y="154387"/>
                  </a:cubicBezTo>
                  <a:lnTo>
                    <a:pt x="67757" y="7259"/>
                  </a:lnTo>
                  <a:cubicBezTo>
                    <a:pt x="67757" y="3251"/>
                    <a:pt x="64505" y="0"/>
                    <a:pt x="60497" y="0"/>
                  </a:cubicBezTo>
                  <a:lnTo>
                    <a:pt x="7259" y="0"/>
                  </a:lnTo>
                  <a:cubicBezTo>
                    <a:pt x="3251" y="0"/>
                    <a:pt x="0" y="3251"/>
                    <a:pt x="0" y="7259"/>
                  </a:cubicBezTo>
                  <a:close/>
                  <a:moveTo>
                    <a:pt x="14518" y="14518"/>
                  </a:moveTo>
                  <a:lnTo>
                    <a:pt x="53238" y="14518"/>
                  </a:lnTo>
                  <a:lnTo>
                    <a:pt x="53238" y="147128"/>
                  </a:lnTo>
                  <a:lnTo>
                    <a:pt x="14518" y="147128"/>
                  </a:lnTo>
                  <a:close/>
                </a:path>
              </a:pathLst>
            </a:custGeom>
            <a:grpFill/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23" name="New shape">
              <a:extLst>
                <a:ext uri="{FF2B5EF4-FFF2-40B4-BE49-F238E27FC236}">
                  <a16:creationId xmlns:a16="http://schemas.microsoft.com/office/drawing/2014/main" id="{E77BD937-45EF-15C6-4D98-89DB4BF5F9AA}"/>
                </a:ext>
              </a:extLst>
            </p:cNvPr>
            <p:cNvSpPr/>
            <p:nvPr/>
          </p:nvSpPr>
          <p:spPr>
            <a:xfrm>
              <a:off x="369388" y="1116828"/>
              <a:ext cx="29814" cy="28661"/>
            </a:xfrm>
            <a:custGeom>
              <a:avLst/>
              <a:gdLst/>
              <a:ahLst/>
              <a:cxnLst/>
              <a:rect l="l" t="t" r="r" b="b"/>
              <a:pathLst>
                <a:path w="29813" h="28660">
                  <a:moveTo>
                    <a:pt x="9636" y="28660"/>
                  </a:moveTo>
                  <a:cubicBezTo>
                    <a:pt x="11610" y="28660"/>
                    <a:pt x="13580" y="27858"/>
                    <a:pt x="15012" y="26280"/>
                  </a:cubicBezTo>
                  <a:lnTo>
                    <a:pt x="27116" y="12951"/>
                  </a:lnTo>
                  <a:cubicBezTo>
                    <a:pt x="29813" y="9983"/>
                    <a:pt x="29591" y="5390"/>
                    <a:pt x="26622" y="2697"/>
                  </a:cubicBezTo>
                  <a:cubicBezTo>
                    <a:pt x="23654" y="0"/>
                    <a:pt x="19062" y="222"/>
                    <a:pt x="16368" y="3190"/>
                  </a:cubicBezTo>
                  <a:lnTo>
                    <a:pt x="4264" y="16519"/>
                  </a:lnTo>
                  <a:cubicBezTo>
                    <a:pt x="0" y="21216"/>
                    <a:pt x="3416" y="28660"/>
                    <a:pt x="9636" y="28660"/>
                  </a:cubicBezTo>
                  <a:close/>
                </a:path>
              </a:pathLst>
            </a:custGeom>
            <a:grpFill/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24" name="New shape">
              <a:extLst>
                <a:ext uri="{FF2B5EF4-FFF2-40B4-BE49-F238E27FC236}">
                  <a16:creationId xmlns:a16="http://schemas.microsoft.com/office/drawing/2014/main" id="{FAA2BB0F-89EB-2C59-DAB2-BC64EBC3508A}"/>
                </a:ext>
              </a:extLst>
            </p:cNvPr>
            <p:cNvSpPr/>
            <p:nvPr/>
          </p:nvSpPr>
          <p:spPr>
            <a:xfrm>
              <a:off x="374169" y="1186898"/>
              <a:ext cx="25033" cy="23391"/>
            </a:xfrm>
            <a:custGeom>
              <a:avLst/>
              <a:gdLst/>
              <a:ahLst/>
              <a:cxnLst/>
              <a:rect l="l" t="t" r="r" b="b"/>
              <a:pathLst>
                <a:path w="25033" h="23390">
                  <a:moveTo>
                    <a:pt x="11587" y="3190"/>
                  </a:moveTo>
                  <a:lnTo>
                    <a:pt x="4268" y="11252"/>
                  </a:lnTo>
                  <a:cubicBezTo>
                    <a:pt x="0" y="15946"/>
                    <a:pt x="3420" y="23390"/>
                    <a:pt x="9640" y="23390"/>
                  </a:cubicBezTo>
                  <a:cubicBezTo>
                    <a:pt x="14767" y="23390"/>
                    <a:pt x="16210" y="18915"/>
                    <a:pt x="22335" y="12951"/>
                  </a:cubicBezTo>
                  <a:cubicBezTo>
                    <a:pt x="25033" y="9983"/>
                    <a:pt x="24810" y="5390"/>
                    <a:pt x="21842" y="2697"/>
                  </a:cubicBezTo>
                  <a:cubicBezTo>
                    <a:pt x="18873" y="0"/>
                    <a:pt x="14281" y="222"/>
                    <a:pt x="11587" y="3190"/>
                  </a:cubicBezTo>
                  <a:close/>
                </a:path>
              </a:pathLst>
            </a:custGeom>
            <a:grpFill/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26" name="New shape">
              <a:extLst>
                <a:ext uri="{FF2B5EF4-FFF2-40B4-BE49-F238E27FC236}">
                  <a16:creationId xmlns:a16="http://schemas.microsoft.com/office/drawing/2014/main" id="{37F06C22-62FF-DF9E-FCCB-394A490E2C9D}"/>
                </a:ext>
              </a:extLst>
            </p:cNvPr>
            <p:cNvSpPr/>
            <p:nvPr/>
          </p:nvSpPr>
          <p:spPr>
            <a:xfrm>
              <a:off x="364905" y="1146954"/>
              <a:ext cx="28243" cy="29460"/>
            </a:xfrm>
            <a:custGeom>
              <a:avLst/>
              <a:gdLst/>
              <a:ahLst/>
              <a:cxnLst/>
              <a:rect l="l" t="t" r="r" b="b"/>
              <a:pathLst>
                <a:path w="28242" h="29459">
                  <a:moveTo>
                    <a:pt x="13445" y="26276"/>
                  </a:moveTo>
                  <a:lnTo>
                    <a:pt x="25545" y="12947"/>
                  </a:lnTo>
                  <a:cubicBezTo>
                    <a:pt x="28242" y="9979"/>
                    <a:pt x="28020" y="5387"/>
                    <a:pt x="25051" y="2693"/>
                  </a:cubicBezTo>
                  <a:cubicBezTo>
                    <a:pt x="22083" y="0"/>
                    <a:pt x="17494" y="218"/>
                    <a:pt x="14797" y="3187"/>
                  </a:cubicBezTo>
                  <a:lnTo>
                    <a:pt x="2697" y="16515"/>
                  </a:lnTo>
                  <a:cubicBezTo>
                    <a:pt x="0" y="19484"/>
                    <a:pt x="222" y="24076"/>
                    <a:pt x="3190" y="26769"/>
                  </a:cubicBezTo>
                  <a:cubicBezTo>
                    <a:pt x="6148" y="29459"/>
                    <a:pt x="10740" y="29256"/>
                    <a:pt x="13445" y="26276"/>
                  </a:cubicBezTo>
                  <a:close/>
                </a:path>
              </a:pathLst>
            </a:custGeom>
            <a:grpFill/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27" name="New shape">
              <a:extLst>
                <a:ext uri="{FF2B5EF4-FFF2-40B4-BE49-F238E27FC236}">
                  <a16:creationId xmlns:a16="http://schemas.microsoft.com/office/drawing/2014/main" id="{76735C75-86AD-A609-9C61-46CC4F1AB6A0}"/>
                </a:ext>
              </a:extLst>
            </p:cNvPr>
            <p:cNvSpPr/>
            <p:nvPr/>
          </p:nvSpPr>
          <p:spPr>
            <a:xfrm>
              <a:off x="675659" y="1116828"/>
              <a:ext cx="29814" cy="28661"/>
            </a:xfrm>
            <a:custGeom>
              <a:avLst/>
              <a:gdLst/>
              <a:ahLst/>
              <a:cxnLst/>
              <a:rect l="l" t="t" r="r" b="b"/>
              <a:pathLst>
                <a:path w="29813" h="28660">
                  <a:moveTo>
                    <a:pt x="16368" y="3190"/>
                  </a:moveTo>
                  <a:lnTo>
                    <a:pt x="4264" y="16519"/>
                  </a:lnTo>
                  <a:cubicBezTo>
                    <a:pt x="0" y="21216"/>
                    <a:pt x="3416" y="28660"/>
                    <a:pt x="9636" y="28660"/>
                  </a:cubicBezTo>
                  <a:cubicBezTo>
                    <a:pt x="11614" y="28660"/>
                    <a:pt x="13580" y="27858"/>
                    <a:pt x="15012" y="26280"/>
                  </a:cubicBezTo>
                  <a:lnTo>
                    <a:pt x="27116" y="12951"/>
                  </a:lnTo>
                  <a:cubicBezTo>
                    <a:pt x="29813" y="9983"/>
                    <a:pt x="29591" y="5390"/>
                    <a:pt x="26622" y="2697"/>
                  </a:cubicBezTo>
                  <a:cubicBezTo>
                    <a:pt x="23654" y="0"/>
                    <a:pt x="19062" y="222"/>
                    <a:pt x="16368" y="3190"/>
                  </a:cubicBezTo>
                  <a:close/>
                </a:path>
              </a:pathLst>
            </a:custGeom>
            <a:grpFill/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28" name="New shape">
              <a:extLst>
                <a:ext uri="{FF2B5EF4-FFF2-40B4-BE49-F238E27FC236}">
                  <a16:creationId xmlns:a16="http://schemas.microsoft.com/office/drawing/2014/main" id="{7B38D2AE-23D5-B3A3-6E22-C91E91BD9C76}"/>
                </a:ext>
              </a:extLst>
            </p:cNvPr>
            <p:cNvSpPr/>
            <p:nvPr/>
          </p:nvSpPr>
          <p:spPr>
            <a:xfrm>
              <a:off x="680443" y="1186898"/>
              <a:ext cx="25026" cy="23391"/>
            </a:xfrm>
            <a:custGeom>
              <a:avLst/>
              <a:gdLst/>
              <a:ahLst/>
              <a:cxnLst/>
              <a:rect l="l" t="t" r="r" b="b"/>
              <a:pathLst>
                <a:path w="25025" h="23390">
                  <a:moveTo>
                    <a:pt x="11584" y="3190"/>
                  </a:moveTo>
                  <a:lnTo>
                    <a:pt x="4264" y="11252"/>
                  </a:lnTo>
                  <a:cubicBezTo>
                    <a:pt x="0" y="15946"/>
                    <a:pt x="3416" y="23390"/>
                    <a:pt x="9636" y="23390"/>
                  </a:cubicBezTo>
                  <a:cubicBezTo>
                    <a:pt x="14763" y="23390"/>
                    <a:pt x="16206" y="18915"/>
                    <a:pt x="22331" y="12951"/>
                  </a:cubicBezTo>
                  <a:cubicBezTo>
                    <a:pt x="25025" y="9983"/>
                    <a:pt x="24807" y="5390"/>
                    <a:pt x="21838" y="2697"/>
                  </a:cubicBezTo>
                  <a:cubicBezTo>
                    <a:pt x="18869" y="0"/>
                    <a:pt x="14277" y="222"/>
                    <a:pt x="11584" y="3190"/>
                  </a:cubicBezTo>
                  <a:close/>
                </a:path>
              </a:pathLst>
            </a:custGeom>
            <a:grpFill/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29" name="New shape">
              <a:extLst>
                <a:ext uri="{FF2B5EF4-FFF2-40B4-BE49-F238E27FC236}">
                  <a16:creationId xmlns:a16="http://schemas.microsoft.com/office/drawing/2014/main" id="{3628AF34-749F-4A1F-5618-13C9AE0D23AB}"/>
                </a:ext>
              </a:extLst>
            </p:cNvPr>
            <p:cNvSpPr/>
            <p:nvPr/>
          </p:nvSpPr>
          <p:spPr>
            <a:xfrm>
              <a:off x="669608" y="1146954"/>
              <a:ext cx="29810" cy="28657"/>
            </a:xfrm>
            <a:custGeom>
              <a:avLst/>
              <a:gdLst/>
              <a:ahLst/>
              <a:cxnLst/>
              <a:rect l="l" t="t" r="r" b="b"/>
              <a:pathLst>
                <a:path w="29809" h="28657">
                  <a:moveTo>
                    <a:pt x="27116" y="12947"/>
                  </a:moveTo>
                  <a:cubicBezTo>
                    <a:pt x="29809" y="9979"/>
                    <a:pt x="29587" y="5387"/>
                    <a:pt x="26622" y="2693"/>
                  </a:cubicBezTo>
                  <a:cubicBezTo>
                    <a:pt x="23654" y="0"/>
                    <a:pt x="19062" y="218"/>
                    <a:pt x="16368" y="3187"/>
                  </a:cubicBezTo>
                  <a:lnTo>
                    <a:pt x="4264" y="16515"/>
                  </a:lnTo>
                  <a:cubicBezTo>
                    <a:pt x="0" y="21213"/>
                    <a:pt x="3416" y="28657"/>
                    <a:pt x="9636" y="28657"/>
                  </a:cubicBezTo>
                  <a:cubicBezTo>
                    <a:pt x="11610" y="28657"/>
                    <a:pt x="13580" y="27854"/>
                    <a:pt x="15012" y="26276"/>
                  </a:cubicBezTo>
                  <a:close/>
                </a:path>
              </a:pathLst>
            </a:custGeom>
            <a:grpFill/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30" name="New shape">
              <a:extLst>
                <a:ext uri="{FF2B5EF4-FFF2-40B4-BE49-F238E27FC236}">
                  <a16:creationId xmlns:a16="http://schemas.microsoft.com/office/drawing/2014/main" id="{CB567F9C-828D-F5EF-AF71-06B0FE9340A7}"/>
                </a:ext>
              </a:extLst>
            </p:cNvPr>
            <p:cNvSpPr/>
            <p:nvPr/>
          </p:nvSpPr>
          <p:spPr>
            <a:xfrm>
              <a:off x="511190" y="1191739"/>
              <a:ext cx="14519" cy="31867"/>
            </a:xfrm>
            <a:custGeom>
              <a:avLst/>
              <a:gdLst/>
              <a:ahLst/>
              <a:cxnLst/>
              <a:rect l="l" t="t" r="r" b="b"/>
              <a:pathLst>
                <a:path w="14518" h="31866">
                  <a:moveTo>
                    <a:pt x="7259" y="0"/>
                  </a:moveTo>
                  <a:cubicBezTo>
                    <a:pt x="3251" y="0"/>
                    <a:pt x="0" y="3251"/>
                    <a:pt x="0" y="7259"/>
                  </a:cubicBezTo>
                  <a:lnTo>
                    <a:pt x="0" y="24607"/>
                  </a:lnTo>
                  <a:cubicBezTo>
                    <a:pt x="0" y="28615"/>
                    <a:pt x="3251" y="31866"/>
                    <a:pt x="7259" y="31866"/>
                  </a:cubicBezTo>
                  <a:cubicBezTo>
                    <a:pt x="11271" y="31866"/>
                    <a:pt x="14518" y="28615"/>
                    <a:pt x="14518" y="24607"/>
                  </a:cubicBezTo>
                  <a:lnTo>
                    <a:pt x="14518" y="7259"/>
                  </a:lnTo>
                  <a:cubicBezTo>
                    <a:pt x="14518" y="3251"/>
                    <a:pt x="11271" y="0"/>
                    <a:pt x="7259" y="0"/>
                  </a:cubicBezTo>
                  <a:close/>
                </a:path>
              </a:pathLst>
            </a:custGeom>
            <a:grpFill/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31" name="New shape">
              <a:extLst>
                <a:ext uri="{FF2B5EF4-FFF2-40B4-BE49-F238E27FC236}">
                  <a16:creationId xmlns:a16="http://schemas.microsoft.com/office/drawing/2014/main" id="{BEE7C37A-C166-3975-CDBE-482DCC9E8DE9}"/>
                </a:ext>
              </a:extLst>
            </p:cNvPr>
            <p:cNvSpPr/>
            <p:nvPr/>
          </p:nvSpPr>
          <p:spPr>
            <a:xfrm>
              <a:off x="600296" y="850124"/>
              <a:ext cx="153227" cy="72104"/>
            </a:xfrm>
            <a:custGeom>
              <a:avLst/>
              <a:gdLst/>
              <a:ahLst/>
              <a:cxnLst/>
              <a:rect l="l" t="t" r="r" b="b"/>
              <a:pathLst>
                <a:path w="153227" h="72104">
                  <a:moveTo>
                    <a:pt x="148345" y="70220"/>
                  </a:moveTo>
                  <a:cubicBezTo>
                    <a:pt x="151882" y="68337"/>
                    <a:pt x="153227" y="63940"/>
                    <a:pt x="151343" y="60403"/>
                  </a:cubicBezTo>
                  <a:cubicBezTo>
                    <a:pt x="119797" y="1100"/>
                    <a:pt x="35404" y="0"/>
                    <a:pt x="2004" y="57871"/>
                  </a:cubicBezTo>
                  <a:cubicBezTo>
                    <a:pt x="0" y="61345"/>
                    <a:pt x="1190" y="65783"/>
                    <a:pt x="4663" y="67790"/>
                  </a:cubicBezTo>
                  <a:cubicBezTo>
                    <a:pt x="8137" y="69791"/>
                    <a:pt x="12574" y="68600"/>
                    <a:pt x="14579" y="65131"/>
                  </a:cubicBezTo>
                  <a:cubicBezTo>
                    <a:pt x="42320" y="17061"/>
                    <a:pt x="112357" y="18026"/>
                    <a:pt x="138524" y="67222"/>
                  </a:cubicBezTo>
                  <a:cubicBezTo>
                    <a:pt x="140407" y="70759"/>
                    <a:pt x="144803" y="72104"/>
                    <a:pt x="148345" y="70220"/>
                  </a:cubicBezTo>
                  <a:close/>
                </a:path>
              </a:pathLst>
            </a:custGeom>
            <a:grpFill/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32" name="New shape">
              <a:extLst>
                <a:ext uri="{FF2B5EF4-FFF2-40B4-BE49-F238E27FC236}">
                  <a16:creationId xmlns:a16="http://schemas.microsoft.com/office/drawing/2014/main" id="{0A00C3A5-7E1B-F680-AE70-BEB0344A493D}"/>
                </a:ext>
              </a:extLst>
            </p:cNvPr>
            <p:cNvSpPr/>
            <p:nvPr/>
          </p:nvSpPr>
          <p:spPr>
            <a:xfrm>
              <a:off x="616724" y="877169"/>
              <a:ext cx="119741" cy="59914"/>
            </a:xfrm>
            <a:custGeom>
              <a:avLst/>
              <a:gdLst/>
              <a:ahLst/>
              <a:cxnLst/>
              <a:rect l="l" t="t" r="r" b="b"/>
              <a:pathLst>
                <a:path w="119740" h="59913">
                  <a:moveTo>
                    <a:pt x="114696" y="58124"/>
                  </a:moveTo>
                  <a:cubicBezTo>
                    <a:pt x="118282" y="56331"/>
                    <a:pt x="119740" y="51976"/>
                    <a:pt x="117951" y="48386"/>
                  </a:cubicBezTo>
                  <a:cubicBezTo>
                    <a:pt x="94199" y="764"/>
                    <a:pt x="26995" y="0"/>
                    <a:pt x="1906" y="46517"/>
                  </a:cubicBezTo>
                  <a:cubicBezTo>
                    <a:pt x="0" y="50047"/>
                    <a:pt x="1318" y="54451"/>
                    <a:pt x="4848" y="56353"/>
                  </a:cubicBezTo>
                  <a:cubicBezTo>
                    <a:pt x="8374" y="58259"/>
                    <a:pt x="12778" y="56941"/>
                    <a:pt x="14684" y="53411"/>
                  </a:cubicBezTo>
                  <a:cubicBezTo>
                    <a:pt x="34232" y="17170"/>
                    <a:pt x="86487" y="17830"/>
                    <a:pt x="104958" y="54865"/>
                  </a:cubicBezTo>
                  <a:cubicBezTo>
                    <a:pt x="106747" y="58455"/>
                    <a:pt x="111106" y="59913"/>
                    <a:pt x="114696" y="58124"/>
                  </a:cubicBezTo>
                  <a:close/>
                </a:path>
              </a:pathLst>
            </a:custGeom>
            <a:grpFill/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33" name="New shape">
              <a:extLst>
                <a:ext uri="{FF2B5EF4-FFF2-40B4-BE49-F238E27FC236}">
                  <a16:creationId xmlns:a16="http://schemas.microsoft.com/office/drawing/2014/main" id="{EA26DC0B-D9F5-A736-6A14-C294385FD5C6}"/>
                </a:ext>
              </a:extLst>
            </p:cNvPr>
            <p:cNvSpPr/>
            <p:nvPr/>
          </p:nvSpPr>
          <p:spPr>
            <a:xfrm>
              <a:off x="633703" y="905525"/>
              <a:ext cx="85237" cy="46793"/>
            </a:xfrm>
            <a:custGeom>
              <a:avLst/>
              <a:gdLst/>
              <a:ahLst/>
              <a:cxnLst/>
              <a:rect l="l" t="t" r="r" b="b"/>
              <a:pathLst>
                <a:path w="85236" h="46792">
                  <a:moveTo>
                    <a:pt x="80011" y="45116"/>
                  </a:moveTo>
                  <a:cubicBezTo>
                    <a:pt x="83650" y="43432"/>
                    <a:pt x="85236" y="39118"/>
                    <a:pt x="83556" y="35479"/>
                  </a:cubicBezTo>
                  <a:cubicBezTo>
                    <a:pt x="67696" y="1179"/>
                    <a:pt x="18805" y="0"/>
                    <a:pt x="1778" y="34402"/>
                  </a:cubicBezTo>
                  <a:cubicBezTo>
                    <a:pt x="0" y="37996"/>
                    <a:pt x="1469" y="42350"/>
                    <a:pt x="5063" y="44129"/>
                  </a:cubicBezTo>
                  <a:cubicBezTo>
                    <a:pt x="8657" y="45907"/>
                    <a:pt x="13011" y="44438"/>
                    <a:pt x="14790" y="40844"/>
                  </a:cubicBezTo>
                  <a:cubicBezTo>
                    <a:pt x="26378" y="17438"/>
                    <a:pt x="59589" y="18244"/>
                    <a:pt x="70375" y="41571"/>
                  </a:cubicBezTo>
                  <a:cubicBezTo>
                    <a:pt x="72066" y="45221"/>
                    <a:pt x="76383" y="46792"/>
                    <a:pt x="80011" y="45116"/>
                  </a:cubicBezTo>
                  <a:close/>
                </a:path>
              </a:pathLst>
            </a:custGeom>
            <a:grpFill/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34" name="New shape">
              <a:extLst>
                <a:ext uri="{FF2B5EF4-FFF2-40B4-BE49-F238E27FC236}">
                  <a16:creationId xmlns:a16="http://schemas.microsoft.com/office/drawing/2014/main" id="{92CED910-EFC2-0486-EA63-DDA768358DFB}"/>
                </a:ext>
              </a:extLst>
            </p:cNvPr>
            <p:cNvSpPr/>
            <p:nvPr/>
          </p:nvSpPr>
          <p:spPr>
            <a:xfrm>
              <a:off x="653963" y="939155"/>
              <a:ext cx="44302" cy="44306"/>
            </a:xfrm>
            <a:custGeom>
              <a:avLst/>
              <a:gdLst/>
              <a:ahLst/>
              <a:cxnLst/>
              <a:rect l="l" t="t" r="r" b="b"/>
              <a:pathLst>
                <a:path w="44302" h="44306">
                  <a:moveTo>
                    <a:pt x="22151" y="0"/>
                  </a:moveTo>
                  <a:cubicBezTo>
                    <a:pt x="9937" y="0"/>
                    <a:pt x="0" y="9937"/>
                    <a:pt x="0" y="22154"/>
                  </a:cubicBezTo>
                  <a:cubicBezTo>
                    <a:pt x="0" y="34368"/>
                    <a:pt x="9937" y="44306"/>
                    <a:pt x="22151" y="44306"/>
                  </a:cubicBezTo>
                  <a:cubicBezTo>
                    <a:pt x="34368" y="44306"/>
                    <a:pt x="44302" y="34368"/>
                    <a:pt x="44302" y="22154"/>
                  </a:cubicBezTo>
                  <a:cubicBezTo>
                    <a:pt x="44302" y="9937"/>
                    <a:pt x="34364" y="0"/>
                    <a:pt x="22151" y="0"/>
                  </a:cubicBezTo>
                  <a:close/>
                  <a:moveTo>
                    <a:pt x="22151" y="29787"/>
                  </a:moveTo>
                  <a:cubicBezTo>
                    <a:pt x="17943" y="29787"/>
                    <a:pt x="14518" y="26362"/>
                    <a:pt x="14518" y="22154"/>
                  </a:cubicBezTo>
                  <a:cubicBezTo>
                    <a:pt x="14518" y="17943"/>
                    <a:pt x="17943" y="14518"/>
                    <a:pt x="22151" y="14518"/>
                  </a:cubicBezTo>
                  <a:cubicBezTo>
                    <a:pt x="26359" y="14518"/>
                    <a:pt x="29783" y="17943"/>
                    <a:pt x="29783" y="22154"/>
                  </a:cubicBezTo>
                  <a:cubicBezTo>
                    <a:pt x="29783" y="26362"/>
                    <a:pt x="26359" y="29787"/>
                    <a:pt x="22151" y="29787"/>
                  </a:cubicBezTo>
                  <a:close/>
                </a:path>
              </a:pathLst>
            </a:custGeom>
            <a:grpFill/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35" name="New shape">
              <a:extLst>
                <a:ext uri="{FF2B5EF4-FFF2-40B4-BE49-F238E27FC236}">
                  <a16:creationId xmlns:a16="http://schemas.microsoft.com/office/drawing/2014/main" id="{35EEFF93-A8E2-53DB-9F6C-AFC2ED872362}"/>
                </a:ext>
              </a:extLst>
            </p:cNvPr>
            <p:cNvSpPr/>
            <p:nvPr/>
          </p:nvSpPr>
          <p:spPr>
            <a:xfrm>
              <a:off x="288544" y="789567"/>
              <a:ext cx="507289" cy="522877"/>
            </a:xfrm>
            <a:custGeom>
              <a:avLst/>
              <a:gdLst/>
              <a:ahLst/>
              <a:cxnLst/>
              <a:rect l="l" t="t" r="r" b="b"/>
              <a:pathLst>
                <a:path w="507287" h="522876">
                  <a:moveTo>
                    <a:pt x="481144" y="486301"/>
                  </a:moveTo>
                  <a:lnTo>
                    <a:pt x="457602" y="486301"/>
                  </a:lnTo>
                  <a:lnTo>
                    <a:pt x="457602" y="284009"/>
                  </a:lnTo>
                  <a:lnTo>
                    <a:pt x="480134" y="284009"/>
                  </a:lnTo>
                  <a:cubicBezTo>
                    <a:pt x="487853" y="284009"/>
                    <a:pt x="492468" y="275367"/>
                    <a:pt x="488162" y="268967"/>
                  </a:cubicBezTo>
                  <a:lnTo>
                    <a:pt x="453613" y="217503"/>
                  </a:lnTo>
                  <a:cubicBezTo>
                    <a:pt x="499279" y="181391"/>
                    <a:pt x="507288" y="115231"/>
                    <a:pt x="471010" y="69444"/>
                  </a:cubicBezTo>
                  <a:cubicBezTo>
                    <a:pt x="468520" y="66299"/>
                    <a:pt x="463954" y="65779"/>
                    <a:pt x="460805" y="68265"/>
                  </a:cubicBezTo>
                  <a:cubicBezTo>
                    <a:pt x="457659" y="70751"/>
                    <a:pt x="457139" y="75321"/>
                    <a:pt x="459625" y="78455"/>
                  </a:cubicBezTo>
                  <a:cubicBezTo>
                    <a:pt x="506377" y="137476"/>
                    <a:pt x="464478" y="225659"/>
                    <a:pt x="388365" y="225659"/>
                  </a:cubicBezTo>
                  <a:cubicBezTo>
                    <a:pt x="338058" y="225659"/>
                    <a:pt x="297485" y="184687"/>
                    <a:pt x="297485" y="134790"/>
                  </a:cubicBezTo>
                  <a:cubicBezTo>
                    <a:pt x="297485" y="61397"/>
                    <a:pt x="380292" y="18594"/>
                    <a:pt x="440092" y="60105"/>
                  </a:cubicBezTo>
                  <a:cubicBezTo>
                    <a:pt x="443385" y="62400"/>
                    <a:pt x="447902" y="61586"/>
                    <a:pt x="450189" y="58286"/>
                  </a:cubicBezTo>
                  <a:cubicBezTo>
                    <a:pt x="452483" y="54993"/>
                    <a:pt x="451669" y="50473"/>
                    <a:pt x="448369" y="48190"/>
                  </a:cubicBezTo>
                  <a:cubicBezTo>
                    <a:pt x="379041" y="0"/>
                    <a:pt x="282966" y="49681"/>
                    <a:pt x="282966" y="134790"/>
                  </a:cubicBezTo>
                  <a:cubicBezTo>
                    <a:pt x="282966" y="147945"/>
                    <a:pt x="285388" y="160539"/>
                    <a:pt x="289811" y="172153"/>
                  </a:cubicBezTo>
                  <a:lnTo>
                    <a:pt x="273073" y="172153"/>
                  </a:lnTo>
                  <a:lnTo>
                    <a:pt x="259929" y="159010"/>
                  </a:lnTo>
                  <a:cubicBezTo>
                    <a:pt x="252448" y="151528"/>
                    <a:pt x="240272" y="151528"/>
                    <a:pt x="232790" y="159010"/>
                  </a:cubicBezTo>
                  <a:lnTo>
                    <a:pt x="219643" y="172153"/>
                  </a:lnTo>
                  <a:lnTo>
                    <a:pt x="74127" y="172153"/>
                  </a:lnTo>
                  <a:cubicBezTo>
                    <a:pt x="70883" y="172153"/>
                    <a:pt x="67873" y="173770"/>
                    <a:pt x="66080" y="176459"/>
                  </a:cubicBezTo>
                  <a:lnTo>
                    <a:pt x="4520" y="268997"/>
                  </a:lnTo>
                  <a:cubicBezTo>
                    <a:pt x="256" y="275413"/>
                    <a:pt x="4859" y="284009"/>
                    <a:pt x="12563" y="284009"/>
                  </a:cubicBezTo>
                  <a:lnTo>
                    <a:pt x="35117" y="284009"/>
                  </a:lnTo>
                  <a:lnTo>
                    <a:pt x="35117" y="486301"/>
                  </a:lnTo>
                  <a:lnTo>
                    <a:pt x="11557" y="486301"/>
                  </a:lnTo>
                  <a:cubicBezTo>
                    <a:pt x="5183" y="486301"/>
                    <a:pt x="0" y="491485"/>
                    <a:pt x="0" y="497855"/>
                  </a:cubicBezTo>
                  <a:lnTo>
                    <a:pt x="0" y="511319"/>
                  </a:lnTo>
                  <a:cubicBezTo>
                    <a:pt x="0" y="517693"/>
                    <a:pt x="5183" y="522877"/>
                    <a:pt x="11557" y="522877"/>
                  </a:cubicBezTo>
                  <a:lnTo>
                    <a:pt x="481144" y="522877"/>
                  </a:lnTo>
                  <a:cubicBezTo>
                    <a:pt x="487514" y="522877"/>
                    <a:pt x="492702" y="517693"/>
                    <a:pt x="492702" y="511319"/>
                  </a:cubicBezTo>
                  <a:lnTo>
                    <a:pt x="492702" y="497855"/>
                  </a:lnTo>
                  <a:cubicBezTo>
                    <a:pt x="492702" y="491485"/>
                    <a:pt x="487518" y="486301"/>
                    <a:pt x="481144" y="486301"/>
                  </a:cubicBezTo>
                  <a:close/>
                  <a:moveTo>
                    <a:pt x="441633" y="225701"/>
                  </a:moveTo>
                  <a:lnTo>
                    <a:pt x="449364" y="237228"/>
                  </a:lnTo>
                  <a:lnTo>
                    <a:pt x="413164" y="237228"/>
                  </a:lnTo>
                  <a:cubicBezTo>
                    <a:pt x="423298" y="234780"/>
                    <a:pt x="432871" y="230858"/>
                    <a:pt x="441633" y="225701"/>
                  </a:cubicBezTo>
                  <a:close/>
                  <a:moveTo>
                    <a:pt x="459113" y="251747"/>
                  </a:moveTo>
                  <a:lnTo>
                    <a:pt x="471029" y="269491"/>
                  </a:lnTo>
                  <a:cubicBezTo>
                    <a:pt x="456687" y="269491"/>
                    <a:pt x="384364" y="269491"/>
                    <a:pt x="370218" y="269491"/>
                  </a:cubicBezTo>
                  <a:cubicBezTo>
                    <a:pt x="369084" y="268036"/>
                    <a:pt x="369491" y="268639"/>
                    <a:pt x="352659" y="251747"/>
                  </a:cubicBezTo>
                  <a:close/>
                  <a:moveTo>
                    <a:pt x="443084" y="284009"/>
                  </a:moveTo>
                  <a:lnTo>
                    <a:pt x="443084" y="486297"/>
                  </a:lnTo>
                  <a:lnTo>
                    <a:pt x="356668" y="486297"/>
                  </a:lnTo>
                  <a:lnTo>
                    <a:pt x="356668" y="303987"/>
                  </a:lnTo>
                  <a:cubicBezTo>
                    <a:pt x="362978" y="301956"/>
                    <a:pt x="365479" y="297764"/>
                    <a:pt x="368757" y="294870"/>
                  </a:cubicBezTo>
                  <a:cubicBezTo>
                    <a:pt x="371729" y="291898"/>
                    <a:pt x="373605" y="288112"/>
                    <a:pt x="374178" y="284009"/>
                  </a:cubicBezTo>
                  <a:close/>
                  <a:moveTo>
                    <a:pt x="324232" y="218362"/>
                  </a:moveTo>
                  <a:cubicBezTo>
                    <a:pt x="335711" y="227200"/>
                    <a:pt x="349058" y="233725"/>
                    <a:pt x="363569" y="237228"/>
                  </a:cubicBezTo>
                  <a:lnTo>
                    <a:pt x="338140" y="237228"/>
                  </a:lnTo>
                  <a:lnTo>
                    <a:pt x="319286" y="218362"/>
                  </a:lnTo>
                  <a:close/>
                  <a:moveTo>
                    <a:pt x="296652" y="186672"/>
                  </a:moveTo>
                  <a:cubicBezTo>
                    <a:pt x="300129" y="192809"/>
                    <a:pt x="304213" y="198558"/>
                    <a:pt x="308813" y="203843"/>
                  </a:cubicBezTo>
                  <a:lnTo>
                    <a:pt x="304767" y="203843"/>
                  </a:lnTo>
                  <a:lnTo>
                    <a:pt x="287596" y="186672"/>
                  </a:lnTo>
                  <a:close/>
                  <a:moveTo>
                    <a:pt x="243060" y="169279"/>
                  </a:moveTo>
                  <a:cubicBezTo>
                    <a:pt x="244849" y="167490"/>
                    <a:pt x="247871" y="167490"/>
                    <a:pt x="249671" y="169279"/>
                  </a:cubicBezTo>
                  <a:cubicBezTo>
                    <a:pt x="366319" y="285927"/>
                    <a:pt x="359840" y="278765"/>
                    <a:pt x="359840" y="281357"/>
                  </a:cubicBezTo>
                  <a:cubicBezTo>
                    <a:pt x="359840" y="282638"/>
                    <a:pt x="359278" y="283817"/>
                    <a:pt x="358495" y="284597"/>
                  </a:cubicBezTo>
                  <a:cubicBezTo>
                    <a:pt x="358393" y="284703"/>
                    <a:pt x="353767" y="289325"/>
                    <a:pt x="354042" y="289050"/>
                  </a:cubicBezTo>
                  <a:cubicBezTo>
                    <a:pt x="352252" y="290843"/>
                    <a:pt x="349340" y="290843"/>
                    <a:pt x="347547" y="289050"/>
                  </a:cubicBezTo>
                  <a:cubicBezTo>
                    <a:pt x="321267" y="262770"/>
                    <a:pt x="289988" y="231491"/>
                    <a:pt x="262340" y="203843"/>
                  </a:cubicBezTo>
                  <a:lnTo>
                    <a:pt x="251491" y="192994"/>
                  </a:lnTo>
                  <a:cubicBezTo>
                    <a:pt x="248654" y="190157"/>
                    <a:pt x="244069" y="190153"/>
                    <a:pt x="241229" y="192994"/>
                  </a:cubicBezTo>
                  <a:cubicBezTo>
                    <a:pt x="231039" y="203184"/>
                    <a:pt x="160908" y="273314"/>
                    <a:pt x="145173" y="289050"/>
                  </a:cubicBezTo>
                  <a:cubicBezTo>
                    <a:pt x="143379" y="290843"/>
                    <a:pt x="140467" y="290843"/>
                    <a:pt x="138686" y="289050"/>
                  </a:cubicBezTo>
                  <a:cubicBezTo>
                    <a:pt x="138433" y="288801"/>
                    <a:pt x="134010" y="284435"/>
                    <a:pt x="133739" y="284009"/>
                  </a:cubicBezTo>
                  <a:cubicBezTo>
                    <a:pt x="132477" y="282258"/>
                    <a:pt x="132602" y="279745"/>
                    <a:pt x="134225" y="278102"/>
                  </a:cubicBezTo>
                  <a:cubicBezTo>
                    <a:pt x="186382" y="225938"/>
                    <a:pt x="220038" y="192293"/>
                    <a:pt x="243060" y="169279"/>
                  </a:cubicBezTo>
                  <a:close/>
                  <a:moveTo>
                    <a:pt x="287381" y="408945"/>
                  </a:moveTo>
                  <a:cubicBezTo>
                    <a:pt x="283373" y="408945"/>
                    <a:pt x="280122" y="412196"/>
                    <a:pt x="280122" y="416205"/>
                  </a:cubicBezTo>
                  <a:lnTo>
                    <a:pt x="280122" y="485280"/>
                  </a:lnTo>
                  <a:lnTo>
                    <a:pt x="212598" y="485280"/>
                  </a:lnTo>
                  <a:lnTo>
                    <a:pt x="212598" y="352524"/>
                  </a:lnTo>
                  <a:lnTo>
                    <a:pt x="280122" y="352524"/>
                  </a:lnTo>
                  <a:lnTo>
                    <a:pt x="280122" y="387167"/>
                  </a:lnTo>
                  <a:cubicBezTo>
                    <a:pt x="280122" y="391175"/>
                    <a:pt x="283373" y="394426"/>
                    <a:pt x="287381" y="394426"/>
                  </a:cubicBezTo>
                  <a:cubicBezTo>
                    <a:pt x="291393" y="394426"/>
                    <a:pt x="294644" y="391175"/>
                    <a:pt x="294644" y="387167"/>
                  </a:cubicBezTo>
                  <a:lnTo>
                    <a:pt x="294644" y="350877"/>
                  </a:lnTo>
                  <a:cubicBezTo>
                    <a:pt x="294644" y="343780"/>
                    <a:pt x="288869" y="338005"/>
                    <a:pt x="281772" y="338005"/>
                  </a:cubicBezTo>
                  <a:lnTo>
                    <a:pt x="210952" y="338005"/>
                  </a:lnTo>
                  <a:cubicBezTo>
                    <a:pt x="203854" y="338005"/>
                    <a:pt x="198079" y="343780"/>
                    <a:pt x="198079" y="350877"/>
                  </a:cubicBezTo>
                  <a:lnTo>
                    <a:pt x="198079" y="486297"/>
                  </a:lnTo>
                  <a:lnTo>
                    <a:pt x="150575" y="486297"/>
                  </a:lnTo>
                  <a:lnTo>
                    <a:pt x="150575" y="302834"/>
                  </a:lnTo>
                  <a:cubicBezTo>
                    <a:pt x="155389" y="300427"/>
                    <a:pt x="246228" y="208526"/>
                    <a:pt x="246360" y="208394"/>
                  </a:cubicBezTo>
                  <a:cubicBezTo>
                    <a:pt x="345769" y="307803"/>
                    <a:pt x="338284" y="300894"/>
                    <a:pt x="342149" y="302834"/>
                  </a:cubicBezTo>
                  <a:lnTo>
                    <a:pt x="342149" y="486297"/>
                  </a:lnTo>
                  <a:lnTo>
                    <a:pt x="294644" y="486297"/>
                  </a:lnTo>
                  <a:lnTo>
                    <a:pt x="294644" y="416205"/>
                  </a:lnTo>
                  <a:cubicBezTo>
                    <a:pt x="294644" y="412196"/>
                    <a:pt x="291393" y="408945"/>
                    <a:pt x="287381" y="408945"/>
                  </a:cubicBezTo>
                  <a:close/>
                  <a:moveTo>
                    <a:pt x="136052" y="303976"/>
                  </a:moveTo>
                  <a:lnTo>
                    <a:pt x="136052" y="486297"/>
                  </a:lnTo>
                  <a:lnTo>
                    <a:pt x="49636" y="486297"/>
                  </a:lnTo>
                  <a:lnTo>
                    <a:pt x="49636" y="284009"/>
                  </a:lnTo>
                  <a:lnTo>
                    <a:pt x="118554" y="284009"/>
                  </a:lnTo>
                  <a:cubicBezTo>
                    <a:pt x="119767" y="292753"/>
                    <a:pt x="125881" y="296234"/>
                    <a:pt x="128416" y="299319"/>
                  </a:cubicBezTo>
                  <a:cubicBezTo>
                    <a:pt x="130635" y="301527"/>
                    <a:pt x="133257" y="303087"/>
                    <a:pt x="136052" y="303976"/>
                  </a:cubicBezTo>
                  <a:close/>
                  <a:moveTo>
                    <a:pt x="55649" y="218362"/>
                  </a:moveTo>
                  <a:lnTo>
                    <a:pt x="107945" y="218362"/>
                  </a:lnTo>
                  <a:cubicBezTo>
                    <a:pt x="111953" y="218362"/>
                    <a:pt x="115205" y="215111"/>
                    <a:pt x="115205" y="211103"/>
                  </a:cubicBezTo>
                  <a:cubicBezTo>
                    <a:pt x="115205" y="207094"/>
                    <a:pt x="111953" y="203843"/>
                    <a:pt x="107945" y="203843"/>
                  </a:cubicBezTo>
                  <a:lnTo>
                    <a:pt x="65308" y="203843"/>
                  </a:lnTo>
                  <a:lnTo>
                    <a:pt x="76730" y="186672"/>
                  </a:lnTo>
                  <a:lnTo>
                    <a:pt x="205124" y="186672"/>
                  </a:lnTo>
                  <a:lnTo>
                    <a:pt x="187953" y="203843"/>
                  </a:lnTo>
                  <a:lnTo>
                    <a:pt x="136983" y="203843"/>
                  </a:lnTo>
                  <a:cubicBezTo>
                    <a:pt x="132974" y="203843"/>
                    <a:pt x="129723" y="207094"/>
                    <a:pt x="129723" y="211103"/>
                  </a:cubicBezTo>
                  <a:cubicBezTo>
                    <a:pt x="129723" y="215111"/>
                    <a:pt x="132974" y="218362"/>
                    <a:pt x="136983" y="218362"/>
                  </a:cubicBezTo>
                  <a:lnTo>
                    <a:pt x="173434" y="218362"/>
                  </a:lnTo>
                  <a:lnTo>
                    <a:pt x="154579" y="237228"/>
                  </a:lnTo>
                  <a:lnTo>
                    <a:pt x="43093" y="237228"/>
                  </a:lnTo>
                  <a:close/>
                  <a:moveTo>
                    <a:pt x="21635" y="269491"/>
                  </a:moveTo>
                  <a:lnTo>
                    <a:pt x="33433" y="251747"/>
                  </a:lnTo>
                  <a:lnTo>
                    <a:pt x="140061" y="251747"/>
                  </a:lnTo>
                  <a:cubicBezTo>
                    <a:pt x="123236" y="268632"/>
                    <a:pt x="123636" y="268036"/>
                    <a:pt x="122502" y="269491"/>
                  </a:cubicBezTo>
                  <a:cubicBezTo>
                    <a:pt x="111984" y="269491"/>
                    <a:pt x="32495" y="269491"/>
                    <a:pt x="21635" y="269491"/>
                  </a:cubicBezTo>
                  <a:close/>
                  <a:moveTo>
                    <a:pt x="478179" y="508358"/>
                  </a:moveTo>
                  <a:lnTo>
                    <a:pt x="14518" y="508358"/>
                  </a:lnTo>
                  <a:lnTo>
                    <a:pt x="14518" y="500820"/>
                  </a:lnTo>
                  <a:lnTo>
                    <a:pt x="478179" y="500820"/>
                  </a:lnTo>
                  <a:close/>
                </a:path>
              </a:pathLst>
            </a:custGeom>
            <a:grpFill/>
          </p:spPr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EB79765B-511E-B51B-50CE-4DB94782C569}"/>
              </a:ext>
            </a:extLst>
          </p:cNvPr>
          <p:cNvSpPr txBox="1"/>
          <p:nvPr/>
        </p:nvSpPr>
        <p:spPr>
          <a:xfrm>
            <a:off x="2761396" y="1803559"/>
            <a:ext cx="10522887" cy="93256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400" b="1">
                <a:solidFill>
                  <a:schemeClr val="tx2"/>
                </a:solidFill>
                <a:latin typeface="Consolas"/>
              </a:rPr>
              <a:t>// Inizializza SPIFFS</a:t>
            </a:r>
            <a:endParaRPr lang="it-IT" sz="2400" b="1">
              <a:solidFill>
                <a:schemeClr val="tx2"/>
              </a:solidFill>
              <a:ea typeface="Calibri"/>
              <a:cs typeface="Calibri"/>
            </a:endParaRPr>
          </a:p>
          <a:p>
            <a:r>
              <a:rPr lang="it-IT" sz="2400" b="1">
                <a:solidFill>
                  <a:schemeClr val="tx2"/>
                </a:solidFill>
                <a:latin typeface="Consolas"/>
              </a:rPr>
              <a:t>  </a:t>
            </a:r>
            <a:r>
              <a:rPr lang="it-IT" sz="2400" b="1" err="1">
                <a:solidFill>
                  <a:schemeClr val="tx2"/>
                </a:solidFill>
                <a:latin typeface="Consolas"/>
              </a:rPr>
              <a:t>if</a:t>
            </a:r>
            <a:r>
              <a:rPr lang="it-IT" sz="2400" b="1">
                <a:solidFill>
                  <a:schemeClr val="tx2"/>
                </a:solidFill>
                <a:latin typeface="Consolas"/>
              </a:rPr>
              <a:t> (</a:t>
            </a:r>
            <a:r>
              <a:rPr lang="it-IT" sz="2400" b="1" err="1">
                <a:solidFill>
                  <a:schemeClr val="tx2"/>
                </a:solidFill>
                <a:latin typeface="Consolas"/>
              </a:rPr>
              <a:t>SPIFFS.begin</a:t>
            </a:r>
            <a:r>
              <a:rPr lang="it-IT" sz="2400" b="1">
                <a:solidFill>
                  <a:schemeClr val="tx2"/>
                </a:solidFill>
                <a:latin typeface="Consolas"/>
              </a:rPr>
              <a:t>()) {</a:t>
            </a:r>
            <a:endParaRPr lang="it-IT" sz="2400" b="1">
              <a:solidFill>
                <a:schemeClr val="tx2"/>
              </a:solidFill>
              <a:ea typeface="Calibri"/>
              <a:cs typeface="Calibri"/>
            </a:endParaRPr>
          </a:p>
          <a:p>
            <a:r>
              <a:rPr lang="it-IT" sz="2400" b="1">
                <a:solidFill>
                  <a:schemeClr val="tx2"/>
                </a:solidFill>
                <a:latin typeface="Consolas"/>
              </a:rPr>
              <a:t>    </a:t>
            </a:r>
            <a:r>
              <a:rPr lang="it-IT" sz="2400" b="1" err="1">
                <a:solidFill>
                  <a:schemeClr val="tx2"/>
                </a:solidFill>
                <a:latin typeface="Consolas"/>
              </a:rPr>
              <a:t>Serial.println</a:t>
            </a:r>
            <a:r>
              <a:rPr lang="it-IT" sz="2400" b="1">
                <a:solidFill>
                  <a:schemeClr val="tx2"/>
                </a:solidFill>
                <a:latin typeface="Consolas"/>
              </a:rPr>
              <a:t>("SPIFFS avviato con successo.");</a:t>
            </a:r>
            <a:endParaRPr lang="it-IT" sz="2400" b="1">
              <a:solidFill>
                <a:schemeClr val="tx2"/>
              </a:solidFill>
              <a:ea typeface="Calibri"/>
              <a:cs typeface="Calibri"/>
            </a:endParaRPr>
          </a:p>
          <a:p>
            <a:r>
              <a:rPr lang="it-IT" sz="2400" b="1">
                <a:solidFill>
                  <a:schemeClr val="tx2"/>
                </a:solidFill>
                <a:latin typeface="Consolas"/>
              </a:rPr>
              <a:t>    </a:t>
            </a:r>
            <a:r>
              <a:rPr lang="it-IT" sz="2400" b="1" err="1">
                <a:solidFill>
                  <a:schemeClr val="tx2"/>
                </a:solidFill>
                <a:latin typeface="Consolas"/>
              </a:rPr>
              <a:t>if</a:t>
            </a:r>
            <a:r>
              <a:rPr lang="it-IT" sz="2400" b="1">
                <a:solidFill>
                  <a:schemeClr val="tx2"/>
                </a:solidFill>
                <a:latin typeface="Consolas"/>
              </a:rPr>
              <a:t> (</a:t>
            </a:r>
            <a:r>
              <a:rPr lang="it-IT" sz="2400" b="1" err="1">
                <a:solidFill>
                  <a:schemeClr val="tx2"/>
                </a:solidFill>
                <a:latin typeface="Consolas"/>
              </a:rPr>
              <a:t>SPIFFS.exists</a:t>
            </a:r>
            <a:r>
              <a:rPr lang="it-IT" sz="2400" b="1">
                <a:solidFill>
                  <a:schemeClr val="tx2"/>
                </a:solidFill>
                <a:latin typeface="Consolas"/>
              </a:rPr>
              <a:t>("/index.html")) {</a:t>
            </a:r>
            <a:endParaRPr lang="it-IT" sz="2400" b="1">
              <a:solidFill>
                <a:schemeClr val="tx2"/>
              </a:solidFill>
              <a:ea typeface="Calibri"/>
              <a:cs typeface="Calibri"/>
            </a:endParaRPr>
          </a:p>
          <a:p>
            <a:r>
              <a:rPr lang="it-IT" sz="2400" b="1">
                <a:solidFill>
                  <a:schemeClr val="tx2"/>
                </a:solidFill>
                <a:latin typeface="Consolas"/>
              </a:rPr>
              <a:t>      </a:t>
            </a:r>
            <a:r>
              <a:rPr lang="it-IT" sz="2400" b="1" err="1">
                <a:solidFill>
                  <a:schemeClr val="tx2"/>
                </a:solidFill>
                <a:latin typeface="Consolas"/>
              </a:rPr>
              <a:t>Serial.println</a:t>
            </a:r>
            <a:r>
              <a:rPr lang="it-IT" sz="2400" b="1">
                <a:solidFill>
                  <a:schemeClr val="tx2"/>
                </a:solidFill>
                <a:latin typeface="Consolas"/>
              </a:rPr>
              <a:t>("SPIFFS contiene /index.html");</a:t>
            </a:r>
            <a:endParaRPr lang="it-IT" sz="2400" b="1">
              <a:solidFill>
                <a:schemeClr val="tx2"/>
              </a:solidFill>
              <a:ea typeface="Calibri"/>
              <a:cs typeface="Calibri"/>
            </a:endParaRPr>
          </a:p>
          <a:p>
            <a:r>
              <a:rPr lang="it-IT" sz="2400" b="1">
                <a:solidFill>
                  <a:schemeClr val="tx2"/>
                </a:solidFill>
                <a:latin typeface="Consolas"/>
              </a:rPr>
              <a:t>    } else {</a:t>
            </a:r>
            <a:endParaRPr lang="it-IT" sz="2400" b="1">
              <a:solidFill>
                <a:schemeClr val="tx2"/>
              </a:solidFill>
              <a:ea typeface="Calibri"/>
              <a:cs typeface="Calibri"/>
            </a:endParaRPr>
          </a:p>
          <a:p>
            <a:r>
              <a:rPr lang="it-IT" sz="2400" b="1">
                <a:solidFill>
                  <a:schemeClr val="tx2"/>
                </a:solidFill>
                <a:latin typeface="Consolas"/>
              </a:rPr>
              <a:t>      </a:t>
            </a:r>
            <a:r>
              <a:rPr lang="it-IT" sz="2400" b="1" err="1">
                <a:solidFill>
                  <a:schemeClr val="tx2"/>
                </a:solidFill>
                <a:latin typeface="Consolas"/>
              </a:rPr>
              <a:t>Serial.println</a:t>
            </a:r>
            <a:r>
              <a:rPr lang="it-IT" sz="2400" b="1">
                <a:solidFill>
                  <a:schemeClr val="tx2"/>
                </a:solidFill>
                <a:latin typeface="Consolas"/>
              </a:rPr>
              <a:t>("SPIFFS NON contiene /index.html");</a:t>
            </a:r>
            <a:endParaRPr lang="it-IT" sz="2400" b="1">
              <a:solidFill>
                <a:schemeClr val="tx2"/>
              </a:solidFill>
              <a:ea typeface="Calibri"/>
              <a:cs typeface="Calibri"/>
            </a:endParaRPr>
          </a:p>
          <a:p>
            <a:r>
              <a:rPr lang="it-IT" sz="2400" b="1">
                <a:solidFill>
                  <a:schemeClr val="tx2"/>
                </a:solidFill>
                <a:latin typeface="Consolas"/>
              </a:rPr>
              <a:t>    }</a:t>
            </a:r>
            <a:endParaRPr lang="it-IT" sz="2400" b="1">
              <a:solidFill>
                <a:schemeClr val="tx2"/>
              </a:solidFill>
              <a:ea typeface="Calibri"/>
              <a:cs typeface="Calibri"/>
            </a:endParaRPr>
          </a:p>
          <a:p>
            <a:r>
              <a:rPr lang="it-IT" sz="2400" b="1">
                <a:solidFill>
                  <a:schemeClr val="tx2"/>
                </a:solidFill>
                <a:latin typeface="Consolas"/>
              </a:rPr>
              <a:t>  } else {</a:t>
            </a:r>
            <a:endParaRPr lang="it-IT" sz="2400" b="1">
              <a:solidFill>
                <a:schemeClr val="tx2"/>
              </a:solidFill>
              <a:ea typeface="Calibri"/>
              <a:cs typeface="Calibri"/>
            </a:endParaRPr>
          </a:p>
          <a:p>
            <a:r>
              <a:rPr lang="it-IT" sz="2400" b="1">
                <a:solidFill>
                  <a:schemeClr val="tx2"/>
                </a:solidFill>
                <a:latin typeface="Consolas"/>
              </a:rPr>
              <a:t>    </a:t>
            </a:r>
            <a:r>
              <a:rPr lang="it-IT" sz="2400" b="1" err="1">
                <a:solidFill>
                  <a:schemeClr val="tx2"/>
                </a:solidFill>
                <a:latin typeface="Consolas"/>
              </a:rPr>
              <a:t>Serial.println</a:t>
            </a:r>
            <a:r>
              <a:rPr lang="it-IT" sz="2400" b="1">
                <a:solidFill>
                  <a:schemeClr val="tx2"/>
                </a:solidFill>
                <a:latin typeface="Consolas"/>
              </a:rPr>
              <a:t>("Errore nell'avvio di SPIFFS!");</a:t>
            </a:r>
            <a:endParaRPr lang="it-IT" sz="2400" b="1">
              <a:solidFill>
                <a:schemeClr val="tx2"/>
              </a:solidFill>
              <a:ea typeface="Calibri"/>
              <a:cs typeface="Calibri"/>
            </a:endParaRPr>
          </a:p>
          <a:p>
            <a:r>
              <a:rPr lang="it-IT" sz="2400" b="1">
                <a:solidFill>
                  <a:schemeClr val="tx2"/>
                </a:solidFill>
                <a:latin typeface="Consolas"/>
              </a:rPr>
              <a:t>  }</a:t>
            </a:r>
            <a:endParaRPr lang="it-IT" sz="2400" b="1">
              <a:solidFill>
                <a:schemeClr val="tx2"/>
              </a:solidFill>
              <a:ea typeface="Calibri"/>
              <a:cs typeface="Calibri"/>
            </a:endParaRPr>
          </a:p>
          <a:p>
            <a:endParaRPr lang="it-IT" sz="2400" b="1">
              <a:solidFill>
                <a:schemeClr val="tx2"/>
              </a:solidFill>
              <a:latin typeface="Consolas"/>
            </a:endParaRPr>
          </a:p>
          <a:p>
            <a:r>
              <a:rPr lang="it-IT" sz="2400" b="1">
                <a:solidFill>
                  <a:schemeClr val="tx2"/>
                </a:solidFill>
                <a:latin typeface="Consolas"/>
              </a:rPr>
              <a:t>  // Pagina principale</a:t>
            </a:r>
            <a:endParaRPr lang="it-IT" sz="2400" b="1">
              <a:solidFill>
                <a:schemeClr val="tx2"/>
              </a:solidFill>
              <a:ea typeface="Calibri"/>
              <a:cs typeface="Calibri"/>
            </a:endParaRPr>
          </a:p>
          <a:p>
            <a:r>
              <a:rPr lang="it-IT" sz="2400" b="1">
                <a:solidFill>
                  <a:schemeClr val="tx2"/>
                </a:solidFill>
                <a:latin typeface="Consolas"/>
              </a:rPr>
              <a:t>  </a:t>
            </a:r>
            <a:r>
              <a:rPr lang="it-IT" sz="2400" b="1" err="1">
                <a:solidFill>
                  <a:schemeClr val="tx2"/>
                </a:solidFill>
                <a:latin typeface="Consolas"/>
              </a:rPr>
              <a:t>server.on</a:t>
            </a:r>
            <a:r>
              <a:rPr lang="it-IT" sz="2400" b="1">
                <a:solidFill>
                  <a:schemeClr val="tx2"/>
                </a:solidFill>
                <a:latin typeface="Consolas"/>
              </a:rPr>
              <a:t>("/", []() {</a:t>
            </a:r>
            <a:endParaRPr lang="it-IT" sz="2400" b="1">
              <a:solidFill>
                <a:schemeClr val="tx2"/>
              </a:solidFill>
              <a:ea typeface="Calibri"/>
              <a:cs typeface="Calibri"/>
            </a:endParaRPr>
          </a:p>
          <a:p>
            <a:r>
              <a:rPr lang="it-IT" sz="2400" b="1">
                <a:solidFill>
                  <a:schemeClr val="tx2"/>
                </a:solidFill>
                <a:latin typeface="Consolas"/>
              </a:rPr>
              <a:t>    File </a:t>
            </a:r>
            <a:r>
              <a:rPr lang="it-IT" sz="2400" b="1" err="1">
                <a:solidFill>
                  <a:schemeClr val="tx2"/>
                </a:solidFill>
                <a:latin typeface="Consolas"/>
              </a:rPr>
              <a:t>file</a:t>
            </a:r>
            <a:r>
              <a:rPr lang="it-IT" sz="2400" b="1">
                <a:solidFill>
                  <a:schemeClr val="tx2"/>
                </a:solidFill>
                <a:latin typeface="Consolas"/>
              </a:rPr>
              <a:t> = </a:t>
            </a:r>
            <a:r>
              <a:rPr lang="it-IT" sz="2400" b="1" err="1">
                <a:solidFill>
                  <a:schemeClr val="tx2"/>
                </a:solidFill>
                <a:latin typeface="Consolas"/>
              </a:rPr>
              <a:t>SPIFFS.open</a:t>
            </a:r>
            <a:r>
              <a:rPr lang="it-IT" sz="2400" b="1">
                <a:solidFill>
                  <a:schemeClr val="tx2"/>
                </a:solidFill>
                <a:latin typeface="Consolas"/>
              </a:rPr>
              <a:t>("/index.html", "r");</a:t>
            </a:r>
            <a:endParaRPr lang="it-IT" sz="2400" b="1">
              <a:solidFill>
                <a:schemeClr val="tx2"/>
              </a:solidFill>
              <a:ea typeface="Calibri"/>
              <a:cs typeface="Calibri"/>
            </a:endParaRPr>
          </a:p>
          <a:p>
            <a:r>
              <a:rPr lang="it-IT" sz="2400" b="1">
                <a:solidFill>
                  <a:schemeClr val="tx2"/>
                </a:solidFill>
                <a:latin typeface="Consolas"/>
              </a:rPr>
              <a:t>    </a:t>
            </a:r>
            <a:r>
              <a:rPr lang="it-IT" sz="2400" b="1" err="1">
                <a:solidFill>
                  <a:schemeClr val="tx2"/>
                </a:solidFill>
                <a:latin typeface="Consolas"/>
              </a:rPr>
              <a:t>server.streamFile</a:t>
            </a:r>
            <a:r>
              <a:rPr lang="it-IT" sz="2400" b="1">
                <a:solidFill>
                  <a:schemeClr val="tx2"/>
                </a:solidFill>
                <a:latin typeface="Consolas"/>
              </a:rPr>
              <a:t>(file, "text/html");</a:t>
            </a:r>
            <a:endParaRPr lang="it-IT" sz="2400" b="1">
              <a:solidFill>
                <a:schemeClr val="tx2"/>
              </a:solidFill>
              <a:ea typeface="Calibri"/>
              <a:cs typeface="Calibri"/>
            </a:endParaRPr>
          </a:p>
          <a:p>
            <a:r>
              <a:rPr lang="it-IT" sz="2400" b="1">
                <a:solidFill>
                  <a:schemeClr val="tx2"/>
                </a:solidFill>
                <a:latin typeface="Consolas"/>
              </a:rPr>
              <a:t>    </a:t>
            </a:r>
            <a:r>
              <a:rPr lang="it-IT" sz="2400" b="1" err="1">
                <a:solidFill>
                  <a:schemeClr val="tx2"/>
                </a:solidFill>
                <a:latin typeface="Consolas"/>
              </a:rPr>
              <a:t>file.close</a:t>
            </a:r>
            <a:r>
              <a:rPr lang="it-IT" sz="2400" b="1">
                <a:solidFill>
                  <a:schemeClr val="tx2"/>
                </a:solidFill>
                <a:latin typeface="Consolas"/>
              </a:rPr>
              <a:t>();</a:t>
            </a:r>
            <a:endParaRPr lang="it-IT" sz="2400" b="1">
              <a:solidFill>
                <a:schemeClr val="tx2"/>
              </a:solidFill>
              <a:ea typeface="Calibri"/>
              <a:cs typeface="Calibri"/>
            </a:endParaRPr>
          </a:p>
          <a:p>
            <a:r>
              <a:rPr lang="it-IT" sz="2400" b="1">
                <a:solidFill>
                  <a:schemeClr val="tx2"/>
                </a:solidFill>
                <a:latin typeface="Consolas"/>
              </a:rPr>
              <a:t>  });</a:t>
            </a:r>
            <a:endParaRPr lang="it-IT" sz="2400" b="1">
              <a:solidFill>
                <a:schemeClr val="tx2"/>
              </a:solidFill>
              <a:ea typeface="Calibri"/>
              <a:cs typeface="Calibri"/>
            </a:endParaRPr>
          </a:p>
          <a:p>
            <a:endParaRPr lang="it-IT" sz="2400" b="1">
              <a:solidFill>
                <a:schemeClr val="tx2"/>
              </a:solidFill>
              <a:latin typeface="Consolas"/>
            </a:endParaRPr>
          </a:p>
          <a:p>
            <a:r>
              <a:rPr lang="it-IT" sz="2400" b="1">
                <a:solidFill>
                  <a:schemeClr val="tx2"/>
                </a:solidFill>
                <a:latin typeface="Consolas"/>
              </a:rPr>
              <a:t>  // Immagine di sfondo</a:t>
            </a:r>
            <a:endParaRPr lang="it-IT" sz="2400" b="1">
              <a:solidFill>
                <a:schemeClr val="tx2"/>
              </a:solidFill>
              <a:ea typeface="Calibri"/>
              <a:cs typeface="Calibri"/>
            </a:endParaRPr>
          </a:p>
          <a:p>
            <a:r>
              <a:rPr lang="it-IT" sz="2400" b="1">
                <a:solidFill>
                  <a:schemeClr val="tx2"/>
                </a:solidFill>
                <a:latin typeface="Consolas"/>
              </a:rPr>
              <a:t>  </a:t>
            </a:r>
            <a:r>
              <a:rPr lang="it-IT" sz="2400" b="1" err="1">
                <a:solidFill>
                  <a:schemeClr val="tx2"/>
                </a:solidFill>
                <a:latin typeface="Consolas"/>
              </a:rPr>
              <a:t>server.on</a:t>
            </a:r>
            <a:r>
              <a:rPr lang="it-IT" sz="2400" b="1">
                <a:solidFill>
                  <a:schemeClr val="tx2"/>
                </a:solidFill>
                <a:latin typeface="Consolas"/>
              </a:rPr>
              <a:t>("/background.png", HTTP_GET, []() {</a:t>
            </a:r>
            <a:endParaRPr lang="it-IT" sz="2400" b="1">
              <a:solidFill>
                <a:schemeClr val="tx2"/>
              </a:solidFill>
              <a:ea typeface="Calibri"/>
              <a:cs typeface="Calibri"/>
            </a:endParaRPr>
          </a:p>
          <a:p>
            <a:r>
              <a:rPr lang="it-IT" sz="2400" b="1">
                <a:solidFill>
                  <a:schemeClr val="tx2"/>
                </a:solidFill>
                <a:latin typeface="Consolas"/>
              </a:rPr>
              <a:t>    File </a:t>
            </a:r>
            <a:r>
              <a:rPr lang="it-IT" sz="2400" b="1" err="1">
                <a:solidFill>
                  <a:schemeClr val="tx2"/>
                </a:solidFill>
                <a:latin typeface="Consolas"/>
              </a:rPr>
              <a:t>file</a:t>
            </a:r>
            <a:r>
              <a:rPr lang="it-IT" sz="2400" b="1">
                <a:solidFill>
                  <a:schemeClr val="tx2"/>
                </a:solidFill>
                <a:latin typeface="Consolas"/>
              </a:rPr>
              <a:t> = </a:t>
            </a:r>
            <a:r>
              <a:rPr lang="it-IT" sz="2400" b="1" err="1">
                <a:solidFill>
                  <a:schemeClr val="tx2"/>
                </a:solidFill>
                <a:latin typeface="Consolas"/>
              </a:rPr>
              <a:t>SPIFFS.open</a:t>
            </a:r>
            <a:r>
              <a:rPr lang="it-IT" sz="2400" b="1">
                <a:solidFill>
                  <a:schemeClr val="tx2"/>
                </a:solidFill>
                <a:latin typeface="Consolas"/>
              </a:rPr>
              <a:t>("/background.png", "r");</a:t>
            </a:r>
            <a:endParaRPr lang="it-IT" sz="2400" b="1">
              <a:solidFill>
                <a:schemeClr val="tx2"/>
              </a:solidFill>
              <a:ea typeface="Calibri"/>
              <a:cs typeface="Calibri"/>
            </a:endParaRPr>
          </a:p>
          <a:p>
            <a:r>
              <a:rPr lang="it-IT" sz="2400" b="1">
                <a:solidFill>
                  <a:schemeClr val="tx2"/>
                </a:solidFill>
                <a:latin typeface="Consolas"/>
              </a:rPr>
              <a:t>    </a:t>
            </a:r>
            <a:r>
              <a:rPr lang="it-IT" sz="2400" b="1" err="1">
                <a:solidFill>
                  <a:schemeClr val="tx2"/>
                </a:solidFill>
                <a:latin typeface="Consolas"/>
              </a:rPr>
              <a:t>server.streamFile</a:t>
            </a:r>
            <a:r>
              <a:rPr lang="it-IT" sz="2400" b="1">
                <a:solidFill>
                  <a:schemeClr val="tx2"/>
                </a:solidFill>
                <a:latin typeface="Consolas"/>
              </a:rPr>
              <a:t>(file, "image/png");</a:t>
            </a:r>
            <a:endParaRPr lang="it-IT" sz="2400" b="1">
              <a:solidFill>
                <a:schemeClr val="tx2"/>
              </a:solidFill>
              <a:ea typeface="Calibri"/>
              <a:cs typeface="Calibri"/>
            </a:endParaRPr>
          </a:p>
          <a:p>
            <a:r>
              <a:rPr lang="it-IT" sz="2400" b="1">
                <a:solidFill>
                  <a:schemeClr val="tx2"/>
                </a:solidFill>
                <a:latin typeface="Consolas"/>
              </a:rPr>
              <a:t>    </a:t>
            </a:r>
            <a:r>
              <a:rPr lang="it-IT" sz="2400" b="1" err="1">
                <a:solidFill>
                  <a:schemeClr val="tx2"/>
                </a:solidFill>
                <a:latin typeface="Consolas"/>
              </a:rPr>
              <a:t>file.close</a:t>
            </a:r>
            <a:r>
              <a:rPr lang="it-IT" sz="2400" b="1">
                <a:solidFill>
                  <a:schemeClr val="tx2"/>
                </a:solidFill>
                <a:latin typeface="Consolas"/>
              </a:rPr>
              <a:t>();</a:t>
            </a:r>
            <a:endParaRPr lang="it-IT" sz="2400" b="1">
              <a:solidFill>
                <a:schemeClr val="tx2"/>
              </a:solidFill>
              <a:ea typeface="Calibri"/>
              <a:cs typeface="Calibri"/>
            </a:endParaRPr>
          </a:p>
          <a:p>
            <a:r>
              <a:rPr lang="it-IT" sz="2400" b="1">
                <a:solidFill>
                  <a:schemeClr val="tx2"/>
                </a:solidFill>
                <a:latin typeface="Consolas"/>
              </a:rPr>
              <a:t>  });</a:t>
            </a:r>
            <a:endParaRPr lang="it-IT" sz="2400" b="1">
              <a:solidFill>
                <a:schemeClr val="tx2"/>
              </a:solidFill>
              <a:ea typeface="Calibri"/>
              <a:cs typeface="Calibri"/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CB863D09-BACB-3B52-F77D-57C566C4CD59}"/>
              </a:ext>
            </a:extLst>
          </p:cNvPr>
          <p:cNvSpPr txBox="1"/>
          <p:nvPr/>
        </p:nvSpPr>
        <p:spPr>
          <a:xfrm>
            <a:off x="13405919" y="1811014"/>
            <a:ext cx="9781802" cy="63709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400" b="1">
                <a:solidFill>
                  <a:schemeClr val="tx2"/>
                </a:solidFill>
                <a:latin typeface="Consolas"/>
              </a:rPr>
              <a:t>// Comandi da HTML DELLA LUCE</a:t>
            </a:r>
          </a:p>
          <a:p>
            <a:r>
              <a:rPr lang="it-IT" sz="2400" b="1">
                <a:solidFill>
                  <a:schemeClr val="tx2"/>
                </a:solidFill>
                <a:latin typeface="Consolas"/>
              </a:rPr>
              <a:t>  </a:t>
            </a:r>
            <a:r>
              <a:rPr lang="it-IT" sz="2400" b="1" err="1">
                <a:solidFill>
                  <a:schemeClr val="tx2"/>
                </a:solidFill>
                <a:latin typeface="Consolas"/>
              </a:rPr>
              <a:t>server.on</a:t>
            </a:r>
            <a:r>
              <a:rPr lang="it-IT" sz="2400" b="1">
                <a:solidFill>
                  <a:schemeClr val="tx2"/>
                </a:solidFill>
                <a:latin typeface="Consolas"/>
              </a:rPr>
              <a:t>("/</a:t>
            </a:r>
            <a:r>
              <a:rPr lang="it-IT" sz="2400" b="1" err="1">
                <a:solidFill>
                  <a:schemeClr val="tx2"/>
                </a:solidFill>
                <a:latin typeface="Consolas"/>
              </a:rPr>
              <a:t>Accendi_Luce</a:t>
            </a:r>
            <a:r>
              <a:rPr lang="it-IT" sz="2400" b="1">
                <a:solidFill>
                  <a:schemeClr val="tx2"/>
                </a:solidFill>
                <a:latin typeface="Consolas"/>
              </a:rPr>
              <a:t>=ON", []() {</a:t>
            </a:r>
          </a:p>
          <a:p>
            <a:r>
              <a:rPr lang="it-IT" sz="2400" b="1">
                <a:solidFill>
                  <a:schemeClr val="tx2"/>
                </a:solidFill>
                <a:latin typeface="Consolas"/>
              </a:rPr>
              <a:t>    </a:t>
            </a:r>
            <a:r>
              <a:rPr lang="it-IT" sz="2400" b="1" err="1">
                <a:solidFill>
                  <a:schemeClr val="tx2"/>
                </a:solidFill>
                <a:latin typeface="Consolas"/>
              </a:rPr>
              <a:t>Serial.println</a:t>
            </a:r>
            <a:r>
              <a:rPr lang="it-IT" sz="2400" b="1">
                <a:solidFill>
                  <a:schemeClr val="tx2"/>
                </a:solidFill>
                <a:latin typeface="Consolas"/>
              </a:rPr>
              <a:t>("ON");</a:t>
            </a:r>
          </a:p>
          <a:p>
            <a:r>
              <a:rPr lang="it-IT" sz="2400" b="1">
                <a:solidFill>
                  <a:schemeClr val="tx2"/>
                </a:solidFill>
                <a:latin typeface="Consolas"/>
              </a:rPr>
              <a:t>    </a:t>
            </a:r>
            <a:r>
              <a:rPr lang="it-IT" sz="2400" b="1" err="1">
                <a:solidFill>
                  <a:schemeClr val="tx2"/>
                </a:solidFill>
                <a:latin typeface="Consolas"/>
              </a:rPr>
              <a:t>Serial.println</a:t>
            </a:r>
            <a:r>
              <a:rPr lang="it-IT" sz="2400" b="1">
                <a:solidFill>
                  <a:schemeClr val="tx2"/>
                </a:solidFill>
                <a:latin typeface="Consolas"/>
              </a:rPr>
              <a:t>("Ricevuto comando: </a:t>
            </a:r>
            <a:r>
              <a:rPr lang="it-IT" sz="2400" b="1" err="1">
                <a:solidFill>
                  <a:schemeClr val="tx2"/>
                </a:solidFill>
                <a:latin typeface="Consolas"/>
              </a:rPr>
              <a:t>Accendi_Luce</a:t>
            </a:r>
            <a:r>
              <a:rPr lang="it-IT" sz="2400" b="1">
                <a:solidFill>
                  <a:schemeClr val="tx2"/>
                </a:solidFill>
                <a:latin typeface="Consolas"/>
              </a:rPr>
              <a:t>=ON");</a:t>
            </a:r>
          </a:p>
          <a:p>
            <a:r>
              <a:rPr lang="it-IT" sz="2400" b="1">
                <a:solidFill>
                  <a:schemeClr val="tx2"/>
                </a:solidFill>
                <a:latin typeface="Consolas"/>
              </a:rPr>
              <a:t>    Serial1.println("</a:t>
            </a:r>
            <a:r>
              <a:rPr lang="it-IT" sz="2400" b="1" err="1">
                <a:solidFill>
                  <a:schemeClr val="tx2"/>
                </a:solidFill>
                <a:latin typeface="Consolas"/>
              </a:rPr>
              <a:t>Accendi_Luce</a:t>
            </a:r>
            <a:r>
              <a:rPr lang="it-IT" sz="2400" b="1">
                <a:solidFill>
                  <a:schemeClr val="tx2"/>
                </a:solidFill>
                <a:latin typeface="Consolas"/>
              </a:rPr>
              <a:t>=ON");  // TX alla STM32</a:t>
            </a:r>
          </a:p>
          <a:p>
            <a:r>
              <a:rPr lang="it-IT" sz="2400" b="1">
                <a:solidFill>
                  <a:schemeClr val="tx2"/>
                </a:solidFill>
                <a:latin typeface="Consolas"/>
              </a:rPr>
              <a:t>    </a:t>
            </a:r>
            <a:r>
              <a:rPr lang="it-IT" sz="2400" b="1" err="1">
                <a:solidFill>
                  <a:schemeClr val="tx2"/>
                </a:solidFill>
                <a:latin typeface="Consolas"/>
              </a:rPr>
              <a:t>server.send</a:t>
            </a:r>
            <a:r>
              <a:rPr lang="it-IT" sz="2400" b="1">
                <a:solidFill>
                  <a:schemeClr val="tx2"/>
                </a:solidFill>
                <a:latin typeface="Consolas"/>
              </a:rPr>
              <a:t>(200, "text/</a:t>
            </a:r>
            <a:r>
              <a:rPr lang="it-IT" sz="2400" b="1" err="1">
                <a:solidFill>
                  <a:schemeClr val="tx2"/>
                </a:solidFill>
                <a:latin typeface="Consolas"/>
              </a:rPr>
              <a:t>plain</a:t>
            </a:r>
            <a:r>
              <a:rPr lang="it-IT" sz="2400" b="1">
                <a:solidFill>
                  <a:schemeClr val="tx2"/>
                </a:solidFill>
                <a:latin typeface="Consolas"/>
              </a:rPr>
              <a:t>", "Comando ON inviato");</a:t>
            </a:r>
          </a:p>
          <a:p>
            <a:r>
              <a:rPr lang="it-IT" sz="2400" b="1">
                <a:solidFill>
                  <a:schemeClr val="tx2"/>
                </a:solidFill>
                <a:latin typeface="Consolas"/>
              </a:rPr>
              <a:t>  });</a:t>
            </a:r>
          </a:p>
          <a:p>
            <a:endParaRPr lang="it-IT" sz="2400" b="1">
              <a:solidFill>
                <a:schemeClr val="tx2"/>
              </a:solidFill>
              <a:latin typeface="Consolas"/>
            </a:endParaRPr>
          </a:p>
          <a:p>
            <a:r>
              <a:rPr lang="it-IT" sz="2400" b="1">
                <a:solidFill>
                  <a:schemeClr val="tx2"/>
                </a:solidFill>
                <a:latin typeface="Consolas"/>
              </a:rPr>
              <a:t>  </a:t>
            </a:r>
            <a:r>
              <a:rPr lang="it-IT" sz="2400" b="1" err="1">
                <a:solidFill>
                  <a:schemeClr val="tx2"/>
                </a:solidFill>
                <a:latin typeface="Consolas"/>
              </a:rPr>
              <a:t>server.on</a:t>
            </a:r>
            <a:r>
              <a:rPr lang="it-IT" sz="2400" b="1">
                <a:solidFill>
                  <a:schemeClr val="tx2"/>
                </a:solidFill>
                <a:latin typeface="Consolas"/>
              </a:rPr>
              <a:t>("/</a:t>
            </a:r>
            <a:r>
              <a:rPr lang="it-IT" sz="2400" b="1" err="1">
                <a:solidFill>
                  <a:schemeClr val="tx2"/>
                </a:solidFill>
                <a:latin typeface="Consolas"/>
              </a:rPr>
              <a:t>Spegni_Luce</a:t>
            </a:r>
            <a:r>
              <a:rPr lang="it-IT" sz="2400" b="1">
                <a:solidFill>
                  <a:schemeClr val="tx2"/>
                </a:solidFill>
                <a:latin typeface="Consolas"/>
              </a:rPr>
              <a:t>=OFF", []() {</a:t>
            </a:r>
          </a:p>
          <a:p>
            <a:r>
              <a:rPr lang="it-IT" sz="2400" b="1">
                <a:solidFill>
                  <a:schemeClr val="tx2"/>
                </a:solidFill>
                <a:latin typeface="Consolas"/>
              </a:rPr>
              <a:t>    </a:t>
            </a:r>
            <a:r>
              <a:rPr lang="it-IT" sz="2400" b="1" err="1">
                <a:solidFill>
                  <a:schemeClr val="tx2"/>
                </a:solidFill>
                <a:latin typeface="Consolas"/>
              </a:rPr>
              <a:t>Serial.println</a:t>
            </a:r>
            <a:r>
              <a:rPr lang="it-IT" sz="2400" b="1">
                <a:solidFill>
                  <a:schemeClr val="tx2"/>
                </a:solidFill>
                <a:latin typeface="Consolas"/>
              </a:rPr>
              <a:t>("OFF");</a:t>
            </a:r>
          </a:p>
          <a:p>
            <a:r>
              <a:rPr lang="it-IT" sz="2400" b="1">
                <a:solidFill>
                  <a:schemeClr val="tx2"/>
                </a:solidFill>
                <a:latin typeface="Consolas"/>
              </a:rPr>
              <a:t>    </a:t>
            </a:r>
            <a:r>
              <a:rPr lang="it-IT" sz="2400" b="1" err="1">
                <a:solidFill>
                  <a:schemeClr val="tx2"/>
                </a:solidFill>
                <a:latin typeface="Consolas"/>
              </a:rPr>
              <a:t>Serial.println</a:t>
            </a:r>
            <a:r>
              <a:rPr lang="it-IT" sz="2400" b="1">
                <a:solidFill>
                  <a:schemeClr val="tx2"/>
                </a:solidFill>
                <a:latin typeface="Consolas"/>
              </a:rPr>
              <a:t>("Ricevuto comando: </a:t>
            </a:r>
            <a:r>
              <a:rPr lang="it-IT" sz="2400" b="1" err="1">
                <a:solidFill>
                  <a:schemeClr val="tx2"/>
                </a:solidFill>
                <a:latin typeface="Consolas"/>
              </a:rPr>
              <a:t>Spegni_Luce</a:t>
            </a:r>
            <a:r>
              <a:rPr lang="it-IT" sz="2400" b="1">
                <a:solidFill>
                  <a:schemeClr val="tx2"/>
                </a:solidFill>
                <a:latin typeface="Consolas"/>
              </a:rPr>
              <a:t>=OFF");</a:t>
            </a:r>
          </a:p>
          <a:p>
            <a:r>
              <a:rPr lang="it-IT" sz="2400" b="1">
                <a:solidFill>
                  <a:schemeClr val="tx2"/>
                </a:solidFill>
                <a:latin typeface="Consolas"/>
              </a:rPr>
              <a:t>    Serial1.println("</a:t>
            </a:r>
            <a:r>
              <a:rPr lang="it-IT" sz="2400" b="1" err="1">
                <a:solidFill>
                  <a:schemeClr val="tx2"/>
                </a:solidFill>
                <a:latin typeface="Consolas"/>
              </a:rPr>
              <a:t>Spegni_Luce</a:t>
            </a:r>
            <a:r>
              <a:rPr lang="it-IT" sz="2400" b="1">
                <a:solidFill>
                  <a:schemeClr val="tx2"/>
                </a:solidFill>
                <a:latin typeface="Consolas"/>
              </a:rPr>
              <a:t>=OFF");  // TX alla STM32</a:t>
            </a:r>
          </a:p>
          <a:p>
            <a:r>
              <a:rPr lang="it-IT" sz="2400" b="1">
                <a:solidFill>
                  <a:schemeClr val="tx2"/>
                </a:solidFill>
                <a:latin typeface="Consolas"/>
              </a:rPr>
              <a:t>    </a:t>
            </a:r>
            <a:r>
              <a:rPr lang="it-IT" sz="2400" b="1" err="1">
                <a:solidFill>
                  <a:schemeClr val="tx2"/>
                </a:solidFill>
                <a:latin typeface="Consolas"/>
              </a:rPr>
              <a:t>server.send</a:t>
            </a:r>
            <a:r>
              <a:rPr lang="it-IT" sz="2400" b="1">
                <a:solidFill>
                  <a:schemeClr val="tx2"/>
                </a:solidFill>
                <a:latin typeface="Consolas"/>
              </a:rPr>
              <a:t>(200, "text/</a:t>
            </a:r>
            <a:r>
              <a:rPr lang="it-IT" sz="2400" b="1" err="1">
                <a:solidFill>
                  <a:schemeClr val="tx2"/>
                </a:solidFill>
                <a:latin typeface="Consolas"/>
              </a:rPr>
              <a:t>plain</a:t>
            </a:r>
            <a:r>
              <a:rPr lang="it-IT" sz="2400" b="1">
                <a:solidFill>
                  <a:schemeClr val="tx2"/>
                </a:solidFill>
                <a:latin typeface="Consolas"/>
              </a:rPr>
              <a:t>", "Comando OFF inviato");</a:t>
            </a:r>
          </a:p>
          <a:p>
            <a:r>
              <a:rPr lang="it-IT" sz="2400" b="1">
                <a:solidFill>
                  <a:schemeClr val="tx2"/>
                </a:solidFill>
                <a:latin typeface="Consolas"/>
              </a:rPr>
              <a:t>  });</a:t>
            </a:r>
          </a:p>
          <a:p>
            <a:endParaRPr lang="it-IT" sz="2400" b="1">
              <a:solidFill>
                <a:schemeClr val="tx2"/>
              </a:solidFill>
              <a:ea typeface="Calibri"/>
              <a:cs typeface="Calibri"/>
            </a:endParaRPr>
          </a:p>
          <a:p>
            <a:pPr algn="l"/>
            <a:endParaRPr lang="it-IT" sz="2400" b="1">
              <a:solidFill>
                <a:schemeClr val="tx2"/>
              </a:solidFill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51425993"/>
      </p:ext>
    </p:extLst>
  </p:cSld>
  <p:clrMapOvr>
    <a:masterClrMapping/>
  </p:clrMapOvr>
  <p:transition spd="slow">
    <p:randomBar dir="vert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1" name="Google Shape;736;p8">
            <a:extLst>
              <a:ext uri="{FF2B5EF4-FFF2-40B4-BE49-F238E27FC236}">
                <a16:creationId xmlns:a16="http://schemas.microsoft.com/office/drawing/2014/main" id="{EB6AE60D-046B-94DB-AADB-CAA2E25C6011}"/>
              </a:ext>
            </a:extLst>
          </p:cNvPr>
          <p:cNvSpPr/>
          <p:nvPr/>
        </p:nvSpPr>
        <p:spPr>
          <a:xfrm>
            <a:off x="4284" y="0"/>
            <a:ext cx="24386216" cy="13716000"/>
          </a:xfrm>
          <a:custGeom>
            <a:avLst/>
            <a:gdLst/>
            <a:ahLst/>
            <a:cxnLst/>
            <a:rect l="l" t="t" r="r" b="b"/>
            <a:pathLst>
              <a:path w="19569" h="11007" extrusionOk="0">
                <a:moveTo>
                  <a:pt x="0" y="11007"/>
                </a:moveTo>
                <a:lnTo>
                  <a:pt x="19569" y="11007"/>
                </a:lnTo>
                <a:lnTo>
                  <a:pt x="19569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4">
                  <a:lumMod val="75000"/>
                </a:schemeClr>
              </a:gs>
              <a:gs pos="50000">
                <a:schemeClr val="accent3">
                  <a:lumMod val="75000"/>
                </a:schemeClr>
              </a:gs>
              <a:gs pos="100000">
                <a:schemeClr val="accent3"/>
              </a:gs>
            </a:gsLst>
            <a:lin ang="0" scaled="1"/>
          </a:gra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1A3BF09-4D48-75CC-8D9D-074A858FE1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73943"/>
            <a:ext cx="24377650" cy="1069260"/>
          </a:xfrm>
        </p:spPr>
        <p:txBody>
          <a:bodyPr/>
          <a:lstStyle/>
          <a:p>
            <a:r>
              <a:rPr lang="it-IT"/>
              <a:t>Project overview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09197A60-56C9-1E0D-C26A-66A9A23CFEEB}"/>
              </a:ext>
            </a:extLst>
          </p:cNvPr>
          <p:cNvSpPr txBox="1"/>
          <p:nvPr/>
        </p:nvSpPr>
        <p:spPr>
          <a:xfrm>
            <a:off x="4284" y="1670186"/>
            <a:ext cx="24377650" cy="76944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4400">
                <a:solidFill>
                  <a:schemeClr val="bg1"/>
                </a:solidFill>
                <a:latin typeface="Aptos Black"/>
              </a:rPr>
              <a:t>STM32F3DISCOVERY</a:t>
            </a:r>
            <a:endParaRPr lang="it-IT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5B9FD810-5EB7-49B3-9699-43D191BF92AD}"/>
              </a:ext>
            </a:extLst>
          </p:cNvPr>
          <p:cNvSpPr txBox="1"/>
          <p:nvPr/>
        </p:nvSpPr>
        <p:spPr>
          <a:xfrm>
            <a:off x="9341652" y="5157496"/>
            <a:ext cx="13681072" cy="2553891"/>
          </a:xfrm>
          <a:prstGeom prst="roundRect">
            <a:avLst/>
          </a:prstGeom>
          <a:solidFill>
            <a:srgbClr val="11133F"/>
          </a:solidFill>
          <a:ln>
            <a:solidFill>
              <a:schemeClr val="bg1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b="1" dirty="0">
                <a:solidFill>
                  <a:schemeClr val="bg1"/>
                </a:solidFill>
                <a:latin typeface="Aptos Black" panose="020B0004020202020204"/>
              </a:rPr>
              <a:t>La scheda STM32F3DISCOVERY funge da unità centrale di controllo del sistema domotico. Riceve i comandi inviati dal modulo ESP8266 tramite comunicazione seriale (UART) e li interpreta per azionare le periferiche collegate.</a:t>
            </a:r>
          </a:p>
        </p:txBody>
      </p:sp>
      <p:pic>
        <p:nvPicPr>
          <p:cNvPr id="26" name="Immagine 25" descr="Immagine che contiene Componente di circuito, Componente elettrico, Componente di circuito passivo, elettronica&#10;&#10;Descrizione generata automaticamente">
            <a:extLst>
              <a:ext uri="{FF2B5EF4-FFF2-40B4-BE49-F238E27FC236}">
                <a16:creationId xmlns:a16="http://schemas.microsoft.com/office/drawing/2014/main" id="{A199B812-0CAA-455F-A485-8E12F015FD8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72" t="50193" r="32434"/>
          <a:stretch/>
        </p:blipFill>
        <p:spPr>
          <a:xfrm>
            <a:off x="2743200" y="3805071"/>
            <a:ext cx="6153664" cy="578922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pSp>
        <p:nvGrpSpPr>
          <p:cNvPr id="4" name="Group 29">
            <a:extLst>
              <a:ext uri="{FF2B5EF4-FFF2-40B4-BE49-F238E27FC236}">
                <a16:creationId xmlns:a16="http://schemas.microsoft.com/office/drawing/2014/main" id="{815D6B51-3CDA-7F57-63DB-9C251615593F}"/>
              </a:ext>
            </a:extLst>
          </p:cNvPr>
          <p:cNvGrpSpPr>
            <a:grpSpLocks noChangeAspect="1"/>
          </p:cNvGrpSpPr>
          <p:nvPr/>
        </p:nvGrpSpPr>
        <p:grpSpPr>
          <a:xfrm>
            <a:off x="258178" y="10880676"/>
            <a:ext cx="2485022" cy="2561381"/>
            <a:chOff x="288544" y="789567"/>
            <a:chExt cx="507289" cy="522877"/>
          </a:xfrm>
          <a:solidFill>
            <a:schemeClr val="bg1"/>
          </a:solidFill>
        </p:grpSpPr>
        <p:sp>
          <p:nvSpPr>
            <p:cNvPr id="5" name="New shape">
              <a:extLst>
                <a:ext uri="{FF2B5EF4-FFF2-40B4-BE49-F238E27FC236}">
                  <a16:creationId xmlns:a16="http://schemas.microsoft.com/office/drawing/2014/main" id="{E6FB9E7A-3ACC-3935-A94A-04FB52CE3CF5}"/>
                </a:ext>
              </a:extLst>
            </p:cNvPr>
            <p:cNvSpPr/>
            <p:nvPr/>
          </p:nvSpPr>
          <p:spPr>
            <a:xfrm>
              <a:off x="347610" y="1089060"/>
              <a:ext cx="67753" cy="161647"/>
            </a:xfrm>
            <a:custGeom>
              <a:avLst/>
              <a:gdLst/>
              <a:ahLst/>
              <a:cxnLst/>
              <a:rect l="l" t="t" r="r" b="b"/>
              <a:pathLst>
                <a:path w="67753" h="161647">
                  <a:moveTo>
                    <a:pt x="60493" y="0"/>
                  </a:moveTo>
                  <a:lnTo>
                    <a:pt x="7259" y="0"/>
                  </a:lnTo>
                  <a:cubicBezTo>
                    <a:pt x="3251" y="0"/>
                    <a:pt x="0" y="3251"/>
                    <a:pt x="0" y="7259"/>
                  </a:cubicBezTo>
                  <a:lnTo>
                    <a:pt x="0" y="154387"/>
                  </a:lnTo>
                  <a:cubicBezTo>
                    <a:pt x="0" y="158396"/>
                    <a:pt x="3251" y="161647"/>
                    <a:pt x="7259" y="161647"/>
                  </a:cubicBezTo>
                  <a:lnTo>
                    <a:pt x="60493" y="161647"/>
                  </a:lnTo>
                  <a:cubicBezTo>
                    <a:pt x="64505" y="161647"/>
                    <a:pt x="67753" y="158396"/>
                    <a:pt x="67753" y="154387"/>
                  </a:cubicBezTo>
                  <a:lnTo>
                    <a:pt x="67753" y="7259"/>
                  </a:lnTo>
                  <a:cubicBezTo>
                    <a:pt x="67753" y="3251"/>
                    <a:pt x="64505" y="0"/>
                    <a:pt x="60493" y="0"/>
                  </a:cubicBezTo>
                  <a:close/>
                  <a:moveTo>
                    <a:pt x="53234" y="147128"/>
                  </a:moveTo>
                  <a:lnTo>
                    <a:pt x="14518" y="147128"/>
                  </a:lnTo>
                  <a:lnTo>
                    <a:pt x="14518" y="14518"/>
                  </a:lnTo>
                  <a:lnTo>
                    <a:pt x="53234" y="14518"/>
                  </a:lnTo>
                  <a:close/>
                </a:path>
              </a:pathLst>
            </a:custGeom>
            <a:grpFill/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6" name="New shape">
              <a:extLst>
                <a:ext uri="{FF2B5EF4-FFF2-40B4-BE49-F238E27FC236}">
                  <a16:creationId xmlns:a16="http://schemas.microsoft.com/office/drawing/2014/main" id="{57327754-8B95-3E7E-4462-2B3A76079F51}"/>
                </a:ext>
              </a:extLst>
            </p:cNvPr>
            <p:cNvSpPr/>
            <p:nvPr/>
          </p:nvSpPr>
          <p:spPr>
            <a:xfrm>
              <a:off x="654445" y="1089060"/>
              <a:ext cx="67757" cy="161647"/>
            </a:xfrm>
            <a:custGeom>
              <a:avLst/>
              <a:gdLst/>
              <a:ahLst/>
              <a:cxnLst/>
              <a:rect l="l" t="t" r="r" b="b"/>
              <a:pathLst>
                <a:path w="67757" h="161647">
                  <a:moveTo>
                    <a:pt x="0" y="7259"/>
                  </a:moveTo>
                  <a:lnTo>
                    <a:pt x="0" y="154387"/>
                  </a:lnTo>
                  <a:cubicBezTo>
                    <a:pt x="0" y="158396"/>
                    <a:pt x="3251" y="161647"/>
                    <a:pt x="7259" y="161647"/>
                  </a:cubicBezTo>
                  <a:lnTo>
                    <a:pt x="60497" y="161647"/>
                  </a:lnTo>
                  <a:cubicBezTo>
                    <a:pt x="64505" y="161647"/>
                    <a:pt x="67757" y="158396"/>
                    <a:pt x="67757" y="154387"/>
                  </a:cubicBezTo>
                  <a:lnTo>
                    <a:pt x="67757" y="7259"/>
                  </a:lnTo>
                  <a:cubicBezTo>
                    <a:pt x="67757" y="3251"/>
                    <a:pt x="64505" y="0"/>
                    <a:pt x="60497" y="0"/>
                  </a:cubicBezTo>
                  <a:lnTo>
                    <a:pt x="7259" y="0"/>
                  </a:lnTo>
                  <a:cubicBezTo>
                    <a:pt x="3251" y="0"/>
                    <a:pt x="0" y="3251"/>
                    <a:pt x="0" y="7259"/>
                  </a:cubicBezTo>
                  <a:close/>
                  <a:moveTo>
                    <a:pt x="14518" y="14518"/>
                  </a:moveTo>
                  <a:lnTo>
                    <a:pt x="53238" y="14518"/>
                  </a:lnTo>
                  <a:lnTo>
                    <a:pt x="53238" y="147128"/>
                  </a:lnTo>
                  <a:lnTo>
                    <a:pt x="14518" y="147128"/>
                  </a:lnTo>
                  <a:close/>
                </a:path>
              </a:pathLst>
            </a:custGeom>
            <a:grpFill/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7" name="New shape">
              <a:extLst>
                <a:ext uri="{FF2B5EF4-FFF2-40B4-BE49-F238E27FC236}">
                  <a16:creationId xmlns:a16="http://schemas.microsoft.com/office/drawing/2014/main" id="{F37332C5-8761-902A-70D2-BC957DEEA7E1}"/>
                </a:ext>
              </a:extLst>
            </p:cNvPr>
            <p:cNvSpPr/>
            <p:nvPr/>
          </p:nvSpPr>
          <p:spPr>
            <a:xfrm>
              <a:off x="369388" y="1116828"/>
              <a:ext cx="29814" cy="28661"/>
            </a:xfrm>
            <a:custGeom>
              <a:avLst/>
              <a:gdLst/>
              <a:ahLst/>
              <a:cxnLst/>
              <a:rect l="l" t="t" r="r" b="b"/>
              <a:pathLst>
                <a:path w="29813" h="28660">
                  <a:moveTo>
                    <a:pt x="9636" y="28660"/>
                  </a:moveTo>
                  <a:cubicBezTo>
                    <a:pt x="11610" y="28660"/>
                    <a:pt x="13580" y="27858"/>
                    <a:pt x="15012" y="26280"/>
                  </a:cubicBezTo>
                  <a:lnTo>
                    <a:pt x="27116" y="12951"/>
                  </a:lnTo>
                  <a:cubicBezTo>
                    <a:pt x="29813" y="9983"/>
                    <a:pt x="29591" y="5390"/>
                    <a:pt x="26622" y="2697"/>
                  </a:cubicBezTo>
                  <a:cubicBezTo>
                    <a:pt x="23654" y="0"/>
                    <a:pt x="19062" y="222"/>
                    <a:pt x="16368" y="3190"/>
                  </a:cubicBezTo>
                  <a:lnTo>
                    <a:pt x="4264" y="16519"/>
                  </a:lnTo>
                  <a:cubicBezTo>
                    <a:pt x="0" y="21216"/>
                    <a:pt x="3416" y="28660"/>
                    <a:pt x="9636" y="28660"/>
                  </a:cubicBezTo>
                  <a:close/>
                </a:path>
              </a:pathLst>
            </a:custGeom>
            <a:grpFill/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8" name="New shape">
              <a:extLst>
                <a:ext uri="{FF2B5EF4-FFF2-40B4-BE49-F238E27FC236}">
                  <a16:creationId xmlns:a16="http://schemas.microsoft.com/office/drawing/2014/main" id="{10699E50-4C28-362B-BBC1-678590D59883}"/>
                </a:ext>
              </a:extLst>
            </p:cNvPr>
            <p:cNvSpPr/>
            <p:nvPr/>
          </p:nvSpPr>
          <p:spPr>
            <a:xfrm>
              <a:off x="374169" y="1186898"/>
              <a:ext cx="25033" cy="23391"/>
            </a:xfrm>
            <a:custGeom>
              <a:avLst/>
              <a:gdLst/>
              <a:ahLst/>
              <a:cxnLst/>
              <a:rect l="l" t="t" r="r" b="b"/>
              <a:pathLst>
                <a:path w="25033" h="23390">
                  <a:moveTo>
                    <a:pt x="11587" y="3190"/>
                  </a:moveTo>
                  <a:lnTo>
                    <a:pt x="4268" y="11252"/>
                  </a:lnTo>
                  <a:cubicBezTo>
                    <a:pt x="0" y="15946"/>
                    <a:pt x="3420" y="23390"/>
                    <a:pt x="9640" y="23390"/>
                  </a:cubicBezTo>
                  <a:cubicBezTo>
                    <a:pt x="14767" y="23390"/>
                    <a:pt x="16210" y="18915"/>
                    <a:pt x="22335" y="12951"/>
                  </a:cubicBezTo>
                  <a:cubicBezTo>
                    <a:pt x="25033" y="9983"/>
                    <a:pt x="24810" y="5390"/>
                    <a:pt x="21842" y="2697"/>
                  </a:cubicBezTo>
                  <a:cubicBezTo>
                    <a:pt x="18873" y="0"/>
                    <a:pt x="14281" y="222"/>
                    <a:pt x="11587" y="3190"/>
                  </a:cubicBezTo>
                  <a:close/>
                </a:path>
              </a:pathLst>
            </a:custGeom>
            <a:grpFill/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9" name="New shape">
              <a:extLst>
                <a:ext uri="{FF2B5EF4-FFF2-40B4-BE49-F238E27FC236}">
                  <a16:creationId xmlns:a16="http://schemas.microsoft.com/office/drawing/2014/main" id="{6787250E-C6C1-2A3A-5134-4EB4215E6136}"/>
                </a:ext>
              </a:extLst>
            </p:cNvPr>
            <p:cNvSpPr/>
            <p:nvPr/>
          </p:nvSpPr>
          <p:spPr>
            <a:xfrm>
              <a:off x="364905" y="1146954"/>
              <a:ext cx="28243" cy="29460"/>
            </a:xfrm>
            <a:custGeom>
              <a:avLst/>
              <a:gdLst/>
              <a:ahLst/>
              <a:cxnLst/>
              <a:rect l="l" t="t" r="r" b="b"/>
              <a:pathLst>
                <a:path w="28242" h="29459">
                  <a:moveTo>
                    <a:pt x="13445" y="26276"/>
                  </a:moveTo>
                  <a:lnTo>
                    <a:pt x="25545" y="12947"/>
                  </a:lnTo>
                  <a:cubicBezTo>
                    <a:pt x="28242" y="9979"/>
                    <a:pt x="28020" y="5387"/>
                    <a:pt x="25051" y="2693"/>
                  </a:cubicBezTo>
                  <a:cubicBezTo>
                    <a:pt x="22083" y="0"/>
                    <a:pt x="17494" y="218"/>
                    <a:pt x="14797" y="3187"/>
                  </a:cubicBezTo>
                  <a:lnTo>
                    <a:pt x="2697" y="16515"/>
                  </a:lnTo>
                  <a:cubicBezTo>
                    <a:pt x="0" y="19484"/>
                    <a:pt x="222" y="24076"/>
                    <a:pt x="3190" y="26769"/>
                  </a:cubicBezTo>
                  <a:cubicBezTo>
                    <a:pt x="6148" y="29459"/>
                    <a:pt x="10740" y="29256"/>
                    <a:pt x="13445" y="26276"/>
                  </a:cubicBezTo>
                  <a:close/>
                </a:path>
              </a:pathLst>
            </a:custGeom>
            <a:grpFill/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New shape">
              <a:extLst>
                <a:ext uri="{FF2B5EF4-FFF2-40B4-BE49-F238E27FC236}">
                  <a16:creationId xmlns:a16="http://schemas.microsoft.com/office/drawing/2014/main" id="{8485F87A-1ECD-1CD0-383A-221338D32E30}"/>
                </a:ext>
              </a:extLst>
            </p:cNvPr>
            <p:cNvSpPr/>
            <p:nvPr/>
          </p:nvSpPr>
          <p:spPr>
            <a:xfrm>
              <a:off x="675659" y="1116828"/>
              <a:ext cx="29814" cy="28661"/>
            </a:xfrm>
            <a:custGeom>
              <a:avLst/>
              <a:gdLst/>
              <a:ahLst/>
              <a:cxnLst/>
              <a:rect l="l" t="t" r="r" b="b"/>
              <a:pathLst>
                <a:path w="29813" h="28660">
                  <a:moveTo>
                    <a:pt x="16368" y="3190"/>
                  </a:moveTo>
                  <a:lnTo>
                    <a:pt x="4264" y="16519"/>
                  </a:lnTo>
                  <a:cubicBezTo>
                    <a:pt x="0" y="21216"/>
                    <a:pt x="3416" y="28660"/>
                    <a:pt x="9636" y="28660"/>
                  </a:cubicBezTo>
                  <a:cubicBezTo>
                    <a:pt x="11614" y="28660"/>
                    <a:pt x="13580" y="27858"/>
                    <a:pt x="15012" y="26280"/>
                  </a:cubicBezTo>
                  <a:lnTo>
                    <a:pt x="27116" y="12951"/>
                  </a:lnTo>
                  <a:cubicBezTo>
                    <a:pt x="29813" y="9983"/>
                    <a:pt x="29591" y="5390"/>
                    <a:pt x="26622" y="2697"/>
                  </a:cubicBezTo>
                  <a:cubicBezTo>
                    <a:pt x="23654" y="0"/>
                    <a:pt x="19062" y="222"/>
                    <a:pt x="16368" y="3190"/>
                  </a:cubicBezTo>
                  <a:close/>
                </a:path>
              </a:pathLst>
            </a:custGeom>
            <a:grpFill/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New shape">
              <a:extLst>
                <a:ext uri="{FF2B5EF4-FFF2-40B4-BE49-F238E27FC236}">
                  <a16:creationId xmlns:a16="http://schemas.microsoft.com/office/drawing/2014/main" id="{91C7A2D2-61E0-8B14-49DA-6649364F6027}"/>
                </a:ext>
              </a:extLst>
            </p:cNvPr>
            <p:cNvSpPr/>
            <p:nvPr/>
          </p:nvSpPr>
          <p:spPr>
            <a:xfrm>
              <a:off x="680443" y="1186898"/>
              <a:ext cx="25026" cy="23391"/>
            </a:xfrm>
            <a:custGeom>
              <a:avLst/>
              <a:gdLst/>
              <a:ahLst/>
              <a:cxnLst/>
              <a:rect l="l" t="t" r="r" b="b"/>
              <a:pathLst>
                <a:path w="25025" h="23390">
                  <a:moveTo>
                    <a:pt x="11584" y="3190"/>
                  </a:moveTo>
                  <a:lnTo>
                    <a:pt x="4264" y="11252"/>
                  </a:lnTo>
                  <a:cubicBezTo>
                    <a:pt x="0" y="15946"/>
                    <a:pt x="3416" y="23390"/>
                    <a:pt x="9636" y="23390"/>
                  </a:cubicBezTo>
                  <a:cubicBezTo>
                    <a:pt x="14763" y="23390"/>
                    <a:pt x="16206" y="18915"/>
                    <a:pt x="22331" y="12951"/>
                  </a:cubicBezTo>
                  <a:cubicBezTo>
                    <a:pt x="25025" y="9983"/>
                    <a:pt x="24807" y="5390"/>
                    <a:pt x="21838" y="2697"/>
                  </a:cubicBezTo>
                  <a:cubicBezTo>
                    <a:pt x="18869" y="0"/>
                    <a:pt x="14277" y="222"/>
                    <a:pt x="11584" y="3190"/>
                  </a:cubicBezTo>
                  <a:close/>
                </a:path>
              </a:pathLst>
            </a:custGeom>
            <a:grpFill/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New shape">
              <a:extLst>
                <a:ext uri="{FF2B5EF4-FFF2-40B4-BE49-F238E27FC236}">
                  <a16:creationId xmlns:a16="http://schemas.microsoft.com/office/drawing/2014/main" id="{E2AD19EE-5C97-51A9-386A-314105BA2193}"/>
                </a:ext>
              </a:extLst>
            </p:cNvPr>
            <p:cNvSpPr/>
            <p:nvPr/>
          </p:nvSpPr>
          <p:spPr>
            <a:xfrm>
              <a:off x="669608" y="1146954"/>
              <a:ext cx="29810" cy="28657"/>
            </a:xfrm>
            <a:custGeom>
              <a:avLst/>
              <a:gdLst/>
              <a:ahLst/>
              <a:cxnLst/>
              <a:rect l="l" t="t" r="r" b="b"/>
              <a:pathLst>
                <a:path w="29809" h="28657">
                  <a:moveTo>
                    <a:pt x="27116" y="12947"/>
                  </a:moveTo>
                  <a:cubicBezTo>
                    <a:pt x="29809" y="9979"/>
                    <a:pt x="29587" y="5387"/>
                    <a:pt x="26622" y="2693"/>
                  </a:cubicBezTo>
                  <a:cubicBezTo>
                    <a:pt x="23654" y="0"/>
                    <a:pt x="19062" y="218"/>
                    <a:pt x="16368" y="3187"/>
                  </a:cubicBezTo>
                  <a:lnTo>
                    <a:pt x="4264" y="16515"/>
                  </a:lnTo>
                  <a:cubicBezTo>
                    <a:pt x="0" y="21213"/>
                    <a:pt x="3416" y="28657"/>
                    <a:pt x="9636" y="28657"/>
                  </a:cubicBezTo>
                  <a:cubicBezTo>
                    <a:pt x="11610" y="28657"/>
                    <a:pt x="13580" y="27854"/>
                    <a:pt x="15012" y="26276"/>
                  </a:cubicBezTo>
                  <a:close/>
                </a:path>
              </a:pathLst>
            </a:custGeom>
            <a:grpFill/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3" name="New shape">
              <a:extLst>
                <a:ext uri="{FF2B5EF4-FFF2-40B4-BE49-F238E27FC236}">
                  <a16:creationId xmlns:a16="http://schemas.microsoft.com/office/drawing/2014/main" id="{703014DD-9924-374B-C0D4-DF8FA8328B4E}"/>
                </a:ext>
              </a:extLst>
            </p:cNvPr>
            <p:cNvSpPr/>
            <p:nvPr/>
          </p:nvSpPr>
          <p:spPr>
            <a:xfrm>
              <a:off x="511190" y="1191739"/>
              <a:ext cx="14519" cy="31867"/>
            </a:xfrm>
            <a:custGeom>
              <a:avLst/>
              <a:gdLst/>
              <a:ahLst/>
              <a:cxnLst/>
              <a:rect l="l" t="t" r="r" b="b"/>
              <a:pathLst>
                <a:path w="14518" h="31866">
                  <a:moveTo>
                    <a:pt x="7259" y="0"/>
                  </a:moveTo>
                  <a:cubicBezTo>
                    <a:pt x="3251" y="0"/>
                    <a:pt x="0" y="3251"/>
                    <a:pt x="0" y="7259"/>
                  </a:cubicBezTo>
                  <a:lnTo>
                    <a:pt x="0" y="24607"/>
                  </a:lnTo>
                  <a:cubicBezTo>
                    <a:pt x="0" y="28615"/>
                    <a:pt x="3251" y="31866"/>
                    <a:pt x="7259" y="31866"/>
                  </a:cubicBezTo>
                  <a:cubicBezTo>
                    <a:pt x="11271" y="31866"/>
                    <a:pt x="14518" y="28615"/>
                    <a:pt x="14518" y="24607"/>
                  </a:cubicBezTo>
                  <a:lnTo>
                    <a:pt x="14518" y="7259"/>
                  </a:lnTo>
                  <a:cubicBezTo>
                    <a:pt x="14518" y="3251"/>
                    <a:pt x="11271" y="0"/>
                    <a:pt x="7259" y="0"/>
                  </a:cubicBezTo>
                  <a:close/>
                </a:path>
              </a:pathLst>
            </a:custGeom>
            <a:grpFill/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4" name="New shape">
              <a:extLst>
                <a:ext uri="{FF2B5EF4-FFF2-40B4-BE49-F238E27FC236}">
                  <a16:creationId xmlns:a16="http://schemas.microsoft.com/office/drawing/2014/main" id="{45FC55A0-F4E6-08BD-597E-6FEFE45B909E}"/>
                </a:ext>
              </a:extLst>
            </p:cNvPr>
            <p:cNvSpPr/>
            <p:nvPr/>
          </p:nvSpPr>
          <p:spPr>
            <a:xfrm>
              <a:off x="600296" y="850124"/>
              <a:ext cx="153227" cy="72104"/>
            </a:xfrm>
            <a:custGeom>
              <a:avLst/>
              <a:gdLst/>
              <a:ahLst/>
              <a:cxnLst/>
              <a:rect l="l" t="t" r="r" b="b"/>
              <a:pathLst>
                <a:path w="153227" h="72104">
                  <a:moveTo>
                    <a:pt x="148345" y="70220"/>
                  </a:moveTo>
                  <a:cubicBezTo>
                    <a:pt x="151882" y="68337"/>
                    <a:pt x="153227" y="63940"/>
                    <a:pt x="151343" y="60403"/>
                  </a:cubicBezTo>
                  <a:cubicBezTo>
                    <a:pt x="119797" y="1100"/>
                    <a:pt x="35404" y="0"/>
                    <a:pt x="2004" y="57871"/>
                  </a:cubicBezTo>
                  <a:cubicBezTo>
                    <a:pt x="0" y="61345"/>
                    <a:pt x="1190" y="65783"/>
                    <a:pt x="4663" y="67790"/>
                  </a:cubicBezTo>
                  <a:cubicBezTo>
                    <a:pt x="8137" y="69791"/>
                    <a:pt x="12574" y="68600"/>
                    <a:pt x="14579" y="65131"/>
                  </a:cubicBezTo>
                  <a:cubicBezTo>
                    <a:pt x="42320" y="17061"/>
                    <a:pt x="112357" y="18026"/>
                    <a:pt x="138524" y="67222"/>
                  </a:cubicBezTo>
                  <a:cubicBezTo>
                    <a:pt x="140407" y="70759"/>
                    <a:pt x="144803" y="72104"/>
                    <a:pt x="148345" y="70220"/>
                  </a:cubicBezTo>
                  <a:close/>
                </a:path>
              </a:pathLst>
            </a:custGeom>
            <a:grpFill/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5" name="New shape">
              <a:extLst>
                <a:ext uri="{FF2B5EF4-FFF2-40B4-BE49-F238E27FC236}">
                  <a16:creationId xmlns:a16="http://schemas.microsoft.com/office/drawing/2014/main" id="{999DB9D4-9F78-87EB-D46D-E006CFFA1579}"/>
                </a:ext>
              </a:extLst>
            </p:cNvPr>
            <p:cNvSpPr/>
            <p:nvPr/>
          </p:nvSpPr>
          <p:spPr>
            <a:xfrm>
              <a:off x="616724" y="877169"/>
              <a:ext cx="119741" cy="59914"/>
            </a:xfrm>
            <a:custGeom>
              <a:avLst/>
              <a:gdLst/>
              <a:ahLst/>
              <a:cxnLst/>
              <a:rect l="l" t="t" r="r" b="b"/>
              <a:pathLst>
                <a:path w="119740" h="59913">
                  <a:moveTo>
                    <a:pt x="114696" y="58124"/>
                  </a:moveTo>
                  <a:cubicBezTo>
                    <a:pt x="118282" y="56331"/>
                    <a:pt x="119740" y="51976"/>
                    <a:pt x="117951" y="48386"/>
                  </a:cubicBezTo>
                  <a:cubicBezTo>
                    <a:pt x="94199" y="764"/>
                    <a:pt x="26995" y="0"/>
                    <a:pt x="1906" y="46517"/>
                  </a:cubicBezTo>
                  <a:cubicBezTo>
                    <a:pt x="0" y="50047"/>
                    <a:pt x="1318" y="54451"/>
                    <a:pt x="4848" y="56353"/>
                  </a:cubicBezTo>
                  <a:cubicBezTo>
                    <a:pt x="8374" y="58259"/>
                    <a:pt x="12778" y="56941"/>
                    <a:pt x="14684" y="53411"/>
                  </a:cubicBezTo>
                  <a:cubicBezTo>
                    <a:pt x="34232" y="17170"/>
                    <a:pt x="86487" y="17830"/>
                    <a:pt x="104958" y="54865"/>
                  </a:cubicBezTo>
                  <a:cubicBezTo>
                    <a:pt x="106747" y="58455"/>
                    <a:pt x="111106" y="59913"/>
                    <a:pt x="114696" y="58124"/>
                  </a:cubicBezTo>
                  <a:close/>
                </a:path>
              </a:pathLst>
            </a:custGeom>
            <a:grpFill/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6" name="New shape">
              <a:extLst>
                <a:ext uri="{FF2B5EF4-FFF2-40B4-BE49-F238E27FC236}">
                  <a16:creationId xmlns:a16="http://schemas.microsoft.com/office/drawing/2014/main" id="{4F7E420D-FCCD-0578-9C1D-AA4A120A6AFB}"/>
                </a:ext>
              </a:extLst>
            </p:cNvPr>
            <p:cNvSpPr/>
            <p:nvPr/>
          </p:nvSpPr>
          <p:spPr>
            <a:xfrm>
              <a:off x="633703" y="905525"/>
              <a:ext cx="85237" cy="46793"/>
            </a:xfrm>
            <a:custGeom>
              <a:avLst/>
              <a:gdLst/>
              <a:ahLst/>
              <a:cxnLst/>
              <a:rect l="l" t="t" r="r" b="b"/>
              <a:pathLst>
                <a:path w="85236" h="46792">
                  <a:moveTo>
                    <a:pt x="80011" y="45116"/>
                  </a:moveTo>
                  <a:cubicBezTo>
                    <a:pt x="83650" y="43432"/>
                    <a:pt x="85236" y="39118"/>
                    <a:pt x="83556" y="35479"/>
                  </a:cubicBezTo>
                  <a:cubicBezTo>
                    <a:pt x="67696" y="1179"/>
                    <a:pt x="18805" y="0"/>
                    <a:pt x="1778" y="34402"/>
                  </a:cubicBezTo>
                  <a:cubicBezTo>
                    <a:pt x="0" y="37996"/>
                    <a:pt x="1469" y="42350"/>
                    <a:pt x="5063" y="44129"/>
                  </a:cubicBezTo>
                  <a:cubicBezTo>
                    <a:pt x="8657" y="45907"/>
                    <a:pt x="13011" y="44438"/>
                    <a:pt x="14790" y="40844"/>
                  </a:cubicBezTo>
                  <a:cubicBezTo>
                    <a:pt x="26378" y="17438"/>
                    <a:pt x="59589" y="18244"/>
                    <a:pt x="70375" y="41571"/>
                  </a:cubicBezTo>
                  <a:cubicBezTo>
                    <a:pt x="72066" y="45221"/>
                    <a:pt x="76383" y="46792"/>
                    <a:pt x="80011" y="45116"/>
                  </a:cubicBezTo>
                  <a:close/>
                </a:path>
              </a:pathLst>
            </a:custGeom>
            <a:grpFill/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8" name="New shape">
              <a:extLst>
                <a:ext uri="{FF2B5EF4-FFF2-40B4-BE49-F238E27FC236}">
                  <a16:creationId xmlns:a16="http://schemas.microsoft.com/office/drawing/2014/main" id="{B6D5F942-7C57-50DD-92D1-BC1A1DE36873}"/>
                </a:ext>
              </a:extLst>
            </p:cNvPr>
            <p:cNvSpPr/>
            <p:nvPr/>
          </p:nvSpPr>
          <p:spPr>
            <a:xfrm>
              <a:off x="653963" y="939155"/>
              <a:ext cx="44302" cy="44306"/>
            </a:xfrm>
            <a:custGeom>
              <a:avLst/>
              <a:gdLst/>
              <a:ahLst/>
              <a:cxnLst/>
              <a:rect l="l" t="t" r="r" b="b"/>
              <a:pathLst>
                <a:path w="44302" h="44306">
                  <a:moveTo>
                    <a:pt x="22151" y="0"/>
                  </a:moveTo>
                  <a:cubicBezTo>
                    <a:pt x="9937" y="0"/>
                    <a:pt x="0" y="9937"/>
                    <a:pt x="0" y="22154"/>
                  </a:cubicBezTo>
                  <a:cubicBezTo>
                    <a:pt x="0" y="34368"/>
                    <a:pt x="9937" y="44306"/>
                    <a:pt x="22151" y="44306"/>
                  </a:cubicBezTo>
                  <a:cubicBezTo>
                    <a:pt x="34368" y="44306"/>
                    <a:pt x="44302" y="34368"/>
                    <a:pt x="44302" y="22154"/>
                  </a:cubicBezTo>
                  <a:cubicBezTo>
                    <a:pt x="44302" y="9937"/>
                    <a:pt x="34364" y="0"/>
                    <a:pt x="22151" y="0"/>
                  </a:cubicBezTo>
                  <a:close/>
                  <a:moveTo>
                    <a:pt x="22151" y="29787"/>
                  </a:moveTo>
                  <a:cubicBezTo>
                    <a:pt x="17943" y="29787"/>
                    <a:pt x="14518" y="26362"/>
                    <a:pt x="14518" y="22154"/>
                  </a:cubicBezTo>
                  <a:cubicBezTo>
                    <a:pt x="14518" y="17943"/>
                    <a:pt x="17943" y="14518"/>
                    <a:pt x="22151" y="14518"/>
                  </a:cubicBezTo>
                  <a:cubicBezTo>
                    <a:pt x="26359" y="14518"/>
                    <a:pt x="29783" y="17943"/>
                    <a:pt x="29783" y="22154"/>
                  </a:cubicBezTo>
                  <a:cubicBezTo>
                    <a:pt x="29783" y="26362"/>
                    <a:pt x="26359" y="29787"/>
                    <a:pt x="22151" y="29787"/>
                  </a:cubicBezTo>
                  <a:close/>
                </a:path>
              </a:pathLst>
            </a:custGeom>
            <a:grpFill/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9" name="New shape">
              <a:extLst>
                <a:ext uri="{FF2B5EF4-FFF2-40B4-BE49-F238E27FC236}">
                  <a16:creationId xmlns:a16="http://schemas.microsoft.com/office/drawing/2014/main" id="{AAA0BB69-7A52-EB31-7BEE-DFC99DEC9B93}"/>
                </a:ext>
              </a:extLst>
            </p:cNvPr>
            <p:cNvSpPr/>
            <p:nvPr/>
          </p:nvSpPr>
          <p:spPr>
            <a:xfrm>
              <a:off x="288544" y="789567"/>
              <a:ext cx="507289" cy="522877"/>
            </a:xfrm>
            <a:custGeom>
              <a:avLst/>
              <a:gdLst/>
              <a:ahLst/>
              <a:cxnLst/>
              <a:rect l="l" t="t" r="r" b="b"/>
              <a:pathLst>
                <a:path w="507287" h="522876">
                  <a:moveTo>
                    <a:pt x="481144" y="486301"/>
                  </a:moveTo>
                  <a:lnTo>
                    <a:pt x="457602" y="486301"/>
                  </a:lnTo>
                  <a:lnTo>
                    <a:pt x="457602" y="284009"/>
                  </a:lnTo>
                  <a:lnTo>
                    <a:pt x="480134" y="284009"/>
                  </a:lnTo>
                  <a:cubicBezTo>
                    <a:pt x="487853" y="284009"/>
                    <a:pt x="492468" y="275367"/>
                    <a:pt x="488162" y="268967"/>
                  </a:cubicBezTo>
                  <a:lnTo>
                    <a:pt x="453613" y="217503"/>
                  </a:lnTo>
                  <a:cubicBezTo>
                    <a:pt x="499279" y="181391"/>
                    <a:pt x="507288" y="115231"/>
                    <a:pt x="471010" y="69444"/>
                  </a:cubicBezTo>
                  <a:cubicBezTo>
                    <a:pt x="468520" y="66299"/>
                    <a:pt x="463954" y="65779"/>
                    <a:pt x="460805" y="68265"/>
                  </a:cubicBezTo>
                  <a:cubicBezTo>
                    <a:pt x="457659" y="70751"/>
                    <a:pt x="457139" y="75321"/>
                    <a:pt x="459625" y="78455"/>
                  </a:cubicBezTo>
                  <a:cubicBezTo>
                    <a:pt x="506377" y="137476"/>
                    <a:pt x="464478" y="225659"/>
                    <a:pt x="388365" y="225659"/>
                  </a:cubicBezTo>
                  <a:cubicBezTo>
                    <a:pt x="338058" y="225659"/>
                    <a:pt x="297485" y="184687"/>
                    <a:pt x="297485" y="134790"/>
                  </a:cubicBezTo>
                  <a:cubicBezTo>
                    <a:pt x="297485" y="61397"/>
                    <a:pt x="380292" y="18594"/>
                    <a:pt x="440092" y="60105"/>
                  </a:cubicBezTo>
                  <a:cubicBezTo>
                    <a:pt x="443385" y="62400"/>
                    <a:pt x="447902" y="61586"/>
                    <a:pt x="450189" y="58286"/>
                  </a:cubicBezTo>
                  <a:cubicBezTo>
                    <a:pt x="452483" y="54993"/>
                    <a:pt x="451669" y="50473"/>
                    <a:pt x="448369" y="48190"/>
                  </a:cubicBezTo>
                  <a:cubicBezTo>
                    <a:pt x="379041" y="0"/>
                    <a:pt x="282966" y="49681"/>
                    <a:pt x="282966" y="134790"/>
                  </a:cubicBezTo>
                  <a:cubicBezTo>
                    <a:pt x="282966" y="147945"/>
                    <a:pt x="285388" y="160539"/>
                    <a:pt x="289811" y="172153"/>
                  </a:cubicBezTo>
                  <a:lnTo>
                    <a:pt x="273073" y="172153"/>
                  </a:lnTo>
                  <a:lnTo>
                    <a:pt x="259929" y="159010"/>
                  </a:lnTo>
                  <a:cubicBezTo>
                    <a:pt x="252448" y="151528"/>
                    <a:pt x="240272" y="151528"/>
                    <a:pt x="232790" y="159010"/>
                  </a:cubicBezTo>
                  <a:lnTo>
                    <a:pt x="219643" y="172153"/>
                  </a:lnTo>
                  <a:lnTo>
                    <a:pt x="74127" y="172153"/>
                  </a:lnTo>
                  <a:cubicBezTo>
                    <a:pt x="70883" y="172153"/>
                    <a:pt x="67873" y="173770"/>
                    <a:pt x="66080" y="176459"/>
                  </a:cubicBezTo>
                  <a:lnTo>
                    <a:pt x="4520" y="268997"/>
                  </a:lnTo>
                  <a:cubicBezTo>
                    <a:pt x="256" y="275413"/>
                    <a:pt x="4859" y="284009"/>
                    <a:pt x="12563" y="284009"/>
                  </a:cubicBezTo>
                  <a:lnTo>
                    <a:pt x="35117" y="284009"/>
                  </a:lnTo>
                  <a:lnTo>
                    <a:pt x="35117" y="486301"/>
                  </a:lnTo>
                  <a:lnTo>
                    <a:pt x="11557" y="486301"/>
                  </a:lnTo>
                  <a:cubicBezTo>
                    <a:pt x="5183" y="486301"/>
                    <a:pt x="0" y="491485"/>
                    <a:pt x="0" y="497855"/>
                  </a:cubicBezTo>
                  <a:lnTo>
                    <a:pt x="0" y="511319"/>
                  </a:lnTo>
                  <a:cubicBezTo>
                    <a:pt x="0" y="517693"/>
                    <a:pt x="5183" y="522877"/>
                    <a:pt x="11557" y="522877"/>
                  </a:cubicBezTo>
                  <a:lnTo>
                    <a:pt x="481144" y="522877"/>
                  </a:lnTo>
                  <a:cubicBezTo>
                    <a:pt x="487514" y="522877"/>
                    <a:pt x="492702" y="517693"/>
                    <a:pt x="492702" y="511319"/>
                  </a:cubicBezTo>
                  <a:lnTo>
                    <a:pt x="492702" y="497855"/>
                  </a:lnTo>
                  <a:cubicBezTo>
                    <a:pt x="492702" y="491485"/>
                    <a:pt x="487518" y="486301"/>
                    <a:pt x="481144" y="486301"/>
                  </a:cubicBezTo>
                  <a:close/>
                  <a:moveTo>
                    <a:pt x="441633" y="225701"/>
                  </a:moveTo>
                  <a:lnTo>
                    <a:pt x="449364" y="237228"/>
                  </a:lnTo>
                  <a:lnTo>
                    <a:pt x="413164" y="237228"/>
                  </a:lnTo>
                  <a:cubicBezTo>
                    <a:pt x="423298" y="234780"/>
                    <a:pt x="432871" y="230858"/>
                    <a:pt x="441633" y="225701"/>
                  </a:cubicBezTo>
                  <a:close/>
                  <a:moveTo>
                    <a:pt x="459113" y="251747"/>
                  </a:moveTo>
                  <a:lnTo>
                    <a:pt x="471029" y="269491"/>
                  </a:lnTo>
                  <a:cubicBezTo>
                    <a:pt x="456687" y="269491"/>
                    <a:pt x="384364" y="269491"/>
                    <a:pt x="370218" y="269491"/>
                  </a:cubicBezTo>
                  <a:cubicBezTo>
                    <a:pt x="369084" y="268036"/>
                    <a:pt x="369491" y="268639"/>
                    <a:pt x="352659" y="251747"/>
                  </a:cubicBezTo>
                  <a:close/>
                  <a:moveTo>
                    <a:pt x="443084" y="284009"/>
                  </a:moveTo>
                  <a:lnTo>
                    <a:pt x="443084" y="486297"/>
                  </a:lnTo>
                  <a:lnTo>
                    <a:pt x="356668" y="486297"/>
                  </a:lnTo>
                  <a:lnTo>
                    <a:pt x="356668" y="303987"/>
                  </a:lnTo>
                  <a:cubicBezTo>
                    <a:pt x="362978" y="301956"/>
                    <a:pt x="365479" y="297764"/>
                    <a:pt x="368757" y="294870"/>
                  </a:cubicBezTo>
                  <a:cubicBezTo>
                    <a:pt x="371729" y="291898"/>
                    <a:pt x="373605" y="288112"/>
                    <a:pt x="374178" y="284009"/>
                  </a:cubicBezTo>
                  <a:close/>
                  <a:moveTo>
                    <a:pt x="324232" y="218362"/>
                  </a:moveTo>
                  <a:cubicBezTo>
                    <a:pt x="335711" y="227200"/>
                    <a:pt x="349058" y="233725"/>
                    <a:pt x="363569" y="237228"/>
                  </a:cubicBezTo>
                  <a:lnTo>
                    <a:pt x="338140" y="237228"/>
                  </a:lnTo>
                  <a:lnTo>
                    <a:pt x="319286" y="218362"/>
                  </a:lnTo>
                  <a:close/>
                  <a:moveTo>
                    <a:pt x="296652" y="186672"/>
                  </a:moveTo>
                  <a:cubicBezTo>
                    <a:pt x="300129" y="192809"/>
                    <a:pt x="304213" y="198558"/>
                    <a:pt x="308813" y="203843"/>
                  </a:cubicBezTo>
                  <a:lnTo>
                    <a:pt x="304767" y="203843"/>
                  </a:lnTo>
                  <a:lnTo>
                    <a:pt x="287596" y="186672"/>
                  </a:lnTo>
                  <a:close/>
                  <a:moveTo>
                    <a:pt x="243060" y="169279"/>
                  </a:moveTo>
                  <a:cubicBezTo>
                    <a:pt x="244849" y="167490"/>
                    <a:pt x="247871" y="167490"/>
                    <a:pt x="249671" y="169279"/>
                  </a:cubicBezTo>
                  <a:cubicBezTo>
                    <a:pt x="366319" y="285927"/>
                    <a:pt x="359840" y="278765"/>
                    <a:pt x="359840" y="281357"/>
                  </a:cubicBezTo>
                  <a:cubicBezTo>
                    <a:pt x="359840" y="282638"/>
                    <a:pt x="359278" y="283817"/>
                    <a:pt x="358495" y="284597"/>
                  </a:cubicBezTo>
                  <a:cubicBezTo>
                    <a:pt x="358393" y="284703"/>
                    <a:pt x="353767" y="289325"/>
                    <a:pt x="354042" y="289050"/>
                  </a:cubicBezTo>
                  <a:cubicBezTo>
                    <a:pt x="352252" y="290843"/>
                    <a:pt x="349340" y="290843"/>
                    <a:pt x="347547" y="289050"/>
                  </a:cubicBezTo>
                  <a:cubicBezTo>
                    <a:pt x="321267" y="262770"/>
                    <a:pt x="289988" y="231491"/>
                    <a:pt x="262340" y="203843"/>
                  </a:cubicBezTo>
                  <a:lnTo>
                    <a:pt x="251491" y="192994"/>
                  </a:lnTo>
                  <a:cubicBezTo>
                    <a:pt x="248654" y="190157"/>
                    <a:pt x="244069" y="190153"/>
                    <a:pt x="241229" y="192994"/>
                  </a:cubicBezTo>
                  <a:cubicBezTo>
                    <a:pt x="231039" y="203184"/>
                    <a:pt x="160908" y="273314"/>
                    <a:pt x="145173" y="289050"/>
                  </a:cubicBezTo>
                  <a:cubicBezTo>
                    <a:pt x="143379" y="290843"/>
                    <a:pt x="140467" y="290843"/>
                    <a:pt x="138686" y="289050"/>
                  </a:cubicBezTo>
                  <a:cubicBezTo>
                    <a:pt x="138433" y="288801"/>
                    <a:pt x="134010" y="284435"/>
                    <a:pt x="133739" y="284009"/>
                  </a:cubicBezTo>
                  <a:cubicBezTo>
                    <a:pt x="132477" y="282258"/>
                    <a:pt x="132602" y="279745"/>
                    <a:pt x="134225" y="278102"/>
                  </a:cubicBezTo>
                  <a:cubicBezTo>
                    <a:pt x="186382" y="225938"/>
                    <a:pt x="220038" y="192293"/>
                    <a:pt x="243060" y="169279"/>
                  </a:cubicBezTo>
                  <a:close/>
                  <a:moveTo>
                    <a:pt x="287381" y="408945"/>
                  </a:moveTo>
                  <a:cubicBezTo>
                    <a:pt x="283373" y="408945"/>
                    <a:pt x="280122" y="412196"/>
                    <a:pt x="280122" y="416205"/>
                  </a:cubicBezTo>
                  <a:lnTo>
                    <a:pt x="280122" y="485280"/>
                  </a:lnTo>
                  <a:lnTo>
                    <a:pt x="212598" y="485280"/>
                  </a:lnTo>
                  <a:lnTo>
                    <a:pt x="212598" y="352524"/>
                  </a:lnTo>
                  <a:lnTo>
                    <a:pt x="280122" y="352524"/>
                  </a:lnTo>
                  <a:lnTo>
                    <a:pt x="280122" y="387167"/>
                  </a:lnTo>
                  <a:cubicBezTo>
                    <a:pt x="280122" y="391175"/>
                    <a:pt x="283373" y="394426"/>
                    <a:pt x="287381" y="394426"/>
                  </a:cubicBezTo>
                  <a:cubicBezTo>
                    <a:pt x="291393" y="394426"/>
                    <a:pt x="294644" y="391175"/>
                    <a:pt x="294644" y="387167"/>
                  </a:cubicBezTo>
                  <a:lnTo>
                    <a:pt x="294644" y="350877"/>
                  </a:lnTo>
                  <a:cubicBezTo>
                    <a:pt x="294644" y="343780"/>
                    <a:pt x="288869" y="338005"/>
                    <a:pt x="281772" y="338005"/>
                  </a:cubicBezTo>
                  <a:lnTo>
                    <a:pt x="210952" y="338005"/>
                  </a:lnTo>
                  <a:cubicBezTo>
                    <a:pt x="203854" y="338005"/>
                    <a:pt x="198079" y="343780"/>
                    <a:pt x="198079" y="350877"/>
                  </a:cubicBezTo>
                  <a:lnTo>
                    <a:pt x="198079" y="486297"/>
                  </a:lnTo>
                  <a:lnTo>
                    <a:pt x="150575" y="486297"/>
                  </a:lnTo>
                  <a:lnTo>
                    <a:pt x="150575" y="302834"/>
                  </a:lnTo>
                  <a:cubicBezTo>
                    <a:pt x="155389" y="300427"/>
                    <a:pt x="246228" y="208526"/>
                    <a:pt x="246360" y="208394"/>
                  </a:cubicBezTo>
                  <a:cubicBezTo>
                    <a:pt x="345769" y="307803"/>
                    <a:pt x="338284" y="300894"/>
                    <a:pt x="342149" y="302834"/>
                  </a:cubicBezTo>
                  <a:lnTo>
                    <a:pt x="342149" y="486297"/>
                  </a:lnTo>
                  <a:lnTo>
                    <a:pt x="294644" y="486297"/>
                  </a:lnTo>
                  <a:lnTo>
                    <a:pt x="294644" y="416205"/>
                  </a:lnTo>
                  <a:cubicBezTo>
                    <a:pt x="294644" y="412196"/>
                    <a:pt x="291393" y="408945"/>
                    <a:pt x="287381" y="408945"/>
                  </a:cubicBezTo>
                  <a:close/>
                  <a:moveTo>
                    <a:pt x="136052" y="303976"/>
                  </a:moveTo>
                  <a:lnTo>
                    <a:pt x="136052" y="486297"/>
                  </a:lnTo>
                  <a:lnTo>
                    <a:pt x="49636" y="486297"/>
                  </a:lnTo>
                  <a:lnTo>
                    <a:pt x="49636" y="284009"/>
                  </a:lnTo>
                  <a:lnTo>
                    <a:pt x="118554" y="284009"/>
                  </a:lnTo>
                  <a:cubicBezTo>
                    <a:pt x="119767" y="292753"/>
                    <a:pt x="125881" y="296234"/>
                    <a:pt x="128416" y="299319"/>
                  </a:cubicBezTo>
                  <a:cubicBezTo>
                    <a:pt x="130635" y="301527"/>
                    <a:pt x="133257" y="303087"/>
                    <a:pt x="136052" y="303976"/>
                  </a:cubicBezTo>
                  <a:close/>
                  <a:moveTo>
                    <a:pt x="55649" y="218362"/>
                  </a:moveTo>
                  <a:lnTo>
                    <a:pt x="107945" y="218362"/>
                  </a:lnTo>
                  <a:cubicBezTo>
                    <a:pt x="111953" y="218362"/>
                    <a:pt x="115205" y="215111"/>
                    <a:pt x="115205" y="211103"/>
                  </a:cubicBezTo>
                  <a:cubicBezTo>
                    <a:pt x="115205" y="207094"/>
                    <a:pt x="111953" y="203843"/>
                    <a:pt x="107945" y="203843"/>
                  </a:cubicBezTo>
                  <a:lnTo>
                    <a:pt x="65308" y="203843"/>
                  </a:lnTo>
                  <a:lnTo>
                    <a:pt x="76730" y="186672"/>
                  </a:lnTo>
                  <a:lnTo>
                    <a:pt x="205124" y="186672"/>
                  </a:lnTo>
                  <a:lnTo>
                    <a:pt x="187953" y="203843"/>
                  </a:lnTo>
                  <a:lnTo>
                    <a:pt x="136983" y="203843"/>
                  </a:lnTo>
                  <a:cubicBezTo>
                    <a:pt x="132974" y="203843"/>
                    <a:pt x="129723" y="207094"/>
                    <a:pt x="129723" y="211103"/>
                  </a:cubicBezTo>
                  <a:cubicBezTo>
                    <a:pt x="129723" y="215111"/>
                    <a:pt x="132974" y="218362"/>
                    <a:pt x="136983" y="218362"/>
                  </a:cubicBezTo>
                  <a:lnTo>
                    <a:pt x="173434" y="218362"/>
                  </a:lnTo>
                  <a:lnTo>
                    <a:pt x="154579" y="237228"/>
                  </a:lnTo>
                  <a:lnTo>
                    <a:pt x="43093" y="237228"/>
                  </a:lnTo>
                  <a:close/>
                  <a:moveTo>
                    <a:pt x="21635" y="269491"/>
                  </a:moveTo>
                  <a:lnTo>
                    <a:pt x="33433" y="251747"/>
                  </a:lnTo>
                  <a:lnTo>
                    <a:pt x="140061" y="251747"/>
                  </a:lnTo>
                  <a:cubicBezTo>
                    <a:pt x="123236" y="268632"/>
                    <a:pt x="123636" y="268036"/>
                    <a:pt x="122502" y="269491"/>
                  </a:cubicBezTo>
                  <a:cubicBezTo>
                    <a:pt x="111984" y="269491"/>
                    <a:pt x="32495" y="269491"/>
                    <a:pt x="21635" y="269491"/>
                  </a:cubicBezTo>
                  <a:close/>
                  <a:moveTo>
                    <a:pt x="478179" y="508358"/>
                  </a:moveTo>
                  <a:lnTo>
                    <a:pt x="14518" y="508358"/>
                  </a:lnTo>
                  <a:lnTo>
                    <a:pt x="14518" y="500820"/>
                  </a:lnTo>
                  <a:lnTo>
                    <a:pt x="478179" y="500820"/>
                  </a:lnTo>
                  <a:close/>
                </a:path>
              </a:pathLst>
            </a:custGeom>
            <a:grpFill/>
          </p:spPr>
          <p:txBody>
            <a:bodyPr rtlCol="0" anchor="ctr"/>
            <a:lstStyle/>
            <a:p>
              <a:pPr algn="ctr"/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319625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55E98B-DB8F-3A30-81E0-7FCAB1A8B0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1" name="Google Shape;736;p8">
            <a:extLst>
              <a:ext uri="{FF2B5EF4-FFF2-40B4-BE49-F238E27FC236}">
                <a16:creationId xmlns:a16="http://schemas.microsoft.com/office/drawing/2014/main" id="{D7BFD2AC-B251-EBB6-D1C4-D6917B85DE6B}"/>
              </a:ext>
            </a:extLst>
          </p:cNvPr>
          <p:cNvSpPr/>
          <p:nvPr/>
        </p:nvSpPr>
        <p:spPr>
          <a:xfrm>
            <a:off x="1762" y="0"/>
            <a:ext cx="24386216" cy="13716000"/>
          </a:xfrm>
          <a:custGeom>
            <a:avLst/>
            <a:gdLst/>
            <a:ahLst/>
            <a:cxnLst/>
            <a:rect l="l" t="t" r="r" b="b"/>
            <a:pathLst>
              <a:path w="19569" h="11007" extrusionOk="0">
                <a:moveTo>
                  <a:pt x="0" y="11007"/>
                </a:moveTo>
                <a:lnTo>
                  <a:pt x="19569" y="11007"/>
                </a:lnTo>
                <a:lnTo>
                  <a:pt x="19569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4">
                  <a:lumMod val="75000"/>
                </a:schemeClr>
              </a:gs>
              <a:gs pos="50000">
                <a:schemeClr val="accent3">
                  <a:lumMod val="75000"/>
                </a:schemeClr>
              </a:gs>
              <a:gs pos="100000">
                <a:schemeClr val="accent3"/>
              </a:gs>
            </a:gsLst>
            <a:lin ang="0" scaled="1"/>
          </a:gra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3E69C87-54AD-F122-CE0C-EB5499D3CF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73943"/>
            <a:ext cx="24377650" cy="1069260"/>
          </a:xfrm>
        </p:spPr>
        <p:txBody>
          <a:bodyPr/>
          <a:lstStyle/>
          <a:p>
            <a:r>
              <a:rPr lang="it-IT" dirty="0"/>
              <a:t>System </a:t>
            </a:r>
            <a:r>
              <a:rPr lang="it-IT" dirty="0" err="1"/>
              <a:t>View</a:t>
            </a:r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4" name="Group 29">
            <a:extLst>
              <a:ext uri="{FF2B5EF4-FFF2-40B4-BE49-F238E27FC236}">
                <a16:creationId xmlns:a16="http://schemas.microsoft.com/office/drawing/2014/main" id="{4501FD61-D434-2B5A-C2B1-FB3BAC0E09CF}"/>
              </a:ext>
            </a:extLst>
          </p:cNvPr>
          <p:cNvGrpSpPr>
            <a:grpSpLocks noChangeAspect="1"/>
          </p:cNvGrpSpPr>
          <p:nvPr/>
        </p:nvGrpSpPr>
        <p:grpSpPr>
          <a:xfrm>
            <a:off x="258178" y="10880676"/>
            <a:ext cx="2485022" cy="2561381"/>
            <a:chOff x="288544" y="789567"/>
            <a:chExt cx="507289" cy="522877"/>
          </a:xfrm>
          <a:solidFill>
            <a:schemeClr val="bg1"/>
          </a:solidFill>
        </p:grpSpPr>
        <p:sp>
          <p:nvSpPr>
            <p:cNvPr id="5" name="New shape">
              <a:extLst>
                <a:ext uri="{FF2B5EF4-FFF2-40B4-BE49-F238E27FC236}">
                  <a16:creationId xmlns:a16="http://schemas.microsoft.com/office/drawing/2014/main" id="{7CF56DAA-FA81-7168-091F-8B2340BCD7EC}"/>
                </a:ext>
              </a:extLst>
            </p:cNvPr>
            <p:cNvSpPr/>
            <p:nvPr/>
          </p:nvSpPr>
          <p:spPr>
            <a:xfrm>
              <a:off x="347610" y="1089060"/>
              <a:ext cx="67753" cy="161647"/>
            </a:xfrm>
            <a:custGeom>
              <a:avLst/>
              <a:gdLst/>
              <a:ahLst/>
              <a:cxnLst/>
              <a:rect l="l" t="t" r="r" b="b"/>
              <a:pathLst>
                <a:path w="67753" h="161647">
                  <a:moveTo>
                    <a:pt x="60493" y="0"/>
                  </a:moveTo>
                  <a:lnTo>
                    <a:pt x="7259" y="0"/>
                  </a:lnTo>
                  <a:cubicBezTo>
                    <a:pt x="3251" y="0"/>
                    <a:pt x="0" y="3251"/>
                    <a:pt x="0" y="7259"/>
                  </a:cubicBezTo>
                  <a:lnTo>
                    <a:pt x="0" y="154387"/>
                  </a:lnTo>
                  <a:cubicBezTo>
                    <a:pt x="0" y="158396"/>
                    <a:pt x="3251" y="161647"/>
                    <a:pt x="7259" y="161647"/>
                  </a:cubicBezTo>
                  <a:lnTo>
                    <a:pt x="60493" y="161647"/>
                  </a:lnTo>
                  <a:cubicBezTo>
                    <a:pt x="64505" y="161647"/>
                    <a:pt x="67753" y="158396"/>
                    <a:pt x="67753" y="154387"/>
                  </a:cubicBezTo>
                  <a:lnTo>
                    <a:pt x="67753" y="7259"/>
                  </a:lnTo>
                  <a:cubicBezTo>
                    <a:pt x="67753" y="3251"/>
                    <a:pt x="64505" y="0"/>
                    <a:pt x="60493" y="0"/>
                  </a:cubicBezTo>
                  <a:close/>
                  <a:moveTo>
                    <a:pt x="53234" y="147128"/>
                  </a:moveTo>
                  <a:lnTo>
                    <a:pt x="14518" y="147128"/>
                  </a:lnTo>
                  <a:lnTo>
                    <a:pt x="14518" y="14518"/>
                  </a:lnTo>
                  <a:lnTo>
                    <a:pt x="53234" y="14518"/>
                  </a:lnTo>
                  <a:close/>
                </a:path>
              </a:pathLst>
            </a:custGeom>
            <a:grpFill/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6" name="New shape">
              <a:extLst>
                <a:ext uri="{FF2B5EF4-FFF2-40B4-BE49-F238E27FC236}">
                  <a16:creationId xmlns:a16="http://schemas.microsoft.com/office/drawing/2014/main" id="{51446255-2A41-AB88-1391-7511CEDBFC81}"/>
                </a:ext>
              </a:extLst>
            </p:cNvPr>
            <p:cNvSpPr/>
            <p:nvPr/>
          </p:nvSpPr>
          <p:spPr>
            <a:xfrm>
              <a:off x="654445" y="1089060"/>
              <a:ext cx="67757" cy="161647"/>
            </a:xfrm>
            <a:custGeom>
              <a:avLst/>
              <a:gdLst/>
              <a:ahLst/>
              <a:cxnLst/>
              <a:rect l="l" t="t" r="r" b="b"/>
              <a:pathLst>
                <a:path w="67757" h="161647">
                  <a:moveTo>
                    <a:pt x="0" y="7259"/>
                  </a:moveTo>
                  <a:lnTo>
                    <a:pt x="0" y="154387"/>
                  </a:lnTo>
                  <a:cubicBezTo>
                    <a:pt x="0" y="158396"/>
                    <a:pt x="3251" y="161647"/>
                    <a:pt x="7259" y="161647"/>
                  </a:cubicBezTo>
                  <a:lnTo>
                    <a:pt x="60497" y="161647"/>
                  </a:lnTo>
                  <a:cubicBezTo>
                    <a:pt x="64505" y="161647"/>
                    <a:pt x="67757" y="158396"/>
                    <a:pt x="67757" y="154387"/>
                  </a:cubicBezTo>
                  <a:lnTo>
                    <a:pt x="67757" y="7259"/>
                  </a:lnTo>
                  <a:cubicBezTo>
                    <a:pt x="67757" y="3251"/>
                    <a:pt x="64505" y="0"/>
                    <a:pt x="60497" y="0"/>
                  </a:cubicBezTo>
                  <a:lnTo>
                    <a:pt x="7259" y="0"/>
                  </a:lnTo>
                  <a:cubicBezTo>
                    <a:pt x="3251" y="0"/>
                    <a:pt x="0" y="3251"/>
                    <a:pt x="0" y="7259"/>
                  </a:cubicBezTo>
                  <a:close/>
                  <a:moveTo>
                    <a:pt x="14518" y="14518"/>
                  </a:moveTo>
                  <a:lnTo>
                    <a:pt x="53238" y="14518"/>
                  </a:lnTo>
                  <a:lnTo>
                    <a:pt x="53238" y="147128"/>
                  </a:lnTo>
                  <a:lnTo>
                    <a:pt x="14518" y="147128"/>
                  </a:lnTo>
                  <a:close/>
                </a:path>
              </a:pathLst>
            </a:custGeom>
            <a:grpFill/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7" name="New shape">
              <a:extLst>
                <a:ext uri="{FF2B5EF4-FFF2-40B4-BE49-F238E27FC236}">
                  <a16:creationId xmlns:a16="http://schemas.microsoft.com/office/drawing/2014/main" id="{0EB06E4F-471A-3FD8-33D8-9D3258EC0305}"/>
                </a:ext>
              </a:extLst>
            </p:cNvPr>
            <p:cNvSpPr/>
            <p:nvPr/>
          </p:nvSpPr>
          <p:spPr>
            <a:xfrm>
              <a:off x="369388" y="1116828"/>
              <a:ext cx="29814" cy="28661"/>
            </a:xfrm>
            <a:custGeom>
              <a:avLst/>
              <a:gdLst/>
              <a:ahLst/>
              <a:cxnLst/>
              <a:rect l="l" t="t" r="r" b="b"/>
              <a:pathLst>
                <a:path w="29813" h="28660">
                  <a:moveTo>
                    <a:pt x="9636" y="28660"/>
                  </a:moveTo>
                  <a:cubicBezTo>
                    <a:pt x="11610" y="28660"/>
                    <a:pt x="13580" y="27858"/>
                    <a:pt x="15012" y="26280"/>
                  </a:cubicBezTo>
                  <a:lnTo>
                    <a:pt x="27116" y="12951"/>
                  </a:lnTo>
                  <a:cubicBezTo>
                    <a:pt x="29813" y="9983"/>
                    <a:pt x="29591" y="5390"/>
                    <a:pt x="26622" y="2697"/>
                  </a:cubicBezTo>
                  <a:cubicBezTo>
                    <a:pt x="23654" y="0"/>
                    <a:pt x="19062" y="222"/>
                    <a:pt x="16368" y="3190"/>
                  </a:cubicBezTo>
                  <a:lnTo>
                    <a:pt x="4264" y="16519"/>
                  </a:lnTo>
                  <a:cubicBezTo>
                    <a:pt x="0" y="21216"/>
                    <a:pt x="3416" y="28660"/>
                    <a:pt x="9636" y="28660"/>
                  </a:cubicBezTo>
                  <a:close/>
                </a:path>
              </a:pathLst>
            </a:custGeom>
            <a:grpFill/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8" name="New shape">
              <a:extLst>
                <a:ext uri="{FF2B5EF4-FFF2-40B4-BE49-F238E27FC236}">
                  <a16:creationId xmlns:a16="http://schemas.microsoft.com/office/drawing/2014/main" id="{49384639-FF5F-5752-494A-DA25944D4463}"/>
                </a:ext>
              </a:extLst>
            </p:cNvPr>
            <p:cNvSpPr/>
            <p:nvPr/>
          </p:nvSpPr>
          <p:spPr>
            <a:xfrm>
              <a:off x="374169" y="1186898"/>
              <a:ext cx="25033" cy="23391"/>
            </a:xfrm>
            <a:custGeom>
              <a:avLst/>
              <a:gdLst/>
              <a:ahLst/>
              <a:cxnLst/>
              <a:rect l="l" t="t" r="r" b="b"/>
              <a:pathLst>
                <a:path w="25033" h="23390">
                  <a:moveTo>
                    <a:pt x="11587" y="3190"/>
                  </a:moveTo>
                  <a:lnTo>
                    <a:pt x="4268" y="11252"/>
                  </a:lnTo>
                  <a:cubicBezTo>
                    <a:pt x="0" y="15946"/>
                    <a:pt x="3420" y="23390"/>
                    <a:pt x="9640" y="23390"/>
                  </a:cubicBezTo>
                  <a:cubicBezTo>
                    <a:pt x="14767" y="23390"/>
                    <a:pt x="16210" y="18915"/>
                    <a:pt x="22335" y="12951"/>
                  </a:cubicBezTo>
                  <a:cubicBezTo>
                    <a:pt x="25033" y="9983"/>
                    <a:pt x="24810" y="5390"/>
                    <a:pt x="21842" y="2697"/>
                  </a:cubicBezTo>
                  <a:cubicBezTo>
                    <a:pt x="18873" y="0"/>
                    <a:pt x="14281" y="222"/>
                    <a:pt x="11587" y="3190"/>
                  </a:cubicBezTo>
                  <a:close/>
                </a:path>
              </a:pathLst>
            </a:custGeom>
            <a:grpFill/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9" name="New shape">
              <a:extLst>
                <a:ext uri="{FF2B5EF4-FFF2-40B4-BE49-F238E27FC236}">
                  <a16:creationId xmlns:a16="http://schemas.microsoft.com/office/drawing/2014/main" id="{6E7E8AFA-4B22-668C-A8CD-ACFE32F5E139}"/>
                </a:ext>
              </a:extLst>
            </p:cNvPr>
            <p:cNvSpPr/>
            <p:nvPr/>
          </p:nvSpPr>
          <p:spPr>
            <a:xfrm>
              <a:off x="364905" y="1146954"/>
              <a:ext cx="28243" cy="29460"/>
            </a:xfrm>
            <a:custGeom>
              <a:avLst/>
              <a:gdLst/>
              <a:ahLst/>
              <a:cxnLst/>
              <a:rect l="l" t="t" r="r" b="b"/>
              <a:pathLst>
                <a:path w="28242" h="29459">
                  <a:moveTo>
                    <a:pt x="13445" y="26276"/>
                  </a:moveTo>
                  <a:lnTo>
                    <a:pt x="25545" y="12947"/>
                  </a:lnTo>
                  <a:cubicBezTo>
                    <a:pt x="28242" y="9979"/>
                    <a:pt x="28020" y="5387"/>
                    <a:pt x="25051" y="2693"/>
                  </a:cubicBezTo>
                  <a:cubicBezTo>
                    <a:pt x="22083" y="0"/>
                    <a:pt x="17494" y="218"/>
                    <a:pt x="14797" y="3187"/>
                  </a:cubicBezTo>
                  <a:lnTo>
                    <a:pt x="2697" y="16515"/>
                  </a:lnTo>
                  <a:cubicBezTo>
                    <a:pt x="0" y="19484"/>
                    <a:pt x="222" y="24076"/>
                    <a:pt x="3190" y="26769"/>
                  </a:cubicBezTo>
                  <a:cubicBezTo>
                    <a:pt x="6148" y="29459"/>
                    <a:pt x="10740" y="29256"/>
                    <a:pt x="13445" y="26276"/>
                  </a:cubicBezTo>
                  <a:close/>
                </a:path>
              </a:pathLst>
            </a:custGeom>
            <a:grpFill/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New shape">
              <a:extLst>
                <a:ext uri="{FF2B5EF4-FFF2-40B4-BE49-F238E27FC236}">
                  <a16:creationId xmlns:a16="http://schemas.microsoft.com/office/drawing/2014/main" id="{87BF5F8E-D0A8-BC95-18C0-3A456C2AA7DF}"/>
                </a:ext>
              </a:extLst>
            </p:cNvPr>
            <p:cNvSpPr/>
            <p:nvPr/>
          </p:nvSpPr>
          <p:spPr>
            <a:xfrm>
              <a:off x="675659" y="1116828"/>
              <a:ext cx="29814" cy="28661"/>
            </a:xfrm>
            <a:custGeom>
              <a:avLst/>
              <a:gdLst/>
              <a:ahLst/>
              <a:cxnLst/>
              <a:rect l="l" t="t" r="r" b="b"/>
              <a:pathLst>
                <a:path w="29813" h="28660">
                  <a:moveTo>
                    <a:pt x="16368" y="3190"/>
                  </a:moveTo>
                  <a:lnTo>
                    <a:pt x="4264" y="16519"/>
                  </a:lnTo>
                  <a:cubicBezTo>
                    <a:pt x="0" y="21216"/>
                    <a:pt x="3416" y="28660"/>
                    <a:pt x="9636" y="28660"/>
                  </a:cubicBezTo>
                  <a:cubicBezTo>
                    <a:pt x="11614" y="28660"/>
                    <a:pt x="13580" y="27858"/>
                    <a:pt x="15012" y="26280"/>
                  </a:cubicBezTo>
                  <a:lnTo>
                    <a:pt x="27116" y="12951"/>
                  </a:lnTo>
                  <a:cubicBezTo>
                    <a:pt x="29813" y="9983"/>
                    <a:pt x="29591" y="5390"/>
                    <a:pt x="26622" y="2697"/>
                  </a:cubicBezTo>
                  <a:cubicBezTo>
                    <a:pt x="23654" y="0"/>
                    <a:pt x="19062" y="222"/>
                    <a:pt x="16368" y="3190"/>
                  </a:cubicBezTo>
                  <a:close/>
                </a:path>
              </a:pathLst>
            </a:custGeom>
            <a:grpFill/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New shape">
              <a:extLst>
                <a:ext uri="{FF2B5EF4-FFF2-40B4-BE49-F238E27FC236}">
                  <a16:creationId xmlns:a16="http://schemas.microsoft.com/office/drawing/2014/main" id="{9A9A41CD-1E47-44F8-7496-756BA0E11F50}"/>
                </a:ext>
              </a:extLst>
            </p:cNvPr>
            <p:cNvSpPr/>
            <p:nvPr/>
          </p:nvSpPr>
          <p:spPr>
            <a:xfrm>
              <a:off x="680443" y="1186898"/>
              <a:ext cx="25026" cy="23391"/>
            </a:xfrm>
            <a:custGeom>
              <a:avLst/>
              <a:gdLst/>
              <a:ahLst/>
              <a:cxnLst/>
              <a:rect l="l" t="t" r="r" b="b"/>
              <a:pathLst>
                <a:path w="25025" h="23390">
                  <a:moveTo>
                    <a:pt x="11584" y="3190"/>
                  </a:moveTo>
                  <a:lnTo>
                    <a:pt x="4264" y="11252"/>
                  </a:lnTo>
                  <a:cubicBezTo>
                    <a:pt x="0" y="15946"/>
                    <a:pt x="3416" y="23390"/>
                    <a:pt x="9636" y="23390"/>
                  </a:cubicBezTo>
                  <a:cubicBezTo>
                    <a:pt x="14763" y="23390"/>
                    <a:pt x="16206" y="18915"/>
                    <a:pt x="22331" y="12951"/>
                  </a:cubicBezTo>
                  <a:cubicBezTo>
                    <a:pt x="25025" y="9983"/>
                    <a:pt x="24807" y="5390"/>
                    <a:pt x="21838" y="2697"/>
                  </a:cubicBezTo>
                  <a:cubicBezTo>
                    <a:pt x="18869" y="0"/>
                    <a:pt x="14277" y="222"/>
                    <a:pt x="11584" y="3190"/>
                  </a:cubicBezTo>
                  <a:close/>
                </a:path>
              </a:pathLst>
            </a:custGeom>
            <a:grpFill/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New shape">
              <a:extLst>
                <a:ext uri="{FF2B5EF4-FFF2-40B4-BE49-F238E27FC236}">
                  <a16:creationId xmlns:a16="http://schemas.microsoft.com/office/drawing/2014/main" id="{DDCE6F25-EA85-A4F1-A79A-A2CC224EDE79}"/>
                </a:ext>
              </a:extLst>
            </p:cNvPr>
            <p:cNvSpPr/>
            <p:nvPr/>
          </p:nvSpPr>
          <p:spPr>
            <a:xfrm>
              <a:off x="669608" y="1146954"/>
              <a:ext cx="29810" cy="28657"/>
            </a:xfrm>
            <a:custGeom>
              <a:avLst/>
              <a:gdLst/>
              <a:ahLst/>
              <a:cxnLst/>
              <a:rect l="l" t="t" r="r" b="b"/>
              <a:pathLst>
                <a:path w="29809" h="28657">
                  <a:moveTo>
                    <a:pt x="27116" y="12947"/>
                  </a:moveTo>
                  <a:cubicBezTo>
                    <a:pt x="29809" y="9979"/>
                    <a:pt x="29587" y="5387"/>
                    <a:pt x="26622" y="2693"/>
                  </a:cubicBezTo>
                  <a:cubicBezTo>
                    <a:pt x="23654" y="0"/>
                    <a:pt x="19062" y="218"/>
                    <a:pt x="16368" y="3187"/>
                  </a:cubicBezTo>
                  <a:lnTo>
                    <a:pt x="4264" y="16515"/>
                  </a:lnTo>
                  <a:cubicBezTo>
                    <a:pt x="0" y="21213"/>
                    <a:pt x="3416" y="28657"/>
                    <a:pt x="9636" y="28657"/>
                  </a:cubicBezTo>
                  <a:cubicBezTo>
                    <a:pt x="11610" y="28657"/>
                    <a:pt x="13580" y="27854"/>
                    <a:pt x="15012" y="26276"/>
                  </a:cubicBezTo>
                  <a:close/>
                </a:path>
              </a:pathLst>
            </a:custGeom>
            <a:grpFill/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3" name="New shape">
              <a:extLst>
                <a:ext uri="{FF2B5EF4-FFF2-40B4-BE49-F238E27FC236}">
                  <a16:creationId xmlns:a16="http://schemas.microsoft.com/office/drawing/2014/main" id="{2882489A-AB73-8DCC-3DFF-871E83911AD2}"/>
                </a:ext>
              </a:extLst>
            </p:cNvPr>
            <p:cNvSpPr/>
            <p:nvPr/>
          </p:nvSpPr>
          <p:spPr>
            <a:xfrm>
              <a:off x="511190" y="1191739"/>
              <a:ext cx="14519" cy="31867"/>
            </a:xfrm>
            <a:custGeom>
              <a:avLst/>
              <a:gdLst/>
              <a:ahLst/>
              <a:cxnLst/>
              <a:rect l="l" t="t" r="r" b="b"/>
              <a:pathLst>
                <a:path w="14518" h="31866">
                  <a:moveTo>
                    <a:pt x="7259" y="0"/>
                  </a:moveTo>
                  <a:cubicBezTo>
                    <a:pt x="3251" y="0"/>
                    <a:pt x="0" y="3251"/>
                    <a:pt x="0" y="7259"/>
                  </a:cubicBezTo>
                  <a:lnTo>
                    <a:pt x="0" y="24607"/>
                  </a:lnTo>
                  <a:cubicBezTo>
                    <a:pt x="0" y="28615"/>
                    <a:pt x="3251" y="31866"/>
                    <a:pt x="7259" y="31866"/>
                  </a:cubicBezTo>
                  <a:cubicBezTo>
                    <a:pt x="11271" y="31866"/>
                    <a:pt x="14518" y="28615"/>
                    <a:pt x="14518" y="24607"/>
                  </a:cubicBezTo>
                  <a:lnTo>
                    <a:pt x="14518" y="7259"/>
                  </a:lnTo>
                  <a:cubicBezTo>
                    <a:pt x="14518" y="3251"/>
                    <a:pt x="11271" y="0"/>
                    <a:pt x="7259" y="0"/>
                  </a:cubicBezTo>
                  <a:close/>
                </a:path>
              </a:pathLst>
            </a:custGeom>
            <a:grpFill/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4" name="New shape">
              <a:extLst>
                <a:ext uri="{FF2B5EF4-FFF2-40B4-BE49-F238E27FC236}">
                  <a16:creationId xmlns:a16="http://schemas.microsoft.com/office/drawing/2014/main" id="{5D8D11BF-9E99-6B76-B577-BFF790DBFE66}"/>
                </a:ext>
              </a:extLst>
            </p:cNvPr>
            <p:cNvSpPr/>
            <p:nvPr/>
          </p:nvSpPr>
          <p:spPr>
            <a:xfrm>
              <a:off x="600296" y="850124"/>
              <a:ext cx="153227" cy="72104"/>
            </a:xfrm>
            <a:custGeom>
              <a:avLst/>
              <a:gdLst/>
              <a:ahLst/>
              <a:cxnLst/>
              <a:rect l="l" t="t" r="r" b="b"/>
              <a:pathLst>
                <a:path w="153227" h="72104">
                  <a:moveTo>
                    <a:pt x="148345" y="70220"/>
                  </a:moveTo>
                  <a:cubicBezTo>
                    <a:pt x="151882" y="68337"/>
                    <a:pt x="153227" y="63940"/>
                    <a:pt x="151343" y="60403"/>
                  </a:cubicBezTo>
                  <a:cubicBezTo>
                    <a:pt x="119797" y="1100"/>
                    <a:pt x="35404" y="0"/>
                    <a:pt x="2004" y="57871"/>
                  </a:cubicBezTo>
                  <a:cubicBezTo>
                    <a:pt x="0" y="61345"/>
                    <a:pt x="1190" y="65783"/>
                    <a:pt x="4663" y="67790"/>
                  </a:cubicBezTo>
                  <a:cubicBezTo>
                    <a:pt x="8137" y="69791"/>
                    <a:pt x="12574" y="68600"/>
                    <a:pt x="14579" y="65131"/>
                  </a:cubicBezTo>
                  <a:cubicBezTo>
                    <a:pt x="42320" y="17061"/>
                    <a:pt x="112357" y="18026"/>
                    <a:pt x="138524" y="67222"/>
                  </a:cubicBezTo>
                  <a:cubicBezTo>
                    <a:pt x="140407" y="70759"/>
                    <a:pt x="144803" y="72104"/>
                    <a:pt x="148345" y="70220"/>
                  </a:cubicBezTo>
                  <a:close/>
                </a:path>
              </a:pathLst>
            </a:custGeom>
            <a:grpFill/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5" name="New shape">
              <a:extLst>
                <a:ext uri="{FF2B5EF4-FFF2-40B4-BE49-F238E27FC236}">
                  <a16:creationId xmlns:a16="http://schemas.microsoft.com/office/drawing/2014/main" id="{41F7DBF0-28E9-3769-9CF8-6E5790974CCC}"/>
                </a:ext>
              </a:extLst>
            </p:cNvPr>
            <p:cNvSpPr/>
            <p:nvPr/>
          </p:nvSpPr>
          <p:spPr>
            <a:xfrm>
              <a:off x="616724" y="877169"/>
              <a:ext cx="119741" cy="59914"/>
            </a:xfrm>
            <a:custGeom>
              <a:avLst/>
              <a:gdLst/>
              <a:ahLst/>
              <a:cxnLst/>
              <a:rect l="l" t="t" r="r" b="b"/>
              <a:pathLst>
                <a:path w="119740" h="59913">
                  <a:moveTo>
                    <a:pt x="114696" y="58124"/>
                  </a:moveTo>
                  <a:cubicBezTo>
                    <a:pt x="118282" y="56331"/>
                    <a:pt x="119740" y="51976"/>
                    <a:pt x="117951" y="48386"/>
                  </a:cubicBezTo>
                  <a:cubicBezTo>
                    <a:pt x="94199" y="764"/>
                    <a:pt x="26995" y="0"/>
                    <a:pt x="1906" y="46517"/>
                  </a:cubicBezTo>
                  <a:cubicBezTo>
                    <a:pt x="0" y="50047"/>
                    <a:pt x="1318" y="54451"/>
                    <a:pt x="4848" y="56353"/>
                  </a:cubicBezTo>
                  <a:cubicBezTo>
                    <a:pt x="8374" y="58259"/>
                    <a:pt x="12778" y="56941"/>
                    <a:pt x="14684" y="53411"/>
                  </a:cubicBezTo>
                  <a:cubicBezTo>
                    <a:pt x="34232" y="17170"/>
                    <a:pt x="86487" y="17830"/>
                    <a:pt x="104958" y="54865"/>
                  </a:cubicBezTo>
                  <a:cubicBezTo>
                    <a:pt x="106747" y="58455"/>
                    <a:pt x="111106" y="59913"/>
                    <a:pt x="114696" y="58124"/>
                  </a:cubicBezTo>
                  <a:close/>
                </a:path>
              </a:pathLst>
            </a:custGeom>
            <a:grpFill/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6" name="New shape">
              <a:extLst>
                <a:ext uri="{FF2B5EF4-FFF2-40B4-BE49-F238E27FC236}">
                  <a16:creationId xmlns:a16="http://schemas.microsoft.com/office/drawing/2014/main" id="{AB523420-6AC9-463A-33C8-22FC09E8D854}"/>
                </a:ext>
              </a:extLst>
            </p:cNvPr>
            <p:cNvSpPr/>
            <p:nvPr/>
          </p:nvSpPr>
          <p:spPr>
            <a:xfrm>
              <a:off x="633703" y="905525"/>
              <a:ext cx="85237" cy="46793"/>
            </a:xfrm>
            <a:custGeom>
              <a:avLst/>
              <a:gdLst/>
              <a:ahLst/>
              <a:cxnLst/>
              <a:rect l="l" t="t" r="r" b="b"/>
              <a:pathLst>
                <a:path w="85236" h="46792">
                  <a:moveTo>
                    <a:pt x="80011" y="45116"/>
                  </a:moveTo>
                  <a:cubicBezTo>
                    <a:pt x="83650" y="43432"/>
                    <a:pt x="85236" y="39118"/>
                    <a:pt x="83556" y="35479"/>
                  </a:cubicBezTo>
                  <a:cubicBezTo>
                    <a:pt x="67696" y="1179"/>
                    <a:pt x="18805" y="0"/>
                    <a:pt x="1778" y="34402"/>
                  </a:cubicBezTo>
                  <a:cubicBezTo>
                    <a:pt x="0" y="37996"/>
                    <a:pt x="1469" y="42350"/>
                    <a:pt x="5063" y="44129"/>
                  </a:cubicBezTo>
                  <a:cubicBezTo>
                    <a:pt x="8657" y="45907"/>
                    <a:pt x="13011" y="44438"/>
                    <a:pt x="14790" y="40844"/>
                  </a:cubicBezTo>
                  <a:cubicBezTo>
                    <a:pt x="26378" y="17438"/>
                    <a:pt x="59589" y="18244"/>
                    <a:pt x="70375" y="41571"/>
                  </a:cubicBezTo>
                  <a:cubicBezTo>
                    <a:pt x="72066" y="45221"/>
                    <a:pt x="76383" y="46792"/>
                    <a:pt x="80011" y="45116"/>
                  </a:cubicBezTo>
                  <a:close/>
                </a:path>
              </a:pathLst>
            </a:custGeom>
            <a:grpFill/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8" name="New shape">
              <a:extLst>
                <a:ext uri="{FF2B5EF4-FFF2-40B4-BE49-F238E27FC236}">
                  <a16:creationId xmlns:a16="http://schemas.microsoft.com/office/drawing/2014/main" id="{7CE16BE9-A4F7-A439-B089-E6455C0DD23D}"/>
                </a:ext>
              </a:extLst>
            </p:cNvPr>
            <p:cNvSpPr/>
            <p:nvPr/>
          </p:nvSpPr>
          <p:spPr>
            <a:xfrm>
              <a:off x="653963" y="939155"/>
              <a:ext cx="44302" cy="44306"/>
            </a:xfrm>
            <a:custGeom>
              <a:avLst/>
              <a:gdLst/>
              <a:ahLst/>
              <a:cxnLst/>
              <a:rect l="l" t="t" r="r" b="b"/>
              <a:pathLst>
                <a:path w="44302" h="44306">
                  <a:moveTo>
                    <a:pt x="22151" y="0"/>
                  </a:moveTo>
                  <a:cubicBezTo>
                    <a:pt x="9937" y="0"/>
                    <a:pt x="0" y="9937"/>
                    <a:pt x="0" y="22154"/>
                  </a:cubicBezTo>
                  <a:cubicBezTo>
                    <a:pt x="0" y="34368"/>
                    <a:pt x="9937" y="44306"/>
                    <a:pt x="22151" y="44306"/>
                  </a:cubicBezTo>
                  <a:cubicBezTo>
                    <a:pt x="34368" y="44306"/>
                    <a:pt x="44302" y="34368"/>
                    <a:pt x="44302" y="22154"/>
                  </a:cubicBezTo>
                  <a:cubicBezTo>
                    <a:pt x="44302" y="9937"/>
                    <a:pt x="34364" y="0"/>
                    <a:pt x="22151" y="0"/>
                  </a:cubicBezTo>
                  <a:close/>
                  <a:moveTo>
                    <a:pt x="22151" y="29787"/>
                  </a:moveTo>
                  <a:cubicBezTo>
                    <a:pt x="17943" y="29787"/>
                    <a:pt x="14518" y="26362"/>
                    <a:pt x="14518" y="22154"/>
                  </a:cubicBezTo>
                  <a:cubicBezTo>
                    <a:pt x="14518" y="17943"/>
                    <a:pt x="17943" y="14518"/>
                    <a:pt x="22151" y="14518"/>
                  </a:cubicBezTo>
                  <a:cubicBezTo>
                    <a:pt x="26359" y="14518"/>
                    <a:pt x="29783" y="17943"/>
                    <a:pt x="29783" y="22154"/>
                  </a:cubicBezTo>
                  <a:cubicBezTo>
                    <a:pt x="29783" y="26362"/>
                    <a:pt x="26359" y="29787"/>
                    <a:pt x="22151" y="29787"/>
                  </a:cubicBezTo>
                  <a:close/>
                </a:path>
              </a:pathLst>
            </a:custGeom>
            <a:grpFill/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9" name="New shape">
              <a:extLst>
                <a:ext uri="{FF2B5EF4-FFF2-40B4-BE49-F238E27FC236}">
                  <a16:creationId xmlns:a16="http://schemas.microsoft.com/office/drawing/2014/main" id="{79A712BE-C39C-BA7A-7622-EDB3A553D5A5}"/>
                </a:ext>
              </a:extLst>
            </p:cNvPr>
            <p:cNvSpPr/>
            <p:nvPr/>
          </p:nvSpPr>
          <p:spPr>
            <a:xfrm>
              <a:off x="288544" y="789567"/>
              <a:ext cx="507289" cy="522877"/>
            </a:xfrm>
            <a:custGeom>
              <a:avLst/>
              <a:gdLst/>
              <a:ahLst/>
              <a:cxnLst/>
              <a:rect l="l" t="t" r="r" b="b"/>
              <a:pathLst>
                <a:path w="507287" h="522876">
                  <a:moveTo>
                    <a:pt x="481144" y="486301"/>
                  </a:moveTo>
                  <a:lnTo>
                    <a:pt x="457602" y="486301"/>
                  </a:lnTo>
                  <a:lnTo>
                    <a:pt x="457602" y="284009"/>
                  </a:lnTo>
                  <a:lnTo>
                    <a:pt x="480134" y="284009"/>
                  </a:lnTo>
                  <a:cubicBezTo>
                    <a:pt x="487853" y="284009"/>
                    <a:pt x="492468" y="275367"/>
                    <a:pt x="488162" y="268967"/>
                  </a:cubicBezTo>
                  <a:lnTo>
                    <a:pt x="453613" y="217503"/>
                  </a:lnTo>
                  <a:cubicBezTo>
                    <a:pt x="499279" y="181391"/>
                    <a:pt x="507288" y="115231"/>
                    <a:pt x="471010" y="69444"/>
                  </a:cubicBezTo>
                  <a:cubicBezTo>
                    <a:pt x="468520" y="66299"/>
                    <a:pt x="463954" y="65779"/>
                    <a:pt x="460805" y="68265"/>
                  </a:cubicBezTo>
                  <a:cubicBezTo>
                    <a:pt x="457659" y="70751"/>
                    <a:pt x="457139" y="75321"/>
                    <a:pt x="459625" y="78455"/>
                  </a:cubicBezTo>
                  <a:cubicBezTo>
                    <a:pt x="506377" y="137476"/>
                    <a:pt x="464478" y="225659"/>
                    <a:pt x="388365" y="225659"/>
                  </a:cubicBezTo>
                  <a:cubicBezTo>
                    <a:pt x="338058" y="225659"/>
                    <a:pt x="297485" y="184687"/>
                    <a:pt x="297485" y="134790"/>
                  </a:cubicBezTo>
                  <a:cubicBezTo>
                    <a:pt x="297485" y="61397"/>
                    <a:pt x="380292" y="18594"/>
                    <a:pt x="440092" y="60105"/>
                  </a:cubicBezTo>
                  <a:cubicBezTo>
                    <a:pt x="443385" y="62400"/>
                    <a:pt x="447902" y="61586"/>
                    <a:pt x="450189" y="58286"/>
                  </a:cubicBezTo>
                  <a:cubicBezTo>
                    <a:pt x="452483" y="54993"/>
                    <a:pt x="451669" y="50473"/>
                    <a:pt x="448369" y="48190"/>
                  </a:cubicBezTo>
                  <a:cubicBezTo>
                    <a:pt x="379041" y="0"/>
                    <a:pt x="282966" y="49681"/>
                    <a:pt x="282966" y="134790"/>
                  </a:cubicBezTo>
                  <a:cubicBezTo>
                    <a:pt x="282966" y="147945"/>
                    <a:pt x="285388" y="160539"/>
                    <a:pt x="289811" y="172153"/>
                  </a:cubicBezTo>
                  <a:lnTo>
                    <a:pt x="273073" y="172153"/>
                  </a:lnTo>
                  <a:lnTo>
                    <a:pt x="259929" y="159010"/>
                  </a:lnTo>
                  <a:cubicBezTo>
                    <a:pt x="252448" y="151528"/>
                    <a:pt x="240272" y="151528"/>
                    <a:pt x="232790" y="159010"/>
                  </a:cubicBezTo>
                  <a:lnTo>
                    <a:pt x="219643" y="172153"/>
                  </a:lnTo>
                  <a:lnTo>
                    <a:pt x="74127" y="172153"/>
                  </a:lnTo>
                  <a:cubicBezTo>
                    <a:pt x="70883" y="172153"/>
                    <a:pt x="67873" y="173770"/>
                    <a:pt x="66080" y="176459"/>
                  </a:cubicBezTo>
                  <a:lnTo>
                    <a:pt x="4520" y="268997"/>
                  </a:lnTo>
                  <a:cubicBezTo>
                    <a:pt x="256" y="275413"/>
                    <a:pt x="4859" y="284009"/>
                    <a:pt x="12563" y="284009"/>
                  </a:cubicBezTo>
                  <a:lnTo>
                    <a:pt x="35117" y="284009"/>
                  </a:lnTo>
                  <a:lnTo>
                    <a:pt x="35117" y="486301"/>
                  </a:lnTo>
                  <a:lnTo>
                    <a:pt x="11557" y="486301"/>
                  </a:lnTo>
                  <a:cubicBezTo>
                    <a:pt x="5183" y="486301"/>
                    <a:pt x="0" y="491485"/>
                    <a:pt x="0" y="497855"/>
                  </a:cubicBezTo>
                  <a:lnTo>
                    <a:pt x="0" y="511319"/>
                  </a:lnTo>
                  <a:cubicBezTo>
                    <a:pt x="0" y="517693"/>
                    <a:pt x="5183" y="522877"/>
                    <a:pt x="11557" y="522877"/>
                  </a:cubicBezTo>
                  <a:lnTo>
                    <a:pt x="481144" y="522877"/>
                  </a:lnTo>
                  <a:cubicBezTo>
                    <a:pt x="487514" y="522877"/>
                    <a:pt x="492702" y="517693"/>
                    <a:pt x="492702" y="511319"/>
                  </a:cubicBezTo>
                  <a:lnTo>
                    <a:pt x="492702" y="497855"/>
                  </a:lnTo>
                  <a:cubicBezTo>
                    <a:pt x="492702" y="491485"/>
                    <a:pt x="487518" y="486301"/>
                    <a:pt x="481144" y="486301"/>
                  </a:cubicBezTo>
                  <a:close/>
                  <a:moveTo>
                    <a:pt x="441633" y="225701"/>
                  </a:moveTo>
                  <a:lnTo>
                    <a:pt x="449364" y="237228"/>
                  </a:lnTo>
                  <a:lnTo>
                    <a:pt x="413164" y="237228"/>
                  </a:lnTo>
                  <a:cubicBezTo>
                    <a:pt x="423298" y="234780"/>
                    <a:pt x="432871" y="230858"/>
                    <a:pt x="441633" y="225701"/>
                  </a:cubicBezTo>
                  <a:close/>
                  <a:moveTo>
                    <a:pt x="459113" y="251747"/>
                  </a:moveTo>
                  <a:lnTo>
                    <a:pt x="471029" y="269491"/>
                  </a:lnTo>
                  <a:cubicBezTo>
                    <a:pt x="456687" y="269491"/>
                    <a:pt x="384364" y="269491"/>
                    <a:pt x="370218" y="269491"/>
                  </a:cubicBezTo>
                  <a:cubicBezTo>
                    <a:pt x="369084" y="268036"/>
                    <a:pt x="369491" y="268639"/>
                    <a:pt x="352659" y="251747"/>
                  </a:cubicBezTo>
                  <a:close/>
                  <a:moveTo>
                    <a:pt x="443084" y="284009"/>
                  </a:moveTo>
                  <a:lnTo>
                    <a:pt x="443084" y="486297"/>
                  </a:lnTo>
                  <a:lnTo>
                    <a:pt x="356668" y="486297"/>
                  </a:lnTo>
                  <a:lnTo>
                    <a:pt x="356668" y="303987"/>
                  </a:lnTo>
                  <a:cubicBezTo>
                    <a:pt x="362978" y="301956"/>
                    <a:pt x="365479" y="297764"/>
                    <a:pt x="368757" y="294870"/>
                  </a:cubicBezTo>
                  <a:cubicBezTo>
                    <a:pt x="371729" y="291898"/>
                    <a:pt x="373605" y="288112"/>
                    <a:pt x="374178" y="284009"/>
                  </a:cubicBezTo>
                  <a:close/>
                  <a:moveTo>
                    <a:pt x="324232" y="218362"/>
                  </a:moveTo>
                  <a:cubicBezTo>
                    <a:pt x="335711" y="227200"/>
                    <a:pt x="349058" y="233725"/>
                    <a:pt x="363569" y="237228"/>
                  </a:cubicBezTo>
                  <a:lnTo>
                    <a:pt x="338140" y="237228"/>
                  </a:lnTo>
                  <a:lnTo>
                    <a:pt x="319286" y="218362"/>
                  </a:lnTo>
                  <a:close/>
                  <a:moveTo>
                    <a:pt x="296652" y="186672"/>
                  </a:moveTo>
                  <a:cubicBezTo>
                    <a:pt x="300129" y="192809"/>
                    <a:pt x="304213" y="198558"/>
                    <a:pt x="308813" y="203843"/>
                  </a:cubicBezTo>
                  <a:lnTo>
                    <a:pt x="304767" y="203843"/>
                  </a:lnTo>
                  <a:lnTo>
                    <a:pt x="287596" y="186672"/>
                  </a:lnTo>
                  <a:close/>
                  <a:moveTo>
                    <a:pt x="243060" y="169279"/>
                  </a:moveTo>
                  <a:cubicBezTo>
                    <a:pt x="244849" y="167490"/>
                    <a:pt x="247871" y="167490"/>
                    <a:pt x="249671" y="169279"/>
                  </a:cubicBezTo>
                  <a:cubicBezTo>
                    <a:pt x="366319" y="285927"/>
                    <a:pt x="359840" y="278765"/>
                    <a:pt x="359840" y="281357"/>
                  </a:cubicBezTo>
                  <a:cubicBezTo>
                    <a:pt x="359840" y="282638"/>
                    <a:pt x="359278" y="283817"/>
                    <a:pt x="358495" y="284597"/>
                  </a:cubicBezTo>
                  <a:cubicBezTo>
                    <a:pt x="358393" y="284703"/>
                    <a:pt x="353767" y="289325"/>
                    <a:pt x="354042" y="289050"/>
                  </a:cubicBezTo>
                  <a:cubicBezTo>
                    <a:pt x="352252" y="290843"/>
                    <a:pt x="349340" y="290843"/>
                    <a:pt x="347547" y="289050"/>
                  </a:cubicBezTo>
                  <a:cubicBezTo>
                    <a:pt x="321267" y="262770"/>
                    <a:pt x="289988" y="231491"/>
                    <a:pt x="262340" y="203843"/>
                  </a:cubicBezTo>
                  <a:lnTo>
                    <a:pt x="251491" y="192994"/>
                  </a:lnTo>
                  <a:cubicBezTo>
                    <a:pt x="248654" y="190157"/>
                    <a:pt x="244069" y="190153"/>
                    <a:pt x="241229" y="192994"/>
                  </a:cubicBezTo>
                  <a:cubicBezTo>
                    <a:pt x="231039" y="203184"/>
                    <a:pt x="160908" y="273314"/>
                    <a:pt x="145173" y="289050"/>
                  </a:cubicBezTo>
                  <a:cubicBezTo>
                    <a:pt x="143379" y="290843"/>
                    <a:pt x="140467" y="290843"/>
                    <a:pt x="138686" y="289050"/>
                  </a:cubicBezTo>
                  <a:cubicBezTo>
                    <a:pt x="138433" y="288801"/>
                    <a:pt x="134010" y="284435"/>
                    <a:pt x="133739" y="284009"/>
                  </a:cubicBezTo>
                  <a:cubicBezTo>
                    <a:pt x="132477" y="282258"/>
                    <a:pt x="132602" y="279745"/>
                    <a:pt x="134225" y="278102"/>
                  </a:cubicBezTo>
                  <a:cubicBezTo>
                    <a:pt x="186382" y="225938"/>
                    <a:pt x="220038" y="192293"/>
                    <a:pt x="243060" y="169279"/>
                  </a:cubicBezTo>
                  <a:close/>
                  <a:moveTo>
                    <a:pt x="287381" y="408945"/>
                  </a:moveTo>
                  <a:cubicBezTo>
                    <a:pt x="283373" y="408945"/>
                    <a:pt x="280122" y="412196"/>
                    <a:pt x="280122" y="416205"/>
                  </a:cubicBezTo>
                  <a:lnTo>
                    <a:pt x="280122" y="485280"/>
                  </a:lnTo>
                  <a:lnTo>
                    <a:pt x="212598" y="485280"/>
                  </a:lnTo>
                  <a:lnTo>
                    <a:pt x="212598" y="352524"/>
                  </a:lnTo>
                  <a:lnTo>
                    <a:pt x="280122" y="352524"/>
                  </a:lnTo>
                  <a:lnTo>
                    <a:pt x="280122" y="387167"/>
                  </a:lnTo>
                  <a:cubicBezTo>
                    <a:pt x="280122" y="391175"/>
                    <a:pt x="283373" y="394426"/>
                    <a:pt x="287381" y="394426"/>
                  </a:cubicBezTo>
                  <a:cubicBezTo>
                    <a:pt x="291393" y="394426"/>
                    <a:pt x="294644" y="391175"/>
                    <a:pt x="294644" y="387167"/>
                  </a:cubicBezTo>
                  <a:lnTo>
                    <a:pt x="294644" y="350877"/>
                  </a:lnTo>
                  <a:cubicBezTo>
                    <a:pt x="294644" y="343780"/>
                    <a:pt x="288869" y="338005"/>
                    <a:pt x="281772" y="338005"/>
                  </a:cubicBezTo>
                  <a:lnTo>
                    <a:pt x="210952" y="338005"/>
                  </a:lnTo>
                  <a:cubicBezTo>
                    <a:pt x="203854" y="338005"/>
                    <a:pt x="198079" y="343780"/>
                    <a:pt x="198079" y="350877"/>
                  </a:cubicBezTo>
                  <a:lnTo>
                    <a:pt x="198079" y="486297"/>
                  </a:lnTo>
                  <a:lnTo>
                    <a:pt x="150575" y="486297"/>
                  </a:lnTo>
                  <a:lnTo>
                    <a:pt x="150575" y="302834"/>
                  </a:lnTo>
                  <a:cubicBezTo>
                    <a:pt x="155389" y="300427"/>
                    <a:pt x="246228" y="208526"/>
                    <a:pt x="246360" y="208394"/>
                  </a:cubicBezTo>
                  <a:cubicBezTo>
                    <a:pt x="345769" y="307803"/>
                    <a:pt x="338284" y="300894"/>
                    <a:pt x="342149" y="302834"/>
                  </a:cubicBezTo>
                  <a:lnTo>
                    <a:pt x="342149" y="486297"/>
                  </a:lnTo>
                  <a:lnTo>
                    <a:pt x="294644" y="486297"/>
                  </a:lnTo>
                  <a:lnTo>
                    <a:pt x="294644" y="416205"/>
                  </a:lnTo>
                  <a:cubicBezTo>
                    <a:pt x="294644" y="412196"/>
                    <a:pt x="291393" y="408945"/>
                    <a:pt x="287381" y="408945"/>
                  </a:cubicBezTo>
                  <a:close/>
                  <a:moveTo>
                    <a:pt x="136052" y="303976"/>
                  </a:moveTo>
                  <a:lnTo>
                    <a:pt x="136052" y="486297"/>
                  </a:lnTo>
                  <a:lnTo>
                    <a:pt x="49636" y="486297"/>
                  </a:lnTo>
                  <a:lnTo>
                    <a:pt x="49636" y="284009"/>
                  </a:lnTo>
                  <a:lnTo>
                    <a:pt x="118554" y="284009"/>
                  </a:lnTo>
                  <a:cubicBezTo>
                    <a:pt x="119767" y="292753"/>
                    <a:pt x="125881" y="296234"/>
                    <a:pt x="128416" y="299319"/>
                  </a:cubicBezTo>
                  <a:cubicBezTo>
                    <a:pt x="130635" y="301527"/>
                    <a:pt x="133257" y="303087"/>
                    <a:pt x="136052" y="303976"/>
                  </a:cubicBezTo>
                  <a:close/>
                  <a:moveTo>
                    <a:pt x="55649" y="218362"/>
                  </a:moveTo>
                  <a:lnTo>
                    <a:pt x="107945" y="218362"/>
                  </a:lnTo>
                  <a:cubicBezTo>
                    <a:pt x="111953" y="218362"/>
                    <a:pt x="115205" y="215111"/>
                    <a:pt x="115205" y="211103"/>
                  </a:cubicBezTo>
                  <a:cubicBezTo>
                    <a:pt x="115205" y="207094"/>
                    <a:pt x="111953" y="203843"/>
                    <a:pt x="107945" y="203843"/>
                  </a:cubicBezTo>
                  <a:lnTo>
                    <a:pt x="65308" y="203843"/>
                  </a:lnTo>
                  <a:lnTo>
                    <a:pt x="76730" y="186672"/>
                  </a:lnTo>
                  <a:lnTo>
                    <a:pt x="205124" y="186672"/>
                  </a:lnTo>
                  <a:lnTo>
                    <a:pt x="187953" y="203843"/>
                  </a:lnTo>
                  <a:lnTo>
                    <a:pt x="136983" y="203843"/>
                  </a:lnTo>
                  <a:cubicBezTo>
                    <a:pt x="132974" y="203843"/>
                    <a:pt x="129723" y="207094"/>
                    <a:pt x="129723" y="211103"/>
                  </a:cubicBezTo>
                  <a:cubicBezTo>
                    <a:pt x="129723" y="215111"/>
                    <a:pt x="132974" y="218362"/>
                    <a:pt x="136983" y="218362"/>
                  </a:cubicBezTo>
                  <a:lnTo>
                    <a:pt x="173434" y="218362"/>
                  </a:lnTo>
                  <a:lnTo>
                    <a:pt x="154579" y="237228"/>
                  </a:lnTo>
                  <a:lnTo>
                    <a:pt x="43093" y="237228"/>
                  </a:lnTo>
                  <a:close/>
                  <a:moveTo>
                    <a:pt x="21635" y="269491"/>
                  </a:moveTo>
                  <a:lnTo>
                    <a:pt x="33433" y="251747"/>
                  </a:lnTo>
                  <a:lnTo>
                    <a:pt x="140061" y="251747"/>
                  </a:lnTo>
                  <a:cubicBezTo>
                    <a:pt x="123236" y="268632"/>
                    <a:pt x="123636" y="268036"/>
                    <a:pt x="122502" y="269491"/>
                  </a:cubicBezTo>
                  <a:cubicBezTo>
                    <a:pt x="111984" y="269491"/>
                    <a:pt x="32495" y="269491"/>
                    <a:pt x="21635" y="269491"/>
                  </a:cubicBezTo>
                  <a:close/>
                  <a:moveTo>
                    <a:pt x="478179" y="508358"/>
                  </a:moveTo>
                  <a:lnTo>
                    <a:pt x="14518" y="508358"/>
                  </a:lnTo>
                  <a:lnTo>
                    <a:pt x="14518" y="500820"/>
                  </a:lnTo>
                  <a:lnTo>
                    <a:pt x="478179" y="500820"/>
                  </a:lnTo>
                  <a:close/>
                </a:path>
              </a:pathLst>
            </a:custGeom>
            <a:grpFill/>
          </p:spPr>
          <p:txBody>
            <a:bodyPr rtlCol="0" anchor="ctr"/>
            <a:lstStyle/>
            <a:p>
              <a:pPr algn="ctr"/>
              <a:endParaRPr/>
            </a:p>
          </p:txBody>
        </p:sp>
      </p:grpSp>
      <p:pic>
        <p:nvPicPr>
          <p:cNvPr id="21" name="Immagine 20" descr="Immagine che contiene testo, schermata, Carattere, numero&#10;&#10;Il contenuto generato dall'IA potrebbe non essere corretto.">
            <a:extLst>
              <a:ext uri="{FF2B5EF4-FFF2-40B4-BE49-F238E27FC236}">
                <a16:creationId xmlns:a16="http://schemas.microsoft.com/office/drawing/2014/main" id="{E658B9C2-6010-6473-AC2C-3F5E046568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3384" y="9469269"/>
            <a:ext cx="12112318" cy="412252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aphicFrame>
        <p:nvGraphicFramePr>
          <p:cNvPr id="5253" name="CasellaDiTesto 1">
            <a:extLst>
              <a:ext uri="{FF2B5EF4-FFF2-40B4-BE49-F238E27FC236}">
                <a16:creationId xmlns:a16="http://schemas.microsoft.com/office/drawing/2014/main" id="{A90DE32C-4C77-F6D7-85E9-1B71CB539E5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90705349"/>
              </p:ext>
            </p:extLst>
          </p:nvPr>
        </p:nvGraphicFramePr>
        <p:xfrm>
          <a:off x="1500689" y="1284452"/>
          <a:ext cx="21780851" cy="82575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181816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IGPIA - Theme 03 - Light">
      <a:dk1>
        <a:srgbClr val="7F7F7F"/>
      </a:dk1>
      <a:lt1>
        <a:srgbClr val="FFFFFF"/>
      </a:lt1>
      <a:dk2>
        <a:srgbClr val="000000"/>
      </a:dk2>
      <a:lt2>
        <a:srgbClr val="FFFFFF"/>
      </a:lt2>
      <a:accent1>
        <a:srgbClr val="1DE7D8"/>
      </a:accent1>
      <a:accent2>
        <a:srgbClr val="29CEDC"/>
      </a:accent2>
      <a:accent3>
        <a:srgbClr val="34B9DF"/>
      </a:accent3>
      <a:accent4>
        <a:srgbClr val="42A6E3"/>
      </a:accent4>
      <a:accent5>
        <a:srgbClr val="5091E7"/>
      </a:accent5>
      <a:accent6>
        <a:srgbClr val="5D76EA"/>
      </a:accent6>
      <a:hlink>
        <a:srgbClr val="F33B48"/>
      </a:hlink>
      <a:folHlink>
        <a:srgbClr val="FFC000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.xml"/></Relationships>
</file>

<file path=customXml/_rels/item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.xml"/></Relationships>
</file>

<file path=customXml/_rels/item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.xml"/></Relationships>
</file>

<file path=customXml/_rels/item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.xml"/></Relationships>
</file>

<file path=customXml/_rels/item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.xml"/></Relationships>
</file>

<file path=customXml/_rels/item1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.xml"/></Relationships>
</file>

<file path=customXml/_rels/item1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.xml"/></Relationships>
</file>

<file path=customXml/_rels/item1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.xml"/></Relationships>
</file>

<file path=customXml/_rels/item1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.xml"/></Relationships>
</file>

<file path=customXml/_rels/item1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2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.xml"/></Relationships>
</file>

<file path=customXml/_rels/item2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.xml"/></Relationships>
</file>

<file path=customXml/_rels/item2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.xml"/></Relationships>
</file>

<file path=customXml/_rels/item2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.xml"/></Relationships>
</file>

<file path=customXml/_rels/item2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.xml"/></Relationships>
</file>

<file path=customXml/_rels/item2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_rels/item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.xml"/></Relationships>
</file>

<file path=customXml/item1.xml><?xml version="1.0" encoding="utf-8"?>
<Control xmlns="http://schemas.microsoft.com/VisualStudio/2011/storyboarding/control">
  <Id Name="77557d33-8e28-4009-8103-ba4932cc8fd4" Revision="1" Category="Base" StencilVersion="1.0"/>
</Control>
</file>

<file path=customXml/item10.xml><?xml version="1.0" encoding="utf-8"?>
<Control xmlns="http://schemas.microsoft.com/VisualStudio/2011/storyboarding/control">
  <Id Name="838fca68-fb3f-4194-8309-2e1ff977ba3b" Revision="1" Category="StandingHumans" StencilVersion="1.0"/>
</Control>
</file>

<file path=customXml/item11.xml><?xml version="1.0" encoding="utf-8"?>
<Control xmlns="http://schemas.microsoft.com/VisualStudio/2011/storyboarding/control">
  <Id Name="f0c2761c-b7db-4f98-a910-27f2970b5c9f" Revision="1" Category="10Point" StencilVersion="1.0"/>
</Control>
</file>

<file path=customXml/item12.xml><?xml version="1.0" encoding="utf-8"?>
<Control xmlns="http://schemas.microsoft.com/VisualStudio/2011/storyboarding/control">
  <Id Name="b7343999-3e55-4f17-b439-b3cb692d5765" Revision="1" Category="HumansinWindows" StencilVersion="1.0"/>
</Control>
</file>

<file path=customXml/item13.xml><?xml version="1.0" encoding="utf-8"?>
<Control xmlns="http://schemas.microsoft.com/VisualStudio/2011/storyboarding/control">
  <Id Name="7fd1760a-af0d-4bb0-a4eb-7aa1f0c9f08c" Revision="1" Category="HumansSitting" StencilVersion="1.0"/>
</Control>
</file>

<file path=customXml/item14.xml><?xml version="1.0" encoding="utf-8"?>
<Control xmlns="http://schemas.microsoft.com/VisualStudio/2011/storyboarding/control">
  <Id Name="870d1c80-afc4-41d7-8092-6bb7d7dfa918" Revision="1" Category="StandingHuman-3D" StencilVersion="1.0"/>
</Control>
</file>

<file path=customXml/item15.xml><?xml version="1.0" encoding="utf-8"?>
<Control xmlns="http://schemas.microsoft.com/VisualStudio/2011/storyboarding/control">
  <Id Name="491e7a05-3db8-4a37-8346-94a23c643c95" Revision="1" Category="StandingHuman-3D" StencilVersion="1.0"/>
</Control>
</file>

<file path=customXml/item16.xml><?xml version="1.0" encoding="utf-8"?>
<Control xmlns="http://schemas.microsoft.com/VisualStudio/2011/storyboarding/control">
  <Id Name="af136e92-0881-46c2-9e05-f8fa4ac64ede" Revision="1" Category="BusinessBackgrounds" StencilVersion="1.0"/>
</Control>
</file>

<file path=customXml/item17.xml><?xml version="1.0" encoding="utf-8"?>
<Control xmlns="http://schemas.microsoft.com/VisualStudio/2011/storyboarding/control">
  <Id Name="af136e92-0881-46c2-9e05-f8fa4ac64ede" Revision="1" Category="BusinessBackgrounds" StencilVersion="1.0"/>
</Control>
</file>

<file path=customXml/item18.xml><?xml version="1.0" encoding="utf-8"?>
<Control xmlns="http://schemas.microsoft.com/VisualStudio/2011/storyboarding/control">
  <Id Name="cfe1c087-2a47-4432-a23f-df974eafa5c0" Revision="1" Category="StandingHumans" StencilVersion="1.0"/>
</Control>
</file>

<file path=customXml/item19.xml><?xml version="1.0" encoding="utf-8"?>
<Control xmlns="http://schemas.microsoft.com/VisualStudio/2011/storyboarding/control">
  <Id Name="9db165ec-78ca-415e-b62f-95602d7890a5" Revision="1" Category="HumansSitting" StencilVersion="1.0"/>
</Control>
</file>

<file path=customXml/item2.xml><?xml version="1.0" encoding="utf-8"?>
<Control xmlns="http://schemas.microsoft.com/VisualStudio/2011/storyboarding/control">
  <Id Name="d90071d3-b95a-4c73-aed4-216fbaff09b0" Revision="1" Category="PottedPlants" StencilVersion="1.0"/>
</Control>
</file>

<file path=customXml/item20.xml><?xml version="1.0" encoding="utf-8"?>
<Control xmlns="http://schemas.microsoft.com/VisualStudio/2011/storyboarding/control">
  <Id Name="a43ff7a0-7b5e-41e1-9d34-84aa08304e98" Revision="1" Category="PottedPlants" StencilVersion="1.0"/>
</Control>
</file>

<file path=customXml/item21.xml><?xml version="1.0" encoding="utf-8"?>
<Control xmlns="http://schemas.microsoft.com/VisualStudio/2011/storyboarding/control">
  <Id Name="cfe1c087-2a47-4432-a23f-df974eafa5c0" Revision="1" Category="StandingHumans" StencilVersion="1.0"/>
</Control>
</file>

<file path=customXml/item22.xml><?xml version="1.0" encoding="utf-8"?>
<Control xmlns="http://schemas.microsoft.com/VisualStudio/2011/storyboarding/control">
  <Id Name="491e7a05-3db8-4a37-8346-94a23c643c95" Revision="1" Category="StandingHuman-3D" StencilVersion="1.0"/>
</Control>
</file>

<file path=customXml/item23.xml><?xml version="1.0" encoding="utf-8"?>
<Control xmlns="http://schemas.microsoft.com/VisualStudio/2011/storyboarding/control">
  <Id Name="8dd3d40d-b54a-4daf-b928-eae2475d4c9e" Revision="1" Category="BusinessTeams" StencilVersion="1.0"/>
</Control>
</file>

<file path=customXml/item24.xml><?xml version="1.0" encoding="utf-8"?>
<Control xmlns="http://schemas.microsoft.com/VisualStudio/2011/storyboarding/control">
  <Id Name="431e910e-afa4-4edf-b4b8-444cb3df55c5" Revision="1" Category="StandingHuman-3D" StencilVersion="1.0"/>
</Control>
</file>

<file path=customXml/item25.xml><?xml version="1.0" encoding="utf-8"?>
<Control xmlns="http://schemas.microsoft.com/VisualStudio/2011/storyboarding/control">
  <Id Name="8dd3d40d-b54a-4daf-b928-eae2475d4c9e" Revision="1" Category="BusinessTeams" StencilVersion="1.0"/>
</Control>
</file>

<file path=customXml/item3.xml><?xml version="1.0" encoding="utf-8"?>
<Control xmlns="http://schemas.microsoft.com/VisualStudio/2011/storyboarding/control">
  <Id Name="ec9e467f-1ba0-4372-8ecb-d6f78f097d46" Revision="1" Category="HumansSitting" StencilVersion="1.0"/>
</Control>
</file>

<file path=customXml/item4.xml><?xml version="1.0" encoding="utf-8"?>
<Control xmlns="http://schemas.microsoft.com/VisualStudio/2011/storyboarding/control">
  <Id Name="8df3108f-7444-44a5-82bd-7153d2c203e4" Revision="1" Category="10Point" StencilVersion="1.0"/>
</Control>
</file>

<file path=customXml/item5.xml><?xml version="1.0" encoding="utf-8"?>
<Control xmlns="http://schemas.microsoft.com/VisualStudio/2011/storyboarding/control">
  <Id Name="05e694c8-381c-45e9-a4a0-0fa57f9bc518" Revision="1" Category="HumansSitting" StencilVersion="1.0"/>
</Control>
</file>

<file path=customXml/item6.xml><?xml version="1.0" encoding="utf-8"?>
<Control xmlns="http://schemas.microsoft.com/VisualStudio/2011/storyboarding/control">
  <Id Name="8df3108f-7444-44a5-82bd-7153d2c203e4" Revision="1" Category="10Point" StencilVersion="1.0"/>
</Control>
</file>

<file path=customXml/item7.xml><?xml version="1.0" encoding="utf-8"?>
<Control xmlns="http://schemas.microsoft.com/VisualStudio/2011/storyboarding/control">
  <Id Name="e5c33d45-ab59-40a4-b1d8-b3f212deeb5b" Revision="1" Category="HumansSitting" StencilVersion="1.0"/>
</Control>
</file>

<file path=customXml/item8.xml><?xml version="1.0" encoding="utf-8"?>
<Control xmlns="http://schemas.microsoft.com/VisualStudio/2011/storyboarding/control">
  <Id Name="9095a59d-7678-44cb-9086-d084ec9e985d" Revision="1" Category="HumansSitting" StencilVersion="1.0"/>
</Control>
</file>

<file path=customXml/item9.xml><?xml version="1.0" encoding="utf-8"?>
<Control xmlns="http://schemas.microsoft.com/VisualStudio/2011/storyboarding/control">
  <Id Name="e89a5bb3-a885-49b3-ab1e-f76369dce32e" Revision="1" Category="SVGs" StencilVersion="1.0"/>
</Control>
</file>

<file path=customXml/itemProps1.xml><?xml version="1.0" encoding="utf-8"?>
<ds:datastoreItem xmlns:ds="http://schemas.openxmlformats.org/officeDocument/2006/customXml" ds:itemID="{6C61808B-EA18-4ED9-BC3C-E89F64D9365F}">
  <ds:schemaRefs>
    <ds:schemaRef ds:uri="http://schemas.microsoft.com/VisualStudio/2011/storyboarding/control"/>
  </ds:schemaRefs>
</ds:datastoreItem>
</file>

<file path=customXml/itemProps10.xml><?xml version="1.0" encoding="utf-8"?>
<ds:datastoreItem xmlns:ds="http://schemas.openxmlformats.org/officeDocument/2006/customXml" ds:itemID="{24A15945-19C6-4F84-B8A5-B0A8C4FC59A8}">
  <ds:schemaRefs>
    <ds:schemaRef ds:uri="http://schemas.microsoft.com/VisualStudio/2011/storyboarding/control"/>
  </ds:schemaRefs>
</ds:datastoreItem>
</file>

<file path=customXml/itemProps11.xml><?xml version="1.0" encoding="utf-8"?>
<ds:datastoreItem xmlns:ds="http://schemas.openxmlformats.org/officeDocument/2006/customXml" ds:itemID="{61FE89E1-5F9C-43EA-96BD-9007FF2718E1}">
  <ds:schemaRefs>
    <ds:schemaRef ds:uri="http://schemas.microsoft.com/VisualStudio/2011/storyboarding/control"/>
  </ds:schemaRefs>
</ds:datastoreItem>
</file>

<file path=customXml/itemProps12.xml><?xml version="1.0" encoding="utf-8"?>
<ds:datastoreItem xmlns:ds="http://schemas.openxmlformats.org/officeDocument/2006/customXml" ds:itemID="{E476CD14-D24D-425E-B6EF-41C3CA1D143C}">
  <ds:schemaRefs>
    <ds:schemaRef ds:uri="http://schemas.microsoft.com/VisualStudio/2011/storyboarding/control"/>
  </ds:schemaRefs>
</ds:datastoreItem>
</file>

<file path=customXml/itemProps13.xml><?xml version="1.0" encoding="utf-8"?>
<ds:datastoreItem xmlns:ds="http://schemas.openxmlformats.org/officeDocument/2006/customXml" ds:itemID="{4DA2903B-5802-478E-A88B-42DCDC9A13EB}">
  <ds:schemaRefs>
    <ds:schemaRef ds:uri="http://schemas.microsoft.com/VisualStudio/2011/storyboarding/control"/>
  </ds:schemaRefs>
</ds:datastoreItem>
</file>

<file path=customXml/itemProps14.xml><?xml version="1.0" encoding="utf-8"?>
<ds:datastoreItem xmlns:ds="http://schemas.openxmlformats.org/officeDocument/2006/customXml" ds:itemID="{90B976AC-204F-4AC6-930E-CAAE1AEB9D2F}">
  <ds:schemaRefs>
    <ds:schemaRef ds:uri="http://schemas.microsoft.com/VisualStudio/2011/storyboarding/control"/>
  </ds:schemaRefs>
</ds:datastoreItem>
</file>

<file path=customXml/itemProps15.xml><?xml version="1.0" encoding="utf-8"?>
<ds:datastoreItem xmlns:ds="http://schemas.openxmlformats.org/officeDocument/2006/customXml" ds:itemID="{8C671396-A2B1-46D5-8379-0A288BFE7CA7}">
  <ds:schemaRefs>
    <ds:schemaRef ds:uri="http://schemas.microsoft.com/VisualStudio/2011/storyboarding/control"/>
  </ds:schemaRefs>
</ds:datastoreItem>
</file>

<file path=customXml/itemProps16.xml><?xml version="1.0" encoding="utf-8"?>
<ds:datastoreItem xmlns:ds="http://schemas.openxmlformats.org/officeDocument/2006/customXml" ds:itemID="{136D23DE-C124-48A5-9B6F-BCA9EFA023EC}">
  <ds:schemaRefs>
    <ds:schemaRef ds:uri="http://schemas.microsoft.com/VisualStudio/2011/storyboarding/control"/>
  </ds:schemaRefs>
</ds:datastoreItem>
</file>

<file path=customXml/itemProps17.xml><?xml version="1.0" encoding="utf-8"?>
<ds:datastoreItem xmlns:ds="http://schemas.openxmlformats.org/officeDocument/2006/customXml" ds:itemID="{EA111B45-9905-4273-8712-461169AD724C}">
  <ds:schemaRefs>
    <ds:schemaRef ds:uri="http://schemas.microsoft.com/VisualStudio/2011/storyboarding/control"/>
  </ds:schemaRefs>
</ds:datastoreItem>
</file>

<file path=customXml/itemProps18.xml><?xml version="1.0" encoding="utf-8"?>
<ds:datastoreItem xmlns:ds="http://schemas.openxmlformats.org/officeDocument/2006/customXml" ds:itemID="{B8E643B9-FC96-4A5B-A1E7-77A6ADDA6C66}">
  <ds:schemaRefs>
    <ds:schemaRef ds:uri="http://schemas.microsoft.com/VisualStudio/2011/storyboarding/control"/>
  </ds:schemaRefs>
</ds:datastoreItem>
</file>

<file path=customXml/itemProps19.xml><?xml version="1.0" encoding="utf-8"?>
<ds:datastoreItem xmlns:ds="http://schemas.openxmlformats.org/officeDocument/2006/customXml" ds:itemID="{9739D133-245E-43DD-B3DF-0589C25F248E}">
  <ds:schemaRefs>
    <ds:schemaRef ds:uri="http://schemas.microsoft.com/VisualStudio/2011/storyboarding/control"/>
  </ds:schemaRefs>
</ds:datastoreItem>
</file>

<file path=customXml/itemProps2.xml><?xml version="1.0" encoding="utf-8"?>
<ds:datastoreItem xmlns:ds="http://schemas.openxmlformats.org/officeDocument/2006/customXml" ds:itemID="{B6DE3EF4-B736-407A-AA07-C7F040A99AD5}">
  <ds:schemaRefs>
    <ds:schemaRef ds:uri="http://schemas.microsoft.com/VisualStudio/2011/storyboarding/control"/>
  </ds:schemaRefs>
</ds:datastoreItem>
</file>

<file path=customXml/itemProps20.xml><?xml version="1.0" encoding="utf-8"?>
<ds:datastoreItem xmlns:ds="http://schemas.openxmlformats.org/officeDocument/2006/customXml" ds:itemID="{8228EBD4-6C35-4DBF-93B5-DCCB8DB1CD27}">
  <ds:schemaRefs>
    <ds:schemaRef ds:uri="http://schemas.microsoft.com/VisualStudio/2011/storyboarding/control"/>
  </ds:schemaRefs>
</ds:datastoreItem>
</file>

<file path=customXml/itemProps21.xml><?xml version="1.0" encoding="utf-8"?>
<ds:datastoreItem xmlns:ds="http://schemas.openxmlformats.org/officeDocument/2006/customXml" ds:itemID="{608F12E5-8F69-4312-9DCF-1608A3585D59}">
  <ds:schemaRefs>
    <ds:schemaRef ds:uri="http://schemas.microsoft.com/VisualStudio/2011/storyboarding/control"/>
  </ds:schemaRefs>
</ds:datastoreItem>
</file>

<file path=customXml/itemProps22.xml><?xml version="1.0" encoding="utf-8"?>
<ds:datastoreItem xmlns:ds="http://schemas.openxmlformats.org/officeDocument/2006/customXml" ds:itemID="{7FB8C5DF-80FB-4AED-8E6E-F0EED8821608}">
  <ds:schemaRefs>
    <ds:schemaRef ds:uri="http://schemas.microsoft.com/VisualStudio/2011/storyboarding/control"/>
  </ds:schemaRefs>
</ds:datastoreItem>
</file>

<file path=customXml/itemProps23.xml><?xml version="1.0" encoding="utf-8"?>
<ds:datastoreItem xmlns:ds="http://schemas.openxmlformats.org/officeDocument/2006/customXml" ds:itemID="{42173F94-0DD2-4F8F-9A88-7D81A92FEF78}">
  <ds:schemaRefs>
    <ds:schemaRef ds:uri="http://schemas.microsoft.com/VisualStudio/2011/storyboarding/control"/>
  </ds:schemaRefs>
</ds:datastoreItem>
</file>

<file path=customXml/itemProps24.xml><?xml version="1.0" encoding="utf-8"?>
<ds:datastoreItem xmlns:ds="http://schemas.openxmlformats.org/officeDocument/2006/customXml" ds:itemID="{659004B3-237A-4F79-B48A-081C64DE4197}">
  <ds:schemaRefs>
    <ds:schemaRef ds:uri="http://schemas.microsoft.com/VisualStudio/2011/storyboarding/control"/>
  </ds:schemaRefs>
</ds:datastoreItem>
</file>

<file path=customXml/itemProps25.xml><?xml version="1.0" encoding="utf-8"?>
<ds:datastoreItem xmlns:ds="http://schemas.openxmlformats.org/officeDocument/2006/customXml" ds:itemID="{74A2A5DC-A08C-4221-B792-9A51BD0E5C30}">
  <ds:schemaRefs>
    <ds:schemaRef ds:uri="http://schemas.microsoft.com/VisualStudio/2011/storyboarding/control"/>
  </ds:schemaRefs>
</ds:datastoreItem>
</file>

<file path=customXml/itemProps3.xml><?xml version="1.0" encoding="utf-8"?>
<ds:datastoreItem xmlns:ds="http://schemas.openxmlformats.org/officeDocument/2006/customXml" ds:itemID="{9F7A763A-F320-4CCA-A7B9-89F814106D20}">
  <ds:schemaRefs>
    <ds:schemaRef ds:uri="http://schemas.microsoft.com/VisualStudio/2011/storyboarding/control"/>
  </ds:schemaRefs>
</ds:datastoreItem>
</file>

<file path=customXml/itemProps4.xml><?xml version="1.0" encoding="utf-8"?>
<ds:datastoreItem xmlns:ds="http://schemas.openxmlformats.org/officeDocument/2006/customXml" ds:itemID="{3540A261-CF1B-4657-A7BB-1017F12C21DB}">
  <ds:schemaRefs>
    <ds:schemaRef ds:uri="http://schemas.microsoft.com/VisualStudio/2011/storyboarding/control"/>
  </ds:schemaRefs>
</ds:datastoreItem>
</file>

<file path=customXml/itemProps5.xml><?xml version="1.0" encoding="utf-8"?>
<ds:datastoreItem xmlns:ds="http://schemas.openxmlformats.org/officeDocument/2006/customXml" ds:itemID="{9B5578AF-B42C-4A34-9DB7-CAC84AD8F96B}">
  <ds:schemaRefs>
    <ds:schemaRef ds:uri="http://schemas.microsoft.com/VisualStudio/2011/storyboarding/control"/>
  </ds:schemaRefs>
</ds:datastoreItem>
</file>

<file path=customXml/itemProps6.xml><?xml version="1.0" encoding="utf-8"?>
<ds:datastoreItem xmlns:ds="http://schemas.openxmlformats.org/officeDocument/2006/customXml" ds:itemID="{7EEC5521-C112-46E3-8B59-B88EBC3E1EFB}">
  <ds:schemaRefs>
    <ds:schemaRef ds:uri="http://schemas.microsoft.com/VisualStudio/2011/storyboarding/control"/>
  </ds:schemaRefs>
</ds:datastoreItem>
</file>

<file path=customXml/itemProps7.xml><?xml version="1.0" encoding="utf-8"?>
<ds:datastoreItem xmlns:ds="http://schemas.openxmlformats.org/officeDocument/2006/customXml" ds:itemID="{7F1B95CF-9A09-4CA4-9F45-3CB81055135A}">
  <ds:schemaRefs>
    <ds:schemaRef ds:uri="http://schemas.microsoft.com/VisualStudio/2011/storyboarding/control"/>
  </ds:schemaRefs>
</ds:datastoreItem>
</file>

<file path=customXml/itemProps8.xml><?xml version="1.0" encoding="utf-8"?>
<ds:datastoreItem xmlns:ds="http://schemas.openxmlformats.org/officeDocument/2006/customXml" ds:itemID="{7C9A5765-8D4B-4FF8-96CA-E2FE60025E34}">
  <ds:schemaRefs>
    <ds:schemaRef ds:uri="http://schemas.microsoft.com/VisualStudio/2011/storyboarding/control"/>
  </ds:schemaRefs>
</ds:datastoreItem>
</file>

<file path=customXml/itemProps9.xml><?xml version="1.0" encoding="utf-8"?>
<ds:datastoreItem xmlns:ds="http://schemas.openxmlformats.org/officeDocument/2006/customXml" ds:itemID="{C32EC512-9A35-4537-A99C-E83C8DD96B9B}">
  <ds:schemaRefs>
    <ds:schemaRef ds:uri="http://schemas.microsoft.com/VisualStudio/2011/storyboarding/contro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95</TotalTime>
  <Words>2998</Words>
  <Application>Microsoft Office PowerPoint</Application>
  <PresentationFormat>Personalizzato</PresentationFormat>
  <Paragraphs>303</Paragraphs>
  <Slides>29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7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29</vt:i4>
      </vt:variant>
    </vt:vector>
  </HeadingPairs>
  <TitlesOfParts>
    <vt:vector size="37" baseType="lpstr">
      <vt:lpstr>Aptos Black</vt:lpstr>
      <vt:lpstr>Arial</vt:lpstr>
      <vt:lpstr>Calibri</vt:lpstr>
      <vt:lpstr>Consolas</vt:lpstr>
      <vt:lpstr>Lato Light</vt:lpstr>
      <vt:lpstr>Poppins</vt:lpstr>
      <vt:lpstr>Wingdings</vt:lpstr>
      <vt:lpstr>Office Theme</vt:lpstr>
      <vt:lpstr>GRUPPO 37: Conte Pietro M63001868 Castaldo Luigi Pio M63001874 Marino Rita M63001705</vt:lpstr>
      <vt:lpstr>INDICE</vt:lpstr>
      <vt:lpstr>Presentazione standard di PowerPoint</vt:lpstr>
      <vt:lpstr>Project overview</vt:lpstr>
      <vt:lpstr>Project overview</vt:lpstr>
      <vt:lpstr>Project overview</vt:lpstr>
      <vt:lpstr>Project overview</vt:lpstr>
      <vt:lpstr>Project overview</vt:lpstr>
      <vt:lpstr>System View</vt:lpstr>
      <vt:lpstr>Collegamenti ESP8266 e STM32F3</vt:lpstr>
      <vt:lpstr>Sensore HC-SR04</vt:lpstr>
      <vt:lpstr> Sensore HC-SR04 </vt:lpstr>
      <vt:lpstr>Sensore HC-SR04</vt:lpstr>
      <vt:lpstr>LED RGB</vt:lpstr>
      <vt:lpstr>SERVO sg90</vt:lpstr>
      <vt:lpstr>SERVO sg90</vt:lpstr>
      <vt:lpstr>DISPLAY OLED SSD13006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Sviluppi futuri</vt:lpstr>
      <vt:lpstr>Grazie  per  l’attenzione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Avadhesh Tewari</dc:creator>
  <cp:keywords/>
  <dc:description/>
  <cp:lastModifiedBy>pietro conte</cp:lastModifiedBy>
  <cp:revision>3</cp:revision>
  <cp:lastPrinted>2019-05-26T17:52:52Z</cp:lastPrinted>
  <dcterms:created xsi:type="dcterms:W3CDTF">2014-11-12T21:47:38Z</dcterms:created>
  <dcterms:modified xsi:type="dcterms:W3CDTF">2025-08-05T14:04:57Z</dcterms:modified>
  <cp:category/>
</cp:coreProperties>
</file>